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6.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7.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8.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9.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0.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1.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12.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13.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14.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theme/theme15.xml" ContentType="application/vnd.openxmlformats-officedocument.theme+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theme/theme16.xml" ContentType="application/vnd.openxmlformats-officedocument.theme+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theme/theme17.xml" ContentType="application/vnd.openxmlformats-officedocument.theme+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theme/theme18.xml" ContentType="application/vnd.openxmlformats-officedocument.theme+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19.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theme/theme20.xml" ContentType="application/vnd.openxmlformats-officedocument.theme+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21.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theme/theme22.xml" ContentType="application/vnd.openxmlformats-officedocument.theme+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theme/theme23.xml" ContentType="application/vnd.openxmlformats-officedocument.theme+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theme/theme24.xml" ContentType="application/vnd.openxmlformats-officedocument.theme+xml"/>
  <Override PartName="/ppt/theme/theme2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8" r:id="rId3"/>
    <p:sldMasterId id="2147483786" r:id="rId4"/>
    <p:sldMasterId id="2147483832" r:id="rId5"/>
    <p:sldMasterId id="2147483878" r:id="rId6"/>
    <p:sldMasterId id="2147483908" r:id="rId7"/>
    <p:sldMasterId id="2147483924" r:id="rId8"/>
    <p:sldMasterId id="2147483964" r:id="rId9"/>
    <p:sldMasterId id="2147483978" r:id="rId10"/>
    <p:sldMasterId id="2147484021" r:id="rId11"/>
    <p:sldMasterId id="2147484051" r:id="rId12"/>
    <p:sldMasterId id="2147484065" r:id="rId13"/>
    <p:sldMasterId id="2147484073" r:id="rId14"/>
    <p:sldMasterId id="2147484103" r:id="rId15"/>
    <p:sldMasterId id="2147484111" r:id="rId16"/>
    <p:sldMasterId id="2147484141" r:id="rId17"/>
    <p:sldMasterId id="2147484153" r:id="rId18"/>
    <p:sldMasterId id="2147484165" r:id="rId19"/>
    <p:sldMasterId id="2147484195" r:id="rId20"/>
    <p:sldMasterId id="2147484202" r:id="rId21"/>
    <p:sldMasterId id="2147484220" r:id="rId22"/>
    <p:sldMasterId id="2147484235" r:id="rId23"/>
    <p:sldMasterId id="2147484265" r:id="rId24"/>
  </p:sldMasterIdLst>
  <p:notesMasterIdLst>
    <p:notesMasterId r:id="rId128"/>
  </p:notesMasterIdLst>
  <p:sldIdLst>
    <p:sldId id="259" r:id="rId25"/>
    <p:sldId id="260" r:id="rId26"/>
    <p:sldId id="261" r:id="rId27"/>
    <p:sldId id="277" r:id="rId28"/>
    <p:sldId id="278" r:id="rId29"/>
    <p:sldId id="351" r:id="rId30"/>
    <p:sldId id="273" r:id="rId31"/>
    <p:sldId id="262" r:id="rId32"/>
    <p:sldId id="352" r:id="rId33"/>
    <p:sldId id="298" r:id="rId34"/>
    <p:sldId id="287" r:id="rId35"/>
    <p:sldId id="291" r:id="rId36"/>
    <p:sldId id="299" r:id="rId37"/>
    <p:sldId id="347" r:id="rId38"/>
    <p:sldId id="430" r:id="rId39"/>
    <p:sldId id="264" r:id="rId40"/>
    <p:sldId id="365" r:id="rId41"/>
    <p:sldId id="366" r:id="rId42"/>
    <p:sldId id="367" r:id="rId43"/>
    <p:sldId id="368" r:id="rId44"/>
    <p:sldId id="369" r:id="rId45"/>
    <p:sldId id="370" r:id="rId46"/>
    <p:sldId id="372" r:id="rId47"/>
    <p:sldId id="373" r:id="rId48"/>
    <p:sldId id="374" r:id="rId49"/>
    <p:sldId id="376" r:id="rId50"/>
    <p:sldId id="377" r:id="rId51"/>
    <p:sldId id="265" r:id="rId52"/>
    <p:sldId id="266" r:id="rId53"/>
    <p:sldId id="290" r:id="rId54"/>
    <p:sldId id="354" r:id="rId55"/>
    <p:sldId id="295" r:id="rId56"/>
    <p:sldId id="353" r:id="rId57"/>
    <p:sldId id="420" r:id="rId58"/>
    <p:sldId id="286" r:id="rId59"/>
    <p:sldId id="388" r:id="rId60"/>
    <p:sldId id="408" r:id="rId61"/>
    <p:sldId id="409" r:id="rId62"/>
    <p:sldId id="410" r:id="rId63"/>
    <p:sldId id="450" r:id="rId64"/>
    <p:sldId id="379" r:id="rId65"/>
    <p:sldId id="390" r:id="rId66"/>
    <p:sldId id="391" r:id="rId67"/>
    <p:sldId id="392" r:id="rId68"/>
    <p:sldId id="439" r:id="rId69"/>
    <p:sldId id="389" r:id="rId70"/>
    <p:sldId id="380" r:id="rId71"/>
    <p:sldId id="381" r:id="rId72"/>
    <p:sldId id="382" r:id="rId73"/>
    <p:sldId id="384" r:id="rId74"/>
    <p:sldId id="385" r:id="rId75"/>
    <p:sldId id="386" r:id="rId76"/>
    <p:sldId id="394" r:id="rId77"/>
    <p:sldId id="395" r:id="rId78"/>
    <p:sldId id="396" r:id="rId79"/>
    <p:sldId id="397" r:id="rId80"/>
    <p:sldId id="398" r:id="rId81"/>
    <p:sldId id="399" r:id="rId82"/>
    <p:sldId id="400" r:id="rId83"/>
    <p:sldId id="401" r:id="rId84"/>
    <p:sldId id="407" r:id="rId85"/>
    <p:sldId id="327" r:id="rId86"/>
    <p:sldId id="328" r:id="rId87"/>
    <p:sldId id="329" r:id="rId88"/>
    <p:sldId id="330" r:id="rId89"/>
    <p:sldId id="393" r:id="rId90"/>
    <p:sldId id="331" r:id="rId91"/>
    <p:sldId id="387" r:id="rId92"/>
    <p:sldId id="411" r:id="rId93"/>
    <p:sldId id="412" r:id="rId94"/>
    <p:sldId id="333" r:id="rId95"/>
    <p:sldId id="438" r:id="rId96"/>
    <p:sldId id="342" r:id="rId97"/>
    <p:sldId id="343" r:id="rId98"/>
    <p:sldId id="413" r:id="rId99"/>
    <p:sldId id="435" r:id="rId100"/>
    <p:sldId id="436" r:id="rId101"/>
    <p:sldId id="414" r:id="rId102"/>
    <p:sldId id="415" r:id="rId103"/>
    <p:sldId id="416" r:id="rId104"/>
    <p:sldId id="417" r:id="rId105"/>
    <p:sldId id="418" r:id="rId106"/>
    <p:sldId id="419" r:id="rId107"/>
    <p:sldId id="421" r:id="rId108"/>
    <p:sldId id="448" r:id="rId109"/>
    <p:sldId id="427" r:id="rId110"/>
    <p:sldId id="422" r:id="rId111"/>
    <p:sldId id="423" r:id="rId112"/>
    <p:sldId id="425" r:id="rId113"/>
    <p:sldId id="426" r:id="rId114"/>
    <p:sldId id="449" r:id="rId115"/>
    <p:sldId id="447" r:id="rId116"/>
    <p:sldId id="431" r:id="rId117"/>
    <p:sldId id="445" r:id="rId118"/>
    <p:sldId id="433" r:id="rId119"/>
    <p:sldId id="446" r:id="rId120"/>
    <p:sldId id="440" r:id="rId121"/>
    <p:sldId id="441" r:id="rId122"/>
    <p:sldId id="442" r:id="rId123"/>
    <p:sldId id="443" r:id="rId124"/>
    <p:sldId id="444" r:id="rId125"/>
    <p:sldId id="434" r:id="rId126"/>
    <p:sldId id="437" r:id="rId127"/>
  </p:sldIdLst>
  <p:sldSz cx="9144000" cy="6858000" type="screen4x3"/>
  <p:notesSz cx="6858000" cy="9144000"/>
  <p:defaultTextStyle>
    <a:defPPr>
      <a:defRPr lang="tr-TR"/>
    </a:defPPr>
    <a:lvl1pPr marL="0" algn="l" defTabSz="912059" rtl="0" eaLnBrk="1" latinLnBrk="0" hangingPunct="1">
      <a:defRPr sz="1800" kern="1200">
        <a:solidFill>
          <a:schemeClr val="tx1"/>
        </a:solidFill>
        <a:latin typeface="+mn-lt"/>
        <a:ea typeface="+mn-ea"/>
        <a:cs typeface="+mn-cs"/>
      </a:defRPr>
    </a:lvl1pPr>
    <a:lvl2pPr marL="456018" algn="l" defTabSz="912059" rtl="0" eaLnBrk="1" latinLnBrk="0" hangingPunct="1">
      <a:defRPr sz="1800" kern="1200">
        <a:solidFill>
          <a:schemeClr val="tx1"/>
        </a:solidFill>
        <a:latin typeface="+mn-lt"/>
        <a:ea typeface="+mn-ea"/>
        <a:cs typeface="+mn-cs"/>
      </a:defRPr>
    </a:lvl2pPr>
    <a:lvl3pPr marL="912059" algn="l" defTabSz="912059" rtl="0" eaLnBrk="1" latinLnBrk="0" hangingPunct="1">
      <a:defRPr sz="1800" kern="1200">
        <a:solidFill>
          <a:schemeClr val="tx1"/>
        </a:solidFill>
        <a:latin typeface="+mn-lt"/>
        <a:ea typeface="+mn-ea"/>
        <a:cs typeface="+mn-cs"/>
      </a:defRPr>
    </a:lvl3pPr>
    <a:lvl4pPr marL="1368100" algn="l" defTabSz="912059" rtl="0" eaLnBrk="1" latinLnBrk="0" hangingPunct="1">
      <a:defRPr sz="1800" kern="1200">
        <a:solidFill>
          <a:schemeClr val="tx1"/>
        </a:solidFill>
        <a:latin typeface="+mn-lt"/>
        <a:ea typeface="+mn-ea"/>
        <a:cs typeface="+mn-cs"/>
      </a:defRPr>
    </a:lvl4pPr>
    <a:lvl5pPr marL="1824127" algn="l" defTabSz="912059" rtl="0" eaLnBrk="1" latinLnBrk="0" hangingPunct="1">
      <a:defRPr sz="1800" kern="1200">
        <a:solidFill>
          <a:schemeClr val="tx1"/>
        </a:solidFill>
        <a:latin typeface="+mn-lt"/>
        <a:ea typeface="+mn-ea"/>
        <a:cs typeface="+mn-cs"/>
      </a:defRPr>
    </a:lvl5pPr>
    <a:lvl6pPr marL="2280158" algn="l" defTabSz="912059" rtl="0" eaLnBrk="1" latinLnBrk="0" hangingPunct="1">
      <a:defRPr sz="1800" kern="1200">
        <a:solidFill>
          <a:schemeClr val="tx1"/>
        </a:solidFill>
        <a:latin typeface="+mn-lt"/>
        <a:ea typeface="+mn-ea"/>
        <a:cs typeface="+mn-cs"/>
      </a:defRPr>
    </a:lvl6pPr>
    <a:lvl7pPr marL="2736195" algn="l" defTabSz="912059" rtl="0" eaLnBrk="1" latinLnBrk="0" hangingPunct="1">
      <a:defRPr sz="1800" kern="1200">
        <a:solidFill>
          <a:schemeClr val="tx1"/>
        </a:solidFill>
        <a:latin typeface="+mn-lt"/>
        <a:ea typeface="+mn-ea"/>
        <a:cs typeface="+mn-cs"/>
      </a:defRPr>
    </a:lvl7pPr>
    <a:lvl8pPr marL="3192222" algn="l" defTabSz="912059" rtl="0" eaLnBrk="1" latinLnBrk="0" hangingPunct="1">
      <a:defRPr sz="1800" kern="1200">
        <a:solidFill>
          <a:schemeClr val="tx1"/>
        </a:solidFill>
        <a:latin typeface="+mn-lt"/>
        <a:ea typeface="+mn-ea"/>
        <a:cs typeface="+mn-cs"/>
      </a:defRPr>
    </a:lvl8pPr>
    <a:lvl9pPr marL="3648250" algn="l" defTabSz="912059"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p:restoredTop sz="94660"/>
  </p:normalViewPr>
  <p:slideViewPr>
    <p:cSldViewPr>
      <p:cViewPr>
        <p:scale>
          <a:sx n="71" d="100"/>
          <a:sy n="71" d="100"/>
        </p:scale>
        <p:origin x="-1086" y="-306"/>
      </p:cViewPr>
      <p:guideLst>
        <p:guide orient="horz" pos="2160"/>
        <p:guide pos="2880"/>
      </p:guideLst>
    </p:cSldViewPr>
  </p:slideViewPr>
  <p:notesTextViewPr>
    <p:cViewPr>
      <p:scale>
        <a:sx n="100" d="100"/>
        <a:sy n="100" d="100"/>
      </p:scale>
      <p:origin x="0" y="0"/>
    </p:cViewPr>
  </p:notesTextViewPr>
  <p:sorterViewPr>
    <p:cViewPr>
      <p:scale>
        <a:sx n="84" d="100"/>
        <a:sy n="84" d="100"/>
      </p:scale>
      <p:origin x="0" y="451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xml"/><Relationship Id="rId117" Type="http://schemas.openxmlformats.org/officeDocument/2006/relationships/slide" Target="slides/slide93.xml"/><Relationship Id="rId21" Type="http://schemas.openxmlformats.org/officeDocument/2006/relationships/slideMaster" Target="slideMasters/slideMaster21.xml"/><Relationship Id="rId42" Type="http://schemas.openxmlformats.org/officeDocument/2006/relationships/slide" Target="slides/slide18.xml"/><Relationship Id="rId47" Type="http://schemas.openxmlformats.org/officeDocument/2006/relationships/slide" Target="slides/slide23.xml"/><Relationship Id="rId63" Type="http://schemas.openxmlformats.org/officeDocument/2006/relationships/slide" Target="slides/slide39.xml"/><Relationship Id="rId68" Type="http://schemas.openxmlformats.org/officeDocument/2006/relationships/slide" Target="slides/slide44.xml"/><Relationship Id="rId84" Type="http://schemas.openxmlformats.org/officeDocument/2006/relationships/slide" Target="slides/slide60.xml"/><Relationship Id="rId89" Type="http://schemas.openxmlformats.org/officeDocument/2006/relationships/slide" Target="slides/slide65.xml"/><Relationship Id="rId112" Type="http://schemas.openxmlformats.org/officeDocument/2006/relationships/slide" Target="slides/slide88.xml"/><Relationship Id="rId16" Type="http://schemas.openxmlformats.org/officeDocument/2006/relationships/slideMaster" Target="slideMasters/slideMaster16.xml"/><Relationship Id="rId107" Type="http://schemas.openxmlformats.org/officeDocument/2006/relationships/slide" Target="slides/slide83.xml"/><Relationship Id="rId11" Type="http://schemas.openxmlformats.org/officeDocument/2006/relationships/slideMaster" Target="slideMasters/slideMaster11.xml"/><Relationship Id="rId32" Type="http://schemas.openxmlformats.org/officeDocument/2006/relationships/slide" Target="slides/slide8.xml"/><Relationship Id="rId37" Type="http://schemas.openxmlformats.org/officeDocument/2006/relationships/slide" Target="slides/slide13.xml"/><Relationship Id="rId53" Type="http://schemas.openxmlformats.org/officeDocument/2006/relationships/slide" Target="slides/slide29.xml"/><Relationship Id="rId58" Type="http://schemas.openxmlformats.org/officeDocument/2006/relationships/slide" Target="slides/slide34.xml"/><Relationship Id="rId74" Type="http://schemas.openxmlformats.org/officeDocument/2006/relationships/slide" Target="slides/slide50.xml"/><Relationship Id="rId79" Type="http://schemas.openxmlformats.org/officeDocument/2006/relationships/slide" Target="slides/slide55.xml"/><Relationship Id="rId102" Type="http://schemas.openxmlformats.org/officeDocument/2006/relationships/slide" Target="slides/slide78.xml"/><Relationship Id="rId123" Type="http://schemas.openxmlformats.org/officeDocument/2006/relationships/slide" Target="slides/slide99.xml"/><Relationship Id="rId128" Type="http://schemas.openxmlformats.org/officeDocument/2006/relationships/notesMaster" Target="notesMasters/notesMaster1.xml"/><Relationship Id="rId5" Type="http://schemas.openxmlformats.org/officeDocument/2006/relationships/slideMaster" Target="slideMasters/slideMaster5.xml"/><Relationship Id="rId90" Type="http://schemas.openxmlformats.org/officeDocument/2006/relationships/slide" Target="slides/slide66.xml"/><Relationship Id="rId95" Type="http://schemas.openxmlformats.org/officeDocument/2006/relationships/slide" Target="slides/slide7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3.xml"/><Relationship Id="rId30" Type="http://schemas.openxmlformats.org/officeDocument/2006/relationships/slide" Target="slides/slide6.xml"/><Relationship Id="rId35" Type="http://schemas.openxmlformats.org/officeDocument/2006/relationships/slide" Target="slides/slide11.xml"/><Relationship Id="rId43" Type="http://schemas.openxmlformats.org/officeDocument/2006/relationships/slide" Target="slides/slide19.xml"/><Relationship Id="rId48" Type="http://schemas.openxmlformats.org/officeDocument/2006/relationships/slide" Target="slides/slide24.xml"/><Relationship Id="rId56" Type="http://schemas.openxmlformats.org/officeDocument/2006/relationships/slide" Target="slides/slide32.xml"/><Relationship Id="rId64" Type="http://schemas.openxmlformats.org/officeDocument/2006/relationships/slide" Target="slides/slide40.xml"/><Relationship Id="rId69" Type="http://schemas.openxmlformats.org/officeDocument/2006/relationships/slide" Target="slides/slide45.xml"/><Relationship Id="rId77" Type="http://schemas.openxmlformats.org/officeDocument/2006/relationships/slide" Target="slides/slide53.xml"/><Relationship Id="rId100" Type="http://schemas.openxmlformats.org/officeDocument/2006/relationships/slide" Target="slides/slide76.xml"/><Relationship Id="rId105" Type="http://schemas.openxmlformats.org/officeDocument/2006/relationships/slide" Target="slides/slide81.xml"/><Relationship Id="rId113" Type="http://schemas.openxmlformats.org/officeDocument/2006/relationships/slide" Target="slides/slide89.xml"/><Relationship Id="rId118" Type="http://schemas.openxmlformats.org/officeDocument/2006/relationships/slide" Target="slides/slide94.xml"/><Relationship Id="rId126" Type="http://schemas.openxmlformats.org/officeDocument/2006/relationships/slide" Target="slides/slide102.xml"/><Relationship Id="rId8" Type="http://schemas.openxmlformats.org/officeDocument/2006/relationships/slideMaster" Target="slideMasters/slideMaster8.xml"/><Relationship Id="rId51" Type="http://schemas.openxmlformats.org/officeDocument/2006/relationships/slide" Target="slides/slide27.xml"/><Relationship Id="rId72" Type="http://schemas.openxmlformats.org/officeDocument/2006/relationships/slide" Target="slides/slide48.xml"/><Relationship Id="rId80" Type="http://schemas.openxmlformats.org/officeDocument/2006/relationships/slide" Target="slides/slide56.xml"/><Relationship Id="rId85" Type="http://schemas.openxmlformats.org/officeDocument/2006/relationships/slide" Target="slides/slide61.xml"/><Relationship Id="rId93" Type="http://schemas.openxmlformats.org/officeDocument/2006/relationships/slide" Target="slides/slide69.xml"/><Relationship Id="rId98" Type="http://schemas.openxmlformats.org/officeDocument/2006/relationships/slide" Target="slides/slide74.xml"/><Relationship Id="rId121" Type="http://schemas.openxmlformats.org/officeDocument/2006/relationships/slide" Target="slides/slide97.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1.xml"/><Relationship Id="rId33" Type="http://schemas.openxmlformats.org/officeDocument/2006/relationships/slide" Target="slides/slide9.xml"/><Relationship Id="rId38" Type="http://schemas.openxmlformats.org/officeDocument/2006/relationships/slide" Target="slides/slide14.xml"/><Relationship Id="rId46" Type="http://schemas.openxmlformats.org/officeDocument/2006/relationships/slide" Target="slides/slide22.xml"/><Relationship Id="rId59" Type="http://schemas.openxmlformats.org/officeDocument/2006/relationships/slide" Target="slides/slide35.xml"/><Relationship Id="rId67" Type="http://schemas.openxmlformats.org/officeDocument/2006/relationships/slide" Target="slides/slide43.xml"/><Relationship Id="rId103" Type="http://schemas.openxmlformats.org/officeDocument/2006/relationships/slide" Target="slides/slide79.xml"/><Relationship Id="rId108" Type="http://schemas.openxmlformats.org/officeDocument/2006/relationships/slide" Target="slides/slide84.xml"/><Relationship Id="rId116" Type="http://schemas.openxmlformats.org/officeDocument/2006/relationships/slide" Target="slides/slide92.xml"/><Relationship Id="rId124" Type="http://schemas.openxmlformats.org/officeDocument/2006/relationships/slide" Target="slides/slide100.xml"/><Relationship Id="rId129" Type="http://schemas.openxmlformats.org/officeDocument/2006/relationships/presProps" Target="presProps.xml"/><Relationship Id="rId20" Type="http://schemas.openxmlformats.org/officeDocument/2006/relationships/slideMaster" Target="slideMasters/slideMaster20.xml"/><Relationship Id="rId41" Type="http://schemas.openxmlformats.org/officeDocument/2006/relationships/slide" Target="slides/slide17.xml"/><Relationship Id="rId54" Type="http://schemas.openxmlformats.org/officeDocument/2006/relationships/slide" Target="slides/slide30.xml"/><Relationship Id="rId62" Type="http://schemas.openxmlformats.org/officeDocument/2006/relationships/slide" Target="slides/slide38.xml"/><Relationship Id="rId70" Type="http://schemas.openxmlformats.org/officeDocument/2006/relationships/slide" Target="slides/slide46.xml"/><Relationship Id="rId75" Type="http://schemas.openxmlformats.org/officeDocument/2006/relationships/slide" Target="slides/slide51.xml"/><Relationship Id="rId83" Type="http://schemas.openxmlformats.org/officeDocument/2006/relationships/slide" Target="slides/slide59.xml"/><Relationship Id="rId88" Type="http://schemas.openxmlformats.org/officeDocument/2006/relationships/slide" Target="slides/slide64.xml"/><Relationship Id="rId91" Type="http://schemas.openxmlformats.org/officeDocument/2006/relationships/slide" Target="slides/slide67.xml"/><Relationship Id="rId96" Type="http://schemas.openxmlformats.org/officeDocument/2006/relationships/slide" Target="slides/slide72.xml"/><Relationship Id="rId111" Type="http://schemas.openxmlformats.org/officeDocument/2006/relationships/slide" Target="slides/slide87.xml"/><Relationship Id="rId13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4.xml"/><Relationship Id="rId36" Type="http://schemas.openxmlformats.org/officeDocument/2006/relationships/slide" Target="slides/slide12.xml"/><Relationship Id="rId49" Type="http://schemas.openxmlformats.org/officeDocument/2006/relationships/slide" Target="slides/slide25.xml"/><Relationship Id="rId57" Type="http://schemas.openxmlformats.org/officeDocument/2006/relationships/slide" Target="slides/slide33.xml"/><Relationship Id="rId106" Type="http://schemas.openxmlformats.org/officeDocument/2006/relationships/slide" Target="slides/slide82.xml"/><Relationship Id="rId114" Type="http://schemas.openxmlformats.org/officeDocument/2006/relationships/slide" Target="slides/slide90.xml"/><Relationship Id="rId119" Type="http://schemas.openxmlformats.org/officeDocument/2006/relationships/slide" Target="slides/slide95.xml"/><Relationship Id="rId127" Type="http://schemas.openxmlformats.org/officeDocument/2006/relationships/slide" Target="slides/slide103.xml"/><Relationship Id="rId10" Type="http://schemas.openxmlformats.org/officeDocument/2006/relationships/slideMaster" Target="slideMasters/slideMaster10.xml"/><Relationship Id="rId31" Type="http://schemas.openxmlformats.org/officeDocument/2006/relationships/slide" Target="slides/slide7.xml"/><Relationship Id="rId44" Type="http://schemas.openxmlformats.org/officeDocument/2006/relationships/slide" Target="slides/slide20.xml"/><Relationship Id="rId52" Type="http://schemas.openxmlformats.org/officeDocument/2006/relationships/slide" Target="slides/slide28.xml"/><Relationship Id="rId60" Type="http://schemas.openxmlformats.org/officeDocument/2006/relationships/slide" Target="slides/slide36.xml"/><Relationship Id="rId65" Type="http://schemas.openxmlformats.org/officeDocument/2006/relationships/slide" Target="slides/slide41.xml"/><Relationship Id="rId73" Type="http://schemas.openxmlformats.org/officeDocument/2006/relationships/slide" Target="slides/slide49.xml"/><Relationship Id="rId78" Type="http://schemas.openxmlformats.org/officeDocument/2006/relationships/slide" Target="slides/slide54.xml"/><Relationship Id="rId81" Type="http://schemas.openxmlformats.org/officeDocument/2006/relationships/slide" Target="slides/slide57.xml"/><Relationship Id="rId86" Type="http://schemas.openxmlformats.org/officeDocument/2006/relationships/slide" Target="slides/slide62.xml"/><Relationship Id="rId94" Type="http://schemas.openxmlformats.org/officeDocument/2006/relationships/slide" Target="slides/slide70.xml"/><Relationship Id="rId99" Type="http://schemas.openxmlformats.org/officeDocument/2006/relationships/slide" Target="slides/slide75.xml"/><Relationship Id="rId101" Type="http://schemas.openxmlformats.org/officeDocument/2006/relationships/slide" Target="slides/slide77.xml"/><Relationship Id="rId122" Type="http://schemas.openxmlformats.org/officeDocument/2006/relationships/slide" Target="slides/slide98.xml"/><Relationship Id="rId13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5.xml"/><Relationship Id="rId109" Type="http://schemas.openxmlformats.org/officeDocument/2006/relationships/slide" Target="slides/slide85.xml"/><Relationship Id="rId34" Type="http://schemas.openxmlformats.org/officeDocument/2006/relationships/slide" Target="slides/slide10.xml"/><Relationship Id="rId50" Type="http://schemas.openxmlformats.org/officeDocument/2006/relationships/slide" Target="slides/slide26.xml"/><Relationship Id="rId55" Type="http://schemas.openxmlformats.org/officeDocument/2006/relationships/slide" Target="slides/slide31.xml"/><Relationship Id="rId76" Type="http://schemas.openxmlformats.org/officeDocument/2006/relationships/slide" Target="slides/slide52.xml"/><Relationship Id="rId97" Type="http://schemas.openxmlformats.org/officeDocument/2006/relationships/slide" Target="slides/slide73.xml"/><Relationship Id="rId104" Type="http://schemas.openxmlformats.org/officeDocument/2006/relationships/slide" Target="slides/slide80.xml"/><Relationship Id="rId120" Type="http://schemas.openxmlformats.org/officeDocument/2006/relationships/slide" Target="slides/slide96.xml"/><Relationship Id="rId125" Type="http://schemas.openxmlformats.org/officeDocument/2006/relationships/slide" Target="slides/slide101.xml"/><Relationship Id="rId7" Type="http://schemas.openxmlformats.org/officeDocument/2006/relationships/slideMaster" Target="slideMasters/slideMaster7.xml"/><Relationship Id="rId71" Type="http://schemas.openxmlformats.org/officeDocument/2006/relationships/slide" Target="slides/slide47.xml"/><Relationship Id="rId92"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5.xml"/><Relationship Id="rId24" Type="http://schemas.openxmlformats.org/officeDocument/2006/relationships/slideMaster" Target="slideMasters/slideMaster24.xml"/><Relationship Id="rId40" Type="http://schemas.openxmlformats.org/officeDocument/2006/relationships/slide" Target="slides/slide16.xml"/><Relationship Id="rId45" Type="http://schemas.openxmlformats.org/officeDocument/2006/relationships/slide" Target="slides/slide21.xml"/><Relationship Id="rId66" Type="http://schemas.openxmlformats.org/officeDocument/2006/relationships/slide" Target="slides/slide42.xml"/><Relationship Id="rId87" Type="http://schemas.openxmlformats.org/officeDocument/2006/relationships/slide" Target="slides/slide63.xml"/><Relationship Id="rId110" Type="http://schemas.openxmlformats.org/officeDocument/2006/relationships/slide" Target="slides/slide86.xml"/><Relationship Id="rId115" Type="http://schemas.openxmlformats.org/officeDocument/2006/relationships/slide" Target="slides/slide91.xml"/><Relationship Id="rId131" Type="http://schemas.openxmlformats.org/officeDocument/2006/relationships/theme" Target="theme/theme1.xml"/><Relationship Id="rId61" Type="http://schemas.openxmlformats.org/officeDocument/2006/relationships/slide" Target="slides/slide37.xml"/><Relationship Id="rId82" Type="http://schemas.openxmlformats.org/officeDocument/2006/relationships/slide" Target="slides/slide5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50B5707-73FC-4288-8F65-2630F949E4A2}" type="datetimeFigureOut">
              <a:rPr lang="tr-TR" smtClean="0"/>
              <a:t>4.02.2017</a:t>
            </a:fld>
            <a:endParaRPr lang="tr-TR"/>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352152C-7DC9-4022-AD71-797DA63A2F65}" type="slidenum">
              <a:rPr lang="tr-TR" smtClean="0"/>
              <a:t>‹#›</a:t>
            </a:fld>
            <a:endParaRPr lang="tr-TR"/>
          </a:p>
        </p:txBody>
      </p:sp>
    </p:spTree>
    <p:extLst>
      <p:ext uri="{BB962C8B-B14F-4D97-AF65-F5344CB8AC3E}">
        <p14:creationId xmlns:p14="http://schemas.microsoft.com/office/powerpoint/2010/main" val="799545988"/>
      </p:ext>
    </p:extLst>
  </p:cSld>
  <p:clrMap bg1="lt1" tx1="dk1" bg2="lt2" tx2="dk2" accent1="accent1" accent2="accent2" accent3="accent3" accent4="accent4" accent5="accent5" accent6="accent6" hlink="hlink" folHlink="folHlink"/>
  <p:notesStyle>
    <a:lvl1pPr marL="0" algn="l" defTabSz="912059" rtl="0" eaLnBrk="1" latinLnBrk="0" hangingPunct="1">
      <a:defRPr sz="1200" kern="1200">
        <a:solidFill>
          <a:schemeClr val="tx1"/>
        </a:solidFill>
        <a:latin typeface="+mn-lt"/>
        <a:ea typeface="+mn-ea"/>
        <a:cs typeface="+mn-cs"/>
      </a:defRPr>
    </a:lvl1pPr>
    <a:lvl2pPr marL="456018" algn="l" defTabSz="912059" rtl="0" eaLnBrk="1" latinLnBrk="0" hangingPunct="1">
      <a:defRPr sz="1200" kern="1200">
        <a:solidFill>
          <a:schemeClr val="tx1"/>
        </a:solidFill>
        <a:latin typeface="+mn-lt"/>
        <a:ea typeface="+mn-ea"/>
        <a:cs typeface="+mn-cs"/>
      </a:defRPr>
    </a:lvl2pPr>
    <a:lvl3pPr marL="912059" algn="l" defTabSz="912059" rtl="0" eaLnBrk="1" latinLnBrk="0" hangingPunct="1">
      <a:defRPr sz="1200" kern="1200">
        <a:solidFill>
          <a:schemeClr val="tx1"/>
        </a:solidFill>
        <a:latin typeface="+mn-lt"/>
        <a:ea typeface="+mn-ea"/>
        <a:cs typeface="+mn-cs"/>
      </a:defRPr>
    </a:lvl3pPr>
    <a:lvl4pPr marL="1368100" algn="l" defTabSz="912059" rtl="0" eaLnBrk="1" latinLnBrk="0" hangingPunct="1">
      <a:defRPr sz="1200" kern="1200">
        <a:solidFill>
          <a:schemeClr val="tx1"/>
        </a:solidFill>
        <a:latin typeface="+mn-lt"/>
        <a:ea typeface="+mn-ea"/>
        <a:cs typeface="+mn-cs"/>
      </a:defRPr>
    </a:lvl4pPr>
    <a:lvl5pPr marL="1824127" algn="l" defTabSz="912059" rtl="0" eaLnBrk="1" latinLnBrk="0" hangingPunct="1">
      <a:defRPr sz="1200" kern="1200">
        <a:solidFill>
          <a:schemeClr val="tx1"/>
        </a:solidFill>
        <a:latin typeface="+mn-lt"/>
        <a:ea typeface="+mn-ea"/>
        <a:cs typeface="+mn-cs"/>
      </a:defRPr>
    </a:lvl5pPr>
    <a:lvl6pPr marL="2280158" algn="l" defTabSz="912059" rtl="0" eaLnBrk="1" latinLnBrk="0" hangingPunct="1">
      <a:defRPr sz="1200" kern="1200">
        <a:solidFill>
          <a:schemeClr val="tx1"/>
        </a:solidFill>
        <a:latin typeface="+mn-lt"/>
        <a:ea typeface="+mn-ea"/>
        <a:cs typeface="+mn-cs"/>
      </a:defRPr>
    </a:lvl6pPr>
    <a:lvl7pPr marL="2736195" algn="l" defTabSz="912059" rtl="0" eaLnBrk="1" latinLnBrk="0" hangingPunct="1">
      <a:defRPr sz="1200" kern="1200">
        <a:solidFill>
          <a:schemeClr val="tx1"/>
        </a:solidFill>
        <a:latin typeface="+mn-lt"/>
        <a:ea typeface="+mn-ea"/>
        <a:cs typeface="+mn-cs"/>
      </a:defRPr>
    </a:lvl7pPr>
    <a:lvl8pPr marL="3192222" algn="l" defTabSz="912059" rtl="0" eaLnBrk="1" latinLnBrk="0" hangingPunct="1">
      <a:defRPr sz="1200" kern="1200">
        <a:solidFill>
          <a:schemeClr val="tx1"/>
        </a:solidFill>
        <a:latin typeface="+mn-lt"/>
        <a:ea typeface="+mn-ea"/>
        <a:cs typeface="+mn-cs"/>
      </a:defRPr>
    </a:lvl8pPr>
    <a:lvl9pPr marL="3648250" algn="l" defTabSz="91205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143000" y="685800"/>
            <a:ext cx="4572000" cy="3429000"/>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D352152C-7DC9-4022-AD71-797DA63A2F65}" type="slidenum">
              <a:rPr lang="tr-TR" smtClean="0">
                <a:solidFill>
                  <a:prstClr val="black"/>
                </a:solidFill>
              </a:rPr>
              <a:pPr/>
              <a:t>9</a:t>
            </a:fld>
            <a:endParaRPr lang="tr-TR">
              <a:solidFill>
                <a:prstClr val="black"/>
              </a:solidFill>
            </a:endParaRPr>
          </a:p>
        </p:txBody>
      </p:sp>
    </p:spTree>
    <p:extLst>
      <p:ext uri="{BB962C8B-B14F-4D97-AF65-F5344CB8AC3E}">
        <p14:creationId xmlns:p14="http://schemas.microsoft.com/office/powerpoint/2010/main" val="3300321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7650"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pPr marL="39688">
              <a:spcBef>
                <a:spcPts val="450"/>
              </a:spcBef>
            </a:pPr>
            <a:r>
              <a:rPr lang="en-US">
                <a:solidFill>
                  <a:srgbClr val="FF0000"/>
                </a:solidFill>
                <a:latin typeface="Times New Roman Bold" charset="0"/>
                <a:cs typeface="Times New Roman Bold" charset="0"/>
                <a:sym typeface="Times New Roman Bold" charset="0"/>
              </a:rPr>
              <a:t>Acid is central to GERD symptoms without esophagitis</a:t>
            </a:r>
          </a:p>
          <a:p>
            <a:pPr marL="39688">
              <a:spcBef>
                <a:spcPts val="450"/>
              </a:spcBef>
            </a:pPr>
            <a:r>
              <a:rPr lang="en-US">
                <a:solidFill>
                  <a:srgbClr val="000000"/>
                </a:solidFill>
                <a:latin typeface="Times New Roman" charset="0"/>
                <a:cs typeface="Times New Roman" charset="0"/>
                <a:sym typeface="Times New Roman" charset="0"/>
              </a:rPr>
              <a:t>4. As entry of acid into the mucosa increases, the internal bicarbonate buffering capacity is overcome. Consequently, hydrogen ions can come into contact with epithelial nerve endings, which may result in heartburn.</a:t>
            </a:r>
          </a:p>
          <a:p>
            <a:pPr marL="39688">
              <a:spcBef>
                <a:spcPts val="450"/>
              </a:spcBef>
            </a:pPr>
            <a:r>
              <a:rPr lang="en-US">
                <a:solidFill>
                  <a:srgbClr val="000000"/>
                </a:solidFill>
                <a:latin typeface="Times New Roman" charset="0"/>
                <a:cs typeface="Times New Roman" charset="0"/>
                <a:sym typeface="Times New Roman" charset="0"/>
              </a:rPr>
              <a:t>5. If this process progresses further, hydrogen ions enter the cell more rapidly and the intracellular pH continues to fall, leading to a cascade of events which can ultimately result in rupture of cells and hence cell death. Thus, with prolonged acid exposure, changes emerge in the structure of the esophageal epithelium that can be seen microscopically. Eventually, however, as acid and pepsin penetrate the deeper layers of the epithelium, endoscopically visible esophagitis may develop.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89F824FF-860F-47B5-B064-CC7DF5D2854A}" type="slidenum">
              <a:rPr lang="tr-TR" sz="1200">
                <a:solidFill>
                  <a:prstClr val="black"/>
                </a:solidFill>
              </a:rPr>
              <a:pPr eaLnBrk="1" hangingPunct="1"/>
              <a:t>13</a:t>
            </a:fld>
            <a:endParaRPr lang="tr-TR" sz="1200">
              <a:solidFill>
                <a:prstClr val="black"/>
              </a:solidFill>
            </a:endParaRPr>
          </a:p>
        </p:txBody>
      </p:sp>
      <p:sp>
        <p:nvSpPr>
          <p:cNvPr id="25602" name="Rectangle 2"/>
          <p:cNvSpPr>
            <a:spLocks noGrp="1" noRot="1" noChangeAspect="1" noChangeArrowheads="1" noTextEdit="1"/>
          </p:cNvSpPr>
          <p:nvPr>
            <p:ph type="sldImg"/>
          </p:nvPr>
        </p:nvSpPr>
        <p:spPr>
          <a:xfrm>
            <a:off x="1293813" y="793750"/>
            <a:ext cx="4273550" cy="3205163"/>
          </a:xfrm>
          <a:ln/>
        </p:spPr>
      </p:sp>
      <p:sp>
        <p:nvSpPr>
          <p:cNvPr id="25603" name="Rectangle 3"/>
          <p:cNvSpPr>
            <a:spLocks noGrp="1" noChangeArrowheads="1"/>
          </p:cNvSpPr>
          <p:nvPr>
            <p:ph type="body" idx="1"/>
          </p:nvPr>
        </p:nvSpPr>
        <p:spPr>
          <a:xfrm>
            <a:off x="914400" y="4356100"/>
            <a:ext cx="5029200" cy="4064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762000" eaLnBrk="1" hangingPunct="1"/>
            <a:r>
              <a:rPr lang="en-GB" smtClean="0">
                <a:latin typeface="Agfa Rotis Semisans" pitchFamily="34" charset="0"/>
                <a:ea typeface="ＭＳ Ｐゴシック" pitchFamily="34" charset="-128"/>
              </a:rPr>
              <a:t>Historically, studies have suggested that the prevalence of IBS is similar world-wide and is probably therefore independent of genetic, environmental or dietary factors in different populations. Estimates of the prevalence of the condition in a number of countries do however range widely, from 5-25%. </a:t>
            </a:r>
          </a:p>
          <a:p>
            <a:pPr defTabSz="762000" eaLnBrk="1" hangingPunct="1"/>
            <a:r>
              <a:rPr lang="en-GB" smtClean="0">
                <a:latin typeface="Agfa Rotis Semisans" pitchFamily="34" charset="0"/>
                <a:ea typeface="ＭＳ Ｐゴシック" pitchFamily="34" charset="-128"/>
              </a:rPr>
              <a:t>It is uniformly recognised that IBS symptoms are very common in the Western community. More recently it has however been found that the prevalence of IBS may be considerably lower among Eastern populations.  Ho </a:t>
            </a:r>
            <a:r>
              <a:rPr lang="en-GB" i="1" smtClean="0">
                <a:latin typeface="Agfa Rotis Semisans" pitchFamily="34" charset="0"/>
                <a:ea typeface="ＭＳ Ｐゴシック" pitchFamily="34" charset="-128"/>
              </a:rPr>
              <a:t>et al</a:t>
            </a:r>
            <a:r>
              <a:rPr lang="en-GB" smtClean="0">
                <a:latin typeface="Agfa Rotis Semisans" pitchFamily="34" charset="0"/>
                <a:ea typeface="ＭＳ Ｐゴシック" pitchFamily="34" charset="-128"/>
              </a:rPr>
              <a:t> reported a prevalence of only 2.3% amongst a Singaporean community.  IBS was equally uncommon amongst Chinese, Malays and Indians.  The reason for the low prevalence of IBS among Asians is unknown.</a:t>
            </a:r>
          </a:p>
          <a:p>
            <a:pPr defTabSz="762000" eaLnBrk="1" hangingPunct="1"/>
            <a:endParaRPr lang="en-GB" smtClean="0">
              <a:latin typeface="Agfa Rotis Semisans" pitchFamily="34" charset="0"/>
              <a:ea typeface="ＭＳ Ｐゴシック" pitchFamily="34" charset="-128"/>
            </a:endParaRPr>
          </a:p>
          <a:p>
            <a:pPr defTabSz="762000" eaLnBrk="1" hangingPunct="1"/>
            <a:endParaRPr lang="en-GB" smtClean="0">
              <a:latin typeface="Agfa Rotis Semisans" pitchFamily="34" charset="0"/>
              <a:ea typeface="ＭＳ Ｐゴシック" pitchFamily="34" charset="-128"/>
            </a:endParaRPr>
          </a:p>
          <a:p>
            <a:pPr defTabSz="762000" eaLnBrk="1" hangingPunct="1"/>
            <a:endParaRPr lang="en-GB" smtClean="0">
              <a:latin typeface="Agfa Rotis Semisans" pitchFamily="34" charset="0"/>
              <a:ea typeface="ＭＳ Ｐゴシック" pitchFamily="34" charset="-128"/>
            </a:endParaRPr>
          </a:p>
          <a:p>
            <a:pPr defTabSz="762000" eaLnBrk="1" hangingPunct="1"/>
            <a:endParaRPr lang="en-GB" smtClean="0">
              <a:latin typeface="Agfa Rotis Semisans" pitchFamily="34" charset="0"/>
              <a:ea typeface="ＭＳ Ｐゴシック" pitchFamily="34" charset="-128"/>
            </a:endParaRPr>
          </a:p>
          <a:p>
            <a:pPr defTabSz="762000" eaLnBrk="1" hangingPunct="1"/>
            <a:endParaRPr lang="en-GB" smtClean="0">
              <a:latin typeface="Agfa Rotis Semisans" pitchFamily="34" charset="0"/>
              <a:ea typeface="ＭＳ Ｐゴシック" pitchFamily="34" charset="-128"/>
            </a:endParaRPr>
          </a:p>
          <a:p>
            <a:pPr defTabSz="762000" eaLnBrk="1" hangingPunct="1"/>
            <a:r>
              <a:rPr lang="en-GB" sz="1000" smtClean="0">
                <a:latin typeface="Agfa Rotis Semisans" pitchFamily="34" charset="0"/>
                <a:ea typeface="ＭＳ Ｐゴシック" pitchFamily="34" charset="-128"/>
              </a:rPr>
              <a:t>References:</a:t>
            </a:r>
          </a:p>
          <a:p>
            <a:pPr defTabSz="762000" eaLnBrk="1" hangingPunct="1"/>
            <a:r>
              <a:rPr lang="en-GB" sz="1000" smtClean="0">
                <a:latin typeface="Agfa Rotis Semisans" pitchFamily="34" charset="0"/>
                <a:ea typeface="ＭＳ Ｐゴシック" pitchFamily="34" charset="-128"/>
              </a:rPr>
              <a:t>Caballero-Plascencia AM, Sofos-Kontoyannis S, Valenzuela-Barranco M, </a:t>
            </a:r>
            <a:r>
              <a:rPr lang="en-GB" sz="1000" i="1" smtClean="0">
                <a:latin typeface="Agfa Rotis Semisans" pitchFamily="34" charset="0"/>
                <a:ea typeface="ＭＳ Ｐゴシック" pitchFamily="34" charset="-128"/>
              </a:rPr>
              <a:t>et al</a:t>
            </a:r>
            <a:r>
              <a:rPr lang="en-GB" sz="1000" smtClean="0">
                <a:latin typeface="Agfa Rotis Semisans" pitchFamily="34" charset="0"/>
                <a:ea typeface="ＭＳ Ｐゴシック" pitchFamily="34" charset="-128"/>
              </a:rPr>
              <a:t>.  Irritable bowel syndrome in patients with dyspepsia: a community based study in Southern Europe. Eur J Gastroenterol Hepatol 1999; 11: 517-22.</a:t>
            </a:r>
          </a:p>
          <a:p>
            <a:pPr defTabSz="762000" eaLnBrk="1" hangingPunct="1"/>
            <a:r>
              <a:rPr lang="en-GB" sz="1000" smtClean="0">
                <a:latin typeface="Agfa Rotis Semisans" pitchFamily="34" charset="0"/>
                <a:ea typeface="ＭＳ Ｐゴシック" pitchFamily="34" charset="-128"/>
              </a:rPr>
              <a:t>Ho KY, Kang JY, Seow A.  Prevalence of gastrointestinal symptoms in a multiracial Asian population, with particular reference to reflux-type symptoms.  Am J Gastroenterol 1998; 93: 1816-22.</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hape 255"/>
          <p:cNvSpPr>
            <a:spLocks noGrp="1" noRot="1" noChangeAspect="1" noTextEdit="1"/>
          </p:cNvSpPr>
          <p:nvPr>
            <p:ph type="sldImg"/>
          </p:nvPr>
        </p:nvSpPr>
        <p:spPr>
          <a:xfrm>
            <a:off x="1143000" y="685800"/>
            <a:ext cx="4572000" cy="3429000"/>
          </a:xfrm>
        </p:spPr>
      </p:sp>
      <p:sp>
        <p:nvSpPr>
          <p:cNvPr id="256" name="Shape 256"/>
          <p:cNvSpPr>
            <a:spLocks noGrp="1"/>
          </p:cNvSpPr>
          <p:nvPr>
            <p:ph type="body" sz="quarter" idx="1"/>
          </p:nvPr>
        </p:nvSpPr>
        <p:spPr/>
        <p:txBody>
          <a:bodyPr/>
          <a:lstStyle/>
          <a:p>
            <a:pPr defTabSz="647700" eaLnBrk="1" fontAlgn="auto" hangingPunct="1">
              <a:spcBef>
                <a:spcPts val="0"/>
              </a:spcBef>
              <a:spcAft>
                <a:spcPts val="0"/>
              </a:spcAft>
              <a:buClr>
                <a:srgbClr val="000000"/>
              </a:buClr>
              <a:defRPr sz="1800"/>
            </a:pPr>
            <a:r>
              <a:rPr sz="1600">
                <a:solidFill>
                  <a:sysClr val="windowText" lastClr="000000"/>
                </a:solidFill>
                <a:uFill>
                  <a:solidFill/>
                </a:uFill>
                <a:latin typeface="+mn-lt"/>
                <a:ea typeface="+mn-ea"/>
                <a:cs typeface="+mn-cs"/>
                <a:sym typeface="Calibri"/>
              </a:rPr>
              <a:t>Clearance; gravity, saliva, esopg bicarbonate, peristalsis</a:t>
            </a:r>
          </a:p>
          <a:p>
            <a:pPr defTabSz="647700" eaLnBrk="1" fontAlgn="auto" hangingPunct="1">
              <a:spcBef>
                <a:spcPts val="0"/>
              </a:spcBef>
              <a:spcAft>
                <a:spcPts val="0"/>
              </a:spcAft>
              <a:buClr>
                <a:srgbClr val="000000"/>
              </a:buClr>
              <a:defRPr sz="1800"/>
            </a:pPr>
            <a:r>
              <a:rPr sz="1600">
                <a:solidFill>
                  <a:sysClr val="windowText" lastClr="000000"/>
                </a:solidFill>
                <a:uFill>
                  <a:solidFill/>
                </a:uFill>
                <a:latin typeface="+mn-lt"/>
                <a:ea typeface="+mn-ea"/>
                <a:cs typeface="+mn-cs"/>
                <a:sym typeface="Calibri"/>
              </a:rPr>
              <a:t>LES pressure low...</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hape 376"/>
          <p:cNvSpPr>
            <a:spLocks noGrp="1" noRot="1" noChangeAspect="1" noTextEdit="1"/>
          </p:cNvSpPr>
          <p:nvPr>
            <p:ph type="sldImg"/>
          </p:nvPr>
        </p:nvSpPr>
        <p:spPr>
          <a:xfrm>
            <a:off x="1143000" y="685800"/>
            <a:ext cx="4572000" cy="3429000"/>
          </a:xfrm>
        </p:spPr>
      </p:sp>
      <p:sp>
        <p:nvSpPr>
          <p:cNvPr id="105475" name="Shape 377"/>
          <p:cNvSpPr>
            <a:spLocks noGrp="1"/>
          </p:cNvSpPr>
          <p:nvPr>
            <p:ph type="body" sz="quarter" idx="1"/>
          </p:nvPr>
        </p:nvSpPr>
        <p:spPr/>
        <p:txBody>
          <a:bodyPr/>
          <a:lstStyle/>
          <a:p>
            <a:pPr marL="57150" defTabSz="1295400" eaLnBrk="1" hangingPunct="1">
              <a:spcBef>
                <a:spcPts val="500"/>
              </a:spcBef>
              <a:buClr>
                <a:srgbClr val="000000"/>
              </a:buClr>
            </a:pPr>
            <a:r>
              <a:rPr lang="tr-TR" sz="1600" smtClean="0">
                <a:solidFill>
                  <a:srgbClr val="000000"/>
                </a:solidFill>
                <a:latin typeface="Arial" pitchFamily="34" charset="0"/>
                <a:cs typeface="Arial" pitchFamily="34" charset="0"/>
                <a:sym typeface="Arial" pitchFamily="34" charset="0"/>
              </a:rPr>
              <a:t>On this slides we can see the 2 possible bolus movements as detected by MII.</a:t>
            </a:r>
          </a:p>
          <a:p>
            <a:pPr marL="57150" defTabSz="1295400" eaLnBrk="1" hangingPunct="1">
              <a:spcBef>
                <a:spcPts val="300"/>
              </a:spcBef>
              <a:buClr>
                <a:srgbClr val="000000"/>
              </a:buClr>
            </a:pPr>
            <a:endParaRPr lang="tr-TR" sz="1100" smtClean="0">
              <a:solidFill>
                <a:srgbClr val="000000"/>
              </a:solidFill>
              <a:latin typeface="Arial" pitchFamily="34" charset="0"/>
              <a:cs typeface="Arial" pitchFamily="34" charset="0"/>
              <a:sym typeface="Arial" pitchFamily="34" charset="0"/>
            </a:endParaRPr>
          </a:p>
          <a:p>
            <a:pPr marL="57150" defTabSz="1295400" eaLnBrk="1" hangingPunct="1">
              <a:spcBef>
                <a:spcPts val="500"/>
              </a:spcBef>
              <a:buClr>
                <a:srgbClr val="000000"/>
              </a:buClr>
            </a:pPr>
            <a:r>
              <a:rPr lang="tr-TR" sz="1600" b="1" smtClean="0">
                <a:solidFill>
                  <a:srgbClr val="000000"/>
                </a:solidFill>
                <a:latin typeface="Arial" pitchFamily="34" charset="0"/>
                <a:cs typeface="Arial" pitchFamily="34" charset="0"/>
                <a:sym typeface="Arial" pitchFamily="34" charset="0"/>
              </a:rPr>
              <a:t>The top of both graphs represents the more proximal electrodes. The bottom of both graphs represent the more distal electrodes.</a:t>
            </a:r>
          </a:p>
          <a:p>
            <a:pPr marL="57150" defTabSz="1295400" eaLnBrk="1" hangingPunct="1">
              <a:spcBef>
                <a:spcPts val="300"/>
              </a:spcBef>
              <a:buClr>
                <a:srgbClr val="000000"/>
              </a:buClr>
            </a:pPr>
            <a:endParaRPr lang="tr-TR" sz="1100" b="1" smtClean="0">
              <a:solidFill>
                <a:srgbClr val="000000"/>
              </a:solidFill>
              <a:latin typeface="Arial" pitchFamily="34" charset="0"/>
              <a:cs typeface="Arial" pitchFamily="34" charset="0"/>
              <a:sym typeface="Arial" pitchFamily="34" charset="0"/>
            </a:endParaRPr>
          </a:p>
          <a:p>
            <a:pPr marL="57150" defTabSz="1295400" eaLnBrk="1" hangingPunct="1">
              <a:spcBef>
                <a:spcPts val="500"/>
              </a:spcBef>
              <a:buClr>
                <a:srgbClr val="000000"/>
              </a:buClr>
            </a:pPr>
            <a:r>
              <a:rPr lang="tr-TR" sz="1600" b="1" smtClean="0">
                <a:solidFill>
                  <a:srgbClr val="000000"/>
                </a:solidFill>
                <a:latin typeface="Arial" pitchFamily="34" charset="0"/>
                <a:cs typeface="Arial" pitchFamily="34" charset="0"/>
                <a:sym typeface="Arial" pitchFamily="34" charset="0"/>
              </a:rPr>
              <a:t>On the left side you can see, that progression from proximal to distal is indicative of antegrade bolus movement, for example swallowing.</a:t>
            </a:r>
          </a:p>
          <a:p>
            <a:pPr marL="57150" defTabSz="1295400" eaLnBrk="1" hangingPunct="1">
              <a:spcBef>
                <a:spcPts val="300"/>
              </a:spcBef>
              <a:buClr>
                <a:srgbClr val="000000"/>
              </a:buClr>
            </a:pPr>
            <a:r>
              <a:rPr lang="tr-TR" sz="1100" b="1" smtClean="0">
                <a:solidFill>
                  <a:srgbClr val="000000"/>
                </a:solidFill>
                <a:latin typeface="Arial" pitchFamily="34" charset="0"/>
                <a:cs typeface="Arial" pitchFamily="34" charset="0"/>
                <a:sym typeface="Arial" pitchFamily="34" charset="0"/>
              </a:rPr>
              <a:t> </a:t>
            </a:r>
          </a:p>
          <a:p>
            <a:pPr marL="57150" defTabSz="1295400" eaLnBrk="1" hangingPunct="1">
              <a:spcBef>
                <a:spcPts val="500"/>
              </a:spcBef>
              <a:buClr>
                <a:srgbClr val="000000"/>
              </a:buClr>
            </a:pPr>
            <a:r>
              <a:rPr lang="tr-TR" sz="1600" b="1" smtClean="0">
                <a:solidFill>
                  <a:srgbClr val="000000"/>
                </a:solidFill>
                <a:latin typeface="Arial" pitchFamily="34" charset="0"/>
                <a:cs typeface="Arial" pitchFamily="34" charset="0"/>
                <a:sym typeface="Arial" pitchFamily="34" charset="0"/>
              </a:rPr>
              <a:t>On the right side you can see, that progression from distal to proximal is indicative of retrograde bolus, for example reflux.</a:t>
            </a:r>
            <a:r>
              <a:rPr lang="tr-TR" sz="1600" smtClean="0">
                <a:solidFill>
                  <a:srgbClr val="000000"/>
                </a:solidFill>
                <a:latin typeface="Arial" pitchFamily="34" charset="0"/>
                <a:cs typeface="Arial" pitchFamily="34" charset="0"/>
                <a:sym typeface="Arial" pitchFamily="34" charset="0"/>
              </a:rPr>
              <a:t>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hape 1245"/>
          <p:cNvSpPr>
            <a:spLocks noGrp="1" noRot="1" noChangeAspect="1" noTextEdit="1"/>
          </p:cNvSpPr>
          <p:nvPr>
            <p:ph type="sldImg"/>
          </p:nvPr>
        </p:nvSpPr>
        <p:spPr/>
      </p:sp>
      <p:sp>
        <p:nvSpPr>
          <p:cNvPr id="110595" name="Shape 1246"/>
          <p:cNvSpPr>
            <a:spLocks noGrp="1"/>
          </p:cNvSpPr>
          <p:nvPr>
            <p:ph type="body" sz="quarter" idx="1"/>
          </p:nvPr>
        </p:nvSpPr>
        <p:spPr/>
        <p:txBody>
          <a:bodyPr/>
          <a:lstStyle/>
          <a:p>
            <a:pPr marL="57150" defTabSz="1295400" eaLnBrk="1" hangingPunct="1">
              <a:spcBef>
                <a:spcPts val="500"/>
              </a:spcBef>
              <a:buClr>
                <a:srgbClr val="000000"/>
              </a:buClr>
            </a:pPr>
            <a:r>
              <a:rPr lang="tr-TR" sz="1600" smtClean="0">
                <a:solidFill>
                  <a:srgbClr val="000000"/>
                </a:solidFill>
                <a:latin typeface="Arial" pitchFamily="34" charset="0"/>
                <a:cs typeface="Arial" pitchFamily="34" charset="0"/>
                <a:sym typeface="Arial" pitchFamily="34" charset="0"/>
              </a:rPr>
              <a:t>GÖRH Sx var PPI yanıtı yok pH yap</a:t>
            </a:r>
          </a:p>
          <a:p>
            <a:pPr marL="57150" defTabSz="1295400" eaLnBrk="1" hangingPunct="1">
              <a:spcBef>
                <a:spcPts val="500"/>
              </a:spcBef>
              <a:buClr>
                <a:srgbClr val="000000"/>
              </a:buClr>
            </a:pPr>
            <a:r>
              <a:rPr lang="tr-TR" sz="1600" smtClean="0">
                <a:solidFill>
                  <a:srgbClr val="000000"/>
                </a:solidFill>
                <a:latin typeface="Arial" pitchFamily="34" charset="0"/>
                <a:cs typeface="Arial" pitchFamily="34" charset="0"/>
                <a:sym typeface="Arial" pitchFamily="34" charset="0"/>
              </a:rPr>
              <a:t>GÖRH Sx yok PPI yanıtı yok pH yap</a:t>
            </a:r>
          </a:p>
          <a:p>
            <a:pPr marL="57150" defTabSz="1295400" eaLnBrk="1" hangingPunct="1">
              <a:spcBef>
                <a:spcPts val="500"/>
              </a:spcBef>
              <a:buClr>
                <a:srgbClr val="000000"/>
              </a:buClr>
            </a:pPr>
            <a:r>
              <a:rPr lang="tr-TR" sz="1600" smtClean="0">
                <a:solidFill>
                  <a:srgbClr val="000000"/>
                </a:solidFill>
                <a:latin typeface="Arial" pitchFamily="34" charset="0"/>
                <a:cs typeface="Arial" pitchFamily="34" charset="0"/>
                <a:sym typeface="Arial" pitchFamily="34" charset="0"/>
              </a:rPr>
              <a:t>Tek doz 2. aydan sonra , 6 aya tamamlıyor. </a:t>
            </a:r>
          </a:p>
          <a:p>
            <a:pPr marL="57150" defTabSz="1295400" eaLnBrk="1" hangingPunct="1">
              <a:spcBef>
                <a:spcPts val="500"/>
              </a:spcBef>
              <a:buClr>
                <a:srgbClr val="000000"/>
              </a:buClr>
            </a:pPr>
            <a:r>
              <a:rPr lang="tr-TR" sz="1600" smtClean="0">
                <a:solidFill>
                  <a:srgbClr val="000000"/>
                </a:solidFill>
                <a:latin typeface="Arial" pitchFamily="34" charset="0"/>
                <a:cs typeface="Arial" pitchFamily="34" charset="0"/>
                <a:sym typeface="Arial" pitchFamily="34" charset="0"/>
              </a:rPr>
              <a:t>FLR Sx var bulgu yok ne yapalım?</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9.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0.xml"/></Relationships>
</file>

<file path=ppt/slideLayouts/_rels/slideLayout34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0.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3.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3.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0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29"/>
            <a:ext cx="7772400" cy="1470025"/>
          </a:xfrm>
        </p:spPr>
        <p:txBody>
          <a:bodyPr/>
          <a:lstStyle/>
          <a:p>
            <a:r>
              <a:rPr lang="tr-TR" smtClean="0"/>
              <a:t>Asıl başlık stili için tıklatın</a:t>
            </a:r>
            <a:endParaRPr lang="tr-T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lvl1pPr>
            <a:lvl2pPr marL="456018" indent="0" algn="ctr">
              <a:buNone/>
              <a:defRPr/>
            </a:lvl2pPr>
            <a:lvl3pPr marL="912059" indent="0" algn="ctr">
              <a:buNone/>
              <a:defRPr/>
            </a:lvl3pPr>
            <a:lvl4pPr marL="1368100" indent="0" algn="ctr">
              <a:buNone/>
              <a:defRPr/>
            </a:lvl4pPr>
            <a:lvl5pPr marL="1824127" indent="0" algn="ctr">
              <a:buNone/>
              <a:defRPr/>
            </a:lvl5pPr>
            <a:lvl6pPr marL="2280158" indent="0" algn="ctr">
              <a:buNone/>
              <a:defRPr/>
            </a:lvl6pPr>
            <a:lvl7pPr marL="2736195" indent="0" algn="ctr">
              <a:buNone/>
              <a:defRPr/>
            </a:lvl7pPr>
            <a:lvl8pPr marL="3192222" indent="0" algn="ctr">
              <a:buNone/>
              <a:defRPr/>
            </a:lvl8pPr>
            <a:lvl9pPr marL="3648250" indent="0" algn="ctr">
              <a:buNone/>
              <a:defRPr/>
            </a:lvl9pPr>
          </a:lstStyle>
          <a:p>
            <a:r>
              <a:rPr lang="tr-TR" smtClean="0"/>
              <a:t>Asıl alt başlık stilini düzenlemek için tıklatın</a:t>
            </a:r>
            <a:endParaRPr lang="tr-TR"/>
          </a:p>
        </p:txBody>
      </p:sp>
      <p:sp>
        <p:nvSpPr>
          <p:cNvPr id="4"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15830B-2D45-4085-AD24-1CF4212E26C8}" type="slidenum">
              <a:rPr lang="tr-TR">
                <a:solidFill>
                  <a:srgbClr val="000000"/>
                </a:solidFill>
              </a:rPr>
              <a:pPr>
                <a:defRPr/>
              </a:pPr>
              <a:t>‹#›</a:t>
            </a:fld>
            <a:endParaRPr lang="tr-TR">
              <a:solidFill>
                <a:srgbClr val="000000"/>
              </a:solidFill>
            </a:endParaRPr>
          </a:p>
        </p:txBody>
      </p:sp>
    </p:spTree>
    <p:extLst>
      <p:ext uri="{BB962C8B-B14F-4D97-AF65-F5344CB8AC3E}">
        <p14:creationId xmlns:p14="http://schemas.microsoft.com/office/powerpoint/2010/main" val="37211876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9361B8-D34F-4A66-B314-D453BB57E4AC}" type="slidenum">
              <a:rPr lang="tr-TR">
                <a:solidFill>
                  <a:srgbClr val="000000"/>
                </a:solidFill>
              </a:rPr>
              <a:pPr>
                <a:defRPr/>
              </a:pPr>
              <a:t>‹#›</a:t>
            </a:fld>
            <a:endParaRPr lang="tr-TR">
              <a:solidFill>
                <a:srgbClr val="000000"/>
              </a:solidFill>
            </a:endParaRPr>
          </a:p>
        </p:txBody>
      </p:sp>
    </p:spTree>
    <p:extLst>
      <p:ext uri="{BB962C8B-B14F-4D97-AF65-F5344CB8AC3E}">
        <p14:creationId xmlns:p14="http://schemas.microsoft.com/office/powerpoint/2010/main" val="108034598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x">
  <p:cSld name="1_Title &amp; Bullets">
    <p:bg>
      <p:bgPr>
        <a:solidFill>
          <a:srgbClr val="000000"/>
        </a:solidFill>
        <a:effectLst/>
      </p:bgPr>
    </p:bg>
    <p:spTree>
      <p:nvGrpSpPr>
        <p:cNvPr id="1" name=""/>
        <p:cNvGrpSpPr/>
        <p:nvPr/>
      </p:nvGrpSpPr>
      <p:grpSpPr>
        <a:xfrm>
          <a:off x="0" y="0"/>
          <a:ext cx="0" cy="0"/>
          <a:chOff x="0" y="0"/>
          <a:chExt cx="0" cy="0"/>
        </a:xfrm>
      </p:grpSpPr>
      <p:sp>
        <p:nvSpPr>
          <p:cNvPr id="22" name="Shape 22"/>
          <p:cNvSpPr>
            <a:spLocks noGrp="1"/>
          </p:cNvSpPr>
          <p:nvPr>
            <p:ph type="title"/>
          </p:nvPr>
        </p:nvSpPr>
        <p:spPr>
          <a:prstGeom prst="rect">
            <a:avLst/>
          </a:prstGeom>
        </p:spPr>
        <p:txBody>
          <a:bodyPr/>
          <a:lstStyle>
            <a:lvl1pPr>
              <a:defRPr b="0">
                <a:solidFill>
                  <a:srgbClr val="00F900"/>
                </a:solidFill>
                <a:uFill>
                  <a:solidFill>
                    <a:srgbClr val="00F900"/>
                  </a:solidFill>
                </a:uFill>
                <a:latin typeface="Times New Roman"/>
                <a:ea typeface="Times New Roman"/>
                <a:cs typeface="Times New Roman"/>
                <a:sym typeface="Times New Roman"/>
              </a:defRPr>
            </a:lvl1pPr>
          </a:lstStyle>
          <a:p>
            <a:r>
              <a:t>Title Text</a:t>
            </a:r>
          </a:p>
        </p:txBody>
      </p:sp>
      <p:sp>
        <p:nvSpPr>
          <p:cNvPr id="23" name="Shape 23"/>
          <p:cNvSpPr>
            <a:spLocks noGrp="1"/>
          </p:cNvSpPr>
          <p:nvPr>
            <p:ph type="body" idx="1"/>
          </p:nvPr>
        </p:nvSpPr>
        <p:spPr>
          <a:prstGeom prst="rect">
            <a:avLst/>
          </a:prstGeom>
        </p:spPr>
        <p:txBody>
          <a:bodyPr/>
          <a:lstStyle>
            <a:lvl1pPr>
              <a:defRPr>
                <a:latin typeface="Times New Roman"/>
                <a:ea typeface="Times New Roman"/>
                <a:cs typeface="Times New Roman"/>
                <a:sym typeface="Times New Roman"/>
              </a:defRPr>
            </a:lvl1pPr>
            <a:lvl2pPr>
              <a:defRPr>
                <a:latin typeface="Times New Roman"/>
                <a:ea typeface="Times New Roman"/>
                <a:cs typeface="Times New Roman"/>
                <a:sym typeface="Times New Roman"/>
              </a:defRPr>
            </a:lvl2pPr>
            <a:lvl3pPr>
              <a:defRPr>
                <a:latin typeface="Times New Roman"/>
                <a:ea typeface="Times New Roman"/>
                <a:cs typeface="Times New Roman"/>
                <a:sym typeface="Times New Roman"/>
              </a:defRPr>
            </a:lvl3pPr>
            <a:lvl4pPr>
              <a:defRPr>
                <a:latin typeface="Times New Roman"/>
                <a:ea typeface="Times New Roman"/>
                <a:cs typeface="Times New Roman"/>
                <a:sym typeface="Times New Roman"/>
              </a:defRPr>
            </a:lvl4pPr>
            <a:lvl5pPr>
              <a:defRPr>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4" name="Shape 24"/>
          <p:cNvSpPr>
            <a:spLocks noGrp="1"/>
          </p:cNvSpPr>
          <p:nvPr>
            <p:ph type="sldNum" sz="quarter" idx="2"/>
          </p:nvPr>
        </p:nvSpPr>
        <p:spPr>
          <a:xfrm>
            <a:off x="4190631" y="6388145"/>
            <a:ext cx="762829" cy="594835"/>
          </a:xfrm>
          <a:prstGeom prst="rect">
            <a:avLst/>
          </a:prstGeom>
        </p:spPr>
        <p:txBody>
          <a:bodyPr/>
          <a:lstStyle>
            <a:lvl1pPr>
              <a:defRPr sz="3200">
                <a:latin typeface="Comic Sans MS"/>
                <a:ea typeface="Comic Sans MS"/>
                <a:cs typeface="Comic Sans MS"/>
                <a:sym typeface="Comic Sans MS"/>
              </a:defRPr>
            </a:lvl1p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131379015"/>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x">
  <p:cSld name="1_Default Design">
    <p:bg>
      <p:bgPr>
        <a:solidFill>
          <a:srgbClr val="000000"/>
        </a:solidFill>
        <a:effectLst/>
      </p:bgPr>
    </p:bg>
    <p:spTree>
      <p:nvGrpSpPr>
        <p:cNvPr id="1" name=""/>
        <p:cNvGrpSpPr/>
        <p:nvPr/>
      </p:nvGrpSpPr>
      <p:grpSpPr>
        <a:xfrm>
          <a:off x="0" y="0"/>
          <a:ext cx="0" cy="0"/>
          <a:chOff x="0" y="0"/>
          <a:chExt cx="0" cy="0"/>
        </a:xfrm>
      </p:grpSpPr>
      <p:sp>
        <p:nvSpPr>
          <p:cNvPr id="31" name="Shape 31"/>
          <p:cNvSpPr>
            <a:spLocks noGrp="1"/>
          </p:cNvSpPr>
          <p:nvPr>
            <p:ph type="title"/>
          </p:nvPr>
        </p:nvSpPr>
        <p:spPr>
          <a:prstGeom prst="rect">
            <a:avLst/>
          </a:prstGeom>
        </p:spPr>
        <p:txBody>
          <a:bodyPr/>
          <a:lstStyle>
            <a:lvl1pPr>
              <a:defRPr b="0">
                <a:latin typeface="Times New Roman"/>
                <a:ea typeface="Times New Roman"/>
                <a:cs typeface="Times New Roman"/>
                <a:sym typeface="Times New Roman"/>
              </a:defRPr>
            </a:lvl1pPr>
          </a:lstStyle>
          <a:p>
            <a:r>
              <a:t>Title Text</a:t>
            </a:r>
          </a:p>
        </p:txBody>
      </p:sp>
      <p:sp>
        <p:nvSpPr>
          <p:cNvPr id="32" name="Shape 32"/>
          <p:cNvSpPr>
            <a:spLocks noGrp="1"/>
          </p:cNvSpPr>
          <p:nvPr>
            <p:ph type="body" idx="1"/>
          </p:nvPr>
        </p:nvSpPr>
        <p:spPr>
          <a:prstGeom prst="rect">
            <a:avLst/>
          </a:prstGeom>
        </p:spPr>
        <p:txBody>
          <a:bodyPr/>
          <a:lstStyle>
            <a:lvl1pPr>
              <a:defRPr>
                <a:latin typeface="Times New Roman"/>
                <a:ea typeface="Times New Roman"/>
                <a:cs typeface="Times New Roman"/>
                <a:sym typeface="Times New Roman"/>
              </a:defRPr>
            </a:lvl1pPr>
            <a:lvl2pPr>
              <a:defRPr>
                <a:latin typeface="Times New Roman"/>
                <a:ea typeface="Times New Roman"/>
                <a:cs typeface="Times New Roman"/>
                <a:sym typeface="Times New Roman"/>
              </a:defRPr>
            </a:lvl2pPr>
            <a:lvl3pPr>
              <a:defRPr>
                <a:latin typeface="Times New Roman"/>
                <a:ea typeface="Times New Roman"/>
                <a:cs typeface="Times New Roman"/>
                <a:sym typeface="Times New Roman"/>
              </a:defRPr>
            </a:lvl3pPr>
            <a:lvl4pPr>
              <a:defRPr>
                <a:latin typeface="Times New Roman"/>
                <a:ea typeface="Times New Roman"/>
                <a:cs typeface="Times New Roman"/>
                <a:sym typeface="Times New Roman"/>
              </a:defRPr>
            </a:lvl4pPr>
            <a:lvl5pPr>
              <a:defRPr>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3" name="Shape 33"/>
          <p:cNvSpPr>
            <a:spLocks noGrp="1"/>
          </p:cNvSpPr>
          <p:nvPr>
            <p:ph type="sldNum" sz="quarter" idx="2"/>
          </p:nvPr>
        </p:nvSpPr>
        <p:spPr>
          <a:xfrm>
            <a:off x="4190631" y="6388145"/>
            <a:ext cx="762829" cy="594835"/>
          </a:xfrm>
          <a:prstGeom prst="rect">
            <a:avLst/>
          </a:prstGeom>
        </p:spPr>
        <p:txBody>
          <a:bodyPr/>
          <a:lstStyle>
            <a:lvl1pPr>
              <a:defRPr sz="3200">
                <a:latin typeface="Comic Sans MS"/>
                <a:ea typeface="Comic Sans MS"/>
                <a:cs typeface="Comic Sans MS"/>
                <a:sym typeface="Comic Sans MS"/>
              </a:defRPr>
            </a:lvl1p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317030408"/>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x">
  <p:cSld name="Default - Blank">
    <p:spTree>
      <p:nvGrpSpPr>
        <p:cNvPr id="1" name=""/>
        <p:cNvGrpSpPr/>
        <p:nvPr/>
      </p:nvGrpSpPr>
      <p:grpSpPr>
        <a:xfrm>
          <a:off x="0" y="0"/>
          <a:ext cx="0" cy="0"/>
          <a:chOff x="0" y="0"/>
          <a:chExt cx="0" cy="0"/>
        </a:xfrm>
      </p:grpSpPr>
      <p:sp>
        <p:nvSpPr>
          <p:cNvPr id="40" name="Shape 40"/>
          <p:cNvSpPr>
            <a:spLocks noGrp="1"/>
          </p:cNvSpPr>
          <p:nvPr>
            <p:ph type="sldNum" sz="quarter" idx="2"/>
          </p:nvPr>
        </p:nvSpPr>
        <p:spPr>
          <a:xfrm>
            <a:off x="8133002" y="6426199"/>
            <a:ext cx="325240" cy="261440"/>
          </a:xfrm>
          <a:prstGeom prst="rect">
            <a:avLst/>
          </a:prstGeom>
          <a:ln w="9525">
            <a:round/>
          </a:ln>
        </p:spPr>
        <p:txBody>
          <a:bodyPr lIns="38000" tIns="38000" rIns="38000" bIns="38000"/>
          <a:lstStyle>
            <a:lvl1pPr algn="r" defTabSz="912059">
              <a:defRPr sz="1200">
                <a:latin typeface="Comic Sans MS"/>
                <a:ea typeface="Comic Sans MS"/>
                <a:cs typeface="Comic Sans MS"/>
                <a:sym typeface="Comic Sans MS"/>
              </a:defRPr>
            </a:lvl1p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1559265540"/>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type="tx">
  <p:cSld name="2_Title &amp; Bullets">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lvl1pPr marL="40540" marR="40540">
              <a:defRPr sz="4200"/>
            </a:lvl1pPr>
          </a:lstStyle>
          <a:p>
            <a:r>
              <a:t>Title Text</a:t>
            </a:r>
          </a:p>
        </p:txBody>
      </p:sp>
      <p:sp>
        <p:nvSpPr>
          <p:cNvPr id="48" name="Shape 48"/>
          <p:cNvSpPr>
            <a:spLocks noGrp="1"/>
          </p:cNvSpPr>
          <p:nvPr>
            <p:ph type="body" idx="1"/>
          </p:nvPr>
        </p:nvSpPr>
        <p:spPr>
          <a:prstGeom prst="rect">
            <a:avLst/>
          </a:prstGeom>
        </p:spPr>
        <p:txBody>
          <a:bodyPr/>
          <a:lstStyle>
            <a:lvl1pPr marR="40540">
              <a:defRPr sz="3000"/>
            </a:lvl1pPr>
            <a:lvl2pPr marR="40540">
              <a:defRPr sz="2600"/>
            </a:lvl2pPr>
            <a:lvl3pPr marR="40540">
              <a:defRPr sz="2200"/>
            </a:lvl3pPr>
            <a:lvl4pPr marR="40540">
              <a:defRPr sz="1800"/>
            </a:lvl4pPr>
            <a:lvl5pPr marR="40540">
              <a:defRPr sz="1800"/>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sldNum" sz="quarter" idx="2"/>
          </p:nvPr>
        </p:nvSpPr>
        <p:spPr>
          <a:xfrm>
            <a:off x="7366128" y="6248401"/>
            <a:ext cx="281930" cy="287058"/>
          </a:xfrm>
          <a:prstGeom prst="rect">
            <a:avLst/>
          </a:prstGeom>
        </p:spPr>
        <p:txBody>
          <a:bodyPr/>
          <a:lstStyle>
            <a:lvl1pPr>
              <a:defRPr sz="1200"/>
            </a:lvl1p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975233032"/>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x">
  <p:cSld name="Default - Title Slide">
    <p:spTree>
      <p:nvGrpSpPr>
        <p:cNvPr id="1" name=""/>
        <p:cNvGrpSpPr/>
        <p:nvPr/>
      </p:nvGrpSpPr>
      <p:grpSpPr>
        <a:xfrm>
          <a:off x="0" y="0"/>
          <a:ext cx="0" cy="0"/>
          <a:chOff x="0" y="0"/>
          <a:chExt cx="0" cy="0"/>
        </a:xfrm>
      </p:grpSpPr>
      <p:sp>
        <p:nvSpPr>
          <p:cNvPr id="56" name="Shape 56"/>
          <p:cNvSpPr>
            <a:spLocks noGrp="1"/>
          </p:cNvSpPr>
          <p:nvPr>
            <p:ph type="title"/>
          </p:nvPr>
        </p:nvSpPr>
        <p:spPr>
          <a:xfrm>
            <a:off x="685800" y="2130429"/>
            <a:ext cx="7772400" cy="1470025"/>
          </a:xfrm>
          <a:prstGeom prst="rect">
            <a:avLst/>
          </a:prstGeom>
          <a:ln>
            <a:round/>
          </a:ln>
        </p:spPr>
        <p:txBody>
          <a:bodyPr lIns="38000" tIns="38000" rIns="38000" bIns="38000"/>
          <a:lstStyle>
            <a:lvl1pPr marL="0" marR="0" defTabSz="456018">
              <a:defRPr b="0">
                <a:latin typeface="Calibri"/>
                <a:ea typeface="Calibri"/>
                <a:cs typeface="Calibri"/>
                <a:sym typeface="Calibri"/>
              </a:defRPr>
            </a:lvl1pPr>
          </a:lstStyle>
          <a:p>
            <a:r>
              <a:t>Title Text</a:t>
            </a:r>
          </a:p>
        </p:txBody>
      </p:sp>
      <p:sp>
        <p:nvSpPr>
          <p:cNvPr id="57" name="Shape 57"/>
          <p:cNvSpPr>
            <a:spLocks noGrp="1"/>
          </p:cNvSpPr>
          <p:nvPr>
            <p:ph type="body" sz="quarter" idx="1"/>
          </p:nvPr>
        </p:nvSpPr>
        <p:spPr>
          <a:xfrm>
            <a:off x="1371600" y="3886200"/>
            <a:ext cx="6400800" cy="1752600"/>
          </a:xfrm>
          <a:prstGeom prst="rect">
            <a:avLst/>
          </a:prstGeom>
          <a:ln>
            <a:round/>
          </a:ln>
        </p:spPr>
        <p:txBody>
          <a:bodyPr lIns="38000" tIns="38000" rIns="38000" bIns="38000"/>
          <a:lstStyle>
            <a:lvl1pPr marL="0" marR="0" indent="0" algn="ctr" defTabSz="456018">
              <a:buClr>
                <a:srgbClr val="9A9A9A"/>
              </a:buClr>
              <a:buSzTx/>
              <a:buNone/>
              <a:defRPr>
                <a:solidFill>
                  <a:srgbClr val="9A9A9A"/>
                </a:solidFill>
                <a:uFill>
                  <a:solidFill>
                    <a:srgbClr val="9A9A9A"/>
                  </a:solidFill>
                </a:uFill>
                <a:latin typeface="Calibri"/>
                <a:ea typeface="Calibri"/>
                <a:cs typeface="Calibri"/>
                <a:sym typeface="Calibri"/>
              </a:defRPr>
            </a:lvl1pPr>
            <a:lvl2pPr marL="456018" marR="0" indent="0" algn="ctr" defTabSz="456018">
              <a:buClr>
                <a:srgbClr val="9A9A9A"/>
              </a:buClr>
              <a:buSzTx/>
              <a:buNone/>
              <a:defRPr>
                <a:solidFill>
                  <a:srgbClr val="9A9A9A"/>
                </a:solidFill>
                <a:uFill>
                  <a:solidFill>
                    <a:srgbClr val="9A9A9A"/>
                  </a:solidFill>
                </a:uFill>
                <a:latin typeface="Calibri"/>
                <a:ea typeface="Calibri"/>
                <a:cs typeface="Calibri"/>
                <a:sym typeface="Calibri"/>
              </a:defRPr>
            </a:lvl2pPr>
            <a:lvl3pPr marL="912059" marR="0" indent="0" algn="ctr" defTabSz="456018">
              <a:buClr>
                <a:srgbClr val="9A9A9A"/>
              </a:buClr>
              <a:buSzTx/>
              <a:buNone/>
              <a:defRPr>
                <a:solidFill>
                  <a:srgbClr val="9A9A9A"/>
                </a:solidFill>
                <a:uFill>
                  <a:solidFill>
                    <a:srgbClr val="9A9A9A"/>
                  </a:solidFill>
                </a:uFill>
                <a:latin typeface="Calibri"/>
                <a:ea typeface="Calibri"/>
                <a:cs typeface="Calibri"/>
                <a:sym typeface="Calibri"/>
              </a:defRPr>
            </a:lvl3pPr>
            <a:lvl4pPr marL="1368100" marR="0" indent="0" algn="ctr" defTabSz="456018">
              <a:buClr>
                <a:srgbClr val="9A9A9A"/>
              </a:buClr>
              <a:buSzTx/>
              <a:buNone/>
              <a:defRPr>
                <a:solidFill>
                  <a:srgbClr val="9A9A9A"/>
                </a:solidFill>
                <a:uFill>
                  <a:solidFill>
                    <a:srgbClr val="9A9A9A"/>
                  </a:solidFill>
                </a:uFill>
                <a:latin typeface="Calibri"/>
                <a:ea typeface="Calibri"/>
                <a:cs typeface="Calibri"/>
                <a:sym typeface="Calibri"/>
              </a:defRPr>
            </a:lvl4pPr>
            <a:lvl5pPr marL="1824127" marR="0" indent="0" algn="ctr" defTabSz="456018">
              <a:buClr>
                <a:srgbClr val="9A9A9A"/>
              </a:buClr>
              <a:buSzTx/>
              <a:buNone/>
              <a:defRPr>
                <a:solidFill>
                  <a:srgbClr val="9A9A9A"/>
                </a:solidFill>
                <a:uFill>
                  <a:solidFill>
                    <a:srgbClr val="9A9A9A"/>
                  </a:solidFill>
                </a:u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xfrm>
            <a:off x="8427333" y="6463755"/>
            <a:ext cx="259517" cy="261440"/>
          </a:xfrm>
          <a:prstGeom prst="rect">
            <a:avLst/>
          </a:prstGeom>
          <a:ln>
            <a:round/>
          </a:ln>
        </p:spPr>
        <p:txBody>
          <a:bodyPr lIns="38000" tIns="38000" rIns="38000" bIns="38000" anchor="ctr"/>
          <a:lstStyle>
            <a:lvl1pPr algn="r" defTabSz="456018">
              <a:defRPr sz="1200">
                <a:solidFill>
                  <a:srgbClr val="9A9A9A"/>
                </a:solidFill>
                <a:uFill>
                  <a:solidFill>
                    <a:srgbClr val="9A9A9A"/>
                  </a:solidFill>
                </a:u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820938696"/>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type="tx">
  <p:cSld name="Default - Title and Content">
    <p:spTree>
      <p:nvGrpSpPr>
        <p:cNvPr id="1" name=""/>
        <p:cNvGrpSpPr/>
        <p:nvPr/>
      </p:nvGrpSpPr>
      <p:grpSpPr>
        <a:xfrm>
          <a:off x="0" y="0"/>
          <a:ext cx="0" cy="0"/>
          <a:chOff x="0" y="0"/>
          <a:chExt cx="0" cy="0"/>
        </a:xfrm>
      </p:grpSpPr>
      <p:sp>
        <p:nvSpPr>
          <p:cNvPr id="65" name="Shape 65"/>
          <p:cNvSpPr>
            <a:spLocks noGrp="1"/>
          </p:cNvSpPr>
          <p:nvPr>
            <p:ph type="title"/>
          </p:nvPr>
        </p:nvSpPr>
        <p:spPr>
          <a:xfrm>
            <a:off x="457200" y="274690"/>
            <a:ext cx="8229600" cy="1143001"/>
          </a:xfrm>
          <a:prstGeom prst="rect">
            <a:avLst/>
          </a:prstGeom>
          <a:ln>
            <a:round/>
          </a:ln>
        </p:spPr>
        <p:txBody>
          <a:bodyPr lIns="38000" tIns="38000" rIns="38000" bIns="38000"/>
          <a:lstStyle>
            <a:lvl1pPr marL="0" marR="0" defTabSz="456018">
              <a:defRPr sz="4200" b="0">
                <a:latin typeface="Calibri"/>
                <a:ea typeface="Calibri"/>
                <a:cs typeface="Calibri"/>
                <a:sym typeface="Calibri"/>
              </a:defRPr>
            </a:lvl1pPr>
          </a:lstStyle>
          <a:p>
            <a:r>
              <a:t>Title Text</a:t>
            </a:r>
          </a:p>
        </p:txBody>
      </p:sp>
      <p:sp>
        <p:nvSpPr>
          <p:cNvPr id="66" name="Shape 66"/>
          <p:cNvSpPr>
            <a:spLocks noGrp="1"/>
          </p:cNvSpPr>
          <p:nvPr>
            <p:ph type="body" idx="1"/>
          </p:nvPr>
        </p:nvSpPr>
        <p:spPr>
          <a:xfrm>
            <a:off x="457200" y="1600201"/>
            <a:ext cx="8229600" cy="4525964"/>
          </a:xfrm>
          <a:prstGeom prst="rect">
            <a:avLst/>
          </a:prstGeom>
          <a:ln>
            <a:round/>
          </a:ln>
        </p:spPr>
        <p:txBody>
          <a:bodyPr lIns="38000" tIns="38000" rIns="38000" bIns="38000"/>
          <a:lstStyle>
            <a:lvl1pPr marL="342034" marR="0" defTabSz="456018">
              <a:buClr>
                <a:srgbClr val="000000"/>
              </a:buClr>
              <a:buFont typeface="Arial"/>
              <a:defRPr sz="3000">
                <a:latin typeface="Calibri"/>
                <a:ea typeface="Calibri"/>
                <a:cs typeface="Calibri"/>
                <a:sym typeface="Calibri"/>
              </a:defRPr>
            </a:lvl1pPr>
            <a:lvl2pPr marL="741050" marR="0" defTabSz="456018">
              <a:buClr>
                <a:srgbClr val="000000"/>
              </a:buClr>
              <a:buFont typeface="Arial"/>
              <a:defRPr sz="2600">
                <a:latin typeface="Calibri"/>
                <a:ea typeface="Calibri"/>
                <a:cs typeface="Calibri"/>
                <a:sym typeface="Calibri"/>
              </a:defRPr>
            </a:lvl2pPr>
            <a:lvl3pPr marL="1140076" marR="0" defTabSz="456018">
              <a:buClr>
                <a:srgbClr val="000000"/>
              </a:buClr>
              <a:buFont typeface="Arial"/>
              <a:defRPr sz="2200">
                <a:latin typeface="Calibri"/>
                <a:ea typeface="Calibri"/>
                <a:cs typeface="Calibri"/>
                <a:sym typeface="Calibri"/>
              </a:defRPr>
            </a:lvl3pPr>
            <a:lvl4pPr marL="1596104" marR="0" defTabSz="456018">
              <a:buClr>
                <a:srgbClr val="000000"/>
              </a:buClr>
              <a:buFont typeface="Arial"/>
              <a:defRPr sz="1800">
                <a:latin typeface="Calibri"/>
                <a:ea typeface="Calibri"/>
                <a:cs typeface="Calibri"/>
                <a:sym typeface="Calibri"/>
              </a:defRPr>
            </a:lvl4pPr>
            <a:lvl5pPr marL="2052150" marR="0" defTabSz="456018">
              <a:buClr>
                <a:srgbClr val="000000"/>
              </a:buClr>
              <a:buFont typeface="Arial"/>
              <a:defRPr sz="1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7" name="Shape 67"/>
          <p:cNvSpPr>
            <a:spLocks noGrp="1"/>
          </p:cNvSpPr>
          <p:nvPr>
            <p:ph type="sldNum" sz="quarter" idx="2"/>
          </p:nvPr>
        </p:nvSpPr>
        <p:spPr>
          <a:xfrm>
            <a:off x="8440964" y="6477274"/>
            <a:ext cx="245839" cy="249897"/>
          </a:xfrm>
          <a:prstGeom prst="rect">
            <a:avLst/>
          </a:prstGeom>
          <a:ln>
            <a:round/>
          </a:ln>
        </p:spPr>
        <p:txBody>
          <a:bodyPr lIns="38000" tIns="38000" rIns="38000" bIns="38000" anchor="ctr"/>
          <a:lstStyle>
            <a:lvl1pPr algn="r" defTabSz="456018">
              <a:defRPr sz="1100">
                <a:solidFill>
                  <a:srgbClr val="9A9A9A"/>
                </a:solidFill>
                <a:uFill>
                  <a:solidFill>
                    <a:srgbClr val="9A9A9A"/>
                  </a:solidFill>
                </a:u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961997719"/>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x">
  <p:cSld name="1_Default - Title and Content">
    <p:spTree>
      <p:nvGrpSpPr>
        <p:cNvPr id="1" name=""/>
        <p:cNvGrpSpPr/>
        <p:nvPr/>
      </p:nvGrpSpPr>
      <p:grpSpPr>
        <a:xfrm>
          <a:off x="0" y="0"/>
          <a:ext cx="0" cy="0"/>
          <a:chOff x="0" y="0"/>
          <a:chExt cx="0" cy="0"/>
        </a:xfrm>
      </p:grpSpPr>
      <p:sp>
        <p:nvSpPr>
          <p:cNvPr id="74" name="Shape 74"/>
          <p:cNvSpPr>
            <a:spLocks noGrp="1"/>
          </p:cNvSpPr>
          <p:nvPr>
            <p:ph type="title"/>
          </p:nvPr>
        </p:nvSpPr>
        <p:spPr>
          <a:xfrm>
            <a:off x="457200" y="274689"/>
            <a:ext cx="8229600" cy="1143001"/>
          </a:xfrm>
          <a:prstGeom prst="rect">
            <a:avLst/>
          </a:prstGeom>
          <a:ln>
            <a:round/>
          </a:ln>
        </p:spPr>
        <p:txBody>
          <a:bodyPr lIns="38000" tIns="38000" rIns="38000" bIns="38000"/>
          <a:lstStyle>
            <a:lvl1pPr marL="0" marR="0" defTabSz="456018">
              <a:defRPr b="0">
                <a:latin typeface="Calibri"/>
                <a:ea typeface="Calibri"/>
                <a:cs typeface="Calibri"/>
                <a:sym typeface="Calibri"/>
              </a:defRPr>
            </a:lvl1pPr>
          </a:lstStyle>
          <a:p>
            <a:r>
              <a:t>Title Text</a:t>
            </a:r>
          </a:p>
        </p:txBody>
      </p:sp>
      <p:sp>
        <p:nvSpPr>
          <p:cNvPr id="75" name="Shape 75"/>
          <p:cNvSpPr>
            <a:spLocks noGrp="1"/>
          </p:cNvSpPr>
          <p:nvPr>
            <p:ph type="body" idx="1"/>
          </p:nvPr>
        </p:nvSpPr>
        <p:spPr>
          <a:xfrm>
            <a:off x="457200" y="1600199"/>
            <a:ext cx="8229600" cy="4525964"/>
          </a:xfrm>
          <a:prstGeom prst="rect">
            <a:avLst/>
          </a:prstGeom>
          <a:ln>
            <a:round/>
          </a:ln>
        </p:spPr>
        <p:txBody>
          <a:bodyPr lIns="38000" tIns="38000" rIns="38000" bIns="38000"/>
          <a:lstStyle>
            <a:lvl1pPr marL="342034" marR="0" defTabSz="456018">
              <a:buClr>
                <a:srgbClr val="000000"/>
              </a:buClr>
              <a:buFont typeface="Arial"/>
              <a:defRPr>
                <a:latin typeface="Calibri"/>
                <a:ea typeface="Calibri"/>
                <a:cs typeface="Calibri"/>
                <a:sym typeface="Calibri"/>
              </a:defRPr>
            </a:lvl1pPr>
            <a:lvl2pPr marL="741050" marR="0" defTabSz="456018">
              <a:buClr>
                <a:srgbClr val="000000"/>
              </a:buClr>
              <a:buFont typeface="Arial"/>
              <a:defRPr>
                <a:latin typeface="Calibri"/>
                <a:ea typeface="Calibri"/>
                <a:cs typeface="Calibri"/>
                <a:sym typeface="Calibri"/>
              </a:defRPr>
            </a:lvl2pPr>
            <a:lvl3pPr marL="1140076" marR="0" defTabSz="456018">
              <a:buClr>
                <a:srgbClr val="000000"/>
              </a:buClr>
              <a:buFont typeface="Arial"/>
              <a:defRPr>
                <a:latin typeface="Calibri"/>
                <a:ea typeface="Calibri"/>
                <a:cs typeface="Calibri"/>
                <a:sym typeface="Calibri"/>
              </a:defRPr>
            </a:lvl3pPr>
            <a:lvl4pPr marL="1596104" marR="0" defTabSz="456018">
              <a:buClr>
                <a:srgbClr val="000000"/>
              </a:buClr>
              <a:buFont typeface="Arial"/>
              <a:defRPr>
                <a:latin typeface="Calibri"/>
                <a:ea typeface="Calibri"/>
                <a:cs typeface="Calibri"/>
                <a:sym typeface="Calibri"/>
              </a:defRPr>
            </a:lvl4pPr>
            <a:lvl5pPr marL="2052150" marR="0" defTabSz="456018">
              <a:buClr>
                <a:srgbClr val="000000"/>
              </a:buClr>
              <a:buFont typeface="Arial"/>
              <a:defRPr>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76" name="Shape 76"/>
          <p:cNvSpPr>
            <a:spLocks noGrp="1"/>
          </p:cNvSpPr>
          <p:nvPr>
            <p:ph type="sldNum" sz="quarter" idx="2"/>
          </p:nvPr>
        </p:nvSpPr>
        <p:spPr>
          <a:xfrm>
            <a:off x="8427333" y="6463755"/>
            <a:ext cx="259517" cy="261440"/>
          </a:xfrm>
          <a:prstGeom prst="rect">
            <a:avLst/>
          </a:prstGeom>
          <a:ln>
            <a:round/>
          </a:ln>
        </p:spPr>
        <p:txBody>
          <a:bodyPr lIns="38000" tIns="38000" rIns="38000" bIns="38000" anchor="ctr"/>
          <a:lstStyle>
            <a:lvl1pPr algn="r" defTabSz="456018">
              <a:defRPr sz="1200">
                <a:solidFill>
                  <a:srgbClr val="9A9A9A"/>
                </a:solidFill>
                <a:uFill>
                  <a:solidFill>
                    <a:srgbClr val="9A9A9A"/>
                  </a:solidFill>
                </a:u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494122992"/>
      </p:ext>
    </p:extLst>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x">
  <p:cSld name="2_Default - Title and Content">
    <p:spTree>
      <p:nvGrpSpPr>
        <p:cNvPr id="1" name=""/>
        <p:cNvGrpSpPr/>
        <p:nvPr/>
      </p:nvGrpSpPr>
      <p:grpSpPr>
        <a:xfrm>
          <a:off x="0" y="0"/>
          <a:ext cx="0" cy="0"/>
          <a:chOff x="0" y="0"/>
          <a:chExt cx="0" cy="0"/>
        </a:xfrm>
      </p:grpSpPr>
      <p:sp>
        <p:nvSpPr>
          <p:cNvPr id="83" name="Shape 83"/>
          <p:cNvSpPr>
            <a:spLocks noGrp="1"/>
          </p:cNvSpPr>
          <p:nvPr>
            <p:ph type="title"/>
          </p:nvPr>
        </p:nvSpPr>
        <p:spPr>
          <a:xfrm>
            <a:off x="685800" y="21040"/>
            <a:ext cx="7772400" cy="1680363"/>
          </a:xfrm>
          <a:prstGeom prst="rect">
            <a:avLst/>
          </a:prstGeom>
        </p:spPr>
        <p:txBody>
          <a:bodyPr lIns="38000" tIns="38000" rIns="38000" bIns="38000"/>
          <a:lstStyle>
            <a:lvl1pPr marL="0" marR="0">
              <a:defRPr sz="3000">
                <a:solidFill>
                  <a:srgbClr val="0433FF"/>
                </a:solidFill>
                <a:uFill>
                  <a:solidFill>
                    <a:srgbClr val="0433FF"/>
                  </a:solidFill>
                </a:uFill>
              </a:defRPr>
            </a:lvl1pPr>
          </a:lstStyle>
          <a:p>
            <a:r>
              <a:t>Title Text</a:t>
            </a:r>
          </a:p>
        </p:txBody>
      </p:sp>
      <p:sp>
        <p:nvSpPr>
          <p:cNvPr id="84" name="Shape 84"/>
          <p:cNvSpPr>
            <a:spLocks noGrp="1"/>
          </p:cNvSpPr>
          <p:nvPr>
            <p:ph type="body" idx="1"/>
          </p:nvPr>
        </p:nvSpPr>
        <p:spPr>
          <a:xfrm>
            <a:off x="685800" y="1600200"/>
            <a:ext cx="7772400" cy="5257800"/>
          </a:xfrm>
          <a:prstGeom prst="rect">
            <a:avLst/>
          </a:prstGeom>
        </p:spPr>
        <p:txBody>
          <a:bodyPr lIns="38000" tIns="38000" rIns="38000" bIns="38000"/>
          <a:lstStyle>
            <a:lvl1pPr marL="342034" marR="0">
              <a:spcBef>
                <a:spcPts val="400"/>
              </a:spcBef>
              <a:buClr>
                <a:srgbClr val="FF2600"/>
              </a:buClr>
              <a:buFont typeface="Symbol"/>
              <a:defRPr sz="2000"/>
            </a:lvl1pPr>
            <a:lvl2pPr marL="741050" marR="0">
              <a:spcBef>
                <a:spcPts val="400"/>
              </a:spcBef>
              <a:buClr>
                <a:srgbClr val="000000"/>
              </a:buClr>
              <a:buFont typeface="Symbol"/>
              <a:buChar char="−"/>
              <a:defRPr sz="2000"/>
            </a:lvl2pPr>
            <a:lvl3pPr marL="1140076" marR="0">
              <a:spcBef>
                <a:spcPts val="400"/>
              </a:spcBef>
              <a:buClr>
                <a:srgbClr val="000000"/>
              </a:buClr>
              <a:defRPr sz="2000"/>
            </a:lvl3pPr>
            <a:lvl4pPr marL="1596104" marR="0">
              <a:buClr>
                <a:srgbClr val="000000"/>
              </a:buClr>
            </a:lvl4pPr>
            <a:lvl5pPr marL="2052150" marR="0">
              <a:buClr>
                <a:srgbClr val="000000"/>
              </a:buClr>
            </a:lvl5pPr>
          </a:lstStyle>
          <a:p>
            <a:r>
              <a:t>Body Level One</a:t>
            </a:r>
          </a:p>
          <a:p>
            <a:pPr lvl="1"/>
            <a:r>
              <a:t>Body Level Two</a:t>
            </a:r>
          </a:p>
          <a:p>
            <a:pPr lvl="2"/>
            <a:r>
              <a:t>Body Level Three</a:t>
            </a:r>
          </a:p>
          <a:p>
            <a:pPr lvl="3"/>
            <a:r>
              <a:t>Body Level Four</a:t>
            </a:r>
          </a:p>
          <a:p>
            <a:pPr lvl="4"/>
            <a:r>
              <a:t>Body Level Five</a:t>
            </a:r>
          </a:p>
        </p:txBody>
      </p:sp>
      <p:sp>
        <p:nvSpPr>
          <p:cNvPr id="85" name="Shape 85"/>
          <p:cNvSpPr>
            <a:spLocks noGrp="1"/>
          </p:cNvSpPr>
          <p:nvPr>
            <p:ph type="sldNum" sz="quarter" idx="2"/>
          </p:nvPr>
        </p:nvSpPr>
        <p:spPr>
          <a:xfrm>
            <a:off x="8590202" y="6657975"/>
            <a:ext cx="325240" cy="261440"/>
          </a:xfrm>
          <a:prstGeom prst="rect">
            <a:avLst/>
          </a:prstGeom>
          <a:ln w="9525">
            <a:round/>
          </a:ln>
        </p:spPr>
        <p:txBody>
          <a:bodyPr lIns="38000" tIns="38000" rIns="38000" bIns="38000"/>
          <a:lstStyle>
            <a:lvl1pPr algn="r" defTabSz="912059">
              <a:spcBef>
                <a:spcPts val="700"/>
              </a:spcBef>
              <a:defRPr sz="1200">
                <a:solidFill>
                  <a:srgbClr val="FFFFFF"/>
                </a:solidFill>
                <a:uFill>
                  <a:solidFill>
                    <a:srgbClr val="FFFFFF"/>
                  </a:solidFill>
                </a:uFill>
                <a:latin typeface="Comic Sans MS"/>
                <a:ea typeface="Comic Sans MS"/>
                <a:cs typeface="Comic Sans MS"/>
                <a:sym typeface="Comic Sans MS"/>
              </a:defRPr>
            </a:lvl1pPr>
          </a:lstStyle>
          <a:p>
            <a:fld id="{86CB4B4D-7CA3-9044-876B-883B54F8677D}" type="slidenum">
              <a:rPr/>
              <a:pPr/>
              <a:t>‹#›</a:t>
            </a:fld>
            <a:endParaRPr/>
          </a:p>
        </p:txBody>
      </p:sp>
    </p:spTree>
    <p:extLst>
      <p:ext uri="{BB962C8B-B14F-4D97-AF65-F5344CB8AC3E}">
        <p14:creationId xmlns:p14="http://schemas.microsoft.com/office/powerpoint/2010/main" val="2090562781"/>
      </p:ext>
    </p:extLst>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x">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2" name="Shape 92"/>
          <p:cNvSpPr>
            <a:spLocks noGrp="1"/>
          </p:cNvSpPr>
          <p:nvPr>
            <p:ph type="title"/>
          </p:nvPr>
        </p:nvSpPr>
        <p:spPr>
          <a:xfrm>
            <a:off x="254001" y="1435100"/>
            <a:ext cx="8648700" cy="2273300"/>
          </a:xfrm>
          <a:prstGeom prst="rect">
            <a:avLst/>
          </a:prstGeom>
        </p:spPr>
        <p:txBody>
          <a:bodyPr anchor="b"/>
          <a:lstStyle>
            <a:lvl1pPr marL="0" marR="0" defTabSz="405359">
              <a:defRPr sz="5000" b="0" cap="all">
                <a:solidFill>
                  <a:srgbClr val="535353"/>
                </a:solidFill>
                <a:uFillTx/>
                <a:latin typeface="+mj-lt"/>
                <a:ea typeface="+mj-ea"/>
                <a:cs typeface="+mj-cs"/>
                <a:sym typeface="Gill Sans Light"/>
              </a:defRPr>
            </a:lvl1pPr>
          </a:lstStyle>
          <a:p>
            <a:r>
              <a:t>Title Text</a:t>
            </a:r>
          </a:p>
        </p:txBody>
      </p:sp>
      <p:sp>
        <p:nvSpPr>
          <p:cNvPr id="93" name="Shape 93"/>
          <p:cNvSpPr>
            <a:spLocks noGrp="1"/>
          </p:cNvSpPr>
          <p:nvPr>
            <p:ph type="body" sz="quarter" idx="1"/>
          </p:nvPr>
        </p:nvSpPr>
        <p:spPr>
          <a:xfrm>
            <a:off x="254001" y="3708400"/>
            <a:ext cx="8648700" cy="914400"/>
          </a:xfrm>
          <a:prstGeom prst="rect">
            <a:avLst/>
          </a:prstGeom>
        </p:spPr>
        <p:txBody>
          <a:bodyPr/>
          <a:lstStyle>
            <a:lvl1pPr marL="0" marR="0" indent="0" algn="ctr" defTabSz="405359">
              <a:spcBef>
                <a:spcPts val="0"/>
              </a:spcBef>
              <a:buClr>
                <a:srgbClr val="535353"/>
              </a:buClr>
              <a:buSzTx/>
              <a:buNone/>
              <a:defRPr sz="2600">
                <a:solidFill>
                  <a:srgbClr val="535353"/>
                </a:solidFill>
                <a:uFillTx/>
                <a:latin typeface="+mj-lt"/>
                <a:ea typeface="+mj-ea"/>
                <a:cs typeface="+mj-cs"/>
                <a:sym typeface="Gill Sans Light"/>
              </a:defRPr>
            </a:lvl1pPr>
            <a:lvl2pPr marL="0" marR="0" indent="0" algn="ctr" defTabSz="405359">
              <a:spcBef>
                <a:spcPts val="0"/>
              </a:spcBef>
              <a:buClr>
                <a:srgbClr val="535353"/>
              </a:buClr>
              <a:buSzTx/>
              <a:buNone/>
              <a:defRPr sz="2600">
                <a:solidFill>
                  <a:srgbClr val="535353"/>
                </a:solidFill>
                <a:uFillTx/>
                <a:latin typeface="+mj-lt"/>
                <a:ea typeface="+mj-ea"/>
                <a:cs typeface="+mj-cs"/>
                <a:sym typeface="Gill Sans Light"/>
              </a:defRPr>
            </a:lvl2pPr>
            <a:lvl3pPr marL="0" marR="0" indent="0" algn="ctr" defTabSz="405359">
              <a:spcBef>
                <a:spcPts val="0"/>
              </a:spcBef>
              <a:buClr>
                <a:srgbClr val="535353"/>
              </a:buClr>
              <a:buSzTx/>
              <a:buNone/>
              <a:defRPr sz="2600">
                <a:solidFill>
                  <a:srgbClr val="535353"/>
                </a:solidFill>
                <a:uFillTx/>
                <a:latin typeface="+mj-lt"/>
                <a:ea typeface="+mj-ea"/>
                <a:cs typeface="+mj-cs"/>
                <a:sym typeface="Gill Sans Light"/>
              </a:defRPr>
            </a:lvl3pPr>
            <a:lvl4pPr marL="0" marR="0" indent="0" algn="ctr" defTabSz="405359">
              <a:spcBef>
                <a:spcPts val="0"/>
              </a:spcBef>
              <a:buClr>
                <a:srgbClr val="535353"/>
              </a:buClr>
              <a:buSzTx/>
              <a:buNone/>
              <a:defRPr sz="2600">
                <a:solidFill>
                  <a:srgbClr val="535353"/>
                </a:solidFill>
                <a:uFillTx/>
                <a:latin typeface="+mj-lt"/>
                <a:ea typeface="+mj-ea"/>
                <a:cs typeface="+mj-cs"/>
                <a:sym typeface="Gill Sans Light"/>
              </a:defRPr>
            </a:lvl4pPr>
            <a:lvl5pPr marL="0" marR="0" indent="0" algn="ctr" defTabSz="405359">
              <a:spcBef>
                <a:spcPts val="0"/>
              </a:spcBef>
              <a:buClr>
                <a:srgbClr val="535353"/>
              </a:buClr>
              <a:buSzTx/>
              <a:buNone/>
              <a:defRPr sz="2600">
                <a:solidFill>
                  <a:srgbClr val="535353"/>
                </a:solidFill>
                <a:uFillTx/>
                <a:latin typeface="+mj-lt"/>
                <a:ea typeface="+mj-ea"/>
                <a:cs typeface="+mj-cs"/>
                <a:sym typeface="Gill Sans Light"/>
              </a:defRPr>
            </a:lvl5p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xfrm>
            <a:off x="4420678" y="6489703"/>
            <a:ext cx="289944" cy="287058"/>
          </a:xfrm>
          <a:prstGeom prst="rect">
            <a:avLst/>
          </a:prstGeom>
        </p:spPr>
        <p:txBody>
          <a:bodyPr/>
          <a:lstStyle>
            <a:lvl1pPr defTabSz="405359">
              <a:defRPr sz="1200">
                <a:solidFill>
                  <a:srgbClr val="535353"/>
                </a:solidFill>
                <a:uFillTx/>
                <a:latin typeface="+mj-lt"/>
                <a:ea typeface="+mj-ea"/>
                <a:cs typeface="+mj-cs"/>
                <a:sym typeface="Gill Sans Light"/>
              </a:defRPr>
            </a:lvl1pPr>
          </a:lstStyle>
          <a:p>
            <a:fld id="{86CB4B4D-7CA3-9044-876B-883B54F8677D}" type="slidenum">
              <a:rPr/>
              <a:pPr/>
              <a:t>‹#›</a:t>
            </a:fld>
            <a:endParaRPr/>
          </a:p>
        </p:txBody>
      </p:sp>
    </p:spTree>
    <p:extLst>
      <p:ext uri="{BB962C8B-B14F-4D97-AF65-F5344CB8AC3E}">
        <p14:creationId xmlns:p14="http://schemas.microsoft.com/office/powerpoint/2010/main" val="2872200208"/>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x">
  <p:cSld name="Default - Title Only">
    <p:spTree>
      <p:nvGrpSpPr>
        <p:cNvPr id="1" name=""/>
        <p:cNvGrpSpPr/>
        <p:nvPr/>
      </p:nvGrpSpPr>
      <p:grpSpPr>
        <a:xfrm>
          <a:off x="0" y="0"/>
          <a:ext cx="0" cy="0"/>
          <a:chOff x="0" y="0"/>
          <a:chExt cx="0" cy="0"/>
        </a:xfrm>
      </p:grpSpPr>
      <p:sp>
        <p:nvSpPr>
          <p:cNvPr id="101" name="Shape 101"/>
          <p:cNvSpPr>
            <a:spLocks noGrp="1"/>
          </p:cNvSpPr>
          <p:nvPr>
            <p:ph type="title"/>
          </p:nvPr>
        </p:nvSpPr>
        <p:spPr>
          <a:xfrm>
            <a:off x="457200" y="274689"/>
            <a:ext cx="8229600" cy="1143001"/>
          </a:xfrm>
          <a:prstGeom prst="rect">
            <a:avLst/>
          </a:prstGeom>
          <a:ln>
            <a:round/>
          </a:ln>
        </p:spPr>
        <p:txBody>
          <a:bodyPr lIns="38000" tIns="38000" rIns="38000" bIns="38000"/>
          <a:lstStyle>
            <a:lvl1pPr marL="0" marR="0" defTabSz="456018"/>
          </a:lstStyle>
          <a:p>
            <a:r>
              <a:t>Title Text</a:t>
            </a:r>
          </a:p>
        </p:txBody>
      </p:sp>
      <p:sp>
        <p:nvSpPr>
          <p:cNvPr id="102" name="Shape 102"/>
          <p:cNvSpPr>
            <a:spLocks noGrp="1"/>
          </p:cNvSpPr>
          <p:nvPr>
            <p:ph type="sldNum" sz="quarter" idx="2"/>
          </p:nvPr>
        </p:nvSpPr>
        <p:spPr>
          <a:xfrm>
            <a:off x="8417709" y="6463755"/>
            <a:ext cx="269135" cy="261440"/>
          </a:xfrm>
          <a:prstGeom prst="rect">
            <a:avLst/>
          </a:prstGeom>
          <a:ln>
            <a:round/>
          </a:ln>
        </p:spPr>
        <p:txBody>
          <a:bodyPr lIns="38000" tIns="38000" rIns="38000" bIns="38000" anchor="ctr"/>
          <a:lstStyle>
            <a:lvl1pPr algn="r" defTabSz="456018">
              <a:defRPr sz="1200">
                <a:solidFill>
                  <a:srgbClr val="9A9A9A"/>
                </a:solidFill>
                <a:uFill>
                  <a:solidFill>
                    <a:srgbClr val="9A9A9A"/>
                  </a:solidFill>
                </a:uFill>
                <a:latin typeface="+mn-lt"/>
                <a:ea typeface="+mn-ea"/>
                <a:cs typeface="+mn-cs"/>
                <a:sym typeface="Trebuchet MS"/>
              </a:defRPr>
            </a:lvl1pPr>
          </a:lstStyle>
          <a:p>
            <a:fld id="{86CB4B4D-7CA3-9044-876B-883B54F8677D}" type="slidenum">
              <a:rPr/>
              <a:pPr/>
              <a:t>‹#›</a:t>
            </a:fld>
            <a:endParaRPr/>
          </a:p>
        </p:txBody>
      </p:sp>
      <p:pic>
        <p:nvPicPr>
          <p:cNvPr id="103" name="Resim 102"/>
          <p:cNvPicPr>
            <a:picLocks/>
          </p:cNvPicPr>
          <p:nvPr/>
        </p:nvPicPr>
        <p:blipFill>
          <a:blip r:embed="rId2">
            <a:extLst/>
          </a:blip>
          <a:stretch>
            <a:fillRect/>
          </a:stretch>
        </p:blipFill>
        <p:spPr>
          <a:xfrm>
            <a:off x="61915" y="31751"/>
            <a:ext cx="9042401" cy="6807200"/>
          </a:xfrm>
          <a:prstGeom prst="rect">
            <a:avLst/>
          </a:prstGeom>
        </p:spPr>
      </p:pic>
    </p:spTree>
    <p:extLst>
      <p:ext uri="{BB962C8B-B14F-4D97-AF65-F5344CB8AC3E}">
        <p14:creationId xmlns:p14="http://schemas.microsoft.com/office/powerpoint/2010/main" val="3007180179"/>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90"/>
            <a:ext cx="2057400" cy="5851525"/>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457200" y="274690"/>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31F6207-6D11-4CFD-B848-A58C48F1072B}" type="slidenum">
              <a:rPr lang="tr-TR">
                <a:solidFill>
                  <a:srgbClr val="000000"/>
                </a:solidFill>
              </a:rPr>
              <a:pPr>
                <a:defRPr/>
              </a:pPr>
              <a:t>‹#›</a:t>
            </a:fld>
            <a:endParaRPr lang="tr-TR">
              <a:solidFill>
                <a:srgbClr val="000000"/>
              </a:solidFill>
            </a:endParaRPr>
          </a:p>
        </p:txBody>
      </p:sp>
    </p:spTree>
    <p:extLst>
      <p:ext uri="{BB962C8B-B14F-4D97-AF65-F5344CB8AC3E}">
        <p14:creationId xmlns:p14="http://schemas.microsoft.com/office/powerpoint/2010/main" val="239985620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x">
  <p:cSld name="1_Default - Blank">
    <p:spTree>
      <p:nvGrpSpPr>
        <p:cNvPr id="1" name=""/>
        <p:cNvGrpSpPr/>
        <p:nvPr/>
      </p:nvGrpSpPr>
      <p:grpSpPr>
        <a:xfrm>
          <a:off x="0" y="0"/>
          <a:ext cx="0" cy="0"/>
          <a:chOff x="0" y="0"/>
          <a:chExt cx="0" cy="0"/>
        </a:xfrm>
      </p:grpSpPr>
      <p:sp>
        <p:nvSpPr>
          <p:cNvPr id="111" name="Shape 111"/>
          <p:cNvSpPr>
            <a:spLocks noGrp="1"/>
          </p:cNvSpPr>
          <p:nvPr>
            <p:ph type="sldNum" sz="quarter" idx="2"/>
          </p:nvPr>
        </p:nvSpPr>
        <p:spPr>
          <a:xfrm>
            <a:off x="8440964" y="6477275"/>
            <a:ext cx="245839" cy="249897"/>
          </a:xfrm>
          <a:prstGeom prst="rect">
            <a:avLst/>
          </a:prstGeom>
          <a:ln>
            <a:round/>
          </a:ln>
        </p:spPr>
        <p:txBody>
          <a:bodyPr lIns="38000" tIns="38000" rIns="38000" bIns="38000" anchor="ctr"/>
          <a:lstStyle>
            <a:lvl1pPr algn="r" defTabSz="456018">
              <a:defRPr sz="1100">
                <a:solidFill>
                  <a:srgbClr val="9A9A9A"/>
                </a:solidFill>
                <a:uFill>
                  <a:solidFill>
                    <a:srgbClr val="9A9A9A"/>
                  </a:solidFill>
                </a:u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375737903"/>
      </p:ext>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x">
  <p:cSld name="1_Default - Title Slide">
    <p:spTree>
      <p:nvGrpSpPr>
        <p:cNvPr id="1" name=""/>
        <p:cNvGrpSpPr/>
        <p:nvPr/>
      </p:nvGrpSpPr>
      <p:grpSpPr>
        <a:xfrm>
          <a:off x="0" y="0"/>
          <a:ext cx="0" cy="0"/>
          <a:chOff x="0" y="0"/>
          <a:chExt cx="0" cy="0"/>
        </a:xfrm>
      </p:grpSpPr>
      <p:sp>
        <p:nvSpPr>
          <p:cNvPr id="118" name="Shape 118"/>
          <p:cNvSpPr>
            <a:spLocks noGrp="1"/>
          </p:cNvSpPr>
          <p:nvPr>
            <p:ph type="title"/>
          </p:nvPr>
        </p:nvSpPr>
        <p:spPr>
          <a:xfrm>
            <a:off x="685800" y="2130425"/>
            <a:ext cx="7772400" cy="1470026"/>
          </a:xfrm>
          <a:prstGeom prst="rect">
            <a:avLst/>
          </a:prstGeom>
          <a:ln>
            <a:round/>
          </a:ln>
        </p:spPr>
        <p:txBody>
          <a:bodyPr lIns="38000" tIns="38000" rIns="38000" bIns="38000"/>
          <a:lstStyle>
            <a:lvl1pPr marL="0" marR="0" defTabSz="456018">
              <a:defRPr sz="4200" b="0">
                <a:latin typeface="Calibri"/>
                <a:ea typeface="Calibri"/>
                <a:cs typeface="Calibri"/>
                <a:sym typeface="Calibri"/>
              </a:defRPr>
            </a:lvl1pPr>
          </a:lstStyle>
          <a:p>
            <a:r>
              <a:t>Title Text</a:t>
            </a:r>
          </a:p>
        </p:txBody>
      </p:sp>
      <p:sp>
        <p:nvSpPr>
          <p:cNvPr id="119" name="Shape 119"/>
          <p:cNvSpPr>
            <a:spLocks noGrp="1"/>
          </p:cNvSpPr>
          <p:nvPr>
            <p:ph type="body" sz="quarter" idx="1"/>
          </p:nvPr>
        </p:nvSpPr>
        <p:spPr>
          <a:xfrm>
            <a:off x="1371600" y="3886200"/>
            <a:ext cx="6400800" cy="1752600"/>
          </a:xfrm>
          <a:prstGeom prst="rect">
            <a:avLst/>
          </a:prstGeom>
          <a:ln>
            <a:round/>
          </a:ln>
        </p:spPr>
        <p:txBody>
          <a:bodyPr lIns="38000" tIns="38000" rIns="38000" bIns="38000"/>
          <a:lstStyle>
            <a:lvl1pPr marL="0" marR="0" indent="0" algn="ctr" defTabSz="456018">
              <a:buClr>
                <a:srgbClr val="9A9A9A"/>
              </a:buClr>
              <a:buSzTx/>
              <a:buNone/>
              <a:defRPr sz="3000">
                <a:solidFill>
                  <a:srgbClr val="9A9A9A"/>
                </a:solidFill>
                <a:uFill>
                  <a:solidFill>
                    <a:srgbClr val="9A9A9A"/>
                  </a:solidFill>
                </a:uFill>
                <a:latin typeface="Calibri"/>
                <a:ea typeface="Calibri"/>
                <a:cs typeface="Calibri"/>
                <a:sym typeface="Calibri"/>
              </a:defRPr>
            </a:lvl1pPr>
            <a:lvl2pPr marL="456018" marR="0" indent="0" algn="ctr" defTabSz="456018">
              <a:buClr>
                <a:srgbClr val="9A9A9A"/>
              </a:buClr>
              <a:buSzTx/>
              <a:buNone/>
              <a:defRPr sz="2600">
                <a:solidFill>
                  <a:srgbClr val="9A9A9A"/>
                </a:solidFill>
                <a:uFill>
                  <a:solidFill>
                    <a:srgbClr val="9A9A9A"/>
                  </a:solidFill>
                </a:uFill>
                <a:latin typeface="Calibri"/>
                <a:ea typeface="Calibri"/>
                <a:cs typeface="Calibri"/>
                <a:sym typeface="Calibri"/>
              </a:defRPr>
            </a:lvl2pPr>
            <a:lvl3pPr marL="912059" marR="0" indent="0" algn="ctr" defTabSz="456018">
              <a:buClr>
                <a:srgbClr val="9A9A9A"/>
              </a:buClr>
              <a:buSzTx/>
              <a:buNone/>
              <a:defRPr sz="2200">
                <a:solidFill>
                  <a:srgbClr val="9A9A9A"/>
                </a:solidFill>
                <a:uFill>
                  <a:solidFill>
                    <a:srgbClr val="9A9A9A"/>
                  </a:solidFill>
                </a:uFill>
                <a:latin typeface="Calibri"/>
                <a:ea typeface="Calibri"/>
                <a:cs typeface="Calibri"/>
                <a:sym typeface="Calibri"/>
              </a:defRPr>
            </a:lvl3pPr>
            <a:lvl4pPr marL="1368100" marR="0" indent="0" algn="ctr" defTabSz="456018">
              <a:buClr>
                <a:srgbClr val="9A9A9A"/>
              </a:buClr>
              <a:buSzTx/>
              <a:buNone/>
              <a:defRPr sz="1800">
                <a:solidFill>
                  <a:srgbClr val="9A9A9A"/>
                </a:solidFill>
                <a:uFill>
                  <a:solidFill>
                    <a:srgbClr val="9A9A9A"/>
                  </a:solidFill>
                </a:uFill>
                <a:latin typeface="Calibri"/>
                <a:ea typeface="Calibri"/>
                <a:cs typeface="Calibri"/>
                <a:sym typeface="Calibri"/>
              </a:defRPr>
            </a:lvl4pPr>
            <a:lvl5pPr marL="1824127" marR="0" indent="0" algn="ctr" defTabSz="456018">
              <a:buClr>
                <a:srgbClr val="9A9A9A"/>
              </a:buClr>
              <a:buSzTx/>
              <a:buNone/>
              <a:defRPr sz="1800">
                <a:solidFill>
                  <a:srgbClr val="9A9A9A"/>
                </a:solidFill>
                <a:uFill>
                  <a:solidFill>
                    <a:srgbClr val="9A9A9A"/>
                  </a:solidFill>
                </a:u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20" name="Shape 120"/>
          <p:cNvSpPr>
            <a:spLocks noGrp="1"/>
          </p:cNvSpPr>
          <p:nvPr>
            <p:ph type="sldNum" sz="quarter" idx="2"/>
          </p:nvPr>
        </p:nvSpPr>
        <p:spPr>
          <a:xfrm>
            <a:off x="8440964" y="6477274"/>
            <a:ext cx="245839" cy="249897"/>
          </a:xfrm>
          <a:prstGeom prst="rect">
            <a:avLst/>
          </a:prstGeom>
          <a:ln>
            <a:round/>
          </a:ln>
        </p:spPr>
        <p:txBody>
          <a:bodyPr lIns="38000" tIns="38000" rIns="38000" bIns="38000" anchor="ctr"/>
          <a:lstStyle>
            <a:lvl1pPr algn="r" defTabSz="456018">
              <a:defRPr sz="1100">
                <a:solidFill>
                  <a:srgbClr val="9A9A9A"/>
                </a:solidFill>
                <a:uFill>
                  <a:solidFill>
                    <a:srgbClr val="9A9A9A"/>
                  </a:solidFill>
                </a:uFill>
                <a:latin typeface="Calibri"/>
                <a:ea typeface="Calibri"/>
                <a:cs typeface="Calibri"/>
                <a:sym typeface="Calibri"/>
              </a:defRPr>
            </a:lvl1pPr>
          </a:lstStyle>
          <a:p>
            <a:fld id="{86CB4B4D-7CA3-9044-876B-883B54F8677D}" type="slidenum">
              <a:rPr/>
              <a:pPr/>
              <a:t>‹#›</a:t>
            </a:fld>
            <a:endParaRPr/>
          </a:p>
        </p:txBody>
      </p:sp>
      <p:pic>
        <p:nvPicPr>
          <p:cNvPr id="121" name="Resim 120"/>
          <p:cNvPicPr>
            <a:picLocks/>
          </p:cNvPicPr>
          <p:nvPr/>
        </p:nvPicPr>
        <p:blipFill>
          <a:blip r:embed="rId2">
            <a:extLst/>
          </a:blip>
          <a:stretch>
            <a:fillRect/>
          </a:stretch>
        </p:blipFill>
        <p:spPr>
          <a:xfrm>
            <a:off x="61915" y="31751"/>
            <a:ext cx="9042401" cy="6807200"/>
          </a:xfrm>
          <a:prstGeom prst="rect">
            <a:avLst/>
          </a:prstGeom>
        </p:spPr>
      </p:pic>
    </p:spTree>
    <p:extLst>
      <p:ext uri="{BB962C8B-B14F-4D97-AF65-F5344CB8AC3E}">
        <p14:creationId xmlns:p14="http://schemas.microsoft.com/office/powerpoint/2010/main" val="980771907"/>
      </p:ext>
    </p:extLst>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x">
  <p:cSld name="Title &amp; Bullets copy 4">
    <p:spTree>
      <p:nvGrpSpPr>
        <p:cNvPr id="1" name=""/>
        <p:cNvGrpSpPr/>
        <p:nvPr/>
      </p:nvGrpSpPr>
      <p:grpSpPr>
        <a:xfrm>
          <a:off x="0" y="0"/>
          <a:ext cx="0" cy="0"/>
          <a:chOff x="0" y="0"/>
          <a:chExt cx="0" cy="0"/>
        </a:xfrm>
      </p:grpSpPr>
      <p:sp>
        <p:nvSpPr>
          <p:cNvPr id="129" name="Shape 129"/>
          <p:cNvSpPr>
            <a:spLocks noGrp="1"/>
          </p:cNvSpPr>
          <p:nvPr>
            <p:ph type="title"/>
          </p:nvPr>
        </p:nvSpPr>
        <p:spPr>
          <a:prstGeom prst="rect">
            <a:avLst/>
          </a:prstGeom>
        </p:spPr>
        <p:txBody>
          <a:bodyPr/>
          <a:lstStyle>
            <a:lvl1pPr marL="40540" marR="40540">
              <a:defRPr sz="4200"/>
            </a:lvl1pPr>
          </a:lstStyle>
          <a:p>
            <a:r>
              <a:t>Title Text</a:t>
            </a:r>
          </a:p>
        </p:txBody>
      </p:sp>
      <p:sp>
        <p:nvSpPr>
          <p:cNvPr id="130" name="Shape 130"/>
          <p:cNvSpPr>
            <a:spLocks noGrp="1"/>
          </p:cNvSpPr>
          <p:nvPr>
            <p:ph type="body" idx="1"/>
          </p:nvPr>
        </p:nvSpPr>
        <p:spPr>
          <a:prstGeom prst="rect">
            <a:avLst/>
          </a:prstGeom>
        </p:spPr>
        <p:txBody>
          <a:bodyPr/>
          <a:lstStyle>
            <a:lvl1pPr marR="40540">
              <a:defRPr sz="3000"/>
            </a:lvl1pPr>
            <a:lvl2pPr marR="40540">
              <a:defRPr sz="2600"/>
            </a:lvl2pPr>
            <a:lvl3pPr marR="40540">
              <a:defRPr sz="2200"/>
            </a:lvl3pPr>
            <a:lvl4pPr marR="40540">
              <a:defRPr sz="1800"/>
            </a:lvl4pPr>
            <a:lvl5pPr marR="40540">
              <a:defRPr sz="1800"/>
            </a:lvl5pPr>
          </a:lstStyle>
          <a:p>
            <a:r>
              <a:t>Body Level One</a:t>
            </a:r>
          </a:p>
          <a:p>
            <a:pPr lvl="1"/>
            <a:r>
              <a:t>Body Level Two</a:t>
            </a:r>
          </a:p>
          <a:p>
            <a:pPr lvl="2"/>
            <a:r>
              <a:t>Body Level Three</a:t>
            </a:r>
          </a:p>
          <a:p>
            <a:pPr lvl="3"/>
            <a:r>
              <a:t>Body Level Four</a:t>
            </a:r>
          </a:p>
          <a:p>
            <a:pPr lvl="4"/>
            <a:r>
              <a:t>Body Level Five</a:t>
            </a:r>
          </a:p>
        </p:txBody>
      </p:sp>
      <p:sp>
        <p:nvSpPr>
          <p:cNvPr id="131" name="Shape 131"/>
          <p:cNvSpPr>
            <a:spLocks noGrp="1"/>
          </p:cNvSpPr>
          <p:nvPr>
            <p:ph type="sldNum" sz="quarter" idx="2"/>
          </p:nvPr>
        </p:nvSpPr>
        <p:spPr>
          <a:xfrm>
            <a:off x="7366128" y="6248401"/>
            <a:ext cx="281930" cy="287058"/>
          </a:xfrm>
          <a:prstGeom prst="rect">
            <a:avLst/>
          </a:prstGeom>
        </p:spPr>
        <p:txBody>
          <a:bodyPr/>
          <a:lstStyle>
            <a:lvl1pPr>
              <a:defRPr sz="1200"/>
            </a:lvl1p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687139183"/>
      </p:ext>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type="tx">
  <p:cSld name="Title &amp; Bullets copy 6">
    <p:spTree>
      <p:nvGrpSpPr>
        <p:cNvPr id="1" name=""/>
        <p:cNvGrpSpPr/>
        <p:nvPr/>
      </p:nvGrpSpPr>
      <p:grpSpPr>
        <a:xfrm>
          <a:off x="0" y="0"/>
          <a:ext cx="0" cy="0"/>
          <a:chOff x="0" y="0"/>
          <a:chExt cx="0" cy="0"/>
        </a:xfrm>
      </p:grpSpPr>
      <p:sp>
        <p:nvSpPr>
          <p:cNvPr id="138" name="Shape 138"/>
          <p:cNvSpPr>
            <a:spLocks noGrp="1"/>
          </p:cNvSpPr>
          <p:nvPr>
            <p:ph type="title"/>
          </p:nvPr>
        </p:nvSpPr>
        <p:spPr>
          <a:prstGeom prst="rect">
            <a:avLst/>
          </a:prstGeom>
        </p:spPr>
        <p:txBody>
          <a:bodyPr/>
          <a:lstStyle>
            <a:lvl1pPr marL="40540" marR="40540">
              <a:defRPr sz="4200"/>
            </a:lvl1pPr>
          </a:lstStyle>
          <a:p>
            <a:r>
              <a:t>Title Text</a:t>
            </a:r>
          </a:p>
        </p:txBody>
      </p:sp>
      <p:sp>
        <p:nvSpPr>
          <p:cNvPr id="139" name="Shape 139"/>
          <p:cNvSpPr>
            <a:spLocks noGrp="1"/>
          </p:cNvSpPr>
          <p:nvPr>
            <p:ph type="body" idx="1"/>
          </p:nvPr>
        </p:nvSpPr>
        <p:spPr>
          <a:prstGeom prst="rect">
            <a:avLst/>
          </a:prstGeom>
        </p:spPr>
        <p:txBody>
          <a:bodyPr/>
          <a:lstStyle>
            <a:lvl1pPr marR="40540">
              <a:defRPr sz="3000"/>
            </a:lvl1pPr>
            <a:lvl2pPr marR="40540">
              <a:defRPr sz="2600"/>
            </a:lvl2pPr>
            <a:lvl3pPr marR="40540">
              <a:defRPr sz="2200"/>
            </a:lvl3pPr>
            <a:lvl4pPr marR="40540">
              <a:defRPr sz="1800"/>
            </a:lvl4pPr>
            <a:lvl5pPr marR="40540">
              <a:defRPr sz="1800"/>
            </a:lvl5pPr>
          </a:lstStyle>
          <a:p>
            <a:r>
              <a:t>Body Level One</a:t>
            </a:r>
          </a:p>
          <a:p>
            <a:pPr lvl="1"/>
            <a:r>
              <a:t>Body Level Two</a:t>
            </a:r>
          </a:p>
          <a:p>
            <a:pPr lvl="2"/>
            <a:r>
              <a:t>Body Level Three</a:t>
            </a:r>
          </a:p>
          <a:p>
            <a:pPr lvl="3"/>
            <a:r>
              <a:t>Body Level Four</a:t>
            </a:r>
          </a:p>
          <a:p>
            <a:pPr lvl="4"/>
            <a:r>
              <a:t>Body Level Five</a:t>
            </a:r>
          </a:p>
        </p:txBody>
      </p:sp>
      <p:sp>
        <p:nvSpPr>
          <p:cNvPr id="140" name="Shape 140"/>
          <p:cNvSpPr>
            <a:spLocks noGrp="1"/>
          </p:cNvSpPr>
          <p:nvPr>
            <p:ph type="sldNum" sz="quarter" idx="2"/>
          </p:nvPr>
        </p:nvSpPr>
        <p:spPr>
          <a:xfrm>
            <a:off x="7366128" y="6248401"/>
            <a:ext cx="281930" cy="287058"/>
          </a:xfrm>
          <a:prstGeom prst="rect">
            <a:avLst/>
          </a:prstGeom>
        </p:spPr>
        <p:txBody>
          <a:bodyPr/>
          <a:lstStyle>
            <a:lvl1pPr>
              <a:defRPr sz="1200"/>
            </a:lvl1p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4064014695"/>
      </p:ext>
    </p:extLst>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x">
  <p:cSld name="Default - Blank copy">
    <p:spTree>
      <p:nvGrpSpPr>
        <p:cNvPr id="1" name=""/>
        <p:cNvGrpSpPr/>
        <p:nvPr/>
      </p:nvGrpSpPr>
      <p:grpSpPr>
        <a:xfrm>
          <a:off x="0" y="0"/>
          <a:ext cx="0" cy="0"/>
          <a:chOff x="0" y="0"/>
          <a:chExt cx="0" cy="0"/>
        </a:xfrm>
      </p:grpSpPr>
      <p:sp>
        <p:nvSpPr>
          <p:cNvPr id="147" name="Shape 147"/>
          <p:cNvSpPr>
            <a:spLocks noGrp="1"/>
          </p:cNvSpPr>
          <p:nvPr>
            <p:ph type="sldNum" sz="quarter" idx="2"/>
          </p:nvPr>
        </p:nvSpPr>
        <p:spPr>
          <a:xfrm>
            <a:off x="8440964" y="6477275"/>
            <a:ext cx="245839" cy="249897"/>
          </a:xfrm>
          <a:prstGeom prst="rect">
            <a:avLst/>
          </a:prstGeom>
          <a:ln>
            <a:round/>
          </a:ln>
        </p:spPr>
        <p:txBody>
          <a:bodyPr lIns="38000" tIns="38000" rIns="38000" bIns="38000" anchor="ctr"/>
          <a:lstStyle>
            <a:lvl1pPr algn="r" defTabSz="456018">
              <a:defRPr sz="1100">
                <a:solidFill>
                  <a:srgbClr val="9A9A9A"/>
                </a:solidFill>
                <a:uFill>
                  <a:solidFill>
                    <a:srgbClr val="9A9A9A"/>
                  </a:solidFill>
                </a:u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240796667"/>
      </p:ext>
    </p:extLst>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x">
  <p:cSld name="1_Default - Title Only">
    <p:spTree>
      <p:nvGrpSpPr>
        <p:cNvPr id="1" name=""/>
        <p:cNvGrpSpPr/>
        <p:nvPr/>
      </p:nvGrpSpPr>
      <p:grpSpPr>
        <a:xfrm>
          <a:off x="0" y="0"/>
          <a:ext cx="0" cy="0"/>
          <a:chOff x="0" y="0"/>
          <a:chExt cx="0" cy="0"/>
        </a:xfrm>
      </p:grpSpPr>
      <p:sp>
        <p:nvSpPr>
          <p:cNvPr id="154" name="Shape 154"/>
          <p:cNvSpPr>
            <a:spLocks noGrp="1"/>
          </p:cNvSpPr>
          <p:nvPr>
            <p:ph type="title"/>
          </p:nvPr>
        </p:nvSpPr>
        <p:spPr>
          <a:xfrm>
            <a:off x="457200" y="274689"/>
            <a:ext cx="8229600" cy="1143001"/>
          </a:xfrm>
          <a:prstGeom prst="rect">
            <a:avLst/>
          </a:prstGeom>
          <a:ln>
            <a:round/>
          </a:ln>
        </p:spPr>
        <p:txBody>
          <a:bodyPr lIns="38000" tIns="38000" rIns="38000" bIns="38000"/>
          <a:lstStyle>
            <a:lvl1pPr marL="0" marR="0" defTabSz="456018">
              <a:defRPr b="0">
                <a:latin typeface="Calibri"/>
                <a:ea typeface="Calibri"/>
                <a:cs typeface="Calibri"/>
                <a:sym typeface="Calibri"/>
              </a:defRPr>
            </a:lvl1pPr>
          </a:lstStyle>
          <a:p>
            <a:r>
              <a:t>Title Text</a:t>
            </a:r>
          </a:p>
        </p:txBody>
      </p:sp>
      <p:sp>
        <p:nvSpPr>
          <p:cNvPr id="155" name="Shape 155"/>
          <p:cNvSpPr>
            <a:spLocks noGrp="1"/>
          </p:cNvSpPr>
          <p:nvPr>
            <p:ph type="sldNum" sz="quarter" idx="2"/>
          </p:nvPr>
        </p:nvSpPr>
        <p:spPr>
          <a:xfrm>
            <a:off x="8427333" y="6463755"/>
            <a:ext cx="259517" cy="261440"/>
          </a:xfrm>
          <a:prstGeom prst="rect">
            <a:avLst/>
          </a:prstGeom>
          <a:ln>
            <a:round/>
          </a:ln>
        </p:spPr>
        <p:txBody>
          <a:bodyPr lIns="38000" tIns="38000" rIns="38000" bIns="38000" anchor="ctr"/>
          <a:lstStyle>
            <a:lvl1pPr algn="r" defTabSz="456018">
              <a:defRPr sz="1200">
                <a:solidFill>
                  <a:srgbClr val="9A9A9A"/>
                </a:solidFill>
                <a:uFill>
                  <a:solidFill>
                    <a:srgbClr val="9A9A9A"/>
                  </a:solidFill>
                </a:u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617314488"/>
      </p:ext>
    </p:extLst>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x">
  <p:cSld name="3_Title &amp; Bullets">
    <p:spTree>
      <p:nvGrpSpPr>
        <p:cNvPr id="1" name=""/>
        <p:cNvGrpSpPr/>
        <p:nvPr/>
      </p:nvGrpSpPr>
      <p:grpSpPr>
        <a:xfrm>
          <a:off x="0" y="0"/>
          <a:ext cx="0" cy="0"/>
          <a:chOff x="0" y="0"/>
          <a:chExt cx="0" cy="0"/>
        </a:xfrm>
      </p:grpSpPr>
      <p:pic>
        <p:nvPicPr>
          <p:cNvPr id="162" name="image.png"/>
          <p:cNvPicPr>
            <a:picLocks/>
          </p:cNvPicPr>
          <p:nvPr/>
        </p:nvPicPr>
        <p:blipFill>
          <a:blip r:embed="rId2">
            <a:extLst/>
          </a:blip>
          <a:stretch>
            <a:fillRect/>
          </a:stretch>
        </p:blipFill>
        <p:spPr>
          <a:xfrm>
            <a:off x="60325" y="60325"/>
            <a:ext cx="8986838" cy="6724650"/>
          </a:xfrm>
          <a:prstGeom prst="rect">
            <a:avLst/>
          </a:prstGeom>
          <a:ln w="12700">
            <a:miter lim="400000"/>
          </a:ln>
        </p:spPr>
      </p:pic>
      <p:sp>
        <p:nvSpPr>
          <p:cNvPr id="163" name="Shape 163"/>
          <p:cNvSpPr>
            <a:spLocks noGrp="1"/>
          </p:cNvSpPr>
          <p:nvPr>
            <p:ph type="title"/>
          </p:nvPr>
        </p:nvSpPr>
        <p:spPr>
          <a:xfrm>
            <a:off x="457200" y="92074"/>
            <a:ext cx="8229600" cy="1508126"/>
          </a:xfrm>
          <a:prstGeom prst="rect">
            <a:avLst/>
          </a:prstGeom>
        </p:spPr>
        <p:txBody>
          <a:bodyPr/>
          <a:lstStyle>
            <a:lvl1pPr>
              <a:defRPr b="0">
                <a:latin typeface="Arial"/>
                <a:ea typeface="Arial"/>
                <a:cs typeface="Arial"/>
                <a:sym typeface="Arial"/>
              </a:defRPr>
            </a:lvl1pPr>
          </a:lstStyle>
          <a:p>
            <a:r>
              <a:t>Title Text</a:t>
            </a:r>
          </a:p>
        </p:txBody>
      </p:sp>
      <p:sp>
        <p:nvSpPr>
          <p:cNvPr id="164" name="Shape 164"/>
          <p:cNvSpPr>
            <a:spLocks noGrp="1"/>
          </p:cNvSpPr>
          <p:nvPr>
            <p:ph type="body" idx="1"/>
          </p:nvPr>
        </p:nvSpPr>
        <p:spPr>
          <a:xfrm>
            <a:off x="457200" y="1600200"/>
            <a:ext cx="8229600" cy="5257800"/>
          </a:xfrm>
          <a:prstGeom prst="rect">
            <a:avLst/>
          </a:prstGeom>
        </p:spPr>
        <p:txBody>
          <a:bodyPr/>
          <a:lstStyle>
            <a:lvl1pPr>
              <a:defRPr>
                <a:latin typeface="Arial"/>
                <a:ea typeface="Arial"/>
                <a:cs typeface="Arial"/>
                <a:sym typeface="Arial"/>
              </a:defRPr>
            </a:lvl1pPr>
            <a:lvl2pPr>
              <a:defRPr>
                <a:latin typeface="Arial"/>
                <a:ea typeface="Arial"/>
                <a:cs typeface="Arial"/>
                <a:sym typeface="Arial"/>
              </a:defRPr>
            </a:lvl2pPr>
            <a:lvl3pPr>
              <a:defRPr>
                <a:latin typeface="Arial"/>
                <a:ea typeface="Arial"/>
                <a:cs typeface="Arial"/>
                <a:sym typeface="Arial"/>
              </a:defRPr>
            </a:lvl3pPr>
            <a:lvl4pPr>
              <a:defRPr>
                <a:latin typeface="Arial"/>
                <a:ea typeface="Arial"/>
                <a:cs typeface="Arial"/>
                <a:sym typeface="Arial"/>
              </a:defRPr>
            </a:lvl4pPr>
            <a:lvl5pP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65" name="Shape 165"/>
          <p:cNvSpPr>
            <a:spLocks noGrp="1"/>
          </p:cNvSpPr>
          <p:nvPr>
            <p:ph type="sldNum" sz="quarter" idx="2"/>
          </p:nvPr>
        </p:nvSpPr>
        <p:spPr>
          <a:xfrm>
            <a:off x="7459808" y="6245268"/>
            <a:ext cx="320401" cy="317836"/>
          </a:xfrm>
          <a:prstGeom prst="rect">
            <a:avLst/>
          </a:prstGeom>
        </p:spPr>
        <p:txBody>
          <a:bodyPr/>
          <a:lstStyle>
            <a:lvl1pPr>
              <a:defRPr>
                <a:latin typeface="Arial"/>
                <a:ea typeface="Arial"/>
                <a:cs typeface="Arial"/>
                <a:sym typeface="Arial"/>
              </a:defRPr>
            </a:lvl1p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1660002185"/>
      </p:ext>
    </p:extLst>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x">
  <p:cSld name="Title and Chart">
    <p:spTree>
      <p:nvGrpSpPr>
        <p:cNvPr id="1" name=""/>
        <p:cNvGrpSpPr/>
        <p:nvPr/>
      </p:nvGrpSpPr>
      <p:grpSpPr>
        <a:xfrm>
          <a:off x="0" y="0"/>
          <a:ext cx="0" cy="0"/>
          <a:chOff x="0" y="0"/>
          <a:chExt cx="0" cy="0"/>
        </a:xfrm>
      </p:grpSpPr>
      <p:sp>
        <p:nvSpPr>
          <p:cNvPr id="172" name="Shape 172"/>
          <p:cNvSpPr>
            <a:spLocks noGrp="1"/>
          </p:cNvSpPr>
          <p:nvPr>
            <p:ph type="title"/>
          </p:nvPr>
        </p:nvSpPr>
        <p:spPr>
          <a:xfrm>
            <a:off x="457200" y="1"/>
            <a:ext cx="8229600" cy="1692276"/>
          </a:xfrm>
          <a:prstGeom prst="rect">
            <a:avLst/>
          </a:prstGeom>
        </p:spPr>
        <p:txBody>
          <a:bodyPr lIns="45602" tIns="45602" rIns="45602" bIns="45602">
            <a:normAutofit/>
          </a:bodyPr>
          <a:lstStyle>
            <a:lvl1pPr marL="0" marR="0" defTabSz="456018">
              <a:defRPr b="0">
                <a:uFillTx/>
                <a:latin typeface="Calibri"/>
                <a:ea typeface="Calibri"/>
                <a:cs typeface="Calibri"/>
                <a:sym typeface="Calibri"/>
              </a:defRPr>
            </a:lvl1pPr>
          </a:lstStyle>
          <a:p>
            <a:r>
              <a:t>Title Text</a:t>
            </a:r>
          </a:p>
        </p:txBody>
      </p:sp>
      <p:sp>
        <p:nvSpPr>
          <p:cNvPr id="173" name="Shape 173"/>
          <p:cNvSpPr>
            <a:spLocks noGrp="1"/>
          </p:cNvSpPr>
          <p:nvPr>
            <p:ph type="sldNum" sz="quarter" idx="2"/>
          </p:nvPr>
        </p:nvSpPr>
        <p:spPr>
          <a:xfrm>
            <a:off x="6553200" y="6345216"/>
            <a:ext cx="2133600" cy="276275"/>
          </a:xfrm>
          <a:prstGeom prst="rect">
            <a:avLst/>
          </a:prstGeom>
        </p:spPr>
        <p:txBody>
          <a:bodyPr wrap="square" lIns="45602" tIns="45602" rIns="45602" bIns="45602" anchor="ctr"/>
          <a:lstStyle>
            <a:lvl1pPr algn="r" defTabSz="456018">
              <a:defRPr sz="1200">
                <a:solidFill>
                  <a:srgbClr val="888888"/>
                </a:solidFill>
                <a:uFillTx/>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445853822"/>
      </p:ext>
    </p:extLst>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x">
  <p:cSld name="1_Title &amp; Bullets copy 6">
    <p:spTree>
      <p:nvGrpSpPr>
        <p:cNvPr id="1" name=""/>
        <p:cNvGrpSpPr/>
        <p:nvPr/>
      </p:nvGrpSpPr>
      <p:grpSpPr>
        <a:xfrm>
          <a:off x="0" y="0"/>
          <a:ext cx="0" cy="0"/>
          <a:chOff x="0" y="0"/>
          <a:chExt cx="0" cy="0"/>
        </a:xfrm>
      </p:grpSpPr>
      <p:pic>
        <p:nvPicPr>
          <p:cNvPr id="180" name="Resim 179"/>
          <p:cNvPicPr>
            <a:picLocks/>
          </p:cNvPicPr>
          <p:nvPr/>
        </p:nvPicPr>
        <p:blipFill>
          <a:blip r:embed="rId2">
            <a:extLst/>
          </a:blip>
          <a:stretch>
            <a:fillRect/>
          </a:stretch>
        </p:blipFill>
        <p:spPr>
          <a:xfrm>
            <a:off x="74613" y="44450"/>
            <a:ext cx="9017596" cy="6785174"/>
          </a:xfrm>
          <a:prstGeom prst="rect">
            <a:avLst/>
          </a:prstGeom>
        </p:spPr>
      </p:pic>
      <p:sp>
        <p:nvSpPr>
          <p:cNvPr id="182" name="Shape 182"/>
          <p:cNvSpPr>
            <a:spLocks noGrp="1"/>
          </p:cNvSpPr>
          <p:nvPr>
            <p:ph type="title"/>
          </p:nvPr>
        </p:nvSpPr>
        <p:spPr>
          <a:xfrm>
            <a:off x="687586" y="384028"/>
            <a:ext cx="7768830" cy="1598415"/>
          </a:xfrm>
          <a:prstGeom prst="rect">
            <a:avLst/>
          </a:prstGeom>
        </p:spPr>
        <p:txBody>
          <a:bodyPr lIns="35619" tIns="35619" rIns="35619" bIns="35619"/>
          <a:lstStyle>
            <a:lvl1pPr marL="57649" marR="57649" defTabSz="1292091">
              <a:defRPr sz="4200"/>
            </a:lvl1pPr>
          </a:lstStyle>
          <a:p>
            <a:r>
              <a:t>Title Text</a:t>
            </a:r>
          </a:p>
        </p:txBody>
      </p:sp>
      <p:sp>
        <p:nvSpPr>
          <p:cNvPr id="183" name="Shape 183"/>
          <p:cNvSpPr>
            <a:spLocks noGrp="1"/>
          </p:cNvSpPr>
          <p:nvPr>
            <p:ph type="body" idx="1"/>
          </p:nvPr>
        </p:nvSpPr>
        <p:spPr>
          <a:xfrm>
            <a:off x="687586" y="1982390"/>
            <a:ext cx="7768830" cy="4875610"/>
          </a:xfrm>
          <a:prstGeom prst="rect">
            <a:avLst/>
          </a:prstGeom>
        </p:spPr>
        <p:txBody>
          <a:bodyPr lIns="35619" tIns="35619" rIns="35619" bIns="35619"/>
          <a:lstStyle>
            <a:lvl1pPr marL="273735" marR="57649" indent="-233195" defTabSz="1292091">
              <a:spcBef>
                <a:spcPts val="1000"/>
              </a:spcBef>
              <a:defRPr sz="3000"/>
            </a:lvl1pPr>
            <a:lvl2pPr marL="691578" marR="57649" indent="-195013" defTabSz="1292091">
              <a:spcBef>
                <a:spcPts val="900"/>
              </a:spcBef>
              <a:defRPr sz="2600"/>
            </a:lvl2pPr>
            <a:lvl3pPr marL="1100127" marR="57649" indent="-147562" defTabSz="1292091">
              <a:spcBef>
                <a:spcPts val="700"/>
              </a:spcBef>
              <a:defRPr sz="2200"/>
            </a:lvl3pPr>
            <a:lvl4pPr marL="1555210" marR="57649" indent="-146601" defTabSz="1292091">
              <a:spcBef>
                <a:spcPts val="600"/>
              </a:spcBef>
              <a:defRPr sz="1800"/>
            </a:lvl4pPr>
            <a:lvl5pPr marL="2011247" marR="57649" indent="-146601" defTabSz="1292091">
              <a:spcBef>
                <a:spcPts val="600"/>
              </a:spcBef>
              <a:defRPr sz="1800"/>
            </a:lvl5pPr>
          </a:lstStyle>
          <a:p>
            <a:r>
              <a:t>Body Level One</a:t>
            </a:r>
          </a:p>
          <a:p>
            <a:pPr lvl="1"/>
            <a:r>
              <a:t>Body Level Two</a:t>
            </a:r>
          </a:p>
          <a:p>
            <a:pPr lvl="2"/>
            <a:r>
              <a:t>Body Level Three</a:t>
            </a:r>
          </a:p>
          <a:p>
            <a:pPr lvl="3"/>
            <a:r>
              <a:t>Body Level Four</a:t>
            </a:r>
          </a:p>
          <a:p>
            <a:pPr lvl="4"/>
            <a:r>
              <a:t>Body Level Five</a:t>
            </a:r>
          </a:p>
        </p:txBody>
      </p:sp>
      <p:sp>
        <p:nvSpPr>
          <p:cNvPr id="184" name="Shape 184"/>
          <p:cNvSpPr>
            <a:spLocks noGrp="1"/>
          </p:cNvSpPr>
          <p:nvPr>
            <p:ph type="sldNum" sz="quarter" idx="2"/>
          </p:nvPr>
        </p:nvSpPr>
        <p:spPr>
          <a:xfrm>
            <a:off x="7381247" y="6250781"/>
            <a:ext cx="251503" cy="256632"/>
          </a:xfrm>
          <a:prstGeom prst="rect">
            <a:avLst/>
          </a:prstGeom>
        </p:spPr>
        <p:txBody>
          <a:bodyPr lIns="35619" tIns="35619" rIns="35619" bIns="35619"/>
          <a:lstStyle>
            <a:lvl1pPr defTabSz="823396">
              <a:defRPr sz="1200"/>
            </a:lvl1p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1628438952"/>
      </p:ext>
    </p:extLst>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x">
  <p:cSld name="3_Default - Title and Content">
    <p:spTree>
      <p:nvGrpSpPr>
        <p:cNvPr id="1" name=""/>
        <p:cNvGrpSpPr/>
        <p:nvPr/>
      </p:nvGrpSpPr>
      <p:grpSpPr>
        <a:xfrm>
          <a:off x="0" y="0"/>
          <a:ext cx="0" cy="0"/>
          <a:chOff x="0" y="0"/>
          <a:chExt cx="0" cy="0"/>
        </a:xfrm>
      </p:grpSpPr>
      <p:pic>
        <p:nvPicPr>
          <p:cNvPr id="191" name="Resim 190"/>
          <p:cNvPicPr>
            <a:picLocks/>
          </p:cNvPicPr>
          <p:nvPr/>
        </p:nvPicPr>
        <p:blipFill>
          <a:blip r:embed="rId2">
            <a:extLst/>
          </a:blip>
          <a:stretch>
            <a:fillRect/>
          </a:stretch>
        </p:blipFill>
        <p:spPr>
          <a:xfrm>
            <a:off x="74613" y="44450"/>
            <a:ext cx="9017596" cy="6785174"/>
          </a:xfrm>
          <a:prstGeom prst="rect">
            <a:avLst/>
          </a:prstGeom>
        </p:spPr>
      </p:pic>
      <p:sp>
        <p:nvSpPr>
          <p:cNvPr id="193" name="Shape 193"/>
          <p:cNvSpPr>
            <a:spLocks noGrp="1"/>
          </p:cNvSpPr>
          <p:nvPr>
            <p:ph type="title"/>
          </p:nvPr>
        </p:nvSpPr>
        <p:spPr>
          <a:xfrm>
            <a:off x="455415" y="274690"/>
            <a:ext cx="8233172" cy="1143001"/>
          </a:xfrm>
          <a:prstGeom prst="rect">
            <a:avLst/>
          </a:prstGeom>
          <a:ln w="3175">
            <a:round/>
          </a:ln>
        </p:spPr>
        <p:txBody>
          <a:bodyPr lIns="26716" tIns="26716" rIns="26716" bIns="26716"/>
          <a:lstStyle>
            <a:lvl1pPr marL="0" marR="0" defTabSz="646050">
              <a:defRPr sz="4200" b="0">
                <a:latin typeface="Calibri"/>
                <a:ea typeface="Calibri"/>
                <a:cs typeface="Calibri"/>
                <a:sym typeface="Calibri"/>
              </a:defRPr>
            </a:lvl1pPr>
          </a:lstStyle>
          <a:p>
            <a:r>
              <a:t>Title Text</a:t>
            </a:r>
          </a:p>
        </p:txBody>
      </p:sp>
      <p:sp>
        <p:nvSpPr>
          <p:cNvPr id="194" name="Shape 194"/>
          <p:cNvSpPr>
            <a:spLocks noGrp="1"/>
          </p:cNvSpPr>
          <p:nvPr>
            <p:ph type="body" idx="1"/>
          </p:nvPr>
        </p:nvSpPr>
        <p:spPr>
          <a:xfrm>
            <a:off x="455415" y="1598415"/>
            <a:ext cx="8233172" cy="4525964"/>
          </a:xfrm>
          <a:prstGeom prst="rect">
            <a:avLst/>
          </a:prstGeom>
          <a:ln w="3175">
            <a:round/>
          </a:ln>
        </p:spPr>
        <p:txBody>
          <a:bodyPr lIns="26716" tIns="26716" rIns="26716" bIns="26716"/>
          <a:lstStyle>
            <a:lvl1pPr marL="233195" marR="0" indent="-233195" defTabSz="646050">
              <a:spcBef>
                <a:spcPts val="1000"/>
              </a:spcBef>
              <a:buClr>
                <a:srgbClr val="000000"/>
              </a:buClr>
              <a:buFont typeface="Arial"/>
              <a:defRPr sz="3000">
                <a:latin typeface="Calibri"/>
                <a:ea typeface="Calibri"/>
                <a:cs typeface="Calibri"/>
                <a:sym typeface="Calibri"/>
              </a:defRPr>
            </a:lvl1pPr>
            <a:lvl2pPr marL="651054" marR="0" indent="-195013" defTabSz="646050">
              <a:spcBef>
                <a:spcPts val="900"/>
              </a:spcBef>
              <a:buClr>
                <a:srgbClr val="000000"/>
              </a:buClr>
              <a:buFont typeface="Arial"/>
              <a:defRPr sz="2600">
                <a:latin typeface="Calibri"/>
                <a:ea typeface="Calibri"/>
                <a:cs typeface="Calibri"/>
                <a:sym typeface="Calibri"/>
              </a:defRPr>
            </a:lvl2pPr>
            <a:lvl3pPr marL="1059600" marR="0" indent="-147562" defTabSz="646050">
              <a:spcBef>
                <a:spcPts val="800"/>
              </a:spcBef>
              <a:buClr>
                <a:srgbClr val="000000"/>
              </a:buClr>
              <a:buFont typeface="Arial"/>
              <a:defRPr sz="2200">
                <a:latin typeface="Calibri"/>
                <a:ea typeface="Calibri"/>
                <a:cs typeface="Calibri"/>
                <a:sym typeface="Calibri"/>
              </a:defRPr>
            </a:lvl3pPr>
            <a:lvl4pPr marL="1514662" marR="0" indent="-146601" defTabSz="646050">
              <a:spcBef>
                <a:spcPts val="600"/>
              </a:spcBef>
              <a:buClr>
                <a:srgbClr val="000000"/>
              </a:buClr>
              <a:buFont typeface="Arial"/>
              <a:defRPr sz="1800">
                <a:latin typeface="Calibri"/>
                <a:ea typeface="Calibri"/>
                <a:cs typeface="Calibri"/>
                <a:sym typeface="Calibri"/>
              </a:defRPr>
            </a:lvl4pPr>
            <a:lvl5pPr marL="1970707" marR="0" indent="-146601" defTabSz="646050">
              <a:spcBef>
                <a:spcPts val="600"/>
              </a:spcBef>
              <a:buClr>
                <a:srgbClr val="000000"/>
              </a:buClr>
              <a:buFont typeface="Arial"/>
              <a:defRPr sz="1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95" name="Shape 195"/>
          <p:cNvSpPr>
            <a:spLocks noGrp="1"/>
          </p:cNvSpPr>
          <p:nvPr>
            <p:ph type="sldNum" sz="quarter" idx="2"/>
          </p:nvPr>
        </p:nvSpPr>
        <p:spPr>
          <a:xfrm>
            <a:off x="8463802" y="6492340"/>
            <a:ext cx="223042" cy="227100"/>
          </a:xfrm>
          <a:prstGeom prst="rect">
            <a:avLst/>
          </a:prstGeom>
          <a:ln w="3175">
            <a:round/>
          </a:ln>
        </p:spPr>
        <p:txBody>
          <a:bodyPr lIns="26716" tIns="26716" rIns="26716" bIns="26716" anchor="ctr"/>
          <a:lstStyle>
            <a:lvl1pPr algn="r" defTabSz="646050">
              <a:defRPr sz="1100">
                <a:solidFill>
                  <a:srgbClr val="9A9A9A"/>
                </a:solidFill>
                <a:uFill>
                  <a:solidFill>
                    <a:srgbClr val="9A9A9A"/>
                  </a:solidFill>
                </a:u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08062196"/>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Başlık ve Graf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1143000"/>
          </a:xfrm>
        </p:spPr>
        <p:txBody>
          <a:bodyPr/>
          <a:lstStyle/>
          <a:p>
            <a:r>
              <a:rPr lang="tr-TR" smtClean="0"/>
              <a:t>Asıl başlık stili için tıklatın</a:t>
            </a:r>
            <a:endParaRPr lang="tr-TR"/>
          </a:p>
        </p:txBody>
      </p:sp>
      <p:sp>
        <p:nvSpPr>
          <p:cNvPr id="3" name="Grafik Yer Tutucusu 2"/>
          <p:cNvSpPr>
            <a:spLocks noGrp="1"/>
          </p:cNvSpPr>
          <p:nvPr>
            <p:ph type="chart" idx="1"/>
          </p:nvPr>
        </p:nvSpPr>
        <p:spPr>
          <a:xfrm>
            <a:off x="457200" y="1600252"/>
            <a:ext cx="8229600" cy="4525963"/>
          </a:xfrm>
        </p:spPr>
        <p:txBody>
          <a:bodyPr/>
          <a:lstStyle/>
          <a:p>
            <a:pPr lvl="0"/>
            <a:endParaRPr lang="tr-TR"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A85BE7-B035-488E-A4C3-93910CE4729C}" type="slidenum">
              <a:rPr lang="tr-TR">
                <a:solidFill>
                  <a:srgbClr val="000000"/>
                </a:solidFill>
              </a:rPr>
              <a:pPr>
                <a:defRPr/>
              </a:pPr>
              <a:t>‹#›</a:t>
            </a:fld>
            <a:endParaRPr lang="tr-TR">
              <a:solidFill>
                <a:srgbClr val="000000"/>
              </a:solidFill>
            </a:endParaRPr>
          </a:p>
        </p:txBody>
      </p:sp>
    </p:spTree>
    <p:extLst>
      <p:ext uri="{BB962C8B-B14F-4D97-AF65-F5344CB8AC3E}">
        <p14:creationId xmlns:p14="http://schemas.microsoft.com/office/powerpoint/2010/main" val="411962764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x">
  <p:cSld name="1_Title &amp; Subtitle">
    <p:bg>
      <p:bgPr>
        <a:gradFill flip="none" rotWithShape="1">
          <a:gsLst>
            <a:gs pos="0">
              <a:srgbClr val="FFFFFF"/>
            </a:gs>
            <a:gs pos="100000">
              <a:srgbClr val="B3DEE8"/>
            </a:gs>
          </a:gsLst>
          <a:lin ang="16200000" scaled="0"/>
        </a:gradFill>
        <a:effectLst/>
      </p:bgPr>
    </p:bg>
    <p:spTree>
      <p:nvGrpSpPr>
        <p:cNvPr id="1" name=""/>
        <p:cNvGrpSpPr/>
        <p:nvPr/>
      </p:nvGrpSpPr>
      <p:grpSpPr>
        <a:xfrm>
          <a:off x="0" y="0"/>
          <a:ext cx="0" cy="0"/>
          <a:chOff x="0" y="0"/>
          <a:chExt cx="0" cy="0"/>
        </a:xfrm>
      </p:grpSpPr>
      <p:sp>
        <p:nvSpPr>
          <p:cNvPr id="202" name="Shape 202"/>
          <p:cNvSpPr>
            <a:spLocks noGrp="1"/>
          </p:cNvSpPr>
          <p:nvPr>
            <p:ph type="title"/>
          </p:nvPr>
        </p:nvSpPr>
        <p:spPr>
          <a:xfrm>
            <a:off x="892968" y="4"/>
            <a:ext cx="7349134" cy="2143125"/>
          </a:xfrm>
          <a:prstGeom prst="rect">
            <a:avLst/>
          </a:prstGeom>
        </p:spPr>
        <p:txBody>
          <a:bodyPr lIns="35619" tIns="35619" rIns="35619" bIns="35619"/>
          <a:lstStyle>
            <a:lvl1pPr marL="0" marR="0" defTabSz="924733">
              <a:defRPr sz="5600">
                <a:latin typeface="Gill Sans"/>
                <a:ea typeface="Gill Sans"/>
                <a:cs typeface="Gill Sans"/>
                <a:sym typeface="Gill Sans"/>
              </a:defRPr>
            </a:lvl1pPr>
          </a:lstStyle>
          <a:p>
            <a:r>
              <a:t>Title Text</a:t>
            </a:r>
          </a:p>
        </p:txBody>
      </p:sp>
      <p:sp>
        <p:nvSpPr>
          <p:cNvPr id="203" name="Shape 203"/>
          <p:cNvSpPr>
            <a:spLocks noGrp="1"/>
          </p:cNvSpPr>
          <p:nvPr>
            <p:ph type="body" idx="1"/>
          </p:nvPr>
        </p:nvSpPr>
        <p:spPr>
          <a:xfrm>
            <a:off x="892968" y="2312793"/>
            <a:ext cx="7349134" cy="4545211"/>
          </a:xfrm>
          <a:prstGeom prst="rect">
            <a:avLst/>
          </a:prstGeom>
        </p:spPr>
        <p:txBody>
          <a:bodyPr lIns="35619" tIns="35619" rIns="35619" bIns="35619"/>
          <a:lstStyle>
            <a:lvl1pPr marL="342034" marR="0" algn="ctr" defTabSz="924733">
              <a:spcBef>
                <a:spcPts val="0"/>
              </a:spcBef>
              <a:buSzTx/>
              <a:buNone/>
              <a:defRPr sz="2200">
                <a:latin typeface="Gill Sans"/>
                <a:ea typeface="Gill Sans"/>
                <a:cs typeface="Gill Sans"/>
                <a:sym typeface="Gill Sans"/>
              </a:defRPr>
            </a:lvl1pPr>
            <a:lvl2pPr marL="741050" marR="0" algn="ctr" defTabSz="924733">
              <a:spcBef>
                <a:spcPts val="0"/>
              </a:spcBef>
              <a:buSzTx/>
              <a:buNone/>
              <a:defRPr sz="2200">
                <a:latin typeface="Gill Sans"/>
                <a:ea typeface="Gill Sans"/>
                <a:cs typeface="Gill Sans"/>
                <a:sym typeface="Gill Sans"/>
              </a:defRPr>
            </a:lvl2pPr>
            <a:lvl3pPr marL="1140076" marR="0" indent="-215350" algn="ctr" defTabSz="924733">
              <a:spcBef>
                <a:spcPts val="0"/>
              </a:spcBef>
              <a:buSzTx/>
              <a:buNone/>
              <a:defRPr sz="2200">
                <a:latin typeface="Gill Sans"/>
                <a:ea typeface="Gill Sans"/>
                <a:cs typeface="Gill Sans"/>
                <a:sym typeface="Gill Sans"/>
              </a:defRPr>
            </a:lvl3pPr>
            <a:lvl4pPr marL="1608757" marR="0" indent="-240694" algn="ctr" defTabSz="924733">
              <a:spcBef>
                <a:spcPts val="0"/>
              </a:spcBef>
              <a:buSzTx/>
              <a:buNone/>
              <a:defRPr sz="2200">
                <a:latin typeface="Gill Sans"/>
                <a:ea typeface="Gill Sans"/>
                <a:cs typeface="Gill Sans"/>
                <a:sym typeface="Gill Sans"/>
              </a:defRPr>
            </a:lvl4pPr>
            <a:lvl5pPr marL="2052150" marR="0" algn="ctr" defTabSz="924733">
              <a:spcBef>
                <a:spcPts val="0"/>
              </a:spcBef>
              <a:buSzTx/>
              <a:buNone/>
              <a:defRPr sz="2200">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04" name="Shape 204"/>
          <p:cNvSpPr>
            <a:spLocks noGrp="1"/>
          </p:cNvSpPr>
          <p:nvPr>
            <p:ph type="sldNum" sz="quarter" idx="2"/>
          </p:nvPr>
        </p:nvSpPr>
        <p:spPr>
          <a:xfrm>
            <a:off x="4335017" y="6527603"/>
            <a:ext cx="479129" cy="472076"/>
          </a:xfrm>
          <a:prstGeom prst="rect">
            <a:avLst/>
          </a:prstGeom>
        </p:spPr>
        <p:txBody>
          <a:bodyPr lIns="35619" tIns="35619" rIns="35619" bIns="35619"/>
          <a:lstStyle>
            <a:lvl1pPr>
              <a:defRPr sz="2600">
                <a:latin typeface="Gill Sans"/>
                <a:ea typeface="Gill Sans"/>
                <a:cs typeface="Gill Sans"/>
                <a:sym typeface="Gill Sans"/>
              </a:defRPr>
            </a:lvl1p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3399458569"/>
      </p:ext>
    </p:extLst>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x">
  <p:cSld name="4_Title &amp; Bullets">
    <p:spTree>
      <p:nvGrpSpPr>
        <p:cNvPr id="1" name=""/>
        <p:cNvGrpSpPr/>
        <p:nvPr/>
      </p:nvGrpSpPr>
      <p:grpSpPr>
        <a:xfrm>
          <a:off x="0" y="0"/>
          <a:ext cx="0" cy="0"/>
          <a:chOff x="0" y="0"/>
          <a:chExt cx="0" cy="0"/>
        </a:xfrm>
      </p:grpSpPr>
      <p:sp>
        <p:nvSpPr>
          <p:cNvPr id="211" name="Shape 211"/>
          <p:cNvSpPr>
            <a:spLocks noGrp="1"/>
          </p:cNvSpPr>
          <p:nvPr>
            <p:ph type="title"/>
          </p:nvPr>
        </p:nvSpPr>
        <p:spPr>
          <a:xfrm>
            <a:off x="685850" y="381051"/>
            <a:ext cx="7772401" cy="1600201"/>
          </a:xfrm>
          <a:prstGeom prst="rect">
            <a:avLst/>
          </a:prstGeom>
        </p:spPr>
        <p:txBody>
          <a:bodyPr/>
          <a:lstStyle>
            <a:lvl1pPr>
              <a:defRPr sz="4200"/>
            </a:lvl1pPr>
          </a:lstStyle>
          <a:p>
            <a:r>
              <a:t>Title Text</a:t>
            </a:r>
          </a:p>
        </p:txBody>
      </p:sp>
      <p:sp>
        <p:nvSpPr>
          <p:cNvPr id="212" name="Shape 212"/>
          <p:cNvSpPr>
            <a:spLocks noGrp="1"/>
          </p:cNvSpPr>
          <p:nvPr>
            <p:ph type="body" idx="1"/>
          </p:nvPr>
        </p:nvSpPr>
        <p:spPr>
          <a:xfrm>
            <a:off x="685850" y="1981252"/>
            <a:ext cx="7772401" cy="4876801"/>
          </a:xfrm>
          <a:prstGeom prst="rect">
            <a:avLst/>
          </a:prstGeom>
        </p:spPr>
        <p:txBody>
          <a:bodyPr/>
          <a:lstStyle>
            <a:lvl1pPr marL="361161" indent="-320640">
              <a:defRPr sz="3000"/>
            </a:lvl1pPr>
            <a:lvl2pPr marL="761229" indent="-264646">
              <a:defRPr sz="2600"/>
            </a:lvl2pPr>
            <a:lvl3pPr marL="1161627" indent="-209013">
              <a:defRPr sz="2200"/>
            </a:lvl3pPr>
            <a:lvl4pPr marL="1613835" indent="-205219">
              <a:defRPr sz="1800"/>
            </a:lvl4pPr>
            <a:lvl5pPr marL="2069879" indent="-205219">
              <a:defRPr sz="1800"/>
            </a:lvl5pPr>
          </a:lstStyle>
          <a:p>
            <a:r>
              <a:t>Body Level One</a:t>
            </a:r>
          </a:p>
          <a:p>
            <a:pPr lvl="1"/>
            <a:r>
              <a:t>Body Level Two</a:t>
            </a:r>
          </a:p>
          <a:p>
            <a:pPr lvl="2"/>
            <a:r>
              <a:t>Body Level Three</a:t>
            </a:r>
          </a:p>
          <a:p>
            <a:pPr lvl="3"/>
            <a:r>
              <a:t>Body Level Four</a:t>
            </a:r>
          </a:p>
          <a:p>
            <a:pPr lvl="4"/>
            <a:r>
              <a:t>Body Level Five</a:t>
            </a:r>
          </a:p>
        </p:txBody>
      </p:sp>
      <p:sp>
        <p:nvSpPr>
          <p:cNvPr id="213" name="Shape 213"/>
          <p:cNvSpPr>
            <a:spLocks noGrp="1"/>
          </p:cNvSpPr>
          <p:nvPr>
            <p:ph type="sldNum" sz="quarter" idx="2"/>
          </p:nvPr>
        </p:nvSpPr>
        <p:spPr>
          <a:xfrm>
            <a:off x="7364736" y="6248401"/>
            <a:ext cx="281930" cy="287058"/>
          </a:xfrm>
          <a:prstGeom prst="rect">
            <a:avLst/>
          </a:prstGeom>
        </p:spPr>
        <p:txBody>
          <a:bodyPr/>
          <a:lstStyle>
            <a:lvl1pPr>
              <a:defRPr sz="1200"/>
            </a:lvl1p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1190914722"/>
      </p:ext>
    </p:extLst>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x">
  <p:cSld name="2_Default - Blank">
    <p:spTree>
      <p:nvGrpSpPr>
        <p:cNvPr id="1" name=""/>
        <p:cNvGrpSpPr/>
        <p:nvPr/>
      </p:nvGrpSpPr>
      <p:grpSpPr>
        <a:xfrm>
          <a:off x="0" y="0"/>
          <a:ext cx="0" cy="0"/>
          <a:chOff x="0" y="0"/>
          <a:chExt cx="0" cy="0"/>
        </a:xfrm>
      </p:grpSpPr>
      <p:sp>
        <p:nvSpPr>
          <p:cNvPr id="220" name="Shape 220"/>
          <p:cNvSpPr/>
          <p:nvPr/>
        </p:nvSpPr>
        <p:spPr>
          <a:xfrm>
            <a:off x="84663" y="126793"/>
            <a:ext cx="9001126" cy="6625829"/>
          </a:xfrm>
          <a:prstGeom prst="rect">
            <a:avLst/>
          </a:prstGeom>
          <a:ln w="50800">
            <a:solidFill>
              <a:srgbClr val="000000"/>
            </a:solidFill>
            <a:miter lim="400000"/>
          </a:ln>
        </p:spPr>
        <p:txBody>
          <a:bodyPr lIns="26716" tIns="26716" rIns="26716" bIns="26716" anchor="ctr"/>
          <a:lstStyle/>
          <a:p>
            <a:pPr algn="ctr" defTabSz="823396" hangingPunct="0">
              <a:buClr>
                <a:srgbClr val="000000"/>
              </a:buClr>
              <a:buFont typeface="Trebuchet MS"/>
              <a:buNone/>
              <a:defRPr sz="3800">
                <a:effectLst>
                  <a:outerShdw blurRad="38100" dist="12700" dir="5400000" rotWithShape="0">
                    <a:srgbClr val="000000">
                      <a:alpha val="50000"/>
                    </a:srgbClr>
                  </a:outerShdw>
                </a:effectLst>
                <a:uFill>
                  <a:solidFill>
                    <a:srgbClr val="000000"/>
                  </a:solidFill>
                </a:uFill>
                <a:latin typeface="+mn-lt"/>
                <a:ea typeface="+mn-ea"/>
                <a:cs typeface="+mn-cs"/>
                <a:sym typeface="Trebuchet MS"/>
              </a:defRPr>
            </a:pPr>
            <a:endParaRPr sz="3800" kern="0">
              <a:solidFill>
                <a:srgbClr val="000000"/>
              </a:solidFill>
              <a:effectLst>
                <a:outerShdw blurRad="38100" dist="12700" dir="5400000" rotWithShape="0">
                  <a:srgbClr val="000000">
                    <a:alpha val="50000"/>
                  </a:srgbClr>
                </a:outerShdw>
              </a:effectLst>
              <a:uFill>
                <a:solidFill>
                  <a:srgbClr val="000000"/>
                </a:solidFill>
              </a:uFill>
              <a:sym typeface="Trebuchet MS"/>
            </a:endParaRPr>
          </a:p>
        </p:txBody>
      </p:sp>
      <p:sp>
        <p:nvSpPr>
          <p:cNvPr id="221" name="Shape 221"/>
          <p:cNvSpPr>
            <a:spLocks noGrp="1"/>
          </p:cNvSpPr>
          <p:nvPr>
            <p:ph type="sldNum" sz="quarter" idx="2"/>
          </p:nvPr>
        </p:nvSpPr>
        <p:spPr>
          <a:xfrm>
            <a:off x="8463802" y="6492340"/>
            <a:ext cx="223042" cy="227100"/>
          </a:xfrm>
          <a:prstGeom prst="rect">
            <a:avLst/>
          </a:prstGeom>
          <a:ln w="3175">
            <a:round/>
          </a:ln>
        </p:spPr>
        <p:txBody>
          <a:bodyPr lIns="26716" tIns="26716" rIns="26716" bIns="26716" anchor="ctr"/>
          <a:lstStyle>
            <a:lvl1pPr algn="r" defTabSz="646050">
              <a:defRPr sz="1100">
                <a:solidFill>
                  <a:srgbClr val="9A9A9A"/>
                </a:solidFill>
                <a:uFill>
                  <a:solidFill>
                    <a:srgbClr val="9A9A9A"/>
                  </a:solidFill>
                </a:u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148815487"/>
      </p:ext>
    </p:extLst>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x">
  <p:cSld name="Varsayılan Tasarım">
    <p:spTree>
      <p:nvGrpSpPr>
        <p:cNvPr id="1" name=""/>
        <p:cNvGrpSpPr/>
        <p:nvPr/>
      </p:nvGrpSpPr>
      <p:grpSpPr>
        <a:xfrm>
          <a:off x="0" y="0"/>
          <a:ext cx="0" cy="0"/>
          <a:chOff x="0" y="0"/>
          <a:chExt cx="0" cy="0"/>
        </a:xfrm>
      </p:grpSpPr>
      <p:sp>
        <p:nvSpPr>
          <p:cNvPr id="228" name="Shape 228"/>
          <p:cNvSpPr/>
          <p:nvPr/>
        </p:nvSpPr>
        <p:spPr>
          <a:xfrm>
            <a:off x="63550" y="61964"/>
            <a:ext cx="9036051" cy="6729413"/>
          </a:xfrm>
          <a:prstGeom prst="rect">
            <a:avLst/>
          </a:prstGeom>
          <a:ln w="50800">
            <a:solidFill>
              <a:srgbClr val="000000"/>
            </a:solidFill>
            <a:miter lim="400000"/>
          </a:ln>
          <a:effectLst>
            <a:outerShdw blurRad="25400" dist="12700" dir="5400000" rotWithShape="0">
              <a:srgbClr val="929292">
                <a:alpha val="34999"/>
              </a:srgbClr>
            </a:outerShdw>
          </a:effectLst>
        </p:spPr>
        <p:txBody>
          <a:bodyPr lIns="50682" tIns="50682" rIns="50682" bIns="50682" anchor="ctr"/>
          <a:lstStyle/>
          <a:p>
            <a:pPr marL="40539" marR="40539" hangingPunct="0">
              <a:defRPr sz="2200">
                <a:uFill>
                  <a:solidFill>
                    <a:srgbClr val="000000"/>
                  </a:solidFill>
                </a:uFill>
                <a:latin typeface="Arial"/>
                <a:ea typeface="Arial"/>
                <a:cs typeface="Arial"/>
                <a:sym typeface="Arial"/>
              </a:defRPr>
            </a:pPr>
            <a:endParaRPr sz="2200" kern="0">
              <a:solidFill>
                <a:srgbClr val="000000"/>
              </a:solidFill>
              <a:uFill>
                <a:solidFill>
                  <a:srgbClr val="000000"/>
                </a:solidFill>
              </a:uFill>
              <a:latin typeface="Arial"/>
              <a:ea typeface="Arial"/>
              <a:cs typeface="Arial"/>
              <a:sym typeface="Arial"/>
            </a:endParaRPr>
          </a:p>
        </p:txBody>
      </p:sp>
      <p:sp>
        <p:nvSpPr>
          <p:cNvPr id="229" name="Shape 229"/>
          <p:cNvSpPr>
            <a:spLocks noGrp="1"/>
          </p:cNvSpPr>
          <p:nvPr>
            <p:ph type="title"/>
          </p:nvPr>
        </p:nvSpPr>
        <p:spPr>
          <a:xfrm>
            <a:off x="457250" y="92074"/>
            <a:ext cx="8229601" cy="1508126"/>
          </a:xfrm>
          <a:prstGeom prst="rect">
            <a:avLst/>
          </a:prstGeom>
        </p:spPr>
        <p:txBody>
          <a:bodyPr/>
          <a:lstStyle>
            <a:lvl1pPr>
              <a:defRPr sz="4200" b="0"/>
            </a:lvl1pPr>
          </a:lstStyle>
          <a:p>
            <a:r>
              <a:t>Title Text</a:t>
            </a:r>
          </a:p>
        </p:txBody>
      </p:sp>
      <p:sp>
        <p:nvSpPr>
          <p:cNvPr id="230" name="Shape 230"/>
          <p:cNvSpPr>
            <a:spLocks noGrp="1"/>
          </p:cNvSpPr>
          <p:nvPr>
            <p:ph type="body" idx="1"/>
          </p:nvPr>
        </p:nvSpPr>
        <p:spPr>
          <a:xfrm>
            <a:off x="457250" y="1600200"/>
            <a:ext cx="8229601" cy="5257800"/>
          </a:xfrm>
          <a:prstGeom prst="rect">
            <a:avLst/>
          </a:prstGeom>
        </p:spPr>
        <p:txBody>
          <a:bodyPr/>
          <a:lstStyle>
            <a:lvl1pPr marL="361161" indent="-320640">
              <a:defRPr sz="3000"/>
            </a:lvl1pPr>
            <a:lvl2pPr marL="761229" indent="-264646">
              <a:defRPr sz="2600"/>
            </a:lvl2pPr>
            <a:lvl3pPr marL="1161627" indent="-209013">
              <a:defRPr sz="2200"/>
            </a:lvl3pPr>
            <a:lvl4pPr marL="1613835" indent="-205219">
              <a:defRPr sz="1800"/>
            </a:lvl4pPr>
            <a:lvl5pPr marL="2069879" indent="-205219">
              <a:defRPr sz="1800"/>
            </a:lvl5pPr>
          </a:lstStyle>
          <a:p>
            <a:r>
              <a:t>Body Level One</a:t>
            </a:r>
          </a:p>
          <a:p>
            <a:pPr lvl="1"/>
            <a:r>
              <a:t>Body Level Two</a:t>
            </a:r>
          </a:p>
          <a:p>
            <a:pPr lvl="2"/>
            <a:r>
              <a:t>Body Level Three</a:t>
            </a:r>
          </a:p>
          <a:p>
            <a:pPr lvl="3"/>
            <a:r>
              <a:t>Body Level Four</a:t>
            </a:r>
          </a:p>
          <a:p>
            <a:pPr lvl="4"/>
            <a:r>
              <a:t>Body Level Five</a:t>
            </a:r>
          </a:p>
        </p:txBody>
      </p:sp>
      <p:sp>
        <p:nvSpPr>
          <p:cNvPr id="231" name="Shape 231"/>
          <p:cNvSpPr>
            <a:spLocks noGrp="1"/>
          </p:cNvSpPr>
          <p:nvPr>
            <p:ph type="sldNum" sz="quarter" idx="2"/>
          </p:nvPr>
        </p:nvSpPr>
        <p:spPr>
          <a:xfrm>
            <a:off x="7472666" y="6245227"/>
            <a:ext cx="294753" cy="287058"/>
          </a:xfrm>
          <a:prstGeom prst="rect">
            <a:avLst/>
          </a:prstGeom>
        </p:spPr>
        <p:txBody>
          <a:bodyPr/>
          <a:lstStyle>
            <a:lvl1pPr>
              <a:defRPr sz="1200">
                <a:latin typeface="+mn-lt"/>
                <a:ea typeface="+mn-ea"/>
                <a:cs typeface="+mn-cs"/>
                <a:sym typeface="Trebuchet MS"/>
              </a:defRPr>
            </a:lvl1p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2504216647"/>
      </p:ext>
    </p:extLst>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x">
  <p:cSld name="2_Default - Title Slide">
    <p:spTree>
      <p:nvGrpSpPr>
        <p:cNvPr id="1" name=""/>
        <p:cNvGrpSpPr/>
        <p:nvPr/>
      </p:nvGrpSpPr>
      <p:grpSpPr>
        <a:xfrm>
          <a:off x="0" y="0"/>
          <a:ext cx="0" cy="0"/>
          <a:chOff x="0" y="0"/>
          <a:chExt cx="0" cy="0"/>
        </a:xfrm>
      </p:grpSpPr>
      <p:sp>
        <p:nvSpPr>
          <p:cNvPr id="238" name="Shape 238"/>
          <p:cNvSpPr/>
          <p:nvPr/>
        </p:nvSpPr>
        <p:spPr>
          <a:xfrm>
            <a:off x="84714" y="126743"/>
            <a:ext cx="9004301" cy="6629400"/>
          </a:xfrm>
          <a:prstGeom prst="rect">
            <a:avLst/>
          </a:prstGeom>
          <a:ln w="63500">
            <a:solidFill>
              <a:srgbClr val="000000"/>
            </a:solidFill>
            <a:miter lim="400000"/>
          </a:ln>
        </p:spPr>
        <p:txBody>
          <a:bodyPr lIns="38000" tIns="38000" rIns="38000" bIns="38000" anchor="ctr"/>
          <a:lstStyle/>
          <a:p>
            <a:pPr algn="ctr" defTabSz="582700" hangingPunct="0">
              <a:buClr>
                <a:srgbClr val="000000"/>
              </a:buClr>
              <a:buFont typeface="Trebuchet MS"/>
              <a:buNone/>
              <a:defRPr sz="3800">
                <a:effectLst>
                  <a:outerShdw blurRad="38100" dist="12700" dir="5400000" rotWithShape="0">
                    <a:srgbClr val="000000">
                      <a:alpha val="50000"/>
                    </a:srgbClr>
                  </a:outerShdw>
                </a:effectLst>
                <a:uFill>
                  <a:solidFill>
                    <a:srgbClr val="000000"/>
                  </a:solidFill>
                </a:uFill>
                <a:latin typeface="+mn-lt"/>
                <a:ea typeface="+mn-ea"/>
                <a:cs typeface="+mn-cs"/>
                <a:sym typeface="Trebuchet MS"/>
              </a:defRPr>
            </a:pPr>
            <a:endParaRPr sz="3800" kern="0">
              <a:solidFill>
                <a:srgbClr val="000000"/>
              </a:solidFill>
              <a:effectLst>
                <a:outerShdw blurRad="38100" dist="12700" dir="5400000" rotWithShape="0">
                  <a:srgbClr val="000000">
                    <a:alpha val="50000"/>
                  </a:srgbClr>
                </a:outerShdw>
              </a:effectLst>
              <a:uFill>
                <a:solidFill>
                  <a:srgbClr val="000000"/>
                </a:solidFill>
              </a:uFill>
              <a:sym typeface="Trebuchet MS"/>
            </a:endParaRPr>
          </a:p>
        </p:txBody>
      </p:sp>
      <p:sp>
        <p:nvSpPr>
          <p:cNvPr id="239" name="Shape 239"/>
          <p:cNvSpPr>
            <a:spLocks noGrp="1"/>
          </p:cNvSpPr>
          <p:nvPr>
            <p:ph type="title"/>
          </p:nvPr>
        </p:nvSpPr>
        <p:spPr>
          <a:xfrm>
            <a:off x="685850" y="2130429"/>
            <a:ext cx="7772401" cy="1470025"/>
          </a:xfrm>
          <a:prstGeom prst="rect">
            <a:avLst/>
          </a:prstGeom>
          <a:ln w="3175">
            <a:round/>
          </a:ln>
        </p:spPr>
        <p:txBody>
          <a:bodyPr lIns="38000" tIns="38000" rIns="38000" bIns="38000"/>
          <a:lstStyle>
            <a:lvl1pPr marL="0" marR="0" defTabSz="456018">
              <a:defRPr sz="4200" b="0">
                <a:latin typeface="Calibri"/>
                <a:ea typeface="Calibri"/>
                <a:cs typeface="Calibri"/>
                <a:sym typeface="Calibri"/>
              </a:defRPr>
            </a:lvl1pPr>
          </a:lstStyle>
          <a:p>
            <a:r>
              <a:t>Title Text</a:t>
            </a:r>
          </a:p>
        </p:txBody>
      </p:sp>
      <p:sp>
        <p:nvSpPr>
          <p:cNvPr id="240" name="Shape 240"/>
          <p:cNvSpPr>
            <a:spLocks noGrp="1"/>
          </p:cNvSpPr>
          <p:nvPr>
            <p:ph type="body" sz="quarter" idx="1"/>
          </p:nvPr>
        </p:nvSpPr>
        <p:spPr>
          <a:xfrm>
            <a:off x="1371650" y="3886203"/>
            <a:ext cx="6400801" cy="1752601"/>
          </a:xfrm>
          <a:prstGeom prst="rect">
            <a:avLst/>
          </a:prstGeom>
          <a:ln w="3175">
            <a:round/>
          </a:ln>
        </p:spPr>
        <p:txBody>
          <a:bodyPr lIns="38000" tIns="38000" rIns="38000" bIns="38000"/>
          <a:lstStyle>
            <a:lvl1pPr marL="0" marR="0" indent="0" algn="ctr" defTabSz="456018">
              <a:buClr>
                <a:srgbClr val="9A9A9A"/>
              </a:buClr>
              <a:buSzTx/>
              <a:buNone/>
              <a:defRPr sz="3000">
                <a:solidFill>
                  <a:srgbClr val="9A9A9A"/>
                </a:solidFill>
                <a:uFill>
                  <a:solidFill>
                    <a:srgbClr val="9A9A9A"/>
                  </a:solidFill>
                </a:uFill>
                <a:latin typeface="Calibri"/>
                <a:ea typeface="Calibri"/>
                <a:cs typeface="Calibri"/>
                <a:sym typeface="Calibri"/>
              </a:defRPr>
            </a:lvl1pPr>
            <a:lvl2pPr marL="456018" marR="0" indent="0" algn="ctr" defTabSz="456018">
              <a:buClr>
                <a:srgbClr val="9A9A9A"/>
              </a:buClr>
              <a:buSzTx/>
              <a:buNone/>
              <a:defRPr sz="2600">
                <a:solidFill>
                  <a:srgbClr val="9A9A9A"/>
                </a:solidFill>
                <a:uFill>
                  <a:solidFill>
                    <a:srgbClr val="9A9A9A"/>
                  </a:solidFill>
                </a:uFill>
                <a:latin typeface="Calibri"/>
                <a:ea typeface="Calibri"/>
                <a:cs typeface="Calibri"/>
                <a:sym typeface="Calibri"/>
              </a:defRPr>
            </a:lvl2pPr>
            <a:lvl3pPr marL="912059" marR="0" indent="0" algn="ctr" defTabSz="456018">
              <a:buClr>
                <a:srgbClr val="9A9A9A"/>
              </a:buClr>
              <a:buSzTx/>
              <a:buNone/>
              <a:defRPr sz="2200">
                <a:solidFill>
                  <a:srgbClr val="9A9A9A"/>
                </a:solidFill>
                <a:uFill>
                  <a:solidFill>
                    <a:srgbClr val="9A9A9A"/>
                  </a:solidFill>
                </a:uFill>
                <a:latin typeface="Calibri"/>
                <a:ea typeface="Calibri"/>
                <a:cs typeface="Calibri"/>
                <a:sym typeface="Calibri"/>
              </a:defRPr>
            </a:lvl3pPr>
            <a:lvl4pPr marL="1368100" marR="0" indent="0" algn="ctr" defTabSz="456018">
              <a:buClr>
                <a:srgbClr val="9A9A9A"/>
              </a:buClr>
              <a:buSzTx/>
              <a:buNone/>
              <a:defRPr sz="1800">
                <a:solidFill>
                  <a:srgbClr val="9A9A9A"/>
                </a:solidFill>
                <a:uFill>
                  <a:solidFill>
                    <a:srgbClr val="9A9A9A"/>
                  </a:solidFill>
                </a:uFill>
                <a:latin typeface="Calibri"/>
                <a:ea typeface="Calibri"/>
                <a:cs typeface="Calibri"/>
                <a:sym typeface="Calibri"/>
              </a:defRPr>
            </a:lvl4pPr>
            <a:lvl5pPr marL="1824127" marR="0" indent="0" algn="ctr" defTabSz="456018">
              <a:buClr>
                <a:srgbClr val="9A9A9A"/>
              </a:buClr>
              <a:buSzTx/>
              <a:buNone/>
              <a:defRPr sz="1800">
                <a:solidFill>
                  <a:srgbClr val="9A9A9A"/>
                </a:solidFill>
                <a:uFill>
                  <a:solidFill>
                    <a:srgbClr val="9A9A9A"/>
                  </a:solidFill>
                </a:u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41" name="Shape 241"/>
          <p:cNvSpPr>
            <a:spLocks noGrp="1"/>
          </p:cNvSpPr>
          <p:nvPr>
            <p:ph type="sldNum" sz="quarter" idx="2"/>
          </p:nvPr>
        </p:nvSpPr>
        <p:spPr>
          <a:xfrm>
            <a:off x="8440964" y="6469534"/>
            <a:ext cx="245839" cy="249897"/>
          </a:xfrm>
          <a:prstGeom prst="rect">
            <a:avLst/>
          </a:prstGeom>
          <a:ln w="3175">
            <a:round/>
          </a:ln>
        </p:spPr>
        <p:txBody>
          <a:bodyPr lIns="38000" tIns="38000" rIns="38000" bIns="38000" anchor="ctr"/>
          <a:lstStyle>
            <a:lvl1pPr algn="r" defTabSz="456018">
              <a:defRPr sz="1100">
                <a:solidFill>
                  <a:srgbClr val="9A9A9A"/>
                </a:solidFill>
                <a:uFill>
                  <a:solidFill>
                    <a:srgbClr val="9A9A9A"/>
                  </a:solidFill>
                </a:u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425686150"/>
      </p:ext>
    </p:extLst>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x">
  <p:cSld name="3_Default - Title Slide">
    <p:spTree>
      <p:nvGrpSpPr>
        <p:cNvPr id="1" name=""/>
        <p:cNvGrpSpPr/>
        <p:nvPr/>
      </p:nvGrpSpPr>
      <p:grpSpPr>
        <a:xfrm>
          <a:off x="0" y="0"/>
          <a:ext cx="0" cy="0"/>
          <a:chOff x="0" y="0"/>
          <a:chExt cx="0" cy="0"/>
        </a:xfrm>
      </p:grpSpPr>
      <p:sp>
        <p:nvSpPr>
          <p:cNvPr id="248" name="Shape 248"/>
          <p:cNvSpPr/>
          <p:nvPr/>
        </p:nvSpPr>
        <p:spPr>
          <a:xfrm>
            <a:off x="84663" y="126793"/>
            <a:ext cx="9001126" cy="6625829"/>
          </a:xfrm>
          <a:prstGeom prst="rect">
            <a:avLst/>
          </a:prstGeom>
          <a:ln w="50800">
            <a:solidFill>
              <a:srgbClr val="000000"/>
            </a:solidFill>
            <a:miter lim="400000"/>
          </a:ln>
        </p:spPr>
        <p:txBody>
          <a:bodyPr lIns="26716" tIns="26716" rIns="26716" bIns="26716" anchor="ctr"/>
          <a:lstStyle/>
          <a:p>
            <a:pPr algn="ctr" defTabSz="823396" hangingPunct="0">
              <a:buClr>
                <a:srgbClr val="000000"/>
              </a:buClr>
              <a:buFont typeface="Trebuchet MS"/>
              <a:buNone/>
              <a:defRPr sz="3800">
                <a:effectLst>
                  <a:outerShdw blurRad="38100" dist="12700" dir="5400000" rotWithShape="0">
                    <a:srgbClr val="000000">
                      <a:alpha val="50000"/>
                    </a:srgbClr>
                  </a:outerShdw>
                </a:effectLst>
                <a:uFill>
                  <a:solidFill>
                    <a:srgbClr val="000000"/>
                  </a:solidFill>
                </a:uFill>
                <a:latin typeface="+mn-lt"/>
                <a:ea typeface="+mn-ea"/>
                <a:cs typeface="+mn-cs"/>
                <a:sym typeface="Trebuchet MS"/>
              </a:defRPr>
            </a:pPr>
            <a:endParaRPr sz="3800" kern="0">
              <a:solidFill>
                <a:srgbClr val="000000"/>
              </a:solidFill>
              <a:effectLst>
                <a:outerShdw blurRad="38100" dist="12700" dir="5400000" rotWithShape="0">
                  <a:srgbClr val="000000">
                    <a:alpha val="50000"/>
                  </a:srgbClr>
                </a:outerShdw>
              </a:effectLst>
              <a:uFill>
                <a:solidFill>
                  <a:srgbClr val="000000"/>
                </a:solidFill>
              </a:uFill>
              <a:sym typeface="Trebuchet MS"/>
            </a:endParaRPr>
          </a:p>
        </p:txBody>
      </p:sp>
      <p:sp>
        <p:nvSpPr>
          <p:cNvPr id="249" name="Shape 249"/>
          <p:cNvSpPr>
            <a:spLocks noGrp="1"/>
          </p:cNvSpPr>
          <p:nvPr>
            <p:ph type="title"/>
          </p:nvPr>
        </p:nvSpPr>
        <p:spPr>
          <a:xfrm>
            <a:off x="687586" y="2130425"/>
            <a:ext cx="7768830" cy="1470026"/>
          </a:xfrm>
          <a:prstGeom prst="rect">
            <a:avLst/>
          </a:prstGeom>
          <a:ln w="3175">
            <a:round/>
          </a:ln>
        </p:spPr>
        <p:txBody>
          <a:bodyPr lIns="26716" tIns="26716" rIns="26716" bIns="26716"/>
          <a:lstStyle>
            <a:lvl1pPr marL="0" marR="0" defTabSz="646050">
              <a:defRPr sz="4200" b="0">
                <a:latin typeface="Calibri"/>
                <a:ea typeface="Calibri"/>
                <a:cs typeface="Calibri"/>
                <a:sym typeface="Calibri"/>
              </a:defRPr>
            </a:lvl1pPr>
          </a:lstStyle>
          <a:p>
            <a:r>
              <a:t>Title Text</a:t>
            </a:r>
          </a:p>
        </p:txBody>
      </p:sp>
      <p:sp>
        <p:nvSpPr>
          <p:cNvPr id="250" name="Shape 250"/>
          <p:cNvSpPr>
            <a:spLocks noGrp="1"/>
          </p:cNvSpPr>
          <p:nvPr>
            <p:ph type="body" sz="quarter" idx="1"/>
          </p:nvPr>
        </p:nvSpPr>
        <p:spPr>
          <a:xfrm>
            <a:off x="1375173" y="3884417"/>
            <a:ext cx="6402587" cy="1750219"/>
          </a:xfrm>
          <a:prstGeom prst="rect">
            <a:avLst/>
          </a:prstGeom>
          <a:ln w="3175">
            <a:round/>
          </a:ln>
        </p:spPr>
        <p:txBody>
          <a:bodyPr lIns="26716" tIns="26716" rIns="26716" bIns="26716"/>
          <a:lstStyle>
            <a:lvl1pPr marL="0" marR="0" indent="0" algn="ctr" defTabSz="646050">
              <a:spcBef>
                <a:spcPts val="1000"/>
              </a:spcBef>
              <a:buClr>
                <a:srgbClr val="9A9A9A"/>
              </a:buClr>
              <a:buSzTx/>
              <a:buNone/>
              <a:defRPr sz="3000">
                <a:solidFill>
                  <a:srgbClr val="9A9A9A"/>
                </a:solidFill>
                <a:uFill>
                  <a:solidFill>
                    <a:srgbClr val="9A9A9A"/>
                  </a:solidFill>
                </a:uFill>
                <a:latin typeface="Calibri"/>
                <a:ea typeface="Calibri"/>
                <a:cs typeface="Calibri"/>
                <a:sym typeface="Calibri"/>
              </a:defRPr>
            </a:lvl1pPr>
            <a:lvl2pPr marL="646050" marR="0" indent="0" algn="ctr" defTabSz="646050">
              <a:spcBef>
                <a:spcPts val="900"/>
              </a:spcBef>
              <a:buClr>
                <a:srgbClr val="9A9A9A"/>
              </a:buClr>
              <a:buSzTx/>
              <a:buNone/>
              <a:defRPr sz="2600">
                <a:solidFill>
                  <a:srgbClr val="9A9A9A"/>
                </a:solidFill>
                <a:uFill>
                  <a:solidFill>
                    <a:srgbClr val="9A9A9A"/>
                  </a:solidFill>
                </a:uFill>
                <a:latin typeface="Calibri"/>
                <a:ea typeface="Calibri"/>
                <a:cs typeface="Calibri"/>
                <a:sym typeface="Calibri"/>
              </a:defRPr>
            </a:lvl2pPr>
            <a:lvl3pPr marL="1292091" marR="0" indent="0" algn="ctr" defTabSz="646050">
              <a:spcBef>
                <a:spcPts val="800"/>
              </a:spcBef>
              <a:buClr>
                <a:srgbClr val="9A9A9A"/>
              </a:buClr>
              <a:buSzTx/>
              <a:buNone/>
              <a:defRPr sz="2200">
                <a:solidFill>
                  <a:srgbClr val="9A9A9A"/>
                </a:solidFill>
                <a:uFill>
                  <a:solidFill>
                    <a:srgbClr val="9A9A9A"/>
                  </a:solidFill>
                </a:uFill>
                <a:latin typeface="Calibri"/>
                <a:ea typeface="Calibri"/>
                <a:cs typeface="Calibri"/>
                <a:sym typeface="Calibri"/>
              </a:defRPr>
            </a:lvl3pPr>
            <a:lvl4pPr marL="1950800" marR="0" indent="0" algn="ctr" defTabSz="646050">
              <a:spcBef>
                <a:spcPts val="600"/>
              </a:spcBef>
              <a:buClr>
                <a:srgbClr val="9A9A9A"/>
              </a:buClr>
              <a:buSzTx/>
              <a:buNone/>
              <a:defRPr sz="1800">
                <a:solidFill>
                  <a:srgbClr val="9A9A9A"/>
                </a:solidFill>
                <a:uFill>
                  <a:solidFill>
                    <a:srgbClr val="9A9A9A"/>
                  </a:solidFill>
                </a:uFill>
                <a:latin typeface="Calibri"/>
                <a:ea typeface="Calibri"/>
                <a:cs typeface="Calibri"/>
                <a:sym typeface="Calibri"/>
              </a:defRPr>
            </a:lvl4pPr>
            <a:lvl5pPr marL="2596849" marR="0" indent="0" algn="ctr" defTabSz="646050">
              <a:spcBef>
                <a:spcPts val="600"/>
              </a:spcBef>
              <a:buClr>
                <a:srgbClr val="9A9A9A"/>
              </a:buClr>
              <a:buSzTx/>
              <a:buNone/>
              <a:defRPr sz="1800">
                <a:solidFill>
                  <a:srgbClr val="9A9A9A"/>
                </a:solidFill>
                <a:uFill>
                  <a:solidFill>
                    <a:srgbClr val="9A9A9A"/>
                  </a:solidFill>
                </a:u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51" name="Shape 251"/>
          <p:cNvSpPr>
            <a:spLocks noGrp="1"/>
          </p:cNvSpPr>
          <p:nvPr>
            <p:ph type="sldNum" sz="quarter" idx="2"/>
          </p:nvPr>
        </p:nvSpPr>
        <p:spPr>
          <a:xfrm>
            <a:off x="8463802" y="6492340"/>
            <a:ext cx="223042" cy="227100"/>
          </a:xfrm>
          <a:prstGeom prst="rect">
            <a:avLst/>
          </a:prstGeom>
          <a:ln w="3175">
            <a:round/>
          </a:ln>
        </p:spPr>
        <p:txBody>
          <a:bodyPr lIns="26716" tIns="26716" rIns="26716" bIns="26716" anchor="ctr"/>
          <a:lstStyle>
            <a:lvl1pPr algn="r" defTabSz="646050">
              <a:defRPr sz="1100">
                <a:solidFill>
                  <a:srgbClr val="9A9A9A"/>
                </a:solidFill>
                <a:uFill>
                  <a:solidFill>
                    <a:srgbClr val="9A9A9A"/>
                  </a:solidFill>
                </a:u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553543740"/>
      </p:ext>
    </p:extLst>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x">
  <p:cSld name="Title &amp; Bullets copy">
    <p:spTree>
      <p:nvGrpSpPr>
        <p:cNvPr id="1" name=""/>
        <p:cNvGrpSpPr/>
        <p:nvPr/>
      </p:nvGrpSpPr>
      <p:grpSpPr>
        <a:xfrm>
          <a:off x="0" y="0"/>
          <a:ext cx="0" cy="0"/>
          <a:chOff x="0" y="0"/>
          <a:chExt cx="0" cy="0"/>
        </a:xfrm>
      </p:grpSpPr>
      <p:sp>
        <p:nvSpPr>
          <p:cNvPr id="258" name="Shape 258"/>
          <p:cNvSpPr>
            <a:spLocks noGrp="1"/>
          </p:cNvSpPr>
          <p:nvPr>
            <p:ph type="title"/>
          </p:nvPr>
        </p:nvSpPr>
        <p:spPr>
          <a:xfrm>
            <a:off x="687586" y="384028"/>
            <a:ext cx="7768830" cy="1598415"/>
          </a:xfrm>
          <a:prstGeom prst="rect">
            <a:avLst/>
          </a:prstGeom>
        </p:spPr>
        <p:txBody>
          <a:bodyPr lIns="35619" tIns="35619" rIns="35619" bIns="35619"/>
          <a:lstStyle>
            <a:lvl1pPr marL="57649" marR="57649" defTabSz="1292091">
              <a:defRPr sz="4200"/>
            </a:lvl1pPr>
          </a:lstStyle>
          <a:p>
            <a:r>
              <a:t>Title Text</a:t>
            </a:r>
          </a:p>
        </p:txBody>
      </p:sp>
      <p:sp>
        <p:nvSpPr>
          <p:cNvPr id="259" name="Shape 259"/>
          <p:cNvSpPr>
            <a:spLocks noGrp="1"/>
          </p:cNvSpPr>
          <p:nvPr>
            <p:ph type="body" idx="1"/>
          </p:nvPr>
        </p:nvSpPr>
        <p:spPr>
          <a:xfrm>
            <a:off x="687586" y="1982390"/>
            <a:ext cx="7768830" cy="4875610"/>
          </a:xfrm>
          <a:prstGeom prst="rect">
            <a:avLst/>
          </a:prstGeom>
        </p:spPr>
        <p:txBody>
          <a:bodyPr lIns="35619" tIns="35619" rIns="35619" bIns="35619"/>
          <a:lstStyle>
            <a:lvl1pPr marL="273735" marR="57649" indent="-233195" defTabSz="1292091">
              <a:spcBef>
                <a:spcPts val="1000"/>
              </a:spcBef>
              <a:defRPr sz="3000"/>
            </a:lvl1pPr>
            <a:lvl2pPr marL="691578" marR="57649" indent="-195013" defTabSz="1292091">
              <a:spcBef>
                <a:spcPts val="900"/>
              </a:spcBef>
              <a:defRPr sz="2600"/>
            </a:lvl2pPr>
            <a:lvl3pPr marL="1100127" marR="57649" indent="-147562" defTabSz="1292091">
              <a:spcBef>
                <a:spcPts val="700"/>
              </a:spcBef>
              <a:defRPr sz="2200"/>
            </a:lvl3pPr>
            <a:lvl4pPr marL="1555210" marR="57649" indent="-146601" defTabSz="1292091">
              <a:spcBef>
                <a:spcPts val="600"/>
              </a:spcBef>
              <a:defRPr sz="1800"/>
            </a:lvl4pPr>
            <a:lvl5pPr marL="2011247" marR="57649" indent="-146601" defTabSz="1292091">
              <a:spcBef>
                <a:spcPts val="600"/>
              </a:spcBef>
              <a:defRPr sz="1800"/>
            </a:lvl5pPr>
          </a:lstStyle>
          <a:p>
            <a:r>
              <a:t>Body Level One</a:t>
            </a:r>
          </a:p>
          <a:p>
            <a:pPr lvl="1"/>
            <a:r>
              <a:t>Body Level Two</a:t>
            </a:r>
          </a:p>
          <a:p>
            <a:pPr lvl="2"/>
            <a:r>
              <a:t>Body Level Three</a:t>
            </a:r>
          </a:p>
          <a:p>
            <a:pPr lvl="3"/>
            <a:r>
              <a:t>Body Level Four</a:t>
            </a:r>
          </a:p>
          <a:p>
            <a:pPr lvl="4"/>
            <a:r>
              <a:t>Body Level Five</a:t>
            </a:r>
          </a:p>
        </p:txBody>
      </p:sp>
      <p:sp>
        <p:nvSpPr>
          <p:cNvPr id="260" name="Shape 260"/>
          <p:cNvSpPr>
            <a:spLocks noGrp="1"/>
          </p:cNvSpPr>
          <p:nvPr>
            <p:ph type="sldNum" sz="quarter" idx="2"/>
          </p:nvPr>
        </p:nvSpPr>
        <p:spPr>
          <a:xfrm>
            <a:off x="7381247" y="6250781"/>
            <a:ext cx="251503" cy="256632"/>
          </a:xfrm>
          <a:prstGeom prst="rect">
            <a:avLst/>
          </a:prstGeom>
        </p:spPr>
        <p:txBody>
          <a:bodyPr lIns="35619" tIns="35619" rIns="35619" bIns="35619"/>
          <a:lstStyle>
            <a:lvl1pPr defTabSz="823396">
              <a:defRPr sz="1200"/>
            </a:lvl1p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3444159035"/>
      </p:ext>
    </p:extLst>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x">
  <p:cSld name="4_Default - Title Slide">
    <p:spTree>
      <p:nvGrpSpPr>
        <p:cNvPr id="1" name=""/>
        <p:cNvGrpSpPr/>
        <p:nvPr/>
      </p:nvGrpSpPr>
      <p:grpSpPr>
        <a:xfrm>
          <a:off x="0" y="0"/>
          <a:ext cx="0" cy="0"/>
          <a:chOff x="0" y="0"/>
          <a:chExt cx="0" cy="0"/>
        </a:xfrm>
      </p:grpSpPr>
      <p:sp>
        <p:nvSpPr>
          <p:cNvPr id="267" name="Shape 267"/>
          <p:cNvSpPr/>
          <p:nvPr/>
        </p:nvSpPr>
        <p:spPr>
          <a:xfrm>
            <a:off x="84663" y="126793"/>
            <a:ext cx="9001126" cy="6625829"/>
          </a:xfrm>
          <a:prstGeom prst="rect">
            <a:avLst/>
          </a:prstGeom>
          <a:ln w="50800">
            <a:solidFill>
              <a:srgbClr val="000000"/>
            </a:solidFill>
            <a:miter lim="400000"/>
          </a:ln>
        </p:spPr>
        <p:txBody>
          <a:bodyPr lIns="26716" tIns="26716" rIns="26716" bIns="26716" anchor="ctr"/>
          <a:lstStyle/>
          <a:p>
            <a:pPr algn="ctr" defTabSz="823396" hangingPunct="0">
              <a:buClr>
                <a:srgbClr val="000000"/>
              </a:buClr>
              <a:buFont typeface="Trebuchet MS"/>
              <a:buNone/>
              <a:defRPr sz="3800">
                <a:effectLst>
                  <a:outerShdw blurRad="38100" dist="12700" dir="5400000" rotWithShape="0">
                    <a:srgbClr val="000000">
                      <a:alpha val="50000"/>
                    </a:srgbClr>
                  </a:outerShdw>
                </a:effectLst>
                <a:uFill>
                  <a:solidFill>
                    <a:srgbClr val="000000"/>
                  </a:solidFill>
                </a:uFill>
                <a:latin typeface="+mn-lt"/>
                <a:ea typeface="+mn-ea"/>
                <a:cs typeface="+mn-cs"/>
                <a:sym typeface="Trebuchet MS"/>
              </a:defRPr>
            </a:pPr>
            <a:endParaRPr sz="3800" kern="0">
              <a:solidFill>
                <a:srgbClr val="000000"/>
              </a:solidFill>
              <a:effectLst>
                <a:outerShdw blurRad="38100" dist="12700" dir="5400000" rotWithShape="0">
                  <a:srgbClr val="000000">
                    <a:alpha val="50000"/>
                  </a:srgbClr>
                </a:outerShdw>
              </a:effectLst>
              <a:uFill>
                <a:solidFill>
                  <a:srgbClr val="000000"/>
                </a:solidFill>
              </a:uFill>
              <a:sym typeface="Trebuchet MS"/>
            </a:endParaRPr>
          </a:p>
        </p:txBody>
      </p:sp>
      <p:sp>
        <p:nvSpPr>
          <p:cNvPr id="268" name="Shape 268"/>
          <p:cNvSpPr>
            <a:spLocks noGrp="1"/>
          </p:cNvSpPr>
          <p:nvPr>
            <p:ph type="title"/>
          </p:nvPr>
        </p:nvSpPr>
        <p:spPr>
          <a:xfrm>
            <a:off x="687586" y="2130425"/>
            <a:ext cx="7768830" cy="1470026"/>
          </a:xfrm>
          <a:prstGeom prst="rect">
            <a:avLst/>
          </a:prstGeom>
          <a:ln w="3175">
            <a:round/>
          </a:ln>
        </p:spPr>
        <p:txBody>
          <a:bodyPr lIns="26716" tIns="26716" rIns="26716" bIns="26716"/>
          <a:lstStyle>
            <a:lvl1pPr marL="0" marR="0" defTabSz="646050">
              <a:defRPr sz="4200" b="0">
                <a:latin typeface="Calibri"/>
                <a:ea typeface="Calibri"/>
                <a:cs typeface="Calibri"/>
                <a:sym typeface="Calibri"/>
              </a:defRPr>
            </a:lvl1pPr>
          </a:lstStyle>
          <a:p>
            <a:r>
              <a:t>Title Text</a:t>
            </a:r>
          </a:p>
        </p:txBody>
      </p:sp>
      <p:sp>
        <p:nvSpPr>
          <p:cNvPr id="269" name="Shape 269"/>
          <p:cNvSpPr>
            <a:spLocks noGrp="1"/>
          </p:cNvSpPr>
          <p:nvPr>
            <p:ph type="body" sz="quarter" idx="1"/>
          </p:nvPr>
        </p:nvSpPr>
        <p:spPr>
          <a:xfrm>
            <a:off x="1375173" y="3884417"/>
            <a:ext cx="6402587" cy="1750219"/>
          </a:xfrm>
          <a:prstGeom prst="rect">
            <a:avLst/>
          </a:prstGeom>
          <a:ln w="3175">
            <a:round/>
          </a:ln>
        </p:spPr>
        <p:txBody>
          <a:bodyPr lIns="26716" tIns="26716" rIns="26716" bIns="26716"/>
          <a:lstStyle>
            <a:lvl1pPr marL="0" marR="0" indent="0" algn="ctr" defTabSz="646050">
              <a:spcBef>
                <a:spcPts val="1000"/>
              </a:spcBef>
              <a:buClr>
                <a:srgbClr val="9A9A9A"/>
              </a:buClr>
              <a:buSzTx/>
              <a:buNone/>
              <a:defRPr sz="3000">
                <a:solidFill>
                  <a:srgbClr val="9A9A9A"/>
                </a:solidFill>
                <a:uFill>
                  <a:solidFill>
                    <a:srgbClr val="9A9A9A"/>
                  </a:solidFill>
                </a:uFill>
                <a:latin typeface="Calibri"/>
                <a:ea typeface="Calibri"/>
                <a:cs typeface="Calibri"/>
                <a:sym typeface="Calibri"/>
              </a:defRPr>
            </a:lvl1pPr>
            <a:lvl2pPr marL="646050" marR="0" indent="0" algn="ctr" defTabSz="646050">
              <a:spcBef>
                <a:spcPts val="900"/>
              </a:spcBef>
              <a:buClr>
                <a:srgbClr val="9A9A9A"/>
              </a:buClr>
              <a:buSzTx/>
              <a:buNone/>
              <a:defRPr sz="2600">
                <a:solidFill>
                  <a:srgbClr val="9A9A9A"/>
                </a:solidFill>
                <a:uFill>
                  <a:solidFill>
                    <a:srgbClr val="9A9A9A"/>
                  </a:solidFill>
                </a:uFill>
                <a:latin typeface="Calibri"/>
                <a:ea typeface="Calibri"/>
                <a:cs typeface="Calibri"/>
                <a:sym typeface="Calibri"/>
              </a:defRPr>
            </a:lvl2pPr>
            <a:lvl3pPr marL="1292091" marR="0" indent="0" algn="ctr" defTabSz="646050">
              <a:spcBef>
                <a:spcPts val="800"/>
              </a:spcBef>
              <a:buClr>
                <a:srgbClr val="9A9A9A"/>
              </a:buClr>
              <a:buSzTx/>
              <a:buNone/>
              <a:defRPr sz="2200">
                <a:solidFill>
                  <a:srgbClr val="9A9A9A"/>
                </a:solidFill>
                <a:uFill>
                  <a:solidFill>
                    <a:srgbClr val="9A9A9A"/>
                  </a:solidFill>
                </a:uFill>
                <a:latin typeface="Calibri"/>
                <a:ea typeface="Calibri"/>
                <a:cs typeface="Calibri"/>
                <a:sym typeface="Calibri"/>
              </a:defRPr>
            </a:lvl3pPr>
            <a:lvl4pPr marL="1950800" marR="0" indent="0" algn="ctr" defTabSz="646050">
              <a:spcBef>
                <a:spcPts val="600"/>
              </a:spcBef>
              <a:buClr>
                <a:srgbClr val="9A9A9A"/>
              </a:buClr>
              <a:buSzTx/>
              <a:buNone/>
              <a:defRPr sz="1800">
                <a:solidFill>
                  <a:srgbClr val="9A9A9A"/>
                </a:solidFill>
                <a:uFill>
                  <a:solidFill>
                    <a:srgbClr val="9A9A9A"/>
                  </a:solidFill>
                </a:uFill>
                <a:latin typeface="Calibri"/>
                <a:ea typeface="Calibri"/>
                <a:cs typeface="Calibri"/>
                <a:sym typeface="Calibri"/>
              </a:defRPr>
            </a:lvl4pPr>
            <a:lvl5pPr marL="2596849" marR="0" indent="0" algn="ctr" defTabSz="646050">
              <a:spcBef>
                <a:spcPts val="600"/>
              </a:spcBef>
              <a:buClr>
                <a:srgbClr val="9A9A9A"/>
              </a:buClr>
              <a:buSzTx/>
              <a:buNone/>
              <a:defRPr sz="1800">
                <a:solidFill>
                  <a:srgbClr val="9A9A9A"/>
                </a:solidFill>
                <a:uFill>
                  <a:solidFill>
                    <a:srgbClr val="9A9A9A"/>
                  </a:solidFill>
                </a:u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70" name="Shape 270"/>
          <p:cNvSpPr>
            <a:spLocks noGrp="1"/>
          </p:cNvSpPr>
          <p:nvPr>
            <p:ph type="sldNum" sz="quarter" idx="2"/>
          </p:nvPr>
        </p:nvSpPr>
        <p:spPr>
          <a:xfrm>
            <a:off x="8463802" y="6492340"/>
            <a:ext cx="223042" cy="227100"/>
          </a:xfrm>
          <a:prstGeom prst="rect">
            <a:avLst/>
          </a:prstGeom>
          <a:ln w="3175">
            <a:round/>
          </a:ln>
        </p:spPr>
        <p:txBody>
          <a:bodyPr lIns="26716" tIns="26716" rIns="26716" bIns="26716" anchor="ctr"/>
          <a:lstStyle>
            <a:lvl1pPr algn="r" defTabSz="646050">
              <a:defRPr sz="1100">
                <a:solidFill>
                  <a:srgbClr val="9A9A9A"/>
                </a:solidFill>
                <a:uFill>
                  <a:solidFill>
                    <a:srgbClr val="9A9A9A"/>
                  </a:solidFill>
                </a:u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217079232"/>
      </p:ext>
    </p:extLst>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x">
  <p:cSld name="5_Default - Title Slide">
    <p:spTree>
      <p:nvGrpSpPr>
        <p:cNvPr id="1" name=""/>
        <p:cNvGrpSpPr/>
        <p:nvPr/>
      </p:nvGrpSpPr>
      <p:grpSpPr>
        <a:xfrm>
          <a:off x="0" y="0"/>
          <a:ext cx="0" cy="0"/>
          <a:chOff x="0" y="0"/>
          <a:chExt cx="0" cy="0"/>
        </a:xfrm>
      </p:grpSpPr>
      <p:sp>
        <p:nvSpPr>
          <p:cNvPr id="277" name="Shape 277"/>
          <p:cNvSpPr/>
          <p:nvPr/>
        </p:nvSpPr>
        <p:spPr>
          <a:xfrm>
            <a:off x="84663" y="126793"/>
            <a:ext cx="9001126" cy="6625829"/>
          </a:xfrm>
          <a:prstGeom prst="rect">
            <a:avLst/>
          </a:prstGeom>
          <a:ln w="50800">
            <a:solidFill>
              <a:srgbClr val="000000"/>
            </a:solidFill>
            <a:miter lim="400000"/>
          </a:ln>
        </p:spPr>
        <p:txBody>
          <a:bodyPr lIns="26716" tIns="26716" rIns="26716" bIns="26716" anchor="ctr"/>
          <a:lstStyle/>
          <a:p>
            <a:pPr algn="ctr" defTabSz="823396" hangingPunct="0">
              <a:buClr>
                <a:srgbClr val="000000"/>
              </a:buClr>
              <a:buFont typeface="Trebuchet MS"/>
              <a:buNone/>
              <a:defRPr sz="3800">
                <a:effectLst>
                  <a:outerShdw blurRad="38100" dist="12700" dir="5400000" rotWithShape="0">
                    <a:srgbClr val="000000">
                      <a:alpha val="50000"/>
                    </a:srgbClr>
                  </a:outerShdw>
                </a:effectLst>
                <a:uFill>
                  <a:solidFill>
                    <a:srgbClr val="000000"/>
                  </a:solidFill>
                </a:uFill>
                <a:latin typeface="+mn-lt"/>
                <a:ea typeface="+mn-ea"/>
                <a:cs typeface="+mn-cs"/>
                <a:sym typeface="Trebuchet MS"/>
              </a:defRPr>
            </a:pPr>
            <a:endParaRPr sz="3800" kern="0">
              <a:solidFill>
                <a:srgbClr val="000000"/>
              </a:solidFill>
              <a:effectLst>
                <a:outerShdw blurRad="38100" dist="12700" dir="5400000" rotWithShape="0">
                  <a:srgbClr val="000000">
                    <a:alpha val="50000"/>
                  </a:srgbClr>
                </a:outerShdw>
              </a:effectLst>
              <a:uFill>
                <a:solidFill>
                  <a:srgbClr val="000000"/>
                </a:solidFill>
              </a:uFill>
              <a:sym typeface="Trebuchet MS"/>
            </a:endParaRPr>
          </a:p>
        </p:txBody>
      </p:sp>
      <p:sp>
        <p:nvSpPr>
          <p:cNvPr id="278" name="Shape 278"/>
          <p:cNvSpPr>
            <a:spLocks noGrp="1"/>
          </p:cNvSpPr>
          <p:nvPr>
            <p:ph type="title"/>
          </p:nvPr>
        </p:nvSpPr>
        <p:spPr>
          <a:xfrm>
            <a:off x="687586" y="2130425"/>
            <a:ext cx="7768830" cy="1470026"/>
          </a:xfrm>
          <a:prstGeom prst="rect">
            <a:avLst/>
          </a:prstGeom>
          <a:ln w="3175">
            <a:round/>
          </a:ln>
        </p:spPr>
        <p:txBody>
          <a:bodyPr lIns="26716" tIns="26716" rIns="26716" bIns="26716"/>
          <a:lstStyle>
            <a:lvl1pPr marL="0" marR="0" defTabSz="646050">
              <a:defRPr sz="4200" b="0">
                <a:latin typeface="Calibri"/>
                <a:ea typeface="Calibri"/>
                <a:cs typeface="Calibri"/>
                <a:sym typeface="Calibri"/>
              </a:defRPr>
            </a:lvl1pPr>
          </a:lstStyle>
          <a:p>
            <a:r>
              <a:t>Title Text</a:t>
            </a:r>
          </a:p>
        </p:txBody>
      </p:sp>
      <p:sp>
        <p:nvSpPr>
          <p:cNvPr id="279" name="Shape 279"/>
          <p:cNvSpPr>
            <a:spLocks noGrp="1"/>
          </p:cNvSpPr>
          <p:nvPr>
            <p:ph type="body" sz="quarter" idx="1"/>
          </p:nvPr>
        </p:nvSpPr>
        <p:spPr>
          <a:xfrm>
            <a:off x="1375173" y="3884417"/>
            <a:ext cx="6402587" cy="1750219"/>
          </a:xfrm>
          <a:prstGeom prst="rect">
            <a:avLst/>
          </a:prstGeom>
          <a:ln w="3175">
            <a:round/>
          </a:ln>
        </p:spPr>
        <p:txBody>
          <a:bodyPr lIns="26716" tIns="26716" rIns="26716" bIns="26716"/>
          <a:lstStyle>
            <a:lvl1pPr marL="0" marR="0" indent="0" algn="ctr" defTabSz="646050">
              <a:spcBef>
                <a:spcPts val="1000"/>
              </a:spcBef>
              <a:buClr>
                <a:srgbClr val="9A9A9A"/>
              </a:buClr>
              <a:buSzTx/>
              <a:buNone/>
              <a:defRPr sz="3000">
                <a:solidFill>
                  <a:srgbClr val="9A9A9A"/>
                </a:solidFill>
                <a:uFill>
                  <a:solidFill>
                    <a:srgbClr val="9A9A9A"/>
                  </a:solidFill>
                </a:uFill>
                <a:latin typeface="Calibri"/>
                <a:ea typeface="Calibri"/>
                <a:cs typeface="Calibri"/>
                <a:sym typeface="Calibri"/>
              </a:defRPr>
            </a:lvl1pPr>
            <a:lvl2pPr marL="646050" marR="0" indent="0" algn="ctr" defTabSz="646050">
              <a:spcBef>
                <a:spcPts val="900"/>
              </a:spcBef>
              <a:buClr>
                <a:srgbClr val="9A9A9A"/>
              </a:buClr>
              <a:buSzTx/>
              <a:buNone/>
              <a:defRPr sz="2600">
                <a:solidFill>
                  <a:srgbClr val="9A9A9A"/>
                </a:solidFill>
                <a:uFill>
                  <a:solidFill>
                    <a:srgbClr val="9A9A9A"/>
                  </a:solidFill>
                </a:uFill>
                <a:latin typeface="Calibri"/>
                <a:ea typeface="Calibri"/>
                <a:cs typeface="Calibri"/>
                <a:sym typeface="Calibri"/>
              </a:defRPr>
            </a:lvl2pPr>
            <a:lvl3pPr marL="1292091" marR="0" indent="0" algn="ctr" defTabSz="646050">
              <a:spcBef>
                <a:spcPts val="800"/>
              </a:spcBef>
              <a:buClr>
                <a:srgbClr val="9A9A9A"/>
              </a:buClr>
              <a:buSzTx/>
              <a:buNone/>
              <a:defRPr sz="2200">
                <a:solidFill>
                  <a:srgbClr val="9A9A9A"/>
                </a:solidFill>
                <a:uFill>
                  <a:solidFill>
                    <a:srgbClr val="9A9A9A"/>
                  </a:solidFill>
                </a:uFill>
                <a:latin typeface="Calibri"/>
                <a:ea typeface="Calibri"/>
                <a:cs typeface="Calibri"/>
                <a:sym typeface="Calibri"/>
              </a:defRPr>
            </a:lvl3pPr>
            <a:lvl4pPr marL="1950800" marR="0" indent="0" algn="ctr" defTabSz="646050">
              <a:spcBef>
                <a:spcPts val="600"/>
              </a:spcBef>
              <a:buClr>
                <a:srgbClr val="9A9A9A"/>
              </a:buClr>
              <a:buSzTx/>
              <a:buNone/>
              <a:defRPr sz="1800">
                <a:solidFill>
                  <a:srgbClr val="9A9A9A"/>
                </a:solidFill>
                <a:uFill>
                  <a:solidFill>
                    <a:srgbClr val="9A9A9A"/>
                  </a:solidFill>
                </a:uFill>
                <a:latin typeface="Calibri"/>
                <a:ea typeface="Calibri"/>
                <a:cs typeface="Calibri"/>
                <a:sym typeface="Calibri"/>
              </a:defRPr>
            </a:lvl4pPr>
            <a:lvl5pPr marL="2596849" marR="0" indent="0" algn="ctr" defTabSz="646050">
              <a:spcBef>
                <a:spcPts val="600"/>
              </a:spcBef>
              <a:buClr>
                <a:srgbClr val="9A9A9A"/>
              </a:buClr>
              <a:buSzTx/>
              <a:buNone/>
              <a:defRPr sz="1800">
                <a:solidFill>
                  <a:srgbClr val="9A9A9A"/>
                </a:solidFill>
                <a:uFill>
                  <a:solidFill>
                    <a:srgbClr val="9A9A9A"/>
                  </a:solidFill>
                </a:u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80" name="Shape 280"/>
          <p:cNvSpPr>
            <a:spLocks noGrp="1"/>
          </p:cNvSpPr>
          <p:nvPr>
            <p:ph type="sldNum" sz="quarter" idx="2"/>
          </p:nvPr>
        </p:nvSpPr>
        <p:spPr>
          <a:xfrm>
            <a:off x="8463802" y="6492340"/>
            <a:ext cx="223042" cy="227100"/>
          </a:xfrm>
          <a:prstGeom prst="rect">
            <a:avLst/>
          </a:prstGeom>
          <a:ln w="3175">
            <a:round/>
          </a:ln>
        </p:spPr>
        <p:txBody>
          <a:bodyPr lIns="26716" tIns="26716" rIns="26716" bIns="26716" anchor="ctr"/>
          <a:lstStyle>
            <a:lvl1pPr algn="r" defTabSz="646050">
              <a:defRPr sz="1100">
                <a:solidFill>
                  <a:srgbClr val="9A9A9A"/>
                </a:solidFill>
                <a:uFill>
                  <a:solidFill>
                    <a:srgbClr val="9A9A9A"/>
                  </a:solidFill>
                </a:u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437293738"/>
      </p:ext>
    </p:extLst>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x">
  <p:cSld name="Title &amp; Bullets copy 3">
    <p:spTree>
      <p:nvGrpSpPr>
        <p:cNvPr id="1" name=""/>
        <p:cNvGrpSpPr/>
        <p:nvPr/>
      </p:nvGrpSpPr>
      <p:grpSpPr>
        <a:xfrm>
          <a:off x="0" y="0"/>
          <a:ext cx="0" cy="0"/>
          <a:chOff x="0" y="0"/>
          <a:chExt cx="0" cy="0"/>
        </a:xfrm>
      </p:grpSpPr>
      <p:pic>
        <p:nvPicPr>
          <p:cNvPr id="287" name="Resim 286"/>
          <p:cNvPicPr>
            <a:picLocks/>
          </p:cNvPicPr>
          <p:nvPr/>
        </p:nvPicPr>
        <p:blipFill>
          <a:blip r:embed="rId2">
            <a:extLst/>
          </a:blip>
          <a:stretch>
            <a:fillRect/>
          </a:stretch>
        </p:blipFill>
        <p:spPr>
          <a:xfrm>
            <a:off x="68313" y="38099"/>
            <a:ext cx="9029701" cy="6794501"/>
          </a:xfrm>
          <a:prstGeom prst="rect">
            <a:avLst/>
          </a:prstGeom>
        </p:spPr>
      </p:pic>
      <p:sp>
        <p:nvSpPr>
          <p:cNvPr id="289" name="Shape 289"/>
          <p:cNvSpPr>
            <a:spLocks noGrp="1"/>
          </p:cNvSpPr>
          <p:nvPr>
            <p:ph type="title"/>
          </p:nvPr>
        </p:nvSpPr>
        <p:spPr>
          <a:xfrm>
            <a:off x="685850" y="381051"/>
            <a:ext cx="7772401" cy="1600201"/>
          </a:xfrm>
          <a:prstGeom prst="rect">
            <a:avLst/>
          </a:prstGeom>
        </p:spPr>
        <p:txBody>
          <a:bodyPr/>
          <a:lstStyle>
            <a:lvl1pPr>
              <a:defRPr sz="4200"/>
            </a:lvl1pPr>
          </a:lstStyle>
          <a:p>
            <a:r>
              <a:t>Title Text</a:t>
            </a:r>
          </a:p>
        </p:txBody>
      </p:sp>
      <p:sp>
        <p:nvSpPr>
          <p:cNvPr id="290" name="Shape 290"/>
          <p:cNvSpPr>
            <a:spLocks noGrp="1"/>
          </p:cNvSpPr>
          <p:nvPr>
            <p:ph type="body" idx="1"/>
          </p:nvPr>
        </p:nvSpPr>
        <p:spPr>
          <a:xfrm>
            <a:off x="685850" y="1981252"/>
            <a:ext cx="7772401" cy="4876801"/>
          </a:xfrm>
          <a:prstGeom prst="rect">
            <a:avLst/>
          </a:prstGeom>
        </p:spPr>
        <p:txBody>
          <a:bodyPr/>
          <a:lstStyle>
            <a:lvl1pPr marL="361161" indent="-320640">
              <a:defRPr sz="3000"/>
            </a:lvl1pPr>
            <a:lvl2pPr marL="761229" indent="-264646">
              <a:defRPr sz="2600"/>
            </a:lvl2pPr>
            <a:lvl3pPr marL="1161627" indent="-209013">
              <a:defRPr sz="2200"/>
            </a:lvl3pPr>
            <a:lvl4pPr marL="1613835" indent="-205219">
              <a:defRPr sz="1800"/>
            </a:lvl4pPr>
            <a:lvl5pPr marL="2069879" indent="-205219">
              <a:defRPr sz="1800"/>
            </a:lvl5pPr>
          </a:lstStyle>
          <a:p>
            <a:r>
              <a:t>Body Level One</a:t>
            </a:r>
          </a:p>
          <a:p>
            <a:pPr lvl="1"/>
            <a:r>
              <a:t>Body Level Two</a:t>
            </a:r>
          </a:p>
          <a:p>
            <a:pPr lvl="2"/>
            <a:r>
              <a:t>Body Level Three</a:t>
            </a:r>
          </a:p>
          <a:p>
            <a:pPr lvl="3"/>
            <a:r>
              <a:t>Body Level Four</a:t>
            </a:r>
          </a:p>
          <a:p>
            <a:pPr lvl="4"/>
            <a:r>
              <a:t>Body Level Five</a:t>
            </a:r>
          </a:p>
        </p:txBody>
      </p:sp>
      <p:sp>
        <p:nvSpPr>
          <p:cNvPr id="291" name="Shape 291"/>
          <p:cNvSpPr>
            <a:spLocks noGrp="1"/>
          </p:cNvSpPr>
          <p:nvPr>
            <p:ph type="sldNum" sz="quarter" idx="2"/>
          </p:nvPr>
        </p:nvSpPr>
        <p:spPr>
          <a:xfrm>
            <a:off x="7364736" y="6248401"/>
            <a:ext cx="281930" cy="287058"/>
          </a:xfrm>
          <a:prstGeom prst="rect">
            <a:avLst/>
          </a:prstGeom>
        </p:spPr>
        <p:txBody>
          <a:bodyPr/>
          <a:lstStyle>
            <a:lvl1pPr>
              <a:defRPr sz="1200"/>
            </a:lvl1p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137572958"/>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Başlık ve Tablo">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1143000"/>
          </a:xfrm>
        </p:spPr>
        <p:txBody>
          <a:bodyPr/>
          <a:lstStyle/>
          <a:p>
            <a:r>
              <a:rPr lang="tr-TR" smtClean="0"/>
              <a:t>Asıl başlık stili için tıklatın</a:t>
            </a:r>
            <a:endParaRPr lang="tr-TR"/>
          </a:p>
        </p:txBody>
      </p:sp>
      <p:sp>
        <p:nvSpPr>
          <p:cNvPr id="3" name="Tablo Yer Tutucusu 2"/>
          <p:cNvSpPr>
            <a:spLocks noGrp="1"/>
          </p:cNvSpPr>
          <p:nvPr>
            <p:ph type="tbl" idx="1"/>
          </p:nvPr>
        </p:nvSpPr>
        <p:spPr>
          <a:xfrm>
            <a:off x="457200" y="1600252"/>
            <a:ext cx="8229600" cy="4525963"/>
          </a:xfrm>
        </p:spPr>
        <p:txBody>
          <a:bodyPr/>
          <a:lstStyle/>
          <a:p>
            <a:pPr lvl="0"/>
            <a:endParaRPr lang="tr-TR"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3FE8C77-F820-4C86-8F78-94229D4725FB}" type="slidenum">
              <a:rPr lang="tr-TR">
                <a:solidFill>
                  <a:srgbClr val="000000"/>
                </a:solidFill>
              </a:rPr>
              <a:pPr>
                <a:defRPr/>
              </a:pPr>
              <a:t>‹#›</a:t>
            </a:fld>
            <a:endParaRPr lang="tr-TR">
              <a:solidFill>
                <a:srgbClr val="000000"/>
              </a:solidFill>
            </a:endParaRPr>
          </a:p>
        </p:txBody>
      </p:sp>
    </p:spTree>
    <p:extLst>
      <p:ext uri="{BB962C8B-B14F-4D97-AF65-F5344CB8AC3E}">
        <p14:creationId xmlns:p14="http://schemas.microsoft.com/office/powerpoint/2010/main" val="236106594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x">
  <p:cSld name="5_Title &amp; Bullets">
    <p:spTree>
      <p:nvGrpSpPr>
        <p:cNvPr id="1" name=""/>
        <p:cNvGrpSpPr/>
        <p:nvPr/>
      </p:nvGrpSpPr>
      <p:grpSpPr>
        <a:xfrm>
          <a:off x="0" y="0"/>
          <a:ext cx="0" cy="0"/>
          <a:chOff x="0" y="0"/>
          <a:chExt cx="0" cy="0"/>
        </a:xfrm>
      </p:grpSpPr>
      <p:sp>
        <p:nvSpPr>
          <p:cNvPr id="298" name="Shape 298"/>
          <p:cNvSpPr>
            <a:spLocks noGrp="1"/>
          </p:cNvSpPr>
          <p:nvPr>
            <p:ph type="title"/>
          </p:nvPr>
        </p:nvSpPr>
        <p:spPr>
          <a:xfrm>
            <a:off x="457250" y="92074"/>
            <a:ext cx="8229601" cy="1508126"/>
          </a:xfrm>
          <a:prstGeom prst="rect">
            <a:avLst/>
          </a:prstGeom>
        </p:spPr>
        <p:txBody>
          <a:bodyPr/>
          <a:lstStyle>
            <a:lvl1pPr>
              <a:defRPr sz="4200" b="0">
                <a:latin typeface="Arial"/>
                <a:ea typeface="Arial"/>
                <a:cs typeface="Arial"/>
                <a:sym typeface="Arial"/>
              </a:defRPr>
            </a:lvl1pPr>
          </a:lstStyle>
          <a:p>
            <a:r>
              <a:t>Title Text</a:t>
            </a:r>
          </a:p>
        </p:txBody>
      </p:sp>
      <p:sp>
        <p:nvSpPr>
          <p:cNvPr id="299" name="Shape 299"/>
          <p:cNvSpPr>
            <a:spLocks noGrp="1"/>
          </p:cNvSpPr>
          <p:nvPr>
            <p:ph type="body" idx="1"/>
          </p:nvPr>
        </p:nvSpPr>
        <p:spPr>
          <a:xfrm>
            <a:off x="457250" y="1600200"/>
            <a:ext cx="8229601" cy="5257800"/>
          </a:xfrm>
          <a:prstGeom prst="rect">
            <a:avLst/>
          </a:prstGeom>
        </p:spPr>
        <p:txBody>
          <a:bodyPr/>
          <a:lstStyle>
            <a:lvl1pPr marL="361161" indent="-320640">
              <a:defRPr sz="3000">
                <a:latin typeface="Arial"/>
                <a:ea typeface="Arial"/>
                <a:cs typeface="Arial"/>
                <a:sym typeface="Arial"/>
              </a:defRPr>
            </a:lvl1pPr>
            <a:lvl2pPr marL="761229" indent="-264646">
              <a:defRPr sz="2600">
                <a:latin typeface="Arial"/>
                <a:ea typeface="Arial"/>
                <a:cs typeface="Arial"/>
                <a:sym typeface="Arial"/>
              </a:defRPr>
            </a:lvl2pPr>
            <a:lvl3pPr marL="1161627" indent="-209013">
              <a:defRPr sz="2200">
                <a:latin typeface="Arial"/>
                <a:ea typeface="Arial"/>
                <a:cs typeface="Arial"/>
                <a:sym typeface="Arial"/>
              </a:defRPr>
            </a:lvl3pPr>
            <a:lvl4pPr marL="1613835" indent="-205219">
              <a:defRPr sz="1800">
                <a:latin typeface="Arial"/>
                <a:ea typeface="Arial"/>
                <a:cs typeface="Arial"/>
                <a:sym typeface="Arial"/>
              </a:defRPr>
            </a:lvl4pPr>
            <a:lvl5pPr marL="2069879" indent="-205219">
              <a:defRPr sz="1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00" name="Shape 300"/>
          <p:cNvSpPr>
            <a:spLocks noGrp="1"/>
          </p:cNvSpPr>
          <p:nvPr>
            <p:ph type="sldNum" sz="quarter" idx="2"/>
          </p:nvPr>
        </p:nvSpPr>
        <p:spPr>
          <a:xfrm>
            <a:off x="7475029" y="6245227"/>
            <a:ext cx="289944" cy="287058"/>
          </a:xfrm>
          <a:prstGeom prst="rect">
            <a:avLst/>
          </a:prstGeom>
        </p:spPr>
        <p:txBody>
          <a:bodyPr/>
          <a:lstStyle>
            <a:lvl1pPr>
              <a:defRPr sz="1200">
                <a:latin typeface="Arial"/>
                <a:ea typeface="Arial"/>
                <a:cs typeface="Arial"/>
                <a:sym typeface="Arial"/>
              </a:defRPr>
            </a:lvl1p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2361635097"/>
      </p:ext>
    </p:extLst>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tx">
  <p:cSld name="2_Title &amp; Subtitle">
    <p:spTree>
      <p:nvGrpSpPr>
        <p:cNvPr id="1" name=""/>
        <p:cNvGrpSpPr/>
        <p:nvPr/>
      </p:nvGrpSpPr>
      <p:grpSpPr>
        <a:xfrm>
          <a:off x="0" y="0"/>
          <a:ext cx="0" cy="0"/>
          <a:chOff x="0" y="0"/>
          <a:chExt cx="0" cy="0"/>
        </a:xfrm>
      </p:grpSpPr>
      <p:sp>
        <p:nvSpPr>
          <p:cNvPr id="307" name="Shape 307"/>
          <p:cNvSpPr>
            <a:spLocks noGrp="1"/>
          </p:cNvSpPr>
          <p:nvPr>
            <p:ph type="title"/>
          </p:nvPr>
        </p:nvSpPr>
        <p:spPr>
          <a:xfrm>
            <a:off x="892968" y="1151929"/>
            <a:ext cx="7358064" cy="2321720"/>
          </a:xfrm>
          <a:prstGeom prst="rect">
            <a:avLst/>
          </a:prstGeom>
        </p:spPr>
        <p:txBody>
          <a:bodyPr lIns="35619" tIns="35619" rIns="35619" bIns="35619" anchor="b"/>
          <a:lstStyle>
            <a:lvl1pPr marL="0" marR="0" defTabSz="582700">
              <a:defRPr sz="5800" b="0">
                <a:uFillTx/>
                <a:latin typeface="Gill Sans"/>
                <a:ea typeface="Gill Sans"/>
                <a:cs typeface="Gill Sans"/>
                <a:sym typeface="Gill Sans"/>
              </a:defRPr>
            </a:lvl1pPr>
          </a:lstStyle>
          <a:p>
            <a:r>
              <a:t>Title Text</a:t>
            </a:r>
          </a:p>
        </p:txBody>
      </p:sp>
      <p:sp>
        <p:nvSpPr>
          <p:cNvPr id="308" name="Shape 308"/>
          <p:cNvSpPr>
            <a:spLocks noGrp="1"/>
          </p:cNvSpPr>
          <p:nvPr>
            <p:ph type="body" sz="quarter" idx="1"/>
          </p:nvPr>
        </p:nvSpPr>
        <p:spPr>
          <a:xfrm>
            <a:off x="892968" y="3536206"/>
            <a:ext cx="7358064" cy="794743"/>
          </a:xfrm>
          <a:prstGeom prst="rect">
            <a:avLst/>
          </a:prstGeom>
        </p:spPr>
        <p:txBody>
          <a:bodyPr lIns="35619" tIns="35619" rIns="35619" bIns="35619"/>
          <a:lstStyle>
            <a:lvl1pPr marL="0" marR="0" indent="0" algn="ctr" defTabSz="582700">
              <a:spcBef>
                <a:spcPts val="0"/>
              </a:spcBef>
              <a:buSzTx/>
              <a:buNone/>
              <a:defRPr sz="2400">
                <a:uFillTx/>
                <a:latin typeface="Gill Sans"/>
                <a:ea typeface="Gill Sans"/>
                <a:cs typeface="Gill Sans"/>
                <a:sym typeface="Gill Sans"/>
              </a:defRPr>
            </a:lvl1pPr>
            <a:lvl2pPr marL="0" marR="0" indent="0" algn="ctr" defTabSz="582700">
              <a:spcBef>
                <a:spcPts val="0"/>
              </a:spcBef>
              <a:buSzTx/>
              <a:buNone/>
              <a:defRPr sz="2400">
                <a:uFillTx/>
                <a:latin typeface="Gill Sans"/>
                <a:ea typeface="Gill Sans"/>
                <a:cs typeface="Gill Sans"/>
                <a:sym typeface="Gill Sans"/>
              </a:defRPr>
            </a:lvl2pPr>
            <a:lvl3pPr marL="0" marR="0" indent="0" algn="ctr" defTabSz="582700">
              <a:spcBef>
                <a:spcPts val="0"/>
              </a:spcBef>
              <a:buSzTx/>
              <a:buNone/>
              <a:defRPr>
                <a:uFillTx/>
                <a:latin typeface="Gill Sans"/>
                <a:ea typeface="Gill Sans"/>
                <a:cs typeface="Gill Sans"/>
                <a:sym typeface="Gill Sans"/>
              </a:defRPr>
            </a:lvl3pPr>
            <a:lvl4pPr marL="0" marR="0" indent="0" algn="ctr" defTabSz="582700">
              <a:spcBef>
                <a:spcPts val="0"/>
              </a:spcBef>
              <a:buSzTx/>
              <a:buNone/>
              <a:defRPr sz="2400">
                <a:uFillTx/>
                <a:latin typeface="Gill Sans"/>
                <a:ea typeface="Gill Sans"/>
                <a:cs typeface="Gill Sans"/>
                <a:sym typeface="Gill Sans"/>
              </a:defRPr>
            </a:lvl4pPr>
            <a:lvl5pPr marL="0" marR="0" indent="0" algn="ctr" defTabSz="582700">
              <a:spcBef>
                <a:spcPts val="0"/>
              </a:spcBef>
              <a:buSzTx/>
              <a:buNone/>
              <a:defRPr sz="2400">
                <a:uFillTx/>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309" name="Shape 309"/>
          <p:cNvSpPr>
            <a:spLocks noGrp="1"/>
          </p:cNvSpPr>
          <p:nvPr>
            <p:ph type="sldNum" sz="quarter" idx="2"/>
          </p:nvPr>
        </p:nvSpPr>
        <p:spPr>
          <a:xfrm>
            <a:off x="4437776" y="6509744"/>
            <a:ext cx="259518" cy="256632"/>
          </a:xfrm>
          <a:prstGeom prst="rect">
            <a:avLst/>
          </a:prstGeom>
        </p:spPr>
        <p:txBody>
          <a:bodyPr lIns="35619" tIns="35619" rIns="35619" bIns="35619"/>
          <a:lstStyle>
            <a:lvl1pPr>
              <a:defRPr sz="1200">
                <a:uFillTx/>
                <a:latin typeface="Gill Sans"/>
                <a:ea typeface="Gill Sans"/>
                <a:cs typeface="Gill Sans"/>
                <a:sym typeface="Gill Sans"/>
              </a:defRPr>
            </a:lvl1p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1496244624"/>
      </p:ext>
    </p:extLst>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tx">
  <p:cSld name="2_Default - Title Only">
    <p:spTree>
      <p:nvGrpSpPr>
        <p:cNvPr id="1" name=""/>
        <p:cNvGrpSpPr/>
        <p:nvPr/>
      </p:nvGrpSpPr>
      <p:grpSpPr>
        <a:xfrm>
          <a:off x="0" y="0"/>
          <a:ext cx="0" cy="0"/>
          <a:chOff x="0" y="0"/>
          <a:chExt cx="0" cy="0"/>
        </a:xfrm>
      </p:grpSpPr>
      <p:sp>
        <p:nvSpPr>
          <p:cNvPr id="316" name="Shape 316"/>
          <p:cNvSpPr/>
          <p:nvPr/>
        </p:nvSpPr>
        <p:spPr>
          <a:xfrm>
            <a:off x="80258" y="93576"/>
            <a:ext cx="8977315" cy="6669088"/>
          </a:xfrm>
          <a:prstGeom prst="rect">
            <a:avLst/>
          </a:prstGeom>
          <a:ln w="57150">
            <a:solidFill>
              <a:srgbClr val="000000"/>
            </a:solidFill>
            <a:miter lim="400000"/>
          </a:ln>
        </p:spPr>
        <p:txBody>
          <a:bodyPr lIns="38000" tIns="38000" rIns="38000" bIns="38000" anchor="ctr"/>
          <a:lstStyle/>
          <a:p>
            <a:pPr algn="ctr" defTabSz="582700" hangingPunct="0">
              <a:buClr>
                <a:srgbClr val="000000"/>
              </a:buClr>
              <a:buFont typeface="Trebuchet MS"/>
              <a:buNone/>
              <a:defRPr sz="4000">
                <a:effectLst>
                  <a:outerShdw blurRad="38100" dist="12700" dir="5400000" rotWithShape="0">
                    <a:srgbClr val="000000">
                      <a:alpha val="50000"/>
                    </a:srgbClr>
                  </a:outerShdw>
                </a:effectLst>
                <a:uFill>
                  <a:solidFill>
                    <a:srgbClr val="000000"/>
                  </a:solidFill>
                </a:uFill>
                <a:latin typeface="+mn-lt"/>
                <a:ea typeface="+mn-ea"/>
                <a:cs typeface="+mn-cs"/>
                <a:sym typeface="Trebuchet MS"/>
              </a:defRPr>
            </a:pPr>
            <a:endParaRPr sz="4000" kern="0">
              <a:solidFill>
                <a:srgbClr val="000000"/>
              </a:solidFill>
              <a:effectLst>
                <a:outerShdw blurRad="38100" dist="12700" dir="5400000" rotWithShape="0">
                  <a:srgbClr val="000000">
                    <a:alpha val="50000"/>
                  </a:srgbClr>
                </a:outerShdw>
              </a:effectLst>
              <a:uFill>
                <a:solidFill>
                  <a:srgbClr val="000000"/>
                </a:solidFill>
              </a:uFill>
              <a:sym typeface="Trebuchet MS"/>
            </a:endParaRPr>
          </a:p>
        </p:txBody>
      </p:sp>
      <p:sp>
        <p:nvSpPr>
          <p:cNvPr id="317" name="Shape 317"/>
          <p:cNvSpPr>
            <a:spLocks noGrp="1"/>
          </p:cNvSpPr>
          <p:nvPr>
            <p:ph type="title"/>
          </p:nvPr>
        </p:nvSpPr>
        <p:spPr>
          <a:xfrm>
            <a:off x="457200" y="92127"/>
            <a:ext cx="8229600" cy="1508125"/>
          </a:xfrm>
          <a:prstGeom prst="rect">
            <a:avLst/>
          </a:prstGeom>
          <a:ln w="9525">
            <a:round/>
          </a:ln>
        </p:spPr>
        <p:txBody>
          <a:bodyPr lIns="38000" tIns="38000" rIns="38000" bIns="38000"/>
          <a:lstStyle>
            <a:lvl1pPr marL="0" marR="0">
              <a:defRPr b="0"/>
            </a:lvl1pPr>
          </a:lstStyle>
          <a:p>
            <a:r>
              <a:t>Title Text</a:t>
            </a:r>
          </a:p>
        </p:txBody>
      </p:sp>
      <p:sp>
        <p:nvSpPr>
          <p:cNvPr id="318" name="Shape 318"/>
          <p:cNvSpPr>
            <a:spLocks noGrp="1"/>
          </p:cNvSpPr>
          <p:nvPr>
            <p:ph type="sldNum" sz="quarter" idx="2"/>
          </p:nvPr>
        </p:nvSpPr>
        <p:spPr>
          <a:xfrm>
            <a:off x="8384003" y="6442117"/>
            <a:ext cx="302798" cy="292218"/>
          </a:xfrm>
          <a:prstGeom prst="rect">
            <a:avLst/>
          </a:prstGeom>
          <a:ln w="9525">
            <a:round/>
          </a:ln>
        </p:spPr>
        <p:txBody>
          <a:bodyPr lIns="38000" tIns="38000" rIns="38000" bIns="38000"/>
          <a:lstStyle>
            <a:lvl1pPr algn="r" defTabSz="912059">
              <a:defRPr>
                <a:latin typeface="+mn-lt"/>
                <a:ea typeface="+mn-ea"/>
                <a:cs typeface="+mn-cs"/>
                <a:sym typeface="Trebuchet MS"/>
              </a:defRPr>
            </a:lvl1p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856677078"/>
      </p:ext>
    </p:extLst>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x">
  <p:cSld name="Default - Title Slide copy 6">
    <p:spTree>
      <p:nvGrpSpPr>
        <p:cNvPr id="1" name=""/>
        <p:cNvGrpSpPr/>
        <p:nvPr/>
      </p:nvGrpSpPr>
      <p:grpSpPr>
        <a:xfrm>
          <a:off x="0" y="0"/>
          <a:ext cx="0" cy="0"/>
          <a:chOff x="0" y="0"/>
          <a:chExt cx="0" cy="0"/>
        </a:xfrm>
      </p:grpSpPr>
      <p:sp>
        <p:nvSpPr>
          <p:cNvPr id="325" name="Shape 325"/>
          <p:cNvSpPr/>
          <p:nvPr/>
        </p:nvSpPr>
        <p:spPr>
          <a:xfrm>
            <a:off x="84714" y="126795"/>
            <a:ext cx="9004301" cy="6629401"/>
          </a:xfrm>
          <a:prstGeom prst="rect">
            <a:avLst/>
          </a:prstGeom>
          <a:ln w="76200">
            <a:solidFill>
              <a:srgbClr val="000000"/>
            </a:solidFill>
            <a:miter lim="400000"/>
          </a:ln>
        </p:spPr>
        <p:txBody>
          <a:bodyPr lIns="38000" tIns="38000" rIns="38000" bIns="38000" anchor="ctr"/>
          <a:lstStyle/>
          <a:p>
            <a:pPr algn="ctr" defTabSz="582700" hangingPunct="0">
              <a:buClr>
                <a:srgbClr val="000000"/>
              </a:buClr>
              <a:buFont typeface="Trebuchet MS"/>
              <a:buNone/>
              <a:defRPr sz="3800">
                <a:effectLst>
                  <a:outerShdw blurRad="38100" dist="12700" dir="5400000" rotWithShape="0">
                    <a:srgbClr val="000000">
                      <a:alpha val="50000"/>
                    </a:srgbClr>
                  </a:outerShdw>
                </a:effectLst>
                <a:uFill>
                  <a:solidFill>
                    <a:srgbClr val="000000"/>
                  </a:solidFill>
                </a:uFill>
                <a:latin typeface="+mn-lt"/>
                <a:ea typeface="+mn-ea"/>
                <a:cs typeface="+mn-cs"/>
                <a:sym typeface="Trebuchet MS"/>
              </a:defRPr>
            </a:pPr>
            <a:endParaRPr sz="3800" kern="0">
              <a:solidFill>
                <a:srgbClr val="000000"/>
              </a:solidFill>
              <a:effectLst>
                <a:outerShdw blurRad="38100" dist="12700" dir="5400000" rotWithShape="0">
                  <a:srgbClr val="000000">
                    <a:alpha val="50000"/>
                  </a:srgbClr>
                </a:outerShdw>
              </a:effectLst>
              <a:uFill>
                <a:solidFill>
                  <a:srgbClr val="000000"/>
                </a:solidFill>
              </a:uFill>
              <a:sym typeface="Trebuchet MS"/>
            </a:endParaRPr>
          </a:p>
        </p:txBody>
      </p:sp>
      <p:sp>
        <p:nvSpPr>
          <p:cNvPr id="326" name="Shape 326"/>
          <p:cNvSpPr>
            <a:spLocks noGrp="1"/>
          </p:cNvSpPr>
          <p:nvPr>
            <p:ph type="title"/>
          </p:nvPr>
        </p:nvSpPr>
        <p:spPr>
          <a:xfrm>
            <a:off x="685800" y="2130425"/>
            <a:ext cx="7772400" cy="1470026"/>
          </a:xfrm>
          <a:prstGeom prst="rect">
            <a:avLst/>
          </a:prstGeom>
          <a:ln>
            <a:round/>
          </a:ln>
        </p:spPr>
        <p:txBody>
          <a:bodyPr lIns="38000" tIns="38000" rIns="38000" bIns="38000"/>
          <a:lstStyle>
            <a:lvl1pPr marL="0" marR="0" defTabSz="456018">
              <a:defRPr sz="4200" b="0">
                <a:latin typeface="Calibri"/>
                <a:ea typeface="Calibri"/>
                <a:cs typeface="Calibri"/>
                <a:sym typeface="Calibri"/>
              </a:defRPr>
            </a:lvl1pPr>
          </a:lstStyle>
          <a:p>
            <a:r>
              <a:t>Title Text</a:t>
            </a:r>
          </a:p>
        </p:txBody>
      </p:sp>
      <p:sp>
        <p:nvSpPr>
          <p:cNvPr id="327" name="Shape 327"/>
          <p:cNvSpPr>
            <a:spLocks noGrp="1"/>
          </p:cNvSpPr>
          <p:nvPr>
            <p:ph type="body" sz="quarter" idx="1"/>
          </p:nvPr>
        </p:nvSpPr>
        <p:spPr>
          <a:xfrm>
            <a:off x="1371600" y="3886200"/>
            <a:ext cx="6400800" cy="1752600"/>
          </a:xfrm>
          <a:prstGeom prst="rect">
            <a:avLst/>
          </a:prstGeom>
          <a:ln>
            <a:round/>
          </a:ln>
        </p:spPr>
        <p:txBody>
          <a:bodyPr lIns="38000" tIns="38000" rIns="38000" bIns="38000"/>
          <a:lstStyle>
            <a:lvl1pPr marL="0" marR="0" indent="0" algn="ctr" defTabSz="456018">
              <a:buClr>
                <a:srgbClr val="9A9A9A"/>
              </a:buClr>
              <a:buSzTx/>
              <a:buNone/>
              <a:defRPr sz="3000">
                <a:solidFill>
                  <a:srgbClr val="9A9A9A"/>
                </a:solidFill>
                <a:uFill>
                  <a:solidFill>
                    <a:srgbClr val="9A9A9A"/>
                  </a:solidFill>
                </a:uFill>
                <a:latin typeface="Calibri"/>
                <a:ea typeface="Calibri"/>
                <a:cs typeface="Calibri"/>
                <a:sym typeface="Calibri"/>
              </a:defRPr>
            </a:lvl1pPr>
            <a:lvl2pPr marL="456018" marR="0" indent="0" algn="ctr" defTabSz="456018">
              <a:buClr>
                <a:srgbClr val="9A9A9A"/>
              </a:buClr>
              <a:buSzTx/>
              <a:buNone/>
              <a:defRPr sz="2600">
                <a:solidFill>
                  <a:srgbClr val="9A9A9A"/>
                </a:solidFill>
                <a:uFill>
                  <a:solidFill>
                    <a:srgbClr val="9A9A9A"/>
                  </a:solidFill>
                </a:uFill>
                <a:latin typeface="Calibri"/>
                <a:ea typeface="Calibri"/>
                <a:cs typeface="Calibri"/>
                <a:sym typeface="Calibri"/>
              </a:defRPr>
            </a:lvl2pPr>
            <a:lvl3pPr marL="912059" marR="0" indent="0" algn="ctr" defTabSz="456018">
              <a:buClr>
                <a:srgbClr val="9A9A9A"/>
              </a:buClr>
              <a:buSzTx/>
              <a:buNone/>
              <a:defRPr sz="2200">
                <a:solidFill>
                  <a:srgbClr val="9A9A9A"/>
                </a:solidFill>
                <a:uFill>
                  <a:solidFill>
                    <a:srgbClr val="9A9A9A"/>
                  </a:solidFill>
                </a:uFill>
                <a:latin typeface="Calibri"/>
                <a:ea typeface="Calibri"/>
                <a:cs typeface="Calibri"/>
                <a:sym typeface="Calibri"/>
              </a:defRPr>
            </a:lvl3pPr>
            <a:lvl4pPr marL="1368100" marR="0" indent="0" algn="ctr" defTabSz="456018">
              <a:buClr>
                <a:srgbClr val="9A9A9A"/>
              </a:buClr>
              <a:buSzTx/>
              <a:buNone/>
              <a:defRPr sz="1800">
                <a:solidFill>
                  <a:srgbClr val="9A9A9A"/>
                </a:solidFill>
                <a:uFill>
                  <a:solidFill>
                    <a:srgbClr val="9A9A9A"/>
                  </a:solidFill>
                </a:uFill>
                <a:latin typeface="Calibri"/>
                <a:ea typeface="Calibri"/>
                <a:cs typeface="Calibri"/>
                <a:sym typeface="Calibri"/>
              </a:defRPr>
            </a:lvl4pPr>
            <a:lvl5pPr marL="1824127" marR="0" indent="0" algn="ctr" defTabSz="456018">
              <a:buClr>
                <a:srgbClr val="9A9A9A"/>
              </a:buClr>
              <a:buSzTx/>
              <a:buNone/>
              <a:defRPr sz="1800">
                <a:solidFill>
                  <a:srgbClr val="9A9A9A"/>
                </a:solidFill>
                <a:uFill>
                  <a:solidFill>
                    <a:srgbClr val="9A9A9A"/>
                  </a:solidFill>
                </a:u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28" name="Shape 328"/>
          <p:cNvSpPr>
            <a:spLocks noGrp="1"/>
          </p:cNvSpPr>
          <p:nvPr>
            <p:ph type="sldNum" sz="quarter" idx="2"/>
          </p:nvPr>
        </p:nvSpPr>
        <p:spPr>
          <a:xfrm>
            <a:off x="8440964" y="6477274"/>
            <a:ext cx="245839" cy="249897"/>
          </a:xfrm>
          <a:prstGeom prst="rect">
            <a:avLst/>
          </a:prstGeom>
          <a:ln>
            <a:round/>
          </a:ln>
        </p:spPr>
        <p:txBody>
          <a:bodyPr lIns="38000" tIns="38000" rIns="38000" bIns="38000" anchor="ctr"/>
          <a:lstStyle>
            <a:lvl1pPr algn="r" defTabSz="456018">
              <a:defRPr sz="1100">
                <a:solidFill>
                  <a:srgbClr val="9A9A9A"/>
                </a:solidFill>
                <a:uFill>
                  <a:solidFill>
                    <a:srgbClr val="9A9A9A"/>
                  </a:solidFill>
                </a:u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678226439"/>
      </p:ext>
    </p:extLst>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x">
  <p:cSld name="3_Default - Blank">
    <p:spTree>
      <p:nvGrpSpPr>
        <p:cNvPr id="1" name=""/>
        <p:cNvGrpSpPr/>
        <p:nvPr/>
      </p:nvGrpSpPr>
      <p:grpSpPr>
        <a:xfrm>
          <a:off x="0" y="0"/>
          <a:ext cx="0" cy="0"/>
          <a:chOff x="0" y="0"/>
          <a:chExt cx="0" cy="0"/>
        </a:xfrm>
      </p:grpSpPr>
      <p:sp>
        <p:nvSpPr>
          <p:cNvPr id="335" name="Shape 335"/>
          <p:cNvSpPr>
            <a:spLocks noGrp="1"/>
          </p:cNvSpPr>
          <p:nvPr>
            <p:ph type="sldNum" sz="quarter" idx="2"/>
          </p:nvPr>
        </p:nvSpPr>
        <p:spPr>
          <a:xfrm>
            <a:off x="8133002" y="6426199"/>
            <a:ext cx="325240" cy="261440"/>
          </a:xfrm>
          <a:prstGeom prst="rect">
            <a:avLst/>
          </a:prstGeom>
          <a:ln w="9525">
            <a:round/>
          </a:ln>
        </p:spPr>
        <p:txBody>
          <a:bodyPr lIns="38000" tIns="38000" rIns="38000" bIns="38000"/>
          <a:lstStyle>
            <a:lvl1pPr algn="r" defTabSz="912059">
              <a:defRPr sz="1200">
                <a:latin typeface="Comic Sans MS"/>
                <a:ea typeface="Comic Sans MS"/>
                <a:cs typeface="Comic Sans MS"/>
                <a:sym typeface="Comic Sans MS"/>
              </a:defRPr>
            </a:lvl1p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2081448678"/>
      </p:ext>
    </p:extLst>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x">
  <p:cSld name="4_Default - Title and Content">
    <p:spTree>
      <p:nvGrpSpPr>
        <p:cNvPr id="1" name=""/>
        <p:cNvGrpSpPr/>
        <p:nvPr/>
      </p:nvGrpSpPr>
      <p:grpSpPr>
        <a:xfrm>
          <a:off x="0" y="0"/>
          <a:ext cx="0" cy="0"/>
          <a:chOff x="0" y="0"/>
          <a:chExt cx="0" cy="0"/>
        </a:xfrm>
      </p:grpSpPr>
      <p:sp>
        <p:nvSpPr>
          <p:cNvPr id="342" name="Shape 342"/>
          <p:cNvSpPr/>
          <p:nvPr/>
        </p:nvSpPr>
        <p:spPr>
          <a:xfrm>
            <a:off x="84714" y="126795"/>
            <a:ext cx="9004301" cy="6629401"/>
          </a:xfrm>
          <a:prstGeom prst="rect">
            <a:avLst/>
          </a:prstGeom>
          <a:ln w="76200">
            <a:solidFill>
              <a:srgbClr val="000000"/>
            </a:solidFill>
            <a:miter lim="400000"/>
          </a:ln>
        </p:spPr>
        <p:txBody>
          <a:bodyPr lIns="38000" tIns="38000" rIns="38000" bIns="38000" anchor="ctr"/>
          <a:lstStyle/>
          <a:p>
            <a:pPr algn="ctr" defTabSz="582700" hangingPunct="0">
              <a:buClr>
                <a:srgbClr val="000000"/>
              </a:buClr>
              <a:buFont typeface="Trebuchet MS"/>
              <a:buNone/>
              <a:defRPr sz="4000">
                <a:effectLst>
                  <a:outerShdw blurRad="38100" dist="12700" dir="5400000" rotWithShape="0">
                    <a:srgbClr val="000000">
                      <a:alpha val="50000"/>
                    </a:srgbClr>
                  </a:outerShdw>
                </a:effectLst>
                <a:uFill>
                  <a:solidFill>
                    <a:srgbClr val="000000"/>
                  </a:solidFill>
                </a:uFill>
                <a:latin typeface="+mn-lt"/>
                <a:ea typeface="+mn-ea"/>
                <a:cs typeface="+mn-cs"/>
                <a:sym typeface="Trebuchet MS"/>
              </a:defRPr>
            </a:pPr>
            <a:endParaRPr sz="4000" kern="0">
              <a:solidFill>
                <a:srgbClr val="000000"/>
              </a:solidFill>
              <a:effectLst>
                <a:outerShdw blurRad="38100" dist="12700" dir="5400000" rotWithShape="0">
                  <a:srgbClr val="000000">
                    <a:alpha val="50000"/>
                  </a:srgbClr>
                </a:outerShdw>
              </a:effectLst>
              <a:uFill>
                <a:solidFill>
                  <a:srgbClr val="000000"/>
                </a:solidFill>
              </a:uFill>
              <a:sym typeface="Trebuchet MS"/>
            </a:endParaRPr>
          </a:p>
        </p:txBody>
      </p:sp>
      <p:sp>
        <p:nvSpPr>
          <p:cNvPr id="343" name="Shape 343"/>
          <p:cNvSpPr>
            <a:spLocks noGrp="1"/>
          </p:cNvSpPr>
          <p:nvPr>
            <p:ph type="title"/>
          </p:nvPr>
        </p:nvSpPr>
        <p:spPr>
          <a:xfrm>
            <a:off x="457200" y="274689"/>
            <a:ext cx="8229600" cy="1143001"/>
          </a:xfrm>
          <a:prstGeom prst="rect">
            <a:avLst/>
          </a:prstGeom>
          <a:ln>
            <a:round/>
          </a:ln>
        </p:spPr>
        <p:txBody>
          <a:bodyPr lIns="38000" tIns="38000" rIns="38000" bIns="38000"/>
          <a:lstStyle>
            <a:lvl1pPr marL="0" marR="0" defTabSz="456018">
              <a:defRPr b="0">
                <a:latin typeface="Calibri"/>
                <a:ea typeface="Calibri"/>
                <a:cs typeface="Calibri"/>
                <a:sym typeface="Calibri"/>
              </a:defRPr>
            </a:lvl1pPr>
          </a:lstStyle>
          <a:p>
            <a:r>
              <a:t>Title Text</a:t>
            </a:r>
          </a:p>
        </p:txBody>
      </p:sp>
      <p:sp>
        <p:nvSpPr>
          <p:cNvPr id="344" name="Shape 344"/>
          <p:cNvSpPr>
            <a:spLocks noGrp="1"/>
          </p:cNvSpPr>
          <p:nvPr>
            <p:ph type="body" idx="1"/>
          </p:nvPr>
        </p:nvSpPr>
        <p:spPr>
          <a:xfrm>
            <a:off x="457200" y="1600199"/>
            <a:ext cx="8229600" cy="4525964"/>
          </a:xfrm>
          <a:prstGeom prst="rect">
            <a:avLst/>
          </a:prstGeom>
          <a:ln>
            <a:round/>
          </a:ln>
        </p:spPr>
        <p:txBody>
          <a:bodyPr lIns="38000" tIns="38000" rIns="38000" bIns="38000"/>
          <a:lstStyle>
            <a:lvl1pPr marL="342034" marR="0" defTabSz="456018">
              <a:buClr>
                <a:srgbClr val="000000"/>
              </a:buClr>
              <a:buFont typeface="Arial"/>
              <a:defRPr>
                <a:latin typeface="Calibri"/>
                <a:ea typeface="Calibri"/>
                <a:cs typeface="Calibri"/>
                <a:sym typeface="Calibri"/>
              </a:defRPr>
            </a:lvl1pPr>
            <a:lvl2pPr marL="741050" marR="0" defTabSz="456018">
              <a:buClr>
                <a:srgbClr val="000000"/>
              </a:buClr>
              <a:buFont typeface="Arial"/>
              <a:defRPr>
                <a:latin typeface="Calibri"/>
                <a:ea typeface="Calibri"/>
                <a:cs typeface="Calibri"/>
                <a:sym typeface="Calibri"/>
              </a:defRPr>
            </a:lvl2pPr>
            <a:lvl3pPr marL="1140076" marR="0" defTabSz="456018">
              <a:buClr>
                <a:srgbClr val="000000"/>
              </a:buClr>
              <a:buFont typeface="Arial"/>
              <a:defRPr>
                <a:latin typeface="Calibri"/>
                <a:ea typeface="Calibri"/>
                <a:cs typeface="Calibri"/>
                <a:sym typeface="Calibri"/>
              </a:defRPr>
            </a:lvl3pPr>
            <a:lvl4pPr marL="1596104" marR="0" defTabSz="456018">
              <a:buClr>
                <a:srgbClr val="000000"/>
              </a:buClr>
              <a:buFont typeface="Arial"/>
              <a:defRPr>
                <a:latin typeface="Calibri"/>
                <a:ea typeface="Calibri"/>
                <a:cs typeface="Calibri"/>
                <a:sym typeface="Calibri"/>
              </a:defRPr>
            </a:lvl4pPr>
            <a:lvl5pPr marL="2052150" marR="0" defTabSz="456018">
              <a:buClr>
                <a:srgbClr val="000000"/>
              </a:buClr>
              <a:buFont typeface="Arial"/>
              <a:defRPr>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45" name="Shape 345"/>
          <p:cNvSpPr>
            <a:spLocks noGrp="1"/>
          </p:cNvSpPr>
          <p:nvPr>
            <p:ph type="sldNum" sz="quarter" idx="2"/>
          </p:nvPr>
        </p:nvSpPr>
        <p:spPr>
          <a:xfrm>
            <a:off x="8427333" y="6463755"/>
            <a:ext cx="259517" cy="261440"/>
          </a:xfrm>
          <a:prstGeom prst="rect">
            <a:avLst/>
          </a:prstGeom>
          <a:ln>
            <a:round/>
          </a:ln>
        </p:spPr>
        <p:txBody>
          <a:bodyPr lIns="38000" tIns="38000" rIns="38000" bIns="38000" anchor="ctr"/>
          <a:lstStyle>
            <a:lvl1pPr algn="r" defTabSz="456018">
              <a:defRPr sz="1200">
                <a:solidFill>
                  <a:srgbClr val="9A9A9A"/>
                </a:solidFill>
                <a:uFill>
                  <a:solidFill>
                    <a:srgbClr val="9A9A9A"/>
                  </a:solidFill>
                </a:u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352787815"/>
      </p:ext>
    </p:extLst>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x">
  <p:cSld name="Default - Title and Chart copy">
    <p:spTree>
      <p:nvGrpSpPr>
        <p:cNvPr id="1" name=""/>
        <p:cNvGrpSpPr/>
        <p:nvPr/>
      </p:nvGrpSpPr>
      <p:grpSpPr>
        <a:xfrm>
          <a:off x="0" y="0"/>
          <a:ext cx="0" cy="0"/>
          <a:chOff x="0" y="0"/>
          <a:chExt cx="0" cy="0"/>
        </a:xfrm>
      </p:grpSpPr>
      <p:sp>
        <p:nvSpPr>
          <p:cNvPr id="352" name="Shape 352"/>
          <p:cNvSpPr/>
          <p:nvPr/>
        </p:nvSpPr>
        <p:spPr>
          <a:xfrm>
            <a:off x="84714" y="126795"/>
            <a:ext cx="9004301" cy="6629401"/>
          </a:xfrm>
          <a:prstGeom prst="rect">
            <a:avLst/>
          </a:prstGeom>
          <a:ln w="76200">
            <a:solidFill>
              <a:srgbClr val="000000"/>
            </a:solidFill>
            <a:miter lim="400000"/>
          </a:ln>
        </p:spPr>
        <p:txBody>
          <a:bodyPr lIns="38000" tIns="38000" rIns="38000" bIns="38000" anchor="ctr"/>
          <a:lstStyle/>
          <a:p>
            <a:pPr algn="ctr" defTabSz="582700" hangingPunct="0">
              <a:buClr>
                <a:srgbClr val="000000"/>
              </a:buClr>
              <a:buFont typeface="Trebuchet MS"/>
              <a:buNone/>
              <a:defRPr sz="4000">
                <a:effectLst>
                  <a:outerShdw blurRad="38100" dist="12700" dir="5400000" rotWithShape="0">
                    <a:srgbClr val="000000">
                      <a:alpha val="50000"/>
                    </a:srgbClr>
                  </a:outerShdw>
                </a:effectLst>
                <a:uFill>
                  <a:solidFill>
                    <a:srgbClr val="000000"/>
                  </a:solidFill>
                </a:uFill>
                <a:latin typeface="+mn-lt"/>
                <a:ea typeface="+mn-ea"/>
                <a:cs typeface="+mn-cs"/>
                <a:sym typeface="Trebuchet MS"/>
              </a:defRPr>
            </a:pPr>
            <a:endParaRPr sz="4000" kern="0">
              <a:solidFill>
                <a:srgbClr val="000000"/>
              </a:solidFill>
              <a:effectLst>
                <a:outerShdw blurRad="38100" dist="12700" dir="5400000" rotWithShape="0">
                  <a:srgbClr val="000000">
                    <a:alpha val="50000"/>
                  </a:srgbClr>
                </a:outerShdw>
              </a:effectLst>
              <a:uFill>
                <a:solidFill>
                  <a:srgbClr val="000000"/>
                </a:solidFill>
              </a:uFill>
              <a:sym typeface="Trebuchet MS"/>
            </a:endParaRPr>
          </a:p>
        </p:txBody>
      </p:sp>
      <p:sp>
        <p:nvSpPr>
          <p:cNvPr id="353" name="Shape 353"/>
          <p:cNvSpPr>
            <a:spLocks noGrp="1"/>
          </p:cNvSpPr>
          <p:nvPr>
            <p:ph idx="3"/>
          </p:nvPr>
        </p:nvSpPr>
        <p:spPr>
          <a:xfrm>
            <a:off x="457200" y="1600199"/>
            <a:ext cx="8229600" cy="4525964"/>
          </a:xfrm>
          <a:prstGeom prst="rect">
            <a:avLst/>
          </a:prstGeom>
          <a:ln>
            <a:round/>
          </a:ln>
        </p:spPr>
        <p:txBody>
          <a:bodyPr lIns="38000" tIns="38000" rIns="38000" bIns="38000"/>
          <a:lstStyle>
            <a:lvl1pPr marL="0" marR="0" indent="0" algn="ctr" defTabSz="321457">
              <a:spcBef>
                <a:spcPts val="0"/>
              </a:spcBef>
              <a:buSzTx/>
              <a:buNone/>
              <a:defRPr sz="4000">
                <a:latin typeface="Gill Sans"/>
                <a:sym typeface="Gill Sans"/>
              </a:defRPr>
            </a:lvl1pPr>
          </a:lstStyle>
          <a:p>
            <a:pPr marL="0" marR="0" indent="0" algn="ctr" defTabSz="457200">
              <a:spcBef>
                <a:spcPts val="0"/>
              </a:spcBef>
              <a:buSzTx/>
              <a:buNone/>
              <a:defRPr sz="4000">
                <a:latin typeface="Gill Sans"/>
                <a:ea typeface="Gill Sans"/>
                <a:cs typeface="Gill Sans"/>
                <a:sym typeface="Gill Sans"/>
              </a:defRPr>
            </a:pPr>
            <a:endParaRPr/>
          </a:p>
        </p:txBody>
      </p:sp>
      <p:sp>
        <p:nvSpPr>
          <p:cNvPr id="354" name="Shape 354"/>
          <p:cNvSpPr>
            <a:spLocks noGrp="1"/>
          </p:cNvSpPr>
          <p:nvPr>
            <p:ph type="title"/>
          </p:nvPr>
        </p:nvSpPr>
        <p:spPr>
          <a:xfrm>
            <a:off x="457200" y="274689"/>
            <a:ext cx="8229600" cy="1143001"/>
          </a:xfrm>
          <a:prstGeom prst="rect">
            <a:avLst/>
          </a:prstGeom>
          <a:ln>
            <a:round/>
          </a:ln>
        </p:spPr>
        <p:txBody>
          <a:bodyPr lIns="38000" tIns="38000" rIns="38000" bIns="38000"/>
          <a:lstStyle>
            <a:lvl1pPr marL="0" marR="0" defTabSz="456018">
              <a:defRPr b="0">
                <a:latin typeface="Calibri"/>
                <a:ea typeface="Calibri"/>
                <a:cs typeface="Calibri"/>
                <a:sym typeface="Calibri"/>
              </a:defRPr>
            </a:lvl1pPr>
          </a:lstStyle>
          <a:p>
            <a:r>
              <a:t>Title Text</a:t>
            </a:r>
          </a:p>
        </p:txBody>
      </p:sp>
      <p:sp>
        <p:nvSpPr>
          <p:cNvPr id="355" name="Shape 355"/>
          <p:cNvSpPr>
            <a:spLocks noGrp="1"/>
          </p:cNvSpPr>
          <p:nvPr>
            <p:ph type="sldNum" sz="quarter" idx="2"/>
          </p:nvPr>
        </p:nvSpPr>
        <p:spPr>
          <a:xfrm>
            <a:off x="8427333" y="6463755"/>
            <a:ext cx="259517" cy="261440"/>
          </a:xfrm>
          <a:prstGeom prst="rect">
            <a:avLst/>
          </a:prstGeom>
          <a:ln w="9525">
            <a:round/>
          </a:ln>
        </p:spPr>
        <p:txBody>
          <a:bodyPr lIns="38000" tIns="38000" rIns="38000" bIns="38000" anchor="ctr"/>
          <a:lstStyle>
            <a:lvl1pPr algn="r" defTabSz="456018">
              <a:defRPr sz="1200">
                <a:solidFill>
                  <a:srgbClr val="9A9A9A"/>
                </a:solidFill>
                <a:uFill>
                  <a:solidFill>
                    <a:srgbClr val="9A9A9A"/>
                  </a:solidFill>
                </a:u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421242123"/>
      </p:ext>
    </p:extLst>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x">
  <p:cSld name="5_Default - Title and Content">
    <p:spTree>
      <p:nvGrpSpPr>
        <p:cNvPr id="1" name=""/>
        <p:cNvGrpSpPr/>
        <p:nvPr/>
      </p:nvGrpSpPr>
      <p:grpSpPr>
        <a:xfrm>
          <a:off x="0" y="0"/>
          <a:ext cx="0" cy="0"/>
          <a:chOff x="0" y="0"/>
          <a:chExt cx="0" cy="0"/>
        </a:xfrm>
      </p:grpSpPr>
      <p:sp>
        <p:nvSpPr>
          <p:cNvPr id="362" name="Shape 362"/>
          <p:cNvSpPr/>
          <p:nvPr/>
        </p:nvSpPr>
        <p:spPr>
          <a:xfrm>
            <a:off x="84714" y="126795"/>
            <a:ext cx="9004301" cy="6629401"/>
          </a:xfrm>
          <a:prstGeom prst="rect">
            <a:avLst/>
          </a:prstGeom>
          <a:ln w="76200">
            <a:solidFill>
              <a:srgbClr val="000000"/>
            </a:solidFill>
            <a:miter lim="400000"/>
          </a:ln>
        </p:spPr>
        <p:txBody>
          <a:bodyPr lIns="38000" tIns="38000" rIns="38000" bIns="38000" anchor="ctr"/>
          <a:lstStyle/>
          <a:p>
            <a:pPr algn="ctr" defTabSz="582700" hangingPunct="0">
              <a:buClr>
                <a:srgbClr val="000000"/>
              </a:buClr>
              <a:buFont typeface="Trebuchet MS"/>
              <a:buNone/>
              <a:defRPr sz="3800">
                <a:effectLst>
                  <a:outerShdw blurRad="38100" dist="12700" dir="5400000" rotWithShape="0">
                    <a:srgbClr val="000000">
                      <a:alpha val="50000"/>
                    </a:srgbClr>
                  </a:outerShdw>
                </a:effectLst>
                <a:uFill>
                  <a:solidFill>
                    <a:srgbClr val="000000"/>
                  </a:solidFill>
                </a:uFill>
                <a:latin typeface="+mn-lt"/>
                <a:ea typeface="+mn-ea"/>
                <a:cs typeface="+mn-cs"/>
                <a:sym typeface="Trebuchet MS"/>
              </a:defRPr>
            </a:pPr>
            <a:endParaRPr sz="3800" kern="0">
              <a:solidFill>
                <a:srgbClr val="000000"/>
              </a:solidFill>
              <a:effectLst>
                <a:outerShdw blurRad="38100" dist="12700" dir="5400000" rotWithShape="0">
                  <a:srgbClr val="000000">
                    <a:alpha val="50000"/>
                  </a:srgbClr>
                </a:outerShdw>
              </a:effectLst>
              <a:uFill>
                <a:solidFill>
                  <a:srgbClr val="000000"/>
                </a:solidFill>
              </a:uFill>
              <a:sym typeface="Trebuchet MS"/>
            </a:endParaRPr>
          </a:p>
        </p:txBody>
      </p:sp>
      <p:sp>
        <p:nvSpPr>
          <p:cNvPr id="363" name="Shape 363"/>
          <p:cNvSpPr>
            <a:spLocks noGrp="1"/>
          </p:cNvSpPr>
          <p:nvPr>
            <p:ph type="title"/>
          </p:nvPr>
        </p:nvSpPr>
        <p:spPr>
          <a:xfrm>
            <a:off x="457200" y="274690"/>
            <a:ext cx="8229600" cy="1143001"/>
          </a:xfrm>
          <a:prstGeom prst="rect">
            <a:avLst/>
          </a:prstGeom>
          <a:ln>
            <a:round/>
          </a:ln>
        </p:spPr>
        <p:txBody>
          <a:bodyPr lIns="38000" tIns="38000" rIns="38000" bIns="38000"/>
          <a:lstStyle>
            <a:lvl1pPr marL="0" marR="0" defTabSz="456018">
              <a:defRPr sz="4200" b="0">
                <a:latin typeface="Calibri"/>
                <a:ea typeface="Calibri"/>
                <a:cs typeface="Calibri"/>
                <a:sym typeface="Calibri"/>
              </a:defRPr>
            </a:lvl1pPr>
          </a:lstStyle>
          <a:p>
            <a:r>
              <a:t>Title Text</a:t>
            </a:r>
          </a:p>
        </p:txBody>
      </p:sp>
      <p:sp>
        <p:nvSpPr>
          <p:cNvPr id="364" name="Shape 364"/>
          <p:cNvSpPr>
            <a:spLocks noGrp="1"/>
          </p:cNvSpPr>
          <p:nvPr>
            <p:ph type="body" idx="1"/>
          </p:nvPr>
        </p:nvSpPr>
        <p:spPr>
          <a:xfrm>
            <a:off x="457200" y="1600201"/>
            <a:ext cx="8229600" cy="4525964"/>
          </a:xfrm>
          <a:prstGeom prst="rect">
            <a:avLst/>
          </a:prstGeom>
          <a:ln>
            <a:round/>
          </a:ln>
        </p:spPr>
        <p:txBody>
          <a:bodyPr lIns="38000" tIns="38000" rIns="38000" bIns="38000"/>
          <a:lstStyle>
            <a:lvl1pPr marL="342034" marR="0" defTabSz="456018">
              <a:buClr>
                <a:srgbClr val="000000"/>
              </a:buClr>
              <a:buFont typeface="Arial"/>
              <a:defRPr sz="3000">
                <a:latin typeface="Calibri"/>
                <a:ea typeface="Calibri"/>
                <a:cs typeface="Calibri"/>
                <a:sym typeface="Calibri"/>
              </a:defRPr>
            </a:lvl1pPr>
            <a:lvl2pPr marL="741050" marR="0" defTabSz="456018">
              <a:buClr>
                <a:srgbClr val="000000"/>
              </a:buClr>
              <a:buFont typeface="Arial"/>
              <a:defRPr sz="2600">
                <a:latin typeface="Calibri"/>
                <a:ea typeface="Calibri"/>
                <a:cs typeface="Calibri"/>
                <a:sym typeface="Calibri"/>
              </a:defRPr>
            </a:lvl2pPr>
            <a:lvl3pPr marL="1140076" marR="0" defTabSz="456018">
              <a:buClr>
                <a:srgbClr val="000000"/>
              </a:buClr>
              <a:buFont typeface="Arial"/>
              <a:defRPr sz="2200">
                <a:latin typeface="Calibri"/>
                <a:ea typeface="Calibri"/>
                <a:cs typeface="Calibri"/>
                <a:sym typeface="Calibri"/>
              </a:defRPr>
            </a:lvl3pPr>
            <a:lvl4pPr marL="1596104" marR="0" defTabSz="456018">
              <a:buClr>
                <a:srgbClr val="000000"/>
              </a:buClr>
              <a:buFont typeface="Arial"/>
              <a:defRPr sz="1800">
                <a:latin typeface="Calibri"/>
                <a:ea typeface="Calibri"/>
                <a:cs typeface="Calibri"/>
                <a:sym typeface="Calibri"/>
              </a:defRPr>
            </a:lvl4pPr>
            <a:lvl5pPr marL="2052150" marR="0" defTabSz="456018">
              <a:buClr>
                <a:srgbClr val="000000"/>
              </a:buClr>
              <a:buFont typeface="Arial"/>
              <a:defRPr sz="1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65" name="Shape 365"/>
          <p:cNvSpPr>
            <a:spLocks noGrp="1"/>
          </p:cNvSpPr>
          <p:nvPr>
            <p:ph type="sldNum" sz="quarter" idx="2"/>
          </p:nvPr>
        </p:nvSpPr>
        <p:spPr>
          <a:xfrm>
            <a:off x="8440964" y="6477274"/>
            <a:ext cx="245839" cy="249897"/>
          </a:xfrm>
          <a:prstGeom prst="rect">
            <a:avLst/>
          </a:prstGeom>
          <a:ln>
            <a:round/>
          </a:ln>
        </p:spPr>
        <p:txBody>
          <a:bodyPr lIns="38000" tIns="38000" rIns="38000" bIns="38000" anchor="ctr"/>
          <a:lstStyle>
            <a:lvl1pPr algn="r" defTabSz="456018">
              <a:defRPr sz="1100">
                <a:solidFill>
                  <a:srgbClr val="9A9A9A"/>
                </a:solidFill>
                <a:uFill>
                  <a:solidFill>
                    <a:srgbClr val="9A9A9A"/>
                  </a:solidFill>
                </a:u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491469517"/>
      </p:ext>
    </p:extLst>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29"/>
            <a:ext cx="7772400" cy="1470025"/>
          </a:xfrm>
        </p:spPr>
        <p:txBody>
          <a:bodyPr/>
          <a:lstStyle/>
          <a:p>
            <a:r>
              <a:rPr lang="tr-TR" smtClean="0"/>
              <a:t>Asıl başlık stili için tıklatın</a:t>
            </a:r>
            <a:endParaRPr lang="tr-T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lvl1pPr>
            <a:lvl2pPr marL="456467" indent="0" algn="ctr">
              <a:buNone/>
              <a:defRPr/>
            </a:lvl2pPr>
            <a:lvl3pPr marL="912947" indent="0" algn="ctr">
              <a:buNone/>
              <a:defRPr/>
            </a:lvl3pPr>
            <a:lvl4pPr marL="1369430" indent="0" algn="ctr">
              <a:buNone/>
              <a:defRPr/>
            </a:lvl4pPr>
            <a:lvl5pPr marL="1825903" indent="0" algn="ctr">
              <a:buNone/>
              <a:defRPr/>
            </a:lvl5pPr>
            <a:lvl6pPr marL="2282373" indent="0" algn="ctr">
              <a:buNone/>
              <a:defRPr/>
            </a:lvl6pPr>
            <a:lvl7pPr marL="2738855" indent="0" algn="ctr">
              <a:buNone/>
              <a:defRPr/>
            </a:lvl7pPr>
            <a:lvl8pPr marL="3195327" indent="0" algn="ctr">
              <a:buNone/>
              <a:defRPr/>
            </a:lvl8pPr>
            <a:lvl9pPr marL="3651803" indent="0" algn="ctr">
              <a:buNone/>
              <a:defRPr/>
            </a:lvl9pPr>
          </a:lstStyle>
          <a:p>
            <a:r>
              <a:rPr lang="tr-TR" smtClean="0"/>
              <a:t>Asıl alt başlık stilini düzenlemek için tıklatın</a:t>
            </a:r>
            <a:endParaRPr lang="tr-TR"/>
          </a:p>
        </p:txBody>
      </p:sp>
      <p:sp>
        <p:nvSpPr>
          <p:cNvPr id="4"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F73144-38A4-4498-8F13-4B38A2B2AA3D}" type="slidenum">
              <a:rPr lang="tr-TR">
                <a:solidFill>
                  <a:srgbClr val="000000"/>
                </a:solidFill>
              </a:rPr>
              <a:pPr>
                <a:defRPr/>
              </a:pPr>
              <a:t>‹#›</a:t>
            </a:fld>
            <a:endParaRPr lang="tr-TR">
              <a:solidFill>
                <a:srgbClr val="000000"/>
              </a:solidFill>
            </a:endParaRPr>
          </a:p>
        </p:txBody>
      </p:sp>
    </p:spTree>
    <p:extLst>
      <p:ext uri="{BB962C8B-B14F-4D97-AF65-F5344CB8AC3E}">
        <p14:creationId xmlns:p14="http://schemas.microsoft.com/office/powerpoint/2010/main" val="209109834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AF95B02-968B-4E1E-9F44-E104270832D2}" type="slidenum">
              <a:rPr lang="tr-TR">
                <a:solidFill>
                  <a:srgbClr val="000000"/>
                </a:solidFill>
              </a:rPr>
              <a:pPr>
                <a:defRPr/>
              </a:pPr>
              <a:t>‹#›</a:t>
            </a:fld>
            <a:endParaRPr lang="tr-TR">
              <a:solidFill>
                <a:srgbClr val="000000"/>
              </a:solidFill>
            </a:endParaRPr>
          </a:p>
        </p:txBody>
      </p:sp>
    </p:spTree>
    <p:extLst>
      <p:ext uri="{BB962C8B-B14F-4D97-AF65-F5344CB8AC3E}">
        <p14:creationId xmlns:p14="http://schemas.microsoft.com/office/powerpoint/2010/main" val="15534618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29"/>
            <a:ext cx="7772400" cy="1470025"/>
          </a:xfrm>
        </p:spPr>
        <p:txBody>
          <a:bodyPr/>
          <a:lstStyle/>
          <a:p>
            <a:r>
              <a:rPr lang="tr-TR" smtClean="0"/>
              <a:t>Asıl başlık stili için tıklatın</a:t>
            </a:r>
            <a:endParaRPr lang="tr-T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lvl1pPr>
            <a:lvl2pPr marL="456018" indent="0" algn="ctr">
              <a:buNone/>
              <a:defRPr/>
            </a:lvl2pPr>
            <a:lvl3pPr marL="912059" indent="0" algn="ctr">
              <a:buNone/>
              <a:defRPr/>
            </a:lvl3pPr>
            <a:lvl4pPr marL="1368100" indent="0" algn="ctr">
              <a:buNone/>
              <a:defRPr/>
            </a:lvl4pPr>
            <a:lvl5pPr marL="1824127" indent="0" algn="ctr">
              <a:buNone/>
              <a:defRPr/>
            </a:lvl5pPr>
            <a:lvl6pPr marL="2280158" indent="0" algn="ctr">
              <a:buNone/>
              <a:defRPr/>
            </a:lvl6pPr>
            <a:lvl7pPr marL="2736195" indent="0" algn="ctr">
              <a:buNone/>
              <a:defRPr/>
            </a:lvl7pPr>
            <a:lvl8pPr marL="3192222" indent="0" algn="ctr">
              <a:buNone/>
              <a:defRPr/>
            </a:lvl8pPr>
            <a:lvl9pPr marL="3648250" indent="0" algn="ctr">
              <a:buNone/>
              <a:defRPr/>
            </a:lvl9pPr>
          </a:lstStyle>
          <a:p>
            <a:r>
              <a:rPr lang="tr-TR" smtClean="0"/>
              <a:t>Asıl alt başlık stilini düzenlemek için tıklatın</a:t>
            </a:r>
            <a:endParaRPr lang="tr-TR"/>
          </a:p>
        </p:txBody>
      </p:sp>
      <p:sp>
        <p:nvSpPr>
          <p:cNvPr id="4"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15830B-2D45-4085-AD24-1CF4212E26C8}" type="slidenum">
              <a:rPr lang="tr-TR">
                <a:solidFill>
                  <a:srgbClr val="000000"/>
                </a:solidFill>
              </a:rPr>
              <a:pPr>
                <a:defRPr/>
              </a:pPr>
              <a:t>‹#›</a:t>
            </a:fld>
            <a:endParaRPr lang="tr-TR">
              <a:solidFill>
                <a:srgbClr val="000000"/>
              </a:solidFill>
            </a:endParaRPr>
          </a:p>
        </p:txBody>
      </p:sp>
    </p:spTree>
    <p:extLst>
      <p:ext uri="{BB962C8B-B14F-4D97-AF65-F5344CB8AC3E}">
        <p14:creationId xmlns:p14="http://schemas.microsoft.com/office/powerpoint/2010/main" val="350310951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33"/>
            <a:ext cx="7772400" cy="1362075"/>
          </a:xfrm>
        </p:spPr>
        <p:txBody>
          <a:bodyPr anchor="t"/>
          <a:lstStyle>
            <a:lvl1pPr algn="l">
              <a:defRPr sz="4000" b="1" cap="all"/>
            </a:lvl1pPr>
          </a:lstStyle>
          <a:p>
            <a:r>
              <a:rPr lang="tr-TR" smtClean="0"/>
              <a:t>Asıl başlık stili için tıklatın</a:t>
            </a:r>
            <a:endParaRPr lang="tr-TR"/>
          </a:p>
        </p:txBody>
      </p:sp>
      <p:sp>
        <p:nvSpPr>
          <p:cNvPr id="3" name="Metin Yer Tutucusu 2"/>
          <p:cNvSpPr>
            <a:spLocks noGrp="1"/>
          </p:cNvSpPr>
          <p:nvPr>
            <p:ph type="body" idx="1"/>
          </p:nvPr>
        </p:nvSpPr>
        <p:spPr>
          <a:xfrm>
            <a:off x="722313" y="2906746"/>
            <a:ext cx="7772400" cy="1500187"/>
          </a:xfrm>
        </p:spPr>
        <p:txBody>
          <a:bodyPr anchor="b"/>
          <a:lstStyle>
            <a:lvl1pPr marL="0" indent="0">
              <a:buNone/>
              <a:defRPr sz="2000"/>
            </a:lvl1pPr>
            <a:lvl2pPr marL="456467" indent="0">
              <a:buNone/>
              <a:defRPr sz="1800"/>
            </a:lvl2pPr>
            <a:lvl3pPr marL="912947" indent="0">
              <a:buNone/>
              <a:defRPr sz="1600"/>
            </a:lvl3pPr>
            <a:lvl4pPr marL="1369430" indent="0">
              <a:buNone/>
              <a:defRPr sz="1400"/>
            </a:lvl4pPr>
            <a:lvl5pPr marL="1825903" indent="0">
              <a:buNone/>
              <a:defRPr sz="1400"/>
            </a:lvl5pPr>
            <a:lvl6pPr marL="2282373" indent="0">
              <a:buNone/>
              <a:defRPr sz="1400"/>
            </a:lvl6pPr>
            <a:lvl7pPr marL="2738855" indent="0">
              <a:buNone/>
              <a:defRPr sz="1400"/>
            </a:lvl7pPr>
            <a:lvl8pPr marL="3195327" indent="0">
              <a:buNone/>
              <a:defRPr sz="1400"/>
            </a:lvl8pPr>
            <a:lvl9pPr marL="3651803" indent="0">
              <a:buNone/>
              <a:defRPr sz="1400"/>
            </a:lvl9pPr>
          </a:lstStyle>
          <a:p>
            <a:pPr lvl="0"/>
            <a:r>
              <a:rPr lang="tr-TR" smtClean="0"/>
              <a:t>Asıl metin stillerini düzenlemek için tıklatın</a:t>
            </a:r>
          </a:p>
        </p:txBody>
      </p:sp>
      <p:sp>
        <p:nvSpPr>
          <p:cNvPr id="4"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C4D543-776A-410C-897A-504EEA81C90B}" type="slidenum">
              <a:rPr lang="tr-TR">
                <a:solidFill>
                  <a:srgbClr val="000000"/>
                </a:solidFill>
              </a:rPr>
              <a:pPr>
                <a:defRPr/>
              </a:pPr>
              <a:t>‹#›</a:t>
            </a:fld>
            <a:endParaRPr lang="tr-TR">
              <a:solidFill>
                <a:srgbClr val="000000"/>
              </a:solidFill>
            </a:endParaRPr>
          </a:p>
        </p:txBody>
      </p:sp>
    </p:spTree>
    <p:extLst>
      <p:ext uri="{BB962C8B-B14F-4D97-AF65-F5344CB8AC3E}">
        <p14:creationId xmlns:p14="http://schemas.microsoft.com/office/powerpoint/2010/main" val="176324811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457200" y="160023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4648200" y="160023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1F13A7-F800-42A4-B23C-06F43F115F9B}" type="slidenum">
              <a:rPr lang="tr-TR">
                <a:solidFill>
                  <a:srgbClr val="000000"/>
                </a:solidFill>
              </a:rPr>
              <a:pPr>
                <a:defRPr/>
              </a:pPr>
              <a:t>‹#›</a:t>
            </a:fld>
            <a:endParaRPr lang="tr-TR">
              <a:solidFill>
                <a:srgbClr val="000000"/>
              </a:solidFill>
            </a:endParaRPr>
          </a:p>
        </p:txBody>
      </p:sp>
    </p:spTree>
    <p:extLst>
      <p:ext uri="{BB962C8B-B14F-4D97-AF65-F5344CB8AC3E}">
        <p14:creationId xmlns:p14="http://schemas.microsoft.com/office/powerpoint/2010/main" val="289427428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smtClean="0"/>
              <a:t>Asıl başlık stili için tıklatın</a:t>
            </a:r>
            <a:endParaRPr lang="tr-T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6467" indent="0">
              <a:buNone/>
              <a:defRPr sz="2000" b="1"/>
            </a:lvl2pPr>
            <a:lvl3pPr marL="912947" indent="0">
              <a:buNone/>
              <a:defRPr sz="1800" b="1"/>
            </a:lvl3pPr>
            <a:lvl4pPr marL="1369430" indent="0">
              <a:buNone/>
              <a:defRPr sz="1600" b="1"/>
            </a:lvl4pPr>
            <a:lvl5pPr marL="1825903" indent="0">
              <a:buNone/>
              <a:defRPr sz="1600" b="1"/>
            </a:lvl5pPr>
            <a:lvl6pPr marL="2282373" indent="0">
              <a:buNone/>
              <a:defRPr sz="1600" b="1"/>
            </a:lvl6pPr>
            <a:lvl7pPr marL="2738855" indent="0">
              <a:buNone/>
              <a:defRPr sz="1600" b="1"/>
            </a:lvl7pPr>
            <a:lvl8pPr marL="3195327" indent="0">
              <a:buNone/>
              <a:defRPr sz="1600" b="1"/>
            </a:lvl8pPr>
            <a:lvl9pPr marL="3651803"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4645027" y="1535113"/>
            <a:ext cx="4041775" cy="639762"/>
          </a:xfrm>
        </p:spPr>
        <p:txBody>
          <a:bodyPr anchor="b"/>
          <a:lstStyle>
            <a:lvl1pPr marL="0" indent="0">
              <a:buNone/>
              <a:defRPr sz="2400" b="1"/>
            </a:lvl1pPr>
            <a:lvl2pPr marL="456467" indent="0">
              <a:buNone/>
              <a:defRPr sz="2000" b="1"/>
            </a:lvl2pPr>
            <a:lvl3pPr marL="912947" indent="0">
              <a:buNone/>
              <a:defRPr sz="1800" b="1"/>
            </a:lvl3pPr>
            <a:lvl4pPr marL="1369430" indent="0">
              <a:buNone/>
              <a:defRPr sz="1600" b="1"/>
            </a:lvl4pPr>
            <a:lvl5pPr marL="1825903" indent="0">
              <a:buNone/>
              <a:defRPr sz="1600" b="1"/>
            </a:lvl5pPr>
            <a:lvl6pPr marL="2282373" indent="0">
              <a:buNone/>
              <a:defRPr sz="1600" b="1"/>
            </a:lvl6pPr>
            <a:lvl7pPr marL="2738855" indent="0">
              <a:buNone/>
              <a:defRPr sz="1600" b="1"/>
            </a:lvl7pPr>
            <a:lvl8pPr marL="3195327" indent="0">
              <a:buNone/>
              <a:defRPr sz="1600" b="1"/>
            </a:lvl8pPr>
            <a:lvl9pPr marL="3651803"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65C1187-DC2A-4395-84C2-A84C9B889490}" type="slidenum">
              <a:rPr lang="tr-TR">
                <a:solidFill>
                  <a:srgbClr val="000000"/>
                </a:solidFill>
              </a:rPr>
              <a:pPr>
                <a:defRPr/>
              </a:pPr>
              <a:t>‹#›</a:t>
            </a:fld>
            <a:endParaRPr lang="tr-TR">
              <a:solidFill>
                <a:srgbClr val="000000"/>
              </a:solidFill>
            </a:endParaRPr>
          </a:p>
        </p:txBody>
      </p:sp>
    </p:spTree>
    <p:extLst>
      <p:ext uri="{BB962C8B-B14F-4D97-AF65-F5344CB8AC3E}">
        <p14:creationId xmlns:p14="http://schemas.microsoft.com/office/powerpoint/2010/main" val="63560915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937EB4D-F950-4508-86CB-B2235C8B4FC4}" type="slidenum">
              <a:rPr lang="tr-TR">
                <a:solidFill>
                  <a:srgbClr val="000000"/>
                </a:solidFill>
              </a:rPr>
              <a:pPr>
                <a:defRPr/>
              </a:pPr>
              <a:t>‹#›</a:t>
            </a:fld>
            <a:endParaRPr lang="tr-TR">
              <a:solidFill>
                <a:srgbClr val="000000"/>
              </a:solidFill>
            </a:endParaRPr>
          </a:p>
        </p:txBody>
      </p:sp>
    </p:spTree>
    <p:extLst>
      <p:ext uri="{BB962C8B-B14F-4D97-AF65-F5344CB8AC3E}">
        <p14:creationId xmlns:p14="http://schemas.microsoft.com/office/powerpoint/2010/main" val="338619189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8FD6C77-B193-4E25-847F-C953A80D33C3}" type="slidenum">
              <a:rPr lang="tr-TR">
                <a:solidFill>
                  <a:srgbClr val="000000"/>
                </a:solidFill>
              </a:rPr>
              <a:pPr>
                <a:defRPr/>
              </a:pPr>
              <a:t>‹#›</a:t>
            </a:fld>
            <a:endParaRPr lang="tr-TR">
              <a:solidFill>
                <a:srgbClr val="000000"/>
              </a:solidFill>
            </a:endParaRPr>
          </a:p>
        </p:txBody>
      </p:sp>
    </p:spTree>
    <p:extLst>
      <p:ext uri="{BB962C8B-B14F-4D97-AF65-F5344CB8AC3E}">
        <p14:creationId xmlns:p14="http://schemas.microsoft.com/office/powerpoint/2010/main" val="349023311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2" y="273050"/>
            <a:ext cx="3008313" cy="1162050"/>
          </a:xfrm>
        </p:spPr>
        <p:txBody>
          <a:bodyPr anchor="b"/>
          <a:lstStyle>
            <a:lvl1pPr algn="l">
              <a:defRPr sz="2000" b="1"/>
            </a:lvl1pPr>
          </a:lstStyle>
          <a:p>
            <a:r>
              <a:rPr lang="tr-TR" smtClean="0"/>
              <a:t>Asıl başlık stili için tıklatın</a:t>
            </a:r>
            <a:endParaRPr lang="tr-TR"/>
          </a:p>
        </p:txBody>
      </p:sp>
      <p:sp>
        <p:nvSpPr>
          <p:cNvPr id="3" name="İçerik Yer Tutucusu 2"/>
          <p:cNvSpPr>
            <a:spLocks noGrp="1"/>
          </p:cNvSpPr>
          <p:nvPr>
            <p:ph idx="1"/>
          </p:nvPr>
        </p:nvSpPr>
        <p:spPr>
          <a:xfrm>
            <a:off x="3575050" y="27308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457202" y="1435103"/>
            <a:ext cx="3008313" cy="4691063"/>
          </a:xfrm>
        </p:spPr>
        <p:txBody>
          <a:bodyPr/>
          <a:lstStyle>
            <a:lvl1pPr marL="0" indent="0">
              <a:buNone/>
              <a:defRPr sz="1400"/>
            </a:lvl1pPr>
            <a:lvl2pPr marL="456467" indent="0">
              <a:buNone/>
              <a:defRPr sz="1200"/>
            </a:lvl2pPr>
            <a:lvl3pPr marL="912947" indent="0">
              <a:buNone/>
              <a:defRPr sz="1000"/>
            </a:lvl3pPr>
            <a:lvl4pPr marL="1369430" indent="0">
              <a:buNone/>
              <a:defRPr sz="900"/>
            </a:lvl4pPr>
            <a:lvl5pPr marL="1825903" indent="0">
              <a:buNone/>
              <a:defRPr sz="900"/>
            </a:lvl5pPr>
            <a:lvl6pPr marL="2282373" indent="0">
              <a:buNone/>
              <a:defRPr sz="900"/>
            </a:lvl6pPr>
            <a:lvl7pPr marL="2738855" indent="0">
              <a:buNone/>
              <a:defRPr sz="900"/>
            </a:lvl7pPr>
            <a:lvl8pPr marL="3195327" indent="0">
              <a:buNone/>
              <a:defRPr sz="900"/>
            </a:lvl8pPr>
            <a:lvl9pPr marL="3651803" indent="0">
              <a:buNone/>
              <a:defRPr sz="900"/>
            </a:lvl9pPr>
          </a:lstStyle>
          <a:p>
            <a:pPr lvl="0"/>
            <a:r>
              <a:rPr lang="tr-TR" smtClean="0"/>
              <a:t>Asıl metin stillerini düzenlemek için tıklatın</a:t>
            </a:r>
          </a:p>
        </p:txBody>
      </p:sp>
      <p:sp>
        <p:nvSpPr>
          <p:cNvPr id="5"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EA3FCD2-85D3-4125-978C-191DC722B019}" type="slidenum">
              <a:rPr lang="tr-TR">
                <a:solidFill>
                  <a:srgbClr val="000000"/>
                </a:solidFill>
              </a:rPr>
              <a:pPr>
                <a:defRPr/>
              </a:pPr>
              <a:t>‹#›</a:t>
            </a:fld>
            <a:endParaRPr lang="tr-TR">
              <a:solidFill>
                <a:srgbClr val="000000"/>
              </a:solidFill>
            </a:endParaRPr>
          </a:p>
        </p:txBody>
      </p:sp>
    </p:spTree>
    <p:extLst>
      <p:ext uri="{BB962C8B-B14F-4D97-AF65-F5344CB8AC3E}">
        <p14:creationId xmlns:p14="http://schemas.microsoft.com/office/powerpoint/2010/main" val="141677073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6467" indent="0">
              <a:buNone/>
              <a:defRPr sz="2800"/>
            </a:lvl2pPr>
            <a:lvl3pPr marL="912947" indent="0">
              <a:buNone/>
              <a:defRPr sz="2400"/>
            </a:lvl3pPr>
            <a:lvl4pPr marL="1369430" indent="0">
              <a:buNone/>
              <a:defRPr sz="2000"/>
            </a:lvl4pPr>
            <a:lvl5pPr marL="1825903" indent="0">
              <a:buNone/>
              <a:defRPr sz="2000"/>
            </a:lvl5pPr>
            <a:lvl6pPr marL="2282373" indent="0">
              <a:buNone/>
              <a:defRPr sz="2000"/>
            </a:lvl6pPr>
            <a:lvl7pPr marL="2738855" indent="0">
              <a:buNone/>
              <a:defRPr sz="2000"/>
            </a:lvl7pPr>
            <a:lvl8pPr marL="3195327" indent="0">
              <a:buNone/>
              <a:defRPr sz="2000"/>
            </a:lvl8pPr>
            <a:lvl9pPr marL="3651803" indent="0">
              <a:buNone/>
              <a:defRPr sz="2000"/>
            </a:lvl9pPr>
          </a:lstStyle>
          <a:p>
            <a:pPr lvl="0"/>
            <a:endParaRPr lang="tr-TR" noProof="0" smtClean="0"/>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6467" indent="0">
              <a:buNone/>
              <a:defRPr sz="1200"/>
            </a:lvl2pPr>
            <a:lvl3pPr marL="912947" indent="0">
              <a:buNone/>
              <a:defRPr sz="1000"/>
            </a:lvl3pPr>
            <a:lvl4pPr marL="1369430" indent="0">
              <a:buNone/>
              <a:defRPr sz="900"/>
            </a:lvl4pPr>
            <a:lvl5pPr marL="1825903" indent="0">
              <a:buNone/>
              <a:defRPr sz="900"/>
            </a:lvl5pPr>
            <a:lvl6pPr marL="2282373" indent="0">
              <a:buNone/>
              <a:defRPr sz="900"/>
            </a:lvl6pPr>
            <a:lvl7pPr marL="2738855" indent="0">
              <a:buNone/>
              <a:defRPr sz="900"/>
            </a:lvl7pPr>
            <a:lvl8pPr marL="3195327" indent="0">
              <a:buNone/>
              <a:defRPr sz="900"/>
            </a:lvl8pPr>
            <a:lvl9pPr marL="3651803" indent="0">
              <a:buNone/>
              <a:defRPr sz="900"/>
            </a:lvl9pPr>
          </a:lstStyle>
          <a:p>
            <a:pPr lvl="0"/>
            <a:r>
              <a:rPr lang="tr-TR" smtClean="0"/>
              <a:t>Asıl metin stillerini düzenlemek için tıklatın</a:t>
            </a:r>
          </a:p>
        </p:txBody>
      </p:sp>
      <p:sp>
        <p:nvSpPr>
          <p:cNvPr id="5"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CD33A1-80B4-4461-8BC9-E6BCFA2850AA}" type="slidenum">
              <a:rPr lang="tr-TR">
                <a:solidFill>
                  <a:srgbClr val="000000"/>
                </a:solidFill>
              </a:rPr>
              <a:pPr>
                <a:defRPr/>
              </a:pPr>
              <a:t>‹#›</a:t>
            </a:fld>
            <a:endParaRPr lang="tr-TR">
              <a:solidFill>
                <a:srgbClr val="000000"/>
              </a:solidFill>
            </a:endParaRPr>
          </a:p>
        </p:txBody>
      </p:sp>
    </p:spTree>
    <p:extLst>
      <p:ext uri="{BB962C8B-B14F-4D97-AF65-F5344CB8AC3E}">
        <p14:creationId xmlns:p14="http://schemas.microsoft.com/office/powerpoint/2010/main" val="408021479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B47E05-5070-4222-AFE4-2C6E074F3AF7}" type="slidenum">
              <a:rPr lang="tr-TR">
                <a:solidFill>
                  <a:srgbClr val="000000"/>
                </a:solidFill>
              </a:rPr>
              <a:pPr>
                <a:defRPr/>
              </a:pPr>
              <a:t>‹#›</a:t>
            </a:fld>
            <a:endParaRPr lang="tr-TR">
              <a:solidFill>
                <a:srgbClr val="000000"/>
              </a:solidFill>
            </a:endParaRPr>
          </a:p>
        </p:txBody>
      </p:sp>
    </p:spTree>
    <p:extLst>
      <p:ext uri="{BB962C8B-B14F-4D97-AF65-F5344CB8AC3E}">
        <p14:creationId xmlns:p14="http://schemas.microsoft.com/office/powerpoint/2010/main" val="205552521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71"/>
            <a:ext cx="2057400" cy="5851525"/>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457200" y="274671"/>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6671C5-42EA-4A0D-AE15-F8805600F278}" type="slidenum">
              <a:rPr lang="tr-TR">
                <a:solidFill>
                  <a:srgbClr val="000000"/>
                </a:solidFill>
              </a:rPr>
              <a:pPr>
                <a:defRPr/>
              </a:pPr>
              <a:t>‹#›</a:t>
            </a:fld>
            <a:endParaRPr lang="tr-TR">
              <a:solidFill>
                <a:srgbClr val="000000"/>
              </a:solidFill>
            </a:endParaRPr>
          </a:p>
        </p:txBody>
      </p:sp>
    </p:spTree>
    <p:extLst>
      <p:ext uri="{BB962C8B-B14F-4D97-AF65-F5344CB8AC3E}">
        <p14:creationId xmlns:p14="http://schemas.microsoft.com/office/powerpoint/2010/main" val="103764934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chart" preserve="1">
  <p:cSld name="Başlık ve Graf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1143000"/>
          </a:xfrm>
        </p:spPr>
        <p:txBody>
          <a:bodyPr/>
          <a:lstStyle/>
          <a:p>
            <a:r>
              <a:rPr lang="tr-TR" smtClean="0"/>
              <a:t>Asıl başlık stili için tıklatın</a:t>
            </a:r>
            <a:endParaRPr lang="tr-TR"/>
          </a:p>
        </p:txBody>
      </p:sp>
      <p:sp>
        <p:nvSpPr>
          <p:cNvPr id="3" name="Grafik Yer Tutucusu 2"/>
          <p:cNvSpPr>
            <a:spLocks noGrp="1"/>
          </p:cNvSpPr>
          <p:nvPr>
            <p:ph type="chart" idx="1"/>
          </p:nvPr>
        </p:nvSpPr>
        <p:spPr>
          <a:xfrm>
            <a:off x="457200" y="1600233"/>
            <a:ext cx="8229600" cy="4525963"/>
          </a:xfrm>
        </p:spPr>
        <p:txBody>
          <a:bodyPr/>
          <a:lstStyle/>
          <a:p>
            <a:pPr lvl="0"/>
            <a:endParaRPr lang="tr-TR"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CA9613-71E1-4BD2-81CE-5F7E6523A2C2}" type="slidenum">
              <a:rPr lang="tr-TR">
                <a:solidFill>
                  <a:srgbClr val="000000"/>
                </a:solidFill>
              </a:rPr>
              <a:pPr>
                <a:defRPr/>
              </a:pPr>
              <a:t>‹#›</a:t>
            </a:fld>
            <a:endParaRPr lang="tr-TR">
              <a:solidFill>
                <a:srgbClr val="000000"/>
              </a:solidFill>
            </a:endParaRPr>
          </a:p>
        </p:txBody>
      </p:sp>
    </p:spTree>
    <p:extLst>
      <p:ext uri="{BB962C8B-B14F-4D97-AF65-F5344CB8AC3E}">
        <p14:creationId xmlns:p14="http://schemas.microsoft.com/office/powerpoint/2010/main" val="8854561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7EB14B-5172-4D02-BA74-4671245868BC}" type="slidenum">
              <a:rPr lang="tr-TR">
                <a:solidFill>
                  <a:srgbClr val="000000"/>
                </a:solidFill>
              </a:rPr>
              <a:pPr>
                <a:defRPr/>
              </a:pPr>
              <a:t>‹#›</a:t>
            </a:fld>
            <a:endParaRPr lang="tr-TR">
              <a:solidFill>
                <a:srgbClr val="000000"/>
              </a:solidFill>
            </a:endParaRPr>
          </a:p>
        </p:txBody>
      </p:sp>
    </p:spTree>
    <p:extLst>
      <p:ext uri="{BB962C8B-B14F-4D97-AF65-F5344CB8AC3E}">
        <p14:creationId xmlns:p14="http://schemas.microsoft.com/office/powerpoint/2010/main" val="358984519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bl" preserve="1">
  <p:cSld name="Başlık ve Tablo">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1143000"/>
          </a:xfrm>
        </p:spPr>
        <p:txBody>
          <a:bodyPr/>
          <a:lstStyle/>
          <a:p>
            <a:r>
              <a:rPr lang="tr-TR" smtClean="0"/>
              <a:t>Asıl başlık stili için tıklatın</a:t>
            </a:r>
            <a:endParaRPr lang="tr-TR"/>
          </a:p>
        </p:txBody>
      </p:sp>
      <p:sp>
        <p:nvSpPr>
          <p:cNvPr id="3" name="Tablo Yer Tutucusu 2"/>
          <p:cNvSpPr>
            <a:spLocks noGrp="1"/>
          </p:cNvSpPr>
          <p:nvPr>
            <p:ph type="tbl" idx="1"/>
          </p:nvPr>
        </p:nvSpPr>
        <p:spPr>
          <a:xfrm>
            <a:off x="457200" y="1600233"/>
            <a:ext cx="8229600" cy="4525963"/>
          </a:xfrm>
        </p:spPr>
        <p:txBody>
          <a:bodyPr/>
          <a:lstStyle/>
          <a:p>
            <a:pPr lvl="0"/>
            <a:endParaRPr lang="tr-TR"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12D12A0-DB48-4688-8101-764E1105D46F}" type="slidenum">
              <a:rPr lang="tr-TR">
                <a:solidFill>
                  <a:srgbClr val="000000"/>
                </a:solidFill>
              </a:rPr>
              <a:pPr>
                <a:defRPr/>
              </a:pPr>
              <a:t>‹#›</a:t>
            </a:fld>
            <a:endParaRPr lang="tr-TR">
              <a:solidFill>
                <a:srgbClr val="000000"/>
              </a:solidFill>
            </a:endParaRPr>
          </a:p>
        </p:txBody>
      </p:sp>
    </p:spTree>
    <p:extLst>
      <p:ext uri="{BB962C8B-B14F-4D97-AF65-F5344CB8AC3E}">
        <p14:creationId xmlns:p14="http://schemas.microsoft.com/office/powerpoint/2010/main" val="28672299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tx">
  <p:cSld name="Default - Title Slide">
    <p:spTree>
      <p:nvGrpSpPr>
        <p:cNvPr id="1" name=""/>
        <p:cNvGrpSpPr/>
        <p:nvPr/>
      </p:nvGrpSpPr>
      <p:grpSpPr>
        <a:xfrm>
          <a:off x="0" y="0"/>
          <a:ext cx="0" cy="0"/>
          <a:chOff x="0" y="0"/>
          <a:chExt cx="0" cy="0"/>
        </a:xfrm>
      </p:grpSpPr>
      <p:sp>
        <p:nvSpPr>
          <p:cNvPr id="4" name="Shape 7"/>
          <p:cNvSpPr/>
          <p:nvPr/>
        </p:nvSpPr>
        <p:spPr>
          <a:xfrm>
            <a:off x="84833" y="127248"/>
            <a:ext cx="9001125" cy="6625828"/>
          </a:xfrm>
          <a:prstGeom prst="rect">
            <a:avLst/>
          </a:prstGeom>
          <a:ln w="76200">
            <a:solidFill/>
            <a:miter lim="400000"/>
          </a:ln>
        </p:spPr>
        <p:txBody>
          <a:bodyPr lIns="26746" tIns="26746" rIns="26746" bIns="26746" anchor="ctr"/>
          <a:lstStyle/>
          <a:p>
            <a:pPr algn="ctr" defTabSz="579540">
              <a:buClr>
                <a:srgbClr val="000000"/>
              </a:buClr>
              <a:buFont typeface="Trebuchet MS"/>
              <a:buNone/>
              <a:defRPr sz="5600">
                <a:effectLst>
                  <a:outerShdw blurRad="38100" dist="12700" dir="5400000" rotWithShape="0">
                    <a:srgbClr val="000000">
                      <a:alpha val="50000"/>
                    </a:srgbClr>
                  </a:outerShdw>
                </a:effectLst>
                <a:uFill>
                  <a:solidFill/>
                </a:uFill>
                <a:latin typeface="Trebuchet MS"/>
                <a:ea typeface="Trebuchet MS"/>
                <a:cs typeface="Trebuchet MS"/>
                <a:sym typeface="Trebuchet MS"/>
              </a:defRPr>
            </a:pPr>
            <a:endParaRPr sz="3900" kern="0">
              <a:solidFill>
                <a:sysClr val="windowText" lastClr="000000"/>
              </a:solidFill>
              <a:effectLst>
                <a:outerShdw blurRad="38100" dist="12700" dir="5400000" rotWithShape="0">
                  <a:srgbClr val="000000">
                    <a:alpha val="50000"/>
                  </a:srgbClr>
                </a:outerShdw>
              </a:effectLst>
              <a:uFill>
                <a:solidFill/>
              </a:uFill>
              <a:latin typeface="Trebuchet MS"/>
              <a:ea typeface="Trebuchet MS"/>
              <a:cs typeface="Trebuchet MS"/>
              <a:sym typeface="Trebuchet MS"/>
            </a:endParaRPr>
          </a:p>
        </p:txBody>
      </p:sp>
      <p:sp>
        <p:nvSpPr>
          <p:cNvPr id="8" name="Shape 8"/>
          <p:cNvSpPr>
            <a:spLocks noGrp="1"/>
          </p:cNvSpPr>
          <p:nvPr>
            <p:ph type="title"/>
          </p:nvPr>
        </p:nvSpPr>
        <p:spPr>
          <a:xfrm>
            <a:off x="687587" y="2130425"/>
            <a:ext cx="7768828" cy="1470026"/>
          </a:xfrm>
          <a:prstGeom prst="rect">
            <a:avLst/>
          </a:prstGeom>
          <a:ln>
            <a:round/>
          </a:ln>
        </p:spPr>
        <p:txBody>
          <a:bodyPr lIns="26746" tIns="26746" rIns="26746" bIns="26746"/>
          <a:lstStyle>
            <a:lvl1pPr marL="0" marR="0" defTabSz="454724">
              <a:defRPr>
                <a:latin typeface="+mn-lt"/>
                <a:ea typeface="+mn-ea"/>
                <a:cs typeface="+mn-cs"/>
                <a:sym typeface="Calibri"/>
              </a:defRPr>
            </a:lvl1pPr>
          </a:lstStyle>
          <a:p>
            <a:pPr lvl="0"/>
            <a:r>
              <a:rPr/>
              <a:t>Title Text</a:t>
            </a:r>
          </a:p>
        </p:txBody>
      </p:sp>
      <p:sp>
        <p:nvSpPr>
          <p:cNvPr id="9" name="Shape 9"/>
          <p:cNvSpPr>
            <a:spLocks noGrp="1"/>
          </p:cNvSpPr>
          <p:nvPr>
            <p:ph type="body" idx="1"/>
          </p:nvPr>
        </p:nvSpPr>
        <p:spPr>
          <a:xfrm>
            <a:off x="1375173" y="3884417"/>
            <a:ext cx="6402586" cy="1750219"/>
          </a:xfrm>
          <a:prstGeom prst="rect">
            <a:avLst/>
          </a:prstGeom>
          <a:ln>
            <a:round/>
          </a:ln>
        </p:spPr>
        <p:txBody>
          <a:bodyPr lIns="26746" tIns="26746" rIns="26746" bIns="26746"/>
          <a:lstStyle>
            <a:lvl1pPr marL="0" marR="0" indent="0" algn="ctr" defTabSz="454724">
              <a:buClr>
                <a:srgbClr val="9A9A9A"/>
              </a:buClr>
              <a:buSzTx/>
              <a:buNone/>
              <a:defRPr>
                <a:solidFill>
                  <a:srgbClr val="9A9A9A"/>
                </a:solidFill>
                <a:uFill>
                  <a:solidFill>
                    <a:srgbClr val="9A9A9A"/>
                  </a:solidFill>
                </a:uFill>
                <a:latin typeface="+mn-lt"/>
                <a:ea typeface="+mn-ea"/>
                <a:cs typeface="+mn-cs"/>
                <a:sym typeface="Calibri"/>
              </a:defRPr>
            </a:lvl1pPr>
            <a:lvl2pPr marL="454724" marR="0" indent="0" algn="ctr" defTabSz="454724">
              <a:spcBef>
                <a:spcPts val="633"/>
              </a:spcBef>
              <a:buClr>
                <a:srgbClr val="9A9A9A"/>
              </a:buClr>
              <a:buSzTx/>
              <a:buNone/>
              <a:defRPr sz="2700">
                <a:solidFill>
                  <a:srgbClr val="9A9A9A"/>
                </a:solidFill>
                <a:uFill>
                  <a:solidFill>
                    <a:srgbClr val="9A9A9A"/>
                  </a:solidFill>
                </a:uFill>
                <a:latin typeface="+mn-lt"/>
                <a:ea typeface="+mn-ea"/>
                <a:cs typeface="+mn-cs"/>
                <a:sym typeface="Calibri"/>
              </a:defRPr>
            </a:lvl2pPr>
            <a:lvl3pPr marL="909440" marR="0" indent="0" algn="ctr" defTabSz="454724">
              <a:spcBef>
                <a:spcPts val="562"/>
              </a:spcBef>
              <a:buClr>
                <a:srgbClr val="9A9A9A"/>
              </a:buClr>
              <a:buSzTx/>
              <a:buNone/>
              <a:defRPr sz="2400">
                <a:solidFill>
                  <a:srgbClr val="9A9A9A"/>
                </a:solidFill>
                <a:uFill>
                  <a:solidFill>
                    <a:srgbClr val="9A9A9A"/>
                  </a:solidFill>
                </a:uFill>
                <a:latin typeface="+mn-lt"/>
                <a:ea typeface="+mn-ea"/>
                <a:cs typeface="+mn-cs"/>
                <a:sym typeface="Calibri"/>
              </a:defRPr>
            </a:lvl3pPr>
            <a:lvl4pPr marL="1373073" marR="0" indent="0" algn="ctr" defTabSz="454724">
              <a:spcBef>
                <a:spcPts val="422"/>
              </a:spcBef>
              <a:buClr>
                <a:srgbClr val="9A9A9A"/>
              </a:buClr>
              <a:buSzTx/>
              <a:buNone/>
              <a:defRPr sz="2000">
                <a:solidFill>
                  <a:srgbClr val="9A9A9A"/>
                </a:solidFill>
                <a:uFill>
                  <a:solidFill>
                    <a:srgbClr val="9A9A9A"/>
                  </a:solidFill>
                </a:uFill>
                <a:latin typeface="+mn-lt"/>
                <a:ea typeface="+mn-ea"/>
                <a:cs typeface="+mn-cs"/>
                <a:sym typeface="Calibri"/>
              </a:defRPr>
            </a:lvl4pPr>
            <a:lvl5pPr marL="1827810" marR="0" indent="0" algn="ctr" defTabSz="454724">
              <a:spcBef>
                <a:spcPts val="422"/>
              </a:spcBef>
              <a:buClr>
                <a:srgbClr val="9A9A9A"/>
              </a:buClr>
              <a:buSzTx/>
              <a:buNone/>
              <a:defRPr sz="2000">
                <a:solidFill>
                  <a:srgbClr val="9A9A9A"/>
                </a:solidFill>
                <a:uFill>
                  <a:solidFill>
                    <a:srgbClr val="9A9A9A"/>
                  </a:solidFill>
                </a:uFill>
                <a:latin typeface="+mn-lt"/>
                <a:ea typeface="+mn-ea"/>
                <a:cs typeface="+mn-cs"/>
                <a:sym typeface="Calibri"/>
              </a:defRPr>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5" name="Shape 10"/>
          <p:cNvSpPr>
            <a:spLocks noGrp="1"/>
          </p:cNvSpPr>
          <p:nvPr>
            <p:ph type="sldNum" sz="quarter" idx="10"/>
          </p:nvPr>
        </p:nvSpPr>
        <p:spPr>
          <a:xfrm>
            <a:off x="8463252" y="6492157"/>
            <a:ext cx="223104" cy="227162"/>
          </a:xfrm>
          <a:ln>
            <a:round/>
          </a:ln>
        </p:spPr>
        <p:txBody>
          <a:bodyPr lIns="26746" tIns="26746" rIns="26746" bIns="26746" anchor="ctr"/>
          <a:lstStyle>
            <a:lvl1pPr algn="r" defTabSz="454724">
              <a:defRPr sz="1100">
                <a:solidFill>
                  <a:srgbClr val="9A9A9A"/>
                </a:solidFill>
                <a:uFill>
                  <a:solidFill>
                    <a:srgbClr val="9A9A9A"/>
                  </a:solidFill>
                </a:uFill>
                <a:latin typeface="+mn-lt"/>
                <a:ea typeface="+mn-ea"/>
                <a:cs typeface="+mn-cs"/>
                <a:sym typeface="Calibri"/>
              </a:defRPr>
            </a:lvl1pPr>
          </a:lstStyle>
          <a:p>
            <a:pPr>
              <a:defRPr/>
            </a:pPr>
            <a:fld id="{1FA6A494-A96C-4BCF-B429-93432920AD64}" type="slidenum">
              <a:rPr/>
              <a:pPr>
                <a:defRPr/>
              </a:pPr>
              <a:t>‹#›</a:t>
            </a:fld>
            <a:endParaRPr/>
          </a:p>
        </p:txBody>
      </p:sp>
    </p:spTree>
    <p:extLst>
      <p:ext uri="{BB962C8B-B14F-4D97-AF65-F5344CB8AC3E}">
        <p14:creationId xmlns:p14="http://schemas.microsoft.com/office/powerpoint/2010/main" val="608166371"/>
      </p:ext>
    </p:extLst>
  </p:cSld>
  <p:clrMapOvr>
    <a:masterClrMapping/>
  </p:clrMapOvr>
  <p:transition spd="med"/>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x">
  <p:cSld name="Default - Title and Content">
    <p:spTree>
      <p:nvGrpSpPr>
        <p:cNvPr id="1" name=""/>
        <p:cNvGrpSpPr/>
        <p:nvPr/>
      </p:nvGrpSpPr>
      <p:grpSpPr>
        <a:xfrm>
          <a:off x="0" y="0"/>
          <a:ext cx="0" cy="0"/>
          <a:chOff x="0" y="0"/>
          <a:chExt cx="0" cy="0"/>
        </a:xfrm>
      </p:grpSpPr>
      <p:pic>
        <p:nvPicPr>
          <p:cNvPr id="4" name="Resim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05" y="39068"/>
            <a:ext cx="9027914" cy="6795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Shape 14"/>
          <p:cNvSpPr>
            <a:spLocks noGrp="1"/>
          </p:cNvSpPr>
          <p:nvPr>
            <p:ph type="title"/>
          </p:nvPr>
        </p:nvSpPr>
        <p:spPr>
          <a:xfrm>
            <a:off x="455415" y="274669"/>
            <a:ext cx="8233172" cy="1143001"/>
          </a:xfrm>
          <a:prstGeom prst="rect">
            <a:avLst/>
          </a:prstGeom>
          <a:ln>
            <a:round/>
          </a:ln>
        </p:spPr>
        <p:txBody>
          <a:bodyPr lIns="26746" tIns="26746" rIns="26746" bIns="26746"/>
          <a:lstStyle>
            <a:lvl1pPr marL="0" marR="0" defTabSz="454724">
              <a:defRPr>
                <a:latin typeface="+mn-lt"/>
                <a:ea typeface="+mn-ea"/>
                <a:cs typeface="+mn-cs"/>
                <a:sym typeface="Calibri"/>
              </a:defRPr>
            </a:lvl1pPr>
          </a:lstStyle>
          <a:p>
            <a:pPr lvl="0"/>
            <a:r>
              <a:rPr/>
              <a:t>Title Text</a:t>
            </a:r>
          </a:p>
        </p:txBody>
      </p:sp>
      <p:sp>
        <p:nvSpPr>
          <p:cNvPr id="15" name="Shape 15"/>
          <p:cNvSpPr>
            <a:spLocks noGrp="1"/>
          </p:cNvSpPr>
          <p:nvPr>
            <p:ph type="body" idx="1"/>
          </p:nvPr>
        </p:nvSpPr>
        <p:spPr>
          <a:xfrm>
            <a:off x="455415" y="1598415"/>
            <a:ext cx="8233172" cy="4525964"/>
          </a:xfrm>
          <a:prstGeom prst="rect">
            <a:avLst/>
          </a:prstGeom>
          <a:ln>
            <a:round/>
          </a:ln>
        </p:spPr>
        <p:txBody>
          <a:bodyPr lIns="26746" tIns="26746" rIns="26746" bIns="26746"/>
          <a:lstStyle>
            <a:lvl1pPr marL="240741" marR="0" defTabSz="454724">
              <a:buClr>
                <a:srgbClr val="000000"/>
              </a:buClr>
              <a:buFont typeface="Arial"/>
              <a:defRPr>
                <a:latin typeface="+mn-lt"/>
                <a:ea typeface="+mn-ea"/>
                <a:cs typeface="+mn-cs"/>
                <a:sym typeface="Calibri"/>
              </a:defRPr>
            </a:lvl1pPr>
            <a:lvl2pPr marL="521600" marR="0" indent="-200612" defTabSz="454724">
              <a:spcBef>
                <a:spcPts val="633"/>
              </a:spcBef>
              <a:buClr>
                <a:srgbClr val="000000"/>
              </a:buClr>
              <a:buFont typeface="Arial"/>
              <a:buChar char="–"/>
              <a:defRPr sz="2700">
                <a:latin typeface="+mn-lt"/>
                <a:ea typeface="+mn-ea"/>
                <a:cs typeface="+mn-cs"/>
                <a:sym typeface="Calibri"/>
              </a:defRPr>
            </a:lvl2pPr>
            <a:lvl3pPr marL="802454" marR="0" indent="-160491" defTabSz="454724">
              <a:spcBef>
                <a:spcPts val="562"/>
              </a:spcBef>
              <a:buClr>
                <a:srgbClr val="000000"/>
              </a:buClr>
              <a:buFont typeface="Arial"/>
              <a:defRPr sz="2400">
                <a:latin typeface="+mn-lt"/>
                <a:ea typeface="+mn-ea"/>
                <a:cs typeface="+mn-cs"/>
                <a:sym typeface="Calibri"/>
              </a:defRPr>
            </a:lvl3pPr>
            <a:lvl4pPr marL="1123431" marR="0" indent="-160491" defTabSz="454724">
              <a:spcBef>
                <a:spcPts val="422"/>
              </a:spcBef>
              <a:buClr>
                <a:srgbClr val="000000"/>
              </a:buClr>
              <a:buFont typeface="Arial"/>
              <a:buChar char="–"/>
              <a:defRPr sz="2000">
                <a:latin typeface="+mn-lt"/>
                <a:ea typeface="+mn-ea"/>
                <a:cs typeface="+mn-cs"/>
                <a:sym typeface="Calibri"/>
              </a:defRPr>
            </a:lvl4pPr>
            <a:lvl5pPr marL="1444412" marR="0" indent="-160491" defTabSz="454724">
              <a:spcBef>
                <a:spcPts val="422"/>
              </a:spcBef>
              <a:buClr>
                <a:srgbClr val="000000"/>
              </a:buClr>
              <a:buFont typeface="Arial"/>
              <a:buChar char="»"/>
              <a:defRPr sz="2000">
                <a:latin typeface="+mn-lt"/>
                <a:ea typeface="+mn-ea"/>
                <a:cs typeface="+mn-cs"/>
                <a:sym typeface="Calibri"/>
              </a:defRPr>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5" name="Shape 16"/>
          <p:cNvSpPr>
            <a:spLocks noGrp="1"/>
          </p:cNvSpPr>
          <p:nvPr>
            <p:ph type="sldNum" sz="quarter" idx="10"/>
          </p:nvPr>
        </p:nvSpPr>
        <p:spPr>
          <a:xfrm>
            <a:off x="8463252" y="6492157"/>
            <a:ext cx="223104" cy="227162"/>
          </a:xfrm>
          <a:ln>
            <a:round/>
          </a:ln>
        </p:spPr>
        <p:txBody>
          <a:bodyPr lIns="26746" tIns="26746" rIns="26746" bIns="26746" anchor="ctr"/>
          <a:lstStyle>
            <a:lvl1pPr algn="r" defTabSz="454724">
              <a:defRPr sz="1100">
                <a:solidFill>
                  <a:srgbClr val="9A9A9A"/>
                </a:solidFill>
                <a:uFill>
                  <a:solidFill>
                    <a:srgbClr val="9A9A9A"/>
                  </a:solidFill>
                </a:uFill>
                <a:latin typeface="+mn-lt"/>
                <a:ea typeface="+mn-ea"/>
                <a:cs typeface="+mn-cs"/>
                <a:sym typeface="Calibri"/>
              </a:defRPr>
            </a:lvl1pPr>
          </a:lstStyle>
          <a:p>
            <a:pPr>
              <a:defRPr/>
            </a:pPr>
            <a:fld id="{948F959A-AC34-424E-A821-609C5BBE8A7B}" type="slidenum">
              <a:rPr/>
              <a:pPr>
                <a:defRPr/>
              </a:pPr>
              <a:t>‹#›</a:t>
            </a:fld>
            <a:endParaRPr/>
          </a:p>
        </p:txBody>
      </p:sp>
    </p:spTree>
    <p:extLst>
      <p:ext uri="{BB962C8B-B14F-4D97-AF65-F5344CB8AC3E}">
        <p14:creationId xmlns:p14="http://schemas.microsoft.com/office/powerpoint/2010/main" val="3583721074"/>
      </p:ext>
    </p:extLst>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tx">
  <p:cSld name="Default - Title Only">
    <p:spTree>
      <p:nvGrpSpPr>
        <p:cNvPr id="1" name=""/>
        <p:cNvGrpSpPr/>
        <p:nvPr/>
      </p:nvGrpSpPr>
      <p:grpSpPr>
        <a:xfrm>
          <a:off x="0" y="0"/>
          <a:ext cx="0" cy="0"/>
          <a:chOff x="0" y="0"/>
          <a:chExt cx="0" cy="0"/>
        </a:xfrm>
      </p:grpSpPr>
      <p:sp>
        <p:nvSpPr>
          <p:cNvPr id="18" name="Shape 18"/>
          <p:cNvSpPr>
            <a:spLocks noGrp="1"/>
          </p:cNvSpPr>
          <p:nvPr>
            <p:ph type="title"/>
          </p:nvPr>
        </p:nvSpPr>
        <p:spPr>
          <a:xfrm>
            <a:off x="455415" y="274669"/>
            <a:ext cx="8233172" cy="1143001"/>
          </a:xfrm>
          <a:prstGeom prst="rect">
            <a:avLst/>
          </a:prstGeom>
          <a:ln>
            <a:round/>
          </a:ln>
        </p:spPr>
        <p:txBody>
          <a:bodyPr lIns="26746" tIns="26746" rIns="26746" bIns="26746"/>
          <a:lstStyle>
            <a:lvl1pPr marL="0" marR="0" defTabSz="454724">
              <a:defRPr>
                <a:latin typeface="+mn-lt"/>
                <a:ea typeface="+mn-ea"/>
                <a:cs typeface="+mn-cs"/>
                <a:sym typeface="Calibri"/>
              </a:defRPr>
            </a:lvl1pPr>
          </a:lstStyle>
          <a:p>
            <a:pPr lvl="0"/>
            <a:r>
              <a:rPr/>
              <a:t>Title Text</a:t>
            </a:r>
          </a:p>
        </p:txBody>
      </p:sp>
      <p:sp>
        <p:nvSpPr>
          <p:cNvPr id="3" name="Shape 19"/>
          <p:cNvSpPr>
            <a:spLocks noGrp="1"/>
          </p:cNvSpPr>
          <p:nvPr>
            <p:ph type="sldNum" sz="quarter" idx="10"/>
          </p:nvPr>
        </p:nvSpPr>
        <p:spPr>
          <a:xfrm>
            <a:off x="8463252" y="6492157"/>
            <a:ext cx="223104" cy="227162"/>
          </a:xfrm>
          <a:ln>
            <a:round/>
          </a:ln>
        </p:spPr>
        <p:txBody>
          <a:bodyPr lIns="26746" tIns="26746" rIns="26746" bIns="26746" anchor="ctr"/>
          <a:lstStyle>
            <a:lvl1pPr algn="r" defTabSz="454724">
              <a:defRPr sz="1100">
                <a:solidFill>
                  <a:srgbClr val="9A9A9A"/>
                </a:solidFill>
                <a:uFill>
                  <a:solidFill>
                    <a:srgbClr val="9A9A9A"/>
                  </a:solidFill>
                </a:uFill>
                <a:latin typeface="+mn-lt"/>
                <a:ea typeface="+mn-ea"/>
                <a:cs typeface="+mn-cs"/>
                <a:sym typeface="Calibri"/>
              </a:defRPr>
            </a:lvl1pPr>
          </a:lstStyle>
          <a:p>
            <a:pPr>
              <a:defRPr/>
            </a:pPr>
            <a:fld id="{431223A5-8D28-4F38-8057-273F6F340742}" type="slidenum">
              <a:rPr/>
              <a:pPr>
                <a:defRPr/>
              </a:pPr>
              <a:t>‹#›</a:t>
            </a:fld>
            <a:endParaRPr/>
          </a:p>
        </p:txBody>
      </p:sp>
    </p:spTree>
    <p:extLst>
      <p:ext uri="{BB962C8B-B14F-4D97-AF65-F5344CB8AC3E}">
        <p14:creationId xmlns:p14="http://schemas.microsoft.com/office/powerpoint/2010/main" val="2265738465"/>
      </p:ext>
    </p:extLst>
  </p:cSld>
  <p:clrMapOvr>
    <a:masterClrMapping/>
  </p:clrMapOvr>
  <p:transition spd="med"/>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tx">
  <p:cSld name="Default - Blank">
    <p:spTree>
      <p:nvGrpSpPr>
        <p:cNvPr id="1" name=""/>
        <p:cNvGrpSpPr/>
        <p:nvPr/>
      </p:nvGrpSpPr>
      <p:grpSpPr>
        <a:xfrm>
          <a:off x="0" y="0"/>
          <a:ext cx="0" cy="0"/>
          <a:chOff x="0" y="0"/>
          <a:chExt cx="0" cy="0"/>
        </a:xfrm>
      </p:grpSpPr>
      <p:sp>
        <p:nvSpPr>
          <p:cNvPr id="2" name="Shape 21"/>
          <p:cNvSpPr/>
          <p:nvPr/>
        </p:nvSpPr>
        <p:spPr>
          <a:xfrm>
            <a:off x="84833" y="127248"/>
            <a:ext cx="9001125" cy="6625828"/>
          </a:xfrm>
          <a:prstGeom prst="rect">
            <a:avLst/>
          </a:prstGeom>
          <a:ln w="76200">
            <a:solidFill/>
            <a:miter lim="400000"/>
          </a:ln>
        </p:spPr>
        <p:txBody>
          <a:bodyPr lIns="26746" tIns="26746" rIns="26746" bIns="26746" anchor="ctr"/>
          <a:lstStyle/>
          <a:p>
            <a:pPr algn="ctr" defTabSz="579540">
              <a:buClr>
                <a:srgbClr val="000000"/>
              </a:buClr>
              <a:buFont typeface="Trebuchet MS"/>
              <a:buNone/>
              <a:defRPr sz="5600">
                <a:effectLst>
                  <a:outerShdw blurRad="38100" dist="12700" dir="5400000" rotWithShape="0">
                    <a:srgbClr val="000000">
                      <a:alpha val="50000"/>
                    </a:srgbClr>
                  </a:outerShdw>
                </a:effectLst>
                <a:uFill>
                  <a:solidFill/>
                </a:uFill>
                <a:latin typeface="Trebuchet MS"/>
                <a:ea typeface="Trebuchet MS"/>
                <a:cs typeface="Trebuchet MS"/>
                <a:sym typeface="Trebuchet MS"/>
              </a:defRPr>
            </a:pPr>
            <a:endParaRPr sz="3900" kern="0">
              <a:solidFill>
                <a:sysClr val="windowText" lastClr="000000"/>
              </a:solidFill>
              <a:effectLst>
                <a:outerShdw blurRad="38100" dist="12700" dir="5400000" rotWithShape="0">
                  <a:srgbClr val="000000">
                    <a:alpha val="50000"/>
                  </a:srgbClr>
                </a:outerShdw>
              </a:effectLst>
              <a:uFill>
                <a:solidFill/>
              </a:uFill>
              <a:latin typeface="Trebuchet MS"/>
              <a:ea typeface="Trebuchet MS"/>
              <a:cs typeface="Trebuchet MS"/>
              <a:sym typeface="Trebuchet MS"/>
            </a:endParaRPr>
          </a:p>
        </p:txBody>
      </p:sp>
      <p:sp>
        <p:nvSpPr>
          <p:cNvPr id="3" name="Shape 22"/>
          <p:cNvSpPr>
            <a:spLocks noGrp="1"/>
          </p:cNvSpPr>
          <p:nvPr>
            <p:ph type="sldNum" sz="quarter" idx="10"/>
          </p:nvPr>
        </p:nvSpPr>
        <p:spPr>
          <a:xfrm>
            <a:off x="8463252" y="6492157"/>
            <a:ext cx="223104" cy="227162"/>
          </a:xfrm>
          <a:ln>
            <a:round/>
          </a:ln>
        </p:spPr>
        <p:txBody>
          <a:bodyPr lIns="26746" tIns="26746" rIns="26746" bIns="26746" anchor="ctr"/>
          <a:lstStyle>
            <a:lvl1pPr algn="r" defTabSz="454724">
              <a:defRPr sz="1100">
                <a:solidFill>
                  <a:srgbClr val="9A9A9A"/>
                </a:solidFill>
                <a:uFill>
                  <a:solidFill>
                    <a:srgbClr val="9A9A9A"/>
                  </a:solidFill>
                </a:uFill>
                <a:latin typeface="+mn-lt"/>
                <a:ea typeface="+mn-ea"/>
                <a:cs typeface="+mn-cs"/>
                <a:sym typeface="Calibri"/>
              </a:defRPr>
            </a:lvl1pPr>
          </a:lstStyle>
          <a:p>
            <a:pPr>
              <a:defRPr/>
            </a:pPr>
            <a:fld id="{2E18C199-FC15-43D0-88A4-2E6AE0518827}" type="slidenum">
              <a:rPr/>
              <a:pPr>
                <a:defRPr/>
              </a:pPr>
              <a:t>‹#›</a:t>
            </a:fld>
            <a:endParaRPr/>
          </a:p>
        </p:txBody>
      </p:sp>
    </p:spTree>
    <p:extLst>
      <p:ext uri="{BB962C8B-B14F-4D97-AF65-F5344CB8AC3E}">
        <p14:creationId xmlns:p14="http://schemas.microsoft.com/office/powerpoint/2010/main" val="3616681283"/>
      </p:ext>
    </p:extLst>
  </p:cSld>
  <p:clrMapOvr>
    <a:masterClrMapping/>
  </p:clrMapOvr>
  <p:transition spd="med"/>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24" name="Shape 24"/>
          <p:cNvSpPr>
            <a:spLocks noGrp="1"/>
          </p:cNvSpPr>
          <p:nvPr>
            <p:ph type="title"/>
          </p:nvPr>
        </p:nvSpPr>
        <p:spPr>
          <a:xfrm>
            <a:off x="687587" y="383977"/>
            <a:ext cx="7768828" cy="1598414"/>
          </a:xfrm>
          <a:prstGeom prst="rect">
            <a:avLst/>
          </a:prstGeom>
        </p:spPr>
        <p:txBody>
          <a:bodyPr/>
          <a:lstStyle>
            <a:lvl1pPr>
              <a:defRPr b="1">
                <a:latin typeface="Trebuchet MS"/>
                <a:ea typeface="Trebuchet MS"/>
                <a:cs typeface="Trebuchet MS"/>
                <a:sym typeface="Trebuchet MS"/>
              </a:defRPr>
            </a:lvl1pPr>
          </a:lstStyle>
          <a:p>
            <a:pPr lvl="0"/>
            <a:r>
              <a:rPr/>
              <a:t>Title Text</a:t>
            </a:r>
          </a:p>
        </p:txBody>
      </p:sp>
      <p:sp>
        <p:nvSpPr>
          <p:cNvPr id="25" name="Shape 25"/>
          <p:cNvSpPr>
            <a:spLocks noGrp="1"/>
          </p:cNvSpPr>
          <p:nvPr>
            <p:ph type="body" idx="1"/>
          </p:nvPr>
        </p:nvSpPr>
        <p:spPr>
          <a:xfrm>
            <a:off x="687587" y="1982422"/>
            <a:ext cx="7768828" cy="4875609"/>
          </a:xfrm>
          <a:prstGeom prst="rect">
            <a:avLst/>
          </a:prstGeom>
        </p:spPr>
        <p:txBody>
          <a:bodyPr/>
          <a:lstStyle>
            <a:lvl1pPr>
              <a:defRPr>
                <a:latin typeface="Trebuchet MS"/>
                <a:ea typeface="Trebuchet MS"/>
                <a:cs typeface="Trebuchet MS"/>
                <a:sym typeface="Trebuchet MS"/>
              </a:defRPr>
            </a:lvl1pPr>
            <a:lvl2pPr marL="550129" indent="-200612">
              <a:spcBef>
                <a:spcPts val="633"/>
              </a:spcBef>
              <a:buChar char="–"/>
              <a:defRPr sz="2700">
                <a:latin typeface="Trebuchet MS"/>
                <a:ea typeface="Trebuchet MS"/>
                <a:cs typeface="Trebuchet MS"/>
                <a:sym typeface="Trebuchet MS"/>
              </a:defRPr>
            </a:lvl2pPr>
            <a:lvl3pPr marL="830981" indent="-160491">
              <a:spcBef>
                <a:spcPts val="492"/>
              </a:spcBef>
              <a:defRPr sz="2400">
                <a:latin typeface="Trebuchet MS"/>
                <a:ea typeface="Trebuchet MS"/>
                <a:cs typeface="Trebuchet MS"/>
                <a:sym typeface="Trebuchet MS"/>
              </a:defRPr>
            </a:lvl3pPr>
            <a:lvl4pPr marL="1151963" indent="-160491">
              <a:spcBef>
                <a:spcPts val="422"/>
              </a:spcBef>
              <a:buChar char="–"/>
              <a:defRPr sz="2000">
                <a:latin typeface="Trebuchet MS"/>
                <a:ea typeface="Trebuchet MS"/>
                <a:cs typeface="Trebuchet MS"/>
                <a:sym typeface="Trebuchet MS"/>
              </a:defRPr>
            </a:lvl4pPr>
            <a:lvl5pPr marL="1472933" indent="-160491">
              <a:spcBef>
                <a:spcPts val="422"/>
              </a:spcBef>
              <a:buChar char="»"/>
              <a:defRPr sz="2000">
                <a:latin typeface="Trebuchet MS"/>
                <a:ea typeface="Trebuchet MS"/>
                <a:cs typeface="Trebuchet MS"/>
                <a:sym typeface="Trebuchet MS"/>
              </a:defRPr>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26"/>
          <p:cNvSpPr>
            <a:spLocks noGrp="1"/>
          </p:cNvSpPr>
          <p:nvPr>
            <p:ph type="sldNum" sz="quarter" idx="10"/>
          </p:nvPr>
        </p:nvSpPr>
        <p:spPr>
          <a:xfrm>
            <a:off x="7408738" y="6250812"/>
            <a:ext cx="195567" cy="200055"/>
          </a:xfrm>
        </p:spPr>
        <p:txBody>
          <a:bodyPr/>
          <a:lstStyle>
            <a:lvl1pPr>
              <a:defRPr>
                <a:latin typeface="Times New Roman"/>
                <a:ea typeface="Times New Roman"/>
                <a:cs typeface="Times New Roman"/>
                <a:sym typeface="Times New Roman"/>
              </a:defRPr>
            </a:lvl1pPr>
          </a:lstStyle>
          <a:p>
            <a:pPr>
              <a:defRPr/>
            </a:pPr>
            <a:fld id="{295D8C35-0EF2-4BE9-BBE6-44111EE3BF4A}" type="slidenum">
              <a:rPr/>
              <a:pPr>
                <a:defRPr/>
              </a:pPr>
              <a:t>‹#›</a:t>
            </a:fld>
            <a:endParaRPr/>
          </a:p>
        </p:txBody>
      </p:sp>
    </p:spTree>
    <p:extLst>
      <p:ext uri="{BB962C8B-B14F-4D97-AF65-F5344CB8AC3E}">
        <p14:creationId xmlns:p14="http://schemas.microsoft.com/office/powerpoint/2010/main" val="2649046582"/>
      </p:ext>
    </p:extLst>
  </p:cSld>
  <p:clrMapOvr>
    <a:masterClrMapping/>
  </p:clrMapOvr>
  <p:transition spd="med"/>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sp>
        <p:nvSpPr>
          <p:cNvPr id="28" name="Shape 28"/>
          <p:cNvSpPr>
            <a:spLocks noGrp="1"/>
          </p:cNvSpPr>
          <p:nvPr>
            <p:ph type="title"/>
          </p:nvPr>
        </p:nvSpPr>
        <p:spPr>
          <a:xfrm>
            <a:off x="892971" y="4"/>
            <a:ext cx="7349133" cy="2143125"/>
          </a:xfrm>
          <a:prstGeom prst="rect">
            <a:avLst/>
          </a:prstGeom>
        </p:spPr>
        <p:txBody>
          <a:bodyPr/>
          <a:lstStyle>
            <a:lvl1pPr marL="0" marR="0" defTabSz="650884">
              <a:defRPr sz="5800">
                <a:latin typeface="Gill Sans SemiBold"/>
                <a:ea typeface="Gill Sans SemiBold"/>
                <a:cs typeface="Gill Sans SemiBold"/>
                <a:sym typeface="Gill Sans SemiBold"/>
              </a:defRPr>
            </a:lvl1pPr>
          </a:lstStyle>
          <a:p>
            <a:pPr lvl="0"/>
            <a:r>
              <a:rPr/>
              <a:t>Title Text</a:t>
            </a:r>
          </a:p>
        </p:txBody>
      </p:sp>
      <p:sp>
        <p:nvSpPr>
          <p:cNvPr id="29" name="Shape 29"/>
          <p:cNvSpPr>
            <a:spLocks noGrp="1"/>
          </p:cNvSpPr>
          <p:nvPr>
            <p:ph type="body" idx="1"/>
          </p:nvPr>
        </p:nvSpPr>
        <p:spPr>
          <a:xfrm>
            <a:off x="892971" y="2312793"/>
            <a:ext cx="7349133" cy="4545211"/>
          </a:xfrm>
          <a:prstGeom prst="rect">
            <a:avLst/>
          </a:prstGeom>
        </p:spPr>
        <p:txBody>
          <a:bodyPr/>
          <a:lstStyle>
            <a:lvl1pPr marL="240741" marR="0" algn="ctr" defTabSz="650884">
              <a:spcBef>
                <a:spcPts val="0"/>
              </a:spcBef>
              <a:buSzTx/>
              <a:buNone/>
              <a:defRPr sz="2400">
                <a:latin typeface="+mj-lt"/>
                <a:ea typeface="+mj-ea"/>
                <a:cs typeface="+mj-cs"/>
                <a:sym typeface="Gill Sans"/>
              </a:defRPr>
            </a:lvl1pPr>
            <a:lvl2pPr marL="521600" marR="0" indent="-200612" algn="ctr" defTabSz="650884">
              <a:spcBef>
                <a:spcPts val="0"/>
              </a:spcBef>
              <a:buSzTx/>
              <a:buNone/>
              <a:defRPr sz="2400">
                <a:latin typeface="+mj-lt"/>
                <a:ea typeface="+mj-ea"/>
                <a:cs typeface="+mj-cs"/>
                <a:sym typeface="Gill Sans"/>
              </a:defRPr>
            </a:lvl2pPr>
            <a:lvl3pPr marL="802454" marR="0" indent="-151579" algn="ctr" defTabSz="650884">
              <a:spcBef>
                <a:spcPts val="0"/>
              </a:spcBef>
              <a:buSzTx/>
              <a:buNone/>
              <a:defRPr sz="2400">
                <a:latin typeface="+mj-lt"/>
                <a:ea typeface="+mj-ea"/>
                <a:cs typeface="+mj-cs"/>
                <a:sym typeface="Gill Sans"/>
              </a:defRPr>
            </a:lvl3pPr>
            <a:lvl4pPr marL="1132348" marR="0" indent="-169407" algn="ctr" defTabSz="650884">
              <a:spcBef>
                <a:spcPts val="0"/>
              </a:spcBef>
              <a:buSzTx/>
              <a:buNone/>
              <a:defRPr sz="2400">
                <a:latin typeface="+mj-lt"/>
                <a:ea typeface="+mj-ea"/>
                <a:cs typeface="+mj-cs"/>
                <a:sym typeface="Gill Sans"/>
              </a:defRPr>
            </a:lvl4pPr>
            <a:lvl5pPr marL="1444412" marR="0" indent="-160491" algn="ctr" defTabSz="650884">
              <a:spcBef>
                <a:spcPts val="0"/>
              </a:spcBef>
              <a:buSzTx/>
              <a:buNone/>
              <a:defRPr sz="2400">
                <a:latin typeface="+mj-lt"/>
                <a:ea typeface="+mj-ea"/>
                <a:cs typeface="+mj-cs"/>
                <a:sym typeface="Gill Sans"/>
              </a:defRPr>
            </a:lvl5pPr>
          </a:lstStyle>
          <a:p>
            <a:pPr lvl="0"/>
            <a:r>
              <a:rPr/>
              <a:t>Body Level One</a:t>
            </a:r>
          </a:p>
          <a:p>
            <a:pPr lvl="1"/>
            <a:r>
              <a:rPr/>
              <a:t>Body Level Two</a:t>
            </a:r>
          </a:p>
          <a:p>
            <a:pPr lvl="2"/>
            <a:r>
              <a:rPr/>
              <a:t>Body Level Three</a:t>
            </a:r>
          </a:p>
          <a:p>
            <a:pPr lvl="3"/>
            <a:r>
              <a:rPr/>
              <a:t>Body Level Four</a:t>
            </a:r>
          </a:p>
          <a:p>
            <a:pPr lvl="4"/>
            <a:r>
              <a:rPr/>
              <a:t>Body Level Five</a:t>
            </a:r>
          </a:p>
        </p:txBody>
      </p:sp>
    </p:spTree>
    <p:extLst>
      <p:ext uri="{BB962C8B-B14F-4D97-AF65-F5344CB8AC3E}">
        <p14:creationId xmlns:p14="http://schemas.microsoft.com/office/powerpoint/2010/main" val="1292373957"/>
      </p:ext>
    </p:extLst>
  </p:cSld>
  <p:clrMapOvr>
    <a:masterClrMapping/>
  </p:clrMapOvr>
  <p:transition spd="med"/>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x">
  <p:cSld name="ppt_template_WideScreen">
    <p:spTree>
      <p:nvGrpSpPr>
        <p:cNvPr id="1" name=""/>
        <p:cNvGrpSpPr/>
        <p:nvPr/>
      </p:nvGrpSpPr>
      <p:grpSpPr>
        <a:xfrm>
          <a:off x="0" y="0"/>
          <a:ext cx="0" cy="0"/>
          <a:chOff x="0" y="0"/>
          <a:chExt cx="0" cy="0"/>
        </a:xfrm>
      </p:grpSpPr>
      <p:sp>
        <p:nvSpPr>
          <p:cNvPr id="2" name="Shape 31"/>
          <p:cNvSpPr>
            <a:spLocks noChangeArrowheads="1"/>
          </p:cNvSpPr>
          <p:nvPr/>
        </p:nvSpPr>
        <p:spPr bwMode="auto">
          <a:xfrm>
            <a:off x="119464" y="78136"/>
            <a:ext cx="8908479" cy="6727404"/>
          </a:xfrm>
          <a:prstGeom prst="rect">
            <a:avLst/>
          </a:prstGeom>
          <a:noFill/>
          <a:ln w="76200">
            <a:solidFill>
              <a:srgbClr val="000000"/>
            </a:solidFill>
            <a:miter lim="400000"/>
            <a:headEnd/>
            <a:tailEnd/>
          </a:ln>
          <a:extLst>
            <a:ext uri="{909E8E84-426E-40DD-AFC4-6F175D3DCCD1}">
              <a14:hiddenFill xmlns:a14="http://schemas.microsoft.com/office/drawing/2010/main">
                <a:solidFill>
                  <a:srgbClr val="FFFFFF"/>
                </a:solidFill>
              </a14:hiddenFill>
            </a:ext>
          </a:extLst>
        </p:spPr>
        <p:txBody>
          <a:bodyPr lIns="0" tIns="0" rIns="0" bIns="0" anchor="ctr"/>
          <a:lstStyle/>
          <a:p>
            <a:pPr marL="40124" defTabSz="909440" fontAlgn="base">
              <a:spcBef>
                <a:spcPct val="0"/>
              </a:spcBef>
              <a:spcAft>
                <a:spcPct val="0"/>
              </a:spcAft>
            </a:pPr>
            <a:endParaRPr lang="tr-TR" sz="2400" smtClean="0">
              <a:solidFill>
                <a:srgbClr val="000000"/>
              </a:solidFill>
              <a:latin typeface="Arial" pitchFamily="34" charset="0"/>
              <a:cs typeface="Arial" pitchFamily="34" charset="0"/>
              <a:sym typeface="Arial" pitchFamily="34" charset="0"/>
            </a:endParaRPr>
          </a:p>
        </p:txBody>
      </p:sp>
    </p:spTree>
    <p:extLst>
      <p:ext uri="{BB962C8B-B14F-4D97-AF65-F5344CB8AC3E}">
        <p14:creationId xmlns:p14="http://schemas.microsoft.com/office/powerpoint/2010/main" val="2279914500"/>
      </p:ext>
    </p:extLst>
  </p:cSld>
  <p:clrMapOvr>
    <a:masterClrMapping/>
  </p:clrMapOvr>
  <p:transition spd="med"/>
</p:sldLayout>
</file>

<file path=ppt/slideLayouts/slideLayout158.xml><?xml version="1.0" encoding="utf-8"?>
<p:sldLayout xmlns:a="http://schemas.openxmlformats.org/drawingml/2006/main" xmlns:r="http://schemas.openxmlformats.org/officeDocument/2006/relationships" xmlns:p="http://schemas.openxmlformats.org/presentationml/2006/main" type="tx">
  <p:cSld name="1_Title &amp; Bullets">
    <p:spTree>
      <p:nvGrpSpPr>
        <p:cNvPr id="1" name=""/>
        <p:cNvGrpSpPr/>
        <p:nvPr/>
      </p:nvGrpSpPr>
      <p:grpSpPr>
        <a:xfrm>
          <a:off x="0" y="0"/>
          <a:ext cx="0" cy="0"/>
          <a:chOff x="0" y="0"/>
          <a:chExt cx="0" cy="0"/>
        </a:xfrm>
      </p:grpSpPr>
      <p:sp>
        <p:nvSpPr>
          <p:cNvPr id="33" name="Shape 33"/>
          <p:cNvSpPr>
            <a:spLocks noGrp="1"/>
          </p:cNvSpPr>
          <p:nvPr>
            <p:ph type="title"/>
          </p:nvPr>
        </p:nvSpPr>
        <p:spPr>
          <a:prstGeom prst="rect">
            <a:avLst/>
          </a:prstGeom>
        </p:spPr>
        <p:txBody>
          <a:bodyPr/>
          <a:lstStyle/>
          <a:p>
            <a:pPr lvl="0"/>
            <a:r>
              <a:rPr/>
              <a:t>Title Text</a:t>
            </a:r>
          </a:p>
        </p:txBody>
      </p:sp>
      <p:sp>
        <p:nvSpPr>
          <p:cNvPr id="34" name="Shape 34"/>
          <p:cNvSpPr>
            <a:spLocks noGrp="1"/>
          </p:cNvSpPr>
          <p:nvPr>
            <p:ph type="body" idx="1"/>
          </p:nvPr>
        </p:nvSpPr>
        <p:spPr>
          <a:prstGeom prst="rect">
            <a:avLst/>
          </a:prstGeom>
        </p:spPr>
        <p:txBody>
          <a:bodyPr/>
          <a:lstStyle>
            <a:lvl2pPr marL="550129" indent="-200612">
              <a:spcBef>
                <a:spcPts val="633"/>
              </a:spcBef>
              <a:buChar char="–"/>
              <a:defRPr sz="2700"/>
            </a:lvl2pPr>
            <a:lvl3pPr marL="830981" indent="-160491">
              <a:spcBef>
                <a:spcPts val="492"/>
              </a:spcBef>
              <a:defRPr sz="2400"/>
            </a:lvl3pPr>
            <a:lvl4pPr marL="1151963" indent="-160491">
              <a:spcBef>
                <a:spcPts val="422"/>
              </a:spcBef>
              <a:buChar char="–"/>
              <a:defRPr sz="2000"/>
            </a:lvl4pPr>
            <a:lvl5pPr marL="1472933" indent="-160491">
              <a:spcBef>
                <a:spcPts val="422"/>
              </a:spcBef>
              <a:buChar char="»"/>
              <a:defRPr sz="2000"/>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5"/>
          <p:cNvSpPr>
            <a:spLocks noGrp="1"/>
          </p:cNvSpPr>
          <p:nvPr>
            <p:ph type="sldNum" sz="quarter" idx="10"/>
          </p:nvPr>
        </p:nvSpPr>
        <p:spPr>
          <a:ln/>
        </p:spPr>
        <p:txBody>
          <a:bodyPr/>
          <a:lstStyle>
            <a:lvl1pPr>
              <a:defRPr/>
            </a:lvl1pPr>
          </a:lstStyle>
          <a:p>
            <a:pPr>
              <a:defRPr/>
            </a:pPr>
            <a:fld id="{747101A5-6964-4B4F-95C4-017DAEDC7156}" type="slidenum">
              <a:rPr/>
              <a:pPr>
                <a:defRPr/>
              </a:pPr>
              <a:t>‹#›</a:t>
            </a:fld>
            <a:endParaRPr/>
          </a:p>
        </p:txBody>
      </p:sp>
    </p:spTree>
    <p:extLst>
      <p:ext uri="{BB962C8B-B14F-4D97-AF65-F5344CB8AC3E}">
        <p14:creationId xmlns:p14="http://schemas.microsoft.com/office/powerpoint/2010/main" val="478009700"/>
      </p:ext>
    </p:extLst>
  </p:cSld>
  <p:clrMapOvr>
    <a:masterClrMapping/>
  </p:clrMapOvr>
  <p:transition spd="med"/>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x">
  <p:cSld name="2_Title &amp; Bullets">
    <p:spTree>
      <p:nvGrpSpPr>
        <p:cNvPr id="1" name=""/>
        <p:cNvGrpSpPr/>
        <p:nvPr/>
      </p:nvGrpSpPr>
      <p:grpSpPr>
        <a:xfrm>
          <a:off x="0" y="0"/>
          <a:ext cx="0" cy="0"/>
          <a:chOff x="0" y="0"/>
          <a:chExt cx="0" cy="0"/>
        </a:xfrm>
      </p:grpSpPr>
      <p:sp>
        <p:nvSpPr>
          <p:cNvPr id="37" name="Shape 37"/>
          <p:cNvSpPr>
            <a:spLocks noGrp="1"/>
          </p:cNvSpPr>
          <p:nvPr>
            <p:ph type="title"/>
          </p:nvPr>
        </p:nvSpPr>
        <p:spPr>
          <a:xfrm>
            <a:off x="687587" y="383977"/>
            <a:ext cx="7768828" cy="1598414"/>
          </a:xfrm>
          <a:prstGeom prst="rect">
            <a:avLst/>
          </a:prstGeom>
        </p:spPr>
        <p:txBody>
          <a:bodyPr/>
          <a:lstStyle>
            <a:lvl1pPr>
              <a:defRPr sz="4100" b="1">
                <a:latin typeface="Trebuchet MS"/>
                <a:ea typeface="Trebuchet MS"/>
                <a:cs typeface="Trebuchet MS"/>
                <a:sym typeface="Trebuchet MS"/>
              </a:defRPr>
            </a:lvl1pPr>
          </a:lstStyle>
          <a:p>
            <a:pPr lvl="0"/>
            <a:r>
              <a:rPr/>
              <a:t>Title Text</a:t>
            </a:r>
          </a:p>
        </p:txBody>
      </p:sp>
      <p:sp>
        <p:nvSpPr>
          <p:cNvPr id="38" name="Shape 38"/>
          <p:cNvSpPr>
            <a:spLocks noGrp="1"/>
          </p:cNvSpPr>
          <p:nvPr>
            <p:ph type="body" idx="1"/>
          </p:nvPr>
        </p:nvSpPr>
        <p:spPr>
          <a:xfrm>
            <a:off x="687587" y="1982422"/>
            <a:ext cx="7768828" cy="4875609"/>
          </a:xfrm>
          <a:prstGeom prst="rect">
            <a:avLst/>
          </a:prstGeom>
        </p:spPr>
        <p:txBody>
          <a:bodyPr/>
          <a:lstStyle>
            <a:lvl1pPr>
              <a:defRPr sz="3000">
                <a:latin typeface="Trebuchet MS"/>
                <a:ea typeface="Trebuchet MS"/>
                <a:cs typeface="Trebuchet MS"/>
                <a:sym typeface="Trebuchet MS"/>
              </a:defRPr>
            </a:lvl1pPr>
            <a:lvl2pPr marL="550129" indent="-200612">
              <a:spcBef>
                <a:spcPts val="633"/>
              </a:spcBef>
              <a:buChar char="–"/>
              <a:defRPr sz="2500">
                <a:latin typeface="Trebuchet MS"/>
                <a:ea typeface="Trebuchet MS"/>
                <a:cs typeface="Trebuchet MS"/>
                <a:sym typeface="Trebuchet MS"/>
              </a:defRPr>
            </a:lvl2pPr>
            <a:lvl3pPr marL="830981" indent="-160491">
              <a:spcBef>
                <a:spcPts val="492"/>
              </a:spcBef>
              <a:defRPr sz="2100">
                <a:latin typeface="Trebuchet MS"/>
                <a:ea typeface="Trebuchet MS"/>
                <a:cs typeface="Trebuchet MS"/>
                <a:sym typeface="Trebuchet MS"/>
              </a:defRPr>
            </a:lvl3pPr>
            <a:lvl4pPr marL="1151963" indent="-160491">
              <a:spcBef>
                <a:spcPts val="422"/>
              </a:spcBef>
              <a:buChar char="–"/>
              <a:defRPr sz="1700">
                <a:latin typeface="Trebuchet MS"/>
                <a:ea typeface="Trebuchet MS"/>
                <a:cs typeface="Trebuchet MS"/>
                <a:sym typeface="Trebuchet MS"/>
              </a:defRPr>
            </a:lvl4pPr>
            <a:lvl5pPr marL="1472933" indent="-160491">
              <a:spcBef>
                <a:spcPts val="422"/>
              </a:spcBef>
              <a:buChar char="»"/>
              <a:defRPr sz="1700">
                <a:latin typeface="Trebuchet MS"/>
                <a:ea typeface="Trebuchet MS"/>
                <a:cs typeface="Trebuchet MS"/>
                <a:sym typeface="Trebuchet MS"/>
              </a:defRPr>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39"/>
          <p:cNvSpPr>
            <a:spLocks noGrp="1"/>
          </p:cNvSpPr>
          <p:nvPr>
            <p:ph type="sldNum" sz="quarter" idx="10"/>
          </p:nvPr>
        </p:nvSpPr>
        <p:spPr>
          <a:xfrm>
            <a:off x="7423102" y="6250784"/>
            <a:ext cx="169066" cy="173124"/>
          </a:xfrm>
        </p:spPr>
        <p:txBody>
          <a:bodyPr/>
          <a:lstStyle>
            <a:lvl1pPr>
              <a:defRPr sz="1100">
                <a:latin typeface="Times New Roman"/>
                <a:ea typeface="Times New Roman"/>
                <a:cs typeface="Times New Roman"/>
                <a:sym typeface="Times New Roman"/>
              </a:defRPr>
            </a:lvl1pPr>
          </a:lstStyle>
          <a:p>
            <a:pPr>
              <a:defRPr/>
            </a:pPr>
            <a:fld id="{FF2DD9BB-8165-4A3F-9221-16399D751E22}" type="slidenum">
              <a:rPr/>
              <a:pPr>
                <a:defRPr/>
              </a:pPr>
              <a:t>‹#›</a:t>
            </a:fld>
            <a:endParaRPr/>
          </a:p>
        </p:txBody>
      </p:sp>
    </p:spTree>
    <p:extLst>
      <p:ext uri="{BB962C8B-B14F-4D97-AF65-F5344CB8AC3E}">
        <p14:creationId xmlns:p14="http://schemas.microsoft.com/office/powerpoint/2010/main" val="978516209"/>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52"/>
            <a:ext cx="7772400" cy="1362075"/>
          </a:xfrm>
        </p:spPr>
        <p:txBody>
          <a:bodyPr anchor="t"/>
          <a:lstStyle>
            <a:lvl1pPr algn="l">
              <a:defRPr sz="4000" b="1" cap="all"/>
            </a:lvl1pPr>
          </a:lstStyle>
          <a:p>
            <a:r>
              <a:rPr lang="tr-TR" smtClean="0"/>
              <a:t>Asıl başlık stili için tıklatın</a:t>
            </a:r>
            <a:endParaRPr lang="tr-TR"/>
          </a:p>
        </p:txBody>
      </p:sp>
      <p:sp>
        <p:nvSpPr>
          <p:cNvPr id="3" name="Metin Yer Tutucusu 2"/>
          <p:cNvSpPr>
            <a:spLocks noGrp="1"/>
          </p:cNvSpPr>
          <p:nvPr>
            <p:ph type="body" idx="1"/>
          </p:nvPr>
        </p:nvSpPr>
        <p:spPr>
          <a:xfrm>
            <a:off x="722313" y="2906765"/>
            <a:ext cx="7772400" cy="1500187"/>
          </a:xfrm>
        </p:spPr>
        <p:txBody>
          <a:bodyPr anchor="b"/>
          <a:lstStyle>
            <a:lvl1pPr marL="0" indent="0">
              <a:buNone/>
              <a:defRPr sz="2000"/>
            </a:lvl1pPr>
            <a:lvl2pPr marL="456018" indent="0">
              <a:buNone/>
              <a:defRPr sz="1800"/>
            </a:lvl2pPr>
            <a:lvl3pPr marL="912059" indent="0">
              <a:buNone/>
              <a:defRPr sz="1600"/>
            </a:lvl3pPr>
            <a:lvl4pPr marL="1368100" indent="0">
              <a:buNone/>
              <a:defRPr sz="1400"/>
            </a:lvl4pPr>
            <a:lvl5pPr marL="1824127" indent="0">
              <a:buNone/>
              <a:defRPr sz="1400"/>
            </a:lvl5pPr>
            <a:lvl6pPr marL="2280158" indent="0">
              <a:buNone/>
              <a:defRPr sz="1400"/>
            </a:lvl6pPr>
            <a:lvl7pPr marL="2736195" indent="0">
              <a:buNone/>
              <a:defRPr sz="1400"/>
            </a:lvl7pPr>
            <a:lvl8pPr marL="3192222" indent="0">
              <a:buNone/>
              <a:defRPr sz="1400"/>
            </a:lvl8pPr>
            <a:lvl9pPr marL="3648250" indent="0">
              <a:buNone/>
              <a:defRPr sz="1400"/>
            </a:lvl9pPr>
          </a:lstStyle>
          <a:p>
            <a:pPr lvl="0"/>
            <a:r>
              <a:rPr lang="tr-TR" smtClean="0"/>
              <a:t>Asıl metin stillerini düzenlemek için tıklatın</a:t>
            </a:r>
          </a:p>
        </p:txBody>
      </p:sp>
      <p:sp>
        <p:nvSpPr>
          <p:cNvPr id="4"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606DDA-104A-4B57-8E8A-A210237CF8EA}" type="slidenum">
              <a:rPr lang="tr-TR">
                <a:solidFill>
                  <a:srgbClr val="000000"/>
                </a:solidFill>
              </a:rPr>
              <a:pPr>
                <a:defRPr/>
              </a:pPr>
              <a:t>‹#›</a:t>
            </a:fld>
            <a:endParaRPr lang="tr-TR">
              <a:solidFill>
                <a:srgbClr val="000000"/>
              </a:solidFill>
            </a:endParaRPr>
          </a:p>
        </p:txBody>
      </p:sp>
    </p:spTree>
    <p:extLst>
      <p:ext uri="{BB962C8B-B14F-4D97-AF65-F5344CB8AC3E}">
        <p14:creationId xmlns:p14="http://schemas.microsoft.com/office/powerpoint/2010/main" val="50678977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tx">
  <p:cSld name="1_Default - Title Slide">
    <p:spTree>
      <p:nvGrpSpPr>
        <p:cNvPr id="1" name=""/>
        <p:cNvGrpSpPr/>
        <p:nvPr/>
      </p:nvGrpSpPr>
      <p:grpSpPr>
        <a:xfrm>
          <a:off x="0" y="0"/>
          <a:ext cx="0" cy="0"/>
          <a:chOff x="0" y="0"/>
          <a:chExt cx="0" cy="0"/>
        </a:xfrm>
      </p:grpSpPr>
      <p:sp>
        <p:nvSpPr>
          <p:cNvPr id="41" name="Shape 41"/>
          <p:cNvSpPr>
            <a:spLocks noGrp="1"/>
          </p:cNvSpPr>
          <p:nvPr>
            <p:ph type="title"/>
          </p:nvPr>
        </p:nvSpPr>
        <p:spPr>
          <a:xfrm>
            <a:off x="687587" y="2130425"/>
            <a:ext cx="7768828" cy="1470026"/>
          </a:xfrm>
          <a:prstGeom prst="rect">
            <a:avLst/>
          </a:prstGeom>
          <a:ln>
            <a:round/>
          </a:ln>
        </p:spPr>
        <p:txBody>
          <a:bodyPr lIns="26746" tIns="26746" rIns="26746" bIns="26746"/>
          <a:lstStyle>
            <a:lvl1pPr marL="0" marR="0" defTabSz="454724">
              <a:defRPr>
                <a:latin typeface="+mn-lt"/>
                <a:ea typeface="+mn-ea"/>
                <a:cs typeface="+mn-cs"/>
                <a:sym typeface="Calibri"/>
              </a:defRPr>
            </a:lvl1pPr>
          </a:lstStyle>
          <a:p>
            <a:pPr lvl="0"/>
            <a:r>
              <a:rPr/>
              <a:t>Title Text</a:t>
            </a:r>
          </a:p>
        </p:txBody>
      </p:sp>
      <p:sp>
        <p:nvSpPr>
          <p:cNvPr id="42" name="Shape 42"/>
          <p:cNvSpPr>
            <a:spLocks noGrp="1"/>
          </p:cNvSpPr>
          <p:nvPr>
            <p:ph type="body" idx="1"/>
          </p:nvPr>
        </p:nvSpPr>
        <p:spPr>
          <a:xfrm>
            <a:off x="1375173" y="3884417"/>
            <a:ext cx="6402586" cy="1750219"/>
          </a:xfrm>
          <a:prstGeom prst="rect">
            <a:avLst/>
          </a:prstGeom>
          <a:ln>
            <a:round/>
          </a:ln>
        </p:spPr>
        <p:txBody>
          <a:bodyPr lIns="26746" tIns="26746" rIns="26746" bIns="26746"/>
          <a:lstStyle>
            <a:lvl1pPr marL="0" marR="0" indent="0" algn="ctr" defTabSz="454724">
              <a:buClr>
                <a:srgbClr val="9A9A9A"/>
              </a:buClr>
              <a:buSzTx/>
              <a:buNone/>
              <a:defRPr>
                <a:solidFill>
                  <a:srgbClr val="9A9A9A"/>
                </a:solidFill>
                <a:uFill>
                  <a:solidFill>
                    <a:srgbClr val="9A9A9A"/>
                  </a:solidFill>
                </a:uFill>
                <a:latin typeface="+mn-lt"/>
                <a:ea typeface="+mn-ea"/>
                <a:cs typeface="+mn-cs"/>
                <a:sym typeface="Calibri"/>
              </a:defRPr>
            </a:lvl1pPr>
            <a:lvl2pPr marL="454724" marR="0" indent="0" algn="ctr" defTabSz="454724">
              <a:spcBef>
                <a:spcPts val="633"/>
              </a:spcBef>
              <a:buClr>
                <a:srgbClr val="9A9A9A"/>
              </a:buClr>
              <a:buSzTx/>
              <a:buNone/>
              <a:defRPr sz="2700">
                <a:solidFill>
                  <a:srgbClr val="9A9A9A"/>
                </a:solidFill>
                <a:uFill>
                  <a:solidFill>
                    <a:srgbClr val="9A9A9A"/>
                  </a:solidFill>
                </a:uFill>
                <a:latin typeface="+mn-lt"/>
                <a:ea typeface="+mn-ea"/>
                <a:cs typeface="+mn-cs"/>
                <a:sym typeface="Calibri"/>
              </a:defRPr>
            </a:lvl2pPr>
            <a:lvl3pPr marL="909440" marR="0" indent="0" algn="ctr" defTabSz="454724">
              <a:spcBef>
                <a:spcPts val="562"/>
              </a:spcBef>
              <a:buClr>
                <a:srgbClr val="9A9A9A"/>
              </a:buClr>
              <a:buSzTx/>
              <a:buNone/>
              <a:defRPr sz="2400">
                <a:solidFill>
                  <a:srgbClr val="9A9A9A"/>
                </a:solidFill>
                <a:uFill>
                  <a:solidFill>
                    <a:srgbClr val="9A9A9A"/>
                  </a:solidFill>
                </a:uFill>
                <a:latin typeface="+mn-lt"/>
                <a:ea typeface="+mn-ea"/>
                <a:cs typeface="+mn-cs"/>
                <a:sym typeface="Calibri"/>
              </a:defRPr>
            </a:lvl3pPr>
            <a:lvl4pPr marL="1373073" marR="0" indent="0" algn="ctr" defTabSz="454724">
              <a:spcBef>
                <a:spcPts val="422"/>
              </a:spcBef>
              <a:buClr>
                <a:srgbClr val="9A9A9A"/>
              </a:buClr>
              <a:buSzTx/>
              <a:buNone/>
              <a:defRPr sz="2000">
                <a:solidFill>
                  <a:srgbClr val="9A9A9A"/>
                </a:solidFill>
                <a:uFill>
                  <a:solidFill>
                    <a:srgbClr val="9A9A9A"/>
                  </a:solidFill>
                </a:uFill>
                <a:latin typeface="+mn-lt"/>
                <a:ea typeface="+mn-ea"/>
                <a:cs typeface="+mn-cs"/>
                <a:sym typeface="Calibri"/>
              </a:defRPr>
            </a:lvl4pPr>
            <a:lvl5pPr marL="1827810" marR="0" indent="0" algn="ctr" defTabSz="454724">
              <a:spcBef>
                <a:spcPts val="422"/>
              </a:spcBef>
              <a:buClr>
                <a:srgbClr val="9A9A9A"/>
              </a:buClr>
              <a:buSzTx/>
              <a:buNone/>
              <a:defRPr sz="2000">
                <a:solidFill>
                  <a:srgbClr val="9A9A9A"/>
                </a:solidFill>
                <a:uFill>
                  <a:solidFill>
                    <a:srgbClr val="9A9A9A"/>
                  </a:solidFill>
                </a:uFill>
                <a:latin typeface="+mn-lt"/>
                <a:ea typeface="+mn-ea"/>
                <a:cs typeface="+mn-cs"/>
                <a:sym typeface="Calibri"/>
              </a:defRPr>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43"/>
          <p:cNvSpPr>
            <a:spLocks noGrp="1"/>
          </p:cNvSpPr>
          <p:nvPr>
            <p:ph type="sldNum" sz="quarter" idx="10"/>
          </p:nvPr>
        </p:nvSpPr>
        <p:spPr>
          <a:xfrm>
            <a:off x="8463252" y="6492157"/>
            <a:ext cx="223104" cy="227162"/>
          </a:xfrm>
          <a:ln>
            <a:round/>
          </a:ln>
        </p:spPr>
        <p:txBody>
          <a:bodyPr lIns="26746" tIns="26746" rIns="26746" bIns="26746" anchor="ctr"/>
          <a:lstStyle>
            <a:lvl1pPr algn="r" defTabSz="454724">
              <a:defRPr sz="1100">
                <a:solidFill>
                  <a:srgbClr val="9A9A9A"/>
                </a:solidFill>
                <a:uFill>
                  <a:solidFill>
                    <a:srgbClr val="9A9A9A"/>
                  </a:solidFill>
                </a:uFill>
                <a:latin typeface="+mn-lt"/>
                <a:ea typeface="+mn-ea"/>
                <a:cs typeface="+mn-cs"/>
                <a:sym typeface="Calibri"/>
              </a:defRPr>
            </a:lvl1pPr>
          </a:lstStyle>
          <a:p>
            <a:pPr>
              <a:defRPr/>
            </a:pPr>
            <a:fld id="{D11F066A-70F9-4725-BDBE-AA99264FC637}" type="slidenum">
              <a:rPr/>
              <a:pPr>
                <a:defRPr/>
              </a:pPr>
              <a:t>‹#›</a:t>
            </a:fld>
            <a:endParaRPr/>
          </a:p>
        </p:txBody>
      </p:sp>
    </p:spTree>
    <p:extLst>
      <p:ext uri="{BB962C8B-B14F-4D97-AF65-F5344CB8AC3E}">
        <p14:creationId xmlns:p14="http://schemas.microsoft.com/office/powerpoint/2010/main" val="183458478"/>
      </p:ext>
    </p:extLst>
  </p:cSld>
  <p:clrMapOvr>
    <a:masterClrMapping/>
  </p:clrMapOvr>
  <p:transition spd="med"/>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tx">
  <p:cSld name="Title &amp; Bullets copy">
    <p:spTree>
      <p:nvGrpSpPr>
        <p:cNvPr id="1" name=""/>
        <p:cNvGrpSpPr/>
        <p:nvPr/>
      </p:nvGrpSpPr>
      <p:grpSpPr>
        <a:xfrm>
          <a:off x="0" y="0"/>
          <a:ext cx="0" cy="0"/>
          <a:chOff x="0" y="0"/>
          <a:chExt cx="0" cy="0"/>
        </a:xfrm>
      </p:grpSpPr>
      <p:sp>
        <p:nvSpPr>
          <p:cNvPr id="45" name="Shape 45"/>
          <p:cNvSpPr>
            <a:spLocks noGrp="1"/>
          </p:cNvSpPr>
          <p:nvPr>
            <p:ph type="title"/>
          </p:nvPr>
        </p:nvSpPr>
        <p:spPr>
          <a:xfrm>
            <a:off x="687587" y="383977"/>
            <a:ext cx="7768828" cy="1598414"/>
          </a:xfrm>
          <a:prstGeom prst="rect">
            <a:avLst/>
          </a:prstGeom>
        </p:spPr>
        <p:txBody>
          <a:bodyPr/>
          <a:lstStyle>
            <a:lvl1pPr>
              <a:defRPr b="1">
                <a:latin typeface="Trebuchet MS"/>
                <a:ea typeface="Trebuchet MS"/>
                <a:cs typeface="Trebuchet MS"/>
                <a:sym typeface="Trebuchet MS"/>
              </a:defRPr>
            </a:lvl1pPr>
          </a:lstStyle>
          <a:p>
            <a:pPr lvl="0"/>
            <a:r>
              <a:rPr/>
              <a:t>Title Text</a:t>
            </a:r>
          </a:p>
        </p:txBody>
      </p:sp>
      <p:sp>
        <p:nvSpPr>
          <p:cNvPr id="46" name="Shape 46"/>
          <p:cNvSpPr>
            <a:spLocks noGrp="1"/>
          </p:cNvSpPr>
          <p:nvPr>
            <p:ph type="body" idx="1"/>
          </p:nvPr>
        </p:nvSpPr>
        <p:spPr>
          <a:xfrm>
            <a:off x="687587" y="1982422"/>
            <a:ext cx="7768828" cy="4875609"/>
          </a:xfrm>
          <a:prstGeom prst="rect">
            <a:avLst/>
          </a:prstGeom>
        </p:spPr>
        <p:txBody>
          <a:bodyPr/>
          <a:lstStyle>
            <a:lvl1pPr>
              <a:defRPr>
                <a:latin typeface="Trebuchet MS"/>
                <a:ea typeface="Trebuchet MS"/>
                <a:cs typeface="Trebuchet MS"/>
                <a:sym typeface="Trebuchet MS"/>
              </a:defRPr>
            </a:lvl1pPr>
            <a:lvl2pPr marL="550129" indent="-200612">
              <a:spcBef>
                <a:spcPts val="633"/>
              </a:spcBef>
              <a:buChar char="–"/>
              <a:defRPr sz="2700">
                <a:latin typeface="Trebuchet MS"/>
                <a:ea typeface="Trebuchet MS"/>
                <a:cs typeface="Trebuchet MS"/>
                <a:sym typeface="Trebuchet MS"/>
              </a:defRPr>
            </a:lvl2pPr>
            <a:lvl3pPr marL="830981" indent="-160491">
              <a:spcBef>
                <a:spcPts val="492"/>
              </a:spcBef>
              <a:defRPr sz="2400">
                <a:latin typeface="Trebuchet MS"/>
                <a:ea typeface="Trebuchet MS"/>
                <a:cs typeface="Trebuchet MS"/>
                <a:sym typeface="Trebuchet MS"/>
              </a:defRPr>
            </a:lvl3pPr>
            <a:lvl4pPr marL="1151963" indent="-160491">
              <a:spcBef>
                <a:spcPts val="422"/>
              </a:spcBef>
              <a:buChar char="–"/>
              <a:defRPr sz="2000">
                <a:latin typeface="Trebuchet MS"/>
                <a:ea typeface="Trebuchet MS"/>
                <a:cs typeface="Trebuchet MS"/>
                <a:sym typeface="Trebuchet MS"/>
              </a:defRPr>
            </a:lvl4pPr>
            <a:lvl5pPr marL="1472933" indent="-160491">
              <a:spcBef>
                <a:spcPts val="422"/>
              </a:spcBef>
              <a:buChar char="»"/>
              <a:defRPr sz="2000">
                <a:latin typeface="Trebuchet MS"/>
                <a:ea typeface="Trebuchet MS"/>
                <a:cs typeface="Trebuchet MS"/>
                <a:sym typeface="Trebuchet MS"/>
              </a:defRPr>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47"/>
          <p:cNvSpPr>
            <a:spLocks noGrp="1"/>
          </p:cNvSpPr>
          <p:nvPr>
            <p:ph type="sldNum" sz="quarter" idx="10"/>
          </p:nvPr>
        </p:nvSpPr>
        <p:spPr>
          <a:xfrm>
            <a:off x="7408738" y="6250812"/>
            <a:ext cx="195567" cy="200055"/>
          </a:xfrm>
        </p:spPr>
        <p:txBody>
          <a:bodyPr/>
          <a:lstStyle>
            <a:lvl1pPr>
              <a:defRPr>
                <a:latin typeface="Times New Roman"/>
                <a:ea typeface="Times New Roman"/>
                <a:cs typeface="Times New Roman"/>
                <a:sym typeface="Times New Roman"/>
              </a:defRPr>
            </a:lvl1pPr>
          </a:lstStyle>
          <a:p>
            <a:pPr>
              <a:defRPr/>
            </a:pPr>
            <a:fld id="{6AA115F3-E41C-4453-BCA4-5C183DCD9126}" type="slidenum">
              <a:rPr/>
              <a:pPr>
                <a:defRPr/>
              </a:pPr>
              <a:t>‹#›</a:t>
            </a:fld>
            <a:endParaRPr/>
          </a:p>
        </p:txBody>
      </p:sp>
    </p:spTree>
    <p:extLst>
      <p:ext uri="{BB962C8B-B14F-4D97-AF65-F5344CB8AC3E}">
        <p14:creationId xmlns:p14="http://schemas.microsoft.com/office/powerpoint/2010/main" val="2577534284"/>
      </p:ext>
    </p:extLst>
  </p:cSld>
  <p:clrMapOvr>
    <a:masterClrMapping/>
  </p:clrMapOvr>
  <p:transition spd="med"/>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tx">
  <p:cSld name="Title &amp; Bullets copy 1">
    <p:spTree>
      <p:nvGrpSpPr>
        <p:cNvPr id="1" name=""/>
        <p:cNvGrpSpPr/>
        <p:nvPr/>
      </p:nvGrpSpPr>
      <p:grpSpPr>
        <a:xfrm>
          <a:off x="0" y="0"/>
          <a:ext cx="0" cy="0"/>
          <a:chOff x="0" y="0"/>
          <a:chExt cx="0" cy="0"/>
        </a:xfrm>
      </p:grpSpPr>
      <p:sp>
        <p:nvSpPr>
          <p:cNvPr id="49" name="Shape 49"/>
          <p:cNvSpPr>
            <a:spLocks noGrp="1"/>
          </p:cNvSpPr>
          <p:nvPr>
            <p:ph type="title"/>
          </p:nvPr>
        </p:nvSpPr>
        <p:spPr>
          <a:xfrm>
            <a:off x="687587" y="383977"/>
            <a:ext cx="7768828" cy="1598414"/>
          </a:xfrm>
          <a:prstGeom prst="rect">
            <a:avLst/>
          </a:prstGeom>
        </p:spPr>
        <p:txBody>
          <a:bodyPr/>
          <a:lstStyle>
            <a:lvl1pPr>
              <a:defRPr>
                <a:solidFill>
                  <a:srgbClr val="00F900"/>
                </a:solidFill>
                <a:uFill>
                  <a:solidFill>
                    <a:srgbClr val="00F900"/>
                  </a:solidFill>
                </a:uFill>
                <a:latin typeface="Times New Roman"/>
                <a:ea typeface="Times New Roman"/>
                <a:cs typeface="Times New Roman"/>
                <a:sym typeface="Times New Roman"/>
              </a:defRPr>
            </a:lvl1pPr>
          </a:lstStyle>
          <a:p>
            <a:pPr lvl="0"/>
            <a:r>
              <a:rPr/>
              <a:t>Title Text</a:t>
            </a:r>
          </a:p>
        </p:txBody>
      </p:sp>
      <p:sp>
        <p:nvSpPr>
          <p:cNvPr id="50" name="Shape 50"/>
          <p:cNvSpPr>
            <a:spLocks noGrp="1"/>
          </p:cNvSpPr>
          <p:nvPr>
            <p:ph type="body" idx="1"/>
          </p:nvPr>
        </p:nvSpPr>
        <p:spPr>
          <a:xfrm>
            <a:off x="687587" y="1982422"/>
            <a:ext cx="7768828" cy="4875609"/>
          </a:xfrm>
          <a:prstGeom prst="rect">
            <a:avLst/>
          </a:prstGeom>
        </p:spPr>
        <p:txBody>
          <a:bodyPr/>
          <a:lstStyle>
            <a:lvl1pPr>
              <a:defRPr>
                <a:latin typeface="Times New Roman"/>
                <a:ea typeface="Times New Roman"/>
                <a:cs typeface="Times New Roman"/>
                <a:sym typeface="Times New Roman"/>
              </a:defRPr>
            </a:lvl1pPr>
            <a:lvl2pPr marL="550129" indent="-200612">
              <a:spcBef>
                <a:spcPts val="633"/>
              </a:spcBef>
              <a:buChar char="–"/>
              <a:defRPr sz="2700">
                <a:latin typeface="Times New Roman"/>
                <a:ea typeface="Times New Roman"/>
                <a:cs typeface="Times New Roman"/>
                <a:sym typeface="Times New Roman"/>
              </a:defRPr>
            </a:lvl2pPr>
            <a:lvl3pPr marL="830981" indent="-160491">
              <a:spcBef>
                <a:spcPts val="492"/>
              </a:spcBef>
              <a:defRPr sz="2400">
                <a:latin typeface="Times New Roman"/>
                <a:ea typeface="Times New Roman"/>
                <a:cs typeface="Times New Roman"/>
                <a:sym typeface="Times New Roman"/>
              </a:defRPr>
            </a:lvl3pPr>
            <a:lvl4pPr marL="1151963" indent="-160491">
              <a:spcBef>
                <a:spcPts val="422"/>
              </a:spcBef>
              <a:buChar char="–"/>
              <a:defRPr sz="2000">
                <a:latin typeface="Times New Roman"/>
                <a:ea typeface="Times New Roman"/>
                <a:cs typeface="Times New Roman"/>
                <a:sym typeface="Times New Roman"/>
              </a:defRPr>
            </a:lvl4pPr>
            <a:lvl5pPr marL="1472933" indent="-160491">
              <a:spcBef>
                <a:spcPts val="422"/>
              </a:spcBef>
              <a:buChar char="»"/>
              <a:defRPr sz="2000">
                <a:latin typeface="Times New Roman"/>
                <a:ea typeface="Times New Roman"/>
                <a:cs typeface="Times New Roman"/>
                <a:sym typeface="Times New Roman"/>
              </a:defRPr>
            </a:lvl5pPr>
          </a:lstStyle>
          <a:p>
            <a:pPr lvl="0"/>
            <a:r>
              <a:rPr/>
              <a:t>Body Level One</a:t>
            </a:r>
          </a:p>
          <a:p>
            <a:pPr lvl="1"/>
            <a:r>
              <a:rPr/>
              <a:t>Body Level Two</a:t>
            </a:r>
          </a:p>
          <a:p>
            <a:pPr lvl="2"/>
            <a:r>
              <a:rPr/>
              <a:t>Body Level Three</a:t>
            </a:r>
          </a:p>
          <a:p>
            <a:pPr lvl="3"/>
            <a:r>
              <a:rPr/>
              <a:t>Body Level Four</a:t>
            </a:r>
          </a:p>
          <a:p>
            <a:pPr lvl="4"/>
            <a:r>
              <a:rPr/>
              <a:t>Body Level Five</a:t>
            </a:r>
          </a:p>
        </p:txBody>
      </p:sp>
    </p:spTree>
    <p:extLst>
      <p:ext uri="{BB962C8B-B14F-4D97-AF65-F5344CB8AC3E}">
        <p14:creationId xmlns:p14="http://schemas.microsoft.com/office/powerpoint/2010/main" val="2098500953"/>
      </p:ext>
    </p:extLst>
  </p:cSld>
  <p:clrMapOvr>
    <a:masterClrMapping/>
  </p:clrMapOvr>
  <p:transition spd="med"/>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tx">
  <p:cSld name="Title &amp; Bullets copy 2">
    <p:spTree>
      <p:nvGrpSpPr>
        <p:cNvPr id="1" name=""/>
        <p:cNvGrpSpPr/>
        <p:nvPr/>
      </p:nvGrpSpPr>
      <p:grpSpPr>
        <a:xfrm>
          <a:off x="0" y="0"/>
          <a:ext cx="0" cy="0"/>
          <a:chOff x="0" y="0"/>
          <a:chExt cx="0" cy="0"/>
        </a:xfrm>
      </p:grpSpPr>
      <p:sp>
        <p:nvSpPr>
          <p:cNvPr id="52" name="Shape 52"/>
          <p:cNvSpPr>
            <a:spLocks noGrp="1"/>
          </p:cNvSpPr>
          <p:nvPr>
            <p:ph type="title"/>
          </p:nvPr>
        </p:nvSpPr>
        <p:spPr>
          <a:xfrm>
            <a:off x="687587" y="383977"/>
            <a:ext cx="7768828" cy="1598414"/>
          </a:xfrm>
          <a:prstGeom prst="rect">
            <a:avLst/>
          </a:prstGeom>
        </p:spPr>
        <p:txBody>
          <a:bodyPr/>
          <a:lstStyle>
            <a:lvl1pPr>
              <a:defRPr b="1">
                <a:latin typeface="Trebuchet MS"/>
                <a:ea typeface="Trebuchet MS"/>
                <a:cs typeface="Trebuchet MS"/>
                <a:sym typeface="Trebuchet MS"/>
              </a:defRPr>
            </a:lvl1pPr>
          </a:lstStyle>
          <a:p>
            <a:pPr lvl="0"/>
            <a:r>
              <a:rPr/>
              <a:t>Title Text</a:t>
            </a:r>
          </a:p>
        </p:txBody>
      </p:sp>
      <p:sp>
        <p:nvSpPr>
          <p:cNvPr id="53" name="Shape 53"/>
          <p:cNvSpPr>
            <a:spLocks noGrp="1"/>
          </p:cNvSpPr>
          <p:nvPr>
            <p:ph type="body" idx="1"/>
          </p:nvPr>
        </p:nvSpPr>
        <p:spPr>
          <a:xfrm>
            <a:off x="687587" y="1982422"/>
            <a:ext cx="7768828" cy="4875609"/>
          </a:xfrm>
          <a:prstGeom prst="rect">
            <a:avLst/>
          </a:prstGeom>
        </p:spPr>
        <p:txBody>
          <a:bodyPr/>
          <a:lstStyle>
            <a:lvl1pPr>
              <a:defRPr>
                <a:latin typeface="Trebuchet MS"/>
                <a:ea typeface="Trebuchet MS"/>
                <a:cs typeface="Trebuchet MS"/>
                <a:sym typeface="Trebuchet MS"/>
              </a:defRPr>
            </a:lvl1pPr>
            <a:lvl2pPr marL="550129" indent="-200612">
              <a:spcBef>
                <a:spcPts val="633"/>
              </a:spcBef>
              <a:buChar char="–"/>
              <a:defRPr sz="2700">
                <a:latin typeface="Trebuchet MS"/>
                <a:ea typeface="Trebuchet MS"/>
                <a:cs typeface="Trebuchet MS"/>
                <a:sym typeface="Trebuchet MS"/>
              </a:defRPr>
            </a:lvl2pPr>
            <a:lvl3pPr marL="830981" indent="-160491">
              <a:spcBef>
                <a:spcPts val="492"/>
              </a:spcBef>
              <a:defRPr sz="2400">
                <a:latin typeface="Trebuchet MS"/>
                <a:ea typeface="Trebuchet MS"/>
                <a:cs typeface="Trebuchet MS"/>
                <a:sym typeface="Trebuchet MS"/>
              </a:defRPr>
            </a:lvl3pPr>
            <a:lvl4pPr marL="1151963" indent="-160491">
              <a:spcBef>
                <a:spcPts val="422"/>
              </a:spcBef>
              <a:buChar char="–"/>
              <a:defRPr sz="2000">
                <a:latin typeface="Trebuchet MS"/>
                <a:ea typeface="Trebuchet MS"/>
                <a:cs typeface="Trebuchet MS"/>
                <a:sym typeface="Trebuchet MS"/>
              </a:defRPr>
            </a:lvl4pPr>
            <a:lvl5pPr marL="1472933" indent="-160491">
              <a:spcBef>
                <a:spcPts val="422"/>
              </a:spcBef>
              <a:buChar char="»"/>
              <a:defRPr sz="2000">
                <a:latin typeface="Trebuchet MS"/>
                <a:ea typeface="Trebuchet MS"/>
                <a:cs typeface="Trebuchet MS"/>
                <a:sym typeface="Trebuchet MS"/>
              </a:defRPr>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54"/>
          <p:cNvSpPr>
            <a:spLocks noGrp="1"/>
          </p:cNvSpPr>
          <p:nvPr>
            <p:ph type="sldNum" sz="quarter" idx="10"/>
          </p:nvPr>
        </p:nvSpPr>
        <p:spPr>
          <a:xfrm>
            <a:off x="7408738" y="6250812"/>
            <a:ext cx="195567" cy="200055"/>
          </a:xfrm>
        </p:spPr>
        <p:txBody>
          <a:bodyPr/>
          <a:lstStyle>
            <a:lvl1pPr>
              <a:defRPr>
                <a:latin typeface="Times New Roman"/>
                <a:ea typeface="Times New Roman"/>
                <a:cs typeface="Times New Roman"/>
                <a:sym typeface="Times New Roman"/>
              </a:defRPr>
            </a:lvl1pPr>
          </a:lstStyle>
          <a:p>
            <a:pPr>
              <a:defRPr/>
            </a:pPr>
            <a:fld id="{AE4DD2FA-49D3-471E-9FB2-BBA2000405FA}" type="slidenum">
              <a:rPr/>
              <a:pPr>
                <a:defRPr/>
              </a:pPr>
              <a:t>‹#›</a:t>
            </a:fld>
            <a:endParaRPr/>
          </a:p>
        </p:txBody>
      </p:sp>
    </p:spTree>
    <p:extLst>
      <p:ext uri="{BB962C8B-B14F-4D97-AF65-F5344CB8AC3E}">
        <p14:creationId xmlns:p14="http://schemas.microsoft.com/office/powerpoint/2010/main" val="1029494845"/>
      </p:ext>
    </p:extLst>
  </p:cSld>
  <p:clrMapOvr>
    <a:masterClrMapping/>
  </p:clrMapOvr>
  <p:transition spd="med"/>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tx">
  <p:cSld name="Title &amp; Bullets copy 3">
    <p:spTree>
      <p:nvGrpSpPr>
        <p:cNvPr id="1" name=""/>
        <p:cNvGrpSpPr/>
        <p:nvPr/>
      </p:nvGrpSpPr>
      <p:grpSpPr>
        <a:xfrm>
          <a:off x="0" y="0"/>
          <a:ext cx="0" cy="0"/>
          <a:chOff x="0" y="0"/>
          <a:chExt cx="0" cy="0"/>
        </a:xfrm>
      </p:grpSpPr>
      <p:sp>
        <p:nvSpPr>
          <p:cNvPr id="56" name="Shape 56"/>
          <p:cNvSpPr>
            <a:spLocks noGrp="1"/>
          </p:cNvSpPr>
          <p:nvPr>
            <p:ph type="title"/>
          </p:nvPr>
        </p:nvSpPr>
        <p:spPr>
          <a:xfrm>
            <a:off x="687587" y="383977"/>
            <a:ext cx="7768828" cy="1598414"/>
          </a:xfrm>
          <a:prstGeom prst="rect">
            <a:avLst/>
          </a:prstGeom>
        </p:spPr>
        <p:txBody>
          <a:bodyPr/>
          <a:lstStyle>
            <a:lvl1pPr>
              <a:defRPr b="1">
                <a:latin typeface="Trebuchet MS"/>
                <a:ea typeface="Trebuchet MS"/>
                <a:cs typeface="Trebuchet MS"/>
                <a:sym typeface="Trebuchet MS"/>
              </a:defRPr>
            </a:lvl1pPr>
          </a:lstStyle>
          <a:p>
            <a:pPr lvl="0"/>
            <a:r>
              <a:rPr/>
              <a:t>Title Text</a:t>
            </a:r>
          </a:p>
        </p:txBody>
      </p:sp>
      <p:sp>
        <p:nvSpPr>
          <p:cNvPr id="57" name="Shape 57"/>
          <p:cNvSpPr>
            <a:spLocks noGrp="1"/>
          </p:cNvSpPr>
          <p:nvPr>
            <p:ph type="body" idx="1"/>
          </p:nvPr>
        </p:nvSpPr>
        <p:spPr>
          <a:xfrm>
            <a:off x="687587" y="1982422"/>
            <a:ext cx="7768828" cy="4875609"/>
          </a:xfrm>
          <a:prstGeom prst="rect">
            <a:avLst/>
          </a:prstGeom>
        </p:spPr>
        <p:txBody>
          <a:bodyPr/>
          <a:lstStyle>
            <a:lvl1pPr>
              <a:defRPr>
                <a:latin typeface="Trebuchet MS"/>
                <a:ea typeface="Trebuchet MS"/>
                <a:cs typeface="Trebuchet MS"/>
                <a:sym typeface="Trebuchet MS"/>
              </a:defRPr>
            </a:lvl1pPr>
            <a:lvl2pPr marL="550129" indent="-200612">
              <a:spcBef>
                <a:spcPts val="633"/>
              </a:spcBef>
              <a:buChar char="–"/>
              <a:defRPr sz="2700">
                <a:latin typeface="Trebuchet MS"/>
                <a:ea typeface="Trebuchet MS"/>
                <a:cs typeface="Trebuchet MS"/>
                <a:sym typeface="Trebuchet MS"/>
              </a:defRPr>
            </a:lvl2pPr>
            <a:lvl3pPr marL="830981" indent="-160491">
              <a:spcBef>
                <a:spcPts val="492"/>
              </a:spcBef>
              <a:defRPr sz="2400">
                <a:latin typeface="Trebuchet MS"/>
                <a:ea typeface="Trebuchet MS"/>
                <a:cs typeface="Trebuchet MS"/>
                <a:sym typeface="Trebuchet MS"/>
              </a:defRPr>
            </a:lvl3pPr>
            <a:lvl4pPr marL="1151963" indent="-160491">
              <a:spcBef>
                <a:spcPts val="422"/>
              </a:spcBef>
              <a:buChar char="–"/>
              <a:defRPr sz="2000">
                <a:latin typeface="Trebuchet MS"/>
                <a:ea typeface="Trebuchet MS"/>
                <a:cs typeface="Trebuchet MS"/>
                <a:sym typeface="Trebuchet MS"/>
              </a:defRPr>
            </a:lvl4pPr>
            <a:lvl5pPr marL="1472933" indent="-160491">
              <a:spcBef>
                <a:spcPts val="422"/>
              </a:spcBef>
              <a:buChar char="»"/>
              <a:defRPr sz="2000">
                <a:latin typeface="Trebuchet MS"/>
                <a:ea typeface="Trebuchet MS"/>
                <a:cs typeface="Trebuchet MS"/>
                <a:sym typeface="Trebuchet MS"/>
              </a:defRPr>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58"/>
          <p:cNvSpPr>
            <a:spLocks noGrp="1"/>
          </p:cNvSpPr>
          <p:nvPr>
            <p:ph type="sldNum" sz="quarter" idx="10"/>
          </p:nvPr>
        </p:nvSpPr>
        <p:spPr>
          <a:xfrm>
            <a:off x="7408738" y="6250812"/>
            <a:ext cx="195567" cy="200055"/>
          </a:xfrm>
        </p:spPr>
        <p:txBody>
          <a:bodyPr/>
          <a:lstStyle>
            <a:lvl1pPr>
              <a:defRPr>
                <a:latin typeface="Times New Roman"/>
                <a:ea typeface="Times New Roman"/>
                <a:cs typeface="Times New Roman"/>
                <a:sym typeface="Times New Roman"/>
              </a:defRPr>
            </a:lvl1pPr>
          </a:lstStyle>
          <a:p>
            <a:pPr>
              <a:defRPr/>
            </a:pPr>
            <a:fld id="{4FC978EF-54B5-4BC0-9D33-0410C75EC8A3}" type="slidenum">
              <a:rPr/>
              <a:pPr>
                <a:defRPr/>
              </a:pPr>
              <a:t>‹#›</a:t>
            </a:fld>
            <a:endParaRPr/>
          </a:p>
        </p:txBody>
      </p:sp>
    </p:spTree>
    <p:extLst>
      <p:ext uri="{BB962C8B-B14F-4D97-AF65-F5344CB8AC3E}">
        <p14:creationId xmlns:p14="http://schemas.microsoft.com/office/powerpoint/2010/main" val="1713824155"/>
      </p:ext>
    </p:extLst>
  </p:cSld>
  <p:clrMapOvr>
    <a:masterClrMapping/>
  </p:clrMapOvr>
  <p:transition spd="med"/>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tx">
  <p:cSld name="Title &amp; Bullets copy 4">
    <p:spTree>
      <p:nvGrpSpPr>
        <p:cNvPr id="1" name=""/>
        <p:cNvGrpSpPr/>
        <p:nvPr/>
      </p:nvGrpSpPr>
      <p:grpSpPr>
        <a:xfrm>
          <a:off x="0" y="0"/>
          <a:ext cx="0" cy="0"/>
          <a:chOff x="0" y="0"/>
          <a:chExt cx="0" cy="0"/>
        </a:xfrm>
      </p:grpSpPr>
      <p:sp>
        <p:nvSpPr>
          <p:cNvPr id="60" name="Shape 60"/>
          <p:cNvSpPr>
            <a:spLocks noGrp="1"/>
          </p:cNvSpPr>
          <p:nvPr>
            <p:ph type="title"/>
          </p:nvPr>
        </p:nvSpPr>
        <p:spPr>
          <a:xfrm>
            <a:off x="687587" y="383977"/>
            <a:ext cx="7768828" cy="1598414"/>
          </a:xfrm>
          <a:prstGeom prst="rect">
            <a:avLst/>
          </a:prstGeom>
        </p:spPr>
        <p:txBody>
          <a:bodyPr/>
          <a:lstStyle>
            <a:lvl1pPr>
              <a:defRPr b="1">
                <a:latin typeface="Trebuchet MS"/>
                <a:ea typeface="Trebuchet MS"/>
                <a:cs typeface="Trebuchet MS"/>
                <a:sym typeface="Trebuchet MS"/>
              </a:defRPr>
            </a:lvl1pPr>
          </a:lstStyle>
          <a:p>
            <a:pPr lvl="0"/>
            <a:r>
              <a:rPr/>
              <a:t>Title Text</a:t>
            </a:r>
          </a:p>
        </p:txBody>
      </p:sp>
      <p:sp>
        <p:nvSpPr>
          <p:cNvPr id="61" name="Shape 61"/>
          <p:cNvSpPr>
            <a:spLocks noGrp="1"/>
          </p:cNvSpPr>
          <p:nvPr>
            <p:ph type="body" idx="1"/>
          </p:nvPr>
        </p:nvSpPr>
        <p:spPr>
          <a:xfrm>
            <a:off x="687587" y="1982422"/>
            <a:ext cx="7768828" cy="4875609"/>
          </a:xfrm>
          <a:prstGeom prst="rect">
            <a:avLst/>
          </a:prstGeom>
        </p:spPr>
        <p:txBody>
          <a:bodyPr/>
          <a:lstStyle>
            <a:lvl1pPr>
              <a:defRPr>
                <a:latin typeface="Trebuchet MS"/>
                <a:ea typeface="Trebuchet MS"/>
                <a:cs typeface="Trebuchet MS"/>
                <a:sym typeface="Trebuchet MS"/>
              </a:defRPr>
            </a:lvl1pPr>
            <a:lvl2pPr marL="550129" indent="-200612">
              <a:spcBef>
                <a:spcPts val="633"/>
              </a:spcBef>
              <a:buChar char="–"/>
              <a:defRPr sz="2700">
                <a:latin typeface="Trebuchet MS"/>
                <a:ea typeface="Trebuchet MS"/>
                <a:cs typeface="Trebuchet MS"/>
                <a:sym typeface="Trebuchet MS"/>
              </a:defRPr>
            </a:lvl2pPr>
            <a:lvl3pPr marL="830981" indent="-160491">
              <a:spcBef>
                <a:spcPts val="492"/>
              </a:spcBef>
              <a:defRPr sz="2400">
                <a:latin typeface="Trebuchet MS"/>
                <a:ea typeface="Trebuchet MS"/>
                <a:cs typeface="Trebuchet MS"/>
                <a:sym typeface="Trebuchet MS"/>
              </a:defRPr>
            </a:lvl3pPr>
            <a:lvl4pPr marL="1151963" indent="-160491">
              <a:spcBef>
                <a:spcPts val="422"/>
              </a:spcBef>
              <a:buChar char="–"/>
              <a:defRPr sz="2000">
                <a:latin typeface="Trebuchet MS"/>
                <a:ea typeface="Trebuchet MS"/>
                <a:cs typeface="Trebuchet MS"/>
                <a:sym typeface="Trebuchet MS"/>
              </a:defRPr>
            </a:lvl4pPr>
            <a:lvl5pPr marL="1472933" indent="-160491">
              <a:spcBef>
                <a:spcPts val="422"/>
              </a:spcBef>
              <a:buChar char="»"/>
              <a:defRPr sz="2000">
                <a:latin typeface="Trebuchet MS"/>
                <a:ea typeface="Trebuchet MS"/>
                <a:cs typeface="Trebuchet MS"/>
                <a:sym typeface="Trebuchet MS"/>
              </a:defRPr>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62"/>
          <p:cNvSpPr>
            <a:spLocks noGrp="1"/>
          </p:cNvSpPr>
          <p:nvPr>
            <p:ph type="sldNum" sz="quarter" idx="10"/>
          </p:nvPr>
        </p:nvSpPr>
        <p:spPr>
          <a:xfrm>
            <a:off x="7408738" y="6250812"/>
            <a:ext cx="195567" cy="200055"/>
          </a:xfrm>
        </p:spPr>
        <p:txBody>
          <a:bodyPr/>
          <a:lstStyle>
            <a:lvl1pPr>
              <a:defRPr>
                <a:latin typeface="Times New Roman"/>
                <a:ea typeface="Times New Roman"/>
                <a:cs typeface="Times New Roman"/>
                <a:sym typeface="Times New Roman"/>
              </a:defRPr>
            </a:lvl1pPr>
          </a:lstStyle>
          <a:p>
            <a:pPr>
              <a:defRPr/>
            </a:pPr>
            <a:fld id="{DF7E5028-B098-48F2-A940-94A8F8C6FCD3}" type="slidenum">
              <a:rPr/>
              <a:pPr>
                <a:defRPr/>
              </a:pPr>
              <a:t>‹#›</a:t>
            </a:fld>
            <a:endParaRPr/>
          </a:p>
        </p:txBody>
      </p:sp>
    </p:spTree>
    <p:extLst>
      <p:ext uri="{BB962C8B-B14F-4D97-AF65-F5344CB8AC3E}">
        <p14:creationId xmlns:p14="http://schemas.microsoft.com/office/powerpoint/2010/main" val="4210354404"/>
      </p:ext>
    </p:extLst>
  </p:cSld>
  <p:clrMapOvr>
    <a:masterClrMapping/>
  </p:clrMapOvr>
  <p:transition spd="med"/>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x">
  <p:cSld name="Title &amp; Bullets copy 5">
    <p:spTree>
      <p:nvGrpSpPr>
        <p:cNvPr id="1" name=""/>
        <p:cNvGrpSpPr/>
        <p:nvPr/>
      </p:nvGrpSpPr>
      <p:grpSpPr>
        <a:xfrm>
          <a:off x="0" y="0"/>
          <a:ext cx="0" cy="0"/>
          <a:chOff x="0" y="0"/>
          <a:chExt cx="0" cy="0"/>
        </a:xfrm>
      </p:grpSpPr>
      <p:sp>
        <p:nvSpPr>
          <p:cNvPr id="64" name="Shape 64"/>
          <p:cNvSpPr>
            <a:spLocks noGrp="1"/>
          </p:cNvSpPr>
          <p:nvPr>
            <p:ph type="title"/>
          </p:nvPr>
        </p:nvSpPr>
        <p:spPr>
          <a:xfrm>
            <a:off x="687587" y="383977"/>
            <a:ext cx="7768828" cy="1598414"/>
          </a:xfrm>
          <a:prstGeom prst="rect">
            <a:avLst/>
          </a:prstGeom>
        </p:spPr>
        <p:txBody>
          <a:bodyPr/>
          <a:lstStyle>
            <a:lvl1pPr>
              <a:defRPr b="1">
                <a:latin typeface="Trebuchet MS"/>
                <a:ea typeface="Trebuchet MS"/>
                <a:cs typeface="Trebuchet MS"/>
                <a:sym typeface="Trebuchet MS"/>
              </a:defRPr>
            </a:lvl1pPr>
          </a:lstStyle>
          <a:p>
            <a:pPr lvl="0"/>
            <a:r>
              <a:rPr/>
              <a:t>Title Text</a:t>
            </a:r>
          </a:p>
        </p:txBody>
      </p:sp>
      <p:sp>
        <p:nvSpPr>
          <p:cNvPr id="65" name="Shape 65"/>
          <p:cNvSpPr>
            <a:spLocks noGrp="1"/>
          </p:cNvSpPr>
          <p:nvPr>
            <p:ph type="body" idx="1"/>
          </p:nvPr>
        </p:nvSpPr>
        <p:spPr>
          <a:xfrm>
            <a:off x="687587" y="1982422"/>
            <a:ext cx="7768828" cy="4875609"/>
          </a:xfrm>
          <a:prstGeom prst="rect">
            <a:avLst/>
          </a:prstGeom>
        </p:spPr>
        <p:txBody>
          <a:bodyPr/>
          <a:lstStyle>
            <a:lvl1pPr>
              <a:defRPr>
                <a:latin typeface="Trebuchet MS"/>
                <a:ea typeface="Trebuchet MS"/>
                <a:cs typeface="Trebuchet MS"/>
                <a:sym typeface="Trebuchet MS"/>
              </a:defRPr>
            </a:lvl1pPr>
            <a:lvl2pPr marL="550129" indent="-200612">
              <a:spcBef>
                <a:spcPts val="633"/>
              </a:spcBef>
              <a:buChar char="–"/>
              <a:defRPr sz="2700">
                <a:latin typeface="Trebuchet MS"/>
                <a:ea typeface="Trebuchet MS"/>
                <a:cs typeface="Trebuchet MS"/>
                <a:sym typeface="Trebuchet MS"/>
              </a:defRPr>
            </a:lvl2pPr>
            <a:lvl3pPr marL="830981" indent="-160491">
              <a:spcBef>
                <a:spcPts val="492"/>
              </a:spcBef>
              <a:defRPr sz="2400">
                <a:latin typeface="Trebuchet MS"/>
                <a:ea typeface="Trebuchet MS"/>
                <a:cs typeface="Trebuchet MS"/>
                <a:sym typeface="Trebuchet MS"/>
              </a:defRPr>
            </a:lvl3pPr>
            <a:lvl4pPr marL="1151963" indent="-160491">
              <a:spcBef>
                <a:spcPts val="422"/>
              </a:spcBef>
              <a:buChar char="–"/>
              <a:defRPr sz="2000">
                <a:latin typeface="Trebuchet MS"/>
                <a:ea typeface="Trebuchet MS"/>
                <a:cs typeface="Trebuchet MS"/>
                <a:sym typeface="Trebuchet MS"/>
              </a:defRPr>
            </a:lvl4pPr>
            <a:lvl5pPr marL="1472933" indent="-160491">
              <a:spcBef>
                <a:spcPts val="422"/>
              </a:spcBef>
              <a:buChar char="»"/>
              <a:defRPr sz="2000">
                <a:latin typeface="Trebuchet MS"/>
                <a:ea typeface="Trebuchet MS"/>
                <a:cs typeface="Trebuchet MS"/>
                <a:sym typeface="Trebuchet MS"/>
              </a:defRPr>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66"/>
          <p:cNvSpPr>
            <a:spLocks noGrp="1"/>
          </p:cNvSpPr>
          <p:nvPr>
            <p:ph type="sldNum" sz="quarter" idx="10"/>
          </p:nvPr>
        </p:nvSpPr>
        <p:spPr>
          <a:xfrm>
            <a:off x="7408738" y="6250812"/>
            <a:ext cx="195567" cy="200055"/>
          </a:xfrm>
        </p:spPr>
        <p:txBody>
          <a:bodyPr/>
          <a:lstStyle>
            <a:lvl1pPr>
              <a:defRPr>
                <a:latin typeface="Times New Roman"/>
                <a:ea typeface="Times New Roman"/>
                <a:cs typeface="Times New Roman"/>
                <a:sym typeface="Times New Roman"/>
              </a:defRPr>
            </a:lvl1pPr>
          </a:lstStyle>
          <a:p>
            <a:pPr>
              <a:defRPr/>
            </a:pPr>
            <a:fld id="{73CD80C7-C8B5-48E7-A609-891F779C5209}" type="slidenum">
              <a:rPr/>
              <a:pPr>
                <a:defRPr/>
              </a:pPr>
              <a:t>‹#›</a:t>
            </a:fld>
            <a:endParaRPr/>
          </a:p>
        </p:txBody>
      </p:sp>
    </p:spTree>
    <p:extLst>
      <p:ext uri="{BB962C8B-B14F-4D97-AF65-F5344CB8AC3E}">
        <p14:creationId xmlns:p14="http://schemas.microsoft.com/office/powerpoint/2010/main" val="2083918295"/>
      </p:ext>
    </p:extLst>
  </p:cSld>
  <p:clrMapOvr>
    <a:masterClrMapping/>
  </p:clrMapOvr>
  <p:transition spd="med"/>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tx">
  <p:cSld name="Default - Title and Chart">
    <p:spTree>
      <p:nvGrpSpPr>
        <p:cNvPr id="1" name=""/>
        <p:cNvGrpSpPr/>
        <p:nvPr/>
      </p:nvGrpSpPr>
      <p:grpSpPr>
        <a:xfrm>
          <a:off x="0" y="0"/>
          <a:ext cx="0" cy="0"/>
          <a:chOff x="0" y="0"/>
          <a:chExt cx="0" cy="0"/>
        </a:xfrm>
      </p:grpSpPr>
      <p:sp>
        <p:nvSpPr>
          <p:cNvPr id="4" name="Shape 68"/>
          <p:cNvSpPr/>
          <p:nvPr/>
        </p:nvSpPr>
        <p:spPr>
          <a:xfrm>
            <a:off x="84833" y="127248"/>
            <a:ext cx="9001125" cy="6625828"/>
          </a:xfrm>
          <a:prstGeom prst="rect">
            <a:avLst/>
          </a:prstGeom>
          <a:ln w="76200">
            <a:solidFill/>
            <a:miter lim="400000"/>
          </a:ln>
        </p:spPr>
        <p:txBody>
          <a:bodyPr lIns="26746" tIns="26746" rIns="26746" bIns="26746" anchor="ctr"/>
          <a:lstStyle/>
          <a:p>
            <a:pPr algn="ctr" defTabSz="579540">
              <a:buClr>
                <a:srgbClr val="000000"/>
              </a:buClr>
              <a:buFont typeface="Trebuchet MS"/>
              <a:buNone/>
              <a:defRPr sz="5600">
                <a:effectLst>
                  <a:outerShdw blurRad="38100" dist="12700" dir="5400000" rotWithShape="0">
                    <a:srgbClr val="000000">
                      <a:alpha val="50000"/>
                    </a:srgbClr>
                  </a:outerShdw>
                </a:effectLst>
                <a:uFill>
                  <a:solidFill/>
                </a:uFill>
                <a:latin typeface="Trebuchet MS"/>
                <a:ea typeface="Trebuchet MS"/>
                <a:cs typeface="Trebuchet MS"/>
                <a:sym typeface="Trebuchet MS"/>
              </a:defRPr>
            </a:pPr>
            <a:endParaRPr sz="3900" kern="0">
              <a:solidFill>
                <a:sysClr val="windowText" lastClr="000000"/>
              </a:solidFill>
              <a:effectLst>
                <a:outerShdw blurRad="38100" dist="12700" dir="5400000" rotWithShape="0">
                  <a:srgbClr val="000000">
                    <a:alpha val="50000"/>
                  </a:srgbClr>
                </a:outerShdw>
              </a:effectLst>
              <a:uFill>
                <a:solidFill/>
              </a:uFill>
              <a:latin typeface="Trebuchet MS"/>
              <a:ea typeface="Trebuchet MS"/>
              <a:cs typeface="Trebuchet MS"/>
              <a:sym typeface="Trebuchet MS"/>
            </a:endParaRPr>
          </a:p>
        </p:txBody>
      </p:sp>
      <p:sp>
        <p:nvSpPr>
          <p:cNvPr id="69" name="Shape 69"/>
          <p:cNvSpPr>
            <a:spLocks noGrp="1"/>
          </p:cNvSpPr>
          <p:nvPr>
            <p:ph idx="3"/>
          </p:nvPr>
        </p:nvSpPr>
        <p:spPr>
          <a:xfrm>
            <a:off x="455415" y="1598415"/>
            <a:ext cx="8233172" cy="4525964"/>
          </a:xfrm>
          <a:prstGeom prst="rect">
            <a:avLst/>
          </a:prstGeom>
          <a:ln>
            <a:round/>
          </a:ln>
        </p:spPr>
        <p:txBody>
          <a:bodyPr lIns="26746" tIns="26746" rIns="26746" bIns="26746"/>
          <a:lstStyle/>
          <a:p>
            <a:pPr lvl="0"/>
            <a:endParaRPr/>
          </a:p>
        </p:txBody>
      </p:sp>
      <p:sp>
        <p:nvSpPr>
          <p:cNvPr id="70" name="Shape 70"/>
          <p:cNvSpPr>
            <a:spLocks noGrp="1"/>
          </p:cNvSpPr>
          <p:nvPr>
            <p:ph type="title"/>
          </p:nvPr>
        </p:nvSpPr>
        <p:spPr>
          <a:xfrm>
            <a:off x="455415" y="274669"/>
            <a:ext cx="8233172" cy="1143001"/>
          </a:xfrm>
          <a:prstGeom prst="rect">
            <a:avLst/>
          </a:prstGeom>
          <a:ln>
            <a:round/>
          </a:ln>
        </p:spPr>
        <p:txBody>
          <a:bodyPr lIns="26746" tIns="26746" rIns="26746" bIns="26746"/>
          <a:lstStyle>
            <a:lvl1pPr marL="0" marR="0" defTabSz="454724">
              <a:defRPr>
                <a:latin typeface="+mn-lt"/>
                <a:ea typeface="+mn-ea"/>
                <a:cs typeface="+mn-cs"/>
                <a:sym typeface="Calibri"/>
              </a:defRPr>
            </a:lvl1pPr>
          </a:lstStyle>
          <a:p>
            <a:pPr lvl="0"/>
            <a:r>
              <a:rPr/>
              <a:t>Title Text</a:t>
            </a:r>
          </a:p>
        </p:txBody>
      </p:sp>
      <p:sp>
        <p:nvSpPr>
          <p:cNvPr id="5" name="Shape 71"/>
          <p:cNvSpPr>
            <a:spLocks noGrp="1"/>
          </p:cNvSpPr>
          <p:nvPr>
            <p:ph type="sldNum" sz="quarter" idx="10"/>
          </p:nvPr>
        </p:nvSpPr>
        <p:spPr>
          <a:xfrm>
            <a:off x="8463252" y="6492157"/>
            <a:ext cx="223104" cy="227162"/>
          </a:xfrm>
          <a:ln w="9525">
            <a:round/>
          </a:ln>
        </p:spPr>
        <p:txBody>
          <a:bodyPr lIns="26746" tIns="26746" rIns="26746" bIns="26746" anchor="ctr"/>
          <a:lstStyle>
            <a:lvl1pPr algn="r" defTabSz="454724">
              <a:defRPr sz="1100">
                <a:solidFill>
                  <a:srgbClr val="9A9A9A"/>
                </a:solidFill>
                <a:uFill>
                  <a:solidFill>
                    <a:srgbClr val="9A9A9A"/>
                  </a:solidFill>
                </a:uFill>
                <a:latin typeface="+mn-lt"/>
                <a:ea typeface="+mn-ea"/>
                <a:cs typeface="+mn-cs"/>
                <a:sym typeface="Calibri"/>
              </a:defRPr>
            </a:lvl1pPr>
          </a:lstStyle>
          <a:p>
            <a:pPr>
              <a:defRPr/>
            </a:pPr>
            <a:fld id="{1E83A8B3-AD1D-42BC-8226-4A2814ACAA49}" type="slidenum">
              <a:rPr/>
              <a:pPr>
                <a:defRPr/>
              </a:pPr>
              <a:t>‹#›</a:t>
            </a:fld>
            <a:endParaRPr/>
          </a:p>
        </p:txBody>
      </p:sp>
    </p:spTree>
    <p:extLst>
      <p:ext uri="{BB962C8B-B14F-4D97-AF65-F5344CB8AC3E}">
        <p14:creationId xmlns:p14="http://schemas.microsoft.com/office/powerpoint/2010/main" val="3947761663"/>
      </p:ext>
    </p:extLst>
  </p:cSld>
  <p:clrMapOvr>
    <a:masterClrMapping/>
  </p:clrMapOvr>
  <p:transition spd="med"/>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x">
  <p:cSld name="Default - Title and Content copy">
    <p:spTree>
      <p:nvGrpSpPr>
        <p:cNvPr id="1" name=""/>
        <p:cNvGrpSpPr/>
        <p:nvPr/>
      </p:nvGrpSpPr>
      <p:grpSpPr>
        <a:xfrm>
          <a:off x="0" y="0"/>
          <a:ext cx="0" cy="0"/>
          <a:chOff x="0" y="0"/>
          <a:chExt cx="0" cy="0"/>
        </a:xfrm>
      </p:grpSpPr>
      <p:sp>
        <p:nvSpPr>
          <p:cNvPr id="4" name="Shape 73"/>
          <p:cNvSpPr/>
          <p:nvPr/>
        </p:nvSpPr>
        <p:spPr>
          <a:xfrm>
            <a:off x="84833" y="127248"/>
            <a:ext cx="9001125" cy="6625828"/>
          </a:xfrm>
          <a:prstGeom prst="rect">
            <a:avLst/>
          </a:prstGeom>
          <a:ln w="76200">
            <a:solidFill/>
            <a:miter lim="400000"/>
          </a:ln>
        </p:spPr>
        <p:txBody>
          <a:bodyPr lIns="26746" tIns="26746" rIns="26746" bIns="26746" anchor="ctr"/>
          <a:lstStyle/>
          <a:p>
            <a:pPr algn="ctr" defTabSz="579540">
              <a:buClr>
                <a:srgbClr val="000000"/>
              </a:buClr>
              <a:buFont typeface="Trebuchet MS"/>
              <a:buNone/>
              <a:defRPr sz="5600">
                <a:effectLst>
                  <a:outerShdw blurRad="38100" dist="12700" dir="5400000" rotWithShape="0">
                    <a:srgbClr val="000000">
                      <a:alpha val="50000"/>
                    </a:srgbClr>
                  </a:outerShdw>
                </a:effectLst>
                <a:uFill>
                  <a:solidFill/>
                </a:uFill>
                <a:latin typeface="Trebuchet MS"/>
                <a:ea typeface="Trebuchet MS"/>
                <a:cs typeface="Trebuchet MS"/>
                <a:sym typeface="Trebuchet MS"/>
              </a:defRPr>
            </a:pPr>
            <a:endParaRPr sz="3900" kern="0">
              <a:solidFill>
                <a:sysClr val="windowText" lastClr="000000"/>
              </a:solidFill>
              <a:effectLst>
                <a:outerShdw blurRad="38100" dist="12700" dir="5400000" rotWithShape="0">
                  <a:srgbClr val="000000">
                    <a:alpha val="50000"/>
                  </a:srgbClr>
                </a:outerShdw>
              </a:effectLst>
              <a:uFill>
                <a:solidFill/>
              </a:uFill>
              <a:latin typeface="Trebuchet MS"/>
              <a:ea typeface="Trebuchet MS"/>
              <a:cs typeface="Trebuchet MS"/>
              <a:sym typeface="Trebuchet MS"/>
            </a:endParaRPr>
          </a:p>
        </p:txBody>
      </p:sp>
      <p:sp>
        <p:nvSpPr>
          <p:cNvPr id="74" name="Shape 74"/>
          <p:cNvSpPr>
            <a:spLocks noGrp="1"/>
          </p:cNvSpPr>
          <p:nvPr>
            <p:ph type="title"/>
          </p:nvPr>
        </p:nvSpPr>
        <p:spPr>
          <a:xfrm>
            <a:off x="455415" y="274669"/>
            <a:ext cx="8233172" cy="1143001"/>
          </a:xfrm>
          <a:prstGeom prst="rect">
            <a:avLst/>
          </a:prstGeom>
          <a:ln>
            <a:round/>
          </a:ln>
        </p:spPr>
        <p:txBody>
          <a:bodyPr lIns="26746" tIns="26746" rIns="26746" bIns="26746"/>
          <a:lstStyle>
            <a:lvl1pPr marL="0" marR="0" defTabSz="454724">
              <a:defRPr>
                <a:latin typeface="+mn-lt"/>
                <a:ea typeface="+mn-ea"/>
                <a:cs typeface="+mn-cs"/>
                <a:sym typeface="Calibri"/>
              </a:defRPr>
            </a:lvl1pPr>
          </a:lstStyle>
          <a:p>
            <a:pPr lvl="0"/>
            <a:r>
              <a:rPr/>
              <a:t>Title Text</a:t>
            </a:r>
          </a:p>
        </p:txBody>
      </p:sp>
      <p:sp>
        <p:nvSpPr>
          <p:cNvPr id="75" name="Shape 75"/>
          <p:cNvSpPr>
            <a:spLocks noGrp="1"/>
          </p:cNvSpPr>
          <p:nvPr>
            <p:ph type="body" idx="1"/>
          </p:nvPr>
        </p:nvSpPr>
        <p:spPr>
          <a:xfrm>
            <a:off x="455415" y="1598415"/>
            <a:ext cx="8233172" cy="4525964"/>
          </a:xfrm>
          <a:prstGeom prst="rect">
            <a:avLst/>
          </a:prstGeom>
          <a:ln>
            <a:round/>
          </a:ln>
        </p:spPr>
        <p:txBody>
          <a:bodyPr lIns="26746" tIns="26746" rIns="26746" bIns="26746"/>
          <a:lstStyle>
            <a:lvl1pPr marL="240741" marR="0" defTabSz="454724">
              <a:buClr>
                <a:srgbClr val="000000"/>
              </a:buClr>
              <a:buFont typeface="Arial"/>
              <a:defRPr>
                <a:latin typeface="+mn-lt"/>
                <a:ea typeface="+mn-ea"/>
                <a:cs typeface="+mn-cs"/>
                <a:sym typeface="Calibri"/>
              </a:defRPr>
            </a:lvl1pPr>
            <a:lvl2pPr marL="521600" marR="0" indent="-200612" defTabSz="454724">
              <a:spcBef>
                <a:spcPts val="633"/>
              </a:spcBef>
              <a:buClr>
                <a:srgbClr val="000000"/>
              </a:buClr>
              <a:buFont typeface="Arial"/>
              <a:buChar char="–"/>
              <a:defRPr sz="2700">
                <a:latin typeface="+mn-lt"/>
                <a:ea typeface="+mn-ea"/>
                <a:cs typeface="+mn-cs"/>
                <a:sym typeface="Calibri"/>
              </a:defRPr>
            </a:lvl2pPr>
            <a:lvl3pPr marL="802454" marR="0" indent="-160491" defTabSz="454724">
              <a:spcBef>
                <a:spcPts val="562"/>
              </a:spcBef>
              <a:buClr>
                <a:srgbClr val="000000"/>
              </a:buClr>
              <a:buFont typeface="Arial"/>
              <a:defRPr sz="2400">
                <a:latin typeface="+mn-lt"/>
                <a:ea typeface="+mn-ea"/>
                <a:cs typeface="+mn-cs"/>
                <a:sym typeface="Calibri"/>
              </a:defRPr>
            </a:lvl3pPr>
            <a:lvl4pPr marL="1123431" marR="0" indent="-160491" defTabSz="454724">
              <a:spcBef>
                <a:spcPts val="422"/>
              </a:spcBef>
              <a:buClr>
                <a:srgbClr val="000000"/>
              </a:buClr>
              <a:buFont typeface="Arial"/>
              <a:buChar char="–"/>
              <a:defRPr sz="2000">
                <a:latin typeface="+mn-lt"/>
                <a:ea typeface="+mn-ea"/>
                <a:cs typeface="+mn-cs"/>
                <a:sym typeface="Calibri"/>
              </a:defRPr>
            </a:lvl4pPr>
            <a:lvl5pPr marL="1444412" marR="0" indent="-160491" defTabSz="454724">
              <a:spcBef>
                <a:spcPts val="422"/>
              </a:spcBef>
              <a:buClr>
                <a:srgbClr val="000000"/>
              </a:buClr>
              <a:buFont typeface="Arial"/>
              <a:buChar char="»"/>
              <a:defRPr sz="2000">
                <a:latin typeface="+mn-lt"/>
                <a:ea typeface="+mn-ea"/>
                <a:cs typeface="+mn-cs"/>
                <a:sym typeface="Calibri"/>
              </a:defRPr>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5" name="Shape 76"/>
          <p:cNvSpPr>
            <a:spLocks noGrp="1"/>
          </p:cNvSpPr>
          <p:nvPr>
            <p:ph type="sldNum" sz="quarter" idx="10"/>
          </p:nvPr>
        </p:nvSpPr>
        <p:spPr>
          <a:xfrm>
            <a:off x="8463252" y="6492157"/>
            <a:ext cx="223104" cy="227162"/>
          </a:xfrm>
          <a:ln>
            <a:round/>
          </a:ln>
        </p:spPr>
        <p:txBody>
          <a:bodyPr lIns="26746" tIns="26746" rIns="26746" bIns="26746" anchor="ctr"/>
          <a:lstStyle>
            <a:lvl1pPr algn="r" defTabSz="454724">
              <a:defRPr sz="1100">
                <a:solidFill>
                  <a:srgbClr val="9A9A9A"/>
                </a:solidFill>
                <a:uFill>
                  <a:solidFill>
                    <a:srgbClr val="9A9A9A"/>
                  </a:solidFill>
                </a:uFill>
                <a:latin typeface="+mn-lt"/>
                <a:ea typeface="+mn-ea"/>
                <a:cs typeface="+mn-cs"/>
                <a:sym typeface="Calibri"/>
              </a:defRPr>
            </a:lvl1pPr>
          </a:lstStyle>
          <a:p>
            <a:pPr>
              <a:defRPr/>
            </a:pPr>
            <a:fld id="{E60A631C-209F-4D3C-AC50-DA8A3D42EDAD}" type="slidenum">
              <a:rPr/>
              <a:pPr>
                <a:defRPr/>
              </a:pPr>
              <a:t>‹#›</a:t>
            </a:fld>
            <a:endParaRPr/>
          </a:p>
        </p:txBody>
      </p:sp>
    </p:spTree>
    <p:extLst>
      <p:ext uri="{BB962C8B-B14F-4D97-AF65-F5344CB8AC3E}">
        <p14:creationId xmlns:p14="http://schemas.microsoft.com/office/powerpoint/2010/main" val="943823149"/>
      </p:ext>
    </p:extLst>
  </p:cSld>
  <p:clrMapOvr>
    <a:masterClrMapping/>
  </p:clrMapOvr>
  <p:transition spd="med"/>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tx">
  <p:cSld name="Default - Title and Table">
    <p:spTree>
      <p:nvGrpSpPr>
        <p:cNvPr id="1" name=""/>
        <p:cNvGrpSpPr/>
        <p:nvPr/>
      </p:nvGrpSpPr>
      <p:grpSpPr>
        <a:xfrm>
          <a:off x="0" y="0"/>
          <a:ext cx="0" cy="0"/>
          <a:chOff x="0" y="0"/>
          <a:chExt cx="0" cy="0"/>
        </a:xfrm>
      </p:grpSpPr>
      <p:sp>
        <p:nvSpPr>
          <p:cNvPr id="4" name="Shape 78"/>
          <p:cNvSpPr/>
          <p:nvPr/>
        </p:nvSpPr>
        <p:spPr>
          <a:xfrm>
            <a:off x="84833" y="127248"/>
            <a:ext cx="9001125" cy="6625828"/>
          </a:xfrm>
          <a:prstGeom prst="rect">
            <a:avLst/>
          </a:prstGeom>
          <a:ln w="76200">
            <a:solidFill/>
            <a:miter lim="400000"/>
          </a:ln>
        </p:spPr>
        <p:txBody>
          <a:bodyPr lIns="26746" tIns="26746" rIns="26746" bIns="26746" anchor="ctr"/>
          <a:lstStyle/>
          <a:p>
            <a:pPr algn="ctr" defTabSz="579540">
              <a:buClr>
                <a:srgbClr val="000000"/>
              </a:buClr>
              <a:buFont typeface="Trebuchet MS"/>
              <a:buNone/>
              <a:defRPr sz="5600">
                <a:effectLst>
                  <a:outerShdw blurRad="38100" dist="12700" dir="5400000" rotWithShape="0">
                    <a:srgbClr val="000000">
                      <a:alpha val="50000"/>
                    </a:srgbClr>
                  </a:outerShdw>
                </a:effectLst>
                <a:uFill>
                  <a:solidFill/>
                </a:uFill>
                <a:latin typeface="Trebuchet MS"/>
                <a:ea typeface="Trebuchet MS"/>
                <a:cs typeface="Trebuchet MS"/>
                <a:sym typeface="Trebuchet MS"/>
              </a:defRPr>
            </a:pPr>
            <a:endParaRPr sz="3900" kern="0">
              <a:solidFill>
                <a:sysClr val="windowText" lastClr="000000"/>
              </a:solidFill>
              <a:effectLst>
                <a:outerShdw blurRad="38100" dist="12700" dir="5400000" rotWithShape="0">
                  <a:srgbClr val="000000">
                    <a:alpha val="50000"/>
                  </a:srgbClr>
                </a:outerShdw>
              </a:effectLst>
              <a:uFill>
                <a:solidFill/>
              </a:uFill>
              <a:latin typeface="Trebuchet MS"/>
              <a:ea typeface="Trebuchet MS"/>
              <a:cs typeface="Trebuchet MS"/>
              <a:sym typeface="Trebuchet MS"/>
            </a:endParaRPr>
          </a:p>
        </p:txBody>
      </p:sp>
      <p:sp>
        <p:nvSpPr>
          <p:cNvPr id="79" name="Shape 79"/>
          <p:cNvSpPr>
            <a:spLocks noGrp="1"/>
          </p:cNvSpPr>
          <p:nvPr>
            <p:ph idx="3"/>
          </p:nvPr>
        </p:nvSpPr>
        <p:spPr>
          <a:xfrm>
            <a:off x="455415" y="1482358"/>
            <a:ext cx="8233172" cy="4897439"/>
          </a:xfrm>
          <a:prstGeom prst="rect">
            <a:avLst/>
          </a:prstGeom>
          <a:ln>
            <a:round/>
          </a:ln>
        </p:spPr>
        <p:txBody>
          <a:bodyPr lIns="26746" tIns="26746" rIns="26746" bIns="26746"/>
          <a:lstStyle/>
          <a:p>
            <a:pPr lvl="0"/>
            <a:endParaRPr/>
          </a:p>
        </p:txBody>
      </p:sp>
      <p:sp>
        <p:nvSpPr>
          <p:cNvPr id="80" name="Shape 80"/>
          <p:cNvSpPr>
            <a:spLocks noGrp="1"/>
          </p:cNvSpPr>
          <p:nvPr>
            <p:ph type="title"/>
          </p:nvPr>
        </p:nvSpPr>
        <p:spPr>
          <a:xfrm>
            <a:off x="455415" y="0"/>
            <a:ext cx="8233172" cy="1143000"/>
          </a:xfrm>
          <a:prstGeom prst="rect">
            <a:avLst/>
          </a:prstGeom>
          <a:ln>
            <a:round/>
          </a:ln>
        </p:spPr>
        <p:txBody>
          <a:bodyPr lIns="26746" tIns="26746" rIns="26746" bIns="26746"/>
          <a:lstStyle>
            <a:lvl1pPr marL="0" marR="0" defTabSz="454724">
              <a:defRPr>
                <a:latin typeface="+mn-lt"/>
                <a:ea typeface="+mn-ea"/>
                <a:cs typeface="+mn-cs"/>
                <a:sym typeface="Calibri"/>
              </a:defRPr>
            </a:lvl1pPr>
          </a:lstStyle>
          <a:p>
            <a:pPr lvl="0"/>
            <a:r>
              <a:rPr/>
              <a:t>Title Text</a:t>
            </a:r>
          </a:p>
        </p:txBody>
      </p:sp>
    </p:spTree>
    <p:extLst>
      <p:ext uri="{BB962C8B-B14F-4D97-AF65-F5344CB8AC3E}">
        <p14:creationId xmlns:p14="http://schemas.microsoft.com/office/powerpoint/2010/main" val="3631203477"/>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457200" y="160025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4648200" y="160025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254F42A-CFE8-4B0B-9777-B16E13CB186D}" type="slidenum">
              <a:rPr lang="tr-TR">
                <a:solidFill>
                  <a:srgbClr val="000000"/>
                </a:solidFill>
              </a:rPr>
              <a:pPr>
                <a:defRPr/>
              </a:pPr>
              <a:t>‹#›</a:t>
            </a:fld>
            <a:endParaRPr lang="tr-TR">
              <a:solidFill>
                <a:srgbClr val="000000"/>
              </a:solidFill>
            </a:endParaRPr>
          </a:p>
        </p:txBody>
      </p:sp>
    </p:spTree>
    <p:extLst>
      <p:ext uri="{BB962C8B-B14F-4D97-AF65-F5344CB8AC3E}">
        <p14:creationId xmlns:p14="http://schemas.microsoft.com/office/powerpoint/2010/main" val="122203399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x">
  <p:cSld name="3_Title &amp; Bullets">
    <p:spTree>
      <p:nvGrpSpPr>
        <p:cNvPr id="1" name=""/>
        <p:cNvGrpSpPr/>
        <p:nvPr/>
      </p:nvGrpSpPr>
      <p:grpSpPr>
        <a:xfrm>
          <a:off x="0" y="0"/>
          <a:ext cx="0" cy="0"/>
          <a:chOff x="0" y="0"/>
          <a:chExt cx="0" cy="0"/>
        </a:xfrm>
      </p:grpSpPr>
      <p:sp>
        <p:nvSpPr>
          <p:cNvPr id="82" name="Shape 82"/>
          <p:cNvSpPr>
            <a:spLocks noGrp="1"/>
          </p:cNvSpPr>
          <p:nvPr>
            <p:ph type="title"/>
          </p:nvPr>
        </p:nvSpPr>
        <p:spPr>
          <a:xfrm>
            <a:off x="892999" y="41569"/>
            <a:ext cx="7358063" cy="1247386"/>
          </a:xfrm>
          <a:prstGeom prst="rect">
            <a:avLst/>
          </a:prstGeom>
        </p:spPr>
        <p:txBody>
          <a:bodyPr/>
          <a:lstStyle>
            <a:lvl1pPr marL="0" marR="0" defTabSz="641958">
              <a:defRPr sz="3900" b="1">
                <a:latin typeface="Trebuchet MS"/>
                <a:ea typeface="Trebuchet MS"/>
                <a:cs typeface="Trebuchet MS"/>
                <a:sym typeface="Trebuchet MS"/>
              </a:defRPr>
            </a:lvl1pPr>
          </a:lstStyle>
          <a:p>
            <a:pPr lvl="0"/>
            <a:r>
              <a:rPr/>
              <a:t>Title Text</a:t>
            </a:r>
          </a:p>
        </p:txBody>
      </p:sp>
      <p:sp>
        <p:nvSpPr>
          <p:cNvPr id="83" name="Shape 83"/>
          <p:cNvSpPr>
            <a:spLocks noGrp="1"/>
          </p:cNvSpPr>
          <p:nvPr>
            <p:ph type="body" idx="1"/>
          </p:nvPr>
        </p:nvSpPr>
        <p:spPr>
          <a:xfrm>
            <a:off x="892999" y="1053703"/>
            <a:ext cx="7358063" cy="5804298"/>
          </a:xfrm>
          <a:prstGeom prst="rect">
            <a:avLst/>
          </a:prstGeom>
        </p:spPr>
        <p:txBody>
          <a:bodyPr lIns="35660" tIns="35660" rIns="35660" bIns="35660" anchor="ctr"/>
          <a:lstStyle>
            <a:lvl1pPr marL="588468" marR="0" indent="-401220" defTabSz="641958">
              <a:spcBef>
                <a:spcPts val="1687"/>
              </a:spcBef>
              <a:buClr>
                <a:srgbClr val="000000"/>
              </a:buClr>
              <a:buSzPct val="171000"/>
              <a:buFont typeface="Trebuchet MS"/>
              <a:defRPr sz="2400">
                <a:latin typeface="Trebuchet MS"/>
                <a:ea typeface="Trebuchet MS"/>
                <a:cs typeface="Trebuchet MS"/>
                <a:sym typeface="Trebuchet MS"/>
              </a:defRPr>
            </a:lvl1pPr>
            <a:lvl2pPr marL="900532" marR="0" indent="-401220" defTabSz="641958">
              <a:spcBef>
                <a:spcPts val="1687"/>
              </a:spcBef>
              <a:buClr>
                <a:srgbClr val="000000"/>
              </a:buClr>
              <a:buSzPct val="171000"/>
              <a:buFont typeface="Trebuchet MS"/>
              <a:defRPr sz="2400">
                <a:latin typeface="Trebuchet MS"/>
                <a:ea typeface="Trebuchet MS"/>
                <a:cs typeface="Trebuchet MS"/>
                <a:sym typeface="Trebuchet MS"/>
              </a:defRPr>
            </a:lvl2pPr>
            <a:lvl3pPr marL="1212596" marR="0" indent="-401220" defTabSz="641958">
              <a:spcBef>
                <a:spcPts val="1687"/>
              </a:spcBef>
              <a:buClr>
                <a:srgbClr val="000000"/>
              </a:buClr>
              <a:buSzPct val="171000"/>
              <a:buFont typeface="Trebuchet MS"/>
              <a:defRPr sz="2400">
                <a:latin typeface="Trebuchet MS"/>
                <a:ea typeface="Trebuchet MS"/>
                <a:cs typeface="Trebuchet MS"/>
                <a:sym typeface="Trebuchet MS"/>
              </a:defRPr>
            </a:lvl3pPr>
            <a:lvl4pPr marL="1524660" marR="0" indent="-401220" defTabSz="641958">
              <a:spcBef>
                <a:spcPts val="1687"/>
              </a:spcBef>
              <a:buClr>
                <a:srgbClr val="000000"/>
              </a:buClr>
              <a:buSzPct val="171000"/>
              <a:buFont typeface="Trebuchet MS"/>
              <a:defRPr sz="2400">
                <a:latin typeface="Trebuchet MS"/>
                <a:ea typeface="Trebuchet MS"/>
                <a:cs typeface="Trebuchet MS"/>
                <a:sym typeface="Trebuchet MS"/>
              </a:defRPr>
            </a:lvl4pPr>
            <a:lvl5pPr marL="1836724" marR="0" indent="-401220" defTabSz="641958">
              <a:spcBef>
                <a:spcPts val="1687"/>
              </a:spcBef>
              <a:buClr>
                <a:srgbClr val="000000"/>
              </a:buClr>
              <a:buSzPct val="171000"/>
              <a:buFont typeface="Trebuchet MS"/>
              <a:defRPr sz="2400">
                <a:latin typeface="Trebuchet MS"/>
                <a:ea typeface="Trebuchet MS"/>
                <a:cs typeface="Trebuchet MS"/>
                <a:sym typeface="Trebuchet MS"/>
              </a:defRPr>
            </a:lvl5pPr>
          </a:lstStyle>
          <a:p>
            <a:pPr lvl="0"/>
            <a:r>
              <a:rPr/>
              <a:t>Body Level One</a:t>
            </a:r>
          </a:p>
          <a:p>
            <a:pPr lvl="1"/>
            <a:r>
              <a:rPr/>
              <a:t>Body Level Two</a:t>
            </a:r>
          </a:p>
          <a:p>
            <a:pPr lvl="2"/>
            <a:r>
              <a:rPr/>
              <a:t>Body Level Three</a:t>
            </a:r>
          </a:p>
          <a:p>
            <a:pPr lvl="3"/>
            <a:r>
              <a:rPr/>
              <a:t>Body Level Four</a:t>
            </a:r>
          </a:p>
          <a:p>
            <a:pPr lvl="4"/>
            <a:r>
              <a:rPr/>
              <a:t>Body Level Five</a:t>
            </a:r>
          </a:p>
        </p:txBody>
      </p:sp>
    </p:spTree>
    <p:extLst>
      <p:ext uri="{BB962C8B-B14F-4D97-AF65-F5344CB8AC3E}">
        <p14:creationId xmlns:p14="http://schemas.microsoft.com/office/powerpoint/2010/main" val="863512096"/>
      </p:ext>
    </p:extLst>
  </p:cSld>
  <p:clrMapOvr>
    <a:masterClrMapping/>
  </p:clrMapOvr>
  <p:transition spd="med"/>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tx">
  <p:cSld name="1_Title &amp; Subtitle">
    <p:spTree>
      <p:nvGrpSpPr>
        <p:cNvPr id="1" name=""/>
        <p:cNvGrpSpPr/>
        <p:nvPr/>
      </p:nvGrpSpPr>
      <p:grpSpPr>
        <a:xfrm>
          <a:off x="0" y="0"/>
          <a:ext cx="0" cy="0"/>
          <a:chOff x="0" y="0"/>
          <a:chExt cx="0" cy="0"/>
        </a:xfrm>
      </p:grpSpPr>
      <p:sp>
        <p:nvSpPr>
          <p:cNvPr id="85" name="Shape 85"/>
          <p:cNvSpPr>
            <a:spLocks noGrp="1"/>
          </p:cNvSpPr>
          <p:nvPr>
            <p:ph type="title"/>
          </p:nvPr>
        </p:nvSpPr>
        <p:spPr>
          <a:xfrm>
            <a:off x="892999" y="1151932"/>
            <a:ext cx="7358063" cy="2321719"/>
          </a:xfrm>
          <a:prstGeom prst="rect">
            <a:avLst/>
          </a:prstGeom>
        </p:spPr>
        <p:txBody>
          <a:bodyPr lIns="0" tIns="0" rIns="0" bIns="0" anchor="b"/>
          <a:lstStyle>
            <a:lvl1pPr marL="0" marR="0" defTabSz="410142">
              <a:defRPr sz="5900">
                <a:uFillTx/>
                <a:latin typeface="+mj-lt"/>
                <a:ea typeface="+mj-ea"/>
                <a:cs typeface="+mj-cs"/>
                <a:sym typeface="Gill Sans"/>
              </a:defRPr>
            </a:lvl1pPr>
          </a:lstStyle>
          <a:p>
            <a:pPr lvl="0"/>
            <a:r>
              <a:rPr/>
              <a:t>Title Text</a:t>
            </a:r>
          </a:p>
        </p:txBody>
      </p:sp>
      <p:sp>
        <p:nvSpPr>
          <p:cNvPr id="86" name="Shape 86"/>
          <p:cNvSpPr>
            <a:spLocks noGrp="1"/>
          </p:cNvSpPr>
          <p:nvPr>
            <p:ph type="body" idx="1"/>
          </p:nvPr>
        </p:nvSpPr>
        <p:spPr>
          <a:xfrm>
            <a:off x="892999" y="3536156"/>
            <a:ext cx="7358063" cy="794742"/>
          </a:xfrm>
          <a:prstGeom prst="rect">
            <a:avLst/>
          </a:prstGeom>
        </p:spPr>
        <p:txBody>
          <a:bodyPr/>
          <a:lstStyle>
            <a:lvl1pPr marL="0" marR="0" indent="0" algn="ctr" defTabSz="410142">
              <a:spcBef>
                <a:spcPts val="0"/>
              </a:spcBef>
              <a:buSzTx/>
              <a:buNone/>
              <a:defRPr sz="2500">
                <a:uFillTx/>
                <a:latin typeface="+mj-lt"/>
                <a:ea typeface="+mj-ea"/>
                <a:cs typeface="+mj-cs"/>
                <a:sym typeface="Gill Sans"/>
              </a:defRPr>
            </a:lvl1pPr>
            <a:lvl2pPr marL="0" marR="0" indent="0" algn="ctr" defTabSz="410142">
              <a:spcBef>
                <a:spcPts val="0"/>
              </a:spcBef>
              <a:buSzTx/>
              <a:buNone/>
              <a:defRPr sz="2500">
                <a:uFillTx/>
                <a:latin typeface="+mj-lt"/>
                <a:ea typeface="+mj-ea"/>
                <a:cs typeface="+mj-cs"/>
                <a:sym typeface="Gill Sans"/>
              </a:defRPr>
            </a:lvl2pPr>
            <a:lvl3pPr marL="0" marR="0" indent="0" algn="ctr" defTabSz="410142">
              <a:spcBef>
                <a:spcPts val="0"/>
              </a:spcBef>
              <a:buSzTx/>
              <a:buNone/>
              <a:defRPr sz="2500">
                <a:uFillTx/>
                <a:latin typeface="+mj-lt"/>
                <a:ea typeface="+mj-ea"/>
                <a:cs typeface="+mj-cs"/>
                <a:sym typeface="Gill Sans"/>
              </a:defRPr>
            </a:lvl3pPr>
            <a:lvl4pPr marL="0" marR="0" indent="0" algn="ctr" defTabSz="410142">
              <a:spcBef>
                <a:spcPts val="0"/>
              </a:spcBef>
              <a:buSzTx/>
              <a:buNone/>
              <a:defRPr sz="2500">
                <a:uFillTx/>
                <a:latin typeface="+mj-lt"/>
                <a:ea typeface="+mj-ea"/>
                <a:cs typeface="+mj-cs"/>
                <a:sym typeface="Gill Sans"/>
              </a:defRPr>
            </a:lvl4pPr>
            <a:lvl5pPr marL="0" marR="0" indent="0" algn="ctr" defTabSz="410142">
              <a:spcBef>
                <a:spcPts val="0"/>
              </a:spcBef>
              <a:buSzTx/>
              <a:buNone/>
              <a:defRPr sz="2500">
                <a:uFillTx/>
                <a:latin typeface="+mj-lt"/>
                <a:ea typeface="+mj-ea"/>
                <a:cs typeface="+mj-cs"/>
                <a:sym typeface="Gill Sans"/>
              </a:defRPr>
            </a:lvl5pPr>
          </a:lstStyle>
          <a:p>
            <a:pPr lvl="0"/>
            <a:r>
              <a:rPr/>
              <a:t>Body Level One</a:t>
            </a:r>
          </a:p>
          <a:p>
            <a:pPr lvl="1"/>
            <a:r>
              <a:rPr/>
              <a:t>Body Level Two</a:t>
            </a:r>
          </a:p>
          <a:p>
            <a:pPr lvl="2"/>
            <a:r>
              <a:rPr/>
              <a:t>Body Level Three</a:t>
            </a:r>
          </a:p>
          <a:p>
            <a:pPr lvl="3"/>
            <a:r>
              <a:rPr/>
              <a:t>Body Level Four</a:t>
            </a:r>
          </a:p>
          <a:p>
            <a:pPr lvl="4"/>
            <a:r>
              <a:rPr/>
              <a:t>Body Level Five</a:t>
            </a:r>
          </a:p>
        </p:txBody>
      </p:sp>
    </p:spTree>
    <p:extLst>
      <p:ext uri="{BB962C8B-B14F-4D97-AF65-F5344CB8AC3E}">
        <p14:creationId xmlns:p14="http://schemas.microsoft.com/office/powerpoint/2010/main" val="402319744"/>
      </p:ext>
    </p:extLst>
  </p:cSld>
  <p:clrMapOvr>
    <a:masterClrMapping/>
  </p:clrMapOvr>
  <p:transition spd="med"/>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tx">
  <p:cSld name="Title &amp; Bullets copy 6">
    <p:spTree>
      <p:nvGrpSpPr>
        <p:cNvPr id="1" name=""/>
        <p:cNvGrpSpPr/>
        <p:nvPr/>
      </p:nvGrpSpPr>
      <p:grpSpPr>
        <a:xfrm>
          <a:off x="0" y="0"/>
          <a:ext cx="0" cy="0"/>
          <a:chOff x="0" y="0"/>
          <a:chExt cx="0" cy="0"/>
        </a:xfrm>
      </p:grpSpPr>
      <p:pic>
        <p:nvPicPr>
          <p:cNvPr id="4" name="Resim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05" y="39068"/>
            <a:ext cx="9027914" cy="6795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 name="Shape 90"/>
          <p:cNvSpPr>
            <a:spLocks noGrp="1"/>
          </p:cNvSpPr>
          <p:nvPr>
            <p:ph type="title"/>
          </p:nvPr>
        </p:nvSpPr>
        <p:spPr>
          <a:xfrm>
            <a:off x="687587" y="383977"/>
            <a:ext cx="7768828" cy="1598414"/>
          </a:xfrm>
          <a:prstGeom prst="rect">
            <a:avLst/>
          </a:prstGeom>
        </p:spPr>
        <p:txBody>
          <a:bodyPr/>
          <a:lstStyle>
            <a:lvl1pPr>
              <a:defRPr b="1">
                <a:latin typeface="Trebuchet MS"/>
                <a:ea typeface="Trebuchet MS"/>
                <a:cs typeface="Trebuchet MS"/>
                <a:sym typeface="Trebuchet MS"/>
              </a:defRPr>
            </a:lvl1pPr>
          </a:lstStyle>
          <a:p>
            <a:pPr lvl="0"/>
            <a:r>
              <a:rPr/>
              <a:t>Title Text</a:t>
            </a:r>
          </a:p>
        </p:txBody>
      </p:sp>
      <p:sp>
        <p:nvSpPr>
          <p:cNvPr id="91" name="Shape 91"/>
          <p:cNvSpPr>
            <a:spLocks noGrp="1"/>
          </p:cNvSpPr>
          <p:nvPr>
            <p:ph type="body" idx="1"/>
          </p:nvPr>
        </p:nvSpPr>
        <p:spPr>
          <a:xfrm>
            <a:off x="687587" y="1982422"/>
            <a:ext cx="7768828" cy="4875609"/>
          </a:xfrm>
          <a:prstGeom prst="rect">
            <a:avLst/>
          </a:prstGeom>
        </p:spPr>
        <p:txBody>
          <a:bodyPr/>
          <a:lstStyle>
            <a:lvl1pPr>
              <a:defRPr>
                <a:latin typeface="Trebuchet MS"/>
                <a:ea typeface="Trebuchet MS"/>
                <a:cs typeface="Trebuchet MS"/>
                <a:sym typeface="Trebuchet MS"/>
              </a:defRPr>
            </a:lvl1pPr>
            <a:lvl2pPr marL="550129" indent="-200612">
              <a:spcBef>
                <a:spcPts val="633"/>
              </a:spcBef>
              <a:buChar char="–"/>
              <a:defRPr sz="2700">
                <a:latin typeface="Trebuchet MS"/>
                <a:ea typeface="Trebuchet MS"/>
                <a:cs typeface="Trebuchet MS"/>
                <a:sym typeface="Trebuchet MS"/>
              </a:defRPr>
            </a:lvl2pPr>
            <a:lvl3pPr marL="830981" indent="-160491">
              <a:spcBef>
                <a:spcPts val="492"/>
              </a:spcBef>
              <a:defRPr sz="2400">
                <a:latin typeface="Trebuchet MS"/>
                <a:ea typeface="Trebuchet MS"/>
                <a:cs typeface="Trebuchet MS"/>
                <a:sym typeface="Trebuchet MS"/>
              </a:defRPr>
            </a:lvl3pPr>
            <a:lvl4pPr marL="1151963" indent="-160491">
              <a:spcBef>
                <a:spcPts val="422"/>
              </a:spcBef>
              <a:buChar char="–"/>
              <a:defRPr sz="2000">
                <a:latin typeface="Trebuchet MS"/>
                <a:ea typeface="Trebuchet MS"/>
                <a:cs typeface="Trebuchet MS"/>
                <a:sym typeface="Trebuchet MS"/>
              </a:defRPr>
            </a:lvl4pPr>
            <a:lvl5pPr marL="1472933" indent="-160491">
              <a:spcBef>
                <a:spcPts val="422"/>
              </a:spcBef>
              <a:buChar char="»"/>
              <a:defRPr sz="2000">
                <a:latin typeface="Trebuchet MS"/>
                <a:ea typeface="Trebuchet MS"/>
                <a:cs typeface="Trebuchet MS"/>
                <a:sym typeface="Trebuchet MS"/>
              </a:defRPr>
            </a:lvl5pPr>
          </a:lstStyle>
          <a:p>
            <a:pPr lvl="0"/>
            <a:r>
              <a:rPr/>
              <a:t>Body Level One</a:t>
            </a:r>
          </a:p>
          <a:p>
            <a:pPr lvl="1"/>
            <a:r>
              <a:rPr/>
              <a:t>Body Level Two</a:t>
            </a:r>
          </a:p>
          <a:p>
            <a:pPr lvl="2"/>
            <a:r>
              <a:rPr/>
              <a:t>Body Level Three</a:t>
            </a:r>
          </a:p>
          <a:p>
            <a:pPr lvl="3"/>
            <a:r>
              <a:rPr/>
              <a:t>Body Level Four</a:t>
            </a:r>
          </a:p>
          <a:p>
            <a:pPr lvl="4"/>
            <a:r>
              <a:rPr/>
              <a:t>Body Level Five</a:t>
            </a:r>
          </a:p>
        </p:txBody>
      </p:sp>
    </p:spTree>
    <p:extLst>
      <p:ext uri="{BB962C8B-B14F-4D97-AF65-F5344CB8AC3E}">
        <p14:creationId xmlns:p14="http://schemas.microsoft.com/office/powerpoint/2010/main" val="1780077747"/>
      </p:ext>
    </p:extLst>
  </p:cSld>
  <p:clrMapOvr>
    <a:masterClrMapping/>
  </p:clrMapOvr>
  <p:transition spd="med"/>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tx">
  <p:cSld name="Default - Title and Chart copy">
    <p:spTree>
      <p:nvGrpSpPr>
        <p:cNvPr id="1" name=""/>
        <p:cNvGrpSpPr/>
        <p:nvPr/>
      </p:nvGrpSpPr>
      <p:grpSpPr>
        <a:xfrm>
          <a:off x="0" y="0"/>
          <a:ext cx="0" cy="0"/>
          <a:chOff x="0" y="0"/>
          <a:chExt cx="0" cy="0"/>
        </a:xfrm>
      </p:grpSpPr>
      <p:sp>
        <p:nvSpPr>
          <p:cNvPr id="4" name="Shape 93"/>
          <p:cNvSpPr/>
          <p:nvPr/>
        </p:nvSpPr>
        <p:spPr>
          <a:xfrm>
            <a:off x="84833" y="127248"/>
            <a:ext cx="9001125" cy="6625828"/>
          </a:xfrm>
          <a:prstGeom prst="rect">
            <a:avLst/>
          </a:prstGeom>
          <a:ln w="76200">
            <a:solidFill/>
            <a:miter lim="400000"/>
          </a:ln>
        </p:spPr>
        <p:txBody>
          <a:bodyPr lIns="26746" tIns="26746" rIns="26746" bIns="26746" anchor="ctr"/>
          <a:lstStyle/>
          <a:p>
            <a:pPr algn="ctr" defTabSz="579540">
              <a:buClr>
                <a:srgbClr val="000000"/>
              </a:buClr>
              <a:buFont typeface="Trebuchet MS"/>
              <a:buNone/>
              <a:defRPr sz="5600">
                <a:effectLst>
                  <a:outerShdw blurRad="38100" dist="12700" dir="5400000" rotWithShape="0">
                    <a:srgbClr val="000000">
                      <a:alpha val="50000"/>
                    </a:srgbClr>
                  </a:outerShdw>
                </a:effectLst>
                <a:uFill>
                  <a:solidFill/>
                </a:uFill>
                <a:latin typeface="Trebuchet MS"/>
                <a:ea typeface="Trebuchet MS"/>
                <a:cs typeface="Trebuchet MS"/>
                <a:sym typeface="Trebuchet MS"/>
              </a:defRPr>
            </a:pPr>
            <a:endParaRPr sz="3900" kern="0">
              <a:solidFill>
                <a:sysClr val="windowText" lastClr="000000"/>
              </a:solidFill>
              <a:effectLst>
                <a:outerShdw blurRad="38100" dist="12700" dir="5400000" rotWithShape="0">
                  <a:srgbClr val="000000">
                    <a:alpha val="50000"/>
                  </a:srgbClr>
                </a:outerShdw>
              </a:effectLst>
              <a:uFill>
                <a:solidFill/>
              </a:uFill>
              <a:latin typeface="Trebuchet MS"/>
              <a:ea typeface="Trebuchet MS"/>
              <a:cs typeface="Trebuchet MS"/>
              <a:sym typeface="Trebuchet MS"/>
            </a:endParaRPr>
          </a:p>
        </p:txBody>
      </p:sp>
      <p:sp>
        <p:nvSpPr>
          <p:cNvPr id="94" name="Shape 94"/>
          <p:cNvSpPr>
            <a:spLocks noGrp="1"/>
          </p:cNvSpPr>
          <p:nvPr>
            <p:ph idx="3"/>
          </p:nvPr>
        </p:nvSpPr>
        <p:spPr>
          <a:xfrm>
            <a:off x="455415" y="1598415"/>
            <a:ext cx="8233172" cy="4525964"/>
          </a:xfrm>
          <a:prstGeom prst="rect">
            <a:avLst/>
          </a:prstGeom>
          <a:ln>
            <a:round/>
          </a:ln>
        </p:spPr>
        <p:txBody>
          <a:bodyPr lIns="26746" tIns="26746" rIns="26746" bIns="26746"/>
          <a:lstStyle/>
          <a:p>
            <a:pPr lvl="0"/>
            <a:endParaRPr/>
          </a:p>
        </p:txBody>
      </p:sp>
      <p:sp>
        <p:nvSpPr>
          <p:cNvPr id="95" name="Shape 95"/>
          <p:cNvSpPr>
            <a:spLocks noGrp="1"/>
          </p:cNvSpPr>
          <p:nvPr>
            <p:ph type="title"/>
          </p:nvPr>
        </p:nvSpPr>
        <p:spPr>
          <a:xfrm>
            <a:off x="455415" y="274669"/>
            <a:ext cx="8233172" cy="1143001"/>
          </a:xfrm>
          <a:prstGeom prst="rect">
            <a:avLst/>
          </a:prstGeom>
          <a:ln>
            <a:round/>
          </a:ln>
        </p:spPr>
        <p:txBody>
          <a:bodyPr lIns="26746" tIns="26746" rIns="26746" bIns="26746"/>
          <a:lstStyle>
            <a:lvl1pPr marL="0" marR="0" defTabSz="454724">
              <a:defRPr>
                <a:latin typeface="+mn-lt"/>
                <a:ea typeface="+mn-ea"/>
                <a:cs typeface="+mn-cs"/>
                <a:sym typeface="Calibri"/>
              </a:defRPr>
            </a:lvl1pPr>
          </a:lstStyle>
          <a:p>
            <a:pPr lvl="0"/>
            <a:r>
              <a:rPr/>
              <a:t>Title Text</a:t>
            </a:r>
          </a:p>
        </p:txBody>
      </p:sp>
      <p:sp>
        <p:nvSpPr>
          <p:cNvPr id="5" name="Shape 96"/>
          <p:cNvSpPr>
            <a:spLocks noGrp="1"/>
          </p:cNvSpPr>
          <p:nvPr>
            <p:ph type="sldNum" sz="quarter" idx="10"/>
          </p:nvPr>
        </p:nvSpPr>
        <p:spPr>
          <a:xfrm>
            <a:off x="8463252" y="6492157"/>
            <a:ext cx="223104" cy="227162"/>
          </a:xfrm>
          <a:ln w="9525">
            <a:round/>
          </a:ln>
        </p:spPr>
        <p:txBody>
          <a:bodyPr lIns="26746" tIns="26746" rIns="26746" bIns="26746" anchor="ctr"/>
          <a:lstStyle>
            <a:lvl1pPr algn="r" defTabSz="454724">
              <a:defRPr sz="1100">
                <a:solidFill>
                  <a:srgbClr val="9A9A9A"/>
                </a:solidFill>
                <a:uFill>
                  <a:solidFill>
                    <a:srgbClr val="9A9A9A"/>
                  </a:solidFill>
                </a:uFill>
                <a:latin typeface="+mn-lt"/>
                <a:ea typeface="+mn-ea"/>
                <a:cs typeface="+mn-cs"/>
                <a:sym typeface="Calibri"/>
              </a:defRPr>
            </a:lvl1pPr>
          </a:lstStyle>
          <a:p>
            <a:pPr>
              <a:defRPr/>
            </a:pPr>
            <a:fld id="{98A4E064-A30C-4D03-95CD-5A4D9FAEE4D7}" type="slidenum">
              <a:rPr/>
              <a:pPr>
                <a:defRPr/>
              </a:pPr>
              <a:t>‹#›</a:t>
            </a:fld>
            <a:endParaRPr/>
          </a:p>
        </p:txBody>
      </p:sp>
    </p:spTree>
    <p:extLst>
      <p:ext uri="{BB962C8B-B14F-4D97-AF65-F5344CB8AC3E}">
        <p14:creationId xmlns:p14="http://schemas.microsoft.com/office/powerpoint/2010/main" val="4196060247"/>
      </p:ext>
    </p:extLst>
  </p:cSld>
  <p:clrMapOvr>
    <a:masterClrMapping/>
  </p:clrMapOvr>
  <p:transition spd="med"/>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98" name="Shape 98"/>
          <p:cNvSpPr>
            <a:spLocks noGrp="1"/>
          </p:cNvSpPr>
          <p:nvPr>
            <p:ph type="body" idx="1"/>
          </p:nvPr>
        </p:nvSpPr>
        <p:spPr>
          <a:xfrm>
            <a:off x="892969" y="892969"/>
            <a:ext cx="7366992" cy="5080992"/>
          </a:xfrm>
          <a:prstGeom prst="rect">
            <a:avLst/>
          </a:prstGeom>
        </p:spPr>
        <p:txBody>
          <a:bodyPr lIns="26746" tIns="26746" rIns="26746" bIns="26746" anchor="ctr"/>
          <a:lstStyle>
            <a:lvl1pPr marL="463640" marR="0" indent="-312064" defTabSz="641958">
              <a:spcBef>
                <a:spcPts val="3305"/>
              </a:spcBef>
              <a:buClr>
                <a:srgbClr val="000000"/>
              </a:buClr>
              <a:buSzPct val="171000"/>
              <a:buFont typeface="Gill Sans"/>
              <a:defRPr sz="2700">
                <a:latin typeface="+mj-lt"/>
                <a:ea typeface="+mj-ea"/>
                <a:cs typeface="+mj-cs"/>
                <a:sym typeface="Gill Sans"/>
              </a:defRPr>
            </a:lvl1pPr>
            <a:lvl2pPr marL="704376" marR="0" indent="-312064" defTabSz="641958">
              <a:spcBef>
                <a:spcPts val="3305"/>
              </a:spcBef>
              <a:buClr>
                <a:srgbClr val="000000"/>
              </a:buClr>
              <a:buSzPct val="171000"/>
              <a:buFont typeface="Gill Sans"/>
              <a:defRPr sz="2700">
                <a:latin typeface="+mj-lt"/>
                <a:ea typeface="+mj-ea"/>
                <a:cs typeface="+mj-cs"/>
                <a:sym typeface="Gill Sans"/>
              </a:defRPr>
            </a:lvl2pPr>
            <a:lvl3pPr marL="945108" marR="0" indent="-312064" defTabSz="641958">
              <a:spcBef>
                <a:spcPts val="3305"/>
              </a:spcBef>
              <a:buClr>
                <a:srgbClr val="000000"/>
              </a:buClr>
              <a:buSzPct val="171000"/>
              <a:buFont typeface="Gill Sans"/>
              <a:defRPr sz="2700">
                <a:latin typeface="+mj-lt"/>
                <a:ea typeface="+mj-ea"/>
                <a:cs typeface="+mj-cs"/>
                <a:sym typeface="Gill Sans"/>
              </a:defRPr>
            </a:lvl3pPr>
            <a:lvl4pPr marL="1194765" marR="0" indent="-312064" defTabSz="641958">
              <a:spcBef>
                <a:spcPts val="3305"/>
              </a:spcBef>
              <a:buClr>
                <a:srgbClr val="000000"/>
              </a:buClr>
              <a:buSzPct val="171000"/>
              <a:buFont typeface="Gill Sans"/>
              <a:defRPr sz="2700">
                <a:latin typeface="+mj-lt"/>
                <a:ea typeface="+mj-ea"/>
                <a:cs typeface="+mj-cs"/>
                <a:sym typeface="Gill Sans"/>
              </a:defRPr>
            </a:lvl4pPr>
            <a:lvl5pPr marL="1435500" marR="0" indent="-312064" defTabSz="641958">
              <a:spcBef>
                <a:spcPts val="3305"/>
              </a:spcBef>
              <a:buClr>
                <a:srgbClr val="000000"/>
              </a:buClr>
              <a:buSzPct val="171000"/>
              <a:buFont typeface="Gill Sans"/>
              <a:defRPr sz="2700">
                <a:latin typeface="+mj-lt"/>
                <a:ea typeface="+mj-ea"/>
                <a:cs typeface="+mj-cs"/>
                <a:sym typeface="Gill Sans"/>
              </a:defRPr>
            </a:lvl5pPr>
          </a:lstStyle>
          <a:p>
            <a:pPr lvl="0"/>
            <a:r>
              <a:rPr/>
              <a:t>Body Level One</a:t>
            </a:r>
          </a:p>
          <a:p>
            <a:pPr lvl="1"/>
            <a:r>
              <a:rPr/>
              <a:t>Body Level Two</a:t>
            </a:r>
          </a:p>
          <a:p>
            <a:pPr lvl="2"/>
            <a:r>
              <a:rPr/>
              <a:t>Body Level Three</a:t>
            </a:r>
          </a:p>
          <a:p>
            <a:pPr lvl="3"/>
            <a:r>
              <a:rPr/>
              <a:t>Body Level Four</a:t>
            </a:r>
          </a:p>
          <a:p>
            <a:pPr lvl="4"/>
            <a:r>
              <a:rPr/>
              <a:t>Body Level Five</a:t>
            </a:r>
          </a:p>
        </p:txBody>
      </p:sp>
    </p:spTree>
    <p:extLst>
      <p:ext uri="{BB962C8B-B14F-4D97-AF65-F5344CB8AC3E}">
        <p14:creationId xmlns:p14="http://schemas.microsoft.com/office/powerpoint/2010/main" val="2268022055"/>
      </p:ext>
    </p:extLst>
  </p:cSld>
  <p:clrMapOvr>
    <a:masterClrMapping/>
  </p:clrMapOvr>
  <p:transition spd="med"/>
</p:sldLayout>
</file>

<file path=ppt/slideLayouts/slideLayout175.xml><?xml version="1.0" encoding="utf-8"?>
<p:sldLayout xmlns:a="http://schemas.openxmlformats.org/drawingml/2006/main" xmlns:r="http://schemas.openxmlformats.org/officeDocument/2006/relationships" xmlns:p="http://schemas.openxmlformats.org/presentationml/2006/main" type="tx">
  <p:cSld name="1_Title &amp; Bullets copy">
    <p:spTree>
      <p:nvGrpSpPr>
        <p:cNvPr id="1" name=""/>
        <p:cNvGrpSpPr/>
        <p:nvPr/>
      </p:nvGrpSpPr>
      <p:grpSpPr>
        <a:xfrm>
          <a:off x="0" y="0"/>
          <a:ext cx="0" cy="0"/>
          <a:chOff x="0" y="0"/>
          <a:chExt cx="0" cy="0"/>
        </a:xfrm>
      </p:grpSpPr>
      <p:sp>
        <p:nvSpPr>
          <p:cNvPr id="100" name="Shape 100"/>
          <p:cNvSpPr>
            <a:spLocks noGrp="1"/>
          </p:cNvSpPr>
          <p:nvPr>
            <p:ph type="title"/>
          </p:nvPr>
        </p:nvSpPr>
        <p:spPr>
          <a:prstGeom prst="rect">
            <a:avLst/>
          </a:prstGeom>
        </p:spPr>
        <p:txBody>
          <a:bodyPr/>
          <a:lstStyle/>
          <a:p>
            <a:pPr lvl="0"/>
            <a:r>
              <a:rPr/>
              <a:t>Title Text</a:t>
            </a:r>
          </a:p>
        </p:txBody>
      </p:sp>
      <p:sp>
        <p:nvSpPr>
          <p:cNvPr id="101" name="Shape 101"/>
          <p:cNvSpPr>
            <a:spLocks noGrp="1"/>
          </p:cNvSpPr>
          <p:nvPr>
            <p:ph type="body" idx="1"/>
          </p:nvPr>
        </p:nvSpPr>
        <p:spPr>
          <a:prstGeom prst="rect">
            <a:avLst/>
          </a:prstGeom>
        </p:spPr>
        <p:txBody>
          <a:bodyPr/>
          <a:lstStyle>
            <a:lvl2pPr marL="550129" indent="-200612">
              <a:spcBef>
                <a:spcPts val="633"/>
              </a:spcBef>
              <a:buChar char="–"/>
              <a:defRPr sz="2700"/>
            </a:lvl2pPr>
            <a:lvl3pPr marL="830981" indent="-160491">
              <a:spcBef>
                <a:spcPts val="492"/>
              </a:spcBef>
              <a:defRPr sz="2400"/>
            </a:lvl3pPr>
            <a:lvl4pPr marL="1151963" indent="-160491">
              <a:spcBef>
                <a:spcPts val="422"/>
              </a:spcBef>
              <a:buChar char="–"/>
              <a:defRPr sz="2000"/>
            </a:lvl4pPr>
            <a:lvl5pPr marL="1472933" indent="-160491">
              <a:spcBef>
                <a:spcPts val="422"/>
              </a:spcBef>
              <a:buChar char="»"/>
              <a:defRPr sz="2000"/>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5"/>
          <p:cNvSpPr>
            <a:spLocks noGrp="1"/>
          </p:cNvSpPr>
          <p:nvPr>
            <p:ph type="sldNum" sz="quarter" idx="10"/>
          </p:nvPr>
        </p:nvSpPr>
        <p:spPr>
          <a:ln/>
        </p:spPr>
        <p:txBody>
          <a:bodyPr/>
          <a:lstStyle>
            <a:lvl1pPr>
              <a:defRPr/>
            </a:lvl1pPr>
          </a:lstStyle>
          <a:p>
            <a:pPr>
              <a:defRPr/>
            </a:pPr>
            <a:fld id="{D3F4D632-8FCE-467E-AE94-C290E959D0E6}" type="slidenum">
              <a:rPr/>
              <a:pPr>
                <a:defRPr/>
              </a:pPr>
              <a:t>‹#›</a:t>
            </a:fld>
            <a:endParaRPr/>
          </a:p>
        </p:txBody>
      </p:sp>
    </p:spTree>
    <p:extLst>
      <p:ext uri="{BB962C8B-B14F-4D97-AF65-F5344CB8AC3E}">
        <p14:creationId xmlns:p14="http://schemas.microsoft.com/office/powerpoint/2010/main" val="3730847619"/>
      </p:ext>
    </p:extLst>
  </p:cSld>
  <p:clrMapOvr>
    <a:masterClrMapping/>
  </p:clrMapOvr>
  <p:transition spd="med"/>
</p:sldLayout>
</file>

<file path=ppt/slideLayouts/slideLayout176.xml><?xml version="1.0" encoding="utf-8"?>
<p:sldLayout xmlns:a="http://schemas.openxmlformats.org/drawingml/2006/main" xmlns:r="http://schemas.openxmlformats.org/officeDocument/2006/relationships" xmlns:p="http://schemas.openxmlformats.org/presentationml/2006/main" type="tx">
  <p:cSld name="1_Title &amp; Bullets copy 1">
    <p:spTree>
      <p:nvGrpSpPr>
        <p:cNvPr id="1" name=""/>
        <p:cNvGrpSpPr/>
        <p:nvPr/>
      </p:nvGrpSpPr>
      <p:grpSpPr>
        <a:xfrm>
          <a:off x="0" y="0"/>
          <a:ext cx="0" cy="0"/>
          <a:chOff x="0" y="0"/>
          <a:chExt cx="0" cy="0"/>
        </a:xfrm>
      </p:grpSpPr>
      <p:sp>
        <p:nvSpPr>
          <p:cNvPr id="104" name="Shape 104"/>
          <p:cNvSpPr>
            <a:spLocks noGrp="1"/>
          </p:cNvSpPr>
          <p:nvPr>
            <p:ph type="title"/>
          </p:nvPr>
        </p:nvSpPr>
        <p:spPr>
          <a:prstGeom prst="rect">
            <a:avLst/>
          </a:prstGeom>
        </p:spPr>
        <p:txBody>
          <a:bodyPr/>
          <a:lstStyle/>
          <a:p>
            <a:pPr lvl="0"/>
            <a:r>
              <a:rPr/>
              <a:t>Title Text</a:t>
            </a:r>
          </a:p>
        </p:txBody>
      </p:sp>
      <p:sp>
        <p:nvSpPr>
          <p:cNvPr id="105" name="Shape 105"/>
          <p:cNvSpPr>
            <a:spLocks noGrp="1"/>
          </p:cNvSpPr>
          <p:nvPr>
            <p:ph type="body" idx="1"/>
          </p:nvPr>
        </p:nvSpPr>
        <p:spPr>
          <a:prstGeom prst="rect">
            <a:avLst/>
          </a:prstGeom>
        </p:spPr>
        <p:txBody>
          <a:bodyPr/>
          <a:lstStyle>
            <a:lvl2pPr marL="550129" indent="-200612">
              <a:spcBef>
                <a:spcPts val="633"/>
              </a:spcBef>
              <a:buChar char="–"/>
              <a:defRPr sz="2700"/>
            </a:lvl2pPr>
            <a:lvl3pPr marL="830981" indent="-160491">
              <a:spcBef>
                <a:spcPts val="492"/>
              </a:spcBef>
              <a:defRPr sz="2400"/>
            </a:lvl3pPr>
            <a:lvl4pPr marL="1151963" indent="-160491">
              <a:spcBef>
                <a:spcPts val="422"/>
              </a:spcBef>
              <a:buChar char="–"/>
              <a:defRPr sz="2000"/>
            </a:lvl4pPr>
            <a:lvl5pPr marL="1472933" indent="-160491">
              <a:spcBef>
                <a:spcPts val="422"/>
              </a:spcBef>
              <a:buChar char="»"/>
              <a:defRPr sz="2000"/>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5"/>
          <p:cNvSpPr>
            <a:spLocks noGrp="1"/>
          </p:cNvSpPr>
          <p:nvPr>
            <p:ph type="sldNum" sz="quarter" idx="10"/>
          </p:nvPr>
        </p:nvSpPr>
        <p:spPr>
          <a:ln/>
        </p:spPr>
        <p:txBody>
          <a:bodyPr/>
          <a:lstStyle>
            <a:lvl1pPr>
              <a:defRPr/>
            </a:lvl1pPr>
          </a:lstStyle>
          <a:p>
            <a:pPr>
              <a:defRPr/>
            </a:pPr>
            <a:fld id="{1CB5391D-2CE0-42C1-9552-834CB715C6C4}" type="slidenum">
              <a:rPr/>
              <a:pPr>
                <a:defRPr/>
              </a:pPr>
              <a:t>‹#›</a:t>
            </a:fld>
            <a:endParaRPr/>
          </a:p>
        </p:txBody>
      </p:sp>
    </p:spTree>
    <p:extLst>
      <p:ext uri="{BB962C8B-B14F-4D97-AF65-F5344CB8AC3E}">
        <p14:creationId xmlns:p14="http://schemas.microsoft.com/office/powerpoint/2010/main" val="4067744325"/>
      </p:ext>
    </p:extLst>
  </p:cSld>
  <p:clrMapOvr>
    <a:masterClrMapping/>
  </p:clrMapOvr>
  <p:transition spd="med"/>
</p:sldLayout>
</file>

<file path=ppt/slideLayouts/slideLayout177.xml><?xml version="1.0" encoding="utf-8"?>
<p:sldLayout xmlns:a="http://schemas.openxmlformats.org/drawingml/2006/main" xmlns:r="http://schemas.openxmlformats.org/officeDocument/2006/relationships" xmlns:p="http://schemas.openxmlformats.org/presentationml/2006/main" type="tx">
  <p:cSld name="1_Title &amp; Bullets copy 2">
    <p:spTree>
      <p:nvGrpSpPr>
        <p:cNvPr id="1" name=""/>
        <p:cNvGrpSpPr/>
        <p:nvPr/>
      </p:nvGrpSpPr>
      <p:grpSpPr>
        <a:xfrm>
          <a:off x="0" y="0"/>
          <a:ext cx="0" cy="0"/>
          <a:chOff x="0" y="0"/>
          <a:chExt cx="0" cy="0"/>
        </a:xfrm>
      </p:grpSpPr>
      <p:sp>
        <p:nvSpPr>
          <p:cNvPr id="108" name="Shape 108"/>
          <p:cNvSpPr>
            <a:spLocks noGrp="1"/>
          </p:cNvSpPr>
          <p:nvPr>
            <p:ph type="title"/>
          </p:nvPr>
        </p:nvSpPr>
        <p:spPr>
          <a:prstGeom prst="rect">
            <a:avLst/>
          </a:prstGeom>
        </p:spPr>
        <p:txBody>
          <a:bodyPr/>
          <a:lstStyle/>
          <a:p>
            <a:pPr lvl="0"/>
            <a:r>
              <a:rPr/>
              <a:t>Title Text</a:t>
            </a:r>
          </a:p>
        </p:txBody>
      </p:sp>
      <p:sp>
        <p:nvSpPr>
          <p:cNvPr id="109" name="Shape 109"/>
          <p:cNvSpPr>
            <a:spLocks noGrp="1"/>
          </p:cNvSpPr>
          <p:nvPr>
            <p:ph type="body" idx="1"/>
          </p:nvPr>
        </p:nvSpPr>
        <p:spPr>
          <a:prstGeom prst="rect">
            <a:avLst/>
          </a:prstGeom>
        </p:spPr>
        <p:txBody>
          <a:bodyPr/>
          <a:lstStyle>
            <a:lvl2pPr marL="550129" indent="-200612">
              <a:spcBef>
                <a:spcPts val="633"/>
              </a:spcBef>
              <a:buChar char="–"/>
              <a:defRPr sz="2700"/>
            </a:lvl2pPr>
            <a:lvl3pPr marL="830981" indent="-160491">
              <a:spcBef>
                <a:spcPts val="492"/>
              </a:spcBef>
              <a:defRPr sz="2400"/>
            </a:lvl3pPr>
            <a:lvl4pPr marL="1151963" indent="-160491">
              <a:spcBef>
                <a:spcPts val="422"/>
              </a:spcBef>
              <a:buChar char="–"/>
              <a:defRPr sz="2000"/>
            </a:lvl4pPr>
            <a:lvl5pPr marL="1472933" indent="-160491">
              <a:spcBef>
                <a:spcPts val="422"/>
              </a:spcBef>
              <a:buChar char="»"/>
              <a:defRPr sz="2000"/>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5"/>
          <p:cNvSpPr>
            <a:spLocks noGrp="1"/>
          </p:cNvSpPr>
          <p:nvPr>
            <p:ph type="sldNum" sz="quarter" idx="10"/>
          </p:nvPr>
        </p:nvSpPr>
        <p:spPr>
          <a:ln/>
        </p:spPr>
        <p:txBody>
          <a:bodyPr/>
          <a:lstStyle>
            <a:lvl1pPr>
              <a:defRPr/>
            </a:lvl1pPr>
          </a:lstStyle>
          <a:p>
            <a:pPr>
              <a:defRPr/>
            </a:pPr>
            <a:fld id="{D301A1CE-EBA6-4F48-B103-D2F39A4684DD}" type="slidenum">
              <a:rPr/>
              <a:pPr>
                <a:defRPr/>
              </a:pPr>
              <a:t>‹#›</a:t>
            </a:fld>
            <a:endParaRPr/>
          </a:p>
        </p:txBody>
      </p:sp>
    </p:spTree>
    <p:extLst>
      <p:ext uri="{BB962C8B-B14F-4D97-AF65-F5344CB8AC3E}">
        <p14:creationId xmlns:p14="http://schemas.microsoft.com/office/powerpoint/2010/main" val="305613254"/>
      </p:ext>
    </p:extLst>
  </p:cSld>
  <p:clrMapOvr>
    <a:masterClrMapping/>
  </p:clrMapOvr>
  <p:transition spd="med"/>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tx">
  <p:cSld name="Default - Title Only copy">
    <p:spTree>
      <p:nvGrpSpPr>
        <p:cNvPr id="1" name=""/>
        <p:cNvGrpSpPr/>
        <p:nvPr/>
      </p:nvGrpSpPr>
      <p:grpSpPr>
        <a:xfrm>
          <a:off x="0" y="0"/>
          <a:ext cx="0" cy="0"/>
          <a:chOff x="0" y="0"/>
          <a:chExt cx="0" cy="0"/>
        </a:xfrm>
      </p:grpSpPr>
      <p:sp>
        <p:nvSpPr>
          <p:cNvPr id="3" name="Shape 112"/>
          <p:cNvSpPr/>
          <p:nvPr/>
        </p:nvSpPr>
        <p:spPr>
          <a:xfrm>
            <a:off x="84833" y="127248"/>
            <a:ext cx="9001125" cy="6625828"/>
          </a:xfrm>
          <a:prstGeom prst="rect">
            <a:avLst/>
          </a:prstGeom>
          <a:ln w="76200">
            <a:solidFill/>
            <a:miter lim="400000"/>
          </a:ln>
        </p:spPr>
        <p:txBody>
          <a:bodyPr lIns="26746" tIns="26746" rIns="26746" bIns="26746" anchor="ctr"/>
          <a:lstStyle/>
          <a:p>
            <a:pPr algn="ctr" defTabSz="579540">
              <a:buClr>
                <a:srgbClr val="000000"/>
              </a:buClr>
              <a:buFont typeface="Trebuchet MS"/>
              <a:buNone/>
              <a:defRPr sz="5600">
                <a:effectLst>
                  <a:outerShdw blurRad="38100" dist="12700" dir="5400000" rotWithShape="0">
                    <a:srgbClr val="000000">
                      <a:alpha val="50000"/>
                    </a:srgbClr>
                  </a:outerShdw>
                </a:effectLst>
                <a:uFill>
                  <a:solidFill/>
                </a:uFill>
                <a:latin typeface="Trebuchet MS"/>
                <a:ea typeface="Trebuchet MS"/>
                <a:cs typeface="Trebuchet MS"/>
                <a:sym typeface="Trebuchet MS"/>
              </a:defRPr>
            </a:pPr>
            <a:endParaRPr sz="3900" kern="0">
              <a:solidFill>
                <a:sysClr val="windowText" lastClr="000000"/>
              </a:solidFill>
              <a:effectLst>
                <a:outerShdw blurRad="38100" dist="12700" dir="5400000" rotWithShape="0">
                  <a:srgbClr val="000000">
                    <a:alpha val="50000"/>
                  </a:srgbClr>
                </a:outerShdw>
              </a:effectLst>
              <a:uFill>
                <a:solidFill/>
              </a:uFill>
              <a:latin typeface="Trebuchet MS"/>
              <a:ea typeface="Trebuchet MS"/>
              <a:cs typeface="Trebuchet MS"/>
              <a:sym typeface="Trebuchet MS"/>
            </a:endParaRPr>
          </a:p>
        </p:txBody>
      </p:sp>
      <p:sp>
        <p:nvSpPr>
          <p:cNvPr id="113" name="Shape 113"/>
          <p:cNvSpPr>
            <a:spLocks noGrp="1"/>
          </p:cNvSpPr>
          <p:nvPr>
            <p:ph type="title"/>
          </p:nvPr>
        </p:nvSpPr>
        <p:spPr>
          <a:xfrm>
            <a:off x="455415" y="274669"/>
            <a:ext cx="8233172" cy="1143001"/>
          </a:xfrm>
          <a:prstGeom prst="rect">
            <a:avLst/>
          </a:prstGeom>
          <a:ln>
            <a:round/>
          </a:ln>
        </p:spPr>
        <p:txBody>
          <a:bodyPr lIns="26746" tIns="26746" rIns="26746" bIns="26746"/>
          <a:lstStyle>
            <a:lvl1pPr marL="0" marR="0" defTabSz="454724">
              <a:defRPr>
                <a:latin typeface="+mn-lt"/>
                <a:ea typeface="+mn-ea"/>
                <a:cs typeface="+mn-cs"/>
                <a:sym typeface="Calibri"/>
              </a:defRPr>
            </a:lvl1pPr>
          </a:lstStyle>
          <a:p>
            <a:pPr lvl="0"/>
            <a:r>
              <a:rPr/>
              <a:t>Title Text</a:t>
            </a:r>
          </a:p>
        </p:txBody>
      </p:sp>
      <p:sp>
        <p:nvSpPr>
          <p:cNvPr id="4" name="Shape 114"/>
          <p:cNvSpPr>
            <a:spLocks noGrp="1"/>
          </p:cNvSpPr>
          <p:nvPr>
            <p:ph type="sldNum" sz="quarter" idx="10"/>
          </p:nvPr>
        </p:nvSpPr>
        <p:spPr>
          <a:xfrm>
            <a:off x="8463252" y="6492157"/>
            <a:ext cx="223104" cy="227162"/>
          </a:xfrm>
          <a:ln>
            <a:round/>
          </a:ln>
        </p:spPr>
        <p:txBody>
          <a:bodyPr lIns="26746" tIns="26746" rIns="26746" bIns="26746" anchor="ctr"/>
          <a:lstStyle>
            <a:lvl1pPr algn="r" defTabSz="454724">
              <a:defRPr sz="1100">
                <a:solidFill>
                  <a:srgbClr val="9A9A9A"/>
                </a:solidFill>
                <a:uFill>
                  <a:solidFill>
                    <a:srgbClr val="9A9A9A"/>
                  </a:solidFill>
                </a:uFill>
                <a:latin typeface="+mn-lt"/>
                <a:ea typeface="+mn-ea"/>
                <a:cs typeface="+mn-cs"/>
                <a:sym typeface="Calibri"/>
              </a:defRPr>
            </a:lvl1pPr>
          </a:lstStyle>
          <a:p>
            <a:pPr>
              <a:defRPr/>
            </a:pPr>
            <a:fld id="{23AA8CEC-7E89-43BC-9A6E-516F88FF2258}" type="slidenum">
              <a:rPr/>
              <a:pPr>
                <a:defRPr/>
              </a:pPr>
              <a:t>‹#›</a:t>
            </a:fld>
            <a:endParaRPr/>
          </a:p>
        </p:txBody>
      </p:sp>
    </p:spTree>
    <p:extLst>
      <p:ext uri="{BB962C8B-B14F-4D97-AF65-F5344CB8AC3E}">
        <p14:creationId xmlns:p14="http://schemas.microsoft.com/office/powerpoint/2010/main" val="1434762670"/>
      </p:ext>
    </p:extLst>
  </p:cSld>
  <p:clrMapOvr>
    <a:masterClrMapping/>
  </p:clrMapOvr>
  <p:transition spd="med"/>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x">
  <p:cSld name="1_Default - Blank">
    <p:spTree>
      <p:nvGrpSpPr>
        <p:cNvPr id="1" name=""/>
        <p:cNvGrpSpPr/>
        <p:nvPr/>
      </p:nvGrpSpPr>
      <p:grpSpPr>
        <a:xfrm>
          <a:off x="0" y="0"/>
          <a:ext cx="0" cy="0"/>
          <a:chOff x="0" y="0"/>
          <a:chExt cx="0" cy="0"/>
        </a:xfrm>
      </p:grpSpPr>
      <p:sp>
        <p:nvSpPr>
          <p:cNvPr id="2" name="Shape 116"/>
          <p:cNvSpPr>
            <a:spLocks noGrp="1"/>
          </p:cNvSpPr>
          <p:nvPr>
            <p:ph type="sldNum" sz="quarter" idx="10"/>
          </p:nvPr>
        </p:nvSpPr>
        <p:spPr>
          <a:xfrm>
            <a:off x="8463252" y="6492157"/>
            <a:ext cx="223104" cy="227162"/>
          </a:xfrm>
          <a:ln>
            <a:round/>
          </a:ln>
        </p:spPr>
        <p:txBody>
          <a:bodyPr lIns="26746" tIns="26746" rIns="26746" bIns="26746" anchor="ctr"/>
          <a:lstStyle>
            <a:lvl1pPr algn="r" defTabSz="454724">
              <a:defRPr sz="1100">
                <a:solidFill>
                  <a:srgbClr val="9A9A9A"/>
                </a:solidFill>
                <a:uFill>
                  <a:solidFill>
                    <a:srgbClr val="9A9A9A"/>
                  </a:solidFill>
                </a:uFill>
                <a:latin typeface="+mn-lt"/>
                <a:ea typeface="+mn-ea"/>
                <a:cs typeface="+mn-cs"/>
                <a:sym typeface="Calibri"/>
              </a:defRPr>
            </a:lvl1pPr>
          </a:lstStyle>
          <a:p>
            <a:pPr>
              <a:defRPr/>
            </a:pPr>
            <a:fld id="{BEA14CAE-DBE4-4F19-9661-A9999F29AFBD}" type="slidenum">
              <a:rPr/>
              <a:pPr>
                <a:defRPr/>
              </a:pPr>
              <a:t>‹#›</a:t>
            </a:fld>
            <a:endParaRPr/>
          </a:p>
        </p:txBody>
      </p:sp>
    </p:spTree>
    <p:extLst>
      <p:ext uri="{BB962C8B-B14F-4D97-AF65-F5344CB8AC3E}">
        <p14:creationId xmlns:p14="http://schemas.microsoft.com/office/powerpoint/2010/main" val="2756847951"/>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smtClean="0"/>
              <a:t>Asıl başlık stili için tıklatın</a:t>
            </a:r>
            <a:endParaRPr lang="tr-T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6018" indent="0">
              <a:buNone/>
              <a:defRPr sz="2000" b="1"/>
            </a:lvl2pPr>
            <a:lvl3pPr marL="912059" indent="0">
              <a:buNone/>
              <a:defRPr sz="1800" b="1"/>
            </a:lvl3pPr>
            <a:lvl4pPr marL="1368100" indent="0">
              <a:buNone/>
              <a:defRPr sz="1600" b="1"/>
            </a:lvl4pPr>
            <a:lvl5pPr marL="1824127" indent="0">
              <a:buNone/>
              <a:defRPr sz="1600" b="1"/>
            </a:lvl5pPr>
            <a:lvl6pPr marL="2280158" indent="0">
              <a:buNone/>
              <a:defRPr sz="1600" b="1"/>
            </a:lvl6pPr>
            <a:lvl7pPr marL="2736195" indent="0">
              <a:buNone/>
              <a:defRPr sz="1600" b="1"/>
            </a:lvl7pPr>
            <a:lvl8pPr marL="3192222" indent="0">
              <a:buNone/>
              <a:defRPr sz="1600" b="1"/>
            </a:lvl8pPr>
            <a:lvl9pPr marL="364825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4645027" y="1535113"/>
            <a:ext cx="4041775" cy="639762"/>
          </a:xfrm>
        </p:spPr>
        <p:txBody>
          <a:bodyPr anchor="b"/>
          <a:lstStyle>
            <a:lvl1pPr marL="0" indent="0">
              <a:buNone/>
              <a:defRPr sz="2400" b="1"/>
            </a:lvl1pPr>
            <a:lvl2pPr marL="456018" indent="0">
              <a:buNone/>
              <a:defRPr sz="2000" b="1"/>
            </a:lvl2pPr>
            <a:lvl3pPr marL="912059" indent="0">
              <a:buNone/>
              <a:defRPr sz="1800" b="1"/>
            </a:lvl3pPr>
            <a:lvl4pPr marL="1368100" indent="0">
              <a:buNone/>
              <a:defRPr sz="1600" b="1"/>
            </a:lvl4pPr>
            <a:lvl5pPr marL="1824127" indent="0">
              <a:buNone/>
              <a:defRPr sz="1600" b="1"/>
            </a:lvl5pPr>
            <a:lvl6pPr marL="2280158" indent="0">
              <a:buNone/>
              <a:defRPr sz="1600" b="1"/>
            </a:lvl6pPr>
            <a:lvl7pPr marL="2736195" indent="0">
              <a:buNone/>
              <a:defRPr sz="1600" b="1"/>
            </a:lvl7pPr>
            <a:lvl8pPr marL="3192222" indent="0">
              <a:buNone/>
              <a:defRPr sz="1600" b="1"/>
            </a:lvl8pPr>
            <a:lvl9pPr marL="364825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AE87E17-B39A-4BD0-B170-7109134A5D63}" type="slidenum">
              <a:rPr lang="tr-TR">
                <a:solidFill>
                  <a:srgbClr val="000000"/>
                </a:solidFill>
              </a:rPr>
              <a:pPr>
                <a:defRPr/>
              </a:pPr>
              <a:t>‹#›</a:t>
            </a:fld>
            <a:endParaRPr lang="tr-TR">
              <a:solidFill>
                <a:srgbClr val="000000"/>
              </a:solidFill>
            </a:endParaRPr>
          </a:p>
        </p:txBody>
      </p:sp>
    </p:spTree>
    <p:extLst>
      <p:ext uri="{BB962C8B-B14F-4D97-AF65-F5344CB8AC3E}">
        <p14:creationId xmlns:p14="http://schemas.microsoft.com/office/powerpoint/2010/main" val="43156342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tx">
  <p:cSld name="Default - Title Slide">
    <p:spTree>
      <p:nvGrpSpPr>
        <p:cNvPr id="1" name=""/>
        <p:cNvGrpSpPr/>
        <p:nvPr/>
      </p:nvGrpSpPr>
      <p:grpSpPr>
        <a:xfrm>
          <a:off x="0" y="0"/>
          <a:ext cx="0" cy="0"/>
          <a:chOff x="0" y="0"/>
          <a:chExt cx="0" cy="0"/>
        </a:xfrm>
      </p:grpSpPr>
      <p:sp>
        <p:nvSpPr>
          <p:cNvPr id="4" name="Shape 7"/>
          <p:cNvSpPr/>
          <p:nvPr/>
        </p:nvSpPr>
        <p:spPr>
          <a:xfrm>
            <a:off x="84833" y="127248"/>
            <a:ext cx="9001125" cy="6625828"/>
          </a:xfrm>
          <a:prstGeom prst="rect">
            <a:avLst/>
          </a:prstGeom>
          <a:ln w="76200">
            <a:solidFill/>
            <a:miter lim="400000"/>
          </a:ln>
        </p:spPr>
        <p:txBody>
          <a:bodyPr lIns="26751" tIns="26751" rIns="26751" bIns="26751" anchor="ctr"/>
          <a:lstStyle/>
          <a:p>
            <a:pPr algn="ctr" defTabSz="579630">
              <a:buClr>
                <a:srgbClr val="000000"/>
              </a:buClr>
              <a:buFont typeface="Trebuchet MS"/>
              <a:buNone/>
              <a:defRPr sz="5600">
                <a:effectLst>
                  <a:outerShdw blurRad="38100" dist="12700" dir="5400000" rotWithShape="0">
                    <a:srgbClr val="000000">
                      <a:alpha val="50000"/>
                    </a:srgbClr>
                  </a:outerShdw>
                </a:effectLst>
                <a:uFill>
                  <a:solidFill/>
                </a:uFill>
                <a:latin typeface="Trebuchet MS"/>
                <a:ea typeface="Trebuchet MS"/>
                <a:cs typeface="Trebuchet MS"/>
                <a:sym typeface="Trebuchet MS"/>
              </a:defRPr>
            </a:pPr>
            <a:endParaRPr sz="3900" kern="0">
              <a:solidFill>
                <a:sysClr val="windowText" lastClr="000000"/>
              </a:solidFill>
              <a:effectLst>
                <a:outerShdw blurRad="38100" dist="12700" dir="5400000" rotWithShape="0">
                  <a:srgbClr val="000000">
                    <a:alpha val="50000"/>
                  </a:srgbClr>
                </a:outerShdw>
              </a:effectLst>
              <a:uFill>
                <a:solidFill/>
              </a:uFill>
              <a:latin typeface="Trebuchet MS"/>
              <a:ea typeface="Trebuchet MS"/>
              <a:cs typeface="Trebuchet MS"/>
              <a:sym typeface="Trebuchet MS"/>
            </a:endParaRPr>
          </a:p>
        </p:txBody>
      </p:sp>
      <p:sp>
        <p:nvSpPr>
          <p:cNvPr id="8" name="Shape 8"/>
          <p:cNvSpPr>
            <a:spLocks noGrp="1"/>
          </p:cNvSpPr>
          <p:nvPr>
            <p:ph type="title"/>
          </p:nvPr>
        </p:nvSpPr>
        <p:spPr>
          <a:xfrm>
            <a:off x="687587" y="2130425"/>
            <a:ext cx="7768828" cy="1470026"/>
          </a:xfrm>
          <a:prstGeom prst="rect">
            <a:avLst/>
          </a:prstGeom>
          <a:ln>
            <a:round/>
          </a:ln>
        </p:spPr>
        <p:txBody>
          <a:bodyPr lIns="26751" tIns="26751" rIns="26751" bIns="26751"/>
          <a:lstStyle>
            <a:lvl1pPr marL="0" marR="0" defTabSz="454793">
              <a:defRPr>
                <a:latin typeface="+mn-lt"/>
                <a:ea typeface="+mn-ea"/>
                <a:cs typeface="+mn-cs"/>
                <a:sym typeface="Calibri"/>
              </a:defRPr>
            </a:lvl1pPr>
          </a:lstStyle>
          <a:p>
            <a:pPr lvl="0"/>
            <a:r>
              <a:rPr/>
              <a:t>Title Text</a:t>
            </a:r>
          </a:p>
        </p:txBody>
      </p:sp>
      <p:sp>
        <p:nvSpPr>
          <p:cNvPr id="9" name="Shape 9"/>
          <p:cNvSpPr>
            <a:spLocks noGrp="1"/>
          </p:cNvSpPr>
          <p:nvPr>
            <p:ph type="body" idx="1"/>
          </p:nvPr>
        </p:nvSpPr>
        <p:spPr>
          <a:xfrm>
            <a:off x="1375173" y="3884417"/>
            <a:ext cx="6402586" cy="1750219"/>
          </a:xfrm>
          <a:prstGeom prst="rect">
            <a:avLst/>
          </a:prstGeom>
          <a:ln>
            <a:round/>
          </a:ln>
        </p:spPr>
        <p:txBody>
          <a:bodyPr lIns="26751" tIns="26751" rIns="26751" bIns="26751"/>
          <a:lstStyle>
            <a:lvl1pPr marL="0" marR="0" indent="0" algn="ctr" defTabSz="454793">
              <a:buClr>
                <a:srgbClr val="9A9A9A"/>
              </a:buClr>
              <a:buSzTx/>
              <a:buNone/>
              <a:defRPr>
                <a:solidFill>
                  <a:srgbClr val="9A9A9A"/>
                </a:solidFill>
                <a:uFill>
                  <a:solidFill>
                    <a:srgbClr val="9A9A9A"/>
                  </a:solidFill>
                </a:uFill>
                <a:latin typeface="+mn-lt"/>
                <a:ea typeface="+mn-ea"/>
                <a:cs typeface="+mn-cs"/>
                <a:sym typeface="Calibri"/>
              </a:defRPr>
            </a:lvl1pPr>
            <a:lvl2pPr marL="454793" marR="0" indent="0" algn="ctr" defTabSz="454793">
              <a:spcBef>
                <a:spcPts val="633"/>
              </a:spcBef>
              <a:buClr>
                <a:srgbClr val="9A9A9A"/>
              </a:buClr>
              <a:buSzTx/>
              <a:buNone/>
              <a:defRPr sz="2700">
                <a:solidFill>
                  <a:srgbClr val="9A9A9A"/>
                </a:solidFill>
                <a:uFill>
                  <a:solidFill>
                    <a:srgbClr val="9A9A9A"/>
                  </a:solidFill>
                </a:uFill>
                <a:latin typeface="+mn-lt"/>
                <a:ea typeface="+mn-ea"/>
                <a:cs typeface="+mn-cs"/>
                <a:sym typeface="Calibri"/>
              </a:defRPr>
            </a:lvl2pPr>
            <a:lvl3pPr marL="909581" marR="0" indent="0" algn="ctr" defTabSz="454793">
              <a:spcBef>
                <a:spcPts val="562"/>
              </a:spcBef>
              <a:buClr>
                <a:srgbClr val="9A9A9A"/>
              </a:buClr>
              <a:buSzTx/>
              <a:buNone/>
              <a:defRPr sz="2400">
                <a:solidFill>
                  <a:srgbClr val="9A9A9A"/>
                </a:solidFill>
                <a:uFill>
                  <a:solidFill>
                    <a:srgbClr val="9A9A9A"/>
                  </a:solidFill>
                </a:uFill>
                <a:latin typeface="+mn-lt"/>
                <a:ea typeface="+mn-ea"/>
                <a:cs typeface="+mn-cs"/>
                <a:sym typeface="Calibri"/>
              </a:defRPr>
            </a:lvl3pPr>
            <a:lvl4pPr marL="1373284" marR="0" indent="0" algn="ctr" defTabSz="454793">
              <a:spcBef>
                <a:spcPts val="422"/>
              </a:spcBef>
              <a:buClr>
                <a:srgbClr val="9A9A9A"/>
              </a:buClr>
              <a:buSzTx/>
              <a:buNone/>
              <a:defRPr sz="2000">
                <a:solidFill>
                  <a:srgbClr val="9A9A9A"/>
                </a:solidFill>
                <a:uFill>
                  <a:solidFill>
                    <a:srgbClr val="9A9A9A"/>
                  </a:solidFill>
                </a:uFill>
                <a:latin typeface="+mn-lt"/>
                <a:ea typeface="+mn-ea"/>
                <a:cs typeface="+mn-cs"/>
                <a:sym typeface="Calibri"/>
              </a:defRPr>
            </a:lvl4pPr>
            <a:lvl5pPr marL="1828090" marR="0" indent="0" algn="ctr" defTabSz="454793">
              <a:spcBef>
                <a:spcPts val="422"/>
              </a:spcBef>
              <a:buClr>
                <a:srgbClr val="9A9A9A"/>
              </a:buClr>
              <a:buSzTx/>
              <a:buNone/>
              <a:defRPr sz="2000">
                <a:solidFill>
                  <a:srgbClr val="9A9A9A"/>
                </a:solidFill>
                <a:uFill>
                  <a:solidFill>
                    <a:srgbClr val="9A9A9A"/>
                  </a:solidFill>
                </a:uFill>
                <a:latin typeface="+mn-lt"/>
                <a:ea typeface="+mn-ea"/>
                <a:cs typeface="+mn-cs"/>
                <a:sym typeface="Calibri"/>
              </a:defRPr>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5" name="Shape 10"/>
          <p:cNvSpPr>
            <a:spLocks noGrp="1"/>
          </p:cNvSpPr>
          <p:nvPr>
            <p:ph type="sldNum" sz="quarter" idx="10"/>
          </p:nvPr>
        </p:nvSpPr>
        <p:spPr>
          <a:xfrm>
            <a:off x="8463242" y="6492152"/>
            <a:ext cx="223114" cy="227172"/>
          </a:xfrm>
          <a:ln>
            <a:round/>
          </a:ln>
        </p:spPr>
        <p:txBody>
          <a:bodyPr lIns="26751" tIns="26751" rIns="26751" bIns="26751" anchor="ctr"/>
          <a:lstStyle>
            <a:lvl1pPr algn="r" defTabSz="454793">
              <a:defRPr sz="1100">
                <a:solidFill>
                  <a:srgbClr val="9A9A9A"/>
                </a:solidFill>
                <a:uFill>
                  <a:solidFill>
                    <a:srgbClr val="9A9A9A"/>
                  </a:solidFill>
                </a:uFill>
                <a:latin typeface="+mn-lt"/>
                <a:ea typeface="+mn-ea"/>
                <a:cs typeface="+mn-cs"/>
                <a:sym typeface="Calibri"/>
              </a:defRPr>
            </a:lvl1pPr>
          </a:lstStyle>
          <a:p>
            <a:pPr>
              <a:defRPr/>
            </a:pPr>
            <a:fld id="{1FA6A494-A96C-4BCF-B429-93432920AD64}" type="slidenum">
              <a:rPr/>
              <a:pPr>
                <a:defRPr/>
              </a:pPr>
              <a:t>‹#›</a:t>
            </a:fld>
            <a:endParaRPr/>
          </a:p>
        </p:txBody>
      </p:sp>
    </p:spTree>
    <p:extLst>
      <p:ext uri="{BB962C8B-B14F-4D97-AF65-F5344CB8AC3E}">
        <p14:creationId xmlns:p14="http://schemas.microsoft.com/office/powerpoint/2010/main" val="3988411878"/>
      </p:ext>
    </p:extLst>
  </p:cSld>
  <p:clrMapOvr>
    <a:masterClrMapping/>
  </p:clrMapOvr>
  <p:transition spd="med"/>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x">
  <p:cSld name="Default - Title and Content">
    <p:spTree>
      <p:nvGrpSpPr>
        <p:cNvPr id="1" name=""/>
        <p:cNvGrpSpPr/>
        <p:nvPr/>
      </p:nvGrpSpPr>
      <p:grpSpPr>
        <a:xfrm>
          <a:off x="0" y="0"/>
          <a:ext cx="0" cy="0"/>
          <a:chOff x="0" y="0"/>
          <a:chExt cx="0" cy="0"/>
        </a:xfrm>
      </p:grpSpPr>
      <p:pic>
        <p:nvPicPr>
          <p:cNvPr id="4" name="Resim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05" y="39068"/>
            <a:ext cx="9027914" cy="6795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Shape 14"/>
          <p:cNvSpPr>
            <a:spLocks noGrp="1"/>
          </p:cNvSpPr>
          <p:nvPr>
            <p:ph type="title"/>
          </p:nvPr>
        </p:nvSpPr>
        <p:spPr>
          <a:xfrm>
            <a:off x="455415" y="274666"/>
            <a:ext cx="8233172" cy="1143001"/>
          </a:xfrm>
          <a:prstGeom prst="rect">
            <a:avLst/>
          </a:prstGeom>
          <a:ln>
            <a:round/>
          </a:ln>
        </p:spPr>
        <p:txBody>
          <a:bodyPr lIns="26751" tIns="26751" rIns="26751" bIns="26751"/>
          <a:lstStyle>
            <a:lvl1pPr marL="0" marR="0" defTabSz="454793">
              <a:defRPr>
                <a:latin typeface="+mn-lt"/>
                <a:ea typeface="+mn-ea"/>
                <a:cs typeface="+mn-cs"/>
                <a:sym typeface="Calibri"/>
              </a:defRPr>
            </a:lvl1pPr>
          </a:lstStyle>
          <a:p>
            <a:pPr lvl="0"/>
            <a:r>
              <a:rPr/>
              <a:t>Title Text</a:t>
            </a:r>
          </a:p>
        </p:txBody>
      </p:sp>
      <p:sp>
        <p:nvSpPr>
          <p:cNvPr id="15" name="Shape 15"/>
          <p:cNvSpPr>
            <a:spLocks noGrp="1"/>
          </p:cNvSpPr>
          <p:nvPr>
            <p:ph type="body" idx="1"/>
          </p:nvPr>
        </p:nvSpPr>
        <p:spPr>
          <a:xfrm>
            <a:off x="455415" y="1598415"/>
            <a:ext cx="8233172" cy="4525964"/>
          </a:xfrm>
          <a:prstGeom prst="rect">
            <a:avLst/>
          </a:prstGeom>
          <a:ln>
            <a:round/>
          </a:ln>
        </p:spPr>
        <p:txBody>
          <a:bodyPr lIns="26751" tIns="26751" rIns="26751" bIns="26751"/>
          <a:lstStyle>
            <a:lvl1pPr marL="240778" marR="0" defTabSz="454793">
              <a:buClr>
                <a:srgbClr val="000000"/>
              </a:buClr>
              <a:buFont typeface="Arial"/>
              <a:defRPr>
                <a:latin typeface="+mn-lt"/>
                <a:ea typeface="+mn-ea"/>
                <a:cs typeface="+mn-cs"/>
                <a:sym typeface="Calibri"/>
              </a:defRPr>
            </a:lvl1pPr>
            <a:lvl2pPr marL="521681" marR="0" indent="-200643" defTabSz="454793">
              <a:spcBef>
                <a:spcPts val="633"/>
              </a:spcBef>
              <a:buClr>
                <a:srgbClr val="000000"/>
              </a:buClr>
              <a:buFont typeface="Arial"/>
              <a:buChar char="–"/>
              <a:defRPr sz="2700">
                <a:latin typeface="+mn-lt"/>
                <a:ea typeface="+mn-ea"/>
                <a:cs typeface="+mn-cs"/>
                <a:sym typeface="Calibri"/>
              </a:defRPr>
            </a:lvl2pPr>
            <a:lvl3pPr marL="802577" marR="0" indent="-160516" defTabSz="454793">
              <a:spcBef>
                <a:spcPts val="562"/>
              </a:spcBef>
              <a:buClr>
                <a:srgbClr val="000000"/>
              </a:buClr>
              <a:buFont typeface="Arial"/>
              <a:defRPr sz="2400">
                <a:latin typeface="+mn-lt"/>
                <a:ea typeface="+mn-ea"/>
                <a:cs typeface="+mn-cs"/>
                <a:sym typeface="Calibri"/>
              </a:defRPr>
            </a:lvl3pPr>
            <a:lvl4pPr marL="1123602" marR="0" indent="-160516" defTabSz="454793">
              <a:spcBef>
                <a:spcPts val="422"/>
              </a:spcBef>
              <a:buClr>
                <a:srgbClr val="000000"/>
              </a:buClr>
              <a:buFont typeface="Arial"/>
              <a:buChar char="–"/>
              <a:defRPr sz="2000">
                <a:latin typeface="+mn-lt"/>
                <a:ea typeface="+mn-ea"/>
                <a:cs typeface="+mn-cs"/>
                <a:sym typeface="Calibri"/>
              </a:defRPr>
            </a:lvl4pPr>
            <a:lvl5pPr marL="1444634" marR="0" indent="-160516" defTabSz="454793">
              <a:spcBef>
                <a:spcPts val="422"/>
              </a:spcBef>
              <a:buClr>
                <a:srgbClr val="000000"/>
              </a:buClr>
              <a:buFont typeface="Arial"/>
              <a:buChar char="»"/>
              <a:defRPr sz="2000">
                <a:latin typeface="+mn-lt"/>
                <a:ea typeface="+mn-ea"/>
                <a:cs typeface="+mn-cs"/>
                <a:sym typeface="Calibri"/>
              </a:defRPr>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5" name="Shape 16"/>
          <p:cNvSpPr>
            <a:spLocks noGrp="1"/>
          </p:cNvSpPr>
          <p:nvPr>
            <p:ph type="sldNum" sz="quarter" idx="10"/>
          </p:nvPr>
        </p:nvSpPr>
        <p:spPr>
          <a:xfrm>
            <a:off x="8463242" y="6492152"/>
            <a:ext cx="223114" cy="227172"/>
          </a:xfrm>
          <a:ln>
            <a:round/>
          </a:ln>
        </p:spPr>
        <p:txBody>
          <a:bodyPr lIns="26751" tIns="26751" rIns="26751" bIns="26751" anchor="ctr"/>
          <a:lstStyle>
            <a:lvl1pPr algn="r" defTabSz="454793">
              <a:defRPr sz="1100">
                <a:solidFill>
                  <a:srgbClr val="9A9A9A"/>
                </a:solidFill>
                <a:uFill>
                  <a:solidFill>
                    <a:srgbClr val="9A9A9A"/>
                  </a:solidFill>
                </a:uFill>
                <a:latin typeface="+mn-lt"/>
                <a:ea typeface="+mn-ea"/>
                <a:cs typeface="+mn-cs"/>
                <a:sym typeface="Calibri"/>
              </a:defRPr>
            </a:lvl1pPr>
          </a:lstStyle>
          <a:p>
            <a:pPr>
              <a:defRPr/>
            </a:pPr>
            <a:fld id="{948F959A-AC34-424E-A821-609C5BBE8A7B}" type="slidenum">
              <a:rPr/>
              <a:pPr>
                <a:defRPr/>
              </a:pPr>
              <a:t>‹#›</a:t>
            </a:fld>
            <a:endParaRPr/>
          </a:p>
        </p:txBody>
      </p:sp>
    </p:spTree>
    <p:extLst>
      <p:ext uri="{BB962C8B-B14F-4D97-AF65-F5344CB8AC3E}">
        <p14:creationId xmlns:p14="http://schemas.microsoft.com/office/powerpoint/2010/main" val="1706462717"/>
      </p:ext>
    </p:extLst>
  </p:cSld>
  <p:clrMapOvr>
    <a:masterClrMapping/>
  </p:clrMapOvr>
  <p:transition spd="med"/>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tx">
  <p:cSld name="Default - Title Only">
    <p:spTree>
      <p:nvGrpSpPr>
        <p:cNvPr id="1" name=""/>
        <p:cNvGrpSpPr/>
        <p:nvPr/>
      </p:nvGrpSpPr>
      <p:grpSpPr>
        <a:xfrm>
          <a:off x="0" y="0"/>
          <a:ext cx="0" cy="0"/>
          <a:chOff x="0" y="0"/>
          <a:chExt cx="0" cy="0"/>
        </a:xfrm>
      </p:grpSpPr>
      <p:sp>
        <p:nvSpPr>
          <p:cNvPr id="18" name="Shape 18"/>
          <p:cNvSpPr>
            <a:spLocks noGrp="1"/>
          </p:cNvSpPr>
          <p:nvPr>
            <p:ph type="title"/>
          </p:nvPr>
        </p:nvSpPr>
        <p:spPr>
          <a:xfrm>
            <a:off x="455415" y="274666"/>
            <a:ext cx="8233172" cy="1143001"/>
          </a:xfrm>
          <a:prstGeom prst="rect">
            <a:avLst/>
          </a:prstGeom>
          <a:ln>
            <a:round/>
          </a:ln>
        </p:spPr>
        <p:txBody>
          <a:bodyPr lIns="26751" tIns="26751" rIns="26751" bIns="26751"/>
          <a:lstStyle>
            <a:lvl1pPr marL="0" marR="0" defTabSz="454793">
              <a:defRPr>
                <a:latin typeface="+mn-lt"/>
                <a:ea typeface="+mn-ea"/>
                <a:cs typeface="+mn-cs"/>
                <a:sym typeface="Calibri"/>
              </a:defRPr>
            </a:lvl1pPr>
          </a:lstStyle>
          <a:p>
            <a:pPr lvl="0"/>
            <a:r>
              <a:rPr/>
              <a:t>Title Text</a:t>
            </a:r>
          </a:p>
        </p:txBody>
      </p:sp>
      <p:sp>
        <p:nvSpPr>
          <p:cNvPr id="3" name="Shape 19"/>
          <p:cNvSpPr>
            <a:spLocks noGrp="1"/>
          </p:cNvSpPr>
          <p:nvPr>
            <p:ph type="sldNum" sz="quarter" idx="10"/>
          </p:nvPr>
        </p:nvSpPr>
        <p:spPr>
          <a:xfrm>
            <a:off x="8463242" y="6492152"/>
            <a:ext cx="223114" cy="227172"/>
          </a:xfrm>
          <a:ln>
            <a:round/>
          </a:ln>
        </p:spPr>
        <p:txBody>
          <a:bodyPr lIns="26751" tIns="26751" rIns="26751" bIns="26751" anchor="ctr"/>
          <a:lstStyle>
            <a:lvl1pPr algn="r" defTabSz="454793">
              <a:defRPr sz="1100">
                <a:solidFill>
                  <a:srgbClr val="9A9A9A"/>
                </a:solidFill>
                <a:uFill>
                  <a:solidFill>
                    <a:srgbClr val="9A9A9A"/>
                  </a:solidFill>
                </a:uFill>
                <a:latin typeface="+mn-lt"/>
                <a:ea typeface="+mn-ea"/>
                <a:cs typeface="+mn-cs"/>
                <a:sym typeface="Calibri"/>
              </a:defRPr>
            </a:lvl1pPr>
          </a:lstStyle>
          <a:p>
            <a:pPr>
              <a:defRPr/>
            </a:pPr>
            <a:fld id="{431223A5-8D28-4F38-8057-273F6F340742}" type="slidenum">
              <a:rPr/>
              <a:pPr>
                <a:defRPr/>
              </a:pPr>
              <a:t>‹#›</a:t>
            </a:fld>
            <a:endParaRPr/>
          </a:p>
        </p:txBody>
      </p:sp>
    </p:spTree>
    <p:extLst>
      <p:ext uri="{BB962C8B-B14F-4D97-AF65-F5344CB8AC3E}">
        <p14:creationId xmlns:p14="http://schemas.microsoft.com/office/powerpoint/2010/main" val="276682615"/>
      </p:ext>
    </p:extLst>
  </p:cSld>
  <p:clrMapOvr>
    <a:masterClrMapping/>
  </p:clrMapOvr>
  <p:transition spd="med"/>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tx">
  <p:cSld name="Default - Blank">
    <p:spTree>
      <p:nvGrpSpPr>
        <p:cNvPr id="1" name=""/>
        <p:cNvGrpSpPr/>
        <p:nvPr/>
      </p:nvGrpSpPr>
      <p:grpSpPr>
        <a:xfrm>
          <a:off x="0" y="0"/>
          <a:ext cx="0" cy="0"/>
          <a:chOff x="0" y="0"/>
          <a:chExt cx="0" cy="0"/>
        </a:xfrm>
      </p:grpSpPr>
      <p:sp>
        <p:nvSpPr>
          <p:cNvPr id="2" name="Shape 21"/>
          <p:cNvSpPr/>
          <p:nvPr/>
        </p:nvSpPr>
        <p:spPr>
          <a:xfrm>
            <a:off x="84833" y="127248"/>
            <a:ext cx="9001125" cy="6625828"/>
          </a:xfrm>
          <a:prstGeom prst="rect">
            <a:avLst/>
          </a:prstGeom>
          <a:ln w="76200">
            <a:solidFill/>
            <a:miter lim="400000"/>
          </a:ln>
        </p:spPr>
        <p:txBody>
          <a:bodyPr lIns="26751" tIns="26751" rIns="26751" bIns="26751" anchor="ctr"/>
          <a:lstStyle/>
          <a:p>
            <a:pPr algn="ctr" defTabSz="579630">
              <a:buClr>
                <a:srgbClr val="000000"/>
              </a:buClr>
              <a:buFont typeface="Trebuchet MS"/>
              <a:buNone/>
              <a:defRPr sz="5600">
                <a:effectLst>
                  <a:outerShdw blurRad="38100" dist="12700" dir="5400000" rotWithShape="0">
                    <a:srgbClr val="000000">
                      <a:alpha val="50000"/>
                    </a:srgbClr>
                  </a:outerShdw>
                </a:effectLst>
                <a:uFill>
                  <a:solidFill/>
                </a:uFill>
                <a:latin typeface="Trebuchet MS"/>
                <a:ea typeface="Trebuchet MS"/>
                <a:cs typeface="Trebuchet MS"/>
                <a:sym typeface="Trebuchet MS"/>
              </a:defRPr>
            </a:pPr>
            <a:endParaRPr sz="3900" kern="0">
              <a:solidFill>
                <a:sysClr val="windowText" lastClr="000000"/>
              </a:solidFill>
              <a:effectLst>
                <a:outerShdw blurRad="38100" dist="12700" dir="5400000" rotWithShape="0">
                  <a:srgbClr val="000000">
                    <a:alpha val="50000"/>
                  </a:srgbClr>
                </a:outerShdw>
              </a:effectLst>
              <a:uFill>
                <a:solidFill/>
              </a:uFill>
              <a:latin typeface="Trebuchet MS"/>
              <a:ea typeface="Trebuchet MS"/>
              <a:cs typeface="Trebuchet MS"/>
              <a:sym typeface="Trebuchet MS"/>
            </a:endParaRPr>
          </a:p>
        </p:txBody>
      </p:sp>
      <p:sp>
        <p:nvSpPr>
          <p:cNvPr id="3" name="Shape 22"/>
          <p:cNvSpPr>
            <a:spLocks noGrp="1"/>
          </p:cNvSpPr>
          <p:nvPr>
            <p:ph type="sldNum" sz="quarter" idx="10"/>
          </p:nvPr>
        </p:nvSpPr>
        <p:spPr>
          <a:xfrm>
            <a:off x="8463242" y="6492152"/>
            <a:ext cx="223114" cy="227172"/>
          </a:xfrm>
          <a:ln>
            <a:round/>
          </a:ln>
        </p:spPr>
        <p:txBody>
          <a:bodyPr lIns="26751" tIns="26751" rIns="26751" bIns="26751" anchor="ctr"/>
          <a:lstStyle>
            <a:lvl1pPr algn="r" defTabSz="454793">
              <a:defRPr sz="1100">
                <a:solidFill>
                  <a:srgbClr val="9A9A9A"/>
                </a:solidFill>
                <a:uFill>
                  <a:solidFill>
                    <a:srgbClr val="9A9A9A"/>
                  </a:solidFill>
                </a:uFill>
                <a:latin typeface="+mn-lt"/>
                <a:ea typeface="+mn-ea"/>
                <a:cs typeface="+mn-cs"/>
                <a:sym typeface="Calibri"/>
              </a:defRPr>
            </a:lvl1pPr>
          </a:lstStyle>
          <a:p>
            <a:pPr>
              <a:defRPr/>
            </a:pPr>
            <a:fld id="{2E18C199-FC15-43D0-88A4-2E6AE0518827}" type="slidenum">
              <a:rPr/>
              <a:pPr>
                <a:defRPr/>
              </a:pPr>
              <a:t>‹#›</a:t>
            </a:fld>
            <a:endParaRPr/>
          </a:p>
        </p:txBody>
      </p:sp>
    </p:spTree>
    <p:extLst>
      <p:ext uri="{BB962C8B-B14F-4D97-AF65-F5344CB8AC3E}">
        <p14:creationId xmlns:p14="http://schemas.microsoft.com/office/powerpoint/2010/main" val="1413711046"/>
      </p:ext>
    </p:extLst>
  </p:cSld>
  <p:clrMapOvr>
    <a:masterClrMapping/>
  </p:clrMapOvr>
  <p:transition spd="med"/>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24" name="Shape 24"/>
          <p:cNvSpPr>
            <a:spLocks noGrp="1"/>
          </p:cNvSpPr>
          <p:nvPr>
            <p:ph type="title"/>
          </p:nvPr>
        </p:nvSpPr>
        <p:spPr>
          <a:xfrm>
            <a:off x="687587" y="383977"/>
            <a:ext cx="7768828" cy="1598414"/>
          </a:xfrm>
          <a:prstGeom prst="rect">
            <a:avLst/>
          </a:prstGeom>
        </p:spPr>
        <p:txBody>
          <a:bodyPr/>
          <a:lstStyle>
            <a:lvl1pPr>
              <a:defRPr b="1">
                <a:latin typeface="Trebuchet MS"/>
                <a:ea typeface="Trebuchet MS"/>
                <a:cs typeface="Trebuchet MS"/>
                <a:sym typeface="Trebuchet MS"/>
              </a:defRPr>
            </a:lvl1pPr>
          </a:lstStyle>
          <a:p>
            <a:pPr lvl="0"/>
            <a:r>
              <a:rPr/>
              <a:t>Title Text</a:t>
            </a:r>
          </a:p>
        </p:txBody>
      </p:sp>
      <p:sp>
        <p:nvSpPr>
          <p:cNvPr id="25" name="Shape 25"/>
          <p:cNvSpPr>
            <a:spLocks noGrp="1"/>
          </p:cNvSpPr>
          <p:nvPr>
            <p:ph type="body" idx="1"/>
          </p:nvPr>
        </p:nvSpPr>
        <p:spPr>
          <a:xfrm>
            <a:off x="687587" y="1982419"/>
            <a:ext cx="7768828" cy="4875609"/>
          </a:xfrm>
          <a:prstGeom prst="rect">
            <a:avLst/>
          </a:prstGeom>
        </p:spPr>
        <p:txBody>
          <a:bodyPr/>
          <a:lstStyle>
            <a:lvl1pPr>
              <a:defRPr>
                <a:latin typeface="Trebuchet MS"/>
                <a:ea typeface="Trebuchet MS"/>
                <a:cs typeface="Trebuchet MS"/>
                <a:sym typeface="Trebuchet MS"/>
              </a:defRPr>
            </a:lvl1pPr>
            <a:lvl2pPr marL="550213" indent="-200643">
              <a:spcBef>
                <a:spcPts val="633"/>
              </a:spcBef>
              <a:buChar char="–"/>
              <a:defRPr sz="2700">
                <a:latin typeface="Trebuchet MS"/>
                <a:ea typeface="Trebuchet MS"/>
                <a:cs typeface="Trebuchet MS"/>
                <a:sym typeface="Trebuchet MS"/>
              </a:defRPr>
            </a:lvl2pPr>
            <a:lvl3pPr marL="831108" indent="-160516">
              <a:spcBef>
                <a:spcPts val="492"/>
              </a:spcBef>
              <a:defRPr sz="2400">
                <a:latin typeface="Trebuchet MS"/>
                <a:ea typeface="Trebuchet MS"/>
                <a:cs typeface="Trebuchet MS"/>
                <a:sym typeface="Trebuchet MS"/>
              </a:defRPr>
            </a:lvl3pPr>
            <a:lvl4pPr marL="1152140" indent="-160516">
              <a:spcBef>
                <a:spcPts val="422"/>
              </a:spcBef>
              <a:buChar char="–"/>
              <a:defRPr sz="2000">
                <a:latin typeface="Trebuchet MS"/>
                <a:ea typeface="Trebuchet MS"/>
                <a:cs typeface="Trebuchet MS"/>
                <a:sym typeface="Trebuchet MS"/>
              </a:defRPr>
            </a:lvl4pPr>
            <a:lvl5pPr marL="1473160" indent="-160516">
              <a:spcBef>
                <a:spcPts val="422"/>
              </a:spcBef>
              <a:buChar char="»"/>
              <a:defRPr sz="2000">
                <a:latin typeface="Trebuchet MS"/>
                <a:ea typeface="Trebuchet MS"/>
                <a:cs typeface="Trebuchet MS"/>
                <a:sym typeface="Trebuchet MS"/>
              </a:defRPr>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26"/>
          <p:cNvSpPr>
            <a:spLocks noGrp="1"/>
          </p:cNvSpPr>
          <p:nvPr>
            <p:ph type="sldNum" sz="quarter" idx="10"/>
          </p:nvPr>
        </p:nvSpPr>
        <p:spPr>
          <a:xfrm>
            <a:off x="7408738" y="6250809"/>
            <a:ext cx="195567" cy="200055"/>
          </a:xfrm>
        </p:spPr>
        <p:txBody>
          <a:bodyPr/>
          <a:lstStyle>
            <a:lvl1pPr>
              <a:defRPr>
                <a:latin typeface="Times New Roman"/>
                <a:ea typeface="Times New Roman"/>
                <a:cs typeface="Times New Roman"/>
                <a:sym typeface="Times New Roman"/>
              </a:defRPr>
            </a:lvl1pPr>
          </a:lstStyle>
          <a:p>
            <a:pPr>
              <a:defRPr/>
            </a:pPr>
            <a:fld id="{295D8C35-0EF2-4BE9-BBE6-44111EE3BF4A}" type="slidenum">
              <a:rPr/>
              <a:pPr>
                <a:defRPr/>
              </a:pPr>
              <a:t>‹#›</a:t>
            </a:fld>
            <a:endParaRPr/>
          </a:p>
        </p:txBody>
      </p:sp>
    </p:spTree>
    <p:extLst>
      <p:ext uri="{BB962C8B-B14F-4D97-AF65-F5344CB8AC3E}">
        <p14:creationId xmlns:p14="http://schemas.microsoft.com/office/powerpoint/2010/main" val="4233716445"/>
      </p:ext>
    </p:extLst>
  </p:cSld>
  <p:clrMapOvr>
    <a:masterClrMapping/>
  </p:clrMapOvr>
  <p:transition spd="med"/>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sp>
        <p:nvSpPr>
          <p:cNvPr id="28" name="Shape 28"/>
          <p:cNvSpPr>
            <a:spLocks noGrp="1"/>
          </p:cNvSpPr>
          <p:nvPr>
            <p:ph type="title"/>
          </p:nvPr>
        </p:nvSpPr>
        <p:spPr>
          <a:xfrm>
            <a:off x="892971" y="4"/>
            <a:ext cx="7349133" cy="2143125"/>
          </a:xfrm>
          <a:prstGeom prst="rect">
            <a:avLst/>
          </a:prstGeom>
        </p:spPr>
        <p:txBody>
          <a:bodyPr/>
          <a:lstStyle>
            <a:lvl1pPr marL="0" marR="0" defTabSz="650983">
              <a:defRPr sz="5800">
                <a:latin typeface="Gill Sans SemiBold"/>
                <a:ea typeface="Gill Sans SemiBold"/>
                <a:cs typeface="Gill Sans SemiBold"/>
                <a:sym typeface="Gill Sans SemiBold"/>
              </a:defRPr>
            </a:lvl1pPr>
          </a:lstStyle>
          <a:p>
            <a:pPr lvl="0"/>
            <a:r>
              <a:rPr/>
              <a:t>Title Text</a:t>
            </a:r>
          </a:p>
        </p:txBody>
      </p:sp>
      <p:sp>
        <p:nvSpPr>
          <p:cNvPr id="29" name="Shape 29"/>
          <p:cNvSpPr>
            <a:spLocks noGrp="1"/>
          </p:cNvSpPr>
          <p:nvPr>
            <p:ph type="body" idx="1"/>
          </p:nvPr>
        </p:nvSpPr>
        <p:spPr>
          <a:xfrm>
            <a:off x="892971" y="2312793"/>
            <a:ext cx="7349133" cy="4545211"/>
          </a:xfrm>
          <a:prstGeom prst="rect">
            <a:avLst/>
          </a:prstGeom>
        </p:spPr>
        <p:txBody>
          <a:bodyPr/>
          <a:lstStyle>
            <a:lvl1pPr marL="240778" marR="0" algn="ctr" defTabSz="650983">
              <a:spcBef>
                <a:spcPts val="0"/>
              </a:spcBef>
              <a:buSzTx/>
              <a:buNone/>
              <a:defRPr sz="2400">
                <a:latin typeface="+mj-lt"/>
                <a:ea typeface="+mj-ea"/>
                <a:cs typeface="+mj-cs"/>
                <a:sym typeface="Gill Sans"/>
              </a:defRPr>
            </a:lvl1pPr>
            <a:lvl2pPr marL="521681" marR="0" indent="-200643" algn="ctr" defTabSz="650983">
              <a:spcBef>
                <a:spcPts val="0"/>
              </a:spcBef>
              <a:buSzTx/>
              <a:buNone/>
              <a:defRPr sz="2400">
                <a:latin typeface="+mj-lt"/>
                <a:ea typeface="+mj-ea"/>
                <a:cs typeface="+mj-cs"/>
                <a:sym typeface="Gill Sans"/>
              </a:defRPr>
            </a:lvl2pPr>
            <a:lvl3pPr marL="802577" marR="0" indent="-151600" algn="ctr" defTabSz="650983">
              <a:spcBef>
                <a:spcPts val="0"/>
              </a:spcBef>
              <a:buSzTx/>
              <a:buNone/>
              <a:defRPr sz="2400">
                <a:latin typeface="+mj-lt"/>
                <a:ea typeface="+mj-ea"/>
                <a:cs typeface="+mj-cs"/>
                <a:sym typeface="Gill Sans"/>
              </a:defRPr>
            </a:lvl3pPr>
            <a:lvl4pPr marL="1132522" marR="0" indent="-169433" algn="ctr" defTabSz="650983">
              <a:spcBef>
                <a:spcPts val="0"/>
              </a:spcBef>
              <a:buSzTx/>
              <a:buNone/>
              <a:defRPr sz="2400">
                <a:latin typeface="+mj-lt"/>
                <a:ea typeface="+mj-ea"/>
                <a:cs typeface="+mj-cs"/>
                <a:sym typeface="Gill Sans"/>
              </a:defRPr>
            </a:lvl4pPr>
            <a:lvl5pPr marL="1444634" marR="0" indent="-160516" algn="ctr" defTabSz="650983">
              <a:spcBef>
                <a:spcPts val="0"/>
              </a:spcBef>
              <a:buSzTx/>
              <a:buNone/>
              <a:defRPr sz="2400">
                <a:latin typeface="+mj-lt"/>
                <a:ea typeface="+mj-ea"/>
                <a:cs typeface="+mj-cs"/>
                <a:sym typeface="Gill Sans"/>
              </a:defRPr>
            </a:lvl5pPr>
          </a:lstStyle>
          <a:p>
            <a:pPr lvl="0"/>
            <a:r>
              <a:rPr/>
              <a:t>Body Level One</a:t>
            </a:r>
          </a:p>
          <a:p>
            <a:pPr lvl="1"/>
            <a:r>
              <a:rPr/>
              <a:t>Body Level Two</a:t>
            </a:r>
          </a:p>
          <a:p>
            <a:pPr lvl="2"/>
            <a:r>
              <a:rPr/>
              <a:t>Body Level Three</a:t>
            </a:r>
          </a:p>
          <a:p>
            <a:pPr lvl="3"/>
            <a:r>
              <a:rPr/>
              <a:t>Body Level Four</a:t>
            </a:r>
          </a:p>
          <a:p>
            <a:pPr lvl="4"/>
            <a:r>
              <a:rPr/>
              <a:t>Body Level Five</a:t>
            </a:r>
          </a:p>
        </p:txBody>
      </p:sp>
    </p:spTree>
    <p:extLst>
      <p:ext uri="{BB962C8B-B14F-4D97-AF65-F5344CB8AC3E}">
        <p14:creationId xmlns:p14="http://schemas.microsoft.com/office/powerpoint/2010/main" val="29990390"/>
      </p:ext>
    </p:extLst>
  </p:cSld>
  <p:clrMapOvr>
    <a:masterClrMapping/>
  </p:clrMapOvr>
  <p:transition spd="med"/>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type="tx">
  <p:cSld name="ppt_template_WideScreen">
    <p:spTree>
      <p:nvGrpSpPr>
        <p:cNvPr id="1" name=""/>
        <p:cNvGrpSpPr/>
        <p:nvPr/>
      </p:nvGrpSpPr>
      <p:grpSpPr>
        <a:xfrm>
          <a:off x="0" y="0"/>
          <a:ext cx="0" cy="0"/>
          <a:chOff x="0" y="0"/>
          <a:chExt cx="0" cy="0"/>
        </a:xfrm>
      </p:grpSpPr>
      <p:sp>
        <p:nvSpPr>
          <p:cNvPr id="2" name="Shape 31"/>
          <p:cNvSpPr>
            <a:spLocks noChangeArrowheads="1"/>
          </p:cNvSpPr>
          <p:nvPr/>
        </p:nvSpPr>
        <p:spPr bwMode="auto">
          <a:xfrm>
            <a:off x="119461" y="78136"/>
            <a:ext cx="8908479" cy="6727404"/>
          </a:xfrm>
          <a:prstGeom prst="rect">
            <a:avLst/>
          </a:prstGeom>
          <a:noFill/>
          <a:ln w="76200">
            <a:solidFill>
              <a:srgbClr val="000000"/>
            </a:solidFill>
            <a:miter lim="400000"/>
            <a:headEnd/>
            <a:tailEnd/>
          </a:ln>
          <a:extLst>
            <a:ext uri="{909E8E84-426E-40DD-AFC4-6F175D3DCCD1}">
              <a14:hiddenFill xmlns:a14="http://schemas.microsoft.com/office/drawing/2010/main">
                <a:solidFill>
                  <a:srgbClr val="FFFFFF"/>
                </a:solidFill>
              </a14:hiddenFill>
            </a:ext>
          </a:extLst>
        </p:spPr>
        <p:txBody>
          <a:bodyPr lIns="0" tIns="0" rIns="0" bIns="0" anchor="ctr"/>
          <a:lstStyle/>
          <a:p>
            <a:pPr marL="40130" defTabSz="909581" fontAlgn="base">
              <a:spcBef>
                <a:spcPct val="0"/>
              </a:spcBef>
              <a:spcAft>
                <a:spcPct val="0"/>
              </a:spcAft>
            </a:pPr>
            <a:endParaRPr lang="tr-TR" sz="2400" smtClean="0">
              <a:solidFill>
                <a:srgbClr val="000000"/>
              </a:solidFill>
              <a:latin typeface="Arial" pitchFamily="34" charset="0"/>
              <a:cs typeface="Arial" pitchFamily="34" charset="0"/>
              <a:sym typeface="Arial" pitchFamily="34" charset="0"/>
            </a:endParaRPr>
          </a:p>
        </p:txBody>
      </p:sp>
    </p:spTree>
    <p:extLst>
      <p:ext uri="{BB962C8B-B14F-4D97-AF65-F5344CB8AC3E}">
        <p14:creationId xmlns:p14="http://schemas.microsoft.com/office/powerpoint/2010/main" val="2036611728"/>
      </p:ext>
    </p:extLst>
  </p:cSld>
  <p:clrMapOvr>
    <a:masterClrMapping/>
  </p:clrMapOvr>
  <p:transition spd="med"/>
</p:sldLayout>
</file>

<file path=ppt/slideLayouts/slideLayout187.xml><?xml version="1.0" encoding="utf-8"?>
<p:sldLayout xmlns:a="http://schemas.openxmlformats.org/drawingml/2006/main" xmlns:r="http://schemas.openxmlformats.org/officeDocument/2006/relationships" xmlns:p="http://schemas.openxmlformats.org/presentationml/2006/main" type="tx">
  <p:cSld name="1_Title &amp; Bullets">
    <p:spTree>
      <p:nvGrpSpPr>
        <p:cNvPr id="1" name=""/>
        <p:cNvGrpSpPr/>
        <p:nvPr/>
      </p:nvGrpSpPr>
      <p:grpSpPr>
        <a:xfrm>
          <a:off x="0" y="0"/>
          <a:ext cx="0" cy="0"/>
          <a:chOff x="0" y="0"/>
          <a:chExt cx="0" cy="0"/>
        </a:xfrm>
      </p:grpSpPr>
      <p:sp>
        <p:nvSpPr>
          <p:cNvPr id="33" name="Shape 33"/>
          <p:cNvSpPr>
            <a:spLocks noGrp="1"/>
          </p:cNvSpPr>
          <p:nvPr>
            <p:ph type="title"/>
          </p:nvPr>
        </p:nvSpPr>
        <p:spPr>
          <a:prstGeom prst="rect">
            <a:avLst/>
          </a:prstGeom>
        </p:spPr>
        <p:txBody>
          <a:bodyPr/>
          <a:lstStyle/>
          <a:p>
            <a:pPr lvl="0"/>
            <a:r>
              <a:rPr/>
              <a:t>Title Text</a:t>
            </a:r>
          </a:p>
        </p:txBody>
      </p:sp>
      <p:sp>
        <p:nvSpPr>
          <p:cNvPr id="34" name="Shape 34"/>
          <p:cNvSpPr>
            <a:spLocks noGrp="1"/>
          </p:cNvSpPr>
          <p:nvPr>
            <p:ph type="body" idx="1"/>
          </p:nvPr>
        </p:nvSpPr>
        <p:spPr>
          <a:prstGeom prst="rect">
            <a:avLst/>
          </a:prstGeom>
        </p:spPr>
        <p:txBody>
          <a:bodyPr/>
          <a:lstStyle>
            <a:lvl2pPr marL="550213" indent="-200643">
              <a:spcBef>
                <a:spcPts val="633"/>
              </a:spcBef>
              <a:buChar char="–"/>
              <a:defRPr sz="2700"/>
            </a:lvl2pPr>
            <a:lvl3pPr marL="831108" indent="-160516">
              <a:spcBef>
                <a:spcPts val="492"/>
              </a:spcBef>
              <a:defRPr sz="2400"/>
            </a:lvl3pPr>
            <a:lvl4pPr marL="1152140" indent="-160516">
              <a:spcBef>
                <a:spcPts val="422"/>
              </a:spcBef>
              <a:buChar char="–"/>
              <a:defRPr sz="2000"/>
            </a:lvl4pPr>
            <a:lvl5pPr marL="1473160" indent="-160516">
              <a:spcBef>
                <a:spcPts val="422"/>
              </a:spcBef>
              <a:buChar char="»"/>
              <a:defRPr sz="2000"/>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5"/>
          <p:cNvSpPr>
            <a:spLocks noGrp="1"/>
          </p:cNvSpPr>
          <p:nvPr>
            <p:ph type="sldNum" sz="quarter" idx="10"/>
          </p:nvPr>
        </p:nvSpPr>
        <p:spPr>
          <a:ln/>
        </p:spPr>
        <p:txBody>
          <a:bodyPr/>
          <a:lstStyle>
            <a:lvl1pPr>
              <a:defRPr/>
            </a:lvl1pPr>
          </a:lstStyle>
          <a:p>
            <a:pPr>
              <a:defRPr/>
            </a:pPr>
            <a:fld id="{747101A5-6964-4B4F-95C4-017DAEDC7156}" type="slidenum">
              <a:rPr/>
              <a:pPr>
                <a:defRPr/>
              </a:pPr>
              <a:t>‹#›</a:t>
            </a:fld>
            <a:endParaRPr/>
          </a:p>
        </p:txBody>
      </p:sp>
    </p:spTree>
    <p:extLst>
      <p:ext uri="{BB962C8B-B14F-4D97-AF65-F5344CB8AC3E}">
        <p14:creationId xmlns:p14="http://schemas.microsoft.com/office/powerpoint/2010/main" val="1825589588"/>
      </p:ext>
    </p:extLst>
  </p:cSld>
  <p:clrMapOvr>
    <a:masterClrMapping/>
  </p:clrMapOvr>
  <p:transition spd="med"/>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tx">
  <p:cSld name="2_Title &amp; Bullets">
    <p:spTree>
      <p:nvGrpSpPr>
        <p:cNvPr id="1" name=""/>
        <p:cNvGrpSpPr/>
        <p:nvPr/>
      </p:nvGrpSpPr>
      <p:grpSpPr>
        <a:xfrm>
          <a:off x="0" y="0"/>
          <a:ext cx="0" cy="0"/>
          <a:chOff x="0" y="0"/>
          <a:chExt cx="0" cy="0"/>
        </a:xfrm>
      </p:grpSpPr>
      <p:sp>
        <p:nvSpPr>
          <p:cNvPr id="37" name="Shape 37"/>
          <p:cNvSpPr>
            <a:spLocks noGrp="1"/>
          </p:cNvSpPr>
          <p:nvPr>
            <p:ph type="title"/>
          </p:nvPr>
        </p:nvSpPr>
        <p:spPr>
          <a:xfrm>
            <a:off x="687587" y="383977"/>
            <a:ext cx="7768828" cy="1598414"/>
          </a:xfrm>
          <a:prstGeom prst="rect">
            <a:avLst/>
          </a:prstGeom>
        </p:spPr>
        <p:txBody>
          <a:bodyPr/>
          <a:lstStyle>
            <a:lvl1pPr>
              <a:defRPr sz="4100" b="1">
                <a:latin typeface="Trebuchet MS"/>
                <a:ea typeface="Trebuchet MS"/>
                <a:cs typeface="Trebuchet MS"/>
                <a:sym typeface="Trebuchet MS"/>
              </a:defRPr>
            </a:lvl1pPr>
          </a:lstStyle>
          <a:p>
            <a:pPr lvl="0"/>
            <a:r>
              <a:rPr/>
              <a:t>Title Text</a:t>
            </a:r>
          </a:p>
        </p:txBody>
      </p:sp>
      <p:sp>
        <p:nvSpPr>
          <p:cNvPr id="38" name="Shape 38"/>
          <p:cNvSpPr>
            <a:spLocks noGrp="1"/>
          </p:cNvSpPr>
          <p:nvPr>
            <p:ph type="body" idx="1"/>
          </p:nvPr>
        </p:nvSpPr>
        <p:spPr>
          <a:xfrm>
            <a:off x="687587" y="1982419"/>
            <a:ext cx="7768828" cy="4875609"/>
          </a:xfrm>
          <a:prstGeom prst="rect">
            <a:avLst/>
          </a:prstGeom>
        </p:spPr>
        <p:txBody>
          <a:bodyPr/>
          <a:lstStyle>
            <a:lvl1pPr>
              <a:defRPr sz="3000">
                <a:latin typeface="Trebuchet MS"/>
                <a:ea typeface="Trebuchet MS"/>
                <a:cs typeface="Trebuchet MS"/>
                <a:sym typeface="Trebuchet MS"/>
              </a:defRPr>
            </a:lvl1pPr>
            <a:lvl2pPr marL="550213" indent="-200643">
              <a:spcBef>
                <a:spcPts val="633"/>
              </a:spcBef>
              <a:buChar char="–"/>
              <a:defRPr sz="2500">
                <a:latin typeface="Trebuchet MS"/>
                <a:ea typeface="Trebuchet MS"/>
                <a:cs typeface="Trebuchet MS"/>
                <a:sym typeface="Trebuchet MS"/>
              </a:defRPr>
            </a:lvl2pPr>
            <a:lvl3pPr marL="831108" indent="-160516">
              <a:spcBef>
                <a:spcPts val="492"/>
              </a:spcBef>
              <a:defRPr sz="2100">
                <a:latin typeface="Trebuchet MS"/>
                <a:ea typeface="Trebuchet MS"/>
                <a:cs typeface="Trebuchet MS"/>
                <a:sym typeface="Trebuchet MS"/>
              </a:defRPr>
            </a:lvl3pPr>
            <a:lvl4pPr marL="1152140" indent="-160516">
              <a:spcBef>
                <a:spcPts val="422"/>
              </a:spcBef>
              <a:buChar char="–"/>
              <a:defRPr sz="1700">
                <a:latin typeface="Trebuchet MS"/>
                <a:ea typeface="Trebuchet MS"/>
                <a:cs typeface="Trebuchet MS"/>
                <a:sym typeface="Trebuchet MS"/>
              </a:defRPr>
            </a:lvl4pPr>
            <a:lvl5pPr marL="1473160" indent="-160516">
              <a:spcBef>
                <a:spcPts val="422"/>
              </a:spcBef>
              <a:buChar char="»"/>
              <a:defRPr sz="1700">
                <a:latin typeface="Trebuchet MS"/>
                <a:ea typeface="Trebuchet MS"/>
                <a:cs typeface="Trebuchet MS"/>
                <a:sym typeface="Trebuchet MS"/>
              </a:defRPr>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39"/>
          <p:cNvSpPr>
            <a:spLocks noGrp="1"/>
          </p:cNvSpPr>
          <p:nvPr>
            <p:ph type="sldNum" sz="quarter" idx="10"/>
          </p:nvPr>
        </p:nvSpPr>
        <p:spPr>
          <a:xfrm>
            <a:off x="7423102" y="6250784"/>
            <a:ext cx="169066" cy="173124"/>
          </a:xfrm>
        </p:spPr>
        <p:txBody>
          <a:bodyPr/>
          <a:lstStyle>
            <a:lvl1pPr>
              <a:defRPr sz="1100">
                <a:latin typeface="Times New Roman"/>
                <a:ea typeface="Times New Roman"/>
                <a:cs typeface="Times New Roman"/>
                <a:sym typeface="Times New Roman"/>
              </a:defRPr>
            </a:lvl1pPr>
          </a:lstStyle>
          <a:p>
            <a:pPr>
              <a:defRPr/>
            </a:pPr>
            <a:fld id="{FF2DD9BB-8165-4A3F-9221-16399D751E22}" type="slidenum">
              <a:rPr/>
              <a:pPr>
                <a:defRPr/>
              </a:pPr>
              <a:t>‹#›</a:t>
            </a:fld>
            <a:endParaRPr/>
          </a:p>
        </p:txBody>
      </p:sp>
    </p:spTree>
    <p:extLst>
      <p:ext uri="{BB962C8B-B14F-4D97-AF65-F5344CB8AC3E}">
        <p14:creationId xmlns:p14="http://schemas.microsoft.com/office/powerpoint/2010/main" val="2400602855"/>
      </p:ext>
    </p:extLst>
  </p:cSld>
  <p:clrMapOvr>
    <a:masterClrMapping/>
  </p:clrMapOvr>
  <p:transition spd="med"/>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tx">
  <p:cSld name="1_Default - Title Slide">
    <p:spTree>
      <p:nvGrpSpPr>
        <p:cNvPr id="1" name=""/>
        <p:cNvGrpSpPr/>
        <p:nvPr/>
      </p:nvGrpSpPr>
      <p:grpSpPr>
        <a:xfrm>
          <a:off x="0" y="0"/>
          <a:ext cx="0" cy="0"/>
          <a:chOff x="0" y="0"/>
          <a:chExt cx="0" cy="0"/>
        </a:xfrm>
      </p:grpSpPr>
      <p:sp>
        <p:nvSpPr>
          <p:cNvPr id="41" name="Shape 41"/>
          <p:cNvSpPr>
            <a:spLocks noGrp="1"/>
          </p:cNvSpPr>
          <p:nvPr>
            <p:ph type="title"/>
          </p:nvPr>
        </p:nvSpPr>
        <p:spPr>
          <a:xfrm>
            <a:off x="687587" y="2130425"/>
            <a:ext cx="7768828" cy="1470026"/>
          </a:xfrm>
          <a:prstGeom prst="rect">
            <a:avLst/>
          </a:prstGeom>
          <a:ln>
            <a:round/>
          </a:ln>
        </p:spPr>
        <p:txBody>
          <a:bodyPr lIns="26751" tIns="26751" rIns="26751" bIns="26751"/>
          <a:lstStyle>
            <a:lvl1pPr marL="0" marR="0" defTabSz="454793">
              <a:defRPr>
                <a:latin typeface="+mn-lt"/>
                <a:ea typeface="+mn-ea"/>
                <a:cs typeface="+mn-cs"/>
                <a:sym typeface="Calibri"/>
              </a:defRPr>
            </a:lvl1pPr>
          </a:lstStyle>
          <a:p>
            <a:pPr lvl="0"/>
            <a:r>
              <a:rPr/>
              <a:t>Title Text</a:t>
            </a:r>
          </a:p>
        </p:txBody>
      </p:sp>
      <p:sp>
        <p:nvSpPr>
          <p:cNvPr id="42" name="Shape 42"/>
          <p:cNvSpPr>
            <a:spLocks noGrp="1"/>
          </p:cNvSpPr>
          <p:nvPr>
            <p:ph type="body" idx="1"/>
          </p:nvPr>
        </p:nvSpPr>
        <p:spPr>
          <a:xfrm>
            <a:off x="1375173" y="3884417"/>
            <a:ext cx="6402586" cy="1750219"/>
          </a:xfrm>
          <a:prstGeom prst="rect">
            <a:avLst/>
          </a:prstGeom>
          <a:ln>
            <a:round/>
          </a:ln>
        </p:spPr>
        <p:txBody>
          <a:bodyPr lIns="26751" tIns="26751" rIns="26751" bIns="26751"/>
          <a:lstStyle>
            <a:lvl1pPr marL="0" marR="0" indent="0" algn="ctr" defTabSz="454793">
              <a:buClr>
                <a:srgbClr val="9A9A9A"/>
              </a:buClr>
              <a:buSzTx/>
              <a:buNone/>
              <a:defRPr>
                <a:solidFill>
                  <a:srgbClr val="9A9A9A"/>
                </a:solidFill>
                <a:uFill>
                  <a:solidFill>
                    <a:srgbClr val="9A9A9A"/>
                  </a:solidFill>
                </a:uFill>
                <a:latin typeface="+mn-lt"/>
                <a:ea typeface="+mn-ea"/>
                <a:cs typeface="+mn-cs"/>
                <a:sym typeface="Calibri"/>
              </a:defRPr>
            </a:lvl1pPr>
            <a:lvl2pPr marL="454793" marR="0" indent="0" algn="ctr" defTabSz="454793">
              <a:spcBef>
                <a:spcPts val="633"/>
              </a:spcBef>
              <a:buClr>
                <a:srgbClr val="9A9A9A"/>
              </a:buClr>
              <a:buSzTx/>
              <a:buNone/>
              <a:defRPr sz="2700">
                <a:solidFill>
                  <a:srgbClr val="9A9A9A"/>
                </a:solidFill>
                <a:uFill>
                  <a:solidFill>
                    <a:srgbClr val="9A9A9A"/>
                  </a:solidFill>
                </a:uFill>
                <a:latin typeface="+mn-lt"/>
                <a:ea typeface="+mn-ea"/>
                <a:cs typeface="+mn-cs"/>
                <a:sym typeface="Calibri"/>
              </a:defRPr>
            </a:lvl2pPr>
            <a:lvl3pPr marL="909581" marR="0" indent="0" algn="ctr" defTabSz="454793">
              <a:spcBef>
                <a:spcPts val="562"/>
              </a:spcBef>
              <a:buClr>
                <a:srgbClr val="9A9A9A"/>
              </a:buClr>
              <a:buSzTx/>
              <a:buNone/>
              <a:defRPr sz="2400">
                <a:solidFill>
                  <a:srgbClr val="9A9A9A"/>
                </a:solidFill>
                <a:uFill>
                  <a:solidFill>
                    <a:srgbClr val="9A9A9A"/>
                  </a:solidFill>
                </a:uFill>
                <a:latin typeface="+mn-lt"/>
                <a:ea typeface="+mn-ea"/>
                <a:cs typeface="+mn-cs"/>
                <a:sym typeface="Calibri"/>
              </a:defRPr>
            </a:lvl3pPr>
            <a:lvl4pPr marL="1373284" marR="0" indent="0" algn="ctr" defTabSz="454793">
              <a:spcBef>
                <a:spcPts val="422"/>
              </a:spcBef>
              <a:buClr>
                <a:srgbClr val="9A9A9A"/>
              </a:buClr>
              <a:buSzTx/>
              <a:buNone/>
              <a:defRPr sz="2000">
                <a:solidFill>
                  <a:srgbClr val="9A9A9A"/>
                </a:solidFill>
                <a:uFill>
                  <a:solidFill>
                    <a:srgbClr val="9A9A9A"/>
                  </a:solidFill>
                </a:uFill>
                <a:latin typeface="+mn-lt"/>
                <a:ea typeface="+mn-ea"/>
                <a:cs typeface="+mn-cs"/>
                <a:sym typeface="Calibri"/>
              </a:defRPr>
            </a:lvl4pPr>
            <a:lvl5pPr marL="1828090" marR="0" indent="0" algn="ctr" defTabSz="454793">
              <a:spcBef>
                <a:spcPts val="422"/>
              </a:spcBef>
              <a:buClr>
                <a:srgbClr val="9A9A9A"/>
              </a:buClr>
              <a:buSzTx/>
              <a:buNone/>
              <a:defRPr sz="2000">
                <a:solidFill>
                  <a:srgbClr val="9A9A9A"/>
                </a:solidFill>
                <a:uFill>
                  <a:solidFill>
                    <a:srgbClr val="9A9A9A"/>
                  </a:solidFill>
                </a:uFill>
                <a:latin typeface="+mn-lt"/>
                <a:ea typeface="+mn-ea"/>
                <a:cs typeface="+mn-cs"/>
                <a:sym typeface="Calibri"/>
              </a:defRPr>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43"/>
          <p:cNvSpPr>
            <a:spLocks noGrp="1"/>
          </p:cNvSpPr>
          <p:nvPr>
            <p:ph type="sldNum" sz="quarter" idx="10"/>
          </p:nvPr>
        </p:nvSpPr>
        <p:spPr>
          <a:xfrm>
            <a:off x="8463242" y="6492152"/>
            <a:ext cx="223114" cy="227172"/>
          </a:xfrm>
          <a:ln>
            <a:round/>
          </a:ln>
        </p:spPr>
        <p:txBody>
          <a:bodyPr lIns="26751" tIns="26751" rIns="26751" bIns="26751" anchor="ctr"/>
          <a:lstStyle>
            <a:lvl1pPr algn="r" defTabSz="454793">
              <a:defRPr sz="1100">
                <a:solidFill>
                  <a:srgbClr val="9A9A9A"/>
                </a:solidFill>
                <a:uFill>
                  <a:solidFill>
                    <a:srgbClr val="9A9A9A"/>
                  </a:solidFill>
                </a:uFill>
                <a:latin typeface="+mn-lt"/>
                <a:ea typeface="+mn-ea"/>
                <a:cs typeface="+mn-cs"/>
                <a:sym typeface="Calibri"/>
              </a:defRPr>
            </a:lvl1pPr>
          </a:lstStyle>
          <a:p>
            <a:pPr>
              <a:defRPr/>
            </a:pPr>
            <a:fld id="{D11F066A-70F9-4725-BDBE-AA99264FC637}" type="slidenum">
              <a:rPr/>
              <a:pPr>
                <a:defRPr/>
              </a:pPr>
              <a:t>‹#›</a:t>
            </a:fld>
            <a:endParaRPr/>
          </a:p>
        </p:txBody>
      </p:sp>
    </p:spTree>
    <p:extLst>
      <p:ext uri="{BB962C8B-B14F-4D97-AF65-F5344CB8AC3E}">
        <p14:creationId xmlns:p14="http://schemas.microsoft.com/office/powerpoint/2010/main" val="3619921780"/>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D46F07-C541-492E-A5BD-44B7719122F6}" type="slidenum">
              <a:rPr lang="tr-TR">
                <a:solidFill>
                  <a:srgbClr val="000000"/>
                </a:solidFill>
              </a:rPr>
              <a:pPr>
                <a:defRPr/>
              </a:pPr>
              <a:t>‹#›</a:t>
            </a:fld>
            <a:endParaRPr lang="tr-TR">
              <a:solidFill>
                <a:srgbClr val="000000"/>
              </a:solidFill>
            </a:endParaRPr>
          </a:p>
        </p:txBody>
      </p:sp>
    </p:spTree>
    <p:extLst>
      <p:ext uri="{BB962C8B-B14F-4D97-AF65-F5344CB8AC3E}">
        <p14:creationId xmlns:p14="http://schemas.microsoft.com/office/powerpoint/2010/main" val="177160559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type="tx">
  <p:cSld name="Title &amp; Bullets copy">
    <p:spTree>
      <p:nvGrpSpPr>
        <p:cNvPr id="1" name=""/>
        <p:cNvGrpSpPr/>
        <p:nvPr/>
      </p:nvGrpSpPr>
      <p:grpSpPr>
        <a:xfrm>
          <a:off x="0" y="0"/>
          <a:ext cx="0" cy="0"/>
          <a:chOff x="0" y="0"/>
          <a:chExt cx="0" cy="0"/>
        </a:xfrm>
      </p:grpSpPr>
      <p:sp>
        <p:nvSpPr>
          <p:cNvPr id="45" name="Shape 45"/>
          <p:cNvSpPr>
            <a:spLocks noGrp="1"/>
          </p:cNvSpPr>
          <p:nvPr>
            <p:ph type="title"/>
          </p:nvPr>
        </p:nvSpPr>
        <p:spPr>
          <a:xfrm>
            <a:off x="687587" y="383977"/>
            <a:ext cx="7768828" cy="1598414"/>
          </a:xfrm>
          <a:prstGeom prst="rect">
            <a:avLst/>
          </a:prstGeom>
        </p:spPr>
        <p:txBody>
          <a:bodyPr/>
          <a:lstStyle>
            <a:lvl1pPr>
              <a:defRPr b="1">
                <a:latin typeface="Trebuchet MS"/>
                <a:ea typeface="Trebuchet MS"/>
                <a:cs typeface="Trebuchet MS"/>
                <a:sym typeface="Trebuchet MS"/>
              </a:defRPr>
            </a:lvl1pPr>
          </a:lstStyle>
          <a:p>
            <a:pPr lvl="0"/>
            <a:r>
              <a:rPr/>
              <a:t>Title Text</a:t>
            </a:r>
          </a:p>
        </p:txBody>
      </p:sp>
      <p:sp>
        <p:nvSpPr>
          <p:cNvPr id="46" name="Shape 46"/>
          <p:cNvSpPr>
            <a:spLocks noGrp="1"/>
          </p:cNvSpPr>
          <p:nvPr>
            <p:ph type="body" idx="1"/>
          </p:nvPr>
        </p:nvSpPr>
        <p:spPr>
          <a:xfrm>
            <a:off x="687587" y="1982419"/>
            <a:ext cx="7768828" cy="4875609"/>
          </a:xfrm>
          <a:prstGeom prst="rect">
            <a:avLst/>
          </a:prstGeom>
        </p:spPr>
        <p:txBody>
          <a:bodyPr/>
          <a:lstStyle>
            <a:lvl1pPr>
              <a:defRPr>
                <a:latin typeface="Trebuchet MS"/>
                <a:ea typeface="Trebuchet MS"/>
                <a:cs typeface="Trebuchet MS"/>
                <a:sym typeface="Trebuchet MS"/>
              </a:defRPr>
            </a:lvl1pPr>
            <a:lvl2pPr marL="550213" indent="-200643">
              <a:spcBef>
                <a:spcPts val="633"/>
              </a:spcBef>
              <a:buChar char="–"/>
              <a:defRPr sz="2700">
                <a:latin typeface="Trebuchet MS"/>
                <a:ea typeface="Trebuchet MS"/>
                <a:cs typeface="Trebuchet MS"/>
                <a:sym typeface="Trebuchet MS"/>
              </a:defRPr>
            </a:lvl2pPr>
            <a:lvl3pPr marL="831108" indent="-160516">
              <a:spcBef>
                <a:spcPts val="492"/>
              </a:spcBef>
              <a:defRPr sz="2400">
                <a:latin typeface="Trebuchet MS"/>
                <a:ea typeface="Trebuchet MS"/>
                <a:cs typeface="Trebuchet MS"/>
                <a:sym typeface="Trebuchet MS"/>
              </a:defRPr>
            </a:lvl3pPr>
            <a:lvl4pPr marL="1152140" indent="-160516">
              <a:spcBef>
                <a:spcPts val="422"/>
              </a:spcBef>
              <a:buChar char="–"/>
              <a:defRPr sz="2000">
                <a:latin typeface="Trebuchet MS"/>
                <a:ea typeface="Trebuchet MS"/>
                <a:cs typeface="Trebuchet MS"/>
                <a:sym typeface="Trebuchet MS"/>
              </a:defRPr>
            </a:lvl4pPr>
            <a:lvl5pPr marL="1473160" indent="-160516">
              <a:spcBef>
                <a:spcPts val="422"/>
              </a:spcBef>
              <a:buChar char="»"/>
              <a:defRPr sz="2000">
                <a:latin typeface="Trebuchet MS"/>
                <a:ea typeface="Trebuchet MS"/>
                <a:cs typeface="Trebuchet MS"/>
                <a:sym typeface="Trebuchet MS"/>
              </a:defRPr>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47"/>
          <p:cNvSpPr>
            <a:spLocks noGrp="1"/>
          </p:cNvSpPr>
          <p:nvPr>
            <p:ph type="sldNum" sz="quarter" idx="10"/>
          </p:nvPr>
        </p:nvSpPr>
        <p:spPr>
          <a:xfrm>
            <a:off x="7408738" y="6250809"/>
            <a:ext cx="195567" cy="200055"/>
          </a:xfrm>
        </p:spPr>
        <p:txBody>
          <a:bodyPr/>
          <a:lstStyle>
            <a:lvl1pPr>
              <a:defRPr>
                <a:latin typeface="Times New Roman"/>
                <a:ea typeface="Times New Roman"/>
                <a:cs typeface="Times New Roman"/>
                <a:sym typeface="Times New Roman"/>
              </a:defRPr>
            </a:lvl1pPr>
          </a:lstStyle>
          <a:p>
            <a:pPr>
              <a:defRPr/>
            </a:pPr>
            <a:fld id="{6AA115F3-E41C-4453-BCA4-5C183DCD9126}" type="slidenum">
              <a:rPr/>
              <a:pPr>
                <a:defRPr/>
              </a:pPr>
              <a:t>‹#›</a:t>
            </a:fld>
            <a:endParaRPr/>
          </a:p>
        </p:txBody>
      </p:sp>
    </p:spTree>
    <p:extLst>
      <p:ext uri="{BB962C8B-B14F-4D97-AF65-F5344CB8AC3E}">
        <p14:creationId xmlns:p14="http://schemas.microsoft.com/office/powerpoint/2010/main" val="2569169795"/>
      </p:ext>
    </p:extLst>
  </p:cSld>
  <p:clrMapOvr>
    <a:masterClrMapping/>
  </p:clrMapOvr>
  <p:transition spd="med"/>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tx">
  <p:cSld name="Title &amp; Bullets copy 1">
    <p:spTree>
      <p:nvGrpSpPr>
        <p:cNvPr id="1" name=""/>
        <p:cNvGrpSpPr/>
        <p:nvPr/>
      </p:nvGrpSpPr>
      <p:grpSpPr>
        <a:xfrm>
          <a:off x="0" y="0"/>
          <a:ext cx="0" cy="0"/>
          <a:chOff x="0" y="0"/>
          <a:chExt cx="0" cy="0"/>
        </a:xfrm>
      </p:grpSpPr>
      <p:sp>
        <p:nvSpPr>
          <p:cNvPr id="49" name="Shape 49"/>
          <p:cNvSpPr>
            <a:spLocks noGrp="1"/>
          </p:cNvSpPr>
          <p:nvPr>
            <p:ph type="title"/>
          </p:nvPr>
        </p:nvSpPr>
        <p:spPr>
          <a:xfrm>
            <a:off x="687587" y="383977"/>
            <a:ext cx="7768828" cy="1598414"/>
          </a:xfrm>
          <a:prstGeom prst="rect">
            <a:avLst/>
          </a:prstGeom>
        </p:spPr>
        <p:txBody>
          <a:bodyPr/>
          <a:lstStyle>
            <a:lvl1pPr>
              <a:defRPr>
                <a:solidFill>
                  <a:srgbClr val="00F900"/>
                </a:solidFill>
                <a:uFill>
                  <a:solidFill>
                    <a:srgbClr val="00F900"/>
                  </a:solidFill>
                </a:uFill>
                <a:latin typeface="Times New Roman"/>
                <a:ea typeface="Times New Roman"/>
                <a:cs typeface="Times New Roman"/>
                <a:sym typeface="Times New Roman"/>
              </a:defRPr>
            </a:lvl1pPr>
          </a:lstStyle>
          <a:p>
            <a:pPr lvl="0"/>
            <a:r>
              <a:rPr/>
              <a:t>Title Text</a:t>
            </a:r>
          </a:p>
        </p:txBody>
      </p:sp>
      <p:sp>
        <p:nvSpPr>
          <p:cNvPr id="50" name="Shape 50"/>
          <p:cNvSpPr>
            <a:spLocks noGrp="1"/>
          </p:cNvSpPr>
          <p:nvPr>
            <p:ph type="body" idx="1"/>
          </p:nvPr>
        </p:nvSpPr>
        <p:spPr>
          <a:xfrm>
            <a:off x="687587" y="1982419"/>
            <a:ext cx="7768828" cy="4875609"/>
          </a:xfrm>
          <a:prstGeom prst="rect">
            <a:avLst/>
          </a:prstGeom>
        </p:spPr>
        <p:txBody>
          <a:bodyPr/>
          <a:lstStyle>
            <a:lvl1pPr>
              <a:defRPr>
                <a:latin typeface="Times New Roman"/>
                <a:ea typeface="Times New Roman"/>
                <a:cs typeface="Times New Roman"/>
                <a:sym typeface="Times New Roman"/>
              </a:defRPr>
            </a:lvl1pPr>
            <a:lvl2pPr marL="550213" indent="-200643">
              <a:spcBef>
                <a:spcPts val="633"/>
              </a:spcBef>
              <a:buChar char="–"/>
              <a:defRPr sz="2700">
                <a:latin typeface="Times New Roman"/>
                <a:ea typeface="Times New Roman"/>
                <a:cs typeface="Times New Roman"/>
                <a:sym typeface="Times New Roman"/>
              </a:defRPr>
            </a:lvl2pPr>
            <a:lvl3pPr marL="831108" indent="-160516">
              <a:spcBef>
                <a:spcPts val="492"/>
              </a:spcBef>
              <a:defRPr sz="2400">
                <a:latin typeface="Times New Roman"/>
                <a:ea typeface="Times New Roman"/>
                <a:cs typeface="Times New Roman"/>
                <a:sym typeface="Times New Roman"/>
              </a:defRPr>
            </a:lvl3pPr>
            <a:lvl4pPr marL="1152140" indent="-160516">
              <a:spcBef>
                <a:spcPts val="422"/>
              </a:spcBef>
              <a:buChar char="–"/>
              <a:defRPr sz="2000">
                <a:latin typeface="Times New Roman"/>
                <a:ea typeface="Times New Roman"/>
                <a:cs typeface="Times New Roman"/>
                <a:sym typeface="Times New Roman"/>
              </a:defRPr>
            </a:lvl4pPr>
            <a:lvl5pPr marL="1473160" indent="-160516">
              <a:spcBef>
                <a:spcPts val="422"/>
              </a:spcBef>
              <a:buChar char="»"/>
              <a:defRPr sz="2000">
                <a:latin typeface="Times New Roman"/>
                <a:ea typeface="Times New Roman"/>
                <a:cs typeface="Times New Roman"/>
                <a:sym typeface="Times New Roman"/>
              </a:defRPr>
            </a:lvl5pPr>
          </a:lstStyle>
          <a:p>
            <a:pPr lvl="0"/>
            <a:r>
              <a:rPr/>
              <a:t>Body Level One</a:t>
            </a:r>
          </a:p>
          <a:p>
            <a:pPr lvl="1"/>
            <a:r>
              <a:rPr/>
              <a:t>Body Level Two</a:t>
            </a:r>
          </a:p>
          <a:p>
            <a:pPr lvl="2"/>
            <a:r>
              <a:rPr/>
              <a:t>Body Level Three</a:t>
            </a:r>
          </a:p>
          <a:p>
            <a:pPr lvl="3"/>
            <a:r>
              <a:rPr/>
              <a:t>Body Level Four</a:t>
            </a:r>
          </a:p>
          <a:p>
            <a:pPr lvl="4"/>
            <a:r>
              <a:rPr/>
              <a:t>Body Level Five</a:t>
            </a:r>
          </a:p>
        </p:txBody>
      </p:sp>
    </p:spTree>
    <p:extLst>
      <p:ext uri="{BB962C8B-B14F-4D97-AF65-F5344CB8AC3E}">
        <p14:creationId xmlns:p14="http://schemas.microsoft.com/office/powerpoint/2010/main" val="2397806083"/>
      </p:ext>
    </p:extLst>
  </p:cSld>
  <p:clrMapOvr>
    <a:masterClrMapping/>
  </p:clrMapOvr>
  <p:transition spd="med"/>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tx">
  <p:cSld name="Title &amp; Bullets copy 2">
    <p:spTree>
      <p:nvGrpSpPr>
        <p:cNvPr id="1" name=""/>
        <p:cNvGrpSpPr/>
        <p:nvPr/>
      </p:nvGrpSpPr>
      <p:grpSpPr>
        <a:xfrm>
          <a:off x="0" y="0"/>
          <a:ext cx="0" cy="0"/>
          <a:chOff x="0" y="0"/>
          <a:chExt cx="0" cy="0"/>
        </a:xfrm>
      </p:grpSpPr>
      <p:sp>
        <p:nvSpPr>
          <p:cNvPr id="52" name="Shape 52"/>
          <p:cNvSpPr>
            <a:spLocks noGrp="1"/>
          </p:cNvSpPr>
          <p:nvPr>
            <p:ph type="title"/>
          </p:nvPr>
        </p:nvSpPr>
        <p:spPr>
          <a:xfrm>
            <a:off x="687587" y="383977"/>
            <a:ext cx="7768828" cy="1598414"/>
          </a:xfrm>
          <a:prstGeom prst="rect">
            <a:avLst/>
          </a:prstGeom>
        </p:spPr>
        <p:txBody>
          <a:bodyPr/>
          <a:lstStyle>
            <a:lvl1pPr>
              <a:defRPr b="1">
                <a:latin typeface="Trebuchet MS"/>
                <a:ea typeface="Trebuchet MS"/>
                <a:cs typeface="Trebuchet MS"/>
                <a:sym typeface="Trebuchet MS"/>
              </a:defRPr>
            </a:lvl1pPr>
          </a:lstStyle>
          <a:p>
            <a:pPr lvl="0"/>
            <a:r>
              <a:rPr/>
              <a:t>Title Text</a:t>
            </a:r>
          </a:p>
        </p:txBody>
      </p:sp>
      <p:sp>
        <p:nvSpPr>
          <p:cNvPr id="53" name="Shape 53"/>
          <p:cNvSpPr>
            <a:spLocks noGrp="1"/>
          </p:cNvSpPr>
          <p:nvPr>
            <p:ph type="body" idx="1"/>
          </p:nvPr>
        </p:nvSpPr>
        <p:spPr>
          <a:xfrm>
            <a:off x="687587" y="1982419"/>
            <a:ext cx="7768828" cy="4875609"/>
          </a:xfrm>
          <a:prstGeom prst="rect">
            <a:avLst/>
          </a:prstGeom>
        </p:spPr>
        <p:txBody>
          <a:bodyPr/>
          <a:lstStyle>
            <a:lvl1pPr>
              <a:defRPr>
                <a:latin typeface="Trebuchet MS"/>
                <a:ea typeface="Trebuchet MS"/>
                <a:cs typeface="Trebuchet MS"/>
                <a:sym typeface="Trebuchet MS"/>
              </a:defRPr>
            </a:lvl1pPr>
            <a:lvl2pPr marL="550213" indent="-200643">
              <a:spcBef>
                <a:spcPts val="633"/>
              </a:spcBef>
              <a:buChar char="–"/>
              <a:defRPr sz="2700">
                <a:latin typeface="Trebuchet MS"/>
                <a:ea typeface="Trebuchet MS"/>
                <a:cs typeface="Trebuchet MS"/>
                <a:sym typeface="Trebuchet MS"/>
              </a:defRPr>
            </a:lvl2pPr>
            <a:lvl3pPr marL="831108" indent="-160516">
              <a:spcBef>
                <a:spcPts val="492"/>
              </a:spcBef>
              <a:defRPr sz="2400">
                <a:latin typeface="Trebuchet MS"/>
                <a:ea typeface="Trebuchet MS"/>
                <a:cs typeface="Trebuchet MS"/>
                <a:sym typeface="Trebuchet MS"/>
              </a:defRPr>
            </a:lvl3pPr>
            <a:lvl4pPr marL="1152140" indent="-160516">
              <a:spcBef>
                <a:spcPts val="422"/>
              </a:spcBef>
              <a:buChar char="–"/>
              <a:defRPr sz="2000">
                <a:latin typeface="Trebuchet MS"/>
                <a:ea typeface="Trebuchet MS"/>
                <a:cs typeface="Trebuchet MS"/>
                <a:sym typeface="Trebuchet MS"/>
              </a:defRPr>
            </a:lvl4pPr>
            <a:lvl5pPr marL="1473160" indent="-160516">
              <a:spcBef>
                <a:spcPts val="422"/>
              </a:spcBef>
              <a:buChar char="»"/>
              <a:defRPr sz="2000">
                <a:latin typeface="Trebuchet MS"/>
                <a:ea typeface="Trebuchet MS"/>
                <a:cs typeface="Trebuchet MS"/>
                <a:sym typeface="Trebuchet MS"/>
              </a:defRPr>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54"/>
          <p:cNvSpPr>
            <a:spLocks noGrp="1"/>
          </p:cNvSpPr>
          <p:nvPr>
            <p:ph type="sldNum" sz="quarter" idx="10"/>
          </p:nvPr>
        </p:nvSpPr>
        <p:spPr>
          <a:xfrm>
            <a:off x="7408738" y="6250809"/>
            <a:ext cx="195567" cy="200055"/>
          </a:xfrm>
        </p:spPr>
        <p:txBody>
          <a:bodyPr/>
          <a:lstStyle>
            <a:lvl1pPr>
              <a:defRPr>
                <a:latin typeface="Times New Roman"/>
                <a:ea typeface="Times New Roman"/>
                <a:cs typeface="Times New Roman"/>
                <a:sym typeface="Times New Roman"/>
              </a:defRPr>
            </a:lvl1pPr>
          </a:lstStyle>
          <a:p>
            <a:pPr>
              <a:defRPr/>
            </a:pPr>
            <a:fld id="{AE4DD2FA-49D3-471E-9FB2-BBA2000405FA}" type="slidenum">
              <a:rPr/>
              <a:pPr>
                <a:defRPr/>
              </a:pPr>
              <a:t>‹#›</a:t>
            </a:fld>
            <a:endParaRPr/>
          </a:p>
        </p:txBody>
      </p:sp>
    </p:spTree>
    <p:extLst>
      <p:ext uri="{BB962C8B-B14F-4D97-AF65-F5344CB8AC3E}">
        <p14:creationId xmlns:p14="http://schemas.microsoft.com/office/powerpoint/2010/main" val="311122431"/>
      </p:ext>
    </p:extLst>
  </p:cSld>
  <p:clrMapOvr>
    <a:masterClrMapping/>
  </p:clrMapOvr>
  <p:transition spd="med"/>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tx">
  <p:cSld name="Title &amp; Bullets copy 3">
    <p:spTree>
      <p:nvGrpSpPr>
        <p:cNvPr id="1" name=""/>
        <p:cNvGrpSpPr/>
        <p:nvPr/>
      </p:nvGrpSpPr>
      <p:grpSpPr>
        <a:xfrm>
          <a:off x="0" y="0"/>
          <a:ext cx="0" cy="0"/>
          <a:chOff x="0" y="0"/>
          <a:chExt cx="0" cy="0"/>
        </a:xfrm>
      </p:grpSpPr>
      <p:sp>
        <p:nvSpPr>
          <p:cNvPr id="56" name="Shape 56"/>
          <p:cNvSpPr>
            <a:spLocks noGrp="1"/>
          </p:cNvSpPr>
          <p:nvPr>
            <p:ph type="title"/>
          </p:nvPr>
        </p:nvSpPr>
        <p:spPr>
          <a:xfrm>
            <a:off x="687587" y="383977"/>
            <a:ext cx="7768828" cy="1598414"/>
          </a:xfrm>
          <a:prstGeom prst="rect">
            <a:avLst/>
          </a:prstGeom>
        </p:spPr>
        <p:txBody>
          <a:bodyPr/>
          <a:lstStyle>
            <a:lvl1pPr>
              <a:defRPr b="1">
                <a:latin typeface="Trebuchet MS"/>
                <a:ea typeface="Trebuchet MS"/>
                <a:cs typeface="Trebuchet MS"/>
                <a:sym typeface="Trebuchet MS"/>
              </a:defRPr>
            </a:lvl1pPr>
          </a:lstStyle>
          <a:p>
            <a:pPr lvl="0"/>
            <a:r>
              <a:rPr/>
              <a:t>Title Text</a:t>
            </a:r>
          </a:p>
        </p:txBody>
      </p:sp>
      <p:sp>
        <p:nvSpPr>
          <p:cNvPr id="57" name="Shape 57"/>
          <p:cNvSpPr>
            <a:spLocks noGrp="1"/>
          </p:cNvSpPr>
          <p:nvPr>
            <p:ph type="body" idx="1"/>
          </p:nvPr>
        </p:nvSpPr>
        <p:spPr>
          <a:xfrm>
            <a:off x="687587" y="1982419"/>
            <a:ext cx="7768828" cy="4875609"/>
          </a:xfrm>
          <a:prstGeom prst="rect">
            <a:avLst/>
          </a:prstGeom>
        </p:spPr>
        <p:txBody>
          <a:bodyPr/>
          <a:lstStyle>
            <a:lvl1pPr>
              <a:defRPr>
                <a:latin typeface="Trebuchet MS"/>
                <a:ea typeface="Trebuchet MS"/>
                <a:cs typeface="Trebuchet MS"/>
                <a:sym typeface="Trebuchet MS"/>
              </a:defRPr>
            </a:lvl1pPr>
            <a:lvl2pPr marL="550213" indent="-200643">
              <a:spcBef>
                <a:spcPts val="633"/>
              </a:spcBef>
              <a:buChar char="–"/>
              <a:defRPr sz="2700">
                <a:latin typeface="Trebuchet MS"/>
                <a:ea typeface="Trebuchet MS"/>
                <a:cs typeface="Trebuchet MS"/>
                <a:sym typeface="Trebuchet MS"/>
              </a:defRPr>
            </a:lvl2pPr>
            <a:lvl3pPr marL="831108" indent="-160516">
              <a:spcBef>
                <a:spcPts val="492"/>
              </a:spcBef>
              <a:defRPr sz="2400">
                <a:latin typeface="Trebuchet MS"/>
                <a:ea typeface="Trebuchet MS"/>
                <a:cs typeface="Trebuchet MS"/>
                <a:sym typeface="Trebuchet MS"/>
              </a:defRPr>
            </a:lvl3pPr>
            <a:lvl4pPr marL="1152140" indent="-160516">
              <a:spcBef>
                <a:spcPts val="422"/>
              </a:spcBef>
              <a:buChar char="–"/>
              <a:defRPr sz="2000">
                <a:latin typeface="Trebuchet MS"/>
                <a:ea typeface="Trebuchet MS"/>
                <a:cs typeface="Trebuchet MS"/>
                <a:sym typeface="Trebuchet MS"/>
              </a:defRPr>
            </a:lvl4pPr>
            <a:lvl5pPr marL="1473160" indent="-160516">
              <a:spcBef>
                <a:spcPts val="422"/>
              </a:spcBef>
              <a:buChar char="»"/>
              <a:defRPr sz="2000">
                <a:latin typeface="Trebuchet MS"/>
                <a:ea typeface="Trebuchet MS"/>
                <a:cs typeface="Trebuchet MS"/>
                <a:sym typeface="Trebuchet MS"/>
              </a:defRPr>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58"/>
          <p:cNvSpPr>
            <a:spLocks noGrp="1"/>
          </p:cNvSpPr>
          <p:nvPr>
            <p:ph type="sldNum" sz="quarter" idx="10"/>
          </p:nvPr>
        </p:nvSpPr>
        <p:spPr>
          <a:xfrm>
            <a:off x="7408738" y="6250809"/>
            <a:ext cx="195567" cy="200055"/>
          </a:xfrm>
        </p:spPr>
        <p:txBody>
          <a:bodyPr/>
          <a:lstStyle>
            <a:lvl1pPr>
              <a:defRPr>
                <a:latin typeface="Times New Roman"/>
                <a:ea typeface="Times New Roman"/>
                <a:cs typeface="Times New Roman"/>
                <a:sym typeface="Times New Roman"/>
              </a:defRPr>
            </a:lvl1pPr>
          </a:lstStyle>
          <a:p>
            <a:pPr>
              <a:defRPr/>
            </a:pPr>
            <a:fld id="{4FC978EF-54B5-4BC0-9D33-0410C75EC8A3}" type="slidenum">
              <a:rPr/>
              <a:pPr>
                <a:defRPr/>
              </a:pPr>
              <a:t>‹#›</a:t>
            </a:fld>
            <a:endParaRPr/>
          </a:p>
        </p:txBody>
      </p:sp>
    </p:spTree>
    <p:extLst>
      <p:ext uri="{BB962C8B-B14F-4D97-AF65-F5344CB8AC3E}">
        <p14:creationId xmlns:p14="http://schemas.microsoft.com/office/powerpoint/2010/main" val="1086611039"/>
      </p:ext>
    </p:extLst>
  </p:cSld>
  <p:clrMapOvr>
    <a:masterClrMapping/>
  </p:clrMapOvr>
  <p:transition spd="med"/>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type="tx">
  <p:cSld name="Title &amp; Bullets copy 4">
    <p:spTree>
      <p:nvGrpSpPr>
        <p:cNvPr id="1" name=""/>
        <p:cNvGrpSpPr/>
        <p:nvPr/>
      </p:nvGrpSpPr>
      <p:grpSpPr>
        <a:xfrm>
          <a:off x="0" y="0"/>
          <a:ext cx="0" cy="0"/>
          <a:chOff x="0" y="0"/>
          <a:chExt cx="0" cy="0"/>
        </a:xfrm>
      </p:grpSpPr>
      <p:sp>
        <p:nvSpPr>
          <p:cNvPr id="60" name="Shape 60"/>
          <p:cNvSpPr>
            <a:spLocks noGrp="1"/>
          </p:cNvSpPr>
          <p:nvPr>
            <p:ph type="title"/>
          </p:nvPr>
        </p:nvSpPr>
        <p:spPr>
          <a:xfrm>
            <a:off x="687587" y="383977"/>
            <a:ext cx="7768828" cy="1598414"/>
          </a:xfrm>
          <a:prstGeom prst="rect">
            <a:avLst/>
          </a:prstGeom>
        </p:spPr>
        <p:txBody>
          <a:bodyPr/>
          <a:lstStyle>
            <a:lvl1pPr>
              <a:defRPr b="1">
                <a:latin typeface="Trebuchet MS"/>
                <a:ea typeface="Trebuchet MS"/>
                <a:cs typeface="Trebuchet MS"/>
                <a:sym typeface="Trebuchet MS"/>
              </a:defRPr>
            </a:lvl1pPr>
          </a:lstStyle>
          <a:p>
            <a:pPr lvl="0"/>
            <a:r>
              <a:rPr/>
              <a:t>Title Text</a:t>
            </a:r>
          </a:p>
        </p:txBody>
      </p:sp>
      <p:sp>
        <p:nvSpPr>
          <p:cNvPr id="61" name="Shape 61"/>
          <p:cNvSpPr>
            <a:spLocks noGrp="1"/>
          </p:cNvSpPr>
          <p:nvPr>
            <p:ph type="body" idx="1"/>
          </p:nvPr>
        </p:nvSpPr>
        <p:spPr>
          <a:xfrm>
            <a:off x="687587" y="1982419"/>
            <a:ext cx="7768828" cy="4875609"/>
          </a:xfrm>
          <a:prstGeom prst="rect">
            <a:avLst/>
          </a:prstGeom>
        </p:spPr>
        <p:txBody>
          <a:bodyPr/>
          <a:lstStyle>
            <a:lvl1pPr>
              <a:defRPr>
                <a:latin typeface="Trebuchet MS"/>
                <a:ea typeface="Trebuchet MS"/>
                <a:cs typeface="Trebuchet MS"/>
                <a:sym typeface="Trebuchet MS"/>
              </a:defRPr>
            </a:lvl1pPr>
            <a:lvl2pPr marL="550213" indent="-200643">
              <a:spcBef>
                <a:spcPts val="633"/>
              </a:spcBef>
              <a:buChar char="–"/>
              <a:defRPr sz="2700">
                <a:latin typeface="Trebuchet MS"/>
                <a:ea typeface="Trebuchet MS"/>
                <a:cs typeface="Trebuchet MS"/>
                <a:sym typeface="Trebuchet MS"/>
              </a:defRPr>
            </a:lvl2pPr>
            <a:lvl3pPr marL="831108" indent="-160516">
              <a:spcBef>
                <a:spcPts val="492"/>
              </a:spcBef>
              <a:defRPr sz="2400">
                <a:latin typeface="Trebuchet MS"/>
                <a:ea typeface="Trebuchet MS"/>
                <a:cs typeface="Trebuchet MS"/>
                <a:sym typeface="Trebuchet MS"/>
              </a:defRPr>
            </a:lvl3pPr>
            <a:lvl4pPr marL="1152140" indent="-160516">
              <a:spcBef>
                <a:spcPts val="422"/>
              </a:spcBef>
              <a:buChar char="–"/>
              <a:defRPr sz="2000">
                <a:latin typeface="Trebuchet MS"/>
                <a:ea typeface="Trebuchet MS"/>
                <a:cs typeface="Trebuchet MS"/>
                <a:sym typeface="Trebuchet MS"/>
              </a:defRPr>
            </a:lvl4pPr>
            <a:lvl5pPr marL="1473160" indent="-160516">
              <a:spcBef>
                <a:spcPts val="422"/>
              </a:spcBef>
              <a:buChar char="»"/>
              <a:defRPr sz="2000">
                <a:latin typeface="Trebuchet MS"/>
                <a:ea typeface="Trebuchet MS"/>
                <a:cs typeface="Trebuchet MS"/>
                <a:sym typeface="Trebuchet MS"/>
              </a:defRPr>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62"/>
          <p:cNvSpPr>
            <a:spLocks noGrp="1"/>
          </p:cNvSpPr>
          <p:nvPr>
            <p:ph type="sldNum" sz="quarter" idx="10"/>
          </p:nvPr>
        </p:nvSpPr>
        <p:spPr>
          <a:xfrm>
            <a:off x="7408738" y="6250809"/>
            <a:ext cx="195567" cy="200055"/>
          </a:xfrm>
        </p:spPr>
        <p:txBody>
          <a:bodyPr/>
          <a:lstStyle>
            <a:lvl1pPr>
              <a:defRPr>
                <a:latin typeface="Times New Roman"/>
                <a:ea typeface="Times New Roman"/>
                <a:cs typeface="Times New Roman"/>
                <a:sym typeface="Times New Roman"/>
              </a:defRPr>
            </a:lvl1pPr>
          </a:lstStyle>
          <a:p>
            <a:pPr>
              <a:defRPr/>
            </a:pPr>
            <a:fld id="{DF7E5028-B098-48F2-A940-94A8F8C6FCD3}" type="slidenum">
              <a:rPr/>
              <a:pPr>
                <a:defRPr/>
              </a:pPr>
              <a:t>‹#›</a:t>
            </a:fld>
            <a:endParaRPr/>
          </a:p>
        </p:txBody>
      </p:sp>
    </p:spTree>
    <p:extLst>
      <p:ext uri="{BB962C8B-B14F-4D97-AF65-F5344CB8AC3E}">
        <p14:creationId xmlns:p14="http://schemas.microsoft.com/office/powerpoint/2010/main" val="2205951869"/>
      </p:ext>
    </p:extLst>
  </p:cSld>
  <p:clrMapOvr>
    <a:masterClrMapping/>
  </p:clrMapOvr>
  <p:transition spd="med"/>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tx">
  <p:cSld name="Title &amp; Bullets copy 5">
    <p:spTree>
      <p:nvGrpSpPr>
        <p:cNvPr id="1" name=""/>
        <p:cNvGrpSpPr/>
        <p:nvPr/>
      </p:nvGrpSpPr>
      <p:grpSpPr>
        <a:xfrm>
          <a:off x="0" y="0"/>
          <a:ext cx="0" cy="0"/>
          <a:chOff x="0" y="0"/>
          <a:chExt cx="0" cy="0"/>
        </a:xfrm>
      </p:grpSpPr>
      <p:sp>
        <p:nvSpPr>
          <p:cNvPr id="64" name="Shape 64"/>
          <p:cNvSpPr>
            <a:spLocks noGrp="1"/>
          </p:cNvSpPr>
          <p:nvPr>
            <p:ph type="title"/>
          </p:nvPr>
        </p:nvSpPr>
        <p:spPr>
          <a:xfrm>
            <a:off x="687587" y="383977"/>
            <a:ext cx="7768828" cy="1598414"/>
          </a:xfrm>
          <a:prstGeom prst="rect">
            <a:avLst/>
          </a:prstGeom>
        </p:spPr>
        <p:txBody>
          <a:bodyPr/>
          <a:lstStyle>
            <a:lvl1pPr>
              <a:defRPr b="1">
                <a:latin typeface="Trebuchet MS"/>
                <a:ea typeface="Trebuchet MS"/>
                <a:cs typeface="Trebuchet MS"/>
                <a:sym typeface="Trebuchet MS"/>
              </a:defRPr>
            </a:lvl1pPr>
          </a:lstStyle>
          <a:p>
            <a:pPr lvl="0"/>
            <a:r>
              <a:rPr/>
              <a:t>Title Text</a:t>
            </a:r>
          </a:p>
        </p:txBody>
      </p:sp>
      <p:sp>
        <p:nvSpPr>
          <p:cNvPr id="65" name="Shape 65"/>
          <p:cNvSpPr>
            <a:spLocks noGrp="1"/>
          </p:cNvSpPr>
          <p:nvPr>
            <p:ph type="body" idx="1"/>
          </p:nvPr>
        </p:nvSpPr>
        <p:spPr>
          <a:xfrm>
            <a:off x="687587" y="1982419"/>
            <a:ext cx="7768828" cy="4875609"/>
          </a:xfrm>
          <a:prstGeom prst="rect">
            <a:avLst/>
          </a:prstGeom>
        </p:spPr>
        <p:txBody>
          <a:bodyPr/>
          <a:lstStyle>
            <a:lvl1pPr>
              <a:defRPr>
                <a:latin typeface="Trebuchet MS"/>
                <a:ea typeface="Trebuchet MS"/>
                <a:cs typeface="Trebuchet MS"/>
                <a:sym typeface="Trebuchet MS"/>
              </a:defRPr>
            </a:lvl1pPr>
            <a:lvl2pPr marL="550213" indent="-200643">
              <a:spcBef>
                <a:spcPts val="633"/>
              </a:spcBef>
              <a:buChar char="–"/>
              <a:defRPr sz="2700">
                <a:latin typeface="Trebuchet MS"/>
                <a:ea typeface="Trebuchet MS"/>
                <a:cs typeface="Trebuchet MS"/>
                <a:sym typeface="Trebuchet MS"/>
              </a:defRPr>
            </a:lvl2pPr>
            <a:lvl3pPr marL="831108" indent="-160516">
              <a:spcBef>
                <a:spcPts val="492"/>
              </a:spcBef>
              <a:defRPr sz="2400">
                <a:latin typeface="Trebuchet MS"/>
                <a:ea typeface="Trebuchet MS"/>
                <a:cs typeface="Trebuchet MS"/>
                <a:sym typeface="Trebuchet MS"/>
              </a:defRPr>
            </a:lvl3pPr>
            <a:lvl4pPr marL="1152140" indent="-160516">
              <a:spcBef>
                <a:spcPts val="422"/>
              </a:spcBef>
              <a:buChar char="–"/>
              <a:defRPr sz="2000">
                <a:latin typeface="Trebuchet MS"/>
                <a:ea typeface="Trebuchet MS"/>
                <a:cs typeface="Trebuchet MS"/>
                <a:sym typeface="Trebuchet MS"/>
              </a:defRPr>
            </a:lvl4pPr>
            <a:lvl5pPr marL="1473160" indent="-160516">
              <a:spcBef>
                <a:spcPts val="422"/>
              </a:spcBef>
              <a:buChar char="»"/>
              <a:defRPr sz="2000">
                <a:latin typeface="Trebuchet MS"/>
                <a:ea typeface="Trebuchet MS"/>
                <a:cs typeface="Trebuchet MS"/>
                <a:sym typeface="Trebuchet MS"/>
              </a:defRPr>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66"/>
          <p:cNvSpPr>
            <a:spLocks noGrp="1"/>
          </p:cNvSpPr>
          <p:nvPr>
            <p:ph type="sldNum" sz="quarter" idx="10"/>
          </p:nvPr>
        </p:nvSpPr>
        <p:spPr>
          <a:xfrm>
            <a:off x="7408738" y="6250809"/>
            <a:ext cx="195567" cy="200055"/>
          </a:xfrm>
        </p:spPr>
        <p:txBody>
          <a:bodyPr/>
          <a:lstStyle>
            <a:lvl1pPr>
              <a:defRPr>
                <a:latin typeface="Times New Roman"/>
                <a:ea typeface="Times New Roman"/>
                <a:cs typeface="Times New Roman"/>
                <a:sym typeface="Times New Roman"/>
              </a:defRPr>
            </a:lvl1pPr>
          </a:lstStyle>
          <a:p>
            <a:pPr>
              <a:defRPr/>
            </a:pPr>
            <a:fld id="{73CD80C7-C8B5-48E7-A609-891F779C5209}" type="slidenum">
              <a:rPr/>
              <a:pPr>
                <a:defRPr/>
              </a:pPr>
              <a:t>‹#›</a:t>
            </a:fld>
            <a:endParaRPr/>
          </a:p>
        </p:txBody>
      </p:sp>
    </p:spTree>
    <p:extLst>
      <p:ext uri="{BB962C8B-B14F-4D97-AF65-F5344CB8AC3E}">
        <p14:creationId xmlns:p14="http://schemas.microsoft.com/office/powerpoint/2010/main" val="3319693435"/>
      </p:ext>
    </p:extLst>
  </p:cSld>
  <p:clrMapOvr>
    <a:masterClrMapping/>
  </p:clrMapOvr>
  <p:transition spd="med"/>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tx">
  <p:cSld name="Default - Title and Chart">
    <p:spTree>
      <p:nvGrpSpPr>
        <p:cNvPr id="1" name=""/>
        <p:cNvGrpSpPr/>
        <p:nvPr/>
      </p:nvGrpSpPr>
      <p:grpSpPr>
        <a:xfrm>
          <a:off x="0" y="0"/>
          <a:ext cx="0" cy="0"/>
          <a:chOff x="0" y="0"/>
          <a:chExt cx="0" cy="0"/>
        </a:xfrm>
      </p:grpSpPr>
      <p:sp>
        <p:nvSpPr>
          <p:cNvPr id="4" name="Shape 68"/>
          <p:cNvSpPr/>
          <p:nvPr/>
        </p:nvSpPr>
        <p:spPr>
          <a:xfrm>
            <a:off x="84833" y="127248"/>
            <a:ext cx="9001125" cy="6625828"/>
          </a:xfrm>
          <a:prstGeom prst="rect">
            <a:avLst/>
          </a:prstGeom>
          <a:ln w="76200">
            <a:solidFill/>
            <a:miter lim="400000"/>
          </a:ln>
        </p:spPr>
        <p:txBody>
          <a:bodyPr lIns="26751" tIns="26751" rIns="26751" bIns="26751" anchor="ctr"/>
          <a:lstStyle/>
          <a:p>
            <a:pPr algn="ctr" defTabSz="579630">
              <a:buClr>
                <a:srgbClr val="000000"/>
              </a:buClr>
              <a:buFont typeface="Trebuchet MS"/>
              <a:buNone/>
              <a:defRPr sz="5600">
                <a:effectLst>
                  <a:outerShdw blurRad="38100" dist="12700" dir="5400000" rotWithShape="0">
                    <a:srgbClr val="000000">
                      <a:alpha val="50000"/>
                    </a:srgbClr>
                  </a:outerShdw>
                </a:effectLst>
                <a:uFill>
                  <a:solidFill/>
                </a:uFill>
                <a:latin typeface="Trebuchet MS"/>
                <a:ea typeface="Trebuchet MS"/>
                <a:cs typeface="Trebuchet MS"/>
                <a:sym typeface="Trebuchet MS"/>
              </a:defRPr>
            </a:pPr>
            <a:endParaRPr sz="3900" kern="0">
              <a:solidFill>
                <a:sysClr val="windowText" lastClr="000000"/>
              </a:solidFill>
              <a:effectLst>
                <a:outerShdw blurRad="38100" dist="12700" dir="5400000" rotWithShape="0">
                  <a:srgbClr val="000000">
                    <a:alpha val="50000"/>
                  </a:srgbClr>
                </a:outerShdw>
              </a:effectLst>
              <a:uFill>
                <a:solidFill/>
              </a:uFill>
              <a:latin typeface="Trebuchet MS"/>
              <a:ea typeface="Trebuchet MS"/>
              <a:cs typeface="Trebuchet MS"/>
              <a:sym typeface="Trebuchet MS"/>
            </a:endParaRPr>
          </a:p>
        </p:txBody>
      </p:sp>
      <p:sp>
        <p:nvSpPr>
          <p:cNvPr id="69" name="Shape 69"/>
          <p:cNvSpPr>
            <a:spLocks noGrp="1"/>
          </p:cNvSpPr>
          <p:nvPr>
            <p:ph idx="3"/>
          </p:nvPr>
        </p:nvSpPr>
        <p:spPr>
          <a:xfrm>
            <a:off x="455415" y="1598415"/>
            <a:ext cx="8233172" cy="4525964"/>
          </a:xfrm>
          <a:prstGeom prst="rect">
            <a:avLst/>
          </a:prstGeom>
          <a:ln>
            <a:round/>
          </a:ln>
        </p:spPr>
        <p:txBody>
          <a:bodyPr lIns="26751" tIns="26751" rIns="26751" bIns="26751"/>
          <a:lstStyle/>
          <a:p>
            <a:pPr lvl="0"/>
            <a:endParaRPr/>
          </a:p>
        </p:txBody>
      </p:sp>
      <p:sp>
        <p:nvSpPr>
          <p:cNvPr id="70" name="Shape 70"/>
          <p:cNvSpPr>
            <a:spLocks noGrp="1"/>
          </p:cNvSpPr>
          <p:nvPr>
            <p:ph type="title"/>
          </p:nvPr>
        </p:nvSpPr>
        <p:spPr>
          <a:xfrm>
            <a:off x="455415" y="274666"/>
            <a:ext cx="8233172" cy="1143001"/>
          </a:xfrm>
          <a:prstGeom prst="rect">
            <a:avLst/>
          </a:prstGeom>
          <a:ln>
            <a:round/>
          </a:ln>
        </p:spPr>
        <p:txBody>
          <a:bodyPr lIns="26751" tIns="26751" rIns="26751" bIns="26751"/>
          <a:lstStyle>
            <a:lvl1pPr marL="0" marR="0" defTabSz="454793">
              <a:defRPr>
                <a:latin typeface="+mn-lt"/>
                <a:ea typeface="+mn-ea"/>
                <a:cs typeface="+mn-cs"/>
                <a:sym typeface="Calibri"/>
              </a:defRPr>
            </a:lvl1pPr>
          </a:lstStyle>
          <a:p>
            <a:pPr lvl="0"/>
            <a:r>
              <a:rPr/>
              <a:t>Title Text</a:t>
            </a:r>
          </a:p>
        </p:txBody>
      </p:sp>
      <p:sp>
        <p:nvSpPr>
          <p:cNvPr id="5" name="Shape 71"/>
          <p:cNvSpPr>
            <a:spLocks noGrp="1"/>
          </p:cNvSpPr>
          <p:nvPr>
            <p:ph type="sldNum" sz="quarter" idx="10"/>
          </p:nvPr>
        </p:nvSpPr>
        <p:spPr>
          <a:xfrm>
            <a:off x="8463242" y="6492152"/>
            <a:ext cx="223114" cy="227172"/>
          </a:xfrm>
          <a:ln w="9525">
            <a:round/>
          </a:ln>
        </p:spPr>
        <p:txBody>
          <a:bodyPr lIns="26751" tIns="26751" rIns="26751" bIns="26751" anchor="ctr"/>
          <a:lstStyle>
            <a:lvl1pPr algn="r" defTabSz="454793">
              <a:defRPr sz="1100">
                <a:solidFill>
                  <a:srgbClr val="9A9A9A"/>
                </a:solidFill>
                <a:uFill>
                  <a:solidFill>
                    <a:srgbClr val="9A9A9A"/>
                  </a:solidFill>
                </a:uFill>
                <a:latin typeface="+mn-lt"/>
                <a:ea typeface="+mn-ea"/>
                <a:cs typeface="+mn-cs"/>
                <a:sym typeface="Calibri"/>
              </a:defRPr>
            </a:lvl1pPr>
          </a:lstStyle>
          <a:p>
            <a:pPr>
              <a:defRPr/>
            </a:pPr>
            <a:fld id="{1E83A8B3-AD1D-42BC-8226-4A2814ACAA49}" type="slidenum">
              <a:rPr/>
              <a:pPr>
                <a:defRPr/>
              </a:pPr>
              <a:t>‹#›</a:t>
            </a:fld>
            <a:endParaRPr/>
          </a:p>
        </p:txBody>
      </p:sp>
    </p:spTree>
    <p:extLst>
      <p:ext uri="{BB962C8B-B14F-4D97-AF65-F5344CB8AC3E}">
        <p14:creationId xmlns:p14="http://schemas.microsoft.com/office/powerpoint/2010/main" val="1231630356"/>
      </p:ext>
    </p:extLst>
  </p:cSld>
  <p:clrMapOvr>
    <a:masterClrMapping/>
  </p:clrMapOvr>
  <p:transition spd="med"/>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tx">
  <p:cSld name="Default - Title and Content copy">
    <p:spTree>
      <p:nvGrpSpPr>
        <p:cNvPr id="1" name=""/>
        <p:cNvGrpSpPr/>
        <p:nvPr/>
      </p:nvGrpSpPr>
      <p:grpSpPr>
        <a:xfrm>
          <a:off x="0" y="0"/>
          <a:ext cx="0" cy="0"/>
          <a:chOff x="0" y="0"/>
          <a:chExt cx="0" cy="0"/>
        </a:xfrm>
      </p:grpSpPr>
      <p:sp>
        <p:nvSpPr>
          <p:cNvPr id="4" name="Shape 73"/>
          <p:cNvSpPr/>
          <p:nvPr/>
        </p:nvSpPr>
        <p:spPr>
          <a:xfrm>
            <a:off x="84833" y="127248"/>
            <a:ext cx="9001125" cy="6625828"/>
          </a:xfrm>
          <a:prstGeom prst="rect">
            <a:avLst/>
          </a:prstGeom>
          <a:ln w="76200">
            <a:solidFill/>
            <a:miter lim="400000"/>
          </a:ln>
        </p:spPr>
        <p:txBody>
          <a:bodyPr lIns="26751" tIns="26751" rIns="26751" bIns="26751" anchor="ctr"/>
          <a:lstStyle/>
          <a:p>
            <a:pPr algn="ctr" defTabSz="579630">
              <a:buClr>
                <a:srgbClr val="000000"/>
              </a:buClr>
              <a:buFont typeface="Trebuchet MS"/>
              <a:buNone/>
              <a:defRPr sz="5600">
                <a:effectLst>
                  <a:outerShdw blurRad="38100" dist="12700" dir="5400000" rotWithShape="0">
                    <a:srgbClr val="000000">
                      <a:alpha val="50000"/>
                    </a:srgbClr>
                  </a:outerShdw>
                </a:effectLst>
                <a:uFill>
                  <a:solidFill/>
                </a:uFill>
                <a:latin typeface="Trebuchet MS"/>
                <a:ea typeface="Trebuchet MS"/>
                <a:cs typeface="Trebuchet MS"/>
                <a:sym typeface="Trebuchet MS"/>
              </a:defRPr>
            </a:pPr>
            <a:endParaRPr sz="3900" kern="0">
              <a:solidFill>
                <a:sysClr val="windowText" lastClr="000000"/>
              </a:solidFill>
              <a:effectLst>
                <a:outerShdw blurRad="38100" dist="12700" dir="5400000" rotWithShape="0">
                  <a:srgbClr val="000000">
                    <a:alpha val="50000"/>
                  </a:srgbClr>
                </a:outerShdw>
              </a:effectLst>
              <a:uFill>
                <a:solidFill/>
              </a:uFill>
              <a:latin typeface="Trebuchet MS"/>
              <a:ea typeface="Trebuchet MS"/>
              <a:cs typeface="Trebuchet MS"/>
              <a:sym typeface="Trebuchet MS"/>
            </a:endParaRPr>
          </a:p>
        </p:txBody>
      </p:sp>
      <p:sp>
        <p:nvSpPr>
          <p:cNvPr id="74" name="Shape 74"/>
          <p:cNvSpPr>
            <a:spLocks noGrp="1"/>
          </p:cNvSpPr>
          <p:nvPr>
            <p:ph type="title"/>
          </p:nvPr>
        </p:nvSpPr>
        <p:spPr>
          <a:xfrm>
            <a:off x="455415" y="274666"/>
            <a:ext cx="8233172" cy="1143001"/>
          </a:xfrm>
          <a:prstGeom prst="rect">
            <a:avLst/>
          </a:prstGeom>
          <a:ln>
            <a:round/>
          </a:ln>
        </p:spPr>
        <p:txBody>
          <a:bodyPr lIns="26751" tIns="26751" rIns="26751" bIns="26751"/>
          <a:lstStyle>
            <a:lvl1pPr marL="0" marR="0" defTabSz="454793">
              <a:defRPr>
                <a:latin typeface="+mn-lt"/>
                <a:ea typeface="+mn-ea"/>
                <a:cs typeface="+mn-cs"/>
                <a:sym typeface="Calibri"/>
              </a:defRPr>
            </a:lvl1pPr>
          </a:lstStyle>
          <a:p>
            <a:pPr lvl="0"/>
            <a:r>
              <a:rPr/>
              <a:t>Title Text</a:t>
            </a:r>
          </a:p>
        </p:txBody>
      </p:sp>
      <p:sp>
        <p:nvSpPr>
          <p:cNvPr id="75" name="Shape 75"/>
          <p:cNvSpPr>
            <a:spLocks noGrp="1"/>
          </p:cNvSpPr>
          <p:nvPr>
            <p:ph type="body" idx="1"/>
          </p:nvPr>
        </p:nvSpPr>
        <p:spPr>
          <a:xfrm>
            <a:off x="455415" y="1598415"/>
            <a:ext cx="8233172" cy="4525964"/>
          </a:xfrm>
          <a:prstGeom prst="rect">
            <a:avLst/>
          </a:prstGeom>
          <a:ln>
            <a:round/>
          </a:ln>
        </p:spPr>
        <p:txBody>
          <a:bodyPr lIns="26751" tIns="26751" rIns="26751" bIns="26751"/>
          <a:lstStyle>
            <a:lvl1pPr marL="240778" marR="0" defTabSz="454793">
              <a:buClr>
                <a:srgbClr val="000000"/>
              </a:buClr>
              <a:buFont typeface="Arial"/>
              <a:defRPr>
                <a:latin typeface="+mn-lt"/>
                <a:ea typeface="+mn-ea"/>
                <a:cs typeface="+mn-cs"/>
                <a:sym typeface="Calibri"/>
              </a:defRPr>
            </a:lvl1pPr>
            <a:lvl2pPr marL="521681" marR="0" indent="-200643" defTabSz="454793">
              <a:spcBef>
                <a:spcPts val="633"/>
              </a:spcBef>
              <a:buClr>
                <a:srgbClr val="000000"/>
              </a:buClr>
              <a:buFont typeface="Arial"/>
              <a:buChar char="–"/>
              <a:defRPr sz="2700">
                <a:latin typeface="+mn-lt"/>
                <a:ea typeface="+mn-ea"/>
                <a:cs typeface="+mn-cs"/>
                <a:sym typeface="Calibri"/>
              </a:defRPr>
            </a:lvl2pPr>
            <a:lvl3pPr marL="802577" marR="0" indent="-160516" defTabSz="454793">
              <a:spcBef>
                <a:spcPts val="562"/>
              </a:spcBef>
              <a:buClr>
                <a:srgbClr val="000000"/>
              </a:buClr>
              <a:buFont typeface="Arial"/>
              <a:defRPr sz="2400">
                <a:latin typeface="+mn-lt"/>
                <a:ea typeface="+mn-ea"/>
                <a:cs typeface="+mn-cs"/>
                <a:sym typeface="Calibri"/>
              </a:defRPr>
            </a:lvl3pPr>
            <a:lvl4pPr marL="1123602" marR="0" indent="-160516" defTabSz="454793">
              <a:spcBef>
                <a:spcPts val="422"/>
              </a:spcBef>
              <a:buClr>
                <a:srgbClr val="000000"/>
              </a:buClr>
              <a:buFont typeface="Arial"/>
              <a:buChar char="–"/>
              <a:defRPr sz="2000">
                <a:latin typeface="+mn-lt"/>
                <a:ea typeface="+mn-ea"/>
                <a:cs typeface="+mn-cs"/>
                <a:sym typeface="Calibri"/>
              </a:defRPr>
            </a:lvl4pPr>
            <a:lvl5pPr marL="1444634" marR="0" indent="-160516" defTabSz="454793">
              <a:spcBef>
                <a:spcPts val="422"/>
              </a:spcBef>
              <a:buClr>
                <a:srgbClr val="000000"/>
              </a:buClr>
              <a:buFont typeface="Arial"/>
              <a:buChar char="»"/>
              <a:defRPr sz="2000">
                <a:latin typeface="+mn-lt"/>
                <a:ea typeface="+mn-ea"/>
                <a:cs typeface="+mn-cs"/>
                <a:sym typeface="Calibri"/>
              </a:defRPr>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5" name="Shape 76"/>
          <p:cNvSpPr>
            <a:spLocks noGrp="1"/>
          </p:cNvSpPr>
          <p:nvPr>
            <p:ph type="sldNum" sz="quarter" idx="10"/>
          </p:nvPr>
        </p:nvSpPr>
        <p:spPr>
          <a:xfrm>
            <a:off x="8463242" y="6492152"/>
            <a:ext cx="223114" cy="227172"/>
          </a:xfrm>
          <a:ln>
            <a:round/>
          </a:ln>
        </p:spPr>
        <p:txBody>
          <a:bodyPr lIns="26751" tIns="26751" rIns="26751" bIns="26751" anchor="ctr"/>
          <a:lstStyle>
            <a:lvl1pPr algn="r" defTabSz="454793">
              <a:defRPr sz="1100">
                <a:solidFill>
                  <a:srgbClr val="9A9A9A"/>
                </a:solidFill>
                <a:uFill>
                  <a:solidFill>
                    <a:srgbClr val="9A9A9A"/>
                  </a:solidFill>
                </a:uFill>
                <a:latin typeface="+mn-lt"/>
                <a:ea typeface="+mn-ea"/>
                <a:cs typeface="+mn-cs"/>
                <a:sym typeface="Calibri"/>
              </a:defRPr>
            </a:lvl1pPr>
          </a:lstStyle>
          <a:p>
            <a:pPr>
              <a:defRPr/>
            </a:pPr>
            <a:fld id="{E60A631C-209F-4D3C-AC50-DA8A3D42EDAD}" type="slidenum">
              <a:rPr/>
              <a:pPr>
                <a:defRPr/>
              </a:pPr>
              <a:t>‹#›</a:t>
            </a:fld>
            <a:endParaRPr/>
          </a:p>
        </p:txBody>
      </p:sp>
    </p:spTree>
    <p:extLst>
      <p:ext uri="{BB962C8B-B14F-4D97-AF65-F5344CB8AC3E}">
        <p14:creationId xmlns:p14="http://schemas.microsoft.com/office/powerpoint/2010/main" val="2733639263"/>
      </p:ext>
    </p:extLst>
  </p:cSld>
  <p:clrMapOvr>
    <a:masterClrMapping/>
  </p:clrMapOvr>
  <p:transition spd="med"/>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type="tx">
  <p:cSld name="Default - Title and Table">
    <p:spTree>
      <p:nvGrpSpPr>
        <p:cNvPr id="1" name=""/>
        <p:cNvGrpSpPr/>
        <p:nvPr/>
      </p:nvGrpSpPr>
      <p:grpSpPr>
        <a:xfrm>
          <a:off x="0" y="0"/>
          <a:ext cx="0" cy="0"/>
          <a:chOff x="0" y="0"/>
          <a:chExt cx="0" cy="0"/>
        </a:xfrm>
      </p:grpSpPr>
      <p:sp>
        <p:nvSpPr>
          <p:cNvPr id="4" name="Shape 78"/>
          <p:cNvSpPr/>
          <p:nvPr/>
        </p:nvSpPr>
        <p:spPr>
          <a:xfrm>
            <a:off x="84833" y="127248"/>
            <a:ext cx="9001125" cy="6625828"/>
          </a:xfrm>
          <a:prstGeom prst="rect">
            <a:avLst/>
          </a:prstGeom>
          <a:ln w="76200">
            <a:solidFill/>
            <a:miter lim="400000"/>
          </a:ln>
        </p:spPr>
        <p:txBody>
          <a:bodyPr lIns="26751" tIns="26751" rIns="26751" bIns="26751" anchor="ctr"/>
          <a:lstStyle/>
          <a:p>
            <a:pPr algn="ctr" defTabSz="579630">
              <a:buClr>
                <a:srgbClr val="000000"/>
              </a:buClr>
              <a:buFont typeface="Trebuchet MS"/>
              <a:buNone/>
              <a:defRPr sz="5600">
                <a:effectLst>
                  <a:outerShdw blurRad="38100" dist="12700" dir="5400000" rotWithShape="0">
                    <a:srgbClr val="000000">
                      <a:alpha val="50000"/>
                    </a:srgbClr>
                  </a:outerShdw>
                </a:effectLst>
                <a:uFill>
                  <a:solidFill/>
                </a:uFill>
                <a:latin typeface="Trebuchet MS"/>
                <a:ea typeface="Trebuchet MS"/>
                <a:cs typeface="Trebuchet MS"/>
                <a:sym typeface="Trebuchet MS"/>
              </a:defRPr>
            </a:pPr>
            <a:endParaRPr sz="3900" kern="0">
              <a:solidFill>
                <a:sysClr val="windowText" lastClr="000000"/>
              </a:solidFill>
              <a:effectLst>
                <a:outerShdw blurRad="38100" dist="12700" dir="5400000" rotWithShape="0">
                  <a:srgbClr val="000000">
                    <a:alpha val="50000"/>
                  </a:srgbClr>
                </a:outerShdw>
              </a:effectLst>
              <a:uFill>
                <a:solidFill/>
              </a:uFill>
              <a:latin typeface="Trebuchet MS"/>
              <a:ea typeface="Trebuchet MS"/>
              <a:cs typeface="Trebuchet MS"/>
              <a:sym typeface="Trebuchet MS"/>
            </a:endParaRPr>
          </a:p>
        </p:txBody>
      </p:sp>
      <p:sp>
        <p:nvSpPr>
          <p:cNvPr id="79" name="Shape 79"/>
          <p:cNvSpPr>
            <a:spLocks noGrp="1"/>
          </p:cNvSpPr>
          <p:nvPr>
            <p:ph idx="3"/>
          </p:nvPr>
        </p:nvSpPr>
        <p:spPr>
          <a:xfrm>
            <a:off x="455415" y="1482356"/>
            <a:ext cx="8233172" cy="4897439"/>
          </a:xfrm>
          <a:prstGeom prst="rect">
            <a:avLst/>
          </a:prstGeom>
          <a:ln>
            <a:round/>
          </a:ln>
        </p:spPr>
        <p:txBody>
          <a:bodyPr lIns="26751" tIns="26751" rIns="26751" bIns="26751"/>
          <a:lstStyle/>
          <a:p>
            <a:pPr lvl="0"/>
            <a:endParaRPr/>
          </a:p>
        </p:txBody>
      </p:sp>
      <p:sp>
        <p:nvSpPr>
          <p:cNvPr id="80" name="Shape 80"/>
          <p:cNvSpPr>
            <a:spLocks noGrp="1"/>
          </p:cNvSpPr>
          <p:nvPr>
            <p:ph type="title"/>
          </p:nvPr>
        </p:nvSpPr>
        <p:spPr>
          <a:xfrm>
            <a:off x="455415" y="0"/>
            <a:ext cx="8233172" cy="1143000"/>
          </a:xfrm>
          <a:prstGeom prst="rect">
            <a:avLst/>
          </a:prstGeom>
          <a:ln>
            <a:round/>
          </a:ln>
        </p:spPr>
        <p:txBody>
          <a:bodyPr lIns="26751" tIns="26751" rIns="26751" bIns="26751"/>
          <a:lstStyle>
            <a:lvl1pPr marL="0" marR="0" defTabSz="454793">
              <a:defRPr>
                <a:latin typeface="+mn-lt"/>
                <a:ea typeface="+mn-ea"/>
                <a:cs typeface="+mn-cs"/>
                <a:sym typeface="Calibri"/>
              </a:defRPr>
            </a:lvl1pPr>
          </a:lstStyle>
          <a:p>
            <a:pPr lvl="0"/>
            <a:r>
              <a:rPr/>
              <a:t>Title Text</a:t>
            </a:r>
          </a:p>
        </p:txBody>
      </p:sp>
    </p:spTree>
    <p:extLst>
      <p:ext uri="{BB962C8B-B14F-4D97-AF65-F5344CB8AC3E}">
        <p14:creationId xmlns:p14="http://schemas.microsoft.com/office/powerpoint/2010/main" val="3888300383"/>
      </p:ext>
    </p:extLst>
  </p:cSld>
  <p:clrMapOvr>
    <a:masterClrMapping/>
  </p:clrMapOvr>
  <p:transition spd="med"/>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type="tx">
  <p:cSld name="3_Title &amp; Bullets">
    <p:spTree>
      <p:nvGrpSpPr>
        <p:cNvPr id="1" name=""/>
        <p:cNvGrpSpPr/>
        <p:nvPr/>
      </p:nvGrpSpPr>
      <p:grpSpPr>
        <a:xfrm>
          <a:off x="0" y="0"/>
          <a:ext cx="0" cy="0"/>
          <a:chOff x="0" y="0"/>
          <a:chExt cx="0" cy="0"/>
        </a:xfrm>
      </p:grpSpPr>
      <p:sp>
        <p:nvSpPr>
          <p:cNvPr id="82" name="Shape 82"/>
          <p:cNvSpPr>
            <a:spLocks noGrp="1"/>
          </p:cNvSpPr>
          <p:nvPr>
            <p:ph type="title"/>
          </p:nvPr>
        </p:nvSpPr>
        <p:spPr>
          <a:xfrm>
            <a:off x="892996" y="41569"/>
            <a:ext cx="7358063" cy="1247386"/>
          </a:xfrm>
          <a:prstGeom prst="rect">
            <a:avLst/>
          </a:prstGeom>
        </p:spPr>
        <p:txBody>
          <a:bodyPr/>
          <a:lstStyle>
            <a:lvl1pPr marL="0" marR="0" defTabSz="642057">
              <a:defRPr sz="3900" b="1">
                <a:latin typeface="Trebuchet MS"/>
                <a:ea typeface="Trebuchet MS"/>
                <a:cs typeface="Trebuchet MS"/>
                <a:sym typeface="Trebuchet MS"/>
              </a:defRPr>
            </a:lvl1pPr>
          </a:lstStyle>
          <a:p>
            <a:pPr lvl="0"/>
            <a:r>
              <a:rPr/>
              <a:t>Title Text</a:t>
            </a:r>
          </a:p>
        </p:txBody>
      </p:sp>
      <p:sp>
        <p:nvSpPr>
          <p:cNvPr id="83" name="Shape 83"/>
          <p:cNvSpPr>
            <a:spLocks noGrp="1"/>
          </p:cNvSpPr>
          <p:nvPr>
            <p:ph type="body" idx="1"/>
          </p:nvPr>
        </p:nvSpPr>
        <p:spPr>
          <a:xfrm>
            <a:off x="892996" y="1053703"/>
            <a:ext cx="7358063" cy="5804298"/>
          </a:xfrm>
          <a:prstGeom prst="rect">
            <a:avLst/>
          </a:prstGeom>
        </p:spPr>
        <p:txBody>
          <a:bodyPr lIns="35666" tIns="35666" rIns="35666" bIns="35666" anchor="ctr"/>
          <a:lstStyle>
            <a:lvl1pPr marL="588558" marR="0" indent="-401282" defTabSz="642057">
              <a:spcBef>
                <a:spcPts val="1687"/>
              </a:spcBef>
              <a:buClr>
                <a:srgbClr val="000000"/>
              </a:buClr>
              <a:buSzPct val="171000"/>
              <a:buFont typeface="Trebuchet MS"/>
              <a:defRPr sz="2400">
                <a:latin typeface="Trebuchet MS"/>
                <a:ea typeface="Trebuchet MS"/>
                <a:cs typeface="Trebuchet MS"/>
                <a:sym typeface="Trebuchet MS"/>
              </a:defRPr>
            </a:lvl1pPr>
            <a:lvl2pPr marL="900670" marR="0" indent="-401282" defTabSz="642057">
              <a:spcBef>
                <a:spcPts val="1687"/>
              </a:spcBef>
              <a:buClr>
                <a:srgbClr val="000000"/>
              </a:buClr>
              <a:buSzPct val="171000"/>
              <a:buFont typeface="Trebuchet MS"/>
              <a:defRPr sz="2400">
                <a:latin typeface="Trebuchet MS"/>
                <a:ea typeface="Trebuchet MS"/>
                <a:cs typeface="Trebuchet MS"/>
                <a:sym typeface="Trebuchet MS"/>
              </a:defRPr>
            </a:lvl2pPr>
            <a:lvl3pPr marL="1212782" marR="0" indent="-401282" defTabSz="642057">
              <a:spcBef>
                <a:spcPts val="1687"/>
              </a:spcBef>
              <a:buClr>
                <a:srgbClr val="000000"/>
              </a:buClr>
              <a:buSzPct val="171000"/>
              <a:buFont typeface="Trebuchet MS"/>
              <a:defRPr sz="2400">
                <a:latin typeface="Trebuchet MS"/>
                <a:ea typeface="Trebuchet MS"/>
                <a:cs typeface="Trebuchet MS"/>
                <a:sym typeface="Trebuchet MS"/>
              </a:defRPr>
            </a:lvl3pPr>
            <a:lvl4pPr marL="1524894" marR="0" indent="-401282" defTabSz="642057">
              <a:spcBef>
                <a:spcPts val="1687"/>
              </a:spcBef>
              <a:buClr>
                <a:srgbClr val="000000"/>
              </a:buClr>
              <a:buSzPct val="171000"/>
              <a:buFont typeface="Trebuchet MS"/>
              <a:defRPr sz="2400">
                <a:latin typeface="Trebuchet MS"/>
                <a:ea typeface="Trebuchet MS"/>
                <a:cs typeface="Trebuchet MS"/>
                <a:sym typeface="Trebuchet MS"/>
              </a:defRPr>
            </a:lvl4pPr>
            <a:lvl5pPr marL="1837006" marR="0" indent="-401282" defTabSz="642057">
              <a:spcBef>
                <a:spcPts val="1687"/>
              </a:spcBef>
              <a:buClr>
                <a:srgbClr val="000000"/>
              </a:buClr>
              <a:buSzPct val="171000"/>
              <a:buFont typeface="Trebuchet MS"/>
              <a:defRPr sz="2400">
                <a:latin typeface="Trebuchet MS"/>
                <a:ea typeface="Trebuchet MS"/>
                <a:cs typeface="Trebuchet MS"/>
                <a:sym typeface="Trebuchet MS"/>
              </a:defRPr>
            </a:lvl5pPr>
          </a:lstStyle>
          <a:p>
            <a:pPr lvl="0"/>
            <a:r>
              <a:rPr/>
              <a:t>Body Level One</a:t>
            </a:r>
          </a:p>
          <a:p>
            <a:pPr lvl="1"/>
            <a:r>
              <a:rPr/>
              <a:t>Body Level Two</a:t>
            </a:r>
          </a:p>
          <a:p>
            <a:pPr lvl="2"/>
            <a:r>
              <a:rPr/>
              <a:t>Body Level Three</a:t>
            </a:r>
          </a:p>
          <a:p>
            <a:pPr lvl="3"/>
            <a:r>
              <a:rPr/>
              <a:t>Body Level Four</a:t>
            </a:r>
          </a:p>
          <a:p>
            <a:pPr lvl="4"/>
            <a:r>
              <a:rPr/>
              <a:t>Body Level Five</a:t>
            </a:r>
          </a:p>
        </p:txBody>
      </p:sp>
    </p:spTree>
    <p:extLst>
      <p:ext uri="{BB962C8B-B14F-4D97-AF65-F5344CB8AC3E}">
        <p14:creationId xmlns:p14="http://schemas.microsoft.com/office/powerpoint/2010/main" val="256020956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7EB14B-5172-4D02-BA74-4671245868BC}" type="slidenum">
              <a:rPr lang="tr-TR">
                <a:solidFill>
                  <a:srgbClr val="000000"/>
                </a:solidFill>
              </a:rPr>
              <a:pPr>
                <a:defRPr/>
              </a:pPr>
              <a:t>‹#›</a:t>
            </a:fld>
            <a:endParaRPr lang="tr-TR">
              <a:solidFill>
                <a:srgbClr val="000000"/>
              </a:solidFill>
            </a:endParaRPr>
          </a:p>
        </p:txBody>
      </p:sp>
    </p:spTree>
    <p:extLst>
      <p:ext uri="{BB962C8B-B14F-4D97-AF65-F5344CB8AC3E}">
        <p14:creationId xmlns:p14="http://schemas.microsoft.com/office/powerpoint/2010/main" val="8758275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09362AE-0167-4609-8767-06A785C5BD3B}" type="slidenum">
              <a:rPr lang="tr-TR">
                <a:solidFill>
                  <a:srgbClr val="000000"/>
                </a:solidFill>
              </a:rPr>
              <a:pPr>
                <a:defRPr/>
              </a:pPr>
              <a:t>‹#›</a:t>
            </a:fld>
            <a:endParaRPr lang="tr-TR">
              <a:solidFill>
                <a:srgbClr val="000000"/>
              </a:solidFill>
            </a:endParaRPr>
          </a:p>
        </p:txBody>
      </p:sp>
    </p:spTree>
    <p:extLst>
      <p:ext uri="{BB962C8B-B14F-4D97-AF65-F5344CB8AC3E}">
        <p14:creationId xmlns:p14="http://schemas.microsoft.com/office/powerpoint/2010/main" val="209112404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tx">
  <p:cSld name="1_Title &amp; Subtitle">
    <p:spTree>
      <p:nvGrpSpPr>
        <p:cNvPr id="1" name=""/>
        <p:cNvGrpSpPr/>
        <p:nvPr/>
      </p:nvGrpSpPr>
      <p:grpSpPr>
        <a:xfrm>
          <a:off x="0" y="0"/>
          <a:ext cx="0" cy="0"/>
          <a:chOff x="0" y="0"/>
          <a:chExt cx="0" cy="0"/>
        </a:xfrm>
      </p:grpSpPr>
      <p:sp>
        <p:nvSpPr>
          <p:cNvPr id="85" name="Shape 85"/>
          <p:cNvSpPr>
            <a:spLocks noGrp="1"/>
          </p:cNvSpPr>
          <p:nvPr>
            <p:ph type="title"/>
          </p:nvPr>
        </p:nvSpPr>
        <p:spPr>
          <a:xfrm>
            <a:off x="892996" y="1151932"/>
            <a:ext cx="7358063" cy="2321719"/>
          </a:xfrm>
          <a:prstGeom prst="rect">
            <a:avLst/>
          </a:prstGeom>
        </p:spPr>
        <p:txBody>
          <a:bodyPr lIns="0" tIns="0" rIns="0" bIns="0" anchor="b"/>
          <a:lstStyle>
            <a:lvl1pPr marL="0" marR="0" defTabSz="410205">
              <a:defRPr sz="5900">
                <a:uFillTx/>
                <a:latin typeface="+mj-lt"/>
                <a:ea typeface="+mj-ea"/>
                <a:cs typeface="+mj-cs"/>
                <a:sym typeface="Gill Sans"/>
              </a:defRPr>
            </a:lvl1pPr>
          </a:lstStyle>
          <a:p>
            <a:pPr lvl="0"/>
            <a:r>
              <a:rPr/>
              <a:t>Title Text</a:t>
            </a:r>
          </a:p>
        </p:txBody>
      </p:sp>
      <p:sp>
        <p:nvSpPr>
          <p:cNvPr id="86" name="Shape 86"/>
          <p:cNvSpPr>
            <a:spLocks noGrp="1"/>
          </p:cNvSpPr>
          <p:nvPr>
            <p:ph type="body" idx="1"/>
          </p:nvPr>
        </p:nvSpPr>
        <p:spPr>
          <a:xfrm>
            <a:off x="892996" y="3536156"/>
            <a:ext cx="7358063" cy="794742"/>
          </a:xfrm>
          <a:prstGeom prst="rect">
            <a:avLst/>
          </a:prstGeom>
        </p:spPr>
        <p:txBody>
          <a:bodyPr/>
          <a:lstStyle>
            <a:lvl1pPr marL="0" marR="0" indent="0" algn="ctr" defTabSz="410205">
              <a:spcBef>
                <a:spcPts val="0"/>
              </a:spcBef>
              <a:buSzTx/>
              <a:buNone/>
              <a:defRPr sz="2500">
                <a:uFillTx/>
                <a:latin typeface="+mj-lt"/>
                <a:ea typeface="+mj-ea"/>
                <a:cs typeface="+mj-cs"/>
                <a:sym typeface="Gill Sans"/>
              </a:defRPr>
            </a:lvl1pPr>
            <a:lvl2pPr marL="0" marR="0" indent="0" algn="ctr" defTabSz="410205">
              <a:spcBef>
                <a:spcPts val="0"/>
              </a:spcBef>
              <a:buSzTx/>
              <a:buNone/>
              <a:defRPr sz="2500">
                <a:uFillTx/>
                <a:latin typeface="+mj-lt"/>
                <a:ea typeface="+mj-ea"/>
                <a:cs typeface="+mj-cs"/>
                <a:sym typeface="Gill Sans"/>
              </a:defRPr>
            </a:lvl2pPr>
            <a:lvl3pPr marL="0" marR="0" indent="0" algn="ctr" defTabSz="410205">
              <a:spcBef>
                <a:spcPts val="0"/>
              </a:spcBef>
              <a:buSzTx/>
              <a:buNone/>
              <a:defRPr sz="2500">
                <a:uFillTx/>
                <a:latin typeface="+mj-lt"/>
                <a:ea typeface="+mj-ea"/>
                <a:cs typeface="+mj-cs"/>
                <a:sym typeface="Gill Sans"/>
              </a:defRPr>
            </a:lvl3pPr>
            <a:lvl4pPr marL="0" marR="0" indent="0" algn="ctr" defTabSz="410205">
              <a:spcBef>
                <a:spcPts val="0"/>
              </a:spcBef>
              <a:buSzTx/>
              <a:buNone/>
              <a:defRPr sz="2500">
                <a:uFillTx/>
                <a:latin typeface="+mj-lt"/>
                <a:ea typeface="+mj-ea"/>
                <a:cs typeface="+mj-cs"/>
                <a:sym typeface="Gill Sans"/>
              </a:defRPr>
            </a:lvl4pPr>
            <a:lvl5pPr marL="0" marR="0" indent="0" algn="ctr" defTabSz="410205">
              <a:spcBef>
                <a:spcPts val="0"/>
              </a:spcBef>
              <a:buSzTx/>
              <a:buNone/>
              <a:defRPr sz="2500">
                <a:uFillTx/>
                <a:latin typeface="+mj-lt"/>
                <a:ea typeface="+mj-ea"/>
                <a:cs typeface="+mj-cs"/>
                <a:sym typeface="Gill Sans"/>
              </a:defRPr>
            </a:lvl5pPr>
          </a:lstStyle>
          <a:p>
            <a:pPr lvl="0"/>
            <a:r>
              <a:rPr/>
              <a:t>Body Level One</a:t>
            </a:r>
          </a:p>
          <a:p>
            <a:pPr lvl="1"/>
            <a:r>
              <a:rPr/>
              <a:t>Body Level Two</a:t>
            </a:r>
          </a:p>
          <a:p>
            <a:pPr lvl="2"/>
            <a:r>
              <a:rPr/>
              <a:t>Body Level Three</a:t>
            </a:r>
          </a:p>
          <a:p>
            <a:pPr lvl="3"/>
            <a:r>
              <a:rPr/>
              <a:t>Body Level Four</a:t>
            </a:r>
          </a:p>
          <a:p>
            <a:pPr lvl="4"/>
            <a:r>
              <a:rPr/>
              <a:t>Body Level Five</a:t>
            </a:r>
          </a:p>
        </p:txBody>
      </p:sp>
    </p:spTree>
    <p:extLst>
      <p:ext uri="{BB962C8B-B14F-4D97-AF65-F5344CB8AC3E}">
        <p14:creationId xmlns:p14="http://schemas.microsoft.com/office/powerpoint/2010/main" val="4244411969"/>
      </p:ext>
    </p:extLst>
  </p:cSld>
  <p:clrMapOvr>
    <a:masterClrMapping/>
  </p:clrMapOvr>
  <p:transition spd="med"/>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tx">
  <p:cSld name="Title &amp; Bullets copy 6">
    <p:spTree>
      <p:nvGrpSpPr>
        <p:cNvPr id="1" name=""/>
        <p:cNvGrpSpPr/>
        <p:nvPr/>
      </p:nvGrpSpPr>
      <p:grpSpPr>
        <a:xfrm>
          <a:off x="0" y="0"/>
          <a:ext cx="0" cy="0"/>
          <a:chOff x="0" y="0"/>
          <a:chExt cx="0" cy="0"/>
        </a:xfrm>
      </p:grpSpPr>
      <p:pic>
        <p:nvPicPr>
          <p:cNvPr id="4" name="Resim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05" y="39068"/>
            <a:ext cx="9027914" cy="6795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 name="Shape 90"/>
          <p:cNvSpPr>
            <a:spLocks noGrp="1"/>
          </p:cNvSpPr>
          <p:nvPr>
            <p:ph type="title"/>
          </p:nvPr>
        </p:nvSpPr>
        <p:spPr>
          <a:xfrm>
            <a:off x="687587" y="383977"/>
            <a:ext cx="7768828" cy="1598414"/>
          </a:xfrm>
          <a:prstGeom prst="rect">
            <a:avLst/>
          </a:prstGeom>
        </p:spPr>
        <p:txBody>
          <a:bodyPr/>
          <a:lstStyle>
            <a:lvl1pPr>
              <a:defRPr b="1">
                <a:latin typeface="Trebuchet MS"/>
                <a:ea typeface="Trebuchet MS"/>
                <a:cs typeface="Trebuchet MS"/>
                <a:sym typeface="Trebuchet MS"/>
              </a:defRPr>
            </a:lvl1pPr>
          </a:lstStyle>
          <a:p>
            <a:pPr lvl="0"/>
            <a:r>
              <a:rPr/>
              <a:t>Title Text</a:t>
            </a:r>
          </a:p>
        </p:txBody>
      </p:sp>
      <p:sp>
        <p:nvSpPr>
          <p:cNvPr id="91" name="Shape 91"/>
          <p:cNvSpPr>
            <a:spLocks noGrp="1"/>
          </p:cNvSpPr>
          <p:nvPr>
            <p:ph type="body" idx="1"/>
          </p:nvPr>
        </p:nvSpPr>
        <p:spPr>
          <a:xfrm>
            <a:off x="687587" y="1982419"/>
            <a:ext cx="7768828" cy="4875609"/>
          </a:xfrm>
          <a:prstGeom prst="rect">
            <a:avLst/>
          </a:prstGeom>
        </p:spPr>
        <p:txBody>
          <a:bodyPr/>
          <a:lstStyle>
            <a:lvl1pPr>
              <a:defRPr>
                <a:latin typeface="Trebuchet MS"/>
                <a:ea typeface="Trebuchet MS"/>
                <a:cs typeface="Trebuchet MS"/>
                <a:sym typeface="Trebuchet MS"/>
              </a:defRPr>
            </a:lvl1pPr>
            <a:lvl2pPr marL="550213" indent="-200643">
              <a:spcBef>
                <a:spcPts val="633"/>
              </a:spcBef>
              <a:buChar char="–"/>
              <a:defRPr sz="2700">
                <a:latin typeface="Trebuchet MS"/>
                <a:ea typeface="Trebuchet MS"/>
                <a:cs typeface="Trebuchet MS"/>
                <a:sym typeface="Trebuchet MS"/>
              </a:defRPr>
            </a:lvl2pPr>
            <a:lvl3pPr marL="831108" indent="-160516">
              <a:spcBef>
                <a:spcPts val="492"/>
              </a:spcBef>
              <a:defRPr sz="2400">
                <a:latin typeface="Trebuchet MS"/>
                <a:ea typeface="Trebuchet MS"/>
                <a:cs typeface="Trebuchet MS"/>
                <a:sym typeface="Trebuchet MS"/>
              </a:defRPr>
            </a:lvl3pPr>
            <a:lvl4pPr marL="1152140" indent="-160516">
              <a:spcBef>
                <a:spcPts val="422"/>
              </a:spcBef>
              <a:buChar char="–"/>
              <a:defRPr sz="2000">
                <a:latin typeface="Trebuchet MS"/>
                <a:ea typeface="Trebuchet MS"/>
                <a:cs typeface="Trebuchet MS"/>
                <a:sym typeface="Trebuchet MS"/>
              </a:defRPr>
            </a:lvl4pPr>
            <a:lvl5pPr marL="1473160" indent="-160516">
              <a:spcBef>
                <a:spcPts val="422"/>
              </a:spcBef>
              <a:buChar char="»"/>
              <a:defRPr sz="2000">
                <a:latin typeface="Trebuchet MS"/>
                <a:ea typeface="Trebuchet MS"/>
                <a:cs typeface="Trebuchet MS"/>
                <a:sym typeface="Trebuchet MS"/>
              </a:defRPr>
            </a:lvl5pPr>
          </a:lstStyle>
          <a:p>
            <a:pPr lvl="0"/>
            <a:r>
              <a:rPr/>
              <a:t>Body Level One</a:t>
            </a:r>
          </a:p>
          <a:p>
            <a:pPr lvl="1"/>
            <a:r>
              <a:rPr/>
              <a:t>Body Level Two</a:t>
            </a:r>
          </a:p>
          <a:p>
            <a:pPr lvl="2"/>
            <a:r>
              <a:rPr/>
              <a:t>Body Level Three</a:t>
            </a:r>
          </a:p>
          <a:p>
            <a:pPr lvl="3"/>
            <a:r>
              <a:rPr/>
              <a:t>Body Level Four</a:t>
            </a:r>
          </a:p>
          <a:p>
            <a:pPr lvl="4"/>
            <a:r>
              <a:rPr/>
              <a:t>Body Level Five</a:t>
            </a:r>
          </a:p>
        </p:txBody>
      </p:sp>
    </p:spTree>
    <p:extLst>
      <p:ext uri="{BB962C8B-B14F-4D97-AF65-F5344CB8AC3E}">
        <p14:creationId xmlns:p14="http://schemas.microsoft.com/office/powerpoint/2010/main" val="2288475170"/>
      </p:ext>
    </p:extLst>
  </p:cSld>
  <p:clrMapOvr>
    <a:masterClrMapping/>
  </p:clrMapOvr>
  <p:transition spd="med"/>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x">
  <p:cSld name="Default - Title and Chart copy">
    <p:spTree>
      <p:nvGrpSpPr>
        <p:cNvPr id="1" name=""/>
        <p:cNvGrpSpPr/>
        <p:nvPr/>
      </p:nvGrpSpPr>
      <p:grpSpPr>
        <a:xfrm>
          <a:off x="0" y="0"/>
          <a:ext cx="0" cy="0"/>
          <a:chOff x="0" y="0"/>
          <a:chExt cx="0" cy="0"/>
        </a:xfrm>
      </p:grpSpPr>
      <p:sp>
        <p:nvSpPr>
          <p:cNvPr id="4" name="Shape 93"/>
          <p:cNvSpPr/>
          <p:nvPr/>
        </p:nvSpPr>
        <p:spPr>
          <a:xfrm>
            <a:off x="84833" y="127248"/>
            <a:ext cx="9001125" cy="6625828"/>
          </a:xfrm>
          <a:prstGeom prst="rect">
            <a:avLst/>
          </a:prstGeom>
          <a:ln w="76200">
            <a:solidFill/>
            <a:miter lim="400000"/>
          </a:ln>
        </p:spPr>
        <p:txBody>
          <a:bodyPr lIns="26751" tIns="26751" rIns="26751" bIns="26751" anchor="ctr"/>
          <a:lstStyle/>
          <a:p>
            <a:pPr algn="ctr" defTabSz="579630">
              <a:buClr>
                <a:srgbClr val="000000"/>
              </a:buClr>
              <a:buFont typeface="Trebuchet MS"/>
              <a:buNone/>
              <a:defRPr sz="5600">
                <a:effectLst>
                  <a:outerShdw blurRad="38100" dist="12700" dir="5400000" rotWithShape="0">
                    <a:srgbClr val="000000">
                      <a:alpha val="50000"/>
                    </a:srgbClr>
                  </a:outerShdw>
                </a:effectLst>
                <a:uFill>
                  <a:solidFill/>
                </a:uFill>
                <a:latin typeface="Trebuchet MS"/>
                <a:ea typeface="Trebuchet MS"/>
                <a:cs typeface="Trebuchet MS"/>
                <a:sym typeface="Trebuchet MS"/>
              </a:defRPr>
            </a:pPr>
            <a:endParaRPr sz="3900" kern="0">
              <a:solidFill>
                <a:sysClr val="windowText" lastClr="000000"/>
              </a:solidFill>
              <a:effectLst>
                <a:outerShdw blurRad="38100" dist="12700" dir="5400000" rotWithShape="0">
                  <a:srgbClr val="000000">
                    <a:alpha val="50000"/>
                  </a:srgbClr>
                </a:outerShdw>
              </a:effectLst>
              <a:uFill>
                <a:solidFill/>
              </a:uFill>
              <a:latin typeface="Trebuchet MS"/>
              <a:ea typeface="Trebuchet MS"/>
              <a:cs typeface="Trebuchet MS"/>
              <a:sym typeface="Trebuchet MS"/>
            </a:endParaRPr>
          </a:p>
        </p:txBody>
      </p:sp>
      <p:sp>
        <p:nvSpPr>
          <p:cNvPr id="94" name="Shape 94"/>
          <p:cNvSpPr>
            <a:spLocks noGrp="1"/>
          </p:cNvSpPr>
          <p:nvPr>
            <p:ph idx="3"/>
          </p:nvPr>
        </p:nvSpPr>
        <p:spPr>
          <a:xfrm>
            <a:off x="455415" y="1598415"/>
            <a:ext cx="8233172" cy="4525964"/>
          </a:xfrm>
          <a:prstGeom prst="rect">
            <a:avLst/>
          </a:prstGeom>
          <a:ln>
            <a:round/>
          </a:ln>
        </p:spPr>
        <p:txBody>
          <a:bodyPr lIns="26751" tIns="26751" rIns="26751" bIns="26751"/>
          <a:lstStyle/>
          <a:p>
            <a:pPr lvl="0"/>
            <a:endParaRPr/>
          </a:p>
        </p:txBody>
      </p:sp>
      <p:sp>
        <p:nvSpPr>
          <p:cNvPr id="95" name="Shape 95"/>
          <p:cNvSpPr>
            <a:spLocks noGrp="1"/>
          </p:cNvSpPr>
          <p:nvPr>
            <p:ph type="title"/>
          </p:nvPr>
        </p:nvSpPr>
        <p:spPr>
          <a:xfrm>
            <a:off x="455415" y="274666"/>
            <a:ext cx="8233172" cy="1143001"/>
          </a:xfrm>
          <a:prstGeom prst="rect">
            <a:avLst/>
          </a:prstGeom>
          <a:ln>
            <a:round/>
          </a:ln>
        </p:spPr>
        <p:txBody>
          <a:bodyPr lIns="26751" tIns="26751" rIns="26751" bIns="26751"/>
          <a:lstStyle>
            <a:lvl1pPr marL="0" marR="0" defTabSz="454793">
              <a:defRPr>
                <a:latin typeface="+mn-lt"/>
                <a:ea typeface="+mn-ea"/>
                <a:cs typeface="+mn-cs"/>
                <a:sym typeface="Calibri"/>
              </a:defRPr>
            </a:lvl1pPr>
          </a:lstStyle>
          <a:p>
            <a:pPr lvl="0"/>
            <a:r>
              <a:rPr/>
              <a:t>Title Text</a:t>
            </a:r>
          </a:p>
        </p:txBody>
      </p:sp>
      <p:sp>
        <p:nvSpPr>
          <p:cNvPr id="5" name="Shape 96"/>
          <p:cNvSpPr>
            <a:spLocks noGrp="1"/>
          </p:cNvSpPr>
          <p:nvPr>
            <p:ph type="sldNum" sz="quarter" idx="10"/>
          </p:nvPr>
        </p:nvSpPr>
        <p:spPr>
          <a:xfrm>
            <a:off x="8463242" y="6492152"/>
            <a:ext cx="223114" cy="227172"/>
          </a:xfrm>
          <a:ln w="9525">
            <a:round/>
          </a:ln>
        </p:spPr>
        <p:txBody>
          <a:bodyPr lIns="26751" tIns="26751" rIns="26751" bIns="26751" anchor="ctr"/>
          <a:lstStyle>
            <a:lvl1pPr algn="r" defTabSz="454793">
              <a:defRPr sz="1100">
                <a:solidFill>
                  <a:srgbClr val="9A9A9A"/>
                </a:solidFill>
                <a:uFill>
                  <a:solidFill>
                    <a:srgbClr val="9A9A9A"/>
                  </a:solidFill>
                </a:uFill>
                <a:latin typeface="+mn-lt"/>
                <a:ea typeface="+mn-ea"/>
                <a:cs typeface="+mn-cs"/>
                <a:sym typeface="Calibri"/>
              </a:defRPr>
            </a:lvl1pPr>
          </a:lstStyle>
          <a:p>
            <a:pPr>
              <a:defRPr/>
            </a:pPr>
            <a:fld id="{98A4E064-A30C-4D03-95CD-5A4D9FAEE4D7}" type="slidenum">
              <a:rPr/>
              <a:pPr>
                <a:defRPr/>
              </a:pPr>
              <a:t>‹#›</a:t>
            </a:fld>
            <a:endParaRPr/>
          </a:p>
        </p:txBody>
      </p:sp>
    </p:spTree>
    <p:extLst>
      <p:ext uri="{BB962C8B-B14F-4D97-AF65-F5344CB8AC3E}">
        <p14:creationId xmlns:p14="http://schemas.microsoft.com/office/powerpoint/2010/main" val="1172470515"/>
      </p:ext>
    </p:extLst>
  </p:cSld>
  <p:clrMapOvr>
    <a:masterClrMapping/>
  </p:clrMapOvr>
  <p:transition spd="med"/>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98" name="Shape 98"/>
          <p:cNvSpPr>
            <a:spLocks noGrp="1"/>
          </p:cNvSpPr>
          <p:nvPr>
            <p:ph type="body" idx="1"/>
          </p:nvPr>
        </p:nvSpPr>
        <p:spPr>
          <a:xfrm>
            <a:off x="892969" y="892969"/>
            <a:ext cx="7366992" cy="5080992"/>
          </a:xfrm>
          <a:prstGeom prst="rect">
            <a:avLst/>
          </a:prstGeom>
        </p:spPr>
        <p:txBody>
          <a:bodyPr lIns="26751" tIns="26751" rIns="26751" bIns="26751" anchor="ctr"/>
          <a:lstStyle>
            <a:lvl1pPr marL="463711" marR="0" indent="-312112" defTabSz="642057">
              <a:spcBef>
                <a:spcPts val="3305"/>
              </a:spcBef>
              <a:buClr>
                <a:srgbClr val="000000"/>
              </a:buClr>
              <a:buSzPct val="171000"/>
              <a:buFont typeface="Gill Sans"/>
              <a:defRPr sz="2700">
                <a:latin typeface="+mj-lt"/>
                <a:ea typeface="+mj-ea"/>
                <a:cs typeface="+mj-cs"/>
                <a:sym typeface="Gill Sans"/>
              </a:defRPr>
            </a:lvl1pPr>
            <a:lvl2pPr marL="704484" marR="0" indent="-312112" defTabSz="642057">
              <a:spcBef>
                <a:spcPts val="3305"/>
              </a:spcBef>
              <a:buClr>
                <a:srgbClr val="000000"/>
              </a:buClr>
              <a:buSzPct val="171000"/>
              <a:buFont typeface="Gill Sans"/>
              <a:defRPr sz="2700">
                <a:latin typeface="+mj-lt"/>
                <a:ea typeface="+mj-ea"/>
                <a:cs typeface="+mj-cs"/>
                <a:sym typeface="Gill Sans"/>
              </a:defRPr>
            </a:lvl2pPr>
            <a:lvl3pPr marL="945254" marR="0" indent="-312112" defTabSz="642057">
              <a:spcBef>
                <a:spcPts val="3305"/>
              </a:spcBef>
              <a:buClr>
                <a:srgbClr val="000000"/>
              </a:buClr>
              <a:buSzPct val="171000"/>
              <a:buFont typeface="Gill Sans"/>
              <a:defRPr sz="2700">
                <a:latin typeface="+mj-lt"/>
                <a:ea typeface="+mj-ea"/>
                <a:cs typeface="+mj-cs"/>
                <a:sym typeface="Gill Sans"/>
              </a:defRPr>
            </a:lvl3pPr>
            <a:lvl4pPr marL="1194948" marR="0" indent="-312112" defTabSz="642057">
              <a:spcBef>
                <a:spcPts val="3305"/>
              </a:spcBef>
              <a:buClr>
                <a:srgbClr val="000000"/>
              </a:buClr>
              <a:buSzPct val="171000"/>
              <a:buFont typeface="Gill Sans"/>
              <a:defRPr sz="2700">
                <a:latin typeface="+mj-lt"/>
                <a:ea typeface="+mj-ea"/>
                <a:cs typeface="+mj-cs"/>
                <a:sym typeface="Gill Sans"/>
              </a:defRPr>
            </a:lvl4pPr>
            <a:lvl5pPr marL="1435720" marR="0" indent="-312112" defTabSz="642057">
              <a:spcBef>
                <a:spcPts val="3305"/>
              </a:spcBef>
              <a:buClr>
                <a:srgbClr val="000000"/>
              </a:buClr>
              <a:buSzPct val="171000"/>
              <a:buFont typeface="Gill Sans"/>
              <a:defRPr sz="2700">
                <a:latin typeface="+mj-lt"/>
                <a:ea typeface="+mj-ea"/>
                <a:cs typeface="+mj-cs"/>
                <a:sym typeface="Gill Sans"/>
              </a:defRPr>
            </a:lvl5pPr>
          </a:lstStyle>
          <a:p>
            <a:pPr lvl="0"/>
            <a:r>
              <a:rPr/>
              <a:t>Body Level One</a:t>
            </a:r>
          </a:p>
          <a:p>
            <a:pPr lvl="1"/>
            <a:r>
              <a:rPr/>
              <a:t>Body Level Two</a:t>
            </a:r>
          </a:p>
          <a:p>
            <a:pPr lvl="2"/>
            <a:r>
              <a:rPr/>
              <a:t>Body Level Three</a:t>
            </a:r>
          </a:p>
          <a:p>
            <a:pPr lvl="3"/>
            <a:r>
              <a:rPr/>
              <a:t>Body Level Four</a:t>
            </a:r>
          </a:p>
          <a:p>
            <a:pPr lvl="4"/>
            <a:r>
              <a:rPr/>
              <a:t>Body Level Five</a:t>
            </a:r>
          </a:p>
        </p:txBody>
      </p:sp>
    </p:spTree>
    <p:extLst>
      <p:ext uri="{BB962C8B-B14F-4D97-AF65-F5344CB8AC3E}">
        <p14:creationId xmlns:p14="http://schemas.microsoft.com/office/powerpoint/2010/main" val="2831721717"/>
      </p:ext>
    </p:extLst>
  </p:cSld>
  <p:clrMapOvr>
    <a:masterClrMapping/>
  </p:clrMapOvr>
  <p:transition spd="med"/>
</p:sldLayout>
</file>

<file path=ppt/slideLayouts/slideLayout204.xml><?xml version="1.0" encoding="utf-8"?>
<p:sldLayout xmlns:a="http://schemas.openxmlformats.org/drawingml/2006/main" xmlns:r="http://schemas.openxmlformats.org/officeDocument/2006/relationships" xmlns:p="http://schemas.openxmlformats.org/presentationml/2006/main" type="tx">
  <p:cSld name="1_Title &amp; Bullets copy">
    <p:spTree>
      <p:nvGrpSpPr>
        <p:cNvPr id="1" name=""/>
        <p:cNvGrpSpPr/>
        <p:nvPr/>
      </p:nvGrpSpPr>
      <p:grpSpPr>
        <a:xfrm>
          <a:off x="0" y="0"/>
          <a:ext cx="0" cy="0"/>
          <a:chOff x="0" y="0"/>
          <a:chExt cx="0" cy="0"/>
        </a:xfrm>
      </p:grpSpPr>
      <p:sp>
        <p:nvSpPr>
          <p:cNvPr id="100" name="Shape 100"/>
          <p:cNvSpPr>
            <a:spLocks noGrp="1"/>
          </p:cNvSpPr>
          <p:nvPr>
            <p:ph type="title"/>
          </p:nvPr>
        </p:nvSpPr>
        <p:spPr>
          <a:prstGeom prst="rect">
            <a:avLst/>
          </a:prstGeom>
        </p:spPr>
        <p:txBody>
          <a:bodyPr/>
          <a:lstStyle/>
          <a:p>
            <a:pPr lvl="0"/>
            <a:r>
              <a:rPr/>
              <a:t>Title Text</a:t>
            </a:r>
          </a:p>
        </p:txBody>
      </p:sp>
      <p:sp>
        <p:nvSpPr>
          <p:cNvPr id="101" name="Shape 101"/>
          <p:cNvSpPr>
            <a:spLocks noGrp="1"/>
          </p:cNvSpPr>
          <p:nvPr>
            <p:ph type="body" idx="1"/>
          </p:nvPr>
        </p:nvSpPr>
        <p:spPr>
          <a:prstGeom prst="rect">
            <a:avLst/>
          </a:prstGeom>
        </p:spPr>
        <p:txBody>
          <a:bodyPr/>
          <a:lstStyle>
            <a:lvl2pPr marL="550213" indent="-200643">
              <a:spcBef>
                <a:spcPts val="633"/>
              </a:spcBef>
              <a:buChar char="–"/>
              <a:defRPr sz="2700"/>
            </a:lvl2pPr>
            <a:lvl3pPr marL="831108" indent="-160516">
              <a:spcBef>
                <a:spcPts val="492"/>
              </a:spcBef>
              <a:defRPr sz="2400"/>
            </a:lvl3pPr>
            <a:lvl4pPr marL="1152140" indent="-160516">
              <a:spcBef>
                <a:spcPts val="422"/>
              </a:spcBef>
              <a:buChar char="–"/>
              <a:defRPr sz="2000"/>
            </a:lvl4pPr>
            <a:lvl5pPr marL="1473160" indent="-160516">
              <a:spcBef>
                <a:spcPts val="422"/>
              </a:spcBef>
              <a:buChar char="»"/>
              <a:defRPr sz="2000"/>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5"/>
          <p:cNvSpPr>
            <a:spLocks noGrp="1"/>
          </p:cNvSpPr>
          <p:nvPr>
            <p:ph type="sldNum" sz="quarter" idx="10"/>
          </p:nvPr>
        </p:nvSpPr>
        <p:spPr>
          <a:ln/>
        </p:spPr>
        <p:txBody>
          <a:bodyPr/>
          <a:lstStyle>
            <a:lvl1pPr>
              <a:defRPr/>
            </a:lvl1pPr>
          </a:lstStyle>
          <a:p>
            <a:pPr>
              <a:defRPr/>
            </a:pPr>
            <a:fld id="{D3F4D632-8FCE-467E-AE94-C290E959D0E6}" type="slidenum">
              <a:rPr/>
              <a:pPr>
                <a:defRPr/>
              </a:pPr>
              <a:t>‹#›</a:t>
            </a:fld>
            <a:endParaRPr/>
          </a:p>
        </p:txBody>
      </p:sp>
    </p:spTree>
    <p:extLst>
      <p:ext uri="{BB962C8B-B14F-4D97-AF65-F5344CB8AC3E}">
        <p14:creationId xmlns:p14="http://schemas.microsoft.com/office/powerpoint/2010/main" val="3525051940"/>
      </p:ext>
    </p:extLst>
  </p:cSld>
  <p:clrMapOvr>
    <a:masterClrMapping/>
  </p:clrMapOvr>
  <p:transition spd="med"/>
</p:sldLayout>
</file>

<file path=ppt/slideLayouts/slideLayout205.xml><?xml version="1.0" encoding="utf-8"?>
<p:sldLayout xmlns:a="http://schemas.openxmlformats.org/drawingml/2006/main" xmlns:r="http://schemas.openxmlformats.org/officeDocument/2006/relationships" xmlns:p="http://schemas.openxmlformats.org/presentationml/2006/main" type="tx">
  <p:cSld name="1_Title &amp; Bullets copy 1">
    <p:spTree>
      <p:nvGrpSpPr>
        <p:cNvPr id="1" name=""/>
        <p:cNvGrpSpPr/>
        <p:nvPr/>
      </p:nvGrpSpPr>
      <p:grpSpPr>
        <a:xfrm>
          <a:off x="0" y="0"/>
          <a:ext cx="0" cy="0"/>
          <a:chOff x="0" y="0"/>
          <a:chExt cx="0" cy="0"/>
        </a:xfrm>
      </p:grpSpPr>
      <p:sp>
        <p:nvSpPr>
          <p:cNvPr id="104" name="Shape 104"/>
          <p:cNvSpPr>
            <a:spLocks noGrp="1"/>
          </p:cNvSpPr>
          <p:nvPr>
            <p:ph type="title"/>
          </p:nvPr>
        </p:nvSpPr>
        <p:spPr>
          <a:prstGeom prst="rect">
            <a:avLst/>
          </a:prstGeom>
        </p:spPr>
        <p:txBody>
          <a:bodyPr/>
          <a:lstStyle/>
          <a:p>
            <a:pPr lvl="0"/>
            <a:r>
              <a:rPr/>
              <a:t>Title Text</a:t>
            </a:r>
          </a:p>
        </p:txBody>
      </p:sp>
      <p:sp>
        <p:nvSpPr>
          <p:cNvPr id="105" name="Shape 105"/>
          <p:cNvSpPr>
            <a:spLocks noGrp="1"/>
          </p:cNvSpPr>
          <p:nvPr>
            <p:ph type="body" idx="1"/>
          </p:nvPr>
        </p:nvSpPr>
        <p:spPr>
          <a:prstGeom prst="rect">
            <a:avLst/>
          </a:prstGeom>
        </p:spPr>
        <p:txBody>
          <a:bodyPr/>
          <a:lstStyle>
            <a:lvl2pPr marL="550213" indent="-200643">
              <a:spcBef>
                <a:spcPts val="633"/>
              </a:spcBef>
              <a:buChar char="–"/>
              <a:defRPr sz="2700"/>
            </a:lvl2pPr>
            <a:lvl3pPr marL="831108" indent="-160516">
              <a:spcBef>
                <a:spcPts val="492"/>
              </a:spcBef>
              <a:defRPr sz="2400"/>
            </a:lvl3pPr>
            <a:lvl4pPr marL="1152140" indent="-160516">
              <a:spcBef>
                <a:spcPts val="422"/>
              </a:spcBef>
              <a:buChar char="–"/>
              <a:defRPr sz="2000"/>
            </a:lvl4pPr>
            <a:lvl5pPr marL="1473160" indent="-160516">
              <a:spcBef>
                <a:spcPts val="422"/>
              </a:spcBef>
              <a:buChar char="»"/>
              <a:defRPr sz="2000"/>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5"/>
          <p:cNvSpPr>
            <a:spLocks noGrp="1"/>
          </p:cNvSpPr>
          <p:nvPr>
            <p:ph type="sldNum" sz="quarter" idx="10"/>
          </p:nvPr>
        </p:nvSpPr>
        <p:spPr>
          <a:ln/>
        </p:spPr>
        <p:txBody>
          <a:bodyPr/>
          <a:lstStyle>
            <a:lvl1pPr>
              <a:defRPr/>
            </a:lvl1pPr>
          </a:lstStyle>
          <a:p>
            <a:pPr>
              <a:defRPr/>
            </a:pPr>
            <a:fld id="{1CB5391D-2CE0-42C1-9552-834CB715C6C4}" type="slidenum">
              <a:rPr/>
              <a:pPr>
                <a:defRPr/>
              </a:pPr>
              <a:t>‹#›</a:t>
            </a:fld>
            <a:endParaRPr/>
          </a:p>
        </p:txBody>
      </p:sp>
    </p:spTree>
    <p:extLst>
      <p:ext uri="{BB962C8B-B14F-4D97-AF65-F5344CB8AC3E}">
        <p14:creationId xmlns:p14="http://schemas.microsoft.com/office/powerpoint/2010/main" val="1559604096"/>
      </p:ext>
    </p:extLst>
  </p:cSld>
  <p:clrMapOvr>
    <a:masterClrMapping/>
  </p:clrMapOvr>
  <p:transition spd="med"/>
</p:sldLayout>
</file>

<file path=ppt/slideLayouts/slideLayout206.xml><?xml version="1.0" encoding="utf-8"?>
<p:sldLayout xmlns:a="http://schemas.openxmlformats.org/drawingml/2006/main" xmlns:r="http://schemas.openxmlformats.org/officeDocument/2006/relationships" xmlns:p="http://schemas.openxmlformats.org/presentationml/2006/main" type="tx">
  <p:cSld name="1_Title &amp; Bullets copy 2">
    <p:spTree>
      <p:nvGrpSpPr>
        <p:cNvPr id="1" name=""/>
        <p:cNvGrpSpPr/>
        <p:nvPr/>
      </p:nvGrpSpPr>
      <p:grpSpPr>
        <a:xfrm>
          <a:off x="0" y="0"/>
          <a:ext cx="0" cy="0"/>
          <a:chOff x="0" y="0"/>
          <a:chExt cx="0" cy="0"/>
        </a:xfrm>
      </p:grpSpPr>
      <p:sp>
        <p:nvSpPr>
          <p:cNvPr id="108" name="Shape 108"/>
          <p:cNvSpPr>
            <a:spLocks noGrp="1"/>
          </p:cNvSpPr>
          <p:nvPr>
            <p:ph type="title"/>
          </p:nvPr>
        </p:nvSpPr>
        <p:spPr>
          <a:prstGeom prst="rect">
            <a:avLst/>
          </a:prstGeom>
        </p:spPr>
        <p:txBody>
          <a:bodyPr/>
          <a:lstStyle/>
          <a:p>
            <a:pPr lvl="0"/>
            <a:r>
              <a:rPr/>
              <a:t>Title Text</a:t>
            </a:r>
          </a:p>
        </p:txBody>
      </p:sp>
      <p:sp>
        <p:nvSpPr>
          <p:cNvPr id="109" name="Shape 109"/>
          <p:cNvSpPr>
            <a:spLocks noGrp="1"/>
          </p:cNvSpPr>
          <p:nvPr>
            <p:ph type="body" idx="1"/>
          </p:nvPr>
        </p:nvSpPr>
        <p:spPr>
          <a:prstGeom prst="rect">
            <a:avLst/>
          </a:prstGeom>
        </p:spPr>
        <p:txBody>
          <a:bodyPr/>
          <a:lstStyle>
            <a:lvl2pPr marL="550213" indent="-200643">
              <a:spcBef>
                <a:spcPts val="633"/>
              </a:spcBef>
              <a:buChar char="–"/>
              <a:defRPr sz="2700"/>
            </a:lvl2pPr>
            <a:lvl3pPr marL="831108" indent="-160516">
              <a:spcBef>
                <a:spcPts val="492"/>
              </a:spcBef>
              <a:defRPr sz="2400"/>
            </a:lvl3pPr>
            <a:lvl4pPr marL="1152140" indent="-160516">
              <a:spcBef>
                <a:spcPts val="422"/>
              </a:spcBef>
              <a:buChar char="–"/>
              <a:defRPr sz="2000"/>
            </a:lvl4pPr>
            <a:lvl5pPr marL="1473160" indent="-160516">
              <a:spcBef>
                <a:spcPts val="422"/>
              </a:spcBef>
              <a:buChar char="»"/>
              <a:defRPr sz="2000"/>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5"/>
          <p:cNvSpPr>
            <a:spLocks noGrp="1"/>
          </p:cNvSpPr>
          <p:nvPr>
            <p:ph type="sldNum" sz="quarter" idx="10"/>
          </p:nvPr>
        </p:nvSpPr>
        <p:spPr>
          <a:ln/>
        </p:spPr>
        <p:txBody>
          <a:bodyPr/>
          <a:lstStyle>
            <a:lvl1pPr>
              <a:defRPr/>
            </a:lvl1pPr>
          </a:lstStyle>
          <a:p>
            <a:pPr>
              <a:defRPr/>
            </a:pPr>
            <a:fld id="{D301A1CE-EBA6-4F48-B103-D2F39A4684DD}" type="slidenum">
              <a:rPr/>
              <a:pPr>
                <a:defRPr/>
              </a:pPr>
              <a:t>‹#›</a:t>
            </a:fld>
            <a:endParaRPr/>
          </a:p>
        </p:txBody>
      </p:sp>
    </p:spTree>
    <p:extLst>
      <p:ext uri="{BB962C8B-B14F-4D97-AF65-F5344CB8AC3E}">
        <p14:creationId xmlns:p14="http://schemas.microsoft.com/office/powerpoint/2010/main" val="3141609000"/>
      </p:ext>
    </p:extLst>
  </p:cSld>
  <p:clrMapOvr>
    <a:masterClrMapping/>
  </p:clrMapOvr>
  <p:transition spd="med"/>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tx">
  <p:cSld name="Default - Title Only copy">
    <p:spTree>
      <p:nvGrpSpPr>
        <p:cNvPr id="1" name=""/>
        <p:cNvGrpSpPr/>
        <p:nvPr/>
      </p:nvGrpSpPr>
      <p:grpSpPr>
        <a:xfrm>
          <a:off x="0" y="0"/>
          <a:ext cx="0" cy="0"/>
          <a:chOff x="0" y="0"/>
          <a:chExt cx="0" cy="0"/>
        </a:xfrm>
      </p:grpSpPr>
      <p:sp>
        <p:nvSpPr>
          <p:cNvPr id="3" name="Shape 112"/>
          <p:cNvSpPr/>
          <p:nvPr/>
        </p:nvSpPr>
        <p:spPr>
          <a:xfrm>
            <a:off x="84833" y="127248"/>
            <a:ext cx="9001125" cy="6625828"/>
          </a:xfrm>
          <a:prstGeom prst="rect">
            <a:avLst/>
          </a:prstGeom>
          <a:ln w="76200">
            <a:solidFill/>
            <a:miter lim="400000"/>
          </a:ln>
        </p:spPr>
        <p:txBody>
          <a:bodyPr lIns="26751" tIns="26751" rIns="26751" bIns="26751" anchor="ctr"/>
          <a:lstStyle/>
          <a:p>
            <a:pPr algn="ctr" defTabSz="579630">
              <a:buClr>
                <a:srgbClr val="000000"/>
              </a:buClr>
              <a:buFont typeface="Trebuchet MS"/>
              <a:buNone/>
              <a:defRPr sz="5600">
                <a:effectLst>
                  <a:outerShdw blurRad="38100" dist="12700" dir="5400000" rotWithShape="0">
                    <a:srgbClr val="000000">
                      <a:alpha val="50000"/>
                    </a:srgbClr>
                  </a:outerShdw>
                </a:effectLst>
                <a:uFill>
                  <a:solidFill/>
                </a:uFill>
                <a:latin typeface="Trebuchet MS"/>
                <a:ea typeface="Trebuchet MS"/>
                <a:cs typeface="Trebuchet MS"/>
                <a:sym typeface="Trebuchet MS"/>
              </a:defRPr>
            </a:pPr>
            <a:endParaRPr sz="3900" kern="0">
              <a:solidFill>
                <a:sysClr val="windowText" lastClr="000000"/>
              </a:solidFill>
              <a:effectLst>
                <a:outerShdw blurRad="38100" dist="12700" dir="5400000" rotWithShape="0">
                  <a:srgbClr val="000000">
                    <a:alpha val="50000"/>
                  </a:srgbClr>
                </a:outerShdw>
              </a:effectLst>
              <a:uFill>
                <a:solidFill/>
              </a:uFill>
              <a:latin typeface="Trebuchet MS"/>
              <a:ea typeface="Trebuchet MS"/>
              <a:cs typeface="Trebuchet MS"/>
              <a:sym typeface="Trebuchet MS"/>
            </a:endParaRPr>
          </a:p>
        </p:txBody>
      </p:sp>
      <p:sp>
        <p:nvSpPr>
          <p:cNvPr id="113" name="Shape 113"/>
          <p:cNvSpPr>
            <a:spLocks noGrp="1"/>
          </p:cNvSpPr>
          <p:nvPr>
            <p:ph type="title"/>
          </p:nvPr>
        </p:nvSpPr>
        <p:spPr>
          <a:xfrm>
            <a:off x="455415" y="274666"/>
            <a:ext cx="8233172" cy="1143001"/>
          </a:xfrm>
          <a:prstGeom prst="rect">
            <a:avLst/>
          </a:prstGeom>
          <a:ln>
            <a:round/>
          </a:ln>
        </p:spPr>
        <p:txBody>
          <a:bodyPr lIns="26751" tIns="26751" rIns="26751" bIns="26751"/>
          <a:lstStyle>
            <a:lvl1pPr marL="0" marR="0" defTabSz="454793">
              <a:defRPr>
                <a:latin typeface="+mn-lt"/>
                <a:ea typeface="+mn-ea"/>
                <a:cs typeface="+mn-cs"/>
                <a:sym typeface="Calibri"/>
              </a:defRPr>
            </a:lvl1pPr>
          </a:lstStyle>
          <a:p>
            <a:pPr lvl="0"/>
            <a:r>
              <a:rPr/>
              <a:t>Title Text</a:t>
            </a:r>
          </a:p>
        </p:txBody>
      </p:sp>
      <p:sp>
        <p:nvSpPr>
          <p:cNvPr id="4" name="Shape 114"/>
          <p:cNvSpPr>
            <a:spLocks noGrp="1"/>
          </p:cNvSpPr>
          <p:nvPr>
            <p:ph type="sldNum" sz="quarter" idx="10"/>
          </p:nvPr>
        </p:nvSpPr>
        <p:spPr>
          <a:xfrm>
            <a:off x="8463242" y="6492152"/>
            <a:ext cx="223114" cy="227172"/>
          </a:xfrm>
          <a:ln>
            <a:round/>
          </a:ln>
        </p:spPr>
        <p:txBody>
          <a:bodyPr lIns="26751" tIns="26751" rIns="26751" bIns="26751" anchor="ctr"/>
          <a:lstStyle>
            <a:lvl1pPr algn="r" defTabSz="454793">
              <a:defRPr sz="1100">
                <a:solidFill>
                  <a:srgbClr val="9A9A9A"/>
                </a:solidFill>
                <a:uFill>
                  <a:solidFill>
                    <a:srgbClr val="9A9A9A"/>
                  </a:solidFill>
                </a:uFill>
                <a:latin typeface="+mn-lt"/>
                <a:ea typeface="+mn-ea"/>
                <a:cs typeface="+mn-cs"/>
                <a:sym typeface="Calibri"/>
              </a:defRPr>
            </a:lvl1pPr>
          </a:lstStyle>
          <a:p>
            <a:pPr>
              <a:defRPr/>
            </a:pPr>
            <a:fld id="{23AA8CEC-7E89-43BC-9A6E-516F88FF2258}" type="slidenum">
              <a:rPr/>
              <a:pPr>
                <a:defRPr/>
              </a:pPr>
              <a:t>‹#›</a:t>
            </a:fld>
            <a:endParaRPr/>
          </a:p>
        </p:txBody>
      </p:sp>
    </p:spTree>
    <p:extLst>
      <p:ext uri="{BB962C8B-B14F-4D97-AF65-F5344CB8AC3E}">
        <p14:creationId xmlns:p14="http://schemas.microsoft.com/office/powerpoint/2010/main" val="368045108"/>
      </p:ext>
    </p:extLst>
  </p:cSld>
  <p:clrMapOvr>
    <a:masterClrMapping/>
  </p:clrMapOvr>
  <p:transition spd="med"/>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type="tx">
  <p:cSld name="1_Default - Blank">
    <p:spTree>
      <p:nvGrpSpPr>
        <p:cNvPr id="1" name=""/>
        <p:cNvGrpSpPr/>
        <p:nvPr/>
      </p:nvGrpSpPr>
      <p:grpSpPr>
        <a:xfrm>
          <a:off x="0" y="0"/>
          <a:ext cx="0" cy="0"/>
          <a:chOff x="0" y="0"/>
          <a:chExt cx="0" cy="0"/>
        </a:xfrm>
      </p:grpSpPr>
      <p:sp>
        <p:nvSpPr>
          <p:cNvPr id="2" name="Shape 116"/>
          <p:cNvSpPr>
            <a:spLocks noGrp="1"/>
          </p:cNvSpPr>
          <p:nvPr>
            <p:ph type="sldNum" sz="quarter" idx="10"/>
          </p:nvPr>
        </p:nvSpPr>
        <p:spPr>
          <a:xfrm>
            <a:off x="8463242" y="6492152"/>
            <a:ext cx="223114" cy="227172"/>
          </a:xfrm>
          <a:ln>
            <a:round/>
          </a:ln>
        </p:spPr>
        <p:txBody>
          <a:bodyPr lIns="26751" tIns="26751" rIns="26751" bIns="26751" anchor="ctr"/>
          <a:lstStyle>
            <a:lvl1pPr algn="r" defTabSz="454793">
              <a:defRPr sz="1100">
                <a:solidFill>
                  <a:srgbClr val="9A9A9A"/>
                </a:solidFill>
                <a:uFill>
                  <a:solidFill>
                    <a:srgbClr val="9A9A9A"/>
                  </a:solidFill>
                </a:uFill>
                <a:latin typeface="+mn-lt"/>
                <a:ea typeface="+mn-ea"/>
                <a:cs typeface="+mn-cs"/>
                <a:sym typeface="Calibri"/>
              </a:defRPr>
            </a:lvl1pPr>
          </a:lstStyle>
          <a:p>
            <a:pPr>
              <a:defRPr/>
            </a:pPr>
            <a:fld id="{BEA14CAE-DBE4-4F19-9661-A9999F29AFBD}" type="slidenum">
              <a:rPr/>
              <a:pPr>
                <a:defRPr/>
              </a:pPr>
              <a:t>‹#›</a:t>
            </a:fld>
            <a:endParaRPr/>
          </a:p>
        </p:txBody>
      </p:sp>
    </p:spTree>
    <p:extLst>
      <p:ext uri="{BB962C8B-B14F-4D97-AF65-F5344CB8AC3E}">
        <p14:creationId xmlns:p14="http://schemas.microsoft.com/office/powerpoint/2010/main" val="953821134"/>
      </p:ext>
    </p:extLst>
  </p:cSld>
  <p:clrMapOvr>
    <a:masterClrMapping/>
  </p:clrMapOvr>
  <p:transition spd="med"/>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29"/>
            <a:ext cx="7772400" cy="1470025"/>
          </a:xfrm>
        </p:spPr>
        <p:txBody>
          <a:bodyPr/>
          <a:lstStyle/>
          <a:p>
            <a:r>
              <a:rPr lang="tr-TR" smtClean="0"/>
              <a:t>Asıl başlık stili için tıklatın</a:t>
            </a:r>
            <a:endParaRPr lang="tr-T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lvl1pPr>
            <a:lvl2pPr marL="456585" indent="0" algn="ctr">
              <a:buNone/>
              <a:defRPr/>
            </a:lvl2pPr>
            <a:lvl3pPr marL="913180" indent="0" algn="ctr">
              <a:buNone/>
              <a:defRPr/>
            </a:lvl3pPr>
            <a:lvl4pPr marL="1369780" indent="0" algn="ctr">
              <a:buNone/>
              <a:defRPr/>
            </a:lvl4pPr>
            <a:lvl5pPr marL="1826370" indent="0" algn="ctr">
              <a:buNone/>
              <a:defRPr/>
            </a:lvl5pPr>
            <a:lvl6pPr marL="2282958" indent="0" algn="ctr">
              <a:buNone/>
              <a:defRPr/>
            </a:lvl6pPr>
            <a:lvl7pPr marL="2739556" indent="0" algn="ctr">
              <a:buNone/>
              <a:defRPr/>
            </a:lvl7pPr>
            <a:lvl8pPr marL="3196144" indent="0" algn="ctr">
              <a:buNone/>
              <a:defRPr/>
            </a:lvl8pPr>
            <a:lvl9pPr marL="3652738" indent="0" algn="ctr">
              <a:buNone/>
              <a:defRPr/>
            </a:lvl9pPr>
          </a:lstStyle>
          <a:p>
            <a:r>
              <a:rPr lang="tr-TR" smtClean="0"/>
              <a:t>Asıl alt başlık stilini düzenlemek için tıklatın</a:t>
            </a:r>
            <a:endParaRPr lang="tr-TR"/>
          </a:p>
        </p:txBody>
      </p:sp>
      <p:sp>
        <p:nvSpPr>
          <p:cNvPr id="4"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F73144-38A4-4498-8F13-4B38A2B2AA3D}" type="slidenum">
              <a:rPr lang="tr-TR">
                <a:solidFill>
                  <a:srgbClr val="000000"/>
                </a:solidFill>
              </a:rPr>
              <a:pPr>
                <a:defRPr/>
              </a:pPr>
              <a:t>‹#›</a:t>
            </a:fld>
            <a:endParaRPr lang="tr-TR">
              <a:solidFill>
                <a:srgbClr val="000000"/>
              </a:solidFill>
            </a:endParaRPr>
          </a:p>
        </p:txBody>
      </p:sp>
    </p:spTree>
    <p:extLst>
      <p:ext uri="{BB962C8B-B14F-4D97-AF65-F5344CB8AC3E}">
        <p14:creationId xmlns:p14="http://schemas.microsoft.com/office/powerpoint/2010/main" val="10514291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2" y="273050"/>
            <a:ext cx="3008313" cy="1162050"/>
          </a:xfrm>
        </p:spPr>
        <p:txBody>
          <a:bodyPr anchor="b"/>
          <a:lstStyle>
            <a:lvl1pPr algn="l">
              <a:defRPr sz="2000" b="1"/>
            </a:lvl1pPr>
          </a:lstStyle>
          <a:p>
            <a:r>
              <a:rPr lang="tr-TR" smtClean="0"/>
              <a:t>Asıl başlık stili için tıklatın</a:t>
            </a:r>
            <a:endParaRPr lang="tr-TR"/>
          </a:p>
        </p:txBody>
      </p:sp>
      <p:sp>
        <p:nvSpPr>
          <p:cNvPr id="3" name="İçerik Yer Tutucusu 2"/>
          <p:cNvSpPr>
            <a:spLocks noGrp="1"/>
          </p:cNvSpPr>
          <p:nvPr>
            <p:ph idx="1"/>
          </p:nvPr>
        </p:nvSpPr>
        <p:spPr>
          <a:xfrm>
            <a:off x="3575050" y="27310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457202" y="1435103"/>
            <a:ext cx="3008313" cy="4691063"/>
          </a:xfrm>
        </p:spPr>
        <p:txBody>
          <a:bodyPr/>
          <a:lstStyle>
            <a:lvl1pPr marL="0" indent="0">
              <a:buNone/>
              <a:defRPr sz="1400"/>
            </a:lvl1pPr>
            <a:lvl2pPr marL="456018" indent="0">
              <a:buNone/>
              <a:defRPr sz="1200"/>
            </a:lvl2pPr>
            <a:lvl3pPr marL="912059" indent="0">
              <a:buNone/>
              <a:defRPr sz="1000"/>
            </a:lvl3pPr>
            <a:lvl4pPr marL="1368100" indent="0">
              <a:buNone/>
              <a:defRPr sz="900"/>
            </a:lvl4pPr>
            <a:lvl5pPr marL="1824127" indent="0">
              <a:buNone/>
              <a:defRPr sz="900"/>
            </a:lvl5pPr>
            <a:lvl6pPr marL="2280158" indent="0">
              <a:buNone/>
              <a:defRPr sz="900"/>
            </a:lvl6pPr>
            <a:lvl7pPr marL="2736195" indent="0">
              <a:buNone/>
              <a:defRPr sz="900"/>
            </a:lvl7pPr>
            <a:lvl8pPr marL="3192222" indent="0">
              <a:buNone/>
              <a:defRPr sz="900"/>
            </a:lvl8pPr>
            <a:lvl9pPr marL="3648250" indent="0">
              <a:buNone/>
              <a:defRPr sz="900"/>
            </a:lvl9pPr>
          </a:lstStyle>
          <a:p>
            <a:pPr lvl="0"/>
            <a:r>
              <a:rPr lang="tr-TR" smtClean="0"/>
              <a:t>Asıl metin stillerini düzenlemek için tıklatın</a:t>
            </a:r>
          </a:p>
        </p:txBody>
      </p:sp>
      <p:sp>
        <p:nvSpPr>
          <p:cNvPr id="5"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C06F73-0C74-4E25-AA57-368ECD101DD0}" type="slidenum">
              <a:rPr lang="tr-TR">
                <a:solidFill>
                  <a:srgbClr val="000000"/>
                </a:solidFill>
              </a:rPr>
              <a:pPr>
                <a:defRPr/>
              </a:pPr>
              <a:t>‹#›</a:t>
            </a:fld>
            <a:endParaRPr lang="tr-TR">
              <a:solidFill>
                <a:srgbClr val="000000"/>
              </a:solidFill>
            </a:endParaRPr>
          </a:p>
        </p:txBody>
      </p:sp>
    </p:spTree>
    <p:extLst>
      <p:ext uri="{BB962C8B-B14F-4D97-AF65-F5344CB8AC3E}">
        <p14:creationId xmlns:p14="http://schemas.microsoft.com/office/powerpoint/2010/main" val="197072209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AF95B02-968B-4E1E-9F44-E104270832D2}" type="slidenum">
              <a:rPr lang="tr-TR">
                <a:solidFill>
                  <a:srgbClr val="000000"/>
                </a:solidFill>
              </a:rPr>
              <a:pPr>
                <a:defRPr/>
              </a:pPr>
              <a:t>‹#›</a:t>
            </a:fld>
            <a:endParaRPr lang="tr-TR">
              <a:solidFill>
                <a:srgbClr val="000000"/>
              </a:solidFill>
            </a:endParaRPr>
          </a:p>
        </p:txBody>
      </p:sp>
    </p:spTree>
    <p:extLst>
      <p:ext uri="{BB962C8B-B14F-4D97-AF65-F5344CB8AC3E}">
        <p14:creationId xmlns:p14="http://schemas.microsoft.com/office/powerpoint/2010/main" val="51120826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28"/>
            <a:ext cx="7772400" cy="1362075"/>
          </a:xfrm>
        </p:spPr>
        <p:txBody>
          <a:bodyPr anchor="t"/>
          <a:lstStyle>
            <a:lvl1pPr algn="l">
              <a:defRPr sz="4000" b="1" cap="all"/>
            </a:lvl1pPr>
          </a:lstStyle>
          <a:p>
            <a:r>
              <a:rPr lang="tr-TR" smtClean="0"/>
              <a:t>Asıl başlık stili için tıklatın</a:t>
            </a:r>
            <a:endParaRPr lang="tr-TR"/>
          </a:p>
        </p:txBody>
      </p:sp>
      <p:sp>
        <p:nvSpPr>
          <p:cNvPr id="3" name="Metin Yer Tutucusu 2"/>
          <p:cNvSpPr>
            <a:spLocks noGrp="1"/>
          </p:cNvSpPr>
          <p:nvPr>
            <p:ph type="body" idx="1"/>
          </p:nvPr>
        </p:nvSpPr>
        <p:spPr>
          <a:xfrm>
            <a:off x="722313" y="2906740"/>
            <a:ext cx="7772400" cy="1500187"/>
          </a:xfrm>
        </p:spPr>
        <p:txBody>
          <a:bodyPr anchor="b"/>
          <a:lstStyle>
            <a:lvl1pPr marL="0" indent="0">
              <a:buNone/>
              <a:defRPr sz="2000"/>
            </a:lvl1pPr>
            <a:lvl2pPr marL="456585" indent="0">
              <a:buNone/>
              <a:defRPr sz="1800"/>
            </a:lvl2pPr>
            <a:lvl3pPr marL="913180" indent="0">
              <a:buNone/>
              <a:defRPr sz="1600"/>
            </a:lvl3pPr>
            <a:lvl4pPr marL="1369780" indent="0">
              <a:buNone/>
              <a:defRPr sz="1400"/>
            </a:lvl4pPr>
            <a:lvl5pPr marL="1826370" indent="0">
              <a:buNone/>
              <a:defRPr sz="1400"/>
            </a:lvl5pPr>
            <a:lvl6pPr marL="2282958" indent="0">
              <a:buNone/>
              <a:defRPr sz="1400"/>
            </a:lvl6pPr>
            <a:lvl7pPr marL="2739556" indent="0">
              <a:buNone/>
              <a:defRPr sz="1400"/>
            </a:lvl7pPr>
            <a:lvl8pPr marL="3196144" indent="0">
              <a:buNone/>
              <a:defRPr sz="1400"/>
            </a:lvl8pPr>
            <a:lvl9pPr marL="3652738" indent="0">
              <a:buNone/>
              <a:defRPr sz="1400"/>
            </a:lvl9pPr>
          </a:lstStyle>
          <a:p>
            <a:pPr lvl="0"/>
            <a:r>
              <a:rPr lang="tr-TR" smtClean="0"/>
              <a:t>Asıl metin stillerini düzenlemek için tıklatın</a:t>
            </a:r>
          </a:p>
        </p:txBody>
      </p:sp>
      <p:sp>
        <p:nvSpPr>
          <p:cNvPr id="4"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C4D543-776A-410C-897A-504EEA81C90B}" type="slidenum">
              <a:rPr lang="tr-TR">
                <a:solidFill>
                  <a:srgbClr val="000000"/>
                </a:solidFill>
              </a:rPr>
              <a:pPr>
                <a:defRPr/>
              </a:pPr>
              <a:t>‹#›</a:t>
            </a:fld>
            <a:endParaRPr lang="tr-TR">
              <a:solidFill>
                <a:srgbClr val="000000"/>
              </a:solidFill>
            </a:endParaRPr>
          </a:p>
        </p:txBody>
      </p:sp>
    </p:spTree>
    <p:extLst>
      <p:ext uri="{BB962C8B-B14F-4D97-AF65-F5344CB8AC3E}">
        <p14:creationId xmlns:p14="http://schemas.microsoft.com/office/powerpoint/2010/main" val="7831403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457200" y="1600228"/>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4648200" y="1600228"/>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1F13A7-F800-42A4-B23C-06F43F115F9B}" type="slidenum">
              <a:rPr lang="tr-TR">
                <a:solidFill>
                  <a:srgbClr val="000000"/>
                </a:solidFill>
              </a:rPr>
              <a:pPr>
                <a:defRPr/>
              </a:pPr>
              <a:t>‹#›</a:t>
            </a:fld>
            <a:endParaRPr lang="tr-TR">
              <a:solidFill>
                <a:srgbClr val="000000"/>
              </a:solidFill>
            </a:endParaRPr>
          </a:p>
        </p:txBody>
      </p:sp>
    </p:spTree>
    <p:extLst>
      <p:ext uri="{BB962C8B-B14F-4D97-AF65-F5344CB8AC3E}">
        <p14:creationId xmlns:p14="http://schemas.microsoft.com/office/powerpoint/2010/main" val="93924322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smtClean="0"/>
              <a:t>Asıl başlık stili için tıklatın</a:t>
            </a:r>
            <a:endParaRPr lang="tr-T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6585" indent="0">
              <a:buNone/>
              <a:defRPr sz="2000" b="1"/>
            </a:lvl2pPr>
            <a:lvl3pPr marL="913180" indent="0">
              <a:buNone/>
              <a:defRPr sz="1800" b="1"/>
            </a:lvl3pPr>
            <a:lvl4pPr marL="1369780" indent="0">
              <a:buNone/>
              <a:defRPr sz="1600" b="1"/>
            </a:lvl4pPr>
            <a:lvl5pPr marL="1826370" indent="0">
              <a:buNone/>
              <a:defRPr sz="1600" b="1"/>
            </a:lvl5pPr>
            <a:lvl6pPr marL="2282958" indent="0">
              <a:buNone/>
              <a:defRPr sz="1600" b="1"/>
            </a:lvl6pPr>
            <a:lvl7pPr marL="2739556" indent="0">
              <a:buNone/>
              <a:defRPr sz="1600" b="1"/>
            </a:lvl7pPr>
            <a:lvl8pPr marL="3196144" indent="0">
              <a:buNone/>
              <a:defRPr sz="1600" b="1"/>
            </a:lvl8pPr>
            <a:lvl9pPr marL="3652738"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4645027" y="1535113"/>
            <a:ext cx="4041775" cy="639762"/>
          </a:xfrm>
        </p:spPr>
        <p:txBody>
          <a:bodyPr anchor="b"/>
          <a:lstStyle>
            <a:lvl1pPr marL="0" indent="0">
              <a:buNone/>
              <a:defRPr sz="2400" b="1"/>
            </a:lvl1pPr>
            <a:lvl2pPr marL="456585" indent="0">
              <a:buNone/>
              <a:defRPr sz="2000" b="1"/>
            </a:lvl2pPr>
            <a:lvl3pPr marL="913180" indent="0">
              <a:buNone/>
              <a:defRPr sz="1800" b="1"/>
            </a:lvl3pPr>
            <a:lvl4pPr marL="1369780" indent="0">
              <a:buNone/>
              <a:defRPr sz="1600" b="1"/>
            </a:lvl4pPr>
            <a:lvl5pPr marL="1826370" indent="0">
              <a:buNone/>
              <a:defRPr sz="1600" b="1"/>
            </a:lvl5pPr>
            <a:lvl6pPr marL="2282958" indent="0">
              <a:buNone/>
              <a:defRPr sz="1600" b="1"/>
            </a:lvl6pPr>
            <a:lvl7pPr marL="2739556" indent="0">
              <a:buNone/>
              <a:defRPr sz="1600" b="1"/>
            </a:lvl7pPr>
            <a:lvl8pPr marL="3196144" indent="0">
              <a:buNone/>
              <a:defRPr sz="1600" b="1"/>
            </a:lvl8pPr>
            <a:lvl9pPr marL="3652738"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65C1187-DC2A-4395-84C2-A84C9B889490}" type="slidenum">
              <a:rPr lang="tr-TR">
                <a:solidFill>
                  <a:srgbClr val="000000"/>
                </a:solidFill>
              </a:rPr>
              <a:pPr>
                <a:defRPr/>
              </a:pPr>
              <a:t>‹#›</a:t>
            </a:fld>
            <a:endParaRPr lang="tr-TR">
              <a:solidFill>
                <a:srgbClr val="000000"/>
              </a:solidFill>
            </a:endParaRPr>
          </a:p>
        </p:txBody>
      </p:sp>
    </p:spTree>
    <p:extLst>
      <p:ext uri="{BB962C8B-B14F-4D97-AF65-F5344CB8AC3E}">
        <p14:creationId xmlns:p14="http://schemas.microsoft.com/office/powerpoint/2010/main" val="8435595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937EB4D-F950-4508-86CB-B2235C8B4FC4}" type="slidenum">
              <a:rPr lang="tr-TR">
                <a:solidFill>
                  <a:srgbClr val="000000"/>
                </a:solidFill>
              </a:rPr>
              <a:pPr>
                <a:defRPr/>
              </a:pPr>
              <a:t>‹#›</a:t>
            </a:fld>
            <a:endParaRPr lang="tr-TR">
              <a:solidFill>
                <a:srgbClr val="000000"/>
              </a:solidFill>
            </a:endParaRPr>
          </a:p>
        </p:txBody>
      </p:sp>
    </p:spTree>
    <p:extLst>
      <p:ext uri="{BB962C8B-B14F-4D97-AF65-F5344CB8AC3E}">
        <p14:creationId xmlns:p14="http://schemas.microsoft.com/office/powerpoint/2010/main" val="167278337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8FD6C77-B193-4E25-847F-C953A80D33C3}" type="slidenum">
              <a:rPr lang="tr-TR">
                <a:solidFill>
                  <a:srgbClr val="000000"/>
                </a:solidFill>
              </a:rPr>
              <a:pPr>
                <a:defRPr/>
              </a:pPr>
              <a:t>‹#›</a:t>
            </a:fld>
            <a:endParaRPr lang="tr-TR">
              <a:solidFill>
                <a:srgbClr val="000000"/>
              </a:solidFill>
            </a:endParaRPr>
          </a:p>
        </p:txBody>
      </p:sp>
    </p:spTree>
    <p:extLst>
      <p:ext uri="{BB962C8B-B14F-4D97-AF65-F5344CB8AC3E}">
        <p14:creationId xmlns:p14="http://schemas.microsoft.com/office/powerpoint/2010/main" val="136717294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2" y="273050"/>
            <a:ext cx="3008313" cy="1162050"/>
          </a:xfrm>
        </p:spPr>
        <p:txBody>
          <a:bodyPr anchor="b"/>
          <a:lstStyle>
            <a:lvl1pPr algn="l">
              <a:defRPr sz="2000" b="1"/>
            </a:lvl1pPr>
          </a:lstStyle>
          <a:p>
            <a:r>
              <a:rPr lang="tr-TR" smtClean="0"/>
              <a:t>Asıl başlık stili için tıklatın</a:t>
            </a:r>
            <a:endParaRPr lang="tr-TR"/>
          </a:p>
        </p:txBody>
      </p:sp>
      <p:sp>
        <p:nvSpPr>
          <p:cNvPr id="3" name="İçerik Yer Tutucusu 2"/>
          <p:cNvSpPr>
            <a:spLocks noGrp="1"/>
          </p:cNvSpPr>
          <p:nvPr>
            <p:ph idx="1"/>
          </p:nvPr>
        </p:nvSpPr>
        <p:spPr>
          <a:xfrm>
            <a:off x="3575050" y="27307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457202" y="1435103"/>
            <a:ext cx="3008313" cy="4691063"/>
          </a:xfrm>
        </p:spPr>
        <p:txBody>
          <a:bodyPr/>
          <a:lstStyle>
            <a:lvl1pPr marL="0" indent="0">
              <a:buNone/>
              <a:defRPr sz="1400"/>
            </a:lvl1pPr>
            <a:lvl2pPr marL="456585" indent="0">
              <a:buNone/>
              <a:defRPr sz="1200"/>
            </a:lvl2pPr>
            <a:lvl3pPr marL="913180" indent="0">
              <a:buNone/>
              <a:defRPr sz="1000"/>
            </a:lvl3pPr>
            <a:lvl4pPr marL="1369780" indent="0">
              <a:buNone/>
              <a:defRPr sz="900"/>
            </a:lvl4pPr>
            <a:lvl5pPr marL="1826370" indent="0">
              <a:buNone/>
              <a:defRPr sz="900"/>
            </a:lvl5pPr>
            <a:lvl6pPr marL="2282958" indent="0">
              <a:buNone/>
              <a:defRPr sz="900"/>
            </a:lvl6pPr>
            <a:lvl7pPr marL="2739556" indent="0">
              <a:buNone/>
              <a:defRPr sz="900"/>
            </a:lvl7pPr>
            <a:lvl8pPr marL="3196144" indent="0">
              <a:buNone/>
              <a:defRPr sz="900"/>
            </a:lvl8pPr>
            <a:lvl9pPr marL="3652738" indent="0">
              <a:buNone/>
              <a:defRPr sz="900"/>
            </a:lvl9pPr>
          </a:lstStyle>
          <a:p>
            <a:pPr lvl="0"/>
            <a:r>
              <a:rPr lang="tr-TR" smtClean="0"/>
              <a:t>Asıl metin stillerini düzenlemek için tıklatın</a:t>
            </a:r>
          </a:p>
        </p:txBody>
      </p:sp>
      <p:sp>
        <p:nvSpPr>
          <p:cNvPr id="5"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EA3FCD2-85D3-4125-978C-191DC722B019}" type="slidenum">
              <a:rPr lang="tr-TR">
                <a:solidFill>
                  <a:srgbClr val="000000"/>
                </a:solidFill>
              </a:rPr>
              <a:pPr>
                <a:defRPr/>
              </a:pPr>
              <a:t>‹#›</a:t>
            </a:fld>
            <a:endParaRPr lang="tr-TR">
              <a:solidFill>
                <a:srgbClr val="000000"/>
              </a:solidFill>
            </a:endParaRPr>
          </a:p>
        </p:txBody>
      </p:sp>
    </p:spTree>
    <p:extLst>
      <p:ext uri="{BB962C8B-B14F-4D97-AF65-F5344CB8AC3E}">
        <p14:creationId xmlns:p14="http://schemas.microsoft.com/office/powerpoint/2010/main" val="6123994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6585" indent="0">
              <a:buNone/>
              <a:defRPr sz="2800"/>
            </a:lvl2pPr>
            <a:lvl3pPr marL="913180" indent="0">
              <a:buNone/>
              <a:defRPr sz="2400"/>
            </a:lvl3pPr>
            <a:lvl4pPr marL="1369780" indent="0">
              <a:buNone/>
              <a:defRPr sz="2000"/>
            </a:lvl4pPr>
            <a:lvl5pPr marL="1826370" indent="0">
              <a:buNone/>
              <a:defRPr sz="2000"/>
            </a:lvl5pPr>
            <a:lvl6pPr marL="2282958" indent="0">
              <a:buNone/>
              <a:defRPr sz="2000"/>
            </a:lvl6pPr>
            <a:lvl7pPr marL="2739556" indent="0">
              <a:buNone/>
              <a:defRPr sz="2000"/>
            </a:lvl7pPr>
            <a:lvl8pPr marL="3196144" indent="0">
              <a:buNone/>
              <a:defRPr sz="2000"/>
            </a:lvl8pPr>
            <a:lvl9pPr marL="3652738" indent="0">
              <a:buNone/>
              <a:defRPr sz="2000"/>
            </a:lvl9pPr>
          </a:lstStyle>
          <a:p>
            <a:pPr lvl="0"/>
            <a:endParaRPr lang="tr-TR" noProof="0" smtClean="0"/>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6585" indent="0">
              <a:buNone/>
              <a:defRPr sz="1200"/>
            </a:lvl2pPr>
            <a:lvl3pPr marL="913180" indent="0">
              <a:buNone/>
              <a:defRPr sz="1000"/>
            </a:lvl3pPr>
            <a:lvl4pPr marL="1369780" indent="0">
              <a:buNone/>
              <a:defRPr sz="900"/>
            </a:lvl4pPr>
            <a:lvl5pPr marL="1826370" indent="0">
              <a:buNone/>
              <a:defRPr sz="900"/>
            </a:lvl5pPr>
            <a:lvl6pPr marL="2282958" indent="0">
              <a:buNone/>
              <a:defRPr sz="900"/>
            </a:lvl6pPr>
            <a:lvl7pPr marL="2739556" indent="0">
              <a:buNone/>
              <a:defRPr sz="900"/>
            </a:lvl7pPr>
            <a:lvl8pPr marL="3196144" indent="0">
              <a:buNone/>
              <a:defRPr sz="900"/>
            </a:lvl8pPr>
            <a:lvl9pPr marL="3652738" indent="0">
              <a:buNone/>
              <a:defRPr sz="900"/>
            </a:lvl9pPr>
          </a:lstStyle>
          <a:p>
            <a:pPr lvl="0"/>
            <a:r>
              <a:rPr lang="tr-TR" smtClean="0"/>
              <a:t>Asıl metin stillerini düzenlemek için tıklatın</a:t>
            </a:r>
          </a:p>
        </p:txBody>
      </p:sp>
      <p:sp>
        <p:nvSpPr>
          <p:cNvPr id="5"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CD33A1-80B4-4461-8BC9-E6BCFA2850AA}" type="slidenum">
              <a:rPr lang="tr-TR">
                <a:solidFill>
                  <a:srgbClr val="000000"/>
                </a:solidFill>
              </a:rPr>
              <a:pPr>
                <a:defRPr/>
              </a:pPr>
              <a:t>‹#›</a:t>
            </a:fld>
            <a:endParaRPr lang="tr-TR">
              <a:solidFill>
                <a:srgbClr val="000000"/>
              </a:solidFill>
            </a:endParaRPr>
          </a:p>
        </p:txBody>
      </p:sp>
    </p:spTree>
    <p:extLst>
      <p:ext uri="{BB962C8B-B14F-4D97-AF65-F5344CB8AC3E}">
        <p14:creationId xmlns:p14="http://schemas.microsoft.com/office/powerpoint/2010/main" val="148044244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B47E05-5070-4222-AFE4-2C6E074F3AF7}" type="slidenum">
              <a:rPr lang="tr-TR">
                <a:solidFill>
                  <a:srgbClr val="000000"/>
                </a:solidFill>
              </a:rPr>
              <a:pPr>
                <a:defRPr/>
              </a:pPr>
              <a:t>‹#›</a:t>
            </a:fld>
            <a:endParaRPr lang="tr-TR">
              <a:solidFill>
                <a:srgbClr val="000000"/>
              </a:solidFill>
            </a:endParaRPr>
          </a:p>
        </p:txBody>
      </p:sp>
    </p:spTree>
    <p:extLst>
      <p:ext uri="{BB962C8B-B14F-4D97-AF65-F5344CB8AC3E}">
        <p14:creationId xmlns:p14="http://schemas.microsoft.com/office/powerpoint/2010/main" val="279960770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66"/>
            <a:ext cx="2057400" cy="5851525"/>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457200" y="274666"/>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6671C5-42EA-4A0D-AE15-F8805600F278}" type="slidenum">
              <a:rPr lang="tr-TR">
                <a:solidFill>
                  <a:srgbClr val="000000"/>
                </a:solidFill>
              </a:rPr>
              <a:pPr>
                <a:defRPr/>
              </a:pPr>
              <a:t>‹#›</a:t>
            </a:fld>
            <a:endParaRPr lang="tr-TR">
              <a:solidFill>
                <a:srgbClr val="000000"/>
              </a:solidFill>
            </a:endParaRPr>
          </a:p>
        </p:txBody>
      </p:sp>
    </p:spTree>
    <p:extLst>
      <p:ext uri="{BB962C8B-B14F-4D97-AF65-F5344CB8AC3E}">
        <p14:creationId xmlns:p14="http://schemas.microsoft.com/office/powerpoint/2010/main" val="41685482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6018" indent="0">
              <a:buNone/>
              <a:defRPr sz="2800"/>
            </a:lvl2pPr>
            <a:lvl3pPr marL="912059" indent="0">
              <a:buNone/>
              <a:defRPr sz="2400"/>
            </a:lvl3pPr>
            <a:lvl4pPr marL="1368100" indent="0">
              <a:buNone/>
              <a:defRPr sz="2000"/>
            </a:lvl4pPr>
            <a:lvl5pPr marL="1824127" indent="0">
              <a:buNone/>
              <a:defRPr sz="2000"/>
            </a:lvl5pPr>
            <a:lvl6pPr marL="2280158" indent="0">
              <a:buNone/>
              <a:defRPr sz="2000"/>
            </a:lvl6pPr>
            <a:lvl7pPr marL="2736195" indent="0">
              <a:buNone/>
              <a:defRPr sz="2000"/>
            </a:lvl7pPr>
            <a:lvl8pPr marL="3192222" indent="0">
              <a:buNone/>
              <a:defRPr sz="2000"/>
            </a:lvl8pPr>
            <a:lvl9pPr marL="3648250" indent="0">
              <a:buNone/>
              <a:defRPr sz="2000"/>
            </a:lvl9pPr>
          </a:lstStyle>
          <a:p>
            <a:pPr lvl="0"/>
            <a:endParaRPr lang="tr-TR" noProof="0" smtClean="0"/>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6018" indent="0">
              <a:buNone/>
              <a:defRPr sz="1200"/>
            </a:lvl2pPr>
            <a:lvl3pPr marL="912059" indent="0">
              <a:buNone/>
              <a:defRPr sz="1000"/>
            </a:lvl3pPr>
            <a:lvl4pPr marL="1368100" indent="0">
              <a:buNone/>
              <a:defRPr sz="900"/>
            </a:lvl4pPr>
            <a:lvl5pPr marL="1824127" indent="0">
              <a:buNone/>
              <a:defRPr sz="900"/>
            </a:lvl5pPr>
            <a:lvl6pPr marL="2280158" indent="0">
              <a:buNone/>
              <a:defRPr sz="900"/>
            </a:lvl6pPr>
            <a:lvl7pPr marL="2736195" indent="0">
              <a:buNone/>
              <a:defRPr sz="900"/>
            </a:lvl7pPr>
            <a:lvl8pPr marL="3192222" indent="0">
              <a:buNone/>
              <a:defRPr sz="900"/>
            </a:lvl8pPr>
            <a:lvl9pPr marL="3648250" indent="0">
              <a:buNone/>
              <a:defRPr sz="900"/>
            </a:lvl9pPr>
          </a:lstStyle>
          <a:p>
            <a:pPr lvl="0"/>
            <a:r>
              <a:rPr lang="tr-TR" smtClean="0"/>
              <a:t>Asıl metin stillerini düzenlemek için tıklatın</a:t>
            </a:r>
          </a:p>
        </p:txBody>
      </p:sp>
      <p:sp>
        <p:nvSpPr>
          <p:cNvPr id="5"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C405733-82BC-40E6-BB15-0AA15D2E9D23}" type="slidenum">
              <a:rPr lang="tr-TR">
                <a:solidFill>
                  <a:srgbClr val="000000"/>
                </a:solidFill>
              </a:rPr>
              <a:pPr>
                <a:defRPr/>
              </a:pPr>
              <a:t>‹#›</a:t>
            </a:fld>
            <a:endParaRPr lang="tr-TR">
              <a:solidFill>
                <a:srgbClr val="000000"/>
              </a:solidFill>
            </a:endParaRPr>
          </a:p>
        </p:txBody>
      </p:sp>
    </p:spTree>
    <p:extLst>
      <p:ext uri="{BB962C8B-B14F-4D97-AF65-F5344CB8AC3E}">
        <p14:creationId xmlns:p14="http://schemas.microsoft.com/office/powerpoint/2010/main" val="300656621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chart" preserve="1">
  <p:cSld name="Başlık ve Graf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1143000"/>
          </a:xfrm>
        </p:spPr>
        <p:txBody>
          <a:bodyPr/>
          <a:lstStyle/>
          <a:p>
            <a:r>
              <a:rPr lang="tr-TR" smtClean="0"/>
              <a:t>Asıl başlık stili için tıklatın</a:t>
            </a:r>
            <a:endParaRPr lang="tr-TR"/>
          </a:p>
        </p:txBody>
      </p:sp>
      <p:sp>
        <p:nvSpPr>
          <p:cNvPr id="3" name="Grafik Yer Tutucusu 2"/>
          <p:cNvSpPr>
            <a:spLocks noGrp="1"/>
          </p:cNvSpPr>
          <p:nvPr>
            <p:ph type="chart" idx="1"/>
          </p:nvPr>
        </p:nvSpPr>
        <p:spPr>
          <a:xfrm>
            <a:off x="457200" y="1600228"/>
            <a:ext cx="8229600" cy="4525963"/>
          </a:xfrm>
        </p:spPr>
        <p:txBody>
          <a:bodyPr/>
          <a:lstStyle/>
          <a:p>
            <a:pPr lvl="0"/>
            <a:endParaRPr lang="tr-TR"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CA9613-71E1-4BD2-81CE-5F7E6523A2C2}" type="slidenum">
              <a:rPr lang="tr-TR">
                <a:solidFill>
                  <a:srgbClr val="000000"/>
                </a:solidFill>
              </a:rPr>
              <a:pPr>
                <a:defRPr/>
              </a:pPr>
              <a:t>‹#›</a:t>
            </a:fld>
            <a:endParaRPr lang="tr-TR">
              <a:solidFill>
                <a:srgbClr val="000000"/>
              </a:solidFill>
            </a:endParaRPr>
          </a:p>
        </p:txBody>
      </p:sp>
    </p:spTree>
    <p:extLst>
      <p:ext uri="{BB962C8B-B14F-4D97-AF65-F5344CB8AC3E}">
        <p14:creationId xmlns:p14="http://schemas.microsoft.com/office/powerpoint/2010/main" val="226596901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bl" preserve="1">
  <p:cSld name="Başlık ve Tablo">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1143000"/>
          </a:xfrm>
        </p:spPr>
        <p:txBody>
          <a:bodyPr/>
          <a:lstStyle/>
          <a:p>
            <a:r>
              <a:rPr lang="tr-TR" smtClean="0"/>
              <a:t>Asıl başlık stili için tıklatın</a:t>
            </a:r>
            <a:endParaRPr lang="tr-TR"/>
          </a:p>
        </p:txBody>
      </p:sp>
      <p:sp>
        <p:nvSpPr>
          <p:cNvPr id="3" name="Tablo Yer Tutucusu 2"/>
          <p:cNvSpPr>
            <a:spLocks noGrp="1"/>
          </p:cNvSpPr>
          <p:nvPr>
            <p:ph type="tbl" idx="1"/>
          </p:nvPr>
        </p:nvSpPr>
        <p:spPr>
          <a:xfrm>
            <a:off x="457200" y="1600228"/>
            <a:ext cx="8229600" cy="4525963"/>
          </a:xfrm>
        </p:spPr>
        <p:txBody>
          <a:bodyPr/>
          <a:lstStyle/>
          <a:p>
            <a:pPr lvl="0"/>
            <a:endParaRPr lang="tr-TR"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12D12A0-DB48-4688-8101-764E1105D46F}" type="slidenum">
              <a:rPr lang="tr-TR">
                <a:solidFill>
                  <a:srgbClr val="000000"/>
                </a:solidFill>
              </a:rPr>
              <a:pPr>
                <a:defRPr/>
              </a:pPr>
              <a:t>‹#›</a:t>
            </a:fld>
            <a:endParaRPr lang="tr-TR">
              <a:solidFill>
                <a:srgbClr val="000000"/>
              </a:solidFill>
            </a:endParaRPr>
          </a:p>
        </p:txBody>
      </p:sp>
    </p:spTree>
    <p:extLst>
      <p:ext uri="{BB962C8B-B14F-4D97-AF65-F5344CB8AC3E}">
        <p14:creationId xmlns:p14="http://schemas.microsoft.com/office/powerpoint/2010/main" val="310388531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x">
  <p:cSld name="Default - Title Slide">
    <p:spTree>
      <p:nvGrpSpPr>
        <p:cNvPr id="1" name=""/>
        <p:cNvGrpSpPr/>
        <p:nvPr/>
      </p:nvGrpSpPr>
      <p:grpSpPr>
        <a:xfrm>
          <a:off x="0" y="0"/>
          <a:ext cx="0" cy="0"/>
          <a:chOff x="0" y="0"/>
          <a:chExt cx="0" cy="0"/>
        </a:xfrm>
      </p:grpSpPr>
      <p:sp>
        <p:nvSpPr>
          <p:cNvPr id="7" name="Shape 7"/>
          <p:cNvSpPr>
            <a:spLocks noGrp="1"/>
          </p:cNvSpPr>
          <p:nvPr>
            <p:ph type="title"/>
          </p:nvPr>
        </p:nvSpPr>
        <p:spPr>
          <a:xfrm>
            <a:off x="685800" y="2130429"/>
            <a:ext cx="7772400" cy="1470025"/>
          </a:xfrm>
          <a:prstGeom prst="rect">
            <a:avLst/>
          </a:prstGeom>
        </p:spPr>
        <p:txBody>
          <a:bodyPr/>
          <a:lstStyle/>
          <a:p>
            <a:pPr lvl="0"/>
            <a:r>
              <a:rPr/>
              <a:t>Title Text</a:t>
            </a:r>
          </a:p>
        </p:txBody>
      </p:sp>
      <p:sp>
        <p:nvSpPr>
          <p:cNvPr id="8" name="Shape 8"/>
          <p:cNvSpPr>
            <a:spLocks noGrp="1"/>
          </p:cNvSpPr>
          <p:nvPr>
            <p:ph type="body" idx="1"/>
          </p:nvPr>
        </p:nvSpPr>
        <p:spPr>
          <a:xfrm>
            <a:off x="1371600" y="3886200"/>
            <a:ext cx="6400800" cy="1752600"/>
          </a:xfrm>
          <a:prstGeom prst="rect">
            <a:avLst/>
          </a:prstGeom>
        </p:spPr>
        <p:txBody>
          <a:bodyPr/>
          <a:lstStyle>
            <a:lvl1pPr marL="0" indent="0" algn="ctr">
              <a:buClr>
                <a:srgbClr val="9A9A9A"/>
              </a:buClr>
              <a:buSzTx/>
              <a:buFontTx/>
              <a:buNone/>
              <a:defRPr>
                <a:solidFill>
                  <a:srgbClr val="9A9A9A"/>
                </a:solidFill>
                <a:uFill>
                  <a:solidFill>
                    <a:srgbClr val="9A9A9A"/>
                  </a:solidFill>
                </a:uFill>
              </a:defRPr>
            </a:lvl1pPr>
            <a:lvl2pPr marL="456585" indent="0" algn="ctr">
              <a:spcBef>
                <a:spcPts val="600"/>
              </a:spcBef>
              <a:buClr>
                <a:srgbClr val="9A9A9A"/>
              </a:buClr>
              <a:buSzTx/>
              <a:buFontTx/>
              <a:buNone/>
              <a:defRPr sz="2800">
                <a:solidFill>
                  <a:srgbClr val="9A9A9A"/>
                </a:solidFill>
                <a:uFill>
                  <a:solidFill>
                    <a:srgbClr val="9A9A9A"/>
                  </a:solidFill>
                </a:uFill>
              </a:defRPr>
            </a:lvl2pPr>
            <a:lvl3pPr marL="913180" indent="0" algn="ctr">
              <a:spcBef>
                <a:spcPts val="500"/>
              </a:spcBef>
              <a:buClr>
                <a:srgbClr val="9A9A9A"/>
              </a:buClr>
              <a:buSzTx/>
              <a:buFontTx/>
              <a:buNone/>
              <a:defRPr sz="2400">
                <a:solidFill>
                  <a:srgbClr val="9A9A9A"/>
                </a:solidFill>
                <a:uFill>
                  <a:solidFill>
                    <a:srgbClr val="9A9A9A"/>
                  </a:solidFill>
                </a:uFill>
              </a:defRPr>
            </a:lvl3pPr>
            <a:lvl4pPr marL="1369780" indent="0" algn="ctr">
              <a:spcBef>
                <a:spcPts val="400"/>
              </a:spcBef>
              <a:buClr>
                <a:srgbClr val="9A9A9A"/>
              </a:buClr>
              <a:buSzTx/>
              <a:buFontTx/>
              <a:buNone/>
              <a:defRPr sz="2000">
                <a:solidFill>
                  <a:srgbClr val="9A9A9A"/>
                </a:solidFill>
                <a:uFill>
                  <a:solidFill>
                    <a:srgbClr val="9A9A9A"/>
                  </a:solidFill>
                </a:uFill>
              </a:defRPr>
            </a:lvl4pPr>
            <a:lvl5pPr marL="1826370" indent="0" algn="ctr">
              <a:spcBef>
                <a:spcPts val="400"/>
              </a:spcBef>
              <a:buClr>
                <a:srgbClr val="9A9A9A"/>
              </a:buClr>
              <a:buSzTx/>
              <a:buFontTx/>
              <a:buNone/>
              <a:defRPr sz="2000">
                <a:solidFill>
                  <a:srgbClr val="9A9A9A"/>
                </a:solidFill>
                <a:uFill>
                  <a:solidFill>
                    <a:srgbClr val="9A9A9A"/>
                  </a:solidFill>
                </a:uFill>
              </a:defRPr>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5"/>
          <p:cNvSpPr>
            <a:spLocks noGrp="1"/>
          </p:cNvSpPr>
          <p:nvPr>
            <p:ph type="sldNum" sz="quarter" idx="10"/>
          </p:nvPr>
        </p:nvSpPr>
        <p:spPr>
          <a:xfrm>
            <a:off x="8334915" y="6415377"/>
            <a:ext cx="351886" cy="358198"/>
          </a:xfrm>
          <a:ln/>
        </p:spPr>
        <p:txBody>
          <a:bodyPr/>
          <a:lstStyle>
            <a:lvl1pPr>
              <a:defRPr/>
            </a:lvl1pPr>
          </a:lstStyle>
          <a:p>
            <a:pPr>
              <a:defRPr/>
            </a:pPr>
            <a:fld id="{42EBEA22-355B-41CA-BD1B-E32DDD7658A8}" type="slidenum">
              <a:rPr/>
              <a:pPr>
                <a:defRPr/>
              </a:pPr>
              <a:t>‹#›</a:t>
            </a:fld>
            <a:endParaRPr/>
          </a:p>
        </p:txBody>
      </p:sp>
    </p:spTree>
    <p:extLst>
      <p:ext uri="{BB962C8B-B14F-4D97-AF65-F5344CB8AC3E}">
        <p14:creationId xmlns:p14="http://schemas.microsoft.com/office/powerpoint/2010/main" val="777638323"/>
      </p:ext>
    </p:extLst>
  </p:cSld>
  <p:clrMapOvr>
    <a:masterClrMapping/>
  </p:clrMapOvr>
  <p:transition spd="med"/>
</p:sldLayout>
</file>

<file path=ppt/slideLayouts/slideLayout223.xml><?xml version="1.0" encoding="utf-8"?>
<p:sldLayout xmlns:a="http://schemas.openxmlformats.org/drawingml/2006/main" xmlns:r="http://schemas.openxmlformats.org/officeDocument/2006/relationships" xmlns:p="http://schemas.openxmlformats.org/presentationml/2006/main" type="tx">
  <p:cSld name="Default - Title Only">
    <p:spTree>
      <p:nvGrpSpPr>
        <p:cNvPr id="1" name=""/>
        <p:cNvGrpSpPr/>
        <p:nvPr/>
      </p:nvGrpSpPr>
      <p:grpSpPr>
        <a:xfrm>
          <a:off x="0" y="0"/>
          <a:ext cx="0" cy="0"/>
          <a:chOff x="0" y="0"/>
          <a:chExt cx="0" cy="0"/>
        </a:xfrm>
      </p:grpSpPr>
      <p:sp>
        <p:nvSpPr>
          <p:cNvPr id="15" name="Shape 15"/>
          <p:cNvSpPr>
            <a:spLocks noGrp="1"/>
          </p:cNvSpPr>
          <p:nvPr>
            <p:ph type="title"/>
          </p:nvPr>
        </p:nvSpPr>
        <p:spPr>
          <a:prstGeom prst="rect">
            <a:avLst/>
          </a:prstGeom>
        </p:spPr>
        <p:txBody>
          <a:bodyPr/>
          <a:lstStyle/>
          <a:p>
            <a:pPr lvl="0"/>
            <a:r>
              <a:rPr/>
              <a:t>Title Text</a:t>
            </a:r>
          </a:p>
        </p:txBody>
      </p:sp>
      <p:sp>
        <p:nvSpPr>
          <p:cNvPr id="3" name="Shape 5"/>
          <p:cNvSpPr>
            <a:spLocks noGrp="1"/>
          </p:cNvSpPr>
          <p:nvPr>
            <p:ph type="sldNum" sz="quarter" idx="10"/>
          </p:nvPr>
        </p:nvSpPr>
        <p:spPr>
          <a:xfrm>
            <a:off x="8334915" y="6415377"/>
            <a:ext cx="351886" cy="358198"/>
          </a:xfrm>
          <a:ln/>
        </p:spPr>
        <p:txBody>
          <a:bodyPr/>
          <a:lstStyle>
            <a:lvl1pPr>
              <a:defRPr/>
            </a:lvl1pPr>
          </a:lstStyle>
          <a:p>
            <a:pPr>
              <a:defRPr/>
            </a:pPr>
            <a:fld id="{ECE9FFE1-F507-4C41-8FD7-B5C3F5979A04}" type="slidenum">
              <a:rPr/>
              <a:pPr>
                <a:defRPr/>
              </a:pPr>
              <a:t>‹#›</a:t>
            </a:fld>
            <a:endParaRPr/>
          </a:p>
        </p:txBody>
      </p:sp>
    </p:spTree>
    <p:extLst>
      <p:ext uri="{BB962C8B-B14F-4D97-AF65-F5344CB8AC3E}">
        <p14:creationId xmlns:p14="http://schemas.microsoft.com/office/powerpoint/2010/main" val="452536456"/>
      </p:ext>
    </p:extLst>
  </p:cSld>
  <p:clrMapOvr>
    <a:masterClrMapping/>
  </p:clrMapOvr>
  <p:transition spd="med"/>
</p:sldLayout>
</file>

<file path=ppt/slideLayouts/slideLayout224.xml><?xml version="1.0" encoding="utf-8"?>
<p:sldLayout xmlns:a="http://schemas.openxmlformats.org/drawingml/2006/main" xmlns:r="http://schemas.openxmlformats.org/officeDocument/2006/relationships" xmlns:p="http://schemas.openxmlformats.org/presentationml/2006/main" type="tx">
  <p:cSld name="Default - Blank">
    <p:spTree>
      <p:nvGrpSpPr>
        <p:cNvPr id="1" name=""/>
        <p:cNvGrpSpPr/>
        <p:nvPr/>
      </p:nvGrpSpPr>
      <p:grpSpPr>
        <a:xfrm>
          <a:off x="0" y="0"/>
          <a:ext cx="0" cy="0"/>
          <a:chOff x="0" y="0"/>
          <a:chExt cx="0" cy="0"/>
        </a:xfrm>
      </p:grpSpPr>
      <p:sp>
        <p:nvSpPr>
          <p:cNvPr id="2" name="Shape 5"/>
          <p:cNvSpPr>
            <a:spLocks noGrp="1"/>
          </p:cNvSpPr>
          <p:nvPr>
            <p:ph type="sldNum" sz="quarter" idx="10"/>
          </p:nvPr>
        </p:nvSpPr>
        <p:spPr>
          <a:xfrm>
            <a:off x="8334915" y="6415377"/>
            <a:ext cx="351886" cy="358198"/>
          </a:xfrm>
          <a:ln/>
        </p:spPr>
        <p:txBody>
          <a:bodyPr/>
          <a:lstStyle>
            <a:lvl1pPr>
              <a:defRPr/>
            </a:lvl1pPr>
          </a:lstStyle>
          <a:p>
            <a:pPr>
              <a:defRPr/>
            </a:pPr>
            <a:fld id="{0AA82672-EABD-4F92-B543-C8964995635B}" type="slidenum">
              <a:rPr/>
              <a:pPr>
                <a:defRPr/>
              </a:pPr>
              <a:t>‹#›</a:t>
            </a:fld>
            <a:endParaRPr/>
          </a:p>
        </p:txBody>
      </p:sp>
    </p:spTree>
    <p:extLst>
      <p:ext uri="{BB962C8B-B14F-4D97-AF65-F5344CB8AC3E}">
        <p14:creationId xmlns:p14="http://schemas.microsoft.com/office/powerpoint/2010/main" val="659452121"/>
      </p:ext>
    </p:extLst>
  </p:cSld>
  <p:clrMapOvr>
    <a:masterClrMapping/>
  </p:clrMapOvr>
  <p:transition spd="med"/>
</p:sldLayout>
</file>

<file path=ppt/slideLayouts/slideLayout225.xml><?xml version="1.0" encoding="utf-8"?>
<p:sldLayout xmlns:a="http://schemas.openxmlformats.org/drawingml/2006/main" xmlns:r="http://schemas.openxmlformats.org/officeDocument/2006/relationships" xmlns:p="http://schemas.openxmlformats.org/presentationml/2006/main" type="tx">
  <p:cSld name="Default - Title and Chart">
    <p:spTree>
      <p:nvGrpSpPr>
        <p:cNvPr id="1" name=""/>
        <p:cNvGrpSpPr/>
        <p:nvPr/>
      </p:nvGrpSpPr>
      <p:grpSpPr>
        <a:xfrm>
          <a:off x="0" y="0"/>
          <a:ext cx="0" cy="0"/>
          <a:chOff x="0" y="0"/>
          <a:chExt cx="0" cy="0"/>
        </a:xfrm>
      </p:grpSpPr>
      <p:sp>
        <p:nvSpPr>
          <p:cNvPr id="20" name="Shape 20"/>
          <p:cNvSpPr>
            <a:spLocks noGrp="1"/>
          </p:cNvSpPr>
          <p:nvPr>
            <p:ph idx="3"/>
          </p:nvPr>
        </p:nvSpPr>
        <p:spPr>
          <a:xfrm>
            <a:off x="457200" y="1600203"/>
            <a:ext cx="8229600" cy="4525964"/>
          </a:xfrm>
          <a:prstGeom prst="rect">
            <a:avLst/>
          </a:prstGeom>
        </p:spPr>
        <p:txBody>
          <a:bodyPr/>
          <a:lstStyle/>
          <a:p>
            <a:pPr lvl="0"/>
            <a:endParaRPr/>
          </a:p>
        </p:txBody>
      </p:sp>
      <p:sp>
        <p:nvSpPr>
          <p:cNvPr id="21" name="Shape 21"/>
          <p:cNvSpPr>
            <a:spLocks noGrp="1"/>
          </p:cNvSpPr>
          <p:nvPr>
            <p:ph type="title"/>
          </p:nvPr>
        </p:nvSpPr>
        <p:spPr>
          <a:prstGeom prst="rect">
            <a:avLst/>
          </a:prstGeom>
        </p:spPr>
        <p:txBody>
          <a:bodyPr/>
          <a:lstStyle/>
          <a:p>
            <a:pPr lvl="0"/>
            <a:r>
              <a:rPr/>
              <a:t>Title Text</a:t>
            </a:r>
          </a:p>
        </p:txBody>
      </p:sp>
      <p:sp>
        <p:nvSpPr>
          <p:cNvPr id="4" name="Shape 22"/>
          <p:cNvSpPr>
            <a:spLocks noGrp="1"/>
          </p:cNvSpPr>
          <p:nvPr>
            <p:ph type="sldNum" sz="quarter" idx="10"/>
          </p:nvPr>
        </p:nvSpPr>
        <p:spPr>
          <a:xfrm>
            <a:off x="8334915" y="6464032"/>
            <a:ext cx="351886" cy="358198"/>
          </a:xfrm>
        </p:spPr>
        <p:txBody>
          <a:bodyPr anchor="t"/>
          <a:lstStyle>
            <a:lvl1pPr>
              <a:defRPr/>
            </a:lvl1pPr>
          </a:lstStyle>
          <a:p>
            <a:pPr>
              <a:defRPr/>
            </a:pPr>
            <a:fld id="{6CA19C3F-8944-4EAD-8844-426F6B179F43}" type="slidenum">
              <a:rPr/>
              <a:pPr>
                <a:defRPr/>
              </a:pPr>
              <a:t>‹#›</a:t>
            </a:fld>
            <a:endParaRPr/>
          </a:p>
        </p:txBody>
      </p:sp>
    </p:spTree>
    <p:extLst>
      <p:ext uri="{BB962C8B-B14F-4D97-AF65-F5344CB8AC3E}">
        <p14:creationId xmlns:p14="http://schemas.microsoft.com/office/powerpoint/2010/main" val="4280280205"/>
      </p:ext>
    </p:extLst>
  </p:cSld>
  <p:clrMapOvr>
    <a:masterClrMapping/>
  </p:clrMapOvr>
  <p:transition spd="med"/>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tx">
  <p:cSld name="Default - Content">
    <p:spTree>
      <p:nvGrpSpPr>
        <p:cNvPr id="1" name=""/>
        <p:cNvGrpSpPr/>
        <p:nvPr/>
      </p:nvGrpSpPr>
      <p:grpSpPr>
        <a:xfrm>
          <a:off x="0" y="0"/>
          <a:ext cx="0" cy="0"/>
          <a:chOff x="0" y="0"/>
          <a:chExt cx="0" cy="0"/>
        </a:xfrm>
      </p:grpSpPr>
      <p:sp>
        <p:nvSpPr>
          <p:cNvPr id="3" name="Shape 24"/>
          <p:cNvSpPr/>
          <p:nvPr/>
        </p:nvSpPr>
        <p:spPr>
          <a:xfrm>
            <a:off x="152402" y="127000"/>
            <a:ext cx="8851900" cy="6629400"/>
          </a:xfrm>
          <a:prstGeom prst="rect">
            <a:avLst/>
          </a:prstGeom>
          <a:ln w="76200">
            <a:solidFill/>
            <a:miter lim="400000"/>
          </a:ln>
        </p:spPr>
        <p:txBody>
          <a:bodyPr lIns="38048" tIns="38048" rIns="38048" bIns="38048" anchor="ctr"/>
          <a:lstStyle/>
          <a:p>
            <a:pPr algn="ctr" defTabSz="583420">
              <a:buClr>
                <a:srgbClr val="000000"/>
              </a:buClr>
              <a:buFont typeface="Trebuchet MS"/>
              <a:buNone/>
              <a:defRPr sz="4000">
                <a:effectLst>
                  <a:outerShdw blurRad="38100" dist="12700" dir="5400000" rotWithShape="0">
                    <a:srgbClr val="000000">
                      <a:alpha val="50000"/>
                    </a:srgbClr>
                  </a:outerShdw>
                </a:effectLst>
                <a:uFill>
                  <a:solidFill/>
                </a:uFill>
                <a:latin typeface="Trebuchet MS"/>
                <a:ea typeface="Trebuchet MS"/>
                <a:cs typeface="Trebuchet MS"/>
                <a:sym typeface="Trebuchet MS"/>
              </a:defRPr>
            </a:pPr>
            <a:endParaRPr sz="4000" kern="0">
              <a:solidFill>
                <a:sysClr val="windowText" lastClr="000000"/>
              </a:solidFill>
              <a:effectLst>
                <a:outerShdw blurRad="38100" dist="12700" dir="5400000" rotWithShape="0">
                  <a:srgbClr val="000000">
                    <a:alpha val="50000"/>
                  </a:srgbClr>
                </a:outerShdw>
              </a:effectLst>
              <a:uFill>
                <a:solidFill/>
              </a:uFill>
              <a:latin typeface="Trebuchet MS"/>
              <a:ea typeface="Trebuchet MS"/>
              <a:cs typeface="Trebuchet MS"/>
              <a:sym typeface="Trebuchet MS"/>
            </a:endParaRPr>
          </a:p>
        </p:txBody>
      </p:sp>
      <p:sp>
        <p:nvSpPr>
          <p:cNvPr id="25" name="Shape 25"/>
          <p:cNvSpPr>
            <a:spLocks noGrp="1"/>
          </p:cNvSpPr>
          <p:nvPr>
            <p:ph type="body" idx="1"/>
          </p:nvPr>
        </p:nvSpPr>
        <p:spPr>
          <a:xfrm>
            <a:off x="685800" y="609600"/>
            <a:ext cx="7772400" cy="5486400"/>
          </a:xfrm>
          <a:prstGeom prst="rect">
            <a:avLst/>
          </a:prstGeom>
          <a:ln>
            <a:miter lim="400000"/>
          </a:ln>
        </p:spPr>
        <p:txBody>
          <a:bodyPr/>
          <a:lstStyle>
            <a:lvl1pPr defTabSz="913180">
              <a:spcBef>
                <a:spcPts val="500"/>
              </a:spcBef>
              <a:buFontTx/>
              <a:defRPr sz="2400">
                <a:latin typeface="Trebuchet MS"/>
                <a:ea typeface="Trebuchet MS"/>
                <a:cs typeface="Trebuchet MS"/>
                <a:sym typeface="Trebuchet MS"/>
              </a:defRPr>
            </a:lvl1pPr>
            <a:lvl2pPr marL="741962" indent="-285376" defTabSz="913180">
              <a:spcBef>
                <a:spcPts val="400"/>
              </a:spcBef>
              <a:buFontTx/>
              <a:buChar char="–"/>
              <a:defRPr sz="2000">
                <a:latin typeface="Trebuchet MS"/>
                <a:ea typeface="Trebuchet MS"/>
                <a:cs typeface="Trebuchet MS"/>
                <a:sym typeface="Trebuchet MS"/>
              </a:defRPr>
            </a:lvl2pPr>
            <a:lvl3pPr marL="1141477" indent="-228292" defTabSz="913180">
              <a:spcBef>
                <a:spcPts val="400"/>
              </a:spcBef>
              <a:buFontTx/>
              <a:defRPr sz="1800">
                <a:latin typeface="Trebuchet MS"/>
                <a:ea typeface="Trebuchet MS"/>
                <a:cs typeface="Trebuchet MS"/>
                <a:sym typeface="Trebuchet MS"/>
              </a:defRPr>
            </a:lvl3pPr>
            <a:lvl4pPr marL="1598069" indent="-228292" defTabSz="913180">
              <a:spcBef>
                <a:spcPts val="300"/>
              </a:spcBef>
              <a:buFontTx/>
              <a:buChar char="–"/>
              <a:defRPr sz="1600">
                <a:latin typeface="Trebuchet MS"/>
                <a:ea typeface="Trebuchet MS"/>
                <a:cs typeface="Trebuchet MS"/>
                <a:sym typeface="Trebuchet MS"/>
              </a:defRPr>
            </a:lvl4pPr>
            <a:lvl5pPr marL="2054670" indent="-228292" defTabSz="913180">
              <a:spcBef>
                <a:spcPts val="300"/>
              </a:spcBef>
              <a:buFontTx/>
              <a:buChar char="»"/>
              <a:defRPr sz="1600">
                <a:latin typeface="Trebuchet MS"/>
                <a:ea typeface="Trebuchet MS"/>
                <a:cs typeface="Trebuchet MS"/>
                <a:sym typeface="Trebuchet MS"/>
              </a:defRPr>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26"/>
          <p:cNvSpPr>
            <a:spLocks noGrp="1"/>
          </p:cNvSpPr>
          <p:nvPr>
            <p:ph type="sldNum" sz="quarter" idx="10"/>
          </p:nvPr>
        </p:nvSpPr>
        <p:spPr>
          <a:xfrm>
            <a:off x="8006009" y="6426201"/>
            <a:ext cx="452199" cy="358198"/>
          </a:xfrm>
          <a:ln w="9525"/>
        </p:spPr>
        <p:txBody>
          <a:bodyPr anchor="t"/>
          <a:lstStyle>
            <a:lvl1pPr defTabSz="913180">
              <a:defRPr>
                <a:solidFill>
                  <a:srgbClr val="000000"/>
                </a:solidFill>
                <a:uFill>
                  <a:solidFill>
                    <a:srgbClr val="000000"/>
                  </a:solidFill>
                </a:uFill>
                <a:latin typeface="Comic Sans MS"/>
                <a:ea typeface="Comic Sans MS"/>
                <a:cs typeface="Comic Sans MS"/>
                <a:sym typeface="Comic Sans MS"/>
              </a:defRPr>
            </a:lvl1pPr>
          </a:lstStyle>
          <a:p>
            <a:pPr>
              <a:defRPr/>
            </a:pPr>
            <a:fld id="{26E188E9-13C2-40C3-ACBF-CBD6B96ECD25}" type="slidenum">
              <a:rPr/>
              <a:pPr>
                <a:defRPr/>
              </a:pPr>
              <a:t>‹#›</a:t>
            </a:fld>
            <a:endParaRPr/>
          </a:p>
        </p:txBody>
      </p:sp>
    </p:spTree>
    <p:extLst>
      <p:ext uri="{BB962C8B-B14F-4D97-AF65-F5344CB8AC3E}">
        <p14:creationId xmlns:p14="http://schemas.microsoft.com/office/powerpoint/2010/main" val="299821370"/>
      </p:ext>
    </p:extLst>
  </p:cSld>
  <p:clrMapOvr>
    <a:masterClrMapping/>
  </p:clrMapOvr>
  <p:transition spd="med"/>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type="tx">
  <p:cSld name="1_Default - Title Slide">
    <p:spTree>
      <p:nvGrpSpPr>
        <p:cNvPr id="1" name=""/>
        <p:cNvGrpSpPr/>
        <p:nvPr/>
      </p:nvGrpSpPr>
      <p:grpSpPr>
        <a:xfrm>
          <a:off x="0" y="0"/>
          <a:ext cx="0" cy="0"/>
          <a:chOff x="0" y="0"/>
          <a:chExt cx="0" cy="0"/>
        </a:xfrm>
      </p:grpSpPr>
      <p:sp>
        <p:nvSpPr>
          <p:cNvPr id="28" name="Shape 28"/>
          <p:cNvSpPr>
            <a:spLocks noGrp="1"/>
          </p:cNvSpPr>
          <p:nvPr>
            <p:ph type="title"/>
          </p:nvPr>
        </p:nvSpPr>
        <p:spPr>
          <a:xfrm>
            <a:off x="685800" y="2130429"/>
            <a:ext cx="7772400" cy="1470025"/>
          </a:xfrm>
          <a:prstGeom prst="rect">
            <a:avLst/>
          </a:prstGeom>
        </p:spPr>
        <p:txBody>
          <a:bodyPr/>
          <a:lstStyle/>
          <a:p>
            <a:pPr lvl="0"/>
            <a:r>
              <a:rPr/>
              <a:t>Title Text</a:t>
            </a:r>
          </a:p>
        </p:txBody>
      </p:sp>
      <p:sp>
        <p:nvSpPr>
          <p:cNvPr id="29" name="Shape 29"/>
          <p:cNvSpPr>
            <a:spLocks noGrp="1"/>
          </p:cNvSpPr>
          <p:nvPr>
            <p:ph type="body" idx="1"/>
          </p:nvPr>
        </p:nvSpPr>
        <p:spPr>
          <a:xfrm>
            <a:off x="1371600" y="3886200"/>
            <a:ext cx="6400800" cy="1752600"/>
          </a:xfrm>
          <a:prstGeom prst="rect">
            <a:avLst/>
          </a:prstGeom>
        </p:spPr>
        <p:txBody>
          <a:bodyPr/>
          <a:lstStyle>
            <a:lvl1pPr marL="0" indent="0" algn="ctr">
              <a:buClr>
                <a:srgbClr val="9A9A9A"/>
              </a:buClr>
              <a:buSzTx/>
              <a:buFontTx/>
              <a:buNone/>
              <a:defRPr>
                <a:solidFill>
                  <a:srgbClr val="9A9A9A"/>
                </a:solidFill>
                <a:uFill>
                  <a:solidFill>
                    <a:srgbClr val="9A9A9A"/>
                  </a:solidFill>
                </a:uFill>
              </a:defRPr>
            </a:lvl1pPr>
            <a:lvl2pPr marL="456585" indent="0" algn="ctr">
              <a:spcBef>
                <a:spcPts val="600"/>
              </a:spcBef>
              <a:buClr>
                <a:srgbClr val="9A9A9A"/>
              </a:buClr>
              <a:buSzTx/>
              <a:buFontTx/>
              <a:buNone/>
              <a:defRPr sz="2800">
                <a:solidFill>
                  <a:srgbClr val="9A9A9A"/>
                </a:solidFill>
                <a:uFill>
                  <a:solidFill>
                    <a:srgbClr val="9A9A9A"/>
                  </a:solidFill>
                </a:uFill>
              </a:defRPr>
            </a:lvl2pPr>
            <a:lvl3pPr marL="913180" indent="0" algn="ctr">
              <a:spcBef>
                <a:spcPts val="500"/>
              </a:spcBef>
              <a:buClr>
                <a:srgbClr val="9A9A9A"/>
              </a:buClr>
              <a:buSzTx/>
              <a:buFontTx/>
              <a:buNone/>
              <a:defRPr sz="2400">
                <a:solidFill>
                  <a:srgbClr val="9A9A9A"/>
                </a:solidFill>
                <a:uFill>
                  <a:solidFill>
                    <a:srgbClr val="9A9A9A"/>
                  </a:solidFill>
                </a:uFill>
              </a:defRPr>
            </a:lvl3pPr>
            <a:lvl4pPr marL="1369780" indent="0" algn="ctr">
              <a:spcBef>
                <a:spcPts val="400"/>
              </a:spcBef>
              <a:buClr>
                <a:srgbClr val="9A9A9A"/>
              </a:buClr>
              <a:buSzTx/>
              <a:buFontTx/>
              <a:buNone/>
              <a:defRPr sz="2000">
                <a:solidFill>
                  <a:srgbClr val="9A9A9A"/>
                </a:solidFill>
                <a:uFill>
                  <a:solidFill>
                    <a:srgbClr val="9A9A9A"/>
                  </a:solidFill>
                </a:uFill>
              </a:defRPr>
            </a:lvl4pPr>
            <a:lvl5pPr marL="1826370" indent="0" algn="ctr">
              <a:spcBef>
                <a:spcPts val="400"/>
              </a:spcBef>
              <a:buClr>
                <a:srgbClr val="9A9A9A"/>
              </a:buClr>
              <a:buSzTx/>
              <a:buFontTx/>
              <a:buNone/>
              <a:defRPr sz="2000">
                <a:solidFill>
                  <a:srgbClr val="9A9A9A"/>
                </a:solidFill>
                <a:uFill>
                  <a:solidFill>
                    <a:srgbClr val="9A9A9A"/>
                  </a:solidFill>
                </a:uFill>
              </a:defRPr>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30"/>
          <p:cNvSpPr>
            <a:spLocks noGrp="1"/>
          </p:cNvSpPr>
          <p:nvPr>
            <p:ph type="sldNum" sz="quarter" idx="10"/>
          </p:nvPr>
        </p:nvSpPr>
        <p:spPr>
          <a:xfrm>
            <a:off x="8334915" y="6415377"/>
            <a:ext cx="351886" cy="358198"/>
          </a:xfrm>
        </p:spPr>
        <p:txBody>
          <a:bodyPr/>
          <a:lstStyle>
            <a:lvl1pPr>
              <a:defRPr/>
            </a:lvl1pPr>
          </a:lstStyle>
          <a:p>
            <a:pPr>
              <a:defRPr/>
            </a:pPr>
            <a:fld id="{22D92B3B-062A-4ED7-91E7-AF8D1A039309}" type="slidenum">
              <a:rPr/>
              <a:pPr>
                <a:defRPr/>
              </a:pPr>
              <a:t>‹#›</a:t>
            </a:fld>
            <a:endParaRPr/>
          </a:p>
        </p:txBody>
      </p:sp>
    </p:spTree>
    <p:extLst>
      <p:ext uri="{BB962C8B-B14F-4D97-AF65-F5344CB8AC3E}">
        <p14:creationId xmlns:p14="http://schemas.microsoft.com/office/powerpoint/2010/main" val="2771921675"/>
      </p:ext>
    </p:extLst>
  </p:cSld>
  <p:clrMapOvr>
    <a:masterClrMapping/>
  </p:clrMapOvr>
  <p:transition spd="med"/>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type="tx">
  <p:cSld name="Default - Title Slide">
    <p:spTree>
      <p:nvGrpSpPr>
        <p:cNvPr id="1" name=""/>
        <p:cNvGrpSpPr/>
        <p:nvPr/>
      </p:nvGrpSpPr>
      <p:grpSpPr>
        <a:xfrm>
          <a:off x="0" y="0"/>
          <a:ext cx="0" cy="0"/>
          <a:chOff x="0" y="0"/>
          <a:chExt cx="0" cy="0"/>
        </a:xfrm>
      </p:grpSpPr>
      <p:sp>
        <p:nvSpPr>
          <p:cNvPr id="4" name="Shape 7"/>
          <p:cNvSpPr/>
          <p:nvPr/>
        </p:nvSpPr>
        <p:spPr>
          <a:xfrm>
            <a:off x="84833" y="127248"/>
            <a:ext cx="9001125" cy="6625828"/>
          </a:xfrm>
          <a:prstGeom prst="rect">
            <a:avLst/>
          </a:prstGeom>
          <a:ln w="76200">
            <a:solidFill/>
            <a:miter lim="400000"/>
          </a:ln>
        </p:spPr>
        <p:txBody>
          <a:bodyPr lIns="26758" tIns="26758" rIns="26758" bIns="26758" anchor="ctr"/>
          <a:lstStyle/>
          <a:p>
            <a:pPr algn="ctr" defTabSz="579780">
              <a:buClr>
                <a:srgbClr val="000000"/>
              </a:buClr>
              <a:buFont typeface="Trebuchet MS"/>
              <a:buNone/>
              <a:defRPr sz="5600">
                <a:effectLst>
                  <a:outerShdw blurRad="38100" dist="12700" dir="5400000" rotWithShape="0">
                    <a:srgbClr val="000000">
                      <a:alpha val="50000"/>
                    </a:srgbClr>
                  </a:outerShdw>
                </a:effectLst>
                <a:uFill>
                  <a:solidFill/>
                </a:uFill>
                <a:latin typeface="Trebuchet MS"/>
                <a:ea typeface="Trebuchet MS"/>
                <a:cs typeface="Trebuchet MS"/>
                <a:sym typeface="Trebuchet MS"/>
              </a:defRPr>
            </a:pPr>
            <a:endParaRPr sz="3900" kern="0">
              <a:solidFill>
                <a:sysClr val="windowText" lastClr="000000"/>
              </a:solidFill>
              <a:effectLst>
                <a:outerShdw blurRad="38100" dist="12700" dir="5400000" rotWithShape="0">
                  <a:srgbClr val="000000">
                    <a:alpha val="50000"/>
                  </a:srgbClr>
                </a:outerShdw>
              </a:effectLst>
              <a:uFill>
                <a:solidFill/>
              </a:uFill>
              <a:latin typeface="Trebuchet MS"/>
              <a:ea typeface="Trebuchet MS"/>
              <a:cs typeface="Trebuchet MS"/>
              <a:sym typeface="Trebuchet MS"/>
            </a:endParaRPr>
          </a:p>
        </p:txBody>
      </p:sp>
      <p:sp>
        <p:nvSpPr>
          <p:cNvPr id="8" name="Shape 8"/>
          <p:cNvSpPr>
            <a:spLocks noGrp="1"/>
          </p:cNvSpPr>
          <p:nvPr>
            <p:ph type="title"/>
          </p:nvPr>
        </p:nvSpPr>
        <p:spPr>
          <a:xfrm>
            <a:off x="687587" y="2130425"/>
            <a:ext cx="7768828" cy="1470026"/>
          </a:xfrm>
          <a:prstGeom prst="rect">
            <a:avLst/>
          </a:prstGeom>
          <a:ln>
            <a:round/>
          </a:ln>
        </p:spPr>
        <p:txBody>
          <a:bodyPr lIns="26758" tIns="26758" rIns="26758" bIns="26758"/>
          <a:lstStyle>
            <a:lvl1pPr marL="0" marR="0" defTabSz="454909">
              <a:defRPr>
                <a:latin typeface="+mn-lt"/>
                <a:ea typeface="+mn-ea"/>
                <a:cs typeface="+mn-cs"/>
                <a:sym typeface="Calibri"/>
              </a:defRPr>
            </a:lvl1pPr>
          </a:lstStyle>
          <a:p>
            <a:pPr lvl="0"/>
            <a:r>
              <a:rPr/>
              <a:t>Title Text</a:t>
            </a:r>
          </a:p>
        </p:txBody>
      </p:sp>
      <p:sp>
        <p:nvSpPr>
          <p:cNvPr id="9" name="Shape 9"/>
          <p:cNvSpPr>
            <a:spLocks noGrp="1"/>
          </p:cNvSpPr>
          <p:nvPr>
            <p:ph type="body" idx="1"/>
          </p:nvPr>
        </p:nvSpPr>
        <p:spPr>
          <a:xfrm>
            <a:off x="1375173" y="3884417"/>
            <a:ext cx="6402586" cy="1750219"/>
          </a:xfrm>
          <a:prstGeom prst="rect">
            <a:avLst/>
          </a:prstGeom>
          <a:ln>
            <a:round/>
          </a:ln>
        </p:spPr>
        <p:txBody>
          <a:bodyPr lIns="26758" tIns="26758" rIns="26758" bIns="26758"/>
          <a:lstStyle>
            <a:lvl1pPr marL="0" marR="0" indent="0" algn="ctr" defTabSz="454909">
              <a:buClr>
                <a:srgbClr val="9A9A9A"/>
              </a:buClr>
              <a:buSzTx/>
              <a:buNone/>
              <a:defRPr>
                <a:solidFill>
                  <a:srgbClr val="9A9A9A"/>
                </a:solidFill>
                <a:uFill>
                  <a:solidFill>
                    <a:srgbClr val="9A9A9A"/>
                  </a:solidFill>
                </a:uFill>
                <a:latin typeface="+mn-lt"/>
                <a:ea typeface="+mn-ea"/>
                <a:cs typeface="+mn-cs"/>
                <a:sym typeface="Calibri"/>
              </a:defRPr>
            </a:lvl1pPr>
            <a:lvl2pPr marL="454909" marR="0" indent="0" algn="ctr" defTabSz="454909">
              <a:spcBef>
                <a:spcPts val="633"/>
              </a:spcBef>
              <a:buClr>
                <a:srgbClr val="9A9A9A"/>
              </a:buClr>
              <a:buSzTx/>
              <a:buNone/>
              <a:defRPr sz="2700">
                <a:solidFill>
                  <a:srgbClr val="9A9A9A"/>
                </a:solidFill>
                <a:uFill>
                  <a:solidFill>
                    <a:srgbClr val="9A9A9A"/>
                  </a:solidFill>
                </a:uFill>
                <a:latin typeface="+mn-lt"/>
                <a:ea typeface="+mn-ea"/>
                <a:cs typeface="+mn-cs"/>
                <a:sym typeface="Calibri"/>
              </a:defRPr>
            </a:lvl2pPr>
            <a:lvl3pPr marL="909814" marR="0" indent="0" algn="ctr" defTabSz="454909">
              <a:spcBef>
                <a:spcPts val="562"/>
              </a:spcBef>
              <a:buClr>
                <a:srgbClr val="9A9A9A"/>
              </a:buClr>
              <a:buSzTx/>
              <a:buNone/>
              <a:defRPr sz="2400">
                <a:solidFill>
                  <a:srgbClr val="9A9A9A"/>
                </a:solidFill>
                <a:uFill>
                  <a:solidFill>
                    <a:srgbClr val="9A9A9A"/>
                  </a:solidFill>
                </a:uFill>
                <a:latin typeface="+mn-lt"/>
                <a:ea typeface="+mn-ea"/>
                <a:cs typeface="+mn-cs"/>
                <a:sym typeface="Calibri"/>
              </a:defRPr>
            </a:lvl3pPr>
            <a:lvl4pPr marL="1373638" marR="0" indent="0" algn="ctr" defTabSz="454909">
              <a:spcBef>
                <a:spcPts val="422"/>
              </a:spcBef>
              <a:buClr>
                <a:srgbClr val="9A9A9A"/>
              </a:buClr>
              <a:buSzTx/>
              <a:buNone/>
              <a:defRPr sz="2000">
                <a:solidFill>
                  <a:srgbClr val="9A9A9A"/>
                </a:solidFill>
                <a:uFill>
                  <a:solidFill>
                    <a:srgbClr val="9A9A9A"/>
                  </a:solidFill>
                </a:uFill>
                <a:latin typeface="+mn-lt"/>
                <a:ea typeface="+mn-ea"/>
                <a:cs typeface="+mn-cs"/>
                <a:sym typeface="Calibri"/>
              </a:defRPr>
            </a:lvl4pPr>
            <a:lvl5pPr marL="1828557" marR="0" indent="0" algn="ctr" defTabSz="454909">
              <a:spcBef>
                <a:spcPts val="422"/>
              </a:spcBef>
              <a:buClr>
                <a:srgbClr val="9A9A9A"/>
              </a:buClr>
              <a:buSzTx/>
              <a:buNone/>
              <a:defRPr sz="2000">
                <a:solidFill>
                  <a:srgbClr val="9A9A9A"/>
                </a:solidFill>
                <a:uFill>
                  <a:solidFill>
                    <a:srgbClr val="9A9A9A"/>
                  </a:solidFill>
                </a:uFill>
                <a:latin typeface="+mn-lt"/>
                <a:ea typeface="+mn-ea"/>
                <a:cs typeface="+mn-cs"/>
                <a:sym typeface="Calibri"/>
              </a:defRPr>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5" name="Shape 10"/>
          <p:cNvSpPr>
            <a:spLocks noGrp="1"/>
          </p:cNvSpPr>
          <p:nvPr>
            <p:ph type="sldNum" sz="quarter" idx="10"/>
          </p:nvPr>
        </p:nvSpPr>
        <p:spPr>
          <a:xfrm>
            <a:off x="8463228" y="6492145"/>
            <a:ext cx="223128" cy="227186"/>
          </a:xfrm>
          <a:ln>
            <a:round/>
          </a:ln>
        </p:spPr>
        <p:txBody>
          <a:bodyPr lIns="26758" tIns="26758" rIns="26758" bIns="26758" anchor="ctr"/>
          <a:lstStyle>
            <a:lvl1pPr algn="r" defTabSz="454909">
              <a:defRPr sz="1100">
                <a:solidFill>
                  <a:srgbClr val="9A9A9A"/>
                </a:solidFill>
                <a:uFill>
                  <a:solidFill>
                    <a:srgbClr val="9A9A9A"/>
                  </a:solidFill>
                </a:uFill>
                <a:latin typeface="+mn-lt"/>
                <a:ea typeface="+mn-ea"/>
                <a:cs typeface="+mn-cs"/>
                <a:sym typeface="Calibri"/>
              </a:defRPr>
            </a:lvl1pPr>
          </a:lstStyle>
          <a:p>
            <a:pPr>
              <a:defRPr/>
            </a:pPr>
            <a:fld id="{1FA6A494-A96C-4BCF-B429-93432920AD64}" type="slidenum">
              <a:rPr/>
              <a:pPr>
                <a:defRPr/>
              </a:pPr>
              <a:t>‹#›</a:t>
            </a:fld>
            <a:endParaRPr/>
          </a:p>
        </p:txBody>
      </p:sp>
    </p:spTree>
    <p:extLst>
      <p:ext uri="{BB962C8B-B14F-4D97-AF65-F5344CB8AC3E}">
        <p14:creationId xmlns:p14="http://schemas.microsoft.com/office/powerpoint/2010/main" val="3405225336"/>
      </p:ext>
    </p:extLst>
  </p:cSld>
  <p:clrMapOvr>
    <a:masterClrMapping/>
  </p:clrMapOvr>
  <p:transition spd="med"/>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type="tx">
  <p:cSld name="Default - Title and Content">
    <p:spTree>
      <p:nvGrpSpPr>
        <p:cNvPr id="1" name=""/>
        <p:cNvGrpSpPr/>
        <p:nvPr/>
      </p:nvGrpSpPr>
      <p:grpSpPr>
        <a:xfrm>
          <a:off x="0" y="0"/>
          <a:ext cx="0" cy="0"/>
          <a:chOff x="0" y="0"/>
          <a:chExt cx="0" cy="0"/>
        </a:xfrm>
      </p:grpSpPr>
      <p:pic>
        <p:nvPicPr>
          <p:cNvPr id="4" name="Resim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05" y="39068"/>
            <a:ext cx="9027914" cy="6795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Shape 14"/>
          <p:cNvSpPr>
            <a:spLocks noGrp="1"/>
          </p:cNvSpPr>
          <p:nvPr>
            <p:ph type="title"/>
          </p:nvPr>
        </p:nvSpPr>
        <p:spPr>
          <a:xfrm>
            <a:off x="455415" y="274661"/>
            <a:ext cx="8233172" cy="1143001"/>
          </a:xfrm>
          <a:prstGeom prst="rect">
            <a:avLst/>
          </a:prstGeom>
          <a:ln>
            <a:round/>
          </a:ln>
        </p:spPr>
        <p:txBody>
          <a:bodyPr lIns="26758" tIns="26758" rIns="26758" bIns="26758"/>
          <a:lstStyle>
            <a:lvl1pPr marL="0" marR="0" defTabSz="454909">
              <a:defRPr>
                <a:latin typeface="+mn-lt"/>
                <a:ea typeface="+mn-ea"/>
                <a:cs typeface="+mn-cs"/>
                <a:sym typeface="Calibri"/>
              </a:defRPr>
            </a:lvl1pPr>
          </a:lstStyle>
          <a:p>
            <a:pPr lvl="0"/>
            <a:r>
              <a:rPr/>
              <a:t>Title Text</a:t>
            </a:r>
          </a:p>
        </p:txBody>
      </p:sp>
      <p:sp>
        <p:nvSpPr>
          <p:cNvPr id="15" name="Shape 15"/>
          <p:cNvSpPr>
            <a:spLocks noGrp="1"/>
          </p:cNvSpPr>
          <p:nvPr>
            <p:ph type="body" idx="1"/>
          </p:nvPr>
        </p:nvSpPr>
        <p:spPr>
          <a:xfrm>
            <a:off x="455415" y="1598415"/>
            <a:ext cx="8233172" cy="4525964"/>
          </a:xfrm>
          <a:prstGeom prst="rect">
            <a:avLst/>
          </a:prstGeom>
          <a:ln>
            <a:round/>
          </a:ln>
        </p:spPr>
        <p:txBody>
          <a:bodyPr lIns="26758" tIns="26758" rIns="26758" bIns="26758"/>
          <a:lstStyle>
            <a:lvl1pPr marL="240838" marR="0" defTabSz="454909">
              <a:buClr>
                <a:srgbClr val="000000"/>
              </a:buClr>
              <a:buFont typeface="Arial"/>
              <a:defRPr>
                <a:latin typeface="+mn-lt"/>
                <a:ea typeface="+mn-ea"/>
                <a:cs typeface="+mn-cs"/>
                <a:sym typeface="Calibri"/>
              </a:defRPr>
            </a:lvl1pPr>
            <a:lvl2pPr marL="521811" marR="0" indent="-200695" defTabSz="454909">
              <a:spcBef>
                <a:spcPts val="633"/>
              </a:spcBef>
              <a:buClr>
                <a:srgbClr val="000000"/>
              </a:buClr>
              <a:buFont typeface="Arial"/>
              <a:buChar char="–"/>
              <a:defRPr sz="2700">
                <a:latin typeface="+mn-lt"/>
                <a:ea typeface="+mn-ea"/>
                <a:cs typeface="+mn-cs"/>
                <a:sym typeface="Calibri"/>
              </a:defRPr>
            </a:lvl2pPr>
            <a:lvl3pPr marL="802782" marR="0" indent="-160557" defTabSz="454909">
              <a:spcBef>
                <a:spcPts val="562"/>
              </a:spcBef>
              <a:buClr>
                <a:srgbClr val="000000"/>
              </a:buClr>
              <a:buFont typeface="Arial"/>
              <a:defRPr sz="2400">
                <a:latin typeface="+mn-lt"/>
                <a:ea typeface="+mn-ea"/>
                <a:cs typeface="+mn-cs"/>
                <a:sym typeface="Calibri"/>
              </a:defRPr>
            </a:lvl3pPr>
            <a:lvl4pPr marL="1123888" marR="0" indent="-160557" defTabSz="454909">
              <a:spcBef>
                <a:spcPts val="422"/>
              </a:spcBef>
              <a:buClr>
                <a:srgbClr val="000000"/>
              </a:buClr>
              <a:buFont typeface="Arial"/>
              <a:buChar char="–"/>
              <a:defRPr sz="2000">
                <a:latin typeface="+mn-lt"/>
                <a:ea typeface="+mn-ea"/>
                <a:cs typeface="+mn-cs"/>
                <a:sym typeface="Calibri"/>
              </a:defRPr>
            </a:lvl4pPr>
            <a:lvl5pPr marL="1445004" marR="0" indent="-160557" defTabSz="454909">
              <a:spcBef>
                <a:spcPts val="422"/>
              </a:spcBef>
              <a:buClr>
                <a:srgbClr val="000000"/>
              </a:buClr>
              <a:buFont typeface="Arial"/>
              <a:buChar char="»"/>
              <a:defRPr sz="2000">
                <a:latin typeface="+mn-lt"/>
                <a:ea typeface="+mn-ea"/>
                <a:cs typeface="+mn-cs"/>
                <a:sym typeface="Calibri"/>
              </a:defRPr>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5" name="Shape 16"/>
          <p:cNvSpPr>
            <a:spLocks noGrp="1"/>
          </p:cNvSpPr>
          <p:nvPr>
            <p:ph type="sldNum" sz="quarter" idx="10"/>
          </p:nvPr>
        </p:nvSpPr>
        <p:spPr>
          <a:xfrm>
            <a:off x="8463228" y="6492145"/>
            <a:ext cx="223128" cy="227186"/>
          </a:xfrm>
          <a:ln>
            <a:round/>
          </a:ln>
        </p:spPr>
        <p:txBody>
          <a:bodyPr lIns="26758" tIns="26758" rIns="26758" bIns="26758" anchor="ctr"/>
          <a:lstStyle>
            <a:lvl1pPr algn="r" defTabSz="454909">
              <a:defRPr sz="1100">
                <a:solidFill>
                  <a:srgbClr val="9A9A9A"/>
                </a:solidFill>
                <a:uFill>
                  <a:solidFill>
                    <a:srgbClr val="9A9A9A"/>
                  </a:solidFill>
                </a:uFill>
                <a:latin typeface="+mn-lt"/>
                <a:ea typeface="+mn-ea"/>
                <a:cs typeface="+mn-cs"/>
                <a:sym typeface="Calibri"/>
              </a:defRPr>
            </a:lvl1pPr>
          </a:lstStyle>
          <a:p>
            <a:pPr>
              <a:defRPr/>
            </a:pPr>
            <a:fld id="{948F959A-AC34-424E-A821-609C5BBE8A7B}" type="slidenum">
              <a:rPr/>
              <a:pPr>
                <a:defRPr/>
              </a:pPr>
              <a:t>‹#›</a:t>
            </a:fld>
            <a:endParaRPr/>
          </a:p>
        </p:txBody>
      </p:sp>
    </p:spTree>
    <p:extLst>
      <p:ext uri="{BB962C8B-B14F-4D97-AF65-F5344CB8AC3E}">
        <p14:creationId xmlns:p14="http://schemas.microsoft.com/office/powerpoint/2010/main" val="162585016"/>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9361B8-D34F-4A66-B314-D453BB57E4AC}" type="slidenum">
              <a:rPr lang="tr-TR">
                <a:solidFill>
                  <a:srgbClr val="000000"/>
                </a:solidFill>
              </a:rPr>
              <a:pPr>
                <a:defRPr/>
              </a:pPr>
              <a:t>‹#›</a:t>
            </a:fld>
            <a:endParaRPr lang="tr-TR">
              <a:solidFill>
                <a:srgbClr val="000000"/>
              </a:solidFill>
            </a:endParaRPr>
          </a:p>
        </p:txBody>
      </p:sp>
    </p:spTree>
    <p:extLst>
      <p:ext uri="{BB962C8B-B14F-4D97-AF65-F5344CB8AC3E}">
        <p14:creationId xmlns:p14="http://schemas.microsoft.com/office/powerpoint/2010/main" val="99597263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type="tx">
  <p:cSld name="Default - Title Only">
    <p:spTree>
      <p:nvGrpSpPr>
        <p:cNvPr id="1" name=""/>
        <p:cNvGrpSpPr/>
        <p:nvPr/>
      </p:nvGrpSpPr>
      <p:grpSpPr>
        <a:xfrm>
          <a:off x="0" y="0"/>
          <a:ext cx="0" cy="0"/>
          <a:chOff x="0" y="0"/>
          <a:chExt cx="0" cy="0"/>
        </a:xfrm>
      </p:grpSpPr>
      <p:sp>
        <p:nvSpPr>
          <p:cNvPr id="18" name="Shape 18"/>
          <p:cNvSpPr>
            <a:spLocks noGrp="1"/>
          </p:cNvSpPr>
          <p:nvPr>
            <p:ph type="title"/>
          </p:nvPr>
        </p:nvSpPr>
        <p:spPr>
          <a:xfrm>
            <a:off x="455415" y="274661"/>
            <a:ext cx="8233172" cy="1143001"/>
          </a:xfrm>
          <a:prstGeom prst="rect">
            <a:avLst/>
          </a:prstGeom>
          <a:ln>
            <a:round/>
          </a:ln>
        </p:spPr>
        <p:txBody>
          <a:bodyPr lIns="26758" tIns="26758" rIns="26758" bIns="26758"/>
          <a:lstStyle>
            <a:lvl1pPr marL="0" marR="0" defTabSz="454909">
              <a:defRPr>
                <a:latin typeface="+mn-lt"/>
                <a:ea typeface="+mn-ea"/>
                <a:cs typeface="+mn-cs"/>
                <a:sym typeface="Calibri"/>
              </a:defRPr>
            </a:lvl1pPr>
          </a:lstStyle>
          <a:p>
            <a:pPr lvl="0"/>
            <a:r>
              <a:rPr/>
              <a:t>Title Text</a:t>
            </a:r>
          </a:p>
        </p:txBody>
      </p:sp>
      <p:sp>
        <p:nvSpPr>
          <p:cNvPr id="3" name="Shape 19"/>
          <p:cNvSpPr>
            <a:spLocks noGrp="1"/>
          </p:cNvSpPr>
          <p:nvPr>
            <p:ph type="sldNum" sz="quarter" idx="10"/>
          </p:nvPr>
        </p:nvSpPr>
        <p:spPr>
          <a:xfrm>
            <a:off x="8463228" y="6492145"/>
            <a:ext cx="223128" cy="227186"/>
          </a:xfrm>
          <a:ln>
            <a:round/>
          </a:ln>
        </p:spPr>
        <p:txBody>
          <a:bodyPr lIns="26758" tIns="26758" rIns="26758" bIns="26758" anchor="ctr"/>
          <a:lstStyle>
            <a:lvl1pPr algn="r" defTabSz="454909">
              <a:defRPr sz="1100">
                <a:solidFill>
                  <a:srgbClr val="9A9A9A"/>
                </a:solidFill>
                <a:uFill>
                  <a:solidFill>
                    <a:srgbClr val="9A9A9A"/>
                  </a:solidFill>
                </a:uFill>
                <a:latin typeface="+mn-lt"/>
                <a:ea typeface="+mn-ea"/>
                <a:cs typeface="+mn-cs"/>
                <a:sym typeface="Calibri"/>
              </a:defRPr>
            </a:lvl1pPr>
          </a:lstStyle>
          <a:p>
            <a:pPr>
              <a:defRPr/>
            </a:pPr>
            <a:fld id="{431223A5-8D28-4F38-8057-273F6F340742}" type="slidenum">
              <a:rPr/>
              <a:pPr>
                <a:defRPr/>
              </a:pPr>
              <a:t>‹#›</a:t>
            </a:fld>
            <a:endParaRPr/>
          </a:p>
        </p:txBody>
      </p:sp>
    </p:spTree>
    <p:extLst>
      <p:ext uri="{BB962C8B-B14F-4D97-AF65-F5344CB8AC3E}">
        <p14:creationId xmlns:p14="http://schemas.microsoft.com/office/powerpoint/2010/main" val="1342863410"/>
      </p:ext>
    </p:extLst>
  </p:cSld>
  <p:clrMapOvr>
    <a:masterClrMapping/>
  </p:clrMapOvr>
  <p:transition spd="med"/>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type="tx">
  <p:cSld name="Default - Blank">
    <p:spTree>
      <p:nvGrpSpPr>
        <p:cNvPr id="1" name=""/>
        <p:cNvGrpSpPr/>
        <p:nvPr/>
      </p:nvGrpSpPr>
      <p:grpSpPr>
        <a:xfrm>
          <a:off x="0" y="0"/>
          <a:ext cx="0" cy="0"/>
          <a:chOff x="0" y="0"/>
          <a:chExt cx="0" cy="0"/>
        </a:xfrm>
      </p:grpSpPr>
      <p:sp>
        <p:nvSpPr>
          <p:cNvPr id="2" name="Shape 21"/>
          <p:cNvSpPr/>
          <p:nvPr/>
        </p:nvSpPr>
        <p:spPr>
          <a:xfrm>
            <a:off x="84833" y="127248"/>
            <a:ext cx="9001125" cy="6625828"/>
          </a:xfrm>
          <a:prstGeom prst="rect">
            <a:avLst/>
          </a:prstGeom>
          <a:ln w="76200">
            <a:solidFill/>
            <a:miter lim="400000"/>
          </a:ln>
        </p:spPr>
        <p:txBody>
          <a:bodyPr lIns="26758" tIns="26758" rIns="26758" bIns="26758" anchor="ctr"/>
          <a:lstStyle/>
          <a:p>
            <a:pPr algn="ctr" defTabSz="579780">
              <a:buClr>
                <a:srgbClr val="000000"/>
              </a:buClr>
              <a:buFont typeface="Trebuchet MS"/>
              <a:buNone/>
              <a:defRPr sz="5600">
                <a:effectLst>
                  <a:outerShdw blurRad="38100" dist="12700" dir="5400000" rotWithShape="0">
                    <a:srgbClr val="000000">
                      <a:alpha val="50000"/>
                    </a:srgbClr>
                  </a:outerShdw>
                </a:effectLst>
                <a:uFill>
                  <a:solidFill/>
                </a:uFill>
                <a:latin typeface="Trebuchet MS"/>
                <a:ea typeface="Trebuchet MS"/>
                <a:cs typeface="Trebuchet MS"/>
                <a:sym typeface="Trebuchet MS"/>
              </a:defRPr>
            </a:pPr>
            <a:endParaRPr sz="3900" kern="0">
              <a:solidFill>
                <a:sysClr val="windowText" lastClr="000000"/>
              </a:solidFill>
              <a:effectLst>
                <a:outerShdw blurRad="38100" dist="12700" dir="5400000" rotWithShape="0">
                  <a:srgbClr val="000000">
                    <a:alpha val="50000"/>
                  </a:srgbClr>
                </a:outerShdw>
              </a:effectLst>
              <a:uFill>
                <a:solidFill/>
              </a:uFill>
              <a:latin typeface="Trebuchet MS"/>
              <a:ea typeface="Trebuchet MS"/>
              <a:cs typeface="Trebuchet MS"/>
              <a:sym typeface="Trebuchet MS"/>
            </a:endParaRPr>
          </a:p>
        </p:txBody>
      </p:sp>
      <p:sp>
        <p:nvSpPr>
          <p:cNvPr id="3" name="Shape 22"/>
          <p:cNvSpPr>
            <a:spLocks noGrp="1"/>
          </p:cNvSpPr>
          <p:nvPr>
            <p:ph type="sldNum" sz="quarter" idx="10"/>
          </p:nvPr>
        </p:nvSpPr>
        <p:spPr>
          <a:xfrm>
            <a:off x="8463228" y="6492145"/>
            <a:ext cx="223128" cy="227186"/>
          </a:xfrm>
          <a:ln>
            <a:round/>
          </a:ln>
        </p:spPr>
        <p:txBody>
          <a:bodyPr lIns="26758" tIns="26758" rIns="26758" bIns="26758" anchor="ctr"/>
          <a:lstStyle>
            <a:lvl1pPr algn="r" defTabSz="454909">
              <a:defRPr sz="1100">
                <a:solidFill>
                  <a:srgbClr val="9A9A9A"/>
                </a:solidFill>
                <a:uFill>
                  <a:solidFill>
                    <a:srgbClr val="9A9A9A"/>
                  </a:solidFill>
                </a:uFill>
                <a:latin typeface="+mn-lt"/>
                <a:ea typeface="+mn-ea"/>
                <a:cs typeface="+mn-cs"/>
                <a:sym typeface="Calibri"/>
              </a:defRPr>
            </a:lvl1pPr>
          </a:lstStyle>
          <a:p>
            <a:pPr>
              <a:defRPr/>
            </a:pPr>
            <a:fld id="{2E18C199-FC15-43D0-88A4-2E6AE0518827}" type="slidenum">
              <a:rPr/>
              <a:pPr>
                <a:defRPr/>
              </a:pPr>
              <a:t>‹#›</a:t>
            </a:fld>
            <a:endParaRPr/>
          </a:p>
        </p:txBody>
      </p:sp>
    </p:spTree>
    <p:extLst>
      <p:ext uri="{BB962C8B-B14F-4D97-AF65-F5344CB8AC3E}">
        <p14:creationId xmlns:p14="http://schemas.microsoft.com/office/powerpoint/2010/main" val="3783697911"/>
      </p:ext>
    </p:extLst>
  </p:cSld>
  <p:clrMapOvr>
    <a:masterClrMapping/>
  </p:clrMapOvr>
  <p:transition spd="med"/>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24" name="Shape 24"/>
          <p:cNvSpPr>
            <a:spLocks noGrp="1"/>
          </p:cNvSpPr>
          <p:nvPr>
            <p:ph type="title"/>
          </p:nvPr>
        </p:nvSpPr>
        <p:spPr>
          <a:xfrm>
            <a:off x="687587" y="383977"/>
            <a:ext cx="7768828" cy="1598414"/>
          </a:xfrm>
          <a:prstGeom prst="rect">
            <a:avLst/>
          </a:prstGeom>
        </p:spPr>
        <p:txBody>
          <a:bodyPr/>
          <a:lstStyle>
            <a:lvl1pPr>
              <a:defRPr b="1">
                <a:latin typeface="Trebuchet MS"/>
                <a:ea typeface="Trebuchet MS"/>
                <a:cs typeface="Trebuchet MS"/>
                <a:sym typeface="Trebuchet MS"/>
              </a:defRPr>
            </a:lvl1pPr>
          </a:lstStyle>
          <a:p>
            <a:pPr lvl="0"/>
            <a:r>
              <a:rPr/>
              <a:t>Title Text</a:t>
            </a:r>
          </a:p>
        </p:txBody>
      </p:sp>
      <p:sp>
        <p:nvSpPr>
          <p:cNvPr id="25" name="Shape 25"/>
          <p:cNvSpPr>
            <a:spLocks noGrp="1"/>
          </p:cNvSpPr>
          <p:nvPr>
            <p:ph type="body" idx="1"/>
          </p:nvPr>
        </p:nvSpPr>
        <p:spPr>
          <a:xfrm>
            <a:off x="687587" y="1982414"/>
            <a:ext cx="7768828" cy="4875609"/>
          </a:xfrm>
          <a:prstGeom prst="rect">
            <a:avLst/>
          </a:prstGeom>
        </p:spPr>
        <p:txBody>
          <a:bodyPr/>
          <a:lstStyle>
            <a:lvl1pPr>
              <a:defRPr>
                <a:latin typeface="Trebuchet MS"/>
                <a:ea typeface="Trebuchet MS"/>
                <a:cs typeface="Trebuchet MS"/>
                <a:sym typeface="Trebuchet MS"/>
              </a:defRPr>
            </a:lvl1pPr>
            <a:lvl2pPr marL="550353" indent="-200695">
              <a:spcBef>
                <a:spcPts val="633"/>
              </a:spcBef>
              <a:buChar char="–"/>
              <a:defRPr sz="2700">
                <a:latin typeface="Trebuchet MS"/>
                <a:ea typeface="Trebuchet MS"/>
                <a:cs typeface="Trebuchet MS"/>
                <a:sym typeface="Trebuchet MS"/>
              </a:defRPr>
            </a:lvl2pPr>
            <a:lvl3pPr marL="831322" indent="-160557">
              <a:spcBef>
                <a:spcPts val="492"/>
              </a:spcBef>
              <a:defRPr sz="2400">
                <a:latin typeface="Trebuchet MS"/>
                <a:ea typeface="Trebuchet MS"/>
                <a:cs typeface="Trebuchet MS"/>
                <a:sym typeface="Trebuchet MS"/>
              </a:defRPr>
            </a:lvl3pPr>
            <a:lvl4pPr marL="1152435" indent="-160557">
              <a:spcBef>
                <a:spcPts val="422"/>
              </a:spcBef>
              <a:buChar char="–"/>
              <a:defRPr sz="2000">
                <a:latin typeface="Trebuchet MS"/>
                <a:ea typeface="Trebuchet MS"/>
                <a:cs typeface="Trebuchet MS"/>
                <a:sym typeface="Trebuchet MS"/>
              </a:defRPr>
            </a:lvl4pPr>
            <a:lvl5pPr marL="1473539" indent="-160557">
              <a:spcBef>
                <a:spcPts val="422"/>
              </a:spcBef>
              <a:buChar char="»"/>
              <a:defRPr sz="2000">
                <a:latin typeface="Trebuchet MS"/>
                <a:ea typeface="Trebuchet MS"/>
                <a:cs typeface="Trebuchet MS"/>
                <a:sym typeface="Trebuchet MS"/>
              </a:defRPr>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26"/>
          <p:cNvSpPr>
            <a:spLocks noGrp="1"/>
          </p:cNvSpPr>
          <p:nvPr>
            <p:ph type="sldNum" sz="quarter" idx="10"/>
          </p:nvPr>
        </p:nvSpPr>
        <p:spPr>
          <a:xfrm>
            <a:off x="7408738" y="6250804"/>
            <a:ext cx="195567" cy="200055"/>
          </a:xfrm>
        </p:spPr>
        <p:txBody>
          <a:bodyPr/>
          <a:lstStyle>
            <a:lvl1pPr>
              <a:defRPr>
                <a:latin typeface="Times New Roman"/>
                <a:ea typeface="Times New Roman"/>
                <a:cs typeface="Times New Roman"/>
                <a:sym typeface="Times New Roman"/>
              </a:defRPr>
            </a:lvl1pPr>
          </a:lstStyle>
          <a:p>
            <a:pPr>
              <a:defRPr/>
            </a:pPr>
            <a:fld id="{295D8C35-0EF2-4BE9-BBE6-44111EE3BF4A}" type="slidenum">
              <a:rPr/>
              <a:pPr>
                <a:defRPr/>
              </a:pPr>
              <a:t>‹#›</a:t>
            </a:fld>
            <a:endParaRPr/>
          </a:p>
        </p:txBody>
      </p:sp>
    </p:spTree>
    <p:extLst>
      <p:ext uri="{BB962C8B-B14F-4D97-AF65-F5344CB8AC3E}">
        <p14:creationId xmlns:p14="http://schemas.microsoft.com/office/powerpoint/2010/main" val="2983490112"/>
      </p:ext>
    </p:extLst>
  </p:cSld>
  <p:clrMapOvr>
    <a:masterClrMapping/>
  </p:clrMapOvr>
  <p:transition spd="med"/>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sp>
        <p:nvSpPr>
          <p:cNvPr id="28" name="Shape 28"/>
          <p:cNvSpPr>
            <a:spLocks noGrp="1"/>
          </p:cNvSpPr>
          <p:nvPr>
            <p:ph type="title"/>
          </p:nvPr>
        </p:nvSpPr>
        <p:spPr>
          <a:xfrm>
            <a:off x="892971" y="4"/>
            <a:ext cx="7349133" cy="2143125"/>
          </a:xfrm>
          <a:prstGeom prst="rect">
            <a:avLst/>
          </a:prstGeom>
        </p:spPr>
        <p:txBody>
          <a:bodyPr/>
          <a:lstStyle>
            <a:lvl1pPr marL="0" marR="0" defTabSz="651149">
              <a:defRPr sz="5800">
                <a:latin typeface="Gill Sans SemiBold"/>
                <a:ea typeface="Gill Sans SemiBold"/>
                <a:cs typeface="Gill Sans SemiBold"/>
                <a:sym typeface="Gill Sans SemiBold"/>
              </a:defRPr>
            </a:lvl1pPr>
          </a:lstStyle>
          <a:p>
            <a:pPr lvl="0"/>
            <a:r>
              <a:rPr/>
              <a:t>Title Text</a:t>
            </a:r>
          </a:p>
        </p:txBody>
      </p:sp>
      <p:sp>
        <p:nvSpPr>
          <p:cNvPr id="29" name="Shape 29"/>
          <p:cNvSpPr>
            <a:spLocks noGrp="1"/>
          </p:cNvSpPr>
          <p:nvPr>
            <p:ph type="body" idx="1"/>
          </p:nvPr>
        </p:nvSpPr>
        <p:spPr>
          <a:xfrm>
            <a:off x="892971" y="2312793"/>
            <a:ext cx="7349133" cy="4545211"/>
          </a:xfrm>
          <a:prstGeom prst="rect">
            <a:avLst/>
          </a:prstGeom>
        </p:spPr>
        <p:txBody>
          <a:bodyPr/>
          <a:lstStyle>
            <a:lvl1pPr marL="240838" marR="0" algn="ctr" defTabSz="651149">
              <a:spcBef>
                <a:spcPts val="0"/>
              </a:spcBef>
              <a:buSzTx/>
              <a:buNone/>
              <a:defRPr sz="2400">
                <a:latin typeface="+mj-lt"/>
                <a:ea typeface="+mj-ea"/>
                <a:cs typeface="+mj-cs"/>
                <a:sym typeface="Gill Sans"/>
              </a:defRPr>
            </a:lvl1pPr>
            <a:lvl2pPr marL="521811" marR="0" indent="-200695" algn="ctr" defTabSz="651149">
              <a:spcBef>
                <a:spcPts val="0"/>
              </a:spcBef>
              <a:buSzTx/>
              <a:buNone/>
              <a:defRPr sz="2400">
                <a:latin typeface="+mj-lt"/>
                <a:ea typeface="+mj-ea"/>
                <a:cs typeface="+mj-cs"/>
                <a:sym typeface="Gill Sans"/>
              </a:defRPr>
            </a:lvl2pPr>
            <a:lvl3pPr marL="802782" marR="0" indent="-151638" algn="ctr" defTabSz="651149">
              <a:spcBef>
                <a:spcPts val="0"/>
              </a:spcBef>
              <a:buSzTx/>
              <a:buNone/>
              <a:defRPr sz="2400">
                <a:latin typeface="+mj-lt"/>
                <a:ea typeface="+mj-ea"/>
                <a:cs typeface="+mj-cs"/>
                <a:sym typeface="Gill Sans"/>
              </a:defRPr>
            </a:lvl3pPr>
            <a:lvl4pPr marL="1132812" marR="0" indent="-169477" algn="ctr" defTabSz="651149">
              <a:spcBef>
                <a:spcPts val="0"/>
              </a:spcBef>
              <a:buSzTx/>
              <a:buNone/>
              <a:defRPr sz="2400">
                <a:latin typeface="+mj-lt"/>
                <a:ea typeface="+mj-ea"/>
                <a:cs typeface="+mj-cs"/>
                <a:sym typeface="Gill Sans"/>
              </a:defRPr>
            </a:lvl4pPr>
            <a:lvl5pPr marL="1445004" marR="0" indent="-160557" algn="ctr" defTabSz="651149">
              <a:spcBef>
                <a:spcPts val="0"/>
              </a:spcBef>
              <a:buSzTx/>
              <a:buNone/>
              <a:defRPr sz="2400">
                <a:latin typeface="+mj-lt"/>
                <a:ea typeface="+mj-ea"/>
                <a:cs typeface="+mj-cs"/>
                <a:sym typeface="Gill Sans"/>
              </a:defRPr>
            </a:lvl5pPr>
          </a:lstStyle>
          <a:p>
            <a:pPr lvl="0"/>
            <a:r>
              <a:rPr/>
              <a:t>Body Level One</a:t>
            </a:r>
          </a:p>
          <a:p>
            <a:pPr lvl="1"/>
            <a:r>
              <a:rPr/>
              <a:t>Body Level Two</a:t>
            </a:r>
          </a:p>
          <a:p>
            <a:pPr lvl="2"/>
            <a:r>
              <a:rPr/>
              <a:t>Body Level Three</a:t>
            </a:r>
          </a:p>
          <a:p>
            <a:pPr lvl="3"/>
            <a:r>
              <a:rPr/>
              <a:t>Body Level Four</a:t>
            </a:r>
          </a:p>
          <a:p>
            <a:pPr lvl="4"/>
            <a:r>
              <a:rPr/>
              <a:t>Body Level Five</a:t>
            </a:r>
          </a:p>
        </p:txBody>
      </p:sp>
    </p:spTree>
    <p:extLst>
      <p:ext uri="{BB962C8B-B14F-4D97-AF65-F5344CB8AC3E}">
        <p14:creationId xmlns:p14="http://schemas.microsoft.com/office/powerpoint/2010/main" val="4018386044"/>
      </p:ext>
    </p:extLst>
  </p:cSld>
  <p:clrMapOvr>
    <a:masterClrMapping/>
  </p:clrMapOvr>
  <p:transition spd="med"/>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type="tx">
  <p:cSld name="ppt_template_WideScreen">
    <p:spTree>
      <p:nvGrpSpPr>
        <p:cNvPr id="1" name=""/>
        <p:cNvGrpSpPr/>
        <p:nvPr/>
      </p:nvGrpSpPr>
      <p:grpSpPr>
        <a:xfrm>
          <a:off x="0" y="0"/>
          <a:ext cx="0" cy="0"/>
          <a:chOff x="0" y="0"/>
          <a:chExt cx="0" cy="0"/>
        </a:xfrm>
      </p:grpSpPr>
      <p:sp>
        <p:nvSpPr>
          <p:cNvPr id="2" name="Shape 31"/>
          <p:cNvSpPr>
            <a:spLocks noChangeArrowheads="1"/>
          </p:cNvSpPr>
          <p:nvPr/>
        </p:nvSpPr>
        <p:spPr bwMode="auto">
          <a:xfrm>
            <a:off x="119457" y="78136"/>
            <a:ext cx="8908479" cy="6727404"/>
          </a:xfrm>
          <a:prstGeom prst="rect">
            <a:avLst/>
          </a:prstGeom>
          <a:noFill/>
          <a:ln w="76200">
            <a:solidFill>
              <a:srgbClr val="000000"/>
            </a:solidFill>
            <a:miter lim="400000"/>
            <a:headEnd/>
            <a:tailEnd/>
          </a:ln>
          <a:extLst>
            <a:ext uri="{909E8E84-426E-40DD-AFC4-6F175D3DCCD1}">
              <a14:hiddenFill xmlns:a14="http://schemas.microsoft.com/office/drawing/2010/main">
                <a:solidFill>
                  <a:srgbClr val="FFFFFF"/>
                </a:solidFill>
              </a14:hiddenFill>
            </a:ext>
          </a:extLst>
        </p:spPr>
        <p:txBody>
          <a:bodyPr lIns="0" tIns="0" rIns="0" bIns="0" anchor="ctr"/>
          <a:lstStyle/>
          <a:p>
            <a:pPr marL="40140" defTabSz="909814" fontAlgn="base">
              <a:spcBef>
                <a:spcPct val="0"/>
              </a:spcBef>
              <a:spcAft>
                <a:spcPct val="0"/>
              </a:spcAft>
            </a:pPr>
            <a:endParaRPr lang="tr-TR" sz="2400" smtClean="0">
              <a:solidFill>
                <a:srgbClr val="000000"/>
              </a:solidFill>
              <a:latin typeface="Arial" pitchFamily="34" charset="0"/>
              <a:cs typeface="Arial" pitchFamily="34" charset="0"/>
              <a:sym typeface="Arial" pitchFamily="34" charset="0"/>
            </a:endParaRPr>
          </a:p>
        </p:txBody>
      </p:sp>
    </p:spTree>
    <p:extLst>
      <p:ext uri="{BB962C8B-B14F-4D97-AF65-F5344CB8AC3E}">
        <p14:creationId xmlns:p14="http://schemas.microsoft.com/office/powerpoint/2010/main" val="2125057153"/>
      </p:ext>
    </p:extLst>
  </p:cSld>
  <p:clrMapOvr>
    <a:masterClrMapping/>
  </p:clrMapOvr>
  <p:transition spd="med"/>
</p:sldLayout>
</file>

<file path=ppt/slideLayouts/slideLayout235.xml><?xml version="1.0" encoding="utf-8"?>
<p:sldLayout xmlns:a="http://schemas.openxmlformats.org/drawingml/2006/main" xmlns:r="http://schemas.openxmlformats.org/officeDocument/2006/relationships" xmlns:p="http://schemas.openxmlformats.org/presentationml/2006/main" type="tx">
  <p:cSld name="1_Title &amp; Bullets">
    <p:spTree>
      <p:nvGrpSpPr>
        <p:cNvPr id="1" name=""/>
        <p:cNvGrpSpPr/>
        <p:nvPr/>
      </p:nvGrpSpPr>
      <p:grpSpPr>
        <a:xfrm>
          <a:off x="0" y="0"/>
          <a:ext cx="0" cy="0"/>
          <a:chOff x="0" y="0"/>
          <a:chExt cx="0" cy="0"/>
        </a:xfrm>
      </p:grpSpPr>
      <p:sp>
        <p:nvSpPr>
          <p:cNvPr id="33" name="Shape 33"/>
          <p:cNvSpPr>
            <a:spLocks noGrp="1"/>
          </p:cNvSpPr>
          <p:nvPr>
            <p:ph type="title"/>
          </p:nvPr>
        </p:nvSpPr>
        <p:spPr>
          <a:prstGeom prst="rect">
            <a:avLst/>
          </a:prstGeom>
        </p:spPr>
        <p:txBody>
          <a:bodyPr/>
          <a:lstStyle/>
          <a:p>
            <a:pPr lvl="0"/>
            <a:r>
              <a:rPr/>
              <a:t>Title Text</a:t>
            </a:r>
          </a:p>
        </p:txBody>
      </p:sp>
      <p:sp>
        <p:nvSpPr>
          <p:cNvPr id="34" name="Shape 34"/>
          <p:cNvSpPr>
            <a:spLocks noGrp="1"/>
          </p:cNvSpPr>
          <p:nvPr>
            <p:ph type="body" idx="1"/>
          </p:nvPr>
        </p:nvSpPr>
        <p:spPr>
          <a:prstGeom prst="rect">
            <a:avLst/>
          </a:prstGeom>
        </p:spPr>
        <p:txBody>
          <a:bodyPr/>
          <a:lstStyle>
            <a:lvl2pPr marL="550353" indent="-200695">
              <a:spcBef>
                <a:spcPts val="633"/>
              </a:spcBef>
              <a:buChar char="–"/>
              <a:defRPr sz="2700"/>
            </a:lvl2pPr>
            <a:lvl3pPr marL="831322" indent="-160557">
              <a:spcBef>
                <a:spcPts val="492"/>
              </a:spcBef>
              <a:defRPr sz="2400"/>
            </a:lvl3pPr>
            <a:lvl4pPr marL="1152435" indent="-160557">
              <a:spcBef>
                <a:spcPts val="422"/>
              </a:spcBef>
              <a:buChar char="–"/>
              <a:defRPr sz="2000"/>
            </a:lvl4pPr>
            <a:lvl5pPr marL="1473539" indent="-160557">
              <a:spcBef>
                <a:spcPts val="422"/>
              </a:spcBef>
              <a:buChar char="»"/>
              <a:defRPr sz="2000"/>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5"/>
          <p:cNvSpPr>
            <a:spLocks noGrp="1"/>
          </p:cNvSpPr>
          <p:nvPr>
            <p:ph type="sldNum" sz="quarter" idx="10"/>
          </p:nvPr>
        </p:nvSpPr>
        <p:spPr>
          <a:ln/>
        </p:spPr>
        <p:txBody>
          <a:bodyPr/>
          <a:lstStyle>
            <a:lvl1pPr>
              <a:defRPr/>
            </a:lvl1pPr>
          </a:lstStyle>
          <a:p>
            <a:pPr>
              <a:defRPr/>
            </a:pPr>
            <a:fld id="{747101A5-6964-4B4F-95C4-017DAEDC7156}" type="slidenum">
              <a:rPr/>
              <a:pPr>
                <a:defRPr/>
              </a:pPr>
              <a:t>‹#›</a:t>
            </a:fld>
            <a:endParaRPr/>
          </a:p>
        </p:txBody>
      </p:sp>
    </p:spTree>
    <p:extLst>
      <p:ext uri="{BB962C8B-B14F-4D97-AF65-F5344CB8AC3E}">
        <p14:creationId xmlns:p14="http://schemas.microsoft.com/office/powerpoint/2010/main" val="220552062"/>
      </p:ext>
    </p:extLst>
  </p:cSld>
  <p:clrMapOvr>
    <a:masterClrMapping/>
  </p:clrMapOvr>
  <p:transition spd="med"/>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type="tx">
  <p:cSld name="2_Title &amp; Bullets">
    <p:spTree>
      <p:nvGrpSpPr>
        <p:cNvPr id="1" name=""/>
        <p:cNvGrpSpPr/>
        <p:nvPr/>
      </p:nvGrpSpPr>
      <p:grpSpPr>
        <a:xfrm>
          <a:off x="0" y="0"/>
          <a:ext cx="0" cy="0"/>
          <a:chOff x="0" y="0"/>
          <a:chExt cx="0" cy="0"/>
        </a:xfrm>
      </p:grpSpPr>
      <p:sp>
        <p:nvSpPr>
          <p:cNvPr id="37" name="Shape 37"/>
          <p:cNvSpPr>
            <a:spLocks noGrp="1"/>
          </p:cNvSpPr>
          <p:nvPr>
            <p:ph type="title"/>
          </p:nvPr>
        </p:nvSpPr>
        <p:spPr>
          <a:xfrm>
            <a:off x="687587" y="383977"/>
            <a:ext cx="7768828" cy="1598414"/>
          </a:xfrm>
          <a:prstGeom prst="rect">
            <a:avLst/>
          </a:prstGeom>
        </p:spPr>
        <p:txBody>
          <a:bodyPr/>
          <a:lstStyle>
            <a:lvl1pPr>
              <a:defRPr sz="4100" b="1">
                <a:latin typeface="Trebuchet MS"/>
                <a:ea typeface="Trebuchet MS"/>
                <a:cs typeface="Trebuchet MS"/>
                <a:sym typeface="Trebuchet MS"/>
              </a:defRPr>
            </a:lvl1pPr>
          </a:lstStyle>
          <a:p>
            <a:pPr lvl="0"/>
            <a:r>
              <a:rPr/>
              <a:t>Title Text</a:t>
            </a:r>
          </a:p>
        </p:txBody>
      </p:sp>
      <p:sp>
        <p:nvSpPr>
          <p:cNvPr id="38" name="Shape 38"/>
          <p:cNvSpPr>
            <a:spLocks noGrp="1"/>
          </p:cNvSpPr>
          <p:nvPr>
            <p:ph type="body" idx="1"/>
          </p:nvPr>
        </p:nvSpPr>
        <p:spPr>
          <a:xfrm>
            <a:off x="687587" y="1982414"/>
            <a:ext cx="7768828" cy="4875609"/>
          </a:xfrm>
          <a:prstGeom prst="rect">
            <a:avLst/>
          </a:prstGeom>
        </p:spPr>
        <p:txBody>
          <a:bodyPr/>
          <a:lstStyle>
            <a:lvl1pPr>
              <a:defRPr sz="3000">
                <a:latin typeface="Trebuchet MS"/>
                <a:ea typeface="Trebuchet MS"/>
                <a:cs typeface="Trebuchet MS"/>
                <a:sym typeface="Trebuchet MS"/>
              </a:defRPr>
            </a:lvl1pPr>
            <a:lvl2pPr marL="550353" indent="-200695">
              <a:spcBef>
                <a:spcPts val="633"/>
              </a:spcBef>
              <a:buChar char="–"/>
              <a:defRPr sz="2500">
                <a:latin typeface="Trebuchet MS"/>
                <a:ea typeface="Trebuchet MS"/>
                <a:cs typeface="Trebuchet MS"/>
                <a:sym typeface="Trebuchet MS"/>
              </a:defRPr>
            </a:lvl2pPr>
            <a:lvl3pPr marL="831322" indent="-160557">
              <a:spcBef>
                <a:spcPts val="492"/>
              </a:spcBef>
              <a:defRPr sz="2100">
                <a:latin typeface="Trebuchet MS"/>
                <a:ea typeface="Trebuchet MS"/>
                <a:cs typeface="Trebuchet MS"/>
                <a:sym typeface="Trebuchet MS"/>
              </a:defRPr>
            </a:lvl3pPr>
            <a:lvl4pPr marL="1152435" indent="-160557">
              <a:spcBef>
                <a:spcPts val="422"/>
              </a:spcBef>
              <a:buChar char="–"/>
              <a:defRPr sz="1700">
                <a:latin typeface="Trebuchet MS"/>
                <a:ea typeface="Trebuchet MS"/>
                <a:cs typeface="Trebuchet MS"/>
                <a:sym typeface="Trebuchet MS"/>
              </a:defRPr>
            </a:lvl4pPr>
            <a:lvl5pPr marL="1473539" indent="-160557">
              <a:spcBef>
                <a:spcPts val="422"/>
              </a:spcBef>
              <a:buChar char="»"/>
              <a:defRPr sz="1700">
                <a:latin typeface="Trebuchet MS"/>
                <a:ea typeface="Trebuchet MS"/>
                <a:cs typeface="Trebuchet MS"/>
                <a:sym typeface="Trebuchet MS"/>
              </a:defRPr>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39"/>
          <p:cNvSpPr>
            <a:spLocks noGrp="1"/>
          </p:cNvSpPr>
          <p:nvPr>
            <p:ph type="sldNum" sz="quarter" idx="10"/>
          </p:nvPr>
        </p:nvSpPr>
        <p:spPr>
          <a:xfrm>
            <a:off x="7423102" y="6250784"/>
            <a:ext cx="169066" cy="173124"/>
          </a:xfrm>
        </p:spPr>
        <p:txBody>
          <a:bodyPr/>
          <a:lstStyle>
            <a:lvl1pPr>
              <a:defRPr sz="1100">
                <a:latin typeface="Times New Roman"/>
                <a:ea typeface="Times New Roman"/>
                <a:cs typeface="Times New Roman"/>
                <a:sym typeface="Times New Roman"/>
              </a:defRPr>
            </a:lvl1pPr>
          </a:lstStyle>
          <a:p>
            <a:pPr>
              <a:defRPr/>
            </a:pPr>
            <a:fld id="{FF2DD9BB-8165-4A3F-9221-16399D751E22}" type="slidenum">
              <a:rPr/>
              <a:pPr>
                <a:defRPr/>
              </a:pPr>
              <a:t>‹#›</a:t>
            </a:fld>
            <a:endParaRPr/>
          </a:p>
        </p:txBody>
      </p:sp>
    </p:spTree>
    <p:extLst>
      <p:ext uri="{BB962C8B-B14F-4D97-AF65-F5344CB8AC3E}">
        <p14:creationId xmlns:p14="http://schemas.microsoft.com/office/powerpoint/2010/main" val="1498482642"/>
      </p:ext>
    </p:extLst>
  </p:cSld>
  <p:clrMapOvr>
    <a:masterClrMapping/>
  </p:clrMapOvr>
  <p:transition spd="med"/>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type="tx">
  <p:cSld name="1_Default - Title Slide">
    <p:spTree>
      <p:nvGrpSpPr>
        <p:cNvPr id="1" name=""/>
        <p:cNvGrpSpPr/>
        <p:nvPr/>
      </p:nvGrpSpPr>
      <p:grpSpPr>
        <a:xfrm>
          <a:off x="0" y="0"/>
          <a:ext cx="0" cy="0"/>
          <a:chOff x="0" y="0"/>
          <a:chExt cx="0" cy="0"/>
        </a:xfrm>
      </p:grpSpPr>
      <p:sp>
        <p:nvSpPr>
          <p:cNvPr id="41" name="Shape 41"/>
          <p:cNvSpPr>
            <a:spLocks noGrp="1"/>
          </p:cNvSpPr>
          <p:nvPr>
            <p:ph type="title"/>
          </p:nvPr>
        </p:nvSpPr>
        <p:spPr>
          <a:xfrm>
            <a:off x="687587" y="2130425"/>
            <a:ext cx="7768828" cy="1470026"/>
          </a:xfrm>
          <a:prstGeom prst="rect">
            <a:avLst/>
          </a:prstGeom>
          <a:ln>
            <a:round/>
          </a:ln>
        </p:spPr>
        <p:txBody>
          <a:bodyPr lIns="26758" tIns="26758" rIns="26758" bIns="26758"/>
          <a:lstStyle>
            <a:lvl1pPr marL="0" marR="0" defTabSz="454909">
              <a:defRPr>
                <a:latin typeface="+mn-lt"/>
                <a:ea typeface="+mn-ea"/>
                <a:cs typeface="+mn-cs"/>
                <a:sym typeface="Calibri"/>
              </a:defRPr>
            </a:lvl1pPr>
          </a:lstStyle>
          <a:p>
            <a:pPr lvl="0"/>
            <a:r>
              <a:rPr/>
              <a:t>Title Text</a:t>
            </a:r>
          </a:p>
        </p:txBody>
      </p:sp>
      <p:sp>
        <p:nvSpPr>
          <p:cNvPr id="42" name="Shape 42"/>
          <p:cNvSpPr>
            <a:spLocks noGrp="1"/>
          </p:cNvSpPr>
          <p:nvPr>
            <p:ph type="body" idx="1"/>
          </p:nvPr>
        </p:nvSpPr>
        <p:spPr>
          <a:xfrm>
            <a:off x="1375173" y="3884417"/>
            <a:ext cx="6402586" cy="1750219"/>
          </a:xfrm>
          <a:prstGeom prst="rect">
            <a:avLst/>
          </a:prstGeom>
          <a:ln>
            <a:round/>
          </a:ln>
        </p:spPr>
        <p:txBody>
          <a:bodyPr lIns="26758" tIns="26758" rIns="26758" bIns="26758"/>
          <a:lstStyle>
            <a:lvl1pPr marL="0" marR="0" indent="0" algn="ctr" defTabSz="454909">
              <a:buClr>
                <a:srgbClr val="9A9A9A"/>
              </a:buClr>
              <a:buSzTx/>
              <a:buNone/>
              <a:defRPr>
                <a:solidFill>
                  <a:srgbClr val="9A9A9A"/>
                </a:solidFill>
                <a:uFill>
                  <a:solidFill>
                    <a:srgbClr val="9A9A9A"/>
                  </a:solidFill>
                </a:uFill>
                <a:latin typeface="+mn-lt"/>
                <a:ea typeface="+mn-ea"/>
                <a:cs typeface="+mn-cs"/>
                <a:sym typeface="Calibri"/>
              </a:defRPr>
            </a:lvl1pPr>
            <a:lvl2pPr marL="454909" marR="0" indent="0" algn="ctr" defTabSz="454909">
              <a:spcBef>
                <a:spcPts val="633"/>
              </a:spcBef>
              <a:buClr>
                <a:srgbClr val="9A9A9A"/>
              </a:buClr>
              <a:buSzTx/>
              <a:buNone/>
              <a:defRPr sz="2700">
                <a:solidFill>
                  <a:srgbClr val="9A9A9A"/>
                </a:solidFill>
                <a:uFill>
                  <a:solidFill>
                    <a:srgbClr val="9A9A9A"/>
                  </a:solidFill>
                </a:uFill>
                <a:latin typeface="+mn-lt"/>
                <a:ea typeface="+mn-ea"/>
                <a:cs typeface="+mn-cs"/>
                <a:sym typeface="Calibri"/>
              </a:defRPr>
            </a:lvl2pPr>
            <a:lvl3pPr marL="909814" marR="0" indent="0" algn="ctr" defTabSz="454909">
              <a:spcBef>
                <a:spcPts val="562"/>
              </a:spcBef>
              <a:buClr>
                <a:srgbClr val="9A9A9A"/>
              </a:buClr>
              <a:buSzTx/>
              <a:buNone/>
              <a:defRPr sz="2400">
                <a:solidFill>
                  <a:srgbClr val="9A9A9A"/>
                </a:solidFill>
                <a:uFill>
                  <a:solidFill>
                    <a:srgbClr val="9A9A9A"/>
                  </a:solidFill>
                </a:uFill>
                <a:latin typeface="+mn-lt"/>
                <a:ea typeface="+mn-ea"/>
                <a:cs typeface="+mn-cs"/>
                <a:sym typeface="Calibri"/>
              </a:defRPr>
            </a:lvl3pPr>
            <a:lvl4pPr marL="1373638" marR="0" indent="0" algn="ctr" defTabSz="454909">
              <a:spcBef>
                <a:spcPts val="422"/>
              </a:spcBef>
              <a:buClr>
                <a:srgbClr val="9A9A9A"/>
              </a:buClr>
              <a:buSzTx/>
              <a:buNone/>
              <a:defRPr sz="2000">
                <a:solidFill>
                  <a:srgbClr val="9A9A9A"/>
                </a:solidFill>
                <a:uFill>
                  <a:solidFill>
                    <a:srgbClr val="9A9A9A"/>
                  </a:solidFill>
                </a:uFill>
                <a:latin typeface="+mn-lt"/>
                <a:ea typeface="+mn-ea"/>
                <a:cs typeface="+mn-cs"/>
                <a:sym typeface="Calibri"/>
              </a:defRPr>
            </a:lvl4pPr>
            <a:lvl5pPr marL="1828557" marR="0" indent="0" algn="ctr" defTabSz="454909">
              <a:spcBef>
                <a:spcPts val="422"/>
              </a:spcBef>
              <a:buClr>
                <a:srgbClr val="9A9A9A"/>
              </a:buClr>
              <a:buSzTx/>
              <a:buNone/>
              <a:defRPr sz="2000">
                <a:solidFill>
                  <a:srgbClr val="9A9A9A"/>
                </a:solidFill>
                <a:uFill>
                  <a:solidFill>
                    <a:srgbClr val="9A9A9A"/>
                  </a:solidFill>
                </a:uFill>
                <a:latin typeface="+mn-lt"/>
                <a:ea typeface="+mn-ea"/>
                <a:cs typeface="+mn-cs"/>
                <a:sym typeface="Calibri"/>
              </a:defRPr>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43"/>
          <p:cNvSpPr>
            <a:spLocks noGrp="1"/>
          </p:cNvSpPr>
          <p:nvPr>
            <p:ph type="sldNum" sz="quarter" idx="10"/>
          </p:nvPr>
        </p:nvSpPr>
        <p:spPr>
          <a:xfrm>
            <a:off x="8463228" y="6492145"/>
            <a:ext cx="223128" cy="227186"/>
          </a:xfrm>
          <a:ln>
            <a:round/>
          </a:ln>
        </p:spPr>
        <p:txBody>
          <a:bodyPr lIns="26758" tIns="26758" rIns="26758" bIns="26758" anchor="ctr"/>
          <a:lstStyle>
            <a:lvl1pPr algn="r" defTabSz="454909">
              <a:defRPr sz="1100">
                <a:solidFill>
                  <a:srgbClr val="9A9A9A"/>
                </a:solidFill>
                <a:uFill>
                  <a:solidFill>
                    <a:srgbClr val="9A9A9A"/>
                  </a:solidFill>
                </a:uFill>
                <a:latin typeface="+mn-lt"/>
                <a:ea typeface="+mn-ea"/>
                <a:cs typeface="+mn-cs"/>
                <a:sym typeface="Calibri"/>
              </a:defRPr>
            </a:lvl1pPr>
          </a:lstStyle>
          <a:p>
            <a:pPr>
              <a:defRPr/>
            </a:pPr>
            <a:fld id="{D11F066A-70F9-4725-BDBE-AA99264FC637}" type="slidenum">
              <a:rPr/>
              <a:pPr>
                <a:defRPr/>
              </a:pPr>
              <a:t>‹#›</a:t>
            </a:fld>
            <a:endParaRPr/>
          </a:p>
        </p:txBody>
      </p:sp>
    </p:spTree>
    <p:extLst>
      <p:ext uri="{BB962C8B-B14F-4D97-AF65-F5344CB8AC3E}">
        <p14:creationId xmlns:p14="http://schemas.microsoft.com/office/powerpoint/2010/main" val="4143142083"/>
      </p:ext>
    </p:extLst>
  </p:cSld>
  <p:clrMapOvr>
    <a:masterClrMapping/>
  </p:clrMapOvr>
  <p:transition spd="med"/>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type="tx">
  <p:cSld name="Title &amp; Bullets copy">
    <p:spTree>
      <p:nvGrpSpPr>
        <p:cNvPr id="1" name=""/>
        <p:cNvGrpSpPr/>
        <p:nvPr/>
      </p:nvGrpSpPr>
      <p:grpSpPr>
        <a:xfrm>
          <a:off x="0" y="0"/>
          <a:ext cx="0" cy="0"/>
          <a:chOff x="0" y="0"/>
          <a:chExt cx="0" cy="0"/>
        </a:xfrm>
      </p:grpSpPr>
      <p:sp>
        <p:nvSpPr>
          <p:cNvPr id="45" name="Shape 45"/>
          <p:cNvSpPr>
            <a:spLocks noGrp="1"/>
          </p:cNvSpPr>
          <p:nvPr>
            <p:ph type="title"/>
          </p:nvPr>
        </p:nvSpPr>
        <p:spPr>
          <a:xfrm>
            <a:off x="687587" y="383977"/>
            <a:ext cx="7768828" cy="1598414"/>
          </a:xfrm>
          <a:prstGeom prst="rect">
            <a:avLst/>
          </a:prstGeom>
        </p:spPr>
        <p:txBody>
          <a:bodyPr/>
          <a:lstStyle>
            <a:lvl1pPr>
              <a:defRPr b="1">
                <a:latin typeface="Trebuchet MS"/>
                <a:ea typeface="Trebuchet MS"/>
                <a:cs typeface="Trebuchet MS"/>
                <a:sym typeface="Trebuchet MS"/>
              </a:defRPr>
            </a:lvl1pPr>
          </a:lstStyle>
          <a:p>
            <a:pPr lvl="0"/>
            <a:r>
              <a:rPr/>
              <a:t>Title Text</a:t>
            </a:r>
          </a:p>
        </p:txBody>
      </p:sp>
      <p:sp>
        <p:nvSpPr>
          <p:cNvPr id="46" name="Shape 46"/>
          <p:cNvSpPr>
            <a:spLocks noGrp="1"/>
          </p:cNvSpPr>
          <p:nvPr>
            <p:ph type="body" idx="1"/>
          </p:nvPr>
        </p:nvSpPr>
        <p:spPr>
          <a:xfrm>
            <a:off x="687587" y="1982414"/>
            <a:ext cx="7768828" cy="4875609"/>
          </a:xfrm>
          <a:prstGeom prst="rect">
            <a:avLst/>
          </a:prstGeom>
        </p:spPr>
        <p:txBody>
          <a:bodyPr/>
          <a:lstStyle>
            <a:lvl1pPr>
              <a:defRPr>
                <a:latin typeface="Trebuchet MS"/>
                <a:ea typeface="Trebuchet MS"/>
                <a:cs typeface="Trebuchet MS"/>
                <a:sym typeface="Trebuchet MS"/>
              </a:defRPr>
            </a:lvl1pPr>
            <a:lvl2pPr marL="550353" indent="-200695">
              <a:spcBef>
                <a:spcPts val="633"/>
              </a:spcBef>
              <a:buChar char="–"/>
              <a:defRPr sz="2700">
                <a:latin typeface="Trebuchet MS"/>
                <a:ea typeface="Trebuchet MS"/>
                <a:cs typeface="Trebuchet MS"/>
                <a:sym typeface="Trebuchet MS"/>
              </a:defRPr>
            </a:lvl2pPr>
            <a:lvl3pPr marL="831322" indent="-160557">
              <a:spcBef>
                <a:spcPts val="492"/>
              </a:spcBef>
              <a:defRPr sz="2400">
                <a:latin typeface="Trebuchet MS"/>
                <a:ea typeface="Trebuchet MS"/>
                <a:cs typeface="Trebuchet MS"/>
                <a:sym typeface="Trebuchet MS"/>
              </a:defRPr>
            </a:lvl3pPr>
            <a:lvl4pPr marL="1152435" indent="-160557">
              <a:spcBef>
                <a:spcPts val="422"/>
              </a:spcBef>
              <a:buChar char="–"/>
              <a:defRPr sz="2000">
                <a:latin typeface="Trebuchet MS"/>
                <a:ea typeface="Trebuchet MS"/>
                <a:cs typeface="Trebuchet MS"/>
                <a:sym typeface="Trebuchet MS"/>
              </a:defRPr>
            </a:lvl4pPr>
            <a:lvl5pPr marL="1473539" indent="-160557">
              <a:spcBef>
                <a:spcPts val="422"/>
              </a:spcBef>
              <a:buChar char="»"/>
              <a:defRPr sz="2000">
                <a:latin typeface="Trebuchet MS"/>
                <a:ea typeface="Trebuchet MS"/>
                <a:cs typeface="Trebuchet MS"/>
                <a:sym typeface="Trebuchet MS"/>
              </a:defRPr>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47"/>
          <p:cNvSpPr>
            <a:spLocks noGrp="1"/>
          </p:cNvSpPr>
          <p:nvPr>
            <p:ph type="sldNum" sz="quarter" idx="10"/>
          </p:nvPr>
        </p:nvSpPr>
        <p:spPr>
          <a:xfrm>
            <a:off x="7408738" y="6250804"/>
            <a:ext cx="195567" cy="200055"/>
          </a:xfrm>
        </p:spPr>
        <p:txBody>
          <a:bodyPr/>
          <a:lstStyle>
            <a:lvl1pPr>
              <a:defRPr>
                <a:latin typeface="Times New Roman"/>
                <a:ea typeface="Times New Roman"/>
                <a:cs typeface="Times New Roman"/>
                <a:sym typeface="Times New Roman"/>
              </a:defRPr>
            </a:lvl1pPr>
          </a:lstStyle>
          <a:p>
            <a:pPr>
              <a:defRPr/>
            </a:pPr>
            <a:fld id="{6AA115F3-E41C-4453-BCA4-5C183DCD9126}" type="slidenum">
              <a:rPr/>
              <a:pPr>
                <a:defRPr/>
              </a:pPr>
              <a:t>‹#›</a:t>
            </a:fld>
            <a:endParaRPr/>
          </a:p>
        </p:txBody>
      </p:sp>
    </p:spTree>
    <p:extLst>
      <p:ext uri="{BB962C8B-B14F-4D97-AF65-F5344CB8AC3E}">
        <p14:creationId xmlns:p14="http://schemas.microsoft.com/office/powerpoint/2010/main" val="32756999"/>
      </p:ext>
    </p:extLst>
  </p:cSld>
  <p:clrMapOvr>
    <a:masterClrMapping/>
  </p:clrMapOvr>
  <p:transition spd="med"/>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type="tx">
  <p:cSld name="Title &amp; Bullets copy 1">
    <p:spTree>
      <p:nvGrpSpPr>
        <p:cNvPr id="1" name=""/>
        <p:cNvGrpSpPr/>
        <p:nvPr/>
      </p:nvGrpSpPr>
      <p:grpSpPr>
        <a:xfrm>
          <a:off x="0" y="0"/>
          <a:ext cx="0" cy="0"/>
          <a:chOff x="0" y="0"/>
          <a:chExt cx="0" cy="0"/>
        </a:xfrm>
      </p:grpSpPr>
      <p:sp>
        <p:nvSpPr>
          <p:cNvPr id="49" name="Shape 49"/>
          <p:cNvSpPr>
            <a:spLocks noGrp="1"/>
          </p:cNvSpPr>
          <p:nvPr>
            <p:ph type="title"/>
          </p:nvPr>
        </p:nvSpPr>
        <p:spPr>
          <a:xfrm>
            <a:off x="687587" y="383977"/>
            <a:ext cx="7768828" cy="1598414"/>
          </a:xfrm>
          <a:prstGeom prst="rect">
            <a:avLst/>
          </a:prstGeom>
        </p:spPr>
        <p:txBody>
          <a:bodyPr/>
          <a:lstStyle>
            <a:lvl1pPr>
              <a:defRPr>
                <a:solidFill>
                  <a:srgbClr val="00F900"/>
                </a:solidFill>
                <a:uFill>
                  <a:solidFill>
                    <a:srgbClr val="00F900"/>
                  </a:solidFill>
                </a:uFill>
                <a:latin typeface="Times New Roman"/>
                <a:ea typeface="Times New Roman"/>
                <a:cs typeface="Times New Roman"/>
                <a:sym typeface="Times New Roman"/>
              </a:defRPr>
            </a:lvl1pPr>
          </a:lstStyle>
          <a:p>
            <a:pPr lvl="0"/>
            <a:r>
              <a:rPr/>
              <a:t>Title Text</a:t>
            </a:r>
          </a:p>
        </p:txBody>
      </p:sp>
      <p:sp>
        <p:nvSpPr>
          <p:cNvPr id="50" name="Shape 50"/>
          <p:cNvSpPr>
            <a:spLocks noGrp="1"/>
          </p:cNvSpPr>
          <p:nvPr>
            <p:ph type="body" idx="1"/>
          </p:nvPr>
        </p:nvSpPr>
        <p:spPr>
          <a:xfrm>
            <a:off x="687587" y="1982414"/>
            <a:ext cx="7768828" cy="4875609"/>
          </a:xfrm>
          <a:prstGeom prst="rect">
            <a:avLst/>
          </a:prstGeom>
        </p:spPr>
        <p:txBody>
          <a:bodyPr/>
          <a:lstStyle>
            <a:lvl1pPr>
              <a:defRPr>
                <a:latin typeface="Times New Roman"/>
                <a:ea typeface="Times New Roman"/>
                <a:cs typeface="Times New Roman"/>
                <a:sym typeface="Times New Roman"/>
              </a:defRPr>
            </a:lvl1pPr>
            <a:lvl2pPr marL="550353" indent="-200695">
              <a:spcBef>
                <a:spcPts val="633"/>
              </a:spcBef>
              <a:buChar char="–"/>
              <a:defRPr sz="2700">
                <a:latin typeface="Times New Roman"/>
                <a:ea typeface="Times New Roman"/>
                <a:cs typeface="Times New Roman"/>
                <a:sym typeface="Times New Roman"/>
              </a:defRPr>
            </a:lvl2pPr>
            <a:lvl3pPr marL="831322" indent="-160557">
              <a:spcBef>
                <a:spcPts val="492"/>
              </a:spcBef>
              <a:defRPr sz="2400">
                <a:latin typeface="Times New Roman"/>
                <a:ea typeface="Times New Roman"/>
                <a:cs typeface="Times New Roman"/>
                <a:sym typeface="Times New Roman"/>
              </a:defRPr>
            </a:lvl3pPr>
            <a:lvl4pPr marL="1152435" indent="-160557">
              <a:spcBef>
                <a:spcPts val="422"/>
              </a:spcBef>
              <a:buChar char="–"/>
              <a:defRPr sz="2000">
                <a:latin typeface="Times New Roman"/>
                <a:ea typeface="Times New Roman"/>
                <a:cs typeface="Times New Roman"/>
                <a:sym typeface="Times New Roman"/>
              </a:defRPr>
            </a:lvl4pPr>
            <a:lvl5pPr marL="1473539" indent="-160557">
              <a:spcBef>
                <a:spcPts val="422"/>
              </a:spcBef>
              <a:buChar char="»"/>
              <a:defRPr sz="2000">
                <a:latin typeface="Times New Roman"/>
                <a:ea typeface="Times New Roman"/>
                <a:cs typeface="Times New Roman"/>
                <a:sym typeface="Times New Roman"/>
              </a:defRPr>
            </a:lvl5pPr>
          </a:lstStyle>
          <a:p>
            <a:pPr lvl="0"/>
            <a:r>
              <a:rPr/>
              <a:t>Body Level One</a:t>
            </a:r>
          </a:p>
          <a:p>
            <a:pPr lvl="1"/>
            <a:r>
              <a:rPr/>
              <a:t>Body Level Two</a:t>
            </a:r>
          </a:p>
          <a:p>
            <a:pPr lvl="2"/>
            <a:r>
              <a:rPr/>
              <a:t>Body Level Three</a:t>
            </a:r>
          </a:p>
          <a:p>
            <a:pPr lvl="3"/>
            <a:r>
              <a:rPr/>
              <a:t>Body Level Four</a:t>
            </a:r>
          </a:p>
          <a:p>
            <a:pPr lvl="4"/>
            <a:r>
              <a:rPr/>
              <a:t>Body Level Five</a:t>
            </a:r>
          </a:p>
        </p:txBody>
      </p:sp>
    </p:spTree>
    <p:extLst>
      <p:ext uri="{BB962C8B-B14F-4D97-AF65-F5344CB8AC3E}">
        <p14:creationId xmlns:p14="http://schemas.microsoft.com/office/powerpoint/2010/main" val="62880139"/>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90"/>
            <a:ext cx="2057400" cy="5851525"/>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457200" y="274690"/>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31F6207-6D11-4CFD-B848-A58C48F1072B}" type="slidenum">
              <a:rPr lang="tr-TR">
                <a:solidFill>
                  <a:srgbClr val="000000"/>
                </a:solidFill>
              </a:rPr>
              <a:pPr>
                <a:defRPr/>
              </a:pPr>
              <a:t>‹#›</a:t>
            </a:fld>
            <a:endParaRPr lang="tr-TR">
              <a:solidFill>
                <a:srgbClr val="000000"/>
              </a:solidFill>
            </a:endParaRPr>
          </a:p>
        </p:txBody>
      </p:sp>
    </p:spTree>
    <p:extLst>
      <p:ext uri="{BB962C8B-B14F-4D97-AF65-F5344CB8AC3E}">
        <p14:creationId xmlns:p14="http://schemas.microsoft.com/office/powerpoint/2010/main" val="264373771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type="tx">
  <p:cSld name="Title &amp; Bullets copy 2">
    <p:spTree>
      <p:nvGrpSpPr>
        <p:cNvPr id="1" name=""/>
        <p:cNvGrpSpPr/>
        <p:nvPr/>
      </p:nvGrpSpPr>
      <p:grpSpPr>
        <a:xfrm>
          <a:off x="0" y="0"/>
          <a:ext cx="0" cy="0"/>
          <a:chOff x="0" y="0"/>
          <a:chExt cx="0" cy="0"/>
        </a:xfrm>
      </p:grpSpPr>
      <p:sp>
        <p:nvSpPr>
          <p:cNvPr id="52" name="Shape 52"/>
          <p:cNvSpPr>
            <a:spLocks noGrp="1"/>
          </p:cNvSpPr>
          <p:nvPr>
            <p:ph type="title"/>
          </p:nvPr>
        </p:nvSpPr>
        <p:spPr>
          <a:xfrm>
            <a:off x="687587" y="383977"/>
            <a:ext cx="7768828" cy="1598414"/>
          </a:xfrm>
          <a:prstGeom prst="rect">
            <a:avLst/>
          </a:prstGeom>
        </p:spPr>
        <p:txBody>
          <a:bodyPr/>
          <a:lstStyle>
            <a:lvl1pPr>
              <a:defRPr b="1">
                <a:latin typeface="Trebuchet MS"/>
                <a:ea typeface="Trebuchet MS"/>
                <a:cs typeface="Trebuchet MS"/>
                <a:sym typeface="Trebuchet MS"/>
              </a:defRPr>
            </a:lvl1pPr>
          </a:lstStyle>
          <a:p>
            <a:pPr lvl="0"/>
            <a:r>
              <a:rPr/>
              <a:t>Title Text</a:t>
            </a:r>
          </a:p>
        </p:txBody>
      </p:sp>
      <p:sp>
        <p:nvSpPr>
          <p:cNvPr id="53" name="Shape 53"/>
          <p:cNvSpPr>
            <a:spLocks noGrp="1"/>
          </p:cNvSpPr>
          <p:nvPr>
            <p:ph type="body" idx="1"/>
          </p:nvPr>
        </p:nvSpPr>
        <p:spPr>
          <a:xfrm>
            <a:off x="687587" y="1982414"/>
            <a:ext cx="7768828" cy="4875609"/>
          </a:xfrm>
          <a:prstGeom prst="rect">
            <a:avLst/>
          </a:prstGeom>
        </p:spPr>
        <p:txBody>
          <a:bodyPr/>
          <a:lstStyle>
            <a:lvl1pPr>
              <a:defRPr>
                <a:latin typeface="Trebuchet MS"/>
                <a:ea typeface="Trebuchet MS"/>
                <a:cs typeface="Trebuchet MS"/>
                <a:sym typeface="Trebuchet MS"/>
              </a:defRPr>
            </a:lvl1pPr>
            <a:lvl2pPr marL="550353" indent="-200695">
              <a:spcBef>
                <a:spcPts val="633"/>
              </a:spcBef>
              <a:buChar char="–"/>
              <a:defRPr sz="2700">
                <a:latin typeface="Trebuchet MS"/>
                <a:ea typeface="Trebuchet MS"/>
                <a:cs typeface="Trebuchet MS"/>
                <a:sym typeface="Trebuchet MS"/>
              </a:defRPr>
            </a:lvl2pPr>
            <a:lvl3pPr marL="831322" indent="-160557">
              <a:spcBef>
                <a:spcPts val="492"/>
              </a:spcBef>
              <a:defRPr sz="2400">
                <a:latin typeface="Trebuchet MS"/>
                <a:ea typeface="Trebuchet MS"/>
                <a:cs typeface="Trebuchet MS"/>
                <a:sym typeface="Trebuchet MS"/>
              </a:defRPr>
            </a:lvl3pPr>
            <a:lvl4pPr marL="1152435" indent="-160557">
              <a:spcBef>
                <a:spcPts val="422"/>
              </a:spcBef>
              <a:buChar char="–"/>
              <a:defRPr sz="2000">
                <a:latin typeface="Trebuchet MS"/>
                <a:ea typeface="Trebuchet MS"/>
                <a:cs typeface="Trebuchet MS"/>
                <a:sym typeface="Trebuchet MS"/>
              </a:defRPr>
            </a:lvl4pPr>
            <a:lvl5pPr marL="1473539" indent="-160557">
              <a:spcBef>
                <a:spcPts val="422"/>
              </a:spcBef>
              <a:buChar char="»"/>
              <a:defRPr sz="2000">
                <a:latin typeface="Trebuchet MS"/>
                <a:ea typeface="Trebuchet MS"/>
                <a:cs typeface="Trebuchet MS"/>
                <a:sym typeface="Trebuchet MS"/>
              </a:defRPr>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54"/>
          <p:cNvSpPr>
            <a:spLocks noGrp="1"/>
          </p:cNvSpPr>
          <p:nvPr>
            <p:ph type="sldNum" sz="quarter" idx="10"/>
          </p:nvPr>
        </p:nvSpPr>
        <p:spPr>
          <a:xfrm>
            <a:off x="7408738" y="6250804"/>
            <a:ext cx="195567" cy="200055"/>
          </a:xfrm>
        </p:spPr>
        <p:txBody>
          <a:bodyPr/>
          <a:lstStyle>
            <a:lvl1pPr>
              <a:defRPr>
                <a:latin typeface="Times New Roman"/>
                <a:ea typeface="Times New Roman"/>
                <a:cs typeface="Times New Roman"/>
                <a:sym typeface="Times New Roman"/>
              </a:defRPr>
            </a:lvl1pPr>
          </a:lstStyle>
          <a:p>
            <a:pPr>
              <a:defRPr/>
            </a:pPr>
            <a:fld id="{AE4DD2FA-49D3-471E-9FB2-BBA2000405FA}" type="slidenum">
              <a:rPr/>
              <a:pPr>
                <a:defRPr/>
              </a:pPr>
              <a:t>‹#›</a:t>
            </a:fld>
            <a:endParaRPr/>
          </a:p>
        </p:txBody>
      </p:sp>
    </p:spTree>
    <p:extLst>
      <p:ext uri="{BB962C8B-B14F-4D97-AF65-F5344CB8AC3E}">
        <p14:creationId xmlns:p14="http://schemas.microsoft.com/office/powerpoint/2010/main" val="1915250086"/>
      </p:ext>
    </p:extLst>
  </p:cSld>
  <p:clrMapOvr>
    <a:masterClrMapping/>
  </p:clrMapOvr>
  <p:transition spd="med"/>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type="tx">
  <p:cSld name="Title &amp; Bullets copy 3">
    <p:spTree>
      <p:nvGrpSpPr>
        <p:cNvPr id="1" name=""/>
        <p:cNvGrpSpPr/>
        <p:nvPr/>
      </p:nvGrpSpPr>
      <p:grpSpPr>
        <a:xfrm>
          <a:off x="0" y="0"/>
          <a:ext cx="0" cy="0"/>
          <a:chOff x="0" y="0"/>
          <a:chExt cx="0" cy="0"/>
        </a:xfrm>
      </p:grpSpPr>
      <p:sp>
        <p:nvSpPr>
          <p:cNvPr id="56" name="Shape 56"/>
          <p:cNvSpPr>
            <a:spLocks noGrp="1"/>
          </p:cNvSpPr>
          <p:nvPr>
            <p:ph type="title"/>
          </p:nvPr>
        </p:nvSpPr>
        <p:spPr>
          <a:xfrm>
            <a:off x="687587" y="383977"/>
            <a:ext cx="7768828" cy="1598414"/>
          </a:xfrm>
          <a:prstGeom prst="rect">
            <a:avLst/>
          </a:prstGeom>
        </p:spPr>
        <p:txBody>
          <a:bodyPr/>
          <a:lstStyle>
            <a:lvl1pPr>
              <a:defRPr b="1">
                <a:latin typeface="Trebuchet MS"/>
                <a:ea typeface="Trebuchet MS"/>
                <a:cs typeface="Trebuchet MS"/>
                <a:sym typeface="Trebuchet MS"/>
              </a:defRPr>
            </a:lvl1pPr>
          </a:lstStyle>
          <a:p>
            <a:pPr lvl="0"/>
            <a:r>
              <a:rPr/>
              <a:t>Title Text</a:t>
            </a:r>
          </a:p>
        </p:txBody>
      </p:sp>
      <p:sp>
        <p:nvSpPr>
          <p:cNvPr id="57" name="Shape 57"/>
          <p:cNvSpPr>
            <a:spLocks noGrp="1"/>
          </p:cNvSpPr>
          <p:nvPr>
            <p:ph type="body" idx="1"/>
          </p:nvPr>
        </p:nvSpPr>
        <p:spPr>
          <a:xfrm>
            <a:off x="687587" y="1982414"/>
            <a:ext cx="7768828" cy="4875609"/>
          </a:xfrm>
          <a:prstGeom prst="rect">
            <a:avLst/>
          </a:prstGeom>
        </p:spPr>
        <p:txBody>
          <a:bodyPr/>
          <a:lstStyle>
            <a:lvl1pPr>
              <a:defRPr>
                <a:latin typeface="Trebuchet MS"/>
                <a:ea typeface="Trebuchet MS"/>
                <a:cs typeface="Trebuchet MS"/>
                <a:sym typeface="Trebuchet MS"/>
              </a:defRPr>
            </a:lvl1pPr>
            <a:lvl2pPr marL="550353" indent="-200695">
              <a:spcBef>
                <a:spcPts val="633"/>
              </a:spcBef>
              <a:buChar char="–"/>
              <a:defRPr sz="2700">
                <a:latin typeface="Trebuchet MS"/>
                <a:ea typeface="Trebuchet MS"/>
                <a:cs typeface="Trebuchet MS"/>
                <a:sym typeface="Trebuchet MS"/>
              </a:defRPr>
            </a:lvl2pPr>
            <a:lvl3pPr marL="831322" indent="-160557">
              <a:spcBef>
                <a:spcPts val="492"/>
              </a:spcBef>
              <a:defRPr sz="2400">
                <a:latin typeface="Trebuchet MS"/>
                <a:ea typeface="Trebuchet MS"/>
                <a:cs typeface="Trebuchet MS"/>
                <a:sym typeface="Trebuchet MS"/>
              </a:defRPr>
            </a:lvl3pPr>
            <a:lvl4pPr marL="1152435" indent="-160557">
              <a:spcBef>
                <a:spcPts val="422"/>
              </a:spcBef>
              <a:buChar char="–"/>
              <a:defRPr sz="2000">
                <a:latin typeface="Trebuchet MS"/>
                <a:ea typeface="Trebuchet MS"/>
                <a:cs typeface="Trebuchet MS"/>
                <a:sym typeface="Trebuchet MS"/>
              </a:defRPr>
            </a:lvl4pPr>
            <a:lvl5pPr marL="1473539" indent="-160557">
              <a:spcBef>
                <a:spcPts val="422"/>
              </a:spcBef>
              <a:buChar char="»"/>
              <a:defRPr sz="2000">
                <a:latin typeface="Trebuchet MS"/>
                <a:ea typeface="Trebuchet MS"/>
                <a:cs typeface="Trebuchet MS"/>
                <a:sym typeface="Trebuchet MS"/>
              </a:defRPr>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58"/>
          <p:cNvSpPr>
            <a:spLocks noGrp="1"/>
          </p:cNvSpPr>
          <p:nvPr>
            <p:ph type="sldNum" sz="quarter" idx="10"/>
          </p:nvPr>
        </p:nvSpPr>
        <p:spPr>
          <a:xfrm>
            <a:off x="7408738" y="6250804"/>
            <a:ext cx="195567" cy="200055"/>
          </a:xfrm>
        </p:spPr>
        <p:txBody>
          <a:bodyPr/>
          <a:lstStyle>
            <a:lvl1pPr>
              <a:defRPr>
                <a:latin typeface="Times New Roman"/>
                <a:ea typeface="Times New Roman"/>
                <a:cs typeface="Times New Roman"/>
                <a:sym typeface="Times New Roman"/>
              </a:defRPr>
            </a:lvl1pPr>
          </a:lstStyle>
          <a:p>
            <a:pPr>
              <a:defRPr/>
            </a:pPr>
            <a:fld id="{4FC978EF-54B5-4BC0-9D33-0410C75EC8A3}" type="slidenum">
              <a:rPr/>
              <a:pPr>
                <a:defRPr/>
              </a:pPr>
              <a:t>‹#›</a:t>
            </a:fld>
            <a:endParaRPr/>
          </a:p>
        </p:txBody>
      </p:sp>
    </p:spTree>
    <p:extLst>
      <p:ext uri="{BB962C8B-B14F-4D97-AF65-F5344CB8AC3E}">
        <p14:creationId xmlns:p14="http://schemas.microsoft.com/office/powerpoint/2010/main" val="4274674597"/>
      </p:ext>
    </p:extLst>
  </p:cSld>
  <p:clrMapOvr>
    <a:masterClrMapping/>
  </p:clrMapOvr>
  <p:transition spd="med"/>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type="tx">
  <p:cSld name="Title &amp; Bullets copy 4">
    <p:spTree>
      <p:nvGrpSpPr>
        <p:cNvPr id="1" name=""/>
        <p:cNvGrpSpPr/>
        <p:nvPr/>
      </p:nvGrpSpPr>
      <p:grpSpPr>
        <a:xfrm>
          <a:off x="0" y="0"/>
          <a:ext cx="0" cy="0"/>
          <a:chOff x="0" y="0"/>
          <a:chExt cx="0" cy="0"/>
        </a:xfrm>
      </p:grpSpPr>
      <p:sp>
        <p:nvSpPr>
          <p:cNvPr id="60" name="Shape 60"/>
          <p:cNvSpPr>
            <a:spLocks noGrp="1"/>
          </p:cNvSpPr>
          <p:nvPr>
            <p:ph type="title"/>
          </p:nvPr>
        </p:nvSpPr>
        <p:spPr>
          <a:xfrm>
            <a:off x="687587" y="383977"/>
            <a:ext cx="7768828" cy="1598414"/>
          </a:xfrm>
          <a:prstGeom prst="rect">
            <a:avLst/>
          </a:prstGeom>
        </p:spPr>
        <p:txBody>
          <a:bodyPr/>
          <a:lstStyle>
            <a:lvl1pPr>
              <a:defRPr b="1">
                <a:latin typeface="Trebuchet MS"/>
                <a:ea typeface="Trebuchet MS"/>
                <a:cs typeface="Trebuchet MS"/>
                <a:sym typeface="Trebuchet MS"/>
              </a:defRPr>
            </a:lvl1pPr>
          </a:lstStyle>
          <a:p>
            <a:pPr lvl="0"/>
            <a:r>
              <a:rPr/>
              <a:t>Title Text</a:t>
            </a:r>
          </a:p>
        </p:txBody>
      </p:sp>
      <p:sp>
        <p:nvSpPr>
          <p:cNvPr id="61" name="Shape 61"/>
          <p:cNvSpPr>
            <a:spLocks noGrp="1"/>
          </p:cNvSpPr>
          <p:nvPr>
            <p:ph type="body" idx="1"/>
          </p:nvPr>
        </p:nvSpPr>
        <p:spPr>
          <a:xfrm>
            <a:off x="687587" y="1982414"/>
            <a:ext cx="7768828" cy="4875609"/>
          </a:xfrm>
          <a:prstGeom prst="rect">
            <a:avLst/>
          </a:prstGeom>
        </p:spPr>
        <p:txBody>
          <a:bodyPr/>
          <a:lstStyle>
            <a:lvl1pPr>
              <a:defRPr>
                <a:latin typeface="Trebuchet MS"/>
                <a:ea typeface="Trebuchet MS"/>
                <a:cs typeface="Trebuchet MS"/>
                <a:sym typeface="Trebuchet MS"/>
              </a:defRPr>
            </a:lvl1pPr>
            <a:lvl2pPr marL="550353" indent="-200695">
              <a:spcBef>
                <a:spcPts val="633"/>
              </a:spcBef>
              <a:buChar char="–"/>
              <a:defRPr sz="2700">
                <a:latin typeface="Trebuchet MS"/>
                <a:ea typeface="Trebuchet MS"/>
                <a:cs typeface="Trebuchet MS"/>
                <a:sym typeface="Trebuchet MS"/>
              </a:defRPr>
            </a:lvl2pPr>
            <a:lvl3pPr marL="831322" indent="-160557">
              <a:spcBef>
                <a:spcPts val="492"/>
              </a:spcBef>
              <a:defRPr sz="2400">
                <a:latin typeface="Trebuchet MS"/>
                <a:ea typeface="Trebuchet MS"/>
                <a:cs typeface="Trebuchet MS"/>
                <a:sym typeface="Trebuchet MS"/>
              </a:defRPr>
            </a:lvl3pPr>
            <a:lvl4pPr marL="1152435" indent="-160557">
              <a:spcBef>
                <a:spcPts val="422"/>
              </a:spcBef>
              <a:buChar char="–"/>
              <a:defRPr sz="2000">
                <a:latin typeface="Trebuchet MS"/>
                <a:ea typeface="Trebuchet MS"/>
                <a:cs typeface="Trebuchet MS"/>
                <a:sym typeface="Trebuchet MS"/>
              </a:defRPr>
            </a:lvl4pPr>
            <a:lvl5pPr marL="1473539" indent="-160557">
              <a:spcBef>
                <a:spcPts val="422"/>
              </a:spcBef>
              <a:buChar char="»"/>
              <a:defRPr sz="2000">
                <a:latin typeface="Trebuchet MS"/>
                <a:ea typeface="Trebuchet MS"/>
                <a:cs typeface="Trebuchet MS"/>
                <a:sym typeface="Trebuchet MS"/>
              </a:defRPr>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62"/>
          <p:cNvSpPr>
            <a:spLocks noGrp="1"/>
          </p:cNvSpPr>
          <p:nvPr>
            <p:ph type="sldNum" sz="quarter" idx="10"/>
          </p:nvPr>
        </p:nvSpPr>
        <p:spPr>
          <a:xfrm>
            <a:off x="7408738" y="6250804"/>
            <a:ext cx="195567" cy="200055"/>
          </a:xfrm>
        </p:spPr>
        <p:txBody>
          <a:bodyPr/>
          <a:lstStyle>
            <a:lvl1pPr>
              <a:defRPr>
                <a:latin typeface="Times New Roman"/>
                <a:ea typeface="Times New Roman"/>
                <a:cs typeface="Times New Roman"/>
                <a:sym typeface="Times New Roman"/>
              </a:defRPr>
            </a:lvl1pPr>
          </a:lstStyle>
          <a:p>
            <a:pPr>
              <a:defRPr/>
            </a:pPr>
            <a:fld id="{DF7E5028-B098-48F2-A940-94A8F8C6FCD3}" type="slidenum">
              <a:rPr/>
              <a:pPr>
                <a:defRPr/>
              </a:pPr>
              <a:t>‹#›</a:t>
            </a:fld>
            <a:endParaRPr/>
          </a:p>
        </p:txBody>
      </p:sp>
    </p:spTree>
    <p:extLst>
      <p:ext uri="{BB962C8B-B14F-4D97-AF65-F5344CB8AC3E}">
        <p14:creationId xmlns:p14="http://schemas.microsoft.com/office/powerpoint/2010/main" val="1492623411"/>
      </p:ext>
    </p:extLst>
  </p:cSld>
  <p:clrMapOvr>
    <a:masterClrMapping/>
  </p:clrMapOvr>
  <p:transition spd="med"/>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type="tx">
  <p:cSld name="Title &amp; Bullets copy 5">
    <p:spTree>
      <p:nvGrpSpPr>
        <p:cNvPr id="1" name=""/>
        <p:cNvGrpSpPr/>
        <p:nvPr/>
      </p:nvGrpSpPr>
      <p:grpSpPr>
        <a:xfrm>
          <a:off x="0" y="0"/>
          <a:ext cx="0" cy="0"/>
          <a:chOff x="0" y="0"/>
          <a:chExt cx="0" cy="0"/>
        </a:xfrm>
      </p:grpSpPr>
      <p:sp>
        <p:nvSpPr>
          <p:cNvPr id="64" name="Shape 64"/>
          <p:cNvSpPr>
            <a:spLocks noGrp="1"/>
          </p:cNvSpPr>
          <p:nvPr>
            <p:ph type="title"/>
          </p:nvPr>
        </p:nvSpPr>
        <p:spPr>
          <a:xfrm>
            <a:off x="687587" y="383977"/>
            <a:ext cx="7768828" cy="1598414"/>
          </a:xfrm>
          <a:prstGeom prst="rect">
            <a:avLst/>
          </a:prstGeom>
        </p:spPr>
        <p:txBody>
          <a:bodyPr/>
          <a:lstStyle>
            <a:lvl1pPr>
              <a:defRPr b="1">
                <a:latin typeface="Trebuchet MS"/>
                <a:ea typeface="Trebuchet MS"/>
                <a:cs typeface="Trebuchet MS"/>
                <a:sym typeface="Trebuchet MS"/>
              </a:defRPr>
            </a:lvl1pPr>
          </a:lstStyle>
          <a:p>
            <a:pPr lvl="0"/>
            <a:r>
              <a:rPr/>
              <a:t>Title Text</a:t>
            </a:r>
          </a:p>
        </p:txBody>
      </p:sp>
      <p:sp>
        <p:nvSpPr>
          <p:cNvPr id="65" name="Shape 65"/>
          <p:cNvSpPr>
            <a:spLocks noGrp="1"/>
          </p:cNvSpPr>
          <p:nvPr>
            <p:ph type="body" idx="1"/>
          </p:nvPr>
        </p:nvSpPr>
        <p:spPr>
          <a:xfrm>
            <a:off x="687587" y="1982414"/>
            <a:ext cx="7768828" cy="4875609"/>
          </a:xfrm>
          <a:prstGeom prst="rect">
            <a:avLst/>
          </a:prstGeom>
        </p:spPr>
        <p:txBody>
          <a:bodyPr/>
          <a:lstStyle>
            <a:lvl1pPr>
              <a:defRPr>
                <a:latin typeface="Trebuchet MS"/>
                <a:ea typeface="Trebuchet MS"/>
                <a:cs typeface="Trebuchet MS"/>
                <a:sym typeface="Trebuchet MS"/>
              </a:defRPr>
            </a:lvl1pPr>
            <a:lvl2pPr marL="550353" indent="-200695">
              <a:spcBef>
                <a:spcPts val="633"/>
              </a:spcBef>
              <a:buChar char="–"/>
              <a:defRPr sz="2700">
                <a:latin typeface="Trebuchet MS"/>
                <a:ea typeface="Trebuchet MS"/>
                <a:cs typeface="Trebuchet MS"/>
                <a:sym typeface="Trebuchet MS"/>
              </a:defRPr>
            </a:lvl2pPr>
            <a:lvl3pPr marL="831322" indent="-160557">
              <a:spcBef>
                <a:spcPts val="492"/>
              </a:spcBef>
              <a:defRPr sz="2400">
                <a:latin typeface="Trebuchet MS"/>
                <a:ea typeface="Trebuchet MS"/>
                <a:cs typeface="Trebuchet MS"/>
                <a:sym typeface="Trebuchet MS"/>
              </a:defRPr>
            </a:lvl3pPr>
            <a:lvl4pPr marL="1152435" indent="-160557">
              <a:spcBef>
                <a:spcPts val="422"/>
              </a:spcBef>
              <a:buChar char="–"/>
              <a:defRPr sz="2000">
                <a:latin typeface="Trebuchet MS"/>
                <a:ea typeface="Trebuchet MS"/>
                <a:cs typeface="Trebuchet MS"/>
                <a:sym typeface="Trebuchet MS"/>
              </a:defRPr>
            </a:lvl4pPr>
            <a:lvl5pPr marL="1473539" indent="-160557">
              <a:spcBef>
                <a:spcPts val="422"/>
              </a:spcBef>
              <a:buChar char="»"/>
              <a:defRPr sz="2000">
                <a:latin typeface="Trebuchet MS"/>
                <a:ea typeface="Trebuchet MS"/>
                <a:cs typeface="Trebuchet MS"/>
                <a:sym typeface="Trebuchet MS"/>
              </a:defRPr>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66"/>
          <p:cNvSpPr>
            <a:spLocks noGrp="1"/>
          </p:cNvSpPr>
          <p:nvPr>
            <p:ph type="sldNum" sz="quarter" idx="10"/>
          </p:nvPr>
        </p:nvSpPr>
        <p:spPr>
          <a:xfrm>
            <a:off x="7408738" y="6250804"/>
            <a:ext cx="195567" cy="200055"/>
          </a:xfrm>
        </p:spPr>
        <p:txBody>
          <a:bodyPr/>
          <a:lstStyle>
            <a:lvl1pPr>
              <a:defRPr>
                <a:latin typeface="Times New Roman"/>
                <a:ea typeface="Times New Roman"/>
                <a:cs typeface="Times New Roman"/>
                <a:sym typeface="Times New Roman"/>
              </a:defRPr>
            </a:lvl1pPr>
          </a:lstStyle>
          <a:p>
            <a:pPr>
              <a:defRPr/>
            </a:pPr>
            <a:fld id="{73CD80C7-C8B5-48E7-A609-891F779C5209}" type="slidenum">
              <a:rPr/>
              <a:pPr>
                <a:defRPr/>
              </a:pPr>
              <a:t>‹#›</a:t>
            </a:fld>
            <a:endParaRPr/>
          </a:p>
        </p:txBody>
      </p:sp>
    </p:spTree>
    <p:extLst>
      <p:ext uri="{BB962C8B-B14F-4D97-AF65-F5344CB8AC3E}">
        <p14:creationId xmlns:p14="http://schemas.microsoft.com/office/powerpoint/2010/main" val="151576941"/>
      </p:ext>
    </p:extLst>
  </p:cSld>
  <p:clrMapOvr>
    <a:masterClrMapping/>
  </p:clrMapOvr>
  <p:transition spd="med"/>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type="tx">
  <p:cSld name="Default - Title and Chart">
    <p:spTree>
      <p:nvGrpSpPr>
        <p:cNvPr id="1" name=""/>
        <p:cNvGrpSpPr/>
        <p:nvPr/>
      </p:nvGrpSpPr>
      <p:grpSpPr>
        <a:xfrm>
          <a:off x="0" y="0"/>
          <a:ext cx="0" cy="0"/>
          <a:chOff x="0" y="0"/>
          <a:chExt cx="0" cy="0"/>
        </a:xfrm>
      </p:grpSpPr>
      <p:sp>
        <p:nvSpPr>
          <p:cNvPr id="4" name="Shape 68"/>
          <p:cNvSpPr/>
          <p:nvPr/>
        </p:nvSpPr>
        <p:spPr>
          <a:xfrm>
            <a:off x="84833" y="127248"/>
            <a:ext cx="9001125" cy="6625828"/>
          </a:xfrm>
          <a:prstGeom prst="rect">
            <a:avLst/>
          </a:prstGeom>
          <a:ln w="76200">
            <a:solidFill/>
            <a:miter lim="400000"/>
          </a:ln>
        </p:spPr>
        <p:txBody>
          <a:bodyPr lIns="26758" tIns="26758" rIns="26758" bIns="26758" anchor="ctr"/>
          <a:lstStyle/>
          <a:p>
            <a:pPr algn="ctr" defTabSz="579780">
              <a:buClr>
                <a:srgbClr val="000000"/>
              </a:buClr>
              <a:buFont typeface="Trebuchet MS"/>
              <a:buNone/>
              <a:defRPr sz="5600">
                <a:effectLst>
                  <a:outerShdw blurRad="38100" dist="12700" dir="5400000" rotWithShape="0">
                    <a:srgbClr val="000000">
                      <a:alpha val="50000"/>
                    </a:srgbClr>
                  </a:outerShdw>
                </a:effectLst>
                <a:uFill>
                  <a:solidFill/>
                </a:uFill>
                <a:latin typeface="Trebuchet MS"/>
                <a:ea typeface="Trebuchet MS"/>
                <a:cs typeface="Trebuchet MS"/>
                <a:sym typeface="Trebuchet MS"/>
              </a:defRPr>
            </a:pPr>
            <a:endParaRPr sz="3900" kern="0">
              <a:solidFill>
                <a:sysClr val="windowText" lastClr="000000"/>
              </a:solidFill>
              <a:effectLst>
                <a:outerShdw blurRad="38100" dist="12700" dir="5400000" rotWithShape="0">
                  <a:srgbClr val="000000">
                    <a:alpha val="50000"/>
                  </a:srgbClr>
                </a:outerShdw>
              </a:effectLst>
              <a:uFill>
                <a:solidFill/>
              </a:uFill>
              <a:latin typeface="Trebuchet MS"/>
              <a:ea typeface="Trebuchet MS"/>
              <a:cs typeface="Trebuchet MS"/>
              <a:sym typeface="Trebuchet MS"/>
            </a:endParaRPr>
          </a:p>
        </p:txBody>
      </p:sp>
      <p:sp>
        <p:nvSpPr>
          <p:cNvPr id="69" name="Shape 69"/>
          <p:cNvSpPr>
            <a:spLocks noGrp="1"/>
          </p:cNvSpPr>
          <p:nvPr>
            <p:ph idx="3"/>
          </p:nvPr>
        </p:nvSpPr>
        <p:spPr>
          <a:xfrm>
            <a:off x="455415" y="1598415"/>
            <a:ext cx="8233172" cy="4525964"/>
          </a:xfrm>
          <a:prstGeom prst="rect">
            <a:avLst/>
          </a:prstGeom>
          <a:ln>
            <a:round/>
          </a:ln>
        </p:spPr>
        <p:txBody>
          <a:bodyPr lIns="26758" tIns="26758" rIns="26758" bIns="26758"/>
          <a:lstStyle/>
          <a:p>
            <a:pPr lvl="0"/>
            <a:endParaRPr/>
          </a:p>
        </p:txBody>
      </p:sp>
      <p:sp>
        <p:nvSpPr>
          <p:cNvPr id="70" name="Shape 70"/>
          <p:cNvSpPr>
            <a:spLocks noGrp="1"/>
          </p:cNvSpPr>
          <p:nvPr>
            <p:ph type="title"/>
          </p:nvPr>
        </p:nvSpPr>
        <p:spPr>
          <a:xfrm>
            <a:off x="455415" y="274661"/>
            <a:ext cx="8233172" cy="1143001"/>
          </a:xfrm>
          <a:prstGeom prst="rect">
            <a:avLst/>
          </a:prstGeom>
          <a:ln>
            <a:round/>
          </a:ln>
        </p:spPr>
        <p:txBody>
          <a:bodyPr lIns="26758" tIns="26758" rIns="26758" bIns="26758"/>
          <a:lstStyle>
            <a:lvl1pPr marL="0" marR="0" defTabSz="454909">
              <a:defRPr>
                <a:latin typeface="+mn-lt"/>
                <a:ea typeface="+mn-ea"/>
                <a:cs typeface="+mn-cs"/>
                <a:sym typeface="Calibri"/>
              </a:defRPr>
            </a:lvl1pPr>
          </a:lstStyle>
          <a:p>
            <a:pPr lvl="0"/>
            <a:r>
              <a:rPr/>
              <a:t>Title Text</a:t>
            </a:r>
          </a:p>
        </p:txBody>
      </p:sp>
      <p:sp>
        <p:nvSpPr>
          <p:cNvPr id="5" name="Shape 71"/>
          <p:cNvSpPr>
            <a:spLocks noGrp="1"/>
          </p:cNvSpPr>
          <p:nvPr>
            <p:ph type="sldNum" sz="quarter" idx="10"/>
          </p:nvPr>
        </p:nvSpPr>
        <p:spPr>
          <a:xfrm>
            <a:off x="8463228" y="6492145"/>
            <a:ext cx="223128" cy="227186"/>
          </a:xfrm>
          <a:ln w="9525">
            <a:round/>
          </a:ln>
        </p:spPr>
        <p:txBody>
          <a:bodyPr lIns="26758" tIns="26758" rIns="26758" bIns="26758" anchor="ctr"/>
          <a:lstStyle>
            <a:lvl1pPr algn="r" defTabSz="454909">
              <a:defRPr sz="1100">
                <a:solidFill>
                  <a:srgbClr val="9A9A9A"/>
                </a:solidFill>
                <a:uFill>
                  <a:solidFill>
                    <a:srgbClr val="9A9A9A"/>
                  </a:solidFill>
                </a:uFill>
                <a:latin typeface="+mn-lt"/>
                <a:ea typeface="+mn-ea"/>
                <a:cs typeface="+mn-cs"/>
                <a:sym typeface="Calibri"/>
              </a:defRPr>
            </a:lvl1pPr>
          </a:lstStyle>
          <a:p>
            <a:pPr>
              <a:defRPr/>
            </a:pPr>
            <a:fld id="{1E83A8B3-AD1D-42BC-8226-4A2814ACAA49}" type="slidenum">
              <a:rPr/>
              <a:pPr>
                <a:defRPr/>
              </a:pPr>
              <a:t>‹#›</a:t>
            </a:fld>
            <a:endParaRPr/>
          </a:p>
        </p:txBody>
      </p:sp>
    </p:spTree>
    <p:extLst>
      <p:ext uri="{BB962C8B-B14F-4D97-AF65-F5344CB8AC3E}">
        <p14:creationId xmlns:p14="http://schemas.microsoft.com/office/powerpoint/2010/main" val="173487585"/>
      </p:ext>
    </p:extLst>
  </p:cSld>
  <p:clrMapOvr>
    <a:masterClrMapping/>
  </p:clrMapOvr>
  <p:transition spd="med"/>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type="tx">
  <p:cSld name="Default - Title and Content copy">
    <p:spTree>
      <p:nvGrpSpPr>
        <p:cNvPr id="1" name=""/>
        <p:cNvGrpSpPr/>
        <p:nvPr/>
      </p:nvGrpSpPr>
      <p:grpSpPr>
        <a:xfrm>
          <a:off x="0" y="0"/>
          <a:ext cx="0" cy="0"/>
          <a:chOff x="0" y="0"/>
          <a:chExt cx="0" cy="0"/>
        </a:xfrm>
      </p:grpSpPr>
      <p:sp>
        <p:nvSpPr>
          <p:cNvPr id="4" name="Shape 73"/>
          <p:cNvSpPr/>
          <p:nvPr/>
        </p:nvSpPr>
        <p:spPr>
          <a:xfrm>
            <a:off x="84833" y="127248"/>
            <a:ext cx="9001125" cy="6625828"/>
          </a:xfrm>
          <a:prstGeom prst="rect">
            <a:avLst/>
          </a:prstGeom>
          <a:ln w="76200">
            <a:solidFill/>
            <a:miter lim="400000"/>
          </a:ln>
        </p:spPr>
        <p:txBody>
          <a:bodyPr lIns="26758" tIns="26758" rIns="26758" bIns="26758" anchor="ctr"/>
          <a:lstStyle/>
          <a:p>
            <a:pPr algn="ctr" defTabSz="579780">
              <a:buClr>
                <a:srgbClr val="000000"/>
              </a:buClr>
              <a:buFont typeface="Trebuchet MS"/>
              <a:buNone/>
              <a:defRPr sz="5600">
                <a:effectLst>
                  <a:outerShdw blurRad="38100" dist="12700" dir="5400000" rotWithShape="0">
                    <a:srgbClr val="000000">
                      <a:alpha val="50000"/>
                    </a:srgbClr>
                  </a:outerShdw>
                </a:effectLst>
                <a:uFill>
                  <a:solidFill/>
                </a:uFill>
                <a:latin typeface="Trebuchet MS"/>
                <a:ea typeface="Trebuchet MS"/>
                <a:cs typeface="Trebuchet MS"/>
                <a:sym typeface="Trebuchet MS"/>
              </a:defRPr>
            </a:pPr>
            <a:endParaRPr sz="3900" kern="0">
              <a:solidFill>
                <a:sysClr val="windowText" lastClr="000000"/>
              </a:solidFill>
              <a:effectLst>
                <a:outerShdw blurRad="38100" dist="12700" dir="5400000" rotWithShape="0">
                  <a:srgbClr val="000000">
                    <a:alpha val="50000"/>
                  </a:srgbClr>
                </a:outerShdw>
              </a:effectLst>
              <a:uFill>
                <a:solidFill/>
              </a:uFill>
              <a:latin typeface="Trebuchet MS"/>
              <a:ea typeface="Trebuchet MS"/>
              <a:cs typeface="Trebuchet MS"/>
              <a:sym typeface="Trebuchet MS"/>
            </a:endParaRPr>
          </a:p>
        </p:txBody>
      </p:sp>
      <p:sp>
        <p:nvSpPr>
          <p:cNvPr id="74" name="Shape 74"/>
          <p:cNvSpPr>
            <a:spLocks noGrp="1"/>
          </p:cNvSpPr>
          <p:nvPr>
            <p:ph type="title"/>
          </p:nvPr>
        </p:nvSpPr>
        <p:spPr>
          <a:xfrm>
            <a:off x="455415" y="274661"/>
            <a:ext cx="8233172" cy="1143001"/>
          </a:xfrm>
          <a:prstGeom prst="rect">
            <a:avLst/>
          </a:prstGeom>
          <a:ln>
            <a:round/>
          </a:ln>
        </p:spPr>
        <p:txBody>
          <a:bodyPr lIns="26758" tIns="26758" rIns="26758" bIns="26758"/>
          <a:lstStyle>
            <a:lvl1pPr marL="0" marR="0" defTabSz="454909">
              <a:defRPr>
                <a:latin typeface="+mn-lt"/>
                <a:ea typeface="+mn-ea"/>
                <a:cs typeface="+mn-cs"/>
                <a:sym typeface="Calibri"/>
              </a:defRPr>
            </a:lvl1pPr>
          </a:lstStyle>
          <a:p>
            <a:pPr lvl="0"/>
            <a:r>
              <a:rPr/>
              <a:t>Title Text</a:t>
            </a:r>
          </a:p>
        </p:txBody>
      </p:sp>
      <p:sp>
        <p:nvSpPr>
          <p:cNvPr id="75" name="Shape 75"/>
          <p:cNvSpPr>
            <a:spLocks noGrp="1"/>
          </p:cNvSpPr>
          <p:nvPr>
            <p:ph type="body" idx="1"/>
          </p:nvPr>
        </p:nvSpPr>
        <p:spPr>
          <a:xfrm>
            <a:off x="455415" y="1598415"/>
            <a:ext cx="8233172" cy="4525964"/>
          </a:xfrm>
          <a:prstGeom prst="rect">
            <a:avLst/>
          </a:prstGeom>
          <a:ln>
            <a:round/>
          </a:ln>
        </p:spPr>
        <p:txBody>
          <a:bodyPr lIns="26758" tIns="26758" rIns="26758" bIns="26758"/>
          <a:lstStyle>
            <a:lvl1pPr marL="240838" marR="0" defTabSz="454909">
              <a:buClr>
                <a:srgbClr val="000000"/>
              </a:buClr>
              <a:buFont typeface="Arial"/>
              <a:defRPr>
                <a:latin typeface="+mn-lt"/>
                <a:ea typeface="+mn-ea"/>
                <a:cs typeface="+mn-cs"/>
                <a:sym typeface="Calibri"/>
              </a:defRPr>
            </a:lvl1pPr>
            <a:lvl2pPr marL="521811" marR="0" indent="-200695" defTabSz="454909">
              <a:spcBef>
                <a:spcPts val="633"/>
              </a:spcBef>
              <a:buClr>
                <a:srgbClr val="000000"/>
              </a:buClr>
              <a:buFont typeface="Arial"/>
              <a:buChar char="–"/>
              <a:defRPr sz="2700">
                <a:latin typeface="+mn-lt"/>
                <a:ea typeface="+mn-ea"/>
                <a:cs typeface="+mn-cs"/>
                <a:sym typeface="Calibri"/>
              </a:defRPr>
            </a:lvl2pPr>
            <a:lvl3pPr marL="802782" marR="0" indent="-160557" defTabSz="454909">
              <a:spcBef>
                <a:spcPts val="562"/>
              </a:spcBef>
              <a:buClr>
                <a:srgbClr val="000000"/>
              </a:buClr>
              <a:buFont typeface="Arial"/>
              <a:defRPr sz="2400">
                <a:latin typeface="+mn-lt"/>
                <a:ea typeface="+mn-ea"/>
                <a:cs typeface="+mn-cs"/>
                <a:sym typeface="Calibri"/>
              </a:defRPr>
            </a:lvl3pPr>
            <a:lvl4pPr marL="1123888" marR="0" indent="-160557" defTabSz="454909">
              <a:spcBef>
                <a:spcPts val="422"/>
              </a:spcBef>
              <a:buClr>
                <a:srgbClr val="000000"/>
              </a:buClr>
              <a:buFont typeface="Arial"/>
              <a:buChar char="–"/>
              <a:defRPr sz="2000">
                <a:latin typeface="+mn-lt"/>
                <a:ea typeface="+mn-ea"/>
                <a:cs typeface="+mn-cs"/>
                <a:sym typeface="Calibri"/>
              </a:defRPr>
            </a:lvl4pPr>
            <a:lvl5pPr marL="1445004" marR="0" indent="-160557" defTabSz="454909">
              <a:spcBef>
                <a:spcPts val="422"/>
              </a:spcBef>
              <a:buClr>
                <a:srgbClr val="000000"/>
              </a:buClr>
              <a:buFont typeface="Arial"/>
              <a:buChar char="»"/>
              <a:defRPr sz="2000">
                <a:latin typeface="+mn-lt"/>
                <a:ea typeface="+mn-ea"/>
                <a:cs typeface="+mn-cs"/>
                <a:sym typeface="Calibri"/>
              </a:defRPr>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5" name="Shape 76"/>
          <p:cNvSpPr>
            <a:spLocks noGrp="1"/>
          </p:cNvSpPr>
          <p:nvPr>
            <p:ph type="sldNum" sz="quarter" idx="10"/>
          </p:nvPr>
        </p:nvSpPr>
        <p:spPr>
          <a:xfrm>
            <a:off x="8463228" y="6492145"/>
            <a:ext cx="223128" cy="227186"/>
          </a:xfrm>
          <a:ln>
            <a:round/>
          </a:ln>
        </p:spPr>
        <p:txBody>
          <a:bodyPr lIns="26758" tIns="26758" rIns="26758" bIns="26758" anchor="ctr"/>
          <a:lstStyle>
            <a:lvl1pPr algn="r" defTabSz="454909">
              <a:defRPr sz="1100">
                <a:solidFill>
                  <a:srgbClr val="9A9A9A"/>
                </a:solidFill>
                <a:uFill>
                  <a:solidFill>
                    <a:srgbClr val="9A9A9A"/>
                  </a:solidFill>
                </a:uFill>
                <a:latin typeface="+mn-lt"/>
                <a:ea typeface="+mn-ea"/>
                <a:cs typeface="+mn-cs"/>
                <a:sym typeface="Calibri"/>
              </a:defRPr>
            </a:lvl1pPr>
          </a:lstStyle>
          <a:p>
            <a:pPr>
              <a:defRPr/>
            </a:pPr>
            <a:fld id="{E60A631C-209F-4D3C-AC50-DA8A3D42EDAD}" type="slidenum">
              <a:rPr/>
              <a:pPr>
                <a:defRPr/>
              </a:pPr>
              <a:t>‹#›</a:t>
            </a:fld>
            <a:endParaRPr/>
          </a:p>
        </p:txBody>
      </p:sp>
    </p:spTree>
    <p:extLst>
      <p:ext uri="{BB962C8B-B14F-4D97-AF65-F5344CB8AC3E}">
        <p14:creationId xmlns:p14="http://schemas.microsoft.com/office/powerpoint/2010/main" val="3107539795"/>
      </p:ext>
    </p:extLst>
  </p:cSld>
  <p:clrMapOvr>
    <a:masterClrMapping/>
  </p:clrMapOvr>
  <p:transition spd="med"/>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type="tx">
  <p:cSld name="Default - Title and Table">
    <p:spTree>
      <p:nvGrpSpPr>
        <p:cNvPr id="1" name=""/>
        <p:cNvGrpSpPr/>
        <p:nvPr/>
      </p:nvGrpSpPr>
      <p:grpSpPr>
        <a:xfrm>
          <a:off x="0" y="0"/>
          <a:ext cx="0" cy="0"/>
          <a:chOff x="0" y="0"/>
          <a:chExt cx="0" cy="0"/>
        </a:xfrm>
      </p:grpSpPr>
      <p:sp>
        <p:nvSpPr>
          <p:cNvPr id="4" name="Shape 78"/>
          <p:cNvSpPr/>
          <p:nvPr/>
        </p:nvSpPr>
        <p:spPr>
          <a:xfrm>
            <a:off x="84833" y="127248"/>
            <a:ext cx="9001125" cy="6625828"/>
          </a:xfrm>
          <a:prstGeom prst="rect">
            <a:avLst/>
          </a:prstGeom>
          <a:ln w="76200">
            <a:solidFill/>
            <a:miter lim="400000"/>
          </a:ln>
        </p:spPr>
        <p:txBody>
          <a:bodyPr lIns="26758" tIns="26758" rIns="26758" bIns="26758" anchor="ctr"/>
          <a:lstStyle/>
          <a:p>
            <a:pPr algn="ctr" defTabSz="579780">
              <a:buClr>
                <a:srgbClr val="000000"/>
              </a:buClr>
              <a:buFont typeface="Trebuchet MS"/>
              <a:buNone/>
              <a:defRPr sz="5600">
                <a:effectLst>
                  <a:outerShdw blurRad="38100" dist="12700" dir="5400000" rotWithShape="0">
                    <a:srgbClr val="000000">
                      <a:alpha val="50000"/>
                    </a:srgbClr>
                  </a:outerShdw>
                </a:effectLst>
                <a:uFill>
                  <a:solidFill/>
                </a:uFill>
                <a:latin typeface="Trebuchet MS"/>
                <a:ea typeface="Trebuchet MS"/>
                <a:cs typeface="Trebuchet MS"/>
                <a:sym typeface="Trebuchet MS"/>
              </a:defRPr>
            </a:pPr>
            <a:endParaRPr sz="3900" kern="0">
              <a:solidFill>
                <a:sysClr val="windowText" lastClr="000000"/>
              </a:solidFill>
              <a:effectLst>
                <a:outerShdw blurRad="38100" dist="12700" dir="5400000" rotWithShape="0">
                  <a:srgbClr val="000000">
                    <a:alpha val="50000"/>
                  </a:srgbClr>
                </a:outerShdw>
              </a:effectLst>
              <a:uFill>
                <a:solidFill/>
              </a:uFill>
              <a:latin typeface="Trebuchet MS"/>
              <a:ea typeface="Trebuchet MS"/>
              <a:cs typeface="Trebuchet MS"/>
              <a:sym typeface="Trebuchet MS"/>
            </a:endParaRPr>
          </a:p>
        </p:txBody>
      </p:sp>
      <p:sp>
        <p:nvSpPr>
          <p:cNvPr id="79" name="Shape 79"/>
          <p:cNvSpPr>
            <a:spLocks noGrp="1"/>
          </p:cNvSpPr>
          <p:nvPr>
            <p:ph idx="3"/>
          </p:nvPr>
        </p:nvSpPr>
        <p:spPr>
          <a:xfrm>
            <a:off x="455415" y="1482349"/>
            <a:ext cx="8233172" cy="4897439"/>
          </a:xfrm>
          <a:prstGeom prst="rect">
            <a:avLst/>
          </a:prstGeom>
          <a:ln>
            <a:round/>
          </a:ln>
        </p:spPr>
        <p:txBody>
          <a:bodyPr lIns="26758" tIns="26758" rIns="26758" bIns="26758"/>
          <a:lstStyle/>
          <a:p>
            <a:pPr lvl="0"/>
            <a:endParaRPr/>
          </a:p>
        </p:txBody>
      </p:sp>
      <p:sp>
        <p:nvSpPr>
          <p:cNvPr id="80" name="Shape 80"/>
          <p:cNvSpPr>
            <a:spLocks noGrp="1"/>
          </p:cNvSpPr>
          <p:nvPr>
            <p:ph type="title"/>
          </p:nvPr>
        </p:nvSpPr>
        <p:spPr>
          <a:xfrm>
            <a:off x="455415" y="0"/>
            <a:ext cx="8233172" cy="1143000"/>
          </a:xfrm>
          <a:prstGeom prst="rect">
            <a:avLst/>
          </a:prstGeom>
          <a:ln>
            <a:round/>
          </a:ln>
        </p:spPr>
        <p:txBody>
          <a:bodyPr lIns="26758" tIns="26758" rIns="26758" bIns="26758"/>
          <a:lstStyle>
            <a:lvl1pPr marL="0" marR="0" defTabSz="454909">
              <a:defRPr>
                <a:latin typeface="+mn-lt"/>
                <a:ea typeface="+mn-ea"/>
                <a:cs typeface="+mn-cs"/>
                <a:sym typeface="Calibri"/>
              </a:defRPr>
            </a:lvl1pPr>
          </a:lstStyle>
          <a:p>
            <a:pPr lvl="0"/>
            <a:r>
              <a:rPr/>
              <a:t>Title Text</a:t>
            </a:r>
          </a:p>
        </p:txBody>
      </p:sp>
    </p:spTree>
    <p:extLst>
      <p:ext uri="{BB962C8B-B14F-4D97-AF65-F5344CB8AC3E}">
        <p14:creationId xmlns:p14="http://schemas.microsoft.com/office/powerpoint/2010/main" val="1824279517"/>
      </p:ext>
    </p:extLst>
  </p:cSld>
  <p:clrMapOvr>
    <a:masterClrMapping/>
  </p:clrMapOvr>
  <p:transition spd="med"/>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type="tx">
  <p:cSld name="3_Title &amp; Bullets">
    <p:spTree>
      <p:nvGrpSpPr>
        <p:cNvPr id="1" name=""/>
        <p:cNvGrpSpPr/>
        <p:nvPr/>
      </p:nvGrpSpPr>
      <p:grpSpPr>
        <a:xfrm>
          <a:off x="0" y="0"/>
          <a:ext cx="0" cy="0"/>
          <a:chOff x="0" y="0"/>
          <a:chExt cx="0" cy="0"/>
        </a:xfrm>
      </p:grpSpPr>
      <p:sp>
        <p:nvSpPr>
          <p:cNvPr id="82" name="Shape 82"/>
          <p:cNvSpPr>
            <a:spLocks noGrp="1"/>
          </p:cNvSpPr>
          <p:nvPr>
            <p:ph type="title"/>
          </p:nvPr>
        </p:nvSpPr>
        <p:spPr>
          <a:xfrm>
            <a:off x="892991" y="41569"/>
            <a:ext cx="7358063" cy="1247386"/>
          </a:xfrm>
          <a:prstGeom prst="rect">
            <a:avLst/>
          </a:prstGeom>
        </p:spPr>
        <p:txBody>
          <a:bodyPr/>
          <a:lstStyle>
            <a:lvl1pPr marL="0" marR="0" defTabSz="642222">
              <a:defRPr sz="3900" b="1">
                <a:latin typeface="Trebuchet MS"/>
                <a:ea typeface="Trebuchet MS"/>
                <a:cs typeface="Trebuchet MS"/>
                <a:sym typeface="Trebuchet MS"/>
              </a:defRPr>
            </a:lvl1pPr>
          </a:lstStyle>
          <a:p>
            <a:pPr lvl="0"/>
            <a:r>
              <a:rPr/>
              <a:t>Title Text</a:t>
            </a:r>
          </a:p>
        </p:txBody>
      </p:sp>
      <p:sp>
        <p:nvSpPr>
          <p:cNvPr id="83" name="Shape 83"/>
          <p:cNvSpPr>
            <a:spLocks noGrp="1"/>
          </p:cNvSpPr>
          <p:nvPr>
            <p:ph type="body" idx="1"/>
          </p:nvPr>
        </p:nvSpPr>
        <p:spPr>
          <a:xfrm>
            <a:off x="892991" y="1053703"/>
            <a:ext cx="7358063" cy="5804298"/>
          </a:xfrm>
          <a:prstGeom prst="rect">
            <a:avLst/>
          </a:prstGeom>
        </p:spPr>
        <p:txBody>
          <a:bodyPr lIns="35676" tIns="35676" rIns="35676" bIns="35676" anchor="ctr"/>
          <a:lstStyle>
            <a:lvl1pPr marL="588708" marR="0" indent="-401386" defTabSz="642222">
              <a:spcBef>
                <a:spcPts val="1687"/>
              </a:spcBef>
              <a:buClr>
                <a:srgbClr val="000000"/>
              </a:buClr>
              <a:buSzPct val="171000"/>
              <a:buFont typeface="Trebuchet MS"/>
              <a:defRPr sz="2400">
                <a:latin typeface="Trebuchet MS"/>
                <a:ea typeface="Trebuchet MS"/>
                <a:cs typeface="Trebuchet MS"/>
                <a:sym typeface="Trebuchet MS"/>
              </a:defRPr>
            </a:lvl1pPr>
            <a:lvl2pPr marL="900900" marR="0" indent="-401386" defTabSz="642222">
              <a:spcBef>
                <a:spcPts val="1687"/>
              </a:spcBef>
              <a:buClr>
                <a:srgbClr val="000000"/>
              </a:buClr>
              <a:buSzPct val="171000"/>
              <a:buFont typeface="Trebuchet MS"/>
              <a:defRPr sz="2400">
                <a:latin typeface="Trebuchet MS"/>
                <a:ea typeface="Trebuchet MS"/>
                <a:cs typeface="Trebuchet MS"/>
                <a:sym typeface="Trebuchet MS"/>
              </a:defRPr>
            </a:lvl2pPr>
            <a:lvl3pPr marL="1213092" marR="0" indent="-401386" defTabSz="642222">
              <a:spcBef>
                <a:spcPts val="1687"/>
              </a:spcBef>
              <a:buClr>
                <a:srgbClr val="000000"/>
              </a:buClr>
              <a:buSzPct val="171000"/>
              <a:buFont typeface="Trebuchet MS"/>
              <a:defRPr sz="2400">
                <a:latin typeface="Trebuchet MS"/>
                <a:ea typeface="Trebuchet MS"/>
                <a:cs typeface="Trebuchet MS"/>
                <a:sym typeface="Trebuchet MS"/>
              </a:defRPr>
            </a:lvl3pPr>
            <a:lvl4pPr marL="1525284" marR="0" indent="-401386" defTabSz="642222">
              <a:spcBef>
                <a:spcPts val="1687"/>
              </a:spcBef>
              <a:buClr>
                <a:srgbClr val="000000"/>
              </a:buClr>
              <a:buSzPct val="171000"/>
              <a:buFont typeface="Trebuchet MS"/>
              <a:defRPr sz="2400">
                <a:latin typeface="Trebuchet MS"/>
                <a:ea typeface="Trebuchet MS"/>
                <a:cs typeface="Trebuchet MS"/>
                <a:sym typeface="Trebuchet MS"/>
              </a:defRPr>
            </a:lvl4pPr>
            <a:lvl5pPr marL="1837476" marR="0" indent="-401386" defTabSz="642222">
              <a:spcBef>
                <a:spcPts val="1687"/>
              </a:spcBef>
              <a:buClr>
                <a:srgbClr val="000000"/>
              </a:buClr>
              <a:buSzPct val="171000"/>
              <a:buFont typeface="Trebuchet MS"/>
              <a:defRPr sz="2400">
                <a:latin typeface="Trebuchet MS"/>
                <a:ea typeface="Trebuchet MS"/>
                <a:cs typeface="Trebuchet MS"/>
                <a:sym typeface="Trebuchet MS"/>
              </a:defRPr>
            </a:lvl5pPr>
          </a:lstStyle>
          <a:p>
            <a:pPr lvl="0"/>
            <a:r>
              <a:rPr/>
              <a:t>Body Level One</a:t>
            </a:r>
          </a:p>
          <a:p>
            <a:pPr lvl="1"/>
            <a:r>
              <a:rPr/>
              <a:t>Body Level Two</a:t>
            </a:r>
          </a:p>
          <a:p>
            <a:pPr lvl="2"/>
            <a:r>
              <a:rPr/>
              <a:t>Body Level Three</a:t>
            </a:r>
          </a:p>
          <a:p>
            <a:pPr lvl="3"/>
            <a:r>
              <a:rPr/>
              <a:t>Body Level Four</a:t>
            </a:r>
          </a:p>
          <a:p>
            <a:pPr lvl="4"/>
            <a:r>
              <a:rPr/>
              <a:t>Body Level Five</a:t>
            </a:r>
          </a:p>
        </p:txBody>
      </p:sp>
    </p:spTree>
    <p:extLst>
      <p:ext uri="{BB962C8B-B14F-4D97-AF65-F5344CB8AC3E}">
        <p14:creationId xmlns:p14="http://schemas.microsoft.com/office/powerpoint/2010/main" val="3186021867"/>
      </p:ext>
    </p:extLst>
  </p:cSld>
  <p:clrMapOvr>
    <a:masterClrMapping/>
  </p:clrMapOvr>
  <p:transition spd="med"/>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type="tx">
  <p:cSld name="1_Title &amp; Subtitle">
    <p:spTree>
      <p:nvGrpSpPr>
        <p:cNvPr id="1" name=""/>
        <p:cNvGrpSpPr/>
        <p:nvPr/>
      </p:nvGrpSpPr>
      <p:grpSpPr>
        <a:xfrm>
          <a:off x="0" y="0"/>
          <a:ext cx="0" cy="0"/>
          <a:chOff x="0" y="0"/>
          <a:chExt cx="0" cy="0"/>
        </a:xfrm>
      </p:grpSpPr>
      <p:sp>
        <p:nvSpPr>
          <p:cNvPr id="85" name="Shape 85"/>
          <p:cNvSpPr>
            <a:spLocks noGrp="1"/>
          </p:cNvSpPr>
          <p:nvPr>
            <p:ph type="title"/>
          </p:nvPr>
        </p:nvSpPr>
        <p:spPr>
          <a:xfrm>
            <a:off x="892991" y="1151932"/>
            <a:ext cx="7358063" cy="2321719"/>
          </a:xfrm>
          <a:prstGeom prst="rect">
            <a:avLst/>
          </a:prstGeom>
        </p:spPr>
        <p:txBody>
          <a:bodyPr lIns="0" tIns="0" rIns="0" bIns="0" anchor="b"/>
          <a:lstStyle>
            <a:lvl1pPr marL="0" marR="0" defTabSz="410310">
              <a:defRPr sz="5900">
                <a:uFillTx/>
                <a:latin typeface="+mj-lt"/>
                <a:ea typeface="+mj-ea"/>
                <a:cs typeface="+mj-cs"/>
                <a:sym typeface="Gill Sans"/>
              </a:defRPr>
            </a:lvl1pPr>
          </a:lstStyle>
          <a:p>
            <a:pPr lvl="0"/>
            <a:r>
              <a:rPr/>
              <a:t>Title Text</a:t>
            </a:r>
          </a:p>
        </p:txBody>
      </p:sp>
      <p:sp>
        <p:nvSpPr>
          <p:cNvPr id="86" name="Shape 86"/>
          <p:cNvSpPr>
            <a:spLocks noGrp="1"/>
          </p:cNvSpPr>
          <p:nvPr>
            <p:ph type="body" idx="1"/>
          </p:nvPr>
        </p:nvSpPr>
        <p:spPr>
          <a:xfrm>
            <a:off x="892991" y="3536156"/>
            <a:ext cx="7358063" cy="794742"/>
          </a:xfrm>
          <a:prstGeom prst="rect">
            <a:avLst/>
          </a:prstGeom>
        </p:spPr>
        <p:txBody>
          <a:bodyPr/>
          <a:lstStyle>
            <a:lvl1pPr marL="0" marR="0" indent="0" algn="ctr" defTabSz="410310">
              <a:spcBef>
                <a:spcPts val="0"/>
              </a:spcBef>
              <a:buSzTx/>
              <a:buNone/>
              <a:defRPr sz="2500">
                <a:uFillTx/>
                <a:latin typeface="+mj-lt"/>
                <a:ea typeface="+mj-ea"/>
                <a:cs typeface="+mj-cs"/>
                <a:sym typeface="Gill Sans"/>
              </a:defRPr>
            </a:lvl1pPr>
            <a:lvl2pPr marL="0" marR="0" indent="0" algn="ctr" defTabSz="410310">
              <a:spcBef>
                <a:spcPts val="0"/>
              </a:spcBef>
              <a:buSzTx/>
              <a:buNone/>
              <a:defRPr sz="2500">
                <a:uFillTx/>
                <a:latin typeface="+mj-lt"/>
                <a:ea typeface="+mj-ea"/>
                <a:cs typeface="+mj-cs"/>
                <a:sym typeface="Gill Sans"/>
              </a:defRPr>
            </a:lvl2pPr>
            <a:lvl3pPr marL="0" marR="0" indent="0" algn="ctr" defTabSz="410310">
              <a:spcBef>
                <a:spcPts val="0"/>
              </a:spcBef>
              <a:buSzTx/>
              <a:buNone/>
              <a:defRPr sz="2500">
                <a:uFillTx/>
                <a:latin typeface="+mj-lt"/>
                <a:ea typeface="+mj-ea"/>
                <a:cs typeface="+mj-cs"/>
                <a:sym typeface="Gill Sans"/>
              </a:defRPr>
            </a:lvl3pPr>
            <a:lvl4pPr marL="0" marR="0" indent="0" algn="ctr" defTabSz="410310">
              <a:spcBef>
                <a:spcPts val="0"/>
              </a:spcBef>
              <a:buSzTx/>
              <a:buNone/>
              <a:defRPr sz="2500">
                <a:uFillTx/>
                <a:latin typeface="+mj-lt"/>
                <a:ea typeface="+mj-ea"/>
                <a:cs typeface="+mj-cs"/>
                <a:sym typeface="Gill Sans"/>
              </a:defRPr>
            </a:lvl4pPr>
            <a:lvl5pPr marL="0" marR="0" indent="0" algn="ctr" defTabSz="410310">
              <a:spcBef>
                <a:spcPts val="0"/>
              </a:spcBef>
              <a:buSzTx/>
              <a:buNone/>
              <a:defRPr sz="2500">
                <a:uFillTx/>
                <a:latin typeface="+mj-lt"/>
                <a:ea typeface="+mj-ea"/>
                <a:cs typeface="+mj-cs"/>
                <a:sym typeface="Gill Sans"/>
              </a:defRPr>
            </a:lvl5pPr>
          </a:lstStyle>
          <a:p>
            <a:pPr lvl="0"/>
            <a:r>
              <a:rPr/>
              <a:t>Body Level One</a:t>
            </a:r>
          </a:p>
          <a:p>
            <a:pPr lvl="1"/>
            <a:r>
              <a:rPr/>
              <a:t>Body Level Two</a:t>
            </a:r>
          </a:p>
          <a:p>
            <a:pPr lvl="2"/>
            <a:r>
              <a:rPr/>
              <a:t>Body Level Three</a:t>
            </a:r>
          </a:p>
          <a:p>
            <a:pPr lvl="3"/>
            <a:r>
              <a:rPr/>
              <a:t>Body Level Four</a:t>
            </a:r>
          </a:p>
          <a:p>
            <a:pPr lvl="4"/>
            <a:r>
              <a:rPr/>
              <a:t>Body Level Five</a:t>
            </a:r>
          </a:p>
        </p:txBody>
      </p:sp>
    </p:spTree>
    <p:extLst>
      <p:ext uri="{BB962C8B-B14F-4D97-AF65-F5344CB8AC3E}">
        <p14:creationId xmlns:p14="http://schemas.microsoft.com/office/powerpoint/2010/main" val="1504416120"/>
      </p:ext>
    </p:extLst>
  </p:cSld>
  <p:clrMapOvr>
    <a:masterClrMapping/>
  </p:clrMapOvr>
  <p:transition spd="med"/>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type="tx">
  <p:cSld name="Title &amp; Bullets copy 6">
    <p:spTree>
      <p:nvGrpSpPr>
        <p:cNvPr id="1" name=""/>
        <p:cNvGrpSpPr/>
        <p:nvPr/>
      </p:nvGrpSpPr>
      <p:grpSpPr>
        <a:xfrm>
          <a:off x="0" y="0"/>
          <a:ext cx="0" cy="0"/>
          <a:chOff x="0" y="0"/>
          <a:chExt cx="0" cy="0"/>
        </a:xfrm>
      </p:grpSpPr>
      <p:pic>
        <p:nvPicPr>
          <p:cNvPr id="4" name="Resim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05" y="39068"/>
            <a:ext cx="9027914" cy="6795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 name="Shape 90"/>
          <p:cNvSpPr>
            <a:spLocks noGrp="1"/>
          </p:cNvSpPr>
          <p:nvPr>
            <p:ph type="title"/>
          </p:nvPr>
        </p:nvSpPr>
        <p:spPr>
          <a:xfrm>
            <a:off x="687587" y="383977"/>
            <a:ext cx="7768828" cy="1598414"/>
          </a:xfrm>
          <a:prstGeom prst="rect">
            <a:avLst/>
          </a:prstGeom>
        </p:spPr>
        <p:txBody>
          <a:bodyPr/>
          <a:lstStyle>
            <a:lvl1pPr>
              <a:defRPr b="1">
                <a:latin typeface="Trebuchet MS"/>
                <a:ea typeface="Trebuchet MS"/>
                <a:cs typeface="Trebuchet MS"/>
                <a:sym typeface="Trebuchet MS"/>
              </a:defRPr>
            </a:lvl1pPr>
          </a:lstStyle>
          <a:p>
            <a:pPr lvl="0"/>
            <a:r>
              <a:rPr/>
              <a:t>Title Text</a:t>
            </a:r>
          </a:p>
        </p:txBody>
      </p:sp>
      <p:sp>
        <p:nvSpPr>
          <p:cNvPr id="91" name="Shape 91"/>
          <p:cNvSpPr>
            <a:spLocks noGrp="1"/>
          </p:cNvSpPr>
          <p:nvPr>
            <p:ph type="body" idx="1"/>
          </p:nvPr>
        </p:nvSpPr>
        <p:spPr>
          <a:xfrm>
            <a:off x="687587" y="1982414"/>
            <a:ext cx="7768828" cy="4875609"/>
          </a:xfrm>
          <a:prstGeom prst="rect">
            <a:avLst/>
          </a:prstGeom>
        </p:spPr>
        <p:txBody>
          <a:bodyPr/>
          <a:lstStyle>
            <a:lvl1pPr>
              <a:defRPr>
                <a:latin typeface="Trebuchet MS"/>
                <a:ea typeface="Trebuchet MS"/>
                <a:cs typeface="Trebuchet MS"/>
                <a:sym typeface="Trebuchet MS"/>
              </a:defRPr>
            </a:lvl1pPr>
            <a:lvl2pPr marL="550353" indent="-200695">
              <a:spcBef>
                <a:spcPts val="633"/>
              </a:spcBef>
              <a:buChar char="–"/>
              <a:defRPr sz="2700">
                <a:latin typeface="Trebuchet MS"/>
                <a:ea typeface="Trebuchet MS"/>
                <a:cs typeface="Trebuchet MS"/>
                <a:sym typeface="Trebuchet MS"/>
              </a:defRPr>
            </a:lvl2pPr>
            <a:lvl3pPr marL="831322" indent="-160557">
              <a:spcBef>
                <a:spcPts val="492"/>
              </a:spcBef>
              <a:defRPr sz="2400">
                <a:latin typeface="Trebuchet MS"/>
                <a:ea typeface="Trebuchet MS"/>
                <a:cs typeface="Trebuchet MS"/>
                <a:sym typeface="Trebuchet MS"/>
              </a:defRPr>
            </a:lvl3pPr>
            <a:lvl4pPr marL="1152435" indent="-160557">
              <a:spcBef>
                <a:spcPts val="422"/>
              </a:spcBef>
              <a:buChar char="–"/>
              <a:defRPr sz="2000">
                <a:latin typeface="Trebuchet MS"/>
                <a:ea typeface="Trebuchet MS"/>
                <a:cs typeface="Trebuchet MS"/>
                <a:sym typeface="Trebuchet MS"/>
              </a:defRPr>
            </a:lvl4pPr>
            <a:lvl5pPr marL="1473539" indent="-160557">
              <a:spcBef>
                <a:spcPts val="422"/>
              </a:spcBef>
              <a:buChar char="»"/>
              <a:defRPr sz="2000">
                <a:latin typeface="Trebuchet MS"/>
                <a:ea typeface="Trebuchet MS"/>
                <a:cs typeface="Trebuchet MS"/>
                <a:sym typeface="Trebuchet MS"/>
              </a:defRPr>
            </a:lvl5pPr>
          </a:lstStyle>
          <a:p>
            <a:pPr lvl="0"/>
            <a:r>
              <a:rPr/>
              <a:t>Body Level One</a:t>
            </a:r>
          </a:p>
          <a:p>
            <a:pPr lvl="1"/>
            <a:r>
              <a:rPr/>
              <a:t>Body Level Two</a:t>
            </a:r>
          </a:p>
          <a:p>
            <a:pPr lvl="2"/>
            <a:r>
              <a:rPr/>
              <a:t>Body Level Three</a:t>
            </a:r>
          </a:p>
          <a:p>
            <a:pPr lvl="3"/>
            <a:r>
              <a:rPr/>
              <a:t>Body Level Four</a:t>
            </a:r>
          </a:p>
          <a:p>
            <a:pPr lvl="4"/>
            <a:r>
              <a:rPr/>
              <a:t>Body Level Five</a:t>
            </a:r>
          </a:p>
        </p:txBody>
      </p:sp>
    </p:spTree>
    <p:extLst>
      <p:ext uri="{BB962C8B-B14F-4D97-AF65-F5344CB8AC3E}">
        <p14:creationId xmlns:p14="http://schemas.microsoft.com/office/powerpoint/2010/main" val="1997800287"/>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chart" preserve="1">
  <p:cSld name="Başlık ve Graf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1143000"/>
          </a:xfrm>
        </p:spPr>
        <p:txBody>
          <a:bodyPr/>
          <a:lstStyle/>
          <a:p>
            <a:r>
              <a:rPr lang="tr-TR" smtClean="0"/>
              <a:t>Asıl başlık stili için tıklatın</a:t>
            </a:r>
            <a:endParaRPr lang="tr-TR"/>
          </a:p>
        </p:txBody>
      </p:sp>
      <p:sp>
        <p:nvSpPr>
          <p:cNvPr id="3" name="Grafik Yer Tutucusu 2"/>
          <p:cNvSpPr>
            <a:spLocks noGrp="1"/>
          </p:cNvSpPr>
          <p:nvPr>
            <p:ph type="chart" idx="1"/>
          </p:nvPr>
        </p:nvSpPr>
        <p:spPr>
          <a:xfrm>
            <a:off x="457200" y="1600252"/>
            <a:ext cx="8229600" cy="4525963"/>
          </a:xfrm>
        </p:spPr>
        <p:txBody>
          <a:bodyPr/>
          <a:lstStyle/>
          <a:p>
            <a:pPr lvl="0"/>
            <a:endParaRPr lang="tr-TR"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A85BE7-B035-488E-A4C3-93910CE4729C}" type="slidenum">
              <a:rPr lang="tr-TR">
                <a:solidFill>
                  <a:srgbClr val="000000"/>
                </a:solidFill>
              </a:rPr>
              <a:pPr>
                <a:defRPr/>
              </a:pPr>
              <a:t>‹#›</a:t>
            </a:fld>
            <a:endParaRPr lang="tr-TR">
              <a:solidFill>
                <a:srgbClr val="000000"/>
              </a:solidFill>
            </a:endParaRPr>
          </a:p>
        </p:txBody>
      </p:sp>
    </p:spTree>
    <p:extLst>
      <p:ext uri="{BB962C8B-B14F-4D97-AF65-F5344CB8AC3E}">
        <p14:creationId xmlns:p14="http://schemas.microsoft.com/office/powerpoint/2010/main" val="419893096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type="tx">
  <p:cSld name="Default - Title and Chart copy">
    <p:spTree>
      <p:nvGrpSpPr>
        <p:cNvPr id="1" name=""/>
        <p:cNvGrpSpPr/>
        <p:nvPr/>
      </p:nvGrpSpPr>
      <p:grpSpPr>
        <a:xfrm>
          <a:off x="0" y="0"/>
          <a:ext cx="0" cy="0"/>
          <a:chOff x="0" y="0"/>
          <a:chExt cx="0" cy="0"/>
        </a:xfrm>
      </p:grpSpPr>
      <p:sp>
        <p:nvSpPr>
          <p:cNvPr id="4" name="Shape 93"/>
          <p:cNvSpPr/>
          <p:nvPr/>
        </p:nvSpPr>
        <p:spPr>
          <a:xfrm>
            <a:off x="84833" y="127248"/>
            <a:ext cx="9001125" cy="6625828"/>
          </a:xfrm>
          <a:prstGeom prst="rect">
            <a:avLst/>
          </a:prstGeom>
          <a:ln w="76200">
            <a:solidFill/>
            <a:miter lim="400000"/>
          </a:ln>
        </p:spPr>
        <p:txBody>
          <a:bodyPr lIns="26758" tIns="26758" rIns="26758" bIns="26758" anchor="ctr"/>
          <a:lstStyle/>
          <a:p>
            <a:pPr algn="ctr" defTabSz="579780">
              <a:buClr>
                <a:srgbClr val="000000"/>
              </a:buClr>
              <a:buFont typeface="Trebuchet MS"/>
              <a:buNone/>
              <a:defRPr sz="5600">
                <a:effectLst>
                  <a:outerShdw blurRad="38100" dist="12700" dir="5400000" rotWithShape="0">
                    <a:srgbClr val="000000">
                      <a:alpha val="50000"/>
                    </a:srgbClr>
                  </a:outerShdw>
                </a:effectLst>
                <a:uFill>
                  <a:solidFill/>
                </a:uFill>
                <a:latin typeface="Trebuchet MS"/>
                <a:ea typeface="Trebuchet MS"/>
                <a:cs typeface="Trebuchet MS"/>
                <a:sym typeface="Trebuchet MS"/>
              </a:defRPr>
            </a:pPr>
            <a:endParaRPr sz="3900" kern="0">
              <a:solidFill>
                <a:sysClr val="windowText" lastClr="000000"/>
              </a:solidFill>
              <a:effectLst>
                <a:outerShdw blurRad="38100" dist="12700" dir="5400000" rotWithShape="0">
                  <a:srgbClr val="000000">
                    <a:alpha val="50000"/>
                  </a:srgbClr>
                </a:outerShdw>
              </a:effectLst>
              <a:uFill>
                <a:solidFill/>
              </a:uFill>
              <a:latin typeface="Trebuchet MS"/>
              <a:ea typeface="Trebuchet MS"/>
              <a:cs typeface="Trebuchet MS"/>
              <a:sym typeface="Trebuchet MS"/>
            </a:endParaRPr>
          </a:p>
        </p:txBody>
      </p:sp>
      <p:sp>
        <p:nvSpPr>
          <p:cNvPr id="94" name="Shape 94"/>
          <p:cNvSpPr>
            <a:spLocks noGrp="1"/>
          </p:cNvSpPr>
          <p:nvPr>
            <p:ph idx="3"/>
          </p:nvPr>
        </p:nvSpPr>
        <p:spPr>
          <a:xfrm>
            <a:off x="455415" y="1598415"/>
            <a:ext cx="8233172" cy="4525964"/>
          </a:xfrm>
          <a:prstGeom prst="rect">
            <a:avLst/>
          </a:prstGeom>
          <a:ln>
            <a:round/>
          </a:ln>
        </p:spPr>
        <p:txBody>
          <a:bodyPr lIns="26758" tIns="26758" rIns="26758" bIns="26758"/>
          <a:lstStyle/>
          <a:p>
            <a:pPr lvl="0"/>
            <a:endParaRPr/>
          </a:p>
        </p:txBody>
      </p:sp>
      <p:sp>
        <p:nvSpPr>
          <p:cNvPr id="95" name="Shape 95"/>
          <p:cNvSpPr>
            <a:spLocks noGrp="1"/>
          </p:cNvSpPr>
          <p:nvPr>
            <p:ph type="title"/>
          </p:nvPr>
        </p:nvSpPr>
        <p:spPr>
          <a:xfrm>
            <a:off x="455415" y="274661"/>
            <a:ext cx="8233172" cy="1143001"/>
          </a:xfrm>
          <a:prstGeom prst="rect">
            <a:avLst/>
          </a:prstGeom>
          <a:ln>
            <a:round/>
          </a:ln>
        </p:spPr>
        <p:txBody>
          <a:bodyPr lIns="26758" tIns="26758" rIns="26758" bIns="26758"/>
          <a:lstStyle>
            <a:lvl1pPr marL="0" marR="0" defTabSz="454909">
              <a:defRPr>
                <a:latin typeface="+mn-lt"/>
                <a:ea typeface="+mn-ea"/>
                <a:cs typeface="+mn-cs"/>
                <a:sym typeface="Calibri"/>
              </a:defRPr>
            </a:lvl1pPr>
          </a:lstStyle>
          <a:p>
            <a:pPr lvl="0"/>
            <a:r>
              <a:rPr/>
              <a:t>Title Text</a:t>
            </a:r>
          </a:p>
        </p:txBody>
      </p:sp>
      <p:sp>
        <p:nvSpPr>
          <p:cNvPr id="5" name="Shape 96"/>
          <p:cNvSpPr>
            <a:spLocks noGrp="1"/>
          </p:cNvSpPr>
          <p:nvPr>
            <p:ph type="sldNum" sz="quarter" idx="10"/>
          </p:nvPr>
        </p:nvSpPr>
        <p:spPr>
          <a:xfrm>
            <a:off x="8463228" y="6492145"/>
            <a:ext cx="223128" cy="227186"/>
          </a:xfrm>
          <a:ln w="9525">
            <a:round/>
          </a:ln>
        </p:spPr>
        <p:txBody>
          <a:bodyPr lIns="26758" tIns="26758" rIns="26758" bIns="26758" anchor="ctr"/>
          <a:lstStyle>
            <a:lvl1pPr algn="r" defTabSz="454909">
              <a:defRPr sz="1100">
                <a:solidFill>
                  <a:srgbClr val="9A9A9A"/>
                </a:solidFill>
                <a:uFill>
                  <a:solidFill>
                    <a:srgbClr val="9A9A9A"/>
                  </a:solidFill>
                </a:uFill>
                <a:latin typeface="+mn-lt"/>
                <a:ea typeface="+mn-ea"/>
                <a:cs typeface="+mn-cs"/>
                <a:sym typeface="Calibri"/>
              </a:defRPr>
            </a:lvl1pPr>
          </a:lstStyle>
          <a:p>
            <a:pPr>
              <a:defRPr/>
            </a:pPr>
            <a:fld id="{98A4E064-A30C-4D03-95CD-5A4D9FAEE4D7}" type="slidenum">
              <a:rPr/>
              <a:pPr>
                <a:defRPr/>
              </a:pPr>
              <a:t>‹#›</a:t>
            </a:fld>
            <a:endParaRPr/>
          </a:p>
        </p:txBody>
      </p:sp>
    </p:spTree>
    <p:extLst>
      <p:ext uri="{BB962C8B-B14F-4D97-AF65-F5344CB8AC3E}">
        <p14:creationId xmlns:p14="http://schemas.microsoft.com/office/powerpoint/2010/main" val="1612103510"/>
      </p:ext>
    </p:extLst>
  </p:cSld>
  <p:clrMapOvr>
    <a:masterClrMapping/>
  </p:clrMapOvr>
  <p:transition spd="med"/>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98" name="Shape 98"/>
          <p:cNvSpPr>
            <a:spLocks noGrp="1"/>
          </p:cNvSpPr>
          <p:nvPr>
            <p:ph type="body" idx="1"/>
          </p:nvPr>
        </p:nvSpPr>
        <p:spPr>
          <a:xfrm>
            <a:off x="892969" y="892969"/>
            <a:ext cx="7366992" cy="5080992"/>
          </a:xfrm>
          <a:prstGeom prst="rect">
            <a:avLst/>
          </a:prstGeom>
        </p:spPr>
        <p:txBody>
          <a:bodyPr lIns="26758" tIns="26758" rIns="26758" bIns="26758" anchor="ctr"/>
          <a:lstStyle>
            <a:lvl1pPr marL="463829" marR="0" indent="-312192" defTabSz="642222">
              <a:spcBef>
                <a:spcPts val="3305"/>
              </a:spcBef>
              <a:buClr>
                <a:srgbClr val="000000"/>
              </a:buClr>
              <a:buSzPct val="171000"/>
              <a:buFont typeface="Gill Sans"/>
              <a:defRPr sz="2700">
                <a:latin typeface="+mj-lt"/>
                <a:ea typeface="+mj-ea"/>
                <a:cs typeface="+mj-cs"/>
                <a:sym typeface="Gill Sans"/>
              </a:defRPr>
            </a:lvl1pPr>
            <a:lvl2pPr marL="704664" marR="0" indent="-312192" defTabSz="642222">
              <a:spcBef>
                <a:spcPts val="3305"/>
              </a:spcBef>
              <a:buClr>
                <a:srgbClr val="000000"/>
              </a:buClr>
              <a:buSzPct val="171000"/>
              <a:buFont typeface="Gill Sans"/>
              <a:defRPr sz="2700">
                <a:latin typeface="+mj-lt"/>
                <a:ea typeface="+mj-ea"/>
                <a:cs typeface="+mj-cs"/>
                <a:sym typeface="Gill Sans"/>
              </a:defRPr>
            </a:lvl2pPr>
            <a:lvl3pPr marL="945496" marR="0" indent="-312192" defTabSz="642222">
              <a:spcBef>
                <a:spcPts val="3305"/>
              </a:spcBef>
              <a:buClr>
                <a:srgbClr val="000000"/>
              </a:buClr>
              <a:buSzPct val="171000"/>
              <a:buFont typeface="Gill Sans"/>
              <a:defRPr sz="2700">
                <a:latin typeface="+mj-lt"/>
                <a:ea typeface="+mj-ea"/>
                <a:cs typeface="+mj-cs"/>
                <a:sym typeface="Gill Sans"/>
              </a:defRPr>
            </a:lvl3pPr>
            <a:lvl4pPr marL="1195254" marR="0" indent="-312192" defTabSz="642222">
              <a:spcBef>
                <a:spcPts val="3305"/>
              </a:spcBef>
              <a:buClr>
                <a:srgbClr val="000000"/>
              </a:buClr>
              <a:buSzPct val="171000"/>
              <a:buFont typeface="Gill Sans"/>
              <a:defRPr sz="2700">
                <a:latin typeface="+mj-lt"/>
                <a:ea typeface="+mj-ea"/>
                <a:cs typeface="+mj-cs"/>
                <a:sym typeface="Gill Sans"/>
              </a:defRPr>
            </a:lvl4pPr>
            <a:lvl5pPr marL="1436087" marR="0" indent="-312192" defTabSz="642222">
              <a:spcBef>
                <a:spcPts val="3305"/>
              </a:spcBef>
              <a:buClr>
                <a:srgbClr val="000000"/>
              </a:buClr>
              <a:buSzPct val="171000"/>
              <a:buFont typeface="Gill Sans"/>
              <a:defRPr sz="2700">
                <a:latin typeface="+mj-lt"/>
                <a:ea typeface="+mj-ea"/>
                <a:cs typeface="+mj-cs"/>
                <a:sym typeface="Gill Sans"/>
              </a:defRPr>
            </a:lvl5pPr>
          </a:lstStyle>
          <a:p>
            <a:pPr lvl="0"/>
            <a:r>
              <a:rPr/>
              <a:t>Body Level One</a:t>
            </a:r>
          </a:p>
          <a:p>
            <a:pPr lvl="1"/>
            <a:r>
              <a:rPr/>
              <a:t>Body Level Two</a:t>
            </a:r>
          </a:p>
          <a:p>
            <a:pPr lvl="2"/>
            <a:r>
              <a:rPr/>
              <a:t>Body Level Three</a:t>
            </a:r>
          </a:p>
          <a:p>
            <a:pPr lvl="3"/>
            <a:r>
              <a:rPr/>
              <a:t>Body Level Four</a:t>
            </a:r>
          </a:p>
          <a:p>
            <a:pPr lvl="4"/>
            <a:r>
              <a:rPr/>
              <a:t>Body Level Five</a:t>
            </a:r>
          </a:p>
        </p:txBody>
      </p:sp>
    </p:spTree>
    <p:extLst>
      <p:ext uri="{BB962C8B-B14F-4D97-AF65-F5344CB8AC3E}">
        <p14:creationId xmlns:p14="http://schemas.microsoft.com/office/powerpoint/2010/main" val="1542463616"/>
      </p:ext>
    </p:extLst>
  </p:cSld>
  <p:clrMapOvr>
    <a:masterClrMapping/>
  </p:clrMapOvr>
  <p:transition spd="med"/>
</p:sldLayout>
</file>

<file path=ppt/slideLayouts/slideLayout252.xml><?xml version="1.0" encoding="utf-8"?>
<p:sldLayout xmlns:a="http://schemas.openxmlformats.org/drawingml/2006/main" xmlns:r="http://schemas.openxmlformats.org/officeDocument/2006/relationships" xmlns:p="http://schemas.openxmlformats.org/presentationml/2006/main" type="tx">
  <p:cSld name="1_Title &amp; Bullets copy">
    <p:spTree>
      <p:nvGrpSpPr>
        <p:cNvPr id="1" name=""/>
        <p:cNvGrpSpPr/>
        <p:nvPr/>
      </p:nvGrpSpPr>
      <p:grpSpPr>
        <a:xfrm>
          <a:off x="0" y="0"/>
          <a:ext cx="0" cy="0"/>
          <a:chOff x="0" y="0"/>
          <a:chExt cx="0" cy="0"/>
        </a:xfrm>
      </p:grpSpPr>
      <p:sp>
        <p:nvSpPr>
          <p:cNvPr id="100" name="Shape 100"/>
          <p:cNvSpPr>
            <a:spLocks noGrp="1"/>
          </p:cNvSpPr>
          <p:nvPr>
            <p:ph type="title"/>
          </p:nvPr>
        </p:nvSpPr>
        <p:spPr>
          <a:prstGeom prst="rect">
            <a:avLst/>
          </a:prstGeom>
        </p:spPr>
        <p:txBody>
          <a:bodyPr/>
          <a:lstStyle/>
          <a:p>
            <a:pPr lvl="0"/>
            <a:r>
              <a:rPr/>
              <a:t>Title Text</a:t>
            </a:r>
          </a:p>
        </p:txBody>
      </p:sp>
      <p:sp>
        <p:nvSpPr>
          <p:cNvPr id="101" name="Shape 101"/>
          <p:cNvSpPr>
            <a:spLocks noGrp="1"/>
          </p:cNvSpPr>
          <p:nvPr>
            <p:ph type="body" idx="1"/>
          </p:nvPr>
        </p:nvSpPr>
        <p:spPr>
          <a:prstGeom prst="rect">
            <a:avLst/>
          </a:prstGeom>
        </p:spPr>
        <p:txBody>
          <a:bodyPr/>
          <a:lstStyle>
            <a:lvl2pPr marL="550353" indent="-200695">
              <a:spcBef>
                <a:spcPts val="633"/>
              </a:spcBef>
              <a:buChar char="–"/>
              <a:defRPr sz="2700"/>
            </a:lvl2pPr>
            <a:lvl3pPr marL="831322" indent="-160557">
              <a:spcBef>
                <a:spcPts val="492"/>
              </a:spcBef>
              <a:defRPr sz="2400"/>
            </a:lvl3pPr>
            <a:lvl4pPr marL="1152435" indent="-160557">
              <a:spcBef>
                <a:spcPts val="422"/>
              </a:spcBef>
              <a:buChar char="–"/>
              <a:defRPr sz="2000"/>
            </a:lvl4pPr>
            <a:lvl5pPr marL="1473539" indent="-160557">
              <a:spcBef>
                <a:spcPts val="422"/>
              </a:spcBef>
              <a:buChar char="»"/>
              <a:defRPr sz="2000"/>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5"/>
          <p:cNvSpPr>
            <a:spLocks noGrp="1"/>
          </p:cNvSpPr>
          <p:nvPr>
            <p:ph type="sldNum" sz="quarter" idx="10"/>
          </p:nvPr>
        </p:nvSpPr>
        <p:spPr>
          <a:ln/>
        </p:spPr>
        <p:txBody>
          <a:bodyPr/>
          <a:lstStyle>
            <a:lvl1pPr>
              <a:defRPr/>
            </a:lvl1pPr>
          </a:lstStyle>
          <a:p>
            <a:pPr>
              <a:defRPr/>
            </a:pPr>
            <a:fld id="{D3F4D632-8FCE-467E-AE94-C290E959D0E6}" type="slidenum">
              <a:rPr/>
              <a:pPr>
                <a:defRPr/>
              </a:pPr>
              <a:t>‹#›</a:t>
            </a:fld>
            <a:endParaRPr/>
          </a:p>
        </p:txBody>
      </p:sp>
    </p:spTree>
    <p:extLst>
      <p:ext uri="{BB962C8B-B14F-4D97-AF65-F5344CB8AC3E}">
        <p14:creationId xmlns:p14="http://schemas.microsoft.com/office/powerpoint/2010/main" val="2510633936"/>
      </p:ext>
    </p:extLst>
  </p:cSld>
  <p:clrMapOvr>
    <a:masterClrMapping/>
  </p:clrMapOvr>
  <p:transition spd="med"/>
</p:sldLayout>
</file>

<file path=ppt/slideLayouts/slideLayout253.xml><?xml version="1.0" encoding="utf-8"?>
<p:sldLayout xmlns:a="http://schemas.openxmlformats.org/drawingml/2006/main" xmlns:r="http://schemas.openxmlformats.org/officeDocument/2006/relationships" xmlns:p="http://schemas.openxmlformats.org/presentationml/2006/main" type="tx">
  <p:cSld name="1_Title &amp; Bullets copy 1">
    <p:spTree>
      <p:nvGrpSpPr>
        <p:cNvPr id="1" name=""/>
        <p:cNvGrpSpPr/>
        <p:nvPr/>
      </p:nvGrpSpPr>
      <p:grpSpPr>
        <a:xfrm>
          <a:off x="0" y="0"/>
          <a:ext cx="0" cy="0"/>
          <a:chOff x="0" y="0"/>
          <a:chExt cx="0" cy="0"/>
        </a:xfrm>
      </p:grpSpPr>
      <p:sp>
        <p:nvSpPr>
          <p:cNvPr id="104" name="Shape 104"/>
          <p:cNvSpPr>
            <a:spLocks noGrp="1"/>
          </p:cNvSpPr>
          <p:nvPr>
            <p:ph type="title"/>
          </p:nvPr>
        </p:nvSpPr>
        <p:spPr>
          <a:prstGeom prst="rect">
            <a:avLst/>
          </a:prstGeom>
        </p:spPr>
        <p:txBody>
          <a:bodyPr/>
          <a:lstStyle/>
          <a:p>
            <a:pPr lvl="0"/>
            <a:r>
              <a:rPr/>
              <a:t>Title Text</a:t>
            </a:r>
          </a:p>
        </p:txBody>
      </p:sp>
      <p:sp>
        <p:nvSpPr>
          <p:cNvPr id="105" name="Shape 105"/>
          <p:cNvSpPr>
            <a:spLocks noGrp="1"/>
          </p:cNvSpPr>
          <p:nvPr>
            <p:ph type="body" idx="1"/>
          </p:nvPr>
        </p:nvSpPr>
        <p:spPr>
          <a:prstGeom prst="rect">
            <a:avLst/>
          </a:prstGeom>
        </p:spPr>
        <p:txBody>
          <a:bodyPr/>
          <a:lstStyle>
            <a:lvl2pPr marL="550353" indent="-200695">
              <a:spcBef>
                <a:spcPts val="633"/>
              </a:spcBef>
              <a:buChar char="–"/>
              <a:defRPr sz="2700"/>
            </a:lvl2pPr>
            <a:lvl3pPr marL="831322" indent="-160557">
              <a:spcBef>
                <a:spcPts val="492"/>
              </a:spcBef>
              <a:defRPr sz="2400"/>
            </a:lvl3pPr>
            <a:lvl4pPr marL="1152435" indent="-160557">
              <a:spcBef>
                <a:spcPts val="422"/>
              </a:spcBef>
              <a:buChar char="–"/>
              <a:defRPr sz="2000"/>
            </a:lvl4pPr>
            <a:lvl5pPr marL="1473539" indent="-160557">
              <a:spcBef>
                <a:spcPts val="422"/>
              </a:spcBef>
              <a:buChar char="»"/>
              <a:defRPr sz="2000"/>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5"/>
          <p:cNvSpPr>
            <a:spLocks noGrp="1"/>
          </p:cNvSpPr>
          <p:nvPr>
            <p:ph type="sldNum" sz="quarter" idx="10"/>
          </p:nvPr>
        </p:nvSpPr>
        <p:spPr>
          <a:ln/>
        </p:spPr>
        <p:txBody>
          <a:bodyPr/>
          <a:lstStyle>
            <a:lvl1pPr>
              <a:defRPr/>
            </a:lvl1pPr>
          </a:lstStyle>
          <a:p>
            <a:pPr>
              <a:defRPr/>
            </a:pPr>
            <a:fld id="{1CB5391D-2CE0-42C1-9552-834CB715C6C4}" type="slidenum">
              <a:rPr/>
              <a:pPr>
                <a:defRPr/>
              </a:pPr>
              <a:t>‹#›</a:t>
            </a:fld>
            <a:endParaRPr/>
          </a:p>
        </p:txBody>
      </p:sp>
    </p:spTree>
    <p:extLst>
      <p:ext uri="{BB962C8B-B14F-4D97-AF65-F5344CB8AC3E}">
        <p14:creationId xmlns:p14="http://schemas.microsoft.com/office/powerpoint/2010/main" val="3160925374"/>
      </p:ext>
    </p:extLst>
  </p:cSld>
  <p:clrMapOvr>
    <a:masterClrMapping/>
  </p:clrMapOvr>
  <p:transition spd="med"/>
</p:sldLayout>
</file>

<file path=ppt/slideLayouts/slideLayout254.xml><?xml version="1.0" encoding="utf-8"?>
<p:sldLayout xmlns:a="http://schemas.openxmlformats.org/drawingml/2006/main" xmlns:r="http://schemas.openxmlformats.org/officeDocument/2006/relationships" xmlns:p="http://schemas.openxmlformats.org/presentationml/2006/main" type="tx">
  <p:cSld name="1_Title &amp; Bullets copy 2">
    <p:spTree>
      <p:nvGrpSpPr>
        <p:cNvPr id="1" name=""/>
        <p:cNvGrpSpPr/>
        <p:nvPr/>
      </p:nvGrpSpPr>
      <p:grpSpPr>
        <a:xfrm>
          <a:off x="0" y="0"/>
          <a:ext cx="0" cy="0"/>
          <a:chOff x="0" y="0"/>
          <a:chExt cx="0" cy="0"/>
        </a:xfrm>
      </p:grpSpPr>
      <p:sp>
        <p:nvSpPr>
          <p:cNvPr id="108" name="Shape 108"/>
          <p:cNvSpPr>
            <a:spLocks noGrp="1"/>
          </p:cNvSpPr>
          <p:nvPr>
            <p:ph type="title"/>
          </p:nvPr>
        </p:nvSpPr>
        <p:spPr>
          <a:prstGeom prst="rect">
            <a:avLst/>
          </a:prstGeom>
        </p:spPr>
        <p:txBody>
          <a:bodyPr/>
          <a:lstStyle/>
          <a:p>
            <a:pPr lvl="0"/>
            <a:r>
              <a:rPr/>
              <a:t>Title Text</a:t>
            </a:r>
          </a:p>
        </p:txBody>
      </p:sp>
      <p:sp>
        <p:nvSpPr>
          <p:cNvPr id="109" name="Shape 109"/>
          <p:cNvSpPr>
            <a:spLocks noGrp="1"/>
          </p:cNvSpPr>
          <p:nvPr>
            <p:ph type="body" idx="1"/>
          </p:nvPr>
        </p:nvSpPr>
        <p:spPr>
          <a:prstGeom prst="rect">
            <a:avLst/>
          </a:prstGeom>
        </p:spPr>
        <p:txBody>
          <a:bodyPr/>
          <a:lstStyle>
            <a:lvl2pPr marL="550353" indent="-200695">
              <a:spcBef>
                <a:spcPts val="633"/>
              </a:spcBef>
              <a:buChar char="–"/>
              <a:defRPr sz="2700"/>
            </a:lvl2pPr>
            <a:lvl3pPr marL="831322" indent="-160557">
              <a:spcBef>
                <a:spcPts val="492"/>
              </a:spcBef>
              <a:defRPr sz="2400"/>
            </a:lvl3pPr>
            <a:lvl4pPr marL="1152435" indent="-160557">
              <a:spcBef>
                <a:spcPts val="422"/>
              </a:spcBef>
              <a:buChar char="–"/>
              <a:defRPr sz="2000"/>
            </a:lvl4pPr>
            <a:lvl5pPr marL="1473539" indent="-160557">
              <a:spcBef>
                <a:spcPts val="422"/>
              </a:spcBef>
              <a:buChar char="»"/>
              <a:defRPr sz="2000"/>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5"/>
          <p:cNvSpPr>
            <a:spLocks noGrp="1"/>
          </p:cNvSpPr>
          <p:nvPr>
            <p:ph type="sldNum" sz="quarter" idx="10"/>
          </p:nvPr>
        </p:nvSpPr>
        <p:spPr>
          <a:ln/>
        </p:spPr>
        <p:txBody>
          <a:bodyPr/>
          <a:lstStyle>
            <a:lvl1pPr>
              <a:defRPr/>
            </a:lvl1pPr>
          </a:lstStyle>
          <a:p>
            <a:pPr>
              <a:defRPr/>
            </a:pPr>
            <a:fld id="{D301A1CE-EBA6-4F48-B103-D2F39A4684DD}" type="slidenum">
              <a:rPr/>
              <a:pPr>
                <a:defRPr/>
              </a:pPr>
              <a:t>‹#›</a:t>
            </a:fld>
            <a:endParaRPr/>
          </a:p>
        </p:txBody>
      </p:sp>
    </p:spTree>
    <p:extLst>
      <p:ext uri="{BB962C8B-B14F-4D97-AF65-F5344CB8AC3E}">
        <p14:creationId xmlns:p14="http://schemas.microsoft.com/office/powerpoint/2010/main" val="3619683227"/>
      </p:ext>
    </p:extLst>
  </p:cSld>
  <p:clrMapOvr>
    <a:masterClrMapping/>
  </p:clrMapOvr>
  <p:transition spd="med"/>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type="tx">
  <p:cSld name="Default - Title Only copy">
    <p:spTree>
      <p:nvGrpSpPr>
        <p:cNvPr id="1" name=""/>
        <p:cNvGrpSpPr/>
        <p:nvPr/>
      </p:nvGrpSpPr>
      <p:grpSpPr>
        <a:xfrm>
          <a:off x="0" y="0"/>
          <a:ext cx="0" cy="0"/>
          <a:chOff x="0" y="0"/>
          <a:chExt cx="0" cy="0"/>
        </a:xfrm>
      </p:grpSpPr>
      <p:sp>
        <p:nvSpPr>
          <p:cNvPr id="3" name="Shape 112"/>
          <p:cNvSpPr/>
          <p:nvPr/>
        </p:nvSpPr>
        <p:spPr>
          <a:xfrm>
            <a:off x="84833" y="127248"/>
            <a:ext cx="9001125" cy="6625828"/>
          </a:xfrm>
          <a:prstGeom prst="rect">
            <a:avLst/>
          </a:prstGeom>
          <a:ln w="76200">
            <a:solidFill/>
            <a:miter lim="400000"/>
          </a:ln>
        </p:spPr>
        <p:txBody>
          <a:bodyPr lIns="26758" tIns="26758" rIns="26758" bIns="26758" anchor="ctr"/>
          <a:lstStyle/>
          <a:p>
            <a:pPr algn="ctr" defTabSz="579780">
              <a:buClr>
                <a:srgbClr val="000000"/>
              </a:buClr>
              <a:buFont typeface="Trebuchet MS"/>
              <a:buNone/>
              <a:defRPr sz="5600">
                <a:effectLst>
                  <a:outerShdw blurRad="38100" dist="12700" dir="5400000" rotWithShape="0">
                    <a:srgbClr val="000000">
                      <a:alpha val="50000"/>
                    </a:srgbClr>
                  </a:outerShdw>
                </a:effectLst>
                <a:uFill>
                  <a:solidFill/>
                </a:uFill>
                <a:latin typeface="Trebuchet MS"/>
                <a:ea typeface="Trebuchet MS"/>
                <a:cs typeface="Trebuchet MS"/>
                <a:sym typeface="Trebuchet MS"/>
              </a:defRPr>
            </a:pPr>
            <a:endParaRPr sz="3900" kern="0">
              <a:solidFill>
                <a:sysClr val="windowText" lastClr="000000"/>
              </a:solidFill>
              <a:effectLst>
                <a:outerShdw blurRad="38100" dist="12700" dir="5400000" rotWithShape="0">
                  <a:srgbClr val="000000">
                    <a:alpha val="50000"/>
                  </a:srgbClr>
                </a:outerShdw>
              </a:effectLst>
              <a:uFill>
                <a:solidFill/>
              </a:uFill>
              <a:latin typeface="Trebuchet MS"/>
              <a:ea typeface="Trebuchet MS"/>
              <a:cs typeface="Trebuchet MS"/>
              <a:sym typeface="Trebuchet MS"/>
            </a:endParaRPr>
          </a:p>
        </p:txBody>
      </p:sp>
      <p:sp>
        <p:nvSpPr>
          <p:cNvPr id="113" name="Shape 113"/>
          <p:cNvSpPr>
            <a:spLocks noGrp="1"/>
          </p:cNvSpPr>
          <p:nvPr>
            <p:ph type="title"/>
          </p:nvPr>
        </p:nvSpPr>
        <p:spPr>
          <a:xfrm>
            <a:off x="455415" y="274661"/>
            <a:ext cx="8233172" cy="1143001"/>
          </a:xfrm>
          <a:prstGeom prst="rect">
            <a:avLst/>
          </a:prstGeom>
          <a:ln>
            <a:round/>
          </a:ln>
        </p:spPr>
        <p:txBody>
          <a:bodyPr lIns="26758" tIns="26758" rIns="26758" bIns="26758"/>
          <a:lstStyle>
            <a:lvl1pPr marL="0" marR="0" defTabSz="454909">
              <a:defRPr>
                <a:latin typeface="+mn-lt"/>
                <a:ea typeface="+mn-ea"/>
                <a:cs typeface="+mn-cs"/>
                <a:sym typeface="Calibri"/>
              </a:defRPr>
            </a:lvl1pPr>
          </a:lstStyle>
          <a:p>
            <a:pPr lvl="0"/>
            <a:r>
              <a:rPr/>
              <a:t>Title Text</a:t>
            </a:r>
          </a:p>
        </p:txBody>
      </p:sp>
      <p:sp>
        <p:nvSpPr>
          <p:cNvPr id="4" name="Shape 114"/>
          <p:cNvSpPr>
            <a:spLocks noGrp="1"/>
          </p:cNvSpPr>
          <p:nvPr>
            <p:ph type="sldNum" sz="quarter" idx="10"/>
          </p:nvPr>
        </p:nvSpPr>
        <p:spPr>
          <a:xfrm>
            <a:off x="8463228" y="6492145"/>
            <a:ext cx="223128" cy="227186"/>
          </a:xfrm>
          <a:ln>
            <a:round/>
          </a:ln>
        </p:spPr>
        <p:txBody>
          <a:bodyPr lIns="26758" tIns="26758" rIns="26758" bIns="26758" anchor="ctr"/>
          <a:lstStyle>
            <a:lvl1pPr algn="r" defTabSz="454909">
              <a:defRPr sz="1100">
                <a:solidFill>
                  <a:srgbClr val="9A9A9A"/>
                </a:solidFill>
                <a:uFill>
                  <a:solidFill>
                    <a:srgbClr val="9A9A9A"/>
                  </a:solidFill>
                </a:uFill>
                <a:latin typeface="+mn-lt"/>
                <a:ea typeface="+mn-ea"/>
                <a:cs typeface="+mn-cs"/>
                <a:sym typeface="Calibri"/>
              </a:defRPr>
            </a:lvl1pPr>
          </a:lstStyle>
          <a:p>
            <a:pPr>
              <a:defRPr/>
            </a:pPr>
            <a:fld id="{23AA8CEC-7E89-43BC-9A6E-516F88FF2258}" type="slidenum">
              <a:rPr/>
              <a:pPr>
                <a:defRPr/>
              </a:pPr>
              <a:t>‹#›</a:t>
            </a:fld>
            <a:endParaRPr/>
          </a:p>
        </p:txBody>
      </p:sp>
    </p:spTree>
    <p:extLst>
      <p:ext uri="{BB962C8B-B14F-4D97-AF65-F5344CB8AC3E}">
        <p14:creationId xmlns:p14="http://schemas.microsoft.com/office/powerpoint/2010/main" val="1827071219"/>
      </p:ext>
    </p:extLst>
  </p:cSld>
  <p:clrMapOvr>
    <a:masterClrMapping/>
  </p:clrMapOvr>
  <p:transition spd="med"/>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type="tx">
  <p:cSld name="1_Default - Blank">
    <p:spTree>
      <p:nvGrpSpPr>
        <p:cNvPr id="1" name=""/>
        <p:cNvGrpSpPr/>
        <p:nvPr/>
      </p:nvGrpSpPr>
      <p:grpSpPr>
        <a:xfrm>
          <a:off x="0" y="0"/>
          <a:ext cx="0" cy="0"/>
          <a:chOff x="0" y="0"/>
          <a:chExt cx="0" cy="0"/>
        </a:xfrm>
      </p:grpSpPr>
      <p:sp>
        <p:nvSpPr>
          <p:cNvPr id="2" name="Shape 116"/>
          <p:cNvSpPr>
            <a:spLocks noGrp="1"/>
          </p:cNvSpPr>
          <p:nvPr>
            <p:ph type="sldNum" sz="quarter" idx="10"/>
          </p:nvPr>
        </p:nvSpPr>
        <p:spPr>
          <a:xfrm>
            <a:off x="8463228" y="6492145"/>
            <a:ext cx="223128" cy="227186"/>
          </a:xfrm>
          <a:ln>
            <a:round/>
          </a:ln>
        </p:spPr>
        <p:txBody>
          <a:bodyPr lIns="26758" tIns="26758" rIns="26758" bIns="26758" anchor="ctr"/>
          <a:lstStyle>
            <a:lvl1pPr algn="r" defTabSz="454909">
              <a:defRPr sz="1100">
                <a:solidFill>
                  <a:srgbClr val="9A9A9A"/>
                </a:solidFill>
                <a:uFill>
                  <a:solidFill>
                    <a:srgbClr val="9A9A9A"/>
                  </a:solidFill>
                </a:uFill>
                <a:latin typeface="+mn-lt"/>
                <a:ea typeface="+mn-ea"/>
                <a:cs typeface="+mn-cs"/>
                <a:sym typeface="Calibri"/>
              </a:defRPr>
            </a:lvl1pPr>
          </a:lstStyle>
          <a:p>
            <a:pPr>
              <a:defRPr/>
            </a:pPr>
            <a:fld id="{BEA14CAE-DBE4-4F19-9661-A9999F29AFBD}" type="slidenum">
              <a:rPr/>
              <a:pPr>
                <a:defRPr/>
              </a:pPr>
              <a:t>‹#›</a:t>
            </a:fld>
            <a:endParaRPr/>
          </a:p>
        </p:txBody>
      </p:sp>
    </p:spTree>
    <p:extLst>
      <p:ext uri="{BB962C8B-B14F-4D97-AF65-F5344CB8AC3E}">
        <p14:creationId xmlns:p14="http://schemas.microsoft.com/office/powerpoint/2010/main" val="3896402043"/>
      </p:ext>
    </p:extLst>
  </p:cSld>
  <p:clrMapOvr>
    <a:masterClrMapping/>
  </p:clrMapOvr>
  <p:transition spd="med"/>
</p:sldLayout>
</file>

<file path=ppt/slideLayouts/slideLayout257.xml><?xml version="1.0" encoding="utf-8"?>
<p:sldLayout xmlns:a="http://schemas.openxmlformats.org/drawingml/2006/main" xmlns:r="http://schemas.openxmlformats.org/officeDocument/2006/relationships" xmlns:p="http://schemas.openxmlformats.org/presentationml/2006/main" type="tx">
  <p:cSld name="Default - Title Slide">
    <p:spTree>
      <p:nvGrpSpPr>
        <p:cNvPr id="1" name=""/>
        <p:cNvGrpSpPr/>
        <p:nvPr/>
      </p:nvGrpSpPr>
      <p:grpSpPr>
        <a:xfrm>
          <a:off x="0" y="0"/>
          <a:ext cx="0" cy="0"/>
          <a:chOff x="0" y="0"/>
          <a:chExt cx="0" cy="0"/>
        </a:xfrm>
      </p:grpSpPr>
      <p:sp>
        <p:nvSpPr>
          <p:cNvPr id="7" name="Shape 7"/>
          <p:cNvSpPr>
            <a:spLocks noGrp="1"/>
          </p:cNvSpPr>
          <p:nvPr>
            <p:ph type="title"/>
          </p:nvPr>
        </p:nvSpPr>
        <p:spPr>
          <a:xfrm>
            <a:off x="685800" y="2130429"/>
            <a:ext cx="7772400" cy="1470025"/>
          </a:xfrm>
          <a:prstGeom prst="rect">
            <a:avLst/>
          </a:prstGeom>
        </p:spPr>
        <p:txBody>
          <a:bodyPr/>
          <a:lstStyle/>
          <a:p>
            <a:pPr lvl="0"/>
            <a:r>
              <a:rPr/>
              <a:t>Title Text</a:t>
            </a:r>
          </a:p>
        </p:txBody>
      </p:sp>
      <p:sp>
        <p:nvSpPr>
          <p:cNvPr id="8" name="Shape 8"/>
          <p:cNvSpPr>
            <a:spLocks noGrp="1"/>
          </p:cNvSpPr>
          <p:nvPr>
            <p:ph type="body" idx="1"/>
          </p:nvPr>
        </p:nvSpPr>
        <p:spPr>
          <a:xfrm>
            <a:off x="1371600" y="3886200"/>
            <a:ext cx="6400800" cy="1752600"/>
          </a:xfrm>
          <a:prstGeom prst="rect">
            <a:avLst/>
          </a:prstGeom>
        </p:spPr>
        <p:txBody>
          <a:bodyPr/>
          <a:lstStyle>
            <a:lvl1pPr marL="0" indent="0" algn="ctr">
              <a:buClr>
                <a:srgbClr val="9A9A9A"/>
              </a:buClr>
              <a:buSzTx/>
              <a:buFontTx/>
              <a:buNone/>
              <a:defRPr>
                <a:solidFill>
                  <a:srgbClr val="9A9A9A"/>
                </a:solidFill>
                <a:uFill>
                  <a:solidFill>
                    <a:srgbClr val="9A9A9A"/>
                  </a:solidFill>
                </a:uFill>
              </a:defRPr>
            </a:lvl1pPr>
            <a:lvl2pPr marL="456846" indent="0" algn="ctr">
              <a:spcBef>
                <a:spcPts val="600"/>
              </a:spcBef>
              <a:buClr>
                <a:srgbClr val="9A9A9A"/>
              </a:buClr>
              <a:buSzTx/>
              <a:buFontTx/>
              <a:buNone/>
              <a:defRPr sz="2800">
                <a:solidFill>
                  <a:srgbClr val="9A9A9A"/>
                </a:solidFill>
                <a:uFill>
                  <a:solidFill>
                    <a:srgbClr val="9A9A9A"/>
                  </a:solidFill>
                </a:uFill>
              </a:defRPr>
            </a:lvl2pPr>
            <a:lvl3pPr marL="913696" indent="0" algn="ctr">
              <a:spcBef>
                <a:spcPts val="500"/>
              </a:spcBef>
              <a:buClr>
                <a:srgbClr val="9A9A9A"/>
              </a:buClr>
              <a:buSzTx/>
              <a:buFontTx/>
              <a:buNone/>
              <a:defRPr sz="2400">
                <a:solidFill>
                  <a:srgbClr val="9A9A9A"/>
                </a:solidFill>
                <a:uFill>
                  <a:solidFill>
                    <a:srgbClr val="9A9A9A"/>
                  </a:solidFill>
                </a:uFill>
              </a:defRPr>
            </a:lvl3pPr>
            <a:lvl4pPr marL="1370550" indent="0" algn="ctr">
              <a:spcBef>
                <a:spcPts val="400"/>
              </a:spcBef>
              <a:buClr>
                <a:srgbClr val="9A9A9A"/>
              </a:buClr>
              <a:buSzTx/>
              <a:buFontTx/>
              <a:buNone/>
              <a:defRPr sz="2000">
                <a:solidFill>
                  <a:srgbClr val="9A9A9A"/>
                </a:solidFill>
                <a:uFill>
                  <a:solidFill>
                    <a:srgbClr val="9A9A9A"/>
                  </a:solidFill>
                </a:uFill>
              </a:defRPr>
            </a:lvl4pPr>
            <a:lvl5pPr marL="1827398" indent="0" algn="ctr">
              <a:spcBef>
                <a:spcPts val="400"/>
              </a:spcBef>
              <a:buClr>
                <a:srgbClr val="9A9A9A"/>
              </a:buClr>
              <a:buSzTx/>
              <a:buFontTx/>
              <a:buNone/>
              <a:defRPr sz="2000">
                <a:solidFill>
                  <a:srgbClr val="9A9A9A"/>
                </a:solidFill>
                <a:uFill>
                  <a:solidFill>
                    <a:srgbClr val="9A9A9A"/>
                  </a:solidFill>
                </a:uFill>
              </a:defRPr>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5"/>
          <p:cNvSpPr>
            <a:spLocks noGrp="1"/>
          </p:cNvSpPr>
          <p:nvPr>
            <p:ph type="sldNum" sz="quarter" idx="10"/>
          </p:nvPr>
        </p:nvSpPr>
        <p:spPr>
          <a:xfrm>
            <a:off x="8334872" y="6415357"/>
            <a:ext cx="351930" cy="358241"/>
          </a:xfrm>
          <a:ln/>
        </p:spPr>
        <p:txBody>
          <a:bodyPr/>
          <a:lstStyle>
            <a:lvl1pPr>
              <a:defRPr/>
            </a:lvl1pPr>
          </a:lstStyle>
          <a:p>
            <a:pPr>
              <a:defRPr/>
            </a:pPr>
            <a:fld id="{42EBEA22-355B-41CA-BD1B-E32DDD7658A8}" type="slidenum">
              <a:rPr/>
              <a:pPr>
                <a:defRPr/>
              </a:pPr>
              <a:t>‹#›</a:t>
            </a:fld>
            <a:endParaRPr/>
          </a:p>
        </p:txBody>
      </p:sp>
    </p:spTree>
    <p:extLst>
      <p:ext uri="{BB962C8B-B14F-4D97-AF65-F5344CB8AC3E}">
        <p14:creationId xmlns:p14="http://schemas.microsoft.com/office/powerpoint/2010/main" val="2661390276"/>
      </p:ext>
    </p:extLst>
  </p:cSld>
  <p:clrMapOvr>
    <a:masterClrMapping/>
  </p:clrMapOvr>
  <p:transition spd="med"/>
</p:sldLayout>
</file>

<file path=ppt/slideLayouts/slideLayout258.xml><?xml version="1.0" encoding="utf-8"?>
<p:sldLayout xmlns:a="http://schemas.openxmlformats.org/drawingml/2006/main" xmlns:r="http://schemas.openxmlformats.org/officeDocument/2006/relationships" xmlns:p="http://schemas.openxmlformats.org/presentationml/2006/main" type="tx">
  <p:cSld name="Default - Title and Content">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pPr lvl="0"/>
            <a:r>
              <a:rPr/>
              <a:t>Title Text</a:t>
            </a:r>
          </a:p>
        </p:txBody>
      </p:sp>
      <p:sp>
        <p:nvSpPr>
          <p:cNvPr id="12" name="Shape 12"/>
          <p:cNvSpPr>
            <a:spLocks noGrp="1"/>
          </p:cNvSpPr>
          <p:nvPr>
            <p:ph type="body" idx="1"/>
          </p:nvPr>
        </p:nvSpPr>
        <p:spPr>
          <a:prstGeom prst="rect">
            <a:avLst/>
          </a:prstGeom>
        </p:spPr>
        <p:txBody>
          <a:bodyPr/>
          <a:lstStyle>
            <a:lvl2pPr marL="742380" indent="-285532">
              <a:spcBef>
                <a:spcPts val="600"/>
              </a:spcBef>
              <a:buChar char="–"/>
              <a:defRPr sz="2800"/>
            </a:lvl2pPr>
            <a:lvl3pPr marL="1142120" indent="-228422">
              <a:spcBef>
                <a:spcPts val="500"/>
              </a:spcBef>
              <a:defRPr sz="2400"/>
            </a:lvl3pPr>
            <a:lvl4pPr marL="1598970" indent="-228422">
              <a:spcBef>
                <a:spcPts val="400"/>
              </a:spcBef>
              <a:buChar char="–"/>
              <a:defRPr sz="2000"/>
            </a:lvl4pPr>
            <a:lvl5pPr marL="2055825" indent="-228422">
              <a:spcBef>
                <a:spcPts val="400"/>
              </a:spcBef>
              <a:buChar char="»"/>
              <a:defRPr sz="2000"/>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5"/>
          <p:cNvSpPr>
            <a:spLocks noGrp="1"/>
          </p:cNvSpPr>
          <p:nvPr>
            <p:ph type="sldNum" sz="quarter" idx="10"/>
          </p:nvPr>
        </p:nvSpPr>
        <p:spPr>
          <a:xfrm>
            <a:off x="8334872" y="6415357"/>
            <a:ext cx="351930" cy="358241"/>
          </a:xfrm>
          <a:ln/>
        </p:spPr>
        <p:txBody>
          <a:bodyPr/>
          <a:lstStyle>
            <a:lvl1pPr>
              <a:defRPr/>
            </a:lvl1pPr>
          </a:lstStyle>
          <a:p>
            <a:pPr>
              <a:defRPr/>
            </a:pPr>
            <a:fld id="{2011F579-29F2-4AC3-AC01-4404771FF659}" type="slidenum">
              <a:rPr/>
              <a:pPr>
                <a:defRPr/>
              </a:pPr>
              <a:t>‹#›</a:t>
            </a:fld>
            <a:endParaRPr/>
          </a:p>
        </p:txBody>
      </p:sp>
    </p:spTree>
    <p:extLst>
      <p:ext uri="{BB962C8B-B14F-4D97-AF65-F5344CB8AC3E}">
        <p14:creationId xmlns:p14="http://schemas.microsoft.com/office/powerpoint/2010/main" val="3388236411"/>
      </p:ext>
    </p:extLst>
  </p:cSld>
  <p:clrMapOvr>
    <a:masterClrMapping/>
  </p:clrMapOvr>
  <p:transition spd="med"/>
</p:sldLayout>
</file>

<file path=ppt/slideLayouts/slideLayout259.xml><?xml version="1.0" encoding="utf-8"?>
<p:sldLayout xmlns:a="http://schemas.openxmlformats.org/drawingml/2006/main" xmlns:r="http://schemas.openxmlformats.org/officeDocument/2006/relationships" xmlns:p="http://schemas.openxmlformats.org/presentationml/2006/main" type="tx">
  <p:cSld name="Default - Title Only">
    <p:spTree>
      <p:nvGrpSpPr>
        <p:cNvPr id="1" name=""/>
        <p:cNvGrpSpPr/>
        <p:nvPr/>
      </p:nvGrpSpPr>
      <p:grpSpPr>
        <a:xfrm>
          <a:off x="0" y="0"/>
          <a:ext cx="0" cy="0"/>
          <a:chOff x="0" y="0"/>
          <a:chExt cx="0" cy="0"/>
        </a:xfrm>
      </p:grpSpPr>
      <p:sp>
        <p:nvSpPr>
          <p:cNvPr id="15" name="Shape 15"/>
          <p:cNvSpPr>
            <a:spLocks noGrp="1"/>
          </p:cNvSpPr>
          <p:nvPr>
            <p:ph type="title"/>
          </p:nvPr>
        </p:nvSpPr>
        <p:spPr>
          <a:prstGeom prst="rect">
            <a:avLst/>
          </a:prstGeom>
        </p:spPr>
        <p:txBody>
          <a:bodyPr/>
          <a:lstStyle/>
          <a:p>
            <a:pPr lvl="0"/>
            <a:r>
              <a:rPr/>
              <a:t>Title Text</a:t>
            </a:r>
          </a:p>
        </p:txBody>
      </p:sp>
      <p:sp>
        <p:nvSpPr>
          <p:cNvPr id="3" name="Shape 5"/>
          <p:cNvSpPr>
            <a:spLocks noGrp="1"/>
          </p:cNvSpPr>
          <p:nvPr>
            <p:ph type="sldNum" sz="quarter" idx="10"/>
          </p:nvPr>
        </p:nvSpPr>
        <p:spPr>
          <a:xfrm>
            <a:off x="8334872" y="6415357"/>
            <a:ext cx="351930" cy="358241"/>
          </a:xfrm>
          <a:ln/>
        </p:spPr>
        <p:txBody>
          <a:bodyPr/>
          <a:lstStyle>
            <a:lvl1pPr>
              <a:defRPr/>
            </a:lvl1pPr>
          </a:lstStyle>
          <a:p>
            <a:pPr>
              <a:defRPr/>
            </a:pPr>
            <a:fld id="{ECE9FFE1-F507-4C41-8FD7-B5C3F5979A04}" type="slidenum">
              <a:rPr/>
              <a:pPr>
                <a:defRPr/>
              </a:pPr>
              <a:t>‹#›</a:t>
            </a:fld>
            <a:endParaRPr/>
          </a:p>
        </p:txBody>
      </p:sp>
    </p:spTree>
    <p:extLst>
      <p:ext uri="{BB962C8B-B14F-4D97-AF65-F5344CB8AC3E}">
        <p14:creationId xmlns:p14="http://schemas.microsoft.com/office/powerpoint/2010/main" val="4026322541"/>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bl" preserve="1">
  <p:cSld name="Başlık ve Tablo">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1143000"/>
          </a:xfrm>
        </p:spPr>
        <p:txBody>
          <a:bodyPr/>
          <a:lstStyle/>
          <a:p>
            <a:r>
              <a:rPr lang="tr-TR" smtClean="0"/>
              <a:t>Asıl başlık stili için tıklatın</a:t>
            </a:r>
            <a:endParaRPr lang="tr-TR"/>
          </a:p>
        </p:txBody>
      </p:sp>
      <p:sp>
        <p:nvSpPr>
          <p:cNvPr id="3" name="Tablo Yer Tutucusu 2"/>
          <p:cNvSpPr>
            <a:spLocks noGrp="1"/>
          </p:cNvSpPr>
          <p:nvPr>
            <p:ph type="tbl" idx="1"/>
          </p:nvPr>
        </p:nvSpPr>
        <p:spPr>
          <a:xfrm>
            <a:off x="457200" y="1600252"/>
            <a:ext cx="8229600" cy="4525963"/>
          </a:xfrm>
        </p:spPr>
        <p:txBody>
          <a:bodyPr/>
          <a:lstStyle/>
          <a:p>
            <a:pPr lvl="0"/>
            <a:endParaRPr lang="tr-TR"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3FE8C77-F820-4C86-8F78-94229D4725FB}" type="slidenum">
              <a:rPr lang="tr-TR">
                <a:solidFill>
                  <a:srgbClr val="000000"/>
                </a:solidFill>
              </a:rPr>
              <a:pPr>
                <a:defRPr/>
              </a:pPr>
              <a:t>‹#›</a:t>
            </a:fld>
            <a:endParaRPr lang="tr-TR">
              <a:solidFill>
                <a:srgbClr val="000000"/>
              </a:solidFill>
            </a:endParaRPr>
          </a:p>
        </p:txBody>
      </p:sp>
    </p:spTree>
    <p:extLst>
      <p:ext uri="{BB962C8B-B14F-4D97-AF65-F5344CB8AC3E}">
        <p14:creationId xmlns:p14="http://schemas.microsoft.com/office/powerpoint/2010/main" val="3576116548"/>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x">
  <p:cSld name="Default - Blank">
    <p:spTree>
      <p:nvGrpSpPr>
        <p:cNvPr id="1" name=""/>
        <p:cNvGrpSpPr/>
        <p:nvPr/>
      </p:nvGrpSpPr>
      <p:grpSpPr>
        <a:xfrm>
          <a:off x="0" y="0"/>
          <a:ext cx="0" cy="0"/>
          <a:chOff x="0" y="0"/>
          <a:chExt cx="0" cy="0"/>
        </a:xfrm>
      </p:grpSpPr>
      <p:sp>
        <p:nvSpPr>
          <p:cNvPr id="2" name="Shape 5"/>
          <p:cNvSpPr>
            <a:spLocks noGrp="1"/>
          </p:cNvSpPr>
          <p:nvPr>
            <p:ph type="sldNum" sz="quarter" idx="10"/>
          </p:nvPr>
        </p:nvSpPr>
        <p:spPr>
          <a:xfrm>
            <a:off x="8334872" y="6415357"/>
            <a:ext cx="351930" cy="358241"/>
          </a:xfrm>
          <a:ln/>
        </p:spPr>
        <p:txBody>
          <a:bodyPr/>
          <a:lstStyle>
            <a:lvl1pPr>
              <a:defRPr/>
            </a:lvl1pPr>
          </a:lstStyle>
          <a:p>
            <a:pPr>
              <a:defRPr/>
            </a:pPr>
            <a:fld id="{0AA82672-EABD-4F92-B543-C8964995635B}" type="slidenum">
              <a:rPr/>
              <a:pPr>
                <a:defRPr/>
              </a:pPr>
              <a:t>‹#›</a:t>
            </a:fld>
            <a:endParaRPr/>
          </a:p>
        </p:txBody>
      </p:sp>
    </p:spTree>
    <p:extLst>
      <p:ext uri="{BB962C8B-B14F-4D97-AF65-F5344CB8AC3E}">
        <p14:creationId xmlns:p14="http://schemas.microsoft.com/office/powerpoint/2010/main" val="2929028083"/>
      </p:ext>
    </p:extLst>
  </p:cSld>
  <p:clrMapOvr>
    <a:masterClrMapping/>
  </p:clrMapOvr>
  <p:transition spd="med"/>
</p:sldLayout>
</file>

<file path=ppt/slideLayouts/slideLayout261.xml><?xml version="1.0" encoding="utf-8"?>
<p:sldLayout xmlns:a="http://schemas.openxmlformats.org/drawingml/2006/main" xmlns:r="http://schemas.openxmlformats.org/officeDocument/2006/relationships" xmlns:p="http://schemas.openxmlformats.org/presentationml/2006/main" type="tx">
  <p:cSld name="Default - Title and Chart">
    <p:spTree>
      <p:nvGrpSpPr>
        <p:cNvPr id="1" name=""/>
        <p:cNvGrpSpPr/>
        <p:nvPr/>
      </p:nvGrpSpPr>
      <p:grpSpPr>
        <a:xfrm>
          <a:off x="0" y="0"/>
          <a:ext cx="0" cy="0"/>
          <a:chOff x="0" y="0"/>
          <a:chExt cx="0" cy="0"/>
        </a:xfrm>
      </p:grpSpPr>
      <p:sp>
        <p:nvSpPr>
          <p:cNvPr id="20" name="Shape 20"/>
          <p:cNvSpPr>
            <a:spLocks noGrp="1"/>
          </p:cNvSpPr>
          <p:nvPr>
            <p:ph idx="3"/>
          </p:nvPr>
        </p:nvSpPr>
        <p:spPr>
          <a:xfrm>
            <a:off x="457200" y="1600203"/>
            <a:ext cx="8229600" cy="4525964"/>
          </a:xfrm>
          <a:prstGeom prst="rect">
            <a:avLst/>
          </a:prstGeom>
        </p:spPr>
        <p:txBody>
          <a:bodyPr/>
          <a:lstStyle/>
          <a:p>
            <a:pPr lvl="0"/>
            <a:endParaRPr/>
          </a:p>
        </p:txBody>
      </p:sp>
      <p:sp>
        <p:nvSpPr>
          <p:cNvPr id="21" name="Shape 21"/>
          <p:cNvSpPr>
            <a:spLocks noGrp="1"/>
          </p:cNvSpPr>
          <p:nvPr>
            <p:ph type="title"/>
          </p:nvPr>
        </p:nvSpPr>
        <p:spPr>
          <a:prstGeom prst="rect">
            <a:avLst/>
          </a:prstGeom>
        </p:spPr>
        <p:txBody>
          <a:bodyPr/>
          <a:lstStyle/>
          <a:p>
            <a:pPr lvl="0"/>
            <a:r>
              <a:rPr/>
              <a:t>Title Text</a:t>
            </a:r>
          </a:p>
        </p:txBody>
      </p:sp>
      <p:sp>
        <p:nvSpPr>
          <p:cNvPr id="4" name="Shape 22"/>
          <p:cNvSpPr>
            <a:spLocks noGrp="1"/>
          </p:cNvSpPr>
          <p:nvPr>
            <p:ph type="sldNum" sz="quarter" idx="10"/>
          </p:nvPr>
        </p:nvSpPr>
        <p:spPr>
          <a:xfrm>
            <a:off x="8334872" y="6464033"/>
            <a:ext cx="351930" cy="358241"/>
          </a:xfrm>
        </p:spPr>
        <p:txBody>
          <a:bodyPr anchor="t"/>
          <a:lstStyle>
            <a:lvl1pPr>
              <a:defRPr/>
            </a:lvl1pPr>
          </a:lstStyle>
          <a:p>
            <a:pPr>
              <a:defRPr/>
            </a:pPr>
            <a:fld id="{6CA19C3F-8944-4EAD-8844-426F6B179F43}" type="slidenum">
              <a:rPr/>
              <a:pPr>
                <a:defRPr/>
              </a:pPr>
              <a:t>‹#›</a:t>
            </a:fld>
            <a:endParaRPr/>
          </a:p>
        </p:txBody>
      </p:sp>
    </p:spTree>
    <p:extLst>
      <p:ext uri="{BB962C8B-B14F-4D97-AF65-F5344CB8AC3E}">
        <p14:creationId xmlns:p14="http://schemas.microsoft.com/office/powerpoint/2010/main" val="2427883324"/>
      </p:ext>
    </p:extLst>
  </p:cSld>
  <p:clrMapOvr>
    <a:masterClrMapping/>
  </p:clrMapOvr>
  <p:transition spd="med"/>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type="tx">
  <p:cSld name="Default - Content">
    <p:spTree>
      <p:nvGrpSpPr>
        <p:cNvPr id="1" name=""/>
        <p:cNvGrpSpPr/>
        <p:nvPr/>
      </p:nvGrpSpPr>
      <p:grpSpPr>
        <a:xfrm>
          <a:off x="0" y="0"/>
          <a:ext cx="0" cy="0"/>
          <a:chOff x="0" y="0"/>
          <a:chExt cx="0" cy="0"/>
        </a:xfrm>
      </p:grpSpPr>
      <p:sp>
        <p:nvSpPr>
          <p:cNvPr id="3" name="Shape 24"/>
          <p:cNvSpPr/>
          <p:nvPr/>
        </p:nvSpPr>
        <p:spPr>
          <a:xfrm>
            <a:off x="152402" y="127000"/>
            <a:ext cx="8851900" cy="6629400"/>
          </a:xfrm>
          <a:prstGeom prst="rect">
            <a:avLst/>
          </a:prstGeom>
          <a:ln w="76200">
            <a:solidFill/>
            <a:miter lim="400000"/>
          </a:ln>
        </p:spPr>
        <p:txBody>
          <a:bodyPr lIns="38070" tIns="38070" rIns="38070" bIns="38070" anchor="ctr"/>
          <a:lstStyle/>
          <a:p>
            <a:pPr algn="ctr" defTabSz="583750">
              <a:buClr>
                <a:srgbClr val="000000"/>
              </a:buClr>
              <a:buFont typeface="Trebuchet MS"/>
              <a:buNone/>
              <a:defRPr sz="4000">
                <a:effectLst>
                  <a:outerShdw blurRad="38100" dist="12700" dir="5400000" rotWithShape="0">
                    <a:srgbClr val="000000">
                      <a:alpha val="50000"/>
                    </a:srgbClr>
                  </a:outerShdw>
                </a:effectLst>
                <a:uFill>
                  <a:solidFill/>
                </a:uFill>
                <a:latin typeface="Trebuchet MS"/>
                <a:ea typeface="Trebuchet MS"/>
                <a:cs typeface="Trebuchet MS"/>
                <a:sym typeface="Trebuchet MS"/>
              </a:defRPr>
            </a:pPr>
            <a:endParaRPr sz="4000" kern="0">
              <a:solidFill>
                <a:sysClr val="windowText" lastClr="000000"/>
              </a:solidFill>
              <a:effectLst>
                <a:outerShdw blurRad="38100" dist="12700" dir="5400000" rotWithShape="0">
                  <a:srgbClr val="000000">
                    <a:alpha val="50000"/>
                  </a:srgbClr>
                </a:outerShdw>
              </a:effectLst>
              <a:uFill>
                <a:solidFill/>
              </a:uFill>
              <a:latin typeface="Trebuchet MS"/>
              <a:ea typeface="Trebuchet MS"/>
              <a:cs typeface="Trebuchet MS"/>
              <a:sym typeface="Trebuchet MS"/>
            </a:endParaRPr>
          </a:p>
        </p:txBody>
      </p:sp>
      <p:sp>
        <p:nvSpPr>
          <p:cNvPr id="25" name="Shape 25"/>
          <p:cNvSpPr>
            <a:spLocks noGrp="1"/>
          </p:cNvSpPr>
          <p:nvPr>
            <p:ph type="body" idx="1"/>
          </p:nvPr>
        </p:nvSpPr>
        <p:spPr>
          <a:xfrm>
            <a:off x="685800" y="609600"/>
            <a:ext cx="7772400" cy="5486400"/>
          </a:xfrm>
          <a:prstGeom prst="rect">
            <a:avLst/>
          </a:prstGeom>
          <a:ln>
            <a:miter lim="400000"/>
          </a:ln>
        </p:spPr>
        <p:txBody>
          <a:bodyPr/>
          <a:lstStyle>
            <a:lvl1pPr defTabSz="913696">
              <a:spcBef>
                <a:spcPts val="500"/>
              </a:spcBef>
              <a:buFontTx/>
              <a:defRPr sz="2400">
                <a:latin typeface="Trebuchet MS"/>
                <a:ea typeface="Trebuchet MS"/>
                <a:cs typeface="Trebuchet MS"/>
                <a:sym typeface="Trebuchet MS"/>
              </a:defRPr>
            </a:lvl1pPr>
            <a:lvl2pPr marL="742380" indent="-285532" defTabSz="913696">
              <a:spcBef>
                <a:spcPts val="400"/>
              </a:spcBef>
              <a:buFontTx/>
              <a:buChar char="–"/>
              <a:defRPr sz="2000">
                <a:latin typeface="Trebuchet MS"/>
                <a:ea typeface="Trebuchet MS"/>
                <a:cs typeface="Trebuchet MS"/>
                <a:sym typeface="Trebuchet MS"/>
              </a:defRPr>
            </a:lvl2pPr>
            <a:lvl3pPr marL="1142120" indent="-228422" defTabSz="913696">
              <a:spcBef>
                <a:spcPts val="400"/>
              </a:spcBef>
              <a:buFontTx/>
              <a:defRPr sz="1800">
                <a:latin typeface="Trebuchet MS"/>
                <a:ea typeface="Trebuchet MS"/>
                <a:cs typeface="Trebuchet MS"/>
                <a:sym typeface="Trebuchet MS"/>
              </a:defRPr>
            </a:lvl3pPr>
            <a:lvl4pPr marL="1598970" indent="-228422" defTabSz="913696">
              <a:spcBef>
                <a:spcPts val="300"/>
              </a:spcBef>
              <a:buFontTx/>
              <a:buChar char="–"/>
              <a:defRPr sz="1600">
                <a:latin typeface="Trebuchet MS"/>
                <a:ea typeface="Trebuchet MS"/>
                <a:cs typeface="Trebuchet MS"/>
                <a:sym typeface="Trebuchet MS"/>
              </a:defRPr>
            </a:lvl4pPr>
            <a:lvl5pPr marL="2055825" indent="-228422" defTabSz="913696">
              <a:spcBef>
                <a:spcPts val="300"/>
              </a:spcBef>
              <a:buFontTx/>
              <a:buChar char="»"/>
              <a:defRPr sz="1600">
                <a:latin typeface="Trebuchet MS"/>
                <a:ea typeface="Trebuchet MS"/>
                <a:cs typeface="Trebuchet MS"/>
                <a:sym typeface="Trebuchet MS"/>
              </a:defRPr>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26"/>
          <p:cNvSpPr>
            <a:spLocks noGrp="1"/>
          </p:cNvSpPr>
          <p:nvPr>
            <p:ph type="sldNum" sz="quarter" idx="10"/>
          </p:nvPr>
        </p:nvSpPr>
        <p:spPr>
          <a:xfrm>
            <a:off x="8005958" y="6426202"/>
            <a:ext cx="452243" cy="358241"/>
          </a:xfrm>
          <a:ln w="9525"/>
        </p:spPr>
        <p:txBody>
          <a:bodyPr anchor="t"/>
          <a:lstStyle>
            <a:lvl1pPr defTabSz="913696">
              <a:defRPr>
                <a:solidFill>
                  <a:srgbClr val="000000"/>
                </a:solidFill>
                <a:uFill>
                  <a:solidFill>
                    <a:srgbClr val="000000"/>
                  </a:solidFill>
                </a:uFill>
                <a:latin typeface="Comic Sans MS"/>
                <a:ea typeface="Comic Sans MS"/>
                <a:cs typeface="Comic Sans MS"/>
                <a:sym typeface="Comic Sans MS"/>
              </a:defRPr>
            </a:lvl1pPr>
          </a:lstStyle>
          <a:p>
            <a:pPr>
              <a:defRPr/>
            </a:pPr>
            <a:fld id="{26E188E9-13C2-40C3-ACBF-CBD6B96ECD25}" type="slidenum">
              <a:rPr/>
              <a:pPr>
                <a:defRPr/>
              </a:pPr>
              <a:t>‹#›</a:t>
            </a:fld>
            <a:endParaRPr/>
          </a:p>
        </p:txBody>
      </p:sp>
    </p:spTree>
    <p:extLst>
      <p:ext uri="{BB962C8B-B14F-4D97-AF65-F5344CB8AC3E}">
        <p14:creationId xmlns:p14="http://schemas.microsoft.com/office/powerpoint/2010/main" val="740875813"/>
      </p:ext>
    </p:extLst>
  </p:cSld>
  <p:clrMapOvr>
    <a:masterClrMapping/>
  </p:clrMapOvr>
  <p:transition spd="med"/>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type="tx">
  <p:cSld name="1_Default - Title Slide">
    <p:spTree>
      <p:nvGrpSpPr>
        <p:cNvPr id="1" name=""/>
        <p:cNvGrpSpPr/>
        <p:nvPr/>
      </p:nvGrpSpPr>
      <p:grpSpPr>
        <a:xfrm>
          <a:off x="0" y="0"/>
          <a:ext cx="0" cy="0"/>
          <a:chOff x="0" y="0"/>
          <a:chExt cx="0" cy="0"/>
        </a:xfrm>
      </p:grpSpPr>
      <p:sp>
        <p:nvSpPr>
          <p:cNvPr id="28" name="Shape 28"/>
          <p:cNvSpPr>
            <a:spLocks noGrp="1"/>
          </p:cNvSpPr>
          <p:nvPr>
            <p:ph type="title"/>
          </p:nvPr>
        </p:nvSpPr>
        <p:spPr>
          <a:xfrm>
            <a:off x="685800" y="2130429"/>
            <a:ext cx="7772400" cy="1470025"/>
          </a:xfrm>
          <a:prstGeom prst="rect">
            <a:avLst/>
          </a:prstGeom>
        </p:spPr>
        <p:txBody>
          <a:bodyPr/>
          <a:lstStyle/>
          <a:p>
            <a:pPr lvl="0"/>
            <a:r>
              <a:rPr/>
              <a:t>Title Text</a:t>
            </a:r>
          </a:p>
        </p:txBody>
      </p:sp>
      <p:sp>
        <p:nvSpPr>
          <p:cNvPr id="29" name="Shape 29"/>
          <p:cNvSpPr>
            <a:spLocks noGrp="1"/>
          </p:cNvSpPr>
          <p:nvPr>
            <p:ph type="body" idx="1"/>
          </p:nvPr>
        </p:nvSpPr>
        <p:spPr>
          <a:xfrm>
            <a:off x="1371600" y="3886200"/>
            <a:ext cx="6400800" cy="1752600"/>
          </a:xfrm>
          <a:prstGeom prst="rect">
            <a:avLst/>
          </a:prstGeom>
        </p:spPr>
        <p:txBody>
          <a:bodyPr/>
          <a:lstStyle>
            <a:lvl1pPr marL="0" indent="0" algn="ctr">
              <a:buClr>
                <a:srgbClr val="9A9A9A"/>
              </a:buClr>
              <a:buSzTx/>
              <a:buFontTx/>
              <a:buNone/>
              <a:defRPr>
                <a:solidFill>
                  <a:srgbClr val="9A9A9A"/>
                </a:solidFill>
                <a:uFill>
                  <a:solidFill>
                    <a:srgbClr val="9A9A9A"/>
                  </a:solidFill>
                </a:uFill>
              </a:defRPr>
            </a:lvl1pPr>
            <a:lvl2pPr marL="456846" indent="0" algn="ctr">
              <a:spcBef>
                <a:spcPts val="600"/>
              </a:spcBef>
              <a:buClr>
                <a:srgbClr val="9A9A9A"/>
              </a:buClr>
              <a:buSzTx/>
              <a:buFontTx/>
              <a:buNone/>
              <a:defRPr sz="2800">
                <a:solidFill>
                  <a:srgbClr val="9A9A9A"/>
                </a:solidFill>
                <a:uFill>
                  <a:solidFill>
                    <a:srgbClr val="9A9A9A"/>
                  </a:solidFill>
                </a:uFill>
              </a:defRPr>
            </a:lvl2pPr>
            <a:lvl3pPr marL="913696" indent="0" algn="ctr">
              <a:spcBef>
                <a:spcPts val="500"/>
              </a:spcBef>
              <a:buClr>
                <a:srgbClr val="9A9A9A"/>
              </a:buClr>
              <a:buSzTx/>
              <a:buFontTx/>
              <a:buNone/>
              <a:defRPr sz="2400">
                <a:solidFill>
                  <a:srgbClr val="9A9A9A"/>
                </a:solidFill>
                <a:uFill>
                  <a:solidFill>
                    <a:srgbClr val="9A9A9A"/>
                  </a:solidFill>
                </a:uFill>
              </a:defRPr>
            </a:lvl3pPr>
            <a:lvl4pPr marL="1370550" indent="0" algn="ctr">
              <a:spcBef>
                <a:spcPts val="400"/>
              </a:spcBef>
              <a:buClr>
                <a:srgbClr val="9A9A9A"/>
              </a:buClr>
              <a:buSzTx/>
              <a:buFontTx/>
              <a:buNone/>
              <a:defRPr sz="2000">
                <a:solidFill>
                  <a:srgbClr val="9A9A9A"/>
                </a:solidFill>
                <a:uFill>
                  <a:solidFill>
                    <a:srgbClr val="9A9A9A"/>
                  </a:solidFill>
                </a:uFill>
              </a:defRPr>
            </a:lvl4pPr>
            <a:lvl5pPr marL="1827398" indent="0" algn="ctr">
              <a:spcBef>
                <a:spcPts val="400"/>
              </a:spcBef>
              <a:buClr>
                <a:srgbClr val="9A9A9A"/>
              </a:buClr>
              <a:buSzTx/>
              <a:buFontTx/>
              <a:buNone/>
              <a:defRPr sz="2000">
                <a:solidFill>
                  <a:srgbClr val="9A9A9A"/>
                </a:solidFill>
                <a:uFill>
                  <a:solidFill>
                    <a:srgbClr val="9A9A9A"/>
                  </a:solidFill>
                </a:uFill>
              </a:defRPr>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30"/>
          <p:cNvSpPr>
            <a:spLocks noGrp="1"/>
          </p:cNvSpPr>
          <p:nvPr>
            <p:ph type="sldNum" sz="quarter" idx="10"/>
          </p:nvPr>
        </p:nvSpPr>
        <p:spPr>
          <a:xfrm>
            <a:off x="8334872" y="6415357"/>
            <a:ext cx="351930" cy="358241"/>
          </a:xfrm>
        </p:spPr>
        <p:txBody>
          <a:bodyPr/>
          <a:lstStyle>
            <a:lvl1pPr>
              <a:defRPr/>
            </a:lvl1pPr>
          </a:lstStyle>
          <a:p>
            <a:pPr>
              <a:defRPr/>
            </a:pPr>
            <a:fld id="{22D92B3B-062A-4ED7-91E7-AF8D1A039309}" type="slidenum">
              <a:rPr/>
              <a:pPr>
                <a:defRPr/>
              </a:pPr>
              <a:t>‹#›</a:t>
            </a:fld>
            <a:endParaRPr/>
          </a:p>
        </p:txBody>
      </p:sp>
    </p:spTree>
    <p:extLst>
      <p:ext uri="{BB962C8B-B14F-4D97-AF65-F5344CB8AC3E}">
        <p14:creationId xmlns:p14="http://schemas.microsoft.com/office/powerpoint/2010/main" val="3115439547"/>
      </p:ext>
    </p:extLst>
  </p:cSld>
  <p:clrMapOvr>
    <a:masterClrMapping/>
  </p:clrMapOvr>
  <p:transition spd="med"/>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type="tx">
  <p:cSld name="Default - Title Slide">
    <p:spTree>
      <p:nvGrpSpPr>
        <p:cNvPr id="1" name=""/>
        <p:cNvGrpSpPr/>
        <p:nvPr/>
      </p:nvGrpSpPr>
      <p:grpSpPr>
        <a:xfrm>
          <a:off x="0" y="0"/>
          <a:ext cx="0" cy="0"/>
          <a:chOff x="0" y="0"/>
          <a:chExt cx="0" cy="0"/>
        </a:xfrm>
      </p:grpSpPr>
      <p:sp>
        <p:nvSpPr>
          <p:cNvPr id="4" name="Shape 7"/>
          <p:cNvSpPr/>
          <p:nvPr/>
        </p:nvSpPr>
        <p:spPr>
          <a:xfrm>
            <a:off x="84833" y="127248"/>
            <a:ext cx="9001125" cy="6625828"/>
          </a:xfrm>
          <a:prstGeom prst="rect">
            <a:avLst/>
          </a:prstGeom>
          <a:ln w="76200">
            <a:solidFill/>
            <a:miter lim="400000"/>
          </a:ln>
        </p:spPr>
        <p:txBody>
          <a:bodyPr lIns="26777" tIns="26777" rIns="26777" bIns="26777" anchor="ctr"/>
          <a:lstStyle/>
          <a:p>
            <a:pPr algn="ctr" defTabSz="580170">
              <a:buClr>
                <a:srgbClr val="000000"/>
              </a:buClr>
              <a:buFont typeface="Trebuchet MS"/>
              <a:buNone/>
              <a:defRPr sz="5600">
                <a:effectLst>
                  <a:outerShdw blurRad="38100" dist="12700" dir="5400000" rotWithShape="0">
                    <a:srgbClr val="000000">
                      <a:alpha val="50000"/>
                    </a:srgbClr>
                  </a:outerShdw>
                </a:effectLst>
                <a:uFill>
                  <a:solidFill/>
                </a:uFill>
                <a:latin typeface="Trebuchet MS"/>
                <a:ea typeface="Trebuchet MS"/>
                <a:cs typeface="Trebuchet MS"/>
                <a:sym typeface="Trebuchet MS"/>
              </a:defRPr>
            </a:pPr>
            <a:endParaRPr sz="3900" kern="0">
              <a:solidFill>
                <a:sysClr val="windowText" lastClr="000000"/>
              </a:solidFill>
              <a:effectLst>
                <a:outerShdw blurRad="38100" dist="12700" dir="5400000" rotWithShape="0">
                  <a:srgbClr val="000000">
                    <a:alpha val="50000"/>
                  </a:srgbClr>
                </a:outerShdw>
              </a:effectLst>
              <a:uFill>
                <a:solidFill/>
              </a:uFill>
              <a:latin typeface="Trebuchet MS"/>
              <a:ea typeface="Trebuchet MS"/>
              <a:cs typeface="Trebuchet MS"/>
              <a:sym typeface="Trebuchet MS"/>
            </a:endParaRPr>
          </a:p>
        </p:txBody>
      </p:sp>
      <p:sp>
        <p:nvSpPr>
          <p:cNvPr id="8" name="Shape 8"/>
          <p:cNvSpPr>
            <a:spLocks noGrp="1"/>
          </p:cNvSpPr>
          <p:nvPr>
            <p:ph type="title"/>
          </p:nvPr>
        </p:nvSpPr>
        <p:spPr>
          <a:xfrm>
            <a:off x="687587" y="2130425"/>
            <a:ext cx="7768828" cy="1470026"/>
          </a:xfrm>
          <a:prstGeom prst="rect">
            <a:avLst/>
          </a:prstGeom>
          <a:ln>
            <a:round/>
          </a:ln>
        </p:spPr>
        <p:txBody>
          <a:bodyPr lIns="26777" tIns="26777" rIns="26777" bIns="26777"/>
          <a:lstStyle>
            <a:lvl1pPr marL="0" marR="0" defTabSz="455211">
              <a:defRPr>
                <a:latin typeface="+mn-lt"/>
                <a:ea typeface="+mn-ea"/>
                <a:cs typeface="+mn-cs"/>
                <a:sym typeface="Calibri"/>
              </a:defRPr>
            </a:lvl1pPr>
          </a:lstStyle>
          <a:p>
            <a:pPr lvl="0"/>
            <a:r>
              <a:rPr/>
              <a:t>Title Text</a:t>
            </a:r>
          </a:p>
        </p:txBody>
      </p:sp>
      <p:sp>
        <p:nvSpPr>
          <p:cNvPr id="9" name="Shape 9"/>
          <p:cNvSpPr>
            <a:spLocks noGrp="1"/>
          </p:cNvSpPr>
          <p:nvPr>
            <p:ph type="body" idx="1"/>
          </p:nvPr>
        </p:nvSpPr>
        <p:spPr>
          <a:xfrm>
            <a:off x="1375173" y="3884417"/>
            <a:ext cx="6402586" cy="1750219"/>
          </a:xfrm>
          <a:prstGeom prst="rect">
            <a:avLst/>
          </a:prstGeom>
          <a:ln>
            <a:round/>
          </a:ln>
        </p:spPr>
        <p:txBody>
          <a:bodyPr lIns="26777" tIns="26777" rIns="26777" bIns="26777"/>
          <a:lstStyle>
            <a:lvl1pPr marL="0" marR="0" indent="0" algn="ctr" defTabSz="455211">
              <a:buClr>
                <a:srgbClr val="9A9A9A"/>
              </a:buClr>
              <a:buSzTx/>
              <a:buNone/>
              <a:defRPr>
                <a:solidFill>
                  <a:srgbClr val="9A9A9A"/>
                </a:solidFill>
                <a:uFill>
                  <a:solidFill>
                    <a:srgbClr val="9A9A9A"/>
                  </a:solidFill>
                </a:uFill>
                <a:latin typeface="+mn-lt"/>
                <a:ea typeface="+mn-ea"/>
                <a:cs typeface="+mn-cs"/>
                <a:sym typeface="Calibri"/>
              </a:defRPr>
            </a:lvl1pPr>
            <a:lvl2pPr marL="455211" marR="0" indent="0" algn="ctr" defTabSz="455211">
              <a:spcBef>
                <a:spcPts val="633"/>
              </a:spcBef>
              <a:buClr>
                <a:srgbClr val="9A9A9A"/>
              </a:buClr>
              <a:buSzTx/>
              <a:buNone/>
              <a:defRPr sz="2700">
                <a:solidFill>
                  <a:srgbClr val="9A9A9A"/>
                </a:solidFill>
                <a:uFill>
                  <a:solidFill>
                    <a:srgbClr val="9A9A9A"/>
                  </a:solidFill>
                </a:uFill>
                <a:latin typeface="+mn-lt"/>
                <a:ea typeface="+mn-ea"/>
                <a:cs typeface="+mn-cs"/>
                <a:sym typeface="Calibri"/>
              </a:defRPr>
            </a:lvl2pPr>
            <a:lvl3pPr marL="910422" marR="0" indent="0" algn="ctr" defTabSz="455211">
              <a:spcBef>
                <a:spcPts val="562"/>
              </a:spcBef>
              <a:buClr>
                <a:srgbClr val="9A9A9A"/>
              </a:buClr>
              <a:buSzTx/>
              <a:buNone/>
              <a:defRPr sz="2400">
                <a:solidFill>
                  <a:srgbClr val="9A9A9A"/>
                </a:solidFill>
                <a:uFill>
                  <a:solidFill>
                    <a:srgbClr val="9A9A9A"/>
                  </a:solidFill>
                </a:uFill>
                <a:latin typeface="+mn-lt"/>
                <a:ea typeface="+mn-ea"/>
                <a:cs typeface="+mn-cs"/>
                <a:sym typeface="Calibri"/>
              </a:defRPr>
            </a:lvl3pPr>
            <a:lvl4pPr marL="1374557" marR="0" indent="0" algn="ctr" defTabSz="455211">
              <a:spcBef>
                <a:spcPts val="422"/>
              </a:spcBef>
              <a:buClr>
                <a:srgbClr val="9A9A9A"/>
              </a:buClr>
              <a:buSzTx/>
              <a:buNone/>
              <a:defRPr sz="2000">
                <a:solidFill>
                  <a:srgbClr val="9A9A9A"/>
                </a:solidFill>
                <a:uFill>
                  <a:solidFill>
                    <a:srgbClr val="9A9A9A"/>
                  </a:solidFill>
                </a:uFill>
                <a:latin typeface="+mn-lt"/>
                <a:ea typeface="+mn-ea"/>
                <a:cs typeface="+mn-cs"/>
                <a:sym typeface="Calibri"/>
              </a:defRPr>
            </a:lvl4pPr>
            <a:lvl5pPr marL="1829772" marR="0" indent="0" algn="ctr" defTabSz="455211">
              <a:spcBef>
                <a:spcPts val="422"/>
              </a:spcBef>
              <a:buClr>
                <a:srgbClr val="9A9A9A"/>
              </a:buClr>
              <a:buSzTx/>
              <a:buNone/>
              <a:defRPr sz="2000">
                <a:solidFill>
                  <a:srgbClr val="9A9A9A"/>
                </a:solidFill>
                <a:uFill>
                  <a:solidFill>
                    <a:srgbClr val="9A9A9A"/>
                  </a:solidFill>
                </a:uFill>
                <a:latin typeface="+mn-lt"/>
                <a:ea typeface="+mn-ea"/>
                <a:cs typeface="+mn-cs"/>
                <a:sym typeface="Calibri"/>
              </a:defRPr>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5" name="Shape 10"/>
          <p:cNvSpPr>
            <a:spLocks noGrp="1"/>
          </p:cNvSpPr>
          <p:nvPr>
            <p:ph type="sldNum" sz="quarter" idx="10"/>
          </p:nvPr>
        </p:nvSpPr>
        <p:spPr>
          <a:xfrm>
            <a:off x="8463189" y="6492126"/>
            <a:ext cx="223166" cy="227223"/>
          </a:xfrm>
          <a:ln>
            <a:round/>
          </a:ln>
        </p:spPr>
        <p:txBody>
          <a:bodyPr lIns="26777" tIns="26777" rIns="26777" bIns="26777" anchor="ctr"/>
          <a:lstStyle>
            <a:lvl1pPr algn="r" defTabSz="455211">
              <a:defRPr sz="1100">
                <a:solidFill>
                  <a:srgbClr val="9A9A9A"/>
                </a:solidFill>
                <a:uFill>
                  <a:solidFill>
                    <a:srgbClr val="9A9A9A"/>
                  </a:solidFill>
                </a:uFill>
                <a:latin typeface="+mn-lt"/>
                <a:ea typeface="+mn-ea"/>
                <a:cs typeface="+mn-cs"/>
                <a:sym typeface="Calibri"/>
              </a:defRPr>
            </a:lvl1pPr>
          </a:lstStyle>
          <a:p>
            <a:pPr>
              <a:defRPr/>
            </a:pPr>
            <a:fld id="{1FA6A494-A96C-4BCF-B429-93432920AD64}" type="slidenum">
              <a:rPr/>
              <a:pPr>
                <a:defRPr/>
              </a:pPr>
              <a:t>‹#›</a:t>
            </a:fld>
            <a:endParaRPr/>
          </a:p>
        </p:txBody>
      </p:sp>
    </p:spTree>
    <p:extLst>
      <p:ext uri="{BB962C8B-B14F-4D97-AF65-F5344CB8AC3E}">
        <p14:creationId xmlns:p14="http://schemas.microsoft.com/office/powerpoint/2010/main" val="3700401429"/>
      </p:ext>
    </p:extLst>
  </p:cSld>
  <p:clrMapOvr>
    <a:masterClrMapping/>
  </p:clrMapOvr>
  <p:transition spd="med"/>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type="tx">
  <p:cSld name="Default - Title and Content">
    <p:spTree>
      <p:nvGrpSpPr>
        <p:cNvPr id="1" name=""/>
        <p:cNvGrpSpPr/>
        <p:nvPr/>
      </p:nvGrpSpPr>
      <p:grpSpPr>
        <a:xfrm>
          <a:off x="0" y="0"/>
          <a:ext cx="0" cy="0"/>
          <a:chOff x="0" y="0"/>
          <a:chExt cx="0" cy="0"/>
        </a:xfrm>
      </p:grpSpPr>
      <p:pic>
        <p:nvPicPr>
          <p:cNvPr id="4" name="Resim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05" y="39068"/>
            <a:ext cx="9027914" cy="6795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Shape 14"/>
          <p:cNvSpPr>
            <a:spLocks noGrp="1"/>
          </p:cNvSpPr>
          <p:nvPr>
            <p:ph type="title"/>
          </p:nvPr>
        </p:nvSpPr>
        <p:spPr>
          <a:xfrm>
            <a:off x="455415" y="274648"/>
            <a:ext cx="8233172" cy="1143001"/>
          </a:xfrm>
          <a:prstGeom prst="rect">
            <a:avLst/>
          </a:prstGeom>
          <a:ln>
            <a:round/>
          </a:ln>
        </p:spPr>
        <p:txBody>
          <a:bodyPr lIns="26777" tIns="26777" rIns="26777" bIns="26777"/>
          <a:lstStyle>
            <a:lvl1pPr marL="0" marR="0" defTabSz="455211">
              <a:defRPr>
                <a:latin typeface="+mn-lt"/>
                <a:ea typeface="+mn-ea"/>
                <a:cs typeface="+mn-cs"/>
                <a:sym typeface="Calibri"/>
              </a:defRPr>
            </a:lvl1pPr>
          </a:lstStyle>
          <a:p>
            <a:pPr lvl="0"/>
            <a:r>
              <a:rPr/>
              <a:t>Title Text</a:t>
            </a:r>
          </a:p>
        </p:txBody>
      </p:sp>
      <p:sp>
        <p:nvSpPr>
          <p:cNvPr id="15" name="Shape 15"/>
          <p:cNvSpPr>
            <a:spLocks noGrp="1"/>
          </p:cNvSpPr>
          <p:nvPr>
            <p:ph type="body" idx="1"/>
          </p:nvPr>
        </p:nvSpPr>
        <p:spPr>
          <a:xfrm>
            <a:off x="455415" y="1598415"/>
            <a:ext cx="8233172" cy="4525964"/>
          </a:xfrm>
          <a:prstGeom prst="rect">
            <a:avLst/>
          </a:prstGeom>
          <a:ln>
            <a:round/>
          </a:ln>
        </p:spPr>
        <p:txBody>
          <a:bodyPr lIns="26777" tIns="26777" rIns="26777" bIns="26777"/>
          <a:lstStyle>
            <a:lvl1pPr marL="240996" marR="0" defTabSz="455211">
              <a:buClr>
                <a:srgbClr val="000000"/>
              </a:buClr>
              <a:buFont typeface="Arial"/>
              <a:defRPr>
                <a:latin typeface="+mn-lt"/>
                <a:ea typeface="+mn-ea"/>
                <a:cs typeface="+mn-cs"/>
                <a:sym typeface="Calibri"/>
              </a:defRPr>
            </a:lvl1pPr>
            <a:lvl2pPr marL="522157" marR="0" indent="-200828" defTabSz="455211">
              <a:spcBef>
                <a:spcPts val="633"/>
              </a:spcBef>
              <a:buClr>
                <a:srgbClr val="000000"/>
              </a:buClr>
              <a:buFont typeface="Arial"/>
              <a:buChar char="–"/>
              <a:defRPr sz="2700">
                <a:latin typeface="+mn-lt"/>
                <a:ea typeface="+mn-ea"/>
                <a:cs typeface="+mn-cs"/>
                <a:sym typeface="Calibri"/>
              </a:defRPr>
            </a:lvl2pPr>
            <a:lvl3pPr marL="803315" marR="0" indent="-160663" defTabSz="455211">
              <a:spcBef>
                <a:spcPts val="562"/>
              </a:spcBef>
              <a:buClr>
                <a:srgbClr val="000000"/>
              </a:buClr>
              <a:buFont typeface="Arial"/>
              <a:defRPr sz="2400">
                <a:latin typeface="+mn-lt"/>
                <a:ea typeface="+mn-ea"/>
                <a:cs typeface="+mn-cs"/>
                <a:sym typeface="Calibri"/>
              </a:defRPr>
            </a:lvl3pPr>
            <a:lvl4pPr marL="1124640" marR="0" indent="-160663" defTabSz="455211">
              <a:spcBef>
                <a:spcPts val="422"/>
              </a:spcBef>
              <a:buClr>
                <a:srgbClr val="000000"/>
              </a:buClr>
              <a:buFont typeface="Arial"/>
              <a:buChar char="–"/>
              <a:defRPr sz="2000">
                <a:latin typeface="+mn-lt"/>
                <a:ea typeface="+mn-ea"/>
                <a:cs typeface="+mn-cs"/>
                <a:sym typeface="Calibri"/>
              </a:defRPr>
            </a:lvl4pPr>
            <a:lvl5pPr marL="1445966" marR="0" indent="-160663" defTabSz="455211">
              <a:spcBef>
                <a:spcPts val="422"/>
              </a:spcBef>
              <a:buClr>
                <a:srgbClr val="000000"/>
              </a:buClr>
              <a:buFont typeface="Arial"/>
              <a:buChar char="»"/>
              <a:defRPr sz="2000">
                <a:latin typeface="+mn-lt"/>
                <a:ea typeface="+mn-ea"/>
                <a:cs typeface="+mn-cs"/>
                <a:sym typeface="Calibri"/>
              </a:defRPr>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5" name="Shape 16"/>
          <p:cNvSpPr>
            <a:spLocks noGrp="1"/>
          </p:cNvSpPr>
          <p:nvPr>
            <p:ph type="sldNum" sz="quarter" idx="10"/>
          </p:nvPr>
        </p:nvSpPr>
        <p:spPr>
          <a:xfrm>
            <a:off x="8463189" y="6492126"/>
            <a:ext cx="223166" cy="227223"/>
          </a:xfrm>
          <a:ln>
            <a:round/>
          </a:ln>
        </p:spPr>
        <p:txBody>
          <a:bodyPr lIns="26777" tIns="26777" rIns="26777" bIns="26777" anchor="ctr"/>
          <a:lstStyle>
            <a:lvl1pPr algn="r" defTabSz="455211">
              <a:defRPr sz="1100">
                <a:solidFill>
                  <a:srgbClr val="9A9A9A"/>
                </a:solidFill>
                <a:uFill>
                  <a:solidFill>
                    <a:srgbClr val="9A9A9A"/>
                  </a:solidFill>
                </a:uFill>
                <a:latin typeface="+mn-lt"/>
                <a:ea typeface="+mn-ea"/>
                <a:cs typeface="+mn-cs"/>
                <a:sym typeface="Calibri"/>
              </a:defRPr>
            </a:lvl1pPr>
          </a:lstStyle>
          <a:p>
            <a:pPr>
              <a:defRPr/>
            </a:pPr>
            <a:fld id="{948F959A-AC34-424E-A821-609C5BBE8A7B}" type="slidenum">
              <a:rPr/>
              <a:pPr>
                <a:defRPr/>
              </a:pPr>
              <a:t>‹#›</a:t>
            </a:fld>
            <a:endParaRPr/>
          </a:p>
        </p:txBody>
      </p:sp>
    </p:spTree>
    <p:extLst>
      <p:ext uri="{BB962C8B-B14F-4D97-AF65-F5344CB8AC3E}">
        <p14:creationId xmlns:p14="http://schemas.microsoft.com/office/powerpoint/2010/main" val="1038868566"/>
      </p:ext>
    </p:extLst>
  </p:cSld>
  <p:clrMapOvr>
    <a:masterClrMapping/>
  </p:clrMapOvr>
  <p:transition spd="med"/>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type="tx">
  <p:cSld name="Default - Title Only">
    <p:spTree>
      <p:nvGrpSpPr>
        <p:cNvPr id="1" name=""/>
        <p:cNvGrpSpPr/>
        <p:nvPr/>
      </p:nvGrpSpPr>
      <p:grpSpPr>
        <a:xfrm>
          <a:off x="0" y="0"/>
          <a:ext cx="0" cy="0"/>
          <a:chOff x="0" y="0"/>
          <a:chExt cx="0" cy="0"/>
        </a:xfrm>
      </p:grpSpPr>
      <p:sp>
        <p:nvSpPr>
          <p:cNvPr id="18" name="Shape 18"/>
          <p:cNvSpPr>
            <a:spLocks noGrp="1"/>
          </p:cNvSpPr>
          <p:nvPr>
            <p:ph type="title"/>
          </p:nvPr>
        </p:nvSpPr>
        <p:spPr>
          <a:xfrm>
            <a:off x="455415" y="274648"/>
            <a:ext cx="8233172" cy="1143001"/>
          </a:xfrm>
          <a:prstGeom prst="rect">
            <a:avLst/>
          </a:prstGeom>
          <a:ln>
            <a:round/>
          </a:ln>
        </p:spPr>
        <p:txBody>
          <a:bodyPr lIns="26777" tIns="26777" rIns="26777" bIns="26777"/>
          <a:lstStyle>
            <a:lvl1pPr marL="0" marR="0" defTabSz="455211">
              <a:defRPr>
                <a:latin typeface="+mn-lt"/>
                <a:ea typeface="+mn-ea"/>
                <a:cs typeface="+mn-cs"/>
                <a:sym typeface="Calibri"/>
              </a:defRPr>
            </a:lvl1pPr>
          </a:lstStyle>
          <a:p>
            <a:pPr lvl="0"/>
            <a:r>
              <a:rPr/>
              <a:t>Title Text</a:t>
            </a:r>
          </a:p>
        </p:txBody>
      </p:sp>
      <p:sp>
        <p:nvSpPr>
          <p:cNvPr id="3" name="Shape 19"/>
          <p:cNvSpPr>
            <a:spLocks noGrp="1"/>
          </p:cNvSpPr>
          <p:nvPr>
            <p:ph type="sldNum" sz="quarter" idx="10"/>
          </p:nvPr>
        </p:nvSpPr>
        <p:spPr>
          <a:xfrm>
            <a:off x="8463189" y="6492126"/>
            <a:ext cx="223166" cy="227223"/>
          </a:xfrm>
          <a:ln>
            <a:round/>
          </a:ln>
        </p:spPr>
        <p:txBody>
          <a:bodyPr lIns="26777" tIns="26777" rIns="26777" bIns="26777" anchor="ctr"/>
          <a:lstStyle>
            <a:lvl1pPr algn="r" defTabSz="455211">
              <a:defRPr sz="1100">
                <a:solidFill>
                  <a:srgbClr val="9A9A9A"/>
                </a:solidFill>
                <a:uFill>
                  <a:solidFill>
                    <a:srgbClr val="9A9A9A"/>
                  </a:solidFill>
                </a:uFill>
                <a:latin typeface="+mn-lt"/>
                <a:ea typeface="+mn-ea"/>
                <a:cs typeface="+mn-cs"/>
                <a:sym typeface="Calibri"/>
              </a:defRPr>
            </a:lvl1pPr>
          </a:lstStyle>
          <a:p>
            <a:pPr>
              <a:defRPr/>
            </a:pPr>
            <a:fld id="{431223A5-8D28-4F38-8057-273F6F340742}" type="slidenum">
              <a:rPr/>
              <a:pPr>
                <a:defRPr/>
              </a:pPr>
              <a:t>‹#›</a:t>
            </a:fld>
            <a:endParaRPr/>
          </a:p>
        </p:txBody>
      </p:sp>
    </p:spTree>
    <p:extLst>
      <p:ext uri="{BB962C8B-B14F-4D97-AF65-F5344CB8AC3E}">
        <p14:creationId xmlns:p14="http://schemas.microsoft.com/office/powerpoint/2010/main" val="549393986"/>
      </p:ext>
    </p:extLst>
  </p:cSld>
  <p:clrMapOvr>
    <a:masterClrMapping/>
  </p:clrMapOvr>
  <p:transition spd="med"/>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type="tx">
  <p:cSld name="Default - Blank">
    <p:spTree>
      <p:nvGrpSpPr>
        <p:cNvPr id="1" name=""/>
        <p:cNvGrpSpPr/>
        <p:nvPr/>
      </p:nvGrpSpPr>
      <p:grpSpPr>
        <a:xfrm>
          <a:off x="0" y="0"/>
          <a:ext cx="0" cy="0"/>
          <a:chOff x="0" y="0"/>
          <a:chExt cx="0" cy="0"/>
        </a:xfrm>
      </p:grpSpPr>
      <p:sp>
        <p:nvSpPr>
          <p:cNvPr id="2" name="Shape 21"/>
          <p:cNvSpPr/>
          <p:nvPr/>
        </p:nvSpPr>
        <p:spPr>
          <a:xfrm>
            <a:off x="84833" y="127248"/>
            <a:ext cx="9001125" cy="6625828"/>
          </a:xfrm>
          <a:prstGeom prst="rect">
            <a:avLst/>
          </a:prstGeom>
          <a:ln w="76200">
            <a:solidFill/>
            <a:miter lim="400000"/>
          </a:ln>
        </p:spPr>
        <p:txBody>
          <a:bodyPr lIns="26777" tIns="26777" rIns="26777" bIns="26777" anchor="ctr"/>
          <a:lstStyle/>
          <a:p>
            <a:pPr algn="ctr" defTabSz="580170">
              <a:buClr>
                <a:srgbClr val="000000"/>
              </a:buClr>
              <a:buFont typeface="Trebuchet MS"/>
              <a:buNone/>
              <a:defRPr sz="5600">
                <a:effectLst>
                  <a:outerShdw blurRad="38100" dist="12700" dir="5400000" rotWithShape="0">
                    <a:srgbClr val="000000">
                      <a:alpha val="50000"/>
                    </a:srgbClr>
                  </a:outerShdw>
                </a:effectLst>
                <a:uFill>
                  <a:solidFill/>
                </a:uFill>
                <a:latin typeface="Trebuchet MS"/>
                <a:ea typeface="Trebuchet MS"/>
                <a:cs typeface="Trebuchet MS"/>
                <a:sym typeface="Trebuchet MS"/>
              </a:defRPr>
            </a:pPr>
            <a:endParaRPr sz="3900" kern="0">
              <a:solidFill>
                <a:sysClr val="windowText" lastClr="000000"/>
              </a:solidFill>
              <a:effectLst>
                <a:outerShdw blurRad="38100" dist="12700" dir="5400000" rotWithShape="0">
                  <a:srgbClr val="000000">
                    <a:alpha val="50000"/>
                  </a:srgbClr>
                </a:outerShdw>
              </a:effectLst>
              <a:uFill>
                <a:solidFill/>
              </a:uFill>
              <a:latin typeface="Trebuchet MS"/>
              <a:ea typeface="Trebuchet MS"/>
              <a:cs typeface="Trebuchet MS"/>
              <a:sym typeface="Trebuchet MS"/>
            </a:endParaRPr>
          </a:p>
        </p:txBody>
      </p:sp>
      <p:sp>
        <p:nvSpPr>
          <p:cNvPr id="3" name="Shape 22"/>
          <p:cNvSpPr>
            <a:spLocks noGrp="1"/>
          </p:cNvSpPr>
          <p:nvPr>
            <p:ph type="sldNum" sz="quarter" idx="10"/>
          </p:nvPr>
        </p:nvSpPr>
        <p:spPr>
          <a:xfrm>
            <a:off x="8463189" y="6492126"/>
            <a:ext cx="223166" cy="227223"/>
          </a:xfrm>
          <a:ln>
            <a:round/>
          </a:ln>
        </p:spPr>
        <p:txBody>
          <a:bodyPr lIns="26777" tIns="26777" rIns="26777" bIns="26777" anchor="ctr"/>
          <a:lstStyle>
            <a:lvl1pPr algn="r" defTabSz="455211">
              <a:defRPr sz="1100">
                <a:solidFill>
                  <a:srgbClr val="9A9A9A"/>
                </a:solidFill>
                <a:uFill>
                  <a:solidFill>
                    <a:srgbClr val="9A9A9A"/>
                  </a:solidFill>
                </a:uFill>
                <a:latin typeface="+mn-lt"/>
                <a:ea typeface="+mn-ea"/>
                <a:cs typeface="+mn-cs"/>
                <a:sym typeface="Calibri"/>
              </a:defRPr>
            </a:lvl1pPr>
          </a:lstStyle>
          <a:p>
            <a:pPr>
              <a:defRPr/>
            </a:pPr>
            <a:fld id="{2E18C199-FC15-43D0-88A4-2E6AE0518827}" type="slidenum">
              <a:rPr/>
              <a:pPr>
                <a:defRPr/>
              </a:pPr>
              <a:t>‹#›</a:t>
            </a:fld>
            <a:endParaRPr/>
          </a:p>
        </p:txBody>
      </p:sp>
    </p:spTree>
    <p:extLst>
      <p:ext uri="{BB962C8B-B14F-4D97-AF65-F5344CB8AC3E}">
        <p14:creationId xmlns:p14="http://schemas.microsoft.com/office/powerpoint/2010/main" val="1435072157"/>
      </p:ext>
    </p:extLst>
  </p:cSld>
  <p:clrMapOvr>
    <a:masterClrMapping/>
  </p:clrMapOvr>
  <p:transition spd="med"/>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24" name="Shape 24"/>
          <p:cNvSpPr>
            <a:spLocks noGrp="1"/>
          </p:cNvSpPr>
          <p:nvPr>
            <p:ph type="title"/>
          </p:nvPr>
        </p:nvSpPr>
        <p:spPr>
          <a:xfrm>
            <a:off x="687587" y="383977"/>
            <a:ext cx="7768828" cy="1598414"/>
          </a:xfrm>
          <a:prstGeom prst="rect">
            <a:avLst/>
          </a:prstGeom>
        </p:spPr>
        <p:txBody>
          <a:bodyPr/>
          <a:lstStyle>
            <a:lvl1pPr>
              <a:defRPr b="1">
                <a:latin typeface="Trebuchet MS"/>
                <a:ea typeface="Trebuchet MS"/>
                <a:cs typeface="Trebuchet MS"/>
                <a:sym typeface="Trebuchet MS"/>
              </a:defRPr>
            </a:lvl1pPr>
          </a:lstStyle>
          <a:p>
            <a:pPr lvl="0"/>
            <a:r>
              <a:rPr/>
              <a:t>Title Text</a:t>
            </a:r>
          </a:p>
        </p:txBody>
      </p:sp>
      <p:sp>
        <p:nvSpPr>
          <p:cNvPr id="25" name="Shape 25"/>
          <p:cNvSpPr>
            <a:spLocks noGrp="1"/>
          </p:cNvSpPr>
          <p:nvPr>
            <p:ph type="body" idx="1"/>
          </p:nvPr>
        </p:nvSpPr>
        <p:spPr>
          <a:xfrm>
            <a:off x="687587" y="1982401"/>
            <a:ext cx="7768828" cy="4875609"/>
          </a:xfrm>
          <a:prstGeom prst="rect">
            <a:avLst/>
          </a:prstGeom>
        </p:spPr>
        <p:txBody>
          <a:bodyPr/>
          <a:lstStyle>
            <a:lvl1pPr>
              <a:defRPr>
                <a:latin typeface="Trebuchet MS"/>
                <a:ea typeface="Trebuchet MS"/>
                <a:cs typeface="Trebuchet MS"/>
                <a:sym typeface="Trebuchet MS"/>
              </a:defRPr>
            </a:lvl1pPr>
            <a:lvl2pPr marL="550718" indent="-200828">
              <a:spcBef>
                <a:spcPts val="633"/>
              </a:spcBef>
              <a:buChar char="–"/>
              <a:defRPr sz="2700">
                <a:latin typeface="Trebuchet MS"/>
                <a:ea typeface="Trebuchet MS"/>
                <a:cs typeface="Trebuchet MS"/>
                <a:sym typeface="Trebuchet MS"/>
              </a:defRPr>
            </a:lvl2pPr>
            <a:lvl3pPr marL="831876" indent="-160663">
              <a:spcBef>
                <a:spcPts val="492"/>
              </a:spcBef>
              <a:defRPr sz="2400">
                <a:latin typeface="Trebuchet MS"/>
                <a:ea typeface="Trebuchet MS"/>
                <a:cs typeface="Trebuchet MS"/>
                <a:sym typeface="Trebuchet MS"/>
              </a:defRPr>
            </a:lvl3pPr>
            <a:lvl4pPr marL="1153202" indent="-160663">
              <a:spcBef>
                <a:spcPts val="422"/>
              </a:spcBef>
              <a:buChar char="–"/>
              <a:defRPr sz="2000">
                <a:latin typeface="Trebuchet MS"/>
                <a:ea typeface="Trebuchet MS"/>
                <a:cs typeface="Trebuchet MS"/>
                <a:sym typeface="Trebuchet MS"/>
              </a:defRPr>
            </a:lvl4pPr>
            <a:lvl5pPr marL="1474524" indent="-160663">
              <a:spcBef>
                <a:spcPts val="422"/>
              </a:spcBef>
              <a:buChar char="»"/>
              <a:defRPr sz="2000">
                <a:latin typeface="Trebuchet MS"/>
                <a:ea typeface="Trebuchet MS"/>
                <a:cs typeface="Trebuchet MS"/>
                <a:sym typeface="Trebuchet MS"/>
              </a:defRPr>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26"/>
          <p:cNvSpPr>
            <a:spLocks noGrp="1"/>
          </p:cNvSpPr>
          <p:nvPr>
            <p:ph type="sldNum" sz="quarter" idx="10"/>
          </p:nvPr>
        </p:nvSpPr>
        <p:spPr>
          <a:xfrm>
            <a:off x="7408738" y="6250791"/>
            <a:ext cx="195567" cy="200055"/>
          </a:xfrm>
        </p:spPr>
        <p:txBody>
          <a:bodyPr/>
          <a:lstStyle>
            <a:lvl1pPr>
              <a:defRPr>
                <a:latin typeface="Times New Roman"/>
                <a:ea typeface="Times New Roman"/>
                <a:cs typeface="Times New Roman"/>
                <a:sym typeface="Times New Roman"/>
              </a:defRPr>
            </a:lvl1pPr>
          </a:lstStyle>
          <a:p>
            <a:pPr>
              <a:defRPr/>
            </a:pPr>
            <a:fld id="{295D8C35-0EF2-4BE9-BBE6-44111EE3BF4A}" type="slidenum">
              <a:rPr/>
              <a:pPr>
                <a:defRPr/>
              </a:pPr>
              <a:t>‹#›</a:t>
            </a:fld>
            <a:endParaRPr/>
          </a:p>
        </p:txBody>
      </p:sp>
    </p:spTree>
    <p:extLst>
      <p:ext uri="{BB962C8B-B14F-4D97-AF65-F5344CB8AC3E}">
        <p14:creationId xmlns:p14="http://schemas.microsoft.com/office/powerpoint/2010/main" val="2379584819"/>
      </p:ext>
    </p:extLst>
  </p:cSld>
  <p:clrMapOvr>
    <a:masterClrMapping/>
  </p:clrMapOvr>
  <p:transition spd="med"/>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sp>
        <p:nvSpPr>
          <p:cNvPr id="28" name="Shape 28"/>
          <p:cNvSpPr>
            <a:spLocks noGrp="1"/>
          </p:cNvSpPr>
          <p:nvPr>
            <p:ph type="title"/>
          </p:nvPr>
        </p:nvSpPr>
        <p:spPr>
          <a:xfrm>
            <a:off x="892971" y="4"/>
            <a:ext cx="7349133" cy="2143125"/>
          </a:xfrm>
          <a:prstGeom prst="rect">
            <a:avLst/>
          </a:prstGeom>
        </p:spPr>
        <p:txBody>
          <a:bodyPr/>
          <a:lstStyle>
            <a:lvl1pPr marL="0" marR="0" defTabSz="651580">
              <a:defRPr sz="5800">
                <a:latin typeface="Gill Sans SemiBold"/>
                <a:ea typeface="Gill Sans SemiBold"/>
                <a:cs typeface="Gill Sans SemiBold"/>
                <a:sym typeface="Gill Sans SemiBold"/>
              </a:defRPr>
            </a:lvl1pPr>
          </a:lstStyle>
          <a:p>
            <a:pPr lvl="0"/>
            <a:r>
              <a:rPr/>
              <a:t>Title Text</a:t>
            </a:r>
          </a:p>
        </p:txBody>
      </p:sp>
      <p:sp>
        <p:nvSpPr>
          <p:cNvPr id="29" name="Shape 29"/>
          <p:cNvSpPr>
            <a:spLocks noGrp="1"/>
          </p:cNvSpPr>
          <p:nvPr>
            <p:ph type="body" idx="1"/>
          </p:nvPr>
        </p:nvSpPr>
        <p:spPr>
          <a:xfrm>
            <a:off x="892971" y="2312793"/>
            <a:ext cx="7349133" cy="4545211"/>
          </a:xfrm>
          <a:prstGeom prst="rect">
            <a:avLst/>
          </a:prstGeom>
        </p:spPr>
        <p:txBody>
          <a:bodyPr/>
          <a:lstStyle>
            <a:lvl1pPr marL="240996" marR="0" algn="ctr" defTabSz="651580">
              <a:spcBef>
                <a:spcPts val="0"/>
              </a:spcBef>
              <a:buSzTx/>
              <a:buNone/>
              <a:defRPr sz="2400">
                <a:latin typeface="+mj-lt"/>
                <a:ea typeface="+mj-ea"/>
                <a:cs typeface="+mj-cs"/>
                <a:sym typeface="Gill Sans"/>
              </a:defRPr>
            </a:lvl1pPr>
            <a:lvl2pPr marL="522157" marR="0" indent="-200828" algn="ctr" defTabSz="651580">
              <a:spcBef>
                <a:spcPts val="0"/>
              </a:spcBef>
              <a:buSzTx/>
              <a:buNone/>
              <a:defRPr sz="2400">
                <a:latin typeface="+mj-lt"/>
                <a:ea typeface="+mj-ea"/>
                <a:cs typeface="+mj-cs"/>
                <a:sym typeface="Gill Sans"/>
              </a:defRPr>
            </a:lvl2pPr>
            <a:lvl3pPr marL="803315" marR="0" indent="-151737" algn="ctr" defTabSz="651580">
              <a:spcBef>
                <a:spcPts val="0"/>
              </a:spcBef>
              <a:buSzTx/>
              <a:buNone/>
              <a:defRPr sz="2400">
                <a:latin typeface="+mj-lt"/>
                <a:ea typeface="+mj-ea"/>
                <a:cs typeface="+mj-cs"/>
                <a:sym typeface="Gill Sans"/>
              </a:defRPr>
            </a:lvl3pPr>
            <a:lvl4pPr marL="1133566" marR="0" indent="-169589" algn="ctr" defTabSz="651580">
              <a:spcBef>
                <a:spcPts val="0"/>
              </a:spcBef>
              <a:buSzTx/>
              <a:buNone/>
              <a:defRPr sz="2400">
                <a:latin typeface="+mj-lt"/>
                <a:ea typeface="+mj-ea"/>
                <a:cs typeface="+mj-cs"/>
                <a:sym typeface="Gill Sans"/>
              </a:defRPr>
            </a:lvl4pPr>
            <a:lvl5pPr marL="1445966" marR="0" indent="-160663" algn="ctr" defTabSz="651580">
              <a:spcBef>
                <a:spcPts val="0"/>
              </a:spcBef>
              <a:buSzTx/>
              <a:buNone/>
              <a:defRPr sz="2400">
                <a:latin typeface="+mj-lt"/>
                <a:ea typeface="+mj-ea"/>
                <a:cs typeface="+mj-cs"/>
                <a:sym typeface="Gill Sans"/>
              </a:defRPr>
            </a:lvl5pPr>
          </a:lstStyle>
          <a:p>
            <a:pPr lvl="0"/>
            <a:r>
              <a:rPr/>
              <a:t>Body Level One</a:t>
            </a:r>
          </a:p>
          <a:p>
            <a:pPr lvl="1"/>
            <a:r>
              <a:rPr/>
              <a:t>Body Level Two</a:t>
            </a:r>
          </a:p>
          <a:p>
            <a:pPr lvl="2"/>
            <a:r>
              <a:rPr/>
              <a:t>Body Level Three</a:t>
            </a:r>
          </a:p>
          <a:p>
            <a:pPr lvl="3"/>
            <a:r>
              <a:rPr/>
              <a:t>Body Level Four</a:t>
            </a:r>
          </a:p>
          <a:p>
            <a:pPr lvl="4"/>
            <a:r>
              <a:rPr/>
              <a:t>Body Level Five</a:t>
            </a:r>
          </a:p>
        </p:txBody>
      </p:sp>
    </p:spTree>
    <p:extLst>
      <p:ext uri="{BB962C8B-B14F-4D97-AF65-F5344CB8AC3E}">
        <p14:creationId xmlns:p14="http://schemas.microsoft.com/office/powerpoint/2010/main" val="1005610298"/>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Default - Title Slide">
    <p:spTree>
      <p:nvGrpSpPr>
        <p:cNvPr id="1" name=""/>
        <p:cNvGrpSpPr/>
        <p:nvPr/>
      </p:nvGrpSpPr>
      <p:grpSpPr>
        <a:xfrm>
          <a:off x="0" y="0"/>
          <a:ext cx="0" cy="0"/>
          <a:chOff x="0" y="0"/>
          <a:chExt cx="0" cy="0"/>
        </a:xfrm>
      </p:grpSpPr>
      <p:sp>
        <p:nvSpPr>
          <p:cNvPr id="4" name="Shape 7"/>
          <p:cNvSpPr/>
          <p:nvPr/>
        </p:nvSpPr>
        <p:spPr>
          <a:xfrm>
            <a:off x="84833" y="127248"/>
            <a:ext cx="9001125" cy="6625828"/>
          </a:xfrm>
          <a:prstGeom prst="rect">
            <a:avLst/>
          </a:prstGeom>
          <a:ln w="76200">
            <a:solidFill/>
            <a:miter lim="400000"/>
          </a:ln>
        </p:spPr>
        <p:txBody>
          <a:bodyPr lIns="26726" tIns="26726" rIns="26726" bIns="26726" anchor="ctr"/>
          <a:lstStyle/>
          <a:p>
            <a:pPr algn="ctr" defTabSz="579122" fontAlgn="auto">
              <a:spcBef>
                <a:spcPts val="0"/>
              </a:spcBef>
              <a:spcAft>
                <a:spcPts val="0"/>
              </a:spcAft>
              <a:buClr>
                <a:srgbClr val="000000"/>
              </a:buClr>
              <a:buFont typeface="Trebuchet MS"/>
              <a:buNone/>
              <a:defRPr sz="5600">
                <a:effectLst>
                  <a:outerShdw blurRad="38100" dist="12700" dir="5400000" rotWithShape="0">
                    <a:srgbClr val="000000">
                      <a:alpha val="50000"/>
                    </a:srgbClr>
                  </a:outerShdw>
                </a:effectLst>
                <a:uFill>
                  <a:solidFill/>
                </a:uFill>
                <a:latin typeface="Trebuchet MS"/>
                <a:ea typeface="Trebuchet MS"/>
                <a:cs typeface="Trebuchet MS"/>
                <a:sym typeface="Trebuchet MS"/>
              </a:defRPr>
            </a:pPr>
            <a:endParaRPr sz="3900" kern="0">
              <a:solidFill>
                <a:sysClr val="windowText" lastClr="000000"/>
              </a:solidFill>
              <a:effectLst>
                <a:outerShdw blurRad="38100" dist="12700" dir="5400000" rotWithShape="0">
                  <a:srgbClr val="000000">
                    <a:alpha val="50000"/>
                  </a:srgbClr>
                </a:outerShdw>
              </a:effectLst>
              <a:uFill>
                <a:solidFill/>
              </a:uFill>
              <a:latin typeface="Trebuchet MS"/>
              <a:ea typeface="Trebuchet MS"/>
              <a:cs typeface="Trebuchet MS"/>
              <a:sym typeface="Trebuchet MS"/>
            </a:endParaRPr>
          </a:p>
        </p:txBody>
      </p:sp>
      <p:sp>
        <p:nvSpPr>
          <p:cNvPr id="8" name="Shape 8"/>
          <p:cNvSpPr>
            <a:spLocks noGrp="1"/>
          </p:cNvSpPr>
          <p:nvPr>
            <p:ph type="title"/>
          </p:nvPr>
        </p:nvSpPr>
        <p:spPr>
          <a:xfrm>
            <a:off x="687587" y="2130425"/>
            <a:ext cx="7768828" cy="1470026"/>
          </a:xfrm>
          <a:prstGeom prst="rect">
            <a:avLst/>
          </a:prstGeom>
          <a:ln>
            <a:round/>
          </a:ln>
        </p:spPr>
        <p:txBody>
          <a:bodyPr lIns="26726" tIns="26726" rIns="26726" bIns="26726"/>
          <a:lstStyle>
            <a:lvl1pPr marL="0" marR="0" defTabSz="454397">
              <a:defRPr>
                <a:latin typeface="+mn-lt"/>
                <a:ea typeface="+mn-ea"/>
                <a:cs typeface="+mn-cs"/>
                <a:sym typeface="Calibri"/>
              </a:defRPr>
            </a:lvl1pPr>
          </a:lstStyle>
          <a:p>
            <a:pPr lvl="0"/>
            <a:r>
              <a:rPr/>
              <a:t>Title Text</a:t>
            </a:r>
          </a:p>
        </p:txBody>
      </p:sp>
      <p:sp>
        <p:nvSpPr>
          <p:cNvPr id="9" name="Shape 9"/>
          <p:cNvSpPr>
            <a:spLocks noGrp="1"/>
          </p:cNvSpPr>
          <p:nvPr>
            <p:ph type="body" idx="1"/>
          </p:nvPr>
        </p:nvSpPr>
        <p:spPr>
          <a:xfrm>
            <a:off x="1375173" y="3884417"/>
            <a:ext cx="6402586" cy="1750219"/>
          </a:xfrm>
          <a:prstGeom prst="rect">
            <a:avLst/>
          </a:prstGeom>
          <a:ln>
            <a:round/>
          </a:ln>
        </p:spPr>
        <p:txBody>
          <a:bodyPr lIns="26726" tIns="26726" rIns="26726" bIns="26726"/>
          <a:lstStyle>
            <a:lvl1pPr marL="0" marR="0" indent="0" algn="ctr" defTabSz="454397">
              <a:buClr>
                <a:srgbClr val="9A9A9A"/>
              </a:buClr>
              <a:buSzTx/>
              <a:buNone/>
              <a:defRPr>
                <a:solidFill>
                  <a:srgbClr val="9A9A9A"/>
                </a:solidFill>
                <a:uFill>
                  <a:solidFill>
                    <a:srgbClr val="9A9A9A"/>
                  </a:solidFill>
                </a:uFill>
                <a:latin typeface="+mn-lt"/>
                <a:ea typeface="+mn-ea"/>
                <a:cs typeface="+mn-cs"/>
                <a:sym typeface="Calibri"/>
              </a:defRPr>
            </a:lvl1pPr>
            <a:lvl2pPr marL="454397" marR="0" indent="0" algn="ctr" defTabSz="454397">
              <a:spcBef>
                <a:spcPts val="633"/>
              </a:spcBef>
              <a:buClr>
                <a:srgbClr val="9A9A9A"/>
              </a:buClr>
              <a:buSzTx/>
              <a:buNone/>
              <a:defRPr sz="2700">
                <a:solidFill>
                  <a:srgbClr val="9A9A9A"/>
                </a:solidFill>
                <a:uFill>
                  <a:solidFill>
                    <a:srgbClr val="9A9A9A"/>
                  </a:solidFill>
                </a:uFill>
                <a:latin typeface="+mn-lt"/>
                <a:ea typeface="+mn-ea"/>
                <a:cs typeface="+mn-cs"/>
                <a:sym typeface="Calibri"/>
              </a:defRPr>
            </a:lvl2pPr>
            <a:lvl3pPr marL="908786" marR="0" indent="0" algn="ctr" defTabSz="454397">
              <a:spcBef>
                <a:spcPts val="562"/>
              </a:spcBef>
              <a:buClr>
                <a:srgbClr val="9A9A9A"/>
              </a:buClr>
              <a:buSzTx/>
              <a:buNone/>
              <a:defRPr sz="2400">
                <a:solidFill>
                  <a:srgbClr val="9A9A9A"/>
                </a:solidFill>
                <a:uFill>
                  <a:solidFill>
                    <a:srgbClr val="9A9A9A"/>
                  </a:solidFill>
                </a:uFill>
                <a:latin typeface="+mn-lt"/>
                <a:ea typeface="+mn-ea"/>
                <a:cs typeface="+mn-cs"/>
                <a:sym typeface="Calibri"/>
              </a:defRPr>
            </a:lvl3pPr>
            <a:lvl4pPr marL="1372083" marR="0" indent="0" algn="ctr" defTabSz="454397">
              <a:spcBef>
                <a:spcPts val="422"/>
              </a:spcBef>
              <a:buClr>
                <a:srgbClr val="9A9A9A"/>
              </a:buClr>
              <a:buSzTx/>
              <a:buNone/>
              <a:defRPr sz="2000">
                <a:solidFill>
                  <a:srgbClr val="9A9A9A"/>
                </a:solidFill>
                <a:uFill>
                  <a:solidFill>
                    <a:srgbClr val="9A9A9A"/>
                  </a:solidFill>
                </a:uFill>
                <a:latin typeface="+mn-lt"/>
                <a:ea typeface="+mn-ea"/>
                <a:cs typeface="+mn-cs"/>
                <a:sym typeface="Calibri"/>
              </a:defRPr>
            </a:lvl4pPr>
            <a:lvl5pPr marL="1826501" marR="0" indent="0" algn="ctr" defTabSz="454397">
              <a:spcBef>
                <a:spcPts val="422"/>
              </a:spcBef>
              <a:buClr>
                <a:srgbClr val="9A9A9A"/>
              </a:buClr>
              <a:buSzTx/>
              <a:buNone/>
              <a:defRPr sz="2000">
                <a:solidFill>
                  <a:srgbClr val="9A9A9A"/>
                </a:solidFill>
                <a:uFill>
                  <a:solidFill>
                    <a:srgbClr val="9A9A9A"/>
                  </a:solidFill>
                </a:uFill>
                <a:latin typeface="+mn-lt"/>
                <a:ea typeface="+mn-ea"/>
                <a:cs typeface="+mn-cs"/>
                <a:sym typeface="Calibri"/>
              </a:defRPr>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5" name="Shape 10"/>
          <p:cNvSpPr>
            <a:spLocks noGrp="1"/>
          </p:cNvSpPr>
          <p:nvPr>
            <p:ph type="sldNum" sz="quarter" idx="10"/>
          </p:nvPr>
        </p:nvSpPr>
        <p:spPr>
          <a:xfrm>
            <a:off x="8479899" y="6494115"/>
            <a:ext cx="206499" cy="223242"/>
          </a:xfrm>
          <a:ln>
            <a:round/>
          </a:ln>
        </p:spPr>
        <p:txBody>
          <a:bodyPr lIns="26726" tIns="26726" rIns="26726" bIns="26726" anchor="ctr"/>
          <a:lstStyle>
            <a:lvl1pPr algn="r" defTabSz="454397">
              <a:defRPr sz="1100">
                <a:solidFill>
                  <a:srgbClr val="9A9A9A"/>
                </a:solidFill>
                <a:uFill>
                  <a:solidFill>
                    <a:srgbClr val="9A9A9A"/>
                  </a:solidFill>
                </a:uFill>
                <a:latin typeface="+mn-lt"/>
                <a:ea typeface="+mn-ea"/>
                <a:cs typeface="+mn-cs"/>
                <a:sym typeface="Calibri"/>
              </a:defRPr>
            </a:lvl1pPr>
          </a:lstStyle>
          <a:p>
            <a:pPr>
              <a:defRPr/>
            </a:pPr>
            <a:fld id="{CA772641-A8DA-4493-B6B5-701F885DDBAD}" type="slidenum">
              <a:rPr/>
              <a:pPr>
                <a:defRPr/>
              </a:pPr>
              <a:t>‹#›</a:t>
            </a:fld>
            <a:endParaRPr/>
          </a:p>
        </p:txBody>
      </p:sp>
    </p:spTree>
    <p:extLst>
      <p:ext uri="{BB962C8B-B14F-4D97-AF65-F5344CB8AC3E}">
        <p14:creationId xmlns:p14="http://schemas.microsoft.com/office/powerpoint/2010/main" val="3563541355"/>
      </p:ext>
    </p:extLst>
  </p:cSld>
  <p:clrMapOvr>
    <a:masterClrMapping/>
  </p:clrMapOvr>
  <p:transition spd="med"/>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type="tx">
  <p:cSld name="ppt_template_WideScreen">
    <p:spTree>
      <p:nvGrpSpPr>
        <p:cNvPr id="1" name=""/>
        <p:cNvGrpSpPr/>
        <p:nvPr/>
      </p:nvGrpSpPr>
      <p:grpSpPr>
        <a:xfrm>
          <a:off x="0" y="0"/>
          <a:ext cx="0" cy="0"/>
          <a:chOff x="0" y="0"/>
          <a:chExt cx="0" cy="0"/>
        </a:xfrm>
      </p:grpSpPr>
      <p:sp>
        <p:nvSpPr>
          <p:cNvPr id="2" name="Shape 31"/>
          <p:cNvSpPr>
            <a:spLocks noChangeArrowheads="1"/>
          </p:cNvSpPr>
          <p:nvPr/>
        </p:nvSpPr>
        <p:spPr bwMode="auto">
          <a:xfrm>
            <a:off x="119443" y="78136"/>
            <a:ext cx="8908479" cy="6727404"/>
          </a:xfrm>
          <a:prstGeom prst="rect">
            <a:avLst/>
          </a:prstGeom>
          <a:noFill/>
          <a:ln w="76200">
            <a:solidFill>
              <a:srgbClr val="000000"/>
            </a:solidFill>
            <a:miter lim="400000"/>
            <a:headEnd/>
            <a:tailEnd/>
          </a:ln>
          <a:extLst>
            <a:ext uri="{909E8E84-426E-40DD-AFC4-6F175D3DCCD1}">
              <a14:hiddenFill xmlns:a14="http://schemas.microsoft.com/office/drawing/2010/main">
                <a:solidFill>
                  <a:srgbClr val="FFFFFF"/>
                </a:solidFill>
              </a14:hiddenFill>
            </a:ext>
          </a:extLst>
        </p:spPr>
        <p:txBody>
          <a:bodyPr lIns="0" tIns="0" rIns="0" bIns="0" anchor="ctr"/>
          <a:lstStyle/>
          <a:p>
            <a:pPr marL="40166" defTabSz="910422" fontAlgn="base">
              <a:spcBef>
                <a:spcPct val="0"/>
              </a:spcBef>
              <a:spcAft>
                <a:spcPct val="0"/>
              </a:spcAft>
            </a:pPr>
            <a:endParaRPr lang="tr-TR" sz="2400" smtClean="0">
              <a:solidFill>
                <a:srgbClr val="000000"/>
              </a:solidFill>
              <a:latin typeface="Arial" pitchFamily="34" charset="0"/>
              <a:cs typeface="Arial" pitchFamily="34" charset="0"/>
              <a:sym typeface="Arial" pitchFamily="34" charset="0"/>
            </a:endParaRPr>
          </a:p>
        </p:txBody>
      </p:sp>
    </p:spTree>
    <p:extLst>
      <p:ext uri="{BB962C8B-B14F-4D97-AF65-F5344CB8AC3E}">
        <p14:creationId xmlns:p14="http://schemas.microsoft.com/office/powerpoint/2010/main" val="2230009791"/>
      </p:ext>
    </p:extLst>
  </p:cSld>
  <p:clrMapOvr>
    <a:masterClrMapping/>
  </p:clrMapOvr>
  <p:transition spd="med"/>
</p:sldLayout>
</file>

<file path=ppt/slideLayouts/slideLayout271.xml><?xml version="1.0" encoding="utf-8"?>
<p:sldLayout xmlns:a="http://schemas.openxmlformats.org/drawingml/2006/main" xmlns:r="http://schemas.openxmlformats.org/officeDocument/2006/relationships" xmlns:p="http://schemas.openxmlformats.org/presentationml/2006/main" type="tx">
  <p:cSld name="1_Title &amp; Bullets">
    <p:spTree>
      <p:nvGrpSpPr>
        <p:cNvPr id="1" name=""/>
        <p:cNvGrpSpPr/>
        <p:nvPr/>
      </p:nvGrpSpPr>
      <p:grpSpPr>
        <a:xfrm>
          <a:off x="0" y="0"/>
          <a:ext cx="0" cy="0"/>
          <a:chOff x="0" y="0"/>
          <a:chExt cx="0" cy="0"/>
        </a:xfrm>
      </p:grpSpPr>
      <p:sp>
        <p:nvSpPr>
          <p:cNvPr id="33" name="Shape 33"/>
          <p:cNvSpPr>
            <a:spLocks noGrp="1"/>
          </p:cNvSpPr>
          <p:nvPr>
            <p:ph type="title"/>
          </p:nvPr>
        </p:nvSpPr>
        <p:spPr>
          <a:prstGeom prst="rect">
            <a:avLst/>
          </a:prstGeom>
        </p:spPr>
        <p:txBody>
          <a:bodyPr/>
          <a:lstStyle/>
          <a:p>
            <a:pPr lvl="0"/>
            <a:r>
              <a:rPr/>
              <a:t>Title Text</a:t>
            </a:r>
          </a:p>
        </p:txBody>
      </p:sp>
      <p:sp>
        <p:nvSpPr>
          <p:cNvPr id="34" name="Shape 34"/>
          <p:cNvSpPr>
            <a:spLocks noGrp="1"/>
          </p:cNvSpPr>
          <p:nvPr>
            <p:ph type="body" idx="1"/>
          </p:nvPr>
        </p:nvSpPr>
        <p:spPr>
          <a:prstGeom prst="rect">
            <a:avLst/>
          </a:prstGeom>
        </p:spPr>
        <p:txBody>
          <a:bodyPr/>
          <a:lstStyle>
            <a:lvl2pPr marL="550718" indent="-200828">
              <a:spcBef>
                <a:spcPts val="633"/>
              </a:spcBef>
              <a:buChar char="–"/>
              <a:defRPr sz="2700"/>
            </a:lvl2pPr>
            <a:lvl3pPr marL="831876" indent="-160663">
              <a:spcBef>
                <a:spcPts val="492"/>
              </a:spcBef>
              <a:defRPr sz="2400"/>
            </a:lvl3pPr>
            <a:lvl4pPr marL="1153202" indent="-160663">
              <a:spcBef>
                <a:spcPts val="422"/>
              </a:spcBef>
              <a:buChar char="–"/>
              <a:defRPr sz="2000"/>
            </a:lvl4pPr>
            <a:lvl5pPr marL="1474524" indent="-160663">
              <a:spcBef>
                <a:spcPts val="422"/>
              </a:spcBef>
              <a:buChar char="»"/>
              <a:defRPr sz="2000"/>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5"/>
          <p:cNvSpPr>
            <a:spLocks noGrp="1"/>
          </p:cNvSpPr>
          <p:nvPr>
            <p:ph type="sldNum" sz="quarter" idx="10"/>
          </p:nvPr>
        </p:nvSpPr>
        <p:spPr>
          <a:ln/>
        </p:spPr>
        <p:txBody>
          <a:bodyPr/>
          <a:lstStyle>
            <a:lvl1pPr>
              <a:defRPr/>
            </a:lvl1pPr>
          </a:lstStyle>
          <a:p>
            <a:pPr>
              <a:defRPr/>
            </a:pPr>
            <a:fld id="{747101A5-6964-4B4F-95C4-017DAEDC7156}" type="slidenum">
              <a:rPr/>
              <a:pPr>
                <a:defRPr/>
              </a:pPr>
              <a:t>‹#›</a:t>
            </a:fld>
            <a:endParaRPr/>
          </a:p>
        </p:txBody>
      </p:sp>
    </p:spTree>
    <p:extLst>
      <p:ext uri="{BB962C8B-B14F-4D97-AF65-F5344CB8AC3E}">
        <p14:creationId xmlns:p14="http://schemas.microsoft.com/office/powerpoint/2010/main" val="3911104906"/>
      </p:ext>
    </p:extLst>
  </p:cSld>
  <p:clrMapOvr>
    <a:masterClrMapping/>
  </p:clrMapOvr>
  <p:transition spd="med"/>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type="tx">
  <p:cSld name="2_Title &amp; Bullets">
    <p:spTree>
      <p:nvGrpSpPr>
        <p:cNvPr id="1" name=""/>
        <p:cNvGrpSpPr/>
        <p:nvPr/>
      </p:nvGrpSpPr>
      <p:grpSpPr>
        <a:xfrm>
          <a:off x="0" y="0"/>
          <a:ext cx="0" cy="0"/>
          <a:chOff x="0" y="0"/>
          <a:chExt cx="0" cy="0"/>
        </a:xfrm>
      </p:grpSpPr>
      <p:sp>
        <p:nvSpPr>
          <p:cNvPr id="37" name="Shape 37"/>
          <p:cNvSpPr>
            <a:spLocks noGrp="1"/>
          </p:cNvSpPr>
          <p:nvPr>
            <p:ph type="title"/>
          </p:nvPr>
        </p:nvSpPr>
        <p:spPr>
          <a:xfrm>
            <a:off x="687587" y="383977"/>
            <a:ext cx="7768828" cy="1598414"/>
          </a:xfrm>
          <a:prstGeom prst="rect">
            <a:avLst/>
          </a:prstGeom>
        </p:spPr>
        <p:txBody>
          <a:bodyPr/>
          <a:lstStyle>
            <a:lvl1pPr>
              <a:defRPr sz="4100" b="1">
                <a:latin typeface="Trebuchet MS"/>
                <a:ea typeface="Trebuchet MS"/>
                <a:cs typeface="Trebuchet MS"/>
                <a:sym typeface="Trebuchet MS"/>
              </a:defRPr>
            </a:lvl1pPr>
          </a:lstStyle>
          <a:p>
            <a:pPr lvl="0"/>
            <a:r>
              <a:rPr/>
              <a:t>Title Text</a:t>
            </a:r>
          </a:p>
        </p:txBody>
      </p:sp>
      <p:sp>
        <p:nvSpPr>
          <p:cNvPr id="38" name="Shape 38"/>
          <p:cNvSpPr>
            <a:spLocks noGrp="1"/>
          </p:cNvSpPr>
          <p:nvPr>
            <p:ph type="body" idx="1"/>
          </p:nvPr>
        </p:nvSpPr>
        <p:spPr>
          <a:xfrm>
            <a:off x="687587" y="1982401"/>
            <a:ext cx="7768828" cy="4875609"/>
          </a:xfrm>
          <a:prstGeom prst="rect">
            <a:avLst/>
          </a:prstGeom>
        </p:spPr>
        <p:txBody>
          <a:bodyPr/>
          <a:lstStyle>
            <a:lvl1pPr>
              <a:defRPr sz="3000">
                <a:latin typeface="Trebuchet MS"/>
                <a:ea typeface="Trebuchet MS"/>
                <a:cs typeface="Trebuchet MS"/>
                <a:sym typeface="Trebuchet MS"/>
              </a:defRPr>
            </a:lvl1pPr>
            <a:lvl2pPr marL="550718" indent="-200828">
              <a:spcBef>
                <a:spcPts val="633"/>
              </a:spcBef>
              <a:buChar char="–"/>
              <a:defRPr sz="2500">
                <a:latin typeface="Trebuchet MS"/>
                <a:ea typeface="Trebuchet MS"/>
                <a:cs typeface="Trebuchet MS"/>
                <a:sym typeface="Trebuchet MS"/>
              </a:defRPr>
            </a:lvl2pPr>
            <a:lvl3pPr marL="831876" indent="-160663">
              <a:spcBef>
                <a:spcPts val="492"/>
              </a:spcBef>
              <a:defRPr sz="2100">
                <a:latin typeface="Trebuchet MS"/>
                <a:ea typeface="Trebuchet MS"/>
                <a:cs typeface="Trebuchet MS"/>
                <a:sym typeface="Trebuchet MS"/>
              </a:defRPr>
            </a:lvl3pPr>
            <a:lvl4pPr marL="1153202" indent="-160663">
              <a:spcBef>
                <a:spcPts val="422"/>
              </a:spcBef>
              <a:buChar char="–"/>
              <a:defRPr sz="1700">
                <a:latin typeface="Trebuchet MS"/>
                <a:ea typeface="Trebuchet MS"/>
                <a:cs typeface="Trebuchet MS"/>
                <a:sym typeface="Trebuchet MS"/>
              </a:defRPr>
            </a:lvl4pPr>
            <a:lvl5pPr marL="1474524" indent="-160663">
              <a:spcBef>
                <a:spcPts val="422"/>
              </a:spcBef>
              <a:buChar char="»"/>
              <a:defRPr sz="1700">
                <a:latin typeface="Trebuchet MS"/>
                <a:ea typeface="Trebuchet MS"/>
                <a:cs typeface="Trebuchet MS"/>
                <a:sym typeface="Trebuchet MS"/>
              </a:defRPr>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39"/>
          <p:cNvSpPr>
            <a:spLocks noGrp="1"/>
          </p:cNvSpPr>
          <p:nvPr>
            <p:ph type="sldNum" sz="quarter" idx="10"/>
          </p:nvPr>
        </p:nvSpPr>
        <p:spPr>
          <a:xfrm>
            <a:off x="7423102" y="6250784"/>
            <a:ext cx="169066" cy="173124"/>
          </a:xfrm>
        </p:spPr>
        <p:txBody>
          <a:bodyPr/>
          <a:lstStyle>
            <a:lvl1pPr>
              <a:defRPr sz="1100">
                <a:latin typeface="Times New Roman"/>
                <a:ea typeface="Times New Roman"/>
                <a:cs typeface="Times New Roman"/>
                <a:sym typeface="Times New Roman"/>
              </a:defRPr>
            </a:lvl1pPr>
          </a:lstStyle>
          <a:p>
            <a:pPr>
              <a:defRPr/>
            </a:pPr>
            <a:fld id="{FF2DD9BB-8165-4A3F-9221-16399D751E22}" type="slidenum">
              <a:rPr/>
              <a:pPr>
                <a:defRPr/>
              </a:pPr>
              <a:t>‹#›</a:t>
            </a:fld>
            <a:endParaRPr/>
          </a:p>
        </p:txBody>
      </p:sp>
    </p:spTree>
    <p:extLst>
      <p:ext uri="{BB962C8B-B14F-4D97-AF65-F5344CB8AC3E}">
        <p14:creationId xmlns:p14="http://schemas.microsoft.com/office/powerpoint/2010/main" val="4192797147"/>
      </p:ext>
    </p:extLst>
  </p:cSld>
  <p:clrMapOvr>
    <a:masterClrMapping/>
  </p:clrMapOvr>
  <p:transition spd="med"/>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type="tx">
  <p:cSld name="1_Default - Title Slide">
    <p:spTree>
      <p:nvGrpSpPr>
        <p:cNvPr id="1" name=""/>
        <p:cNvGrpSpPr/>
        <p:nvPr/>
      </p:nvGrpSpPr>
      <p:grpSpPr>
        <a:xfrm>
          <a:off x="0" y="0"/>
          <a:ext cx="0" cy="0"/>
          <a:chOff x="0" y="0"/>
          <a:chExt cx="0" cy="0"/>
        </a:xfrm>
      </p:grpSpPr>
      <p:sp>
        <p:nvSpPr>
          <p:cNvPr id="41" name="Shape 41"/>
          <p:cNvSpPr>
            <a:spLocks noGrp="1"/>
          </p:cNvSpPr>
          <p:nvPr>
            <p:ph type="title"/>
          </p:nvPr>
        </p:nvSpPr>
        <p:spPr>
          <a:xfrm>
            <a:off x="687587" y="2130425"/>
            <a:ext cx="7768828" cy="1470026"/>
          </a:xfrm>
          <a:prstGeom prst="rect">
            <a:avLst/>
          </a:prstGeom>
          <a:ln>
            <a:round/>
          </a:ln>
        </p:spPr>
        <p:txBody>
          <a:bodyPr lIns="26777" tIns="26777" rIns="26777" bIns="26777"/>
          <a:lstStyle>
            <a:lvl1pPr marL="0" marR="0" defTabSz="455211">
              <a:defRPr>
                <a:latin typeface="+mn-lt"/>
                <a:ea typeface="+mn-ea"/>
                <a:cs typeface="+mn-cs"/>
                <a:sym typeface="Calibri"/>
              </a:defRPr>
            </a:lvl1pPr>
          </a:lstStyle>
          <a:p>
            <a:pPr lvl="0"/>
            <a:r>
              <a:rPr/>
              <a:t>Title Text</a:t>
            </a:r>
          </a:p>
        </p:txBody>
      </p:sp>
      <p:sp>
        <p:nvSpPr>
          <p:cNvPr id="42" name="Shape 42"/>
          <p:cNvSpPr>
            <a:spLocks noGrp="1"/>
          </p:cNvSpPr>
          <p:nvPr>
            <p:ph type="body" idx="1"/>
          </p:nvPr>
        </p:nvSpPr>
        <p:spPr>
          <a:xfrm>
            <a:off x="1375173" y="3884417"/>
            <a:ext cx="6402586" cy="1750219"/>
          </a:xfrm>
          <a:prstGeom prst="rect">
            <a:avLst/>
          </a:prstGeom>
          <a:ln>
            <a:round/>
          </a:ln>
        </p:spPr>
        <p:txBody>
          <a:bodyPr lIns="26777" tIns="26777" rIns="26777" bIns="26777"/>
          <a:lstStyle>
            <a:lvl1pPr marL="0" marR="0" indent="0" algn="ctr" defTabSz="455211">
              <a:buClr>
                <a:srgbClr val="9A9A9A"/>
              </a:buClr>
              <a:buSzTx/>
              <a:buNone/>
              <a:defRPr>
                <a:solidFill>
                  <a:srgbClr val="9A9A9A"/>
                </a:solidFill>
                <a:uFill>
                  <a:solidFill>
                    <a:srgbClr val="9A9A9A"/>
                  </a:solidFill>
                </a:uFill>
                <a:latin typeface="+mn-lt"/>
                <a:ea typeface="+mn-ea"/>
                <a:cs typeface="+mn-cs"/>
                <a:sym typeface="Calibri"/>
              </a:defRPr>
            </a:lvl1pPr>
            <a:lvl2pPr marL="455211" marR="0" indent="0" algn="ctr" defTabSz="455211">
              <a:spcBef>
                <a:spcPts val="633"/>
              </a:spcBef>
              <a:buClr>
                <a:srgbClr val="9A9A9A"/>
              </a:buClr>
              <a:buSzTx/>
              <a:buNone/>
              <a:defRPr sz="2700">
                <a:solidFill>
                  <a:srgbClr val="9A9A9A"/>
                </a:solidFill>
                <a:uFill>
                  <a:solidFill>
                    <a:srgbClr val="9A9A9A"/>
                  </a:solidFill>
                </a:uFill>
                <a:latin typeface="+mn-lt"/>
                <a:ea typeface="+mn-ea"/>
                <a:cs typeface="+mn-cs"/>
                <a:sym typeface="Calibri"/>
              </a:defRPr>
            </a:lvl2pPr>
            <a:lvl3pPr marL="910422" marR="0" indent="0" algn="ctr" defTabSz="455211">
              <a:spcBef>
                <a:spcPts val="562"/>
              </a:spcBef>
              <a:buClr>
                <a:srgbClr val="9A9A9A"/>
              </a:buClr>
              <a:buSzTx/>
              <a:buNone/>
              <a:defRPr sz="2400">
                <a:solidFill>
                  <a:srgbClr val="9A9A9A"/>
                </a:solidFill>
                <a:uFill>
                  <a:solidFill>
                    <a:srgbClr val="9A9A9A"/>
                  </a:solidFill>
                </a:uFill>
                <a:latin typeface="+mn-lt"/>
                <a:ea typeface="+mn-ea"/>
                <a:cs typeface="+mn-cs"/>
                <a:sym typeface="Calibri"/>
              </a:defRPr>
            </a:lvl3pPr>
            <a:lvl4pPr marL="1374557" marR="0" indent="0" algn="ctr" defTabSz="455211">
              <a:spcBef>
                <a:spcPts val="422"/>
              </a:spcBef>
              <a:buClr>
                <a:srgbClr val="9A9A9A"/>
              </a:buClr>
              <a:buSzTx/>
              <a:buNone/>
              <a:defRPr sz="2000">
                <a:solidFill>
                  <a:srgbClr val="9A9A9A"/>
                </a:solidFill>
                <a:uFill>
                  <a:solidFill>
                    <a:srgbClr val="9A9A9A"/>
                  </a:solidFill>
                </a:uFill>
                <a:latin typeface="+mn-lt"/>
                <a:ea typeface="+mn-ea"/>
                <a:cs typeface="+mn-cs"/>
                <a:sym typeface="Calibri"/>
              </a:defRPr>
            </a:lvl4pPr>
            <a:lvl5pPr marL="1829772" marR="0" indent="0" algn="ctr" defTabSz="455211">
              <a:spcBef>
                <a:spcPts val="422"/>
              </a:spcBef>
              <a:buClr>
                <a:srgbClr val="9A9A9A"/>
              </a:buClr>
              <a:buSzTx/>
              <a:buNone/>
              <a:defRPr sz="2000">
                <a:solidFill>
                  <a:srgbClr val="9A9A9A"/>
                </a:solidFill>
                <a:uFill>
                  <a:solidFill>
                    <a:srgbClr val="9A9A9A"/>
                  </a:solidFill>
                </a:uFill>
                <a:latin typeface="+mn-lt"/>
                <a:ea typeface="+mn-ea"/>
                <a:cs typeface="+mn-cs"/>
                <a:sym typeface="Calibri"/>
              </a:defRPr>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43"/>
          <p:cNvSpPr>
            <a:spLocks noGrp="1"/>
          </p:cNvSpPr>
          <p:nvPr>
            <p:ph type="sldNum" sz="quarter" idx="10"/>
          </p:nvPr>
        </p:nvSpPr>
        <p:spPr>
          <a:xfrm>
            <a:off x="8463189" y="6492126"/>
            <a:ext cx="223166" cy="227223"/>
          </a:xfrm>
          <a:ln>
            <a:round/>
          </a:ln>
        </p:spPr>
        <p:txBody>
          <a:bodyPr lIns="26777" tIns="26777" rIns="26777" bIns="26777" anchor="ctr"/>
          <a:lstStyle>
            <a:lvl1pPr algn="r" defTabSz="455211">
              <a:defRPr sz="1100">
                <a:solidFill>
                  <a:srgbClr val="9A9A9A"/>
                </a:solidFill>
                <a:uFill>
                  <a:solidFill>
                    <a:srgbClr val="9A9A9A"/>
                  </a:solidFill>
                </a:uFill>
                <a:latin typeface="+mn-lt"/>
                <a:ea typeface="+mn-ea"/>
                <a:cs typeface="+mn-cs"/>
                <a:sym typeface="Calibri"/>
              </a:defRPr>
            </a:lvl1pPr>
          </a:lstStyle>
          <a:p>
            <a:pPr>
              <a:defRPr/>
            </a:pPr>
            <a:fld id="{D11F066A-70F9-4725-BDBE-AA99264FC637}" type="slidenum">
              <a:rPr/>
              <a:pPr>
                <a:defRPr/>
              </a:pPr>
              <a:t>‹#›</a:t>
            </a:fld>
            <a:endParaRPr/>
          </a:p>
        </p:txBody>
      </p:sp>
    </p:spTree>
    <p:extLst>
      <p:ext uri="{BB962C8B-B14F-4D97-AF65-F5344CB8AC3E}">
        <p14:creationId xmlns:p14="http://schemas.microsoft.com/office/powerpoint/2010/main" val="1558145621"/>
      </p:ext>
    </p:extLst>
  </p:cSld>
  <p:clrMapOvr>
    <a:masterClrMapping/>
  </p:clrMapOvr>
  <p:transition spd="med"/>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type="tx">
  <p:cSld name="Title &amp; Bullets copy">
    <p:spTree>
      <p:nvGrpSpPr>
        <p:cNvPr id="1" name=""/>
        <p:cNvGrpSpPr/>
        <p:nvPr/>
      </p:nvGrpSpPr>
      <p:grpSpPr>
        <a:xfrm>
          <a:off x="0" y="0"/>
          <a:ext cx="0" cy="0"/>
          <a:chOff x="0" y="0"/>
          <a:chExt cx="0" cy="0"/>
        </a:xfrm>
      </p:grpSpPr>
      <p:sp>
        <p:nvSpPr>
          <p:cNvPr id="45" name="Shape 45"/>
          <p:cNvSpPr>
            <a:spLocks noGrp="1"/>
          </p:cNvSpPr>
          <p:nvPr>
            <p:ph type="title"/>
          </p:nvPr>
        </p:nvSpPr>
        <p:spPr>
          <a:xfrm>
            <a:off x="687587" y="383977"/>
            <a:ext cx="7768828" cy="1598414"/>
          </a:xfrm>
          <a:prstGeom prst="rect">
            <a:avLst/>
          </a:prstGeom>
        </p:spPr>
        <p:txBody>
          <a:bodyPr/>
          <a:lstStyle>
            <a:lvl1pPr>
              <a:defRPr b="1">
                <a:latin typeface="Trebuchet MS"/>
                <a:ea typeface="Trebuchet MS"/>
                <a:cs typeface="Trebuchet MS"/>
                <a:sym typeface="Trebuchet MS"/>
              </a:defRPr>
            </a:lvl1pPr>
          </a:lstStyle>
          <a:p>
            <a:pPr lvl="0"/>
            <a:r>
              <a:rPr/>
              <a:t>Title Text</a:t>
            </a:r>
          </a:p>
        </p:txBody>
      </p:sp>
      <p:sp>
        <p:nvSpPr>
          <p:cNvPr id="46" name="Shape 46"/>
          <p:cNvSpPr>
            <a:spLocks noGrp="1"/>
          </p:cNvSpPr>
          <p:nvPr>
            <p:ph type="body" idx="1"/>
          </p:nvPr>
        </p:nvSpPr>
        <p:spPr>
          <a:xfrm>
            <a:off x="687587" y="1982401"/>
            <a:ext cx="7768828" cy="4875609"/>
          </a:xfrm>
          <a:prstGeom prst="rect">
            <a:avLst/>
          </a:prstGeom>
        </p:spPr>
        <p:txBody>
          <a:bodyPr/>
          <a:lstStyle>
            <a:lvl1pPr>
              <a:defRPr>
                <a:latin typeface="Trebuchet MS"/>
                <a:ea typeface="Trebuchet MS"/>
                <a:cs typeface="Trebuchet MS"/>
                <a:sym typeface="Trebuchet MS"/>
              </a:defRPr>
            </a:lvl1pPr>
            <a:lvl2pPr marL="550718" indent="-200828">
              <a:spcBef>
                <a:spcPts val="633"/>
              </a:spcBef>
              <a:buChar char="–"/>
              <a:defRPr sz="2700">
                <a:latin typeface="Trebuchet MS"/>
                <a:ea typeface="Trebuchet MS"/>
                <a:cs typeface="Trebuchet MS"/>
                <a:sym typeface="Trebuchet MS"/>
              </a:defRPr>
            </a:lvl2pPr>
            <a:lvl3pPr marL="831876" indent="-160663">
              <a:spcBef>
                <a:spcPts val="492"/>
              </a:spcBef>
              <a:defRPr sz="2400">
                <a:latin typeface="Trebuchet MS"/>
                <a:ea typeface="Trebuchet MS"/>
                <a:cs typeface="Trebuchet MS"/>
                <a:sym typeface="Trebuchet MS"/>
              </a:defRPr>
            </a:lvl3pPr>
            <a:lvl4pPr marL="1153202" indent="-160663">
              <a:spcBef>
                <a:spcPts val="422"/>
              </a:spcBef>
              <a:buChar char="–"/>
              <a:defRPr sz="2000">
                <a:latin typeface="Trebuchet MS"/>
                <a:ea typeface="Trebuchet MS"/>
                <a:cs typeface="Trebuchet MS"/>
                <a:sym typeface="Trebuchet MS"/>
              </a:defRPr>
            </a:lvl4pPr>
            <a:lvl5pPr marL="1474524" indent="-160663">
              <a:spcBef>
                <a:spcPts val="422"/>
              </a:spcBef>
              <a:buChar char="»"/>
              <a:defRPr sz="2000">
                <a:latin typeface="Trebuchet MS"/>
                <a:ea typeface="Trebuchet MS"/>
                <a:cs typeface="Trebuchet MS"/>
                <a:sym typeface="Trebuchet MS"/>
              </a:defRPr>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47"/>
          <p:cNvSpPr>
            <a:spLocks noGrp="1"/>
          </p:cNvSpPr>
          <p:nvPr>
            <p:ph type="sldNum" sz="quarter" idx="10"/>
          </p:nvPr>
        </p:nvSpPr>
        <p:spPr>
          <a:xfrm>
            <a:off x="7408738" y="6250791"/>
            <a:ext cx="195567" cy="200055"/>
          </a:xfrm>
        </p:spPr>
        <p:txBody>
          <a:bodyPr/>
          <a:lstStyle>
            <a:lvl1pPr>
              <a:defRPr>
                <a:latin typeface="Times New Roman"/>
                <a:ea typeface="Times New Roman"/>
                <a:cs typeface="Times New Roman"/>
                <a:sym typeface="Times New Roman"/>
              </a:defRPr>
            </a:lvl1pPr>
          </a:lstStyle>
          <a:p>
            <a:pPr>
              <a:defRPr/>
            </a:pPr>
            <a:fld id="{6AA115F3-E41C-4453-BCA4-5C183DCD9126}" type="slidenum">
              <a:rPr/>
              <a:pPr>
                <a:defRPr/>
              </a:pPr>
              <a:t>‹#›</a:t>
            </a:fld>
            <a:endParaRPr/>
          </a:p>
        </p:txBody>
      </p:sp>
    </p:spTree>
    <p:extLst>
      <p:ext uri="{BB962C8B-B14F-4D97-AF65-F5344CB8AC3E}">
        <p14:creationId xmlns:p14="http://schemas.microsoft.com/office/powerpoint/2010/main" val="271838462"/>
      </p:ext>
    </p:extLst>
  </p:cSld>
  <p:clrMapOvr>
    <a:masterClrMapping/>
  </p:clrMapOvr>
  <p:transition spd="med"/>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type="tx">
  <p:cSld name="Title &amp; Bullets copy 1">
    <p:spTree>
      <p:nvGrpSpPr>
        <p:cNvPr id="1" name=""/>
        <p:cNvGrpSpPr/>
        <p:nvPr/>
      </p:nvGrpSpPr>
      <p:grpSpPr>
        <a:xfrm>
          <a:off x="0" y="0"/>
          <a:ext cx="0" cy="0"/>
          <a:chOff x="0" y="0"/>
          <a:chExt cx="0" cy="0"/>
        </a:xfrm>
      </p:grpSpPr>
      <p:sp>
        <p:nvSpPr>
          <p:cNvPr id="49" name="Shape 49"/>
          <p:cNvSpPr>
            <a:spLocks noGrp="1"/>
          </p:cNvSpPr>
          <p:nvPr>
            <p:ph type="title"/>
          </p:nvPr>
        </p:nvSpPr>
        <p:spPr>
          <a:xfrm>
            <a:off x="687587" y="383977"/>
            <a:ext cx="7768828" cy="1598414"/>
          </a:xfrm>
          <a:prstGeom prst="rect">
            <a:avLst/>
          </a:prstGeom>
        </p:spPr>
        <p:txBody>
          <a:bodyPr/>
          <a:lstStyle>
            <a:lvl1pPr>
              <a:defRPr>
                <a:solidFill>
                  <a:srgbClr val="00F900"/>
                </a:solidFill>
                <a:uFill>
                  <a:solidFill>
                    <a:srgbClr val="00F900"/>
                  </a:solidFill>
                </a:uFill>
                <a:latin typeface="Times New Roman"/>
                <a:ea typeface="Times New Roman"/>
                <a:cs typeface="Times New Roman"/>
                <a:sym typeface="Times New Roman"/>
              </a:defRPr>
            </a:lvl1pPr>
          </a:lstStyle>
          <a:p>
            <a:pPr lvl="0"/>
            <a:r>
              <a:rPr/>
              <a:t>Title Text</a:t>
            </a:r>
          </a:p>
        </p:txBody>
      </p:sp>
      <p:sp>
        <p:nvSpPr>
          <p:cNvPr id="50" name="Shape 50"/>
          <p:cNvSpPr>
            <a:spLocks noGrp="1"/>
          </p:cNvSpPr>
          <p:nvPr>
            <p:ph type="body" idx="1"/>
          </p:nvPr>
        </p:nvSpPr>
        <p:spPr>
          <a:xfrm>
            <a:off x="687587" y="1982401"/>
            <a:ext cx="7768828" cy="4875609"/>
          </a:xfrm>
          <a:prstGeom prst="rect">
            <a:avLst/>
          </a:prstGeom>
        </p:spPr>
        <p:txBody>
          <a:bodyPr/>
          <a:lstStyle>
            <a:lvl1pPr>
              <a:defRPr>
                <a:latin typeface="Times New Roman"/>
                <a:ea typeface="Times New Roman"/>
                <a:cs typeface="Times New Roman"/>
                <a:sym typeface="Times New Roman"/>
              </a:defRPr>
            </a:lvl1pPr>
            <a:lvl2pPr marL="550718" indent="-200828">
              <a:spcBef>
                <a:spcPts val="633"/>
              </a:spcBef>
              <a:buChar char="–"/>
              <a:defRPr sz="2700">
                <a:latin typeface="Times New Roman"/>
                <a:ea typeface="Times New Roman"/>
                <a:cs typeface="Times New Roman"/>
                <a:sym typeface="Times New Roman"/>
              </a:defRPr>
            </a:lvl2pPr>
            <a:lvl3pPr marL="831876" indent="-160663">
              <a:spcBef>
                <a:spcPts val="492"/>
              </a:spcBef>
              <a:defRPr sz="2400">
                <a:latin typeface="Times New Roman"/>
                <a:ea typeface="Times New Roman"/>
                <a:cs typeface="Times New Roman"/>
                <a:sym typeface="Times New Roman"/>
              </a:defRPr>
            </a:lvl3pPr>
            <a:lvl4pPr marL="1153202" indent="-160663">
              <a:spcBef>
                <a:spcPts val="422"/>
              </a:spcBef>
              <a:buChar char="–"/>
              <a:defRPr sz="2000">
                <a:latin typeface="Times New Roman"/>
                <a:ea typeface="Times New Roman"/>
                <a:cs typeface="Times New Roman"/>
                <a:sym typeface="Times New Roman"/>
              </a:defRPr>
            </a:lvl4pPr>
            <a:lvl5pPr marL="1474524" indent="-160663">
              <a:spcBef>
                <a:spcPts val="422"/>
              </a:spcBef>
              <a:buChar char="»"/>
              <a:defRPr sz="2000">
                <a:latin typeface="Times New Roman"/>
                <a:ea typeface="Times New Roman"/>
                <a:cs typeface="Times New Roman"/>
                <a:sym typeface="Times New Roman"/>
              </a:defRPr>
            </a:lvl5pPr>
          </a:lstStyle>
          <a:p>
            <a:pPr lvl="0"/>
            <a:r>
              <a:rPr/>
              <a:t>Body Level One</a:t>
            </a:r>
          </a:p>
          <a:p>
            <a:pPr lvl="1"/>
            <a:r>
              <a:rPr/>
              <a:t>Body Level Two</a:t>
            </a:r>
          </a:p>
          <a:p>
            <a:pPr lvl="2"/>
            <a:r>
              <a:rPr/>
              <a:t>Body Level Three</a:t>
            </a:r>
          </a:p>
          <a:p>
            <a:pPr lvl="3"/>
            <a:r>
              <a:rPr/>
              <a:t>Body Level Four</a:t>
            </a:r>
          </a:p>
          <a:p>
            <a:pPr lvl="4"/>
            <a:r>
              <a:rPr/>
              <a:t>Body Level Five</a:t>
            </a:r>
          </a:p>
        </p:txBody>
      </p:sp>
    </p:spTree>
    <p:extLst>
      <p:ext uri="{BB962C8B-B14F-4D97-AF65-F5344CB8AC3E}">
        <p14:creationId xmlns:p14="http://schemas.microsoft.com/office/powerpoint/2010/main" val="3300851668"/>
      </p:ext>
    </p:extLst>
  </p:cSld>
  <p:clrMapOvr>
    <a:masterClrMapping/>
  </p:clrMapOvr>
  <p:transition spd="med"/>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type="tx">
  <p:cSld name="Title &amp; Bullets copy 2">
    <p:spTree>
      <p:nvGrpSpPr>
        <p:cNvPr id="1" name=""/>
        <p:cNvGrpSpPr/>
        <p:nvPr/>
      </p:nvGrpSpPr>
      <p:grpSpPr>
        <a:xfrm>
          <a:off x="0" y="0"/>
          <a:ext cx="0" cy="0"/>
          <a:chOff x="0" y="0"/>
          <a:chExt cx="0" cy="0"/>
        </a:xfrm>
      </p:grpSpPr>
      <p:sp>
        <p:nvSpPr>
          <p:cNvPr id="52" name="Shape 52"/>
          <p:cNvSpPr>
            <a:spLocks noGrp="1"/>
          </p:cNvSpPr>
          <p:nvPr>
            <p:ph type="title"/>
          </p:nvPr>
        </p:nvSpPr>
        <p:spPr>
          <a:xfrm>
            <a:off x="687587" y="383977"/>
            <a:ext cx="7768828" cy="1598414"/>
          </a:xfrm>
          <a:prstGeom prst="rect">
            <a:avLst/>
          </a:prstGeom>
        </p:spPr>
        <p:txBody>
          <a:bodyPr/>
          <a:lstStyle>
            <a:lvl1pPr>
              <a:defRPr b="1">
                <a:latin typeface="Trebuchet MS"/>
                <a:ea typeface="Trebuchet MS"/>
                <a:cs typeface="Trebuchet MS"/>
                <a:sym typeface="Trebuchet MS"/>
              </a:defRPr>
            </a:lvl1pPr>
          </a:lstStyle>
          <a:p>
            <a:pPr lvl="0"/>
            <a:r>
              <a:rPr/>
              <a:t>Title Text</a:t>
            </a:r>
          </a:p>
        </p:txBody>
      </p:sp>
      <p:sp>
        <p:nvSpPr>
          <p:cNvPr id="53" name="Shape 53"/>
          <p:cNvSpPr>
            <a:spLocks noGrp="1"/>
          </p:cNvSpPr>
          <p:nvPr>
            <p:ph type="body" idx="1"/>
          </p:nvPr>
        </p:nvSpPr>
        <p:spPr>
          <a:xfrm>
            <a:off x="687587" y="1982401"/>
            <a:ext cx="7768828" cy="4875609"/>
          </a:xfrm>
          <a:prstGeom prst="rect">
            <a:avLst/>
          </a:prstGeom>
        </p:spPr>
        <p:txBody>
          <a:bodyPr/>
          <a:lstStyle>
            <a:lvl1pPr>
              <a:defRPr>
                <a:latin typeface="Trebuchet MS"/>
                <a:ea typeface="Trebuchet MS"/>
                <a:cs typeface="Trebuchet MS"/>
                <a:sym typeface="Trebuchet MS"/>
              </a:defRPr>
            </a:lvl1pPr>
            <a:lvl2pPr marL="550718" indent="-200828">
              <a:spcBef>
                <a:spcPts val="633"/>
              </a:spcBef>
              <a:buChar char="–"/>
              <a:defRPr sz="2700">
                <a:latin typeface="Trebuchet MS"/>
                <a:ea typeface="Trebuchet MS"/>
                <a:cs typeface="Trebuchet MS"/>
                <a:sym typeface="Trebuchet MS"/>
              </a:defRPr>
            </a:lvl2pPr>
            <a:lvl3pPr marL="831876" indent="-160663">
              <a:spcBef>
                <a:spcPts val="492"/>
              </a:spcBef>
              <a:defRPr sz="2400">
                <a:latin typeface="Trebuchet MS"/>
                <a:ea typeface="Trebuchet MS"/>
                <a:cs typeface="Trebuchet MS"/>
                <a:sym typeface="Trebuchet MS"/>
              </a:defRPr>
            </a:lvl3pPr>
            <a:lvl4pPr marL="1153202" indent="-160663">
              <a:spcBef>
                <a:spcPts val="422"/>
              </a:spcBef>
              <a:buChar char="–"/>
              <a:defRPr sz="2000">
                <a:latin typeface="Trebuchet MS"/>
                <a:ea typeface="Trebuchet MS"/>
                <a:cs typeface="Trebuchet MS"/>
                <a:sym typeface="Trebuchet MS"/>
              </a:defRPr>
            </a:lvl4pPr>
            <a:lvl5pPr marL="1474524" indent="-160663">
              <a:spcBef>
                <a:spcPts val="422"/>
              </a:spcBef>
              <a:buChar char="»"/>
              <a:defRPr sz="2000">
                <a:latin typeface="Trebuchet MS"/>
                <a:ea typeface="Trebuchet MS"/>
                <a:cs typeface="Trebuchet MS"/>
                <a:sym typeface="Trebuchet MS"/>
              </a:defRPr>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54"/>
          <p:cNvSpPr>
            <a:spLocks noGrp="1"/>
          </p:cNvSpPr>
          <p:nvPr>
            <p:ph type="sldNum" sz="quarter" idx="10"/>
          </p:nvPr>
        </p:nvSpPr>
        <p:spPr>
          <a:xfrm>
            <a:off x="7408738" y="6250791"/>
            <a:ext cx="195567" cy="200055"/>
          </a:xfrm>
        </p:spPr>
        <p:txBody>
          <a:bodyPr/>
          <a:lstStyle>
            <a:lvl1pPr>
              <a:defRPr>
                <a:latin typeface="Times New Roman"/>
                <a:ea typeface="Times New Roman"/>
                <a:cs typeface="Times New Roman"/>
                <a:sym typeface="Times New Roman"/>
              </a:defRPr>
            </a:lvl1pPr>
          </a:lstStyle>
          <a:p>
            <a:pPr>
              <a:defRPr/>
            </a:pPr>
            <a:fld id="{AE4DD2FA-49D3-471E-9FB2-BBA2000405FA}" type="slidenum">
              <a:rPr/>
              <a:pPr>
                <a:defRPr/>
              </a:pPr>
              <a:t>‹#›</a:t>
            </a:fld>
            <a:endParaRPr/>
          </a:p>
        </p:txBody>
      </p:sp>
    </p:spTree>
    <p:extLst>
      <p:ext uri="{BB962C8B-B14F-4D97-AF65-F5344CB8AC3E}">
        <p14:creationId xmlns:p14="http://schemas.microsoft.com/office/powerpoint/2010/main" val="1066953341"/>
      </p:ext>
    </p:extLst>
  </p:cSld>
  <p:clrMapOvr>
    <a:masterClrMapping/>
  </p:clrMapOvr>
  <p:transition spd="med"/>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type="tx">
  <p:cSld name="Title &amp; Bullets copy 3">
    <p:spTree>
      <p:nvGrpSpPr>
        <p:cNvPr id="1" name=""/>
        <p:cNvGrpSpPr/>
        <p:nvPr/>
      </p:nvGrpSpPr>
      <p:grpSpPr>
        <a:xfrm>
          <a:off x="0" y="0"/>
          <a:ext cx="0" cy="0"/>
          <a:chOff x="0" y="0"/>
          <a:chExt cx="0" cy="0"/>
        </a:xfrm>
      </p:grpSpPr>
      <p:sp>
        <p:nvSpPr>
          <p:cNvPr id="56" name="Shape 56"/>
          <p:cNvSpPr>
            <a:spLocks noGrp="1"/>
          </p:cNvSpPr>
          <p:nvPr>
            <p:ph type="title"/>
          </p:nvPr>
        </p:nvSpPr>
        <p:spPr>
          <a:xfrm>
            <a:off x="687587" y="383977"/>
            <a:ext cx="7768828" cy="1598414"/>
          </a:xfrm>
          <a:prstGeom prst="rect">
            <a:avLst/>
          </a:prstGeom>
        </p:spPr>
        <p:txBody>
          <a:bodyPr/>
          <a:lstStyle>
            <a:lvl1pPr>
              <a:defRPr b="1">
                <a:latin typeface="Trebuchet MS"/>
                <a:ea typeface="Trebuchet MS"/>
                <a:cs typeface="Trebuchet MS"/>
                <a:sym typeface="Trebuchet MS"/>
              </a:defRPr>
            </a:lvl1pPr>
          </a:lstStyle>
          <a:p>
            <a:pPr lvl="0"/>
            <a:r>
              <a:rPr/>
              <a:t>Title Text</a:t>
            </a:r>
          </a:p>
        </p:txBody>
      </p:sp>
      <p:sp>
        <p:nvSpPr>
          <p:cNvPr id="57" name="Shape 57"/>
          <p:cNvSpPr>
            <a:spLocks noGrp="1"/>
          </p:cNvSpPr>
          <p:nvPr>
            <p:ph type="body" idx="1"/>
          </p:nvPr>
        </p:nvSpPr>
        <p:spPr>
          <a:xfrm>
            <a:off x="687587" y="1982401"/>
            <a:ext cx="7768828" cy="4875609"/>
          </a:xfrm>
          <a:prstGeom prst="rect">
            <a:avLst/>
          </a:prstGeom>
        </p:spPr>
        <p:txBody>
          <a:bodyPr/>
          <a:lstStyle>
            <a:lvl1pPr>
              <a:defRPr>
                <a:latin typeface="Trebuchet MS"/>
                <a:ea typeface="Trebuchet MS"/>
                <a:cs typeface="Trebuchet MS"/>
                <a:sym typeface="Trebuchet MS"/>
              </a:defRPr>
            </a:lvl1pPr>
            <a:lvl2pPr marL="550718" indent="-200828">
              <a:spcBef>
                <a:spcPts val="633"/>
              </a:spcBef>
              <a:buChar char="–"/>
              <a:defRPr sz="2700">
                <a:latin typeface="Trebuchet MS"/>
                <a:ea typeface="Trebuchet MS"/>
                <a:cs typeface="Trebuchet MS"/>
                <a:sym typeface="Trebuchet MS"/>
              </a:defRPr>
            </a:lvl2pPr>
            <a:lvl3pPr marL="831876" indent="-160663">
              <a:spcBef>
                <a:spcPts val="492"/>
              </a:spcBef>
              <a:defRPr sz="2400">
                <a:latin typeface="Trebuchet MS"/>
                <a:ea typeface="Trebuchet MS"/>
                <a:cs typeface="Trebuchet MS"/>
                <a:sym typeface="Trebuchet MS"/>
              </a:defRPr>
            </a:lvl3pPr>
            <a:lvl4pPr marL="1153202" indent="-160663">
              <a:spcBef>
                <a:spcPts val="422"/>
              </a:spcBef>
              <a:buChar char="–"/>
              <a:defRPr sz="2000">
                <a:latin typeface="Trebuchet MS"/>
                <a:ea typeface="Trebuchet MS"/>
                <a:cs typeface="Trebuchet MS"/>
                <a:sym typeface="Trebuchet MS"/>
              </a:defRPr>
            </a:lvl4pPr>
            <a:lvl5pPr marL="1474524" indent="-160663">
              <a:spcBef>
                <a:spcPts val="422"/>
              </a:spcBef>
              <a:buChar char="»"/>
              <a:defRPr sz="2000">
                <a:latin typeface="Trebuchet MS"/>
                <a:ea typeface="Trebuchet MS"/>
                <a:cs typeface="Trebuchet MS"/>
                <a:sym typeface="Trebuchet MS"/>
              </a:defRPr>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58"/>
          <p:cNvSpPr>
            <a:spLocks noGrp="1"/>
          </p:cNvSpPr>
          <p:nvPr>
            <p:ph type="sldNum" sz="quarter" idx="10"/>
          </p:nvPr>
        </p:nvSpPr>
        <p:spPr>
          <a:xfrm>
            <a:off x="7408738" y="6250791"/>
            <a:ext cx="195567" cy="200055"/>
          </a:xfrm>
        </p:spPr>
        <p:txBody>
          <a:bodyPr/>
          <a:lstStyle>
            <a:lvl1pPr>
              <a:defRPr>
                <a:latin typeface="Times New Roman"/>
                <a:ea typeface="Times New Roman"/>
                <a:cs typeface="Times New Roman"/>
                <a:sym typeface="Times New Roman"/>
              </a:defRPr>
            </a:lvl1pPr>
          </a:lstStyle>
          <a:p>
            <a:pPr>
              <a:defRPr/>
            </a:pPr>
            <a:fld id="{4FC978EF-54B5-4BC0-9D33-0410C75EC8A3}" type="slidenum">
              <a:rPr/>
              <a:pPr>
                <a:defRPr/>
              </a:pPr>
              <a:t>‹#›</a:t>
            </a:fld>
            <a:endParaRPr/>
          </a:p>
        </p:txBody>
      </p:sp>
    </p:spTree>
    <p:extLst>
      <p:ext uri="{BB962C8B-B14F-4D97-AF65-F5344CB8AC3E}">
        <p14:creationId xmlns:p14="http://schemas.microsoft.com/office/powerpoint/2010/main" val="3822113437"/>
      </p:ext>
    </p:extLst>
  </p:cSld>
  <p:clrMapOvr>
    <a:masterClrMapping/>
  </p:clrMapOvr>
  <p:transition spd="med"/>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x">
  <p:cSld name="Title &amp; Bullets copy 4">
    <p:spTree>
      <p:nvGrpSpPr>
        <p:cNvPr id="1" name=""/>
        <p:cNvGrpSpPr/>
        <p:nvPr/>
      </p:nvGrpSpPr>
      <p:grpSpPr>
        <a:xfrm>
          <a:off x="0" y="0"/>
          <a:ext cx="0" cy="0"/>
          <a:chOff x="0" y="0"/>
          <a:chExt cx="0" cy="0"/>
        </a:xfrm>
      </p:grpSpPr>
      <p:sp>
        <p:nvSpPr>
          <p:cNvPr id="60" name="Shape 60"/>
          <p:cNvSpPr>
            <a:spLocks noGrp="1"/>
          </p:cNvSpPr>
          <p:nvPr>
            <p:ph type="title"/>
          </p:nvPr>
        </p:nvSpPr>
        <p:spPr>
          <a:xfrm>
            <a:off x="687587" y="383977"/>
            <a:ext cx="7768828" cy="1598414"/>
          </a:xfrm>
          <a:prstGeom prst="rect">
            <a:avLst/>
          </a:prstGeom>
        </p:spPr>
        <p:txBody>
          <a:bodyPr/>
          <a:lstStyle>
            <a:lvl1pPr>
              <a:defRPr b="1">
                <a:latin typeface="Trebuchet MS"/>
                <a:ea typeface="Trebuchet MS"/>
                <a:cs typeface="Trebuchet MS"/>
                <a:sym typeface="Trebuchet MS"/>
              </a:defRPr>
            </a:lvl1pPr>
          </a:lstStyle>
          <a:p>
            <a:pPr lvl="0"/>
            <a:r>
              <a:rPr/>
              <a:t>Title Text</a:t>
            </a:r>
          </a:p>
        </p:txBody>
      </p:sp>
      <p:sp>
        <p:nvSpPr>
          <p:cNvPr id="61" name="Shape 61"/>
          <p:cNvSpPr>
            <a:spLocks noGrp="1"/>
          </p:cNvSpPr>
          <p:nvPr>
            <p:ph type="body" idx="1"/>
          </p:nvPr>
        </p:nvSpPr>
        <p:spPr>
          <a:xfrm>
            <a:off x="687587" y="1982401"/>
            <a:ext cx="7768828" cy="4875609"/>
          </a:xfrm>
          <a:prstGeom prst="rect">
            <a:avLst/>
          </a:prstGeom>
        </p:spPr>
        <p:txBody>
          <a:bodyPr/>
          <a:lstStyle>
            <a:lvl1pPr>
              <a:defRPr>
                <a:latin typeface="Trebuchet MS"/>
                <a:ea typeface="Trebuchet MS"/>
                <a:cs typeface="Trebuchet MS"/>
                <a:sym typeface="Trebuchet MS"/>
              </a:defRPr>
            </a:lvl1pPr>
            <a:lvl2pPr marL="550718" indent="-200828">
              <a:spcBef>
                <a:spcPts val="633"/>
              </a:spcBef>
              <a:buChar char="–"/>
              <a:defRPr sz="2700">
                <a:latin typeface="Trebuchet MS"/>
                <a:ea typeface="Trebuchet MS"/>
                <a:cs typeface="Trebuchet MS"/>
                <a:sym typeface="Trebuchet MS"/>
              </a:defRPr>
            </a:lvl2pPr>
            <a:lvl3pPr marL="831876" indent="-160663">
              <a:spcBef>
                <a:spcPts val="492"/>
              </a:spcBef>
              <a:defRPr sz="2400">
                <a:latin typeface="Trebuchet MS"/>
                <a:ea typeface="Trebuchet MS"/>
                <a:cs typeface="Trebuchet MS"/>
                <a:sym typeface="Trebuchet MS"/>
              </a:defRPr>
            </a:lvl3pPr>
            <a:lvl4pPr marL="1153202" indent="-160663">
              <a:spcBef>
                <a:spcPts val="422"/>
              </a:spcBef>
              <a:buChar char="–"/>
              <a:defRPr sz="2000">
                <a:latin typeface="Trebuchet MS"/>
                <a:ea typeface="Trebuchet MS"/>
                <a:cs typeface="Trebuchet MS"/>
                <a:sym typeface="Trebuchet MS"/>
              </a:defRPr>
            </a:lvl4pPr>
            <a:lvl5pPr marL="1474524" indent="-160663">
              <a:spcBef>
                <a:spcPts val="422"/>
              </a:spcBef>
              <a:buChar char="»"/>
              <a:defRPr sz="2000">
                <a:latin typeface="Trebuchet MS"/>
                <a:ea typeface="Trebuchet MS"/>
                <a:cs typeface="Trebuchet MS"/>
                <a:sym typeface="Trebuchet MS"/>
              </a:defRPr>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62"/>
          <p:cNvSpPr>
            <a:spLocks noGrp="1"/>
          </p:cNvSpPr>
          <p:nvPr>
            <p:ph type="sldNum" sz="quarter" idx="10"/>
          </p:nvPr>
        </p:nvSpPr>
        <p:spPr>
          <a:xfrm>
            <a:off x="7408738" y="6250791"/>
            <a:ext cx="195567" cy="200055"/>
          </a:xfrm>
        </p:spPr>
        <p:txBody>
          <a:bodyPr/>
          <a:lstStyle>
            <a:lvl1pPr>
              <a:defRPr>
                <a:latin typeface="Times New Roman"/>
                <a:ea typeface="Times New Roman"/>
                <a:cs typeface="Times New Roman"/>
                <a:sym typeface="Times New Roman"/>
              </a:defRPr>
            </a:lvl1pPr>
          </a:lstStyle>
          <a:p>
            <a:pPr>
              <a:defRPr/>
            </a:pPr>
            <a:fld id="{DF7E5028-B098-48F2-A940-94A8F8C6FCD3}" type="slidenum">
              <a:rPr/>
              <a:pPr>
                <a:defRPr/>
              </a:pPr>
              <a:t>‹#›</a:t>
            </a:fld>
            <a:endParaRPr/>
          </a:p>
        </p:txBody>
      </p:sp>
    </p:spTree>
    <p:extLst>
      <p:ext uri="{BB962C8B-B14F-4D97-AF65-F5344CB8AC3E}">
        <p14:creationId xmlns:p14="http://schemas.microsoft.com/office/powerpoint/2010/main" val="2325367946"/>
      </p:ext>
    </p:extLst>
  </p:cSld>
  <p:clrMapOvr>
    <a:masterClrMapping/>
  </p:clrMapOvr>
  <p:transition spd="med"/>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type="tx">
  <p:cSld name="Title &amp; Bullets copy 5">
    <p:spTree>
      <p:nvGrpSpPr>
        <p:cNvPr id="1" name=""/>
        <p:cNvGrpSpPr/>
        <p:nvPr/>
      </p:nvGrpSpPr>
      <p:grpSpPr>
        <a:xfrm>
          <a:off x="0" y="0"/>
          <a:ext cx="0" cy="0"/>
          <a:chOff x="0" y="0"/>
          <a:chExt cx="0" cy="0"/>
        </a:xfrm>
      </p:grpSpPr>
      <p:sp>
        <p:nvSpPr>
          <p:cNvPr id="64" name="Shape 64"/>
          <p:cNvSpPr>
            <a:spLocks noGrp="1"/>
          </p:cNvSpPr>
          <p:nvPr>
            <p:ph type="title"/>
          </p:nvPr>
        </p:nvSpPr>
        <p:spPr>
          <a:xfrm>
            <a:off x="687587" y="383977"/>
            <a:ext cx="7768828" cy="1598414"/>
          </a:xfrm>
          <a:prstGeom prst="rect">
            <a:avLst/>
          </a:prstGeom>
        </p:spPr>
        <p:txBody>
          <a:bodyPr/>
          <a:lstStyle>
            <a:lvl1pPr>
              <a:defRPr b="1">
                <a:latin typeface="Trebuchet MS"/>
                <a:ea typeface="Trebuchet MS"/>
                <a:cs typeface="Trebuchet MS"/>
                <a:sym typeface="Trebuchet MS"/>
              </a:defRPr>
            </a:lvl1pPr>
          </a:lstStyle>
          <a:p>
            <a:pPr lvl="0"/>
            <a:r>
              <a:rPr/>
              <a:t>Title Text</a:t>
            </a:r>
          </a:p>
        </p:txBody>
      </p:sp>
      <p:sp>
        <p:nvSpPr>
          <p:cNvPr id="65" name="Shape 65"/>
          <p:cNvSpPr>
            <a:spLocks noGrp="1"/>
          </p:cNvSpPr>
          <p:nvPr>
            <p:ph type="body" idx="1"/>
          </p:nvPr>
        </p:nvSpPr>
        <p:spPr>
          <a:xfrm>
            <a:off x="687587" y="1982401"/>
            <a:ext cx="7768828" cy="4875609"/>
          </a:xfrm>
          <a:prstGeom prst="rect">
            <a:avLst/>
          </a:prstGeom>
        </p:spPr>
        <p:txBody>
          <a:bodyPr/>
          <a:lstStyle>
            <a:lvl1pPr>
              <a:defRPr>
                <a:latin typeface="Trebuchet MS"/>
                <a:ea typeface="Trebuchet MS"/>
                <a:cs typeface="Trebuchet MS"/>
                <a:sym typeface="Trebuchet MS"/>
              </a:defRPr>
            </a:lvl1pPr>
            <a:lvl2pPr marL="550718" indent="-200828">
              <a:spcBef>
                <a:spcPts val="633"/>
              </a:spcBef>
              <a:buChar char="–"/>
              <a:defRPr sz="2700">
                <a:latin typeface="Trebuchet MS"/>
                <a:ea typeface="Trebuchet MS"/>
                <a:cs typeface="Trebuchet MS"/>
                <a:sym typeface="Trebuchet MS"/>
              </a:defRPr>
            </a:lvl2pPr>
            <a:lvl3pPr marL="831876" indent="-160663">
              <a:spcBef>
                <a:spcPts val="492"/>
              </a:spcBef>
              <a:defRPr sz="2400">
                <a:latin typeface="Trebuchet MS"/>
                <a:ea typeface="Trebuchet MS"/>
                <a:cs typeface="Trebuchet MS"/>
                <a:sym typeface="Trebuchet MS"/>
              </a:defRPr>
            </a:lvl3pPr>
            <a:lvl4pPr marL="1153202" indent="-160663">
              <a:spcBef>
                <a:spcPts val="422"/>
              </a:spcBef>
              <a:buChar char="–"/>
              <a:defRPr sz="2000">
                <a:latin typeface="Trebuchet MS"/>
                <a:ea typeface="Trebuchet MS"/>
                <a:cs typeface="Trebuchet MS"/>
                <a:sym typeface="Trebuchet MS"/>
              </a:defRPr>
            </a:lvl4pPr>
            <a:lvl5pPr marL="1474524" indent="-160663">
              <a:spcBef>
                <a:spcPts val="422"/>
              </a:spcBef>
              <a:buChar char="»"/>
              <a:defRPr sz="2000">
                <a:latin typeface="Trebuchet MS"/>
                <a:ea typeface="Trebuchet MS"/>
                <a:cs typeface="Trebuchet MS"/>
                <a:sym typeface="Trebuchet MS"/>
              </a:defRPr>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66"/>
          <p:cNvSpPr>
            <a:spLocks noGrp="1"/>
          </p:cNvSpPr>
          <p:nvPr>
            <p:ph type="sldNum" sz="quarter" idx="10"/>
          </p:nvPr>
        </p:nvSpPr>
        <p:spPr>
          <a:xfrm>
            <a:off x="7408738" y="6250791"/>
            <a:ext cx="195567" cy="200055"/>
          </a:xfrm>
        </p:spPr>
        <p:txBody>
          <a:bodyPr/>
          <a:lstStyle>
            <a:lvl1pPr>
              <a:defRPr>
                <a:latin typeface="Times New Roman"/>
                <a:ea typeface="Times New Roman"/>
                <a:cs typeface="Times New Roman"/>
                <a:sym typeface="Times New Roman"/>
              </a:defRPr>
            </a:lvl1pPr>
          </a:lstStyle>
          <a:p>
            <a:pPr>
              <a:defRPr/>
            </a:pPr>
            <a:fld id="{73CD80C7-C8B5-48E7-A609-891F779C5209}" type="slidenum">
              <a:rPr/>
              <a:pPr>
                <a:defRPr/>
              </a:pPr>
              <a:t>‹#›</a:t>
            </a:fld>
            <a:endParaRPr/>
          </a:p>
        </p:txBody>
      </p:sp>
    </p:spTree>
    <p:extLst>
      <p:ext uri="{BB962C8B-B14F-4D97-AF65-F5344CB8AC3E}">
        <p14:creationId xmlns:p14="http://schemas.microsoft.com/office/powerpoint/2010/main" val="3435081388"/>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29"/>
            <a:ext cx="7772400" cy="1470025"/>
          </a:xfrm>
        </p:spPr>
        <p:txBody>
          <a:bodyPr/>
          <a:lstStyle/>
          <a:p>
            <a:r>
              <a:rPr lang="tr-TR" smtClean="0"/>
              <a:t>Asıl başlık stili için tıklatın</a:t>
            </a:r>
            <a:endParaRPr lang="tr-T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lvl1pPr>
            <a:lvl2pPr marL="456018" indent="0" algn="ctr">
              <a:buNone/>
              <a:defRPr/>
            </a:lvl2pPr>
            <a:lvl3pPr marL="912059" indent="0" algn="ctr">
              <a:buNone/>
              <a:defRPr/>
            </a:lvl3pPr>
            <a:lvl4pPr marL="1368100" indent="0" algn="ctr">
              <a:buNone/>
              <a:defRPr/>
            </a:lvl4pPr>
            <a:lvl5pPr marL="1824127" indent="0" algn="ctr">
              <a:buNone/>
              <a:defRPr/>
            </a:lvl5pPr>
            <a:lvl6pPr marL="2280158" indent="0" algn="ctr">
              <a:buNone/>
              <a:defRPr/>
            </a:lvl6pPr>
            <a:lvl7pPr marL="2736195" indent="0" algn="ctr">
              <a:buNone/>
              <a:defRPr/>
            </a:lvl7pPr>
            <a:lvl8pPr marL="3192222" indent="0" algn="ctr">
              <a:buNone/>
              <a:defRPr/>
            </a:lvl8pPr>
            <a:lvl9pPr marL="3648250" indent="0" algn="ctr">
              <a:buNone/>
              <a:defRPr/>
            </a:lvl9pPr>
          </a:lstStyle>
          <a:p>
            <a:r>
              <a:rPr lang="tr-TR" smtClean="0"/>
              <a:t>Asıl alt başlık stilini düzenlemek için tıklatın</a:t>
            </a:r>
            <a:endParaRPr lang="tr-TR"/>
          </a:p>
        </p:txBody>
      </p:sp>
      <p:sp>
        <p:nvSpPr>
          <p:cNvPr id="4"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B2C5D1-45EE-407C-8412-5CB816AC16EF}" type="slidenum">
              <a:rPr lang="tr-TR">
                <a:solidFill>
                  <a:srgbClr val="000000"/>
                </a:solidFill>
              </a:rPr>
              <a:pPr>
                <a:defRPr/>
              </a:pPr>
              <a:t>‹#›</a:t>
            </a:fld>
            <a:endParaRPr lang="tr-TR">
              <a:solidFill>
                <a:srgbClr val="000000"/>
              </a:solidFill>
            </a:endParaRPr>
          </a:p>
        </p:txBody>
      </p:sp>
    </p:spTree>
    <p:extLst>
      <p:ext uri="{BB962C8B-B14F-4D97-AF65-F5344CB8AC3E}">
        <p14:creationId xmlns:p14="http://schemas.microsoft.com/office/powerpoint/2010/main" val="158019073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type="tx">
  <p:cSld name="Default - Title and Chart">
    <p:spTree>
      <p:nvGrpSpPr>
        <p:cNvPr id="1" name=""/>
        <p:cNvGrpSpPr/>
        <p:nvPr/>
      </p:nvGrpSpPr>
      <p:grpSpPr>
        <a:xfrm>
          <a:off x="0" y="0"/>
          <a:ext cx="0" cy="0"/>
          <a:chOff x="0" y="0"/>
          <a:chExt cx="0" cy="0"/>
        </a:xfrm>
      </p:grpSpPr>
      <p:sp>
        <p:nvSpPr>
          <p:cNvPr id="4" name="Shape 68"/>
          <p:cNvSpPr/>
          <p:nvPr/>
        </p:nvSpPr>
        <p:spPr>
          <a:xfrm>
            <a:off x="84833" y="127248"/>
            <a:ext cx="9001125" cy="6625828"/>
          </a:xfrm>
          <a:prstGeom prst="rect">
            <a:avLst/>
          </a:prstGeom>
          <a:ln w="76200">
            <a:solidFill/>
            <a:miter lim="400000"/>
          </a:ln>
        </p:spPr>
        <p:txBody>
          <a:bodyPr lIns="26777" tIns="26777" rIns="26777" bIns="26777" anchor="ctr"/>
          <a:lstStyle/>
          <a:p>
            <a:pPr algn="ctr" defTabSz="580170">
              <a:buClr>
                <a:srgbClr val="000000"/>
              </a:buClr>
              <a:buFont typeface="Trebuchet MS"/>
              <a:buNone/>
              <a:defRPr sz="5600">
                <a:effectLst>
                  <a:outerShdw blurRad="38100" dist="12700" dir="5400000" rotWithShape="0">
                    <a:srgbClr val="000000">
                      <a:alpha val="50000"/>
                    </a:srgbClr>
                  </a:outerShdw>
                </a:effectLst>
                <a:uFill>
                  <a:solidFill/>
                </a:uFill>
                <a:latin typeface="Trebuchet MS"/>
                <a:ea typeface="Trebuchet MS"/>
                <a:cs typeface="Trebuchet MS"/>
                <a:sym typeface="Trebuchet MS"/>
              </a:defRPr>
            </a:pPr>
            <a:endParaRPr sz="3900" kern="0">
              <a:solidFill>
                <a:sysClr val="windowText" lastClr="000000"/>
              </a:solidFill>
              <a:effectLst>
                <a:outerShdw blurRad="38100" dist="12700" dir="5400000" rotWithShape="0">
                  <a:srgbClr val="000000">
                    <a:alpha val="50000"/>
                  </a:srgbClr>
                </a:outerShdw>
              </a:effectLst>
              <a:uFill>
                <a:solidFill/>
              </a:uFill>
              <a:latin typeface="Trebuchet MS"/>
              <a:ea typeface="Trebuchet MS"/>
              <a:cs typeface="Trebuchet MS"/>
              <a:sym typeface="Trebuchet MS"/>
            </a:endParaRPr>
          </a:p>
        </p:txBody>
      </p:sp>
      <p:sp>
        <p:nvSpPr>
          <p:cNvPr id="69" name="Shape 69"/>
          <p:cNvSpPr>
            <a:spLocks noGrp="1"/>
          </p:cNvSpPr>
          <p:nvPr>
            <p:ph idx="3"/>
          </p:nvPr>
        </p:nvSpPr>
        <p:spPr>
          <a:xfrm>
            <a:off x="455415" y="1598415"/>
            <a:ext cx="8233172" cy="4525964"/>
          </a:xfrm>
          <a:prstGeom prst="rect">
            <a:avLst/>
          </a:prstGeom>
          <a:ln>
            <a:round/>
          </a:ln>
        </p:spPr>
        <p:txBody>
          <a:bodyPr lIns="26777" tIns="26777" rIns="26777" bIns="26777"/>
          <a:lstStyle/>
          <a:p>
            <a:pPr lvl="0"/>
            <a:endParaRPr/>
          </a:p>
        </p:txBody>
      </p:sp>
      <p:sp>
        <p:nvSpPr>
          <p:cNvPr id="70" name="Shape 70"/>
          <p:cNvSpPr>
            <a:spLocks noGrp="1"/>
          </p:cNvSpPr>
          <p:nvPr>
            <p:ph type="title"/>
          </p:nvPr>
        </p:nvSpPr>
        <p:spPr>
          <a:xfrm>
            <a:off x="455415" y="274648"/>
            <a:ext cx="8233172" cy="1143001"/>
          </a:xfrm>
          <a:prstGeom prst="rect">
            <a:avLst/>
          </a:prstGeom>
          <a:ln>
            <a:round/>
          </a:ln>
        </p:spPr>
        <p:txBody>
          <a:bodyPr lIns="26777" tIns="26777" rIns="26777" bIns="26777"/>
          <a:lstStyle>
            <a:lvl1pPr marL="0" marR="0" defTabSz="455211">
              <a:defRPr>
                <a:latin typeface="+mn-lt"/>
                <a:ea typeface="+mn-ea"/>
                <a:cs typeface="+mn-cs"/>
                <a:sym typeface="Calibri"/>
              </a:defRPr>
            </a:lvl1pPr>
          </a:lstStyle>
          <a:p>
            <a:pPr lvl="0"/>
            <a:r>
              <a:rPr/>
              <a:t>Title Text</a:t>
            </a:r>
          </a:p>
        </p:txBody>
      </p:sp>
      <p:sp>
        <p:nvSpPr>
          <p:cNvPr id="5" name="Shape 71"/>
          <p:cNvSpPr>
            <a:spLocks noGrp="1"/>
          </p:cNvSpPr>
          <p:nvPr>
            <p:ph type="sldNum" sz="quarter" idx="10"/>
          </p:nvPr>
        </p:nvSpPr>
        <p:spPr>
          <a:xfrm>
            <a:off x="8463189" y="6492126"/>
            <a:ext cx="223166" cy="227223"/>
          </a:xfrm>
          <a:ln w="9525">
            <a:round/>
          </a:ln>
        </p:spPr>
        <p:txBody>
          <a:bodyPr lIns="26777" tIns="26777" rIns="26777" bIns="26777" anchor="ctr"/>
          <a:lstStyle>
            <a:lvl1pPr algn="r" defTabSz="455211">
              <a:defRPr sz="1100">
                <a:solidFill>
                  <a:srgbClr val="9A9A9A"/>
                </a:solidFill>
                <a:uFill>
                  <a:solidFill>
                    <a:srgbClr val="9A9A9A"/>
                  </a:solidFill>
                </a:uFill>
                <a:latin typeface="+mn-lt"/>
                <a:ea typeface="+mn-ea"/>
                <a:cs typeface="+mn-cs"/>
                <a:sym typeface="Calibri"/>
              </a:defRPr>
            </a:lvl1pPr>
          </a:lstStyle>
          <a:p>
            <a:pPr>
              <a:defRPr/>
            </a:pPr>
            <a:fld id="{1E83A8B3-AD1D-42BC-8226-4A2814ACAA49}" type="slidenum">
              <a:rPr/>
              <a:pPr>
                <a:defRPr/>
              </a:pPr>
              <a:t>‹#›</a:t>
            </a:fld>
            <a:endParaRPr/>
          </a:p>
        </p:txBody>
      </p:sp>
    </p:spTree>
    <p:extLst>
      <p:ext uri="{BB962C8B-B14F-4D97-AF65-F5344CB8AC3E}">
        <p14:creationId xmlns:p14="http://schemas.microsoft.com/office/powerpoint/2010/main" val="2199475044"/>
      </p:ext>
    </p:extLst>
  </p:cSld>
  <p:clrMapOvr>
    <a:masterClrMapping/>
  </p:clrMapOvr>
  <p:transition spd="med"/>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type="tx">
  <p:cSld name="Default - Title and Content copy">
    <p:spTree>
      <p:nvGrpSpPr>
        <p:cNvPr id="1" name=""/>
        <p:cNvGrpSpPr/>
        <p:nvPr/>
      </p:nvGrpSpPr>
      <p:grpSpPr>
        <a:xfrm>
          <a:off x="0" y="0"/>
          <a:ext cx="0" cy="0"/>
          <a:chOff x="0" y="0"/>
          <a:chExt cx="0" cy="0"/>
        </a:xfrm>
      </p:grpSpPr>
      <p:sp>
        <p:nvSpPr>
          <p:cNvPr id="4" name="Shape 73"/>
          <p:cNvSpPr/>
          <p:nvPr/>
        </p:nvSpPr>
        <p:spPr>
          <a:xfrm>
            <a:off x="84833" y="127248"/>
            <a:ext cx="9001125" cy="6625828"/>
          </a:xfrm>
          <a:prstGeom prst="rect">
            <a:avLst/>
          </a:prstGeom>
          <a:ln w="76200">
            <a:solidFill/>
            <a:miter lim="400000"/>
          </a:ln>
        </p:spPr>
        <p:txBody>
          <a:bodyPr lIns="26777" tIns="26777" rIns="26777" bIns="26777" anchor="ctr"/>
          <a:lstStyle/>
          <a:p>
            <a:pPr algn="ctr" defTabSz="580170">
              <a:buClr>
                <a:srgbClr val="000000"/>
              </a:buClr>
              <a:buFont typeface="Trebuchet MS"/>
              <a:buNone/>
              <a:defRPr sz="5600">
                <a:effectLst>
                  <a:outerShdw blurRad="38100" dist="12700" dir="5400000" rotWithShape="0">
                    <a:srgbClr val="000000">
                      <a:alpha val="50000"/>
                    </a:srgbClr>
                  </a:outerShdw>
                </a:effectLst>
                <a:uFill>
                  <a:solidFill/>
                </a:uFill>
                <a:latin typeface="Trebuchet MS"/>
                <a:ea typeface="Trebuchet MS"/>
                <a:cs typeface="Trebuchet MS"/>
                <a:sym typeface="Trebuchet MS"/>
              </a:defRPr>
            </a:pPr>
            <a:endParaRPr sz="3900" kern="0">
              <a:solidFill>
                <a:sysClr val="windowText" lastClr="000000"/>
              </a:solidFill>
              <a:effectLst>
                <a:outerShdw blurRad="38100" dist="12700" dir="5400000" rotWithShape="0">
                  <a:srgbClr val="000000">
                    <a:alpha val="50000"/>
                  </a:srgbClr>
                </a:outerShdw>
              </a:effectLst>
              <a:uFill>
                <a:solidFill/>
              </a:uFill>
              <a:latin typeface="Trebuchet MS"/>
              <a:ea typeface="Trebuchet MS"/>
              <a:cs typeface="Trebuchet MS"/>
              <a:sym typeface="Trebuchet MS"/>
            </a:endParaRPr>
          </a:p>
        </p:txBody>
      </p:sp>
      <p:sp>
        <p:nvSpPr>
          <p:cNvPr id="74" name="Shape 74"/>
          <p:cNvSpPr>
            <a:spLocks noGrp="1"/>
          </p:cNvSpPr>
          <p:nvPr>
            <p:ph type="title"/>
          </p:nvPr>
        </p:nvSpPr>
        <p:spPr>
          <a:xfrm>
            <a:off x="455415" y="274648"/>
            <a:ext cx="8233172" cy="1143001"/>
          </a:xfrm>
          <a:prstGeom prst="rect">
            <a:avLst/>
          </a:prstGeom>
          <a:ln>
            <a:round/>
          </a:ln>
        </p:spPr>
        <p:txBody>
          <a:bodyPr lIns="26777" tIns="26777" rIns="26777" bIns="26777"/>
          <a:lstStyle>
            <a:lvl1pPr marL="0" marR="0" defTabSz="455211">
              <a:defRPr>
                <a:latin typeface="+mn-lt"/>
                <a:ea typeface="+mn-ea"/>
                <a:cs typeface="+mn-cs"/>
                <a:sym typeface="Calibri"/>
              </a:defRPr>
            </a:lvl1pPr>
          </a:lstStyle>
          <a:p>
            <a:pPr lvl="0"/>
            <a:r>
              <a:rPr/>
              <a:t>Title Text</a:t>
            </a:r>
          </a:p>
        </p:txBody>
      </p:sp>
      <p:sp>
        <p:nvSpPr>
          <p:cNvPr id="75" name="Shape 75"/>
          <p:cNvSpPr>
            <a:spLocks noGrp="1"/>
          </p:cNvSpPr>
          <p:nvPr>
            <p:ph type="body" idx="1"/>
          </p:nvPr>
        </p:nvSpPr>
        <p:spPr>
          <a:xfrm>
            <a:off x="455415" y="1598415"/>
            <a:ext cx="8233172" cy="4525964"/>
          </a:xfrm>
          <a:prstGeom prst="rect">
            <a:avLst/>
          </a:prstGeom>
          <a:ln>
            <a:round/>
          </a:ln>
        </p:spPr>
        <p:txBody>
          <a:bodyPr lIns="26777" tIns="26777" rIns="26777" bIns="26777"/>
          <a:lstStyle>
            <a:lvl1pPr marL="240996" marR="0" defTabSz="455211">
              <a:buClr>
                <a:srgbClr val="000000"/>
              </a:buClr>
              <a:buFont typeface="Arial"/>
              <a:defRPr>
                <a:latin typeface="+mn-lt"/>
                <a:ea typeface="+mn-ea"/>
                <a:cs typeface="+mn-cs"/>
                <a:sym typeface="Calibri"/>
              </a:defRPr>
            </a:lvl1pPr>
            <a:lvl2pPr marL="522157" marR="0" indent="-200828" defTabSz="455211">
              <a:spcBef>
                <a:spcPts val="633"/>
              </a:spcBef>
              <a:buClr>
                <a:srgbClr val="000000"/>
              </a:buClr>
              <a:buFont typeface="Arial"/>
              <a:buChar char="–"/>
              <a:defRPr sz="2700">
                <a:latin typeface="+mn-lt"/>
                <a:ea typeface="+mn-ea"/>
                <a:cs typeface="+mn-cs"/>
                <a:sym typeface="Calibri"/>
              </a:defRPr>
            </a:lvl2pPr>
            <a:lvl3pPr marL="803315" marR="0" indent="-160663" defTabSz="455211">
              <a:spcBef>
                <a:spcPts val="562"/>
              </a:spcBef>
              <a:buClr>
                <a:srgbClr val="000000"/>
              </a:buClr>
              <a:buFont typeface="Arial"/>
              <a:defRPr sz="2400">
                <a:latin typeface="+mn-lt"/>
                <a:ea typeface="+mn-ea"/>
                <a:cs typeface="+mn-cs"/>
                <a:sym typeface="Calibri"/>
              </a:defRPr>
            </a:lvl3pPr>
            <a:lvl4pPr marL="1124640" marR="0" indent="-160663" defTabSz="455211">
              <a:spcBef>
                <a:spcPts val="422"/>
              </a:spcBef>
              <a:buClr>
                <a:srgbClr val="000000"/>
              </a:buClr>
              <a:buFont typeface="Arial"/>
              <a:buChar char="–"/>
              <a:defRPr sz="2000">
                <a:latin typeface="+mn-lt"/>
                <a:ea typeface="+mn-ea"/>
                <a:cs typeface="+mn-cs"/>
                <a:sym typeface="Calibri"/>
              </a:defRPr>
            </a:lvl4pPr>
            <a:lvl5pPr marL="1445966" marR="0" indent="-160663" defTabSz="455211">
              <a:spcBef>
                <a:spcPts val="422"/>
              </a:spcBef>
              <a:buClr>
                <a:srgbClr val="000000"/>
              </a:buClr>
              <a:buFont typeface="Arial"/>
              <a:buChar char="»"/>
              <a:defRPr sz="2000">
                <a:latin typeface="+mn-lt"/>
                <a:ea typeface="+mn-ea"/>
                <a:cs typeface="+mn-cs"/>
                <a:sym typeface="Calibri"/>
              </a:defRPr>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5" name="Shape 76"/>
          <p:cNvSpPr>
            <a:spLocks noGrp="1"/>
          </p:cNvSpPr>
          <p:nvPr>
            <p:ph type="sldNum" sz="quarter" idx="10"/>
          </p:nvPr>
        </p:nvSpPr>
        <p:spPr>
          <a:xfrm>
            <a:off x="8463189" y="6492126"/>
            <a:ext cx="223166" cy="227223"/>
          </a:xfrm>
          <a:ln>
            <a:round/>
          </a:ln>
        </p:spPr>
        <p:txBody>
          <a:bodyPr lIns="26777" tIns="26777" rIns="26777" bIns="26777" anchor="ctr"/>
          <a:lstStyle>
            <a:lvl1pPr algn="r" defTabSz="455211">
              <a:defRPr sz="1100">
                <a:solidFill>
                  <a:srgbClr val="9A9A9A"/>
                </a:solidFill>
                <a:uFill>
                  <a:solidFill>
                    <a:srgbClr val="9A9A9A"/>
                  </a:solidFill>
                </a:uFill>
                <a:latin typeface="+mn-lt"/>
                <a:ea typeface="+mn-ea"/>
                <a:cs typeface="+mn-cs"/>
                <a:sym typeface="Calibri"/>
              </a:defRPr>
            </a:lvl1pPr>
          </a:lstStyle>
          <a:p>
            <a:pPr>
              <a:defRPr/>
            </a:pPr>
            <a:fld id="{E60A631C-209F-4D3C-AC50-DA8A3D42EDAD}" type="slidenum">
              <a:rPr/>
              <a:pPr>
                <a:defRPr/>
              </a:pPr>
              <a:t>‹#›</a:t>
            </a:fld>
            <a:endParaRPr/>
          </a:p>
        </p:txBody>
      </p:sp>
    </p:spTree>
    <p:extLst>
      <p:ext uri="{BB962C8B-B14F-4D97-AF65-F5344CB8AC3E}">
        <p14:creationId xmlns:p14="http://schemas.microsoft.com/office/powerpoint/2010/main" val="2759924450"/>
      </p:ext>
    </p:extLst>
  </p:cSld>
  <p:clrMapOvr>
    <a:masterClrMapping/>
  </p:clrMapOvr>
  <p:transition spd="med"/>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type="tx">
  <p:cSld name="Default - Title and Table">
    <p:spTree>
      <p:nvGrpSpPr>
        <p:cNvPr id="1" name=""/>
        <p:cNvGrpSpPr/>
        <p:nvPr/>
      </p:nvGrpSpPr>
      <p:grpSpPr>
        <a:xfrm>
          <a:off x="0" y="0"/>
          <a:ext cx="0" cy="0"/>
          <a:chOff x="0" y="0"/>
          <a:chExt cx="0" cy="0"/>
        </a:xfrm>
      </p:grpSpPr>
      <p:sp>
        <p:nvSpPr>
          <p:cNvPr id="4" name="Shape 78"/>
          <p:cNvSpPr/>
          <p:nvPr/>
        </p:nvSpPr>
        <p:spPr>
          <a:xfrm>
            <a:off x="84833" y="127248"/>
            <a:ext cx="9001125" cy="6625828"/>
          </a:xfrm>
          <a:prstGeom prst="rect">
            <a:avLst/>
          </a:prstGeom>
          <a:ln w="76200">
            <a:solidFill/>
            <a:miter lim="400000"/>
          </a:ln>
        </p:spPr>
        <p:txBody>
          <a:bodyPr lIns="26777" tIns="26777" rIns="26777" bIns="26777" anchor="ctr"/>
          <a:lstStyle/>
          <a:p>
            <a:pPr algn="ctr" defTabSz="580170">
              <a:buClr>
                <a:srgbClr val="000000"/>
              </a:buClr>
              <a:buFont typeface="Trebuchet MS"/>
              <a:buNone/>
              <a:defRPr sz="5600">
                <a:effectLst>
                  <a:outerShdw blurRad="38100" dist="12700" dir="5400000" rotWithShape="0">
                    <a:srgbClr val="000000">
                      <a:alpha val="50000"/>
                    </a:srgbClr>
                  </a:outerShdw>
                </a:effectLst>
                <a:uFill>
                  <a:solidFill/>
                </a:uFill>
                <a:latin typeface="Trebuchet MS"/>
                <a:ea typeface="Trebuchet MS"/>
                <a:cs typeface="Trebuchet MS"/>
                <a:sym typeface="Trebuchet MS"/>
              </a:defRPr>
            </a:pPr>
            <a:endParaRPr sz="3900" kern="0">
              <a:solidFill>
                <a:sysClr val="windowText" lastClr="000000"/>
              </a:solidFill>
              <a:effectLst>
                <a:outerShdw blurRad="38100" dist="12700" dir="5400000" rotWithShape="0">
                  <a:srgbClr val="000000">
                    <a:alpha val="50000"/>
                  </a:srgbClr>
                </a:outerShdw>
              </a:effectLst>
              <a:uFill>
                <a:solidFill/>
              </a:uFill>
              <a:latin typeface="Trebuchet MS"/>
              <a:ea typeface="Trebuchet MS"/>
              <a:cs typeface="Trebuchet MS"/>
              <a:sym typeface="Trebuchet MS"/>
            </a:endParaRPr>
          </a:p>
        </p:txBody>
      </p:sp>
      <p:sp>
        <p:nvSpPr>
          <p:cNvPr id="79" name="Shape 79"/>
          <p:cNvSpPr>
            <a:spLocks noGrp="1"/>
          </p:cNvSpPr>
          <p:nvPr>
            <p:ph idx="3"/>
          </p:nvPr>
        </p:nvSpPr>
        <p:spPr>
          <a:xfrm>
            <a:off x="455415" y="1482338"/>
            <a:ext cx="8233172" cy="4897439"/>
          </a:xfrm>
          <a:prstGeom prst="rect">
            <a:avLst/>
          </a:prstGeom>
          <a:ln>
            <a:round/>
          </a:ln>
        </p:spPr>
        <p:txBody>
          <a:bodyPr lIns="26777" tIns="26777" rIns="26777" bIns="26777"/>
          <a:lstStyle/>
          <a:p>
            <a:pPr lvl="0"/>
            <a:endParaRPr/>
          </a:p>
        </p:txBody>
      </p:sp>
      <p:sp>
        <p:nvSpPr>
          <p:cNvPr id="80" name="Shape 80"/>
          <p:cNvSpPr>
            <a:spLocks noGrp="1"/>
          </p:cNvSpPr>
          <p:nvPr>
            <p:ph type="title"/>
          </p:nvPr>
        </p:nvSpPr>
        <p:spPr>
          <a:xfrm>
            <a:off x="455415" y="0"/>
            <a:ext cx="8233172" cy="1143000"/>
          </a:xfrm>
          <a:prstGeom prst="rect">
            <a:avLst/>
          </a:prstGeom>
          <a:ln>
            <a:round/>
          </a:ln>
        </p:spPr>
        <p:txBody>
          <a:bodyPr lIns="26777" tIns="26777" rIns="26777" bIns="26777"/>
          <a:lstStyle>
            <a:lvl1pPr marL="0" marR="0" defTabSz="455211">
              <a:defRPr>
                <a:latin typeface="+mn-lt"/>
                <a:ea typeface="+mn-ea"/>
                <a:cs typeface="+mn-cs"/>
                <a:sym typeface="Calibri"/>
              </a:defRPr>
            </a:lvl1pPr>
          </a:lstStyle>
          <a:p>
            <a:pPr lvl="0"/>
            <a:r>
              <a:rPr/>
              <a:t>Title Text</a:t>
            </a:r>
          </a:p>
        </p:txBody>
      </p:sp>
    </p:spTree>
    <p:extLst>
      <p:ext uri="{BB962C8B-B14F-4D97-AF65-F5344CB8AC3E}">
        <p14:creationId xmlns:p14="http://schemas.microsoft.com/office/powerpoint/2010/main" val="2356773405"/>
      </p:ext>
    </p:extLst>
  </p:cSld>
  <p:clrMapOvr>
    <a:masterClrMapping/>
  </p:clrMapOvr>
  <p:transition spd="med"/>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type="tx">
  <p:cSld name="3_Title &amp; Bullets">
    <p:spTree>
      <p:nvGrpSpPr>
        <p:cNvPr id="1" name=""/>
        <p:cNvGrpSpPr/>
        <p:nvPr/>
      </p:nvGrpSpPr>
      <p:grpSpPr>
        <a:xfrm>
          <a:off x="0" y="0"/>
          <a:ext cx="0" cy="0"/>
          <a:chOff x="0" y="0"/>
          <a:chExt cx="0" cy="0"/>
        </a:xfrm>
      </p:grpSpPr>
      <p:sp>
        <p:nvSpPr>
          <p:cNvPr id="82" name="Shape 82"/>
          <p:cNvSpPr>
            <a:spLocks noGrp="1"/>
          </p:cNvSpPr>
          <p:nvPr>
            <p:ph type="title"/>
          </p:nvPr>
        </p:nvSpPr>
        <p:spPr>
          <a:xfrm>
            <a:off x="892978" y="41569"/>
            <a:ext cx="7358063" cy="1247386"/>
          </a:xfrm>
          <a:prstGeom prst="rect">
            <a:avLst/>
          </a:prstGeom>
        </p:spPr>
        <p:txBody>
          <a:bodyPr/>
          <a:lstStyle>
            <a:lvl1pPr marL="0" marR="0" defTabSz="642651">
              <a:defRPr sz="3900" b="1">
                <a:latin typeface="Trebuchet MS"/>
                <a:ea typeface="Trebuchet MS"/>
                <a:cs typeface="Trebuchet MS"/>
                <a:sym typeface="Trebuchet MS"/>
              </a:defRPr>
            </a:lvl1pPr>
          </a:lstStyle>
          <a:p>
            <a:pPr lvl="0"/>
            <a:r>
              <a:rPr/>
              <a:t>Title Text</a:t>
            </a:r>
          </a:p>
        </p:txBody>
      </p:sp>
      <p:sp>
        <p:nvSpPr>
          <p:cNvPr id="83" name="Shape 83"/>
          <p:cNvSpPr>
            <a:spLocks noGrp="1"/>
          </p:cNvSpPr>
          <p:nvPr>
            <p:ph type="body" idx="1"/>
          </p:nvPr>
        </p:nvSpPr>
        <p:spPr>
          <a:xfrm>
            <a:off x="892978" y="1053703"/>
            <a:ext cx="7358063" cy="5804298"/>
          </a:xfrm>
          <a:prstGeom prst="rect">
            <a:avLst/>
          </a:prstGeom>
        </p:spPr>
        <p:txBody>
          <a:bodyPr lIns="35701" tIns="35701" rIns="35701" bIns="35701" anchor="ctr"/>
          <a:lstStyle>
            <a:lvl1pPr marL="589098" marR="0" indent="-401656" defTabSz="642651">
              <a:spcBef>
                <a:spcPts val="1687"/>
              </a:spcBef>
              <a:buClr>
                <a:srgbClr val="000000"/>
              </a:buClr>
              <a:buSzPct val="171000"/>
              <a:buFont typeface="Trebuchet MS"/>
              <a:defRPr sz="2400">
                <a:latin typeface="Trebuchet MS"/>
                <a:ea typeface="Trebuchet MS"/>
                <a:cs typeface="Trebuchet MS"/>
                <a:sym typeface="Trebuchet MS"/>
              </a:defRPr>
            </a:lvl1pPr>
            <a:lvl2pPr marL="901498" marR="0" indent="-401656" defTabSz="642651">
              <a:spcBef>
                <a:spcPts val="1687"/>
              </a:spcBef>
              <a:buClr>
                <a:srgbClr val="000000"/>
              </a:buClr>
              <a:buSzPct val="171000"/>
              <a:buFont typeface="Trebuchet MS"/>
              <a:defRPr sz="2400">
                <a:latin typeface="Trebuchet MS"/>
                <a:ea typeface="Trebuchet MS"/>
                <a:cs typeface="Trebuchet MS"/>
                <a:sym typeface="Trebuchet MS"/>
              </a:defRPr>
            </a:lvl2pPr>
            <a:lvl3pPr marL="1213898" marR="0" indent="-401656" defTabSz="642651">
              <a:spcBef>
                <a:spcPts val="1687"/>
              </a:spcBef>
              <a:buClr>
                <a:srgbClr val="000000"/>
              </a:buClr>
              <a:buSzPct val="171000"/>
              <a:buFont typeface="Trebuchet MS"/>
              <a:defRPr sz="2400">
                <a:latin typeface="Trebuchet MS"/>
                <a:ea typeface="Trebuchet MS"/>
                <a:cs typeface="Trebuchet MS"/>
                <a:sym typeface="Trebuchet MS"/>
              </a:defRPr>
            </a:lvl3pPr>
            <a:lvl4pPr marL="1526298" marR="0" indent="-401656" defTabSz="642651">
              <a:spcBef>
                <a:spcPts val="1687"/>
              </a:spcBef>
              <a:buClr>
                <a:srgbClr val="000000"/>
              </a:buClr>
              <a:buSzPct val="171000"/>
              <a:buFont typeface="Trebuchet MS"/>
              <a:defRPr sz="2400">
                <a:latin typeface="Trebuchet MS"/>
                <a:ea typeface="Trebuchet MS"/>
                <a:cs typeface="Trebuchet MS"/>
                <a:sym typeface="Trebuchet MS"/>
              </a:defRPr>
            </a:lvl4pPr>
            <a:lvl5pPr marL="1838698" marR="0" indent="-401656" defTabSz="642651">
              <a:spcBef>
                <a:spcPts val="1687"/>
              </a:spcBef>
              <a:buClr>
                <a:srgbClr val="000000"/>
              </a:buClr>
              <a:buSzPct val="171000"/>
              <a:buFont typeface="Trebuchet MS"/>
              <a:defRPr sz="2400">
                <a:latin typeface="Trebuchet MS"/>
                <a:ea typeface="Trebuchet MS"/>
                <a:cs typeface="Trebuchet MS"/>
                <a:sym typeface="Trebuchet MS"/>
              </a:defRPr>
            </a:lvl5pPr>
          </a:lstStyle>
          <a:p>
            <a:pPr lvl="0"/>
            <a:r>
              <a:rPr/>
              <a:t>Body Level One</a:t>
            </a:r>
          </a:p>
          <a:p>
            <a:pPr lvl="1"/>
            <a:r>
              <a:rPr/>
              <a:t>Body Level Two</a:t>
            </a:r>
          </a:p>
          <a:p>
            <a:pPr lvl="2"/>
            <a:r>
              <a:rPr/>
              <a:t>Body Level Three</a:t>
            </a:r>
          </a:p>
          <a:p>
            <a:pPr lvl="3"/>
            <a:r>
              <a:rPr/>
              <a:t>Body Level Four</a:t>
            </a:r>
          </a:p>
          <a:p>
            <a:pPr lvl="4"/>
            <a:r>
              <a:rPr/>
              <a:t>Body Level Five</a:t>
            </a:r>
          </a:p>
        </p:txBody>
      </p:sp>
    </p:spTree>
    <p:extLst>
      <p:ext uri="{BB962C8B-B14F-4D97-AF65-F5344CB8AC3E}">
        <p14:creationId xmlns:p14="http://schemas.microsoft.com/office/powerpoint/2010/main" val="2420503537"/>
      </p:ext>
    </p:extLst>
  </p:cSld>
  <p:clrMapOvr>
    <a:masterClrMapping/>
  </p:clrMapOvr>
  <p:transition spd="med"/>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type="tx">
  <p:cSld name="1_Title &amp; Subtitle">
    <p:spTree>
      <p:nvGrpSpPr>
        <p:cNvPr id="1" name=""/>
        <p:cNvGrpSpPr/>
        <p:nvPr/>
      </p:nvGrpSpPr>
      <p:grpSpPr>
        <a:xfrm>
          <a:off x="0" y="0"/>
          <a:ext cx="0" cy="0"/>
          <a:chOff x="0" y="0"/>
          <a:chExt cx="0" cy="0"/>
        </a:xfrm>
      </p:grpSpPr>
      <p:sp>
        <p:nvSpPr>
          <p:cNvPr id="85" name="Shape 85"/>
          <p:cNvSpPr>
            <a:spLocks noGrp="1"/>
          </p:cNvSpPr>
          <p:nvPr>
            <p:ph type="title"/>
          </p:nvPr>
        </p:nvSpPr>
        <p:spPr>
          <a:xfrm>
            <a:off x="892978" y="1151932"/>
            <a:ext cx="7358063" cy="2321719"/>
          </a:xfrm>
          <a:prstGeom prst="rect">
            <a:avLst/>
          </a:prstGeom>
        </p:spPr>
        <p:txBody>
          <a:bodyPr lIns="0" tIns="0" rIns="0" bIns="0" anchor="b"/>
          <a:lstStyle>
            <a:lvl1pPr marL="0" marR="0" defTabSz="410583">
              <a:defRPr sz="5900">
                <a:uFillTx/>
                <a:latin typeface="+mj-lt"/>
                <a:ea typeface="+mj-ea"/>
                <a:cs typeface="+mj-cs"/>
                <a:sym typeface="Gill Sans"/>
              </a:defRPr>
            </a:lvl1pPr>
          </a:lstStyle>
          <a:p>
            <a:pPr lvl="0"/>
            <a:r>
              <a:rPr/>
              <a:t>Title Text</a:t>
            </a:r>
          </a:p>
        </p:txBody>
      </p:sp>
      <p:sp>
        <p:nvSpPr>
          <p:cNvPr id="86" name="Shape 86"/>
          <p:cNvSpPr>
            <a:spLocks noGrp="1"/>
          </p:cNvSpPr>
          <p:nvPr>
            <p:ph type="body" idx="1"/>
          </p:nvPr>
        </p:nvSpPr>
        <p:spPr>
          <a:xfrm>
            <a:off x="892978" y="3536156"/>
            <a:ext cx="7358063" cy="794742"/>
          </a:xfrm>
          <a:prstGeom prst="rect">
            <a:avLst/>
          </a:prstGeom>
        </p:spPr>
        <p:txBody>
          <a:bodyPr/>
          <a:lstStyle>
            <a:lvl1pPr marL="0" marR="0" indent="0" algn="ctr" defTabSz="410583">
              <a:spcBef>
                <a:spcPts val="0"/>
              </a:spcBef>
              <a:buSzTx/>
              <a:buNone/>
              <a:defRPr sz="2500">
                <a:uFillTx/>
                <a:latin typeface="+mj-lt"/>
                <a:ea typeface="+mj-ea"/>
                <a:cs typeface="+mj-cs"/>
                <a:sym typeface="Gill Sans"/>
              </a:defRPr>
            </a:lvl1pPr>
            <a:lvl2pPr marL="0" marR="0" indent="0" algn="ctr" defTabSz="410583">
              <a:spcBef>
                <a:spcPts val="0"/>
              </a:spcBef>
              <a:buSzTx/>
              <a:buNone/>
              <a:defRPr sz="2500">
                <a:uFillTx/>
                <a:latin typeface="+mj-lt"/>
                <a:ea typeface="+mj-ea"/>
                <a:cs typeface="+mj-cs"/>
                <a:sym typeface="Gill Sans"/>
              </a:defRPr>
            </a:lvl2pPr>
            <a:lvl3pPr marL="0" marR="0" indent="0" algn="ctr" defTabSz="410583">
              <a:spcBef>
                <a:spcPts val="0"/>
              </a:spcBef>
              <a:buSzTx/>
              <a:buNone/>
              <a:defRPr sz="2500">
                <a:uFillTx/>
                <a:latin typeface="+mj-lt"/>
                <a:ea typeface="+mj-ea"/>
                <a:cs typeface="+mj-cs"/>
                <a:sym typeface="Gill Sans"/>
              </a:defRPr>
            </a:lvl3pPr>
            <a:lvl4pPr marL="0" marR="0" indent="0" algn="ctr" defTabSz="410583">
              <a:spcBef>
                <a:spcPts val="0"/>
              </a:spcBef>
              <a:buSzTx/>
              <a:buNone/>
              <a:defRPr sz="2500">
                <a:uFillTx/>
                <a:latin typeface="+mj-lt"/>
                <a:ea typeface="+mj-ea"/>
                <a:cs typeface="+mj-cs"/>
                <a:sym typeface="Gill Sans"/>
              </a:defRPr>
            </a:lvl4pPr>
            <a:lvl5pPr marL="0" marR="0" indent="0" algn="ctr" defTabSz="410583">
              <a:spcBef>
                <a:spcPts val="0"/>
              </a:spcBef>
              <a:buSzTx/>
              <a:buNone/>
              <a:defRPr sz="2500">
                <a:uFillTx/>
                <a:latin typeface="+mj-lt"/>
                <a:ea typeface="+mj-ea"/>
                <a:cs typeface="+mj-cs"/>
                <a:sym typeface="Gill Sans"/>
              </a:defRPr>
            </a:lvl5pPr>
          </a:lstStyle>
          <a:p>
            <a:pPr lvl="0"/>
            <a:r>
              <a:rPr/>
              <a:t>Body Level One</a:t>
            </a:r>
          </a:p>
          <a:p>
            <a:pPr lvl="1"/>
            <a:r>
              <a:rPr/>
              <a:t>Body Level Two</a:t>
            </a:r>
          </a:p>
          <a:p>
            <a:pPr lvl="2"/>
            <a:r>
              <a:rPr/>
              <a:t>Body Level Three</a:t>
            </a:r>
          </a:p>
          <a:p>
            <a:pPr lvl="3"/>
            <a:r>
              <a:rPr/>
              <a:t>Body Level Four</a:t>
            </a:r>
          </a:p>
          <a:p>
            <a:pPr lvl="4"/>
            <a:r>
              <a:rPr/>
              <a:t>Body Level Five</a:t>
            </a:r>
          </a:p>
        </p:txBody>
      </p:sp>
    </p:spTree>
    <p:extLst>
      <p:ext uri="{BB962C8B-B14F-4D97-AF65-F5344CB8AC3E}">
        <p14:creationId xmlns:p14="http://schemas.microsoft.com/office/powerpoint/2010/main" val="3945011793"/>
      </p:ext>
    </p:extLst>
  </p:cSld>
  <p:clrMapOvr>
    <a:masterClrMapping/>
  </p:clrMapOvr>
  <p:transition spd="med"/>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type="tx">
  <p:cSld name="Title &amp; Bullets copy 6">
    <p:spTree>
      <p:nvGrpSpPr>
        <p:cNvPr id="1" name=""/>
        <p:cNvGrpSpPr/>
        <p:nvPr/>
      </p:nvGrpSpPr>
      <p:grpSpPr>
        <a:xfrm>
          <a:off x="0" y="0"/>
          <a:ext cx="0" cy="0"/>
          <a:chOff x="0" y="0"/>
          <a:chExt cx="0" cy="0"/>
        </a:xfrm>
      </p:grpSpPr>
      <p:pic>
        <p:nvPicPr>
          <p:cNvPr id="4" name="Resim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05" y="39068"/>
            <a:ext cx="9027914" cy="6795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 name="Shape 90"/>
          <p:cNvSpPr>
            <a:spLocks noGrp="1"/>
          </p:cNvSpPr>
          <p:nvPr>
            <p:ph type="title"/>
          </p:nvPr>
        </p:nvSpPr>
        <p:spPr>
          <a:xfrm>
            <a:off x="687587" y="383977"/>
            <a:ext cx="7768828" cy="1598414"/>
          </a:xfrm>
          <a:prstGeom prst="rect">
            <a:avLst/>
          </a:prstGeom>
        </p:spPr>
        <p:txBody>
          <a:bodyPr/>
          <a:lstStyle>
            <a:lvl1pPr>
              <a:defRPr b="1">
                <a:latin typeface="Trebuchet MS"/>
                <a:ea typeface="Trebuchet MS"/>
                <a:cs typeface="Trebuchet MS"/>
                <a:sym typeface="Trebuchet MS"/>
              </a:defRPr>
            </a:lvl1pPr>
          </a:lstStyle>
          <a:p>
            <a:pPr lvl="0"/>
            <a:r>
              <a:rPr/>
              <a:t>Title Text</a:t>
            </a:r>
          </a:p>
        </p:txBody>
      </p:sp>
      <p:sp>
        <p:nvSpPr>
          <p:cNvPr id="91" name="Shape 91"/>
          <p:cNvSpPr>
            <a:spLocks noGrp="1"/>
          </p:cNvSpPr>
          <p:nvPr>
            <p:ph type="body" idx="1"/>
          </p:nvPr>
        </p:nvSpPr>
        <p:spPr>
          <a:xfrm>
            <a:off x="687587" y="1982401"/>
            <a:ext cx="7768828" cy="4875609"/>
          </a:xfrm>
          <a:prstGeom prst="rect">
            <a:avLst/>
          </a:prstGeom>
        </p:spPr>
        <p:txBody>
          <a:bodyPr/>
          <a:lstStyle>
            <a:lvl1pPr>
              <a:defRPr>
                <a:latin typeface="Trebuchet MS"/>
                <a:ea typeface="Trebuchet MS"/>
                <a:cs typeface="Trebuchet MS"/>
                <a:sym typeface="Trebuchet MS"/>
              </a:defRPr>
            </a:lvl1pPr>
            <a:lvl2pPr marL="550718" indent="-200828">
              <a:spcBef>
                <a:spcPts val="633"/>
              </a:spcBef>
              <a:buChar char="–"/>
              <a:defRPr sz="2700">
                <a:latin typeface="Trebuchet MS"/>
                <a:ea typeface="Trebuchet MS"/>
                <a:cs typeface="Trebuchet MS"/>
                <a:sym typeface="Trebuchet MS"/>
              </a:defRPr>
            </a:lvl2pPr>
            <a:lvl3pPr marL="831876" indent="-160663">
              <a:spcBef>
                <a:spcPts val="492"/>
              </a:spcBef>
              <a:defRPr sz="2400">
                <a:latin typeface="Trebuchet MS"/>
                <a:ea typeface="Trebuchet MS"/>
                <a:cs typeface="Trebuchet MS"/>
                <a:sym typeface="Trebuchet MS"/>
              </a:defRPr>
            </a:lvl3pPr>
            <a:lvl4pPr marL="1153202" indent="-160663">
              <a:spcBef>
                <a:spcPts val="422"/>
              </a:spcBef>
              <a:buChar char="–"/>
              <a:defRPr sz="2000">
                <a:latin typeface="Trebuchet MS"/>
                <a:ea typeface="Trebuchet MS"/>
                <a:cs typeface="Trebuchet MS"/>
                <a:sym typeface="Trebuchet MS"/>
              </a:defRPr>
            </a:lvl4pPr>
            <a:lvl5pPr marL="1474524" indent="-160663">
              <a:spcBef>
                <a:spcPts val="422"/>
              </a:spcBef>
              <a:buChar char="»"/>
              <a:defRPr sz="2000">
                <a:latin typeface="Trebuchet MS"/>
                <a:ea typeface="Trebuchet MS"/>
                <a:cs typeface="Trebuchet MS"/>
                <a:sym typeface="Trebuchet MS"/>
              </a:defRPr>
            </a:lvl5pPr>
          </a:lstStyle>
          <a:p>
            <a:pPr lvl="0"/>
            <a:r>
              <a:rPr/>
              <a:t>Body Level One</a:t>
            </a:r>
          </a:p>
          <a:p>
            <a:pPr lvl="1"/>
            <a:r>
              <a:rPr/>
              <a:t>Body Level Two</a:t>
            </a:r>
          </a:p>
          <a:p>
            <a:pPr lvl="2"/>
            <a:r>
              <a:rPr/>
              <a:t>Body Level Three</a:t>
            </a:r>
          </a:p>
          <a:p>
            <a:pPr lvl="3"/>
            <a:r>
              <a:rPr/>
              <a:t>Body Level Four</a:t>
            </a:r>
          </a:p>
          <a:p>
            <a:pPr lvl="4"/>
            <a:r>
              <a:rPr/>
              <a:t>Body Level Five</a:t>
            </a:r>
          </a:p>
        </p:txBody>
      </p:sp>
    </p:spTree>
    <p:extLst>
      <p:ext uri="{BB962C8B-B14F-4D97-AF65-F5344CB8AC3E}">
        <p14:creationId xmlns:p14="http://schemas.microsoft.com/office/powerpoint/2010/main" val="851325535"/>
      </p:ext>
    </p:extLst>
  </p:cSld>
  <p:clrMapOvr>
    <a:masterClrMapping/>
  </p:clrMapOvr>
  <p:transition spd="med"/>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type="tx">
  <p:cSld name="Default - Title and Chart copy">
    <p:spTree>
      <p:nvGrpSpPr>
        <p:cNvPr id="1" name=""/>
        <p:cNvGrpSpPr/>
        <p:nvPr/>
      </p:nvGrpSpPr>
      <p:grpSpPr>
        <a:xfrm>
          <a:off x="0" y="0"/>
          <a:ext cx="0" cy="0"/>
          <a:chOff x="0" y="0"/>
          <a:chExt cx="0" cy="0"/>
        </a:xfrm>
      </p:grpSpPr>
      <p:sp>
        <p:nvSpPr>
          <p:cNvPr id="4" name="Shape 93"/>
          <p:cNvSpPr/>
          <p:nvPr/>
        </p:nvSpPr>
        <p:spPr>
          <a:xfrm>
            <a:off x="84833" y="127248"/>
            <a:ext cx="9001125" cy="6625828"/>
          </a:xfrm>
          <a:prstGeom prst="rect">
            <a:avLst/>
          </a:prstGeom>
          <a:ln w="76200">
            <a:solidFill/>
            <a:miter lim="400000"/>
          </a:ln>
        </p:spPr>
        <p:txBody>
          <a:bodyPr lIns="26777" tIns="26777" rIns="26777" bIns="26777" anchor="ctr"/>
          <a:lstStyle/>
          <a:p>
            <a:pPr algn="ctr" defTabSz="580170">
              <a:buClr>
                <a:srgbClr val="000000"/>
              </a:buClr>
              <a:buFont typeface="Trebuchet MS"/>
              <a:buNone/>
              <a:defRPr sz="5600">
                <a:effectLst>
                  <a:outerShdw blurRad="38100" dist="12700" dir="5400000" rotWithShape="0">
                    <a:srgbClr val="000000">
                      <a:alpha val="50000"/>
                    </a:srgbClr>
                  </a:outerShdw>
                </a:effectLst>
                <a:uFill>
                  <a:solidFill/>
                </a:uFill>
                <a:latin typeface="Trebuchet MS"/>
                <a:ea typeface="Trebuchet MS"/>
                <a:cs typeface="Trebuchet MS"/>
                <a:sym typeface="Trebuchet MS"/>
              </a:defRPr>
            </a:pPr>
            <a:endParaRPr sz="3900" kern="0">
              <a:solidFill>
                <a:sysClr val="windowText" lastClr="000000"/>
              </a:solidFill>
              <a:effectLst>
                <a:outerShdw blurRad="38100" dist="12700" dir="5400000" rotWithShape="0">
                  <a:srgbClr val="000000">
                    <a:alpha val="50000"/>
                  </a:srgbClr>
                </a:outerShdw>
              </a:effectLst>
              <a:uFill>
                <a:solidFill/>
              </a:uFill>
              <a:latin typeface="Trebuchet MS"/>
              <a:ea typeface="Trebuchet MS"/>
              <a:cs typeface="Trebuchet MS"/>
              <a:sym typeface="Trebuchet MS"/>
            </a:endParaRPr>
          </a:p>
        </p:txBody>
      </p:sp>
      <p:sp>
        <p:nvSpPr>
          <p:cNvPr id="94" name="Shape 94"/>
          <p:cNvSpPr>
            <a:spLocks noGrp="1"/>
          </p:cNvSpPr>
          <p:nvPr>
            <p:ph idx="3"/>
          </p:nvPr>
        </p:nvSpPr>
        <p:spPr>
          <a:xfrm>
            <a:off x="455415" y="1598415"/>
            <a:ext cx="8233172" cy="4525964"/>
          </a:xfrm>
          <a:prstGeom prst="rect">
            <a:avLst/>
          </a:prstGeom>
          <a:ln>
            <a:round/>
          </a:ln>
        </p:spPr>
        <p:txBody>
          <a:bodyPr lIns="26777" tIns="26777" rIns="26777" bIns="26777"/>
          <a:lstStyle/>
          <a:p>
            <a:pPr lvl="0"/>
            <a:endParaRPr/>
          </a:p>
        </p:txBody>
      </p:sp>
      <p:sp>
        <p:nvSpPr>
          <p:cNvPr id="95" name="Shape 95"/>
          <p:cNvSpPr>
            <a:spLocks noGrp="1"/>
          </p:cNvSpPr>
          <p:nvPr>
            <p:ph type="title"/>
          </p:nvPr>
        </p:nvSpPr>
        <p:spPr>
          <a:xfrm>
            <a:off x="455415" y="274648"/>
            <a:ext cx="8233172" cy="1143001"/>
          </a:xfrm>
          <a:prstGeom prst="rect">
            <a:avLst/>
          </a:prstGeom>
          <a:ln>
            <a:round/>
          </a:ln>
        </p:spPr>
        <p:txBody>
          <a:bodyPr lIns="26777" tIns="26777" rIns="26777" bIns="26777"/>
          <a:lstStyle>
            <a:lvl1pPr marL="0" marR="0" defTabSz="455211">
              <a:defRPr>
                <a:latin typeface="+mn-lt"/>
                <a:ea typeface="+mn-ea"/>
                <a:cs typeface="+mn-cs"/>
                <a:sym typeface="Calibri"/>
              </a:defRPr>
            </a:lvl1pPr>
          </a:lstStyle>
          <a:p>
            <a:pPr lvl="0"/>
            <a:r>
              <a:rPr/>
              <a:t>Title Text</a:t>
            </a:r>
          </a:p>
        </p:txBody>
      </p:sp>
      <p:sp>
        <p:nvSpPr>
          <p:cNvPr id="5" name="Shape 96"/>
          <p:cNvSpPr>
            <a:spLocks noGrp="1"/>
          </p:cNvSpPr>
          <p:nvPr>
            <p:ph type="sldNum" sz="quarter" idx="10"/>
          </p:nvPr>
        </p:nvSpPr>
        <p:spPr>
          <a:xfrm>
            <a:off x="8463189" y="6492126"/>
            <a:ext cx="223166" cy="227223"/>
          </a:xfrm>
          <a:ln w="9525">
            <a:round/>
          </a:ln>
        </p:spPr>
        <p:txBody>
          <a:bodyPr lIns="26777" tIns="26777" rIns="26777" bIns="26777" anchor="ctr"/>
          <a:lstStyle>
            <a:lvl1pPr algn="r" defTabSz="455211">
              <a:defRPr sz="1100">
                <a:solidFill>
                  <a:srgbClr val="9A9A9A"/>
                </a:solidFill>
                <a:uFill>
                  <a:solidFill>
                    <a:srgbClr val="9A9A9A"/>
                  </a:solidFill>
                </a:uFill>
                <a:latin typeface="+mn-lt"/>
                <a:ea typeface="+mn-ea"/>
                <a:cs typeface="+mn-cs"/>
                <a:sym typeface="Calibri"/>
              </a:defRPr>
            </a:lvl1pPr>
          </a:lstStyle>
          <a:p>
            <a:pPr>
              <a:defRPr/>
            </a:pPr>
            <a:fld id="{98A4E064-A30C-4D03-95CD-5A4D9FAEE4D7}" type="slidenum">
              <a:rPr/>
              <a:pPr>
                <a:defRPr/>
              </a:pPr>
              <a:t>‹#›</a:t>
            </a:fld>
            <a:endParaRPr/>
          </a:p>
        </p:txBody>
      </p:sp>
    </p:spTree>
    <p:extLst>
      <p:ext uri="{BB962C8B-B14F-4D97-AF65-F5344CB8AC3E}">
        <p14:creationId xmlns:p14="http://schemas.microsoft.com/office/powerpoint/2010/main" val="3171902485"/>
      </p:ext>
    </p:extLst>
  </p:cSld>
  <p:clrMapOvr>
    <a:masterClrMapping/>
  </p:clrMapOvr>
  <p:transition spd="med"/>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98" name="Shape 98"/>
          <p:cNvSpPr>
            <a:spLocks noGrp="1"/>
          </p:cNvSpPr>
          <p:nvPr>
            <p:ph type="body" idx="1"/>
          </p:nvPr>
        </p:nvSpPr>
        <p:spPr>
          <a:xfrm>
            <a:off x="892969" y="892969"/>
            <a:ext cx="7366992" cy="5080992"/>
          </a:xfrm>
          <a:prstGeom prst="rect">
            <a:avLst/>
          </a:prstGeom>
        </p:spPr>
        <p:txBody>
          <a:bodyPr lIns="26777" tIns="26777" rIns="26777" bIns="26777" anchor="ctr"/>
          <a:lstStyle>
            <a:lvl1pPr marL="464137" marR="0" indent="-312400" defTabSz="642651">
              <a:spcBef>
                <a:spcPts val="3305"/>
              </a:spcBef>
              <a:buClr>
                <a:srgbClr val="000000"/>
              </a:buClr>
              <a:buSzPct val="171000"/>
              <a:buFont typeface="Gill Sans"/>
              <a:defRPr sz="2700">
                <a:latin typeface="+mj-lt"/>
                <a:ea typeface="+mj-ea"/>
                <a:cs typeface="+mj-cs"/>
                <a:sym typeface="Gill Sans"/>
              </a:defRPr>
            </a:lvl1pPr>
            <a:lvl2pPr marL="705132" marR="0" indent="-312400" defTabSz="642651">
              <a:spcBef>
                <a:spcPts val="3305"/>
              </a:spcBef>
              <a:buClr>
                <a:srgbClr val="000000"/>
              </a:buClr>
              <a:buSzPct val="171000"/>
              <a:buFont typeface="Gill Sans"/>
              <a:defRPr sz="2700">
                <a:latin typeface="+mj-lt"/>
                <a:ea typeface="+mj-ea"/>
                <a:cs typeface="+mj-cs"/>
                <a:sym typeface="Gill Sans"/>
              </a:defRPr>
            </a:lvl2pPr>
            <a:lvl3pPr marL="946126" marR="0" indent="-312400" defTabSz="642651">
              <a:spcBef>
                <a:spcPts val="3305"/>
              </a:spcBef>
              <a:buClr>
                <a:srgbClr val="000000"/>
              </a:buClr>
              <a:buSzPct val="171000"/>
              <a:buFont typeface="Gill Sans"/>
              <a:defRPr sz="2700">
                <a:latin typeface="+mj-lt"/>
                <a:ea typeface="+mj-ea"/>
                <a:cs typeface="+mj-cs"/>
                <a:sym typeface="Gill Sans"/>
              </a:defRPr>
            </a:lvl3pPr>
            <a:lvl4pPr marL="1196047" marR="0" indent="-312400" defTabSz="642651">
              <a:spcBef>
                <a:spcPts val="3305"/>
              </a:spcBef>
              <a:buClr>
                <a:srgbClr val="000000"/>
              </a:buClr>
              <a:buSzPct val="171000"/>
              <a:buFont typeface="Gill Sans"/>
              <a:defRPr sz="2700">
                <a:latin typeface="+mj-lt"/>
                <a:ea typeface="+mj-ea"/>
                <a:cs typeface="+mj-cs"/>
                <a:sym typeface="Gill Sans"/>
              </a:defRPr>
            </a:lvl4pPr>
            <a:lvl5pPr marL="1437041" marR="0" indent="-312400" defTabSz="642651">
              <a:spcBef>
                <a:spcPts val="3305"/>
              </a:spcBef>
              <a:buClr>
                <a:srgbClr val="000000"/>
              </a:buClr>
              <a:buSzPct val="171000"/>
              <a:buFont typeface="Gill Sans"/>
              <a:defRPr sz="2700">
                <a:latin typeface="+mj-lt"/>
                <a:ea typeface="+mj-ea"/>
                <a:cs typeface="+mj-cs"/>
                <a:sym typeface="Gill Sans"/>
              </a:defRPr>
            </a:lvl5pPr>
          </a:lstStyle>
          <a:p>
            <a:pPr lvl="0"/>
            <a:r>
              <a:rPr/>
              <a:t>Body Level One</a:t>
            </a:r>
          </a:p>
          <a:p>
            <a:pPr lvl="1"/>
            <a:r>
              <a:rPr/>
              <a:t>Body Level Two</a:t>
            </a:r>
          </a:p>
          <a:p>
            <a:pPr lvl="2"/>
            <a:r>
              <a:rPr/>
              <a:t>Body Level Three</a:t>
            </a:r>
          </a:p>
          <a:p>
            <a:pPr lvl="3"/>
            <a:r>
              <a:rPr/>
              <a:t>Body Level Four</a:t>
            </a:r>
          </a:p>
          <a:p>
            <a:pPr lvl="4"/>
            <a:r>
              <a:rPr/>
              <a:t>Body Level Five</a:t>
            </a:r>
          </a:p>
        </p:txBody>
      </p:sp>
    </p:spTree>
    <p:extLst>
      <p:ext uri="{BB962C8B-B14F-4D97-AF65-F5344CB8AC3E}">
        <p14:creationId xmlns:p14="http://schemas.microsoft.com/office/powerpoint/2010/main" val="2232590043"/>
      </p:ext>
    </p:extLst>
  </p:cSld>
  <p:clrMapOvr>
    <a:masterClrMapping/>
  </p:clrMapOvr>
  <p:transition spd="med"/>
</p:sldLayout>
</file>

<file path=ppt/slideLayouts/slideLayout288.xml><?xml version="1.0" encoding="utf-8"?>
<p:sldLayout xmlns:a="http://schemas.openxmlformats.org/drawingml/2006/main" xmlns:r="http://schemas.openxmlformats.org/officeDocument/2006/relationships" xmlns:p="http://schemas.openxmlformats.org/presentationml/2006/main" type="tx">
  <p:cSld name="1_Title &amp; Bullets copy">
    <p:spTree>
      <p:nvGrpSpPr>
        <p:cNvPr id="1" name=""/>
        <p:cNvGrpSpPr/>
        <p:nvPr/>
      </p:nvGrpSpPr>
      <p:grpSpPr>
        <a:xfrm>
          <a:off x="0" y="0"/>
          <a:ext cx="0" cy="0"/>
          <a:chOff x="0" y="0"/>
          <a:chExt cx="0" cy="0"/>
        </a:xfrm>
      </p:grpSpPr>
      <p:sp>
        <p:nvSpPr>
          <p:cNvPr id="100" name="Shape 100"/>
          <p:cNvSpPr>
            <a:spLocks noGrp="1"/>
          </p:cNvSpPr>
          <p:nvPr>
            <p:ph type="title"/>
          </p:nvPr>
        </p:nvSpPr>
        <p:spPr>
          <a:prstGeom prst="rect">
            <a:avLst/>
          </a:prstGeom>
        </p:spPr>
        <p:txBody>
          <a:bodyPr/>
          <a:lstStyle/>
          <a:p>
            <a:pPr lvl="0"/>
            <a:r>
              <a:rPr/>
              <a:t>Title Text</a:t>
            </a:r>
          </a:p>
        </p:txBody>
      </p:sp>
      <p:sp>
        <p:nvSpPr>
          <p:cNvPr id="101" name="Shape 101"/>
          <p:cNvSpPr>
            <a:spLocks noGrp="1"/>
          </p:cNvSpPr>
          <p:nvPr>
            <p:ph type="body" idx="1"/>
          </p:nvPr>
        </p:nvSpPr>
        <p:spPr>
          <a:prstGeom prst="rect">
            <a:avLst/>
          </a:prstGeom>
        </p:spPr>
        <p:txBody>
          <a:bodyPr/>
          <a:lstStyle>
            <a:lvl2pPr marL="550718" indent="-200828">
              <a:spcBef>
                <a:spcPts val="633"/>
              </a:spcBef>
              <a:buChar char="–"/>
              <a:defRPr sz="2700"/>
            </a:lvl2pPr>
            <a:lvl3pPr marL="831876" indent="-160663">
              <a:spcBef>
                <a:spcPts val="492"/>
              </a:spcBef>
              <a:defRPr sz="2400"/>
            </a:lvl3pPr>
            <a:lvl4pPr marL="1153202" indent="-160663">
              <a:spcBef>
                <a:spcPts val="422"/>
              </a:spcBef>
              <a:buChar char="–"/>
              <a:defRPr sz="2000"/>
            </a:lvl4pPr>
            <a:lvl5pPr marL="1474524" indent="-160663">
              <a:spcBef>
                <a:spcPts val="422"/>
              </a:spcBef>
              <a:buChar char="»"/>
              <a:defRPr sz="2000"/>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5"/>
          <p:cNvSpPr>
            <a:spLocks noGrp="1"/>
          </p:cNvSpPr>
          <p:nvPr>
            <p:ph type="sldNum" sz="quarter" idx="10"/>
          </p:nvPr>
        </p:nvSpPr>
        <p:spPr>
          <a:ln/>
        </p:spPr>
        <p:txBody>
          <a:bodyPr/>
          <a:lstStyle>
            <a:lvl1pPr>
              <a:defRPr/>
            </a:lvl1pPr>
          </a:lstStyle>
          <a:p>
            <a:pPr>
              <a:defRPr/>
            </a:pPr>
            <a:fld id="{D3F4D632-8FCE-467E-AE94-C290E959D0E6}" type="slidenum">
              <a:rPr/>
              <a:pPr>
                <a:defRPr/>
              </a:pPr>
              <a:t>‹#›</a:t>
            </a:fld>
            <a:endParaRPr/>
          </a:p>
        </p:txBody>
      </p:sp>
    </p:spTree>
    <p:extLst>
      <p:ext uri="{BB962C8B-B14F-4D97-AF65-F5344CB8AC3E}">
        <p14:creationId xmlns:p14="http://schemas.microsoft.com/office/powerpoint/2010/main" val="2384200791"/>
      </p:ext>
    </p:extLst>
  </p:cSld>
  <p:clrMapOvr>
    <a:masterClrMapping/>
  </p:clrMapOvr>
  <p:transition spd="med"/>
</p:sldLayout>
</file>

<file path=ppt/slideLayouts/slideLayout289.xml><?xml version="1.0" encoding="utf-8"?>
<p:sldLayout xmlns:a="http://schemas.openxmlformats.org/drawingml/2006/main" xmlns:r="http://schemas.openxmlformats.org/officeDocument/2006/relationships" xmlns:p="http://schemas.openxmlformats.org/presentationml/2006/main" type="tx">
  <p:cSld name="1_Title &amp; Bullets copy 1">
    <p:spTree>
      <p:nvGrpSpPr>
        <p:cNvPr id="1" name=""/>
        <p:cNvGrpSpPr/>
        <p:nvPr/>
      </p:nvGrpSpPr>
      <p:grpSpPr>
        <a:xfrm>
          <a:off x="0" y="0"/>
          <a:ext cx="0" cy="0"/>
          <a:chOff x="0" y="0"/>
          <a:chExt cx="0" cy="0"/>
        </a:xfrm>
      </p:grpSpPr>
      <p:sp>
        <p:nvSpPr>
          <p:cNvPr id="104" name="Shape 104"/>
          <p:cNvSpPr>
            <a:spLocks noGrp="1"/>
          </p:cNvSpPr>
          <p:nvPr>
            <p:ph type="title"/>
          </p:nvPr>
        </p:nvSpPr>
        <p:spPr>
          <a:prstGeom prst="rect">
            <a:avLst/>
          </a:prstGeom>
        </p:spPr>
        <p:txBody>
          <a:bodyPr/>
          <a:lstStyle/>
          <a:p>
            <a:pPr lvl="0"/>
            <a:r>
              <a:rPr/>
              <a:t>Title Text</a:t>
            </a:r>
          </a:p>
        </p:txBody>
      </p:sp>
      <p:sp>
        <p:nvSpPr>
          <p:cNvPr id="105" name="Shape 105"/>
          <p:cNvSpPr>
            <a:spLocks noGrp="1"/>
          </p:cNvSpPr>
          <p:nvPr>
            <p:ph type="body" idx="1"/>
          </p:nvPr>
        </p:nvSpPr>
        <p:spPr>
          <a:prstGeom prst="rect">
            <a:avLst/>
          </a:prstGeom>
        </p:spPr>
        <p:txBody>
          <a:bodyPr/>
          <a:lstStyle>
            <a:lvl2pPr marL="550718" indent="-200828">
              <a:spcBef>
                <a:spcPts val="633"/>
              </a:spcBef>
              <a:buChar char="–"/>
              <a:defRPr sz="2700"/>
            </a:lvl2pPr>
            <a:lvl3pPr marL="831876" indent="-160663">
              <a:spcBef>
                <a:spcPts val="492"/>
              </a:spcBef>
              <a:defRPr sz="2400"/>
            </a:lvl3pPr>
            <a:lvl4pPr marL="1153202" indent="-160663">
              <a:spcBef>
                <a:spcPts val="422"/>
              </a:spcBef>
              <a:buChar char="–"/>
              <a:defRPr sz="2000"/>
            </a:lvl4pPr>
            <a:lvl5pPr marL="1474524" indent="-160663">
              <a:spcBef>
                <a:spcPts val="422"/>
              </a:spcBef>
              <a:buChar char="»"/>
              <a:defRPr sz="2000"/>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5"/>
          <p:cNvSpPr>
            <a:spLocks noGrp="1"/>
          </p:cNvSpPr>
          <p:nvPr>
            <p:ph type="sldNum" sz="quarter" idx="10"/>
          </p:nvPr>
        </p:nvSpPr>
        <p:spPr>
          <a:ln/>
        </p:spPr>
        <p:txBody>
          <a:bodyPr/>
          <a:lstStyle>
            <a:lvl1pPr>
              <a:defRPr/>
            </a:lvl1pPr>
          </a:lstStyle>
          <a:p>
            <a:pPr>
              <a:defRPr/>
            </a:pPr>
            <a:fld id="{1CB5391D-2CE0-42C1-9552-834CB715C6C4}" type="slidenum">
              <a:rPr/>
              <a:pPr>
                <a:defRPr/>
              </a:pPr>
              <a:t>‹#›</a:t>
            </a:fld>
            <a:endParaRPr/>
          </a:p>
        </p:txBody>
      </p:sp>
    </p:spTree>
    <p:extLst>
      <p:ext uri="{BB962C8B-B14F-4D97-AF65-F5344CB8AC3E}">
        <p14:creationId xmlns:p14="http://schemas.microsoft.com/office/powerpoint/2010/main" val="2521616614"/>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solidFill>
                  <a:srgbClr val="FFFF99"/>
                </a:solidFill>
                <a:latin typeface="Comic Sans MS" panose="030F0702030302020204" pitchFamily="66" charset="0"/>
              </a:defRPr>
            </a:lvl1pPr>
          </a:lstStyle>
          <a:p>
            <a:r>
              <a:rPr lang="tr-TR" smtClean="0"/>
              <a:t>Asıl başlık stili için tıklatın</a:t>
            </a:r>
            <a:endParaRPr lang="tr-TR"/>
          </a:p>
        </p:txBody>
      </p:sp>
      <p:sp>
        <p:nvSpPr>
          <p:cNvPr id="3" name="İçerik Yer Tutucusu 2"/>
          <p:cNvSpPr>
            <a:spLocks noGrp="1"/>
          </p:cNvSpPr>
          <p:nvPr>
            <p:ph idx="1"/>
          </p:nvPr>
        </p:nvSpPr>
        <p:spPr/>
        <p:txBody>
          <a:bodyPr/>
          <a:lstStyle>
            <a:lvl1pPr>
              <a:defRPr>
                <a:solidFill>
                  <a:schemeClr val="bg1"/>
                </a:solidFill>
                <a:latin typeface="Comic Sans MS" panose="030F0702030302020204" pitchFamily="66" charset="0"/>
              </a:defRPr>
            </a:lvl1pPr>
            <a:lvl2pPr>
              <a:defRPr>
                <a:solidFill>
                  <a:srgbClr val="00B0F0"/>
                </a:solidFill>
                <a:latin typeface="Comic Sans MS" panose="030F0702030302020204" pitchFamily="66" charset="0"/>
              </a:defRPr>
            </a:lvl2pPr>
            <a:lvl3pPr>
              <a:defRPr>
                <a:solidFill>
                  <a:schemeClr val="bg1"/>
                </a:solidFill>
                <a:latin typeface="Comic Sans MS" panose="030F0702030302020204" pitchFamily="66" charset="0"/>
              </a:defRPr>
            </a:lvl3pPr>
            <a:lvl4pPr>
              <a:defRPr>
                <a:solidFill>
                  <a:schemeClr val="bg1"/>
                </a:solidFill>
                <a:latin typeface="Comic Sans MS" panose="030F0702030302020204" pitchFamily="66" charset="0"/>
              </a:defRPr>
            </a:lvl4pPr>
            <a:lvl5pPr>
              <a:defRPr>
                <a:solidFill>
                  <a:schemeClr val="bg1"/>
                </a:solidFill>
                <a:latin typeface="Comic Sans MS" panose="030F0702030302020204" pitchFamily="66" charset="0"/>
              </a:defRPr>
            </a:lvl5pPr>
          </a:lstStyle>
          <a:p>
            <a:pPr lvl="0"/>
            <a:r>
              <a:rPr lang="tr-TR" dirty="0" smtClean="0"/>
              <a:t>Asıl metin stillerini düzenlemek için tıklatın</a:t>
            </a:r>
          </a:p>
          <a:p>
            <a:pPr lvl="1"/>
            <a:r>
              <a:rPr lang="tr-TR" dirty="0" smtClean="0"/>
              <a:t>İkinci düzey</a:t>
            </a:r>
          </a:p>
          <a:p>
            <a:pPr lvl="2"/>
            <a:r>
              <a:rPr lang="tr-TR" dirty="0" smtClean="0"/>
              <a:t>Üçüncü düzey</a:t>
            </a:r>
          </a:p>
          <a:p>
            <a:pPr lvl="3"/>
            <a:r>
              <a:rPr lang="tr-TR" dirty="0" smtClean="0"/>
              <a:t>Dördüncü düzey</a:t>
            </a:r>
          </a:p>
          <a:p>
            <a:pPr lvl="4"/>
            <a:r>
              <a:rPr lang="tr-TR" dirty="0" smtClean="0"/>
              <a:t>Beşinci düzey</a:t>
            </a:r>
            <a:endParaRPr lang="tr-TR" dirty="0"/>
          </a:p>
        </p:txBody>
      </p:sp>
      <p:sp>
        <p:nvSpPr>
          <p:cNvPr id="4"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C8D18B-1B89-4CFE-838E-1278C151C98A}" type="slidenum">
              <a:rPr lang="tr-TR">
                <a:solidFill>
                  <a:srgbClr val="000000"/>
                </a:solidFill>
              </a:rPr>
              <a:pPr>
                <a:defRPr/>
              </a:pPr>
              <a:t>‹#›</a:t>
            </a:fld>
            <a:endParaRPr lang="tr-TR">
              <a:solidFill>
                <a:srgbClr val="000000"/>
              </a:solidFill>
            </a:endParaRPr>
          </a:p>
        </p:txBody>
      </p:sp>
    </p:spTree>
    <p:extLst>
      <p:ext uri="{BB962C8B-B14F-4D97-AF65-F5344CB8AC3E}">
        <p14:creationId xmlns:p14="http://schemas.microsoft.com/office/powerpoint/2010/main" val="2029455279"/>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x">
  <p:cSld name="1_Title &amp; Bullets copy 2">
    <p:spTree>
      <p:nvGrpSpPr>
        <p:cNvPr id="1" name=""/>
        <p:cNvGrpSpPr/>
        <p:nvPr/>
      </p:nvGrpSpPr>
      <p:grpSpPr>
        <a:xfrm>
          <a:off x="0" y="0"/>
          <a:ext cx="0" cy="0"/>
          <a:chOff x="0" y="0"/>
          <a:chExt cx="0" cy="0"/>
        </a:xfrm>
      </p:grpSpPr>
      <p:sp>
        <p:nvSpPr>
          <p:cNvPr id="108" name="Shape 108"/>
          <p:cNvSpPr>
            <a:spLocks noGrp="1"/>
          </p:cNvSpPr>
          <p:nvPr>
            <p:ph type="title"/>
          </p:nvPr>
        </p:nvSpPr>
        <p:spPr>
          <a:prstGeom prst="rect">
            <a:avLst/>
          </a:prstGeom>
        </p:spPr>
        <p:txBody>
          <a:bodyPr/>
          <a:lstStyle/>
          <a:p>
            <a:pPr lvl="0"/>
            <a:r>
              <a:rPr/>
              <a:t>Title Text</a:t>
            </a:r>
          </a:p>
        </p:txBody>
      </p:sp>
      <p:sp>
        <p:nvSpPr>
          <p:cNvPr id="109" name="Shape 109"/>
          <p:cNvSpPr>
            <a:spLocks noGrp="1"/>
          </p:cNvSpPr>
          <p:nvPr>
            <p:ph type="body" idx="1"/>
          </p:nvPr>
        </p:nvSpPr>
        <p:spPr>
          <a:prstGeom prst="rect">
            <a:avLst/>
          </a:prstGeom>
        </p:spPr>
        <p:txBody>
          <a:bodyPr/>
          <a:lstStyle>
            <a:lvl2pPr marL="550718" indent="-200828">
              <a:spcBef>
                <a:spcPts val="633"/>
              </a:spcBef>
              <a:buChar char="–"/>
              <a:defRPr sz="2700"/>
            </a:lvl2pPr>
            <a:lvl3pPr marL="831876" indent="-160663">
              <a:spcBef>
                <a:spcPts val="492"/>
              </a:spcBef>
              <a:defRPr sz="2400"/>
            </a:lvl3pPr>
            <a:lvl4pPr marL="1153202" indent="-160663">
              <a:spcBef>
                <a:spcPts val="422"/>
              </a:spcBef>
              <a:buChar char="–"/>
              <a:defRPr sz="2000"/>
            </a:lvl4pPr>
            <a:lvl5pPr marL="1474524" indent="-160663">
              <a:spcBef>
                <a:spcPts val="422"/>
              </a:spcBef>
              <a:buChar char="»"/>
              <a:defRPr sz="2000"/>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5"/>
          <p:cNvSpPr>
            <a:spLocks noGrp="1"/>
          </p:cNvSpPr>
          <p:nvPr>
            <p:ph type="sldNum" sz="quarter" idx="10"/>
          </p:nvPr>
        </p:nvSpPr>
        <p:spPr>
          <a:ln/>
        </p:spPr>
        <p:txBody>
          <a:bodyPr/>
          <a:lstStyle>
            <a:lvl1pPr>
              <a:defRPr/>
            </a:lvl1pPr>
          </a:lstStyle>
          <a:p>
            <a:pPr>
              <a:defRPr/>
            </a:pPr>
            <a:fld id="{D301A1CE-EBA6-4F48-B103-D2F39A4684DD}" type="slidenum">
              <a:rPr/>
              <a:pPr>
                <a:defRPr/>
              </a:pPr>
              <a:t>‹#›</a:t>
            </a:fld>
            <a:endParaRPr/>
          </a:p>
        </p:txBody>
      </p:sp>
    </p:spTree>
    <p:extLst>
      <p:ext uri="{BB962C8B-B14F-4D97-AF65-F5344CB8AC3E}">
        <p14:creationId xmlns:p14="http://schemas.microsoft.com/office/powerpoint/2010/main" val="1114948785"/>
      </p:ext>
    </p:extLst>
  </p:cSld>
  <p:clrMapOvr>
    <a:masterClrMapping/>
  </p:clrMapOvr>
  <p:transition spd="med"/>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type="tx">
  <p:cSld name="Default - Title Only copy">
    <p:spTree>
      <p:nvGrpSpPr>
        <p:cNvPr id="1" name=""/>
        <p:cNvGrpSpPr/>
        <p:nvPr/>
      </p:nvGrpSpPr>
      <p:grpSpPr>
        <a:xfrm>
          <a:off x="0" y="0"/>
          <a:ext cx="0" cy="0"/>
          <a:chOff x="0" y="0"/>
          <a:chExt cx="0" cy="0"/>
        </a:xfrm>
      </p:grpSpPr>
      <p:sp>
        <p:nvSpPr>
          <p:cNvPr id="3" name="Shape 112"/>
          <p:cNvSpPr/>
          <p:nvPr/>
        </p:nvSpPr>
        <p:spPr>
          <a:xfrm>
            <a:off x="84833" y="127248"/>
            <a:ext cx="9001125" cy="6625828"/>
          </a:xfrm>
          <a:prstGeom prst="rect">
            <a:avLst/>
          </a:prstGeom>
          <a:ln w="76200">
            <a:solidFill/>
            <a:miter lim="400000"/>
          </a:ln>
        </p:spPr>
        <p:txBody>
          <a:bodyPr lIns="26777" tIns="26777" rIns="26777" bIns="26777" anchor="ctr"/>
          <a:lstStyle/>
          <a:p>
            <a:pPr algn="ctr" defTabSz="580170">
              <a:buClr>
                <a:srgbClr val="000000"/>
              </a:buClr>
              <a:buFont typeface="Trebuchet MS"/>
              <a:buNone/>
              <a:defRPr sz="5600">
                <a:effectLst>
                  <a:outerShdw blurRad="38100" dist="12700" dir="5400000" rotWithShape="0">
                    <a:srgbClr val="000000">
                      <a:alpha val="50000"/>
                    </a:srgbClr>
                  </a:outerShdw>
                </a:effectLst>
                <a:uFill>
                  <a:solidFill/>
                </a:uFill>
                <a:latin typeface="Trebuchet MS"/>
                <a:ea typeface="Trebuchet MS"/>
                <a:cs typeface="Trebuchet MS"/>
                <a:sym typeface="Trebuchet MS"/>
              </a:defRPr>
            </a:pPr>
            <a:endParaRPr sz="3900" kern="0">
              <a:solidFill>
                <a:sysClr val="windowText" lastClr="000000"/>
              </a:solidFill>
              <a:effectLst>
                <a:outerShdw blurRad="38100" dist="12700" dir="5400000" rotWithShape="0">
                  <a:srgbClr val="000000">
                    <a:alpha val="50000"/>
                  </a:srgbClr>
                </a:outerShdw>
              </a:effectLst>
              <a:uFill>
                <a:solidFill/>
              </a:uFill>
              <a:latin typeface="Trebuchet MS"/>
              <a:ea typeface="Trebuchet MS"/>
              <a:cs typeface="Trebuchet MS"/>
              <a:sym typeface="Trebuchet MS"/>
            </a:endParaRPr>
          </a:p>
        </p:txBody>
      </p:sp>
      <p:sp>
        <p:nvSpPr>
          <p:cNvPr id="113" name="Shape 113"/>
          <p:cNvSpPr>
            <a:spLocks noGrp="1"/>
          </p:cNvSpPr>
          <p:nvPr>
            <p:ph type="title"/>
          </p:nvPr>
        </p:nvSpPr>
        <p:spPr>
          <a:xfrm>
            <a:off x="455415" y="274648"/>
            <a:ext cx="8233172" cy="1143001"/>
          </a:xfrm>
          <a:prstGeom prst="rect">
            <a:avLst/>
          </a:prstGeom>
          <a:ln>
            <a:round/>
          </a:ln>
        </p:spPr>
        <p:txBody>
          <a:bodyPr lIns="26777" tIns="26777" rIns="26777" bIns="26777"/>
          <a:lstStyle>
            <a:lvl1pPr marL="0" marR="0" defTabSz="455211">
              <a:defRPr>
                <a:latin typeface="+mn-lt"/>
                <a:ea typeface="+mn-ea"/>
                <a:cs typeface="+mn-cs"/>
                <a:sym typeface="Calibri"/>
              </a:defRPr>
            </a:lvl1pPr>
          </a:lstStyle>
          <a:p>
            <a:pPr lvl="0"/>
            <a:r>
              <a:rPr/>
              <a:t>Title Text</a:t>
            </a:r>
          </a:p>
        </p:txBody>
      </p:sp>
      <p:sp>
        <p:nvSpPr>
          <p:cNvPr id="4" name="Shape 114"/>
          <p:cNvSpPr>
            <a:spLocks noGrp="1"/>
          </p:cNvSpPr>
          <p:nvPr>
            <p:ph type="sldNum" sz="quarter" idx="10"/>
          </p:nvPr>
        </p:nvSpPr>
        <p:spPr>
          <a:xfrm>
            <a:off x="8463189" y="6492126"/>
            <a:ext cx="223166" cy="227223"/>
          </a:xfrm>
          <a:ln>
            <a:round/>
          </a:ln>
        </p:spPr>
        <p:txBody>
          <a:bodyPr lIns="26777" tIns="26777" rIns="26777" bIns="26777" anchor="ctr"/>
          <a:lstStyle>
            <a:lvl1pPr algn="r" defTabSz="455211">
              <a:defRPr sz="1100">
                <a:solidFill>
                  <a:srgbClr val="9A9A9A"/>
                </a:solidFill>
                <a:uFill>
                  <a:solidFill>
                    <a:srgbClr val="9A9A9A"/>
                  </a:solidFill>
                </a:uFill>
                <a:latin typeface="+mn-lt"/>
                <a:ea typeface="+mn-ea"/>
                <a:cs typeface="+mn-cs"/>
                <a:sym typeface="Calibri"/>
              </a:defRPr>
            </a:lvl1pPr>
          </a:lstStyle>
          <a:p>
            <a:pPr>
              <a:defRPr/>
            </a:pPr>
            <a:fld id="{23AA8CEC-7E89-43BC-9A6E-516F88FF2258}" type="slidenum">
              <a:rPr/>
              <a:pPr>
                <a:defRPr/>
              </a:pPr>
              <a:t>‹#›</a:t>
            </a:fld>
            <a:endParaRPr/>
          </a:p>
        </p:txBody>
      </p:sp>
    </p:spTree>
    <p:extLst>
      <p:ext uri="{BB962C8B-B14F-4D97-AF65-F5344CB8AC3E}">
        <p14:creationId xmlns:p14="http://schemas.microsoft.com/office/powerpoint/2010/main" val="850338691"/>
      </p:ext>
    </p:extLst>
  </p:cSld>
  <p:clrMapOvr>
    <a:masterClrMapping/>
  </p:clrMapOvr>
  <p:transition spd="med"/>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type="tx">
  <p:cSld name="1_Default - Blank">
    <p:spTree>
      <p:nvGrpSpPr>
        <p:cNvPr id="1" name=""/>
        <p:cNvGrpSpPr/>
        <p:nvPr/>
      </p:nvGrpSpPr>
      <p:grpSpPr>
        <a:xfrm>
          <a:off x="0" y="0"/>
          <a:ext cx="0" cy="0"/>
          <a:chOff x="0" y="0"/>
          <a:chExt cx="0" cy="0"/>
        </a:xfrm>
      </p:grpSpPr>
      <p:sp>
        <p:nvSpPr>
          <p:cNvPr id="2" name="Shape 116"/>
          <p:cNvSpPr>
            <a:spLocks noGrp="1"/>
          </p:cNvSpPr>
          <p:nvPr>
            <p:ph type="sldNum" sz="quarter" idx="10"/>
          </p:nvPr>
        </p:nvSpPr>
        <p:spPr>
          <a:xfrm>
            <a:off x="8463189" y="6492126"/>
            <a:ext cx="223166" cy="227223"/>
          </a:xfrm>
          <a:ln>
            <a:round/>
          </a:ln>
        </p:spPr>
        <p:txBody>
          <a:bodyPr lIns="26777" tIns="26777" rIns="26777" bIns="26777" anchor="ctr"/>
          <a:lstStyle>
            <a:lvl1pPr algn="r" defTabSz="455211">
              <a:defRPr sz="1100">
                <a:solidFill>
                  <a:srgbClr val="9A9A9A"/>
                </a:solidFill>
                <a:uFill>
                  <a:solidFill>
                    <a:srgbClr val="9A9A9A"/>
                  </a:solidFill>
                </a:uFill>
                <a:latin typeface="+mn-lt"/>
                <a:ea typeface="+mn-ea"/>
                <a:cs typeface="+mn-cs"/>
                <a:sym typeface="Calibri"/>
              </a:defRPr>
            </a:lvl1pPr>
          </a:lstStyle>
          <a:p>
            <a:pPr>
              <a:defRPr/>
            </a:pPr>
            <a:fld id="{BEA14CAE-DBE4-4F19-9661-A9999F29AFBD}" type="slidenum">
              <a:rPr/>
              <a:pPr>
                <a:defRPr/>
              </a:pPr>
              <a:t>‹#›</a:t>
            </a:fld>
            <a:endParaRPr/>
          </a:p>
        </p:txBody>
      </p:sp>
    </p:spTree>
    <p:extLst>
      <p:ext uri="{BB962C8B-B14F-4D97-AF65-F5344CB8AC3E}">
        <p14:creationId xmlns:p14="http://schemas.microsoft.com/office/powerpoint/2010/main" val="2265642186"/>
      </p:ext>
    </p:extLst>
  </p:cSld>
  <p:clrMapOvr>
    <a:masterClrMapping/>
  </p:clrMapOvr>
  <p:transition spd="med"/>
</p:sldLayout>
</file>

<file path=ppt/slideLayouts/slideLayout293.xml><?xml version="1.0" encoding="utf-8"?>
<p:sldLayout xmlns:a="http://schemas.openxmlformats.org/drawingml/2006/main" xmlns:r="http://schemas.openxmlformats.org/officeDocument/2006/relationships" xmlns:p="http://schemas.openxmlformats.org/presentationml/2006/main" type="obj">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a:xfrm>
            <a:off x="457200" y="6356402"/>
            <a:ext cx="2133600" cy="365125"/>
          </a:xfrm>
          <a:prstGeom prst="rect">
            <a:avLst/>
          </a:prstGeom>
        </p:spPr>
        <p:txBody>
          <a:bodyPr/>
          <a:lstStyle/>
          <a:p>
            <a:fld id="{A23720DD-5B6D-40BF-8493-A6B52D484E6B}" type="datetimeFigureOut">
              <a:rPr lang="tr-TR" smtClean="0"/>
              <a:t>4.02.2017</a:t>
            </a:fld>
            <a:endParaRPr lang="tr-TR"/>
          </a:p>
        </p:txBody>
      </p:sp>
      <p:sp>
        <p:nvSpPr>
          <p:cNvPr id="5" name="4 Altbilgi Yer Tutucusu"/>
          <p:cNvSpPr>
            <a:spLocks noGrp="1"/>
          </p:cNvSpPr>
          <p:nvPr>
            <p:ph type="ftr" sz="quarter" idx="11"/>
          </p:nvPr>
        </p:nvSpPr>
        <p:spPr>
          <a:xfrm>
            <a:off x="3124201" y="6356402"/>
            <a:ext cx="2895600" cy="365125"/>
          </a:xfrm>
          <a:prstGeom prst="rect">
            <a:avLst/>
          </a:prstGeom>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143000" y="1122363"/>
            <a:ext cx="6858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143000" y="3602038"/>
            <a:ext cx="6858000" cy="1655762"/>
          </a:xfrm>
        </p:spPr>
        <p:txBody>
          <a:bodyPr/>
          <a:lstStyle>
            <a:lvl1pPr marL="0" indent="0" algn="ctr">
              <a:buNone/>
              <a:defRPr sz="2400"/>
            </a:lvl1pPr>
            <a:lvl2pPr marL="457011" indent="0" algn="ctr">
              <a:buNone/>
              <a:defRPr sz="2000"/>
            </a:lvl2pPr>
            <a:lvl3pPr marL="914024" indent="0" algn="ctr">
              <a:buNone/>
              <a:defRPr sz="1800"/>
            </a:lvl3pPr>
            <a:lvl4pPr marL="1371040" indent="0" algn="ctr">
              <a:buNone/>
              <a:defRPr sz="1600"/>
            </a:lvl4pPr>
            <a:lvl5pPr marL="1828052" indent="0" algn="ctr">
              <a:buNone/>
              <a:defRPr sz="1600"/>
            </a:lvl5pPr>
            <a:lvl6pPr marL="2285064" indent="0" algn="ctr">
              <a:buNone/>
              <a:defRPr sz="1600"/>
            </a:lvl6pPr>
            <a:lvl7pPr marL="2742079" indent="0" algn="ctr">
              <a:buNone/>
              <a:defRPr sz="1600"/>
            </a:lvl7pPr>
            <a:lvl8pPr marL="3199088" indent="0" algn="ctr">
              <a:buNone/>
              <a:defRPr sz="1600"/>
            </a:lvl8pPr>
            <a:lvl9pPr marL="3656104"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fld id="{79B7C101-98FD-4676-AC47-8512BA70C3B4}" type="datetimeFigureOut">
              <a:rPr lang="tr-TR" smtClean="0">
                <a:solidFill>
                  <a:prstClr val="black">
                    <a:tint val="75000"/>
                  </a:prstClr>
                </a:solidFill>
              </a:rPr>
              <a:pPr/>
              <a:t>4.02.2017</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A5E14791-FA6A-4F66-8390-654BA48F71F4}"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35331706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79B7C101-98FD-4676-AC47-8512BA70C3B4}" type="datetimeFigureOut">
              <a:rPr lang="tr-TR" smtClean="0">
                <a:solidFill>
                  <a:prstClr val="black">
                    <a:tint val="75000"/>
                  </a:prstClr>
                </a:solidFill>
              </a:rPr>
              <a:pPr/>
              <a:t>4.02.2017</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A5E14791-FA6A-4F66-8390-654BA48F71F4}"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930717420"/>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623888" y="1709741"/>
            <a:ext cx="78867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623888" y="4589474"/>
            <a:ext cx="7886700" cy="1500187"/>
          </a:xfrm>
        </p:spPr>
        <p:txBody>
          <a:bodyPr/>
          <a:lstStyle>
            <a:lvl1pPr marL="0" indent="0">
              <a:buNone/>
              <a:defRPr sz="2400">
                <a:solidFill>
                  <a:schemeClr val="tx1">
                    <a:tint val="75000"/>
                  </a:schemeClr>
                </a:solidFill>
              </a:defRPr>
            </a:lvl1pPr>
            <a:lvl2pPr marL="457011" indent="0">
              <a:buNone/>
              <a:defRPr sz="2000">
                <a:solidFill>
                  <a:schemeClr val="tx1">
                    <a:tint val="75000"/>
                  </a:schemeClr>
                </a:solidFill>
              </a:defRPr>
            </a:lvl2pPr>
            <a:lvl3pPr marL="914024" indent="0">
              <a:buNone/>
              <a:defRPr sz="1800">
                <a:solidFill>
                  <a:schemeClr val="tx1">
                    <a:tint val="75000"/>
                  </a:schemeClr>
                </a:solidFill>
              </a:defRPr>
            </a:lvl3pPr>
            <a:lvl4pPr marL="1371040" indent="0">
              <a:buNone/>
              <a:defRPr sz="1600">
                <a:solidFill>
                  <a:schemeClr val="tx1">
                    <a:tint val="75000"/>
                  </a:schemeClr>
                </a:solidFill>
              </a:defRPr>
            </a:lvl4pPr>
            <a:lvl5pPr marL="1828052" indent="0">
              <a:buNone/>
              <a:defRPr sz="1600">
                <a:solidFill>
                  <a:schemeClr val="tx1">
                    <a:tint val="75000"/>
                  </a:schemeClr>
                </a:solidFill>
              </a:defRPr>
            </a:lvl5pPr>
            <a:lvl6pPr marL="2285064" indent="0">
              <a:buNone/>
              <a:defRPr sz="1600">
                <a:solidFill>
                  <a:schemeClr val="tx1">
                    <a:tint val="75000"/>
                  </a:schemeClr>
                </a:solidFill>
              </a:defRPr>
            </a:lvl6pPr>
            <a:lvl7pPr marL="2742079" indent="0">
              <a:buNone/>
              <a:defRPr sz="1600">
                <a:solidFill>
                  <a:schemeClr val="tx1">
                    <a:tint val="75000"/>
                  </a:schemeClr>
                </a:solidFill>
              </a:defRPr>
            </a:lvl7pPr>
            <a:lvl8pPr marL="3199088" indent="0">
              <a:buNone/>
              <a:defRPr sz="1600">
                <a:solidFill>
                  <a:schemeClr val="tx1">
                    <a:tint val="75000"/>
                  </a:schemeClr>
                </a:solidFill>
              </a:defRPr>
            </a:lvl8pPr>
            <a:lvl9pPr marL="3656104" indent="0">
              <a:buNone/>
              <a:defRPr sz="16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fld id="{79B7C101-98FD-4676-AC47-8512BA70C3B4}" type="datetimeFigureOut">
              <a:rPr lang="tr-TR" smtClean="0">
                <a:solidFill>
                  <a:prstClr val="black">
                    <a:tint val="75000"/>
                  </a:prstClr>
                </a:solidFill>
              </a:rPr>
              <a:pPr/>
              <a:t>4.02.2017</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A5E14791-FA6A-4F66-8390-654BA48F71F4}"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53595399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628650" y="1825625"/>
            <a:ext cx="38862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4629150" y="1825625"/>
            <a:ext cx="38862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79B7C101-98FD-4676-AC47-8512BA70C3B4}" type="datetimeFigureOut">
              <a:rPr lang="tr-TR" smtClean="0">
                <a:solidFill>
                  <a:prstClr val="black">
                    <a:tint val="75000"/>
                  </a:prstClr>
                </a:solidFill>
              </a:rPr>
              <a:pPr/>
              <a:t>4.02.2017</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fld id="{A5E14791-FA6A-4F66-8390-654BA48F71F4}"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4258675833"/>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629841" y="365136"/>
            <a:ext cx="78867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629842" y="1681163"/>
            <a:ext cx="3868340" cy="82391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629842" y="2505075"/>
            <a:ext cx="3868340"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4629151" y="1681163"/>
            <a:ext cx="3887391" cy="82391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4629151" y="2505075"/>
            <a:ext cx="3887391"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79B7C101-98FD-4676-AC47-8512BA70C3B4}" type="datetimeFigureOut">
              <a:rPr lang="tr-TR" smtClean="0">
                <a:solidFill>
                  <a:prstClr val="black">
                    <a:tint val="75000"/>
                  </a:prstClr>
                </a:solidFill>
              </a:rPr>
              <a:pPr/>
              <a:t>4.02.2017</a:t>
            </a:fld>
            <a:endParaRPr lang="tr-TR">
              <a:solidFill>
                <a:prstClr val="black">
                  <a:tint val="75000"/>
                </a:prstClr>
              </a:solidFill>
            </a:endParaRPr>
          </a:p>
        </p:txBody>
      </p:sp>
      <p:sp>
        <p:nvSpPr>
          <p:cNvPr id="8" name="Altbilgi Yer Tutucusu 7"/>
          <p:cNvSpPr>
            <a:spLocks noGrp="1"/>
          </p:cNvSpPr>
          <p:nvPr>
            <p:ph type="ftr" sz="quarter" idx="11"/>
          </p:nvPr>
        </p:nvSpPr>
        <p:spPr/>
        <p:txBody>
          <a:bodyPr/>
          <a:lstStyle/>
          <a:p>
            <a:endParaRPr lang="tr-TR">
              <a:solidFill>
                <a:prstClr val="black">
                  <a:tint val="75000"/>
                </a:prstClr>
              </a:solidFill>
            </a:endParaRPr>
          </a:p>
        </p:txBody>
      </p:sp>
      <p:sp>
        <p:nvSpPr>
          <p:cNvPr id="9" name="Slayt Numarası Yer Tutucusu 8"/>
          <p:cNvSpPr>
            <a:spLocks noGrp="1"/>
          </p:cNvSpPr>
          <p:nvPr>
            <p:ph type="sldNum" sz="quarter" idx="12"/>
          </p:nvPr>
        </p:nvSpPr>
        <p:spPr/>
        <p:txBody>
          <a:bodyPr/>
          <a:lstStyle/>
          <a:p>
            <a:fld id="{A5E14791-FA6A-4F66-8390-654BA48F71F4}"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734308931"/>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79B7C101-98FD-4676-AC47-8512BA70C3B4}" type="datetimeFigureOut">
              <a:rPr lang="tr-TR" smtClean="0">
                <a:solidFill>
                  <a:prstClr val="black">
                    <a:tint val="75000"/>
                  </a:prstClr>
                </a:solidFill>
              </a:rPr>
              <a:pPr/>
              <a:t>4.02.2017</a:t>
            </a:fld>
            <a:endParaRPr lang="tr-TR">
              <a:solidFill>
                <a:prstClr val="black">
                  <a:tint val="75000"/>
                </a:prstClr>
              </a:solidFill>
            </a:endParaRPr>
          </a:p>
        </p:txBody>
      </p:sp>
      <p:sp>
        <p:nvSpPr>
          <p:cNvPr id="4" name="Altbilgi Yer Tutucusu 3"/>
          <p:cNvSpPr>
            <a:spLocks noGrp="1"/>
          </p:cNvSpPr>
          <p:nvPr>
            <p:ph type="ftr" sz="quarter" idx="11"/>
          </p:nvPr>
        </p:nvSpPr>
        <p:spPr/>
        <p:txBody>
          <a:bodyPr/>
          <a:lstStyle/>
          <a:p>
            <a:endParaRPr lang="tr-TR">
              <a:solidFill>
                <a:prstClr val="black">
                  <a:tint val="75000"/>
                </a:prstClr>
              </a:solidFill>
            </a:endParaRPr>
          </a:p>
        </p:txBody>
      </p:sp>
      <p:sp>
        <p:nvSpPr>
          <p:cNvPr id="5" name="Slayt Numarası Yer Tutucusu 4"/>
          <p:cNvSpPr>
            <a:spLocks noGrp="1"/>
          </p:cNvSpPr>
          <p:nvPr>
            <p:ph type="sldNum" sz="quarter" idx="12"/>
          </p:nvPr>
        </p:nvSpPr>
        <p:spPr/>
        <p:txBody>
          <a:bodyPr/>
          <a:lstStyle/>
          <a:p>
            <a:fld id="{A5E14791-FA6A-4F66-8390-654BA48F71F4}"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336917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52"/>
            <a:ext cx="7772400" cy="1362075"/>
          </a:xfrm>
        </p:spPr>
        <p:txBody>
          <a:bodyPr anchor="t"/>
          <a:lstStyle>
            <a:lvl1pPr algn="l">
              <a:defRPr sz="4000" b="1" cap="all"/>
            </a:lvl1pPr>
          </a:lstStyle>
          <a:p>
            <a:r>
              <a:rPr lang="tr-TR" smtClean="0"/>
              <a:t>Asıl başlık stili için tıklatın</a:t>
            </a:r>
            <a:endParaRPr lang="tr-TR"/>
          </a:p>
        </p:txBody>
      </p:sp>
      <p:sp>
        <p:nvSpPr>
          <p:cNvPr id="3" name="Metin Yer Tutucusu 2"/>
          <p:cNvSpPr>
            <a:spLocks noGrp="1"/>
          </p:cNvSpPr>
          <p:nvPr>
            <p:ph type="body" idx="1"/>
          </p:nvPr>
        </p:nvSpPr>
        <p:spPr>
          <a:xfrm>
            <a:off x="722313" y="2906765"/>
            <a:ext cx="7772400" cy="1500187"/>
          </a:xfrm>
        </p:spPr>
        <p:txBody>
          <a:bodyPr anchor="b"/>
          <a:lstStyle>
            <a:lvl1pPr marL="0" indent="0">
              <a:buNone/>
              <a:defRPr sz="2000"/>
            </a:lvl1pPr>
            <a:lvl2pPr marL="456018" indent="0">
              <a:buNone/>
              <a:defRPr sz="1800"/>
            </a:lvl2pPr>
            <a:lvl3pPr marL="912059" indent="0">
              <a:buNone/>
              <a:defRPr sz="1600"/>
            </a:lvl3pPr>
            <a:lvl4pPr marL="1368100" indent="0">
              <a:buNone/>
              <a:defRPr sz="1400"/>
            </a:lvl4pPr>
            <a:lvl5pPr marL="1824127" indent="0">
              <a:buNone/>
              <a:defRPr sz="1400"/>
            </a:lvl5pPr>
            <a:lvl6pPr marL="2280158" indent="0">
              <a:buNone/>
              <a:defRPr sz="1400"/>
            </a:lvl6pPr>
            <a:lvl7pPr marL="2736195" indent="0">
              <a:buNone/>
              <a:defRPr sz="1400"/>
            </a:lvl7pPr>
            <a:lvl8pPr marL="3192222" indent="0">
              <a:buNone/>
              <a:defRPr sz="1400"/>
            </a:lvl8pPr>
            <a:lvl9pPr marL="3648250" indent="0">
              <a:buNone/>
              <a:defRPr sz="1400"/>
            </a:lvl9pPr>
          </a:lstStyle>
          <a:p>
            <a:pPr lvl="0"/>
            <a:r>
              <a:rPr lang="tr-TR" smtClean="0"/>
              <a:t>Asıl metin stillerini düzenlemek için tıklatın</a:t>
            </a:r>
          </a:p>
        </p:txBody>
      </p:sp>
      <p:sp>
        <p:nvSpPr>
          <p:cNvPr id="4"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606DDA-104A-4B57-8E8A-A210237CF8EA}" type="slidenum">
              <a:rPr lang="tr-TR">
                <a:solidFill>
                  <a:srgbClr val="000000"/>
                </a:solidFill>
              </a:rPr>
              <a:pPr>
                <a:defRPr/>
              </a:pPr>
              <a:t>‹#›</a:t>
            </a:fld>
            <a:endParaRPr lang="tr-TR">
              <a:solidFill>
                <a:srgbClr val="000000"/>
              </a:solidFill>
            </a:endParaRPr>
          </a:p>
        </p:txBody>
      </p:sp>
    </p:spTree>
    <p:extLst>
      <p:ext uri="{BB962C8B-B14F-4D97-AF65-F5344CB8AC3E}">
        <p14:creationId xmlns:p14="http://schemas.microsoft.com/office/powerpoint/2010/main" val="33102477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52"/>
            <a:ext cx="7772400" cy="1362075"/>
          </a:xfrm>
        </p:spPr>
        <p:txBody>
          <a:bodyPr anchor="t"/>
          <a:lstStyle>
            <a:lvl1pPr algn="l">
              <a:defRPr sz="4000" b="1" cap="all"/>
            </a:lvl1pPr>
          </a:lstStyle>
          <a:p>
            <a:r>
              <a:rPr lang="tr-TR" smtClean="0"/>
              <a:t>Asıl başlık stili için tıklatın</a:t>
            </a:r>
            <a:endParaRPr lang="tr-TR"/>
          </a:p>
        </p:txBody>
      </p:sp>
      <p:sp>
        <p:nvSpPr>
          <p:cNvPr id="3" name="Metin Yer Tutucusu 2"/>
          <p:cNvSpPr>
            <a:spLocks noGrp="1"/>
          </p:cNvSpPr>
          <p:nvPr>
            <p:ph type="body" idx="1"/>
          </p:nvPr>
        </p:nvSpPr>
        <p:spPr>
          <a:xfrm>
            <a:off x="722313" y="2906765"/>
            <a:ext cx="7772400" cy="1500187"/>
          </a:xfrm>
        </p:spPr>
        <p:txBody>
          <a:bodyPr anchor="b"/>
          <a:lstStyle>
            <a:lvl1pPr marL="0" indent="0">
              <a:buNone/>
              <a:defRPr sz="2000"/>
            </a:lvl1pPr>
            <a:lvl2pPr marL="456018" indent="0">
              <a:buNone/>
              <a:defRPr sz="1800"/>
            </a:lvl2pPr>
            <a:lvl3pPr marL="912059" indent="0">
              <a:buNone/>
              <a:defRPr sz="1600"/>
            </a:lvl3pPr>
            <a:lvl4pPr marL="1368100" indent="0">
              <a:buNone/>
              <a:defRPr sz="1400"/>
            </a:lvl4pPr>
            <a:lvl5pPr marL="1824127" indent="0">
              <a:buNone/>
              <a:defRPr sz="1400"/>
            </a:lvl5pPr>
            <a:lvl6pPr marL="2280158" indent="0">
              <a:buNone/>
              <a:defRPr sz="1400"/>
            </a:lvl6pPr>
            <a:lvl7pPr marL="2736195" indent="0">
              <a:buNone/>
              <a:defRPr sz="1400"/>
            </a:lvl7pPr>
            <a:lvl8pPr marL="3192222" indent="0">
              <a:buNone/>
              <a:defRPr sz="1400"/>
            </a:lvl8pPr>
            <a:lvl9pPr marL="3648250" indent="0">
              <a:buNone/>
              <a:defRPr sz="1400"/>
            </a:lvl9pPr>
          </a:lstStyle>
          <a:p>
            <a:pPr lvl="0"/>
            <a:r>
              <a:rPr lang="tr-TR" smtClean="0"/>
              <a:t>Asıl metin stillerini düzenlemek için tıklatın</a:t>
            </a:r>
          </a:p>
        </p:txBody>
      </p:sp>
      <p:sp>
        <p:nvSpPr>
          <p:cNvPr id="4"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C5A-FE8B-474D-9D19-0015931C4881}" type="slidenum">
              <a:rPr lang="tr-TR">
                <a:solidFill>
                  <a:srgbClr val="000000"/>
                </a:solidFill>
              </a:rPr>
              <a:pPr>
                <a:defRPr/>
              </a:pPr>
              <a:t>‹#›</a:t>
            </a:fld>
            <a:endParaRPr lang="tr-TR">
              <a:solidFill>
                <a:srgbClr val="000000"/>
              </a:solidFill>
            </a:endParaRPr>
          </a:p>
        </p:txBody>
      </p:sp>
    </p:spTree>
    <p:extLst>
      <p:ext uri="{BB962C8B-B14F-4D97-AF65-F5344CB8AC3E}">
        <p14:creationId xmlns:p14="http://schemas.microsoft.com/office/powerpoint/2010/main" val="3766948050"/>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79B7C101-98FD-4676-AC47-8512BA70C3B4}" type="datetimeFigureOut">
              <a:rPr lang="tr-TR" smtClean="0">
                <a:solidFill>
                  <a:prstClr val="black">
                    <a:tint val="75000"/>
                  </a:prstClr>
                </a:solidFill>
              </a:rPr>
              <a:pPr/>
              <a:t>4.02.2017</a:t>
            </a:fld>
            <a:endParaRPr lang="tr-TR">
              <a:solidFill>
                <a:prstClr val="black">
                  <a:tint val="75000"/>
                </a:prstClr>
              </a:solidFill>
            </a:endParaRPr>
          </a:p>
        </p:txBody>
      </p:sp>
      <p:sp>
        <p:nvSpPr>
          <p:cNvPr id="3" name="Altbilgi Yer Tutucusu 2"/>
          <p:cNvSpPr>
            <a:spLocks noGrp="1"/>
          </p:cNvSpPr>
          <p:nvPr>
            <p:ph type="ftr" sz="quarter" idx="11"/>
          </p:nvPr>
        </p:nvSpPr>
        <p:spPr/>
        <p:txBody>
          <a:bodyPr/>
          <a:lstStyle/>
          <a:p>
            <a:endParaRPr lang="tr-TR">
              <a:solidFill>
                <a:prstClr val="black">
                  <a:tint val="75000"/>
                </a:prstClr>
              </a:solidFill>
            </a:endParaRPr>
          </a:p>
        </p:txBody>
      </p:sp>
      <p:sp>
        <p:nvSpPr>
          <p:cNvPr id="4" name="Slayt Numarası Yer Tutucusu 3"/>
          <p:cNvSpPr>
            <a:spLocks noGrp="1"/>
          </p:cNvSpPr>
          <p:nvPr>
            <p:ph type="sldNum" sz="quarter" idx="12"/>
          </p:nvPr>
        </p:nvSpPr>
        <p:spPr/>
        <p:txBody>
          <a:bodyPr/>
          <a:lstStyle/>
          <a:p>
            <a:fld id="{A5E14791-FA6A-4F66-8390-654BA48F71F4}"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868199642"/>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629841" y="457200"/>
            <a:ext cx="2949178"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3887391" y="987429"/>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629841" y="2057400"/>
            <a:ext cx="2949178" cy="3811588"/>
          </a:xfrm>
        </p:spPr>
        <p:txBody>
          <a:bodyPr/>
          <a:lstStyle>
            <a:lvl1pPr marL="0" indent="0">
              <a:buNone/>
              <a:defRPr sz="1600"/>
            </a:lvl1pPr>
            <a:lvl2pPr marL="457011" indent="0">
              <a:buNone/>
              <a:defRPr sz="1400"/>
            </a:lvl2pPr>
            <a:lvl3pPr marL="914024" indent="0">
              <a:buNone/>
              <a:defRPr sz="1200"/>
            </a:lvl3pPr>
            <a:lvl4pPr marL="1371040" indent="0">
              <a:buNone/>
              <a:defRPr sz="1000"/>
            </a:lvl4pPr>
            <a:lvl5pPr marL="1828052" indent="0">
              <a:buNone/>
              <a:defRPr sz="1000"/>
            </a:lvl5pPr>
            <a:lvl6pPr marL="2285064" indent="0">
              <a:buNone/>
              <a:defRPr sz="1000"/>
            </a:lvl6pPr>
            <a:lvl7pPr marL="2742079" indent="0">
              <a:buNone/>
              <a:defRPr sz="1000"/>
            </a:lvl7pPr>
            <a:lvl8pPr marL="3199088" indent="0">
              <a:buNone/>
              <a:defRPr sz="1000"/>
            </a:lvl8pPr>
            <a:lvl9pPr marL="3656104"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79B7C101-98FD-4676-AC47-8512BA70C3B4}" type="datetimeFigureOut">
              <a:rPr lang="tr-TR" smtClean="0">
                <a:solidFill>
                  <a:prstClr val="black">
                    <a:tint val="75000"/>
                  </a:prstClr>
                </a:solidFill>
              </a:rPr>
              <a:pPr/>
              <a:t>4.02.2017</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fld id="{A5E14791-FA6A-4F66-8390-654BA48F71F4}"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643829892"/>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629841" y="457200"/>
            <a:ext cx="2949178"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3887391" y="987429"/>
            <a:ext cx="4629150" cy="4873625"/>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endParaRPr lang="tr-TR"/>
          </a:p>
        </p:txBody>
      </p:sp>
      <p:sp>
        <p:nvSpPr>
          <p:cNvPr id="4" name="Metin Yer Tutucusu 3"/>
          <p:cNvSpPr>
            <a:spLocks noGrp="1"/>
          </p:cNvSpPr>
          <p:nvPr>
            <p:ph type="body" sz="half" idx="2"/>
          </p:nvPr>
        </p:nvSpPr>
        <p:spPr>
          <a:xfrm>
            <a:off x="629841" y="2057400"/>
            <a:ext cx="2949178" cy="3811588"/>
          </a:xfrm>
        </p:spPr>
        <p:txBody>
          <a:bodyPr/>
          <a:lstStyle>
            <a:lvl1pPr marL="0" indent="0">
              <a:buNone/>
              <a:defRPr sz="1600"/>
            </a:lvl1pPr>
            <a:lvl2pPr marL="457011" indent="0">
              <a:buNone/>
              <a:defRPr sz="1400"/>
            </a:lvl2pPr>
            <a:lvl3pPr marL="914024" indent="0">
              <a:buNone/>
              <a:defRPr sz="1200"/>
            </a:lvl3pPr>
            <a:lvl4pPr marL="1371040" indent="0">
              <a:buNone/>
              <a:defRPr sz="1000"/>
            </a:lvl4pPr>
            <a:lvl5pPr marL="1828052" indent="0">
              <a:buNone/>
              <a:defRPr sz="1000"/>
            </a:lvl5pPr>
            <a:lvl6pPr marL="2285064" indent="0">
              <a:buNone/>
              <a:defRPr sz="1000"/>
            </a:lvl6pPr>
            <a:lvl7pPr marL="2742079" indent="0">
              <a:buNone/>
              <a:defRPr sz="1000"/>
            </a:lvl7pPr>
            <a:lvl8pPr marL="3199088" indent="0">
              <a:buNone/>
              <a:defRPr sz="1000"/>
            </a:lvl8pPr>
            <a:lvl9pPr marL="3656104"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79B7C101-98FD-4676-AC47-8512BA70C3B4}" type="datetimeFigureOut">
              <a:rPr lang="tr-TR" smtClean="0">
                <a:solidFill>
                  <a:prstClr val="black">
                    <a:tint val="75000"/>
                  </a:prstClr>
                </a:solidFill>
              </a:rPr>
              <a:pPr/>
              <a:t>4.02.2017</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fld id="{A5E14791-FA6A-4F66-8390-654BA48F71F4}"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212285242"/>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79B7C101-98FD-4676-AC47-8512BA70C3B4}" type="datetimeFigureOut">
              <a:rPr lang="tr-TR" smtClean="0">
                <a:solidFill>
                  <a:prstClr val="black">
                    <a:tint val="75000"/>
                  </a:prstClr>
                </a:solidFill>
              </a:rPr>
              <a:pPr/>
              <a:t>4.02.2017</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A5E14791-FA6A-4F66-8390-654BA48F71F4}"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32175617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543676" y="365125"/>
            <a:ext cx="1971675"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628651" y="365125"/>
            <a:ext cx="5800725"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79B7C101-98FD-4676-AC47-8512BA70C3B4}" type="datetimeFigureOut">
              <a:rPr lang="tr-TR" smtClean="0">
                <a:solidFill>
                  <a:prstClr val="black">
                    <a:tint val="75000"/>
                  </a:prstClr>
                </a:solidFill>
              </a:rPr>
              <a:pPr/>
              <a:t>4.02.2017</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A5E14791-FA6A-4F66-8390-654BA48F71F4}"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108055791"/>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143000" y="1122363"/>
            <a:ext cx="6858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143000" y="3602038"/>
            <a:ext cx="6858000" cy="1655762"/>
          </a:xfrm>
        </p:spPr>
        <p:txBody>
          <a:bodyPr/>
          <a:lstStyle>
            <a:lvl1pPr marL="0" indent="0" algn="ctr">
              <a:buNone/>
              <a:defRPr sz="2400"/>
            </a:lvl1pPr>
            <a:lvl2pPr marL="457011" indent="0" algn="ctr">
              <a:buNone/>
              <a:defRPr sz="2000"/>
            </a:lvl2pPr>
            <a:lvl3pPr marL="914024" indent="0" algn="ctr">
              <a:buNone/>
              <a:defRPr sz="1800"/>
            </a:lvl3pPr>
            <a:lvl4pPr marL="1371040" indent="0" algn="ctr">
              <a:buNone/>
              <a:defRPr sz="1600"/>
            </a:lvl4pPr>
            <a:lvl5pPr marL="1828052" indent="0" algn="ctr">
              <a:buNone/>
              <a:defRPr sz="1600"/>
            </a:lvl5pPr>
            <a:lvl6pPr marL="2285064" indent="0" algn="ctr">
              <a:buNone/>
              <a:defRPr sz="1600"/>
            </a:lvl6pPr>
            <a:lvl7pPr marL="2742079" indent="0" algn="ctr">
              <a:buNone/>
              <a:defRPr sz="1600"/>
            </a:lvl7pPr>
            <a:lvl8pPr marL="3199088" indent="0" algn="ctr">
              <a:buNone/>
              <a:defRPr sz="1600"/>
            </a:lvl8pPr>
            <a:lvl9pPr marL="3656104"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fld id="{79B7C101-98FD-4676-AC47-8512BA70C3B4}" type="datetimeFigureOut">
              <a:rPr lang="tr-TR" smtClean="0">
                <a:solidFill>
                  <a:prstClr val="black">
                    <a:tint val="75000"/>
                  </a:prstClr>
                </a:solidFill>
              </a:rPr>
              <a:pPr/>
              <a:t>4.02.2017</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A5E14791-FA6A-4F66-8390-654BA48F71F4}"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41353503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79B7C101-98FD-4676-AC47-8512BA70C3B4}" type="datetimeFigureOut">
              <a:rPr lang="tr-TR" smtClean="0">
                <a:solidFill>
                  <a:prstClr val="black">
                    <a:tint val="75000"/>
                  </a:prstClr>
                </a:solidFill>
              </a:rPr>
              <a:pPr/>
              <a:t>4.02.2017</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A5E14791-FA6A-4F66-8390-654BA48F71F4}"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5724680"/>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623888" y="1709739"/>
            <a:ext cx="78867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623888" y="4589472"/>
            <a:ext cx="7886700" cy="1500187"/>
          </a:xfrm>
        </p:spPr>
        <p:txBody>
          <a:bodyPr/>
          <a:lstStyle>
            <a:lvl1pPr marL="0" indent="0">
              <a:buNone/>
              <a:defRPr sz="2400">
                <a:solidFill>
                  <a:schemeClr val="tx1">
                    <a:tint val="75000"/>
                  </a:schemeClr>
                </a:solidFill>
              </a:defRPr>
            </a:lvl1pPr>
            <a:lvl2pPr marL="457011" indent="0">
              <a:buNone/>
              <a:defRPr sz="2000">
                <a:solidFill>
                  <a:schemeClr val="tx1">
                    <a:tint val="75000"/>
                  </a:schemeClr>
                </a:solidFill>
              </a:defRPr>
            </a:lvl2pPr>
            <a:lvl3pPr marL="914024" indent="0">
              <a:buNone/>
              <a:defRPr sz="1800">
                <a:solidFill>
                  <a:schemeClr val="tx1">
                    <a:tint val="75000"/>
                  </a:schemeClr>
                </a:solidFill>
              </a:defRPr>
            </a:lvl3pPr>
            <a:lvl4pPr marL="1371040" indent="0">
              <a:buNone/>
              <a:defRPr sz="1600">
                <a:solidFill>
                  <a:schemeClr val="tx1">
                    <a:tint val="75000"/>
                  </a:schemeClr>
                </a:solidFill>
              </a:defRPr>
            </a:lvl4pPr>
            <a:lvl5pPr marL="1828052" indent="0">
              <a:buNone/>
              <a:defRPr sz="1600">
                <a:solidFill>
                  <a:schemeClr val="tx1">
                    <a:tint val="75000"/>
                  </a:schemeClr>
                </a:solidFill>
              </a:defRPr>
            </a:lvl5pPr>
            <a:lvl6pPr marL="2285064" indent="0">
              <a:buNone/>
              <a:defRPr sz="1600">
                <a:solidFill>
                  <a:schemeClr val="tx1">
                    <a:tint val="75000"/>
                  </a:schemeClr>
                </a:solidFill>
              </a:defRPr>
            </a:lvl6pPr>
            <a:lvl7pPr marL="2742079" indent="0">
              <a:buNone/>
              <a:defRPr sz="1600">
                <a:solidFill>
                  <a:schemeClr val="tx1">
                    <a:tint val="75000"/>
                  </a:schemeClr>
                </a:solidFill>
              </a:defRPr>
            </a:lvl7pPr>
            <a:lvl8pPr marL="3199088" indent="0">
              <a:buNone/>
              <a:defRPr sz="1600">
                <a:solidFill>
                  <a:schemeClr val="tx1">
                    <a:tint val="75000"/>
                  </a:schemeClr>
                </a:solidFill>
              </a:defRPr>
            </a:lvl8pPr>
            <a:lvl9pPr marL="3656104" indent="0">
              <a:buNone/>
              <a:defRPr sz="16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fld id="{79B7C101-98FD-4676-AC47-8512BA70C3B4}" type="datetimeFigureOut">
              <a:rPr lang="tr-TR" smtClean="0">
                <a:solidFill>
                  <a:prstClr val="black">
                    <a:tint val="75000"/>
                  </a:prstClr>
                </a:solidFill>
              </a:rPr>
              <a:pPr/>
              <a:t>4.02.2017</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A5E14791-FA6A-4F66-8390-654BA48F71F4}"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263294455"/>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628650" y="1825625"/>
            <a:ext cx="38862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4629150" y="1825625"/>
            <a:ext cx="38862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79B7C101-98FD-4676-AC47-8512BA70C3B4}" type="datetimeFigureOut">
              <a:rPr lang="tr-TR" smtClean="0">
                <a:solidFill>
                  <a:prstClr val="black">
                    <a:tint val="75000"/>
                  </a:prstClr>
                </a:solidFill>
              </a:rPr>
              <a:pPr/>
              <a:t>4.02.2017</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fld id="{A5E14791-FA6A-4F66-8390-654BA48F71F4}"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73106543"/>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629841" y="365134"/>
            <a:ext cx="78867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629842" y="1681163"/>
            <a:ext cx="3868340" cy="82391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629842" y="2505075"/>
            <a:ext cx="3868340"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4629151" y="1681163"/>
            <a:ext cx="3887391" cy="82391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4629151" y="2505075"/>
            <a:ext cx="3887391"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79B7C101-98FD-4676-AC47-8512BA70C3B4}" type="datetimeFigureOut">
              <a:rPr lang="tr-TR" smtClean="0">
                <a:solidFill>
                  <a:prstClr val="black">
                    <a:tint val="75000"/>
                  </a:prstClr>
                </a:solidFill>
              </a:rPr>
              <a:pPr/>
              <a:t>4.02.2017</a:t>
            </a:fld>
            <a:endParaRPr lang="tr-TR">
              <a:solidFill>
                <a:prstClr val="black">
                  <a:tint val="75000"/>
                </a:prstClr>
              </a:solidFill>
            </a:endParaRPr>
          </a:p>
        </p:txBody>
      </p:sp>
      <p:sp>
        <p:nvSpPr>
          <p:cNvPr id="8" name="Altbilgi Yer Tutucusu 7"/>
          <p:cNvSpPr>
            <a:spLocks noGrp="1"/>
          </p:cNvSpPr>
          <p:nvPr>
            <p:ph type="ftr" sz="quarter" idx="11"/>
          </p:nvPr>
        </p:nvSpPr>
        <p:spPr/>
        <p:txBody>
          <a:bodyPr/>
          <a:lstStyle/>
          <a:p>
            <a:endParaRPr lang="tr-TR">
              <a:solidFill>
                <a:prstClr val="black">
                  <a:tint val="75000"/>
                </a:prstClr>
              </a:solidFill>
            </a:endParaRPr>
          </a:p>
        </p:txBody>
      </p:sp>
      <p:sp>
        <p:nvSpPr>
          <p:cNvPr id="9" name="Slayt Numarası Yer Tutucusu 8"/>
          <p:cNvSpPr>
            <a:spLocks noGrp="1"/>
          </p:cNvSpPr>
          <p:nvPr>
            <p:ph type="sldNum" sz="quarter" idx="12"/>
          </p:nvPr>
        </p:nvSpPr>
        <p:spPr/>
        <p:txBody>
          <a:bodyPr/>
          <a:lstStyle/>
          <a:p>
            <a:fld id="{A5E14791-FA6A-4F66-8390-654BA48F71F4}"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4222433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457200" y="160025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4648200" y="160025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5F8AAD-F244-4286-9C7D-4E2EEDD65B81}" type="slidenum">
              <a:rPr lang="tr-TR">
                <a:solidFill>
                  <a:srgbClr val="000000"/>
                </a:solidFill>
              </a:rPr>
              <a:pPr>
                <a:defRPr/>
              </a:pPr>
              <a:t>‹#›</a:t>
            </a:fld>
            <a:endParaRPr lang="tr-TR">
              <a:solidFill>
                <a:srgbClr val="000000"/>
              </a:solidFill>
            </a:endParaRPr>
          </a:p>
        </p:txBody>
      </p:sp>
    </p:spTree>
    <p:extLst>
      <p:ext uri="{BB962C8B-B14F-4D97-AF65-F5344CB8AC3E}">
        <p14:creationId xmlns:p14="http://schemas.microsoft.com/office/powerpoint/2010/main" val="3630252046"/>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79B7C101-98FD-4676-AC47-8512BA70C3B4}" type="datetimeFigureOut">
              <a:rPr lang="tr-TR" smtClean="0">
                <a:solidFill>
                  <a:prstClr val="black">
                    <a:tint val="75000"/>
                  </a:prstClr>
                </a:solidFill>
              </a:rPr>
              <a:pPr/>
              <a:t>4.02.2017</a:t>
            </a:fld>
            <a:endParaRPr lang="tr-TR">
              <a:solidFill>
                <a:prstClr val="black">
                  <a:tint val="75000"/>
                </a:prstClr>
              </a:solidFill>
            </a:endParaRPr>
          </a:p>
        </p:txBody>
      </p:sp>
      <p:sp>
        <p:nvSpPr>
          <p:cNvPr id="4" name="Altbilgi Yer Tutucusu 3"/>
          <p:cNvSpPr>
            <a:spLocks noGrp="1"/>
          </p:cNvSpPr>
          <p:nvPr>
            <p:ph type="ftr" sz="quarter" idx="11"/>
          </p:nvPr>
        </p:nvSpPr>
        <p:spPr/>
        <p:txBody>
          <a:bodyPr/>
          <a:lstStyle/>
          <a:p>
            <a:endParaRPr lang="tr-TR">
              <a:solidFill>
                <a:prstClr val="black">
                  <a:tint val="75000"/>
                </a:prstClr>
              </a:solidFill>
            </a:endParaRPr>
          </a:p>
        </p:txBody>
      </p:sp>
      <p:sp>
        <p:nvSpPr>
          <p:cNvPr id="5" name="Slayt Numarası Yer Tutucusu 4"/>
          <p:cNvSpPr>
            <a:spLocks noGrp="1"/>
          </p:cNvSpPr>
          <p:nvPr>
            <p:ph type="sldNum" sz="quarter" idx="12"/>
          </p:nvPr>
        </p:nvSpPr>
        <p:spPr/>
        <p:txBody>
          <a:bodyPr/>
          <a:lstStyle/>
          <a:p>
            <a:fld id="{A5E14791-FA6A-4F66-8390-654BA48F71F4}"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52694193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79B7C101-98FD-4676-AC47-8512BA70C3B4}" type="datetimeFigureOut">
              <a:rPr lang="tr-TR" smtClean="0">
                <a:solidFill>
                  <a:prstClr val="black">
                    <a:tint val="75000"/>
                  </a:prstClr>
                </a:solidFill>
              </a:rPr>
              <a:pPr/>
              <a:t>4.02.2017</a:t>
            </a:fld>
            <a:endParaRPr lang="tr-TR">
              <a:solidFill>
                <a:prstClr val="black">
                  <a:tint val="75000"/>
                </a:prstClr>
              </a:solidFill>
            </a:endParaRPr>
          </a:p>
        </p:txBody>
      </p:sp>
      <p:sp>
        <p:nvSpPr>
          <p:cNvPr id="3" name="Altbilgi Yer Tutucusu 2"/>
          <p:cNvSpPr>
            <a:spLocks noGrp="1"/>
          </p:cNvSpPr>
          <p:nvPr>
            <p:ph type="ftr" sz="quarter" idx="11"/>
          </p:nvPr>
        </p:nvSpPr>
        <p:spPr/>
        <p:txBody>
          <a:bodyPr/>
          <a:lstStyle/>
          <a:p>
            <a:endParaRPr lang="tr-TR">
              <a:solidFill>
                <a:prstClr val="black">
                  <a:tint val="75000"/>
                </a:prstClr>
              </a:solidFill>
            </a:endParaRPr>
          </a:p>
        </p:txBody>
      </p:sp>
      <p:sp>
        <p:nvSpPr>
          <p:cNvPr id="4" name="Slayt Numarası Yer Tutucusu 3"/>
          <p:cNvSpPr>
            <a:spLocks noGrp="1"/>
          </p:cNvSpPr>
          <p:nvPr>
            <p:ph type="sldNum" sz="quarter" idx="12"/>
          </p:nvPr>
        </p:nvSpPr>
        <p:spPr/>
        <p:txBody>
          <a:bodyPr/>
          <a:lstStyle/>
          <a:p>
            <a:fld id="{A5E14791-FA6A-4F66-8390-654BA48F71F4}"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21992735"/>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629841" y="457200"/>
            <a:ext cx="2949178"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3887391" y="987427"/>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629841" y="2057400"/>
            <a:ext cx="2949178" cy="3811588"/>
          </a:xfrm>
        </p:spPr>
        <p:txBody>
          <a:bodyPr/>
          <a:lstStyle>
            <a:lvl1pPr marL="0" indent="0">
              <a:buNone/>
              <a:defRPr sz="1600"/>
            </a:lvl1pPr>
            <a:lvl2pPr marL="457011" indent="0">
              <a:buNone/>
              <a:defRPr sz="1400"/>
            </a:lvl2pPr>
            <a:lvl3pPr marL="914024" indent="0">
              <a:buNone/>
              <a:defRPr sz="1200"/>
            </a:lvl3pPr>
            <a:lvl4pPr marL="1371040" indent="0">
              <a:buNone/>
              <a:defRPr sz="1000"/>
            </a:lvl4pPr>
            <a:lvl5pPr marL="1828052" indent="0">
              <a:buNone/>
              <a:defRPr sz="1000"/>
            </a:lvl5pPr>
            <a:lvl6pPr marL="2285064" indent="0">
              <a:buNone/>
              <a:defRPr sz="1000"/>
            </a:lvl6pPr>
            <a:lvl7pPr marL="2742079" indent="0">
              <a:buNone/>
              <a:defRPr sz="1000"/>
            </a:lvl7pPr>
            <a:lvl8pPr marL="3199088" indent="0">
              <a:buNone/>
              <a:defRPr sz="1000"/>
            </a:lvl8pPr>
            <a:lvl9pPr marL="3656104"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79B7C101-98FD-4676-AC47-8512BA70C3B4}" type="datetimeFigureOut">
              <a:rPr lang="tr-TR" smtClean="0">
                <a:solidFill>
                  <a:prstClr val="black">
                    <a:tint val="75000"/>
                  </a:prstClr>
                </a:solidFill>
              </a:rPr>
              <a:pPr/>
              <a:t>4.02.2017</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fld id="{A5E14791-FA6A-4F66-8390-654BA48F71F4}"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252487010"/>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629841" y="457200"/>
            <a:ext cx="2949178"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3887391" y="987427"/>
            <a:ext cx="4629150" cy="4873625"/>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endParaRPr lang="tr-TR"/>
          </a:p>
        </p:txBody>
      </p:sp>
      <p:sp>
        <p:nvSpPr>
          <p:cNvPr id="4" name="Metin Yer Tutucusu 3"/>
          <p:cNvSpPr>
            <a:spLocks noGrp="1"/>
          </p:cNvSpPr>
          <p:nvPr>
            <p:ph type="body" sz="half" idx="2"/>
          </p:nvPr>
        </p:nvSpPr>
        <p:spPr>
          <a:xfrm>
            <a:off x="629841" y="2057400"/>
            <a:ext cx="2949178" cy="3811588"/>
          </a:xfrm>
        </p:spPr>
        <p:txBody>
          <a:bodyPr/>
          <a:lstStyle>
            <a:lvl1pPr marL="0" indent="0">
              <a:buNone/>
              <a:defRPr sz="1600"/>
            </a:lvl1pPr>
            <a:lvl2pPr marL="457011" indent="0">
              <a:buNone/>
              <a:defRPr sz="1400"/>
            </a:lvl2pPr>
            <a:lvl3pPr marL="914024" indent="0">
              <a:buNone/>
              <a:defRPr sz="1200"/>
            </a:lvl3pPr>
            <a:lvl4pPr marL="1371040" indent="0">
              <a:buNone/>
              <a:defRPr sz="1000"/>
            </a:lvl4pPr>
            <a:lvl5pPr marL="1828052" indent="0">
              <a:buNone/>
              <a:defRPr sz="1000"/>
            </a:lvl5pPr>
            <a:lvl6pPr marL="2285064" indent="0">
              <a:buNone/>
              <a:defRPr sz="1000"/>
            </a:lvl6pPr>
            <a:lvl7pPr marL="2742079" indent="0">
              <a:buNone/>
              <a:defRPr sz="1000"/>
            </a:lvl7pPr>
            <a:lvl8pPr marL="3199088" indent="0">
              <a:buNone/>
              <a:defRPr sz="1000"/>
            </a:lvl8pPr>
            <a:lvl9pPr marL="3656104"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79B7C101-98FD-4676-AC47-8512BA70C3B4}" type="datetimeFigureOut">
              <a:rPr lang="tr-TR" smtClean="0">
                <a:solidFill>
                  <a:prstClr val="black">
                    <a:tint val="75000"/>
                  </a:prstClr>
                </a:solidFill>
              </a:rPr>
              <a:pPr/>
              <a:t>4.02.2017</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fld id="{A5E14791-FA6A-4F66-8390-654BA48F71F4}"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634719570"/>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79B7C101-98FD-4676-AC47-8512BA70C3B4}" type="datetimeFigureOut">
              <a:rPr lang="tr-TR" smtClean="0">
                <a:solidFill>
                  <a:prstClr val="black">
                    <a:tint val="75000"/>
                  </a:prstClr>
                </a:solidFill>
              </a:rPr>
              <a:pPr/>
              <a:t>4.02.2017</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A5E14791-FA6A-4F66-8390-654BA48F71F4}"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169650360"/>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543676" y="365125"/>
            <a:ext cx="1971675"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628651" y="365125"/>
            <a:ext cx="5800725"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79B7C101-98FD-4676-AC47-8512BA70C3B4}" type="datetimeFigureOut">
              <a:rPr lang="tr-TR" smtClean="0">
                <a:solidFill>
                  <a:prstClr val="black">
                    <a:tint val="75000"/>
                  </a:prstClr>
                </a:solidFill>
              </a:rPr>
              <a:pPr/>
              <a:t>4.02.2017</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A5E14791-FA6A-4F66-8390-654BA48F71F4}"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928241666"/>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type="tx">
  <p:cSld name="Default - Title Slide">
    <p:spTree>
      <p:nvGrpSpPr>
        <p:cNvPr id="1" name=""/>
        <p:cNvGrpSpPr/>
        <p:nvPr/>
      </p:nvGrpSpPr>
      <p:grpSpPr>
        <a:xfrm>
          <a:off x="0" y="0"/>
          <a:ext cx="0" cy="0"/>
          <a:chOff x="0" y="0"/>
          <a:chExt cx="0" cy="0"/>
        </a:xfrm>
      </p:grpSpPr>
      <p:sp>
        <p:nvSpPr>
          <p:cNvPr id="4" name="Shape 7"/>
          <p:cNvSpPr/>
          <p:nvPr/>
        </p:nvSpPr>
        <p:spPr>
          <a:xfrm>
            <a:off x="84832" y="127248"/>
            <a:ext cx="9001125" cy="6625828"/>
          </a:xfrm>
          <a:prstGeom prst="rect">
            <a:avLst/>
          </a:prstGeom>
          <a:ln w="76200">
            <a:solidFill/>
            <a:miter lim="400000"/>
          </a:ln>
        </p:spPr>
        <p:txBody>
          <a:bodyPr lIns="26788" tIns="26788" rIns="26788" bIns="26788" anchor="ctr"/>
          <a:lstStyle/>
          <a:p>
            <a:pPr algn="ctr" defTabSz="580409">
              <a:buClr>
                <a:srgbClr val="000000"/>
              </a:buClr>
              <a:buFont typeface="Trebuchet MS"/>
              <a:buNone/>
              <a:defRPr sz="5600">
                <a:effectLst>
                  <a:outerShdw blurRad="38100" dist="12700" dir="5400000" rotWithShape="0">
                    <a:srgbClr val="000000">
                      <a:alpha val="50000"/>
                    </a:srgbClr>
                  </a:outerShdw>
                </a:effectLst>
                <a:uFill>
                  <a:solidFill/>
                </a:uFill>
                <a:latin typeface="Trebuchet MS"/>
                <a:ea typeface="Trebuchet MS"/>
                <a:cs typeface="Trebuchet MS"/>
                <a:sym typeface="Trebuchet MS"/>
              </a:defRPr>
            </a:pPr>
            <a:endParaRPr sz="3900" kern="0">
              <a:solidFill>
                <a:sysClr val="windowText" lastClr="000000"/>
              </a:solidFill>
              <a:effectLst>
                <a:outerShdw blurRad="38100" dist="12700" dir="5400000" rotWithShape="0">
                  <a:srgbClr val="000000">
                    <a:alpha val="50000"/>
                  </a:srgbClr>
                </a:outerShdw>
              </a:effectLst>
              <a:uFill>
                <a:solidFill/>
              </a:uFill>
              <a:latin typeface="Trebuchet MS"/>
              <a:ea typeface="Trebuchet MS"/>
              <a:cs typeface="Trebuchet MS"/>
              <a:sym typeface="Trebuchet MS"/>
            </a:endParaRPr>
          </a:p>
        </p:txBody>
      </p:sp>
      <p:sp>
        <p:nvSpPr>
          <p:cNvPr id="8" name="Shape 8"/>
          <p:cNvSpPr>
            <a:spLocks noGrp="1"/>
          </p:cNvSpPr>
          <p:nvPr>
            <p:ph type="title"/>
          </p:nvPr>
        </p:nvSpPr>
        <p:spPr>
          <a:xfrm>
            <a:off x="687586" y="2130425"/>
            <a:ext cx="7768828" cy="1470026"/>
          </a:xfrm>
          <a:prstGeom prst="rect">
            <a:avLst/>
          </a:prstGeom>
          <a:ln>
            <a:round/>
          </a:ln>
        </p:spPr>
        <p:txBody>
          <a:bodyPr lIns="26788" tIns="26788" rIns="26788" bIns="26788"/>
          <a:lstStyle>
            <a:lvl1pPr marL="0" marR="0" defTabSz="455398">
              <a:defRPr>
                <a:latin typeface="+mn-lt"/>
                <a:ea typeface="+mn-ea"/>
                <a:cs typeface="+mn-cs"/>
                <a:sym typeface="Calibri"/>
              </a:defRPr>
            </a:lvl1pPr>
          </a:lstStyle>
          <a:p>
            <a:pPr lvl="0"/>
            <a:r>
              <a:rPr/>
              <a:t>Title Text</a:t>
            </a:r>
          </a:p>
        </p:txBody>
      </p:sp>
      <p:sp>
        <p:nvSpPr>
          <p:cNvPr id="9" name="Shape 9"/>
          <p:cNvSpPr>
            <a:spLocks noGrp="1"/>
          </p:cNvSpPr>
          <p:nvPr>
            <p:ph type="body" idx="1"/>
          </p:nvPr>
        </p:nvSpPr>
        <p:spPr>
          <a:xfrm>
            <a:off x="1375172" y="3884414"/>
            <a:ext cx="6402586" cy="1750219"/>
          </a:xfrm>
          <a:prstGeom prst="rect">
            <a:avLst/>
          </a:prstGeom>
          <a:ln>
            <a:round/>
          </a:ln>
        </p:spPr>
        <p:txBody>
          <a:bodyPr lIns="26788" tIns="26788" rIns="26788" bIns="26788"/>
          <a:lstStyle>
            <a:lvl1pPr marL="0" marR="0" indent="0" algn="ctr" defTabSz="455398">
              <a:buClr>
                <a:srgbClr val="9A9A9A"/>
              </a:buClr>
              <a:buSzTx/>
              <a:buNone/>
              <a:defRPr>
                <a:solidFill>
                  <a:srgbClr val="9A9A9A"/>
                </a:solidFill>
                <a:uFill>
                  <a:solidFill>
                    <a:srgbClr val="9A9A9A"/>
                  </a:solidFill>
                </a:uFill>
                <a:latin typeface="+mn-lt"/>
                <a:ea typeface="+mn-ea"/>
                <a:cs typeface="+mn-cs"/>
                <a:sym typeface="Calibri"/>
              </a:defRPr>
            </a:lvl1pPr>
            <a:lvl2pPr marL="455398" marR="0" indent="0" algn="ctr" defTabSz="455398">
              <a:spcBef>
                <a:spcPts val="633"/>
              </a:spcBef>
              <a:buClr>
                <a:srgbClr val="9A9A9A"/>
              </a:buClr>
              <a:buSzTx/>
              <a:buNone/>
              <a:defRPr sz="2700">
                <a:solidFill>
                  <a:srgbClr val="9A9A9A"/>
                </a:solidFill>
                <a:uFill>
                  <a:solidFill>
                    <a:srgbClr val="9A9A9A"/>
                  </a:solidFill>
                </a:uFill>
                <a:latin typeface="+mn-lt"/>
                <a:ea typeface="+mn-ea"/>
                <a:cs typeface="+mn-cs"/>
                <a:sym typeface="Calibri"/>
              </a:defRPr>
            </a:lvl2pPr>
            <a:lvl3pPr marL="910796" marR="0" indent="0" algn="ctr" defTabSz="455398">
              <a:spcBef>
                <a:spcPts val="562"/>
              </a:spcBef>
              <a:buClr>
                <a:srgbClr val="9A9A9A"/>
              </a:buClr>
              <a:buSzTx/>
              <a:buNone/>
              <a:defRPr sz="2400">
                <a:solidFill>
                  <a:srgbClr val="9A9A9A"/>
                </a:solidFill>
                <a:uFill>
                  <a:solidFill>
                    <a:srgbClr val="9A9A9A"/>
                  </a:solidFill>
                </a:uFill>
                <a:latin typeface="+mn-lt"/>
                <a:ea typeface="+mn-ea"/>
                <a:cs typeface="+mn-cs"/>
                <a:sym typeface="Calibri"/>
              </a:defRPr>
            </a:lvl3pPr>
            <a:lvl4pPr marL="1375123" marR="0" indent="0" algn="ctr" defTabSz="455398">
              <a:spcBef>
                <a:spcPts val="422"/>
              </a:spcBef>
              <a:buClr>
                <a:srgbClr val="9A9A9A"/>
              </a:buClr>
              <a:buSzTx/>
              <a:buNone/>
              <a:defRPr sz="2000">
                <a:solidFill>
                  <a:srgbClr val="9A9A9A"/>
                </a:solidFill>
                <a:uFill>
                  <a:solidFill>
                    <a:srgbClr val="9A9A9A"/>
                  </a:solidFill>
                </a:uFill>
                <a:latin typeface="+mn-lt"/>
                <a:ea typeface="+mn-ea"/>
                <a:cs typeface="+mn-cs"/>
                <a:sym typeface="Calibri"/>
              </a:defRPr>
            </a:lvl4pPr>
            <a:lvl5pPr marL="1830521" marR="0" indent="0" algn="ctr" defTabSz="455398">
              <a:spcBef>
                <a:spcPts val="422"/>
              </a:spcBef>
              <a:buClr>
                <a:srgbClr val="9A9A9A"/>
              </a:buClr>
              <a:buSzTx/>
              <a:buNone/>
              <a:defRPr sz="2000">
                <a:solidFill>
                  <a:srgbClr val="9A9A9A"/>
                </a:solidFill>
                <a:uFill>
                  <a:solidFill>
                    <a:srgbClr val="9A9A9A"/>
                  </a:solidFill>
                </a:uFill>
                <a:latin typeface="+mn-lt"/>
                <a:ea typeface="+mn-ea"/>
                <a:cs typeface="+mn-cs"/>
                <a:sym typeface="Calibri"/>
              </a:defRPr>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5" name="Shape 10"/>
          <p:cNvSpPr>
            <a:spLocks noGrp="1"/>
          </p:cNvSpPr>
          <p:nvPr>
            <p:ph type="sldNum" sz="quarter" idx="10"/>
          </p:nvPr>
        </p:nvSpPr>
        <p:spPr>
          <a:xfrm>
            <a:off x="8465542" y="6494048"/>
            <a:ext cx="220812" cy="223376"/>
          </a:xfrm>
          <a:ln>
            <a:round/>
          </a:ln>
        </p:spPr>
        <p:txBody>
          <a:bodyPr lIns="26788" tIns="26788" rIns="26788" bIns="26788" anchor="ctr"/>
          <a:lstStyle>
            <a:lvl1pPr algn="r" defTabSz="455398">
              <a:defRPr sz="1100">
                <a:solidFill>
                  <a:srgbClr val="9A9A9A"/>
                </a:solidFill>
                <a:uFill>
                  <a:solidFill>
                    <a:srgbClr val="9A9A9A"/>
                  </a:solidFill>
                </a:uFill>
                <a:latin typeface="+mn-lt"/>
                <a:ea typeface="+mn-ea"/>
                <a:cs typeface="+mn-cs"/>
                <a:sym typeface="Calibri"/>
              </a:defRPr>
            </a:lvl1pPr>
          </a:lstStyle>
          <a:p>
            <a:pPr>
              <a:defRPr/>
            </a:pPr>
            <a:fld id="{1FA6A494-A96C-4BCF-B429-93432920AD64}" type="slidenum">
              <a:rPr/>
              <a:pPr>
                <a:defRPr/>
              </a:pPr>
              <a:t>‹#›</a:t>
            </a:fld>
            <a:endParaRPr/>
          </a:p>
        </p:txBody>
      </p:sp>
    </p:spTree>
    <p:extLst>
      <p:ext uri="{BB962C8B-B14F-4D97-AF65-F5344CB8AC3E}">
        <p14:creationId xmlns:p14="http://schemas.microsoft.com/office/powerpoint/2010/main" val="11827256"/>
      </p:ext>
    </p:extLst>
  </p:cSld>
  <p:clrMapOvr>
    <a:masterClrMapping/>
  </p:clrMapOvr>
  <p:transition spd="med"/>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type="tx">
  <p:cSld name="Default - Title and Content">
    <p:spTree>
      <p:nvGrpSpPr>
        <p:cNvPr id="1" name=""/>
        <p:cNvGrpSpPr/>
        <p:nvPr/>
      </p:nvGrpSpPr>
      <p:grpSpPr>
        <a:xfrm>
          <a:off x="0" y="0"/>
          <a:ext cx="0" cy="0"/>
          <a:chOff x="0" y="0"/>
          <a:chExt cx="0" cy="0"/>
        </a:xfrm>
      </p:grpSpPr>
      <p:pic>
        <p:nvPicPr>
          <p:cNvPr id="4" name="Resim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05" y="39068"/>
            <a:ext cx="9027914" cy="6795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Shape 14"/>
          <p:cNvSpPr>
            <a:spLocks noGrp="1"/>
          </p:cNvSpPr>
          <p:nvPr>
            <p:ph type="title"/>
          </p:nvPr>
        </p:nvSpPr>
        <p:spPr>
          <a:xfrm>
            <a:off x="455414" y="274638"/>
            <a:ext cx="8233172" cy="1143001"/>
          </a:xfrm>
          <a:prstGeom prst="rect">
            <a:avLst/>
          </a:prstGeom>
          <a:ln>
            <a:round/>
          </a:ln>
        </p:spPr>
        <p:txBody>
          <a:bodyPr lIns="26788" tIns="26788" rIns="26788" bIns="26788"/>
          <a:lstStyle>
            <a:lvl1pPr marL="0" marR="0" defTabSz="455398">
              <a:defRPr>
                <a:latin typeface="+mn-lt"/>
                <a:ea typeface="+mn-ea"/>
                <a:cs typeface="+mn-cs"/>
                <a:sym typeface="Calibri"/>
              </a:defRPr>
            </a:lvl1pPr>
          </a:lstStyle>
          <a:p>
            <a:pPr lvl="0"/>
            <a:r>
              <a:rPr/>
              <a:t>Title Text</a:t>
            </a:r>
          </a:p>
        </p:txBody>
      </p:sp>
      <p:sp>
        <p:nvSpPr>
          <p:cNvPr id="15" name="Shape 15"/>
          <p:cNvSpPr>
            <a:spLocks noGrp="1"/>
          </p:cNvSpPr>
          <p:nvPr>
            <p:ph type="body" idx="1"/>
          </p:nvPr>
        </p:nvSpPr>
        <p:spPr>
          <a:xfrm>
            <a:off x="455414" y="1598414"/>
            <a:ext cx="8233172" cy="4525964"/>
          </a:xfrm>
          <a:prstGeom prst="rect">
            <a:avLst/>
          </a:prstGeom>
          <a:ln>
            <a:round/>
          </a:ln>
        </p:spPr>
        <p:txBody>
          <a:bodyPr lIns="26788" tIns="26788" rIns="26788" bIns="26788"/>
          <a:lstStyle>
            <a:lvl1pPr marL="241093" marR="0" defTabSz="455398">
              <a:buClr>
                <a:srgbClr val="000000"/>
              </a:buClr>
              <a:buFont typeface="Arial"/>
              <a:defRPr>
                <a:latin typeface="+mn-lt"/>
                <a:ea typeface="+mn-ea"/>
                <a:cs typeface="+mn-cs"/>
                <a:sym typeface="Calibri"/>
              </a:defRPr>
            </a:lvl1pPr>
            <a:lvl2pPr marL="522368" marR="0" indent="-200911" defTabSz="455398">
              <a:spcBef>
                <a:spcPts val="633"/>
              </a:spcBef>
              <a:buClr>
                <a:srgbClr val="000000"/>
              </a:buClr>
              <a:buFont typeface="Arial"/>
              <a:buChar char="–"/>
              <a:defRPr sz="2700">
                <a:latin typeface="+mn-lt"/>
                <a:ea typeface="+mn-ea"/>
                <a:cs typeface="+mn-cs"/>
                <a:sym typeface="Calibri"/>
              </a:defRPr>
            </a:lvl2pPr>
            <a:lvl3pPr marL="803643" marR="0" indent="-160729" defTabSz="455398">
              <a:spcBef>
                <a:spcPts val="562"/>
              </a:spcBef>
              <a:buClr>
                <a:srgbClr val="000000"/>
              </a:buClr>
              <a:buFont typeface="Arial"/>
              <a:defRPr sz="2400">
                <a:latin typeface="+mn-lt"/>
                <a:ea typeface="+mn-ea"/>
                <a:cs typeface="+mn-cs"/>
                <a:sym typeface="Calibri"/>
              </a:defRPr>
            </a:lvl3pPr>
            <a:lvl4pPr marL="1125101" marR="0" indent="-160729" defTabSz="455398">
              <a:spcBef>
                <a:spcPts val="422"/>
              </a:spcBef>
              <a:buClr>
                <a:srgbClr val="000000"/>
              </a:buClr>
              <a:buFont typeface="Arial"/>
              <a:buChar char="–"/>
              <a:defRPr sz="2000">
                <a:latin typeface="+mn-lt"/>
                <a:ea typeface="+mn-ea"/>
                <a:cs typeface="+mn-cs"/>
                <a:sym typeface="Calibri"/>
              </a:defRPr>
            </a:lvl4pPr>
            <a:lvl5pPr marL="1446558" marR="0" indent="-160729" defTabSz="455398">
              <a:spcBef>
                <a:spcPts val="422"/>
              </a:spcBef>
              <a:buClr>
                <a:srgbClr val="000000"/>
              </a:buClr>
              <a:buFont typeface="Arial"/>
              <a:buChar char="»"/>
              <a:defRPr sz="2000">
                <a:latin typeface="+mn-lt"/>
                <a:ea typeface="+mn-ea"/>
                <a:cs typeface="+mn-cs"/>
                <a:sym typeface="Calibri"/>
              </a:defRPr>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5" name="Shape 16"/>
          <p:cNvSpPr>
            <a:spLocks noGrp="1"/>
          </p:cNvSpPr>
          <p:nvPr>
            <p:ph type="sldNum" sz="quarter" idx="10"/>
          </p:nvPr>
        </p:nvSpPr>
        <p:spPr>
          <a:xfrm>
            <a:off x="8465542" y="6494048"/>
            <a:ext cx="220812" cy="223376"/>
          </a:xfrm>
          <a:ln>
            <a:round/>
          </a:ln>
        </p:spPr>
        <p:txBody>
          <a:bodyPr lIns="26788" tIns="26788" rIns="26788" bIns="26788" anchor="ctr"/>
          <a:lstStyle>
            <a:lvl1pPr algn="r" defTabSz="455398">
              <a:defRPr sz="1100">
                <a:solidFill>
                  <a:srgbClr val="9A9A9A"/>
                </a:solidFill>
                <a:uFill>
                  <a:solidFill>
                    <a:srgbClr val="9A9A9A"/>
                  </a:solidFill>
                </a:uFill>
                <a:latin typeface="+mn-lt"/>
                <a:ea typeface="+mn-ea"/>
                <a:cs typeface="+mn-cs"/>
                <a:sym typeface="Calibri"/>
              </a:defRPr>
            </a:lvl1pPr>
          </a:lstStyle>
          <a:p>
            <a:pPr>
              <a:defRPr/>
            </a:pPr>
            <a:fld id="{948F959A-AC34-424E-A821-609C5BBE8A7B}" type="slidenum">
              <a:rPr/>
              <a:pPr>
                <a:defRPr/>
              </a:pPr>
              <a:t>‹#›</a:t>
            </a:fld>
            <a:endParaRPr/>
          </a:p>
        </p:txBody>
      </p:sp>
    </p:spTree>
    <p:extLst>
      <p:ext uri="{BB962C8B-B14F-4D97-AF65-F5344CB8AC3E}">
        <p14:creationId xmlns:p14="http://schemas.microsoft.com/office/powerpoint/2010/main" val="3140459718"/>
      </p:ext>
    </p:extLst>
  </p:cSld>
  <p:clrMapOvr>
    <a:masterClrMapping/>
  </p:clrMapOvr>
  <p:transition spd="med"/>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type="tx">
  <p:cSld name="Default - Title Only">
    <p:spTree>
      <p:nvGrpSpPr>
        <p:cNvPr id="1" name=""/>
        <p:cNvGrpSpPr/>
        <p:nvPr/>
      </p:nvGrpSpPr>
      <p:grpSpPr>
        <a:xfrm>
          <a:off x="0" y="0"/>
          <a:ext cx="0" cy="0"/>
          <a:chOff x="0" y="0"/>
          <a:chExt cx="0" cy="0"/>
        </a:xfrm>
      </p:grpSpPr>
      <p:sp>
        <p:nvSpPr>
          <p:cNvPr id="18" name="Shape 18"/>
          <p:cNvSpPr>
            <a:spLocks noGrp="1"/>
          </p:cNvSpPr>
          <p:nvPr>
            <p:ph type="title"/>
          </p:nvPr>
        </p:nvSpPr>
        <p:spPr>
          <a:xfrm>
            <a:off x="455414" y="274638"/>
            <a:ext cx="8233172" cy="1143001"/>
          </a:xfrm>
          <a:prstGeom prst="rect">
            <a:avLst/>
          </a:prstGeom>
          <a:ln>
            <a:round/>
          </a:ln>
        </p:spPr>
        <p:txBody>
          <a:bodyPr lIns="26788" tIns="26788" rIns="26788" bIns="26788"/>
          <a:lstStyle>
            <a:lvl1pPr marL="0" marR="0" defTabSz="455398">
              <a:defRPr>
                <a:latin typeface="+mn-lt"/>
                <a:ea typeface="+mn-ea"/>
                <a:cs typeface="+mn-cs"/>
                <a:sym typeface="Calibri"/>
              </a:defRPr>
            </a:lvl1pPr>
          </a:lstStyle>
          <a:p>
            <a:pPr lvl="0"/>
            <a:r>
              <a:rPr/>
              <a:t>Title Text</a:t>
            </a:r>
          </a:p>
        </p:txBody>
      </p:sp>
      <p:sp>
        <p:nvSpPr>
          <p:cNvPr id="3" name="Shape 19"/>
          <p:cNvSpPr>
            <a:spLocks noGrp="1"/>
          </p:cNvSpPr>
          <p:nvPr>
            <p:ph type="sldNum" sz="quarter" idx="10"/>
          </p:nvPr>
        </p:nvSpPr>
        <p:spPr>
          <a:xfrm>
            <a:off x="8465542" y="6494048"/>
            <a:ext cx="220812" cy="223376"/>
          </a:xfrm>
          <a:ln>
            <a:round/>
          </a:ln>
        </p:spPr>
        <p:txBody>
          <a:bodyPr lIns="26788" tIns="26788" rIns="26788" bIns="26788" anchor="ctr"/>
          <a:lstStyle>
            <a:lvl1pPr algn="r" defTabSz="455398">
              <a:defRPr sz="1100">
                <a:solidFill>
                  <a:srgbClr val="9A9A9A"/>
                </a:solidFill>
                <a:uFill>
                  <a:solidFill>
                    <a:srgbClr val="9A9A9A"/>
                  </a:solidFill>
                </a:uFill>
                <a:latin typeface="+mn-lt"/>
                <a:ea typeface="+mn-ea"/>
                <a:cs typeface="+mn-cs"/>
                <a:sym typeface="Calibri"/>
              </a:defRPr>
            </a:lvl1pPr>
          </a:lstStyle>
          <a:p>
            <a:pPr>
              <a:defRPr/>
            </a:pPr>
            <a:fld id="{431223A5-8D28-4F38-8057-273F6F340742}" type="slidenum">
              <a:rPr/>
              <a:pPr>
                <a:defRPr/>
              </a:pPr>
              <a:t>‹#›</a:t>
            </a:fld>
            <a:endParaRPr/>
          </a:p>
        </p:txBody>
      </p:sp>
    </p:spTree>
    <p:extLst>
      <p:ext uri="{BB962C8B-B14F-4D97-AF65-F5344CB8AC3E}">
        <p14:creationId xmlns:p14="http://schemas.microsoft.com/office/powerpoint/2010/main" val="1814660468"/>
      </p:ext>
    </p:extLst>
  </p:cSld>
  <p:clrMapOvr>
    <a:masterClrMapping/>
  </p:clrMapOvr>
  <p:transition spd="med"/>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type="tx">
  <p:cSld name="Default - Blank">
    <p:spTree>
      <p:nvGrpSpPr>
        <p:cNvPr id="1" name=""/>
        <p:cNvGrpSpPr/>
        <p:nvPr/>
      </p:nvGrpSpPr>
      <p:grpSpPr>
        <a:xfrm>
          <a:off x="0" y="0"/>
          <a:ext cx="0" cy="0"/>
          <a:chOff x="0" y="0"/>
          <a:chExt cx="0" cy="0"/>
        </a:xfrm>
      </p:grpSpPr>
      <p:sp>
        <p:nvSpPr>
          <p:cNvPr id="2" name="Shape 21"/>
          <p:cNvSpPr/>
          <p:nvPr/>
        </p:nvSpPr>
        <p:spPr>
          <a:xfrm>
            <a:off x="84832" y="127248"/>
            <a:ext cx="9001125" cy="6625828"/>
          </a:xfrm>
          <a:prstGeom prst="rect">
            <a:avLst/>
          </a:prstGeom>
          <a:ln w="76200">
            <a:solidFill/>
            <a:miter lim="400000"/>
          </a:ln>
        </p:spPr>
        <p:txBody>
          <a:bodyPr lIns="26788" tIns="26788" rIns="26788" bIns="26788" anchor="ctr"/>
          <a:lstStyle/>
          <a:p>
            <a:pPr algn="ctr" defTabSz="580409">
              <a:buClr>
                <a:srgbClr val="000000"/>
              </a:buClr>
              <a:buFont typeface="Trebuchet MS"/>
              <a:buNone/>
              <a:defRPr sz="5600">
                <a:effectLst>
                  <a:outerShdw blurRad="38100" dist="12700" dir="5400000" rotWithShape="0">
                    <a:srgbClr val="000000">
                      <a:alpha val="50000"/>
                    </a:srgbClr>
                  </a:outerShdw>
                </a:effectLst>
                <a:uFill>
                  <a:solidFill/>
                </a:uFill>
                <a:latin typeface="Trebuchet MS"/>
                <a:ea typeface="Trebuchet MS"/>
                <a:cs typeface="Trebuchet MS"/>
                <a:sym typeface="Trebuchet MS"/>
              </a:defRPr>
            </a:pPr>
            <a:endParaRPr sz="3900" kern="0">
              <a:solidFill>
                <a:sysClr val="windowText" lastClr="000000"/>
              </a:solidFill>
              <a:effectLst>
                <a:outerShdw blurRad="38100" dist="12700" dir="5400000" rotWithShape="0">
                  <a:srgbClr val="000000">
                    <a:alpha val="50000"/>
                  </a:srgbClr>
                </a:outerShdw>
              </a:effectLst>
              <a:uFill>
                <a:solidFill/>
              </a:uFill>
              <a:latin typeface="Trebuchet MS"/>
              <a:ea typeface="Trebuchet MS"/>
              <a:cs typeface="Trebuchet MS"/>
              <a:sym typeface="Trebuchet MS"/>
            </a:endParaRPr>
          </a:p>
        </p:txBody>
      </p:sp>
      <p:sp>
        <p:nvSpPr>
          <p:cNvPr id="3" name="Shape 22"/>
          <p:cNvSpPr>
            <a:spLocks noGrp="1"/>
          </p:cNvSpPr>
          <p:nvPr>
            <p:ph type="sldNum" sz="quarter" idx="10"/>
          </p:nvPr>
        </p:nvSpPr>
        <p:spPr>
          <a:xfrm>
            <a:off x="8465542" y="6494048"/>
            <a:ext cx="220812" cy="223376"/>
          </a:xfrm>
          <a:ln>
            <a:round/>
          </a:ln>
        </p:spPr>
        <p:txBody>
          <a:bodyPr lIns="26788" tIns="26788" rIns="26788" bIns="26788" anchor="ctr"/>
          <a:lstStyle>
            <a:lvl1pPr algn="r" defTabSz="455398">
              <a:defRPr sz="1100">
                <a:solidFill>
                  <a:srgbClr val="9A9A9A"/>
                </a:solidFill>
                <a:uFill>
                  <a:solidFill>
                    <a:srgbClr val="9A9A9A"/>
                  </a:solidFill>
                </a:uFill>
                <a:latin typeface="+mn-lt"/>
                <a:ea typeface="+mn-ea"/>
                <a:cs typeface="+mn-cs"/>
                <a:sym typeface="Calibri"/>
              </a:defRPr>
            </a:lvl1pPr>
          </a:lstStyle>
          <a:p>
            <a:pPr>
              <a:defRPr/>
            </a:pPr>
            <a:fld id="{2E18C199-FC15-43D0-88A4-2E6AE0518827}" type="slidenum">
              <a:rPr/>
              <a:pPr>
                <a:defRPr/>
              </a:pPr>
              <a:t>‹#›</a:t>
            </a:fld>
            <a:endParaRPr/>
          </a:p>
        </p:txBody>
      </p:sp>
    </p:spTree>
    <p:extLst>
      <p:ext uri="{BB962C8B-B14F-4D97-AF65-F5344CB8AC3E}">
        <p14:creationId xmlns:p14="http://schemas.microsoft.com/office/powerpoint/2010/main" val="1138044373"/>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smtClean="0"/>
              <a:t>Asıl başlık stili için tıklatın</a:t>
            </a:r>
            <a:endParaRPr lang="tr-T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6018" indent="0">
              <a:buNone/>
              <a:defRPr sz="2000" b="1"/>
            </a:lvl2pPr>
            <a:lvl3pPr marL="912059" indent="0">
              <a:buNone/>
              <a:defRPr sz="1800" b="1"/>
            </a:lvl3pPr>
            <a:lvl4pPr marL="1368100" indent="0">
              <a:buNone/>
              <a:defRPr sz="1600" b="1"/>
            </a:lvl4pPr>
            <a:lvl5pPr marL="1824127" indent="0">
              <a:buNone/>
              <a:defRPr sz="1600" b="1"/>
            </a:lvl5pPr>
            <a:lvl6pPr marL="2280158" indent="0">
              <a:buNone/>
              <a:defRPr sz="1600" b="1"/>
            </a:lvl6pPr>
            <a:lvl7pPr marL="2736195" indent="0">
              <a:buNone/>
              <a:defRPr sz="1600" b="1"/>
            </a:lvl7pPr>
            <a:lvl8pPr marL="3192222" indent="0">
              <a:buNone/>
              <a:defRPr sz="1600" b="1"/>
            </a:lvl8pPr>
            <a:lvl9pPr marL="364825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4645027" y="1535113"/>
            <a:ext cx="4041775" cy="639762"/>
          </a:xfrm>
        </p:spPr>
        <p:txBody>
          <a:bodyPr anchor="b"/>
          <a:lstStyle>
            <a:lvl1pPr marL="0" indent="0">
              <a:buNone/>
              <a:defRPr sz="2400" b="1"/>
            </a:lvl1pPr>
            <a:lvl2pPr marL="456018" indent="0">
              <a:buNone/>
              <a:defRPr sz="2000" b="1"/>
            </a:lvl2pPr>
            <a:lvl3pPr marL="912059" indent="0">
              <a:buNone/>
              <a:defRPr sz="1800" b="1"/>
            </a:lvl3pPr>
            <a:lvl4pPr marL="1368100" indent="0">
              <a:buNone/>
              <a:defRPr sz="1600" b="1"/>
            </a:lvl4pPr>
            <a:lvl5pPr marL="1824127" indent="0">
              <a:buNone/>
              <a:defRPr sz="1600" b="1"/>
            </a:lvl5pPr>
            <a:lvl6pPr marL="2280158" indent="0">
              <a:buNone/>
              <a:defRPr sz="1600" b="1"/>
            </a:lvl6pPr>
            <a:lvl7pPr marL="2736195" indent="0">
              <a:buNone/>
              <a:defRPr sz="1600" b="1"/>
            </a:lvl7pPr>
            <a:lvl8pPr marL="3192222" indent="0">
              <a:buNone/>
              <a:defRPr sz="1600" b="1"/>
            </a:lvl8pPr>
            <a:lvl9pPr marL="364825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AF662A8-1708-4BF4-89D9-60DE84D0E430}" type="slidenum">
              <a:rPr lang="tr-TR">
                <a:solidFill>
                  <a:srgbClr val="000000"/>
                </a:solidFill>
              </a:rPr>
              <a:pPr>
                <a:defRPr/>
              </a:pPr>
              <a:t>‹#›</a:t>
            </a:fld>
            <a:endParaRPr lang="tr-TR">
              <a:solidFill>
                <a:srgbClr val="000000"/>
              </a:solidFill>
            </a:endParaRPr>
          </a:p>
        </p:txBody>
      </p:sp>
    </p:spTree>
    <p:extLst>
      <p:ext uri="{BB962C8B-B14F-4D97-AF65-F5344CB8AC3E}">
        <p14:creationId xmlns:p14="http://schemas.microsoft.com/office/powerpoint/2010/main" val="3637232145"/>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24" name="Shape 24"/>
          <p:cNvSpPr>
            <a:spLocks noGrp="1"/>
          </p:cNvSpPr>
          <p:nvPr>
            <p:ph type="title"/>
          </p:nvPr>
        </p:nvSpPr>
        <p:spPr>
          <a:xfrm>
            <a:off x="687586" y="383977"/>
            <a:ext cx="7768828" cy="1598414"/>
          </a:xfrm>
          <a:prstGeom prst="rect">
            <a:avLst/>
          </a:prstGeom>
        </p:spPr>
        <p:txBody>
          <a:bodyPr/>
          <a:lstStyle>
            <a:lvl1pPr>
              <a:defRPr b="1">
                <a:latin typeface="Trebuchet MS"/>
                <a:ea typeface="Trebuchet MS"/>
                <a:cs typeface="Trebuchet MS"/>
                <a:sym typeface="Trebuchet MS"/>
              </a:defRPr>
            </a:lvl1pPr>
          </a:lstStyle>
          <a:p>
            <a:pPr lvl="0"/>
            <a:r>
              <a:rPr/>
              <a:t>Title Text</a:t>
            </a:r>
          </a:p>
        </p:txBody>
      </p:sp>
      <p:sp>
        <p:nvSpPr>
          <p:cNvPr id="25" name="Shape 25"/>
          <p:cNvSpPr>
            <a:spLocks noGrp="1"/>
          </p:cNvSpPr>
          <p:nvPr>
            <p:ph type="body" idx="1"/>
          </p:nvPr>
        </p:nvSpPr>
        <p:spPr>
          <a:xfrm>
            <a:off x="687586" y="1982391"/>
            <a:ext cx="7768828" cy="4875609"/>
          </a:xfrm>
          <a:prstGeom prst="rect">
            <a:avLst/>
          </a:prstGeom>
        </p:spPr>
        <p:txBody>
          <a:bodyPr/>
          <a:lstStyle>
            <a:lvl1pPr>
              <a:defRPr>
                <a:latin typeface="Trebuchet MS"/>
                <a:ea typeface="Trebuchet MS"/>
                <a:cs typeface="Trebuchet MS"/>
                <a:sym typeface="Trebuchet MS"/>
              </a:defRPr>
            </a:lvl1pPr>
            <a:lvl2pPr marL="550942" indent="-200911">
              <a:spcBef>
                <a:spcPts val="633"/>
              </a:spcBef>
              <a:buChar char="–"/>
              <a:defRPr sz="2700">
                <a:latin typeface="Trebuchet MS"/>
                <a:ea typeface="Trebuchet MS"/>
                <a:cs typeface="Trebuchet MS"/>
                <a:sym typeface="Trebuchet MS"/>
              </a:defRPr>
            </a:lvl2pPr>
            <a:lvl3pPr marL="832217" indent="-160729">
              <a:spcBef>
                <a:spcPts val="492"/>
              </a:spcBef>
              <a:defRPr sz="2400">
                <a:latin typeface="Trebuchet MS"/>
                <a:ea typeface="Trebuchet MS"/>
                <a:cs typeface="Trebuchet MS"/>
                <a:sym typeface="Trebuchet MS"/>
              </a:defRPr>
            </a:lvl3pPr>
            <a:lvl4pPr marL="1153674" indent="-160729">
              <a:spcBef>
                <a:spcPts val="422"/>
              </a:spcBef>
              <a:buChar char="–"/>
              <a:defRPr sz="2000">
                <a:latin typeface="Trebuchet MS"/>
                <a:ea typeface="Trebuchet MS"/>
                <a:cs typeface="Trebuchet MS"/>
                <a:sym typeface="Trebuchet MS"/>
              </a:defRPr>
            </a:lvl4pPr>
            <a:lvl5pPr marL="1475131" indent="-160729">
              <a:spcBef>
                <a:spcPts val="422"/>
              </a:spcBef>
              <a:buChar char="»"/>
              <a:defRPr sz="2000">
                <a:latin typeface="Trebuchet MS"/>
                <a:ea typeface="Trebuchet MS"/>
                <a:cs typeface="Trebuchet MS"/>
                <a:sym typeface="Trebuchet MS"/>
              </a:defRPr>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26"/>
          <p:cNvSpPr>
            <a:spLocks noGrp="1"/>
          </p:cNvSpPr>
          <p:nvPr>
            <p:ph type="sldNum" sz="quarter" idx="10"/>
          </p:nvPr>
        </p:nvSpPr>
        <p:spPr>
          <a:xfrm>
            <a:off x="7408736" y="6250781"/>
            <a:ext cx="195566" cy="200055"/>
          </a:xfrm>
        </p:spPr>
        <p:txBody>
          <a:bodyPr/>
          <a:lstStyle>
            <a:lvl1pPr>
              <a:defRPr>
                <a:latin typeface="Times New Roman"/>
                <a:ea typeface="Times New Roman"/>
                <a:cs typeface="Times New Roman"/>
                <a:sym typeface="Times New Roman"/>
              </a:defRPr>
            </a:lvl1pPr>
          </a:lstStyle>
          <a:p>
            <a:pPr>
              <a:defRPr/>
            </a:pPr>
            <a:fld id="{295D8C35-0EF2-4BE9-BBE6-44111EE3BF4A}" type="slidenum">
              <a:rPr/>
              <a:pPr>
                <a:defRPr/>
              </a:pPr>
              <a:t>‹#›</a:t>
            </a:fld>
            <a:endParaRPr/>
          </a:p>
        </p:txBody>
      </p:sp>
    </p:spTree>
    <p:extLst>
      <p:ext uri="{BB962C8B-B14F-4D97-AF65-F5344CB8AC3E}">
        <p14:creationId xmlns:p14="http://schemas.microsoft.com/office/powerpoint/2010/main" val="1359691452"/>
      </p:ext>
    </p:extLst>
  </p:cSld>
  <p:clrMapOvr>
    <a:masterClrMapping/>
  </p:clrMapOvr>
  <p:transition spd="med"/>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sp>
        <p:nvSpPr>
          <p:cNvPr id="28" name="Shape 28"/>
          <p:cNvSpPr>
            <a:spLocks noGrp="1"/>
          </p:cNvSpPr>
          <p:nvPr>
            <p:ph type="title"/>
          </p:nvPr>
        </p:nvSpPr>
        <p:spPr>
          <a:xfrm>
            <a:off x="892969" y="0"/>
            <a:ext cx="7349133" cy="2143125"/>
          </a:xfrm>
          <a:prstGeom prst="rect">
            <a:avLst/>
          </a:prstGeom>
        </p:spPr>
        <p:txBody>
          <a:bodyPr/>
          <a:lstStyle>
            <a:lvl1pPr marL="0" marR="0" defTabSz="651844">
              <a:defRPr sz="5800">
                <a:latin typeface="Gill Sans SemiBold"/>
                <a:ea typeface="Gill Sans SemiBold"/>
                <a:cs typeface="Gill Sans SemiBold"/>
                <a:sym typeface="Gill Sans SemiBold"/>
              </a:defRPr>
            </a:lvl1pPr>
          </a:lstStyle>
          <a:p>
            <a:pPr lvl="0"/>
            <a:r>
              <a:rPr/>
              <a:t>Title Text</a:t>
            </a:r>
          </a:p>
        </p:txBody>
      </p:sp>
      <p:sp>
        <p:nvSpPr>
          <p:cNvPr id="29" name="Shape 29"/>
          <p:cNvSpPr>
            <a:spLocks noGrp="1"/>
          </p:cNvSpPr>
          <p:nvPr>
            <p:ph type="body" idx="1"/>
          </p:nvPr>
        </p:nvSpPr>
        <p:spPr>
          <a:xfrm>
            <a:off x="892969" y="2312789"/>
            <a:ext cx="7349133" cy="4545211"/>
          </a:xfrm>
          <a:prstGeom prst="rect">
            <a:avLst/>
          </a:prstGeom>
        </p:spPr>
        <p:txBody>
          <a:bodyPr/>
          <a:lstStyle>
            <a:lvl1pPr marL="241093" marR="0" algn="ctr" defTabSz="651844">
              <a:spcBef>
                <a:spcPts val="0"/>
              </a:spcBef>
              <a:buSzTx/>
              <a:buNone/>
              <a:defRPr sz="2400">
                <a:latin typeface="+mj-lt"/>
                <a:ea typeface="+mj-ea"/>
                <a:cs typeface="+mj-cs"/>
                <a:sym typeface="Gill Sans"/>
              </a:defRPr>
            </a:lvl1pPr>
            <a:lvl2pPr marL="522368" marR="0" indent="-200911" algn="ctr" defTabSz="651844">
              <a:spcBef>
                <a:spcPts val="0"/>
              </a:spcBef>
              <a:buSzTx/>
              <a:buNone/>
              <a:defRPr sz="2400">
                <a:latin typeface="+mj-lt"/>
                <a:ea typeface="+mj-ea"/>
                <a:cs typeface="+mj-cs"/>
                <a:sym typeface="Gill Sans"/>
              </a:defRPr>
            </a:lvl2pPr>
            <a:lvl3pPr marL="803643" marR="0" indent="-151799" algn="ctr" defTabSz="651844">
              <a:spcBef>
                <a:spcPts val="0"/>
              </a:spcBef>
              <a:buSzTx/>
              <a:buNone/>
              <a:defRPr sz="2400">
                <a:latin typeface="+mj-lt"/>
                <a:ea typeface="+mj-ea"/>
                <a:cs typeface="+mj-cs"/>
                <a:sym typeface="Gill Sans"/>
              </a:defRPr>
            </a:lvl3pPr>
            <a:lvl4pPr marL="1134030" marR="0" indent="-169658" algn="ctr" defTabSz="651844">
              <a:spcBef>
                <a:spcPts val="0"/>
              </a:spcBef>
              <a:buSzTx/>
              <a:buNone/>
              <a:defRPr sz="2400">
                <a:latin typeface="+mj-lt"/>
                <a:ea typeface="+mj-ea"/>
                <a:cs typeface="+mj-cs"/>
                <a:sym typeface="Gill Sans"/>
              </a:defRPr>
            </a:lvl4pPr>
            <a:lvl5pPr marL="1446558" marR="0" indent="-160729" algn="ctr" defTabSz="651844">
              <a:spcBef>
                <a:spcPts val="0"/>
              </a:spcBef>
              <a:buSzTx/>
              <a:buNone/>
              <a:defRPr sz="2400">
                <a:latin typeface="+mj-lt"/>
                <a:ea typeface="+mj-ea"/>
                <a:cs typeface="+mj-cs"/>
                <a:sym typeface="Gill Sans"/>
              </a:defRPr>
            </a:lvl5pPr>
          </a:lstStyle>
          <a:p>
            <a:pPr lvl="0"/>
            <a:r>
              <a:rPr/>
              <a:t>Body Level One</a:t>
            </a:r>
          </a:p>
          <a:p>
            <a:pPr lvl="1"/>
            <a:r>
              <a:rPr/>
              <a:t>Body Level Two</a:t>
            </a:r>
          </a:p>
          <a:p>
            <a:pPr lvl="2"/>
            <a:r>
              <a:rPr/>
              <a:t>Body Level Three</a:t>
            </a:r>
          </a:p>
          <a:p>
            <a:pPr lvl="3"/>
            <a:r>
              <a:rPr/>
              <a:t>Body Level Four</a:t>
            </a:r>
          </a:p>
          <a:p>
            <a:pPr lvl="4"/>
            <a:r>
              <a:rPr/>
              <a:t>Body Level Five</a:t>
            </a:r>
          </a:p>
        </p:txBody>
      </p:sp>
    </p:spTree>
    <p:extLst>
      <p:ext uri="{BB962C8B-B14F-4D97-AF65-F5344CB8AC3E}">
        <p14:creationId xmlns:p14="http://schemas.microsoft.com/office/powerpoint/2010/main" val="1894779516"/>
      </p:ext>
    </p:extLst>
  </p:cSld>
  <p:clrMapOvr>
    <a:masterClrMapping/>
  </p:clrMapOvr>
  <p:transition spd="med"/>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type="tx">
  <p:cSld name="ppt_template_WideScreen">
    <p:spTree>
      <p:nvGrpSpPr>
        <p:cNvPr id="1" name=""/>
        <p:cNvGrpSpPr/>
        <p:nvPr/>
      </p:nvGrpSpPr>
      <p:grpSpPr>
        <a:xfrm>
          <a:off x="0" y="0"/>
          <a:ext cx="0" cy="0"/>
          <a:chOff x="0" y="0"/>
          <a:chExt cx="0" cy="0"/>
        </a:xfrm>
      </p:grpSpPr>
      <p:sp>
        <p:nvSpPr>
          <p:cNvPr id="2" name="Shape 31"/>
          <p:cNvSpPr>
            <a:spLocks noChangeArrowheads="1"/>
          </p:cNvSpPr>
          <p:nvPr/>
        </p:nvSpPr>
        <p:spPr bwMode="auto">
          <a:xfrm>
            <a:off x="119435" y="78135"/>
            <a:ext cx="8908479" cy="6727404"/>
          </a:xfrm>
          <a:prstGeom prst="rect">
            <a:avLst/>
          </a:prstGeom>
          <a:noFill/>
          <a:ln w="76200">
            <a:solidFill>
              <a:srgbClr val="000000"/>
            </a:solidFill>
            <a:miter lim="400000"/>
            <a:headEnd/>
            <a:tailEnd/>
          </a:ln>
          <a:extLst>
            <a:ext uri="{909E8E84-426E-40DD-AFC4-6F175D3DCCD1}">
              <a14:hiddenFill xmlns:a14="http://schemas.microsoft.com/office/drawing/2010/main">
                <a:solidFill>
                  <a:srgbClr val="FFFFFF"/>
                </a:solidFill>
              </a14:hiddenFill>
            </a:ext>
          </a:extLst>
        </p:spPr>
        <p:txBody>
          <a:bodyPr lIns="0" tIns="0" rIns="0" bIns="0" anchor="ctr"/>
          <a:lstStyle/>
          <a:p>
            <a:pPr marL="40182" defTabSz="910796" fontAlgn="base">
              <a:spcBef>
                <a:spcPct val="0"/>
              </a:spcBef>
              <a:spcAft>
                <a:spcPct val="0"/>
              </a:spcAft>
            </a:pPr>
            <a:endParaRPr lang="tr-TR" sz="2400" smtClean="0">
              <a:solidFill>
                <a:srgbClr val="000000"/>
              </a:solidFill>
              <a:latin typeface="Arial" pitchFamily="34" charset="0"/>
              <a:cs typeface="Arial" pitchFamily="34" charset="0"/>
              <a:sym typeface="Arial" pitchFamily="34" charset="0"/>
            </a:endParaRPr>
          </a:p>
        </p:txBody>
      </p:sp>
    </p:spTree>
    <p:extLst>
      <p:ext uri="{BB962C8B-B14F-4D97-AF65-F5344CB8AC3E}">
        <p14:creationId xmlns:p14="http://schemas.microsoft.com/office/powerpoint/2010/main" val="3919186029"/>
      </p:ext>
    </p:extLst>
  </p:cSld>
  <p:clrMapOvr>
    <a:masterClrMapping/>
  </p:clrMapOvr>
  <p:transition spd="med"/>
</p:sldLayout>
</file>

<file path=ppt/slideLayouts/slideLayout323.xml><?xml version="1.0" encoding="utf-8"?>
<p:sldLayout xmlns:a="http://schemas.openxmlformats.org/drawingml/2006/main" xmlns:r="http://schemas.openxmlformats.org/officeDocument/2006/relationships" xmlns:p="http://schemas.openxmlformats.org/presentationml/2006/main" type="tx">
  <p:cSld name="1_Title &amp; Bullets">
    <p:spTree>
      <p:nvGrpSpPr>
        <p:cNvPr id="1" name=""/>
        <p:cNvGrpSpPr/>
        <p:nvPr/>
      </p:nvGrpSpPr>
      <p:grpSpPr>
        <a:xfrm>
          <a:off x="0" y="0"/>
          <a:ext cx="0" cy="0"/>
          <a:chOff x="0" y="0"/>
          <a:chExt cx="0" cy="0"/>
        </a:xfrm>
      </p:grpSpPr>
      <p:sp>
        <p:nvSpPr>
          <p:cNvPr id="33" name="Shape 33"/>
          <p:cNvSpPr>
            <a:spLocks noGrp="1"/>
          </p:cNvSpPr>
          <p:nvPr>
            <p:ph type="title"/>
          </p:nvPr>
        </p:nvSpPr>
        <p:spPr>
          <a:prstGeom prst="rect">
            <a:avLst/>
          </a:prstGeom>
        </p:spPr>
        <p:txBody>
          <a:bodyPr/>
          <a:lstStyle/>
          <a:p>
            <a:pPr lvl="0"/>
            <a:r>
              <a:rPr/>
              <a:t>Title Text</a:t>
            </a:r>
          </a:p>
        </p:txBody>
      </p:sp>
      <p:sp>
        <p:nvSpPr>
          <p:cNvPr id="34" name="Shape 34"/>
          <p:cNvSpPr>
            <a:spLocks noGrp="1"/>
          </p:cNvSpPr>
          <p:nvPr>
            <p:ph type="body" idx="1"/>
          </p:nvPr>
        </p:nvSpPr>
        <p:spPr>
          <a:prstGeom prst="rect">
            <a:avLst/>
          </a:prstGeom>
        </p:spPr>
        <p:txBody>
          <a:bodyPr/>
          <a:lstStyle>
            <a:lvl2pPr marL="550942" indent="-200911">
              <a:spcBef>
                <a:spcPts val="633"/>
              </a:spcBef>
              <a:buChar char="–"/>
              <a:defRPr sz="2700"/>
            </a:lvl2pPr>
            <a:lvl3pPr marL="832217" indent="-160729">
              <a:spcBef>
                <a:spcPts val="492"/>
              </a:spcBef>
              <a:defRPr sz="2400"/>
            </a:lvl3pPr>
            <a:lvl4pPr marL="1153674" indent="-160729">
              <a:spcBef>
                <a:spcPts val="422"/>
              </a:spcBef>
              <a:buChar char="–"/>
              <a:defRPr sz="2000"/>
            </a:lvl4pPr>
            <a:lvl5pPr marL="1475131" indent="-160729">
              <a:spcBef>
                <a:spcPts val="422"/>
              </a:spcBef>
              <a:buChar char="»"/>
              <a:defRPr sz="2000"/>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5"/>
          <p:cNvSpPr>
            <a:spLocks noGrp="1"/>
          </p:cNvSpPr>
          <p:nvPr>
            <p:ph type="sldNum" sz="quarter" idx="10"/>
          </p:nvPr>
        </p:nvSpPr>
        <p:spPr>
          <a:ln/>
        </p:spPr>
        <p:txBody>
          <a:bodyPr/>
          <a:lstStyle>
            <a:lvl1pPr>
              <a:defRPr/>
            </a:lvl1pPr>
          </a:lstStyle>
          <a:p>
            <a:pPr>
              <a:defRPr/>
            </a:pPr>
            <a:fld id="{747101A5-6964-4B4F-95C4-017DAEDC7156}" type="slidenum">
              <a:rPr/>
              <a:pPr>
                <a:defRPr/>
              </a:pPr>
              <a:t>‹#›</a:t>
            </a:fld>
            <a:endParaRPr/>
          </a:p>
        </p:txBody>
      </p:sp>
    </p:spTree>
    <p:extLst>
      <p:ext uri="{BB962C8B-B14F-4D97-AF65-F5344CB8AC3E}">
        <p14:creationId xmlns:p14="http://schemas.microsoft.com/office/powerpoint/2010/main" val="1414380329"/>
      </p:ext>
    </p:extLst>
  </p:cSld>
  <p:clrMapOvr>
    <a:masterClrMapping/>
  </p:clrMapOvr>
  <p:transition spd="med"/>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type="tx">
  <p:cSld name="2_Title &amp; Bullets">
    <p:spTree>
      <p:nvGrpSpPr>
        <p:cNvPr id="1" name=""/>
        <p:cNvGrpSpPr/>
        <p:nvPr/>
      </p:nvGrpSpPr>
      <p:grpSpPr>
        <a:xfrm>
          <a:off x="0" y="0"/>
          <a:ext cx="0" cy="0"/>
          <a:chOff x="0" y="0"/>
          <a:chExt cx="0" cy="0"/>
        </a:xfrm>
      </p:grpSpPr>
      <p:sp>
        <p:nvSpPr>
          <p:cNvPr id="37" name="Shape 37"/>
          <p:cNvSpPr>
            <a:spLocks noGrp="1"/>
          </p:cNvSpPr>
          <p:nvPr>
            <p:ph type="title"/>
          </p:nvPr>
        </p:nvSpPr>
        <p:spPr>
          <a:xfrm>
            <a:off x="687586" y="383977"/>
            <a:ext cx="7768828" cy="1598414"/>
          </a:xfrm>
          <a:prstGeom prst="rect">
            <a:avLst/>
          </a:prstGeom>
        </p:spPr>
        <p:txBody>
          <a:bodyPr/>
          <a:lstStyle>
            <a:lvl1pPr>
              <a:defRPr sz="4100" b="1">
                <a:latin typeface="Trebuchet MS"/>
                <a:ea typeface="Trebuchet MS"/>
                <a:cs typeface="Trebuchet MS"/>
                <a:sym typeface="Trebuchet MS"/>
              </a:defRPr>
            </a:lvl1pPr>
          </a:lstStyle>
          <a:p>
            <a:pPr lvl="0"/>
            <a:r>
              <a:rPr/>
              <a:t>Title Text</a:t>
            </a:r>
          </a:p>
        </p:txBody>
      </p:sp>
      <p:sp>
        <p:nvSpPr>
          <p:cNvPr id="38" name="Shape 38"/>
          <p:cNvSpPr>
            <a:spLocks noGrp="1"/>
          </p:cNvSpPr>
          <p:nvPr>
            <p:ph type="body" idx="1"/>
          </p:nvPr>
        </p:nvSpPr>
        <p:spPr>
          <a:xfrm>
            <a:off x="687586" y="1982391"/>
            <a:ext cx="7768828" cy="4875609"/>
          </a:xfrm>
          <a:prstGeom prst="rect">
            <a:avLst/>
          </a:prstGeom>
        </p:spPr>
        <p:txBody>
          <a:bodyPr/>
          <a:lstStyle>
            <a:lvl1pPr>
              <a:defRPr sz="3000">
                <a:latin typeface="Trebuchet MS"/>
                <a:ea typeface="Trebuchet MS"/>
                <a:cs typeface="Trebuchet MS"/>
                <a:sym typeface="Trebuchet MS"/>
              </a:defRPr>
            </a:lvl1pPr>
            <a:lvl2pPr marL="550942" indent="-200911">
              <a:spcBef>
                <a:spcPts val="633"/>
              </a:spcBef>
              <a:buChar char="–"/>
              <a:defRPr sz="2500">
                <a:latin typeface="Trebuchet MS"/>
                <a:ea typeface="Trebuchet MS"/>
                <a:cs typeface="Trebuchet MS"/>
                <a:sym typeface="Trebuchet MS"/>
              </a:defRPr>
            </a:lvl2pPr>
            <a:lvl3pPr marL="832217" indent="-160729">
              <a:spcBef>
                <a:spcPts val="492"/>
              </a:spcBef>
              <a:defRPr sz="2100">
                <a:latin typeface="Trebuchet MS"/>
                <a:ea typeface="Trebuchet MS"/>
                <a:cs typeface="Trebuchet MS"/>
                <a:sym typeface="Trebuchet MS"/>
              </a:defRPr>
            </a:lvl3pPr>
            <a:lvl4pPr marL="1153674" indent="-160729">
              <a:spcBef>
                <a:spcPts val="422"/>
              </a:spcBef>
              <a:buChar char="–"/>
              <a:defRPr sz="1700">
                <a:latin typeface="Trebuchet MS"/>
                <a:ea typeface="Trebuchet MS"/>
                <a:cs typeface="Trebuchet MS"/>
                <a:sym typeface="Trebuchet MS"/>
              </a:defRPr>
            </a:lvl4pPr>
            <a:lvl5pPr marL="1475131" indent="-160729">
              <a:spcBef>
                <a:spcPts val="422"/>
              </a:spcBef>
              <a:buChar char="»"/>
              <a:defRPr sz="1700">
                <a:latin typeface="Trebuchet MS"/>
                <a:ea typeface="Trebuchet MS"/>
                <a:cs typeface="Trebuchet MS"/>
                <a:sym typeface="Trebuchet MS"/>
              </a:defRPr>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39"/>
          <p:cNvSpPr>
            <a:spLocks noGrp="1"/>
          </p:cNvSpPr>
          <p:nvPr>
            <p:ph type="sldNum" sz="quarter" idx="10"/>
          </p:nvPr>
        </p:nvSpPr>
        <p:spPr>
          <a:xfrm>
            <a:off x="7425882" y="6250782"/>
            <a:ext cx="163506" cy="169277"/>
          </a:xfrm>
        </p:spPr>
        <p:txBody>
          <a:bodyPr/>
          <a:lstStyle>
            <a:lvl1pPr>
              <a:defRPr sz="1100">
                <a:latin typeface="Times New Roman"/>
                <a:ea typeface="Times New Roman"/>
                <a:cs typeface="Times New Roman"/>
                <a:sym typeface="Times New Roman"/>
              </a:defRPr>
            </a:lvl1pPr>
          </a:lstStyle>
          <a:p>
            <a:pPr>
              <a:defRPr/>
            </a:pPr>
            <a:fld id="{FF2DD9BB-8165-4A3F-9221-16399D751E22}" type="slidenum">
              <a:rPr/>
              <a:pPr>
                <a:defRPr/>
              </a:pPr>
              <a:t>‹#›</a:t>
            </a:fld>
            <a:endParaRPr/>
          </a:p>
        </p:txBody>
      </p:sp>
    </p:spTree>
    <p:extLst>
      <p:ext uri="{BB962C8B-B14F-4D97-AF65-F5344CB8AC3E}">
        <p14:creationId xmlns:p14="http://schemas.microsoft.com/office/powerpoint/2010/main" val="3256687621"/>
      </p:ext>
    </p:extLst>
  </p:cSld>
  <p:clrMapOvr>
    <a:masterClrMapping/>
  </p:clrMapOvr>
  <p:transition spd="med"/>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type="tx">
  <p:cSld name="1_Default - Title Slide">
    <p:spTree>
      <p:nvGrpSpPr>
        <p:cNvPr id="1" name=""/>
        <p:cNvGrpSpPr/>
        <p:nvPr/>
      </p:nvGrpSpPr>
      <p:grpSpPr>
        <a:xfrm>
          <a:off x="0" y="0"/>
          <a:ext cx="0" cy="0"/>
          <a:chOff x="0" y="0"/>
          <a:chExt cx="0" cy="0"/>
        </a:xfrm>
      </p:grpSpPr>
      <p:sp>
        <p:nvSpPr>
          <p:cNvPr id="41" name="Shape 41"/>
          <p:cNvSpPr>
            <a:spLocks noGrp="1"/>
          </p:cNvSpPr>
          <p:nvPr>
            <p:ph type="title"/>
          </p:nvPr>
        </p:nvSpPr>
        <p:spPr>
          <a:xfrm>
            <a:off x="687586" y="2130425"/>
            <a:ext cx="7768828" cy="1470026"/>
          </a:xfrm>
          <a:prstGeom prst="rect">
            <a:avLst/>
          </a:prstGeom>
          <a:ln>
            <a:round/>
          </a:ln>
        </p:spPr>
        <p:txBody>
          <a:bodyPr lIns="26788" tIns="26788" rIns="26788" bIns="26788"/>
          <a:lstStyle>
            <a:lvl1pPr marL="0" marR="0" defTabSz="455398">
              <a:defRPr>
                <a:latin typeface="+mn-lt"/>
                <a:ea typeface="+mn-ea"/>
                <a:cs typeface="+mn-cs"/>
                <a:sym typeface="Calibri"/>
              </a:defRPr>
            </a:lvl1pPr>
          </a:lstStyle>
          <a:p>
            <a:pPr lvl="0"/>
            <a:r>
              <a:rPr/>
              <a:t>Title Text</a:t>
            </a:r>
          </a:p>
        </p:txBody>
      </p:sp>
      <p:sp>
        <p:nvSpPr>
          <p:cNvPr id="42" name="Shape 42"/>
          <p:cNvSpPr>
            <a:spLocks noGrp="1"/>
          </p:cNvSpPr>
          <p:nvPr>
            <p:ph type="body" idx="1"/>
          </p:nvPr>
        </p:nvSpPr>
        <p:spPr>
          <a:xfrm>
            <a:off x="1375172" y="3884414"/>
            <a:ext cx="6402586" cy="1750219"/>
          </a:xfrm>
          <a:prstGeom prst="rect">
            <a:avLst/>
          </a:prstGeom>
          <a:ln>
            <a:round/>
          </a:ln>
        </p:spPr>
        <p:txBody>
          <a:bodyPr lIns="26788" tIns="26788" rIns="26788" bIns="26788"/>
          <a:lstStyle>
            <a:lvl1pPr marL="0" marR="0" indent="0" algn="ctr" defTabSz="455398">
              <a:buClr>
                <a:srgbClr val="9A9A9A"/>
              </a:buClr>
              <a:buSzTx/>
              <a:buNone/>
              <a:defRPr>
                <a:solidFill>
                  <a:srgbClr val="9A9A9A"/>
                </a:solidFill>
                <a:uFill>
                  <a:solidFill>
                    <a:srgbClr val="9A9A9A"/>
                  </a:solidFill>
                </a:uFill>
                <a:latin typeface="+mn-lt"/>
                <a:ea typeface="+mn-ea"/>
                <a:cs typeface="+mn-cs"/>
                <a:sym typeface="Calibri"/>
              </a:defRPr>
            </a:lvl1pPr>
            <a:lvl2pPr marL="455398" marR="0" indent="0" algn="ctr" defTabSz="455398">
              <a:spcBef>
                <a:spcPts val="633"/>
              </a:spcBef>
              <a:buClr>
                <a:srgbClr val="9A9A9A"/>
              </a:buClr>
              <a:buSzTx/>
              <a:buNone/>
              <a:defRPr sz="2700">
                <a:solidFill>
                  <a:srgbClr val="9A9A9A"/>
                </a:solidFill>
                <a:uFill>
                  <a:solidFill>
                    <a:srgbClr val="9A9A9A"/>
                  </a:solidFill>
                </a:uFill>
                <a:latin typeface="+mn-lt"/>
                <a:ea typeface="+mn-ea"/>
                <a:cs typeface="+mn-cs"/>
                <a:sym typeface="Calibri"/>
              </a:defRPr>
            </a:lvl2pPr>
            <a:lvl3pPr marL="910796" marR="0" indent="0" algn="ctr" defTabSz="455398">
              <a:spcBef>
                <a:spcPts val="562"/>
              </a:spcBef>
              <a:buClr>
                <a:srgbClr val="9A9A9A"/>
              </a:buClr>
              <a:buSzTx/>
              <a:buNone/>
              <a:defRPr sz="2400">
                <a:solidFill>
                  <a:srgbClr val="9A9A9A"/>
                </a:solidFill>
                <a:uFill>
                  <a:solidFill>
                    <a:srgbClr val="9A9A9A"/>
                  </a:solidFill>
                </a:uFill>
                <a:latin typeface="+mn-lt"/>
                <a:ea typeface="+mn-ea"/>
                <a:cs typeface="+mn-cs"/>
                <a:sym typeface="Calibri"/>
              </a:defRPr>
            </a:lvl3pPr>
            <a:lvl4pPr marL="1375123" marR="0" indent="0" algn="ctr" defTabSz="455398">
              <a:spcBef>
                <a:spcPts val="422"/>
              </a:spcBef>
              <a:buClr>
                <a:srgbClr val="9A9A9A"/>
              </a:buClr>
              <a:buSzTx/>
              <a:buNone/>
              <a:defRPr sz="2000">
                <a:solidFill>
                  <a:srgbClr val="9A9A9A"/>
                </a:solidFill>
                <a:uFill>
                  <a:solidFill>
                    <a:srgbClr val="9A9A9A"/>
                  </a:solidFill>
                </a:uFill>
                <a:latin typeface="+mn-lt"/>
                <a:ea typeface="+mn-ea"/>
                <a:cs typeface="+mn-cs"/>
                <a:sym typeface="Calibri"/>
              </a:defRPr>
            </a:lvl4pPr>
            <a:lvl5pPr marL="1830521" marR="0" indent="0" algn="ctr" defTabSz="455398">
              <a:spcBef>
                <a:spcPts val="422"/>
              </a:spcBef>
              <a:buClr>
                <a:srgbClr val="9A9A9A"/>
              </a:buClr>
              <a:buSzTx/>
              <a:buNone/>
              <a:defRPr sz="2000">
                <a:solidFill>
                  <a:srgbClr val="9A9A9A"/>
                </a:solidFill>
                <a:uFill>
                  <a:solidFill>
                    <a:srgbClr val="9A9A9A"/>
                  </a:solidFill>
                </a:uFill>
                <a:latin typeface="+mn-lt"/>
                <a:ea typeface="+mn-ea"/>
                <a:cs typeface="+mn-cs"/>
                <a:sym typeface="Calibri"/>
              </a:defRPr>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43"/>
          <p:cNvSpPr>
            <a:spLocks noGrp="1"/>
          </p:cNvSpPr>
          <p:nvPr>
            <p:ph type="sldNum" sz="quarter" idx="10"/>
          </p:nvPr>
        </p:nvSpPr>
        <p:spPr>
          <a:xfrm>
            <a:off x="8465542" y="6494048"/>
            <a:ext cx="220812" cy="223376"/>
          </a:xfrm>
          <a:ln>
            <a:round/>
          </a:ln>
        </p:spPr>
        <p:txBody>
          <a:bodyPr lIns="26788" tIns="26788" rIns="26788" bIns="26788" anchor="ctr"/>
          <a:lstStyle>
            <a:lvl1pPr algn="r" defTabSz="455398">
              <a:defRPr sz="1100">
                <a:solidFill>
                  <a:srgbClr val="9A9A9A"/>
                </a:solidFill>
                <a:uFill>
                  <a:solidFill>
                    <a:srgbClr val="9A9A9A"/>
                  </a:solidFill>
                </a:uFill>
                <a:latin typeface="+mn-lt"/>
                <a:ea typeface="+mn-ea"/>
                <a:cs typeface="+mn-cs"/>
                <a:sym typeface="Calibri"/>
              </a:defRPr>
            </a:lvl1pPr>
          </a:lstStyle>
          <a:p>
            <a:pPr>
              <a:defRPr/>
            </a:pPr>
            <a:fld id="{D11F066A-70F9-4725-BDBE-AA99264FC637}" type="slidenum">
              <a:rPr/>
              <a:pPr>
                <a:defRPr/>
              </a:pPr>
              <a:t>‹#›</a:t>
            </a:fld>
            <a:endParaRPr/>
          </a:p>
        </p:txBody>
      </p:sp>
    </p:spTree>
    <p:extLst>
      <p:ext uri="{BB962C8B-B14F-4D97-AF65-F5344CB8AC3E}">
        <p14:creationId xmlns:p14="http://schemas.microsoft.com/office/powerpoint/2010/main" val="2222291600"/>
      </p:ext>
    </p:extLst>
  </p:cSld>
  <p:clrMapOvr>
    <a:masterClrMapping/>
  </p:clrMapOvr>
  <p:transition spd="med"/>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type="tx">
  <p:cSld name="Title &amp; Bullets copy">
    <p:spTree>
      <p:nvGrpSpPr>
        <p:cNvPr id="1" name=""/>
        <p:cNvGrpSpPr/>
        <p:nvPr/>
      </p:nvGrpSpPr>
      <p:grpSpPr>
        <a:xfrm>
          <a:off x="0" y="0"/>
          <a:ext cx="0" cy="0"/>
          <a:chOff x="0" y="0"/>
          <a:chExt cx="0" cy="0"/>
        </a:xfrm>
      </p:grpSpPr>
      <p:sp>
        <p:nvSpPr>
          <p:cNvPr id="45" name="Shape 45"/>
          <p:cNvSpPr>
            <a:spLocks noGrp="1"/>
          </p:cNvSpPr>
          <p:nvPr>
            <p:ph type="title"/>
          </p:nvPr>
        </p:nvSpPr>
        <p:spPr>
          <a:xfrm>
            <a:off x="687586" y="383977"/>
            <a:ext cx="7768828" cy="1598414"/>
          </a:xfrm>
          <a:prstGeom prst="rect">
            <a:avLst/>
          </a:prstGeom>
        </p:spPr>
        <p:txBody>
          <a:bodyPr/>
          <a:lstStyle>
            <a:lvl1pPr>
              <a:defRPr b="1">
                <a:latin typeface="Trebuchet MS"/>
                <a:ea typeface="Trebuchet MS"/>
                <a:cs typeface="Trebuchet MS"/>
                <a:sym typeface="Trebuchet MS"/>
              </a:defRPr>
            </a:lvl1pPr>
          </a:lstStyle>
          <a:p>
            <a:pPr lvl="0"/>
            <a:r>
              <a:rPr/>
              <a:t>Title Text</a:t>
            </a:r>
          </a:p>
        </p:txBody>
      </p:sp>
      <p:sp>
        <p:nvSpPr>
          <p:cNvPr id="46" name="Shape 46"/>
          <p:cNvSpPr>
            <a:spLocks noGrp="1"/>
          </p:cNvSpPr>
          <p:nvPr>
            <p:ph type="body" idx="1"/>
          </p:nvPr>
        </p:nvSpPr>
        <p:spPr>
          <a:xfrm>
            <a:off x="687586" y="1982391"/>
            <a:ext cx="7768828" cy="4875609"/>
          </a:xfrm>
          <a:prstGeom prst="rect">
            <a:avLst/>
          </a:prstGeom>
        </p:spPr>
        <p:txBody>
          <a:bodyPr/>
          <a:lstStyle>
            <a:lvl1pPr>
              <a:defRPr>
                <a:latin typeface="Trebuchet MS"/>
                <a:ea typeface="Trebuchet MS"/>
                <a:cs typeface="Trebuchet MS"/>
                <a:sym typeface="Trebuchet MS"/>
              </a:defRPr>
            </a:lvl1pPr>
            <a:lvl2pPr marL="550942" indent="-200911">
              <a:spcBef>
                <a:spcPts val="633"/>
              </a:spcBef>
              <a:buChar char="–"/>
              <a:defRPr sz="2700">
                <a:latin typeface="Trebuchet MS"/>
                <a:ea typeface="Trebuchet MS"/>
                <a:cs typeface="Trebuchet MS"/>
                <a:sym typeface="Trebuchet MS"/>
              </a:defRPr>
            </a:lvl2pPr>
            <a:lvl3pPr marL="832217" indent="-160729">
              <a:spcBef>
                <a:spcPts val="492"/>
              </a:spcBef>
              <a:defRPr sz="2400">
                <a:latin typeface="Trebuchet MS"/>
                <a:ea typeface="Trebuchet MS"/>
                <a:cs typeface="Trebuchet MS"/>
                <a:sym typeface="Trebuchet MS"/>
              </a:defRPr>
            </a:lvl3pPr>
            <a:lvl4pPr marL="1153674" indent="-160729">
              <a:spcBef>
                <a:spcPts val="422"/>
              </a:spcBef>
              <a:buChar char="–"/>
              <a:defRPr sz="2000">
                <a:latin typeface="Trebuchet MS"/>
                <a:ea typeface="Trebuchet MS"/>
                <a:cs typeface="Trebuchet MS"/>
                <a:sym typeface="Trebuchet MS"/>
              </a:defRPr>
            </a:lvl4pPr>
            <a:lvl5pPr marL="1475131" indent="-160729">
              <a:spcBef>
                <a:spcPts val="422"/>
              </a:spcBef>
              <a:buChar char="»"/>
              <a:defRPr sz="2000">
                <a:latin typeface="Trebuchet MS"/>
                <a:ea typeface="Trebuchet MS"/>
                <a:cs typeface="Trebuchet MS"/>
                <a:sym typeface="Trebuchet MS"/>
              </a:defRPr>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47"/>
          <p:cNvSpPr>
            <a:spLocks noGrp="1"/>
          </p:cNvSpPr>
          <p:nvPr>
            <p:ph type="sldNum" sz="quarter" idx="10"/>
          </p:nvPr>
        </p:nvSpPr>
        <p:spPr>
          <a:xfrm>
            <a:off x="7408736" y="6250781"/>
            <a:ext cx="195566" cy="200055"/>
          </a:xfrm>
        </p:spPr>
        <p:txBody>
          <a:bodyPr/>
          <a:lstStyle>
            <a:lvl1pPr>
              <a:defRPr>
                <a:latin typeface="Times New Roman"/>
                <a:ea typeface="Times New Roman"/>
                <a:cs typeface="Times New Roman"/>
                <a:sym typeface="Times New Roman"/>
              </a:defRPr>
            </a:lvl1pPr>
          </a:lstStyle>
          <a:p>
            <a:pPr>
              <a:defRPr/>
            </a:pPr>
            <a:fld id="{6AA115F3-E41C-4453-BCA4-5C183DCD9126}" type="slidenum">
              <a:rPr/>
              <a:pPr>
                <a:defRPr/>
              </a:pPr>
              <a:t>‹#›</a:t>
            </a:fld>
            <a:endParaRPr/>
          </a:p>
        </p:txBody>
      </p:sp>
    </p:spTree>
    <p:extLst>
      <p:ext uri="{BB962C8B-B14F-4D97-AF65-F5344CB8AC3E}">
        <p14:creationId xmlns:p14="http://schemas.microsoft.com/office/powerpoint/2010/main" val="2142692021"/>
      </p:ext>
    </p:extLst>
  </p:cSld>
  <p:clrMapOvr>
    <a:masterClrMapping/>
  </p:clrMapOvr>
  <p:transition spd="med"/>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type="tx">
  <p:cSld name="Title &amp; Bullets copy 1">
    <p:spTree>
      <p:nvGrpSpPr>
        <p:cNvPr id="1" name=""/>
        <p:cNvGrpSpPr/>
        <p:nvPr/>
      </p:nvGrpSpPr>
      <p:grpSpPr>
        <a:xfrm>
          <a:off x="0" y="0"/>
          <a:ext cx="0" cy="0"/>
          <a:chOff x="0" y="0"/>
          <a:chExt cx="0" cy="0"/>
        </a:xfrm>
      </p:grpSpPr>
      <p:sp>
        <p:nvSpPr>
          <p:cNvPr id="49" name="Shape 49"/>
          <p:cNvSpPr>
            <a:spLocks noGrp="1"/>
          </p:cNvSpPr>
          <p:nvPr>
            <p:ph type="title"/>
          </p:nvPr>
        </p:nvSpPr>
        <p:spPr>
          <a:xfrm>
            <a:off x="687586" y="383977"/>
            <a:ext cx="7768828" cy="1598414"/>
          </a:xfrm>
          <a:prstGeom prst="rect">
            <a:avLst/>
          </a:prstGeom>
        </p:spPr>
        <p:txBody>
          <a:bodyPr/>
          <a:lstStyle>
            <a:lvl1pPr>
              <a:defRPr>
                <a:solidFill>
                  <a:srgbClr val="00F900"/>
                </a:solidFill>
                <a:uFill>
                  <a:solidFill>
                    <a:srgbClr val="00F900"/>
                  </a:solidFill>
                </a:uFill>
                <a:latin typeface="Times New Roman"/>
                <a:ea typeface="Times New Roman"/>
                <a:cs typeface="Times New Roman"/>
                <a:sym typeface="Times New Roman"/>
              </a:defRPr>
            </a:lvl1pPr>
          </a:lstStyle>
          <a:p>
            <a:pPr lvl="0"/>
            <a:r>
              <a:rPr/>
              <a:t>Title Text</a:t>
            </a:r>
          </a:p>
        </p:txBody>
      </p:sp>
      <p:sp>
        <p:nvSpPr>
          <p:cNvPr id="50" name="Shape 50"/>
          <p:cNvSpPr>
            <a:spLocks noGrp="1"/>
          </p:cNvSpPr>
          <p:nvPr>
            <p:ph type="body" idx="1"/>
          </p:nvPr>
        </p:nvSpPr>
        <p:spPr>
          <a:xfrm>
            <a:off x="687586" y="1982391"/>
            <a:ext cx="7768828" cy="4875609"/>
          </a:xfrm>
          <a:prstGeom prst="rect">
            <a:avLst/>
          </a:prstGeom>
        </p:spPr>
        <p:txBody>
          <a:bodyPr/>
          <a:lstStyle>
            <a:lvl1pPr>
              <a:defRPr>
                <a:latin typeface="Times New Roman"/>
                <a:ea typeface="Times New Roman"/>
                <a:cs typeface="Times New Roman"/>
                <a:sym typeface="Times New Roman"/>
              </a:defRPr>
            </a:lvl1pPr>
            <a:lvl2pPr marL="550942" indent="-200911">
              <a:spcBef>
                <a:spcPts val="633"/>
              </a:spcBef>
              <a:buChar char="–"/>
              <a:defRPr sz="2700">
                <a:latin typeface="Times New Roman"/>
                <a:ea typeface="Times New Roman"/>
                <a:cs typeface="Times New Roman"/>
                <a:sym typeface="Times New Roman"/>
              </a:defRPr>
            </a:lvl2pPr>
            <a:lvl3pPr marL="832217" indent="-160729">
              <a:spcBef>
                <a:spcPts val="492"/>
              </a:spcBef>
              <a:defRPr sz="2400">
                <a:latin typeface="Times New Roman"/>
                <a:ea typeface="Times New Roman"/>
                <a:cs typeface="Times New Roman"/>
                <a:sym typeface="Times New Roman"/>
              </a:defRPr>
            </a:lvl3pPr>
            <a:lvl4pPr marL="1153674" indent="-160729">
              <a:spcBef>
                <a:spcPts val="422"/>
              </a:spcBef>
              <a:buChar char="–"/>
              <a:defRPr sz="2000">
                <a:latin typeface="Times New Roman"/>
                <a:ea typeface="Times New Roman"/>
                <a:cs typeface="Times New Roman"/>
                <a:sym typeface="Times New Roman"/>
              </a:defRPr>
            </a:lvl4pPr>
            <a:lvl5pPr marL="1475131" indent="-160729">
              <a:spcBef>
                <a:spcPts val="422"/>
              </a:spcBef>
              <a:buChar char="»"/>
              <a:defRPr sz="2000">
                <a:latin typeface="Times New Roman"/>
                <a:ea typeface="Times New Roman"/>
                <a:cs typeface="Times New Roman"/>
                <a:sym typeface="Times New Roman"/>
              </a:defRPr>
            </a:lvl5pPr>
          </a:lstStyle>
          <a:p>
            <a:pPr lvl="0"/>
            <a:r>
              <a:rPr/>
              <a:t>Body Level One</a:t>
            </a:r>
          </a:p>
          <a:p>
            <a:pPr lvl="1"/>
            <a:r>
              <a:rPr/>
              <a:t>Body Level Two</a:t>
            </a:r>
          </a:p>
          <a:p>
            <a:pPr lvl="2"/>
            <a:r>
              <a:rPr/>
              <a:t>Body Level Three</a:t>
            </a:r>
          </a:p>
          <a:p>
            <a:pPr lvl="3"/>
            <a:r>
              <a:rPr/>
              <a:t>Body Level Four</a:t>
            </a:r>
          </a:p>
          <a:p>
            <a:pPr lvl="4"/>
            <a:r>
              <a:rPr/>
              <a:t>Body Level Five</a:t>
            </a:r>
          </a:p>
        </p:txBody>
      </p:sp>
    </p:spTree>
    <p:extLst>
      <p:ext uri="{BB962C8B-B14F-4D97-AF65-F5344CB8AC3E}">
        <p14:creationId xmlns:p14="http://schemas.microsoft.com/office/powerpoint/2010/main" val="1481649201"/>
      </p:ext>
    </p:extLst>
  </p:cSld>
  <p:clrMapOvr>
    <a:masterClrMapping/>
  </p:clrMapOvr>
  <p:transition spd="med"/>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type="tx">
  <p:cSld name="Title &amp; Bullets copy 2">
    <p:spTree>
      <p:nvGrpSpPr>
        <p:cNvPr id="1" name=""/>
        <p:cNvGrpSpPr/>
        <p:nvPr/>
      </p:nvGrpSpPr>
      <p:grpSpPr>
        <a:xfrm>
          <a:off x="0" y="0"/>
          <a:ext cx="0" cy="0"/>
          <a:chOff x="0" y="0"/>
          <a:chExt cx="0" cy="0"/>
        </a:xfrm>
      </p:grpSpPr>
      <p:sp>
        <p:nvSpPr>
          <p:cNvPr id="52" name="Shape 52"/>
          <p:cNvSpPr>
            <a:spLocks noGrp="1"/>
          </p:cNvSpPr>
          <p:nvPr>
            <p:ph type="title"/>
          </p:nvPr>
        </p:nvSpPr>
        <p:spPr>
          <a:xfrm>
            <a:off x="687586" y="383977"/>
            <a:ext cx="7768828" cy="1598414"/>
          </a:xfrm>
          <a:prstGeom prst="rect">
            <a:avLst/>
          </a:prstGeom>
        </p:spPr>
        <p:txBody>
          <a:bodyPr/>
          <a:lstStyle>
            <a:lvl1pPr>
              <a:defRPr b="1">
                <a:latin typeface="Trebuchet MS"/>
                <a:ea typeface="Trebuchet MS"/>
                <a:cs typeface="Trebuchet MS"/>
                <a:sym typeface="Trebuchet MS"/>
              </a:defRPr>
            </a:lvl1pPr>
          </a:lstStyle>
          <a:p>
            <a:pPr lvl="0"/>
            <a:r>
              <a:rPr/>
              <a:t>Title Text</a:t>
            </a:r>
          </a:p>
        </p:txBody>
      </p:sp>
      <p:sp>
        <p:nvSpPr>
          <p:cNvPr id="53" name="Shape 53"/>
          <p:cNvSpPr>
            <a:spLocks noGrp="1"/>
          </p:cNvSpPr>
          <p:nvPr>
            <p:ph type="body" idx="1"/>
          </p:nvPr>
        </p:nvSpPr>
        <p:spPr>
          <a:xfrm>
            <a:off x="687586" y="1982391"/>
            <a:ext cx="7768828" cy="4875609"/>
          </a:xfrm>
          <a:prstGeom prst="rect">
            <a:avLst/>
          </a:prstGeom>
        </p:spPr>
        <p:txBody>
          <a:bodyPr/>
          <a:lstStyle>
            <a:lvl1pPr>
              <a:defRPr>
                <a:latin typeface="Trebuchet MS"/>
                <a:ea typeface="Trebuchet MS"/>
                <a:cs typeface="Trebuchet MS"/>
                <a:sym typeface="Trebuchet MS"/>
              </a:defRPr>
            </a:lvl1pPr>
            <a:lvl2pPr marL="550942" indent="-200911">
              <a:spcBef>
                <a:spcPts val="633"/>
              </a:spcBef>
              <a:buChar char="–"/>
              <a:defRPr sz="2700">
                <a:latin typeface="Trebuchet MS"/>
                <a:ea typeface="Trebuchet MS"/>
                <a:cs typeface="Trebuchet MS"/>
                <a:sym typeface="Trebuchet MS"/>
              </a:defRPr>
            </a:lvl2pPr>
            <a:lvl3pPr marL="832217" indent="-160729">
              <a:spcBef>
                <a:spcPts val="492"/>
              </a:spcBef>
              <a:defRPr sz="2400">
                <a:latin typeface="Trebuchet MS"/>
                <a:ea typeface="Trebuchet MS"/>
                <a:cs typeface="Trebuchet MS"/>
                <a:sym typeface="Trebuchet MS"/>
              </a:defRPr>
            </a:lvl3pPr>
            <a:lvl4pPr marL="1153674" indent="-160729">
              <a:spcBef>
                <a:spcPts val="422"/>
              </a:spcBef>
              <a:buChar char="–"/>
              <a:defRPr sz="2000">
                <a:latin typeface="Trebuchet MS"/>
                <a:ea typeface="Trebuchet MS"/>
                <a:cs typeface="Trebuchet MS"/>
                <a:sym typeface="Trebuchet MS"/>
              </a:defRPr>
            </a:lvl4pPr>
            <a:lvl5pPr marL="1475131" indent="-160729">
              <a:spcBef>
                <a:spcPts val="422"/>
              </a:spcBef>
              <a:buChar char="»"/>
              <a:defRPr sz="2000">
                <a:latin typeface="Trebuchet MS"/>
                <a:ea typeface="Trebuchet MS"/>
                <a:cs typeface="Trebuchet MS"/>
                <a:sym typeface="Trebuchet MS"/>
              </a:defRPr>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54"/>
          <p:cNvSpPr>
            <a:spLocks noGrp="1"/>
          </p:cNvSpPr>
          <p:nvPr>
            <p:ph type="sldNum" sz="quarter" idx="10"/>
          </p:nvPr>
        </p:nvSpPr>
        <p:spPr>
          <a:xfrm>
            <a:off x="7408736" y="6250781"/>
            <a:ext cx="195566" cy="200055"/>
          </a:xfrm>
        </p:spPr>
        <p:txBody>
          <a:bodyPr/>
          <a:lstStyle>
            <a:lvl1pPr>
              <a:defRPr>
                <a:latin typeface="Times New Roman"/>
                <a:ea typeface="Times New Roman"/>
                <a:cs typeface="Times New Roman"/>
                <a:sym typeface="Times New Roman"/>
              </a:defRPr>
            </a:lvl1pPr>
          </a:lstStyle>
          <a:p>
            <a:pPr>
              <a:defRPr/>
            </a:pPr>
            <a:fld id="{AE4DD2FA-49D3-471E-9FB2-BBA2000405FA}" type="slidenum">
              <a:rPr/>
              <a:pPr>
                <a:defRPr/>
              </a:pPr>
              <a:t>‹#›</a:t>
            </a:fld>
            <a:endParaRPr/>
          </a:p>
        </p:txBody>
      </p:sp>
    </p:spTree>
    <p:extLst>
      <p:ext uri="{BB962C8B-B14F-4D97-AF65-F5344CB8AC3E}">
        <p14:creationId xmlns:p14="http://schemas.microsoft.com/office/powerpoint/2010/main" val="1668999190"/>
      </p:ext>
    </p:extLst>
  </p:cSld>
  <p:clrMapOvr>
    <a:masterClrMapping/>
  </p:clrMapOvr>
  <p:transition spd="med"/>
</p:sldLayout>
</file>

<file path=ppt/slideLayouts/slideLayout329.xml><?xml version="1.0" encoding="utf-8"?>
<p:sldLayout xmlns:a="http://schemas.openxmlformats.org/drawingml/2006/main" xmlns:r="http://schemas.openxmlformats.org/officeDocument/2006/relationships" xmlns:p="http://schemas.openxmlformats.org/presentationml/2006/main" showMasterSp="0" type="tx">
  <p:cSld name="Title &amp; Bullets copy 3">
    <p:spTree>
      <p:nvGrpSpPr>
        <p:cNvPr id="1" name=""/>
        <p:cNvGrpSpPr/>
        <p:nvPr/>
      </p:nvGrpSpPr>
      <p:grpSpPr>
        <a:xfrm>
          <a:off x="0" y="0"/>
          <a:ext cx="0" cy="0"/>
          <a:chOff x="0" y="0"/>
          <a:chExt cx="0" cy="0"/>
        </a:xfrm>
      </p:grpSpPr>
      <p:sp>
        <p:nvSpPr>
          <p:cNvPr id="56" name="Shape 56"/>
          <p:cNvSpPr>
            <a:spLocks noGrp="1"/>
          </p:cNvSpPr>
          <p:nvPr>
            <p:ph type="title"/>
          </p:nvPr>
        </p:nvSpPr>
        <p:spPr>
          <a:xfrm>
            <a:off x="687586" y="383977"/>
            <a:ext cx="7768828" cy="1598414"/>
          </a:xfrm>
          <a:prstGeom prst="rect">
            <a:avLst/>
          </a:prstGeom>
        </p:spPr>
        <p:txBody>
          <a:bodyPr/>
          <a:lstStyle>
            <a:lvl1pPr>
              <a:defRPr b="1">
                <a:latin typeface="Trebuchet MS"/>
                <a:ea typeface="Trebuchet MS"/>
                <a:cs typeface="Trebuchet MS"/>
                <a:sym typeface="Trebuchet MS"/>
              </a:defRPr>
            </a:lvl1pPr>
          </a:lstStyle>
          <a:p>
            <a:pPr lvl="0"/>
            <a:r>
              <a:rPr/>
              <a:t>Title Text</a:t>
            </a:r>
          </a:p>
        </p:txBody>
      </p:sp>
      <p:sp>
        <p:nvSpPr>
          <p:cNvPr id="57" name="Shape 57"/>
          <p:cNvSpPr>
            <a:spLocks noGrp="1"/>
          </p:cNvSpPr>
          <p:nvPr>
            <p:ph type="body" idx="1"/>
          </p:nvPr>
        </p:nvSpPr>
        <p:spPr>
          <a:xfrm>
            <a:off x="687586" y="1982391"/>
            <a:ext cx="7768828" cy="4875609"/>
          </a:xfrm>
          <a:prstGeom prst="rect">
            <a:avLst/>
          </a:prstGeom>
        </p:spPr>
        <p:txBody>
          <a:bodyPr/>
          <a:lstStyle>
            <a:lvl1pPr>
              <a:defRPr>
                <a:latin typeface="Trebuchet MS"/>
                <a:ea typeface="Trebuchet MS"/>
                <a:cs typeface="Trebuchet MS"/>
                <a:sym typeface="Trebuchet MS"/>
              </a:defRPr>
            </a:lvl1pPr>
            <a:lvl2pPr marL="550942" indent="-200911">
              <a:spcBef>
                <a:spcPts val="633"/>
              </a:spcBef>
              <a:buChar char="–"/>
              <a:defRPr sz="2700">
                <a:latin typeface="Trebuchet MS"/>
                <a:ea typeface="Trebuchet MS"/>
                <a:cs typeface="Trebuchet MS"/>
                <a:sym typeface="Trebuchet MS"/>
              </a:defRPr>
            </a:lvl2pPr>
            <a:lvl3pPr marL="832217" indent="-160729">
              <a:spcBef>
                <a:spcPts val="492"/>
              </a:spcBef>
              <a:defRPr sz="2400">
                <a:latin typeface="Trebuchet MS"/>
                <a:ea typeface="Trebuchet MS"/>
                <a:cs typeface="Trebuchet MS"/>
                <a:sym typeface="Trebuchet MS"/>
              </a:defRPr>
            </a:lvl3pPr>
            <a:lvl4pPr marL="1153674" indent="-160729">
              <a:spcBef>
                <a:spcPts val="422"/>
              </a:spcBef>
              <a:buChar char="–"/>
              <a:defRPr sz="2000">
                <a:latin typeface="Trebuchet MS"/>
                <a:ea typeface="Trebuchet MS"/>
                <a:cs typeface="Trebuchet MS"/>
                <a:sym typeface="Trebuchet MS"/>
              </a:defRPr>
            </a:lvl4pPr>
            <a:lvl5pPr marL="1475131" indent="-160729">
              <a:spcBef>
                <a:spcPts val="422"/>
              </a:spcBef>
              <a:buChar char="»"/>
              <a:defRPr sz="2000">
                <a:latin typeface="Trebuchet MS"/>
                <a:ea typeface="Trebuchet MS"/>
                <a:cs typeface="Trebuchet MS"/>
                <a:sym typeface="Trebuchet MS"/>
              </a:defRPr>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58"/>
          <p:cNvSpPr>
            <a:spLocks noGrp="1"/>
          </p:cNvSpPr>
          <p:nvPr>
            <p:ph type="sldNum" sz="quarter" idx="10"/>
          </p:nvPr>
        </p:nvSpPr>
        <p:spPr>
          <a:xfrm>
            <a:off x="7408736" y="6250781"/>
            <a:ext cx="195566" cy="200055"/>
          </a:xfrm>
        </p:spPr>
        <p:txBody>
          <a:bodyPr/>
          <a:lstStyle>
            <a:lvl1pPr>
              <a:defRPr>
                <a:latin typeface="Times New Roman"/>
                <a:ea typeface="Times New Roman"/>
                <a:cs typeface="Times New Roman"/>
                <a:sym typeface="Times New Roman"/>
              </a:defRPr>
            </a:lvl1pPr>
          </a:lstStyle>
          <a:p>
            <a:pPr>
              <a:defRPr/>
            </a:pPr>
            <a:fld id="{4FC978EF-54B5-4BC0-9D33-0410C75EC8A3}" type="slidenum">
              <a:rPr/>
              <a:pPr>
                <a:defRPr/>
              </a:pPr>
              <a:t>‹#›</a:t>
            </a:fld>
            <a:endParaRPr/>
          </a:p>
        </p:txBody>
      </p:sp>
    </p:spTree>
    <p:extLst>
      <p:ext uri="{BB962C8B-B14F-4D97-AF65-F5344CB8AC3E}">
        <p14:creationId xmlns:p14="http://schemas.microsoft.com/office/powerpoint/2010/main" val="1565975460"/>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3334E28-1C58-4BDC-BC69-B594A9FF76C0}" type="slidenum">
              <a:rPr lang="tr-TR">
                <a:solidFill>
                  <a:srgbClr val="000000"/>
                </a:solidFill>
              </a:rPr>
              <a:pPr>
                <a:defRPr/>
              </a:pPr>
              <a:t>‹#›</a:t>
            </a:fld>
            <a:endParaRPr lang="tr-TR">
              <a:solidFill>
                <a:srgbClr val="000000"/>
              </a:solidFill>
            </a:endParaRPr>
          </a:p>
        </p:txBody>
      </p:sp>
    </p:spTree>
    <p:extLst>
      <p:ext uri="{BB962C8B-B14F-4D97-AF65-F5344CB8AC3E}">
        <p14:creationId xmlns:p14="http://schemas.microsoft.com/office/powerpoint/2010/main" val="1790486368"/>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showMasterSp="0" type="tx">
  <p:cSld name="Title &amp; Bullets copy 4">
    <p:spTree>
      <p:nvGrpSpPr>
        <p:cNvPr id="1" name=""/>
        <p:cNvGrpSpPr/>
        <p:nvPr/>
      </p:nvGrpSpPr>
      <p:grpSpPr>
        <a:xfrm>
          <a:off x="0" y="0"/>
          <a:ext cx="0" cy="0"/>
          <a:chOff x="0" y="0"/>
          <a:chExt cx="0" cy="0"/>
        </a:xfrm>
      </p:grpSpPr>
      <p:sp>
        <p:nvSpPr>
          <p:cNvPr id="60" name="Shape 60"/>
          <p:cNvSpPr>
            <a:spLocks noGrp="1"/>
          </p:cNvSpPr>
          <p:nvPr>
            <p:ph type="title"/>
          </p:nvPr>
        </p:nvSpPr>
        <p:spPr>
          <a:xfrm>
            <a:off x="687586" y="383977"/>
            <a:ext cx="7768828" cy="1598414"/>
          </a:xfrm>
          <a:prstGeom prst="rect">
            <a:avLst/>
          </a:prstGeom>
        </p:spPr>
        <p:txBody>
          <a:bodyPr/>
          <a:lstStyle>
            <a:lvl1pPr>
              <a:defRPr b="1">
                <a:latin typeface="Trebuchet MS"/>
                <a:ea typeface="Trebuchet MS"/>
                <a:cs typeface="Trebuchet MS"/>
                <a:sym typeface="Trebuchet MS"/>
              </a:defRPr>
            </a:lvl1pPr>
          </a:lstStyle>
          <a:p>
            <a:pPr lvl="0"/>
            <a:r>
              <a:rPr/>
              <a:t>Title Text</a:t>
            </a:r>
          </a:p>
        </p:txBody>
      </p:sp>
      <p:sp>
        <p:nvSpPr>
          <p:cNvPr id="61" name="Shape 61"/>
          <p:cNvSpPr>
            <a:spLocks noGrp="1"/>
          </p:cNvSpPr>
          <p:nvPr>
            <p:ph type="body" idx="1"/>
          </p:nvPr>
        </p:nvSpPr>
        <p:spPr>
          <a:xfrm>
            <a:off x="687586" y="1982391"/>
            <a:ext cx="7768828" cy="4875609"/>
          </a:xfrm>
          <a:prstGeom prst="rect">
            <a:avLst/>
          </a:prstGeom>
        </p:spPr>
        <p:txBody>
          <a:bodyPr/>
          <a:lstStyle>
            <a:lvl1pPr>
              <a:defRPr>
                <a:latin typeface="Trebuchet MS"/>
                <a:ea typeface="Trebuchet MS"/>
                <a:cs typeface="Trebuchet MS"/>
                <a:sym typeface="Trebuchet MS"/>
              </a:defRPr>
            </a:lvl1pPr>
            <a:lvl2pPr marL="550942" indent="-200911">
              <a:spcBef>
                <a:spcPts val="633"/>
              </a:spcBef>
              <a:buChar char="–"/>
              <a:defRPr sz="2700">
                <a:latin typeface="Trebuchet MS"/>
                <a:ea typeface="Trebuchet MS"/>
                <a:cs typeface="Trebuchet MS"/>
                <a:sym typeface="Trebuchet MS"/>
              </a:defRPr>
            </a:lvl2pPr>
            <a:lvl3pPr marL="832217" indent="-160729">
              <a:spcBef>
                <a:spcPts val="492"/>
              </a:spcBef>
              <a:defRPr sz="2400">
                <a:latin typeface="Trebuchet MS"/>
                <a:ea typeface="Trebuchet MS"/>
                <a:cs typeface="Trebuchet MS"/>
                <a:sym typeface="Trebuchet MS"/>
              </a:defRPr>
            </a:lvl3pPr>
            <a:lvl4pPr marL="1153674" indent="-160729">
              <a:spcBef>
                <a:spcPts val="422"/>
              </a:spcBef>
              <a:buChar char="–"/>
              <a:defRPr sz="2000">
                <a:latin typeface="Trebuchet MS"/>
                <a:ea typeface="Trebuchet MS"/>
                <a:cs typeface="Trebuchet MS"/>
                <a:sym typeface="Trebuchet MS"/>
              </a:defRPr>
            </a:lvl4pPr>
            <a:lvl5pPr marL="1475131" indent="-160729">
              <a:spcBef>
                <a:spcPts val="422"/>
              </a:spcBef>
              <a:buChar char="»"/>
              <a:defRPr sz="2000">
                <a:latin typeface="Trebuchet MS"/>
                <a:ea typeface="Trebuchet MS"/>
                <a:cs typeface="Trebuchet MS"/>
                <a:sym typeface="Trebuchet MS"/>
              </a:defRPr>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62"/>
          <p:cNvSpPr>
            <a:spLocks noGrp="1"/>
          </p:cNvSpPr>
          <p:nvPr>
            <p:ph type="sldNum" sz="quarter" idx="10"/>
          </p:nvPr>
        </p:nvSpPr>
        <p:spPr>
          <a:xfrm>
            <a:off x="7408736" y="6250781"/>
            <a:ext cx="195566" cy="200055"/>
          </a:xfrm>
        </p:spPr>
        <p:txBody>
          <a:bodyPr/>
          <a:lstStyle>
            <a:lvl1pPr>
              <a:defRPr>
                <a:latin typeface="Times New Roman"/>
                <a:ea typeface="Times New Roman"/>
                <a:cs typeface="Times New Roman"/>
                <a:sym typeface="Times New Roman"/>
              </a:defRPr>
            </a:lvl1pPr>
          </a:lstStyle>
          <a:p>
            <a:pPr>
              <a:defRPr/>
            </a:pPr>
            <a:fld id="{DF7E5028-B098-48F2-A940-94A8F8C6FCD3}" type="slidenum">
              <a:rPr/>
              <a:pPr>
                <a:defRPr/>
              </a:pPr>
              <a:t>‹#›</a:t>
            </a:fld>
            <a:endParaRPr/>
          </a:p>
        </p:txBody>
      </p:sp>
    </p:spTree>
    <p:extLst>
      <p:ext uri="{BB962C8B-B14F-4D97-AF65-F5344CB8AC3E}">
        <p14:creationId xmlns:p14="http://schemas.microsoft.com/office/powerpoint/2010/main" val="3001206244"/>
      </p:ext>
    </p:extLst>
  </p:cSld>
  <p:clrMapOvr>
    <a:masterClrMapping/>
  </p:clrMapOvr>
  <p:transition spd="med"/>
</p:sldLayout>
</file>

<file path=ppt/slideLayouts/slideLayout331.xml><?xml version="1.0" encoding="utf-8"?>
<p:sldLayout xmlns:a="http://schemas.openxmlformats.org/drawingml/2006/main" xmlns:r="http://schemas.openxmlformats.org/officeDocument/2006/relationships" xmlns:p="http://schemas.openxmlformats.org/presentationml/2006/main" showMasterSp="0" type="tx">
  <p:cSld name="Title &amp; Bullets copy 5">
    <p:spTree>
      <p:nvGrpSpPr>
        <p:cNvPr id="1" name=""/>
        <p:cNvGrpSpPr/>
        <p:nvPr/>
      </p:nvGrpSpPr>
      <p:grpSpPr>
        <a:xfrm>
          <a:off x="0" y="0"/>
          <a:ext cx="0" cy="0"/>
          <a:chOff x="0" y="0"/>
          <a:chExt cx="0" cy="0"/>
        </a:xfrm>
      </p:grpSpPr>
      <p:sp>
        <p:nvSpPr>
          <p:cNvPr id="64" name="Shape 64"/>
          <p:cNvSpPr>
            <a:spLocks noGrp="1"/>
          </p:cNvSpPr>
          <p:nvPr>
            <p:ph type="title"/>
          </p:nvPr>
        </p:nvSpPr>
        <p:spPr>
          <a:xfrm>
            <a:off x="687586" y="383977"/>
            <a:ext cx="7768828" cy="1598414"/>
          </a:xfrm>
          <a:prstGeom prst="rect">
            <a:avLst/>
          </a:prstGeom>
        </p:spPr>
        <p:txBody>
          <a:bodyPr/>
          <a:lstStyle>
            <a:lvl1pPr>
              <a:defRPr b="1">
                <a:latin typeface="Trebuchet MS"/>
                <a:ea typeface="Trebuchet MS"/>
                <a:cs typeface="Trebuchet MS"/>
                <a:sym typeface="Trebuchet MS"/>
              </a:defRPr>
            </a:lvl1pPr>
          </a:lstStyle>
          <a:p>
            <a:pPr lvl="0"/>
            <a:r>
              <a:rPr/>
              <a:t>Title Text</a:t>
            </a:r>
          </a:p>
        </p:txBody>
      </p:sp>
      <p:sp>
        <p:nvSpPr>
          <p:cNvPr id="65" name="Shape 65"/>
          <p:cNvSpPr>
            <a:spLocks noGrp="1"/>
          </p:cNvSpPr>
          <p:nvPr>
            <p:ph type="body" idx="1"/>
          </p:nvPr>
        </p:nvSpPr>
        <p:spPr>
          <a:xfrm>
            <a:off x="687586" y="1982391"/>
            <a:ext cx="7768828" cy="4875609"/>
          </a:xfrm>
          <a:prstGeom prst="rect">
            <a:avLst/>
          </a:prstGeom>
        </p:spPr>
        <p:txBody>
          <a:bodyPr/>
          <a:lstStyle>
            <a:lvl1pPr>
              <a:defRPr>
                <a:latin typeface="Trebuchet MS"/>
                <a:ea typeface="Trebuchet MS"/>
                <a:cs typeface="Trebuchet MS"/>
                <a:sym typeface="Trebuchet MS"/>
              </a:defRPr>
            </a:lvl1pPr>
            <a:lvl2pPr marL="550942" indent="-200911">
              <a:spcBef>
                <a:spcPts val="633"/>
              </a:spcBef>
              <a:buChar char="–"/>
              <a:defRPr sz="2700">
                <a:latin typeface="Trebuchet MS"/>
                <a:ea typeface="Trebuchet MS"/>
                <a:cs typeface="Trebuchet MS"/>
                <a:sym typeface="Trebuchet MS"/>
              </a:defRPr>
            </a:lvl2pPr>
            <a:lvl3pPr marL="832217" indent="-160729">
              <a:spcBef>
                <a:spcPts val="492"/>
              </a:spcBef>
              <a:defRPr sz="2400">
                <a:latin typeface="Trebuchet MS"/>
                <a:ea typeface="Trebuchet MS"/>
                <a:cs typeface="Trebuchet MS"/>
                <a:sym typeface="Trebuchet MS"/>
              </a:defRPr>
            </a:lvl3pPr>
            <a:lvl4pPr marL="1153674" indent="-160729">
              <a:spcBef>
                <a:spcPts val="422"/>
              </a:spcBef>
              <a:buChar char="–"/>
              <a:defRPr sz="2000">
                <a:latin typeface="Trebuchet MS"/>
                <a:ea typeface="Trebuchet MS"/>
                <a:cs typeface="Trebuchet MS"/>
                <a:sym typeface="Trebuchet MS"/>
              </a:defRPr>
            </a:lvl4pPr>
            <a:lvl5pPr marL="1475131" indent="-160729">
              <a:spcBef>
                <a:spcPts val="422"/>
              </a:spcBef>
              <a:buChar char="»"/>
              <a:defRPr sz="2000">
                <a:latin typeface="Trebuchet MS"/>
                <a:ea typeface="Trebuchet MS"/>
                <a:cs typeface="Trebuchet MS"/>
                <a:sym typeface="Trebuchet MS"/>
              </a:defRPr>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66"/>
          <p:cNvSpPr>
            <a:spLocks noGrp="1"/>
          </p:cNvSpPr>
          <p:nvPr>
            <p:ph type="sldNum" sz="quarter" idx="10"/>
          </p:nvPr>
        </p:nvSpPr>
        <p:spPr>
          <a:xfrm>
            <a:off x="7408736" y="6250781"/>
            <a:ext cx="195566" cy="200055"/>
          </a:xfrm>
        </p:spPr>
        <p:txBody>
          <a:bodyPr/>
          <a:lstStyle>
            <a:lvl1pPr>
              <a:defRPr>
                <a:latin typeface="Times New Roman"/>
                <a:ea typeface="Times New Roman"/>
                <a:cs typeface="Times New Roman"/>
                <a:sym typeface="Times New Roman"/>
              </a:defRPr>
            </a:lvl1pPr>
          </a:lstStyle>
          <a:p>
            <a:pPr>
              <a:defRPr/>
            </a:pPr>
            <a:fld id="{73CD80C7-C8B5-48E7-A609-891F779C5209}" type="slidenum">
              <a:rPr/>
              <a:pPr>
                <a:defRPr/>
              </a:pPr>
              <a:t>‹#›</a:t>
            </a:fld>
            <a:endParaRPr/>
          </a:p>
        </p:txBody>
      </p:sp>
    </p:spTree>
    <p:extLst>
      <p:ext uri="{BB962C8B-B14F-4D97-AF65-F5344CB8AC3E}">
        <p14:creationId xmlns:p14="http://schemas.microsoft.com/office/powerpoint/2010/main" val="2912375644"/>
      </p:ext>
    </p:extLst>
  </p:cSld>
  <p:clrMapOvr>
    <a:masterClrMapping/>
  </p:clrMapOvr>
  <p:transition spd="med"/>
</p:sldLayout>
</file>

<file path=ppt/slideLayouts/slideLayout332.xml><?xml version="1.0" encoding="utf-8"?>
<p:sldLayout xmlns:a="http://schemas.openxmlformats.org/drawingml/2006/main" xmlns:r="http://schemas.openxmlformats.org/officeDocument/2006/relationships" xmlns:p="http://schemas.openxmlformats.org/presentationml/2006/main" showMasterSp="0" type="tx">
  <p:cSld name="Default - Title and Chart">
    <p:spTree>
      <p:nvGrpSpPr>
        <p:cNvPr id="1" name=""/>
        <p:cNvGrpSpPr/>
        <p:nvPr/>
      </p:nvGrpSpPr>
      <p:grpSpPr>
        <a:xfrm>
          <a:off x="0" y="0"/>
          <a:ext cx="0" cy="0"/>
          <a:chOff x="0" y="0"/>
          <a:chExt cx="0" cy="0"/>
        </a:xfrm>
      </p:grpSpPr>
      <p:sp>
        <p:nvSpPr>
          <p:cNvPr id="4" name="Shape 68"/>
          <p:cNvSpPr/>
          <p:nvPr/>
        </p:nvSpPr>
        <p:spPr>
          <a:xfrm>
            <a:off x="84832" y="127248"/>
            <a:ext cx="9001125" cy="6625828"/>
          </a:xfrm>
          <a:prstGeom prst="rect">
            <a:avLst/>
          </a:prstGeom>
          <a:ln w="76200">
            <a:solidFill/>
            <a:miter lim="400000"/>
          </a:ln>
        </p:spPr>
        <p:txBody>
          <a:bodyPr lIns="26788" tIns="26788" rIns="26788" bIns="26788" anchor="ctr"/>
          <a:lstStyle/>
          <a:p>
            <a:pPr algn="ctr" defTabSz="580409">
              <a:buClr>
                <a:srgbClr val="000000"/>
              </a:buClr>
              <a:buFont typeface="Trebuchet MS"/>
              <a:buNone/>
              <a:defRPr sz="5600">
                <a:effectLst>
                  <a:outerShdw blurRad="38100" dist="12700" dir="5400000" rotWithShape="0">
                    <a:srgbClr val="000000">
                      <a:alpha val="50000"/>
                    </a:srgbClr>
                  </a:outerShdw>
                </a:effectLst>
                <a:uFill>
                  <a:solidFill/>
                </a:uFill>
                <a:latin typeface="Trebuchet MS"/>
                <a:ea typeface="Trebuchet MS"/>
                <a:cs typeface="Trebuchet MS"/>
                <a:sym typeface="Trebuchet MS"/>
              </a:defRPr>
            </a:pPr>
            <a:endParaRPr sz="3900" kern="0">
              <a:solidFill>
                <a:sysClr val="windowText" lastClr="000000"/>
              </a:solidFill>
              <a:effectLst>
                <a:outerShdw blurRad="38100" dist="12700" dir="5400000" rotWithShape="0">
                  <a:srgbClr val="000000">
                    <a:alpha val="50000"/>
                  </a:srgbClr>
                </a:outerShdw>
              </a:effectLst>
              <a:uFill>
                <a:solidFill/>
              </a:uFill>
              <a:latin typeface="Trebuchet MS"/>
              <a:ea typeface="Trebuchet MS"/>
              <a:cs typeface="Trebuchet MS"/>
              <a:sym typeface="Trebuchet MS"/>
            </a:endParaRPr>
          </a:p>
        </p:txBody>
      </p:sp>
      <p:sp>
        <p:nvSpPr>
          <p:cNvPr id="69" name="Shape 69"/>
          <p:cNvSpPr>
            <a:spLocks noGrp="1"/>
          </p:cNvSpPr>
          <p:nvPr>
            <p:ph idx="3"/>
          </p:nvPr>
        </p:nvSpPr>
        <p:spPr>
          <a:xfrm>
            <a:off x="455414" y="1598414"/>
            <a:ext cx="8233172" cy="4525964"/>
          </a:xfrm>
          <a:prstGeom prst="rect">
            <a:avLst/>
          </a:prstGeom>
          <a:ln>
            <a:round/>
          </a:ln>
        </p:spPr>
        <p:txBody>
          <a:bodyPr lIns="26788" tIns="26788" rIns="26788" bIns="26788"/>
          <a:lstStyle/>
          <a:p>
            <a:pPr lvl="0"/>
            <a:endParaRPr/>
          </a:p>
        </p:txBody>
      </p:sp>
      <p:sp>
        <p:nvSpPr>
          <p:cNvPr id="70" name="Shape 70"/>
          <p:cNvSpPr>
            <a:spLocks noGrp="1"/>
          </p:cNvSpPr>
          <p:nvPr>
            <p:ph type="title"/>
          </p:nvPr>
        </p:nvSpPr>
        <p:spPr>
          <a:xfrm>
            <a:off x="455414" y="274638"/>
            <a:ext cx="8233172" cy="1143001"/>
          </a:xfrm>
          <a:prstGeom prst="rect">
            <a:avLst/>
          </a:prstGeom>
          <a:ln>
            <a:round/>
          </a:ln>
        </p:spPr>
        <p:txBody>
          <a:bodyPr lIns="26788" tIns="26788" rIns="26788" bIns="26788"/>
          <a:lstStyle>
            <a:lvl1pPr marL="0" marR="0" defTabSz="455398">
              <a:defRPr>
                <a:latin typeface="+mn-lt"/>
                <a:ea typeface="+mn-ea"/>
                <a:cs typeface="+mn-cs"/>
                <a:sym typeface="Calibri"/>
              </a:defRPr>
            </a:lvl1pPr>
          </a:lstStyle>
          <a:p>
            <a:pPr lvl="0"/>
            <a:r>
              <a:rPr/>
              <a:t>Title Text</a:t>
            </a:r>
          </a:p>
        </p:txBody>
      </p:sp>
      <p:sp>
        <p:nvSpPr>
          <p:cNvPr id="5" name="Shape 71"/>
          <p:cNvSpPr>
            <a:spLocks noGrp="1"/>
          </p:cNvSpPr>
          <p:nvPr>
            <p:ph type="sldNum" sz="quarter" idx="10"/>
          </p:nvPr>
        </p:nvSpPr>
        <p:spPr>
          <a:xfrm>
            <a:off x="8465542" y="6494048"/>
            <a:ext cx="220812" cy="223376"/>
          </a:xfrm>
          <a:ln w="9525">
            <a:round/>
          </a:ln>
        </p:spPr>
        <p:txBody>
          <a:bodyPr lIns="26788" tIns="26788" rIns="26788" bIns="26788" anchor="ctr"/>
          <a:lstStyle>
            <a:lvl1pPr algn="r" defTabSz="455398">
              <a:defRPr sz="1100">
                <a:solidFill>
                  <a:srgbClr val="9A9A9A"/>
                </a:solidFill>
                <a:uFill>
                  <a:solidFill>
                    <a:srgbClr val="9A9A9A"/>
                  </a:solidFill>
                </a:uFill>
                <a:latin typeface="+mn-lt"/>
                <a:ea typeface="+mn-ea"/>
                <a:cs typeface="+mn-cs"/>
                <a:sym typeface="Calibri"/>
              </a:defRPr>
            </a:lvl1pPr>
          </a:lstStyle>
          <a:p>
            <a:pPr>
              <a:defRPr/>
            </a:pPr>
            <a:fld id="{1E83A8B3-AD1D-42BC-8226-4A2814ACAA49}" type="slidenum">
              <a:rPr/>
              <a:pPr>
                <a:defRPr/>
              </a:pPr>
              <a:t>‹#›</a:t>
            </a:fld>
            <a:endParaRPr/>
          </a:p>
        </p:txBody>
      </p:sp>
    </p:spTree>
    <p:extLst>
      <p:ext uri="{BB962C8B-B14F-4D97-AF65-F5344CB8AC3E}">
        <p14:creationId xmlns:p14="http://schemas.microsoft.com/office/powerpoint/2010/main" val="2915498951"/>
      </p:ext>
    </p:extLst>
  </p:cSld>
  <p:clrMapOvr>
    <a:masterClrMapping/>
  </p:clrMapOvr>
  <p:transition spd="med"/>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type="tx">
  <p:cSld name="Default - Title and Content copy">
    <p:spTree>
      <p:nvGrpSpPr>
        <p:cNvPr id="1" name=""/>
        <p:cNvGrpSpPr/>
        <p:nvPr/>
      </p:nvGrpSpPr>
      <p:grpSpPr>
        <a:xfrm>
          <a:off x="0" y="0"/>
          <a:ext cx="0" cy="0"/>
          <a:chOff x="0" y="0"/>
          <a:chExt cx="0" cy="0"/>
        </a:xfrm>
      </p:grpSpPr>
      <p:sp>
        <p:nvSpPr>
          <p:cNvPr id="4" name="Shape 73"/>
          <p:cNvSpPr/>
          <p:nvPr/>
        </p:nvSpPr>
        <p:spPr>
          <a:xfrm>
            <a:off x="84832" y="127248"/>
            <a:ext cx="9001125" cy="6625828"/>
          </a:xfrm>
          <a:prstGeom prst="rect">
            <a:avLst/>
          </a:prstGeom>
          <a:ln w="76200">
            <a:solidFill/>
            <a:miter lim="400000"/>
          </a:ln>
        </p:spPr>
        <p:txBody>
          <a:bodyPr lIns="26788" tIns="26788" rIns="26788" bIns="26788" anchor="ctr"/>
          <a:lstStyle/>
          <a:p>
            <a:pPr algn="ctr" defTabSz="580409">
              <a:buClr>
                <a:srgbClr val="000000"/>
              </a:buClr>
              <a:buFont typeface="Trebuchet MS"/>
              <a:buNone/>
              <a:defRPr sz="5600">
                <a:effectLst>
                  <a:outerShdw blurRad="38100" dist="12700" dir="5400000" rotWithShape="0">
                    <a:srgbClr val="000000">
                      <a:alpha val="50000"/>
                    </a:srgbClr>
                  </a:outerShdw>
                </a:effectLst>
                <a:uFill>
                  <a:solidFill/>
                </a:uFill>
                <a:latin typeface="Trebuchet MS"/>
                <a:ea typeface="Trebuchet MS"/>
                <a:cs typeface="Trebuchet MS"/>
                <a:sym typeface="Trebuchet MS"/>
              </a:defRPr>
            </a:pPr>
            <a:endParaRPr sz="3900" kern="0">
              <a:solidFill>
                <a:sysClr val="windowText" lastClr="000000"/>
              </a:solidFill>
              <a:effectLst>
                <a:outerShdw blurRad="38100" dist="12700" dir="5400000" rotWithShape="0">
                  <a:srgbClr val="000000">
                    <a:alpha val="50000"/>
                  </a:srgbClr>
                </a:outerShdw>
              </a:effectLst>
              <a:uFill>
                <a:solidFill/>
              </a:uFill>
              <a:latin typeface="Trebuchet MS"/>
              <a:ea typeface="Trebuchet MS"/>
              <a:cs typeface="Trebuchet MS"/>
              <a:sym typeface="Trebuchet MS"/>
            </a:endParaRPr>
          </a:p>
        </p:txBody>
      </p:sp>
      <p:sp>
        <p:nvSpPr>
          <p:cNvPr id="74" name="Shape 74"/>
          <p:cNvSpPr>
            <a:spLocks noGrp="1"/>
          </p:cNvSpPr>
          <p:nvPr>
            <p:ph type="title"/>
          </p:nvPr>
        </p:nvSpPr>
        <p:spPr>
          <a:xfrm>
            <a:off x="455414" y="274638"/>
            <a:ext cx="8233172" cy="1143001"/>
          </a:xfrm>
          <a:prstGeom prst="rect">
            <a:avLst/>
          </a:prstGeom>
          <a:ln>
            <a:round/>
          </a:ln>
        </p:spPr>
        <p:txBody>
          <a:bodyPr lIns="26788" tIns="26788" rIns="26788" bIns="26788"/>
          <a:lstStyle>
            <a:lvl1pPr marL="0" marR="0" defTabSz="455398">
              <a:defRPr>
                <a:latin typeface="+mn-lt"/>
                <a:ea typeface="+mn-ea"/>
                <a:cs typeface="+mn-cs"/>
                <a:sym typeface="Calibri"/>
              </a:defRPr>
            </a:lvl1pPr>
          </a:lstStyle>
          <a:p>
            <a:pPr lvl="0"/>
            <a:r>
              <a:rPr/>
              <a:t>Title Text</a:t>
            </a:r>
          </a:p>
        </p:txBody>
      </p:sp>
      <p:sp>
        <p:nvSpPr>
          <p:cNvPr id="75" name="Shape 75"/>
          <p:cNvSpPr>
            <a:spLocks noGrp="1"/>
          </p:cNvSpPr>
          <p:nvPr>
            <p:ph type="body" idx="1"/>
          </p:nvPr>
        </p:nvSpPr>
        <p:spPr>
          <a:xfrm>
            <a:off x="455414" y="1598414"/>
            <a:ext cx="8233172" cy="4525964"/>
          </a:xfrm>
          <a:prstGeom prst="rect">
            <a:avLst/>
          </a:prstGeom>
          <a:ln>
            <a:round/>
          </a:ln>
        </p:spPr>
        <p:txBody>
          <a:bodyPr lIns="26788" tIns="26788" rIns="26788" bIns="26788"/>
          <a:lstStyle>
            <a:lvl1pPr marL="241093" marR="0" defTabSz="455398">
              <a:buClr>
                <a:srgbClr val="000000"/>
              </a:buClr>
              <a:buFont typeface="Arial"/>
              <a:defRPr>
                <a:latin typeface="+mn-lt"/>
                <a:ea typeface="+mn-ea"/>
                <a:cs typeface="+mn-cs"/>
                <a:sym typeface="Calibri"/>
              </a:defRPr>
            </a:lvl1pPr>
            <a:lvl2pPr marL="522368" marR="0" indent="-200911" defTabSz="455398">
              <a:spcBef>
                <a:spcPts val="633"/>
              </a:spcBef>
              <a:buClr>
                <a:srgbClr val="000000"/>
              </a:buClr>
              <a:buFont typeface="Arial"/>
              <a:buChar char="–"/>
              <a:defRPr sz="2700">
                <a:latin typeface="+mn-lt"/>
                <a:ea typeface="+mn-ea"/>
                <a:cs typeface="+mn-cs"/>
                <a:sym typeface="Calibri"/>
              </a:defRPr>
            </a:lvl2pPr>
            <a:lvl3pPr marL="803643" marR="0" indent="-160729" defTabSz="455398">
              <a:spcBef>
                <a:spcPts val="562"/>
              </a:spcBef>
              <a:buClr>
                <a:srgbClr val="000000"/>
              </a:buClr>
              <a:buFont typeface="Arial"/>
              <a:defRPr sz="2400">
                <a:latin typeface="+mn-lt"/>
                <a:ea typeface="+mn-ea"/>
                <a:cs typeface="+mn-cs"/>
                <a:sym typeface="Calibri"/>
              </a:defRPr>
            </a:lvl3pPr>
            <a:lvl4pPr marL="1125101" marR="0" indent="-160729" defTabSz="455398">
              <a:spcBef>
                <a:spcPts val="422"/>
              </a:spcBef>
              <a:buClr>
                <a:srgbClr val="000000"/>
              </a:buClr>
              <a:buFont typeface="Arial"/>
              <a:buChar char="–"/>
              <a:defRPr sz="2000">
                <a:latin typeface="+mn-lt"/>
                <a:ea typeface="+mn-ea"/>
                <a:cs typeface="+mn-cs"/>
                <a:sym typeface="Calibri"/>
              </a:defRPr>
            </a:lvl4pPr>
            <a:lvl5pPr marL="1446558" marR="0" indent="-160729" defTabSz="455398">
              <a:spcBef>
                <a:spcPts val="422"/>
              </a:spcBef>
              <a:buClr>
                <a:srgbClr val="000000"/>
              </a:buClr>
              <a:buFont typeface="Arial"/>
              <a:buChar char="»"/>
              <a:defRPr sz="2000">
                <a:latin typeface="+mn-lt"/>
                <a:ea typeface="+mn-ea"/>
                <a:cs typeface="+mn-cs"/>
                <a:sym typeface="Calibri"/>
              </a:defRPr>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5" name="Shape 76"/>
          <p:cNvSpPr>
            <a:spLocks noGrp="1"/>
          </p:cNvSpPr>
          <p:nvPr>
            <p:ph type="sldNum" sz="quarter" idx="10"/>
          </p:nvPr>
        </p:nvSpPr>
        <p:spPr>
          <a:xfrm>
            <a:off x="8465542" y="6494048"/>
            <a:ext cx="220812" cy="223376"/>
          </a:xfrm>
          <a:ln>
            <a:round/>
          </a:ln>
        </p:spPr>
        <p:txBody>
          <a:bodyPr lIns="26788" tIns="26788" rIns="26788" bIns="26788" anchor="ctr"/>
          <a:lstStyle>
            <a:lvl1pPr algn="r" defTabSz="455398">
              <a:defRPr sz="1100">
                <a:solidFill>
                  <a:srgbClr val="9A9A9A"/>
                </a:solidFill>
                <a:uFill>
                  <a:solidFill>
                    <a:srgbClr val="9A9A9A"/>
                  </a:solidFill>
                </a:uFill>
                <a:latin typeface="+mn-lt"/>
                <a:ea typeface="+mn-ea"/>
                <a:cs typeface="+mn-cs"/>
                <a:sym typeface="Calibri"/>
              </a:defRPr>
            </a:lvl1pPr>
          </a:lstStyle>
          <a:p>
            <a:pPr>
              <a:defRPr/>
            </a:pPr>
            <a:fld id="{E60A631C-209F-4D3C-AC50-DA8A3D42EDAD}" type="slidenum">
              <a:rPr/>
              <a:pPr>
                <a:defRPr/>
              </a:pPr>
              <a:t>‹#›</a:t>
            </a:fld>
            <a:endParaRPr/>
          </a:p>
        </p:txBody>
      </p:sp>
    </p:spTree>
    <p:extLst>
      <p:ext uri="{BB962C8B-B14F-4D97-AF65-F5344CB8AC3E}">
        <p14:creationId xmlns:p14="http://schemas.microsoft.com/office/powerpoint/2010/main" val="2229424659"/>
      </p:ext>
    </p:extLst>
  </p:cSld>
  <p:clrMapOvr>
    <a:masterClrMapping/>
  </p:clrMapOvr>
  <p:transition spd="med"/>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tx">
  <p:cSld name="Default - Title and Table">
    <p:spTree>
      <p:nvGrpSpPr>
        <p:cNvPr id="1" name=""/>
        <p:cNvGrpSpPr/>
        <p:nvPr/>
      </p:nvGrpSpPr>
      <p:grpSpPr>
        <a:xfrm>
          <a:off x="0" y="0"/>
          <a:ext cx="0" cy="0"/>
          <a:chOff x="0" y="0"/>
          <a:chExt cx="0" cy="0"/>
        </a:xfrm>
      </p:grpSpPr>
      <p:sp>
        <p:nvSpPr>
          <p:cNvPr id="4" name="Shape 78"/>
          <p:cNvSpPr/>
          <p:nvPr/>
        </p:nvSpPr>
        <p:spPr>
          <a:xfrm>
            <a:off x="84832" y="127248"/>
            <a:ext cx="9001125" cy="6625828"/>
          </a:xfrm>
          <a:prstGeom prst="rect">
            <a:avLst/>
          </a:prstGeom>
          <a:ln w="76200">
            <a:solidFill/>
            <a:miter lim="400000"/>
          </a:ln>
        </p:spPr>
        <p:txBody>
          <a:bodyPr lIns="26788" tIns="26788" rIns="26788" bIns="26788" anchor="ctr"/>
          <a:lstStyle/>
          <a:p>
            <a:pPr algn="ctr" defTabSz="580409">
              <a:buClr>
                <a:srgbClr val="000000"/>
              </a:buClr>
              <a:buFont typeface="Trebuchet MS"/>
              <a:buNone/>
              <a:defRPr sz="5600">
                <a:effectLst>
                  <a:outerShdw blurRad="38100" dist="12700" dir="5400000" rotWithShape="0">
                    <a:srgbClr val="000000">
                      <a:alpha val="50000"/>
                    </a:srgbClr>
                  </a:outerShdw>
                </a:effectLst>
                <a:uFill>
                  <a:solidFill/>
                </a:uFill>
                <a:latin typeface="Trebuchet MS"/>
                <a:ea typeface="Trebuchet MS"/>
                <a:cs typeface="Trebuchet MS"/>
                <a:sym typeface="Trebuchet MS"/>
              </a:defRPr>
            </a:pPr>
            <a:endParaRPr sz="3900" kern="0">
              <a:solidFill>
                <a:sysClr val="windowText" lastClr="000000"/>
              </a:solidFill>
              <a:effectLst>
                <a:outerShdw blurRad="38100" dist="12700" dir="5400000" rotWithShape="0">
                  <a:srgbClr val="000000">
                    <a:alpha val="50000"/>
                  </a:srgbClr>
                </a:outerShdw>
              </a:effectLst>
              <a:uFill>
                <a:solidFill/>
              </a:uFill>
              <a:latin typeface="Trebuchet MS"/>
              <a:ea typeface="Trebuchet MS"/>
              <a:cs typeface="Trebuchet MS"/>
              <a:sym typeface="Trebuchet MS"/>
            </a:endParaRPr>
          </a:p>
        </p:txBody>
      </p:sp>
      <p:sp>
        <p:nvSpPr>
          <p:cNvPr id="79" name="Shape 79"/>
          <p:cNvSpPr>
            <a:spLocks noGrp="1"/>
          </p:cNvSpPr>
          <p:nvPr>
            <p:ph idx="3"/>
          </p:nvPr>
        </p:nvSpPr>
        <p:spPr>
          <a:xfrm>
            <a:off x="455414" y="1482328"/>
            <a:ext cx="8233172" cy="4897439"/>
          </a:xfrm>
          <a:prstGeom prst="rect">
            <a:avLst/>
          </a:prstGeom>
          <a:ln>
            <a:round/>
          </a:ln>
        </p:spPr>
        <p:txBody>
          <a:bodyPr lIns="26788" tIns="26788" rIns="26788" bIns="26788"/>
          <a:lstStyle/>
          <a:p>
            <a:pPr lvl="0"/>
            <a:endParaRPr/>
          </a:p>
        </p:txBody>
      </p:sp>
      <p:sp>
        <p:nvSpPr>
          <p:cNvPr id="80" name="Shape 80"/>
          <p:cNvSpPr>
            <a:spLocks noGrp="1"/>
          </p:cNvSpPr>
          <p:nvPr>
            <p:ph type="title"/>
          </p:nvPr>
        </p:nvSpPr>
        <p:spPr>
          <a:xfrm>
            <a:off x="455414" y="0"/>
            <a:ext cx="8233172" cy="1143000"/>
          </a:xfrm>
          <a:prstGeom prst="rect">
            <a:avLst/>
          </a:prstGeom>
          <a:ln>
            <a:round/>
          </a:ln>
        </p:spPr>
        <p:txBody>
          <a:bodyPr lIns="26788" tIns="26788" rIns="26788" bIns="26788"/>
          <a:lstStyle>
            <a:lvl1pPr marL="0" marR="0" defTabSz="455398">
              <a:defRPr>
                <a:latin typeface="+mn-lt"/>
                <a:ea typeface="+mn-ea"/>
                <a:cs typeface="+mn-cs"/>
                <a:sym typeface="Calibri"/>
              </a:defRPr>
            </a:lvl1pPr>
          </a:lstStyle>
          <a:p>
            <a:pPr lvl="0"/>
            <a:r>
              <a:rPr/>
              <a:t>Title Text</a:t>
            </a:r>
          </a:p>
        </p:txBody>
      </p:sp>
    </p:spTree>
    <p:extLst>
      <p:ext uri="{BB962C8B-B14F-4D97-AF65-F5344CB8AC3E}">
        <p14:creationId xmlns:p14="http://schemas.microsoft.com/office/powerpoint/2010/main" val="1260302407"/>
      </p:ext>
    </p:extLst>
  </p:cSld>
  <p:clrMapOvr>
    <a:masterClrMapping/>
  </p:clrMapOvr>
  <p:transition spd="med"/>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type="tx">
  <p:cSld name="3_Title &amp; Bullets">
    <p:spTree>
      <p:nvGrpSpPr>
        <p:cNvPr id="1" name=""/>
        <p:cNvGrpSpPr/>
        <p:nvPr/>
      </p:nvGrpSpPr>
      <p:grpSpPr>
        <a:xfrm>
          <a:off x="0" y="0"/>
          <a:ext cx="0" cy="0"/>
          <a:chOff x="0" y="0"/>
          <a:chExt cx="0" cy="0"/>
        </a:xfrm>
      </p:grpSpPr>
      <p:sp>
        <p:nvSpPr>
          <p:cNvPr id="82" name="Shape 82"/>
          <p:cNvSpPr>
            <a:spLocks noGrp="1"/>
          </p:cNvSpPr>
          <p:nvPr>
            <p:ph type="title"/>
          </p:nvPr>
        </p:nvSpPr>
        <p:spPr>
          <a:xfrm>
            <a:off x="892969" y="41569"/>
            <a:ext cx="7358063" cy="1247386"/>
          </a:xfrm>
          <a:prstGeom prst="rect">
            <a:avLst/>
          </a:prstGeom>
        </p:spPr>
        <p:txBody>
          <a:bodyPr/>
          <a:lstStyle>
            <a:lvl1pPr marL="0" marR="0" defTabSz="642915">
              <a:defRPr sz="3900" b="1">
                <a:latin typeface="Trebuchet MS"/>
                <a:ea typeface="Trebuchet MS"/>
                <a:cs typeface="Trebuchet MS"/>
                <a:sym typeface="Trebuchet MS"/>
              </a:defRPr>
            </a:lvl1pPr>
          </a:lstStyle>
          <a:p>
            <a:pPr lvl="0"/>
            <a:r>
              <a:rPr/>
              <a:t>Title Text</a:t>
            </a:r>
          </a:p>
        </p:txBody>
      </p:sp>
      <p:sp>
        <p:nvSpPr>
          <p:cNvPr id="83" name="Shape 83"/>
          <p:cNvSpPr>
            <a:spLocks noGrp="1"/>
          </p:cNvSpPr>
          <p:nvPr>
            <p:ph type="body" idx="1"/>
          </p:nvPr>
        </p:nvSpPr>
        <p:spPr>
          <a:xfrm>
            <a:off x="892969" y="1053703"/>
            <a:ext cx="7358063" cy="5804298"/>
          </a:xfrm>
          <a:prstGeom prst="rect">
            <a:avLst/>
          </a:prstGeom>
        </p:spPr>
        <p:txBody>
          <a:bodyPr lIns="35717" tIns="35717" rIns="35717" bIns="35717" anchor="ctr"/>
          <a:lstStyle>
            <a:lvl1pPr marL="589338" marR="0" indent="-401822" defTabSz="642915">
              <a:spcBef>
                <a:spcPts val="1687"/>
              </a:spcBef>
              <a:buClr>
                <a:srgbClr val="000000"/>
              </a:buClr>
              <a:buSzPct val="171000"/>
              <a:buFont typeface="Trebuchet MS"/>
              <a:defRPr sz="2400">
                <a:latin typeface="Trebuchet MS"/>
                <a:ea typeface="Trebuchet MS"/>
                <a:cs typeface="Trebuchet MS"/>
                <a:sym typeface="Trebuchet MS"/>
              </a:defRPr>
            </a:lvl1pPr>
            <a:lvl2pPr marL="901866" marR="0" indent="-401822" defTabSz="642915">
              <a:spcBef>
                <a:spcPts val="1687"/>
              </a:spcBef>
              <a:buClr>
                <a:srgbClr val="000000"/>
              </a:buClr>
              <a:buSzPct val="171000"/>
              <a:buFont typeface="Trebuchet MS"/>
              <a:defRPr sz="2400">
                <a:latin typeface="Trebuchet MS"/>
                <a:ea typeface="Trebuchet MS"/>
                <a:cs typeface="Trebuchet MS"/>
                <a:sym typeface="Trebuchet MS"/>
              </a:defRPr>
            </a:lvl2pPr>
            <a:lvl3pPr marL="1214394" marR="0" indent="-401822" defTabSz="642915">
              <a:spcBef>
                <a:spcPts val="1687"/>
              </a:spcBef>
              <a:buClr>
                <a:srgbClr val="000000"/>
              </a:buClr>
              <a:buSzPct val="171000"/>
              <a:buFont typeface="Trebuchet MS"/>
              <a:defRPr sz="2400">
                <a:latin typeface="Trebuchet MS"/>
                <a:ea typeface="Trebuchet MS"/>
                <a:cs typeface="Trebuchet MS"/>
                <a:sym typeface="Trebuchet MS"/>
              </a:defRPr>
            </a:lvl3pPr>
            <a:lvl4pPr marL="1526922" marR="0" indent="-401822" defTabSz="642915">
              <a:spcBef>
                <a:spcPts val="1687"/>
              </a:spcBef>
              <a:buClr>
                <a:srgbClr val="000000"/>
              </a:buClr>
              <a:buSzPct val="171000"/>
              <a:buFont typeface="Trebuchet MS"/>
              <a:defRPr sz="2400">
                <a:latin typeface="Trebuchet MS"/>
                <a:ea typeface="Trebuchet MS"/>
                <a:cs typeface="Trebuchet MS"/>
                <a:sym typeface="Trebuchet MS"/>
              </a:defRPr>
            </a:lvl4pPr>
            <a:lvl5pPr marL="1839450" marR="0" indent="-401822" defTabSz="642915">
              <a:spcBef>
                <a:spcPts val="1687"/>
              </a:spcBef>
              <a:buClr>
                <a:srgbClr val="000000"/>
              </a:buClr>
              <a:buSzPct val="171000"/>
              <a:buFont typeface="Trebuchet MS"/>
              <a:defRPr sz="2400">
                <a:latin typeface="Trebuchet MS"/>
                <a:ea typeface="Trebuchet MS"/>
                <a:cs typeface="Trebuchet MS"/>
                <a:sym typeface="Trebuchet MS"/>
              </a:defRPr>
            </a:lvl5pPr>
          </a:lstStyle>
          <a:p>
            <a:pPr lvl="0"/>
            <a:r>
              <a:rPr/>
              <a:t>Body Level One</a:t>
            </a:r>
          </a:p>
          <a:p>
            <a:pPr lvl="1"/>
            <a:r>
              <a:rPr/>
              <a:t>Body Level Two</a:t>
            </a:r>
          </a:p>
          <a:p>
            <a:pPr lvl="2"/>
            <a:r>
              <a:rPr/>
              <a:t>Body Level Three</a:t>
            </a:r>
          </a:p>
          <a:p>
            <a:pPr lvl="3"/>
            <a:r>
              <a:rPr/>
              <a:t>Body Level Four</a:t>
            </a:r>
          </a:p>
          <a:p>
            <a:pPr lvl="4"/>
            <a:r>
              <a:rPr/>
              <a:t>Body Level Five</a:t>
            </a:r>
          </a:p>
        </p:txBody>
      </p:sp>
    </p:spTree>
    <p:extLst>
      <p:ext uri="{BB962C8B-B14F-4D97-AF65-F5344CB8AC3E}">
        <p14:creationId xmlns:p14="http://schemas.microsoft.com/office/powerpoint/2010/main" val="3373383195"/>
      </p:ext>
    </p:extLst>
  </p:cSld>
  <p:clrMapOvr>
    <a:masterClrMapping/>
  </p:clrMapOvr>
  <p:transition spd="med"/>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type="tx">
  <p:cSld name="1_Title &amp; Subtitle">
    <p:spTree>
      <p:nvGrpSpPr>
        <p:cNvPr id="1" name=""/>
        <p:cNvGrpSpPr/>
        <p:nvPr/>
      </p:nvGrpSpPr>
      <p:grpSpPr>
        <a:xfrm>
          <a:off x="0" y="0"/>
          <a:ext cx="0" cy="0"/>
          <a:chOff x="0" y="0"/>
          <a:chExt cx="0" cy="0"/>
        </a:xfrm>
      </p:grpSpPr>
      <p:sp>
        <p:nvSpPr>
          <p:cNvPr id="85" name="Shape 85"/>
          <p:cNvSpPr>
            <a:spLocks noGrp="1"/>
          </p:cNvSpPr>
          <p:nvPr>
            <p:ph type="title"/>
          </p:nvPr>
        </p:nvSpPr>
        <p:spPr>
          <a:xfrm>
            <a:off x="892969" y="1151930"/>
            <a:ext cx="7358063" cy="2321719"/>
          </a:xfrm>
          <a:prstGeom prst="rect">
            <a:avLst/>
          </a:prstGeom>
        </p:spPr>
        <p:txBody>
          <a:bodyPr lIns="0" tIns="0" rIns="0" bIns="0" anchor="b"/>
          <a:lstStyle>
            <a:lvl1pPr marL="0" marR="0" defTabSz="410751">
              <a:defRPr sz="5900">
                <a:uFillTx/>
                <a:latin typeface="+mj-lt"/>
                <a:ea typeface="+mj-ea"/>
                <a:cs typeface="+mj-cs"/>
                <a:sym typeface="Gill Sans"/>
              </a:defRPr>
            </a:lvl1pPr>
          </a:lstStyle>
          <a:p>
            <a:pPr lvl="0"/>
            <a:r>
              <a:rPr/>
              <a:t>Title Text</a:t>
            </a:r>
          </a:p>
        </p:txBody>
      </p:sp>
      <p:sp>
        <p:nvSpPr>
          <p:cNvPr id="86" name="Shape 86"/>
          <p:cNvSpPr>
            <a:spLocks noGrp="1"/>
          </p:cNvSpPr>
          <p:nvPr>
            <p:ph type="body" idx="1"/>
          </p:nvPr>
        </p:nvSpPr>
        <p:spPr>
          <a:xfrm>
            <a:off x="892969" y="3536156"/>
            <a:ext cx="7358063" cy="794742"/>
          </a:xfrm>
          <a:prstGeom prst="rect">
            <a:avLst/>
          </a:prstGeom>
        </p:spPr>
        <p:txBody>
          <a:bodyPr/>
          <a:lstStyle>
            <a:lvl1pPr marL="0" marR="0" indent="0" algn="ctr" defTabSz="410751">
              <a:spcBef>
                <a:spcPts val="0"/>
              </a:spcBef>
              <a:buSzTx/>
              <a:buNone/>
              <a:defRPr sz="2500">
                <a:uFillTx/>
                <a:latin typeface="+mj-lt"/>
                <a:ea typeface="+mj-ea"/>
                <a:cs typeface="+mj-cs"/>
                <a:sym typeface="Gill Sans"/>
              </a:defRPr>
            </a:lvl1pPr>
            <a:lvl2pPr marL="0" marR="0" indent="0" algn="ctr" defTabSz="410751">
              <a:spcBef>
                <a:spcPts val="0"/>
              </a:spcBef>
              <a:buSzTx/>
              <a:buNone/>
              <a:defRPr sz="2500">
                <a:uFillTx/>
                <a:latin typeface="+mj-lt"/>
                <a:ea typeface="+mj-ea"/>
                <a:cs typeface="+mj-cs"/>
                <a:sym typeface="Gill Sans"/>
              </a:defRPr>
            </a:lvl2pPr>
            <a:lvl3pPr marL="0" marR="0" indent="0" algn="ctr" defTabSz="410751">
              <a:spcBef>
                <a:spcPts val="0"/>
              </a:spcBef>
              <a:buSzTx/>
              <a:buNone/>
              <a:defRPr sz="2500">
                <a:uFillTx/>
                <a:latin typeface="+mj-lt"/>
                <a:ea typeface="+mj-ea"/>
                <a:cs typeface="+mj-cs"/>
                <a:sym typeface="Gill Sans"/>
              </a:defRPr>
            </a:lvl3pPr>
            <a:lvl4pPr marL="0" marR="0" indent="0" algn="ctr" defTabSz="410751">
              <a:spcBef>
                <a:spcPts val="0"/>
              </a:spcBef>
              <a:buSzTx/>
              <a:buNone/>
              <a:defRPr sz="2500">
                <a:uFillTx/>
                <a:latin typeface="+mj-lt"/>
                <a:ea typeface="+mj-ea"/>
                <a:cs typeface="+mj-cs"/>
                <a:sym typeface="Gill Sans"/>
              </a:defRPr>
            </a:lvl4pPr>
            <a:lvl5pPr marL="0" marR="0" indent="0" algn="ctr" defTabSz="410751">
              <a:spcBef>
                <a:spcPts val="0"/>
              </a:spcBef>
              <a:buSzTx/>
              <a:buNone/>
              <a:defRPr sz="2500">
                <a:uFillTx/>
                <a:latin typeface="+mj-lt"/>
                <a:ea typeface="+mj-ea"/>
                <a:cs typeface="+mj-cs"/>
                <a:sym typeface="Gill Sans"/>
              </a:defRPr>
            </a:lvl5pPr>
          </a:lstStyle>
          <a:p>
            <a:pPr lvl="0"/>
            <a:r>
              <a:rPr/>
              <a:t>Body Level One</a:t>
            </a:r>
          </a:p>
          <a:p>
            <a:pPr lvl="1"/>
            <a:r>
              <a:rPr/>
              <a:t>Body Level Two</a:t>
            </a:r>
          </a:p>
          <a:p>
            <a:pPr lvl="2"/>
            <a:r>
              <a:rPr/>
              <a:t>Body Level Three</a:t>
            </a:r>
          </a:p>
          <a:p>
            <a:pPr lvl="3"/>
            <a:r>
              <a:rPr/>
              <a:t>Body Level Four</a:t>
            </a:r>
          </a:p>
          <a:p>
            <a:pPr lvl="4"/>
            <a:r>
              <a:rPr/>
              <a:t>Body Level Five</a:t>
            </a:r>
          </a:p>
        </p:txBody>
      </p:sp>
    </p:spTree>
    <p:extLst>
      <p:ext uri="{BB962C8B-B14F-4D97-AF65-F5344CB8AC3E}">
        <p14:creationId xmlns:p14="http://schemas.microsoft.com/office/powerpoint/2010/main" val="111668581"/>
      </p:ext>
    </p:extLst>
  </p:cSld>
  <p:clrMapOvr>
    <a:masterClrMapping/>
  </p:clrMapOvr>
  <p:transition spd="med"/>
</p:sldLayout>
</file>

<file path=ppt/slideLayouts/slideLayout337.xml><?xml version="1.0" encoding="utf-8"?>
<p:sldLayout xmlns:a="http://schemas.openxmlformats.org/drawingml/2006/main" xmlns:r="http://schemas.openxmlformats.org/officeDocument/2006/relationships" xmlns:p="http://schemas.openxmlformats.org/presentationml/2006/main" showMasterSp="0" type="tx">
  <p:cSld name="Title &amp; Bullets copy 6">
    <p:spTree>
      <p:nvGrpSpPr>
        <p:cNvPr id="1" name=""/>
        <p:cNvGrpSpPr/>
        <p:nvPr/>
      </p:nvGrpSpPr>
      <p:grpSpPr>
        <a:xfrm>
          <a:off x="0" y="0"/>
          <a:ext cx="0" cy="0"/>
          <a:chOff x="0" y="0"/>
          <a:chExt cx="0" cy="0"/>
        </a:xfrm>
      </p:grpSpPr>
      <p:pic>
        <p:nvPicPr>
          <p:cNvPr id="4" name="Resim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05" y="39068"/>
            <a:ext cx="9027914" cy="6795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 name="Shape 90"/>
          <p:cNvSpPr>
            <a:spLocks noGrp="1"/>
          </p:cNvSpPr>
          <p:nvPr>
            <p:ph type="title"/>
          </p:nvPr>
        </p:nvSpPr>
        <p:spPr>
          <a:xfrm>
            <a:off x="687586" y="383977"/>
            <a:ext cx="7768828" cy="1598414"/>
          </a:xfrm>
          <a:prstGeom prst="rect">
            <a:avLst/>
          </a:prstGeom>
        </p:spPr>
        <p:txBody>
          <a:bodyPr/>
          <a:lstStyle>
            <a:lvl1pPr>
              <a:defRPr b="1">
                <a:latin typeface="Trebuchet MS"/>
                <a:ea typeface="Trebuchet MS"/>
                <a:cs typeface="Trebuchet MS"/>
                <a:sym typeface="Trebuchet MS"/>
              </a:defRPr>
            </a:lvl1pPr>
          </a:lstStyle>
          <a:p>
            <a:pPr lvl="0"/>
            <a:r>
              <a:rPr/>
              <a:t>Title Text</a:t>
            </a:r>
          </a:p>
        </p:txBody>
      </p:sp>
      <p:sp>
        <p:nvSpPr>
          <p:cNvPr id="91" name="Shape 91"/>
          <p:cNvSpPr>
            <a:spLocks noGrp="1"/>
          </p:cNvSpPr>
          <p:nvPr>
            <p:ph type="body" idx="1"/>
          </p:nvPr>
        </p:nvSpPr>
        <p:spPr>
          <a:xfrm>
            <a:off x="687586" y="1982391"/>
            <a:ext cx="7768828" cy="4875609"/>
          </a:xfrm>
          <a:prstGeom prst="rect">
            <a:avLst/>
          </a:prstGeom>
        </p:spPr>
        <p:txBody>
          <a:bodyPr/>
          <a:lstStyle>
            <a:lvl1pPr>
              <a:defRPr>
                <a:latin typeface="Trebuchet MS"/>
                <a:ea typeface="Trebuchet MS"/>
                <a:cs typeface="Trebuchet MS"/>
                <a:sym typeface="Trebuchet MS"/>
              </a:defRPr>
            </a:lvl1pPr>
            <a:lvl2pPr marL="550942" indent="-200911">
              <a:spcBef>
                <a:spcPts val="633"/>
              </a:spcBef>
              <a:buChar char="–"/>
              <a:defRPr sz="2700">
                <a:latin typeface="Trebuchet MS"/>
                <a:ea typeface="Trebuchet MS"/>
                <a:cs typeface="Trebuchet MS"/>
                <a:sym typeface="Trebuchet MS"/>
              </a:defRPr>
            </a:lvl2pPr>
            <a:lvl3pPr marL="832217" indent="-160729">
              <a:spcBef>
                <a:spcPts val="492"/>
              </a:spcBef>
              <a:defRPr sz="2400">
                <a:latin typeface="Trebuchet MS"/>
                <a:ea typeface="Trebuchet MS"/>
                <a:cs typeface="Trebuchet MS"/>
                <a:sym typeface="Trebuchet MS"/>
              </a:defRPr>
            </a:lvl3pPr>
            <a:lvl4pPr marL="1153674" indent="-160729">
              <a:spcBef>
                <a:spcPts val="422"/>
              </a:spcBef>
              <a:buChar char="–"/>
              <a:defRPr sz="2000">
                <a:latin typeface="Trebuchet MS"/>
                <a:ea typeface="Trebuchet MS"/>
                <a:cs typeface="Trebuchet MS"/>
                <a:sym typeface="Trebuchet MS"/>
              </a:defRPr>
            </a:lvl4pPr>
            <a:lvl5pPr marL="1475131" indent="-160729">
              <a:spcBef>
                <a:spcPts val="422"/>
              </a:spcBef>
              <a:buChar char="»"/>
              <a:defRPr sz="2000">
                <a:latin typeface="Trebuchet MS"/>
                <a:ea typeface="Trebuchet MS"/>
                <a:cs typeface="Trebuchet MS"/>
                <a:sym typeface="Trebuchet MS"/>
              </a:defRPr>
            </a:lvl5pPr>
          </a:lstStyle>
          <a:p>
            <a:pPr lvl="0"/>
            <a:r>
              <a:rPr/>
              <a:t>Body Level One</a:t>
            </a:r>
          </a:p>
          <a:p>
            <a:pPr lvl="1"/>
            <a:r>
              <a:rPr/>
              <a:t>Body Level Two</a:t>
            </a:r>
          </a:p>
          <a:p>
            <a:pPr lvl="2"/>
            <a:r>
              <a:rPr/>
              <a:t>Body Level Three</a:t>
            </a:r>
          </a:p>
          <a:p>
            <a:pPr lvl="3"/>
            <a:r>
              <a:rPr/>
              <a:t>Body Level Four</a:t>
            </a:r>
          </a:p>
          <a:p>
            <a:pPr lvl="4"/>
            <a:r>
              <a:rPr/>
              <a:t>Body Level Five</a:t>
            </a:r>
          </a:p>
        </p:txBody>
      </p:sp>
    </p:spTree>
    <p:extLst>
      <p:ext uri="{BB962C8B-B14F-4D97-AF65-F5344CB8AC3E}">
        <p14:creationId xmlns:p14="http://schemas.microsoft.com/office/powerpoint/2010/main" val="929401276"/>
      </p:ext>
    </p:extLst>
  </p:cSld>
  <p:clrMapOvr>
    <a:masterClrMapping/>
  </p:clrMapOvr>
  <p:transition spd="med"/>
</p:sldLayout>
</file>

<file path=ppt/slideLayouts/slideLayout338.xml><?xml version="1.0" encoding="utf-8"?>
<p:sldLayout xmlns:a="http://schemas.openxmlformats.org/drawingml/2006/main" xmlns:r="http://schemas.openxmlformats.org/officeDocument/2006/relationships" xmlns:p="http://schemas.openxmlformats.org/presentationml/2006/main" showMasterSp="0" type="tx">
  <p:cSld name="Default - Title and Chart copy">
    <p:spTree>
      <p:nvGrpSpPr>
        <p:cNvPr id="1" name=""/>
        <p:cNvGrpSpPr/>
        <p:nvPr/>
      </p:nvGrpSpPr>
      <p:grpSpPr>
        <a:xfrm>
          <a:off x="0" y="0"/>
          <a:ext cx="0" cy="0"/>
          <a:chOff x="0" y="0"/>
          <a:chExt cx="0" cy="0"/>
        </a:xfrm>
      </p:grpSpPr>
      <p:sp>
        <p:nvSpPr>
          <p:cNvPr id="4" name="Shape 93"/>
          <p:cNvSpPr/>
          <p:nvPr/>
        </p:nvSpPr>
        <p:spPr>
          <a:xfrm>
            <a:off x="84832" y="127248"/>
            <a:ext cx="9001125" cy="6625828"/>
          </a:xfrm>
          <a:prstGeom prst="rect">
            <a:avLst/>
          </a:prstGeom>
          <a:ln w="76200">
            <a:solidFill/>
            <a:miter lim="400000"/>
          </a:ln>
        </p:spPr>
        <p:txBody>
          <a:bodyPr lIns="26788" tIns="26788" rIns="26788" bIns="26788" anchor="ctr"/>
          <a:lstStyle/>
          <a:p>
            <a:pPr algn="ctr" defTabSz="580409">
              <a:buClr>
                <a:srgbClr val="000000"/>
              </a:buClr>
              <a:buFont typeface="Trebuchet MS"/>
              <a:buNone/>
              <a:defRPr sz="5600">
                <a:effectLst>
                  <a:outerShdw blurRad="38100" dist="12700" dir="5400000" rotWithShape="0">
                    <a:srgbClr val="000000">
                      <a:alpha val="50000"/>
                    </a:srgbClr>
                  </a:outerShdw>
                </a:effectLst>
                <a:uFill>
                  <a:solidFill/>
                </a:uFill>
                <a:latin typeface="Trebuchet MS"/>
                <a:ea typeface="Trebuchet MS"/>
                <a:cs typeface="Trebuchet MS"/>
                <a:sym typeface="Trebuchet MS"/>
              </a:defRPr>
            </a:pPr>
            <a:endParaRPr sz="3900" kern="0">
              <a:solidFill>
                <a:sysClr val="windowText" lastClr="000000"/>
              </a:solidFill>
              <a:effectLst>
                <a:outerShdw blurRad="38100" dist="12700" dir="5400000" rotWithShape="0">
                  <a:srgbClr val="000000">
                    <a:alpha val="50000"/>
                  </a:srgbClr>
                </a:outerShdw>
              </a:effectLst>
              <a:uFill>
                <a:solidFill/>
              </a:uFill>
              <a:latin typeface="Trebuchet MS"/>
              <a:ea typeface="Trebuchet MS"/>
              <a:cs typeface="Trebuchet MS"/>
              <a:sym typeface="Trebuchet MS"/>
            </a:endParaRPr>
          </a:p>
        </p:txBody>
      </p:sp>
      <p:sp>
        <p:nvSpPr>
          <p:cNvPr id="94" name="Shape 94"/>
          <p:cNvSpPr>
            <a:spLocks noGrp="1"/>
          </p:cNvSpPr>
          <p:nvPr>
            <p:ph idx="3"/>
          </p:nvPr>
        </p:nvSpPr>
        <p:spPr>
          <a:xfrm>
            <a:off x="455414" y="1598414"/>
            <a:ext cx="8233172" cy="4525964"/>
          </a:xfrm>
          <a:prstGeom prst="rect">
            <a:avLst/>
          </a:prstGeom>
          <a:ln>
            <a:round/>
          </a:ln>
        </p:spPr>
        <p:txBody>
          <a:bodyPr lIns="26788" tIns="26788" rIns="26788" bIns="26788"/>
          <a:lstStyle/>
          <a:p>
            <a:pPr lvl="0"/>
            <a:endParaRPr/>
          </a:p>
        </p:txBody>
      </p:sp>
      <p:sp>
        <p:nvSpPr>
          <p:cNvPr id="95" name="Shape 95"/>
          <p:cNvSpPr>
            <a:spLocks noGrp="1"/>
          </p:cNvSpPr>
          <p:nvPr>
            <p:ph type="title"/>
          </p:nvPr>
        </p:nvSpPr>
        <p:spPr>
          <a:xfrm>
            <a:off x="455414" y="274638"/>
            <a:ext cx="8233172" cy="1143001"/>
          </a:xfrm>
          <a:prstGeom prst="rect">
            <a:avLst/>
          </a:prstGeom>
          <a:ln>
            <a:round/>
          </a:ln>
        </p:spPr>
        <p:txBody>
          <a:bodyPr lIns="26788" tIns="26788" rIns="26788" bIns="26788"/>
          <a:lstStyle>
            <a:lvl1pPr marL="0" marR="0" defTabSz="455398">
              <a:defRPr>
                <a:latin typeface="+mn-lt"/>
                <a:ea typeface="+mn-ea"/>
                <a:cs typeface="+mn-cs"/>
                <a:sym typeface="Calibri"/>
              </a:defRPr>
            </a:lvl1pPr>
          </a:lstStyle>
          <a:p>
            <a:pPr lvl="0"/>
            <a:r>
              <a:rPr/>
              <a:t>Title Text</a:t>
            </a:r>
          </a:p>
        </p:txBody>
      </p:sp>
      <p:sp>
        <p:nvSpPr>
          <p:cNvPr id="5" name="Shape 96"/>
          <p:cNvSpPr>
            <a:spLocks noGrp="1"/>
          </p:cNvSpPr>
          <p:nvPr>
            <p:ph type="sldNum" sz="quarter" idx="10"/>
          </p:nvPr>
        </p:nvSpPr>
        <p:spPr>
          <a:xfrm>
            <a:off x="8465542" y="6494048"/>
            <a:ext cx="220812" cy="223376"/>
          </a:xfrm>
          <a:ln w="9525">
            <a:round/>
          </a:ln>
        </p:spPr>
        <p:txBody>
          <a:bodyPr lIns="26788" tIns="26788" rIns="26788" bIns="26788" anchor="ctr"/>
          <a:lstStyle>
            <a:lvl1pPr algn="r" defTabSz="455398">
              <a:defRPr sz="1100">
                <a:solidFill>
                  <a:srgbClr val="9A9A9A"/>
                </a:solidFill>
                <a:uFill>
                  <a:solidFill>
                    <a:srgbClr val="9A9A9A"/>
                  </a:solidFill>
                </a:uFill>
                <a:latin typeface="+mn-lt"/>
                <a:ea typeface="+mn-ea"/>
                <a:cs typeface="+mn-cs"/>
                <a:sym typeface="Calibri"/>
              </a:defRPr>
            </a:lvl1pPr>
          </a:lstStyle>
          <a:p>
            <a:pPr>
              <a:defRPr/>
            </a:pPr>
            <a:fld id="{98A4E064-A30C-4D03-95CD-5A4D9FAEE4D7}" type="slidenum">
              <a:rPr/>
              <a:pPr>
                <a:defRPr/>
              </a:pPr>
              <a:t>‹#›</a:t>
            </a:fld>
            <a:endParaRPr/>
          </a:p>
        </p:txBody>
      </p:sp>
    </p:spTree>
    <p:extLst>
      <p:ext uri="{BB962C8B-B14F-4D97-AF65-F5344CB8AC3E}">
        <p14:creationId xmlns:p14="http://schemas.microsoft.com/office/powerpoint/2010/main" val="877412203"/>
      </p:ext>
    </p:extLst>
  </p:cSld>
  <p:clrMapOvr>
    <a:masterClrMapping/>
  </p:clrMapOvr>
  <p:transition spd="med"/>
</p:sldLayout>
</file>

<file path=ppt/slideLayouts/slideLayout339.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98" name="Shape 98"/>
          <p:cNvSpPr>
            <a:spLocks noGrp="1"/>
          </p:cNvSpPr>
          <p:nvPr>
            <p:ph type="body" idx="1"/>
          </p:nvPr>
        </p:nvSpPr>
        <p:spPr>
          <a:xfrm>
            <a:off x="892969" y="892969"/>
            <a:ext cx="7366992" cy="5080992"/>
          </a:xfrm>
          <a:prstGeom prst="rect">
            <a:avLst/>
          </a:prstGeom>
        </p:spPr>
        <p:txBody>
          <a:bodyPr lIns="26788" tIns="26788" rIns="26788" bIns="26788" anchor="ctr"/>
          <a:lstStyle>
            <a:lvl1pPr marL="464327" marR="0" indent="-312528" defTabSz="642915">
              <a:spcBef>
                <a:spcPts val="3305"/>
              </a:spcBef>
              <a:buClr>
                <a:srgbClr val="000000"/>
              </a:buClr>
              <a:buSzPct val="171000"/>
              <a:buFont typeface="Gill Sans"/>
              <a:defRPr sz="2700">
                <a:latin typeface="+mj-lt"/>
                <a:ea typeface="+mj-ea"/>
                <a:cs typeface="+mj-cs"/>
                <a:sym typeface="Gill Sans"/>
              </a:defRPr>
            </a:lvl1pPr>
            <a:lvl2pPr marL="705420" marR="0" indent="-312528" defTabSz="642915">
              <a:spcBef>
                <a:spcPts val="3305"/>
              </a:spcBef>
              <a:buClr>
                <a:srgbClr val="000000"/>
              </a:buClr>
              <a:buSzPct val="171000"/>
              <a:buFont typeface="Gill Sans"/>
              <a:defRPr sz="2700">
                <a:latin typeface="+mj-lt"/>
                <a:ea typeface="+mj-ea"/>
                <a:cs typeface="+mj-cs"/>
                <a:sym typeface="Gill Sans"/>
              </a:defRPr>
            </a:lvl2pPr>
            <a:lvl3pPr marL="946513" marR="0" indent="-312528" defTabSz="642915">
              <a:spcBef>
                <a:spcPts val="3305"/>
              </a:spcBef>
              <a:buClr>
                <a:srgbClr val="000000"/>
              </a:buClr>
              <a:buSzPct val="171000"/>
              <a:buFont typeface="Gill Sans"/>
              <a:defRPr sz="2700">
                <a:latin typeface="+mj-lt"/>
                <a:ea typeface="+mj-ea"/>
                <a:cs typeface="+mj-cs"/>
                <a:sym typeface="Gill Sans"/>
              </a:defRPr>
            </a:lvl3pPr>
            <a:lvl4pPr marL="1196536" marR="0" indent="-312528" defTabSz="642915">
              <a:spcBef>
                <a:spcPts val="3305"/>
              </a:spcBef>
              <a:buClr>
                <a:srgbClr val="000000"/>
              </a:buClr>
              <a:buSzPct val="171000"/>
              <a:buFont typeface="Gill Sans"/>
              <a:defRPr sz="2700">
                <a:latin typeface="+mj-lt"/>
                <a:ea typeface="+mj-ea"/>
                <a:cs typeface="+mj-cs"/>
                <a:sym typeface="Gill Sans"/>
              </a:defRPr>
            </a:lvl4pPr>
            <a:lvl5pPr marL="1437629" marR="0" indent="-312528" defTabSz="642915">
              <a:spcBef>
                <a:spcPts val="3305"/>
              </a:spcBef>
              <a:buClr>
                <a:srgbClr val="000000"/>
              </a:buClr>
              <a:buSzPct val="171000"/>
              <a:buFont typeface="Gill Sans"/>
              <a:defRPr sz="2700">
                <a:latin typeface="+mj-lt"/>
                <a:ea typeface="+mj-ea"/>
                <a:cs typeface="+mj-cs"/>
                <a:sym typeface="Gill Sans"/>
              </a:defRPr>
            </a:lvl5pPr>
          </a:lstStyle>
          <a:p>
            <a:pPr lvl="0"/>
            <a:r>
              <a:rPr/>
              <a:t>Body Level One</a:t>
            </a:r>
          </a:p>
          <a:p>
            <a:pPr lvl="1"/>
            <a:r>
              <a:rPr/>
              <a:t>Body Level Two</a:t>
            </a:r>
          </a:p>
          <a:p>
            <a:pPr lvl="2"/>
            <a:r>
              <a:rPr/>
              <a:t>Body Level Three</a:t>
            </a:r>
          </a:p>
          <a:p>
            <a:pPr lvl="3"/>
            <a:r>
              <a:rPr/>
              <a:t>Body Level Four</a:t>
            </a:r>
          </a:p>
          <a:p>
            <a:pPr lvl="4"/>
            <a:r>
              <a:rPr/>
              <a:t>Body Level Five</a:t>
            </a:r>
          </a:p>
        </p:txBody>
      </p:sp>
    </p:spTree>
    <p:extLst>
      <p:ext uri="{BB962C8B-B14F-4D97-AF65-F5344CB8AC3E}">
        <p14:creationId xmlns:p14="http://schemas.microsoft.com/office/powerpoint/2010/main" val="359540415"/>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549B948-AA8C-4BB3-B3F4-D26A737F4D11}" type="slidenum">
              <a:rPr lang="tr-TR">
                <a:solidFill>
                  <a:srgbClr val="000000"/>
                </a:solidFill>
              </a:rPr>
              <a:pPr>
                <a:defRPr/>
              </a:pPr>
              <a:t>‹#›</a:t>
            </a:fld>
            <a:endParaRPr lang="tr-TR">
              <a:solidFill>
                <a:srgbClr val="000000"/>
              </a:solidFill>
            </a:endParaRPr>
          </a:p>
        </p:txBody>
      </p:sp>
    </p:spTree>
    <p:extLst>
      <p:ext uri="{BB962C8B-B14F-4D97-AF65-F5344CB8AC3E}">
        <p14:creationId xmlns:p14="http://schemas.microsoft.com/office/powerpoint/2010/main" val="3638840643"/>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x">
  <p:cSld name="1_Title &amp; Bullets copy">
    <p:spTree>
      <p:nvGrpSpPr>
        <p:cNvPr id="1" name=""/>
        <p:cNvGrpSpPr/>
        <p:nvPr/>
      </p:nvGrpSpPr>
      <p:grpSpPr>
        <a:xfrm>
          <a:off x="0" y="0"/>
          <a:ext cx="0" cy="0"/>
          <a:chOff x="0" y="0"/>
          <a:chExt cx="0" cy="0"/>
        </a:xfrm>
      </p:grpSpPr>
      <p:sp>
        <p:nvSpPr>
          <p:cNvPr id="100" name="Shape 100"/>
          <p:cNvSpPr>
            <a:spLocks noGrp="1"/>
          </p:cNvSpPr>
          <p:nvPr>
            <p:ph type="title"/>
          </p:nvPr>
        </p:nvSpPr>
        <p:spPr>
          <a:prstGeom prst="rect">
            <a:avLst/>
          </a:prstGeom>
        </p:spPr>
        <p:txBody>
          <a:bodyPr/>
          <a:lstStyle/>
          <a:p>
            <a:pPr lvl="0"/>
            <a:r>
              <a:rPr/>
              <a:t>Title Text</a:t>
            </a:r>
          </a:p>
        </p:txBody>
      </p:sp>
      <p:sp>
        <p:nvSpPr>
          <p:cNvPr id="101" name="Shape 101"/>
          <p:cNvSpPr>
            <a:spLocks noGrp="1"/>
          </p:cNvSpPr>
          <p:nvPr>
            <p:ph type="body" idx="1"/>
          </p:nvPr>
        </p:nvSpPr>
        <p:spPr>
          <a:prstGeom prst="rect">
            <a:avLst/>
          </a:prstGeom>
        </p:spPr>
        <p:txBody>
          <a:bodyPr/>
          <a:lstStyle>
            <a:lvl2pPr marL="550942" indent="-200911">
              <a:spcBef>
                <a:spcPts val="633"/>
              </a:spcBef>
              <a:buChar char="–"/>
              <a:defRPr sz="2700"/>
            </a:lvl2pPr>
            <a:lvl3pPr marL="832217" indent="-160729">
              <a:spcBef>
                <a:spcPts val="492"/>
              </a:spcBef>
              <a:defRPr sz="2400"/>
            </a:lvl3pPr>
            <a:lvl4pPr marL="1153674" indent="-160729">
              <a:spcBef>
                <a:spcPts val="422"/>
              </a:spcBef>
              <a:buChar char="–"/>
              <a:defRPr sz="2000"/>
            </a:lvl4pPr>
            <a:lvl5pPr marL="1475131" indent="-160729">
              <a:spcBef>
                <a:spcPts val="422"/>
              </a:spcBef>
              <a:buChar char="»"/>
              <a:defRPr sz="2000"/>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5"/>
          <p:cNvSpPr>
            <a:spLocks noGrp="1"/>
          </p:cNvSpPr>
          <p:nvPr>
            <p:ph type="sldNum" sz="quarter" idx="10"/>
          </p:nvPr>
        </p:nvSpPr>
        <p:spPr>
          <a:ln/>
        </p:spPr>
        <p:txBody>
          <a:bodyPr/>
          <a:lstStyle>
            <a:lvl1pPr>
              <a:defRPr/>
            </a:lvl1pPr>
          </a:lstStyle>
          <a:p>
            <a:pPr>
              <a:defRPr/>
            </a:pPr>
            <a:fld id="{D3F4D632-8FCE-467E-AE94-C290E959D0E6}" type="slidenum">
              <a:rPr/>
              <a:pPr>
                <a:defRPr/>
              </a:pPr>
              <a:t>‹#›</a:t>
            </a:fld>
            <a:endParaRPr/>
          </a:p>
        </p:txBody>
      </p:sp>
    </p:spTree>
    <p:extLst>
      <p:ext uri="{BB962C8B-B14F-4D97-AF65-F5344CB8AC3E}">
        <p14:creationId xmlns:p14="http://schemas.microsoft.com/office/powerpoint/2010/main" val="140972315"/>
      </p:ext>
    </p:extLst>
  </p:cSld>
  <p:clrMapOvr>
    <a:masterClrMapping/>
  </p:clrMapOvr>
  <p:transition spd="med"/>
</p:sldLayout>
</file>

<file path=ppt/slideLayouts/slideLayout341.xml><?xml version="1.0" encoding="utf-8"?>
<p:sldLayout xmlns:a="http://schemas.openxmlformats.org/drawingml/2006/main" xmlns:r="http://schemas.openxmlformats.org/officeDocument/2006/relationships" xmlns:p="http://schemas.openxmlformats.org/presentationml/2006/main" type="tx">
  <p:cSld name="1_Title &amp; Bullets copy 1">
    <p:spTree>
      <p:nvGrpSpPr>
        <p:cNvPr id="1" name=""/>
        <p:cNvGrpSpPr/>
        <p:nvPr/>
      </p:nvGrpSpPr>
      <p:grpSpPr>
        <a:xfrm>
          <a:off x="0" y="0"/>
          <a:ext cx="0" cy="0"/>
          <a:chOff x="0" y="0"/>
          <a:chExt cx="0" cy="0"/>
        </a:xfrm>
      </p:grpSpPr>
      <p:sp>
        <p:nvSpPr>
          <p:cNvPr id="104" name="Shape 104"/>
          <p:cNvSpPr>
            <a:spLocks noGrp="1"/>
          </p:cNvSpPr>
          <p:nvPr>
            <p:ph type="title"/>
          </p:nvPr>
        </p:nvSpPr>
        <p:spPr>
          <a:prstGeom prst="rect">
            <a:avLst/>
          </a:prstGeom>
        </p:spPr>
        <p:txBody>
          <a:bodyPr/>
          <a:lstStyle/>
          <a:p>
            <a:pPr lvl="0"/>
            <a:r>
              <a:rPr/>
              <a:t>Title Text</a:t>
            </a:r>
          </a:p>
        </p:txBody>
      </p:sp>
      <p:sp>
        <p:nvSpPr>
          <p:cNvPr id="105" name="Shape 105"/>
          <p:cNvSpPr>
            <a:spLocks noGrp="1"/>
          </p:cNvSpPr>
          <p:nvPr>
            <p:ph type="body" idx="1"/>
          </p:nvPr>
        </p:nvSpPr>
        <p:spPr>
          <a:prstGeom prst="rect">
            <a:avLst/>
          </a:prstGeom>
        </p:spPr>
        <p:txBody>
          <a:bodyPr/>
          <a:lstStyle>
            <a:lvl2pPr marL="550942" indent="-200911">
              <a:spcBef>
                <a:spcPts val="633"/>
              </a:spcBef>
              <a:buChar char="–"/>
              <a:defRPr sz="2700"/>
            </a:lvl2pPr>
            <a:lvl3pPr marL="832217" indent="-160729">
              <a:spcBef>
                <a:spcPts val="492"/>
              </a:spcBef>
              <a:defRPr sz="2400"/>
            </a:lvl3pPr>
            <a:lvl4pPr marL="1153674" indent="-160729">
              <a:spcBef>
                <a:spcPts val="422"/>
              </a:spcBef>
              <a:buChar char="–"/>
              <a:defRPr sz="2000"/>
            </a:lvl4pPr>
            <a:lvl5pPr marL="1475131" indent="-160729">
              <a:spcBef>
                <a:spcPts val="422"/>
              </a:spcBef>
              <a:buChar char="»"/>
              <a:defRPr sz="2000"/>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5"/>
          <p:cNvSpPr>
            <a:spLocks noGrp="1"/>
          </p:cNvSpPr>
          <p:nvPr>
            <p:ph type="sldNum" sz="quarter" idx="10"/>
          </p:nvPr>
        </p:nvSpPr>
        <p:spPr>
          <a:ln/>
        </p:spPr>
        <p:txBody>
          <a:bodyPr/>
          <a:lstStyle>
            <a:lvl1pPr>
              <a:defRPr/>
            </a:lvl1pPr>
          </a:lstStyle>
          <a:p>
            <a:pPr>
              <a:defRPr/>
            </a:pPr>
            <a:fld id="{1CB5391D-2CE0-42C1-9552-834CB715C6C4}" type="slidenum">
              <a:rPr/>
              <a:pPr>
                <a:defRPr/>
              </a:pPr>
              <a:t>‹#›</a:t>
            </a:fld>
            <a:endParaRPr/>
          </a:p>
        </p:txBody>
      </p:sp>
    </p:spTree>
    <p:extLst>
      <p:ext uri="{BB962C8B-B14F-4D97-AF65-F5344CB8AC3E}">
        <p14:creationId xmlns:p14="http://schemas.microsoft.com/office/powerpoint/2010/main" val="2433868922"/>
      </p:ext>
    </p:extLst>
  </p:cSld>
  <p:clrMapOvr>
    <a:masterClrMapping/>
  </p:clrMapOvr>
  <p:transition spd="med"/>
</p:sldLayout>
</file>

<file path=ppt/slideLayouts/slideLayout342.xml><?xml version="1.0" encoding="utf-8"?>
<p:sldLayout xmlns:a="http://schemas.openxmlformats.org/drawingml/2006/main" xmlns:r="http://schemas.openxmlformats.org/officeDocument/2006/relationships" xmlns:p="http://schemas.openxmlformats.org/presentationml/2006/main" type="tx">
  <p:cSld name="1_Title &amp; Bullets copy 2">
    <p:spTree>
      <p:nvGrpSpPr>
        <p:cNvPr id="1" name=""/>
        <p:cNvGrpSpPr/>
        <p:nvPr/>
      </p:nvGrpSpPr>
      <p:grpSpPr>
        <a:xfrm>
          <a:off x="0" y="0"/>
          <a:ext cx="0" cy="0"/>
          <a:chOff x="0" y="0"/>
          <a:chExt cx="0" cy="0"/>
        </a:xfrm>
      </p:grpSpPr>
      <p:sp>
        <p:nvSpPr>
          <p:cNvPr id="108" name="Shape 108"/>
          <p:cNvSpPr>
            <a:spLocks noGrp="1"/>
          </p:cNvSpPr>
          <p:nvPr>
            <p:ph type="title"/>
          </p:nvPr>
        </p:nvSpPr>
        <p:spPr>
          <a:prstGeom prst="rect">
            <a:avLst/>
          </a:prstGeom>
        </p:spPr>
        <p:txBody>
          <a:bodyPr/>
          <a:lstStyle/>
          <a:p>
            <a:pPr lvl="0"/>
            <a:r>
              <a:rPr/>
              <a:t>Title Text</a:t>
            </a:r>
          </a:p>
        </p:txBody>
      </p:sp>
      <p:sp>
        <p:nvSpPr>
          <p:cNvPr id="109" name="Shape 109"/>
          <p:cNvSpPr>
            <a:spLocks noGrp="1"/>
          </p:cNvSpPr>
          <p:nvPr>
            <p:ph type="body" idx="1"/>
          </p:nvPr>
        </p:nvSpPr>
        <p:spPr>
          <a:prstGeom prst="rect">
            <a:avLst/>
          </a:prstGeom>
        </p:spPr>
        <p:txBody>
          <a:bodyPr/>
          <a:lstStyle>
            <a:lvl2pPr marL="550942" indent="-200911">
              <a:spcBef>
                <a:spcPts val="633"/>
              </a:spcBef>
              <a:buChar char="–"/>
              <a:defRPr sz="2700"/>
            </a:lvl2pPr>
            <a:lvl3pPr marL="832217" indent="-160729">
              <a:spcBef>
                <a:spcPts val="492"/>
              </a:spcBef>
              <a:defRPr sz="2400"/>
            </a:lvl3pPr>
            <a:lvl4pPr marL="1153674" indent="-160729">
              <a:spcBef>
                <a:spcPts val="422"/>
              </a:spcBef>
              <a:buChar char="–"/>
              <a:defRPr sz="2000"/>
            </a:lvl4pPr>
            <a:lvl5pPr marL="1475131" indent="-160729">
              <a:spcBef>
                <a:spcPts val="422"/>
              </a:spcBef>
              <a:buChar char="»"/>
              <a:defRPr sz="2000"/>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5"/>
          <p:cNvSpPr>
            <a:spLocks noGrp="1"/>
          </p:cNvSpPr>
          <p:nvPr>
            <p:ph type="sldNum" sz="quarter" idx="10"/>
          </p:nvPr>
        </p:nvSpPr>
        <p:spPr>
          <a:ln/>
        </p:spPr>
        <p:txBody>
          <a:bodyPr/>
          <a:lstStyle>
            <a:lvl1pPr>
              <a:defRPr/>
            </a:lvl1pPr>
          </a:lstStyle>
          <a:p>
            <a:pPr>
              <a:defRPr/>
            </a:pPr>
            <a:fld id="{D301A1CE-EBA6-4F48-B103-D2F39A4684DD}" type="slidenum">
              <a:rPr/>
              <a:pPr>
                <a:defRPr/>
              </a:pPr>
              <a:t>‹#›</a:t>
            </a:fld>
            <a:endParaRPr/>
          </a:p>
        </p:txBody>
      </p:sp>
    </p:spTree>
    <p:extLst>
      <p:ext uri="{BB962C8B-B14F-4D97-AF65-F5344CB8AC3E}">
        <p14:creationId xmlns:p14="http://schemas.microsoft.com/office/powerpoint/2010/main" val="2996932704"/>
      </p:ext>
    </p:extLst>
  </p:cSld>
  <p:clrMapOvr>
    <a:masterClrMapping/>
  </p:clrMapOvr>
  <p:transition spd="med"/>
</p:sldLayout>
</file>

<file path=ppt/slideLayouts/slideLayout343.xml><?xml version="1.0" encoding="utf-8"?>
<p:sldLayout xmlns:a="http://schemas.openxmlformats.org/drawingml/2006/main" xmlns:r="http://schemas.openxmlformats.org/officeDocument/2006/relationships" xmlns:p="http://schemas.openxmlformats.org/presentationml/2006/main" showMasterSp="0" type="tx">
  <p:cSld name="Default - Title Only copy">
    <p:spTree>
      <p:nvGrpSpPr>
        <p:cNvPr id="1" name=""/>
        <p:cNvGrpSpPr/>
        <p:nvPr/>
      </p:nvGrpSpPr>
      <p:grpSpPr>
        <a:xfrm>
          <a:off x="0" y="0"/>
          <a:ext cx="0" cy="0"/>
          <a:chOff x="0" y="0"/>
          <a:chExt cx="0" cy="0"/>
        </a:xfrm>
      </p:grpSpPr>
      <p:sp>
        <p:nvSpPr>
          <p:cNvPr id="3" name="Shape 112"/>
          <p:cNvSpPr/>
          <p:nvPr/>
        </p:nvSpPr>
        <p:spPr>
          <a:xfrm>
            <a:off x="84832" y="127248"/>
            <a:ext cx="9001125" cy="6625828"/>
          </a:xfrm>
          <a:prstGeom prst="rect">
            <a:avLst/>
          </a:prstGeom>
          <a:ln w="76200">
            <a:solidFill/>
            <a:miter lim="400000"/>
          </a:ln>
        </p:spPr>
        <p:txBody>
          <a:bodyPr lIns="26788" tIns="26788" rIns="26788" bIns="26788" anchor="ctr"/>
          <a:lstStyle/>
          <a:p>
            <a:pPr algn="ctr" defTabSz="580409">
              <a:buClr>
                <a:srgbClr val="000000"/>
              </a:buClr>
              <a:buFont typeface="Trebuchet MS"/>
              <a:buNone/>
              <a:defRPr sz="5600">
                <a:effectLst>
                  <a:outerShdw blurRad="38100" dist="12700" dir="5400000" rotWithShape="0">
                    <a:srgbClr val="000000">
                      <a:alpha val="50000"/>
                    </a:srgbClr>
                  </a:outerShdw>
                </a:effectLst>
                <a:uFill>
                  <a:solidFill/>
                </a:uFill>
                <a:latin typeface="Trebuchet MS"/>
                <a:ea typeface="Trebuchet MS"/>
                <a:cs typeface="Trebuchet MS"/>
                <a:sym typeface="Trebuchet MS"/>
              </a:defRPr>
            </a:pPr>
            <a:endParaRPr sz="3900" kern="0">
              <a:solidFill>
                <a:sysClr val="windowText" lastClr="000000"/>
              </a:solidFill>
              <a:effectLst>
                <a:outerShdw blurRad="38100" dist="12700" dir="5400000" rotWithShape="0">
                  <a:srgbClr val="000000">
                    <a:alpha val="50000"/>
                  </a:srgbClr>
                </a:outerShdw>
              </a:effectLst>
              <a:uFill>
                <a:solidFill/>
              </a:uFill>
              <a:latin typeface="Trebuchet MS"/>
              <a:ea typeface="Trebuchet MS"/>
              <a:cs typeface="Trebuchet MS"/>
              <a:sym typeface="Trebuchet MS"/>
            </a:endParaRPr>
          </a:p>
        </p:txBody>
      </p:sp>
      <p:sp>
        <p:nvSpPr>
          <p:cNvPr id="113" name="Shape 113"/>
          <p:cNvSpPr>
            <a:spLocks noGrp="1"/>
          </p:cNvSpPr>
          <p:nvPr>
            <p:ph type="title"/>
          </p:nvPr>
        </p:nvSpPr>
        <p:spPr>
          <a:xfrm>
            <a:off x="455414" y="274638"/>
            <a:ext cx="8233172" cy="1143001"/>
          </a:xfrm>
          <a:prstGeom prst="rect">
            <a:avLst/>
          </a:prstGeom>
          <a:ln>
            <a:round/>
          </a:ln>
        </p:spPr>
        <p:txBody>
          <a:bodyPr lIns="26788" tIns="26788" rIns="26788" bIns="26788"/>
          <a:lstStyle>
            <a:lvl1pPr marL="0" marR="0" defTabSz="455398">
              <a:defRPr>
                <a:latin typeface="+mn-lt"/>
                <a:ea typeface="+mn-ea"/>
                <a:cs typeface="+mn-cs"/>
                <a:sym typeface="Calibri"/>
              </a:defRPr>
            </a:lvl1pPr>
          </a:lstStyle>
          <a:p>
            <a:pPr lvl="0"/>
            <a:r>
              <a:rPr/>
              <a:t>Title Text</a:t>
            </a:r>
          </a:p>
        </p:txBody>
      </p:sp>
      <p:sp>
        <p:nvSpPr>
          <p:cNvPr id="4" name="Shape 114"/>
          <p:cNvSpPr>
            <a:spLocks noGrp="1"/>
          </p:cNvSpPr>
          <p:nvPr>
            <p:ph type="sldNum" sz="quarter" idx="10"/>
          </p:nvPr>
        </p:nvSpPr>
        <p:spPr>
          <a:xfrm>
            <a:off x="8465542" y="6494048"/>
            <a:ext cx="220812" cy="223376"/>
          </a:xfrm>
          <a:ln>
            <a:round/>
          </a:ln>
        </p:spPr>
        <p:txBody>
          <a:bodyPr lIns="26788" tIns="26788" rIns="26788" bIns="26788" anchor="ctr"/>
          <a:lstStyle>
            <a:lvl1pPr algn="r" defTabSz="455398">
              <a:defRPr sz="1100">
                <a:solidFill>
                  <a:srgbClr val="9A9A9A"/>
                </a:solidFill>
                <a:uFill>
                  <a:solidFill>
                    <a:srgbClr val="9A9A9A"/>
                  </a:solidFill>
                </a:uFill>
                <a:latin typeface="+mn-lt"/>
                <a:ea typeface="+mn-ea"/>
                <a:cs typeface="+mn-cs"/>
                <a:sym typeface="Calibri"/>
              </a:defRPr>
            </a:lvl1pPr>
          </a:lstStyle>
          <a:p>
            <a:pPr>
              <a:defRPr/>
            </a:pPr>
            <a:fld id="{23AA8CEC-7E89-43BC-9A6E-516F88FF2258}" type="slidenum">
              <a:rPr/>
              <a:pPr>
                <a:defRPr/>
              </a:pPr>
              <a:t>‹#›</a:t>
            </a:fld>
            <a:endParaRPr/>
          </a:p>
        </p:txBody>
      </p:sp>
    </p:spTree>
    <p:extLst>
      <p:ext uri="{BB962C8B-B14F-4D97-AF65-F5344CB8AC3E}">
        <p14:creationId xmlns:p14="http://schemas.microsoft.com/office/powerpoint/2010/main" val="2438567907"/>
      </p:ext>
    </p:extLst>
  </p:cSld>
  <p:clrMapOvr>
    <a:masterClrMapping/>
  </p:clrMapOvr>
  <p:transition spd="med"/>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type="tx">
  <p:cSld name="1_Default - Blank">
    <p:spTree>
      <p:nvGrpSpPr>
        <p:cNvPr id="1" name=""/>
        <p:cNvGrpSpPr/>
        <p:nvPr/>
      </p:nvGrpSpPr>
      <p:grpSpPr>
        <a:xfrm>
          <a:off x="0" y="0"/>
          <a:ext cx="0" cy="0"/>
          <a:chOff x="0" y="0"/>
          <a:chExt cx="0" cy="0"/>
        </a:xfrm>
      </p:grpSpPr>
      <p:sp>
        <p:nvSpPr>
          <p:cNvPr id="2" name="Shape 116"/>
          <p:cNvSpPr>
            <a:spLocks noGrp="1"/>
          </p:cNvSpPr>
          <p:nvPr>
            <p:ph type="sldNum" sz="quarter" idx="10"/>
          </p:nvPr>
        </p:nvSpPr>
        <p:spPr>
          <a:xfrm>
            <a:off x="8465542" y="6494048"/>
            <a:ext cx="220812" cy="223376"/>
          </a:xfrm>
          <a:ln>
            <a:round/>
          </a:ln>
        </p:spPr>
        <p:txBody>
          <a:bodyPr lIns="26788" tIns="26788" rIns="26788" bIns="26788" anchor="ctr"/>
          <a:lstStyle>
            <a:lvl1pPr algn="r" defTabSz="455398">
              <a:defRPr sz="1100">
                <a:solidFill>
                  <a:srgbClr val="9A9A9A"/>
                </a:solidFill>
                <a:uFill>
                  <a:solidFill>
                    <a:srgbClr val="9A9A9A"/>
                  </a:solidFill>
                </a:uFill>
                <a:latin typeface="+mn-lt"/>
                <a:ea typeface="+mn-ea"/>
                <a:cs typeface="+mn-cs"/>
                <a:sym typeface="Calibri"/>
              </a:defRPr>
            </a:lvl1pPr>
          </a:lstStyle>
          <a:p>
            <a:pPr>
              <a:defRPr/>
            </a:pPr>
            <a:fld id="{BEA14CAE-DBE4-4F19-9661-A9999F29AFBD}" type="slidenum">
              <a:rPr/>
              <a:pPr>
                <a:defRPr/>
              </a:pPr>
              <a:t>‹#›</a:t>
            </a:fld>
            <a:endParaRPr/>
          </a:p>
        </p:txBody>
      </p:sp>
    </p:spTree>
    <p:extLst>
      <p:ext uri="{BB962C8B-B14F-4D97-AF65-F5344CB8AC3E}">
        <p14:creationId xmlns:p14="http://schemas.microsoft.com/office/powerpoint/2010/main" val="211020881"/>
      </p:ext>
    </p:extLst>
  </p:cSld>
  <p:clrMapOvr>
    <a:masterClrMapping/>
  </p:clrMapOvr>
  <p:transition spd="med"/>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ctrTitle"/>
          </p:nvPr>
        </p:nvSpPr>
        <p:spPr>
          <a:xfrm>
            <a:off x="685800" y="2130425"/>
            <a:ext cx="7772400" cy="1470025"/>
          </a:xfrm>
        </p:spPr>
        <p:txBody>
          <a:bodyPr/>
          <a:lstStyle>
            <a:lvl1pPr algn="ctr">
              <a:defRPr>
                <a:solidFill>
                  <a:srgbClr val="804C3D"/>
                </a:solidFill>
              </a:defRPr>
            </a:lvl1pPr>
          </a:lstStyle>
          <a:p>
            <a:r>
              <a:rPr lang="en-US" dirty="0"/>
              <a:t>Click to edit Master title style</a:t>
            </a:r>
          </a:p>
        </p:txBody>
      </p:sp>
      <p:sp>
        <p:nvSpPr>
          <p:cNvPr id="47107"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4186521544"/>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3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2700"/>
              </a:lnSpc>
              <a:defRPr sz="2400">
                <a:solidFill>
                  <a:srgbClr val="804C3D"/>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64456" y="1378858"/>
            <a:ext cx="8222343" cy="4747306"/>
          </a:xfrm>
        </p:spPr>
        <p:txBody>
          <a:bodyPr>
            <a:normAutofit/>
          </a:bodyPr>
          <a:lstStyle>
            <a:lvl1pPr marL="174625" indent="-174625">
              <a:spcBef>
                <a:spcPts val="1200"/>
              </a:spcBef>
              <a:defRPr sz="2000" b="0">
                <a:latin typeface="Arial Narrow" pitchFamily="34" charset="0"/>
              </a:defRPr>
            </a:lvl1pPr>
            <a:lvl2pPr marL="623888" indent="-166688">
              <a:spcBef>
                <a:spcPts val="200"/>
              </a:spcBef>
              <a:defRPr sz="1800" b="0">
                <a:latin typeface="Arial Narrow" pitchFamily="34" charset="0"/>
              </a:defRPr>
            </a:lvl2pPr>
            <a:lvl3pPr marL="1030288" indent="-115888">
              <a:spcBef>
                <a:spcPts val="200"/>
              </a:spcBef>
              <a:defRPr sz="1600" b="0">
                <a:latin typeface="Arial Narrow" pitchFamily="34" charset="0"/>
              </a:defRPr>
            </a:lvl3pPr>
            <a:lvl4pPr>
              <a:defRPr sz="1400" b="0">
                <a:latin typeface="Arial Narrow" pitchFamily="34" charset="0"/>
              </a:defRPr>
            </a:lvl4pPr>
            <a:lvl5pPr>
              <a:defRPr sz="1400" b="0">
                <a:latin typeface="Arial Narrow"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FF"/>
              </a:solidFill>
            </a:endParaRPr>
          </a:p>
        </p:txBody>
      </p:sp>
      <p:sp>
        <p:nvSpPr>
          <p:cNvPr id="6" name="Slide Number Placeholder 7"/>
          <p:cNvSpPr>
            <a:spLocks noGrp="1"/>
          </p:cNvSpPr>
          <p:nvPr>
            <p:ph type="sldNum" sz="quarter" idx="12"/>
          </p:nvPr>
        </p:nvSpPr>
        <p:spPr/>
        <p:txBody>
          <a:bodyPr/>
          <a:lstStyle>
            <a:lvl1pPr>
              <a:defRPr/>
            </a:lvl1pPr>
          </a:lstStyle>
          <a:p>
            <a:fld id="{6DB236F8-A29F-49B9-B0F4-EAE95FF58F99}" type="slidenum">
              <a:rPr lang="en-US" altLang="tr-TR"/>
              <a:pPr/>
              <a:t>‹#›</a:t>
            </a:fld>
            <a:endParaRPr lang="en-US" altLang="tr-TR"/>
          </a:p>
        </p:txBody>
      </p:sp>
    </p:spTree>
    <p:extLst>
      <p:ext uri="{BB962C8B-B14F-4D97-AF65-F5344CB8AC3E}">
        <p14:creationId xmlns:p14="http://schemas.microsoft.com/office/powerpoint/2010/main" val="2426298349"/>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2600"/>
              </a:lnSpc>
              <a:defRPr sz="2400">
                <a:solidFill>
                  <a:srgbClr val="804C3D"/>
                </a:solidFill>
              </a:defRPr>
            </a:lvl1pPr>
          </a:lstStyle>
          <a:p>
            <a:r>
              <a:rPr lang="en-US" dirty="0" smtClean="0"/>
              <a:t>Click to edit Master title style</a:t>
            </a:r>
            <a:endParaRPr lang="en-US" dirty="0"/>
          </a:p>
        </p:txBody>
      </p:sp>
      <p:sp>
        <p:nvSpPr>
          <p:cNvPr id="3" name="Date Placeholder 3"/>
          <p:cNvSpPr>
            <a:spLocks noGrp="1"/>
          </p:cNvSpPr>
          <p:nvPr>
            <p:ph type="dt" sz="half" idx="10"/>
          </p:nvPr>
        </p:nvSpPr>
        <p:spPr>
          <a:ln/>
        </p:spPr>
        <p:txBody>
          <a:bodyPr/>
          <a:lstStyle>
            <a:lvl1pPr>
              <a:defRPr/>
            </a:lvl1pPr>
          </a:lstStyle>
          <a:p>
            <a:pPr>
              <a:defRPr/>
            </a:pPr>
            <a:endParaRPr lang="en-US">
              <a:solidFill>
                <a:srgbClr val="FFFFFF"/>
              </a:solidFill>
            </a:endParaRPr>
          </a:p>
        </p:txBody>
      </p:sp>
      <p:sp>
        <p:nvSpPr>
          <p:cNvPr id="4" name="Footer Placeholder 4"/>
          <p:cNvSpPr>
            <a:spLocks noGrp="1"/>
          </p:cNvSpPr>
          <p:nvPr>
            <p:ph type="ftr" sz="quarter" idx="11"/>
          </p:nvPr>
        </p:nvSpPr>
        <p:spPr>
          <a:ln/>
        </p:spPr>
        <p:txBody>
          <a:bodyPr/>
          <a:lstStyle>
            <a:lvl1pPr>
              <a:defRPr/>
            </a:lvl1pPr>
          </a:lstStyle>
          <a:p>
            <a:pPr>
              <a:defRPr/>
            </a:pPr>
            <a:endParaRPr lang="en-US">
              <a:solidFill>
                <a:srgbClr val="FFFFFF"/>
              </a:solidFill>
            </a:endParaRPr>
          </a:p>
        </p:txBody>
      </p:sp>
      <p:sp>
        <p:nvSpPr>
          <p:cNvPr id="5" name="Slide Number Placeholder 7"/>
          <p:cNvSpPr>
            <a:spLocks noGrp="1"/>
          </p:cNvSpPr>
          <p:nvPr>
            <p:ph type="sldNum" sz="quarter" idx="12"/>
          </p:nvPr>
        </p:nvSpPr>
        <p:spPr/>
        <p:txBody>
          <a:bodyPr/>
          <a:lstStyle>
            <a:lvl1pPr>
              <a:defRPr/>
            </a:lvl1pPr>
          </a:lstStyle>
          <a:p>
            <a:fld id="{6C8C6642-CCE5-4B25-94B2-A266E3C83A11}" type="slidenum">
              <a:rPr lang="en-US" altLang="tr-TR"/>
              <a:pPr/>
              <a:t>‹#›</a:t>
            </a:fld>
            <a:endParaRPr lang="en-US" altLang="tr-TR"/>
          </a:p>
        </p:txBody>
      </p:sp>
    </p:spTree>
    <p:extLst>
      <p:ext uri="{BB962C8B-B14F-4D97-AF65-F5344CB8AC3E}">
        <p14:creationId xmlns:p14="http://schemas.microsoft.com/office/powerpoint/2010/main" val="91712890"/>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cSld name="Boş">
    <p:spTree>
      <p:nvGrpSpPr>
        <p:cNvPr id="1" name=""/>
        <p:cNvGrpSpPr/>
        <p:nvPr/>
      </p:nvGrpSpPr>
      <p:grpSpPr>
        <a:xfrm>
          <a:off x="0" y="0"/>
          <a:ext cx="0" cy="0"/>
          <a:chOff x="0" y="0"/>
          <a:chExt cx="0" cy="0"/>
        </a:xfrm>
      </p:grpSpPr>
      <p:sp>
        <p:nvSpPr>
          <p:cNvPr id="2" name="Date Placeholder 3"/>
          <p:cNvSpPr>
            <a:spLocks noGrp="1"/>
          </p:cNvSpPr>
          <p:nvPr>
            <p:ph type="dt" sz="half" idx="10"/>
          </p:nvPr>
        </p:nvSpPr>
        <p:spPr>
          <a:ln/>
        </p:spPr>
        <p:txBody>
          <a:bodyPr/>
          <a:lstStyle>
            <a:lvl1pPr>
              <a:defRPr/>
            </a:lvl1pPr>
          </a:lstStyle>
          <a:p>
            <a:pPr>
              <a:defRPr/>
            </a:pPr>
            <a:endParaRPr lang="en-US">
              <a:solidFill>
                <a:srgbClr val="FFFFFF"/>
              </a:solidFill>
            </a:endParaRPr>
          </a:p>
        </p:txBody>
      </p:sp>
      <p:sp>
        <p:nvSpPr>
          <p:cNvPr id="3" name="Footer Placeholder 4"/>
          <p:cNvSpPr>
            <a:spLocks noGrp="1"/>
          </p:cNvSpPr>
          <p:nvPr>
            <p:ph type="ftr" sz="quarter" idx="11"/>
          </p:nvPr>
        </p:nvSpPr>
        <p:spPr>
          <a:ln/>
        </p:spPr>
        <p:txBody>
          <a:bodyPr/>
          <a:lstStyle>
            <a:lvl1pPr>
              <a:defRPr/>
            </a:lvl1pPr>
          </a:lstStyle>
          <a:p>
            <a:pPr>
              <a:defRPr/>
            </a:pPr>
            <a:endParaRPr lang="en-US">
              <a:solidFill>
                <a:srgbClr val="FFFFFF"/>
              </a:solidFill>
            </a:endParaRPr>
          </a:p>
        </p:txBody>
      </p:sp>
      <p:sp>
        <p:nvSpPr>
          <p:cNvPr id="4" name="Slide Number Placeholder 7"/>
          <p:cNvSpPr>
            <a:spLocks noGrp="1"/>
          </p:cNvSpPr>
          <p:nvPr>
            <p:ph type="sldNum" sz="quarter" idx="12"/>
          </p:nvPr>
        </p:nvSpPr>
        <p:spPr/>
        <p:txBody>
          <a:bodyPr/>
          <a:lstStyle>
            <a:lvl1pPr>
              <a:defRPr/>
            </a:lvl1pPr>
          </a:lstStyle>
          <a:p>
            <a:fld id="{066B6F0C-C7CD-4665-8F5D-630E1EFB7E87}" type="slidenum">
              <a:rPr lang="en-US" altLang="tr-TR"/>
              <a:pPr/>
              <a:t>‹#›</a:t>
            </a:fld>
            <a:endParaRPr lang="en-US" altLang="tr-TR"/>
          </a:p>
        </p:txBody>
      </p:sp>
    </p:spTree>
    <p:extLst>
      <p:ext uri="{BB962C8B-B14F-4D97-AF65-F5344CB8AC3E}">
        <p14:creationId xmlns:p14="http://schemas.microsoft.com/office/powerpoint/2010/main" val="4031178153"/>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Only">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Date Placeholder 3"/>
          <p:cNvSpPr>
            <a:spLocks noGrp="1"/>
          </p:cNvSpPr>
          <p:nvPr>
            <p:ph type="dt" sz="half" idx="10"/>
          </p:nvPr>
        </p:nvSpPr>
        <p:spPr>
          <a:ln/>
        </p:spPr>
        <p:txBody>
          <a:bodyPr/>
          <a:lstStyle>
            <a:lvl1pPr>
              <a:defRPr/>
            </a:lvl1pPr>
          </a:lstStyle>
          <a:p>
            <a:pPr>
              <a:defRPr/>
            </a:pPr>
            <a:endParaRPr lang="en-US">
              <a:solidFill>
                <a:srgbClr val="FFFFFF"/>
              </a:solidFill>
            </a:endParaRPr>
          </a:p>
        </p:txBody>
      </p:sp>
      <p:sp>
        <p:nvSpPr>
          <p:cNvPr id="4" name="Footer Placeholder 4"/>
          <p:cNvSpPr>
            <a:spLocks noGrp="1"/>
          </p:cNvSpPr>
          <p:nvPr>
            <p:ph type="ftr" sz="quarter" idx="11"/>
          </p:nvPr>
        </p:nvSpPr>
        <p:spPr>
          <a:ln/>
        </p:spPr>
        <p:txBody>
          <a:bodyPr/>
          <a:lstStyle>
            <a:lvl1pPr>
              <a:defRPr/>
            </a:lvl1pPr>
          </a:lstStyle>
          <a:p>
            <a:pPr>
              <a:defRPr/>
            </a:pPr>
            <a:endParaRPr lang="en-US">
              <a:solidFill>
                <a:srgbClr val="FFFFFF"/>
              </a:solidFill>
            </a:endParaRPr>
          </a:p>
        </p:txBody>
      </p:sp>
      <p:sp>
        <p:nvSpPr>
          <p:cNvPr id="5" name="Slide Number Placeholder 7"/>
          <p:cNvSpPr>
            <a:spLocks noGrp="1"/>
          </p:cNvSpPr>
          <p:nvPr>
            <p:ph type="sldNum" sz="quarter" idx="12"/>
          </p:nvPr>
        </p:nvSpPr>
        <p:spPr/>
        <p:txBody>
          <a:bodyPr/>
          <a:lstStyle>
            <a:lvl1pPr>
              <a:defRPr/>
            </a:lvl1pPr>
          </a:lstStyle>
          <a:p>
            <a:fld id="{7C2F019D-7A98-46DF-8D60-7042441C5303}" type="slidenum">
              <a:rPr lang="en-US" altLang="tr-TR"/>
              <a:pPr/>
              <a:t>‹#›</a:t>
            </a:fld>
            <a:endParaRPr lang="en-US" altLang="tr-TR"/>
          </a:p>
        </p:txBody>
      </p:sp>
    </p:spTree>
    <p:extLst>
      <p:ext uri="{BB962C8B-B14F-4D97-AF65-F5344CB8AC3E}">
        <p14:creationId xmlns:p14="http://schemas.microsoft.com/office/powerpoint/2010/main" val="10225762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2" y="273050"/>
            <a:ext cx="3008313" cy="1162050"/>
          </a:xfrm>
        </p:spPr>
        <p:txBody>
          <a:bodyPr anchor="b"/>
          <a:lstStyle>
            <a:lvl1pPr algn="l">
              <a:defRPr sz="2000" b="1"/>
            </a:lvl1pPr>
          </a:lstStyle>
          <a:p>
            <a:r>
              <a:rPr lang="tr-TR" smtClean="0"/>
              <a:t>Asıl başlık stili için tıklatın</a:t>
            </a:r>
            <a:endParaRPr lang="tr-TR"/>
          </a:p>
        </p:txBody>
      </p:sp>
      <p:sp>
        <p:nvSpPr>
          <p:cNvPr id="3" name="İçerik Yer Tutucusu 2"/>
          <p:cNvSpPr>
            <a:spLocks noGrp="1"/>
          </p:cNvSpPr>
          <p:nvPr>
            <p:ph idx="1"/>
          </p:nvPr>
        </p:nvSpPr>
        <p:spPr>
          <a:xfrm>
            <a:off x="3575050" y="27310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457202" y="1435103"/>
            <a:ext cx="3008313" cy="4691063"/>
          </a:xfrm>
        </p:spPr>
        <p:txBody>
          <a:bodyPr/>
          <a:lstStyle>
            <a:lvl1pPr marL="0" indent="0">
              <a:buNone/>
              <a:defRPr sz="1400"/>
            </a:lvl1pPr>
            <a:lvl2pPr marL="456018" indent="0">
              <a:buNone/>
              <a:defRPr sz="1200"/>
            </a:lvl2pPr>
            <a:lvl3pPr marL="912059" indent="0">
              <a:buNone/>
              <a:defRPr sz="1000"/>
            </a:lvl3pPr>
            <a:lvl4pPr marL="1368100" indent="0">
              <a:buNone/>
              <a:defRPr sz="900"/>
            </a:lvl4pPr>
            <a:lvl5pPr marL="1824127" indent="0">
              <a:buNone/>
              <a:defRPr sz="900"/>
            </a:lvl5pPr>
            <a:lvl6pPr marL="2280158" indent="0">
              <a:buNone/>
              <a:defRPr sz="900"/>
            </a:lvl6pPr>
            <a:lvl7pPr marL="2736195" indent="0">
              <a:buNone/>
              <a:defRPr sz="900"/>
            </a:lvl7pPr>
            <a:lvl8pPr marL="3192222" indent="0">
              <a:buNone/>
              <a:defRPr sz="900"/>
            </a:lvl8pPr>
            <a:lvl9pPr marL="3648250" indent="0">
              <a:buNone/>
              <a:defRPr sz="900"/>
            </a:lvl9pPr>
          </a:lstStyle>
          <a:p>
            <a:pPr lvl="0"/>
            <a:r>
              <a:rPr lang="tr-TR" smtClean="0"/>
              <a:t>Asıl metin stillerini düzenlemek için tıklatın</a:t>
            </a:r>
          </a:p>
        </p:txBody>
      </p:sp>
      <p:sp>
        <p:nvSpPr>
          <p:cNvPr id="5"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E4B39B-EF43-4E58-941B-C42F9B1C7EE9}" type="slidenum">
              <a:rPr lang="tr-TR">
                <a:solidFill>
                  <a:srgbClr val="000000"/>
                </a:solidFill>
              </a:rPr>
              <a:pPr>
                <a:defRPr/>
              </a:pPr>
              <a:t>‹#›</a:t>
            </a:fld>
            <a:endParaRPr lang="tr-TR">
              <a:solidFill>
                <a:srgbClr val="000000"/>
              </a:solidFill>
            </a:endParaRPr>
          </a:p>
        </p:txBody>
      </p:sp>
    </p:spTree>
    <p:extLst>
      <p:ext uri="{BB962C8B-B14F-4D97-AF65-F5344CB8AC3E}">
        <p14:creationId xmlns:p14="http://schemas.microsoft.com/office/powerpoint/2010/main" val="1744068679"/>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tr-TR"/>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tr-TR"/>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B7499AE-9EBA-4C5A-A9A0-143620F1FE1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65685168"/>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Click to edit Master title style</a:t>
            </a:r>
            <a:endParaRPr lang="en-US"/>
          </a:p>
        </p:txBody>
      </p:sp>
      <p:sp>
        <p:nvSpPr>
          <p:cNvPr id="3" name="Content Placeholder 2"/>
          <p:cNvSpPr>
            <a:spLocks noGrp="1"/>
          </p:cNvSpPr>
          <p:nvPr>
            <p:ph idx="1"/>
          </p:nvPr>
        </p:nvSpPr>
        <p:spPr/>
        <p:txBody>
          <a:body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0FD3646-2ACE-4B8C-A099-9B65F48AD2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6575275"/>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tr-TR"/>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tr-TR"/>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43ABB62-B236-4E78-96C7-361B0570986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6755650"/>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91FDEE2-8B8C-4F07-9C49-F8112C18F0E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38773467"/>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C48E95FA-EC4B-49E4-81AE-8F8D035DEB2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85257802"/>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83C0D7A-6E15-4D89-9D24-47032D85C9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77571602"/>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D53C657-7096-4EEF-B937-63A8BC23B95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48666167"/>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tr-TR"/>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D901413-1D59-4CA7-8FE4-74BE31ED4D0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62275277"/>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tr-TR"/>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D7D036B-A376-4269-A153-A692CD33AE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31984270"/>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DCA23FD-8E23-4A44-A300-949C4305C78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981771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6018" indent="0">
              <a:buNone/>
              <a:defRPr sz="2800"/>
            </a:lvl2pPr>
            <a:lvl3pPr marL="912059" indent="0">
              <a:buNone/>
              <a:defRPr sz="2400"/>
            </a:lvl3pPr>
            <a:lvl4pPr marL="1368100" indent="0">
              <a:buNone/>
              <a:defRPr sz="2000"/>
            </a:lvl4pPr>
            <a:lvl5pPr marL="1824127" indent="0">
              <a:buNone/>
              <a:defRPr sz="2000"/>
            </a:lvl5pPr>
            <a:lvl6pPr marL="2280158" indent="0">
              <a:buNone/>
              <a:defRPr sz="2000"/>
            </a:lvl6pPr>
            <a:lvl7pPr marL="2736195" indent="0">
              <a:buNone/>
              <a:defRPr sz="2000"/>
            </a:lvl7pPr>
            <a:lvl8pPr marL="3192222" indent="0">
              <a:buNone/>
              <a:defRPr sz="2000"/>
            </a:lvl8pPr>
            <a:lvl9pPr marL="3648250" indent="0">
              <a:buNone/>
              <a:defRPr sz="2000"/>
            </a:lvl9pPr>
          </a:lstStyle>
          <a:p>
            <a:pPr lvl="0"/>
            <a:endParaRPr lang="tr-TR" noProof="0" smtClean="0"/>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6018" indent="0">
              <a:buNone/>
              <a:defRPr sz="1200"/>
            </a:lvl2pPr>
            <a:lvl3pPr marL="912059" indent="0">
              <a:buNone/>
              <a:defRPr sz="1000"/>
            </a:lvl3pPr>
            <a:lvl4pPr marL="1368100" indent="0">
              <a:buNone/>
              <a:defRPr sz="900"/>
            </a:lvl4pPr>
            <a:lvl5pPr marL="1824127" indent="0">
              <a:buNone/>
              <a:defRPr sz="900"/>
            </a:lvl5pPr>
            <a:lvl6pPr marL="2280158" indent="0">
              <a:buNone/>
              <a:defRPr sz="900"/>
            </a:lvl6pPr>
            <a:lvl7pPr marL="2736195" indent="0">
              <a:buNone/>
              <a:defRPr sz="900"/>
            </a:lvl7pPr>
            <a:lvl8pPr marL="3192222" indent="0">
              <a:buNone/>
              <a:defRPr sz="900"/>
            </a:lvl8pPr>
            <a:lvl9pPr marL="3648250" indent="0">
              <a:buNone/>
              <a:defRPr sz="900"/>
            </a:lvl9pPr>
          </a:lstStyle>
          <a:p>
            <a:pPr lvl="0"/>
            <a:r>
              <a:rPr lang="tr-TR" smtClean="0"/>
              <a:t>Asıl metin stillerini düzenlemek için tıklatın</a:t>
            </a:r>
          </a:p>
        </p:txBody>
      </p:sp>
      <p:sp>
        <p:nvSpPr>
          <p:cNvPr id="5"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E3B267A-5D24-42F5-92CF-0BD24B3BBDEF}" type="slidenum">
              <a:rPr lang="tr-TR">
                <a:solidFill>
                  <a:srgbClr val="000000"/>
                </a:solidFill>
              </a:rPr>
              <a:pPr>
                <a:defRPr/>
              </a:pPr>
              <a:t>‹#›</a:t>
            </a:fld>
            <a:endParaRPr lang="tr-TR">
              <a:solidFill>
                <a:srgbClr val="000000"/>
              </a:solidFill>
            </a:endParaRPr>
          </a:p>
        </p:txBody>
      </p:sp>
    </p:spTree>
    <p:extLst>
      <p:ext uri="{BB962C8B-B14F-4D97-AF65-F5344CB8AC3E}">
        <p14:creationId xmlns:p14="http://schemas.microsoft.com/office/powerpoint/2010/main" val="86240743"/>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tr-TR"/>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304C77B-674B-46E7-8B25-B27976F21F5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34794234"/>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tr-TR"/>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2AD6BB2-51A5-49C3-8643-DE43B7786C2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68647699"/>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tr-TR"/>
              <a:t>Click to edit Master title style</a:t>
            </a:r>
            <a:endParaRPr lang="en-US"/>
          </a:p>
        </p:txBody>
      </p:sp>
      <p:sp>
        <p:nvSpPr>
          <p:cNvPr id="3" name="Content Placeholder 2"/>
          <p:cNvSpPr>
            <a:spLocks noGrp="1"/>
          </p:cNvSpPr>
          <p:nvPr>
            <p:ph sz="half" idx="1"/>
          </p:nvPr>
        </p:nvSpPr>
        <p:spPr>
          <a:xfrm>
            <a:off x="457200" y="1600200"/>
            <a:ext cx="8229600" cy="2185988"/>
          </a:xfrm>
        </p:spPr>
        <p:txBody>
          <a:body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Text Placeholder 3"/>
          <p:cNvSpPr>
            <a:spLocks noGrp="1"/>
          </p:cNvSpPr>
          <p:nvPr>
            <p:ph type="body" sz="half" idx="2"/>
          </p:nvPr>
        </p:nvSpPr>
        <p:spPr>
          <a:xfrm>
            <a:off x="457200" y="3938588"/>
            <a:ext cx="8229600" cy="2187575"/>
          </a:xfrm>
        </p:spPr>
        <p:txBody>
          <a:body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752C6CA-E7C3-42CB-88BF-EDA9AA7EA30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38860619"/>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tr-TR"/>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436283A-AB89-49D8-A21B-C1991069893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15842807"/>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6A34A1A-C531-46F2-B3E5-FC01855BD15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09514020"/>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tr-TR"/>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1E69C78-25A8-4D07-A073-85BC9D5AFC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69773993"/>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tr-TR"/>
              <a:t>Click to edit Master title style</a:t>
            </a:r>
            <a:endParaRPr lang="en-US"/>
          </a:p>
        </p:txBody>
      </p:sp>
      <p:sp>
        <p:nvSpPr>
          <p:cNvPr id="3" name="Chart Placeholder 2"/>
          <p:cNvSpPr>
            <a:spLocks noGrp="1"/>
          </p:cNvSpPr>
          <p:nvPr>
            <p:ph type="chart" sz="half" idx="1"/>
          </p:nvPr>
        </p:nvSpPr>
        <p:spPr>
          <a:xfrm>
            <a:off x="685800" y="1981200"/>
            <a:ext cx="3810000" cy="41148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5" name="Date Placeholder 4"/>
          <p:cNvSpPr>
            <a:spLocks noGrp="1"/>
          </p:cNvSpPr>
          <p:nvPr>
            <p:ph type="dt" sz="half" idx="10"/>
          </p:nvPr>
        </p:nvSpPr>
        <p:spPr>
          <a:xfrm>
            <a:off x="685800" y="6172200"/>
            <a:ext cx="1905000" cy="457200"/>
          </a:xfrm>
        </p:spPr>
        <p:txBody>
          <a:bodyPr/>
          <a:lstStyle>
            <a:lvl1pPr>
              <a:defRPr/>
            </a:lvl1pPr>
          </a:lstStyle>
          <a:p>
            <a:pPr>
              <a:defRPr/>
            </a:pPr>
            <a:endParaRPr lang="ru-RU">
              <a:solidFill>
                <a:srgbClr val="000000"/>
              </a:solidFill>
            </a:endParaRPr>
          </a:p>
        </p:txBody>
      </p:sp>
      <p:sp>
        <p:nvSpPr>
          <p:cNvPr id="6" name="Footer Placeholder 5"/>
          <p:cNvSpPr>
            <a:spLocks noGrp="1"/>
          </p:cNvSpPr>
          <p:nvPr>
            <p:ph type="ftr" sz="quarter" idx="11"/>
          </p:nvPr>
        </p:nvSpPr>
        <p:spPr>
          <a:xfrm>
            <a:off x="3124200" y="6172200"/>
            <a:ext cx="2895600" cy="457200"/>
          </a:xfrm>
        </p:spPr>
        <p:txBody>
          <a:bodyPr/>
          <a:lstStyle>
            <a:lvl1pPr>
              <a:defRPr/>
            </a:lvl1pPr>
          </a:lstStyle>
          <a:p>
            <a:pPr>
              <a:defRPr/>
            </a:pPr>
            <a:endParaRPr lang="ru-RU">
              <a:solidFill>
                <a:srgbClr val="000000"/>
              </a:solidFill>
            </a:endParaRPr>
          </a:p>
        </p:txBody>
      </p:sp>
      <p:sp>
        <p:nvSpPr>
          <p:cNvPr id="7" name="Slide Number Placeholder 6"/>
          <p:cNvSpPr>
            <a:spLocks noGrp="1"/>
          </p:cNvSpPr>
          <p:nvPr>
            <p:ph type="sldNum" sz="quarter" idx="12"/>
          </p:nvPr>
        </p:nvSpPr>
        <p:spPr>
          <a:xfrm>
            <a:off x="6553200" y="6172200"/>
            <a:ext cx="1905000" cy="457200"/>
          </a:xfrm>
        </p:spPr>
        <p:txBody>
          <a:bodyPr/>
          <a:lstStyle>
            <a:lvl1pPr>
              <a:defRPr/>
            </a:lvl1pPr>
          </a:lstStyle>
          <a:p>
            <a:fld id="{C7913934-6100-4F87-A66C-466C41317FC0}"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85059335"/>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9"/>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018" indent="0" algn="ctr">
              <a:buNone/>
              <a:defRPr>
                <a:solidFill>
                  <a:schemeClr val="tx1">
                    <a:tint val="75000"/>
                  </a:schemeClr>
                </a:solidFill>
              </a:defRPr>
            </a:lvl2pPr>
            <a:lvl3pPr marL="912059" indent="0" algn="ctr">
              <a:buNone/>
              <a:defRPr>
                <a:solidFill>
                  <a:schemeClr val="tx1">
                    <a:tint val="75000"/>
                  </a:schemeClr>
                </a:solidFill>
              </a:defRPr>
            </a:lvl3pPr>
            <a:lvl4pPr marL="1368100" indent="0" algn="ctr">
              <a:buNone/>
              <a:defRPr>
                <a:solidFill>
                  <a:schemeClr val="tx1">
                    <a:tint val="75000"/>
                  </a:schemeClr>
                </a:solidFill>
              </a:defRPr>
            </a:lvl4pPr>
            <a:lvl5pPr marL="1824127" indent="0" algn="ctr">
              <a:buNone/>
              <a:defRPr>
                <a:solidFill>
                  <a:schemeClr val="tx1">
                    <a:tint val="75000"/>
                  </a:schemeClr>
                </a:solidFill>
              </a:defRPr>
            </a:lvl5pPr>
            <a:lvl6pPr marL="2280158" indent="0" algn="ctr">
              <a:buNone/>
              <a:defRPr>
                <a:solidFill>
                  <a:schemeClr val="tx1">
                    <a:tint val="75000"/>
                  </a:schemeClr>
                </a:solidFill>
              </a:defRPr>
            </a:lvl6pPr>
            <a:lvl7pPr marL="2736195" indent="0" algn="ctr">
              <a:buNone/>
              <a:defRPr>
                <a:solidFill>
                  <a:schemeClr val="tx1">
                    <a:tint val="75000"/>
                  </a:schemeClr>
                </a:solidFill>
              </a:defRPr>
            </a:lvl7pPr>
            <a:lvl8pPr marL="3192222" indent="0" algn="ctr">
              <a:buNone/>
              <a:defRPr>
                <a:solidFill>
                  <a:schemeClr val="tx1">
                    <a:tint val="75000"/>
                  </a:schemeClr>
                </a:solidFill>
              </a:defRPr>
            </a:lvl8pPr>
            <a:lvl9pPr marL="364825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solidFill>
                  <a:prstClr val="black">
                    <a:tint val="75000"/>
                  </a:prstClr>
                </a:solidFill>
              </a:rPr>
              <a:pPr/>
              <a:t>4.02.2017</a:t>
            </a:fld>
            <a:endParaRPr lang="tr-TR">
              <a:solidFill>
                <a:prstClr val="black">
                  <a:tint val="75000"/>
                </a:prstClr>
              </a:solidFill>
            </a:endParaRPr>
          </a:p>
        </p:txBody>
      </p:sp>
      <p:sp>
        <p:nvSpPr>
          <p:cNvPr id="5" name="4 Altbilgi Yer Tutucusu"/>
          <p:cNvSpPr>
            <a:spLocks noGrp="1"/>
          </p:cNvSpPr>
          <p:nvPr>
            <p:ph type="ftr" sz="quarter" idx="11"/>
          </p:nvPr>
        </p:nvSpPr>
        <p:spPr/>
        <p:txBody>
          <a:bodyPr/>
          <a:lstStyle/>
          <a:p>
            <a:endParaRPr lang="tr-TR">
              <a:solidFill>
                <a:prstClr val="black">
                  <a:tint val="75000"/>
                </a:prstClr>
              </a:solidFill>
            </a:endParaRPr>
          </a:p>
        </p:txBody>
      </p:sp>
      <p:sp>
        <p:nvSpPr>
          <p:cNvPr id="6" name="5 Slayt Numarası Yer Tutucusu"/>
          <p:cNvSpPr>
            <a:spLocks noGrp="1"/>
          </p:cNvSpPr>
          <p:nvPr>
            <p:ph type="sldNum" sz="quarter" idx="12"/>
          </p:nvPr>
        </p:nvSpPr>
        <p:spPr/>
        <p:txBody>
          <a:bodyPr/>
          <a:lstStyle/>
          <a:p>
            <a:fld id="{F302176B-0E47-46AC-8F43-DAB4B8A37D06}"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998660519"/>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solidFill>
                  <a:prstClr val="black">
                    <a:tint val="75000"/>
                  </a:prstClr>
                </a:solidFill>
              </a:rPr>
              <a:pPr/>
              <a:t>4.02.2017</a:t>
            </a:fld>
            <a:endParaRPr lang="tr-TR">
              <a:solidFill>
                <a:prstClr val="black">
                  <a:tint val="75000"/>
                </a:prstClr>
              </a:solidFill>
            </a:endParaRPr>
          </a:p>
        </p:txBody>
      </p:sp>
      <p:sp>
        <p:nvSpPr>
          <p:cNvPr id="5" name="4 Altbilgi Yer Tutucusu"/>
          <p:cNvSpPr>
            <a:spLocks noGrp="1"/>
          </p:cNvSpPr>
          <p:nvPr>
            <p:ph type="ftr" sz="quarter" idx="11"/>
          </p:nvPr>
        </p:nvSpPr>
        <p:spPr/>
        <p:txBody>
          <a:bodyPr/>
          <a:lstStyle/>
          <a:p>
            <a:endParaRPr lang="tr-TR">
              <a:solidFill>
                <a:prstClr val="black">
                  <a:tint val="75000"/>
                </a:prstClr>
              </a:solidFill>
            </a:endParaRPr>
          </a:p>
        </p:txBody>
      </p:sp>
      <p:sp>
        <p:nvSpPr>
          <p:cNvPr id="6" name="5 Slayt Numarası Yer Tutucusu"/>
          <p:cNvSpPr>
            <a:spLocks noGrp="1"/>
          </p:cNvSpPr>
          <p:nvPr>
            <p:ph type="sldNum" sz="quarter" idx="12"/>
          </p:nvPr>
        </p:nvSpPr>
        <p:spPr/>
        <p:txBody>
          <a:bodyPr/>
          <a:lstStyle/>
          <a:p>
            <a:fld id="{F302176B-0E47-46AC-8F43-DAB4B8A37D06}"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761591250"/>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52"/>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65"/>
            <a:ext cx="7772400" cy="1500187"/>
          </a:xfrm>
        </p:spPr>
        <p:txBody>
          <a:bodyPr anchor="b"/>
          <a:lstStyle>
            <a:lvl1pPr marL="0" indent="0">
              <a:buNone/>
              <a:defRPr sz="2000">
                <a:solidFill>
                  <a:schemeClr val="tx1">
                    <a:tint val="75000"/>
                  </a:schemeClr>
                </a:solidFill>
              </a:defRPr>
            </a:lvl1pPr>
            <a:lvl2pPr marL="456018" indent="0">
              <a:buNone/>
              <a:defRPr sz="1800">
                <a:solidFill>
                  <a:schemeClr val="tx1">
                    <a:tint val="75000"/>
                  </a:schemeClr>
                </a:solidFill>
              </a:defRPr>
            </a:lvl2pPr>
            <a:lvl3pPr marL="912059" indent="0">
              <a:buNone/>
              <a:defRPr sz="1600">
                <a:solidFill>
                  <a:schemeClr val="tx1">
                    <a:tint val="75000"/>
                  </a:schemeClr>
                </a:solidFill>
              </a:defRPr>
            </a:lvl3pPr>
            <a:lvl4pPr marL="1368100" indent="0">
              <a:buNone/>
              <a:defRPr sz="1400">
                <a:solidFill>
                  <a:schemeClr val="tx1">
                    <a:tint val="75000"/>
                  </a:schemeClr>
                </a:solidFill>
              </a:defRPr>
            </a:lvl4pPr>
            <a:lvl5pPr marL="1824127" indent="0">
              <a:buNone/>
              <a:defRPr sz="1400">
                <a:solidFill>
                  <a:schemeClr val="tx1">
                    <a:tint val="75000"/>
                  </a:schemeClr>
                </a:solidFill>
              </a:defRPr>
            </a:lvl5pPr>
            <a:lvl6pPr marL="2280158" indent="0">
              <a:buNone/>
              <a:defRPr sz="1400">
                <a:solidFill>
                  <a:schemeClr val="tx1">
                    <a:tint val="75000"/>
                  </a:schemeClr>
                </a:solidFill>
              </a:defRPr>
            </a:lvl6pPr>
            <a:lvl7pPr marL="2736195" indent="0">
              <a:buNone/>
              <a:defRPr sz="1400">
                <a:solidFill>
                  <a:schemeClr val="tx1">
                    <a:tint val="75000"/>
                  </a:schemeClr>
                </a:solidFill>
              </a:defRPr>
            </a:lvl7pPr>
            <a:lvl8pPr marL="3192222" indent="0">
              <a:buNone/>
              <a:defRPr sz="1400">
                <a:solidFill>
                  <a:schemeClr val="tx1">
                    <a:tint val="75000"/>
                  </a:schemeClr>
                </a:solidFill>
              </a:defRPr>
            </a:lvl8pPr>
            <a:lvl9pPr marL="364825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fld id="{A23720DD-5B6D-40BF-8493-A6B52D484E6B}" type="datetimeFigureOut">
              <a:rPr lang="tr-TR" smtClean="0">
                <a:solidFill>
                  <a:prstClr val="black">
                    <a:tint val="75000"/>
                  </a:prstClr>
                </a:solidFill>
              </a:rPr>
              <a:pPr/>
              <a:t>4.02.2017</a:t>
            </a:fld>
            <a:endParaRPr lang="tr-TR">
              <a:solidFill>
                <a:prstClr val="black">
                  <a:tint val="75000"/>
                </a:prstClr>
              </a:solidFill>
            </a:endParaRPr>
          </a:p>
        </p:txBody>
      </p:sp>
      <p:sp>
        <p:nvSpPr>
          <p:cNvPr id="5" name="4 Altbilgi Yer Tutucusu"/>
          <p:cNvSpPr>
            <a:spLocks noGrp="1"/>
          </p:cNvSpPr>
          <p:nvPr>
            <p:ph type="ftr" sz="quarter" idx="11"/>
          </p:nvPr>
        </p:nvSpPr>
        <p:spPr/>
        <p:txBody>
          <a:bodyPr/>
          <a:lstStyle/>
          <a:p>
            <a:endParaRPr lang="tr-TR">
              <a:solidFill>
                <a:prstClr val="black">
                  <a:tint val="75000"/>
                </a:prstClr>
              </a:solidFill>
            </a:endParaRPr>
          </a:p>
        </p:txBody>
      </p:sp>
      <p:sp>
        <p:nvSpPr>
          <p:cNvPr id="6" name="5 Slayt Numarası Yer Tutucusu"/>
          <p:cNvSpPr>
            <a:spLocks noGrp="1"/>
          </p:cNvSpPr>
          <p:nvPr>
            <p:ph type="sldNum" sz="quarter" idx="12"/>
          </p:nvPr>
        </p:nvSpPr>
        <p:spPr/>
        <p:txBody>
          <a:bodyPr/>
          <a:lstStyle/>
          <a:p>
            <a:fld id="{F302176B-0E47-46AC-8F43-DAB4B8A37D06}"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8390595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B30956-FCB0-483D-80A4-7EB848145EC1}" type="slidenum">
              <a:rPr lang="tr-TR">
                <a:solidFill>
                  <a:srgbClr val="000000"/>
                </a:solidFill>
              </a:rPr>
              <a:pPr>
                <a:defRPr/>
              </a:pPr>
              <a:t>‹#›</a:t>
            </a:fld>
            <a:endParaRPr lang="tr-TR">
              <a:solidFill>
                <a:srgbClr val="000000"/>
              </a:solidFill>
            </a:endParaRPr>
          </a:p>
        </p:txBody>
      </p:sp>
    </p:spTree>
    <p:extLst>
      <p:ext uri="{BB962C8B-B14F-4D97-AF65-F5344CB8AC3E}">
        <p14:creationId xmlns:p14="http://schemas.microsoft.com/office/powerpoint/2010/main" val="3223808315"/>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5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5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fld id="{A23720DD-5B6D-40BF-8493-A6B52D484E6B}" type="datetimeFigureOut">
              <a:rPr lang="tr-TR" smtClean="0">
                <a:solidFill>
                  <a:prstClr val="black">
                    <a:tint val="75000"/>
                  </a:prstClr>
                </a:solidFill>
              </a:rPr>
              <a:pPr/>
              <a:t>4.02.2017</a:t>
            </a:fld>
            <a:endParaRPr lang="tr-TR">
              <a:solidFill>
                <a:prstClr val="black">
                  <a:tint val="75000"/>
                </a:prstClr>
              </a:solidFill>
            </a:endParaRPr>
          </a:p>
        </p:txBody>
      </p:sp>
      <p:sp>
        <p:nvSpPr>
          <p:cNvPr id="6" name="5 Altbilgi Yer Tutucusu"/>
          <p:cNvSpPr>
            <a:spLocks noGrp="1"/>
          </p:cNvSpPr>
          <p:nvPr>
            <p:ph type="ftr" sz="quarter" idx="11"/>
          </p:nvPr>
        </p:nvSpPr>
        <p:spPr/>
        <p:txBody>
          <a:bodyPr/>
          <a:lstStyle/>
          <a:p>
            <a:endParaRPr lang="tr-TR">
              <a:solidFill>
                <a:prstClr val="black">
                  <a:tint val="75000"/>
                </a:prstClr>
              </a:solidFill>
            </a:endParaRPr>
          </a:p>
        </p:txBody>
      </p:sp>
      <p:sp>
        <p:nvSpPr>
          <p:cNvPr id="7" name="6 Slayt Numarası Yer Tutucusu"/>
          <p:cNvSpPr>
            <a:spLocks noGrp="1"/>
          </p:cNvSpPr>
          <p:nvPr>
            <p:ph type="sldNum" sz="quarter" idx="12"/>
          </p:nvPr>
        </p:nvSpPr>
        <p:spPr/>
        <p:txBody>
          <a:bodyPr/>
          <a:lstStyle/>
          <a:p>
            <a:fld id="{F302176B-0E47-46AC-8F43-DAB4B8A37D06}"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575066120"/>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6018" indent="0">
              <a:buNone/>
              <a:defRPr sz="2000" b="1"/>
            </a:lvl2pPr>
            <a:lvl3pPr marL="912059" indent="0">
              <a:buNone/>
              <a:defRPr sz="1800" b="1"/>
            </a:lvl3pPr>
            <a:lvl4pPr marL="1368100" indent="0">
              <a:buNone/>
              <a:defRPr sz="1600" b="1"/>
            </a:lvl4pPr>
            <a:lvl5pPr marL="1824127" indent="0">
              <a:buNone/>
              <a:defRPr sz="1600" b="1"/>
            </a:lvl5pPr>
            <a:lvl6pPr marL="2280158" indent="0">
              <a:buNone/>
              <a:defRPr sz="1600" b="1"/>
            </a:lvl6pPr>
            <a:lvl7pPr marL="2736195" indent="0">
              <a:buNone/>
              <a:defRPr sz="1600" b="1"/>
            </a:lvl7pPr>
            <a:lvl8pPr marL="3192222" indent="0">
              <a:buNone/>
              <a:defRPr sz="1600" b="1"/>
            </a:lvl8pPr>
            <a:lvl9pPr marL="364825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7" y="1535113"/>
            <a:ext cx="4041775" cy="639762"/>
          </a:xfrm>
        </p:spPr>
        <p:txBody>
          <a:bodyPr anchor="b"/>
          <a:lstStyle>
            <a:lvl1pPr marL="0" indent="0">
              <a:buNone/>
              <a:defRPr sz="2400" b="1"/>
            </a:lvl1pPr>
            <a:lvl2pPr marL="456018" indent="0">
              <a:buNone/>
              <a:defRPr sz="2000" b="1"/>
            </a:lvl2pPr>
            <a:lvl3pPr marL="912059" indent="0">
              <a:buNone/>
              <a:defRPr sz="1800" b="1"/>
            </a:lvl3pPr>
            <a:lvl4pPr marL="1368100" indent="0">
              <a:buNone/>
              <a:defRPr sz="1600" b="1"/>
            </a:lvl4pPr>
            <a:lvl5pPr marL="1824127" indent="0">
              <a:buNone/>
              <a:defRPr sz="1600" b="1"/>
            </a:lvl5pPr>
            <a:lvl6pPr marL="2280158" indent="0">
              <a:buNone/>
              <a:defRPr sz="1600" b="1"/>
            </a:lvl6pPr>
            <a:lvl7pPr marL="2736195" indent="0">
              <a:buNone/>
              <a:defRPr sz="1600" b="1"/>
            </a:lvl7pPr>
            <a:lvl8pPr marL="3192222" indent="0">
              <a:buNone/>
              <a:defRPr sz="1600" b="1"/>
            </a:lvl8pPr>
            <a:lvl9pPr marL="364825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fld id="{A23720DD-5B6D-40BF-8493-A6B52D484E6B}" type="datetimeFigureOut">
              <a:rPr lang="tr-TR" smtClean="0">
                <a:solidFill>
                  <a:prstClr val="black">
                    <a:tint val="75000"/>
                  </a:prstClr>
                </a:solidFill>
              </a:rPr>
              <a:pPr/>
              <a:t>4.02.2017</a:t>
            </a:fld>
            <a:endParaRPr lang="tr-TR">
              <a:solidFill>
                <a:prstClr val="black">
                  <a:tint val="75000"/>
                </a:prstClr>
              </a:solidFill>
            </a:endParaRPr>
          </a:p>
        </p:txBody>
      </p:sp>
      <p:sp>
        <p:nvSpPr>
          <p:cNvPr id="8" name="7 Altbilgi Yer Tutucusu"/>
          <p:cNvSpPr>
            <a:spLocks noGrp="1"/>
          </p:cNvSpPr>
          <p:nvPr>
            <p:ph type="ftr" sz="quarter" idx="11"/>
          </p:nvPr>
        </p:nvSpPr>
        <p:spPr/>
        <p:txBody>
          <a:bodyPr/>
          <a:lstStyle/>
          <a:p>
            <a:endParaRPr lang="tr-TR">
              <a:solidFill>
                <a:prstClr val="black">
                  <a:tint val="75000"/>
                </a:prstClr>
              </a:solidFill>
            </a:endParaRPr>
          </a:p>
        </p:txBody>
      </p:sp>
      <p:sp>
        <p:nvSpPr>
          <p:cNvPr id="9" name="8 Slayt Numarası Yer Tutucusu"/>
          <p:cNvSpPr>
            <a:spLocks noGrp="1"/>
          </p:cNvSpPr>
          <p:nvPr>
            <p:ph type="sldNum" sz="quarter" idx="12"/>
          </p:nvPr>
        </p:nvSpPr>
        <p:spPr/>
        <p:txBody>
          <a:bodyPr/>
          <a:lstStyle/>
          <a:p>
            <a:fld id="{F302176B-0E47-46AC-8F43-DAB4B8A37D06}"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636586424"/>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fld id="{A23720DD-5B6D-40BF-8493-A6B52D484E6B}" type="datetimeFigureOut">
              <a:rPr lang="tr-TR" smtClean="0">
                <a:solidFill>
                  <a:prstClr val="black">
                    <a:tint val="75000"/>
                  </a:prstClr>
                </a:solidFill>
              </a:rPr>
              <a:pPr/>
              <a:t>4.02.2017</a:t>
            </a:fld>
            <a:endParaRPr lang="tr-TR">
              <a:solidFill>
                <a:prstClr val="black">
                  <a:tint val="75000"/>
                </a:prstClr>
              </a:solidFill>
            </a:endParaRPr>
          </a:p>
        </p:txBody>
      </p:sp>
      <p:sp>
        <p:nvSpPr>
          <p:cNvPr id="4" name="3 Altbilgi Yer Tutucusu"/>
          <p:cNvSpPr>
            <a:spLocks noGrp="1"/>
          </p:cNvSpPr>
          <p:nvPr>
            <p:ph type="ftr" sz="quarter" idx="11"/>
          </p:nvPr>
        </p:nvSpPr>
        <p:spPr/>
        <p:txBody>
          <a:bodyPr/>
          <a:lstStyle/>
          <a:p>
            <a:endParaRPr lang="tr-TR">
              <a:solidFill>
                <a:prstClr val="black">
                  <a:tint val="75000"/>
                </a:prstClr>
              </a:solidFill>
            </a:endParaRPr>
          </a:p>
        </p:txBody>
      </p:sp>
      <p:sp>
        <p:nvSpPr>
          <p:cNvPr id="5" name="4 Slayt Numarası Yer Tutucusu"/>
          <p:cNvSpPr>
            <a:spLocks noGrp="1"/>
          </p:cNvSpPr>
          <p:nvPr>
            <p:ph type="sldNum" sz="quarter" idx="12"/>
          </p:nvPr>
        </p:nvSpPr>
        <p:spPr/>
        <p:txBody>
          <a:bodyPr/>
          <a:lstStyle/>
          <a:p>
            <a:fld id="{F302176B-0E47-46AC-8F43-DAB4B8A37D06}"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893525217"/>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A23720DD-5B6D-40BF-8493-A6B52D484E6B}" type="datetimeFigureOut">
              <a:rPr lang="tr-TR" smtClean="0">
                <a:solidFill>
                  <a:prstClr val="black">
                    <a:tint val="75000"/>
                  </a:prstClr>
                </a:solidFill>
              </a:rPr>
              <a:pPr/>
              <a:t>4.02.2017</a:t>
            </a:fld>
            <a:endParaRPr lang="tr-TR">
              <a:solidFill>
                <a:prstClr val="black">
                  <a:tint val="75000"/>
                </a:prstClr>
              </a:solidFill>
            </a:endParaRPr>
          </a:p>
        </p:txBody>
      </p:sp>
      <p:sp>
        <p:nvSpPr>
          <p:cNvPr id="3" name="2 Altbilgi Yer Tutucusu"/>
          <p:cNvSpPr>
            <a:spLocks noGrp="1"/>
          </p:cNvSpPr>
          <p:nvPr>
            <p:ph type="ftr" sz="quarter" idx="11"/>
          </p:nvPr>
        </p:nvSpPr>
        <p:spPr/>
        <p:txBody>
          <a:bodyPr/>
          <a:lstStyle/>
          <a:p>
            <a:endParaRPr lang="tr-TR">
              <a:solidFill>
                <a:prstClr val="black">
                  <a:tint val="75000"/>
                </a:prstClr>
              </a:solidFill>
            </a:endParaRPr>
          </a:p>
        </p:txBody>
      </p:sp>
      <p:sp>
        <p:nvSpPr>
          <p:cNvPr id="4" name="3 Slayt Numarası Yer Tutucusu"/>
          <p:cNvSpPr>
            <a:spLocks noGrp="1"/>
          </p:cNvSpPr>
          <p:nvPr>
            <p:ph type="sldNum" sz="quarter" idx="12"/>
          </p:nvPr>
        </p:nvSpPr>
        <p:spPr/>
        <p:txBody>
          <a:bodyPr/>
          <a:lstStyle/>
          <a:p>
            <a:fld id="{F302176B-0E47-46AC-8F43-DAB4B8A37D06}"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480944083"/>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2"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10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2" y="1435103"/>
            <a:ext cx="3008313" cy="4691063"/>
          </a:xfrm>
        </p:spPr>
        <p:txBody>
          <a:bodyPr/>
          <a:lstStyle>
            <a:lvl1pPr marL="0" indent="0">
              <a:buNone/>
              <a:defRPr sz="1400"/>
            </a:lvl1pPr>
            <a:lvl2pPr marL="456018" indent="0">
              <a:buNone/>
              <a:defRPr sz="1200"/>
            </a:lvl2pPr>
            <a:lvl3pPr marL="912059" indent="0">
              <a:buNone/>
              <a:defRPr sz="1000"/>
            </a:lvl3pPr>
            <a:lvl4pPr marL="1368100" indent="0">
              <a:buNone/>
              <a:defRPr sz="900"/>
            </a:lvl4pPr>
            <a:lvl5pPr marL="1824127" indent="0">
              <a:buNone/>
              <a:defRPr sz="900"/>
            </a:lvl5pPr>
            <a:lvl6pPr marL="2280158" indent="0">
              <a:buNone/>
              <a:defRPr sz="900"/>
            </a:lvl6pPr>
            <a:lvl7pPr marL="2736195" indent="0">
              <a:buNone/>
              <a:defRPr sz="900"/>
            </a:lvl7pPr>
            <a:lvl8pPr marL="3192222" indent="0">
              <a:buNone/>
              <a:defRPr sz="900"/>
            </a:lvl8pPr>
            <a:lvl9pPr marL="364825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A23720DD-5B6D-40BF-8493-A6B52D484E6B}" type="datetimeFigureOut">
              <a:rPr lang="tr-TR" smtClean="0">
                <a:solidFill>
                  <a:prstClr val="black">
                    <a:tint val="75000"/>
                  </a:prstClr>
                </a:solidFill>
              </a:rPr>
              <a:pPr/>
              <a:t>4.02.2017</a:t>
            </a:fld>
            <a:endParaRPr lang="tr-TR">
              <a:solidFill>
                <a:prstClr val="black">
                  <a:tint val="75000"/>
                </a:prstClr>
              </a:solidFill>
            </a:endParaRPr>
          </a:p>
        </p:txBody>
      </p:sp>
      <p:sp>
        <p:nvSpPr>
          <p:cNvPr id="6" name="5 Altbilgi Yer Tutucusu"/>
          <p:cNvSpPr>
            <a:spLocks noGrp="1"/>
          </p:cNvSpPr>
          <p:nvPr>
            <p:ph type="ftr" sz="quarter" idx="11"/>
          </p:nvPr>
        </p:nvSpPr>
        <p:spPr/>
        <p:txBody>
          <a:bodyPr/>
          <a:lstStyle/>
          <a:p>
            <a:endParaRPr lang="tr-TR">
              <a:solidFill>
                <a:prstClr val="black">
                  <a:tint val="75000"/>
                </a:prstClr>
              </a:solidFill>
            </a:endParaRPr>
          </a:p>
        </p:txBody>
      </p:sp>
      <p:sp>
        <p:nvSpPr>
          <p:cNvPr id="7" name="6 Slayt Numarası Yer Tutucusu"/>
          <p:cNvSpPr>
            <a:spLocks noGrp="1"/>
          </p:cNvSpPr>
          <p:nvPr>
            <p:ph type="sldNum" sz="quarter" idx="12"/>
          </p:nvPr>
        </p:nvSpPr>
        <p:spPr/>
        <p:txBody>
          <a:bodyPr/>
          <a:lstStyle/>
          <a:p>
            <a:fld id="{F302176B-0E47-46AC-8F43-DAB4B8A37D06}"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840052263"/>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6018" indent="0">
              <a:buNone/>
              <a:defRPr sz="2800"/>
            </a:lvl2pPr>
            <a:lvl3pPr marL="912059" indent="0">
              <a:buNone/>
              <a:defRPr sz="2400"/>
            </a:lvl3pPr>
            <a:lvl4pPr marL="1368100" indent="0">
              <a:buNone/>
              <a:defRPr sz="2000"/>
            </a:lvl4pPr>
            <a:lvl5pPr marL="1824127" indent="0">
              <a:buNone/>
              <a:defRPr sz="2000"/>
            </a:lvl5pPr>
            <a:lvl6pPr marL="2280158" indent="0">
              <a:buNone/>
              <a:defRPr sz="2000"/>
            </a:lvl6pPr>
            <a:lvl7pPr marL="2736195" indent="0">
              <a:buNone/>
              <a:defRPr sz="2000"/>
            </a:lvl7pPr>
            <a:lvl8pPr marL="3192222" indent="0">
              <a:buNone/>
              <a:defRPr sz="2000"/>
            </a:lvl8pPr>
            <a:lvl9pPr marL="3648250" indent="0">
              <a:buNone/>
              <a:defRPr sz="2000"/>
            </a:lvl9pPr>
          </a:lstStyle>
          <a:p>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6018" indent="0">
              <a:buNone/>
              <a:defRPr sz="1200"/>
            </a:lvl2pPr>
            <a:lvl3pPr marL="912059" indent="0">
              <a:buNone/>
              <a:defRPr sz="1000"/>
            </a:lvl3pPr>
            <a:lvl4pPr marL="1368100" indent="0">
              <a:buNone/>
              <a:defRPr sz="900"/>
            </a:lvl4pPr>
            <a:lvl5pPr marL="1824127" indent="0">
              <a:buNone/>
              <a:defRPr sz="900"/>
            </a:lvl5pPr>
            <a:lvl6pPr marL="2280158" indent="0">
              <a:buNone/>
              <a:defRPr sz="900"/>
            </a:lvl6pPr>
            <a:lvl7pPr marL="2736195" indent="0">
              <a:buNone/>
              <a:defRPr sz="900"/>
            </a:lvl7pPr>
            <a:lvl8pPr marL="3192222" indent="0">
              <a:buNone/>
              <a:defRPr sz="900"/>
            </a:lvl8pPr>
            <a:lvl9pPr marL="364825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A23720DD-5B6D-40BF-8493-A6B52D484E6B}" type="datetimeFigureOut">
              <a:rPr lang="tr-TR" smtClean="0">
                <a:solidFill>
                  <a:prstClr val="black">
                    <a:tint val="75000"/>
                  </a:prstClr>
                </a:solidFill>
              </a:rPr>
              <a:pPr/>
              <a:t>4.02.2017</a:t>
            </a:fld>
            <a:endParaRPr lang="tr-TR">
              <a:solidFill>
                <a:prstClr val="black">
                  <a:tint val="75000"/>
                </a:prstClr>
              </a:solidFill>
            </a:endParaRPr>
          </a:p>
        </p:txBody>
      </p:sp>
      <p:sp>
        <p:nvSpPr>
          <p:cNvPr id="6" name="5 Altbilgi Yer Tutucusu"/>
          <p:cNvSpPr>
            <a:spLocks noGrp="1"/>
          </p:cNvSpPr>
          <p:nvPr>
            <p:ph type="ftr" sz="quarter" idx="11"/>
          </p:nvPr>
        </p:nvSpPr>
        <p:spPr/>
        <p:txBody>
          <a:bodyPr/>
          <a:lstStyle/>
          <a:p>
            <a:endParaRPr lang="tr-TR">
              <a:solidFill>
                <a:prstClr val="black">
                  <a:tint val="75000"/>
                </a:prstClr>
              </a:solidFill>
            </a:endParaRPr>
          </a:p>
        </p:txBody>
      </p:sp>
      <p:sp>
        <p:nvSpPr>
          <p:cNvPr id="7" name="6 Slayt Numarası Yer Tutucusu"/>
          <p:cNvSpPr>
            <a:spLocks noGrp="1"/>
          </p:cNvSpPr>
          <p:nvPr>
            <p:ph type="sldNum" sz="quarter" idx="12"/>
          </p:nvPr>
        </p:nvSpPr>
        <p:spPr/>
        <p:txBody>
          <a:bodyPr/>
          <a:lstStyle/>
          <a:p>
            <a:fld id="{F302176B-0E47-46AC-8F43-DAB4B8A37D06}"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007809364"/>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solidFill>
                  <a:prstClr val="black">
                    <a:tint val="75000"/>
                  </a:prstClr>
                </a:solidFill>
              </a:rPr>
              <a:pPr/>
              <a:t>4.02.2017</a:t>
            </a:fld>
            <a:endParaRPr lang="tr-TR">
              <a:solidFill>
                <a:prstClr val="black">
                  <a:tint val="75000"/>
                </a:prstClr>
              </a:solidFill>
            </a:endParaRPr>
          </a:p>
        </p:txBody>
      </p:sp>
      <p:sp>
        <p:nvSpPr>
          <p:cNvPr id="5" name="4 Altbilgi Yer Tutucusu"/>
          <p:cNvSpPr>
            <a:spLocks noGrp="1"/>
          </p:cNvSpPr>
          <p:nvPr>
            <p:ph type="ftr" sz="quarter" idx="11"/>
          </p:nvPr>
        </p:nvSpPr>
        <p:spPr/>
        <p:txBody>
          <a:bodyPr/>
          <a:lstStyle/>
          <a:p>
            <a:endParaRPr lang="tr-TR">
              <a:solidFill>
                <a:prstClr val="black">
                  <a:tint val="75000"/>
                </a:prstClr>
              </a:solidFill>
            </a:endParaRPr>
          </a:p>
        </p:txBody>
      </p:sp>
      <p:sp>
        <p:nvSpPr>
          <p:cNvPr id="6" name="5 Slayt Numarası Yer Tutucusu"/>
          <p:cNvSpPr>
            <a:spLocks noGrp="1"/>
          </p:cNvSpPr>
          <p:nvPr>
            <p:ph type="sldNum" sz="quarter" idx="12"/>
          </p:nvPr>
        </p:nvSpPr>
        <p:spPr/>
        <p:txBody>
          <a:bodyPr/>
          <a:lstStyle/>
          <a:p>
            <a:fld id="{F302176B-0E47-46AC-8F43-DAB4B8A37D06}"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919542067"/>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90"/>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90"/>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solidFill>
                  <a:prstClr val="black">
                    <a:tint val="75000"/>
                  </a:prstClr>
                </a:solidFill>
              </a:rPr>
              <a:pPr/>
              <a:t>4.02.2017</a:t>
            </a:fld>
            <a:endParaRPr lang="tr-TR">
              <a:solidFill>
                <a:prstClr val="black">
                  <a:tint val="75000"/>
                </a:prstClr>
              </a:solidFill>
            </a:endParaRPr>
          </a:p>
        </p:txBody>
      </p:sp>
      <p:sp>
        <p:nvSpPr>
          <p:cNvPr id="5" name="4 Altbilgi Yer Tutucusu"/>
          <p:cNvSpPr>
            <a:spLocks noGrp="1"/>
          </p:cNvSpPr>
          <p:nvPr>
            <p:ph type="ftr" sz="quarter" idx="11"/>
          </p:nvPr>
        </p:nvSpPr>
        <p:spPr/>
        <p:txBody>
          <a:bodyPr/>
          <a:lstStyle/>
          <a:p>
            <a:endParaRPr lang="tr-TR">
              <a:solidFill>
                <a:prstClr val="black">
                  <a:tint val="75000"/>
                </a:prstClr>
              </a:solidFill>
            </a:endParaRPr>
          </a:p>
        </p:txBody>
      </p:sp>
      <p:sp>
        <p:nvSpPr>
          <p:cNvPr id="6" name="5 Slayt Numarası Yer Tutucusu"/>
          <p:cNvSpPr>
            <a:spLocks noGrp="1"/>
          </p:cNvSpPr>
          <p:nvPr>
            <p:ph type="sldNum" sz="quarter" idx="12"/>
          </p:nvPr>
        </p:nvSpPr>
        <p:spPr/>
        <p:txBody>
          <a:bodyPr/>
          <a:lstStyle/>
          <a:p>
            <a:fld id="{F302176B-0E47-46AC-8F43-DAB4B8A37D06}"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997999481"/>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24" name="Shape 24"/>
          <p:cNvSpPr>
            <a:spLocks noGrp="1"/>
          </p:cNvSpPr>
          <p:nvPr>
            <p:ph type="title"/>
          </p:nvPr>
        </p:nvSpPr>
        <p:spPr>
          <a:xfrm>
            <a:off x="687587" y="383977"/>
            <a:ext cx="7768828" cy="1598414"/>
          </a:xfrm>
          <a:prstGeom prst="rect">
            <a:avLst/>
          </a:prstGeom>
        </p:spPr>
        <p:txBody>
          <a:bodyPr/>
          <a:lstStyle>
            <a:lvl1pPr>
              <a:defRPr b="1">
                <a:latin typeface="Trebuchet MS"/>
                <a:ea typeface="Trebuchet MS"/>
                <a:cs typeface="Trebuchet MS"/>
                <a:sym typeface="Trebuchet MS"/>
              </a:defRPr>
            </a:lvl1pPr>
          </a:lstStyle>
          <a:p>
            <a:pPr lvl="0"/>
            <a:r>
              <a:rPr/>
              <a:t>Title Text</a:t>
            </a:r>
          </a:p>
        </p:txBody>
      </p:sp>
      <p:sp>
        <p:nvSpPr>
          <p:cNvPr id="25" name="Shape 25"/>
          <p:cNvSpPr>
            <a:spLocks noGrp="1"/>
          </p:cNvSpPr>
          <p:nvPr>
            <p:ph type="body" idx="1"/>
          </p:nvPr>
        </p:nvSpPr>
        <p:spPr>
          <a:xfrm>
            <a:off x="687587" y="1982436"/>
            <a:ext cx="7768828" cy="4875609"/>
          </a:xfrm>
          <a:prstGeom prst="rect">
            <a:avLst/>
          </a:prstGeom>
        </p:spPr>
        <p:txBody>
          <a:bodyPr/>
          <a:lstStyle>
            <a:lvl1pPr>
              <a:defRPr>
                <a:latin typeface="Trebuchet MS"/>
                <a:ea typeface="Trebuchet MS"/>
                <a:cs typeface="Trebuchet MS"/>
                <a:sym typeface="Trebuchet MS"/>
              </a:defRPr>
            </a:lvl1pPr>
            <a:lvl2pPr marL="549737" indent="-200470">
              <a:spcBef>
                <a:spcPts val="633"/>
              </a:spcBef>
              <a:buChar char="–"/>
              <a:defRPr sz="2700">
                <a:latin typeface="Trebuchet MS"/>
                <a:ea typeface="Trebuchet MS"/>
                <a:cs typeface="Trebuchet MS"/>
                <a:sym typeface="Trebuchet MS"/>
              </a:defRPr>
            </a:lvl2pPr>
            <a:lvl3pPr marL="830384" indent="-160377">
              <a:spcBef>
                <a:spcPts val="492"/>
              </a:spcBef>
              <a:defRPr sz="2400">
                <a:latin typeface="Trebuchet MS"/>
                <a:ea typeface="Trebuchet MS"/>
                <a:cs typeface="Trebuchet MS"/>
                <a:sym typeface="Trebuchet MS"/>
              </a:defRPr>
            </a:lvl3pPr>
            <a:lvl4pPr marL="1151137" indent="-160377">
              <a:spcBef>
                <a:spcPts val="422"/>
              </a:spcBef>
              <a:buChar char="–"/>
              <a:defRPr sz="2000">
                <a:latin typeface="Trebuchet MS"/>
                <a:ea typeface="Trebuchet MS"/>
                <a:cs typeface="Trebuchet MS"/>
                <a:sym typeface="Trebuchet MS"/>
              </a:defRPr>
            </a:lvl4pPr>
            <a:lvl5pPr marL="1471874" indent="-160377">
              <a:spcBef>
                <a:spcPts val="422"/>
              </a:spcBef>
              <a:buChar char="»"/>
              <a:defRPr sz="2000">
                <a:latin typeface="Trebuchet MS"/>
                <a:ea typeface="Trebuchet MS"/>
                <a:cs typeface="Trebuchet MS"/>
                <a:sym typeface="Trebuchet MS"/>
              </a:defRPr>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26"/>
          <p:cNvSpPr>
            <a:spLocks noGrp="1"/>
          </p:cNvSpPr>
          <p:nvPr>
            <p:ph type="sldNum" sz="quarter" idx="10"/>
          </p:nvPr>
        </p:nvSpPr>
        <p:spPr>
          <a:xfrm>
            <a:off x="7408737" y="6250826"/>
            <a:ext cx="195566" cy="200055"/>
          </a:xfrm>
        </p:spPr>
        <p:txBody>
          <a:bodyPr/>
          <a:lstStyle>
            <a:lvl1pPr>
              <a:defRPr>
                <a:latin typeface="Times New Roman"/>
                <a:ea typeface="Times New Roman"/>
                <a:cs typeface="Times New Roman"/>
                <a:sym typeface="Times New Roman"/>
              </a:defRPr>
            </a:lvl1pPr>
          </a:lstStyle>
          <a:p>
            <a:pPr>
              <a:defRPr/>
            </a:pPr>
            <a:fld id="{6B059AD8-4293-441A-88FB-E67593ABDD01}" type="slidenum">
              <a:rPr>
                <a:solidFill>
                  <a:prstClr val="black">
                    <a:tint val="75000"/>
                  </a:prstClr>
                </a:solidFill>
              </a:rPr>
              <a:pPr>
                <a:defRPr/>
              </a:pPr>
              <a:t>‹#›</a:t>
            </a:fld>
            <a:endParaRPr>
              <a:solidFill>
                <a:prstClr val="black">
                  <a:tint val="75000"/>
                </a:prstClr>
              </a:solidFill>
            </a:endParaRPr>
          </a:p>
        </p:txBody>
      </p:sp>
    </p:spTree>
    <p:extLst>
      <p:ext uri="{BB962C8B-B14F-4D97-AF65-F5344CB8AC3E}">
        <p14:creationId xmlns:p14="http://schemas.microsoft.com/office/powerpoint/2010/main" val="1314972606"/>
      </p:ext>
    </p:extLst>
  </p:cSld>
  <p:clrMapOvr>
    <a:masterClrMapping/>
  </p:clrMapOvr>
  <p:transition spd="med"/>
</p:sldLayout>
</file>

<file path=ppt/slideLayouts/slideLayout379.xml><?xml version="1.0" encoding="utf-8"?>
<p:sldLayout xmlns:a="http://schemas.openxmlformats.org/drawingml/2006/main" xmlns:r="http://schemas.openxmlformats.org/officeDocument/2006/relationships" xmlns:p="http://schemas.openxmlformats.org/presentationml/2006/main" showMasterSp="0" type="tx">
  <p:cSld name="Default - Title Slide">
    <p:spTree>
      <p:nvGrpSpPr>
        <p:cNvPr id="1" name=""/>
        <p:cNvGrpSpPr/>
        <p:nvPr/>
      </p:nvGrpSpPr>
      <p:grpSpPr>
        <a:xfrm>
          <a:off x="0" y="0"/>
          <a:ext cx="0" cy="0"/>
          <a:chOff x="0" y="0"/>
          <a:chExt cx="0" cy="0"/>
        </a:xfrm>
      </p:grpSpPr>
      <p:sp>
        <p:nvSpPr>
          <p:cNvPr id="4" name="Shape 7"/>
          <p:cNvSpPr/>
          <p:nvPr/>
        </p:nvSpPr>
        <p:spPr>
          <a:xfrm>
            <a:off x="84833" y="127248"/>
            <a:ext cx="9001125" cy="6625828"/>
          </a:xfrm>
          <a:prstGeom prst="rect">
            <a:avLst/>
          </a:prstGeom>
          <a:ln w="76200">
            <a:solidFill/>
            <a:miter lim="400000"/>
          </a:ln>
        </p:spPr>
        <p:txBody>
          <a:bodyPr lIns="26716" tIns="26716" rIns="26716" bIns="26716" anchor="ctr"/>
          <a:lstStyle/>
          <a:p>
            <a:pPr algn="ctr" defTabSz="578914">
              <a:buClr>
                <a:srgbClr val="000000"/>
              </a:buClr>
              <a:buFont typeface="Trebuchet MS"/>
              <a:buNone/>
              <a:defRPr sz="5600">
                <a:effectLst>
                  <a:outerShdw blurRad="38100" dist="12700" dir="5400000" rotWithShape="0">
                    <a:srgbClr val="000000">
                      <a:alpha val="50000"/>
                    </a:srgbClr>
                  </a:outerShdw>
                </a:effectLst>
                <a:uFill>
                  <a:solidFill/>
                </a:uFill>
                <a:latin typeface="Trebuchet MS"/>
                <a:ea typeface="Trebuchet MS"/>
                <a:cs typeface="Trebuchet MS"/>
                <a:sym typeface="Trebuchet MS"/>
              </a:defRPr>
            </a:pPr>
            <a:endParaRPr sz="3900" kern="0">
              <a:solidFill>
                <a:sysClr val="windowText" lastClr="000000"/>
              </a:solidFill>
              <a:effectLst>
                <a:outerShdw blurRad="38100" dist="12700" dir="5400000" rotWithShape="0">
                  <a:srgbClr val="000000">
                    <a:alpha val="50000"/>
                  </a:srgbClr>
                </a:outerShdw>
              </a:effectLst>
              <a:uFill>
                <a:solidFill/>
              </a:uFill>
              <a:latin typeface="Trebuchet MS"/>
              <a:ea typeface="Trebuchet MS"/>
              <a:cs typeface="Trebuchet MS"/>
              <a:sym typeface="Trebuchet MS"/>
            </a:endParaRPr>
          </a:p>
        </p:txBody>
      </p:sp>
      <p:sp>
        <p:nvSpPr>
          <p:cNvPr id="8" name="Shape 8"/>
          <p:cNvSpPr>
            <a:spLocks noGrp="1"/>
          </p:cNvSpPr>
          <p:nvPr>
            <p:ph type="title"/>
          </p:nvPr>
        </p:nvSpPr>
        <p:spPr>
          <a:xfrm>
            <a:off x="687587" y="2130425"/>
            <a:ext cx="7768828" cy="1470026"/>
          </a:xfrm>
          <a:prstGeom prst="rect">
            <a:avLst/>
          </a:prstGeom>
          <a:ln>
            <a:round/>
          </a:ln>
        </p:spPr>
        <p:txBody>
          <a:bodyPr lIns="26716" tIns="26716" rIns="26716" bIns="26716"/>
          <a:lstStyle>
            <a:lvl1pPr marL="0" marR="0" defTabSz="454234">
              <a:defRPr>
                <a:latin typeface="+mn-lt"/>
                <a:ea typeface="+mn-ea"/>
                <a:cs typeface="+mn-cs"/>
                <a:sym typeface="Calibri"/>
              </a:defRPr>
            </a:lvl1pPr>
          </a:lstStyle>
          <a:p>
            <a:pPr lvl="0"/>
            <a:r>
              <a:rPr/>
              <a:t>Title Text</a:t>
            </a:r>
          </a:p>
        </p:txBody>
      </p:sp>
      <p:sp>
        <p:nvSpPr>
          <p:cNvPr id="9" name="Shape 9"/>
          <p:cNvSpPr>
            <a:spLocks noGrp="1"/>
          </p:cNvSpPr>
          <p:nvPr>
            <p:ph type="body" idx="1"/>
          </p:nvPr>
        </p:nvSpPr>
        <p:spPr>
          <a:xfrm>
            <a:off x="1375173" y="3884417"/>
            <a:ext cx="6402586" cy="1750219"/>
          </a:xfrm>
          <a:prstGeom prst="rect">
            <a:avLst/>
          </a:prstGeom>
          <a:ln>
            <a:round/>
          </a:ln>
        </p:spPr>
        <p:txBody>
          <a:bodyPr lIns="26716" tIns="26716" rIns="26716" bIns="26716"/>
          <a:lstStyle>
            <a:lvl1pPr marL="0" marR="0" indent="0" algn="ctr" defTabSz="454234">
              <a:buClr>
                <a:srgbClr val="9A9A9A"/>
              </a:buClr>
              <a:buSzTx/>
              <a:buNone/>
              <a:defRPr>
                <a:solidFill>
                  <a:srgbClr val="9A9A9A"/>
                </a:solidFill>
                <a:uFill>
                  <a:solidFill>
                    <a:srgbClr val="9A9A9A"/>
                  </a:solidFill>
                </a:uFill>
                <a:latin typeface="+mn-lt"/>
                <a:ea typeface="+mn-ea"/>
                <a:cs typeface="+mn-cs"/>
                <a:sym typeface="Calibri"/>
              </a:defRPr>
            </a:lvl1pPr>
            <a:lvl2pPr marL="454234" marR="0" indent="0" algn="ctr" defTabSz="454234">
              <a:spcBef>
                <a:spcPts val="633"/>
              </a:spcBef>
              <a:buClr>
                <a:srgbClr val="9A9A9A"/>
              </a:buClr>
              <a:buSzTx/>
              <a:buNone/>
              <a:defRPr sz="2700">
                <a:solidFill>
                  <a:srgbClr val="9A9A9A"/>
                </a:solidFill>
                <a:uFill>
                  <a:solidFill>
                    <a:srgbClr val="9A9A9A"/>
                  </a:solidFill>
                </a:uFill>
                <a:latin typeface="+mn-lt"/>
                <a:ea typeface="+mn-ea"/>
                <a:cs typeface="+mn-cs"/>
                <a:sym typeface="Calibri"/>
              </a:defRPr>
            </a:lvl2pPr>
            <a:lvl3pPr marL="908459" marR="0" indent="0" algn="ctr" defTabSz="454234">
              <a:spcBef>
                <a:spcPts val="562"/>
              </a:spcBef>
              <a:buClr>
                <a:srgbClr val="9A9A9A"/>
              </a:buClr>
              <a:buSzTx/>
              <a:buNone/>
              <a:defRPr sz="2400">
                <a:solidFill>
                  <a:srgbClr val="9A9A9A"/>
                </a:solidFill>
                <a:uFill>
                  <a:solidFill>
                    <a:srgbClr val="9A9A9A"/>
                  </a:solidFill>
                </a:uFill>
                <a:latin typeface="+mn-lt"/>
                <a:ea typeface="+mn-ea"/>
                <a:cs typeface="+mn-cs"/>
                <a:sym typeface="Calibri"/>
              </a:defRPr>
            </a:lvl3pPr>
            <a:lvl4pPr marL="1371590" marR="0" indent="0" algn="ctr" defTabSz="454234">
              <a:spcBef>
                <a:spcPts val="422"/>
              </a:spcBef>
              <a:buClr>
                <a:srgbClr val="9A9A9A"/>
              </a:buClr>
              <a:buSzTx/>
              <a:buNone/>
              <a:defRPr sz="2000">
                <a:solidFill>
                  <a:srgbClr val="9A9A9A"/>
                </a:solidFill>
                <a:uFill>
                  <a:solidFill>
                    <a:srgbClr val="9A9A9A"/>
                  </a:solidFill>
                </a:uFill>
                <a:latin typeface="+mn-lt"/>
                <a:ea typeface="+mn-ea"/>
                <a:cs typeface="+mn-cs"/>
                <a:sym typeface="Calibri"/>
              </a:defRPr>
            </a:lvl4pPr>
            <a:lvl5pPr marL="1825847" marR="0" indent="0" algn="ctr" defTabSz="454234">
              <a:spcBef>
                <a:spcPts val="422"/>
              </a:spcBef>
              <a:buClr>
                <a:srgbClr val="9A9A9A"/>
              </a:buClr>
              <a:buSzTx/>
              <a:buNone/>
              <a:defRPr sz="2000">
                <a:solidFill>
                  <a:srgbClr val="9A9A9A"/>
                </a:solidFill>
                <a:uFill>
                  <a:solidFill>
                    <a:srgbClr val="9A9A9A"/>
                  </a:solidFill>
                </a:uFill>
                <a:latin typeface="+mn-lt"/>
                <a:ea typeface="+mn-ea"/>
                <a:cs typeface="+mn-cs"/>
                <a:sym typeface="Calibri"/>
              </a:defRPr>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5" name="Shape 10"/>
          <p:cNvSpPr>
            <a:spLocks noGrp="1"/>
          </p:cNvSpPr>
          <p:nvPr>
            <p:ph type="sldNum" sz="quarter" idx="10"/>
          </p:nvPr>
        </p:nvSpPr>
        <p:spPr>
          <a:xfrm>
            <a:off x="8463313" y="6492191"/>
            <a:ext cx="223042" cy="227100"/>
          </a:xfrm>
          <a:ln>
            <a:round/>
          </a:ln>
        </p:spPr>
        <p:txBody>
          <a:bodyPr lIns="26716" tIns="26716" rIns="26716" bIns="26716" anchor="ctr"/>
          <a:lstStyle>
            <a:lvl1pPr algn="r" defTabSz="454234">
              <a:defRPr sz="1100">
                <a:solidFill>
                  <a:srgbClr val="9A9A9A"/>
                </a:solidFill>
                <a:uFill>
                  <a:solidFill>
                    <a:srgbClr val="9A9A9A"/>
                  </a:solidFill>
                </a:uFill>
                <a:latin typeface="+mn-lt"/>
                <a:ea typeface="+mn-ea"/>
                <a:cs typeface="+mn-cs"/>
                <a:sym typeface="Calibri"/>
              </a:defRPr>
            </a:lvl1pPr>
          </a:lstStyle>
          <a:p>
            <a:pPr>
              <a:defRPr/>
            </a:pPr>
            <a:fld id="{CA772641-A8DA-4493-B6B5-701F885DDBAD}" type="slidenum">
              <a:rPr/>
              <a:pPr>
                <a:defRPr/>
              </a:pPr>
              <a:t>‹#›</a:t>
            </a:fld>
            <a:endParaRPr/>
          </a:p>
        </p:txBody>
      </p:sp>
    </p:spTree>
    <p:extLst>
      <p:ext uri="{BB962C8B-B14F-4D97-AF65-F5344CB8AC3E}">
        <p14:creationId xmlns:p14="http://schemas.microsoft.com/office/powerpoint/2010/main" val="582937236"/>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90"/>
            <a:ext cx="2057400" cy="5851525"/>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457200" y="274690"/>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182ACFC-BE8E-4B0E-A82D-31D891DFB158}" type="slidenum">
              <a:rPr lang="tr-TR">
                <a:solidFill>
                  <a:srgbClr val="000000"/>
                </a:solidFill>
              </a:rPr>
              <a:pPr>
                <a:defRPr/>
              </a:pPr>
              <a:t>‹#›</a:t>
            </a:fld>
            <a:endParaRPr lang="tr-TR">
              <a:solidFill>
                <a:srgbClr val="000000"/>
              </a:solidFill>
            </a:endParaRPr>
          </a:p>
        </p:txBody>
      </p:sp>
    </p:spTree>
    <p:extLst>
      <p:ext uri="{BB962C8B-B14F-4D97-AF65-F5344CB8AC3E}">
        <p14:creationId xmlns:p14="http://schemas.microsoft.com/office/powerpoint/2010/main" val="2137149395"/>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showMasterSp="0" type="tx">
  <p:cSld name="Default - Title and Content">
    <p:spTree>
      <p:nvGrpSpPr>
        <p:cNvPr id="1" name=""/>
        <p:cNvGrpSpPr/>
        <p:nvPr/>
      </p:nvGrpSpPr>
      <p:grpSpPr>
        <a:xfrm>
          <a:off x="0" y="0"/>
          <a:ext cx="0" cy="0"/>
          <a:chOff x="0" y="0"/>
          <a:chExt cx="0" cy="0"/>
        </a:xfrm>
      </p:grpSpPr>
      <p:pic>
        <p:nvPicPr>
          <p:cNvPr id="4" name="Resim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05" y="39068"/>
            <a:ext cx="9027914" cy="6795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Shape 14"/>
          <p:cNvSpPr>
            <a:spLocks noGrp="1"/>
          </p:cNvSpPr>
          <p:nvPr>
            <p:ph type="title"/>
          </p:nvPr>
        </p:nvSpPr>
        <p:spPr>
          <a:xfrm>
            <a:off x="455415" y="274690"/>
            <a:ext cx="8233172" cy="1143001"/>
          </a:xfrm>
          <a:prstGeom prst="rect">
            <a:avLst/>
          </a:prstGeom>
          <a:ln>
            <a:round/>
          </a:ln>
        </p:spPr>
        <p:txBody>
          <a:bodyPr lIns="26716" tIns="26716" rIns="26716" bIns="26716"/>
          <a:lstStyle>
            <a:lvl1pPr marL="0" marR="0" defTabSz="454234">
              <a:defRPr>
                <a:latin typeface="+mn-lt"/>
                <a:ea typeface="+mn-ea"/>
                <a:cs typeface="+mn-cs"/>
                <a:sym typeface="Calibri"/>
              </a:defRPr>
            </a:lvl1pPr>
          </a:lstStyle>
          <a:p>
            <a:pPr lvl="0"/>
            <a:r>
              <a:rPr/>
              <a:t>Title Text</a:t>
            </a:r>
          </a:p>
        </p:txBody>
      </p:sp>
      <p:sp>
        <p:nvSpPr>
          <p:cNvPr id="15" name="Shape 15"/>
          <p:cNvSpPr>
            <a:spLocks noGrp="1"/>
          </p:cNvSpPr>
          <p:nvPr>
            <p:ph type="body" idx="1"/>
          </p:nvPr>
        </p:nvSpPr>
        <p:spPr>
          <a:xfrm>
            <a:off x="455415" y="1598415"/>
            <a:ext cx="8233172" cy="4525964"/>
          </a:xfrm>
          <a:prstGeom prst="rect">
            <a:avLst/>
          </a:prstGeom>
          <a:ln>
            <a:round/>
          </a:ln>
        </p:spPr>
        <p:txBody>
          <a:bodyPr lIns="26716" tIns="26716" rIns="26716" bIns="26716"/>
          <a:lstStyle>
            <a:lvl1pPr marL="240487" marR="0" defTabSz="454234">
              <a:buClr>
                <a:srgbClr val="000000"/>
              </a:buClr>
              <a:buFont typeface="Arial"/>
              <a:defRPr>
                <a:latin typeface="+mn-lt"/>
                <a:ea typeface="+mn-ea"/>
                <a:cs typeface="+mn-cs"/>
                <a:sym typeface="Calibri"/>
              </a:defRPr>
            </a:lvl1pPr>
            <a:lvl2pPr marL="521051" marR="0" indent="-200397" defTabSz="454234">
              <a:spcBef>
                <a:spcPts val="633"/>
              </a:spcBef>
              <a:buClr>
                <a:srgbClr val="000000"/>
              </a:buClr>
              <a:buFont typeface="Arial"/>
              <a:buChar char="–"/>
              <a:defRPr sz="2700">
                <a:latin typeface="+mn-lt"/>
                <a:ea typeface="+mn-ea"/>
                <a:cs typeface="+mn-cs"/>
                <a:sym typeface="Calibri"/>
              </a:defRPr>
            </a:lvl2pPr>
            <a:lvl3pPr marL="801593" marR="0" indent="-160321" defTabSz="454234">
              <a:spcBef>
                <a:spcPts val="562"/>
              </a:spcBef>
              <a:buClr>
                <a:srgbClr val="000000"/>
              </a:buClr>
              <a:buFont typeface="Arial"/>
              <a:defRPr sz="2400">
                <a:latin typeface="+mn-lt"/>
                <a:ea typeface="+mn-ea"/>
                <a:cs typeface="+mn-cs"/>
                <a:sym typeface="Calibri"/>
              </a:defRPr>
            </a:lvl3pPr>
            <a:lvl4pPr marL="1122231" marR="0" indent="-160321" defTabSz="454234">
              <a:spcBef>
                <a:spcPts val="422"/>
              </a:spcBef>
              <a:buClr>
                <a:srgbClr val="000000"/>
              </a:buClr>
              <a:buFont typeface="Arial"/>
              <a:buChar char="–"/>
              <a:defRPr sz="2000">
                <a:latin typeface="+mn-lt"/>
                <a:ea typeface="+mn-ea"/>
                <a:cs typeface="+mn-cs"/>
                <a:sym typeface="Calibri"/>
              </a:defRPr>
            </a:lvl4pPr>
            <a:lvl5pPr marL="1442858" marR="0" indent="-160321" defTabSz="454234">
              <a:spcBef>
                <a:spcPts val="422"/>
              </a:spcBef>
              <a:buClr>
                <a:srgbClr val="000000"/>
              </a:buClr>
              <a:buFont typeface="Arial"/>
              <a:buChar char="»"/>
              <a:defRPr sz="2000">
                <a:latin typeface="+mn-lt"/>
                <a:ea typeface="+mn-ea"/>
                <a:cs typeface="+mn-cs"/>
                <a:sym typeface="Calibri"/>
              </a:defRPr>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5" name="Shape 16"/>
          <p:cNvSpPr>
            <a:spLocks noGrp="1"/>
          </p:cNvSpPr>
          <p:nvPr>
            <p:ph type="sldNum" sz="quarter" idx="10"/>
          </p:nvPr>
        </p:nvSpPr>
        <p:spPr>
          <a:xfrm>
            <a:off x="8463313" y="6492191"/>
            <a:ext cx="223042" cy="227100"/>
          </a:xfrm>
          <a:ln>
            <a:round/>
          </a:ln>
        </p:spPr>
        <p:txBody>
          <a:bodyPr lIns="26716" tIns="26716" rIns="26716" bIns="26716" anchor="ctr"/>
          <a:lstStyle>
            <a:lvl1pPr algn="r" defTabSz="454234">
              <a:defRPr sz="1100">
                <a:solidFill>
                  <a:srgbClr val="9A9A9A"/>
                </a:solidFill>
                <a:uFill>
                  <a:solidFill>
                    <a:srgbClr val="9A9A9A"/>
                  </a:solidFill>
                </a:uFill>
                <a:latin typeface="+mn-lt"/>
                <a:ea typeface="+mn-ea"/>
                <a:cs typeface="+mn-cs"/>
                <a:sym typeface="Calibri"/>
              </a:defRPr>
            </a:lvl1pPr>
          </a:lstStyle>
          <a:p>
            <a:pPr>
              <a:defRPr/>
            </a:pPr>
            <a:fld id="{F32FB25E-1A1B-4B86-9AE5-C6DAF06D4E97}" type="slidenum">
              <a:rPr/>
              <a:pPr>
                <a:defRPr/>
              </a:pPr>
              <a:t>‹#›</a:t>
            </a:fld>
            <a:endParaRPr/>
          </a:p>
        </p:txBody>
      </p:sp>
    </p:spTree>
    <p:extLst>
      <p:ext uri="{BB962C8B-B14F-4D97-AF65-F5344CB8AC3E}">
        <p14:creationId xmlns:p14="http://schemas.microsoft.com/office/powerpoint/2010/main" val="1910018937"/>
      </p:ext>
    </p:extLst>
  </p:cSld>
  <p:clrMapOvr>
    <a:masterClrMapping/>
  </p:clrMapOvr>
  <p:transition spd="med"/>
</p:sldLayout>
</file>

<file path=ppt/slideLayouts/slideLayout381.xml><?xml version="1.0" encoding="utf-8"?>
<p:sldLayout xmlns:a="http://schemas.openxmlformats.org/drawingml/2006/main" xmlns:r="http://schemas.openxmlformats.org/officeDocument/2006/relationships" xmlns:p="http://schemas.openxmlformats.org/presentationml/2006/main" showMasterSp="0" type="tx">
  <p:cSld name="Default - Title Only">
    <p:spTree>
      <p:nvGrpSpPr>
        <p:cNvPr id="1" name=""/>
        <p:cNvGrpSpPr/>
        <p:nvPr/>
      </p:nvGrpSpPr>
      <p:grpSpPr>
        <a:xfrm>
          <a:off x="0" y="0"/>
          <a:ext cx="0" cy="0"/>
          <a:chOff x="0" y="0"/>
          <a:chExt cx="0" cy="0"/>
        </a:xfrm>
      </p:grpSpPr>
      <p:sp>
        <p:nvSpPr>
          <p:cNvPr id="18" name="Shape 18"/>
          <p:cNvSpPr>
            <a:spLocks noGrp="1"/>
          </p:cNvSpPr>
          <p:nvPr>
            <p:ph type="title"/>
          </p:nvPr>
        </p:nvSpPr>
        <p:spPr>
          <a:xfrm>
            <a:off x="455415" y="274690"/>
            <a:ext cx="8233172" cy="1143001"/>
          </a:xfrm>
          <a:prstGeom prst="rect">
            <a:avLst/>
          </a:prstGeom>
          <a:ln>
            <a:round/>
          </a:ln>
        </p:spPr>
        <p:txBody>
          <a:bodyPr lIns="26716" tIns="26716" rIns="26716" bIns="26716"/>
          <a:lstStyle>
            <a:lvl1pPr marL="0" marR="0" defTabSz="454234">
              <a:defRPr>
                <a:latin typeface="+mn-lt"/>
                <a:ea typeface="+mn-ea"/>
                <a:cs typeface="+mn-cs"/>
                <a:sym typeface="Calibri"/>
              </a:defRPr>
            </a:lvl1pPr>
          </a:lstStyle>
          <a:p>
            <a:pPr lvl="0"/>
            <a:r>
              <a:rPr/>
              <a:t>Title Text</a:t>
            </a:r>
          </a:p>
        </p:txBody>
      </p:sp>
      <p:sp>
        <p:nvSpPr>
          <p:cNvPr id="3" name="Shape 19"/>
          <p:cNvSpPr>
            <a:spLocks noGrp="1"/>
          </p:cNvSpPr>
          <p:nvPr>
            <p:ph type="sldNum" sz="quarter" idx="10"/>
          </p:nvPr>
        </p:nvSpPr>
        <p:spPr>
          <a:xfrm>
            <a:off x="8463313" y="6492191"/>
            <a:ext cx="223042" cy="227100"/>
          </a:xfrm>
          <a:ln>
            <a:round/>
          </a:ln>
        </p:spPr>
        <p:txBody>
          <a:bodyPr lIns="26716" tIns="26716" rIns="26716" bIns="26716" anchor="ctr"/>
          <a:lstStyle>
            <a:lvl1pPr algn="r" defTabSz="454234">
              <a:defRPr sz="1100">
                <a:solidFill>
                  <a:srgbClr val="9A9A9A"/>
                </a:solidFill>
                <a:uFill>
                  <a:solidFill>
                    <a:srgbClr val="9A9A9A"/>
                  </a:solidFill>
                </a:uFill>
                <a:latin typeface="+mn-lt"/>
                <a:ea typeface="+mn-ea"/>
                <a:cs typeface="+mn-cs"/>
                <a:sym typeface="Calibri"/>
              </a:defRPr>
            </a:lvl1pPr>
          </a:lstStyle>
          <a:p>
            <a:pPr>
              <a:defRPr/>
            </a:pPr>
            <a:fld id="{5324DE94-95A1-43C5-9517-CFBE62365957}" type="slidenum">
              <a:rPr/>
              <a:pPr>
                <a:defRPr/>
              </a:pPr>
              <a:t>‹#›</a:t>
            </a:fld>
            <a:endParaRPr/>
          </a:p>
        </p:txBody>
      </p:sp>
    </p:spTree>
    <p:extLst>
      <p:ext uri="{BB962C8B-B14F-4D97-AF65-F5344CB8AC3E}">
        <p14:creationId xmlns:p14="http://schemas.microsoft.com/office/powerpoint/2010/main" val="1925536396"/>
      </p:ext>
    </p:extLst>
  </p:cSld>
  <p:clrMapOvr>
    <a:masterClrMapping/>
  </p:clrMapOvr>
  <p:transition spd="med"/>
</p:sldLayout>
</file>

<file path=ppt/slideLayouts/slideLayout382.xml><?xml version="1.0" encoding="utf-8"?>
<p:sldLayout xmlns:a="http://schemas.openxmlformats.org/drawingml/2006/main" xmlns:r="http://schemas.openxmlformats.org/officeDocument/2006/relationships" xmlns:p="http://schemas.openxmlformats.org/presentationml/2006/main" showMasterSp="0" type="tx">
  <p:cSld name="Default - Blank">
    <p:spTree>
      <p:nvGrpSpPr>
        <p:cNvPr id="1" name=""/>
        <p:cNvGrpSpPr/>
        <p:nvPr/>
      </p:nvGrpSpPr>
      <p:grpSpPr>
        <a:xfrm>
          <a:off x="0" y="0"/>
          <a:ext cx="0" cy="0"/>
          <a:chOff x="0" y="0"/>
          <a:chExt cx="0" cy="0"/>
        </a:xfrm>
      </p:grpSpPr>
      <p:sp>
        <p:nvSpPr>
          <p:cNvPr id="2" name="Shape 21"/>
          <p:cNvSpPr/>
          <p:nvPr/>
        </p:nvSpPr>
        <p:spPr>
          <a:xfrm>
            <a:off x="84833" y="127248"/>
            <a:ext cx="9001125" cy="6625828"/>
          </a:xfrm>
          <a:prstGeom prst="rect">
            <a:avLst/>
          </a:prstGeom>
          <a:ln w="76200">
            <a:solidFill/>
            <a:miter lim="400000"/>
          </a:ln>
        </p:spPr>
        <p:txBody>
          <a:bodyPr lIns="26716" tIns="26716" rIns="26716" bIns="26716" anchor="ctr"/>
          <a:lstStyle/>
          <a:p>
            <a:pPr algn="ctr" defTabSz="578914">
              <a:buClr>
                <a:srgbClr val="000000"/>
              </a:buClr>
              <a:buFont typeface="Trebuchet MS"/>
              <a:buNone/>
              <a:defRPr sz="5600">
                <a:effectLst>
                  <a:outerShdw blurRad="38100" dist="12700" dir="5400000" rotWithShape="0">
                    <a:srgbClr val="000000">
                      <a:alpha val="50000"/>
                    </a:srgbClr>
                  </a:outerShdw>
                </a:effectLst>
                <a:uFill>
                  <a:solidFill/>
                </a:uFill>
                <a:latin typeface="Trebuchet MS"/>
                <a:ea typeface="Trebuchet MS"/>
                <a:cs typeface="Trebuchet MS"/>
                <a:sym typeface="Trebuchet MS"/>
              </a:defRPr>
            </a:pPr>
            <a:endParaRPr sz="3900" kern="0">
              <a:solidFill>
                <a:sysClr val="windowText" lastClr="000000"/>
              </a:solidFill>
              <a:effectLst>
                <a:outerShdw blurRad="38100" dist="12700" dir="5400000" rotWithShape="0">
                  <a:srgbClr val="000000">
                    <a:alpha val="50000"/>
                  </a:srgbClr>
                </a:outerShdw>
              </a:effectLst>
              <a:uFill>
                <a:solidFill/>
              </a:uFill>
              <a:latin typeface="Trebuchet MS"/>
              <a:ea typeface="Trebuchet MS"/>
              <a:cs typeface="Trebuchet MS"/>
              <a:sym typeface="Trebuchet MS"/>
            </a:endParaRPr>
          </a:p>
        </p:txBody>
      </p:sp>
      <p:sp>
        <p:nvSpPr>
          <p:cNvPr id="3" name="Shape 22"/>
          <p:cNvSpPr>
            <a:spLocks noGrp="1"/>
          </p:cNvSpPr>
          <p:nvPr>
            <p:ph type="sldNum" sz="quarter" idx="10"/>
          </p:nvPr>
        </p:nvSpPr>
        <p:spPr>
          <a:xfrm>
            <a:off x="8463313" y="6492191"/>
            <a:ext cx="223042" cy="227100"/>
          </a:xfrm>
          <a:ln>
            <a:round/>
          </a:ln>
        </p:spPr>
        <p:txBody>
          <a:bodyPr lIns="26716" tIns="26716" rIns="26716" bIns="26716" anchor="ctr"/>
          <a:lstStyle>
            <a:lvl1pPr algn="r" defTabSz="454234">
              <a:defRPr sz="1100">
                <a:solidFill>
                  <a:srgbClr val="9A9A9A"/>
                </a:solidFill>
                <a:uFill>
                  <a:solidFill>
                    <a:srgbClr val="9A9A9A"/>
                  </a:solidFill>
                </a:uFill>
                <a:latin typeface="+mn-lt"/>
                <a:ea typeface="+mn-ea"/>
                <a:cs typeface="+mn-cs"/>
                <a:sym typeface="Calibri"/>
              </a:defRPr>
            </a:lvl1pPr>
          </a:lstStyle>
          <a:p>
            <a:pPr>
              <a:defRPr/>
            </a:pPr>
            <a:fld id="{DAA18A13-AC95-4934-9C01-B918DCA50DC9}" type="slidenum">
              <a:rPr/>
              <a:pPr>
                <a:defRPr/>
              </a:pPr>
              <a:t>‹#›</a:t>
            </a:fld>
            <a:endParaRPr/>
          </a:p>
        </p:txBody>
      </p:sp>
    </p:spTree>
    <p:extLst>
      <p:ext uri="{BB962C8B-B14F-4D97-AF65-F5344CB8AC3E}">
        <p14:creationId xmlns:p14="http://schemas.microsoft.com/office/powerpoint/2010/main" val="1840411234"/>
      </p:ext>
    </p:extLst>
  </p:cSld>
  <p:clrMapOvr>
    <a:masterClrMapping/>
  </p:clrMapOvr>
  <p:transition spd="med"/>
</p:sldLayout>
</file>

<file path=ppt/slideLayouts/slideLayout383.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24" name="Shape 24"/>
          <p:cNvSpPr>
            <a:spLocks noGrp="1"/>
          </p:cNvSpPr>
          <p:nvPr>
            <p:ph type="title"/>
          </p:nvPr>
        </p:nvSpPr>
        <p:spPr>
          <a:xfrm>
            <a:off x="687587" y="383977"/>
            <a:ext cx="7768828" cy="1598414"/>
          </a:xfrm>
          <a:prstGeom prst="rect">
            <a:avLst/>
          </a:prstGeom>
        </p:spPr>
        <p:txBody>
          <a:bodyPr/>
          <a:lstStyle>
            <a:lvl1pPr>
              <a:defRPr b="1">
                <a:latin typeface="Trebuchet MS"/>
                <a:ea typeface="Trebuchet MS"/>
                <a:cs typeface="Trebuchet MS"/>
                <a:sym typeface="Trebuchet MS"/>
              </a:defRPr>
            </a:lvl1pPr>
          </a:lstStyle>
          <a:p>
            <a:pPr lvl="0"/>
            <a:r>
              <a:rPr/>
              <a:t>Title Text</a:t>
            </a:r>
          </a:p>
        </p:txBody>
      </p:sp>
      <p:sp>
        <p:nvSpPr>
          <p:cNvPr id="25" name="Shape 25"/>
          <p:cNvSpPr>
            <a:spLocks noGrp="1"/>
          </p:cNvSpPr>
          <p:nvPr>
            <p:ph type="body" idx="1"/>
          </p:nvPr>
        </p:nvSpPr>
        <p:spPr>
          <a:xfrm>
            <a:off x="687587" y="1982443"/>
            <a:ext cx="7768828" cy="4875609"/>
          </a:xfrm>
          <a:prstGeom prst="rect">
            <a:avLst/>
          </a:prstGeom>
        </p:spPr>
        <p:txBody>
          <a:bodyPr/>
          <a:lstStyle>
            <a:lvl1pPr>
              <a:defRPr>
                <a:latin typeface="Trebuchet MS"/>
                <a:ea typeface="Trebuchet MS"/>
                <a:cs typeface="Trebuchet MS"/>
                <a:sym typeface="Trebuchet MS"/>
              </a:defRPr>
            </a:lvl1pPr>
            <a:lvl2pPr marL="549541" indent="-200397">
              <a:spcBef>
                <a:spcPts val="633"/>
              </a:spcBef>
              <a:buChar char="–"/>
              <a:defRPr sz="2700">
                <a:latin typeface="Trebuchet MS"/>
                <a:ea typeface="Trebuchet MS"/>
                <a:cs typeface="Trebuchet MS"/>
                <a:sym typeface="Trebuchet MS"/>
              </a:defRPr>
            </a:lvl2pPr>
            <a:lvl3pPr marL="830085" indent="-160321">
              <a:spcBef>
                <a:spcPts val="492"/>
              </a:spcBef>
              <a:defRPr sz="2400">
                <a:latin typeface="Trebuchet MS"/>
                <a:ea typeface="Trebuchet MS"/>
                <a:cs typeface="Trebuchet MS"/>
                <a:sym typeface="Trebuchet MS"/>
              </a:defRPr>
            </a:lvl3pPr>
            <a:lvl4pPr marL="1150724" indent="-160321">
              <a:spcBef>
                <a:spcPts val="422"/>
              </a:spcBef>
              <a:buChar char="–"/>
              <a:defRPr sz="2000">
                <a:latin typeface="Trebuchet MS"/>
                <a:ea typeface="Trebuchet MS"/>
                <a:cs typeface="Trebuchet MS"/>
                <a:sym typeface="Trebuchet MS"/>
              </a:defRPr>
            </a:lvl4pPr>
            <a:lvl5pPr marL="1471349" indent="-160321">
              <a:spcBef>
                <a:spcPts val="422"/>
              </a:spcBef>
              <a:buChar char="»"/>
              <a:defRPr sz="2000">
                <a:latin typeface="Trebuchet MS"/>
                <a:ea typeface="Trebuchet MS"/>
                <a:cs typeface="Trebuchet MS"/>
                <a:sym typeface="Trebuchet MS"/>
              </a:defRPr>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26"/>
          <p:cNvSpPr>
            <a:spLocks noGrp="1"/>
          </p:cNvSpPr>
          <p:nvPr>
            <p:ph type="sldNum" sz="quarter" idx="10"/>
          </p:nvPr>
        </p:nvSpPr>
        <p:spPr>
          <a:xfrm>
            <a:off x="7408738" y="6250833"/>
            <a:ext cx="195567" cy="200055"/>
          </a:xfrm>
        </p:spPr>
        <p:txBody>
          <a:bodyPr/>
          <a:lstStyle>
            <a:lvl1pPr>
              <a:defRPr>
                <a:latin typeface="Times New Roman"/>
                <a:ea typeface="Times New Roman"/>
                <a:cs typeface="Times New Roman"/>
                <a:sym typeface="Times New Roman"/>
              </a:defRPr>
            </a:lvl1pPr>
          </a:lstStyle>
          <a:p>
            <a:pPr>
              <a:defRPr/>
            </a:pPr>
            <a:fld id="{6B059AD8-4293-441A-88FB-E67593ABDD01}" type="slidenum">
              <a:rPr/>
              <a:pPr>
                <a:defRPr/>
              </a:pPr>
              <a:t>‹#›</a:t>
            </a:fld>
            <a:endParaRPr/>
          </a:p>
        </p:txBody>
      </p:sp>
    </p:spTree>
    <p:extLst>
      <p:ext uri="{BB962C8B-B14F-4D97-AF65-F5344CB8AC3E}">
        <p14:creationId xmlns:p14="http://schemas.microsoft.com/office/powerpoint/2010/main" val="2759890828"/>
      </p:ext>
    </p:extLst>
  </p:cSld>
  <p:clrMapOvr>
    <a:masterClrMapping/>
  </p:clrMapOvr>
  <p:transition spd="med"/>
</p:sldLayout>
</file>

<file path=ppt/slideLayouts/slideLayout384.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sp>
        <p:nvSpPr>
          <p:cNvPr id="28" name="Shape 28"/>
          <p:cNvSpPr>
            <a:spLocks noGrp="1"/>
          </p:cNvSpPr>
          <p:nvPr>
            <p:ph type="title"/>
          </p:nvPr>
        </p:nvSpPr>
        <p:spPr>
          <a:xfrm>
            <a:off x="892971" y="4"/>
            <a:ext cx="7349133" cy="2143125"/>
          </a:xfrm>
          <a:prstGeom prst="rect">
            <a:avLst/>
          </a:prstGeom>
        </p:spPr>
        <p:txBody>
          <a:bodyPr/>
          <a:lstStyle>
            <a:lvl1pPr marL="0" marR="0" defTabSz="650188">
              <a:defRPr sz="5800">
                <a:latin typeface="Gill Sans SemiBold"/>
                <a:ea typeface="Gill Sans SemiBold"/>
                <a:cs typeface="Gill Sans SemiBold"/>
                <a:sym typeface="Gill Sans SemiBold"/>
              </a:defRPr>
            </a:lvl1pPr>
          </a:lstStyle>
          <a:p>
            <a:pPr lvl="0"/>
            <a:r>
              <a:rPr/>
              <a:t>Title Text</a:t>
            </a:r>
          </a:p>
        </p:txBody>
      </p:sp>
      <p:sp>
        <p:nvSpPr>
          <p:cNvPr id="29" name="Shape 29"/>
          <p:cNvSpPr>
            <a:spLocks noGrp="1"/>
          </p:cNvSpPr>
          <p:nvPr>
            <p:ph type="body" idx="1"/>
          </p:nvPr>
        </p:nvSpPr>
        <p:spPr>
          <a:xfrm>
            <a:off x="892971" y="2312793"/>
            <a:ext cx="7349133" cy="4545211"/>
          </a:xfrm>
          <a:prstGeom prst="rect">
            <a:avLst/>
          </a:prstGeom>
        </p:spPr>
        <p:txBody>
          <a:bodyPr/>
          <a:lstStyle>
            <a:lvl1pPr marL="240487" marR="0" algn="ctr" defTabSz="650188">
              <a:spcBef>
                <a:spcPts val="0"/>
              </a:spcBef>
              <a:buSzTx/>
              <a:buNone/>
              <a:defRPr sz="2400">
                <a:latin typeface="+mj-lt"/>
                <a:ea typeface="+mj-ea"/>
                <a:cs typeface="+mj-cs"/>
                <a:sym typeface="Gill Sans"/>
              </a:defRPr>
            </a:lvl1pPr>
            <a:lvl2pPr marL="521051" marR="0" indent="-200397" algn="ctr" defTabSz="650188">
              <a:spcBef>
                <a:spcPts val="0"/>
              </a:spcBef>
              <a:buSzTx/>
              <a:buNone/>
              <a:defRPr sz="2400">
                <a:latin typeface="+mj-lt"/>
                <a:ea typeface="+mj-ea"/>
                <a:cs typeface="+mj-cs"/>
                <a:sym typeface="Gill Sans"/>
              </a:defRPr>
            </a:lvl2pPr>
            <a:lvl3pPr marL="801593" marR="0" indent="-151420" algn="ctr" defTabSz="650188">
              <a:spcBef>
                <a:spcPts val="0"/>
              </a:spcBef>
              <a:buSzTx/>
              <a:buNone/>
              <a:defRPr sz="2400">
                <a:latin typeface="+mj-lt"/>
                <a:ea typeface="+mj-ea"/>
                <a:cs typeface="+mj-cs"/>
                <a:sym typeface="Gill Sans"/>
              </a:defRPr>
            </a:lvl3pPr>
            <a:lvl4pPr marL="1131130" marR="0" indent="-169226" algn="ctr" defTabSz="650188">
              <a:spcBef>
                <a:spcPts val="0"/>
              </a:spcBef>
              <a:buSzTx/>
              <a:buNone/>
              <a:defRPr sz="2400">
                <a:latin typeface="+mj-lt"/>
                <a:ea typeface="+mj-ea"/>
                <a:cs typeface="+mj-cs"/>
                <a:sym typeface="Gill Sans"/>
              </a:defRPr>
            </a:lvl4pPr>
            <a:lvl5pPr marL="1442858" marR="0" indent="-160321" algn="ctr" defTabSz="650188">
              <a:spcBef>
                <a:spcPts val="0"/>
              </a:spcBef>
              <a:buSzTx/>
              <a:buNone/>
              <a:defRPr sz="2400">
                <a:latin typeface="+mj-lt"/>
                <a:ea typeface="+mj-ea"/>
                <a:cs typeface="+mj-cs"/>
                <a:sym typeface="Gill Sans"/>
              </a:defRPr>
            </a:lvl5pPr>
          </a:lstStyle>
          <a:p>
            <a:pPr lvl="0"/>
            <a:r>
              <a:rPr/>
              <a:t>Body Level One</a:t>
            </a:r>
          </a:p>
          <a:p>
            <a:pPr lvl="1"/>
            <a:r>
              <a:rPr/>
              <a:t>Body Level Two</a:t>
            </a:r>
          </a:p>
          <a:p>
            <a:pPr lvl="2"/>
            <a:r>
              <a:rPr/>
              <a:t>Body Level Three</a:t>
            </a:r>
          </a:p>
          <a:p>
            <a:pPr lvl="3"/>
            <a:r>
              <a:rPr/>
              <a:t>Body Level Four</a:t>
            </a:r>
          </a:p>
          <a:p>
            <a:pPr lvl="4"/>
            <a:r>
              <a:rPr/>
              <a:t>Body Level Five</a:t>
            </a:r>
          </a:p>
        </p:txBody>
      </p:sp>
    </p:spTree>
    <p:extLst>
      <p:ext uri="{BB962C8B-B14F-4D97-AF65-F5344CB8AC3E}">
        <p14:creationId xmlns:p14="http://schemas.microsoft.com/office/powerpoint/2010/main" val="3161774559"/>
      </p:ext>
    </p:extLst>
  </p:cSld>
  <p:clrMapOvr>
    <a:masterClrMapping/>
  </p:clrMapOvr>
  <p:transition spd="med"/>
</p:sldLayout>
</file>

<file path=ppt/slideLayouts/slideLayout385.xml><?xml version="1.0" encoding="utf-8"?>
<p:sldLayout xmlns:a="http://schemas.openxmlformats.org/drawingml/2006/main" xmlns:r="http://schemas.openxmlformats.org/officeDocument/2006/relationships" xmlns:p="http://schemas.openxmlformats.org/presentationml/2006/main" showMasterSp="0" type="tx">
  <p:cSld name="ppt_template_WideScreen">
    <p:spTree>
      <p:nvGrpSpPr>
        <p:cNvPr id="1" name=""/>
        <p:cNvGrpSpPr/>
        <p:nvPr/>
      </p:nvGrpSpPr>
      <p:grpSpPr>
        <a:xfrm>
          <a:off x="0" y="0"/>
          <a:ext cx="0" cy="0"/>
          <a:chOff x="0" y="0"/>
          <a:chExt cx="0" cy="0"/>
        </a:xfrm>
      </p:grpSpPr>
      <p:sp>
        <p:nvSpPr>
          <p:cNvPr id="2" name="Shape 31"/>
          <p:cNvSpPr>
            <a:spLocks noChangeArrowheads="1"/>
          </p:cNvSpPr>
          <p:nvPr/>
        </p:nvSpPr>
        <p:spPr bwMode="auto">
          <a:xfrm>
            <a:off x="119485" y="78136"/>
            <a:ext cx="8908479" cy="6727404"/>
          </a:xfrm>
          <a:prstGeom prst="rect">
            <a:avLst/>
          </a:prstGeom>
          <a:noFill/>
          <a:ln w="76200">
            <a:solidFill>
              <a:srgbClr val="000000"/>
            </a:solidFill>
            <a:miter lim="400000"/>
            <a:headEnd/>
            <a:tailEnd/>
          </a:ln>
          <a:extLst>
            <a:ext uri="{909E8E84-426E-40DD-AFC4-6F175D3DCCD1}">
              <a14:hiddenFill xmlns:a14="http://schemas.microsoft.com/office/drawing/2010/main">
                <a:solidFill>
                  <a:srgbClr val="FFFFFF"/>
                </a:solidFill>
              </a14:hiddenFill>
            </a:ext>
          </a:extLst>
        </p:spPr>
        <p:txBody>
          <a:bodyPr lIns="0" tIns="0" rIns="0" bIns="0" anchor="ctr"/>
          <a:lstStyle/>
          <a:p>
            <a:pPr marL="40082" defTabSz="908459" fontAlgn="base">
              <a:spcBef>
                <a:spcPct val="0"/>
              </a:spcBef>
              <a:spcAft>
                <a:spcPct val="0"/>
              </a:spcAft>
            </a:pPr>
            <a:endParaRPr lang="tr-TR" sz="2400" smtClean="0">
              <a:solidFill>
                <a:srgbClr val="000000"/>
              </a:solidFill>
              <a:latin typeface="Arial" pitchFamily="34" charset="0"/>
              <a:cs typeface="Arial" pitchFamily="34" charset="0"/>
              <a:sym typeface="Arial" pitchFamily="34" charset="0"/>
            </a:endParaRPr>
          </a:p>
        </p:txBody>
      </p:sp>
    </p:spTree>
    <p:extLst>
      <p:ext uri="{BB962C8B-B14F-4D97-AF65-F5344CB8AC3E}">
        <p14:creationId xmlns:p14="http://schemas.microsoft.com/office/powerpoint/2010/main" val="3185827398"/>
      </p:ext>
    </p:extLst>
  </p:cSld>
  <p:clrMapOvr>
    <a:masterClrMapping/>
  </p:clrMapOvr>
  <p:transition spd="med"/>
</p:sldLayout>
</file>

<file path=ppt/slideLayouts/slideLayout386.xml><?xml version="1.0" encoding="utf-8"?>
<p:sldLayout xmlns:a="http://schemas.openxmlformats.org/drawingml/2006/main" xmlns:r="http://schemas.openxmlformats.org/officeDocument/2006/relationships" xmlns:p="http://schemas.openxmlformats.org/presentationml/2006/main" type="tx">
  <p:cSld name="1_Title &amp; Bullets">
    <p:spTree>
      <p:nvGrpSpPr>
        <p:cNvPr id="1" name=""/>
        <p:cNvGrpSpPr/>
        <p:nvPr/>
      </p:nvGrpSpPr>
      <p:grpSpPr>
        <a:xfrm>
          <a:off x="0" y="0"/>
          <a:ext cx="0" cy="0"/>
          <a:chOff x="0" y="0"/>
          <a:chExt cx="0" cy="0"/>
        </a:xfrm>
      </p:grpSpPr>
      <p:sp>
        <p:nvSpPr>
          <p:cNvPr id="33" name="Shape 33"/>
          <p:cNvSpPr>
            <a:spLocks noGrp="1"/>
          </p:cNvSpPr>
          <p:nvPr>
            <p:ph type="title"/>
          </p:nvPr>
        </p:nvSpPr>
        <p:spPr>
          <a:prstGeom prst="rect">
            <a:avLst/>
          </a:prstGeom>
        </p:spPr>
        <p:txBody>
          <a:bodyPr/>
          <a:lstStyle/>
          <a:p>
            <a:pPr lvl="0"/>
            <a:r>
              <a:rPr/>
              <a:t>Title Text</a:t>
            </a:r>
          </a:p>
        </p:txBody>
      </p:sp>
      <p:sp>
        <p:nvSpPr>
          <p:cNvPr id="34" name="Shape 34"/>
          <p:cNvSpPr>
            <a:spLocks noGrp="1"/>
          </p:cNvSpPr>
          <p:nvPr>
            <p:ph type="body" idx="1"/>
          </p:nvPr>
        </p:nvSpPr>
        <p:spPr>
          <a:prstGeom prst="rect">
            <a:avLst/>
          </a:prstGeom>
        </p:spPr>
        <p:txBody>
          <a:bodyPr/>
          <a:lstStyle>
            <a:lvl2pPr marL="549541" indent="-200397">
              <a:spcBef>
                <a:spcPts val="633"/>
              </a:spcBef>
              <a:buChar char="–"/>
              <a:defRPr sz="2700"/>
            </a:lvl2pPr>
            <a:lvl3pPr marL="830085" indent="-160321">
              <a:spcBef>
                <a:spcPts val="492"/>
              </a:spcBef>
              <a:defRPr sz="2400"/>
            </a:lvl3pPr>
            <a:lvl4pPr marL="1150724" indent="-160321">
              <a:spcBef>
                <a:spcPts val="422"/>
              </a:spcBef>
              <a:buChar char="–"/>
              <a:defRPr sz="2000"/>
            </a:lvl4pPr>
            <a:lvl5pPr marL="1471349" indent="-160321">
              <a:spcBef>
                <a:spcPts val="422"/>
              </a:spcBef>
              <a:buChar char="»"/>
              <a:defRPr sz="2000"/>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5"/>
          <p:cNvSpPr>
            <a:spLocks noGrp="1"/>
          </p:cNvSpPr>
          <p:nvPr>
            <p:ph type="sldNum" sz="quarter" idx="10"/>
          </p:nvPr>
        </p:nvSpPr>
        <p:spPr>
          <a:ln/>
        </p:spPr>
        <p:txBody>
          <a:bodyPr/>
          <a:lstStyle>
            <a:lvl1pPr>
              <a:defRPr/>
            </a:lvl1pPr>
          </a:lstStyle>
          <a:p>
            <a:pPr>
              <a:defRPr/>
            </a:pPr>
            <a:fld id="{C0666A11-6B52-4EDB-8409-16C900BAE8F2}" type="slidenum">
              <a:rPr/>
              <a:pPr>
                <a:defRPr/>
              </a:pPr>
              <a:t>‹#›</a:t>
            </a:fld>
            <a:endParaRPr/>
          </a:p>
        </p:txBody>
      </p:sp>
    </p:spTree>
    <p:extLst>
      <p:ext uri="{BB962C8B-B14F-4D97-AF65-F5344CB8AC3E}">
        <p14:creationId xmlns:p14="http://schemas.microsoft.com/office/powerpoint/2010/main" val="816969373"/>
      </p:ext>
    </p:extLst>
  </p:cSld>
  <p:clrMapOvr>
    <a:masterClrMapping/>
  </p:clrMapOvr>
  <p:transition spd="med"/>
</p:sldLayout>
</file>

<file path=ppt/slideLayouts/slideLayout387.xml><?xml version="1.0" encoding="utf-8"?>
<p:sldLayout xmlns:a="http://schemas.openxmlformats.org/drawingml/2006/main" xmlns:r="http://schemas.openxmlformats.org/officeDocument/2006/relationships" xmlns:p="http://schemas.openxmlformats.org/presentationml/2006/main" showMasterSp="0" type="tx">
  <p:cSld name="2_Title &amp; Bullets">
    <p:spTree>
      <p:nvGrpSpPr>
        <p:cNvPr id="1" name=""/>
        <p:cNvGrpSpPr/>
        <p:nvPr/>
      </p:nvGrpSpPr>
      <p:grpSpPr>
        <a:xfrm>
          <a:off x="0" y="0"/>
          <a:ext cx="0" cy="0"/>
          <a:chOff x="0" y="0"/>
          <a:chExt cx="0" cy="0"/>
        </a:xfrm>
      </p:grpSpPr>
      <p:sp>
        <p:nvSpPr>
          <p:cNvPr id="37" name="Shape 37"/>
          <p:cNvSpPr>
            <a:spLocks noGrp="1"/>
          </p:cNvSpPr>
          <p:nvPr>
            <p:ph type="title"/>
          </p:nvPr>
        </p:nvSpPr>
        <p:spPr>
          <a:xfrm>
            <a:off x="687587" y="383977"/>
            <a:ext cx="7768828" cy="1598414"/>
          </a:xfrm>
          <a:prstGeom prst="rect">
            <a:avLst/>
          </a:prstGeom>
        </p:spPr>
        <p:txBody>
          <a:bodyPr/>
          <a:lstStyle>
            <a:lvl1pPr>
              <a:defRPr sz="4100" b="1">
                <a:latin typeface="Trebuchet MS"/>
                <a:ea typeface="Trebuchet MS"/>
                <a:cs typeface="Trebuchet MS"/>
                <a:sym typeface="Trebuchet MS"/>
              </a:defRPr>
            </a:lvl1pPr>
          </a:lstStyle>
          <a:p>
            <a:pPr lvl="0"/>
            <a:r>
              <a:rPr/>
              <a:t>Title Text</a:t>
            </a:r>
          </a:p>
        </p:txBody>
      </p:sp>
      <p:sp>
        <p:nvSpPr>
          <p:cNvPr id="38" name="Shape 38"/>
          <p:cNvSpPr>
            <a:spLocks noGrp="1"/>
          </p:cNvSpPr>
          <p:nvPr>
            <p:ph type="body" idx="1"/>
          </p:nvPr>
        </p:nvSpPr>
        <p:spPr>
          <a:xfrm>
            <a:off x="687587" y="1982443"/>
            <a:ext cx="7768828" cy="4875609"/>
          </a:xfrm>
          <a:prstGeom prst="rect">
            <a:avLst/>
          </a:prstGeom>
        </p:spPr>
        <p:txBody>
          <a:bodyPr/>
          <a:lstStyle>
            <a:lvl1pPr>
              <a:defRPr sz="3000">
                <a:latin typeface="Trebuchet MS"/>
                <a:ea typeface="Trebuchet MS"/>
                <a:cs typeface="Trebuchet MS"/>
                <a:sym typeface="Trebuchet MS"/>
              </a:defRPr>
            </a:lvl1pPr>
            <a:lvl2pPr marL="549541" indent="-200397">
              <a:spcBef>
                <a:spcPts val="633"/>
              </a:spcBef>
              <a:buChar char="–"/>
              <a:defRPr sz="2500">
                <a:latin typeface="Trebuchet MS"/>
                <a:ea typeface="Trebuchet MS"/>
                <a:cs typeface="Trebuchet MS"/>
                <a:sym typeface="Trebuchet MS"/>
              </a:defRPr>
            </a:lvl2pPr>
            <a:lvl3pPr marL="830085" indent="-160321">
              <a:spcBef>
                <a:spcPts val="492"/>
              </a:spcBef>
              <a:defRPr sz="2100">
                <a:latin typeface="Trebuchet MS"/>
                <a:ea typeface="Trebuchet MS"/>
                <a:cs typeface="Trebuchet MS"/>
                <a:sym typeface="Trebuchet MS"/>
              </a:defRPr>
            </a:lvl3pPr>
            <a:lvl4pPr marL="1150724" indent="-160321">
              <a:spcBef>
                <a:spcPts val="422"/>
              </a:spcBef>
              <a:buChar char="–"/>
              <a:defRPr sz="1700">
                <a:latin typeface="Trebuchet MS"/>
                <a:ea typeface="Trebuchet MS"/>
                <a:cs typeface="Trebuchet MS"/>
                <a:sym typeface="Trebuchet MS"/>
              </a:defRPr>
            </a:lvl4pPr>
            <a:lvl5pPr marL="1471349" indent="-160321">
              <a:spcBef>
                <a:spcPts val="422"/>
              </a:spcBef>
              <a:buChar char="»"/>
              <a:defRPr sz="1700">
                <a:latin typeface="Trebuchet MS"/>
                <a:ea typeface="Trebuchet MS"/>
                <a:cs typeface="Trebuchet MS"/>
                <a:sym typeface="Trebuchet MS"/>
              </a:defRPr>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39"/>
          <p:cNvSpPr>
            <a:spLocks noGrp="1"/>
          </p:cNvSpPr>
          <p:nvPr>
            <p:ph type="sldNum" sz="quarter" idx="10"/>
          </p:nvPr>
        </p:nvSpPr>
        <p:spPr>
          <a:xfrm>
            <a:off x="7423102" y="6250784"/>
            <a:ext cx="169066" cy="173124"/>
          </a:xfrm>
        </p:spPr>
        <p:txBody>
          <a:bodyPr/>
          <a:lstStyle>
            <a:lvl1pPr>
              <a:defRPr sz="1100">
                <a:latin typeface="Times New Roman"/>
                <a:ea typeface="Times New Roman"/>
                <a:cs typeface="Times New Roman"/>
                <a:sym typeface="Times New Roman"/>
              </a:defRPr>
            </a:lvl1pPr>
          </a:lstStyle>
          <a:p>
            <a:pPr>
              <a:defRPr/>
            </a:pPr>
            <a:fld id="{DC40D97F-4527-45EE-ADDD-031842D7E6CD}" type="slidenum">
              <a:rPr/>
              <a:pPr>
                <a:defRPr/>
              </a:pPr>
              <a:t>‹#›</a:t>
            </a:fld>
            <a:endParaRPr/>
          </a:p>
        </p:txBody>
      </p:sp>
    </p:spTree>
    <p:extLst>
      <p:ext uri="{BB962C8B-B14F-4D97-AF65-F5344CB8AC3E}">
        <p14:creationId xmlns:p14="http://schemas.microsoft.com/office/powerpoint/2010/main" val="3054591171"/>
      </p:ext>
    </p:extLst>
  </p:cSld>
  <p:clrMapOvr>
    <a:masterClrMapping/>
  </p:clrMapOvr>
  <p:transition spd="med"/>
</p:sldLayout>
</file>

<file path=ppt/slideLayouts/slideLayout388.xml><?xml version="1.0" encoding="utf-8"?>
<p:sldLayout xmlns:a="http://schemas.openxmlformats.org/drawingml/2006/main" xmlns:r="http://schemas.openxmlformats.org/officeDocument/2006/relationships" xmlns:p="http://schemas.openxmlformats.org/presentationml/2006/main" showMasterSp="0" type="tx">
  <p:cSld name="1_Default - Title Slide">
    <p:spTree>
      <p:nvGrpSpPr>
        <p:cNvPr id="1" name=""/>
        <p:cNvGrpSpPr/>
        <p:nvPr/>
      </p:nvGrpSpPr>
      <p:grpSpPr>
        <a:xfrm>
          <a:off x="0" y="0"/>
          <a:ext cx="0" cy="0"/>
          <a:chOff x="0" y="0"/>
          <a:chExt cx="0" cy="0"/>
        </a:xfrm>
      </p:grpSpPr>
      <p:sp>
        <p:nvSpPr>
          <p:cNvPr id="41" name="Shape 41"/>
          <p:cNvSpPr>
            <a:spLocks noGrp="1"/>
          </p:cNvSpPr>
          <p:nvPr>
            <p:ph type="title"/>
          </p:nvPr>
        </p:nvSpPr>
        <p:spPr>
          <a:xfrm>
            <a:off x="687587" y="2130425"/>
            <a:ext cx="7768828" cy="1470026"/>
          </a:xfrm>
          <a:prstGeom prst="rect">
            <a:avLst/>
          </a:prstGeom>
          <a:ln>
            <a:round/>
          </a:ln>
        </p:spPr>
        <p:txBody>
          <a:bodyPr lIns="26716" tIns="26716" rIns="26716" bIns="26716"/>
          <a:lstStyle>
            <a:lvl1pPr marL="0" marR="0" defTabSz="454234">
              <a:defRPr>
                <a:latin typeface="+mn-lt"/>
                <a:ea typeface="+mn-ea"/>
                <a:cs typeface="+mn-cs"/>
                <a:sym typeface="Calibri"/>
              </a:defRPr>
            </a:lvl1pPr>
          </a:lstStyle>
          <a:p>
            <a:pPr lvl="0"/>
            <a:r>
              <a:rPr/>
              <a:t>Title Text</a:t>
            </a:r>
          </a:p>
        </p:txBody>
      </p:sp>
      <p:sp>
        <p:nvSpPr>
          <p:cNvPr id="42" name="Shape 42"/>
          <p:cNvSpPr>
            <a:spLocks noGrp="1"/>
          </p:cNvSpPr>
          <p:nvPr>
            <p:ph type="body" idx="1"/>
          </p:nvPr>
        </p:nvSpPr>
        <p:spPr>
          <a:xfrm>
            <a:off x="1375173" y="3884417"/>
            <a:ext cx="6402586" cy="1750219"/>
          </a:xfrm>
          <a:prstGeom prst="rect">
            <a:avLst/>
          </a:prstGeom>
          <a:ln>
            <a:round/>
          </a:ln>
        </p:spPr>
        <p:txBody>
          <a:bodyPr lIns="26716" tIns="26716" rIns="26716" bIns="26716"/>
          <a:lstStyle>
            <a:lvl1pPr marL="0" marR="0" indent="0" algn="ctr" defTabSz="454234">
              <a:buClr>
                <a:srgbClr val="9A9A9A"/>
              </a:buClr>
              <a:buSzTx/>
              <a:buNone/>
              <a:defRPr>
                <a:solidFill>
                  <a:srgbClr val="9A9A9A"/>
                </a:solidFill>
                <a:uFill>
                  <a:solidFill>
                    <a:srgbClr val="9A9A9A"/>
                  </a:solidFill>
                </a:uFill>
                <a:latin typeface="+mn-lt"/>
                <a:ea typeface="+mn-ea"/>
                <a:cs typeface="+mn-cs"/>
                <a:sym typeface="Calibri"/>
              </a:defRPr>
            </a:lvl1pPr>
            <a:lvl2pPr marL="454234" marR="0" indent="0" algn="ctr" defTabSz="454234">
              <a:spcBef>
                <a:spcPts val="633"/>
              </a:spcBef>
              <a:buClr>
                <a:srgbClr val="9A9A9A"/>
              </a:buClr>
              <a:buSzTx/>
              <a:buNone/>
              <a:defRPr sz="2700">
                <a:solidFill>
                  <a:srgbClr val="9A9A9A"/>
                </a:solidFill>
                <a:uFill>
                  <a:solidFill>
                    <a:srgbClr val="9A9A9A"/>
                  </a:solidFill>
                </a:uFill>
                <a:latin typeface="+mn-lt"/>
                <a:ea typeface="+mn-ea"/>
                <a:cs typeface="+mn-cs"/>
                <a:sym typeface="Calibri"/>
              </a:defRPr>
            </a:lvl2pPr>
            <a:lvl3pPr marL="908459" marR="0" indent="0" algn="ctr" defTabSz="454234">
              <a:spcBef>
                <a:spcPts val="562"/>
              </a:spcBef>
              <a:buClr>
                <a:srgbClr val="9A9A9A"/>
              </a:buClr>
              <a:buSzTx/>
              <a:buNone/>
              <a:defRPr sz="2400">
                <a:solidFill>
                  <a:srgbClr val="9A9A9A"/>
                </a:solidFill>
                <a:uFill>
                  <a:solidFill>
                    <a:srgbClr val="9A9A9A"/>
                  </a:solidFill>
                </a:uFill>
                <a:latin typeface="+mn-lt"/>
                <a:ea typeface="+mn-ea"/>
                <a:cs typeface="+mn-cs"/>
                <a:sym typeface="Calibri"/>
              </a:defRPr>
            </a:lvl3pPr>
            <a:lvl4pPr marL="1371590" marR="0" indent="0" algn="ctr" defTabSz="454234">
              <a:spcBef>
                <a:spcPts val="422"/>
              </a:spcBef>
              <a:buClr>
                <a:srgbClr val="9A9A9A"/>
              </a:buClr>
              <a:buSzTx/>
              <a:buNone/>
              <a:defRPr sz="2000">
                <a:solidFill>
                  <a:srgbClr val="9A9A9A"/>
                </a:solidFill>
                <a:uFill>
                  <a:solidFill>
                    <a:srgbClr val="9A9A9A"/>
                  </a:solidFill>
                </a:uFill>
                <a:latin typeface="+mn-lt"/>
                <a:ea typeface="+mn-ea"/>
                <a:cs typeface="+mn-cs"/>
                <a:sym typeface="Calibri"/>
              </a:defRPr>
            </a:lvl4pPr>
            <a:lvl5pPr marL="1825847" marR="0" indent="0" algn="ctr" defTabSz="454234">
              <a:spcBef>
                <a:spcPts val="422"/>
              </a:spcBef>
              <a:buClr>
                <a:srgbClr val="9A9A9A"/>
              </a:buClr>
              <a:buSzTx/>
              <a:buNone/>
              <a:defRPr sz="2000">
                <a:solidFill>
                  <a:srgbClr val="9A9A9A"/>
                </a:solidFill>
                <a:uFill>
                  <a:solidFill>
                    <a:srgbClr val="9A9A9A"/>
                  </a:solidFill>
                </a:uFill>
                <a:latin typeface="+mn-lt"/>
                <a:ea typeface="+mn-ea"/>
                <a:cs typeface="+mn-cs"/>
                <a:sym typeface="Calibri"/>
              </a:defRPr>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43"/>
          <p:cNvSpPr>
            <a:spLocks noGrp="1"/>
          </p:cNvSpPr>
          <p:nvPr>
            <p:ph type="sldNum" sz="quarter" idx="10"/>
          </p:nvPr>
        </p:nvSpPr>
        <p:spPr>
          <a:xfrm>
            <a:off x="8463313" y="6492191"/>
            <a:ext cx="223042" cy="227100"/>
          </a:xfrm>
          <a:ln>
            <a:round/>
          </a:ln>
        </p:spPr>
        <p:txBody>
          <a:bodyPr lIns="26716" tIns="26716" rIns="26716" bIns="26716" anchor="ctr"/>
          <a:lstStyle>
            <a:lvl1pPr algn="r" defTabSz="454234">
              <a:defRPr sz="1100">
                <a:solidFill>
                  <a:srgbClr val="9A9A9A"/>
                </a:solidFill>
                <a:uFill>
                  <a:solidFill>
                    <a:srgbClr val="9A9A9A"/>
                  </a:solidFill>
                </a:uFill>
                <a:latin typeface="+mn-lt"/>
                <a:ea typeface="+mn-ea"/>
                <a:cs typeface="+mn-cs"/>
                <a:sym typeface="Calibri"/>
              </a:defRPr>
            </a:lvl1pPr>
          </a:lstStyle>
          <a:p>
            <a:pPr>
              <a:defRPr/>
            </a:pPr>
            <a:fld id="{82CC687D-3A38-49B9-AB14-11C9C7AE960E}" type="slidenum">
              <a:rPr/>
              <a:pPr>
                <a:defRPr/>
              </a:pPr>
              <a:t>‹#›</a:t>
            </a:fld>
            <a:endParaRPr/>
          </a:p>
        </p:txBody>
      </p:sp>
    </p:spTree>
    <p:extLst>
      <p:ext uri="{BB962C8B-B14F-4D97-AF65-F5344CB8AC3E}">
        <p14:creationId xmlns:p14="http://schemas.microsoft.com/office/powerpoint/2010/main" val="3342434389"/>
      </p:ext>
    </p:extLst>
  </p:cSld>
  <p:clrMapOvr>
    <a:masterClrMapping/>
  </p:clrMapOvr>
  <p:transition spd="med"/>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type="tx">
  <p:cSld name="Title &amp; Bullets copy">
    <p:spTree>
      <p:nvGrpSpPr>
        <p:cNvPr id="1" name=""/>
        <p:cNvGrpSpPr/>
        <p:nvPr/>
      </p:nvGrpSpPr>
      <p:grpSpPr>
        <a:xfrm>
          <a:off x="0" y="0"/>
          <a:ext cx="0" cy="0"/>
          <a:chOff x="0" y="0"/>
          <a:chExt cx="0" cy="0"/>
        </a:xfrm>
      </p:grpSpPr>
      <p:sp>
        <p:nvSpPr>
          <p:cNvPr id="45" name="Shape 45"/>
          <p:cNvSpPr>
            <a:spLocks noGrp="1"/>
          </p:cNvSpPr>
          <p:nvPr>
            <p:ph type="title"/>
          </p:nvPr>
        </p:nvSpPr>
        <p:spPr>
          <a:xfrm>
            <a:off x="687587" y="383977"/>
            <a:ext cx="7768828" cy="1598414"/>
          </a:xfrm>
          <a:prstGeom prst="rect">
            <a:avLst/>
          </a:prstGeom>
        </p:spPr>
        <p:txBody>
          <a:bodyPr/>
          <a:lstStyle>
            <a:lvl1pPr>
              <a:defRPr b="1">
                <a:latin typeface="Trebuchet MS"/>
                <a:ea typeface="Trebuchet MS"/>
                <a:cs typeface="Trebuchet MS"/>
                <a:sym typeface="Trebuchet MS"/>
              </a:defRPr>
            </a:lvl1pPr>
          </a:lstStyle>
          <a:p>
            <a:pPr lvl="0"/>
            <a:r>
              <a:rPr/>
              <a:t>Title Text</a:t>
            </a:r>
          </a:p>
        </p:txBody>
      </p:sp>
      <p:sp>
        <p:nvSpPr>
          <p:cNvPr id="46" name="Shape 46"/>
          <p:cNvSpPr>
            <a:spLocks noGrp="1"/>
          </p:cNvSpPr>
          <p:nvPr>
            <p:ph type="body" idx="1"/>
          </p:nvPr>
        </p:nvSpPr>
        <p:spPr>
          <a:xfrm>
            <a:off x="687587" y="1982443"/>
            <a:ext cx="7768828" cy="4875609"/>
          </a:xfrm>
          <a:prstGeom prst="rect">
            <a:avLst/>
          </a:prstGeom>
        </p:spPr>
        <p:txBody>
          <a:bodyPr/>
          <a:lstStyle>
            <a:lvl1pPr>
              <a:defRPr>
                <a:latin typeface="Trebuchet MS"/>
                <a:ea typeface="Trebuchet MS"/>
                <a:cs typeface="Trebuchet MS"/>
                <a:sym typeface="Trebuchet MS"/>
              </a:defRPr>
            </a:lvl1pPr>
            <a:lvl2pPr marL="549541" indent="-200397">
              <a:spcBef>
                <a:spcPts val="633"/>
              </a:spcBef>
              <a:buChar char="–"/>
              <a:defRPr sz="2700">
                <a:latin typeface="Trebuchet MS"/>
                <a:ea typeface="Trebuchet MS"/>
                <a:cs typeface="Trebuchet MS"/>
                <a:sym typeface="Trebuchet MS"/>
              </a:defRPr>
            </a:lvl2pPr>
            <a:lvl3pPr marL="830085" indent="-160321">
              <a:spcBef>
                <a:spcPts val="492"/>
              </a:spcBef>
              <a:defRPr sz="2400">
                <a:latin typeface="Trebuchet MS"/>
                <a:ea typeface="Trebuchet MS"/>
                <a:cs typeface="Trebuchet MS"/>
                <a:sym typeface="Trebuchet MS"/>
              </a:defRPr>
            </a:lvl3pPr>
            <a:lvl4pPr marL="1150724" indent="-160321">
              <a:spcBef>
                <a:spcPts val="422"/>
              </a:spcBef>
              <a:buChar char="–"/>
              <a:defRPr sz="2000">
                <a:latin typeface="Trebuchet MS"/>
                <a:ea typeface="Trebuchet MS"/>
                <a:cs typeface="Trebuchet MS"/>
                <a:sym typeface="Trebuchet MS"/>
              </a:defRPr>
            </a:lvl4pPr>
            <a:lvl5pPr marL="1471349" indent="-160321">
              <a:spcBef>
                <a:spcPts val="422"/>
              </a:spcBef>
              <a:buChar char="»"/>
              <a:defRPr sz="2000">
                <a:latin typeface="Trebuchet MS"/>
                <a:ea typeface="Trebuchet MS"/>
                <a:cs typeface="Trebuchet MS"/>
                <a:sym typeface="Trebuchet MS"/>
              </a:defRPr>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47"/>
          <p:cNvSpPr>
            <a:spLocks noGrp="1"/>
          </p:cNvSpPr>
          <p:nvPr>
            <p:ph type="sldNum" sz="quarter" idx="10"/>
          </p:nvPr>
        </p:nvSpPr>
        <p:spPr>
          <a:xfrm>
            <a:off x="7408738" y="6250833"/>
            <a:ext cx="195567" cy="200055"/>
          </a:xfrm>
        </p:spPr>
        <p:txBody>
          <a:bodyPr/>
          <a:lstStyle>
            <a:lvl1pPr>
              <a:defRPr>
                <a:latin typeface="Times New Roman"/>
                <a:ea typeface="Times New Roman"/>
                <a:cs typeface="Times New Roman"/>
                <a:sym typeface="Times New Roman"/>
              </a:defRPr>
            </a:lvl1pPr>
          </a:lstStyle>
          <a:p>
            <a:pPr>
              <a:defRPr/>
            </a:pPr>
            <a:fld id="{37C74DD0-A71D-4007-A64D-ED60C9F6CC47}" type="slidenum">
              <a:rPr/>
              <a:pPr>
                <a:defRPr/>
              </a:pPr>
              <a:t>‹#›</a:t>
            </a:fld>
            <a:endParaRPr/>
          </a:p>
        </p:txBody>
      </p:sp>
    </p:spTree>
    <p:extLst>
      <p:ext uri="{BB962C8B-B14F-4D97-AF65-F5344CB8AC3E}">
        <p14:creationId xmlns:p14="http://schemas.microsoft.com/office/powerpoint/2010/main" val="2346992572"/>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chart" preserve="1">
  <p:cSld name="Başlık ve Graf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1143000"/>
          </a:xfrm>
        </p:spPr>
        <p:txBody>
          <a:bodyPr/>
          <a:lstStyle/>
          <a:p>
            <a:r>
              <a:rPr lang="tr-TR" smtClean="0"/>
              <a:t>Asıl başlık stili için tıklatın</a:t>
            </a:r>
            <a:endParaRPr lang="tr-TR"/>
          </a:p>
        </p:txBody>
      </p:sp>
      <p:sp>
        <p:nvSpPr>
          <p:cNvPr id="3" name="Grafik Yer Tutucusu 2"/>
          <p:cNvSpPr>
            <a:spLocks noGrp="1"/>
          </p:cNvSpPr>
          <p:nvPr>
            <p:ph type="chart" idx="1"/>
          </p:nvPr>
        </p:nvSpPr>
        <p:spPr>
          <a:xfrm>
            <a:off x="457200" y="1600252"/>
            <a:ext cx="8229600" cy="4525963"/>
          </a:xfrm>
        </p:spPr>
        <p:txBody>
          <a:bodyPr/>
          <a:lstStyle/>
          <a:p>
            <a:pPr lvl="0"/>
            <a:endParaRPr lang="tr-TR"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C8797B-72E8-4E3F-8B0A-C84472387332}" type="slidenum">
              <a:rPr lang="tr-TR">
                <a:solidFill>
                  <a:srgbClr val="000000"/>
                </a:solidFill>
              </a:rPr>
              <a:pPr>
                <a:defRPr/>
              </a:pPr>
              <a:t>‹#›</a:t>
            </a:fld>
            <a:endParaRPr lang="tr-TR">
              <a:solidFill>
                <a:srgbClr val="000000"/>
              </a:solidFill>
            </a:endParaRPr>
          </a:p>
        </p:txBody>
      </p:sp>
    </p:spTree>
    <p:extLst>
      <p:ext uri="{BB962C8B-B14F-4D97-AF65-F5344CB8AC3E}">
        <p14:creationId xmlns:p14="http://schemas.microsoft.com/office/powerpoint/2010/main" val="2070926459"/>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showMasterSp="0" type="tx">
  <p:cSld name="Title &amp; Bullets copy 1">
    <p:spTree>
      <p:nvGrpSpPr>
        <p:cNvPr id="1" name=""/>
        <p:cNvGrpSpPr/>
        <p:nvPr/>
      </p:nvGrpSpPr>
      <p:grpSpPr>
        <a:xfrm>
          <a:off x="0" y="0"/>
          <a:ext cx="0" cy="0"/>
          <a:chOff x="0" y="0"/>
          <a:chExt cx="0" cy="0"/>
        </a:xfrm>
      </p:grpSpPr>
      <p:sp>
        <p:nvSpPr>
          <p:cNvPr id="49" name="Shape 49"/>
          <p:cNvSpPr>
            <a:spLocks noGrp="1"/>
          </p:cNvSpPr>
          <p:nvPr>
            <p:ph type="title"/>
          </p:nvPr>
        </p:nvSpPr>
        <p:spPr>
          <a:xfrm>
            <a:off x="687587" y="383977"/>
            <a:ext cx="7768828" cy="1598414"/>
          </a:xfrm>
          <a:prstGeom prst="rect">
            <a:avLst/>
          </a:prstGeom>
        </p:spPr>
        <p:txBody>
          <a:bodyPr/>
          <a:lstStyle>
            <a:lvl1pPr>
              <a:defRPr>
                <a:solidFill>
                  <a:srgbClr val="00F900"/>
                </a:solidFill>
                <a:uFill>
                  <a:solidFill>
                    <a:srgbClr val="00F900"/>
                  </a:solidFill>
                </a:uFill>
                <a:latin typeface="Times New Roman"/>
                <a:ea typeface="Times New Roman"/>
                <a:cs typeface="Times New Roman"/>
                <a:sym typeface="Times New Roman"/>
              </a:defRPr>
            </a:lvl1pPr>
          </a:lstStyle>
          <a:p>
            <a:pPr lvl="0"/>
            <a:r>
              <a:rPr/>
              <a:t>Title Text</a:t>
            </a:r>
          </a:p>
        </p:txBody>
      </p:sp>
      <p:sp>
        <p:nvSpPr>
          <p:cNvPr id="50" name="Shape 50"/>
          <p:cNvSpPr>
            <a:spLocks noGrp="1"/>
          </p:cNvSpPr>
          <p:nvPr>
            <p:ph type="body" idx="1"/>
          </p:nvPr>
        </p:nvSpPr>
        <p:spPr>
          <a:xfrm>
            <a:off x="687587" y="1982443"/>
            <a:ext cx="7768828" cy="4875609"/>
          </a:xfrm>
          <a:prstGeom prst="rect">
            <a:avLst/>
          </a:prstGeom>
        </p:spPr>
        <p:txBody>
          <a:bodyPr/>
          <a:lstStyle>
            <a:lvl1pPr>
              <a:defRPr>
                <a:latin typeface="Times New Roman"/>
                <a:ea typeface="Times New Roman"/>
                <a:cs typeface="Times New Roman"/>
                <a:sym typeface="Times New Roman"/>
              </a:defRPr>
            </a:lvl1pPr>
            <a:lvl2pPr marL="549541" indent="-200397">
              <a:spcBef>
                <a:spcPts val="633"/>
              </a:spcBef>
              <a:buChar char="–"/>
              <a:defRPr sz="2700">
                <a:latin typeface="Times New Roman"/>
                <a:ea typeface="Times New Roman"/>
                <a:cs typeface="Times New Roman"/>
                <a:sym typeface="Times New Roman"/>
              </a:defRPr>
            </a:lvl2pPr>
            <a:lvl3pPr marL="830085" indent="-160321">
              <a:spcBef>
                <a:spcPts val="492"/>
              </a:spcBef>
              <a:defRPr sz="2400">
                <a:latin typeface="Times New Roman"/>
                <a:ea typeface="Times New Roman"/>
                <a:cs typeface="Times New Roman"/>
                <a:sym typeface="Times New Roman"/>
              </a:defRPr>
            </a:lvl3pPr>
            <a:lvl4pPr marL="1150724" indent="-160321">
              <a:spcBef>
                <a:spcPts val="422"/>
              </a:spcBef>
              <a:buChar char="–"/>
              <a:defRPr sz="2000">
                <a:latin typeface="Times New Roman"/>
                <a:ea typeface="Times New Roman"/>
                <a:cs typeface="Times New Roman"/>
                <a:sym typeface="Times New Roman"/>
              </a:defRPr>
            </a:lvl4pPr>
            <a:lvl5pPr marL="1471349" indent="-160321">
              <a:spcBef>
                <a:spcPts val="422"/>
              </a:spcBef>
              <a:buChar char="»"/>
              <a:defRPr sz="2000">
                <a:latin typeface="Times New Roman"/>
                <a:ea typeface="Times New Roman"/>
                <a:cs typeface="Times New Roman"/>
                <a:sym typeface="Times New Roman"/>
              </a:defRPr>
            </a:lvl5pPr>
          </a:lstStyle>
          <a:p>
            <a:pPr lvl="0"/>
            <a:r>
              <a:rPr/>
              <a:t>Body Level One</a:t>
            </a:r>
          </a:p>
          <a:p>
            <a:pPr lvl="1"/>
            <a:r>
              <a:rPr/>
              <a:t>Body Level Two</a:t>
            </a:r>
          </a:p>
          <a:p>
            <a:pPr lvl="2"/>
            <a:r>
              <a:rPr/>
              <a:t>Body Level Three</a:t>
            </a:r>
          </a:p>
          <a:p>
            <a:pPr lvl="3"/>
            <a:r>
              <a:rPr/>
              <a:t>Body Level Four</a:t>
            </a:r>
          </a:p>
          <a:p>
            <a:pPr lvl="4"/>
            <a:r>
              <a:rPr/>
              <a:t>Body Level Five</a:t>
            </a:r>
          </a:p>
        </p:txBody>
      </p:sp>
    </p:spTree>
    <p:extLst>
      <p:ext uri="{BB962C8B-B14F-4D97-AF65-F5344CB8AC3E}">
        <p14:creationId xmlns:p14="http://schemas.microsoft.com/office/powerpoint/2010/main" val="3959897506"/>
      </p:ext>
    </p:extLst>
  </p:cSld>
  <p:clrMapOvr>
    <a:masterClrMapping/>
  </p:clrMapOvr>
  <p:transition spd="med"/>
</p:sldLayout>
</file>

<file path=ppt/slideLayouts/slideLayout391.xml><?xml version="1.0" encoding="utf-8"?>
<p:sldLayout xmlns:a="http://schemas.openxmlformats.org/drawingml/2006/main" xmlns:r="http://schemas.openxmlformats.org/officeDocument/2006/relationships" xmlns:p="http://schemas.openxmlformats.org/presentationml/2006/main" showMasterSp="0" type="tx">
  <p:cSld name="Title &amp; Bullets copy 2">
    <p:spTree>
      <p:nvGrpSpPr>
        <p:cNvPr id="1" name=""/>
        <p:cNvGrpSpPr/>
        <p:nvPr/>
      </p:nvGrpSpPr>
      <p:grpSpPr>
        <a:xfrm>
          <a:off x="0" y="0"/>
          <a:ext cx="0" cy="0"/>
          <a:chOff x="0" y="0"/>
          <a:chExt cx="0" cy="0"/>
        </a:xfrm>
      </p:grpSpPr>
      <p:sp>
        <p:nvSpPr>
          <p:cNvPr id="52" name="Shape 52"/>
          <p:cNvSpPr>
            <a:spLocks noGrp="1"/>
          </p:cNvSpPr>
          <p:nvPr>
            <p:ph type="title"/>
          </p:nvPr>
        </p:nvSpPr>
        <p:spPr>
          <a:xfrm>
            <a:off x="687587" y="383977"/>
            <a:ext cx="7768828" cy="1598414"/>
          </a:xfrm>
          <a:prstGeom prst="rect">
            <a:avLst/>
          </a:prstGeom>
        </p:spPr>
        <p:txBody>
          <a:bodyPr/>
          <a:lstStyle>
            <a:lvl1pPr>
              <a:defRPr b="1">
                <a:latin typeface="Trebuchet MS"/>
                <a:ea typeface="Trebuchet MS"/>
                <a:cs typeface="Trebuchet MS"/>
                <a:sym typeface="Trebuchet MS"/>
              </a:defRPr>
            </a:lvl1pPr>
          </a:lstStyle>
          <a:p>
            <a:pPr lvl="0"/>
            <a:r>
              <a:rPr/>
              <a:t>Title Text</a:t>
            </a:r>
          </a:p>
        </p:txBody>
      </p:sp>
      <p:sp>
        <p:nvSpPr>
          <p:cNvPr id="53" name="Shape 53"/>
          <p:cNvSpPr>
            <a:spLocks noGrp="1"/>
          </p:cNvSpPr>
          <p:nvPr>
            <p:ph type="body" idx="1"/>
          </p:nvPr>
        </p:nvSpPr>
        <p:spPr>
          <a:xfrm>
            <a:off x="687587" y="1982443"/>
            <a:ext cx="7768828" cy="4875609"/>
          </a:xfrm>
          <a:prstGeom prst="rect">
            <a:avLst/>
          </a:prstGeom>
        </p:spPr>
        <p:txBody>
          <a:bodyPr/>
          <a:lstStyle>
            <a:lvl1pPr>
              <a:defRPr>
                <a:latin typeface="Trebuchet MS"/>
                <a:ea typeface="Trebuchet MS"/>
                <a:cs typeface="Trebuchet MS"/>
                <a:sym typeface="Trebuchet MS"/>
              </a:defRPr>
            </a:lvl1pPr>
            <a:lvl2pPr marL="549541" indent="-200397">
              <a:spcBef>
                <a:spcPts val="633"/>
              </a:spcBef>
              <a:buChar char="–"/>
              <a:defRPr sz="2700">
                <a:latin typeface="Trebuchet MS"/>
                <a:ea typeface="Trebuchet MS"/>
                <a:cs typeface="Trebuchet MS"/>
                <a:sym typeface="Trebuchet MS"/>
              </a:defRPr>
            </a:lvl2pPr>
            <a:lvl3pPr marL="830085" indent="-160321">
              <a:spcBef>
                <a:spcPts val="492"/>
              </a:spcBef>
              <a:defRPr sz="2400">
                <a:latin typeface="Trebuchet MS"/>
                <a:ea typeface="Trebuchet MS"/>
                <a:cs typeface="Trebuchet MS"/>
                <a:sym typeface="Trebuchet MS"/>
              </a:defRPr>
            </a:lvl3pPr>
            <a:lvl4pPr marL="1150724" indent="-160321">
              <a:spcBef>
                <a:spcPts val="422"/>
              </a:spcBef>
              <a:buChar char="–"/>
              <a:defRPr sz="2000">
                <a:latin typeface="Trebuchet MS"/>
                <a:ea typeface="Trebuchet MS"/>
                <a:cs typeface="Trebuchet MS"/>
                <a:sym typeface="Trebuchet MS"/>
              </a:defRPr>
            </a:lvl4pPr>
            <a:lvl5pPr marL="1471349" indent="-160321">
              <a:spcBef>
                <a:spcPts val="422"/>
              </a:spcBef>
              <a:buChar char="»"/>
              <a:defRPr sz="2000">
                <a:latin typeface="Trebuchet MS"/>
                <a:ea typeface="Trebuchet MS"/>
                <a:cs typeface="Trebuchet MS"/>
                <a:sym typeface="Trebuchet MS"/>
              </a:defRPr>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54"/>
          <p:cNvSpPr>
            <a:spLocks noGrp="1"/>
          </p:cNvSpPr>
          <p:nvPr>
            <p:ph type="sldNum" sz="quarter" idx="10"/>
          </p:nvPr>
        </p:nvSpPr>
        <p:spPr>
          <a:xfrm>
            <a:off x="7408738" y="6250833"/>
            <a:ext cx="195567" cy="200055"/>
          </a:xfrm>
        </p:spPr>
        <p:txBody>
          <a:bodyPr/>
          <a:lstStyle>
            <a:lvl1pPr>
              <a:defRPr>
                <a:latin typeface="Times New Roman"/>
                <a:ea typeface="Times New Roman"/>
                <a:cs typeface="Times New Roman"/>
                <a:sym typeface="Times New Roman"/>
              </a:defRPr>
            </a:lvl1pPr>
          </a:lstStyle>
          <a:p>
            <a:pPr>
              <a:defRPr/>
            </a:pPr>
            <a:fld id="{21B40EEA-CA54-4952-B72E-28348C9BF01C}" type="slidenum">
              <a:rPr/>
              <a:pPr>
                <a:defRPr/>
              </a:pPr>
              <a:t>‹#›</a:t>
            </a:fld>
            <a:endParaRPr/>
          </a:p>
        </p:txBody>
      </p:sp>
    </p:spTree>
    <p:extLst>
      <p:ext uri="{BB962C8B-B14F-4D97-AF65-F5344CB8AC3E}">
        <p14:creationId xmlns:p14="http://schemas.microsoft.com/office/powerpoint/2010/main" val="4173802725"/>
      </p:ext>
    </p:extLst>
  </p:cSld>
  <p:clrMapOvr>
    <a:masterClrMapping/>
  </p:clrMapOvr>
  <p:transition spd="med"/>
</p:sldLayout>
</file>

<file path=ppt/slideLayouts/slideLayout392.xml><?xml version="1.0" encoding="utf-8"?>
<p:sldLayout xmlns:a="http://schemas.openxmlformats.org/drawingml/2006/main" xmlns:r="http://schemas.openxmlformats.org/officeDocument/2006/relationships" xmlns:p="http://schemas.openxmlformats.org/presentationml/2006/main" showMasterSp="0" type="tx">
  <p:cSld name="Title &amp; Bullets copy 3">
    <p:spTree>
      <p:nvGrpSpPr>
        <p:cNvPr id="1" name=""/>
        <p:cNvGrpSpPr/>
        <p:nvPr/>
      </p:nvGrpSpPr>
      <p:grpSpPr>
        <a:xfrm>
          <a:off x="0" y="0"/>
          <a:ext cx="0" cy="0"/>
          <a:chOff x="0" y="0"/>
          <a:chExt cx="0" cy="0"/>
        </a:xfrm>
      </p:grpSpPr>
      <p:sp>
        <p:nvSpPr>
          <p:cNvPr id="56" name="Shape 56"/>
          <p:cNvSpPr>
            <a:spLocks noGrp="1"/>
          </p:cNvSpPr>
          <p:nvPr>
            <p:ph type="title"/>
          </p:nvPr>
        </p:nvSpPr>
        <p:spPr>
          <a:xfrm>
            <a:off x="687587" y="383977"/>
            <a:ext cx="7768828" cy="1598414"/>
          </a:xfrm>
          <a:prstGeom prst="rect">
            <a:avLst/>
          </a:prstGeom>
        </p:spPr>
        <p:txBody>
          <a:bodyPr/>
          <a:lstStyle>
            <a:lvl1pPr>
              <a:defRPr b="1">
                <a:latin typeface="Trebuchet MS"/>
                <a:ea typeface="Trebuchet MS"/>
                <a:cs typeface="Trebuchet MS"/>
                <a:sym typeface="Trebuchet MS"/>
              </a:defRPr>
            </a:lvl1pPr>
          </a:lstStyle>
          <a:p>
            <a:pPr lvl="0"/>
            <a:r>
              <a:rPr/>
              <a:t>Title Text</a:t>
            </a:r>
          </a:p>
        </p:txBody>
      </p:sp>
      <p:sp>
        <p:nvSpPr>
          <p:cNvPr id="57" name="Shape 57"/>
          <p:cNvSpPr>
            <a:spLocks noGrp="1"/>
          </p:cNvSpPr>
          <p:nvPr>
            <p:ph type="body" idx="1"/>
          </p:nvPr>
        </p:nvSpPr>
        <p:spPr>
          <a:xfrm>
            <a:off x="687587" y="1982443"/>
            <a:ext cx="7768828" cy="4875609"/>
          </a:xfrm>
          <a:prstGeom prst="rect">
            <a:avLst/>
          </a:prstGeom>
        </p:spPr>
        <p:txBody>
          <a:bodyPr/>
          <a:lstStyle>
            <a:lvl1pPr>
              <a:defRPr>
                <a:latin typeface="Trebuchet MS"/>
                <a:ea typeface="Trebuchet MS"/>
                <a:cs typeface="Trebuchet MS"/>
                <a:sym typeface="Trebuchet MS"/>
              </a:defRPr>
            </a:lvl1pPr>
            <a:lvl2pPr marL="549541" indent="-200397">
              <a:spcBef>
                <a:spcPts val="633"/>
              </a:spcBef>
              <a:buChar char="–"/>
              <a:defRPr sz="2700">
                <a:latin typeface="Trebuchet MS"/>
                <a:ea typeface="Trebuchet MS"/>
                <a:cs typeface="Trebuchet MS"/>
                <a:sym typeface="Trebuchet MS"/>
              </a:defRPr>
            </a:lvl2pPr>
            <a:lvl3pPr marL="830085" indent="-160321">
              <a:spcBef>
                <a:spcPts val="492"/>
              </a:spcBef>
              <a:defRPr sz="2400">
                <a:latin typeface="Trebuchet MS"/>
                <a:ea typeface="Trebuchet MS"/>
                <a:cs typeface="Trebuchet MS"/>
                <a:sym typeface="Trebuchet MS"/>
              </a:defRPr>
            </a:lvl3pPr>
            <a:lvl4pPr marL="1150724" indent="-160321">
              <a:spcBef>
                <a:spcPts val="422"/>
              </a:spcBef>
              <a:buChar char="–"/>
              <a:defRPr sz="2000">
                <a:latin typeface="Trebuchet MS"/>
                <a:ea typeface="Trebuchet MS"/>
                <a:cs typeface="Trebuchet MS"/>
                <a:sym typeface="Trebuchet MS"/>
              </a:defRPr>
            </a:lvl4pPr>
            <a:lvl5pPr marL="1471349" indent="-160321">
              <a:spcBef>
                <a:spcPts val="422"/>
              </a:spcBef>
              <a:buChar char="»"/>
              <a:defRPr sz="2000">
                <a:latin typeface="Trebuchet MS"/>
                <a:ea typeface="Trebuchet MS"/>
                <a:cs typeface="Trebuchet MS"/>
                <a:sym typeface="Trebuchet MS"/>
              </a:defRPr>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58"/>
          <p:cNvSpPr>
            <a:spLocks noGrp="1"/>
          </p:cNvSpPr>
          <p:nvPr>
            <p:ph type="sldNum" sz="quarter" idx="10"/>
          </p:nvPr>
        </p:nvSpPr>
        <p:spPr>
          <a:xfrm>
            <a:off x="7408738" y="6250833"/>
            <a:ext cx="195567" cy="200055"/>
          </a:xfrm>
        </p:spPr>
        <p:txBody>
          <a:bodyPr/>
          <a:lstStyle>
            <a:lvl1pPr>
              <a:defRPr>
                <a:latin typeface="Times New Roman"/>
                <a:ea typeface="Times New Roman"/>
                <a:cs typeface="Times New Roman"/>
                <a:sym typeface="Times New Roman"/>
              </a:defRPr>
            </a:lvl1pPr>
          </a:lstStyle>
          <a:p>
            <a:pPr>
              <a:defRPr/>
            </a:pPr>
            <a:fld id="{836A9F31-C1BF-4728-92C1-C331CEE4D406}" type="slidenum">
              <a:rPr/>
              <a:pPr>
                <a:defRPr/>
              </a:pPr>
              <a:t>‹#›</a:t>
            </a:fld>
            <a:endParaRPr/>
          </a:p>
        </p:txBody>
      </p:sp>
    </p:spTree>
    <p:extLst>
      <p:ext uri="{BB962C8B-B14F-4D97-AF65-F5344CB8AC3E}">
        <p14:creationId xmlns:p14="http://schemas.microsoft.com/office/powerpoint/2010/main" val="3048312992"/>
      </p:ext>
    </p:extLst>
  </p:cSld>
  <p:clrMapOvr>
    <a:masterClrMapping/>
  </p:clrMapOvr>
  <p:transition spd="med"/>
</p:sldLayout>
</file>

<file path=ppt/slideLayouts/slideLayout393.xml><?xml version="1.0" encoding="utf-8"?>
<p:sldLayout xmlns:a="http://schemas.openxmlformats.org/drawingml/2006/main" xmlns:r="http://schemas.openxmlformats.org/officeDocument/2006/relationships" xmlns:p="http://schemas.openxmlformats.org/presentationml/2006/main" showMasterSp="0" type="tx">
  <p:cSld name="Title &amp; Bullets copy 4">
    <p:spTree>
      <p:nvGrpSpPr>
        <p:cNvPr id="1" name=""/>
        <p:cNvGrpSpPr/>
        <p:nvPr/>
      </p:nvGrpSpPr>
      <p:grpSpPr>
        <a:xfrm>
          <a:off x="0" y="0"/>
          <a:ext cx="0" cy="0"/>
          <a:chOff x="0" y="0"/>
          <a:chExt cx="0" cy="0"/>
        </a:xfrm>
      </p:grpSpPr>
      <p:sp>
        <p:nvSpPr>
          <p:cNvPr id="60" name="Shape 60"/>
          <p:cNvSpPr>
            <a:spLocks noGrp="1"/>
          </p:cNvSpPr>
          <p:nvPr>
            <p:ph type="title"/>
          </p:nvPr>
        </p:nvSpPr>
        <p:spPr>
          <a:xfrm>
            <a:off x="687587" y="383977"/>
            <a:ext cx="7768828" cy="1598414"/>
          </a:xfrm>
          <a:prstGeom prst="rect">
            <a:avLst/>
          </a:prstGeom>
        </p:spPr>
        <p:txBody>
          <a:bodyPr/>
          <a:lstStyle>
            <a:lvl1pPr>
              <a:defRPr b="1">
                <a:latin typeface="Trebuchet MS"/>
                <a:ea typeface="Trebuchet MS"/>
                <a:cs typeface="Trebuchet MS"/>
                <a:sym typeface="Trebuchet MS"/>
              </a:defRPr>
            </a:lvl1pPr>
          </a:lstStyle>
          <a:p>
            <a:pPr lvl="0"/>
            <a:r>
              <a:rPr/>
              <a:t>Title Text</a:t>
            </a:r>
          </a:p>
        </p:txBody>
      </p:sp>
      <p:sp>
        <p:nvSpPr>
          <p:cNvPr id="61" name="Shape 61"/>
          <p:cNvSpPr>
            <a:spLocks noGrp="1"/>
          </p:cNvSpPr>
          <p:nvPr>
            <p:ph type="body" idx="1"/>
          </p:nvPr>
        </p:nvSpPr>
        <p:spPr>
          <a:xfrm>
            <a:off x="687587" y="1982443"/>
            <a:ext cx="7768828" cy="4875609"/>
          </a:xfrm>
          <a:prstGeom prst="rect">
            <a:avLst/>
          </a:prstGeom>
        </p:spPr>
        <p:txBody>
          <a:bodyPr/>
          <a:lstStyle>
            <a:lvl1pPr>
              <a:defRPr>
                <a:latin typeface="Trebuchet MS"/>
                <a:ea typeface="Trebuchet MS"/>
                <a:cs typeface="Trebuchet MS"/>
                <a:sym typeface="Trebuchet MS"/>
              </a:defRPr>
            </a:lvl1pPr>
            <a:lvl2pPr marL="549541" indent="-200397">
              <a:spcBef>
                <a:spcPts val="633"/>
              </a:spcBef>
              <a:buChar char="–"/>
              <a:defRPr sz="2700">
                <a:latin typeface="Trebuchet MS"/>
                <a:ea typeface="Trebuchet MS"/>
                <a:cs typeface="Trebuchet MS"/>
                <a:sym typeface="Trebuchet MS"/>
              </a:defRPr>
            </a:lvl2pPr>
            <a:lvl3pPr marL="830085" indent="-160321">
              <a:spcBef>
                <a:spcPts val="492"/>
              </a:spcBef>
              <a:defRPr sz="2400">
                <a:latin typeface="Trebuchet MS"/>
                <a:ea typeface="Trebuchet MS"/>
                <a:cs typeface="Trebuchet MS"/>
                <a:sym typeface="Trebuchet MS"/>
              </a:defRPr>
            </a:lvl3pPr>
            <a:lvl4pPr marL="1150724" indent="-160321">
              <a:spcBef>
                <a:spcPts val="422"/>
              </a:spcBef>
              <a:buChar char="–"/>
              <a:defRPr sz="2000">
                <a:latin typeface="Trebuchet MS"/>
                <a:ea typeface="Trebuchet MS"/>
                <a:cs typeface="Trebuchet MS"/>
                <a:sym typeface="Trebuchet MS"/>
              </a:defRPr>
            </a:lvl4pPr>
            <a:lvl5pPr marL="1471349" indent="-160321">
              <a:spcBef>
                <a:spcPts val="422"/>
              </a:spcBef>
              <a:buChar char="»"/>
              <a:defRPr sz="2000">
                <a:latin typeface="Trebuchet MS"/>
                <a:ea typeface="Trebuchet MS"/>
                <a:cs typeface="Trebuchet MS"/>
                <a:sym typeface="Trebuchet MS"/>
              </a:defRPr>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62"/>
          <p:cNvSpPr>
            <a:spLocks noGrp="1"/>
          </p:cNvSpPr>
          <p:nvPr>
            <p:ph type="sldNum" sz="quarter" idx="10"/>
          </p:nvPr>
        </p:nvSpPr>
        <p:spPr>
          <a:xfrm>
            <a:off x="7408738" y="6250833"/>
            <a:ext cx="195567" cy="200055"/>
          </a:xfrm>
        </p:spPr>
        <p:txBody>
          <a:bodyPr/>
          <a:lstStyle>
            <a:lvl1pPr>
              <a:defRPr>
                <a:latin typeface="Times New Roman"/>
                <a:ea typeface="Times New Roman"/>
                <a:cs typeface="Times New Roman"/>
                <a:sym typeface="Times New Roman"/>
              </a:defRPr>
            </a:lvl1pPr>
          </a:lstStyle>
          <a:p>
            <a:pPr>
              <a:defRPr/>
            </a:pPr>
            <a:fld id="{BECECF30-E4D2-4CF5-856E-BC3331C87C3D}" type="slidenum">
              <a:rPr/>
              <a:pPr>
                <a:defRPr/>
              </a:pPr>
              <a:t>‹#›</a:t>
            </a:fld>
            <a:endParaRPr/>
          </a:p>
        </p:txBody>
      </p:sp>
    </p:spTree>
    <p:extLst>
      <p:ext uri="{BB962C8B-B14F-4D97-AF65-F5344CB8AC3E}">
        <p14:creationId xmlns:p14="http://schemas.microsoft.com/office/powerpoint/2010/main" val="3567928695"/>
      </p:ext>
    </p:extLst>
  </p:cSld>
  <p:clrMapOvr>
    <a:masterClrMapping/>
  </p:clrMapOvr>
  <p:transition spd="med"/>
</p:sldLayout>
</file>

<file path=ppt/slideLayouts/slideLayout394.xml><?xml version="1.0" encoding="utf-8"?>
<p:sldLayout xmlns:a="http://schemas.openxmlformats.org/drawingml/2006/main" xmlns:r="http://schemas.openxmlformats.org/officeDocument/2006/relationships" xmlns:p="http://schemas.openxmlformats.org/presentationml/2006/main" showMasterSp="0" type="tx">
  <p:cSld name="Title &amp; Bullets copy 5">
    <p:spTree>
      <p:nvGrpSpPr>
        <p:cNvPr id="1" name=""/>
        <p:cNvGrpSpPr/>
        <p:nvPr/>
      </p:nvGrpSpPr>
      <p:grpSpPr>
        <a:xfrm>
          <a:off x="0" y="0"/>
          <a:ext cx="0" cy="0"/>
          <a:chOff x="0" y="0"/>
          <a:chExt cx="0" cy="0"/>
        </a:xfrm>
      </p:grpSpPr>
      <p:sp>
        <p:nvSpPr>
          <p:cNvPr id="64" name="Shape 64"/>
          <p:cNvSpPr>
            <a:spLocks noGrp="1"/>
          </p:cNvSpPr>
          <p:nvPr>
            <p:ph type="title"/>
          </p:nvPr>
        </p:nvSpPr>
        <p:spPr>
          <a:xfrm>
            <a:off x="687587" y="383977"/>
            <a:ext cx="7768828" cy="1598414"/>
          </a:xfrm>
          <a:prstGeom prst="rect">
            <a:avLst/>
          </a:prstGeom>
        </p:spPr>
        <p:txBody>
          <a:bodyPr/>
          <a:lstStyle>
            <a:lvl1pPr>
              <a:defRPr b="1">
                <a:latin typeface="Trebuchet MS"/>
                <a:ea typeface="Trebuchet MS"/>
                <a:cs typeface="Trebuchet MS"/>
                <a:sym typeface="Trebuchet MS"/>
              </a:defRPr>
            </a:lvl1pPr>
          </a:lstStyle>
          <a:p>
            <a:pPr lvl="0"/>
            <a:r>
              <a:rPr/>
              <a:t>Title Text</a:t>
            </a:r>
          </a:p>
        </p:txBody>
      </p:sp>
      <p:sp>
        <p:nvSpPr>
          <p:cNvPr id="65" name="Shape 65"/>
          <p:cNvSpPr>
            <a:spLocks noGrp="1"/>
          </p:cNvSpPr>
          <p:nvPr>
            <p:ph type="body" idx="1"/>
          </p:nvPr>
        </p:nvSpPr>
        <p:spPr>
          <a:xfrm>
            <a:off x="687587" y="1982443"/>
            <a:ext cx="7768828" cy="4875609"/>
          </a:xfrm>
          <a:prstGeom prst="rect">
            <a:avLst/>
          </a:prstGeom>
        </p:spPr>
        <p:txBody>
          <a:bodyPr/>
          <a:lstStyle>
            <a:lvl1pPr>
              <a:defRPr>
                <a:latin typeface="Trebuchet MS"/>
                <a:ea typeface="Trebuchet MS"/>
                <a:cs typeface="Trebuchet MS"/>
                <a:sym typeface="Trebuchet MS"/>
              </a:defRPr>
            </a:lvl1pPr>
            <a:lvl2pPr marL="549541" indent="-200397">
              <a:spcBef>
                <a:spcPts val="633"/>
              </a:spcBef>
              <a:buChar char="–"/>
              <a:defRPr sz="2700">
                <a:latin typeface="Trebuchet MS"/>
                <a:ea typeface="Trebuchet MS"/>
                <a:cs typeface="Trebuchet MS"/>
                <a:sym typeface="Trebuchet MS"/>
              </a:defRPr>
            </a:lvl2pPr>
            <a:lvl3pPr marL="830085" indent="-160321">
              <a:spcBef>
                <a:spcPts val="492"/>
              </a:spcBef>
              <a:defRPr sz="2400">
                <a:latin typeface="Trebuchet MS"/>
                <a:ea typeface="Trebuchet MS"/>
                <a:cs typeface="Trebuchet MS"/>
                <a:sym typeface="Trebuchet MS"/>
              </a:defRPr>
            </a:lvl3pPr>
            <a:lvl4pPr marL="1150724" indent="-160321">
              <a:spcBef>
                <a:spcPts val="422"/>
              </a:spcBef>
              <a:buChar char="–"/>
              <a:defRPr sz="2000">
                <a:latin typeface="Trebuchet MS"/>
                <a:ea typeface="Trebuchet MS"/>
                <a:cs typeface="Trebuchet MS"/>
                <a:sym typeface="Trebuchet MS"/>
              </a:defRPr>
            </a:lvl4pPr>
            <a:lvl5pPr marL="1471349" indent="-160321">
              <a:spcBef>
                <a:spcPts val="422"/>
              </a:spcBef>
              <a:buChar char="»"/>
              <a:defRPr sz="2000">
                <a:latin typeface="Trebuchet MS"/>
                <a:ea typeface="Trebuchet MS"/>
                <a:cs typeface="Trebuchet MS"/>
                <a:sym typeface="Trebuchet MS"/>
              </a:defRPr>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66"/>
          <p:cNvSpPr>
            <a:spLocks noGrp="1"/>
          </p:cNvSpPr>
          <p:nvPr>
            <p:ph type="sldNum" sz="quarter" idx="10"/>
          </p:nvPr>
        </p:nvSpPr>
        <p:spPr>
          <a:xfrm>
            <a:off x="7408738" y="6250833"/>
            <a:ext cx="195567" cy="200055"/>
          </a:xfrm>
        </p:spPr>
        <p:txBody>
          <a:bodyPr/>
          <a:lstStyle>
            <a:lvl1pPr>
              <a:defRPr>
                <a:latin typeface="Times New Roman"/>
                <a:ea typeface="Times New Roman"/>
                <a:cs typeface="Times New Roman"/>
                <a:sym typeface="Times New Roman"/>
              </a:defRPr>
            </a:lvl1pPr>
          </a:lstStyle>
          <a:p>
            <a:pPr>
              <a:defRPr/>
            </a:pPr>
            <a:fld id="{0B77AB6E-D5BB-4228-A6A4-5C390F661E8B}" type="slidenum">
              <a:rPr/>
              <a:pPr>
                <a:defRPr/>
              </a:pPr>
              <a:t>‹#›</a:t>
            </a:fld>
            <a:endParaRPr/>
          </a:p>
        </p:txBody>
      </p:sp>
    </p:spTree>
    <p:extLst>
      <p:ext uri="{BB962C8B-B14F-4D97-AF65-F5344CB8AC3E}">
        <p14:creationId xmlns:p14="http://schemas.microsoft.com/office/powerpoint/2010/main" val="3055471379"/>
      </p:ext>
    </p:extLst>
  </p:cSld>
  <p:clrMapOvr>
    <a:masterClrMapping/>
  </p:clrMapOvr>
  <p:transition spd="med"/>
</p:sldLayout>
</file>

<file path=ppt/slideLayouts/slideLayout395.xml><?xml version="1.0" encoding="utf-8"?>
<p:sldLayout xmlns:a="http://schemas.openxmlformats.org/drawingml/2006/main" xmlns:r="http://schemas.openxmlformats.org/officeDocument/2006/relationships" xmlns:p="http://schemas.openxmlformats.org/presentationml/2006/main" showMasterSp="0" type="tx">
  <p:cSld name="Default - Title and Chart">
    <p:spTree>
      <p:nvGrpSpPr>
        <p:cNvPr id="1" name=""/>
        <p:cNvGrpSpPr/>
        <p:nvPr/>
      </p:nvGrpSpPr>
      <p:grpSpPr>
        <a:xfrm>
          <a:off x="0" y="0"/>
          <a:ext cx="0" cy="0"/>
          <a:chOff x="0" y="0"/>
          <a:chExt cx="0" cy="0"/>
        </a:xfrm>
      </p:grpSpPr>
      <p:sp>
        <p:nvSpPr>
          <p:cNvPr id="4" name="Shape 68"/>
          <p:cNvSpPr/>
          <p:nvPr/>
        </p:nvSpPr>
        <p:spPr>
          <a:xfrm>
            <a:off x="84833" y="127248"/>
            <a:ext cx="9001125" cy="6625828"/>
          </a:xfrm>
          <a:prstGeom prst="rect">
            <a:avLst/>
          </a:prstGeom>
          <a:ln w="76200">
            <a:solidFill/>
            <a:miter lim="400000"/>
          </a:ln>
        </p:spPr>
        <p:txBody>
          <a:bodyPr lIns="26716" tIns="26716" rIns="26716" bIns="26716" anchor="ctr"/>
          <a:lstStyle/>
          <a:p>
            <a:pPr algn="ctr" defTabSz="578914">
              <a:buClr>
                <a:srgbClr val="000000"/>
              </a:buClr>
              <a:buFont typeface="Trebuchet MS"/>
              <a:buNone/>
              <a:defRPr sz="5600">
                <a:effectLst>
                  <a:outerShdw blurRad="38100" dist="12700" dir="5400000" rotWithShape="0">
                    <a:srgbClr val="000000">
                      <a:alpha val="50000"/>
                    </a:srgbClr>
                  </a:outerShdw>
                </a:effectLst>
                <a:uFill>
                  <a:solidFill/>
                </a:uFill>
                <a:latin typeface="Trebuchet MS"/>
                <a:ea typeface="Trebuchet MS"/>
                <a:cs typeface="Trebuchet MS"/>
                <a:sym typeface="Trebuchet MS"/>
              </a:defRPr>
            </a:pPr>
            <a:endParaRPr sz="3900" kern="0">
              <a:solidFill>
                <a:sysClr val="windowText" lastClr="000000"/>
              </a:solidFill>
              <a:effectLst>
                <a:outerShdw blurRad="38100" dist="12700" dir="5400000" rotWithShape="0">
                  <a:srgbClr val="000000">
                    <a:alpha val="50000"/>
                  </a:srgbClr>
                </a:outerShdw>
              </a:effectLst>
              <a:uFill>
                <a:solidFill/>
              </a:uFill>
              <a:latin typeface="Trebuchet MS"/>
              <a:ea typeface="Trebuchet MS"/>
              <a:cs typeface="Trebuchet MS"/>
              <a:sym typeface="Trebuchet MS"/>
            </a:endParaRPr>
          </a:p>
        </p:txBody>
      </p:sp>
      <p:sp>
        <p:nvSpPr>
          <p:cNvPr id="69" name="Shape 69"/>
          <p:cNvSpPr>
            <a:spLocks noGrp="1"/>
          </p:cNvSpPr>
          <p:nvPr>
            <p:ph idx="3"/>
          </p:nvPr>
        </p:nvSpPr>
        <p:spPr>
          <a:xfrm>
            <a:off x="455415" y="1598415"/>
            <a:ext cx="8233172" cy="4525964"/>
          </a:xfrm>
          <a:prstGeom prst="rect">
            <a:avLst/>
          </a:prstGeom>
          <a:ln>
            <a:round/>
          </a:ln>
        </p:spPr>
        <p:txBody>
          <a:bodyPr lIns="26716" tIns="26716" rIns="26716" bIns="26716"/>
          <a:lstStyle/>
          <a:p>
            <a:pPr lvl="0"/>
            <a:endParaRPr/>
          </a:p>
        </p:txBody>
      </p:sp>
      <p:sp>
        <p:nvSpPr>
          <p:cNvPr id="70" name="Shape 70"/>
          <p:cNvSpPr>
            <a:spLocks noGrp="1"/>
          </p:cNvSpPr>
          <p:nvPr>
            <p:ph type="title"/>
          </p:nvPr>
        </p:nvSpPr>
        <p:spPr>
          <a:xfrm>
            <a:off x="455415" y="274690"/>
            <a:ext cx="8233172" cy="1143001"/>
          </a:xfrm>
          <a:prstGeom prst="rect">
            <a:avLst/>
          </a:prstGeom>
          <a:ln>
            <a:round/>
          </a:ln>
        </p:spPr>
        <p:txBody>
          <a:bodyPr lIns="26716" tIns="26716" rIns="26716" bIns="26716"/>
          <a:lstStyle>
            <a:lvl1pPr marL="0" marR="0" defTabSz="454234">
              <a:defRPr>
                <a:latin typeface="+mn-lt"/>
                <a:ea typeface="+mn-ea"/>
                <a:cs typeface="+mn-cs"/>
                <a:sym typeface="Calibri"/>
              </a:defRPr>
            </a:lvl1pPr>
          </a:lstStyle>
          <a:p>
            <a:pPr lvl="0"/>
            <a:r>
              <a:rPr/>
              <a:t>Title Text</a:t>
            </a:r>
          </a:p>
        </p:txBody>
      </p:sp>
      <p:sp>
        <p:nvSpPr>
          <p:cNvPr id="5" name="Shape 71"/>
          <p:cNvSpPr>
            <a:spLocks noGrp="1"/>
          </p:cNvSpPr>
          <p:nvPr>
            <p:ph type="sldNum" sz="quarter" idx="10"/>
          </p:nvPr>
        </p:nvSpPr>
        <p:spPr>
          <a:xfrm>
            <a:off x="8463313" y="6492191"/>
            <a:ext cx="223042" cy="227100"/>
          </a:xfrm>
          <a:ln w="9525">
            <a:round/>
          </a:ln>
        </p:spPr>
        <p:txBody>
          <a:bodyPr lIns="26716" tIns="26716" rIns="26716" bIns="26716" anchor="ctr"/>
          <a:lstStyle>
            <a:lvl1pPr algn="r" defTabSz="454234">
              <a:defRPr sz="1100">
                <a:solidFill>
                  <a:srgbClr val="9A9A9A"/>
                </a:solidFill>
                <a:uFill>
                  <a:solidFill>
                    <a:srgbClr val="9A9A9A"/>
                  </a:solidFill>
                </a:uFill>
                <a:latin typeface="+mn-lt"/>
                <a:ea typeface="+mn-ea"/>
                <a:cs typeface="+mn-cs"/>
                <a:sym typeface="Calibri"/>
              </a:defRPr>
            </a:lvl1pPr>
          </a:lstStyle>
          <a:p>
            <a:pPr>
              <a:defRPr/>
            </a:pPr>
            <a:fld id="{637CEFE1-36E6-4924-ABFC-30E4307EA1D5}" type="slidenum">
              <a:rPr/>
              <a:pPr>
                <a:defRPr/>
              </a:pPr>
              <a:t>‹#›</a:t>
            </a:fld>
            <a:endParaRPr/>
          </a:p>
        </p:txBody>
      </p:sp>
    </p:spTree>
    <p:extLst>
      <p:ext uri="{BB962C8B-B14F-4D97-AF65-F5344CB8AC3E}">
        <p14:creationId xmlns:p14="http://schemas.microsoft.com/office/powerpoint/2010/main" val="456399343"/>
      </p:ext>
    </p:extLst>
  </p:cSld>
  <p:clrMapOvr>
    <a:masterClrMapping/>
  </p:clrMapOvr>
  <p:transition spd="med"/>
</p:sldLayout>
</file>

<file path=ppt/slideLayouts/slideLayout396.xml><?xml version="1.0" encoding="utf-8"?>
<p:sldLayout xmlns:a="http://schemas.openxmlformats.org/drawingml/2006/main" xmlns:r="http://schemas.openxmlformats.org/officeDocument/2006/relationships" xmlns:p="http://schemas.openxmlformats.org/presentationml/2006/main" showMasterSp="0" type="tx">
  <p:cSld name="Default - Title and Content copy">
    <p:spTree>
      <p:nvGrpSpPr>
        <p:cNvPr id="1" name=""/>
        <p:cNvGrpSpPr/>
        <p:nvPr/>
      </p:nvGrpSpPr>
      <p:grpSpPr>
        <a:xfrm>
          <a:off x="0" y="0"/>
          <a:ext cx="0" cy="0"/>
          <a:chOff x="0" y="0"/>
          <a:chExt cx="0" cy="0"/>
        </a:xfrm>
      </p:grpSpPr>
      <p:sp>
        <p:nvSpPr>
          <p:cNvPr id="4" name="Shape 73"/>
          <p:cNvSpPr/>
          <p:nvPr/>
        </p:nvSpPr>
        <p:spPr>
          <a:xfrm>
            <a:off x="84833" y="127248"/>
            <a:ext cx="9001125" cy="6625828"/>
          </a:xfrm>
          <a:prstGeom prst="rect">
            <a:avLst/>
          </a:prstGeom>
          <a:ln w="76200">
            <a:solidFill/>
            <a:miter lim="400000"/>
          </a:ln>
        </p:spPr>
        <p:txBody>
          <a:bodyPr lIns="26716" tIns="26716" rIns="26716" bIns="26716" anchor="ctr"/>
          <a:lstStyle/>
          <a:p>
            <a:pPr algn="ctr" defTabSz="578914">
              <a:buClr>
                <a:srgbClr val="000000"/>
              </a:buClr>
              <a:buFont typeface="Trebuchet MS"/>
              <a:buNone/>
              <a:defRPr sz="5600">
                <a:effectLst>
                  <a:outerShdw blurRad="38100" dist="12700" dir="5400000" rotWithShape="0">
                    <a:srgbClr val="000000">
                      <a:alpha val="50000"/>
                    </a:srgbClr>
                  </a:outerShdw>
                </a:effectLst>
                <a:uFill>
                  <a:solidFill/>
                </a:uFill>
                <a:latin typeface="Trebuchet MS"/>
                <a:ea typeface="Trebuchet MS"/>
                <a:cs typeface="Trebuchet MS"/>
                <a:sym typeface="Trebuchet MS"/>
              </a:defRPr>
            </a:pPr>
            <a:endParaRPr sz="3900" kern="0">
              <a:solidFill>
                <a:sysClr val="windowText" lastClr="000000"/>
              </a:solidFill>
              <a:effectLst>
                <a:outerShdw blurRad="38100" dist="12700" dir="5400000" rotWithShape="0">
                  <a:srgbClr val="000000">
                    <a:alpha val="50000"/>
                  </a:srgbClr>
                </a:outerShdw>
              </a:effectLst>
              <a:uFill>
                <a:solidFill/>
              </a:uFill>
              <a:latin typeface="Trebuchet MS"/>
              <a:ea typeface="Trebuchet MS"/>
              <a:cs typeface="Trebuchet MS"/>
              <a:sym typeface="Trebuchet MS"/>
            </a:endParaRPr>
          </a:p>
        </p:txBody>
      </p:sp>
      <p:sp>
        <p:nvSpPr>
          <p:cNvPr id="74" name="Shape 74"/>
          <p:cNvSpPr>
            <a:spLocks noGrp="1"/>
          </p:cNvSpPr>
          <p:nvPr>
            <p:ph type="title"/>
          </p:nvPr>
        </p:nvSpPr>
        <p:spPr>
          <a:xfrm>
            <a:off x="455415" y="274690"/>
            <a:ext cx="8233172" cy="1143001"/>
          </a:xfrm>
          <a:prstGeom prst="rect">
            <a:avLst/>
          </a:prstGeom>
          <a:ln>
            <a:round/>
          </a:ln>
        </p:spPr>
        <p:txBody>
          <a:bodyPr lIns="26716" tIns="26716" rIns="26716" bIns="26716"/>
          <a:lstStyle>
            <a:lvl1pPr marL="0" marR="0" defTabSz="454234">
              <a:defRPr>
                <a:latin typeface="+mn-lt"/>
                <a:ea typeface="+mn-ea"/>
                <a:cs typeface="+mn-cs"/>
                <a:sym typeface="Calibri"/>
              </a:defRPr>
            </a:lvl1pPr>
          </a:lstStyle>
          <a:p>
            <a:pPr lvl="0"/>
            <a:r>
              <a:rPr/>
              <a:t>Title Text</a:t>
            </a:r>
          </a:p>
        </p:txBody>
      </p:sp>
      <p:sp>
        <p:nvSpPr>
          <p:cNvPr id="75" name="Shape 75"/>
          <p:cNvSpPr>
            <a:spLocks noGrp="1"/>
          </p:cNvSpPr>
          <p:nvPr>
            <p:ph type="body" idx="1"/>
          </p:nvPr>
        </p:nvSpPr>
        <p:spPr>
          <a:xfrm>
            <a:off x="455415" y="1598415"/>
            <a:ext cx="8233172" cy="4525964"/>
          </a:xfrm>
          <a:prstGeom prst="rect">
            <a:avLst/>
          </a:prstGeom>
          <a:ln>
            <a:round/>
          </a:ln>
        </p:spPr>
        <p:txBody>
          <a:bodyPr lIns="26716" tIns="26716" rIns="26716" bIns="26716"/>
          <a:lstStyle>
            <a:lvl1pPr marL="240487" marR="0" defTabSz="454234">
              <a:buClr>
                <a:srgbClr val="000000"/>
              </a:buClr>
              <a:buFont typeface="Arial"/>
              <a:defRPr>
                <a:latin typeface="+mn-lt"/>
                <a:ea typeface="+mn-ea"/>
                <a:cs typeface="+mn-cs"/>
                <a:sym typeface="Calibri"/>
              </a:defRPr>
            </a:lvl1pPr>
            <a:lvl2pPr marL="521051" marR="0" indent="-200397" defTabSz="454234">
              <a:spcBef>
                <a:spcPts val="633"/>
              </a:spcBef>
              <a:buClr>
                <a:srgbClr val="000000"/>
              </a:buClr>
              <a:buFont typeface="Arial"/>
              <a:buChar char="–"/>
              <a:defRPr sz="2700">
                <a:latin typeface="+mn-lt"/>
                <a:ea typeface="+mn-ea"/>
                <a:cs typeface="+mn-cs"/>
                <a:sym typeface="Calibri"/>
              </a:defRPr>
            </a:lvl2pPr>
            <a:lvl3pPr marL="801593" marR="0" indent="-160321" defTabSz="454234">
              <a:spcBef>
                <a:spcPts val="562"/>
              </a:spcBef>
              <a:buClr>
                <a:srgbClr val="000000"/>
              </a:buClr>
              <a:buFont typeface="Arial"/>
              <a:defRPr sz="2400">
                <a:latin typeface="+mn-lt"/>
                <a:ea typeface="+mn-ea"/>
                <a:cs typeface="+mn-cs"/>
                <a:sym typeface="Calibri"/>
              </a:defRPr>
            </a:lvl3pPr>
            <a:lvl4pPr marL="1122231" marR="0" indent="-160321" defTabSz="454234">
              <a:spcBef>
                <a:spcPts val="422"/>
              </a:spcBef>
              <a:buClr>
                <a:srgbClr val="000000"/>
              </a:buClr>
              <a:buFont typeface="Arial"/>
              <a:buChar char="–"/>
              <a:defRPr sz="2000">
                <a:latin typeface="+mn-lt"/>
                <a:ea typeface="+mn-ea"/>
                <a:cs typeface="+mn-cs"/>
                <a:sym typeface="Calibri"/>
              </a:defRPr>
            </a:lvl4pPr>
            <a:lvl5pPr marL="1442858" marR="0" indent="-160321" defTabSz="454234">
              <a:spcBef>
                <a:spcPts val="422"/>
              </a:spcBef>
              <a:buClr>
                <a:srgbClr val="000000"/>
              </a:buClr>
              <a:buFont typeface="Arial"/>
              <a:buChar char="»"/>
              <a:defRPr sz="2000">
                <a:latin typeface="+mn-lt"/>
                <a:ea typeface="+mn-ea"/>
                <a:cs typeface="+mn-cs"/>
                <a:sym typeface="Calibri"/>
              </a:defRPr>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5" name="Shape 76"/>
          <p:cNvSpPr>
            <a:spLocks noGrp="1"/>
          </p:cNvSpPr>
          <p:nvPr>
            <p:ph type="sldNum" sz="quarter" idx="10"/>
          </p:nvPr>
        </p:nvSpPr>
        <p:spPr>
          <a:xfrm>
            <a:off x="8463313" y="6492191"/>
            <a:ext cx="223042" cy="227100"/>
          </a:xfrm>
          <a:ln>
            <a:round/>
          </a:ln>
        </p:spPr>
        <p:txBody>
          <a:bodyPr lIns="26716" tIns="26716" rIns="26716" bIns="26716" anchor="ctr"/>
          <a:lstStyle>
            <a:lvl1pPr algn="r" defTabSz="454234">
              <a:defRPr sz="1100">
                <a:solidFill>
                  <a:srgbClr val="9A9A9A"/>
                </a:solidFill>
                <a:uFill>
                  <a:solidFill>
                    <a:srgbClr val="9A9A9A"/>
                  </a:solidFill>
                </a:uFill>
                <a:latin typeface="+mn-lt"/>
                <a:ea typeface="+mn-ea"/>
                <a:cs typeface="+mn-cs"/>
                <a:sym typeface="Calibri"/>
              </a:defRPr>
            </a:lvl1pPr>
          </a:lstStyle>
          <a:p>
            <a:pPr>
              <a:defRPr/>
            </a:pPr>
            <a:fld id="{43A43344-40D0-4541-B76B-277889850B7C}" type="slidenum">
              <a:rPr/>
              <a:pPr>
                <a:defRPr/>
              </a:pPr>
              <a:t>‹#›</a:t>
            </a:fld>
            <a:endParaRPr/>
          </a:p>
        </p:txBody>
      </p:sp>
    </p:spTree>
    <p:extLst>
      <p:ext uri="{BB962C8B-B14F-4D97-AF65-F5344CB8AC3E}">
        <p14:creationId xmlns:p14="http://schemas.microsoft.com/office/powerpoint/2010/main" val="1817041166"/>
      </p:ext>
    </p:extLst>
  </p:cSld>
  <p:clrMapOvr>
    <a:masterClrMapping/>
  </p:clrMapOvr>
  <p:transition spd="med"/>
</p:sldLayout>
</file>

<file path=ppt/slideLayouts/slideLayout397.xml><?xml version="1.0" encoding="utf-8"?>
<p:sldLayout xmlns:a="http://schemas.openxmlformats.org/drawingml/2006/main" xmlns:r="http://schemas.openxmlformats.org/officeDocument/2006/relationships" xmlns:p="http://schemas.openxmlformats.org/presentationml/2006/main" showMasterSp="0" type="tx">
  <p:cSld name="Default - Title and Table">
    <p:spTree>
      <p:nvGrpSpPr>
        <p:cNvPr id="1" name=""/>
        <p:cNvGrpSpPr/>
        <p:nvPr/>
      </p:nvGrpSpPr>
      <p:grpSpPr>
        <a:xfrm>
          <a:off x="0" y="0"/>
          <a:ext cx="0" cy="0"/>
          <a:chOff x="0" y="0"/>
          <a:chExt cx="0" cy="0"/>
        </a:xfrm>
      </p:grpSpPr>
      <p:sp>
        <p:nvSpPr>
          <p:cNvPr id="4" name="Shape 78"/>
          <p:cNvSpPr/>
          <p:nvPr/>
        </p:nvSpPr>
        <p:spPr>
          <a:xfrm>
            <a:off x="84833" y="127248"/>
            <a:ext cx="9001125" cy="6625828"/>
          </a:xfrm>
          <a:prstGeom prst="rect">
            <a:avLst/>
          </a:prstGeom>
          <a:ln w="76200">
            <a:solidFill/>
            <a:miter lim="400000"/>
          </a:ln>
        </p:spPr>
        <p:txBody>
          <a:bodyPr lIns="26716" tIns="26716" rIns="26716" bIns="26716" anchor="ctr"/>
          <a:lstStyle/>
          <a:p>
            <a:pPr algn="ctr" defTabSz="578914">
              <a:buClr>
                <a:srgbClr val="000000"/>
              </a:buClr>
              <a:buFont typeface="Trebuchet MS"/>
              <a:buNone/>
              <a:defRPr sz="5600">
                <a:effectLst>
                  <a:outerShdw blurRad="38100" dist="12700" dir="5400000" rotWithShape="0">
                    <a:srgbClr val="000000">
                      <a:alpha val="50000"/>
                    </a:srgbClr>
                  </a:outerShdw>
                </a:effectLst>
                <a:uFill>
                  <a:solidFill/>
                </a:uFill>
                <a:latin typeface="Trebuchet MS"/>
                <a:ea typeface="Trebuchet MS"/>
                <a:cs typeface="Trebuchet MS"/>
                <a:sym typeface="Trebuchet MS"/>
              </a:defRPr>
            </a:pPr>
            <a:endParaRPr sz="3900" kern="0">
              <a:solidFill>
                <a:sysClr val="windowText" lastClr="000000"/>
              </a:solidFill>
              <a:effectLst>
                <a:outerShdw blurRad="38100" dist="12700" dir="5400000" rotWithShape="0">
                  <a:srgbClr val="000000">
                    <a:alpha val="50000"/>
                  </a:srgbClr>
                </a:outerShdw>
              </a:effectLst>
              <a:uFill>
                <a:solidFill/>
              </a:uFill>
              <a:latin typeface="Trebuchet MS"/>
              <a:ea typeface="Trebuchet MS"/>
              <a:cs typeface="Trebuchet MS"/>
              <a:sym typeface="Trebuchet MS"/>
            </a:endParaRPr>
          </a:p>
        </p:txBody>
      </p:sp>
      <p:sp>
        <p:nvSpPr>
          <p:cNvPr id="79" name="Shape 79"/>
          <p:cNvSpPr>
            <a:spLocks noGrp="1"/>
          </p:cNvSpPr>
          <p:nvPr>
            <p:ph idx="3"/>
          </p:nvPr>
        </p:nvSpPr>
        <p:spPr>
          <a:xfrm>
            <a:off x="455415" y="1482378"/>
            <a:ext cx="8233172" cy="4897439"/>
          </a:xfrm>
          <a:prstGeom prst="rect">
            <a:avLst/>
          </a:prstGeom>
          <a:ln>
            <a:round/>
          </a:ln>
        </p:spPr>
        <p:txBody>
          <a:bodyPr lIns="26716" tIns="26716" rIns="26716" bIns="26716"/>
          <a:lstStyle/>
          <a:p>
            <a:pPr lvl="0"/>
            <a:endParaRPr/>
          </a:p>
        </p:txBody>
      </p:sp>
      <p:sp>
        <p:nvSpPr>
          <p:cNvPr id="80" name="Shape 80"/>
          <p:cNvSpPr>
            <a:spLocks noGrp="1"/>
          </p:cNvSpPr>
          <p:nvPr>
            <p:ph type="title"/>
          </p:nvPr>
        </p:nvSpPr>
        <p:spPr>
          <a:xfrm>
            <a:off x="455415" y="0"/>
            <a:ext cx="8233172" cy="1143000"/>
          </a:xfrm>
          <a:prstGeom prst="rect">
            <a:avLst/>
          </a:prstGeom>
          <a:ln>
            <a:round/>
          </a:ln>
        </p:spPr>
        <p:txBody>
          <a:bodyPr lIns="26716" tIns="26716" rIns="26716" bIns="26716"/>
          <a:lstStyle>
            <a:lvl1pPr marL="0" marR="0" defTabSz="454234">
              <a:defRPr>
                <a:latin typeface="+mn-lt"/>
                <a:ea typeface="+mn-ea"/>
                <a:cs typeface="+mn-cs"/>
                <a:sym typeface="Calibri"/>
              </a:defRPr>
            </a:lvl1pPr>
          </a:lstStyle>
          <a:p>
            <a:pPr lvl="0"/>
            <a:r>
              <a:rPr/>
              <a:t>Title Text</a:t>
            </a:r>
          </a:p>
        </p:txBody>
      </p:sp>
    </p:spTree>
    <p:extLst>
      <p:ext uri="{BB962C8B-B14F-4D97-AF65-F5344CB8AC3E}">
        <p14:creationId xmlns:p14="http://schemas.microsoft.com/office/powerpoint/2010/main" val="1405891579"/>
      </p:ext>
    </p:extLst>
  </p:cSld>
  <p:clrMapOvr>
    <a:masterClrMapping/>
  </p:clrMapOvr>
  <p:transition spd="med"/>
</p:sldLayout>
</file>

<file path=ppt/slideLayouts/slideLayout398.xml><?xml version="1.0" encoding="utf-8"?>
<p:sldLayout xmlns:a="http://schemas.openxmlformats.org/drawingml/2006/main" xmlns:r="http://schemas.openxmlformats.org/officeDocument/2006/relationships" xmlns:p="http://schemas.openxmlformats.org/presentationml/2006/main" showMasterSp="0" type="tx">
  <p:cSld name="3_Title &amp; Bullets">
    <p:spTree>
      <p:nvGrpSpPr>
        <p:cNvPr id="1" name=""/>
        <p:cNvGrpSpPr/>
        <p:nvPr/>
      </p:nvGrpSpPr>
      <p:grpSpPr>
        <a:xfrm>
          <a:off x="0" y="0"/>
          <a:ext cx="0" cy="0"/>
          <a:chOff x="0" y="0"/>
          <a:chExt cx="0" cy="0"/>
        </a:xfrm>
      </p:grpSpPr>
      <p:sp>
        <p:nvSpPr>
          <p:cNvPr id="82" name="Shape 82"/>
          <p:cNvSpPr>
            <a:spLocks noGrp="1"/>
          </p:cNvSpPr>
          <p:nvPr>
            <p:ph type="title"/>
          </p:nvPr>
        </p:nvSpPr>
        <p:spPr>
          <a:xfrm>
            <a:off x="893020" y="41569"/>
            <a:ext cx="7358063" cy="1247386"/>
          </a:xfrm>
          <a:prstGeom prst="rect">
            <a:avLst/>
          </a:prstGeom>
        </p:spPr>
        <p:txBody>
          <a:bodyPr/>
          <a:lstStyle>
            <a:lvl1pPr marL="0" marR="0" defTabSz="641265">
              <a:defRPr sz="3900" b="1">
                <a:latin typeface="Trebuchet MS"/>
                <a:ea typeface="Trebuchet MS"/>
                <a:cs typeface="Trebuchet MS"/>
                <a:sym typeface="Trebuchet MS"/>
              </a:defRPr>
            </a:lvl1pPr>
          </a:lstStyle>
          <a:p>
            <a:pPr lvl="0"/>
            <a:r>
              <a:rPr/>
              <a:t>Title Text</a:t>
            </a:r>
          </a:p>
        </p:txBody>
      </p:sp>
      <p:sp>
        <p:nvSpPr>
          <p:cNvPr id="83" name="Shape 83"/>
          <p:cNvSpPr>
            <a:spLocks noGrp="1"/>
          </p:cNvSpPr>
          <p:nvPr>
            <p:ph type="body" idx="1"/>
          </p:nvPr>
        </p:nvSpPr>
        <p:spPr>
          <a:xfrm>
            <a:off x="893020" y="1053703"/>
            <a:ext cx="7358063" cy="5804298"/>
          </a:xfrm>
          <a:prstGeom prst="rect">
            <a:avLst/>
          </a:prstGeom>
        </p:spPr>
        <p:txBody>
          <a:bodyPr lIns="35619" tIns="35619" rIns="35619" bIns="35619" anchor="ctr"/>
          <a:lstStyle>
            <a:lvl1pPr marL="587838" marR="0" indent="-400783" defTabSz="641265">
              <a:spcBef>
                <a:spcPts val="1687"/>
              </a:spcBef>
              <a:buClr>
                <a:srgbClr val="000000"/>
              </a:buClr>
              <a:buSzPct val="171000"/>
              <a:buFont typeface="Trebuchet MS"/>
              <a:defRPr sz="2400">
                <a:latin typeface="Trebuchet MS"/>
                <a:ea typeface="Trebuchet MS"/>
                <a:cs typeface="Trebuchet MS"/>
                <a:sym typeface="Trebuchet MS"/>
              </a:defRPr>
            </a:lvl1pPr>
            <a:lvl2pPr marL="899566" marR="0" indent="-400783" defTabSz="641265">
              <a:spcBef>
                <a:spcPts val="1687"/>
              </a:spcBef>
              <a:buClr>
                <a:srgbClr val="000000"/>
              </a:buClr>
              <a:buSzPct val="171000"/>
              <a:buFont typeface="Trebuchet MS"/>
              <a:defRPr sz="2400">
                <a:latin typeface="Trebuchet MS"/>
                <a:ea typeface="Trebuchet MS"/>
                <a:cs typeface="Trebuchet MS"/>
                <a:sym typeface="Trebuchet MS"/>
              </a:defRPr>
            </a:lvl2pPr>
            <a:lvl3pPr marL="1211294" marR="0" indent="-400783" defTabSz="641265">
              <a:spcBef>
                <a:spcPts val="1687"/>
              </a:spcBef>
              <a:buClr>
                <a:srgbClr val="000000"/>
              </a:buClr>
              <a:buSzPct val="171000"/>
              <a:buFont typeface="Trebuchet MS"/>
              <a:defRPr sz="2400">
                <a:latin typeface="Trebuchet MS"/>
                <a:ea typeface="Trebuchet MS"/>
                <a:cs typeface="Trebuchet MS"/>
                <a:sym typeface="Trebuchet MS"/>
              </a:defRPr>
            </a:lvl3pPr>
            <a:lvl4pPr marL="1523022" marR="0" indent="-400783" defTabSz="641265">
              <a:spcBef>
                <a:spcPts val="1687"/>
              </a:spcBef>
              <a:buClr>
                <a:srgbClr val="000000"/>
              </a:buClr>
              <a:buSzPct val="171000"/>
              <a:buFont typeface="Trebuchet MS"/>
              <a:defRPr sz="2400">
                <a:latin typeface="Trebuchet MS"/>
                <a:ea typeface="Trebuchet MS"/>
                <a:cs typeface="Trebuchet MS"/>
                <a:sym typeface="Trebuchet MS"/>
              </a:defRPr>
            </a:lvl4pPr>
            <a:lvl5pPr marL="1834750" marR="0" indent="-400783" defTabSz="641265">
              <a:spcBef>
                <a:spcPts val="1687"/>
              </a:spcBef>
              <a:buClr>
                <a:srgbClr val="000000"/>
              </a:buClr>
              <a:buSzPct val="171000"/>
              <a:buFont typeface="Trebuchet MS"/>
              <a:defRPr sz="2400">
                <a:latin typeface="Trebuchet MS"/>
                <a:ea typeface="Trebuchet MS"/>
                <a:cs typeface="Trebuchet MS"/>
                <a:sym typeface="Trebuchet MS"/>
              </a:defRPr>
            </a:lvl5pPr>
          </a:lstStyle>
          <a:p>
            <a:pPr lvl="0"/>
            <a:r>
              <a:rPr/>
              <a:t>Body Level One</a:t>
            </a:r>
          </a:p>
          <a:p>
            <a:pPr lvl="1"/>
            <a:r>
              <a:rPr/>
              <a:t>Body Level Two</a:t>
            </a:r>
          </a:p>
          <a:p>
            <a:pPr lvl="2"/>
            <a:r>
              <a:rPr/>
              <a:t>Body Level Three</a:t>
            </a:r>
          </a:p>
          <a:p>
            <a:pPr lvl="3"/>
            <a:r>
              <a:rPr/>
              <a:t>Body Level Four</a:t>
            </a:r>
          </a:p>
          <a:p>
            <a:pPr lvl="4"/>
            <a:r>
              <a:rPr/>
              <a:t>Body Level Five</a:t>
            </a:r>
          </a:p>
        </p:txBody>
      </p:sp>
    </p:spTree>
    <p:extLst>
      <p:ext uri="{BB962C8B-B14F-4D97-AF65-F5344CB8AC3E}">
        <p14:creationId xmlns:p14="http://schemas.microsoft.com/office/powerpoint/2010/main" val="432250625"/>
      </p:ext>
    </p:extLst>
  </p:cSld>
  <p:clrMapOvr>
    <a:masterClrMapping/>
  </p:clrMapOvr>
  <p:transition spd="med"/>
</p:sldLayout>
</file>

<file path=ppt/slideLayouts/slideLayout399.xml><?xml version="1.0" encoding="utf-8"?>
<p:sldLayout xmlns:a="http://schemas.openxmlformats.org/drawingml/2006/main" xmlns:r="http://schemas.openxmlformats.org/officeDocument/2006/relationships" xmlns:p="http://schemas.openxmlformats.org/presentationml/2006/main" showMasterSp="0" type="tx">
  <p:cSld name="1_Title &amp; Subtitle">
    <p:spTree>
      <p:nvGrpSpPr>
        <p:cNvPr id="1" name=""/>
        <p:cNvGrpSpPr/>
        <p:nvPr/>
      </p:nvGrpSpPr>
      <p:grpSpPr>
        <a:xfrm>
          <a:off x="0" y="0"/>
          <a:ext cx="0" cy="0"/>
          <a:chOff x="0" y="0"/>
          <a:chExt cx="0" cy="0"/>
        </a:xfrm>
      </p:grpSpPr>
      <p:sp>
        <p:nvSpPr>
          <p:cNvPr id="85" name="Shape 85"/>
          <p:cNvSpPr>
            <a:spLocks noGrp="1"/>
          </p:cNvSpPr>
          <p:nvPr>
            <p:ph type="title"/>
          </p:nvPr>
        </p:nvSpPr>
        <p:spPr>
          <a:xfrm>
            <a:off x="893020" y="1151932"/>
            <a:ext cx="7358063" cy="2321719"/>
          </a:xfrm>
          <a:prstGeom prst="rect">
            <a:avLst/>
          </a:prstGeom>
        </p:spPr>
        <p:txBody>
          <a:bodyPr lIns="0" tIns="0" rIns="0" bIns="0" anchor="b"/>
          <a:lstStyle>
            <a:lvl1pPr marL="0" marR="0" defTabSz="409701">
              <a:defRPr sz="5900">
                <a:uFillTx/>
                <a:latin typeface="+mj-lt"/>
                <a:ea typeface="+mj-ea"/>
                <a:cs typeface="+mj-cs"/>
                <a:sym typeface="Gill Sans"/>
              </a:defRPr>
            </a:lvl1pPr>
          </a:lstStyle>
          <a:p>
            <a:pPr lvl="0"/>
            <a:r>
              <a:rPr/>
              <a:t>Title Text</a:t>
            </a:r>
          </a:p>
        </p:txBody>
      </p:sp>
      <p:sp>
        <p:nvSpPr>
          <p:cNvPr id="86" name="Shape 86"/>
          <p:cNvSpPr>
            <a:spLocks noGrp="1"/>
          </p:cNvSpPr>
          <p:nvPr>
            <p:ph type="body" idx="1"/>
          </p:nvPr>
        </p:nvSpPr>
        <p:spPr>
          <a:xfrm>
            <a:off x="893020" y="3536156"/>
            <a:ext cx="7358063" cy="794742"/>
          </a:xfrm>
          <a:prstGeom prst="rect">
            <a:avLst/>
          </a:prstGeom>
        </p:spPr>
        <p:txBody>
          <a:bodyPr/>
          <a:lstStyle>
            <a:lvl1pPr marL="0" marR="0" indent="0" algn="ctr" defTabSz="409701">
              <a:spcBef>
                <a:spcPts val="0"/>
              </a:spcBef>
              <a:buSzTx/>
              <a:buNone/>
              <a:defRPr sz="2500">
                <a:uFillTx/>
                <a:latin typeface="+mj-lt"/>
                <a:ea typeface="+mj-ea"/>
                <a:cs typeface="+mj-cs"/>
                <a:sym typeface="Gill Sans"/>
              </a:defRPr>
            </a:lvl1pPr>
            <a:lvl2pPr marL="0" marR="0" indent="0" algn="ctr" defTabSz="409701">
              <a:spcBef>
                <a:spcPts val="0"/>
              </a:spcBef>
              <a:buSzTx/>
              <a:buNone/>
              <a:defRPr sz="2500">
                <a:uFillTx/>
                <a:latin typeface="+mj-lt"/>
                <a:ea typeface="+mj-ea"/>
                <a:cs typeface="+mj-cs"/>
                <a:sym typeface="Gill Sans"/>
              </a:defRPr>
            </a:lvl2pPr>
            <a:lvl3pPr marL="0" marR="0" indent="0" algn="ctr" defTabSz="409701">
              <a:spcBef>
                <a:spcPts val="0"/>
              </a:spcBef>
              <a:buSzTx/>
              <a:buNone/>
              <a:defRPr sz="2500">
                <a:uFillTx/>
                <a:latin typeface="+mj-lt"/>
                <a:ea typeface="+mj-ea"/>
                <a:cs typeface="+mj-cs"/>
                <a:sym typeface="Gill Sans"/>
              </a:defRPr>
            </a:lvl3pPr>
            <a:lvl4pPr marL="0" marR="0" indent="0" algn="ctr" defTabSz="409701">
              <a:spcBef>
                <a:spcPts val="0"/>
              </a:spcBef>
              <a:buSzTx/>
              <a:buNone/>
              <a:defRPr sz="2500">
                <a:uFillTx/>
                <a:latin typeface="+mj-lt"/>
                <a:ea typeface="+mj-ea"/>
                <a:cs typeface="+mj-cs"/>
                <a:sym typeface="Gill Sans"/>
              </a:defRPr>
            </a:lvl4pPr>
            <a:lvl5pPr marL="0" marR="0" indent="0" algn="ctr" defTabSz="409701">
              <a:spcBef>
                <a:spcPts val="0"/>
              </a:spcBef>
              <a:buSzTx/>
              <a:buNone/>
              <a:defRPr sz="2500">
                <a:uFillTx/>
                <a:latin typeface="+mj-lt"/>
                <a:ea typeface="+mj-ea"/>
                <a:cs typeface="+mj-cs"/>
                <a:sym typeface="Gill Sans"/>
              </a:defRPr>
            </a:lvl5pPr>
          </a:lstStyle>
          <a:p>
            <a:pPr lvl="0"/>
            <a:r>
              <a:rPr/>
              <a:t>Body Level One</a:t>
            </a:r>
          </a:p>
          <a:p>
            <a:pPr lvl="1"/>
            <a:r>
              <a:rPr/>
              <a:t>Body Level Two</a:t>
            </a:r>
          </a:p>
          <a:p>
            <a:pPr lvl="2"/>
            <a:r>
              <a:rPr/>
              <a:t>Body Level Three</a:t>
            </a:r>
          </a:p>
          <a:p>
            <a:pPr lvl="3"/>
            <a:r>
              <a:rPr/>
              <a:t>Body Level Four</a:t>
            </a:r>
          </a:p>
          <a:p>
            <a:pPr lvl="4"/>
            <a:r>
              <a:rPr/>
              <a:t>Body Level Five</a:t>
            </a:r>
          </a:p>
        </p:txBody>
      </p:sp>
    </p:spTree>
    <p:extLst>
      <p:ext uri="{BB962C8B-B14F-4D97-AF65-F5344CB8AC3E}">
        <p14:creationId xmlns:p14="http://schemas.microsoft.com/office/powerpoint/2010/main" val="3202708586"/>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457200" y="160025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4648200" y="160025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254F42A-CFE8-4B0B-9777-B16E13CB186D}" type="slidenum">
              <a:rPr lang="tr-TR">
                <a:solidFill>
                  <a:srgbClr val="000000"/>
                </a:solidFill>
              </a:rPr>
              <a:pPr>
                <a:defRPr/>
              </a:pPr>
              <a:t>‹#›</a:t>
            </a:fld>
            <a:endParaRPr lang="tr-TR">
              <a:solidFill>
                <a:srgbClr val="000000"/>
              </a:solidFill>
            </a:endParaRPr>
          </a:p>
        </p:txBody>
      </p:sp>
    </p:spTree>
    <p:extLst>
      <p:ext uri="{BB962C8B-B14F-4D97-AF65-F5344CB8AC3E}">
        <p14:creationId xmlns:p14="http://schemas.microsoft.com/office/powerpoint/2010/main" val="4318417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bl" preserve="1">
  <p:cSld name="Başlık ve Tablo">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1143000"/>
          </a:xfrm>
        </p:spPr>
        <p:txBody>
          <a:bodyPr/>
          <a:lstStyle/>
          <a:p>
            <a:r>
              <a:rPr lang="tr-TR" smtClean="0"/>
              <a:t>Asıl başlık stili için tıklatın</a:t>
            </a:r>
            <a:endParaRPr lang="tr-TR"/>
          </a:p>
        </p:txBody>
      </p:sp>
      <p:sp>
        <p:nvSpPr>
          <p:cNvPr id="3" name="Tablo Yer Tutucusu 2"/>
          <p:cNvSpPr>
            <a:spLocks noGrp="1"/>
          </p:cNvSpPr>
          <p:nvPr>
            <p:ph type="tbl" idx="1"/>
          </p:nvPr>
        </p:nvSpPr>
        <p:spPr>
          <a:xfrm>
            <a:off x="457200" y="1600252"/>
            <a:ext cx="8229600" cy="4525963"/>
          </a:xfrm>
        </p:spPr>
        <p:txBody>
          <a:bodyPr/>
          <a:lstStyle/>
          <a:p>
            <a:pPr lvl="0"/>
            <a:endParaRPr lang="tr-TR"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AFA1273-B824-4707-BD73-A30AA1ED20CC}" type="slidenum">
              <a:rPr lang="tr-TR">
                <a:solidFill>
                  <a:srgbClr val="000000"/>
                </a:solidFill>
              </a:rPr>
              <a:pPr>
                <a:defRPr/>
              </a:pPr>
              <a:t>‹#›</a:t>
            </a:fld>
            <a:endParaRPr lang="tr-TR">
              <a:solidFill>
                <a:srgbClr val="000000"/>
              </a:solidFill>
            </a:endParaRPr>
          </a:p>
        </p:txBody>
      </p:sp>
    </p:spTree>
    <p:extLst>
      <p:ext uri="{BB962C8B-B14F-4D97-AF65-F5344CB8AC3E}">
        <p14:creationId xmlns:p14="http://schemas.microsoft.com/office/powerpoint/2010/main" val="2735952073"/>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tx">
  <p:cSld name="Title &amp; Bullets copy 6">
    <p:spTree>
      <p:nvGrpSpPr>
        <p:cNvPr id="1" name=""/>
        <p:cNvGrpSpPr/>
        <p:nvPr/>
      </p:nvGrpSpPr>
      <p:grpSpPr>
        <a:xfrm>
          <a:off x="0" y="0"/>
          <a:ext cx="0" cy="0"/>
          <a:chOff x="0" y="0"/>
          <a:chExt cx="0" cy="0"/>
        </a:xfrm>
      </p:grpSpPr>
      <p:pic>
        <p:nvPicPr>
          <p:cNvPr id="4" name="Resim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05" y="39068"/>
            <a:ext cx="9027914" cy="6795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 name="Shape 90"/>
          <p:cNvSpPr>
            <a:spLocks noGrp="1"/>
          </p:cNvSpPr>
          <p:nvPr>
            <p:ph type="title"/>
          </p:nvPr>
        </p:nvSpPr>
        <p:spPr>
          <a:xfrm>
            <a:off x="687587" y="383977"/>
            <a:ext cx="7768828" cy="1598414"/>
          </a:xfrm>
          <a:prstGeom prst="rect">
            <a:avLst/>
          </a:prstGeom>
        </p:spPr>
        <p:txBody>
          <a:bodyPr/>
          <a:lstStyle>
            <a:lvl1pPr>
              <a:defRPr b="1">
                <a:latin typeface="Trebuchet MS"/>
                <a:ea typeface="Trebuchet MS"/>
                <a:cs typeface="Trebuchet MS"/>
                <a:sym typeface="Trebuchet MS"/>
              </a:defRPr>
            </a:lvl1pPr>
          </a:lstStyle>
          <a:p>
            <a:pPr lvl="0"/>
            <a:r>
              <a:rPr/>
              <a:t>Title Text</a:t>
            </a:r>
          </a:p>
        </p:txBody>
      </p:sp>
      <p:sp>
        <p:nvSpPr>
          <p:cNvPr id="91" name="Shape 91"/>
          <p:cNvSpPr>
            <a:spLocks noGrp="1"/>
          </p:cNvSpPr>
          <p:nvPr>
            <p:ph type="body" idx="1"/>
          </p:nvPr>
        </p:nvSpPr>
        <p:spPr>
          <a:xfrm>
            <a:off x="687587" y="1982443"/>
            <a:ext cx="7768828" cy="4875609"/>
          </a:xfrm>
          <a:prstGeom prst="rect">
            <a:avLst/>
          </a:prstGeom>
        </p:spPr>
        <p:txBody>
          <a:bodyPr/>
          <a:lstStyle>
            <a:lvl1pPr>
              <a:defRPr>
                <a:latin typeface="Trebuchet MS"/>
                <a:ea typeface="Trebuchet MS"/>
                <a:cs typeface="Trebuchet MS"/>
                <a:sym typeface="Trebuchet MS"/>
              </a:defRPr>
            </a:lvl1pPr>
            <a:lvl2pPr marL="549541" indent="-200397">
              <a:spcBef>
                <a:spcPts val="633"/>
              </a:spcBef>
              <a:buChar char="–"/>
              <a:defRPr sz="2700">
                <a:latin typeface="Trebuchet MS"/>
                <a:ea typeface="Trebuchet MS"/>
                <a:cs typeface="Trebuchet MS"/>
                <a:sym typeface="Trebuchet MS"/>
              </a:defRPr>
            </a:lvl2pPr>
            <a:lvl3pPr marL="830085" indent="-160321">
              <a:spcBef>
                <a:spcPts val="492"/>
              </a:spcBef>
              <a:defRPr sz="2400">
                <a:latin typeface="Trebuchet MS"/>
                <a:ea typeface="Trebuchet MS"/>
                <a:cs typeface="Trebuchet MS"/>
                <a:sym typeface="Trebuchet MS"/>
              </a:defRPr>
            </a:lvl3pPr>
            <a:lvl4pPr marL="1150724" indent="-160321">
              <a:spcBef>
                <a:spcPts val="422"/>
              </a:spcBef>
              <a:buChar char="–"/>
              <a:defRPr sz="2000">
                <a:latin typeface="Trebuchet MS"/>
                <a:ea typeface="Trebuchet MS"/>
                <a:cs typeface="Trebuchet MS"/>
                <a:sym typeface="Trebuchet MS"/>
              </a:defRPr>
            </a:lvl4pPr>
            <a:lvl5pPr marL="1471349" indent="-160321">
              <a:spcBef>
                <a:spcPts val="422"/>
              </a:spcBef>
              <a:buChar char="»"/>
              <a:defRPr sz="2000">
                <a:latin typeface="Trebuchet MS"/>
                <a:ea typeface="Trebuchet MS"/>
                <a:cs typeface="Trebuchet MS"/>
                <a:sym typeface="Trebuchet MS"/>
              </a:defRPr>
            </a:lvl5pPr>
          </a:lstStyle>
          <a:p>
            <a:pPr lvl="0"/>
            <a:r>
              <a:rPr/>
              <a:t>Body Level One</a:t>
            </a:r>
          </a:p>
          <a:p>
            <a:pPr lvl="1"/>
            <a:r>
              <a:rPr/>
              <a:t>Body Level Two</a:t>
            </a:r>
          </a:p>
          <a:p>
            <a:pPr lvl="2"/>
            <a:r>
              <a:rPr/>
              <a:t>Body Level Three</a:t>
            </a:r>
          </a:p>
          <a:p>
            <a:pPr lvl="3"/>
            <a:r>
              <a:rPr/>
              <a:t>Body Level Four</a:t>
            </a:r>
          </a:p>
          <a:p>
            <a:pPr lvl="4"/>
            <a:r>
              <a:rPr/>
              <a:t>Body Level Five</a:t>
            </a:r>
          </a:p>
        </p:txBody>
      </p:sp>
    </p:spTree>
    <p:extLst>
      <p:ext uri="{BB962C8B-B14F-4D97-AF65-F5344CB8AC3E}">
        <p14:creationId xmlns:p14="http://schemas.microsoft.com/office/powerpoint/2010/main" val="1533420991"/>
      </p:ext>
    </p:extLst>
  </p:cSld>
  <p:clrMapOvr>
    <a:masterClrMapping/>
  </p:clrMapOvr>
  <p:transition spd="med"/>
</p:sldLayout>
</file>

<file path=ppt/slideLayouts/slideLayout401.xml><?xml version="1.0" encoding="utf-8"?>
<p:sldLayout xmlns:a="http://schemas.openxmlformats.org/drawingml/2006/main" xmlns:r="http://schemas.openxmlformats.org/officeDocument/2006/relationships" xmlns:p="http://schemas.openxmlformats.org/presentationml/2006/main" showMasterSp="0" type="tx">
  <p:cSld name="Default - Title and Chart copy">
    <p:spTree>
      <p:nvGrpSpPr>
        <p:cNvPr id="1" name=""/>
        <p:cNvGrpSpPr/>
        <p:nvPr/>
      </p:nvGrpSpPr>
      <p:grpSpPr>
        <a:xfrm>
          <a:off x="0" y="0"/>
          <a:ext cx="0" cy="0"/>
          <a:chOff x="0" y="0"/>
          <a:chExt cx="0" cy="0"/>
        </a:xfrm>
      </p:grpSpPr>
      <p:sp>
        <p:nvSpPr>
          <p:cNvPr id="4" name="Shape 93"/>
          <p:cNvSpPr/>
          <p:nvPr/>
        </p:nvSpPr>
        <p:spPr>
          <a:xfrm>
            <a:off x="84833" y="127248"/>
            <a:ext cx="9001125" cy="6625828"/>
          </a:xfrm>
          <a:prstGeom prst="rect">
            <a:avLst/>
          </a:prstGeom>
          <a:ln w="76200">
            <a:solidFill/>
            <a:miter lim="400000"/>
          </a:ln>
        </p:spPr>
        <p:txBody>
          <a:bodyPr lIns="26716" tIns="26716" rIns="26716" bIns="26716" anchor="ctr"/>
          <a:lstStyle/>
          <a:p>
            <a:pPr algn="ctr" defTabSz="578914">
              <a:buClr>
                <a:srgbClr val="000000"/>
              </a:buClr>
              <a:buFont typeface="Trebuchet MS"/>
              <a:buNone/>
              <a:defRPr sz="5600">
                <a:effectLst>
                  <a:outerShdw blurRad="38100" dist="12700" dir="5400000" rotWithShape="0">
                    <a:srgbClr val="000000">
                      <a:alpha val="50000"/>
                    </a:srgbClr>
                  </a:outerShdw>
                </a:effectLst>
                <a:uFill>
                  <a:solidFill/>
                </a:uFill>
                <a:latin typeface="Trebuchet MS"/>
                <a:ea typeface="Trebuchet MS"/>
                <a:cs typeface="Trebuchet MS"/>
                <a:sym typeface="Trebuchet MS"/>
              </a:defRPr>
            </a:pPr>
            <a:endParaRPr sz="3900" kern="0">
              <a:solidFill>
                <a:sysClr val="windowText" lastClr="000000"/>
              </a:solidFill>
              <a:effectLst>
                <a:outerShdw blurRad="38100" dist="12700" dir="5400000" rotWithShape="0">
                  <a:srgbClr val="000000">
                    <a:alpha val="50000"/>
                  </a:srgbClr>
                </a:outerShdw>
              </a:effectLst>
              <a:uFill>
                <a:solidFill/>
              </a:uFill>
              <a:latin typeface="Trebuchet MS"/>
              <a:ea typeface="Trebuchet MS"/>
              <a:cs typeface="Trebuchet MS"/>
              <a:sym typeface="Trebuchet MS"/>
            </a:endParaRPr>
          </a:p>
        </p:txBody>
      </p:sp>
      <p:sp>
        <p:nvSpPr>
          <p:cNvPr id="94" name="Shape 94"/>
          <p:cNvSpPr>
            <a:spLocks noGrp="1"/>
          </p:cNvSpPr>
          <p:nvPr>
            <p:ph idx="3"/>
          </p:nvPr>
        </p:nvSpPr>
        <p:spPr>
          <a:xfrm>
            <a:off x="455415" y="1598415"/>
            <a:ext cx="8233172" cy="4525964"/>
          </a:xfrm>
          <a:prstGeom prst="rect">
            <a:avLst/>
          </a:prstGeom>
          <a:ln>
            <a:round/>
          </a:ln>
        </p:spPr>
        <p:txBody>
          <a:bodyPr lIns="26716" tIns="26716" rIns="26716" bIns="26716"/>
          <a:lstStyle/>
          <a:p>
            <a:pPr lvl="0"/>
            <a:endParaRPr/>
          </a:p>
        </p:txBody>
      </p:sp>
      <p:sp>
        <p:nvSpPr>
          <p:cNvPr id="95" name="Shape 95"/>
          <p:cNvSpPr>
            <a:spLocks noGrp="1"/>
          </p:cNvSpPr>
          <p:nvPr>
            <p:ph type="title"/>
          </p:nvPr>
        </p:nvSpPr>
        <p:spPr>
          <a:xfrm>
            <a:off x="455415" y="274690"/>
            <a:ext cx="8233172" cy="1143001"/>
          </a:xfrm>
          <a:prstGeom prst="rect">
            <a:avLst/>
          </a:prstGeom>
          <a:ln>
            <a:round/>
          </a:ln>
        </p:spPr>
        <p:txBody>
          <a:bodyPr lIns="26716" tIns="26716" rIns="26716" bIns="26716"/>
          <a:lstStyle>
            <a:lvl1pPr marL="0" marR="0" defTabSz="454234">
              <a:defRPr>
                <a:latin typeface="+mn-lt"/>
                <a:ea typeface="+mn-ea"/>
                <a:cs typeface="+mn-cs"/>
                <a:sym typeface="Calibri"/>
              </a:defRPr>
            </a:lvl1pPr>
          </a:lstStyle>
          <a:p>
            <a:pPr lvl="0"/>
            <a:r>
              <a:rPr/>
              <a:t>Title Text</a:t>
            </a:r>
          </a:p>
        </p:txBody>
      </p:sp>
      <p:sp>
        <p:nvSpPr>
          <p:cNvPr id="5" name="Shape 96"/>
          <p:cNvSpPr>
            <a:spLocks noGrp="1"/>
          </p:cNvSpPr>
          <p:nvPr>
            <p:ph type="sldNum" sz="quarter" idx="10"/>
          </p:nvPr>
        </p:nvSpPr>
        <p:spPr>
          <a:xfrm>
            <a:off x="8463313" y="6492191"/>
            <a:ext cx="223042" cy="227100"/>
          </a:xfrm>
          <a:ln w="9525">
            <a:round/>
          </a:ln>
        </p:spPr>
        <p:txBody>
          <a:bodyPr lIns="26716" tIns="26716" rIns="26716" bIns="26716" anchor="ctr"/>
          <a:lstStyle>
            <a:lvl1pPr algn="r" defTabSz="454234">
              <a:defRPr sz="1100">
                <a:solidFill>
                  <a:srgbClr val="9A9A9A"/>
                </a:solidFill>
                <a:uFill>
                  <a:solidFill>
                    <a:srgbClr val="9A9A9A"/>
                  </a:solidFill>
                </a:uFill>
                <a:latin typeface="+mn-lt"/>
                <a:ea typeface="+mn-ea"/>
                <a:cs typeface="+mn-cs"/>
                <a:sym typeface="Calibri"/>
              </a:defRPr>
            </a:lvl1pPr>
          </a:lstStyle>
          <a:p>
            <a:pPr>
              <a:defRPr/>
            </a:pPr>
            <a:fld id="{AD0C7F37-2FD8-4121-8D19-58E4D43ED05B}" type="slidenum">
              <a:rPr/>
              <a:pPr>
                <a:defRPr/>
              </a:pPr>
              <a:t>‹#›</a:t>
            </a:fld>
            <a:endParaRPr/>
          </a:p>
        </p:txBody>
      </p:sp>
    </p:spTree>
    <p:extLst>
      <p:ext uri="{BB962C8B-B14F-4D97-AF65-F5344CB8AC3E}">
        <p14:creationId xmlns:p14="http://schemas.microsoft.com/office/powerpoint/2010/main" val="3764992948"/>
      </p:ext>
    </p:extLst>
  </p:cSld>
  <p:clrMapOvr>
    <a:masterClrMapping/>
  </p:clrMapOvr>
  <p:transition spd="med"/>
</p:sldLayout>
</file>

<file path=ppt/slideLayouts/slideLayout402.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98" name="Shape 98"/>
          <p:cNvSpPr>
            <a:spLocks noGrp="1"/>
          </p:cNvSpPr>
          <p:nvPr>
            <p:ph type="body" idx="1"/>
          </p:nvPr>
        </p:nvSpPr>
        <p:spPr>
          <a:xfrm>
            <a:off x="892969" y="892969"/>
            <a:ext cx="7366992" cy="5080992"/>
          </a:xfrm>
          <a:prstGeom prst="rect">
            <a:avLst/>
          </a:prstGeom>
        </p:spPr>
        <p:txBody>
          <a:bodyPr lIns="26716" tIns="26716" rIns="26716" bIns="26716" anchor="ctr"/>
          <a:lstStyle>
            <a:lvl1pPr marL="463143" marR="0" indent="-311728" defTabSz="641265">
              <a:spcBef>
                <a:spcPts val="3305"/>
              </a:spcBef>
              <a:buClr>
                <a:srgbClr val="000000"/>
              </a:buClr>
              <a:buSzPct val="171000"/>
              <a:buFont typeface="Gill Sans"/>
              <a:defRPr sz="2700">
                <a:latin typeface="+mj-lt"/>
                <a:ea typeface="+mj-ea"/>
                <a:cs typeface="+mj-cs"/>
                <a:sym typeface="Gill Sans"/>
              </a:defRPr>
            </a:lvl1pPr>
            <a:lvl2pPr marL="703620" marR="0" indent="-311728" defTabSz="641265">
              <a:spcBef>
                <a:spcPts val="3305"/>
              </a:spcBef>
              <a:buClr>
                <a:srgbClr val="000000"/>
              </a:buClr>
              <a:buSzPct val="171000"/>
              <a:buFont typeface="Gill Sans"/>
              <a:defRPr sz="2700">
                <a:latin typeface="+mj-lt"/>
                <a:ea typeface="+mj-ea"/>
                <a:cs typeface="+mj-cs"/>
                <a:sym typeface="Gill Sans"/>
              </a:defRPr>
            </a:lvl2pPr>
            <a:lvl3pPr marL="944090" marR="0" indent="-311728" defTabSz="641265">
              <a:spcBef>
                <a:spcPts val="3305"/>
              </a:spcBef>
              <a:buClr>
                <a:srgbClr val="000000"/>
              </a:buClr>
              <a:buSzPct val="171000"/>
              <a:buFont typeface="Gill Sans"/>
              <a:defRPr sz="2700">
                <a:latin typeface="+mj-lt"/>
                <a:ea typeface="+mj-ea"/>
                <a:cs typeface="+mj-cs"/>
                <a:sym typeface="Gill Sans"/>
              </a:defRPr>
            </a:lvl3pPr>
            <a:lvl4pPr marL="1193484" marR="0" indent="-311728" defTabSz="641265">
              <a:spcBef>
                <a:spcPts val="3305"/>
              </a:spcBef>
              <a:buClr>
                <a:srgbClr val="000000"/>
              </a:buClr>
              <a:buSzPct val="171000"/>
              <a:buFont typeface="Gill Sans"/>
              <a:defRPr sz="2700">
                <a:latin typeface="+mj-lt"/>
                <a:ea typeface="+mj-ea"/>
                <a:cs typeface="+mj-cs"/>
                <a:sym typeface="Gill Sans"/>
              </a:defRPr>
            </a:lvl4pPr>
            <a:lvl5pPr marL="1433958" marR="0" indent="-311728" defTabSz="641265">
              <a:spcBef>
                <a:spcPts val="3305"/>
              </a:spcBef>
              <a:buClr>
                <a:srgbClr val="000000"/>
              </a:buClr>
              <a:buSzPct val="171000"/>
              <a:buFont typeface="Gill Sans"/>
              <a:defRPr sz="2700">
                <a:latin typeface="+mj-lt"/>
                <a:ea typeface="+mj-ea"/>
                <a:cs typeface="+mj-cs"/>
                <a:sym typeface="Gill Sans"/>
              </a:defRPr>
            </a:lvl5pPr>
          </a:lstStyle>
          <a:p>
            <a:pPr lvl="0"/>
            <a:r>
              <a:rPr/>
              <a:t>Body Level One</a:t>
            </a:r>
          </a:p>
          <a:p>
            <a:pPr lvl="1"/>
            <a:r>
              <a:rPr/>
              <a:t>Body Level Two</a:t>
            </a:r>
          </a:p>
          <a:p>
            <a:pPr lvl="2"/>
            <a:r>
              <a:rPr/>
              <a:t>Body Level Three</a:t>
            </a:r>
          </a:p>
          <a:p>
            <a:pPr lvl="3"/>
            <a:r>
              <a:rPr/>
              <a:t>Body Level Four</a:t>
            </a:r>
          </a:p>
          <a:p>
            <a:pPr lvl="4"/>
            <a:r>
              <a:rPr/>
              <a:t>Body Level Five</a:t>
            </a:r>
          </a:p>
        </p:txBody>
      </p:sp>
    </p:spTree>
    <p:extLst>
      <p:ext uri="{BB962C8B-B14F-4D97-AF65-F5344CB8AC3E}">
        <p14:creationId xmlns:p14="http://schemas.microsoft.com/office/powerpoint/2010/main" val="3535523795"/>
      </p:ext>
    </p:extLst>
  </p:cSld>
  <p:clrMapOvr>
    <a:masterClrMapping/>
  </p:clrMapOvr>
  <p:transition spd="med"/>
</p:sldLayout>
</file>

<file path=ppt/slideLayouts/slideLayout403.xml><?xml version="1.0" encoding="utf-8"?>
<p:sldLayout xmlns:a="http://schemas.openxmlformats.org/drawingml/2006/main" xmlns:r="http://schemas.openxmlformats.org/officeDocument/2006/relationships" xmlns:p="http://schemas.openxmlformats.org/presentationml/2006/main" type="tx">
  <p:cSld name="1_Title &amp; Bullets copy">
    <p:spTree>
      <p:nvGrpSpPr>
        <p:cNvPr id="1" name=""/>
        <p:cNvGrpSpPr/>
        <p:nvPr/>
      </p:nvGrpSpPr>
      <p:grpSpPr>
        <a:xfrm>
          <a:off x="0" y="0"/>
          <a:ext cx="0" cy="0"/>
          <a:chOff x="0" y="0"/>
          <a:chExt cx="0" cy="0"/>
        </a:xfrm>
      </p:grpSpPr>
      <p:sp>
        <p:nvSpPr>
          <p:cNvPr id="100" name="Shape 100"/>
          <p:cNvSpPr>
            <a:spLocks noGrp="1"/>
          </p:cNvSpPr>
          <p:nvPr>
            <p:ph type="title"/>
          </p:nvPr>
        </p:nvSpPr>
        <p:spPr>
          <a:prstGeom prst="rect">
            <a:avLst/>
          </a:prstGeom>
        </p:spPr>
        <p:txBody>
          <a:bodyPr/>
          <a:lstStyle/>
          <a:p>
            <a:pPr lvl="0"/>
            <a:r>
              <a:rPr/>
              <a:t>Title Text</a:t>
            </a:r>
          </a:p>
        </p:txBody>
      </p:sp>
      <p:sp>
        <p:nvSpPr>
          <p:cNvPr id="101" name="Shape 101"/>
          <p:cNvSpPr>
            <a:spLocks noGrp="1"/>
          </p:cNvSpPr>
          <p:nvPr>
            <p:ph type="body" idx="1"/>
          </p:nvPr>
        </p:nvSpPr>
        <p:spPr>
          <a:prstGeom prst="rect">
            <a:avLst/>
          </a:prstGeom>
        </p:spPr>
        <p:txBody>
          <a:bodyPr/>
          <a:lstStyle>
            <a:lvl2pPr marL="549541" indent="-200397">
              <a:spcBef>
                <a:spcPts val="633"/>
              </a:spcBef>
              <a:buChar char="–"/>
              <a:defRPr sz="2700"/>
            </a:lvl2pPr>
            <a:lvl3pPr marL="830085" indent="-160321">
              <a:spcBef>
                <a:spcPts val="492"/>
              </a:spcBef>
              <a:defRPr sz="2400"/>
            </a:lvl3pPr>
            <a:lvl4pPr marL="1150724" indent="-160321">
              <a:spcBef>
                <a:spcPts val="422"/>
              </a:spcBef>
              <a:buChar char="–"/>
              <a:defRPr sz="2000"/>
            </a:lvl4pPr>
            <a:lvl5pPr marL="1471349" indent="-160321">
              <a:spcBef>
                <a:spcPts val="422"/>
              </a:spcBef>
              <a:buChar char="»"/>
              <a:defRPr sz="2000"/>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5"/>
          <p:cNvSpPr>
            <a:spLocks noGrp="1"/>
          </p:cNvSpPr>
          <p:nvPr>
            <p:ph type="sldNum" sz="quarter" idx="10"/>
          </p:nvPr>
        </p:nvSpPr>
        <p:spPr>
          <a:ln/>
        </p:spPr>
        <p:txBody>
          <a:bodyPr/>
          <a:lstStyle>
            <a:lvl1pPr>
              <a:defRPr/>
            </a:lvl1pPr>
          </a:lstStyle>
          <a:p>
            <a:pPr>
              <a:defRPr/>
            </a:pPr>
            <a:fld id="{352FECC3-C079-4869-BDA6-F6CDA0665D19}" type="slidenum">
              <a:rPr/>
              <a:pPr>
                <a:defRPr/>
              </a:pPr>
              <a:t>‹#›</a:t>
            </a:fld>
            <a:endParaRPr/>
          </a:p>
        </p:txBody>
      </p:sp>
    </p:spTree>
    <p:extLst>
      <p:ext uri="{BB962C8B-B14F-4D97-AF65-F5344CB8AC3E}">
        <p14:creationId xmlns:p14="http://schemas.microsoft.com/office/powerpoint/2010/main" val="655136508"/>
      </p:ext>
    </p:extLst>
  </p:cSld>
  <p:clrMapOvr>
    <a:masterClrMapping/>
  </p:clrMapOvr>
  <p:transition spd="med"/>
</p:sldLayout>
</file>

<file path=ppt/slideLayouts/slideLayout404.xml><?xml version="1.0" encoding="utf-8"?>
<p:sldLayout xmlns:a="http://schemas.openxmlformats.org/drawingml/2006/main" xmlns:r="http://schemas.openxmlformats.org/officeDocument/2006/relationships" xmlns:p="http://schemas.openxmlformats.org/presentationml/2006/main" type="tx">
  <p:cSld name="1_Title &amp; Bullets copy 1">
    <p:spTree>
      <p:nvGrpSpPr>
        <p:cNvPr id="1" name=""/>
        <p:cNvGrpSpPr/>
        <p:nvPr/>
      </p:nvGrpSpPr>
      <p:grpSpPr>
        <a:xfrm>
          <a:off x="0" y="0"/>
          <a:ext cx="0" cy="0"/>
          <a:chOff x="0" y="0"/>
          <a:chExt cx="0" cy="0"/>
        </a:xfrm>
      </p:grpSpPr>
      <p:sp>
        <p:nvSpPr>
          <p:cNvPr id="104" name="Shape 104"/>
          <p:cNvSpPr>
            <a:spLocks noGrp="1"/>
          </p:cNvSpPr>
          <p:nvPr>
            <p:ph type="title"/>
          </p:nvPr>
        </p:nvSpPr>
        <p:spPr>
          <a:prstGeom prst="rect">
            <a:avLst/>
          </a:prstGeom>
        </p:spPr>
        <p:txBody>
          <a:bodyPr/>
          <a:lstStyle/>
          <a:p>
            <a:pPr lvl="0"/>
            <a:r>
              <a:rPr/>
              <a:t>Title Text</a:t>
            </a:r>
          </a:p>
        </p:txBody>
      </p:sp>
      <p:sp>
        <p:nvSpPr>
          <p:cNvPr id="105" name="Shape 105"/>
          <p:cNvSpPr>
            <a:spLocks noGrp="1"/>
          </p:cNvSpPr>
          <p:nvPr>
            <p:ph type="body" idx="1"/>
          </p:nvPr>
        </p:nvSpPr>
        <p:spPr>
          <a:prstGeom prst="rect">
            <a:avLst/>
          </a:prstGeom>
        </p:spPr>
        <p:txBody>
          <a:bodyPr/>
          <a:lstStyle>
            <a:lvl2pPr marL="549541" indent="-200397">
              <a:spcBef>
                <a:spcPts val="633"/>
              </a:spcBef>
              <a:buChar char="–"/>
              <a:defRPr sz="2700"/>
            </a:lvl2pPr>
            <a:lvl3pPr marL="830085" indent="-160321">
              <a:spcBef>
                <a:spcPts val="492"/>
              </a:spcBef>
              <a:defRPr sz="2400"/>
            </a:lvl3pPr>
            <a:lvl4pPr marL="1150724" indent="-160321">
              <a:spcBef>
                <a:spcPts val="422"/>
              </a:spcBef>
              <a:buChar char="–"/>
              <a:defRPr sz="2000"/>
            </a:lvl4pPr>
            <a:lvl5pPr marL="1471349" indent="-160321">
              <a:spcBef>
                <a:spcPts val="422"/>
              </a:spcBef>
              <a:buChar char="»"/>
              <a:defRPr sz="2000"/>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5"/>
          <p:cNvSpPr>
            <a:spLocks noGrp="1"/>
          </p:cNvSpPr>
          <p:nvPr>
            <p:ph type="sldNum" sz="quarter" idx="10"/>
          </p:nvPr>
        </p:nvSpPr>
        <p:spPr>
          <a:ln/>
        </p:spPr>
        <p:txBody>
          <a:bodyPr/>
          <a:lstStyle>
            <a:lvl1pPr>
              <a:defRPr/>
            </a:lvl1pPr>
          </a:lstStyle>
          <a:p>
            <a:pPr>
              <a:defRPr/>
            </a:pPr>
            <a:fld id="{75091277-AE28-45AE-B89B-186562525E13}" type="slidenum">
              <a:rPr/>
              <a:pPr>
                <a:defRPr/>
              </a:pPr>
              <a:t>‹#›</a:t>
            </a:fld>
            <a:endParaRPr/>
          </a:p>
        </p:txBody>
      </p:sp>
    </p:spTree>
    <p:extLst>
      <p:ext uri="{BB962C8B-B14F-4D97-AF65-F5344CB8AC3E}">
        <p14:creationId xmlns:p14="http://schemas.microsoft.com/office/powerpoint/2010/main" val="3916438980"/>
      </p:ext>
    </p:extLst>
  </p:cSld>
  <p:clrMapOvr>
    <a:masterClrMapping/>
  </p:clrMapOvr>
  <p:transition spd="med"/>
</p:sldLayout>
</file>

<file path=ppt/slideLayouts/slideLayout405.xml><?xml version="1.0" encoding="utf-8"?>
<p:sldLayout xmlns:a="http://schemas.openxmlformats.org/drawingml/2006/main" xmlns:r="http://schemas.openxmlformats.org/officeDocument/2006/relationships" xmlns:p="http://schemas.openxmlformats.org/presentationml/2006/main" type="tx">
  <p:cSld name="1_Title &amp; Bullets copy 2">
    <p:spTree>
      <p:nvGrpSpPr>
        <p:cNvPr id="1" name=""/>
        <p:cNvGrpSpPr/>
        <p:nvPr/>
      </p:nvGrpSpPr>
      <p:grpSpPr>
        <a:xfrm>
          <a:off x="0" y="0"/>
          <a:ext cx="0" cy="0"/>
          <a:chOff x="0" y="0"/>
          <a:chExt cx="0" cy="0"/>
        </a:xfrm>
      </p:grpSpPr>
      <p:sp>
        <p:nvSpPr>
          <p:cNvPr id="108" name="Shape 108"/>
          <p:cNvSpPr>
            <a:spLocks noGrp="1"/>
          </p:cNvSpPr>
          <p:nvPr>
            <p:ph type="title"/>
          </p:nvPr>
        </p:nvSpPr>
        <p:spPr>
          <a:prstGeom prst="rect">
            <a:avLst/>
          </a:prstGeom>
        </p:spPr>
        <p:txBody>
          <a:bodyPr/>
          <a:lstStyle/>
          <a:p>
            <a:pPr lvl="0"/>
            <a:r>
              <a:rPr/>
              <a:t>Title Text</a:t>
            </a:r>
          </a:p>
        </p:txBody>
      </p:sp>
      <p:sp>
        <p:nvSpPr>
          <p:cNvPr id="109" name="Shape 109"/>
          <p:cNvSpPr>
            <a:spLocks noGrp="1"/>
          </p:cNvSpPr>
          <p:nvPr>
            <p:ph type="body" idx="1"/>
          </p:nvPr>
        </p:nvSpPr>
        <p:spPr>
          <a:prstGeom prst="rect">
            <a:avLst/>
          </a:prstGeom>
        </p:spPr>
        <p:txBody>
          <a:bodyPr/>
          <a:lstStyle>
            <a:lvl2pPr marL="549541" indent="-200397">
              <a:spcBef>
                <a:spcPts val="633"/>
              </a:spcBef>
              <a:buChar char="–"/>
              <a:defRPr sz="2700"/>
            </a:lvl2pPr>
            <a:lvl3pPr marL="830085" indent="-160321">
              <a:spcBef>
                <a:spcPts val="492"/>
              </a:spcBef>
              <a:defRPr sz="2400"/>
            </a:lvl3pPr>
            <a:lvl4pPr marL="1150724" indent="-160321">
              <a:spcBef>
                <a:spcPts val="422"/>
              </a:spcBef>
              <a:buChar char="–"/>
              <a:defRPr sz="2000"/>
            </a:lvl4pPr>
            <a:lvl5pPr marL="1471349" indent="-160321">
              <a:spcBef>
                <a:spcPts val="422"/>
              </a:spcBef>
              <a:buChar char="»"/>
              <a:defRPr sz="2000"/>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5"/>
          <p:cNvSpPr>
            <a:spLocks noGrp="1"/>
          </p:cNvSpPr>
          <p:nvPr>
            <p:ph type="sldNum" sz="quarter" idx="10"/>
          </p:nvPr>
        </p:nvSpPr>
        <p:spPr>
          <a:ln/>
        </p:spPr>
        <p:txBody>
          <a:bodyPr/>
          <a:lstStyle>
            <a:lvl1pPr>
              <a:defRPr/>
            </a:lvl1pPr>
          </a:lstStyle>
          <a:p>
            <a:pPr>
              <a:defRPr/>
            </a:pPr>
            <a:fld id="{961A3A15-AA81-4A7E-9800-05D1E1A480BC}" type="slidenum">
              <a:rPr/>
              <a:pPr>
                <a:defRPr/>
              </a:pPr>
              <a:t>‹#›</a:t>
            </a:fld>
            <a:endParaRPr/>
          </a:p>
        </p:txBody>
      </p:sp>
    </p:spTree>
    <p:extLst>
      <p:ext uri="{BB962C8B-B14F-4D97-AF65-F5344CB8AC3E}">
        <p14:creationId xmlns:p14="http://schemas.microsoft.com/office/powerpoint/2010/main" val="3041591797"/>
      </p:ext>
    </p:extLst>
  </p:cSld>
  <p:clrMapOvr>
    <a:masterClrMapping/>
  </p:clrMapOvr>
  <p:transition spd="med"/>
</p:sldLayout>
</file>

<file path=ppt/slideLayouts/slideLayout406.xml><?xml version="1.0" encoding="utf-8"?>
<p:sldLayout xmlns:a="http://schemas.openxmlformats.org/drawingml/2006/main" xmlns:r="http://schemas.openxmlformats.org/officeDocument/2006/relationships" xmlns:p="http://schemas.openxmlformats.org/presentationml/2006/main" showMasterSp="0" type="tx">
  <p:cSld name="Default - Title Only copy">
    <p:spTree>
      <p:nvGrpSpPr>
        <p:cNvPr id="1" name=""/>
        <p:cNvGrpSpPr/>
        <p:nvPr/>
      </p:nvGrpSpPr>
      <p:grpSpPr>
        <a:xfrm>
          <a:off x="0" y="0"/>
          <a:ext cx="0" cy="0"/>
          <a:chOff x="0" y="0"/>
          <a:chExt cx="0" cy="0"/>
        </a:xfrm>
      </p:grpSpPr>
      <p:sp>
        <p:nvSpPr>
          <p:cNvPr id="3" name="Shape 112"/>
          <p:cNvSpPr/>
          <p:nvPr/>
        </p:nvSpPr>
        <p:spPr>
          <a:xfrm>
            <a:off x="84833" y="127248"/>
            <a:ext cx="9001125" cy="6625828"/>
          </a:xfrm>
          <a:prstGeom prst="rect">
            <a:avLst/>
          </a:prstGeom>
          <a:ln w="76200">
            <a:solidFill/>
            <a:miter lim="400000"/>
          </a:ln>
        </p:spPr>
        <p:txBody>
          <a:bodyPr lIns="26716" tIns="26716" rIns="26716" bIns="26716" anchor="ctr"/>
          <a:lstStyle/>
          <a:p>
            <a:pPr algn="ctr" defTabSz="578914">
              <a:buClr>
                <a:srgbClr val="000000"/>
              </a:buClr>
              <a:buFont typeface="Trebuchet MS"/>
              <a:buNone/>
              <a:defRPr sz="5600">
                <a:effectLst>
                  <a:outerShdw blurRad="38100" dist="12700" dir="5400000" rotWithShape="0">
                    <a:srgbClr val="000000">
                      <a:alpha val="50000"/>
                    </a:srgbClr>
                  </a:outerShdw>
                </a:effectLst>
                <a:uFill>
                  <a:solidFill/>
                </a:uFill>
                <a:latin typeface="Trebuchet MS"/>
                <a:ea typeface="Trebuchet MS"/>
                <a:cs typeface="Trebuchet MS"/>
                <a:sym typeface="Trebuchet MS"/>
              </a:defRPr>
            </a:pPr>
            <a:endParaRPr sz="3900" kern="0">
              <a:solidFill>
                <a:sysClr val="windowText" lastClr="000000"/>
              </a:solidFill>
              <a:effectLst>
                <a:outerShdw blurRad="38100" dist="12700" dir="5400000" rotWithShape="0">
                  <a:srgbClr val="000000">
                    <a:alpha val="50000"/>
                  </a:srgbClr>
                </a:outerShdw>
              </a:effectLst>
              <a:uFill>
                <a:solidFill/>
              </a:uFill>
              <a:latin typeface="Trebuchet MS"/>
              <a:ea typeface="Trebuchet MS"/>
              <a:cs typeface="Trebuchet MS"/>
              <a:sym typeface="Trebuchet MS"/>
            </a:endParaRPr>
          </a:p>
        </p:txBody>
      </p:sp>
      <p:sp>
        <p:nvSpPr>
          <p:cNvPr id="113" name="Shape 113"/>
          <p:cNvSpPr>
            <a:spLocks noGrp="1"/>
          </p:cNvSpPr>
          <p:nvPr>
            <p:ph type="title"/>
          </p:nvPr>
        </p:nvSpPr>
        <p:spPr>
          <a:xfrm>
            <a:off x="455415" y="274690"/>
            <a:ext cx="8233172" cy="1143001"/>
          </a:xfrm>
          <a:prstGeom prst="rect">
            <a:avLst/>
          </a:prstGeom>
          <a:ln>
            <a:round/>
          </a:ln>
        </p:spPr>
        <p:txBody>
          <a:bodyPr lIns="26716" tIns="26716" rIns="26716" bIns="26716"/>
          <a:lstStyle>
            <a:lvl1pPr marL="0" marR="0" defTabSz="454234">
              <a:defRPr>
                <a:latin typeface="+mn-lt"/>
                <a:ea typeface="+mn-ea"/>
                <a:cs typeface="+mn-cs"/>
                <a:sym typeface="Calibri"/>
              </a:defRPr>
            </a:lvl1pPr>
          </a:lstStyle>
          <a:p>
            <a:pPr lvl="0"/>
            <a:r>
              <a:rPr/>
              <a:t>Title Text</a:t>
            </a:r>
          </a:p>
        </p:txBody>
      </p:sp>
      <p:sp>
        <p:nvSpPr>
          <p:cNvPr id="4" name="Shape 114"/>
          <p:cNvSpPr>
            <a:spLocks noGrp="1"/>
          </p:cNvSpPr>
          <p:nvPr>
            <p:ph type="sldNum" sz="quarter" idx="10"/>
          </p:nvPr>
        </p:nvSpPr>
        <p:spPr>
          <a:xfrm>
            <a:off x="8463313" y="6492191"/>
            <a:ext cx="223042" cy="227100"/>
          </a:xfrm>
          <a:ln>
            <a:round/>
          </a:ln>
        </p:spPr>
        <p:txBody>
          <a:bodyPr lIns="26716" tIns="26716" rIns="26716" bIns="26716" anchor="ctr"/>
          <a:lstStyle>
            <a:lvl1pPr algn="r" defTabSz="454234">
              <a:defRPr sz="1100">
                <a:solidFill>
                  <a:srgbClr val="9A9A9A"/>
                </a:solidFill>
                <a:uFill>
                  <a:solidFill>
                    <a:srgbClr val="9A9A9A"/>
                  </a:solidFill>
                </a:uFill>
                <a:latin typeface="+mn-lt"/>
                <a:ea typeface="+mn-ea"/>
                <a:cs typeface="+mn-cs"/>
                <a:sym typeface="Calibri"/>
              </a:defRPr>
            </a:lvl1pPr>
          </a:lstStyle>
          <a:p>
            <a:pPr>
              <a:defRPr/>
            </a:pPr>
            <a:fld id="{9411E1B9-514B-4533-BBFC-766189196116}" type="slidenum">
              <a:rPr/>
              <a:pPr>
                <a:defRPr/>
              </a:pPr>
              <a:t>‹#›</a:t>
            </a:fld>
            <a:endParaRPr/>
          </a:p>
        </p:txBody>
      </p:sp>
    </p:spTree>
    <p:extLst>
      <p:ext uri="{BB962C8B-B14F-4D97-AF65-F5344CB8AC3E}">
        <p14:creationId xmlns:p14="http://schemas.microsoft.com/office/powerpoint/2010/main" val="1050871341"/>
      </p:ext>
    </p:extLst>
  </p:cSld>
  <p:clrMapOvr>
    <a:masterClrMapping/>
  </p:clrMapOvr>
  <p:transition spd="med"/>
</p:sldLayout>
</file>

<file path=ppt/slideLayouts/slideLayout407.xml><?xml version="1.0" encoding="utf-8"?>
<p:sldLayout xmlns:a="http://schemas.openxmlformats.org/drawingml/2006/main" xmlns:r="http://schemas.openxmlformats.org/officeDocument/2006/relationships" xmlns:p="http://schemas.openxmlformats.org/presentationml/2006/main" showMasterSp="0" type="tx">
  <p:cSld name="1_Default - Blank">
    <p:spTree>
      <p:nvGrpSpPr>
        <p:cNvPr id="1" name=""/>
        <p:cNvGrpSpPr/>
        <p:nvPr/>
      </p:nvGrpSpPr>
      <p:grpSpPr>
        <a:xfrm>
          <a:off x="0" y="0"/>
          <a:ext cx="0" cy="0"/>
          <a:chOff x="0" y="0"/>
          <a:chExt cx="0" cy="0"/>
        </a:xfrm>
      </p:grpSpPr>
      <p:sp>
        <p:nvSpPr>
          <p:cNvPr id="2" name="Shape 116"/>
          <p:cNvSpPr>
            <a:spLocks noGrp="1"/>
          </p:cNvSpPr>
          <p:nvPr>
            <p:ph type="sldNum" sz="quarter" idx="10"/>
          </p:nvPr>
        </p:nvSpPr>
        <p:spPr>
          <a:xfrm>
            <a:off x="8463313" y="6492191"/>
            <a:ext cx="223042" cy="227100"/>
          </a:xfrm>
          <a:ln>
            <a:round/>
          </a:ln>
        </p:spPr>
        <p:txBody>
          <a:bodyPr lIns="26716" tIns="26716" rIns="26716" bIns="26716" anchor="ctr"/>
          <a:lstStyle>
            <a:lvl1pPr algn="r" defTabSz="454234">
              <a:defRPr sz="1100">
                <a:solidFill>
                  <a:srgbClr val="9A9A9A"/>
                </a:solidFill>
                <a:uFill>
                  <a:solidFill>
                    <a:srgbClr val="9A9A9A"/>
                  </a:solidFill>
                </a:uFill>
                <a:latin typeface="+mn-lt"/>
                <a:ea typeface="+mn-ea"/>
                <a:cs typeface="+mn-cs"/>
                <a:sym typeface="Calibri"/>
              </a:defRPr>
            </a:lvl1pPr>
          </a:lstStyle>
          <a:p>
            <a:pPr>
              <a:defRPr/>
            </a:pPr>
            <a:fld id="{CBCF8CEA-2D6D-48B4-9651-F65F09A70DDC}" type="slidenum">
              <a:rPr/>
              <a:pPr>
                <a:defRPr/>
              </a:pPr>
              <a:t>‹#›</a:t>
            </a:fld>
            <a:endParaRPr/>
          </a:p>
        </p:txBody>
      </p:sp>
    </p:spTree>
    <p:extLst>
      <p:ext uri="{BB962C8B-B14F-4D97-AF65-F5344CB8AC3E}">
        <p14:creationId xmlns:p14="http://schemas.microsoft.com/office/powerpoint/2010/main" val="4030305035"/>
      </p:ext>
    </p:extLst>
  </p:cSld>
  <p:clrMapOvr>
    <a:masterClrMapping/>
  </p:clrMapOvr>
  <p:transition spd="med"/>
</p:sldLayout>
</file>

<file path=ppt/slideLayouts/slideLayout408.xml><?xml version="1.0" encoding="utf-8"?>
<p:sldLayout xmlns:a="http://schemas.openxmlformats.org/drawingml/2006/main" xmlns:r="http://schemas.openxmlformats.org/officeDocument/2006/relationships" xmlns:p="http://schemas.openxmlformats.org/presentationml/2006/main" showMasterSp="0" type="tx">
  <p:cSld name="Default - Title Slide">
    <p:spTree>
      <p:nvGrpSpPr>
        <p:cNvPr id="1" name=""/>
        <p:cNvGrpSpPr/>
        <p:nvPr/>
      </p:nvGrpSpPr>
      <p:grpSpPr>
        <a:xfrm>
          <a:off x="0" y="0"/>
          <a:ext cx="0" cy="0"/>
          <a:chOff x="0" y="0"/>
          <a:chExt cx="0" cy="0"/>
        </a:xfrm>
      </p:grpSpPr>
      <p:sp>
        <p:nvSpPr>
          <p:cNvPr id="4" name="Shape 7"/>
          <p:cNvSpPr/>
          <p:nvPr/>
        </p:nvSpPr>
        <p:spPr>
          <a:xfrm>
            <a:off x="84833" y="127248"/>
            <a:ext cx="9001125" cy="6625828"/>
          </a:xfrm>
          <a:prstGeom prst="rect">
            <a:avLst/>
          </a:prstGeom>
          <a:ln w="76200">
            <a:solidFill/>
            <a:miter lim="400000"/>
          </a:ln>
        </p:spPr>
        <p:txBody>
          <a:bodyPr lIns="26777" tIns="26777" rIns="26777" bIns="26777" anchor="ctr"/>
          <a:lstStyle/>
          <a:p>
            <a:pPr algn="ctr" defTabSz="580170">
              <a:buClr>
                <a:srgbClr val="000000"/>
              </a:buClr>
              <a:buFont typeface="Trebuchet MS"/>
              <a:buNone/>
              <a:defRPr sz="5600">
                <a:effectLst>
                  <a:outerShdw blurRad="38100" dist="12700" dir="5400000" rotWithShape="0">
                    <a:srgbClr val="000000">
                      <a:alpha val="50000"/>
                    </a:srgbClr>
                  </a:outerShdw>
                </a:effectLst>
                <a:uFill>
                  <a:solidFill/>
                </a:uFill>
                <a:latin typeface="Trebuchet MS"/>
                <a:ea typeface="Trebuchet MS"/>
                <a:cs typeface="Trebuchet MS"/>
                <a:sym typeface="Trebuchet MS"/>
              </a:defRPr>
            </a:pPr>
            <a:endParaRPr sz="3900" kern="0">
              <a:solidFill>
                <a:sysClr val="windowText" lastClr="000000"/>
              </a:solidFill>
              <a:effectLst>
                <a:outerShdw blurRad="38100" dist="12700" dir="5400000" rotWithShape="0">
                  <a:srgbClr val="000000">
                    <a:alpha val="50000"/>
                  </a:srgbClr>
                </a:outerShdw>
              </a:effectLst>
              <a:uFill>
                <a:solidFill/>
              </a:uFill>
              <a:latin typeface="Trebuchet MS"/>
              <a:ea typeface="Trebuchet MS"/>
              <a:cs typeface="Trebuchet MS"/>
              <a:sym typeface="Trebuchet MS"/>
            </a:endParaRPr>
          </a:p>
        </p:txBody>
      </p:sp>
      <p:sp>
        <p:nvSpPr>
          <p:cNvPr id="8" name="Shape 8"/>
          <p:cNvSpPr>
            <a:spLocks noGrp="1"/>
          </p:cNvSpPr>
          <p:nvPr>
            <p:ph type="title"/>
          </p:nvPr>
        </p:nvSpPr>
        <p:spPr>
          <a:xfrm>
            <a:off x="687587" y="2130425"/>
            <a:ext cx="7768828" cy="1470026"/>
          </a:xfrm>
          <a:prstGeom prst="rect">
            <a:avLst/>
          </a:prstGeom>
          <a:ln>
            <a:round/>
          </a:ln>
        </p:spPr>
        <p:txBody>
          <a:bodyPr lIns="26777" tIns="26777" rIns="26777" bIns="26777"/>
          <a:lstStyle>
            <a:lvl1pPr marL="0" marR="0" defTabSz="455211">
              <a:defRPr>
                <a:latin typeface="+mn-lt"/>
                <a:ea typeface="+mn-ea"/>
                <a:cs typeface="+mn-cs"/>
                <a:sym typeface="Calibri"/>
              </a:defRPr>
            </a:lvl1pPr>
          </a:lstStyle>
          <a:p>
            <a:pPr lvl="0"/>
            <a:r>
              <a:rPr/>
              <a:t>Title Text</a:t>
            </a:r>
          </a:p>
        </p:txBody>
      </p:sp>
      <p:sp>
        <p:nvSpPr>
          <p:cNvPr id="9" name="Shape 9"/>
          <p:cNvSpPr>
            <a:spLocks noGrp="1"/>
          </p:cNvSpPr>
          <p:nvPr>
            <p:ph type="body" idx="1"/>
          </p:nvPr>
        </p:nvSpPr>
        <p:spPr>
          <a:xfrm>
            <a:off x="1375173" y="3884417"/>
            <a:ext cx="6402586" cy="1750219"/>
          </a:xfrm>
          <a:prstGeom prst="rect">
            <a:avLst/>
          </a:prstGeom>
          <a:ln>
            <a:round/>
          </a:ln>
        </p:spPr>
        <p:txBody>
          <a:bodyPr lIns="26777" tIns="26777" rIns="26777" bIns="26777"/>
          <a:lstStyle>
            <a:lvl1pPr marL="0" marR="0" indent="0" algn="ctr" defTabSz="455211">
              <a:buClr>
                <a:srgbClr val="9A9A9A"/>
              </a:buClr>
              <a:buSzTx/>
              <a:buNone/>
              <a:defRPr>
                <a:solidFill>
                  <a:srgbClr val="9A9A9A"/>
                </a:solidFill>
                <a:uFill>
                  <a:solidFill>
                    <a:srgbClr val="9A9A9A"/>
                  </a:solidFill>
                </a:uFill>
                <a:latin typeface="+mn-lt"/>
                <a:ea typeface="+mn-ea"/>
                <a:cs typeface="+mn-cs"/>
                <a:sym typeface="Calibri"/>
              </a:defRPr>
            </a:lvl1pPr>
            <a:lvl2pPr marL="455211" marR="0" indent="0" algn="ctr" defTabSz="455211">
              <a:spcBef>
                <a:spcPts val="633"/>
              </a:spcBef>
              <a:buClr>
                <a:srgbClr val="9A9A9A"/>
              </a:buClr>
              <a:buSzTx/>
              <a:buNone/>
              <a:defRPr sz="2700">
                <a:solidFill>
                  <a:srgbClr val="9A9A9A"/>
                </a:solidFill>
                <a:uFill>
                  <a:solidFill>
                    <a:srgbClr val="9A9A9A"/>
                  </a:solidFill>
                </a:uFill>
                <a:latin typeface="+mn-lt"/>
                <a:ea typeface="+mn-ea"/>
                <a:cs typeface="+mn-cs"/>
                <a:sym typeface="Calibri"/>
              </a:defRPr>
            </a:lvl2pPr>
            <a:lvl3pPr marL="910422" marR="0" indent="0" algn="ctr" defTabSz="455211">
              <a:spcBef>
                <a:spcPts val="562"/>
              </a:spcBef>
              <a:buClr>
                <a:srgbClr val="9A9A9A"/>
              </a:buClr>
              <a:buSzTx/>
              <a:buNone/>
              <a:defRPr sz="2400">
                <a:solidFill>
                  <a:srgbClr val="9A9A9A"/>
                </a:solidFill>
                <a:uFill>
                  <a:solidFill>
                    <a:srgbClr val="9A9A9A"/>
                  </a:solidFill>
                </a:uFill>
                <a:latin typeface="+mn-lt"/>
                <a:ea typeface="+mn-ea"/>
                <a:cs typeface="+mn-cs"/>
                <a:sym typeface="Calibri"/>
              </a:defRPr>
            </a:lvl3pPr>
            <a:lvl4pPr marL="1374557" marR="0" indent="0" algn="ctr" defTabSz="455211">
              <a:spcBef>
                <a:spcPts val="422"/>
              </a:spcBef>
              <a:buClr>
                <a:srgbClr val="9A9A9A"/>
              </a:buClr>
              <a:buSzTx/>
              <a:buNone/>
              <a:defRPr sz="2000">
                <a:solidFill>
                  <a:srgbClr val="9A9A9A"/>
                </a:solidFill>
                <a:uFill>
                  <a:solidFill>
                    <a:srgbClr val="9A9A9A"/>
                  </a:solidFill>
                </a:uFill>
                <a:latin typeface="+mn-lt"/>
                <a:ea typeface="+mn-ea"/>
                <a:cs typeface="+mn-cs"/>
                <a:sym typeface="Calibri"/>
              </a:defRPr>
            </a:lvl4pPr>
            <a:lvl5pPr marL="1829772" marR="0" indent="0" algn="ctr" defTabSz="455211">
              <a:spcBef>
                <a:spcPts val="422"/>
              </a:spcBef>
              <a:buClr>
                <a:srgbClr val="9A9A9A"/>
              </a:buClr>
              <a:buSzTx/>
              <a:buNone/>
              <a:defRPr sz="2000">
                <a:solidFill>
                  <a:srgbClr val="9A9A9A"/>
                </a:solidFill>
                <a:uFill>
                  <a:solidFill>
                    <a:srgbClr val="9A9A9A"/>
                  </a:solidFill>
                </a:uFill>
                <a:latin typeface="+mn-lt"/>
                <a:ea typeface="+mn-ea"/>
                <a:cs typeface="+mn-cs"/>
                <a:sym typeface="Calibri"/>
              </a:defRPr>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5" name="Shape 10"/>
          <p:cNvSpPr>
            <a:spLocks noGrp="1"/>
          </p:cNvSpPr>
          <p:nvPr>
            <p:ph type="sldNum" sz="quarter" idx="10"/>
          </p:nvPr>
        </p:nvSpPr>
        <p:spPr>
          <a:xfrm>
            <a:off x="8463189" y="6492126"/>
            <a:ext cx="223166" cy="227223"/>
          </a:xfrm>
          <a:ln>
            <a:round/>
          </a:ln>
        </p:spPr>
        <p:txBody>
          <a:bodyPr lIns="26777" tIns="26777" rIns="26777" bIns="26777" anchor="ctr"/>
          <a:lstStyle>
            <a:lvl1pPr algn="r" defTabSz="455211">
              <a:defRPr sz="1100">
                <a:solidFill>
                  <a:srgbClr val="9A9A9A"/>
                </a:solidFill>
                <a:uFill>
                  <a:solidFill>
                    <a:srgbClr val="9A9A9A"/>
                  </a:solidFill>
                </a:uFill>
                <a:latin typeface="+mn-lt"/>
                <a:ea typeface="+mn-ea"/>
                <a:cs typeface="+mn-cs"/>
                <a:sym typeface="Calibri"/>
              </a:defRPr>
            </a:lvl1pPr>
          </a:lstStyle>
          <a:p>
            <a:pPr>
              <a:defRPr/>
            </a:pPr>
            <a:fld id="{1FA6A494-A96C-4BCF-B429-93432920AD64}" type="slidenum">
              <a:rPr/>
              <a:pPr>
                <a:defRPr/>
              </a:pPr>
              <a:t>‹#›</a:t>
            </a:fld>
            <a:endParaRPr/>
          </a:p>
        </p:txBody>
      </p:sp>
    </p:spTree>
    <p:extLst>
      <p:ext uri="{BB962C8B-B14F-4D97-AF65-F5344CB8AC3E}">
        <p14:creationId xmlns:p14="http://schemas.microsoft.com/office/powerpoint/2010/main" val="2781252109"/>
      </p:ext>
    </p:extLst>
  </p:cSld>
  <p:clrMapOvr>
    <a:masterClrMapping/>
  </p:clrMapOvr>
  <p:transition spd="med"/>
</p:sldLayout>
</file>

<file path=ppt/slideLayouts/slideLayout409.xml><?xml version="1.0" encoding="utf-8"?>
<p:sldLayout xmlns:a="http://schemas.openxmlformats.org/drawingml/2006/main" xmlns:r="http://schemas.openxmlformats.org/officeDocument/2006/relationships" xmlns:p="http://schemas.openxmlformats.org/presentationml/2006/main" showMasterSp="0" type="tx">
  <p:cSld name="Default - Title and Content">
    <p:spTree>
      <p:nvGrpSpPr>
        <p:cNvPr id="1" name=""/>
        <p:cNvGrpSpPr/>
        <p:nvPr/>
      </p:nvGrpSpPr>
      <p:grpSpPr>
        <a:xfrm>
          <a:off x="0" y="0"/>
          <a:ext cx="0" cy="0"/>
          <a:chOff x="0" y="0"/>
          <a:chExt cx="0" cy="0"/>
        </a:xfrm>
      </p:grpSpPr>
      <p:pic>
        <p:nvPicPr>
          <p:cNvPr id="4" name="Resim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05" y="39068"/>
            <a:ext cx="9027914" cy="6795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Shape 14"/>
          <p:cNvSpPr>
            <a:spLocks noGrp="1"/>
          </p:cNvSpPr>
          <p:nvPr>
            <p:ph type="title"/>
          </p:nvPr>
        </p:nvSpPr>
        <p:spPr>
          <a:xfrm>
            <a:off x="455415" y="274648"/>
            <a:ext cx="8233172" cy="1143001"/>
          </a:xfrm>
          <a:prstGeom prst="rect">
            <a:avLst/>
          </a:prstGeom>
          <a:ln>
            <a:round/>
          </a:ln>
        </p:spPr>
        <p:txBody>
          <a:bodyPr lIns="26777" tIns="26777" rIns="26777" bIns="26777"/>
          <a:lstStyle>
            <a:lvl1pPr marL="0" marR="0" defTabSz="455211">
              <a:defRPr>
                <a:latin typeface="+mn-lt"/>
                <a:ea typeface="+mn-ea"/>
                <a:cs typeface="+mn-cs"/>
                <a:sym typeface="Calibri"/>
              </a:defRPr>
            </a:lvl1pPr>
          </a:lstStyle>
          <a:p>
            <a:pPr lvl="0"/>
            <a:r>
              <a:rPr/>
              <a:t>Title Text</a:t>
            </a:r>
          </a:p>
        </p:txBody>
      </p:sp>
      <p:sp>
        <p:nvSpPr>
          <p:cNvPr id="15" name="Shape 15"/>
          <p:cNvSpPr>
            <a:spLocks noGrp="1"/>
          </p:cNvSpPr>
          <p:nvPr>
            <p:ph type="body" idx="1"/>
          </p:nvPr>
        </p:nvSpPr>
        <p:spPr>
          <a:xfrm>
            <a:off x="455415" y="1598415"/>
            <a:ext cx="8233172" cy="4525964"/>
          </a:xfrm>
          <a:prstGeom prst="rect">
            <a:avLst/>
          </a:prstGeom>
          <a:ln>
            <a:round/>
          </a:ln>
        </p:spPr>
        <p:txBody>
          <a:bodyPr lIns="26777" tIns="26777" rIns="26777" bIns="26777"/>
          <a:lstStyle>
            <a:lvl1pPr marL="240996" marR="0" defTabSz="455211">
              <a:buClr>
                <a:srgbClr val="000000"/>
              </a:buClr>
              <a:buFont typeface="Arial"/>
              <a:defRPr>
                <a:latin typeface="+mn-lt"/>
                <a:ea typeface="+mn-ea"/>
                <a:cs typeface="+mn-cs"/>
                <a:sym typeface="Calibri"/>
              </a:defRPr>
            </a:lvl1pPr>
            <a:lvl2pPr marL="522157" marR="0" indent="-200828" defTabSz="455211">
              <a:spcBef>
                <a:spcPts val="633"/>
              </a:spcBef>
              <a:buClr>
                <a:srgbClr val="000000"/>
              </a:buClr>
              <a:buFont typeface="Arial"/>
              <a:buChar char="–"/>
              <a:defRPr sz="2700">
                <a:latin typeface="+mn-lt"/>
                <a:ea typeface="+mn-ea"/>
                <a:cs typeface="+mn-cs"/>
                <a:sym typeface="Calibri"/>
              </a:defRPr>
            </a:lvl2pPr>
            <a:lvl3pPr marL="803315" marR="0" indent="-160663" defTabSz="455211">
              <a:spcBef>
                <a:spcPts val="562"/>
              </a:spcBef>
              <a:buClr>
                <a:srgbClr val="000000"/>
              </a:buClr>
              <a:buFont typeface="Arial"/>
              <a:defRPr sz="2400">
                <a:latin typeface="+mn-lt"/>
                <a:ea typeface="+mn-ea"/>
                <a:cs typeface="+mn-cs"/>
                <a:sym typeface="Calibri"/>
              </a:defRPr>
            </a:lvl3pPr>
            <a:lvl4pPr marL="1124640" marR="0" indent="-160663" defTabSz="455211">
              <a:spcBef>
                <a:spcPts val="422"/>
              </a:spcBef>
              <a:buClr>
                <a:srgbClr val="000000"/>
              </a:buClr>
              <a:buFont typeface="Arial"/>
              <a:buChar char="–"/>
              <a:defRPr sz="2000">
                <a:latin typeface="+mn-lt"/>
                <a:ea typeface="+mn-ea"/>
                <a:cs typeface="+mn-cs"/>
                <a:sym typeface="Calibri"/>
              </a:defRPr>
            </a:lvl4pPr>
            <a:lvl5pPr marL="1445966" marR="0" indent="-160663" defTabSz="455211">
              <a:spcBef>
                <a:spcPts val="422"/>
              </a:spcBef>
              <a:buClr>
                <a:srgbClr val="000000"/>
              </a:buClr>
              <a:buFont typeface="Arial"/>
              <a:buChar char="»"/>
              <a:defRPr sz="2000">
                <a:latin typeface="+mn-lt"/>
                <a:ea typeface="+mn-ea"/>
                <a:cs typeface="+mn-cs"/>
                <a:sym typeface="Calibri"/>
              </a:defRPr>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5" name="Shape 16"/>
          <p:cNvSpPr>
            <a:spLocks noGrp="1"/>
          </p:cNvSpPr>
          <p:nvPr>
            <p:ph type="sldNum" sz="quarter" idx="10"/>
          </p:nvPr>
        </p:nvSpPr>
        <p:spPr>
          <a:xfrm>
            <a:off x="8463189" y="6492126"/>
            <a:ext cx="223166" cy="227223"/>
          </a:xfrm>
          <a:ln>
            <a:round/>
          </a:ln>
        </p:spPr>
        <p:txBody>
          <a:bodyPr lIns="26777" tIns="26777" rIns="26777" bIns="26777" anchor="ctr"/>
          <a:lstStyle>
            <a:lvl1pPr algn="r" defTabSz="455211">
              <a:defRPr sz="1100">
                <a:solidFill>
                  <a:srgbClr val="9A9A9A"/>
                </a:solidFill>
                <a:uFill>
                  <a:solidFill>
                    <a:srgbClr val="9A9A9A"/>
                  </a:solidFill>
                </a:uFill>
                <a:latin typeface="+mn-lt"/>
                <a:ea typeface="+mn-ea"/>
                <a:cs typeface="+mn-cs"/>
                <a:sym typeface="Calibri"/>
              </a:defRPr>
            </a:lvl1pPr>
          </a:lstStyle>
          <a:p>
            <a:pPr>
              <a:defRPr/>
            </a:pPr>
            <a:fld id="{948F959A-AC34-424E-A821-609C5BBE8A7B}" type="slidenum">
              <a:rPr/>
              <a:pPr>
                <a:defRPr/>
              </a:pPr>
              <a:t>‹#›</a:t>
            </a:fld>
            <a:endParaRPr/>
          </a:p>
        </p:txBody>
      </p:sp>
    </p:spTree>
    <p:extLst>
      <p:ext uri="{BB962C8B-B14F-4D97-AF65-F5344CB8AC3E}">
        <p14:creationId xmlns:p14="http://schemas.microsoft.com/office/powerpoint/2010/main" val="3989991267"/>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tr-TR"/>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018" indent="0" algn="ctr">
              <a:buNone/>
              <a:defRPr/>
            </a:lvl2pPr>
            <a:lvl3pPr marL="912059" indent="0" algn="ctr">
              <a:buNone/>
              <a:defRPr/>
            </a:lvl3pPr>
            <a:lvl4pPr marL="1368100" indent="0" algn="ctr">
              <a:buNone/>
              <a:defRPr/>
            </a:lvl4pPr>
            <a:lvl5pPr marL="1824127" indent="0" algn="ctr">
              <a:buNone/>
              <a:defRPr/>
            </a:lvl5pPr>
            <a:lvl6pPr marL="2280158" indent="0" algn="ctr">
              <a:buNone/>
              <a:defRPr/>
            </a:lvl6pPr>
            <a:lvl7pPr marL="2736195" indent="0" algn="ctr">
              <a:buNone/>
              <a:defRPr/>
            </a:lvl7pPr>
            <a:lvl8pPr marL="3192222" indent="0" algn="ctr">
              <a:buNone/>
              <a:defRPr/>
            </a:lvl8pPr>
            <a:lvl9pPr marL="3648250" indent="0" algn="ctr">
              <a:buNone/>
              <a:defRPr/>
            </a:lvl9pPr>
          </a:lstStyle>
          <a:p>
            <a:r>
              <a:rPr lang="tr-TR"/>
              <a:t>Click to edit Master subtitle style</a:t>
            </a:r>
            <a:endParaRPr lang="en-US"/>
          </a:p>
        </p:txBody>
      </p:sp>
      <p:sp>
        <p:nvSpPr>
          <p:cNvPr id="4" name="Rectangle 4"/>
          <p:cNvSpPr>
            <a:spLocks noGrp="1" noChangeArrowheads="1"/>
          </p:cNvSpPr>
          <p:nvPr>
            <p:ph type="dt" sz="half" idx="10"/>
          </p:nvPr>
        </p:nvSpPr>
        <p:spPr>
          <a:xfrm>
            <a:off x="685800" y="6248400"/>
            <a:ext cx="1905000" cy="457200"/>
          </a:xfrm>
          <a:prstGeom prst="rect">
            <a:avLst/>
          </a:prstGeom>
          <a:ln/>
        </p:spPr>
        <p:txBody>
          <a:bodyPr lIns="91203" tIns="45602" rIns="91203" bIns="45602"/>
          <a:lstStyle>
            <a:lvl1pPr>
              <a:defRPr/>
            </a:lvl1pPr>
          </a:lstStyle>
          <a:p>
            <a:pPr fontAlgn="base">
              <a:spcBef>
                <a:spcPct val="0"/>
              </a:spcBef>
              <a:spcAft>
                <a:spcPct val="0"/>
              </a:spcAft>
              <a:defRPr/>
            </a:pPr>
            <a:endParaRPr lang="en-US" sz="3200">
              <a:solidFill>
                <a:srgbClr val="000000"/>
              </a:solidFill>
              <a:latin typeface="Comic Sans MS" pitchFamily="-1" charset="0"/>
            </a:endParaRPr>
          </a:p>
        </p:txBody>
      </p:sp>
      <p:sp>
        <p:nvSpPr>
          <p:cNvPr id="5" name="Rectangle 5"/>
          <p:cNvSpPr>
            <a:spLocks noGrp="1" noChangeArrowheads="1"/>
          </p:cNvSpPr>
          <p:nvPr>
            <p:ph type="ftr" sz="quarter" idx="11"/>
          </p:nvPr>
        </p:nvSpPr>
        <p:spPr>
          <a:xfrm>
            <a:off x="3124201" y="6248400"/>
            <a:ext cx="2895600" cy="457200"/>
          </a:xfrm>
          <a:prstGeom prst="rect">
            <a:avLst/>
          </a:prstGeom>
          <a:ln/>
        </p:spPr>
        <p:txBody>
          <a:bodyPr lIns="91203" tIns="45602" rIns="91203" bIns="45602"/>
          <a:lstStyle>
            <a:lvl1pPr>
              <a:defRPr/>
            </a:lvl1pPr>
          </a:lstStyle>
          <a:p>
            <a:pPr fontAlgn="base">
              <a:spcBef>
                <a:spcPct val="0"/>
              </a:spcBef>
              <a:spcAft>
                <a:spcPct val="0"/>
              </a:spcAft>
              <a:defRPr/>
            </a:pPr>
            <a:endParaRPr lang="en-US" sz="3200">
              <a:solidFill>
                <a:srgbClr val="000000"/>
              </a:solidFill>
              <a:latin typeface="Comic Sans MS" pitchFamily="-1"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lIns="91203" tIns="45602" rIns="91203" bIns="45602"/>
          <a:lstStyle>
            <a:lvl1pPr>
              <a:defRPr/>
            </a:lvl1pPr>
          </a:lstStyle>
          <a:p>
            <a:pPr fontAlgn="base">
              <a:spcBef>
                <a:spcPct val="0"/>
              </a:spcBef>
              <a:spcAft>
                <a:spcPct val="0"/>
              </a:spcAft>
              <a:defRPr/>
            </a:pPr>
            <a:fld id="{5FC0B93D-5B1F-734D-B1C9-C2594921C745}" type="slidenum">
              <a:rPr lang="en-US" sz="3200">
                <a:solidFill>
                  <a:srgbClr val="000000"/>
                </a:solidFill>
                <a:latin typeface="Comic Sans MS" pitchFamily="-1" charset="0"/>
              </a:rPr>
              <a:pPr fontAlgn="base">
                <a:spcBef>
                  <a:spcPct val="0"/>
                </a:spcBef>
                <a:spcAft>
                  <a:spcPct val="0"/>
                </a:spcAft>
                <a:defRPr/>
              </a:pPr>
              <a:t>‹#›</a:t>
            </a:fld>
            <a:endParaRPr lang="en-US" sz="3200">
              <a:solidFill>
                <a:srgbClr val="000000"/>
              </a:solidFill>
              <a:latin typeface="Comic Sans MS" pitchFamily="-1" charset="0"/>
            </a:endParaRPr>
          </a:p>
        </p:txBody>
      </p:sp>
    </p:spTree>
    <p:extLst>
      <p:ext uri="{BB962C8B-B14F-4D97-AF65-F5344CB8AC3E}">
        <p14:creationId xmlns:p14="http://schemas.microsoft.com/office/powerpoint/2010/main" val="2301819687"/>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showMasterSp="0" type="tx">
  <p:cSld name="Default - Title Only">
    <p:spTree>
      <p:nvGrpSpPr>
        <p:cNvPr id="1" name=""/>
        <p:cNvGrpSpPr/>
        <p:nvPr/>
      </p:nvGrpSpPr>
      <p:grpSpPr>
        <a:xfrm>
          <a:off x="0" y="0"/>
          <a:ext cx="0" cy="0"/>
          <a:chOff x="0" y="0"/>
          <a:chExt cx="0" cy="0"/>
        </a:xfrm>
      </p:grpSpPr>
      <p:sp>
        <p:nvSpPr>
          <p:cNvPr id="18" name="Shape 18"/>
          <p:cNvSpPr>
            <a:spLocks noGrp="1"/>
          </p:cNvSpPr>
          <p:nvPr>
            <p:ph type="title"/>
          </p:nvPr>
        </p:nvSpPr>
        <p:spPr>
          <a:xfrm>
            <a:off x="455415" y="274648"/>
            <a:ext cx="8233172" cy="1143001"/>
          </a:xfrm>
          <a:prstGeom prst="rect">
            <a:avLst/>
          </a:prstGeom>
          <a:ln>
            <a:round/>
          </a:ln>
        </p:spPr>
        <p:txBody>
          <a:bodyPr lIns="26777" tIns="26777" rIns="26777" bIns="26777"/>
          <a:lstStyle>
            <a:lvl1pPr marL="0" marR="0" defTabSz="455211">
              <a:defRPr>
                <a:latin typeface="+mn-lt"/>
                <a:ea typeface="+mn-ea"/>
                <a:cs typeface="+mn-cs"/>
                <a:sym typeface="Calibri"/>
              </a:defRPr>
            </a:lvl1pPr>
          </a:lstStyle>
          <a:p>
            <a:pPr lvl="0"/>
            <a:r>
              <a:rPr/>
              <a:t>Title Text</a:t>
            </a:r>
          </a:p>
        </p:txBody>
      </p:sp>
      <p:sp>
        <p:nvSpPr>
          <p:cNvPr id="3" name="Shape 19"/>
          <p:cNvSpPr>
            <a:spLocks noGrp="1"/>
          </p:cNvSpPr>
          <p:nvPr>
            <p:ph type="sldNum" sz="quarter" idx="10"/>
          </p:nvPr>
        </p:nvSpPr>
        <p:spPr>
          <a:xfrm>
            <a:off x="8463189" y="6492126"/>
            <a:ext cx="223166" cy="227223"/>
          </a:xfrm>
          <a:ln>
            <a:round/>
          </a:ln>
        </p:spPr>
        <p:txBody>
          <a:bodyPr lIns="26777" tIns="26777" rIns="26777" bIns="26777" anchor="ctr"/>
          <a:lstStyle>
            <a:lvl1pPr algn="r" defTabSz="455211">
              <a:defRPr sz="1100">
                <a:solidFill>
                  <a:srgbClr val="9A9A9A"/>
                </a:solidFill>
                <a:uFill>
                  <a:solidFill>
                    <a:srgbClr val="9A9A9A"/>
                  </a:solidFill>
                </a:uFill>
                <a:latin typeface="+mn-lt"/>
                <a:ea typeface="+mn-ea"/>
                <a:cs typeface="+mn-cs"/>
                <a:sym typeface="Calibri"/>
              </a:defRPr>
            </a:lvl1pPr>
          </a:lstStyle>
          <a:p>
            <a:pPr>
              <a:defRPr/>
            </a:pPr>
            <a:fld id="{431223A5-8D28-4F38-8057-273F6F340742}" type="slidenum">
              <a:rPr/>
              <a:pPr>
                <a:defRPr/>
              </a:pPr>
              <a:t>‹#›</a:t>
            </a:fld>
            <a:endParaRPr/>
          </a:p>
        </p:txBody>
      </p:sp>
    </p:spTree>
    <p:extLst>
      <p:ext uri="{BB962C8B-B14F-4D97-AF65-F5344CB8AC3E}">
        <p14:creationId xmlns:p14="http://schemas.microsoft.com/office/powerpoint/2010/main" val="1823801041"/>
      </p:ext>
    </p:extLst>
  </p:cSld>
  <p:clrMapOvr>
    <a:masterClrMapping/>
  </p:clrMapOvr>
  <p:transition spd="med"/>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type="tx">
  <p:cSld name="Default - Blank">
    <p:spTree>
      <p:nvGrpSpPr>
        <p:cNvPr id="1" name=""/>
        <p:cNvGrpSpPr/>
        <p:nvPr/>
      </p:nvGrpSpPr>
      <p:grpSpPr>
        <a:xfrm>
          <a:off x="0" y="0"/>
          <a:ext cx="0" cy="0"/>
          <a:chOff x="0" y="0"/>
          <a:chExt cx="0" cy="0"/>
        </a:xfrm>
      </p:grpSpPr>
      <p:sp>
        <p:nvSpPr>
          <p:cNvPr id="2" name="Shape 21"/>
          <p:cNvSpPr/>
          <p:nvPr/>
        </p:nvSpPr>
        <p:spPr>
          <a:xfrm>
            <a:off x="84833" y="127248"/>
            <a:ext cx="9001125" cy="6625828"/>
          </a:xfrm>
          <a:prstGeom prst="rect">
            <a:avLst/>
          </a:prstGeom>
          <a:ln w="76200">
            <a:solidFill/>
            <a:miter lim="400000"/>
          </a:ln>
        </p:spPr>
        <p:txBody>
          <a:bodyPr lIns="26777" tIns="26777" rIns="26777" bIns="26777" anchor="ctr"/>
          <a:lstStyle/>
          <a:p>
            <a:pPr algn="ctr" defTabSz="580170">
              <a:buClr>
                <a:srgbClr val="000000"/>
              </a:buClr>
              <a:buFont typeface="Trebuchet MS"/>
              <a:buNone/>
              <a:defRPr sz="5600">
                <a:effectLst>
                  <a:outerShdw blurRad="38100" dist="12700" dir="5400000" rotWithShape="0">
                    <a:srgbClr val="000000">
                      <a:alpha val="50000"/>
                    </a:srgbClr>
                  </a:outerShdw>
                </a:effectLst>
                <a:uFill>
                  <a:solidFill/>
                </a:uFill>
                <a:latin typeface="Trebuchet MS"/>
                <a:ea typeface="Trebuchet MS"/>
                <a:cs typeface="Trebuchet MS"/>
                <a:sym typeface="Trebuchet MS"/>
              </a:defRPr>
            </a:pPr>
            <a:endParaRPr sz="3900" kern="0">
              <a:solidFill>
                <a:sysClr val="windowText" lastClr="000000"/>
              </a:solidFill>
              <a:effectLst>
                <a:outerShdw blurRad="38100" dist="12700" dir="5400000" rotWithShape="0">
                  <a:srgbClr val="000000">
                    <a:alpha val="50000"/>
                  </a:srgbClr>
                </a:outerShdw>
              </a:effectLst>
              <a:uFill>
                <a:solidFill/>
              </a:uFill>
              <a:latin typeface="Trebuchet MS"/>
              <a:ea typeface="Trebuchet MS"/>
              <a:cs typeface="Trebuchet MS"/>
              <a:sym typeface="Trebuchet MS"/>
            </a:endParaRPr>
          </a:p>
        </p:txBody>
      </p:sp>
      <p:sp>
        <p:nvSpPr>
          <p:cNvPr id="3" name="Shape 22"/>
          <p:cNvSpPr>
            <a:spLocks noGrp="1"/>
          </p:cNvSpPr>
          <p:nvPr>
            <p:ph type="sldNum" sz="quarter" idx="10"/>
          </p:nvPr>
        </p:nvSpPr>
        <p:spPr>
          <a:xfrm>
            <a:off x="8463189" y="6492126"/>
            <a:ext cx="223166" cy="227223"/>
          </a:xfrm>
          <a:ln>
            <a:round/>
          </a:ln>
        </p:spPr>
        <p:txBody>
          <a:bodyPr lIns="26777" tIns="26777" rIns="26777" bIns="26777" anchor="ctr"/>
          <a:lstStyle>
            <a:lvl1pPr algn="r" defTabSz="455211">
              <a:defRPr sz="1100">
                <a:solidFill>
                  <a:srgbClr val="9A9A9A"/>
                </a:solidFill>
                <a:uFill>
                  <a:solidFill>
                    <a:srgbClr val="9A9A9A"/>
                  </a:solidFill>
                </a:uFill>
                <a:latin typeface="+mn-lt"/>
                <a:ea typeface="+mn-ea"/>
                <a:cs typeface="+mn-cs"/>
                <a:sym typeface="Calibri"/>
              </a:defRPr>
            </a:lvl1pPr>
          </a:lstStyle>
          <a:p>
            <a:pPr>
              <a:defRPr/>
            </a:pPr>
            <a:fld id="{2E18C199-FC15-43D0-88A4-2E6AE0518827}" type="slidenum">
              <a:rPr/>
              <a:pPr>
                <a:defRPr/>
              </a:pPr>
              <a:t>‹#›</a:t>
            </a:fld>
            <a:endParaRPr/>
          </a:p>
        </p:txBody>
      </p:sp>
    </p:spTree>
    <p:extLst>
      <p:ext uri="{BB962C8B-B14F-4D97-AF65-F5344CB8AC3E}">
        <p14:creationId xmlns:p14="http://schemas.microsoft.com/office/powerpoint/2010/main" val="2593169454"/>
      </p:ext>
    </p:extLst>
  </p:cSld>
  <p:clrMapOvr>
    <a:masterClrMapping/>
  </p:clrMapOvr>
  <p:transition spd="med"/>
</p:sldLayout>
</file>

<file path=ppt/slideLayouts/slideLayout412.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24" name="Shape 24"/>
          <p:cNvSpPr>
            <a:spLocks noGrp="1"/>
          </p:cNvSpPr>
          <p:nvPr>
            <p:ph type="title"/>
          </p:nvPr>
        </p:nvSpPr>
        <p:spPr>
          <a:xfrm>
            <a:off x="687587" y="383977"/>
            <a:ext cx="7768828" cy="1598414"/>
          </a:xfrm>
          <a:prstGeom prst="rect">
            <a:avLst/>
          </a:prstGeom>
        </p:spPr>
        <p:txBody>
          <a:bodyPr/>
          <a:lstStyle>
            <a:lvl1pPr>
              <a:defRPr b="1">
                <a:latin typeface="Trebuchet MS"/>
                <a:ea typeface="Trebuchet MS"/>
                <a:cs typeface="Trebuchet MS"/>
                <a:sym typeface="Trebuchet MS"/>
              </a:defRPr>
            </a:lvl1pPr>
          </a:lstStyle>
          <a:p>
            <a:pPr lvl="0"/>
            <a:r>
              <a:rPr/>
              <a:t>Title Text</a:t>
            </a:r>
          </a:p>
        </p:txBody>
      </p:sp>
      <p:sp>
        <p:nvSpPr>
          <p:cNvPr id="25" name="Shape 25"/>
          <p:cNvSpPr>
            <a:spLocks noGrp="1"/>
          </p:cNvSpPr>
          <p:nvPr>
            <p:ph type="body" idx="1"/>
          </p:nvPr>
        </p:nvSpPr>
        <p:spPr>
          <a:xfrm>
            <a:off x="687587" y="1982401"/>
            <a:ext cx="7768828" cy="4875609"/>
          </a:xfrm>
          <a:prstGeom prst="rect">
            <a:avLst/>
          </a:prstGeom>
        </p:spPr>
        <p:txBody>
          <a:bodyPr/>
          <a:lstStyle>
            <a:lvl1pPr>
              <a:defRPr>
                <a:latin typeface="Trebuchet MS"/>
                <a:ea typeface="Trebuchet MS"/>
                <a:cs typeface="Trebuchet MS"/>
                <a:sym typeface="Trebuchet MS"/>
              </a:defRPr>
            </a:lvl1pPr>
            <a:lvl2pPr marL="550718" indent="-200828">
              <a:spcBef>
                <a:spcPts val="633"/>
              </a:spcBef>
              <a:buChar char="–"/>
              <a:defRPr sz="2700">
                <a:latin typeface="Trebuchet MS"/>
                <a:ea typeface="Trebuchet MS"/>
                <a:cs typeface="Trebuchet MS"/>
                <a:sym typeface="Trebuchet MS"/>
              </a:defRPr>
            </a:lvl2pPr>
            <a:lvl3pPr marL="831876" indent="-160663">
              <a:spcBef>
                <a:spcPts val="492"/>
              </a:spcBef>
              <a:defRPr sz="2400">
                <a:latin typeface="Trebuchet MS"/>
                <a:ea typeface="Trebuchet MS"/>
                <a:cs typeface="Trebuchet MS"/>
                <a:sym typeface="Trebuchet MS"/>
              </a:defRPr>
            </a:lvl3pPr>
            <a:lvl4pPr marL="1153202" indent="-160663">
              <a:spcBef>
                <a:spcPts val="422"/>
              </a:spcBef>
              <a:buChar char="–"/>
              <a:defRPr sz="2000">
                <a:latin typeface="Trebuchet MS"/>
                <a:ea typeface="Trebuchet MS"/>
                <a:cs typeface="Trebuchet MS"/>
                <a:sym typeface="Trebuchet MS"/>
              </a:defRPr>
            </a:lvl4pPr>
            <a:lvl5pPr marL="1474524" indent="-160663">
              <a:spcBef>
                <a:spcPts val="422"/>
              </a:spcBef>
              <a:buChar char="»"/>
              <a:defRPr sz="2000">
                <a:latin typeface="Trebuchet MS"/>
                <a:ea typeface="Trebuchet MS"/>
                <a:cs typeface="Trebuchet MS"/>
                <a:sym typeface="Trebuchet MS"/>
              </a:defRPr>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26"/>
          <p:cNvSpPr>
            <a:spLocks noGrp="1"/>
          </p:cNvSpPr>
          <p:nvPr>
            <p:ph type="sldNum" sz="quarter" idx="10"/>
          </p:nvPr>
        </p:nvSpPr>
        <p:spPr>
          <a:xfrm>
            <a:off x="7408738" y="6250791"/>
            <a:ext cx="195567" cy="200055"/>
          </a:xfrm>
        </p:spPr>
        <p:txBody>
          <a:bodyPr/>
          <a:lstStyle>
            <a:lvl1pPr>
              <a:defRPr>
                <a:latin typeface="Times New Roman"/>
                <a:ea typeface="Times New Roman"/>
                <a:cs typeface="Times New Roman"/>
                <a:sym typeface="Times New Roman"/>
              </a:defRPr>
            </a:lvl1pPr>
          </a:lstStyle>
          <a:p>
            <a:pPr>
              <a:defRPr/>
            </a:pPr>
            <a:fld id="{295D8C35-0EF2-4BE9-BBE6-44111EE3BF4A}" type="slidenum">
              <a:rPr/>
              <a:pPr>
                <a:defRPr/>
              </a:pPr>
              <a:t>‹#›</a:t>
            </a:fld>
            <a:endParaRPr/>
          </a:p>
        </p:txBody>
      </p:sp>
    </p:spTree>
    <p:extLst>
      <p:ext uri="{BB962C8B-B14F-4D97-AF65-F5344CB8AC3E}">
        <p14:creationId xmlns:p14="http://schemas.microsoft.com/office/powerpoint/2010/main" val="3730308965"/>
      </p:ext>
    </p:extLst>
  </p:cSld>
  <p:clrMapOvr>
    <a:masterClrMapping/>
  </p:clrMapOvr>
  <p:transition spd="med"/>
</p:sldLayout>
</file>

<file path=ppt/slideLayouts/slideLayout413.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sp>
        <p:nvSpPr>
          <p:cNvPr id="28" name="Shape 28"/>
          <p:cNvSpPr>
            <a:spLocks noGrp="1"/>
          </p:cNvSpPr>
          <p:nvPr>
            <p:ph type="title"/>
          </p:nvPr>
        </p:nvSpPr>
        <p:spPr>
          <a:xfrm>
            <a:off x="892971" y="4"/>
            <a:ext cx="7349133" cy="2143125"/>
          </a:xfrm>
          <a:prstGeom prst="rect">
            <a:avLst/>
          </a:prstGeom>
        </p:spPr>
        <p:txBody>
          <a:bodyPr/>
          <a:lstStyle>
            <a:lvl1pPr marL="0" marR="0" defTabSz="651580">
              <a:defRPr sz="5800">
                <a:latin typeface="Gill Sans SemiBold"/>
                <a:ea typeface="Gill Sans SemiBold"/>
                <a:cs typeface="Gill Sans SemiBold"/>
                <a:sym typeface="Gill Sans SemiBold"/>
              </a:defRPr>
            </a:lvl1pPr>
          </a:lstStyle>
          <a:p>
            <a:pPr lvl="0"/>
            <a:r>
              <a:rPr/>
              <a:t>Title Text</a:t>
            </a:r>
          </a:p>
        </p:txBody>
      </p:sp>
      <p:sp>
        <p:nvSpPr>
          <p:cNvPr id="29" name="Shape 29"/>
          <p:cNvSpPr>
            <a:spLocks noGrp="1"/>
          </p:cNvSpPr>
          <p:nvPr>
            <p:ph type="body" idx="1"/>
          </p:nvPr>
        </p:nvSpPr>
        <p:spPr>
          <a:xfrm>
            <a:off x="892971" y="2312793"/>
            <a:ext cx="7349133" cy="4545211"/>
          </a:xfrm>
          <a:prstGeom prst="rect">
            <a:avLst/>
          </a:prstGeom>
        </p:spPr>
        <p:txBody>
          <a:bodyPr/>
          <a:lstStyle>
            <a:lvl1pPr marL="240996" marR="0" algn="ctr" defTabSz="651580">
              <a:spcBef>
                <a:spcPts val="0"/>
              </a:spcBef>
              <a:buSzTx/>
              <a:buNone/>
              <a:defRPr sz="2400">
                <a:latin typeface="+mj-lt"/>
                <a:ea typeface="+mj-ea"/>
                <a:cs typeface="+mj-cs"/>
                <a:sym typeface="Gill Sans"/>
              </a:defRPr>
            </a:lvl1pPr>
            <a:lvl2pPr marL="522157" marR="0" indent="-200828" algn="ctr" defTabSz="651580">
              <a:spcBef>
                <a:spcPts val="0"/>
              </a:spcBef>
              <a:buSzTx/>
              <a:buNone/>
              <a:defRPr sz="2400">
                <a:latin typeface="+mj-lt"/>
                <a:ea typeface="+mj-ea"/>
                <a:cs typeface="+mj-cs"/>
                <a:sym typeface="Gill Sans"/>
              </a:defRPr>
            </a:lvl2pPr>
            <a:lvl3pPr marL="803315" marR="0" indent="-151737" algn="ctr" defTabSz="651580">
              <a:spcBef>
                <a:spcPts val="0"/>
              </a:spcBef>
              <a:buSzTx/>
              <a:buNone/>
              <a:defRPr sz="2400">
                <a:latin typeface="+mj-lt"/>
                <a:ea typeface="+mj-ea"/>
                <a:cs typeface="+mj-cs"/>
                <a:sym typeface="Gill Sans"/>
              </a:defRPr>
            </a:lvl3pPr>
            <a:lvl4pPr marL="1133566" marR="0" indent="-169589" algn="ctr" defTabSz="651580">
              <a:spcBef>
                <a:spcPts val="0"/>
              </a:spcBef>
              <a:buSzTx/>
              <a:buNone/>
              <a:defRPr sz="2400">
                <a:latin typeface="+mj-lt"/>
                <a:ea typeface="+mj-ea"/>
                <a:cs typeface="+mj-cs"/>
                <a:sym typeface="Gill Sans"/>
              </a:defRPr>
            </a:lvl4pPr>
            <a:lvl5pPr marL="1445966" marR="0" indent="-160663" algn="ctr" defTabSz="651580">
              <a:spcBef>
                <a:spcPts val="0"/>
              </a:spcBef>
              <a:buSzTx/>
              <a:buNone/>
              <a:defRPr sz="2400">
                <a:latin typeface="+mj-lt"/>
                <a:ea typeface="+mj-ea"/>
                <a:cs typeface="+mj-cs"/>
                <a:sym typeface="Gill Sans"/>
              </a:defRPr>
            </a:lvl5pPr>
          </a:lstStyle>
          <a:p>
            <a:pPr lvl="0"/>
            <a:r>
              <a:rPr/>
              <a:t>Body Level One</a:t>
            </a:r>
          </a:p>
          <a:p>
            <a:pPr lvl="1"/>
            <a:r>
              <a:rPr/>
              <a:t>Body Level Two</a:t>
            </a:r>
          </a:p>
          <a:p>
            <a:pPr lvl="2"/>
            <a:r>
              <a:rPr/>
              <a:t>Body Level Three</a:t>
            </a:r>
          </a:p>
          <a:p>
            <a:pPr lvl="3"/>
            <a:r>
              <a:rPr/>
              <a:t>Body Level Four</a:t>
            </a:r>
          </a:p>
          <a:p>
            <a:pPr lvl="4"/>
            <a:r>
              <a:rPr/>
              <a:t>Body Level Five</a:t>
            </a:r>
          </a:p>
        </p:txBody>
      </p:sp>
    </p:spTree>
    <p:extLst>
      <p:ext uri="{BB962C8B-B14F-4D97-AF65-F5344CB8AC3E}">
        <p14:creationId xmlns:p14="http://schemas.microsoft.com/office/powerpoint/2010/main" val="199284351"/>
      </p:ext>
    </p:extLst>
  </p:cSld>
  <p:clrMapOvr>
    <a:masterClrMapping/>
  </p:clrMapOvr>
  <p:transition spd="med"/>
</p:sldLayout>
</file>

<file path=ppt/slideLayouts/slideLayout414.xml><?xml version="1.0" encoding="utf-8"?>
<p:sldLayout xmlns:a="http://schemas.openxmlformats.org/drawingml/2006/main" xmlns:r="http://schemas.openxmlformats.org/officeDocument/2006/relationships" xmlns:p="http://schemas.openxmlformats.org/presentationml/2006/main" showMasterSp="0" type="tx">
  <p:cSld name="ppt_template_WideScreen">
    <p:spTree>
      <p:nvGrpSpPr>
        <p:cNvPr id="1" name=""/>
        <p:cNvGrpSpPr/>
        <p:nvPr/>
      </p:nvGrpSpPr>
      <p:grpSpPr>
        <a:xfrm>
          <a:off x="0" y="0"/>
          <a:ext cx="0" cy="0"/>
          <a:chOff x="0" y="0"/>
          <a:chExt cx="0" cy="0"/>
        </a:xfrm>
      </p:grpSpPr>
      <p:sp>
        <p:nvSpPr>
          <p:cNvPr id="2" name="Shape 31"/>
          <p:cNvSpPr>
            <a:spLocks noChangeArrowheads="1"/>
          </p:cNvSpPr>
          <p:nvPr/>
        </p:nvSpPr>
        <p:spPr bwMode="auto">
          <a:xfrm>
            <a:off x="119443" y="78136"/>
            <a:ext cx="8908479" cy="6727404"/>
          </a:xfrm>
          <a:prstGeom prst="rect">
            <a:avLst/>
          </a:prstGeom>
          <a:noFill/>
          <a:ln w="76200">
            <a:solidFill>
              <a:srgbClr val="000000"/>
            </a:solidFill>
            <a:miter lim="400000"/>
            <a:headEnd/>
            <a:tailEnd/>
          </a:ln>
          <a:extLst>
            <a:ext uri="{909E8E84-426E-40DD-AFC4-6F175D3DCCD1}">
              <a14:hiddenFill xmlns:a14="http://schemas.microsoft.com/office/drawing/2010/main">
                <a:solidFill>
                  <a:srgbClr val="FFFFFF"/>
                </a:solidFill>
              </a14:hiddenFill>
            </a:ext>
          </a:extLst>
        </p:spPr>
        <p:txBody>
          <a:bodyPr lIns="0" tIns="0" rIns="0" bIns="0" anchor="ctr"/>
          <a:lstStyle/>
          <a:p>
            <a:pPr marL="40166" defTabSz="910422" fontAlgn="base">
              <a:spcBef>
                <a:spcPct val="0"/>
              </a:spcBef>
              <a:spcAft>
                <a:spcPct val="0"/>
              </a:spcAft>
            </a:pPr>
            <a:endParaRPr lang="tr-TR" sz="2400" smtClean="0">
              <a:solidFill>
                <a:srgbClr val="000000"/>
              </a:solidFill>
              <a:latin typeface="Arial" pitchFamily="34" charset="0"/>
              <a:cs typeface="Arial" pitchFamily="34" charset="0"/>
              <a:sym typeface="Arial" pitchFamily="34" charset="0"/>
            </a:endParaRPr>
          </a:p>
        </p:txBody>
      </p:sp>
    </p:spTree>
    <p:extLst>
      <p:ext uri="{BB962C8B-B14F-4D97-AF65-F5344CB8AC3E}">
        <p14:creationId xmlns:p14="http://schemas.microsoft.com/office/powerpoint/2010/main" val="4217615755"/>
      </p:ext>
    </p:extLst>
  </p:cSld>
  <p:clrMapOvr>
    <a:masterClrMapping/>
  </p:clrMapOvr>
  <p:transition spd="med"/>
</p:sldLayout>
</file>

<file path=ppt/slideLayouts/slideLayout415.xml><?xml version="1.0" encoding="utf-8"?>
<p:sldLayout xmlns:a="http://schemas.openxmlformats.org/drawingml/2006/main" xmlns:r="http://schemas.openxmlformats.org/officeDocument/2006/relationships" xmlns:p="http://schemas.openxmlformats.org/presentationml/2006/main" type="tx">
  <p:cSld name="1_Title &amp; Bullets">
    <p:spTree>
      <p:nvGrpSpPr>
        <p:cNvPr id="1" name=""/>
        <p:cNvGrpSpPr/>
        <p:nvPr/>
      </p:nvGrpSpPr>
      <p:grpSpPr>
        <a:xfrm>
          <a:off x="0" y="0"/>
          <a:ext cx="0" cy="0"/>
          <a:chOff x="0" y="0"/>
          <a:chExt cx="0" cy="0"/>
        </a:xfrm>
      </p:grpSpPr>
      <p:sp>
        <p:nvSpPr>
          <p:cNvPr id="33" name="Shape 33"/>
          <p:cNvSpPr>
            <a:spLocks noGrp="1"/>
          </p:cNvSpPr>
          <p:nvPr>
            <p:ph type="title"/>
          </p:nvPr>
        </p:nvSpPr>
        <p:spPr>
          <a:prstGeom prst="rect">
            <a:avLst/>
          </a:prstGeom>
        </p:spPr>
        <p:txBody>
          <a:bodyPr/>
          <a:lstStyle/>
          <a:p>
            <a:pPr lvl="0"/>
            <a:r>
              <a:rPr/>
              <a:t>Title Text</a:t>
            </a:r>
          </a:p>
        </p:txBody>
      </p:sp>
      <p:sp>
        <p:nvSpPr>
          <p:cNvPr id="34" name="Shape 34"/>
          <p:cNvSpPr>
            <a:spLocks noGrp="1"/>
          </p:cNvSpPr>
          <p:nvPr>
            <p:ph type="body" idx="1"/>
          </p:nvPr>
        </p:nvSpPr>
        <p:spPr>
          <a:prstGeom prst="rect">
            <a:avLst/>
          </a:prstGeom>
        </p:spPr>
        <p:txBody>
          <a:bodyPr/>
          <a:lstStyle>
            <a:lvl2pPr marL="550718" indent="-200828">
              <a:spcBef>
                <a:spcPts val="633"/>
              </a:spcBef>
              <a:buChar char="–"/>
              <a:defRPr sz="2700"/>
            </a:lvl2pPr>
            <a:lvl3pPr marL="831876" indent="-160663">
              <a:spcBef>
                <a:spcPts val="492"/>
              </a:spcBef>
              <a:defRPr sz="2400"/>
            </a:lvl3pPr>
            <a:lvl4pPr marL="1153202" indent="-160663">
              <a:spcBef>
                <a:spcPts val="422"/>
              </a:spcBef>
              <a:buChar char="–"/>
              <a:defRPr sz="2000"/>
            </a:lvl4pPr>
            <a:lvl5pPr marL="1474524" indent="-160663">
              <a:spcBef>
                <a:spcPts val="422"/>
              </a:spcBef>
              <a:buChar char="»"/>
              <a:defRPr sz="2000"/>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5"/>
          <p:cNvSpPr>
            <a:spLocks noGrp="1"/>
          </p:cNvSpPr>
          <p:nvPr>
            <p:ph type="sldNum" sz="quarter" idx="10"/>
          </p:nvPr>
        </p:nvSpPr>
        <p:spPr>
          <a:ln/>
        </p:spPr>
        <p:txBody>
          <a:bodyPr/>
          <a:lstStyle>
            <a:lvl1pPr>
              <a:defRPr/>
            </a:lvl1pPr>
          </a:lstStyle>
          <a:p>
            <a:pPr>
              <a:defRPr/>
            </a:pPr>
            <a:fld id="{747101A5-6964-4B4F-95C4-017DAEDC7156}" type="slidenum">
              <a:rPr/>
              <a:pPr>
                <a:defRPr/>
              </a:pPr>
              <a:t>‹#›</a:t>
            </a:fld>
            <a:endParaRPr/>
          </a:p>
        </p:txBody>
      </p:sp>
    </p:spTree>
    <p:extLst>
      <p:ext uri="{BB962C8B-B14F-4D97-AF65-F5344CB8AC3E}">
        <p14:creationId xmlns:p14="http://schemas.microsoft.com/office/powerpoint/2010/main" val="3535737195"/>
      </p:ext>
    </p:extLst>
  </p:cSld>
  <p:clrMapOvr>
    <a:masterClrMapping/>
  </p:clrMapOvr>
  <p:transition spd="med"/>
</p:sldLayout>
</file>

<file path=ppt/slideLayouts/slideLayout416.xml><?xml version="1.0" encoding="utf-8"?>
<p:sldLayout xmlns:a="http://schemas.openxmlformats.org/drawingml/2006/main" xmlns:r="http://schemas.openxmlformats.org/officeDocument/2006/relationships" xmlns:p="http://schemas.openxmlformats.org/presentationml/2006/main" showMasterSp="0" type="tx">
  <p:cSld name="2_Title &amp; Bullets">
    <p:spTree>
      <p:nvGrpSpPr>
        <p:cNvPr id="1" name=""/>
        <p:cNvGrpSpPr/>
        <p:nvPr/>
      </p:nvGrpSpPr>
      <p:grpSpPr>
        <a:xfrm>
          <a:off x="0" y="0"/>
          <a:ext cx="0" cy="0"/>
          <a:chOff x="0" y="0"/>
          <a:chExt cx="0" cy="0"/>
        </a:xfrm>
      </p:grpSpPr>
      <p:sp>
        <p:nvSpPr>
          <p:cNvPr id="37" name="Shape 37"/>
          <p:cNvSpPr>
            <a:spLocks noGrp="1"/>
          </p:cNvSpPr>
          <p:nvPr>
            <p:ph type="title"/>
          </p:nvPr>
        </p:nvSpPr>
        <p:spPr>
          <a:xfrm>
            <a:off x="687587" y="383977"/>
            <a:ext cx="7768828" cy="1598414"/>
          </a:xfrm>
          <a:prstGeom prst="rect">
            <a:avLst/>
          </a:prstGeom>
        </p:spPr>
        <p:txBody>
          <a:bodyPr/>
          <a:lstStyle>
            <a:lvl1pPr>
              <a:defRPr sz="4100" b="1">
                <a:latin typeface="Trebuchet MS"/>
                <a:ea typeface="Trebuchet MS"/>
                <a:cs typeface="Trebuchet MS"/>
                <a:sym typeface="Trebuchet MS"/>
              </a:defRPr>
            </a:lvl1pPr>
          </a:lstStyle>
          <a:p>
            <a:pPr lvl="0"/>
            <a:r>
              <a:rPr/>
              <a:t>Title Text</a:t>
            </a:r>
          </a:p>
        </p:txBody>
      </p:sp>
      <p:sp>
        <p:nvSpPr>
          <p:cNvPr id="38" name="Shape 38"/>
          <p:cNvSpPr>
            <a:spLocks noGrp="1"/>
          </p:cNvSpPr>
          <p:nvPr>
            <p:ph type="body" idx="1"/>
          </p:nvPr>
        </p:nvSpPr>
        <p:spPr>
          <a:xfrm>
            <a:off x="687587" y="1982401"/>
            <a:ext cx="7768828" cy="4875609"/>
          </a:xfrm>
          <a:prstGeom prst="rect">
            <a:avLst/>
          </a:prstGeom>
        </p:spPr>
        <p:txBody>
          <a:bodyPr/>
          <a:lstStyle>
            <a:lvl1pPr>
              <a:defRPr sz="3000">
                <a:latin typeface="Trebuchet MS"/>
                <a:ea typeface="Trebuchet MS"/>
                <a:cs typeface="Trebuchet MS"/>
                <a:sym typeface="Trebuchet MS"/>
              </a:defRPr>
            </a:lvl1pPr>
            <a:lvl2pPr marL="550718" indent="-200828">
              <a:spcBef>
                <a:spcPts val="633"/>
              </a:spcBef>
              <a:buChar char="–"/>
              <a:defRPr sz="2500">
                <a:latin typeface="Trebuchet MS"/>
                <a:ea typeface="Trebuchet MS"/>
                <a:cs typeface="Trebuchet MS"/>
                <a:sym typeface="Trebuchet MS"/>
              </a:defRPr>
            </a:lvl2pPr>
            <a:lvl3pPr marL="831876" indent="-160663">
              <a:spcBef>
                <a:spcPts val="492"/>
              </a:spcBef>
              <a:defRPr sz="2100">
                <a:latin typeface="Trebuchet MS"/>
                <a:ea typeface="Trebuchet MS"/>
                <a:cs typeface="Trebuchet MS"/>
                <a:sym typeface="Trebuchet MS"/>
              </a:defRPr>
            </a:lvl3pPr>
            <a:lvl4pPr marL="1153202" indent="-160663">
              <a:spcBef>
                <a:spcPts val="422"/>
              </a:spcBef>
              <a:buChar char="–"/>
              <a:defRPr sz="1700">
                <a:latin typeface="Trebuchet MS"/>
                <a:ea typeface="Trebuchet MS"/>
                <a:cs typeface="Trebuchet MS"/>
                <a:sym typeface="Trebuchet MS"/>
              </a:defRPr>
            </a:lvl4pPr>
            <a:lvl5pPr marL="1474524" indent="-160663">
              <a:spcBef>
                <a:spcPts val="422"/>
              </a:spcBef>
              <a:buChar char="»"/>
              <a:defRPr sz="1700">
                <a:latin typeface="Trebuchet MS"/>
                <a:ea typeface="Trebuchet MS"/>
                <a:cs typeface="Trebuchet MS"/>
                <a:sym typeface="Trebuchet MS"/>
              </a:defRPr>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39"/>
          <p:cNvSpPr>
            <a:spLocks noGrp="1"/>
          </p:cNvSpPr>
          <p:nvPr>
            <p:ph type="sldNum" sz="quarter" idx="10"/>
          </p:nvPr>
        </p:nvSpPr>
        <p:spPr>
          <a:xfrm>
            <a:off x="7423102" y="6250784"/>
            <a:ext cx="169066" cy="173124"/>
          </a:xfrm>
        </p:spPr>
        <p:txBody>
          <a:bodyPr/>
          <a:lstStyle>
            <a:lvl1pPr>
              <a:defRPr sz="1100">
                <a:latin typeface="Times New Roman"/>
                <a:ea typeface="Times New Roman"/>
                <a:cs typeface="Times New Roman"/>
                <a:sym typeface="Times New Roman"/>
              </a:defRPr>
            </a:lvl1pPr>
          </a:lstStyle>
          <a:p>
            <a:pPr>
              <a:defRPr/>
            </a:pPr>
            <a:fld id="{FF2DD9BB-8165-4A3F-9221-16399D751E22}" type="slidenum">
              <a:rPr/>
              <a:pPr>
                <a:defRPr/>
              </a:pPr>
              <a:t>‹#›</a:t>
            </a:fld>
            <a:endParaRPr/>
          </a:p>
        </p:txBody>
      </p:sp>
    </p:spTree>
    <p:extLst>
      <p:ext uri="{BB962C8B-B14F-4D97-AF65-F5344CB8AC3E}">
        <p14:creationId xmlns:p14="http://schemas.microsoft.com/office/powerpoint/2010/main" val="2034619166"/>
      </p:ext>
    </p:extLst>
  </p:cSld>
  <p:clrMapOvr>
    <a:masterClrMapping/>
  </p:clrMapOvr>
  <p:transition spd="med"/>
</p:sldLayout>
</file>

<file path=ppt/slideLayouts/slideLayout417.xml><?xml version="1.0" encoding="utf-8"?>
<p:sldLayout xmlns:a="http://schemas.openxmlformats.org/drawingml/2006/main" xmlns:r="http://schemas.openxmlformats.org/officeDocument/2006/relationships" xmlns:p="http://schemas.openxmlformats.org/presentationml/2006/main" showMasterSp="0" type="tx">
  <p:cSld name="1_Default - Title Slide">
    <p:spTree>
      <p:nvGrpSpPr>
        <p:cNvPr id="1" name=""/>
        <p:cNvGrpSpPr/>
        <p:nvPr/>
      </p:nvGrpSpPr>
      <p:grpSpPr>
        <a:xfrm>
          <a:off x="0" y="0"/>
          <a:ext cx="0" cy="0"/>
          <a:chOff x="0" y="0"/>
          <a:chExt cx="0" cy="0"/>
        </a:xfrm>
      </p:grpSpPr>
      <p:sp>
        <p:nvSpPr>
          <p:cNvPr id="41" name="Shape 41"/>
          <p:cNvSpPr>
            <a:spLocks noGrp="1"/>
          </p:cNvSpPr>
          <p:nvPr>
            <p:ph type="title"/>
          </p:nvPr>
        </p:nvSpPr>
        <p:spPr>
          <a:xfrm>
            <a:off x="687587" y="2130425"/>
            <a:ext cx="7768828" cy="1470026"/>
          </a:xfrm>
          <a:prstGeom prst="rect">
            <a:avLst/>
          </a:prstGeom>
          <a:ln>
            <a:round/>
          </a:ln>
        </p:spPr>
        <p:txBody>
          <a:bodyPr lIns="26777" tIns="26777" rIns="26777" bIns="26777"/>
          <a:lstStyle>
            <a:lvl1pPr marL="0" marR="0" defTabSz="455211">
              <a:defRPr>
                <a:latin typeface="+mn-lt"/>
                <a:ea typeface="+mn-ea"/>
                <a:cs typeface="+mn-cs"/>
                <a:sym typeface="Calibri"/>
              </a:defRPr>
            </a:lvl1pPr>
          </a:lstStyle>
          <a:p>
            <a:pPr lvl="0"/>
            <a:r>
              <a:rPr/>
              <a:t>Title Text</a:t>
            </a:r>
          </a:p>
        </p:txBody>
      </p:sp>
      <p:sp>
        <p:nvSpPr>
          <p:cNvPr id="42" name="Shape 42"/>
          <p:cNvSpPr>
            <a:spLocks noGrp="1"/>
          </p:cNvSpPr>
          <p:nvPr>
            <p:ph type="body" idx="1"/>
          </p:nvPr>
        </p:nvSpPr>
        <p:spPr>
          <a:xfrm>
            <a:off x="1375173" y="3884417"/>
            <a:ext cx="6402586" cy="1750219"/>
          </a:xfrm>
          <a:prstGeom prst="rect">
            <a:avLst/>
          </a:prstGeom>
          <a:ln>
            <a:round/>
          </a:ln>
        </p:spPr>
        <p:txBody>
          <a:bodyPr lIns="26777" tIns="26777" rIns="26777" bIns="26777"/>
          <a:lstStyle>
            <a:lvl1pPr marL="0" marR="0" indent="0" algn="ctr" defTabSz="455211">
              <a:buClr>
                <a:srgbClr val="9A9A9A"/>
              </a:buClr>
              <a:buSzTx/>
              <a:buNone/>
              <a:defRPr>
                <a:solidFill>
                  <a:srgbClr val="9A9A9A"/>
                </a:solidFill>
                <a:uFill>
                  <a:solidFill>
                    <a:srgbClr val="9A9A9A"/>
                  </a:solidFill>
                </a:uFill>
                <a:latin typeface="+mn-lt"/>
                <a:ea typeface="+mn-ea"/>
                <a:cs typeface="+mn-cs"/>
                <a:sym typeface="Calibri"/>
              </a:defRPr>
            </a:lvl1pPr>
            <a:lvl2pPr marL="455211" marR="0" indent="0" algn="ctr" defTabSz="455211">
              <a:spcBef>
                <a:spcPts val="633"/>
              </a:spcBef>
              <a:buClr>
                <a:srgbClr val="9A9A9A"/>
              </a:buClr>
              <a:buSzTx/>
              <a:buNone/>
              <a:defRPr sz="2700">
                <a:solidFill>
                  <a:srgbClr val="9A9A9A"/>
                </a:solidFill>
                <a:uFill>
                  <a:solidFill>
                    <a:srgbClr val="9A9A9A"/>
                  </a:solidFill>
                </a:uFill>
                <a:latin typeface="+mn-lt"/>
                <a:ea typeface="+mn-ea"/>
                <a:cs typeface="+mn-cs"/>
                <a:sym typeface="Calibri"/>
              </a:defRPr>
            </a:lvl2pPr>
            <a:lvl3pPr marL="910422" marR="0" indent="0" algn="ctr" defTabSz="455211">
              <a:spcBef>
                <a:spcPts val="562"/>
              </a:spcBef>
              <a:buClr>
                <a:srgbClr val="9A9A9A"/>
              </a:buClr>
              <a:buSzTx/>
              <a:buNone/>
              <a:defRPr sz="2400">
                <a:solidFill>
                  <a:srgbClr val="9A9A9A"/>
                </a:solidFill>
                <a:uFill>
                  <a:solidFill>
                    <a:srgbClr val="9A9A9A"/>
                  </a:solidFill>
                </a:uFill>
                <a:latin typeface="+mn-lt"/>
                <a:ea typeface="+mn-ea"/>
                <a:cs typeface="+mn-cs"/>
                <a:sym typeface="Calibri"/>
              </a:defRPr>
            </a:lvl3pPr>
            <a:lvl4pPr marL="1374557" marR="0" indent="0" algn="ctr" defTabSz="455211">
              <a:spcBef>
                <a:spcPts val="422"/>
              </a:spcBef>
              <a:buClr>
                <a:srgbClr val="9A9A9A"/>
              </a:buClr>
              <a:buSzTx/>
              <a:buNone/>
              <a:defRPr sz="2000">
                <a:solidFill>
                  <a:srgbClr val="9A9A9A"/>
                </a:solidFill>
                <a:uFill>
                  <a:solidFill>
                    <a:srgbClr val="9A9A9A"/>
                  </a:solidFill>
                </a:uFill>
                <a:latin typeface="+mn-lt"/>
                <a:ea typeface="+mn-ea"/>
                <a:cs typeface="+mn-cs"/>
                <a:sym typeface="Calibri"/>
              </a:defRPr>
            </a:lvl4pPr>
            <a:lvl5pPr marL="1829772" marR="0" indent="0" algn="ctr" defTabSz="455211">
              <a:spcBef>
                <a:spcPts val="422"/>
              </a:spcBef>
              <a:buClr>
                <a:srgbClr val="9A9A9A"/>
              </a:buClr>
              <a:buSzTx/>
              <a:buNone/>
              <a:defRPr sz="2000">
                <a:solidFill>
                  <a:srgbClr val="9A9A9A"/>
                </a:solidFill>
                <a:uFill>
                  <a:solidFill>
                    <a:srgbClr val="9A9A9A"/>
                  </a:solidFill>
                </a:uFill>
                <a:latin typeface="+mn-lt"/>
                <a:ea typeface="+mn-ea"/>
                <a:cs typeface="+mn-cs"/>
                <a:sym typeface="Calibri"/>
              </a:defRPr>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43"/>
          <p:cNvSpPr>
            <a:spLocks noGrp="1"/>
          </p:cNvSpPr>
          <p:nvPr>
            <p:ph type="sldNum" sz="quarter" idx="10"/>
          </p:nvPr>
        </p:nvSpPr>
        <p:spPr>
          <a:xfrm>
            <a:off x="8463189" y="6492126"/>
            <a:ext cx="223166" cy="227223"/>
          </a:xfrm>
          <a:ln>
            <a:round/>
          </a:ln>
        </p:spPr>
        <p:txBody>
          <a:bodyPr lIns="26777" tIns="26777" rIns="26777" bIns="26777" anchor="ctr"/>
          <a:lstStyle>
            <a:lvl1pPr algn="r" defTabSz="455211">
              <a:defRPr sz="1100">
                <a:solidFill>
                  <a:srgbClr val="9A9A9A"/>
                </a:solidFill>
                <a:uFill>
                  <a:solidFill>
                    <a:srgbClr val="9A9A9A"/>
                  </a:solidFill>
                </a:uFill>
                <a:latin typeface="+mn-lt"/>
                <a:ea typeface="+mn-ea"/>
                <a:cs typeface="+mn-cs"/>
                <a:sym typeface="Calibri"/>
              </a:defRPr>
            </a:lvl1pPr>
          </a:lstStyle>
          <a:p>
            <a:pPr>
              <a:defRPr/>
            </a:pPr>
            <a:fld id="{D11F066A-70F9-4725-BDBE-AA99264FC637}" type="slidenum">
              <a:rPr/>
              <a:pPr>
                <a:defRPr/>
              </a:pPr>
              <a:t>‹#›</a:t>
            </a:fld>
            <a:endParaRPr/>
          </a:p>
        </p:txBody>
      </p:sp>
    </p:spTree>
    <p:extLst>
      <p:ext uri="{BB962C8B-B14F-4D97-AF65-F5344CB8AC3E}">
        <p14:creationId xmlns:p14="http://schemas.microsoft.com/office/powerpoint/2010/main" val="3581209054"/>
      </p:ext>
    </p:extLst>
  </p:cSld>
  <p:clrMapOvr>
    <a:masterClrMapping/>
  </p:clrMapOvr>
  <p:transition spd="med"/>
</p:sldLayout>
</file>

<file path=ppt/slideLayouts/slideLayout418.xml><?xml version="1.0" encoding="utf-8"?>
<p:sldLayout xmlns:a="http://schemas.openxmlformats.org/drawingml/2006/main" xmlns:r="http://schemas.openxmlformats.org/officeDocument/2006/relationships" xmlns:p="http://schemas.openxmlformats.org/presentationml/2006/main" showMasterSp="0" type="tx">
  <p:cSld name="Title &amp; Bullets copy">
    <p:spTree>
      <p:nvGrpSpPr>
        <p:cNvPr id="1" name=""/>
        <p:cNvGrpSpPr/>
        <p:nvPr/>
      </p:nvGrpSpPr>
      <p:grpSpPr>
        <a:xfrm>
          <a:off x="0" y="0"/>
          <a:ext cx="0" cy="0"/>
          <a:chOff x="0" y="0"/>
          <a:chExt cx="0" cy="0"/>
        </a:xfrm>
      </p:grpSpPr>
      <p:sp>
        <p:nvSpPr>
          <p:cNvPr id="45" name="Shape 45"/>
          <p:cNvSpPr>
            <a:spLocks noGrp="1"/>
          </p:cNvSpPr>
          <p:nvPr>
            <p:ph type="title"/>
          </p:nvPr>
        </p:nvSpPr>
        <p:spPr>
          <a:xfrm>
            <a:off x="687587" y="383977"/>
            <a:ext cx="7768828" cy="1598414"/>
          </a:xfrm>
          <a:prstGeom prst="rect">
            <a:avLst/>
          </a:prstGeom>
        </p:spPr>
        <p:txBody>
          <a:bodyPr/>
          <a:lstStyle>
            <a:lvl1pPr>
              <a:defRPr b="1">
                <a:latin typeface="Trebuchet MS"/>
                <a:ea typeface="Trebuchet MS"/>
                <a:cs typeface="Trebuchet MS"/>
                <a:sym typeface="Trebuchet MS"/>
              </a:defRPr>
            </a:lvl1pPr>
          </a:lstStyle>
          <a:p>
            <a:pPr lvl="0"/>
            <a:r>
              <a:rPr/>
              <a:t>Title Text</a:t>
            </a:r>
          </a:p>
        </p:txBody>
      </p:sp>
      <p:sp>
        <p:nvSpPr>
          <p:cNvPr id="46" name="Shape 46"/>
          <p:cNvSpPr>
            <a:spLocks noGrp="1"/>
          </p:cNvSpPr>
          <p:nvPr>
            <p:ph type="body" idx="1"/>
          </p:nvPr>
        </p:nvSpPr>
        <p:spPr>
          <a:xfrm>
            <a:off x="687587" y="1982401"/>
            <a:ext cx="7768828" cy="4875609"/>
          </a:xfrm>
          <a:prstGeom prst="rect">
            <a:avLst/>
          </a:prstGeom>
        </p:spPr>
        <p:txBody>
          <a:bodyPr/>
          <a:lstStyle>
            <a:lvl1pPr>
              <a:defRPr>
                <a:latin typeface="Trebuchet MS"/>
                <a:ea typeface="Trebuchet MS"/>
                <a:cs typeface="Trebuchet MS"/>
                <a:sym typeface="Trebuchet MS"/>
              </a:defRPr>
            </a:lvl1pPr>
            <a:lvl2pPr marL="550718" indent="-200828">
              <a:spcBef>
                <a:spcPts val="633"/>
              </a:spcBef>
              <a:buChar char="–"/>
              <a:defRPr sz="2700">
                <a:latin typeface="Trebuchet MS"/>
                <a:ea typeface="Trebuchet MS"/>
                <a:cs typeface="Trebuchet MS"/>
                <a:sym typeface="Trebuchet MS"/>
              </a:defRPr>
            </a:lvl2pPr>
            <a:lvl3pPr marL="831876" indent="-160663">
              <a:spcBef>
                <a:spcPts val="492"/>
              </a:spcBef>
              <a:defRPr sz="2400">
                <a:latin typeface="Trebuchet MS"/>
                <a:ea typeface="Trebuchet MS"/>
                <a:cs typeface="Trebuchet MS"/>
                <a:sym typeface="Trebuchet MS"/>
              </a:defRPr>
            </a:lvl3pPr>
            <a:lvl4pPr marL="1153202" indent="-160663">
              <a:spcBef>
                <a:spcPts val="422"/>
              </a:spcBef>
              <a:buChar char="–"/>
              <a:defRPr sz="2000">
                <a:latin typeface="Trebuchet MS"/>
                <a:ea typeface="Trebuchet MS"/>
                <a:cs typeface="Trebuchet MS"/>
                <a:sym typeface="Trebuchet MS"/>
              </a:defRPr>
            </a:lvl4pPr>
            <a:lvl5pPr marL="1474524" indent="-160663">
              <a:spcBef>
                <a:spcPts val="422"/>
              </a:spcBef>
              <a:buChar char="»"/>
              <a:defRPr sz="2000">
                <a:latin typeface="Trebuchet MS"/>
                <a:ea typeface="Trebuchet MS"/>
                <a:cs typeface="Trebuchet MS"/>
                <a:sym typeface="Trebuchet MS"/>
              </a:defRPr>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47"/>
          <p:cNvSpPr>
            <a:spLocks noGrp="1"/>
          </p:cNvSpPr>
          <p:nvPr>
            <p:ph type="sldNum" sz="quarter" idx="10"/>
          </p:nvPr>
        </p:nvSpPr>
        <p:spPr>
          <a:xfrm>
            <a:off x="7408738" y="6250791"/>
            <a:ext cx="195567" cy="200055"/>
          </a:xfrm>
        </p:spPr>
        <p:txBody>
          <a:bodyPr/>
          <a:lstStyle>
            <a:lvl1pPr>
              <a:defRPr>
                <a:latin typeface="Times New Roman"/>
                <a:ea typeface="Times New Roman"/>
                <a:cs typeface="Times New Roman"/>
                <a:sym typeface="Times New Roman"/>
              </a:defRPr>
            </a:lvl1pPr>
          </a:lstStyle>
          <a:p>
            <a:pPr>
              <a:defRPr/>
            </a:pPr>
            <a:fld id="{6AA115F3-E41C-4453-BCA4-5C183DCD9126}" type="slidenum">
              <a:rPr/>
              <a:pPr>
                <a:defRPr/>
              </a:pPr>
              <a:t>‹#›</a:t>
            </a:fld>
            <a:endParaRPr/>
          </a:p>
        </p:txBody>
      </p:sp>
    </p:spTree>
    <p:extLst>
      <p:ext uri="{BB962C8B-B14F-4D97-AF65-F5344CB8AC3E}">
        <p14:creationId xmlns:p14="http://schemas.microsoft.com/office/powerpoint/2010/main" val="1596201355"/>
      </p:ext>
    </p:extLst>
  </p:cSld>
  <p:clrMapOvr>
    <a:masterClrMapping/>
  </p:clrMapOvr>
  <p:transition spd="med"/>
</p:sldLayout>
</file>

<file path=ppt/slideLayouts/slideLayout419.xml><?xml version="1.0" encoding="utf-8"?>
<p:sldLayout xmlns:a="http://schemas.openxmlformats.org/drawingml/2006/main" xmlns:r="http://schemas.openxmlformats.org/officeDocument/2006/relationships" xmlns:p="http://schemas.openxmlformats.org/presentationml/2006/main" showMasterSp="0" type="tx">
  <p:cSld name="Title &amp; Bullets copy 1">
    <p:spTree>
      <p:nvGrpSpPr>
        <p:cNvPr id="1" name=""/>
        <p:cNvGrpSpPr/>
        <p:nvPr/>
      </p:nvGrpSpPr>
      <p:grpSpPr>
        <a:xfrm>
          <a:off x="0" y="0"/>
          <a:ext cx="0" cy="0"/>
          <a:chOff x="0" y="0"/>
          <a:chExt cx="0" cy="0"/>
        </a:xfrm>
      </p:grpSpPr>
      <p:sp>
        <p:nvSpPr>
          <p:cNvPr id="49" name="Shape 49"/>
          <p:cNvSpPr>
            <a:spLocks noGrp="1"/>
          </p:cNvSpPr>
          <p:nvPr>
            <p:ph type="title"/>
          </p:nvPr>
        </p:nvSpPr>
        <p:spPr>
          <a:xfrm>
            <a:off x="687587" y="383977"/>
            <a:ext cx="7768828" cy="1598414"/>
          </a:xfrm>
          <a:prstGeom prst="rect">
            <a:avLst/>
          </a:prstGeom>
        </p:spPr>
        <p:txBody>
          <a:bodyPr/>
          <a:lstStyle>
            <a:lvl1pPr>
              <a:defRPr>
                <a:solidFill>
                  <a:srgbClr val="00F900"/>
                </a:solidFill>
                <a:uFill>
                  <a:solidFill>
                    <a:srgbClr val="00F900"/>
                  </a:solidFill>
                </a:uFill>
                <a:latin typeface="Times New Roman"/>
                <a:ea typeface="Times New Roman"/>
                <a:cs typeface="Times New Roman"/>
                <a:sym typeface="Times New Roman"/>
              </a:defRPr>
            </a:lvl1pPr>
          </a:lstStyle>
          <a:p>
            <a:pPr lvl="0"/>
            <a:r>
              <a:rPr/>
              <a:t>Title Text</a:t>
            </a:r>
          </a:p>
        </p:txBody>
      </p:sp>
      <p:sp>
        <p:nvSpPr>
          <p:cNvPr id="50" name="Shape 50"/>
          <p:cNvSpPr>
            <a:spLocks noGrp="1"/>
          </p:cNvSpPr>
          <p:nvPr>
            <p:ph type="body" idx="1"/>
          </p:nvPr>
        </p:nvSpPr>
        <p:spPr>
          <a:xfrm>
            <a:off x="687587" y="1982401"/>
            <a:ext cx="7768828" cy="4875609"/>
          </a:xfrm>
          <a:prstGeom prst="rect">
            <a:avLst/>
          </a:prstGeom>
        </p:spPr>
        <p:txBody>
          <a:bodyPr/>
          <a:lstStyle>
            <a:lvl1pPr>
              <a:defRPr>
                <a:latin typeface="Times New Roman"/>
                <a:ea typeface="Times New Roman"/>
                <a:cs typeface="Times New Roman"/>
                <a:sym typeface="Times New Roman"/>
              </a:defRPr>
            </a:lvl1pPr>
            <a:lvl2pPr marL="550718" indent="-200828">
              <a:spcBef>
                <a:spcPts val="633"/>
              </a:spcBef>
              <a:buChar char="–"/>
              <a:defRPr sz="2700">
                <a:latin typeface="Times New Roman"/>
                <a:ea typeface="Times New Roman"/>
                <a:cs typeface="Times New Roman"/>
                <a:sym typeface="Times New Roman"/>
              </a:defRPr>
            </a:lvl2pPr>
            <a:lvl3pPr marL="831876" indent="-160663">
              <a:spcBef>
                <a:spcPts val="492"/>
              </a:spcBef>
              <a:defRPr sz="2400">
                <a:latin typeface="Times New Roman"/>
                <a:ea typeface="Times New Roman"/>
                <a:cs typeface="Times New Roman"/>
                <a:sym typeface="Times New Roman"/>
              </a:defRPr>
            </a:lvl3pPr>
            <a:lvl4pPr marL="1153202" indent="-160663">
              <a:spcBef>
                <a:spcPts val="422"/>
              </a:spcBef>
              <a:buChar char="–"/>
              <a:defRPr sz="2000">
                <a:latin typeface="Times New Roman"/>
                <a:ea typeface="Times New Roman"/>
                <a:cs typeface="Times New Roman"/>
                <a:sym typeface="Times New Roman"/>
              </a:defRPr>
            </a:lvl4pPr>
            <a:lvl5pPr marL="1474524" indent="-160663">
              <a:spcBef>
                <a:spcPts val="422"/>
              </a:spcBef>
              <a:buChar char="»"/>
              <a:defRPr sz="2000">
                <a:latin typeface="Times New Roman"/>
                <a:ea typeface="Times New Roman"/>
                <a:cs typeface="Times New Roman"/>
                <a:sym typeface="Times New Roman"/>
              </a:defRPr>
            </a:lvl5pPr>
          </a:lstStyle>
          <a:p>
            <a:pPr lvl="0"/>
            <a:r>
              <a:rPr/>
              <a:t>Body Level One</a:t>
            </a:r>
          </a:p>
          <a:p>
            <a:pPr lvl="1"/>
            <a:r>
              <a:rPr/>
              <a:t>Body Level Two</a:t>
            </a:r>
          </a:p>
          <a:p>
            <a:pPr lvl="2"/>
            <a:r>
              <a:rPr/>
              <a:t>Body Level Three</a:t>
            </a:r>
          </a:p>
          <a:p>
            <a:pPr lvl="3"/>
            <a:r>
              <a:rPr/>
              <a:t>Body Level Four</a:t>
            </a:r>
          </a:p>
          <a:p>
            <a:pPr lvl="4"/>
            <a:r>
              <a:rPr/>
              <a:t>Body Level Five</a:t>
            </a:r>
          </a:p>
        </p:txBody>
      </p:sp>
    </p:spTree>
    <p:extLst>
      <p:ext uri="{BB962C8B-B14F-4D97-AF65-F5344CB8AC3E}">
        <p14:creationId xmlns:p14="http://schemas.microsoft.com/office/powerpoint/2010/main" val="1014862142"/>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Click to edit Master title style</a:t>
            </a:r>
            <a:endParaRPr lang="en-US"/>
          </a:p>
        </p:txBody>
      </p:sp>
      <p:sp>
        <p:nvSpPr>
          <p:cNvPr id="3" name="Content Placeholder 2"/>
          <p:cNvSpPr>
            <a:spLocks noGrp="1"/>
          </p:cNvSpPr>
          <p:nvPr>
            <p:ph idx="1"/>
          </p:nvPr>
        </p:nvSpPr>
        <p:spPr/>
        <p:txBody>
          <a:body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Rectangle 4"/>
          <p:cNvSpPr>
            <a:spLocks noGrp="1" noChangeArrowheads="1"/>
          </p:cNvSpPr>
          <p:nvPr>
            <p:ph type="dt" sz="half" idx="10"/>
          </p:nvPr>
        </p:nvSpPr>
        <p:spPr>
          <a:xfrm>
            <a:off x="685800" y="6248400"/>
            <a:ext cx="1905000" cy="457200"/>
          </a:xfrm>
          <a:prstGeom prst="rect">
            <a:avLst/>
          </a:prstGeom>
          <a:ln/>
        </p:spPr>
        <p:txBody>
          <a:bodyPr lIns="91203" tIns="45602" rIns="91203" bIns="45602"/>
          <a:lstStyle>
            <a:lvl1pPr>
              <a:defRPr/>
            </a:lvl1pPr>
          </a:lstStyle>
          <a:p>
            <a:pPr fontAlgn="base">
              <a:spcBef>
                <a:spcPct val="0"/>
              </a:spcBef>
              <a:spcAft>
                <a:spcPct val="0"/>
              </a:spcAft>
              <a:defRPr/>
            </a:pPr>
            <a:endParaRPr lang="en-US" sz="3200">
              <a:solidFill>
                <a:srgbClr val="000000"/>
              </a:solidFill>
              <a:latin typeface="Comic Sans MS" pitchFamily="-1" charset="0"/>
            </a:endParaRPr>
          </a:p>
        </p:txBody>
      </p:sp>
      <p:sp>
        <p:nvSpPr>
          <p:cNvPr id="5" name="Rectangle 5"/>
          <p:cNvSpPr>
            <a:spLocks noGrp="1" noChangeArrowheads="1"/>
          </p:cNvSpPr>
          <p:nvPr>
            <p:ph type="ftr" sz="quarter" idx="11"/>
          </p:nvPr>
        </p:nvSpPr>
        <p:spPr>
          <a:xfrm>
            <a:off x="3124201" y="6248400"/>
            <a:ext cx="2895600" cy="457200"/>
          </a:xfrm>
          <a:prstGeom prst="rect">
            <a:avLst/>
          </a:prstGeom>
          <a:ln/>
        </p:spPr>
        <p:txBody>
          <a:bodyPr lIns="91203" tIns="45602" rIns="91203" bIns="45602"/>
          <a:lstStyle>
            <a:lvl1pPr>
              <a:defRPr/>
            </a:lvl1pPr>
          </a:lstStyle>
          <a:p>
            <a:pPr fontAlgn="base">
              <a:spcBef>
                <a:spcPct val="0"/>
              </a:spcBef>
              <a:spcAft>
                <a:spcPct val="0"/>
              </a:spcAft>
              <a:defRPr/>
            </a:pPr>
            <a:endParaRPr lang="en-US" sz="3200">
              <a:solidFill>
                <a:srgbClr val="000000"/>
              </a:solidFill>
              <a:latin typeface="Comic Sans MS" pitchFamily="-1"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lIns="91203" tIns="45602" rIns="91203" bIns="45602"/>
          <a:lstStyle>
            <a:lvl1pPr>
              <a:defRPr/>
            </a:lvl1pPr>
          </a:lstStyle>
          <a:p>
            <a:pPr fontAlgn="base">
              <a:spcBef>
                <a:spcPct val="0"/>
              </a:spcBef>
              <a:spcAft>
                <a:spcPct val="0"/>
              </a:spcAft>
              <a:defRPr/>
            </a:pPr>
            <a:fld id="{4D1109D8-E4F6-EA48-9A15-29B20BB8E0E0}" type="slidenum">
              <a:rPr lang="en-US" sz="3200">
                <a:solidFill>
                  <a:srgbClr val="000000"/>
                </a:solidFill>
                <a:latin typeface="Comic Sans MS" pitchFamily="-1" charset="0"/>
              </a:rPr>
              <a:pPr fontAlgn="base">
                <a:spcBef>
                  <a:spcPct val="0"/>
                </a:spcBef>
                <a:spcAft>
                  <a:spcPct val="0"/>
                </a:spcAft>
                <a:defRPr/>
              </a:pPr>
              <a:t>‹#›</a:t>
            </a:fld>
            <a:endParaRPr lang="en-US" sz="3200">
              <a:solidFill>
                <a:srgbClr val="000000"/>
              </a:solidFill>
              <a:latin typeface="Comic Sans MS" pitchFamily="-1" charset="0"/>
            </a:endParaRPr>
          </a:p>
        </p:txBody>
      </p:sp>
    </p:spTree>
    <p:extLst>
      <p:ext uri="{BB962C8B-B14F-4D97-AF65-F5344CB8AC3E}">
        <p14:creationId xmlns:p14="http://schemas.microsoft.com/office/powerpoint/2010/main" val="1459506222"/>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showMasterSp="0" type="tx">
  <p:cSld name="Title &amp; Bullets copy 2">
    <p:spTree>
      <p:nvGrpSpPr>
        <p:cNvPr id="1" name=""/>
        <p:cNvGrpSpPr/>
        <p:nvPr/>
      </p:nvGrpSpPr>
      <p:grpSpPr>
        <a:xfrm>
          <a:off x="0" y="0"/>
          <a:ext cx="0" cy="0"/>
          <a:chOff x="0" y="0"/>
          <a:chExt cx="0" cy="0"/>
        </a:xfrm>
      </p:grpSpPr>
      <p:sp>
        <p:nvSpPr>
          <p:cNvPr id="52" name="Shape 52"/>
          <p:cNvSpPr>
            <a:spLocks noGrp="1"/>
          </p:cNvSpPr>
          <p:nvPr>
            <p:ph type="title"/>
          </p:nvPr>
        </p:nvSpPr>
        <p:spPr>
          <a:xfrm>
            <a:off x="687587" y="383977"/>
            <a:ext cx="7768828" cy="1598414"/>
          </a:xfrm>
          <a:prstGeom prst="rect">
            <a:avLst/>
          </a:prstGeom>
        </p:spPr>
        <p:txBody>
          <a:bodyPr/>
          <a:lstStyle>
            <a:lvl1pPr>
              <a:defRPr b="1">
                <a:latin typeface="Trebuchet MS"/>
                <a:ea typeface="Trebuchet MS"/>
                <a:cs typeface="Trebuchet MS"/>
                <a:sym typeface="Trebuchet MS"/>
              </a:defRPr>
            </a:lvl1pPr>
          </a:lstStyle>
          <a:p>
            <a:pPr lvl="0"/>
            <a:r>
              <a:rPr/>
              <a:t>Title Text</a:t>
            </a:r>
          </a:p>
        </p:txBody>
      </p:sp>
      <p:sp>
        <p:nvSpPr>
          <p:cNvPr id="53" name="Shape 53"/>
          <p:cNvSpPr>
            <a:spLocks noGrp="1"/>
          </p:cNvSpPr>
          <p:nvPr>
            <p:ph type="body" idx="1"/>
          </p:nvPr>
        </p:nvSpPr>
        <p:spPr>
          <a:xfrm>
            <a:off x="687587" y="1982401"/>
            <a:ext cx="7768828" cy="4875609"/>
          </a:xfrm>
          <a:prstGeom prst="rect">
            <a:avLst/>
          </a:prstGeom>
        </p:spPr>
        <p:txBody>
          <a:bodyPr/>
          <a:lstStyle>
            <a:lvl1pPr>
              <a:defRPr>
                <a:latin typeface="Trebuchet MS"/>
                <a:ea typeface="Trebuchet MS"/>
                <a:cs typeface="Trebuchet MS"/>
                <a:sym typeface="Trebuchet MS"/>
              </a:defRPr>
            </a:lvl1pPr>
            <a:lvl2pPr marL="550718" indent="-200828">
              <a:spcBef>
                <a:spcPts val="633"/>
              </a:spcBef>
              <a:buChar char="–"/>
              <a:defRPr sz="2700">
                <a:latin typeface="Trebuchet MS"/>
                <a:ea typeface="Trebuchet MS"/>
                <a:cs typeface="Trebuchet MS"/>
                <a:sym typeface="Trebuchet MS"/>
              </a:defRPr>
            </a:lvl2pPr>
            <a:lvl3pPr marL="831876" indent="-160663">
              <a:spcBef>
                <a:spcPts val="492"/>
              </a:spcBef>
              <a:defRPr sz="2400">
                <a:latin typeface="Trebuchet MS"/>
                <a:ea typeface="Trebuchet MS"/>
                <a:cs typeface="Trebuchet MS"/>
                <a:sym typeface="Trebuchet MS"/>
              </a:defRPr>
            </a:lvl3pPr>
            <a:lvl4pPr marL="1153202" indent="-160663">
              <a:spcBef>
                <a:spcPts val="422"/>
              </a:spcBef>
              <a:buChar char="–"/>
              <a:defRPr sz="2000">
                <a:latin typeface="Trebuchet MS"/>
                <a:ea typeface="Trebuchet MS"/>
                <a:cs typeface="Trebuchet MS"/>
                <a:sym typeface="Trebuchet MS"/>
              </a:defRPr>
            </a:lvl4pPr>
            <a:lvl5pPr marL="1474524" indent="-160663">
              <a:spcBef>
                <a:spcPts val="422"/>
              </a:spcBef>
              <a:buChar char="»"/>
              <a:defRPr sz="2000">
                <a:latin typeface="Trebuchet MS"/>
                <a:ea typeface="Trebuchet MS"/>
                <a:cs typeface="Trebuchet MS"/>
                <a:sym typeface="Trebuchet MS"/>
              </a:defRPr>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54"/>
          <p:cNvSpPr>
            <a:spLocks noGrp="1"/>
          </p:cNvSpPr>
          <p:nvPr>
            <p:ph type="sldNum" sz="quarter" idx="10"/>
          </p:nvPr>
        </p:nvSpPr>
        <p:spPr>
          <a:xfrm>
            <a:off x="7408738" y="6250791"/>
            <a:ext cx="195567" cy="200055"/>
          </a:xfrm>
        </p:spPr>
        <p:txBody>
          <a:bodyPr/>
          <a:lstStyle>
            <a:lvl1pPr>
              <a:defRPr>
                <a:latin typeface="Times New Roman"/>
                <a:ea typeface="Times New Roman"/>
                <a:cs typeface="Times New Roman"/>
                <a:sym typeface="Times New Roman"/>
              </a:defRPr>
            </a:lvl1pPr>
          </a:lstStyle>
          <a:p>
            <a:pPr>
              <a:defRPr/>
            </a:pPr>
            <a:fld id="{AE4DD2FA-49D3-471E-9FB2-BBA2000405FA}" type="slidenum">
              <a:rPr/>
              <a:pPr>
                <a:defRPr/>
              </a:pPr>
              <a:t>‹#›</a:t>
            </a:fld>
            <a:endParaRPr/>
          </a:p>
        </p:txBody>
      </p:sp>
    </p:spTree>
    <p:extLst>
      <p:ext uri="{BB962C8B-B14F-4D97-AF65-F5344CB8AC3E}">
        <p14:creationId xmlns:p14="http://schemas.microsoft.com/office/powerpoint/2010/main" val="2940517555"/>
      </p:ext>
    </p:extLst>
  </p:cSld>
  <p:clrMapOvr>
    <a:masterClrMapping/>
  </p:clrMapOvr>
  <p:transition spd="med"/>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type="tx">
  <p:cSld name="Title &amp; Bullets copy 3">
    <p:spTree>
      <p:nvGrpSpPr>
        <p:cNvPr id="1" name=""/>
        <p:cNvGrpSpPr/>
        <p:nvPr/>
      </p:nvGrpSpPr>
      <p:grpSpPr>
        <a:xfrm>
          <a:off x="0" y="0"/>
          <a:ext cx="0" cy="0"/>
          <a:chOff x="0" y="0"/>
          <a:chExt cx="0" cy="0"/>
        </a:xfrm>
      </p:grpSpPr>
      <p:sp>
        <p:nvSpPr>
          <p:cNvPr id="56" name="Shape 56"/>
          <p:cNvSpPr>
            <a:spLocks noGrp="1"/>
          </p:cNvSpPr>
          <p:nvPr>
            <p:ph type="title"/>
          </p:nvPr>
        </p:nvSpPr>
        <p:spPr>
          <a:xfrm>
            <a:off x="687587" y="383977"/>
            <a:ext cx="7768828" cy="1598414"/>
          </a:xfrm>
          <a:prstGeom prst="rect">
            <a:avLst/>
          </a:prstGeom>
        </p:spPr>
        <p:txBody>
          <a:bodyPr/>
          <a:lstStyle>
            <a:lvl1pPr>
              <a:defRPr b="1">
                <a:latin typeface="Trebuchet MS"/>
                <a:ea typeface="Trebuchet MS"/>
                <a:cs typeface="Trebuchet MS"/>
                <a:sym typeface="Trebuchet MS"/>
              </a:defRPr>
            </a:lvl1pPr>
          </a:lstStyle>
          <a:p>
            <a:pPr lvl="0"/>
            <a:r>
              <a:rPr/>
              <a:t>Title Text</a:t>
            </a:r>
          </a:p>
        </p:txBody>
      </p:sp>
      <p:sp>
        <p:nvSpPr>
          <p:cNvPr id="57" name="Shape 57"/>
          <p:cNvSpPr>
            <a:spLocks noGrp="1"/>
          </p:cNvSpPr>
          <p:nvPr>
            <p:ph type="body" idx="1"/>
          </p:nvPr>
        </p:nvSpPr>
        <p:spPr>
          <a:xfrm>
            <a:off x="687587" y="1982401"/>
            <a:ext cx="7768828" cy="4875609"/>
          </a:xfrm>
          <a:prstGeom prst="rect">
            <a:avLst/>
          </a:prstGeom>
        </p:spPr>
        <p:txBody>
          <a:bodyPr/>
          <a:lstStyle>
            <a:lvl1pPr>
              <a:defRPr>
                <a:latin typeface="Trebuchet MS"/>
                <a:ea typeface="Trebuchet MS"/>
                <a:cs typeface="Trebuchet MS"/>
                <a:sym typeface="Trebuchet MS"/>
              </a:defRPr>
            </a:lvl1pPr>
            <a:lvl2pPr marL="550718" indent="-200828">
              <a:spcBef>
                <a:spcPts val="633"/>
              </a:spcBef>
              <a:buChar char="–"/>
              <a:defRPr sz="2700">
                <a:latin typeface="Trebuchet MS"/>
                <a:ea typeface="Trebuchet MS"/>
                <a:cs typeface="Trebuchet MS"/>
                <a:sym typeface="Trebuchet MS"/>
              </a:defRPr>
            </a:lvl2pPr>
            <a:lvl3pPr marL="831876" indent="-160663">
              <a:spcBef>
                <a:spcPts val="492"/>
              </a:spcBef>
              <a:defRPr sz="2400">
                <a:latin typeface="Trebuchet MS"/>
                <a:ea typeface="Trebuchet MS"/>
                <a:cs typeface="Trebuchet MS"/>
                <a:sym typeface="Trebuchet MS"/>
              </a:defRPr>
            </a:lvl3pPr>
            <a:lvl4pPr marL="1153202" indent="-160663">
              <a:spcBef>
                <a:spcPts val="422"/>
              </a:spcBef>
              <a:buChar char="–"/>
              <a:defRPr sz="2000">
                <a:latin typeface="Trebuchet MS"/>
                <a:ea typeface="Trebuchet MS"/>
                <a:cs typeface="Trebuchet MS"/>
                <a:sym typeface="Trebuchet MS"/>
              </a:defRPr>
            </a:lvl4pPr>
            <a:lvl5pPr marL="1474524" indent="-160663">
              <a:spcBef>
                <a:spcPts val="422"/>
              </a:spcBef>
              <a:buChar char="»"/>
              <a:defRPr sz="2000">
                <a:latin typeface="Trebuchet MS"/>
                <a:ea typeface="Trebuchet MS"/>
                <a:cs typeface="Trebuchet MS"/>
                <a:sym typeface="Trebuchet MS"/>
              </a:defRPr>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58"/>
          <p:cNvSpPr>
            <a:spLocks noGrp="1"/>
          </p:cNvSpPr>
          <p:nvPr>
            <p:ph type="sldNum" sz="quarter" idx="10"/>
          </p:nvPr>
        </p:nvSpPr>
        <p:spPr>
          <a:xfrm>
            <a:off x="7408738" y="6250791"/>
            <a:ext cx="195567" cy="200055"/>
          </a:xfrm>
        </p:spPr>
        <p:txBody>
          <a:bodyPr/>
          <a:lstStyle>
            <a:lvl1pPr>
              <a:defRPr>
                <a:latin typeface="Times New Roman"/>
                <a:ea typeface="Times New Roman"/>
                <a:cs typeface="Times New Roman"/>
                <a:sym typeface="Times New Roman"/>
              </a:defRPr>
            </a:lvl1pPr>
          </a:lstStyle>
          <a:p>
            <a:pPr>
              <a:defRPr/>
            </a:pPr>
            <a:fld id="{4FC978EF-54B5-4BC0-9D33-0410C75EC8A3}" type="slidenum">
              <a:rPr/>
              <a:pPr>
                <a:defRPr/>
              </a:pPr>
              <a:t>‹#›</a:t>
            </a:fld>
            <a:endParaRPr/>
          </a:p>
        </p:txBody>
      </p:sp>
    </p:spTree>
    <p:extLst>
      <p:ext uri="{BB962C8B-B14F-4D97-AF65-F5344CB8AC3E}">
        <p14:creationId xmlns:p14="http://schemas.microsoft.com/office/powerpoint/2010/main" val="72375044"/>
      </p:ext>
    </p:extLst>
  </p:cSld>
  <p:clrMapOvr>
    <a:masterClrMapping/>
  </p:clrMapOvr>
  <p:transition spd="med"/>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type="tx">
  <p:cSld name="Title &amp; Bullets copy 4">
    <p:spTree>
      <p:nvGrpSpPr>
        <p:cNvPr id="1" name=""/>
        <p:cNvGrpSpPr/>
        <p:nvPr/>
      </p:nvGrpSpPr>
      <p:grpSpPr>
        <a:xfrm>
          <a:off x="0" y="0"/>
          <a:ext cx="0" cy="0"/>
          <a:chOff x="0" y="0"/>
          <a:chExt cx="0" cy="0"/>
        </a:xfrm>
      </p:grpSpPr>
      <p:sp>
        <p:nvSpPr>
          <p:cNvPr id="60" name="Shape 60"/>
          <p:cNvSpPr>
            <a:spLocks noGrp="1"/>
          </p:cNvSpPr>
          <p:nvPr>
            <p:ph type="title"/>
          </p:nvPr>
        </p:nvSpPr>
        <p:spPr>
          <a:xfrm>
            <a:off x="687587" y="383977"/>
            <a:ext cx="7768828" cy="1598414"/>
          </a:xfrm>
          <a:prstGeom prst="rect">
            <a:avLst/>
          </a:prstGeom>
        </p:spPr>
        <p:txBody>
          <a:bodyPr/>
          <a:lstStyle>
            <a:lvl1pPr>
              <a:defRPr b="1">
                <a:latin typeface="Trebuchet MS"/>
                <a:ea typeface="Trebuchet MS"/>
                <a:cs typeface="Trebuchet MS"/>
                <a:sym typeface="Trebuchet MS"/>
              </a:defRPr>
            </a:lvl1pPr>
          </a:lstStyle>
          <a:p>
            <a:pPr lvl="0"/>
            <a:r>
              <a:rPr/>
              <a:t>Title Text</a:t>
            </a:r>
          </a:p>
        </p:txBody>
      </p:sp>
      <p:sp>
        <p:nvSpPr>
          <p:cNvPr id="61" name="Shape 61"/>
          <p:cNvSpPr>
            <a:spLocks noGrp="1"/>
          </p:cNvSpPr>
          <p:nvPr>
            <p:ph type="body" idx="1"/>
          </p:nvPr>
        </p:nvSpPr>
        <p:spPr>
          <a:xfrm>
            <a:off x="687587" y="1982401"/>
            <a:ext cx="7768828" cy="4875609"/>
          </a:xfrm>
          <a:prstGeom prst="rect">
            <a:avLst/>
          </a:prstGeom>
        </p:spPr>
        <p:txBody>
          <a:bodyPr/>
          <a:lstStyle>
            <a:lvl1pPr>
              <a:defRPr>
                <a:latin typeface="Trebuchet MS"/>
                <a:ea typeface="Trebuchet MS"/>
                <a:cs typeface="Trebuchet MS"/>
                <a:sym typeface="Trebuchet MS"/>
              </a:defRPr>
            </a:lvl1pPr>
            <a:lvl2pPr marL="550718" indent="-200828">
              <a:spcBef>
                <a:spcPts val="633"/>
              </a:spcBef>
              <a:buChar char="–"/>
              <a:defRPr sz="2700">
                <a:latin typeface="Trebuchet MS"/>
                <a:ea typeface="Trebuchet MS"/>
                <a:cs typeface="Trebuchet MS"/>
                <a:sym typeface="Trebuchet MS"/>
              </a:defRPr>
            </a:lvl2pPr>
            <a:lvl3pPr marL="831876" indent="-160663">
              <a:spcBef>
                <a:spcPts val="492"/>
              </a:spcBef>
              <a:defRPr sz="2400">
                <a:latin typeface="Trebuchet MS"/>
                <a:ea typeface="Trebuchet MS"/>
                <a:cs typeface="Trebuchet MS"/>
                <a:sym typeface="Trebuchet MS"/>
              </a:defRPr>
            </a:lvl3pPr>
            <a:lvl4pPr marL="1153202" indent="-160663">
              <a:spcBef>
                <a:spcPts val="422"/>
              </a:spcBef>
              <a:buChar char="–"/>
              <a:defRPr sz="2000">
                <a:latin typeface="Trebuchet MS"/>
                <a:ea typeface="Trebuchet MS"/>
                <a:cs typeface="Trebuchet MS"/>
                <a:sym typeface="Trebuchet MS"/>
              </a:defRPr>
            </a:lvl4pPr>
            <a:lvl5pPr marL="1474524" indent="-160663">
              <a:spcBef>
                <a:spcPts val="422"/>
              </a:spcBef>
              <a:buChar char="»"/>
              <a:defRPr sz="2000">
                <a:latin typeface="Trebuchet MS"/>
                <a:ea typeface="Trebuchet MS"/>
                <a:cs typeface="Trebuchet MS"/>
                <a:sym typeface="Trebuchet MS"/>
              </a:defRPr>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62"/>
          <p:cNvSpPr>
            <a:spLocks noGrp="1"/>
          </p:cNvSpPr>
          <p:nvPr>
            <p:ph type="sldNum" sz="quarter" idx="10"/>
          </p:nvPr>
        </p:nvSpPr>
        <p:spPr>
          <a:xfrm>
            <a:off x="7408738" y="6250791"/>
            <a:ext cx="195567" cy="200055"/>
          </a:xfrm>
        </p:spPr>
        <p:txBody>
          <a:bodyPr/>
          <a:lstStyle>
            <a:lvl1pPr>
              <a:defRPr>
                <a:latin typeface="Times New Roman"/>
                <a:ea typeface="Times New Roman"/>
                <a:cs typeface="Times New Roman"/>
                <a:sym typeface="Times New Roman"/>
              </a:defRPr>
            </a:lvl1pPr>
          </a:lstStyle>
          <a:p>
            <a:pPr>
              <a:defRPr/>
            </a:pPr>
            <a:fld id="{DF7E5028-B098-48F2-A940-94A8F8C6FCD3}" type="slidenum">
              <a:rPr/>
              <a:pPr>
                <a:defRPr/>
              </a:pPr>
              <a:t>‹#›</a:t>
            </a:fld>
            <a:endParaRPr/>
          </a:p>
        </p:txBody>
      </p:sp>
    </p:spTree>
    <p:extLst>
      <p:ext uri="{BB962C8B-B14F-4D97-AF65-F5344CB8AC3E}">
        <p14:creationId xmlns:p14="http://schemas.microsoft.com/office/powerpoint/2010/main" val="353968508"/>
      </p:ext>
    </p:extLst>
  </p:cSld>
  <p:clrMapOvr>
    <a:masterClrMapping/>
  </p:clrMapOvr>
  <p:transition spd="med"/>
</p:sldLayout>
</file>

<file path=ppt/slideLayouts/slideLayout423.xml><?xml version="1.0" encoding="utf-8"?>
<p:sldLayout xmlns:a="http://schemas.openxmlformats.org/drawingml/2006/main" xmlns:r="http://schemas.openxmlformats.org/officeDocument/2006/relationships" xmlns:p="http://schemas.openxmlformats.org/presentationml/2006/main" showMasterSp="0" type="tx">
  <p:cSld name="Title &amp; Bullets copy 5">
    <p:spTree>
      <p:nvGrpSpPr>
        <p:cNvPr id="1" name=""/>
        <p:cNvGrpSpPr/>
        <p:nvPr/>
      </p:nvGrpSpPr>
      <p:grpSpPr>
        <a:xfrm>
          <a:off x="0" y="0"/>
          <a:ext cx="0" cy="0"/>
          <a:chOff x="0" y="0"/>
          <a:chExt cx="0" cy="0"/>
        </a:xfrm>
      </p:grpSpPr>
      <p:sp>
        <p:nvSpPr>
          <p:cNvPr id="64" name="Shape 64"/>
          <p:cNvSpPr>
            <a:spLocks noGrp="1"/>
          </p:cNvSpPr>
          <p:nvPr>
            <p:ph type="title"/>
          </p:nvPr>
        </p:nvSpPr>
        <p:spPr>
          <a:xfrm>
            <a:off x="687587" y="383977"/>
            <a:ext cx="7768828" cy="1598414"/>
          </a:xfrm>
          <a:prstGeom prst="rect">
            <a:avLst/>
          </a:prstGeom>
        </p:spPr>
        <p:txBody>
          <a:bodyPr/>
          <a:lstStyle>
            <a:lvl1pPr>
              <a:defRPr b="1">
                <a:latin typeface="Trebuchet MS"/>
                <a:ea typeface="Trebuchet MS"/>
                <a:cs typeface="Trebuchet MS"/>
                <a:sym typeface="Trebuchet MS"/>
              </a:defRPr>
            </a:lvl1pPr>
          </a:lstStyle>
          <a:p>
            <a:pPr lvl="0"/>
            <a:r>
              <a:rPr/>
              <a:t>Title Text</a:t>
            </a:r>
          </a:p>
        </p:txBody>
      </p:sp>
      <p:sp>
        <p:nvSpPr>
          <p:cNvPr id="65" name="Shape 65"/>
          <p:cNvSpPr>
            <a:spLocks noGrp="1"/>
          </p:cNvSpPr>
          <p:nvPr>
            <p:ph type="body" idx="1"/>
          </p:nvPr>
        </p:nvSpPr>
        <p:spPr>
          <a:xfrm>
            <a:off x="687587" y="1982401"/>
            <a:ext cx="7768828" cy="4875609"/>
          </a:xfrm>
          <a:prstGeom prst="rect">
            <a:avLst/>
          </a:prstGeom>
        </p:spPr>
        <p:txBody>
          <a:bodyPr/>
          <a:lstStyle>
            <a:lvl1pPr>
              <a:defRPr>
                <a:latin typeface="Trebuchet MS"/>
                <a:ea typeface="Trebuchet MS"/>
                <a:cs typeface="Trebuchet MS"/>
                <a:sym typeface="Trebuchet MS"/>
              </a:defRPr>
            </a:lvl1pPr>
            <a:lvl2pPr marL="550718" indent="-200828">
              <a:spcBef>
                <a:spcPts val="633"/>
              </a:spcBef>
              <a:buChar char="–"/>
              <a:defRPr sz="2700">
                <a:latin typeface="Trebuchet MS"/>
                <a:ea typeface="Trebuchet MS"/>
                <a:cs typeface="Trebuchet MS"/>
                <a:sym typeface="Trebuchet MS"/>
              </a:defRPr>
            </a:lvl2pPr>
            <a:lvl3pPr marL="831876" indent="-160663">
              <a:spcBef>
                <a:spcPts val="492"/>
              </a:spcBef>
              <a:defRPr sz="2400">
                <a:latin typeface="Trebuchet MS"/>
                <a:ea typeface="Trebuchet MS"/>
                <a:cs typeface="Trebuchet MS"/>
                <a:sym typeface="Trebuchet MS"/>
              </a:defRPr>
            </a:lvl3pPr>
            <a:lvl4pPr marL="1153202" indent="-160663">
              <a:spcBef>
                <a:spcPts val="422"/>
              </a:spcBef>
              <a:buChar char="–"/>
              <a:defRPr sz="2000">
                <a:latin typeface="Trebuchet MS"/>
                <a:ea typeface="Trebuchet MS"/>
                <a:cs typeface="Trebuchet MS"/>
                <a:sym typeface="Trebuchet MS"/>
              </a:defRPr>
            </a:lvl4pPr>
            <a:lvl5pPr marL="1474524" indent="-160663">
              <a:spcBef>
                <a:spcPts val="422"/>
              </a:spcBef>
              <a:buChar char="»"/>
              <a:defRPr sz="2000">
                <a:latin typeface="Trebuchet MS"/>
                <a:ea typeface="Trebuchet MS"/>
                <a:cs typeface="Trebuchet MS"/>
                <a:sym typeface="Trebuchet MS"/>
              </a:defRPr>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66"/>
          <p:cNvSpPr>
            <a:spLocks noGrp="1"/>
          </p:cNvSpPr>
          <p:nvPr>
            <p:ph type="sldNum" sz="quarter" idx="10"/>
          </p:nvPr>
        </p:nvSpPr>
        <p:spPr>
          <a:xfrm>
            <a:off x="7408738" y="6250791"/>
            <a:ext cx="195567" cy="200055"/>
          </a:xfrm>
        </p:spPr>
        <p:txBody>
          <a:bodyPr/>
          <a:lstStyle>
            <a:lvl1pPr>
              <a:defRPr>
                <a:latin typeface="Times New Roman"/>
                <a:ea typeface="Times New Roman"/>
                <a:cs typeface="Times New Roman"/>
                <a:sym typeface="Times New Roman"/>
              </a:defRPr>
            </a:lvl1pPr>
          </a:lstStyle>
          <a:p>
            <a:pPr>
              <a:defRPr/>
            </a:pPr>
            <a:fld id="{73CD80C7-C8B5-48E7-A609-891F779C5209}" type="slidenum">
              <a:rPr/>
              <a:pPr>
                <a:defRPr/>
              </a:pPr>
              <a:t>‹#›</a:t>
            </a:fld>
            <a:endParaRPr/>
          </a:p>
        </p:txBody>
      </p:sp>
    </p:spTree>
    <p:extLst>
      <p:ext uri="{BB962C8B-B14F-4D97-AF65-F5344CB8AC3E}">
        <p14:creationId xmlns:p14="http://schemas.microsoft.com/office/powerpoint/2010/main" val="1630157951"/>
      </p:ext>
    </p:extLst>
  </p:cSld>
  <p:clrMapOvr>
    <a:masterClrMapping/>
  </p:clrMapOvr>
  <p:transition spd="med"/>
</p:sldLayout>
</file>

<file path=ppt/slideLayouts/slideLayout424.xml><?xml version="1.0" encoding="utf-8"?>
<p:sldLayout xmlns:a="http://schemas.openxmlformats.org/drawingml/2006/main" xmlns:r="http://schemas.openxmlformats.org/officeDocument/2006/relationships" xmlns:p="http://schemas.openxmlformats.org/presentationml/2006/main" showMasterSp="0" type="tx">
  <p:cSld name="Default - Title and Chart">
    <p:spTree>
      <p:nvGrpSpPr>
        <p:cNvPr id="1" name=""/>
        <p:cNvGrpSpPr/>
        <p:nvPr/>
      </p:nvGrpSpPr>
      <p:grpSpPr>
        <a:xfrm>
          <a:off x="0" y="0"/>
          <a:ext cx="0" cy="0"/>
          <a:chOff x="0" y="0"/>
          <a:chExt cx="0" cy="0"/>
        </a:xfrm>
      </p:grpSpPr>
      <p:sp>
        <p:nvSpPr>
          <p:cNvPr id="4" name="Shape 68"/>
          <p:cNvSpPr/>
          <p:nvPr/>
        </p:nvSpPr>
        <p:spPr>
          <a:xfrm>
            <a:off x="84833" y="127248"/>
            <a:ext cx="9001125" cy="6625828"/>
          </a:xfrm>
          <a:prstGeom prst="rect">
            <a:avLst/>
          </a:prstGeom>
          <a:ln w="76200">
            <a:solidFill/>
            <a:miter lim="400000"/>
          </a:ln>
        </p:spPr>
        <p:txBody>
          <a:bodyPr lIns="26777" tIns="26777" rIns="26777" bIns="26777" anchor="ctr"/>
          <a:lstStyle/>
          <a:p>
            <a:pPr algn="ctr" defTabSz="580170">
              <a:buClr>
                <a:srgbClr val="000000"/>
              </a:buClr>
              <a:buFont typeface="Trebuchet MS"/>
              <a:buNone/>
              <a:defRPr sz="5600">
                <a:effectLst>
                  <a:outerShdw blurRad="38100" dist="12700" dir="5400000" rotWithShape="0">
                    <a:srgbClr val="000000">
                      <a:alpha val="50000"/>
                    </a:srgbClr>
                  </a:outerShdw>
                </a:effectLst>
                <a:uFill>
                  <a:solidFill/>
                </a:uFill>
                <a:latin typeface="Trebuchet MS"/>
                <a:ea typeface="Trebuchet MS"/>
                <a:cs typeface="Trebuchet MS"/>
                <a:sym typeface="Trebuchet MS"/>
              </a:defRPr>
            </a:pPr>
            <a:endParaRPr sz="3900" kern="0">
              <a:solidFill>
                <a:sysClr val="windowText" lastClr="000000"/>
              </a:solidFill>
              <a:effectLst>
                <a:outerShdw blurRad="38100" dist="12700" dir="5400000" rotWithShape="0">
                  <a:srgbClr val="000000">
                    <a:alpha val="50000"/>
                  </a:srgbClr>
                </a:outerShdw>
              </a:effectLst>
              <a:uFill>
                <a:solidFill/>
              </a:uFill>
              <a:latin typeface="Trebuchet MS"/>
              <a:ea typeface="Trebuchet MS"/>
              <a:cs typeface="Trebuchet MS"/>
              <a:sym typeface="Trebuchet MS"/>
            </a:endParaRPr>
          </a:p>
        </p:txBody>
      </p:sp>
      <p:sp>
        <p:nvSpPr>
          <p:cNvPr id="69" name="Shape 69"/>
          <p:cNvSpPr>
            <a:spLocks noGrp="1"/>
          </p:cNvSpPr>
          <p:nvPr>
            <p:ph idx="3"/>
          </p:nvPr>
        </p:nvSpPr>
        <p:spPr>
          <a:xfrm>
            <a:off x="455415" y="1598415"/>
            <a:ext cx="8233172" cy="4525964"/>
          </a:xfrm>
          <a:prstGeom prst="rect">
            <a:avLst/>
          </a:prstGeom>
          <a:ln>
            <a:round/>
          </a:ln>
        </p:spPr>
        <p:txBody>
          <a:bodyPr lIns="26777" tIns="26777" rIns="26777" bIns="26777"/>
          <a:lstStyle/>
          <a:p>
            <a:pPr lvl="0"/>
            <a:endParaRPr/>
          </a:p>
        </p:txBody>
      </p:sp>
      <p:sp>
        <p:nvSpPr>
          <p:cNvPr id="70" name="Shape 70"/>
          <p:cNvSpPr>
            <a:spLocks noGrp="1"/>
          </p:cNvSpPr>
          <p:nvPr>
            <p:ph type="title"/>
          </p:nvPr>
        </p:nvSpPr>
        <p:spPr>
          <a:xfrm>
            <a:off x="455415" y="274648"/>
            <a:ext cx="8233172" cy="1143001"/>
          </a:xfrm>
          <a:prstGeom prst="rect">
            <a:avLst/>
          </a:prstGeom>
          <a:ln>
            <a:round/>
          </a:ln>
        </p:spPr>
        <p:txBody>
          <a:bodyPr lIns="26777" tIns="26777" rIns="26777" bIns="26777"/>
          <a:lstStyle>
            <a:lvl1pPr marL="0" marR="0" defTabSz="455211">
              <a:defRPr>
                <a:latin typeface="+mn-lt"/>
                <a:ea typeface="+mn-ea"/>
                <a:cs typeface="+mn-cs"/>
                <a:sym typeface="Calibri"/>
              </a:defRPr>
            </a:lvl1pPr>
          </a:lstStyle>
          <a:p>
            <a:pPr lvl="0"/>
            <a:r>
              <a:rPr/>
              <a:t>Title Text</a:t>
            </a:r>
          </a:p>
        </p:txBody>
      </p:sp>
      <p:sp>
        <p:nvSpPr>
          <p:cNvPr id="5" name="Shape 71"/>
          <p:cNvSpPr>
            <a:spLocks noGrp="1"/>
          </p:cNvSpPr>
          <p:nvPr>
            <p:ph type="sldNum" sz="quarter" idx="10"/>
          </p:nvPr>
        </p:nvSpPr>
        <p:spPr>
          <a:xfrm>
            <a:off x="8463189" y="6492126"/>
            <a:ext cx="223166" cy="227223"/>
          </a:xfrm>
          <a:ln w="9525">
            <a:round/>
          </a:ln>
        </p:spPr>
        <p:txBody>
          <a:bodyPr lIns="26777" tIns="26777" rIns="26777" bIns="26777" anchor="ctr"/>
          <a:lstStyle>
            <a:lvl1pPr algn="r" defTabSz="455211">
              <a:defRPr sz="1100">
                <a:solidFill>
                  <a:srgbClr val="9A9A9A"/>
                </a:solidFill>
                <a:uFill>
                  <a:solidFill>
                    <a:srgbClr val="9A9A9A"/>
                  </a:solidFill>
                </a:uFill>
                <a:latin typeface="+mn-lt"/>
                <a:ea typeface="+mn-ea"/>
                <a:cs typeface="+mn-cs"/>
                <a:sym typeface="Calibri"/>
              </a:defRPr>
            </a:lvl1pPr>
          </a:lstStyle>
          <a:p>
            <a:pPr>
              <a:defRPr/>
            </a:pPr>
            <a:fld id="{1E83A8B3-AD1D-42BC-8226-4A2814ACAA49}" type="slidenum">
              <a:rPr/>
              <a:pPr>
                <a:defRPr/>
              </a:pPr>
              <a:t>‹#›</a:t>
            </a:fld>
            <a:endParaRPr/>
          </a:p>
        </p:txBody>
      </p:sp>
    </p:spTree>
    <p:extLst>
      <p:ext uri="{BB962C8B-B14F-4D97-AF65-F5344CB8AC3E}">
        <p14:creationId xmlns:p14="http://schemas.microsoft.com/office/powerpoint/2010/main" val="373430494"/>
      </p:ext>
    </p:extLst>
  </p:cSld>
  <p:clrMapOvr>
    <a:masterClrMapping/>
  </p:clrMapOvr>
  <p:transition spd="med"/>
</p:sldLayout>
</file>

<file path=ppt/slideLayouts/slideLayout425.xml><?xml version="1.0" encoding="utf-8"?>
<p:sldLayout xmlns:a="http://schemas.openxmlformats.org/drawingml/2006/main" xmlns:r="http://schemas.openxmlformats.org/officeDocument/2006/relationships" xmlns:p="http://schemas.openxmlformats.org/presentationml/2006/main" showMasterSp="0" type="tx">
  <p:cSld name="Default - Title and Content copy">
    <p:spTree>
      <p:nvGrpSpPr>
        <p:cNvPr id="1" name=""/>
        <p:cNvGrpSpPr/>
        <p:nvPr/>
      </p:nvGrpSpPr>
      <p:grpSpPr>
        <a:xfrm>
          <a:off x="0" y="0"/>
          <a:ext cx="0" cy="0"/>
          <a:chOff x="0" y="0"/>
          <a:chExt cx="0" cy="0"/>
        </a:xfrm>
      </p:grpSpPr>
      <p:sp>
        <p:nvSpPr>
          <p:cNvPr id="4" name="Shape 73"/>
          <p:cNvSpPr/>
          <p:nvPr/>
        </p:nvSpPr>
        <p:spPr>
          <a:xfrm>
            <a:off x="84833" y="127248"/>
            <a:ext cx="9001125" cy="6625828"/>
          </a:xfrm>
          <a:prstGeom prst="rect">
            <a:avLst/>
          </a:prstGeom>
          <a:ln w="76200">
            <a:solidFill/>
            <a:miter lim="400000"/>
          </a:ln>
        </p:spPr>
        <p:txBody>
          <a:bodyPr lIns="26777" tIns="26777" rIns="26777" bIns="26777" anchor="ctr"/>
          <a:lstStyle/>
          <a:p>
            <a:pPr algn="ctr" defTabSz="580170">
              <a:buClr>
                <a:srgbClr val="000000"/>
              </a:buClr>
              <a:buFont typeface="Trebuchet MS"/>
              <a:buNone/>
              <a:defRPr sz="5600">
                <a:effectLst>
                  <a:outerShdw blurRad="38100" dist="12700" dir="5400000" rotWithShape="0">
                    <a:srgbClr val="000000">
                      <a:alpha val="50000"/>
                    </a:srgbClr>
                  </a:outerShdw>
                </a:effectLst>
                <a:uFill>
                  <a:solidFill/>
                </a:uFill>
                <a:latin typeface="Trebuchet MS"/>
                <a:ea typeface="Trebuchet MS"/>
                <a:cs typeface="Trebuchet MS"/>
                <a:sym typeface="Trebuchet MS"/>
              </a:defRPr>
            </a:pPr>
            <a:endParaRPr sz="3900" kern="0">
              <a:solidFill>
                <a:sysClr val="windowText" lastClr="000000"/>
              </a:solidFill>
              <a:effectLst>
                <a:outerShdw blurRad="38100" dist="12700" dir="5400000" rotWithShape="0">
                  <a:srgbClr val="000000">
                    <a:alpha val="50000"/>
                  </a:srgbClr>
                </a:outerShdw>
              </a:effectLst>
              <a:uFill>
                <a:solidFill/>
              </a:uFill>
              <a:latin typeface="Trebuchet MS"/>
              <a:ea typeface="Trebuchet MS"/>
              <a:cs typeface="Trebuchet MS"/>
              <a:sym typeface="Trebuchet MS"/>
            </a:endParaRPr>
          </a:p>
        </p:txBody>
      </p:sp>
      <p:sp>
        <p:nvSpPr>
          <p:cNvPr id="74" name="Shape 74"/>
          <p:cNvSpPr>
            <a:spLocks noGrp="1"/>
          </p:cNvSpPr>
          <p:nvPr>
            <p:ph type="title"/>
          </p:nvPr>
        </p:nvSpPr>
        <p:spPr>
          <a:xfrm>
            <a:off x="455415" y="274648"/>
            <a:ext cx="8233172" cy="1143001"/>
          </a:xfrm>
          <a:prstGeom prst="rect">
            <a:avLst/>
          </a:prstGeom>
          <a:ln>
            <a:round/>
          </a:ln>
        </p:spPr>
        <p:txBody>
          <a:bodyPr lIns="26777" tIns="26777" rIns="26777" bIns="26777"/>
          <a:lstStyle>
            <a:lvl1pPr marL="0" marR="0" defTabSz="455211">
              <a:defRPr>
                <a:latin typeface="+mn-lt"/>
                <a:ea typeface="+mn-ea"/>
                <a:cs typeface="+mn-cs"/>
                <a:sym typeface="Calibri"/>
              </a:defRPr>
            </a:lvl1pPr>
          </a:lstStyle>
          <a:p>
            <a:pPr lvl="0"/>
            <a:r>
              <a:rPr/>
              <a:t>Title Text</a:t>
            </a:r>
          </a:p>
        </p:txBody>
      </p:sp>
      <p:sp>
        <p:nvSpPr>
          <p:cNvPr id="75" name="Shape 75"/>
          <p:cNvSpPr>
            <a:spLocks noGrp="1"/>
          </p:cNvSpPr>
          <p:nvPr>
            <p:ph type="body" idx="1"/>
          </p:nvPr>
        </p:nvSpPr>
        <p:spPr>
          <a:xfrm>
            <a:off x="455415" y="1598415"/>
            <a:ext cx="8233172" cy="4525964"/>
          </a:xfrm>
          <a:prstGeom prst="rect">
            <a:avLst/>
          </a:prstGeom>
          <a:ln>
            <a:round/>
          </a:ln>
        </p:spPr>
        <p:txBody>
          <a:bodyPr lIns="26777" tIns="26777" rIns="26777" bIns="26777"/>
          <a:lstStyle>
            <a:lvl1pPr marL="240996" marR="0" defTabSz="455211">
              <a:buClr>
                <a:srgbClr val="000000"/>
              </a:buClr>
              <a:buFont typeface="Arial"/>
              <a:defRPr>
                <a:latin typeface="+mn-lt"/>
                <a:ea typeface="+mn-ea"/>
                <a:cs typeface="+mn-cs"/>
                <a:sym typeface="Calibri"/>
              </a:defRPr>
            </a:lvl1pPr>
            <a:lvl2pPr marL="522157" marR="0" indent="-200828" defTabSz="455211">
              <a:spcBef>
                <a:spcPts val="633"/>
              </a:spcBef>
              <a:buClr>
                <a:srgbClr val="000000"/>
              </a:buClr>
              <a:buFont typeface="Arial"/>
              <a:buChar char="–"/>
              <a:defRPr sz="2700">
                <a:latin typeface="+mn-lt"/>
                <a:ea typeface="+mn-ea"/>
                <a:cs typeface="+mn-cs"/>
                <a:sym typeface="Calibri"/>
              </a:defRPr>
            </a:lvl2pPr>
            <a:lvl3pPr marL="803315" marR="0" indent="-160663" defTabSz="455211">
              <a:spcBef>
                <a:spcPts val="562"/>
              </a:spcBef>
              <a:buClr>
                <a:srgbClr val="000000"/>
              </a:buClr>
              <a:buFont typeface="Arial"/>
              <a:defRPr sz="2400">
                <a:latin typeface="+mn-lt"/>
                <a:ea typeface="+mn-ea"/>
                <a:cs typeface="+mn-cs"/>
                <a:sym typeface="Calibri"/>
              </a:defRPr>
            </a:lvl3pPr>
            <a:lvl4pPr marL="1124640" marR="0" indent="-160663" defTabSz="455211">
              <a:spcBef>
                <a:spcPts val="422"/>
              </a:spcBef>
              <a:buClr>
                <a:srgbClr val="000000"/>
              </a:buClr>
              <a:buFont typeface="Arial"/>
              <a:buChar char="–"/>
              <a:defRPr sz="2000">
                <a:latin typeface="+mn-lt"/>
                <a:ea typeface="+mn-ea"/>
                <a:cs typeface="+mn-cs"/>
                <a:sym typeface="Calibri"/>
              </a:defRPr>
            </a:lvl4pPr>
            <a:lvl5pPr marL="1445966" marR="0" indent="-160663" defTabSz="455211">
              <a:spcBef>
                <a:spcPts val="422"/>
              </a:spcBef>
              <a:buClr>
                <a:srgbClr val="000000"/>
              </a:buClr>
              <a:buFont typeface="Arial"/>
              <a:buChar char="»"/>
              <a:defRPr sz="2000">
                <a:latin typeface="+mn-lt"/>
                <a:ea typeface="+mn-ea"/>
                <a:cs typeface="+mn-cs"/>
                <a:sym typeface="Calibri"/>
              </a:defRPr>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5" name="Shape 76"/>
          <p:cNvSpPr>
            <a:spLocks noGrp="1"/>
          </p:cNvSpPr>
          <p:nvPr>
            <p:ph type="sldNum" sz="quarter" idx="10"/>
          </p:nvPr>
        </p:nvSpPr>
        <p:spPr>
          <a:xfrm>
            <a:off x="8463189" y="6492126"/>
            <a:ext cx="223166" cy="227223"/>
          </a:xfrm>
          <a:ln>
            <a:round/>
          </a:ln>
        </p:spPr>
        <p:txBody>
          <a:bodyPr lIns="26777" tIns="26777" rIns="26777" bIns="26777" anchor="ctr"/>
          <a:lstStyle>
            <a:lvl1pPr algn="r" defTabSz="455211">
              <a:defRPr sz="1100">
                <a:solidFill>
                  <a:srgbClr val="9A9A9A"/>
                </a:solidFill>
                <a:uFill>
                  <a:solidFill>
                    <a:srgbClr val="9A9A9A"/>
                  </a:solidFill>
                </a:uFill>
                <a:latin typeface="+mn-lt"/>
                <a:ea typeface="+mn-ea"/>
                <a:cs typeface="+mn-cs"/>
                <a:sym typeface="Calibri"/>
              </a:defRPr>
            </a:lvl1pPr>
          </a:lstStyle>
          <a:p>
            <a:pPr>
              <a:defRPr/>
            </a:pPr>
            <a:fld id="{E60A631C-209F-4D3C-AC50-DA8A3D42EDAD}" type="slidenum">
              <a:rPr/>
              <a:pPr>
                <a:defRPr/>
              </a:pPr>
              <a:t>‹#›</a:t>
            </a:fld>
            <a:endParaRPr/>
          </a:p>
        </p:txBody>
      </p:sp>
    </p:spTree>
    <p:extLst>
      <p:ext uri="{BB962C8B-B14F-4D97-AF65-F5344CB8AC3E}">
        <p14:creationId xmlns:p14="http://schemas.microsoft.com/office/powerpoint/2010/main" val="651963360"/>
      </p:ext>
    </p:extLst>
  </p:cSld>
  <p:clrMapOvr>
    <a:masterClrMapping/>
  </p:clrMapOvr>
  <p:transition spd="med"/>
</p:sldLayout>
</file>

<file path=ppt/slideLayouts/slideLayout426.xml><?xml version="1.0" encoding="utf-8"?>
<p:sldLayout xmlns:a="http://schemas.openxmlformats.org/drawingml/2006/main" xmlns:r="http://schemas.openxmlformats.org/officeDocument/2006/relationships" xmlns:p="http://schemas.openxmlformats.org/presentationml/2006/main" showMasterSp="0" type="tx">
  <p:cSld name="Default - Title and Table">
    <p:spTree>
      <p:nvGrpSpPr>
        <p:cNvPr id="1" name=""/>
        <p:cNvGrpSpPr/>
        <p:nvPr/>
      </p:nvGrpSpPr>
      <p:grpSpPr>
        <a:xfrm>
          <a:off x="0" y="0"/>
          <a:ext cx="0" cy="0"/>
          <a:chOff x="0" y="0"/>
          <a:chExt cx="0" cy="0"/>
        </a:xfrm>
      </p:grpSpPr>
      <p:sp>
        <p:nvSpPr>
          <p:cNvPr id="4" name="Shape 78"/>
          <p:cNvSpPr/>
          <p:nvPr/>
        </p:nvSpPr>
        <p:spPr>
          <a:xfrm>
            <a:off x="84833" y="127248"/>
            <a:ext cx="9001125" cy="6625828"/>
          </a:xfrm>
          <a:prstGeom prst="rect">
            <a:avLst/>
          </a:prstGeom>
          <a:ln w="76200">
            <a:solidFill/>
            <a:miter lim="400000"/>
          </a:ln>
        </p:spPr>
        <p:txBody>
          <a:bodyPr lIns="26777" tIns="26777" rIns="26777" bIns="26777" anchor="ctr"/>
          <a:lstStyle/>
          <a:p>
            <a:pPr algn="ctr" defTabSz="580170">
              <a:buClr>
                <a:srgbClr val="000000"/>
              </a:buClr>
              <a:buFont typeface="Trebuchet MS"/>
              <a:buNone/>
              <a:defRPr sz="5600">
                <a:effectLst>
                  <a:outerShdw blurRad="38100" dist="12700" dir="5400000" rotWithShape="0">
                    <a:srgbClr val="000000">
                      <a:alpha val="50000"/>
                    </a:srgbClr>
                  </a:outerShdw>
                </a:effectLst>
                <a:uFill>
                  <a:solidFill/>
                </a:uFill>
                <a:latin typeface="Trebuchet MS"/>
                <a:ea typeface="Trebuchet MS"/>
                <a:cs typeface="Trebuchet MS"/>
                <a:sym typeface="Trebuchet MS"/>
              </a:defRPr>
            </a:pPr>
            <a:endParaRPr sz="3900" kern="0">
              <a:solidFill>
                <a:sysClr val="windowText" lastClr="000000"/>
              </a:solidFill>
              <a:effectLst>
                <a:outerShdw blurRad="38100" dist="12700" dir="5400000" rotWithShape="0">
                  <a:srgbClr val="000000">
                    <a:alpha val="50000"/>
                  </a:srgbClr>
                </a:outerShdw>
              </a:effectLst>
              <a:uFill>
                <a:solidFill/>
              </a:uFill>
              <a:latin typeface="Trebuchet MS"/>
              <a:ea typeface="Trebuchet MS"/>
              <a:cs typeface="Trebuchet MS"/>
              <a:sym typeface="Trebuchet MS"/>
            </a:endParaRPr>
          </a:p>
        </p:txBody>
      </p:sp>
      <p:sp>
        <p:nvSpPr>
          <p:cNvPr id="79" name="Shape 79"/>
          <p:cNvSpPr>
            <a:spLocks noGrp="1"/>
          </p:cNvSpPr>
          <p:nvPr>
            <p:ph idx="3"/>
          </p:nvPr>
        </p:nvSpPr>
        <p:spPr>
          <a:xfrm>
            <a:off x="455415" y="1482338"/>
            <a:ext cx="8233172" cy="4897439"/>
          </a:xfrm>
          <a:prstGeom prst="rect">
            <a:avLst/>
          </a:prstGeom>
          <a:ln>
            <a:round/>
          </a:ln>
        </p:spPr>
        <p:txBody>
          <a:bodyPr lIns="26777" tIns="26777" rIns="26777" bIns="26777"/>
          <a:lstStyle/>
          <a:p>
            <a:pPr lvl="0"/>
            <a:endParaRPr/>
          </a:p>
        </p:txBody>
      </p:sp>
      <p:sp>
        <p:nvSpPr>
          <p:cNvPr id="80" name="Shape 80"/>
          <p:cNvSpPr>
            <a:spLocks noGrp="1"/>
          </p:cNvSpPr>
          <p:nvPr>
            <p:ph type="title"/>
          </p:nvPr>
        </p:nvSpPr>
        <p:spPr>
          <a:xfrm>
            <a:off x="455415" y="0"/>
            <a:ext cx="8233172" cy="1143000"/>
          </a:xfrm>
          <a:prstGeom prst="rect">
            <a:avLst/>
          </a:prstGeom>
          <a:ln>
            <a:round/>
          </a:ln>
        </p:spPr>
        <p:txBody>
          <a:bodyPr lIns="26777" tIns="26777" rIns="26777" bIns="26777"/>
          <a:lstStyle>
            <a:lvl1pPr marL="0" marR="0" defTabSz="455211">
              <a:defRPr>
                <a:latin typeface="+mn-lt"/>
                <a:ea typeface="+mn-ea"/>
                <a:cs typeface="+mn-cs"/>
                <a:sym typeface="Calibri"/>
              </a:defRPr>
            </a:lvl1pPr>
          </a:lstStyle>
          <a:p>
            <a:pPr lvl="0"/>
            <a:r>
              <a:rPr/>
              <a:t>Title Text</a:t>
            </a:r>
          </a:p>
        </p:txBody>
      </p:sp>
    </p:spTree>
    <p:extLst>
      <p:ext uri="{BB962C8B-B14F-4D97-AF65-F5344CB8AC3E}">
        <p14:creationId xmlns:p14="http://schemas.microsoft.com/office/powerpoint/2010/main" val="2062710460"/>
      </p:ext>
    </p:extLst>
  </p:cSld>
  <p:clrMapOvr>
    <a:masterClrMapping/>
  </p:clrMapOvr>
  <p:transition spd="med"/>
</p:sldLayout>
</file>

<file path=ppt/slideLayouts/slideLayout427.xml><?xml version="1.0" encoding="utf-8"?>
<p:sldLayout xmlns:a="http://schemas.openxmlformats.org/drawingml/2006/main" xmlns:r="http://schemas.openxmlformats.org/officeDocument/2006/relationships" xmlns:p="http://schemas.openxmlformats.org/presentationml/2006/main" showMasterSp="0" type="tx">
  <p:cSld name="3_Title &amp; Bullets">
    <p:spTree>
      <p:nvGrpSpPr>
        <p:cNvPr id="1" name=""/>
        <p:cNvGrpSpPr/>
        <p:nvPr/>
      </p:nvGrpSpPr>
      <p:grpSpPr>
        <a:xfrm>
          <a:off x="0" y="0"/>
          <a:ext cx="0" cy="0"/>
          <a:chOff x="0" y="0"/>
          <a:chExt cx="0" cy="0"/>
        </a:xfrm>
      </p:grpSpPr>
      <p:sp>
        <p:nvSpPr>
          <p:cNvPr id="82" name="Shape 82"/>
          <p:cNvSpPr>
            <a:spLocks noGrp="1"/>
          </p:cNvSpPr>
          <p:nvPr>
            <p:ph type="title"/>
          </p:nvPr>
        </p:nvSpPr>
        <p:spPr>
          <a:xfrm>
            <a:off x="892978" y="41569"/>
            <a:ext cx="7358063" cy="1247386"/>
          </a:xfrm>
          <a:prstGeom prst="rect">
            <a:avLst/>
          </a:prstGeom>
        </p:spPr>
        <p:txBody>
          <a:bodyPr/>
          <a:lstStyle>
            <a:lvl1pPr marL="0" marR="0" defTabSz="642651">
              <a:defRPr sz="3900" b="1">
                <a:latin typeface="Trebuchet MS"/>
                <a:ea typeface="Trebuchet MS"/>
                <a:cs typeface="Trebuchet MS"/>
                <a:sym typeface="Trebuchet MS"/>
              </a:defRPr>
            </a:lvl1pPr>
          </a:lstStyle>
          <a:p>
            <a:pPr lvl="0"/>
            <a:r>
              <a:rPr/>
              <a:t>Title Text</a:t>
            </a:r>
          </a:p>
        </p:txBody>
      </p:sp>
      <p:sp>
        <p:nvSpPr>
          <p:cNvPr id="83" name="Shape 83"/>
          <p:cNvSpPr>
            <a:spLocks noGrp="1"/>
          </p:cNvSpPr>
          <p:nvPr>
            <p:ph type="body" idx="1"/>
          </p:nvPr>
        </p:nvSpPr>
        <p:spPr>
          <a:xfrm>
            <a:off x="892978" y="1053703"/>
            <a:ext cx="7358063" cy="5804298"/>
          </a:xfrm>
          <a:prstGeom prst="rect">
            <a:avLst/>
          </a:prstGeom>
        </p:spPr>
        <p:txBody>
          <a:bodyPr lIns="35701" tIns="35701" rIns="35701" bIns="35701" anchor="ctr"/>
          <a:lstStyle>
            <a:lvl1pPr marL="589098" marR="0" indent="-401656" defTabSz="642651">
              <a:spcBef>
                <a:spcPts val="1687"/>
              </a:spcBef>
              <a:buClr>
                <a:srgbClr val="000000"/>
              </a:buClr>
              <a:buSzPct val="171000"/>
              <a:buFont typeface="Trebuchet MS"/>
              <a:defRPr sz="2400">
                <a:latin typeface="Trebuchet MS"/>
                <a:ea typeface="Trebuchet MS"/>
                <a:cs typeface="Trebuchet MS"/>
                <a:sym typeface="Trebuchet MS"/>
              </a:defRPr>
            </a:lvl1pPr>
            <a:lvl2pPr marL="901498" marR="0" indent="-401656" defTabSz="642651">
              <a:spcBef>
                <a:spcPts val="1687"/>
              </a:spcBef>
              <a:buClr>
                <a:srgbClr val="000000"/>
              </a:buClr>
              <a:buSzPct val="171000"/>
              <a:buFont typeface="Trebuchet MS"/>
              <a:defRPr sz="2400">
                <a:latin typeface="Trebuchet MS"/>
                <a:ea typeface="Trebuchet MS"/>
                <a:cs typeface="Trebuchet MS"/>
                <a:sym typeface="Trebuchet MS"/>
              </a:defRPr>
            </a:lvl2pPr>
            <a:lvl3pPr marL="1213898" marR="0" indent="-401656" defTabSz="642651">
              <a:spcBef>
                <a:spcPts val="1687"/>
              </a:spcBef>
              <a:buClr>
                <a:srgbClr val="000000"/>
              </a:buClr>
              <a:buSzPct val="171000"/>
              <a:buFont typeface="Trebuchet MS"/>
              <a:defRPr sz="2400">
                <a:latin typeface="Trebuchet MS"/>
                <a:ea typeface="Trebuchet MS"/>
                <a:cs typeface="Trebuchet MS"/>
                <a:sym typeface="Trebuchet MS"/>
              </a:defRPr>
            </a:lvl3pPr>
            <a:lvl4pPr marL="1526298" marR="0" indent="-401656" defTabSz="642651">
              <a:spcBef>
                <a:spcPts val="1687"/>
              </a:spcBef>
              <a:buClr>
                <a:srgbClr val="000000"/>
              </a:buClr>
              <a:buSzPct val="171000"/>
              <a:buFont typeface="Trebuchet MS"/>
              <a:defRPr sz="2400">
                <a:latin typeface="Trebuchet MS"/>
                <a:ea typeface="Trebuchet MS"/>
                <a:cs typeface="Trebuchet MS"/>
                <a:sym typeface="Trebuchet MS"/>
              </a:defRPr>
            </a:lvl4pPr>
            <a:lvl5pPr marL="1838698" marR="0" indent="-401656" defTabSz="642651">
              <a:spcBef>
                <a:spcPts val="1687"/>
              </a:spcBef>
              <a:buClr>
                <a:srgbClr val="000000"/>
              </a:buClr>
              <a:buSzPct val="171000"/>
              <a:buFont typeface="Trebuchet MS"/>
              <a:defRPr sz="2400">
                <a:latin typeface="Trebuchet MS"/>
                <a:ea typeface="Trebuchet MS"/>
                <a:cs typeface="Trebuchet MS"/>
                <a:sym typeface="Trebuchet MS"/>
              </a:defRPr>
            </a:lvl5pPr>
          </a:lstStyle>
          <a:p>
            <a:pPr lvl="0"/>
            <a:r>
              <a:rPr/>
              <a:t>Body Level One</a:t>
            </a:r>
          </a:p>
          <a:p>
            <a:pPr lvl="1"/>
            <a:r>
              <a:rPr/>
              <a:t>Body Level Two</a:t>
            </a:r>
          </a:p>
          <a:p>
            <a:pPr lvl="2"/>
            <a:r>
              <a:rPr/>
              <a:t>Body Level Three</a:t>
            </a:r>
          </a:p>
          <a:p>
            <a:pPr lvl="3"/>
            <a:r>
              <a:rPr/>
              <a:t>Body Level Four</a:t>
            </a:r>
          </a:p>
          <a:p>
            <a:pPr lvl="4"/>
            <a:r>
              <a:rPr/>
              <a:t>Body Level Five</a:t>
            </a:r>
          </a:p>
        </p:txBody>
      </p:sp>
    </p:spTree>
    <p:extLst>
      <p:ext uri="{BB962C8B-B14F-4D97-AF65-F5344CB8AC3E}">
        <p14:creationId xmlns:p14="http://schemas.microsoft.com/office/powerpoint/2010/main" val="26350339"/>
      </p:ext>
    </p:extLst>
  </p:cSld>
  <p:clrMapOvr>
    <a:masterClrMapping/>
  </p:clrMapOvr>
  <p:transition spd="med"/>
</p:sldLayout>
</file>

<file path=ppt/slideLayouts/slideLayout428.xml><?xml version="1.0" encoding="utf-8"?>
<p:sldLayout xmlns:a="http://schemas.openxmlformats.org/drawingml/2006/main" xmlns:r="http://schemas.openxmlformats.org/officeDocument/2006/relationships" xmlns:p="http://schemas.openxmlformats.org/presentationml/2006/main" showMasterSp="0" type="tx">
  <p:cSld name="1_Title &amp; Subtitle">
    <p:spTree>
      <p:nvGrpSpPr>
        <p:cNvPr id="1" name=""/>
        <p:cNvGrpSpPr/>
        <p:nvPr/>
      </p:nvGrpSpPr>
      <p:grpSpPr>
        <a:xfrm>
          <a:off x="0" y="0"/>
          <a:ext cx="0" cy="0"/>
          <a:chOff x="0" y="0"/>
          <a:chExt cx="0" cy="0"/>
        </a:xfrm>
      </p:grpSpPr>
      <p:sp>
        <p:nvSpPr>
          <p:cNvPr id="85" name="Shape 85"/>
          <p:cNvSpPr>
            <a:spLocks noGrp="1"/>
          </p:cNvSpPr>
          <p:nvPr>
            <p:ph type="title"/>
          </p:nvPr>
        </p:nvSpPr>
        <p:spPr>
          <a:xfrm>
            <a:off x="892978" y="1151932"/>
            <a:ext cx="7358063" cy="2321719"/>
          </a:xfrm>
          <a:prstGeom prst="rect">
            <a:avLst/>
          </a:prstGeom>
        </p:spPr>
        <p:txBody>
          <a:bodyPr lIns="0" tIns="0" rIns="0" bIns="0" anchor="b"/>
          <a:lstStyle>
            <a:lvl1pPr marL="0" marR="0" defTabSz="410583">
              <a:defRPr sz="5900">
                <a:uFillTx/>
                <a:latin typeface="+mj-lt"/>
                <a:ea typeface="+mj-ea"/>
                <a:cs typeface="+mj-cs"/>
                <a:sym typeface="Gill Sans"/>
              </a:defRPr>
            </a:lvl1pPr>
          </a:lstStyle>
          <a:p>
            <a:pPr lvl="0"/>
            <a:r>
              <a:rPr/>
              <a:t>Title Text</a:t>
            </a:r>
          </a:p>
        </p:txBody>
      </p:sp>
      <p:sp>
        <p:nvSpPr>
          <p:cNvPr id="86" name="Shape 86"/>
          <p:cNvSpPr>
            <a:spLocks noGrp="1"/>
          </p:cNvSpPr>
          <p:nvPr>
            <p:ph type="body" idx="1"/>
          </p:nvPr>
        </p:nvSpPr>
        <p:spPr>
          <a:xfrm>
            <a:off x="892978" y="3536156"/>
            <a:ext cx="7358063" cy="794742"/>
          </a:xfrm>
          <a:prstGeom prst="rect">
            <a:avLst/>
          </a:prstGeom>
        </p:spPr>
        <p:txBody>
          <a:bodyPr/>
          <a:lstStyle>
            <a:lvl1pPr marL="0" marR="0" indent="0" algn="ctr" defTabSz="410583">
              <a:spcBef>
                <a:spcPts val="0"/>
              </a:spcBef>
              <a:buSzTx/>
              <a:buNone/>
              <a:defRPr sz="2500">
                <a:uFillTx/>
                <a:latin typeface="+mj-lt"/>
                <a:ea typeface="+mj-ea"/>
                <a:cs typeface="+mj-cs"/>
                <a:sym typeface="Gill Sans"/>
              </a:defRPr>
            </a:lvl1pPr>
            <a:lvl2pPr marL="0" marR="0" indent="0" algn="ctr" defTabSz="410583">
              <a:spcBef>
                <a:spcPts val="0"/>
              </a:spcBef>
              <a:buSzTx/>
              <a:buNone/>
              <a:defRPr sz="2500">
                <a:uFillTx/>
                <a:latin typeface="+mj-lt"/>
                <a:ea typeface="+mj-ea"/>
                <a:cs typeface="+mj-cs"/>
                <a:sym typeface="Gill Sans"/>
              </a:defRPr>
            </a:lvl2pPr>
            <a:lvl3pPr marL="0" marR="0" indent="0" algn="ctr" defTabSz="410583">
              <a:spcBef>
                <a:spcPts val="0"/>
              </a:spcBef>
              <a:buSzTx/>
              <a:buNone/>
              <a:defRPr sz="2500">
                <a:uFillTx/>
                <a:latin typeface="+mj-lt"/>
                <a:ea typeface="+mj-ea"/>
                <a:cs typeface="+mj-cs"/>
                <a:sym typeface="Gill Sans"/>
              </a:defRPr>
            </a:lvl3pPr>
            <a:lvl4pPr marL="0" marR="0" indent="0" algn="ctr" defTabSz="410583">
              <a:spcBef>
                <a:spcPts val="0"/>
              </a:spcBef>
              <a:buSzTx/>
              <a:buNone/>
              <a:defRPr sz="2500">
                <a:uFillTx/>
                <a:latin typeface="+mj-lt"/>
                <a:ea typeface="+mj-ea"/>
                <a:cs typeface="+mj-cs"/>
                <a:sym typeface="Gill Sans"/>
              </a:defRPr>
            </a:lvl4pPr>
            <a:lvl5pPr marL="0" marR="0" indent="0" algn="ctr" defTabSz="410583">
              <a:spcBef>
                <a:spcPts val="0"/>
              </a:spcBef>
              <a:buSzTx/>
              <a:buNone/>
              <a:defRPr sz="2500">
                <a:uFillTx/>
                <a:latin typeface="+mj-lt"/>
                <a:ea typeface="+mj-ea"/>
                <a:cs typeface="+mj-cs"/>
                <a:sym typeface="Gill Sans"/>
              </a:defRPr>
            </a:lvl5pPr>
          </a:lstStyle>
          <a:p>
            <a:pPr lvl="0"/>
            <a:r>
              <a:rPr/>
              <a:t>Body Level One</a:t>
            </a:r>
          </a:p>
          <a:p>
            <a:pPr lvl="1"/>
            <a:r>
              <a:rPr/>
              <a:t>Body Level Two</a:t>
            </a:r>
          </a:p>
          <a:p>
            <a:pPr lvl="2"/>
            <a:r>
              <a:rPr/>
              <a:t>Body Level Three</a:t>
            </a:r>
          </a:p>
          <a:p>
            <a:pPr lvl="3"/>
            <a:r>
              <a:rPr/>
              <a:t>Body Level Four</a:t>
            </a:r>
          </a:p>
          <a:p>
            <a:pPr lvl="4"/>
            <a:r>
              <a:rPr/>
              <a:t>Body Level Five</a:t>
            </a:r>
          </a:p>
        </p:txBody>
      </p:sp>
    </p:spTree>
    <p:extLst>
      <p:ext uri="{BB962C8B-B14F-4D97-AF65-F5344CB8AC3E}">
        <p14:creationId xmlns:p14="http://schemas.microsoft.com/office/powerpoint/2010/main" val="3824444962"/>
      </p:ext>
    </p:extLst>
  </p:cSld>
  <p:clrMapOvr>
    <a:masterClrMapping/>
  </p:clrMapOvr>
  <p:transition spd="med"/>
</p:sldLayout>
</file>

<file path=ppt/slideLayouts/slideLayout429.xml><?xml version="1.0" encoding="utf-8"?>
<p:sldLayout xmlns:a="http://schemas.openxmlformats.org/drawingml/2006/main" xmlns:r="http://schemas.openxmlformats.org/officeDocument/2006/relationships" xmlns:p="http://schemas.openxmlformats.org/presentationml/2006/main" showMasterSp="0" type="tx">
  <p:cSld name="Title &amp; Bullets copy 6">
    <p:spTree>
      <p:nvGrpSpPr>
        <p:cNvPr id="1" name=""/>
        <p:cNvGrpSpPr/>
        <p:nvPr/>
      </p:nvGrpSpPr>
      <p:grpSpPr>
        <a:xfrm>
          <a:off x="0" y="0"/>
          <a:ext cx="0" cy="0"/>
          <a:chOff x="0" y="0"/>
          <a:chExt cx="0" cy="0"/>
        </a:xfrm>
      </p:grpSpPr>
      <p:pic>
        <p:nvPicPr>
          <p:cNvPr id="4" name="Resim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05" y="39068"/>
            <a:ext cx="9027914" cy="6795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 name="Shape 90"/>
          <p:cNvSpPr>
            <a:spLocks noGrp="1"/>
          </p:cNvSpPr>
          <p:nvPr>
            <p:ph type="title"/>
          </p:nvPr>
        </p:nvSpPr>
        <p:spPr>
          <a:xfrm>
            <a:off x="687587" y="383977"/>
            <a:ext cx="7768828" cy="1598414"/>
          </a:xfrm>
          <a:prstGeom prst="rect">
            <a:avLst/>
          </a:prstGeom>
        </p:spPr>
        <p:txBody>
          <a:bodyPr/>
          <a:lstStyle>
            <a:lvl1pPr>
              <a:defRPr b="1">
                <a:latin typeface="Trebuchet MS"/>
                <a:ea typeface="Trebuchet MS"/>
                <a:cs typeface="Trebuchet MS"/>
                <a:sym typeface="Trebuchet MS"/>
              </a:defRPr>
            </a:lvl1pPr>
          </a:lstStyle>
          <a:p>
            <a:pPr lvl="0"/>
            <a:r>
              <a:rPr/>
              <a:t>Title Text</a:t>
            </a:r>
          </a:p>
        </p:txBody>
      </p:sp>
      <p:sp>
        <p:nvSpPr>
          <p:cNvPr id="91" name="Shape 91"/>
          <p:cNvSpPr>
            <a:spLocks noGrp="1"/>
          </p:cNvSpPr>
          <p:nvPr>
            <p:ph type="body" idx="1"/>
          </p:nvPr>
        </p:nvSpPr>
        <p:spPr>
          <a:xfrm>
            <a:off x="687587" y="1982401"/>
            <a:ext cx="7768828" cy="4875609"/>
          </a:xfrm>
          <a:prstGeom prst="rect">
            <a:avLst/>
          </a:prstGeom>
        </p:spPr>
        <p:txBody>
          <a:bodyPr/>
          <a:lstStyle>
            <a:lvl1pPr>
              <a:defRPr>
                <a:latin typeface="Trebuchet MS"/>
                <a:ea typeface="Trebuchet MS"/>
                <a:cs typeface="Trebuchet MS"/>
                <a:sym typeface="Trebuchet MS"/>
              </a:defRPr>
            </a:lvl1pPr>
            <a:lvl2pPr marL="550718" indent="-200828">
              <a:spcBef>
                <a:spcPts val="633"/>
              </a:spcBef>
              <a:buChar char="–"/>
              <a:defRPr sz="2700">
                <a:latin typeface="Trebuchet MS"/>
                <a:ea typeface="Trebuchet MS"/>
                <a:cs typeface="Trebuchet MS"/>
                <a:sym typeface="Trebuchet MS"/>
              </a:defRPr>
            </a:lvl2pPr>
            <a:lvl3pPr marL="831876" indent="-160663">
              <a:spcBef>
                <a:spcPts val="492"/>
              </a:spcBef>
              <a:defRPr sz="2400">
                <a:latin typeface="Trebuchet MS"/>
                <a:ea typeface="Trebuchet MS"/>
                <a:cs typeface="Trebuchet MS"/>
                <a:sym typeface="Trebuchet MS"/>
              </a:defRPr>
            </a:lvl3pPr>
            <a:lvl4pPr marL="1153202" indent="-160663">
              <a:spcBef>
                <a:spcPts val="422"/>
              </a:spcBef>
              <a:buChar char="–"/>
              <a:defRPr sz="2000">
                <a:latin typeface="Trebuchet MS"/>
                <a:ea typeface="Trebuchet MS"/>
                <a:cs typeface="Trebuchet MS"/>
                <a:sym typeface="Trebuchet MS"/>
              </a:defRPr>
            </a:lvl4pPr>
            <a:lvl5pPr marL="1474524" indent="-160663">
              <a:spcBef>
                <a:spcPts val="422"/>
              </a:spcBef>
              <a:buChar char="»"/>
              <a:defRPr sz="2000">
                <a:latin typeface="Trebuchet MS"/>
                <a:ea typeface="Trebuchet MS"/>
                <a:cs typeface="Trebuchet MS"/>
                <a:sym typeface="Trebuchet MS"/>
              </a:defRPr>
            </a:lvl5pPr>
          </a:lstStyle>
          <a:p>
            <a:pPr lvl="0"/>
            <a:r>
              <a:rPr/>
              <a:t>Body Level One</a:t>
            </a:r>
          </a:p>
          <a:p>
            <a:pPr lvl="1"/>
            <a:r>
              <a:rPr/>
              <a:t>Body Level Two</a:t>
            </a:r>
          </a:p>
          <a:p>
            <a:pPr lvl="2"/>
            <a:r>
              <a:rPr/>
              <a:t>Body Level Three</a:t>
            </a:r>
          </a:p>
          <a:p>
            <a:pPr lvl="3"/>
            <a:r>
              <a:rPr/>
              <a:t>Body Level Four</a:t>
            </a:r>
          </a:p>
          <a:p>
            <a:pPr lvl="4"/>
            <a:r>
              <a:rPr/>
              <a:t>Body Level Five</a:t>
            </a:r>
          </a:p>
        </p:txBody>
      </p:sp>
    </p:spTree>
    <p:extLst>
      <p:ext uri="{BB962C8B-B14F-4D97-AF65-F5344CB8AC3E}">
        <p14:creationId xmlns:p14="http://schemas.microsoft.com/office/powerpoint/2010/main" val="2860352603"/>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tr-TR"/>
              <a:t>Click to edit Master title style</a:t>
            </a:r>
            <a:endParaRPr lang="en-US"/>
          </a:p>
        </p:txBody>
      </p:sp>
      <p:sp>
        <p:nvSpPr>
          <p:cNvPr id="3" name="Text Placeholder 2"/>
          <p:cNvSpPr>
            <a:spLocks noGrp="1"/>
          </p:cNvSpPr>
          <p:nvPr>
            <p:ph type="body" idx="1"/>
          </p:nvPr>
        </p:nvSpPr>
        <p:spPr>
          <a:xfrm>
            <a:off x="722313" y="2906765"/>
            <a:ext cx="7772400" cy="1500187"/>
          </a:xfrm>
        </p:spPr>
        <p:txBody>
          <a:bodyPr anchor="b"/>
          <a:lstStyle>
            <a:lvl1pPr marL="0" indent="0">
              <a:buNone/>
              <a:defRPr sz="2000"/>
            </a:lvl1pPr>
            <a:lvl2pPr marL="456018" indent="0">
              <a:buNone/>
              <a:defRPr sz="1800"/>
            </a:lvl2pPr>
            <a:lvl3pPr marL="912059" indent="0">
              <a:buNone/>
              <a:defRPr sz="1600"/>
            </a:lvl3pPr>
            <a:lvl4pPr marL="1368100" indent="0">
              <a:buNone/>
              <a:defRPr sz="1400"/>
            </a:lvl4pPr>
            <a:lvl5pPr marL="1824127" indent="0">
              <a:buNone/>
              <a:defRPr sz="1400"/>
            </a:lvl5pPr>
            <a:lvl6pPr marL="2280158" indent="0">
              <a:buNone/>
              <a:defRPr sz="1400"/>
            </a:lvl6pPr>
            <a:lvl7pPr marL="2736195" indent="0">
              <a:buNone/>
              <a:defRPr sz="1400"/>
            </a:lvl7pPr>
            <a:lvl8pPr marL="3192222" indent="0">
              <a:buNone/>
              <a:defRPr sz="1400"/>
            </a:lvl8pPr>
            <a:lvl9pPr marL="3648250" indent="0">
              <a:buNone/>
              <a:defRPr sz="1400"/>
            </a:lvl9pPr>
          </a:lstStyle>
          <a:p>
            <a:pPr lvl="0"/>
            <a:r>
              <a:rPr lang="tr-TR"/>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a:ln/>
        </p:spPr>
        <p:txBody>
          <a:bodyPr lIns="91203" tIns="45602" rIns="91203" bIns="45602"/>
          <a:lstStyle>
            <a:lvl1pPr>
              <a:defRPr/>
            </a:lvl1pPr>
          </a:lstStyle>
          <a:p>
            <a:pPr fontAlgn="base">
              <a:spcBef>
                <a:spcPct val="0"/>
              </a:spcBef>
              <a:spcAft>
                <a:spcPct val="0"/>
              </a:spcAft>
              <a:defRPr/>
            </a:pPr>
            <a:endParaRPr lang="en-US" sz="3200">
              <a:solidFill>
                <a:srgbClr val="000000"/>
              </a:solidFill>
              <a:latin typeface="Comic Sans MS" pitchFamily="-1" charset="0"/>
            </a:endParaRPr>
          </a:p>
        </p:txBody>
      </p:sp>
      <p:sp>
        <p:nvSpPr>
          <p:cNvPr id="5" name="Rectangle 5"/>
          <p:cNvSpPr>
            <a:spLocks noGrp="1" noChangeArrowheads="1"/>
          </p:cNvSpPr>
          <p:nvPr>
            <p:ph type="ftr" sz="quarter" idx="11"/>
          </p:nvPr>
        </p:nvSpPr>
        <p:spPr>
          <a:xfrm>
            <a:off x="3124201" y="6248400"/>
            <a:ext cx="2895600" cy="457200"/>
          </a:xfrm>
          <a:prstGeom prst="rect">
            <a:avLst/>
          </a:prstGeom>
          <a:ln/>
        </p:spPr>
        <p:txBody>
          <a:bodyPr lIns="91203" tIns="45602" rIns="91203" bIns="45602"/>
          <a:lstStyle>
            <a:lvl1pPr>
              <a:defRPr/>
            </a:lvl1pPr>
          </a:lstStyle>
          <a:p>
            <a:pPr fontAlgn="base">
              <a:spcBef>
                <a:spcPct val="0"/>
              </a:spcBef>
              <a:spcAft>
                <a:spcPct val="0"/>
              </a:spcAft>
              <a:defRPr/>
            </a:pPr>
            <a:endParaRPr lang="en-US" sz="3200">
              <a:solidFill>
                <a:srgbClr val="000000"/>
              </a:solidFill>
              <a:latin typeface="Comic Sans MS" pitchFamily="-1"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lIns="91203" tIns="45602" rIns="91203" bIns="45602"/>
          <a:lstStyle>
            <a:lvl1pPr>
              <a:defRPr/>
            </a:lvl1pPr>
          </a:lstStyle>
          <a:p>
            <a:pPr fontAlgn="base">
              <a:spcBef>
                <a:spcPct val="0"/>
              </a:spcBef>
              <a:spcAft>
                <a:spcPct val="0"/>
              </a:spcAft>
              <a:defRPr/>
            </a:pPr>
            <a:fld id="{A1B49B0F-2B65-984D-94D8-BAA8B5799744}" type="slidenum">
              <a:rPr lang="en-US" sz="3200">
                <a:solidFill>
                  <a:srgbClr val="000000"/>
                </a:solidFill>
                <a:latin typeface="Comic Sans MS" pitchFamily="-1" charset="0"/>
              </a:rPr>
              <a:pPr fontAlgn="base">
                <a:spcBef>
                  <a:spcPct val="0"/>
                </a:spcBef>
                <a:spcAft>
                  <a:spcPct val="0"/>
                </a:spcAft>
                <a:defRPr/>
              </a:pPr>
              <a:t>‹#›</a:t>
            </a:fld>
            <a:endParaRPr lang="en-US" sz="3200">
              <a:solidFill>
                <a:srgbClr val="000000"/>
              </a:solidFill>
              <a:latin typeface="Comic Sans MS" pitchFamily="-1" charset="0"/>
            </a:endParaRPr>
          </a:p>
        </p:txBody>
      </p:sp>
    </p:spTree>
    <p:extLst>
      <p:ext uri="{BB962C8B-B14F-4D97-AF65-F5344CB8AC3E}">
        <p14:creationId xmlns:p14="http://schemas.microsoft.com/office/powerpoint/2010/main" val="3536526519"/>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showMasterSp="0" type="tx">
  <p:cSld name="Default - Title and Chart copy">
    <p:spTree>
      <p:nvGrpSpPr>
        <p:cNvPr id="1" name=""/>
        <p:cNvGrpSpPr/>
        <p:nvPr/>
      </p:nvGrpSpPr>
      <p:grpSpPr>
        <a:xfrm>
          <a:off x="0" y="0"/>
          <a:ext cx="0" cy="0"/>
          <a:chOff x="0" y="0"/>
          <a:chExt cx="0" cy="0"/>
        </a:xfrm>
      </p:grpSpPr>
      <p:sp>
        <p:nvSpPr>
          <p:cNvPr id="4" name="Shape 93"/>
          <p:cNvSpPr/>
          <p:nvPr/>
        </p:nvSpPr>
        <p:spPr>
          <a:xfrm>
            <a:off x="84833" y="127248"/>
            <a:ext cx="9001125" cy="6625828"/>
          </a:xfrm>
          <a:prstGeom prst="rect">
            <a:avLst/>
          </a:prstGeom>
          <a:ln w="76200">
            <a:solidFill/>
            <a:miter lim="400000"/>
          </a:ln>
        </p:spPr>
        <p:txBody>
          <a:bodyPr lIns="26777" tIns="26777" rIns="26777" bIns="26777" anchor="ctr"/>
          <a:lstStyle/>
          <a:p>
            <a:pPr algn="ctr" defTabSz="580170">
              <a:buClr>
                <a:srgbClr val="000000"/>
              </a:buClr>
              <a:buFont typeface="Trebuchet MS"/>
              <a:buNone/>
              <a:defRPr sz="5600">
                <a:effectLst>
                  <a:outerShdw blurRad="38100" dist="12700" dir="5400000" rotWithShape="0">
                    <a:srgbClr val="000000">
                      <a:alpha val="50000"/>
                    </a:srgbClr>
                  </a:outerShdw>
                </a:effectLst>
                <a:uFill>
                  <a:solidFill/>
                </a:uFill>
                <a:latin typeface="Trebuchet MS"/>
                <a:ea typeface="Trebuchet MS"/>
                <a:cs typeface="Trebuchet MS"/>
                <a:sym typeface="Trebuchet MS"/>
              </a:defRPr>
            </a:pPr>
            <a:endParaRPr sz="3900" kern="0">
              <a:solidFill>
                <a:sysClr val="windowText" lastClr="000000"/>
              </a:solidFill>
              <a:effectLst>
                <a:outerShdw blurRad="38100" dist="12700" dir="5400000" rotWithShape="0">
                  <a:srgbClr val="000000">
                    <a:alpha val="50000"/>
                  </a:srgbClr>
                </a:outerShdw>
              </a:effectLst>
              <a:uFill>
                <a:solidFill/>
              </a:uFill>
              <a:latin typeface="Trebuchet MS"/>
              <a:ea typeface="Trebuchet MS"/>
              <a:cs typeface="Trebuchet MS"/>
              <a:sym typeface="Trebuchet MS"/>
            </a:endParaRPr>
          </a:p>
        </p:txBody>
      </p:sp>
      <p:sp>
        <p:nvSpPr>
          <p:cNvPr id="94" name="Shape 94"/>
          <p:cNvSpPr>
            <a:spLocks noGrp="1"/>
          </p:cNvSpPr>
          <p:nvPr>
            <p:ph idx="3"/>
          </p:nvPr>
        </p:nvSpPr>
        <p:spPr>
          <a:xfrm>
            <a:off x="455415" y="1598415"/>
            <a:ext cx="8233172" cy="4525964"/>
          </a:xfrm>
          <a:prstGeom prst="rect">
            <a:avLst/>
          </a:prstGeom>
          <a:ln>
            <a:round/>
          </a:ln>
        </p:spPr>
        <p:txBody>
          <a:bodyPr lIns="26777" tIns="26777" rIns="26777" bIns="26777"/>
          <a:lstStyle/>
          <a:p>
            <a:pPr lvl="0"/>
            <a:endParaRPr/>
          </a:p>
        </p:txBody>
      </p:sp>
      <p:sp>
        <p:nvSpPr>
          <p:cNvPr id="95" name="Shape 95"/>
          <p:cNvSpPr>
            <a:spLocks noGrp="1"/>
          </p:cNvSpPr>
          <p:nvPr>
            <p:ph type="title"/>
          </p:nvPr>
        </p:nvSpPr>
        <p:spPr>
          <a:xfrm>
            <a:off x="455415" y="274648"/>
            <a:ext cx="8233172" cy="1143001"/>
          </a:xfrm>
          <a:prstGeom prst="rect">
            <a:avLst/>
          </a:prstGeom>
          <a:ln>
            <a:round/>
          </a:ln>
        </p:spPr>
        <p:txBody>
          <a:bodyPr lIns="26777" tIns="26777" rIns="26777" bIns="26777"/>
          <a:lstStyle>
            <a:lvl1pPr marL="0" marR="0" defTabSz="455211">
              <a:defRPr>
                <a:latin typeface="+mn-lt"/>
                <a:ea typeface="+mn-ea"/>
                <a:cs typeface="+mn-cs"/>
                <a:sym typeface="Calibri"/>
              </a:defRPr>
            </a:lvl1pPr>
          </a:lstStyle>
          <a:p>
            <a:pPr lvl="0"/>
            <a:r>
              <a:rPr/>
              <a:t>Title Text</a:t>
            </a:r>
          </a:p>
        </p:txBody>
      </p:sp>
      <p:sp>
        <p:nvSpPr>
          <p:cNvPr id="5" name="Shape 96"/>
          <p:cNvSpPr>
            <a:spLocks noGrp="1"/>
          </p:cNvSpPr>
          <p:nvPr>
            <p:ph type="sldNum" sz="quarter" idx="10"/>
          </p:nvPr>
        </p:nvSpPr>
        <p:spPr>
          <a:xfrm>
            <a:off x="8463189" y="6492126"/>
            <a:ext cx="223166" cy="227223"/>
          </a:xfrm>
          <a:ln w="9525">
            <a:round/>
          </a:ln>
        </p:spPr>
        <p:txBody>
          <a:bodyPr lIns="26777" tIns="26777" rIns="26777" bIns="26777" anchor="ctr"/>
          <a:lstStyle>
            <a:lvl1pPr algn="r" defTabSz="455211">
              <a:defRPr sz="1100">
                <a:solidFill>
                  <a:srgbClr val="9A9A9A"/>
                </a:solidFill>
                <a:uFill>
                  <a:solidFill>
                    <a:srgbClr val="9A9A9A"/>
                  </a:solidFill>
                </a:uFill>
                <a:latin typeface="+mn-lt"/>
                <a:ea typeface="+mn-ea"/>
                <a:cs typeface="+mn-cs"/>
                <a:sym typeface="Calibri"/>
              </a:defRPr>
            </a:lvl1pPr>
          </a:lstStyle>
          <a:p>
            <a:pPr>
              <a:defRPr/>
            </a:pPr>
            <a:fld id="{98A4E064-A30C-4D03-95CD-5A4D9FAEE4D7}" type="slidenum">
              <a:rPr/>
              <a:pPr>
                <a:defRPr/>
              </a:pPr>
              <a:t>‹#›</a:t>
            </a:fld>
            <a:endParaRPr/>
          </a:p>
        </p:txBody>
      </p:sp>
    </p:spTree>
    <p:extLst>
      <p:ext uri="{BB962C8B-B14F-4D97-AF65-F5344CB8AC3E}">
        <p14:creationId xmlns:p14="http://schemas.microsoft.com/office/powerpoint/2010/main" val="3085452095"/>
      </p:ext>
    </p:extLst>
  </p:cSld>
  <p:clrMapOvr>
    <a:masterClrMapping/>
  </p:clrMapOvr>
  <p:transition spd="med"/>
</p:sldLayout>
</file>

<file path=ppt/slideLayouts/slideLayout431.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98" name="Shape 98"/>
          <p:cNvSpPr>
            <a:spLocks noGrp="1"/>
          </p:cNvSpPr>
          <p:nvPr>
            <p:ph type="body" idx="1"/>
          </p:nvPr>
        </p:nvSpPr>
        <p:spPr>
          <a:xfrm>
            <a:off x="892969" y="892969"/>
            <a:ext cx="7366992" cy="5080992"/>
          </a:xfrm>
          <a:prstGeom prst="rect">
            <a:avLst/>
          </a:prstGeom>
        </p:spPr>
        <p:txBody>
          <a:bodyPr lIns="26777" tIns="26777" rIns="26777" bIns="26777" anchor="ctr"/>
          <a:lstStyle>
            <a:lvl1pPr marL="464137" marR="0" indent="-312400" defTabSz="642651">
              <a:spcBef>
                <a:spcPts val="3305"/>
              </a:spcBef>
              <a:buClr>
                <a:srgbClr val="000000"/>
              </a:buClr>
              <a:buSzPct val="171000"/>
              <a:buFont typeface="Gill Sans"/>
              <a:defRPr sz="2700">
                <a:latin typeface="+mj-lt"/>
                <a:ea typeface="+mj-ea"/>
                <a:cs typeface="+mj-cs"/>
                <a:sym typeface="Gill Sans"/>
              </a:defRPr>
            </a:lvl1pPr>
            <a:lvl2pPr marL="705132" marR="0" indent="-312400" defTabSz="642651">
              <a:spcBef>
                <a:spcPts val="3305"/>
              </a:spcBef>
              <a:buClr>
                <a:srgbClr val="000000"/>
              </a:buClr>
              <a:buSzPct val="171000"/>
              <a:buFont typeface="Gill Sans"/>
              <a:defRPr sz="2700">
                <a:latin typeface="+mj-lt"/>
                <a:ea typeface="+mj-ea"/>
                <a:cs typeface="+mj-cs"/>
                <a:sym typeface="Gill Sans"/>
              </a:defRPr>
            </a:lvl2pPr>
            <a:lvl3pPr marL="946126" marR="0" indent="-312400" defTabSz="642651">
              <a:spcBef>
                <a:spcPts val="3305"/>
              </a:spcBef>
              <a:buClr>
                <a:srgbClr val="000000"/>
              </a:buClr>
              <a:buSzPct val="171000"/>
              <a:buFont typeface="Gill Sans"/>
              <a:defRPr sz="2700">
                <a:latin typeface="+mj-lt"/>
                <a:ea typeface="+mj-ea"/>
                <a:cs typeface="+mj-cs"/>
                <a:sym typeface="Gill Sans"/>
              </a:defRPr>
            </a:lvl3pPr>
            <a:lvl4pPr marL="1196047" marR="0" indent="-312400" defTabSz="642651">
              <a:spcBef>
                <a:spcPts val="3305"/>
              </a:spcBef>
              <a:buClr>
                <a:srgbClr val="000000"/>
              </a:buClr>
              <a:buSzPct val="171000"/>
              <a:buFont typeface="Gill Sans"/>
              <a:defRPr sz="2700">
                <a:latin typeface="+mj-lt"/>
                <a:ea typeface="+mj-ea"/>
                <a:cs typeface="+mj-cs"/>
                <a:sym typeface="Gill Sans"/>
              </a:defRPr>
            </a:lvl4pPr>
            <a:lvl5pPr marL="1437041" marR="0" indent="-312400" defTabSz="642651">
              <a:spcBef>
                <a:spcPts val="3305"/>
              </a:spcBef>
              <a:buClr>
                <a:srgbClr val="000000"/>
              </a:buClr>
              <a:buSzPct val="171000"/>
              <a:buFont typeface="Gill Sans"/>
              <a:defRPr sz="2700">
                <a:latin typeface="+mj-lt"/>
                <a:ea typeface="+mj-ea"/>
                <a:cs typeface="+mj-cs"/>
                <a:sym typeface="Gill Sans"/>
              </a:defRPr>
            </a:lvl5pPr>
          </a:lstStyle>
          <a:p>
            <a:pPr lvl="0"/>
            <a:r>
              <a:rPr/>
              <a:t>Body Level One</a:t>
            </a:r>
          </a:p>
          <a:p>
            <a:pPr lvl="1"/>
            <a:r>
              <a:rPr/>
              <a:t>Body Level Two</a:t>
            </a:r>
          </a:p>
          <a:p>
            <a:pPr lvl="2"/>
            <a:r>
              <a:rPr/>
              <a:t>Body Level Three</a:t>
            </a:r>
          </a:p>
          <a:p>
            <a:pPr lvl="3"/>
            <a:r>
              <a:rPr/>
              <a:t>Body Level Four</a:t>
            </a:r>
          </a:p>
          <a:p>
            <a:pPr lvl="4"/>
            <a:r>
              <a:rPr/>
              <a:t>Body Level Five</a:t>
            </a:r>
          </a:p>
        </p:txBody>
      </p:sp>
    </p:spTree>
    <p:extLst>
      <p:ext uri="{BB962C8B-B14F-4D97-AF65-F5344CB8AC3E}">
        <p14:creationId xmlns:p14="http://schemas.microsoft.com/office/powerpoint/2010/main" val="2945418389"/>
      </p:ext>
    </p:extLst>
  </p:cSld>
  <p:clrMapOvr>
    <a:masterClrMapping/>
  </p:clrMapOvr>
  <p:transition spd="med"/>
</p:sldLayout>
</file>

<file path=ppt/slideLayouts/slideLayout432.xml><?xml version="1.0" encoding="utf-8"?>
<p:sldLayout xmlns:a="http://schemas.openxmlformats.org/drawingml/2006/main" xmlns:r="http://schemas.openxmlformats.org/officeDocument/2006/relationships" xmlns:p="http://schemas.openxmlformats.org/presentationml/2006/main" type="tx">
  <p:cSld name="1_Title &amp; Bullets copy">
    <p:spTree>
      <p:nvGrpSpPr>
        <p:cNvPr id="1" name=""/>
        <p:cNvGrpSpPr/>
        <p:nvPr/>
      </p:nvGrpSpPr>
      <p:grpSpPr>
        <a:xfrm>
          <a:off x="0" y="0"/>
          <a:ext cx="0" cy="0"/>
          <a:chOff x="0" y="0"/>
          <a:chExt cx="0" cy="0"/>
        </a:xfrm>
      </p:grpSpPr>
      <p:sp>
        <p:nvSpPr>
          <p:cNvPr id="100" name="Shape 100"/>
          <p:cNvSpPr>
            <a:spLocks noGrp="1"/>
          </p:cNvSpPr>
          <p:nvPr>
            <p:ph type="title"/>
          </p:nvPr>
        </p:nvSpPr>
        <p:spPr>
          <a:prstGeom prst="rect">
            <a:avLst/>
          </a:prstGeom>
        </p:spPr>
        <p:txBody>
          <a:bodyPr/>
          <a:lstStyle/>
          <a:p>
            <a:pPr lvl="0"/>
            <a:r>
              <a:rPr/>
              <a:t>Title Text</a:t>
            </a:r>
          </a:p>
        </p:txBody>
      </p:sp>
      <p:sp>
        <p:nvSpPr>
          <p:cNvPr id="101" name="Shape 101"/>
          <p:cNvSpPr>
            <a:spLocks noGrp="1"/>
          </p:cNvSpPr>
          <p:nvPr>
            <p:ph type="body" idx="1"/>
          </p:nvPr>
        </p:nvSpPr>
        <p:spPr>
          <a:prstGeom prst="rect">
            <a:avLst/>
          </a:prstGeom>
        </p:spPr>
        <p:txBody>
          <a:bodyPr/>
          <a:lstStyle>
            <a:lvl2pPr marL="550718" indent="-200828">
              <a:spcBef>
                <a:spcPts val="633"/>
              </a:spcBef>
              <a:buChar char="–"/>
              <a:defRPr sz="2700"/>
            </a:lvl2pPr>
            <a:lvl3pPr marL="831876" indent="-160663">
              <a:spcBef>
                <a:spcPts val="492"/>
              </a:spcBef>
              <a:defRPr sz="2400"/>
            </a:lvl3pPr>
            <a:lvl4pPr marL="1153202" indent="-160663">
              <a:spcBef>
                <a:spcPts val="422"/>
              </a:spcBef>
              <a:buChar char="–"/>
              <a:defRPr sz="2000"/>
            </a:lvl4pPr>
            <a:lvl5pPr marL="1474524" indent="-160663">
              <a:spcBef>
                <a:spcPts val="422"/>
              </a:spcBef>
              <a:buChar char="»"/>
              <a:defRPr sz="2000"/>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5"/>
          <p:cNvSpPr>
            <a:spLocks noGrp="1"/>
          </p:cNvSpPr>
          <p:nvPr>
            <p:ph type="sldNum" sz="quarter" idx="10"/>
          </p:nvPr>
        </p:nvSpPr>
        <p:spPr>
          <a:ln/>
        </p:spPr>
        <p:txBody>
          <a:bodyPr/>
          <a:lstStyle>
            <a:lvl1pPr>
              <a:defRPr/>
            </a:lvl1pPr>
          </a:lstStyle>
          <a:p>
            <a:pPr>
              <a:defRPr/>
            </a:pPr>
            <a:fld id="{D3F4D632-8FCE-467E-AE94-C290E959D0E6}" type="slidenum">
              <a:rPr/>
              <a:pPr>
                <a:defRPr/>
              </a:pPr>
              <a:t>‹#›</a:t>
            </a:fld>
            <a:endParaRPr/>
          </a:p>
        </p:txBody>
      </p:sp>
    </p:spTree>
    <p:extLst>
      <p:ext uri="{BB962C8B-B14F-4D97-AF65-F5344CB8AC3E}">
        <p14:creationId xmlns:p14="http://schemas.microsoft.com/office/powerpoint/2010/main" val="350043861"/>
      </p:ext>
    </p:extLst>
  </p:cSld>
  <p:clrMapOvr>
    <a:masterClrMapping/>
  </p:clrMapOvr>
  <p:transition spd="med"/>
</p:sldLayout>
</file>

<file path=ppt/slideLayouts/slideLayout433.xml><?xml version="1.0" encoding="utf-8"?>
<p:sldLayout xmlns:a="http://schemas.openxmlformats.org/drawingml/2006/main" xmlns:r="http://schemas.openxmlformats.org/officeDocument/2006/relationships" xmlns:p="http://schemas.openxmlformats.org/presentationml/2006/main" type="tx">
  <p:cSld name="1_Title &amp; Bullets copy 1">
    <p:spTree>
      <p:nvGrpSpPr>
        <p:cNvPr id="1" name=""/>
        <p:cNvGrpSpPr/>
        <p:nvPr/>
      </p:nvGrpSpPr>
      <p:grpSpPr>
        <a:xfrm>
          <a:off x="0" y="0"/>
          <a:ext cx="0" cy="0"/>
          <a:chOff x="0" y="0"/>
          <a:chExt cx="0" cy="0"/>
        </a:xfrm>
      </p:grpSpPr>
      <p:sp>
        <p:nvSpPr>
          <p:cNvPr id="104" name="Shape 104"/>
          <p:cNvSpPr>
            <a:spLocks noGrp="1"/>
          </p:cNvSpPr>
          <p:nvPr>
            <p:ph type="title"/>
          </p:nvPr>
        </p:nvSpPr>
        <p:spPr>
          <a:prstGeom prst="rect">
            <a:avLst/>
          </a:prstGeom>
        </p:spPr>
        <p:txBody>
          <a:bodyPr/>
          <a:lstStyle/>
          <a:p>
            <a:pPr lvl="0"/>
            <a:r>
              <a:rPr/>
              <a:t>Title Text</a:t>
            </a:r>
          </a:p>
        </p:txBody>
      </p:sp>
      <p:sp>
        <p:nvSpPr>
          <p:cNvPr id="105" name="Shape 105"/>
          <p:cNvSpPr>
            <a:spLocks noGrp="1"/>
          </p:cNvSpPr>
          <p:nvPr>
            <p:ph type="body" idx="1"/>
          </p:nvPr>
        </p:nvSpPr>
        <p:spPr>
          <a:prstGeom prst="rect">
            <a:avLst/>
          </a:prstGeom>
        </p:spPr>
        <p:txBody>
          <a:bodyPr/>
          <a:lstStyle>
            <a:lvl2pPr marL="550718" indent="-200828">
              <a:spcBef>
                <a:spcPts val="633"/>
              </a:spcBef>
              <a:buChar char="–"/>
              <a:defRPr sz="2700"/>
            </a:lvl2pPr>
            <a:lvl3pPr marL="831876" indent="-160663">
              <a:spcBef>
                <a:spcPts val="492"/>
              </a:spcBef>
              <a:defRPr sz="2400"/>
            </a:lvl3pPr>
            <a:lvl4pPr marL="1153202" indent="-160663">
              <a:spcBef>
                <a:spcPts val="422"/>
              </a:spcBef>
              <a:buChar char="–"/>
              <a:defRPr sz="2000"/>
            </a:lvl4pPr>
            <a:lvl5pPr marL="1474524" indent="-160663">
              <a:spcBef>
                <a:spcPts val="422"/>
              </a:spcBef>
              <a:buChar char="»"/>
              <a:defRPr sz="2000"/>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5"/>
          <p:cNvSpPr>
            <a:spLocks noGrp="1"/>
          </p:cNvSpPr>
          <p:nvPr>
            <p:ph type="sldNum" sz="quarter" idx="10"/>
          </p:nvPr>
        </p:nvSpPr>
        <p:spPr>
          <a:ln/>
        </p:spPr>
        <p:txBody>
          <a:bodyPr/>
          <a:lstStyle>
            <a:lvl1pPr>
              <a:defRPr/>
            </a:lvl1pPr>
          </a:lstStyle>
          <a:p>
            <a:pPr>
              <a:defRPr/>
            </a:pPr>
            <a:fld id="{1CB5391D-2CE0-42C1-9552-834CB715C6C4}" type="slidenum">
              <a:rPr/>
              <a:pPr>
                <a:defRPr/>
              </a:pPr>
              <a:t>‹#›</a:t>
            </a:fld>
            <a:endParaRPr/>
          </a:p>
        </p:txBody>
      </p:sp>
    </p:spTree>
    <p:extLst>
      <p:ext uri="{BB962C8B-B14F-4D97-AF65-F5344CB8AC3E}">
        <p14:creationId xmlns:p14="http://schemas.microsoft.com/office/powerpoint/2010/main" val="3773667775"/>
      </p:ext>
    </p:extLst>
  </p:cSld>
  <p:clrMapOvr>
    <a:masterClrMapping/>
  </p:clrMapOvr>
  <p:transition spd="med"/>
</p:sldLayout>
</file>

<file path=ppt/slideLayouts/slideLayout434.xml><?xml version="1.0" encoding="utf-8"?>
<p:sldLayout xmlns:a="http://schemas.openxmlformats.org/drawingml/2006/main" xmlns:r="http://schemas.openxmlformats.org/officeDocument/2006/relationships" xmlns:p="http://schemas.openxmlformats.org/presentationml/2006/main" type="tx">
  <p:cSld name="1_Title &amp; Bullets copy 2">
    <p:spTree>
      <p:nvGrpSpPr>
        <p:cNvPr id="1" name=""/>
        <p:cNvGrpSpPr/>
        <p:nvPr/>
      </p:nvGrpSpPr>
      <p:grpSpPr>
        <a:xfrm>
          <a:off x="0" y="0"/>
          <a:ext cx="0" cy="0"/>
          <a:chOff x="0" y="0"/>
          <a:chExt cx="0" cy="0"/>
        </a:xfrm>
      </p:grpSpPr>
      <p:sp>
        <p:nvSpPr>
          <p:cNvPr id="108" name="Shape 108"/>
          <p:cNvSpPr>
            <a:spLocks noGrp="1"/>
          </p:cNvSpPr>
          <p:nvPr>
            <p:ph type="title"/>
          </p:nvPr>
        </p:nvSpPr>
        <p:spPr>
          <a:prstGeom prst="rect">
            <a:avLst/>
          </a:prstGeom>
        </p:spPr>
        <p:txBody>
          <a:bodyPr/>
          <a:lstStyle/>
          <a:p>
            <a:pPr lvl="0"/>
            <a:r>
              <a:rPr/>
              <a:t>Title Text</a:t>
            </a:r>
          </a:p>
        </p:txBody>
      </p:sp>
      <p:sp>
        <p:nvSpPr>
          <p:cNvPr id="109" name="Shape 109"/>
          <p:cNvSpPr>
            <a:spLocks noGrp="1"/>
          </p:cNvSpPr>
          <p:nvPr>
            <p:ph type="body" idx="1"/>
          </p:nvPr>
        </p:nvSpPr>
        <p:spPr>
          <a:prstGeom prst="rect">
            <a:avLst/>
          </a:prstGeom>
        </p:spPr>
        <p:txBody>
          <a:bodyPr/>
          <a:lstStyle>
            <a:lvl2pPr marL="550718" indent="-200828">
              <a:spcBef>
                <a:spcPts val="633"/>
              </a:spcBef>
              <a:buChar char="–"/>
              <a:defRPr sz="2700"/>
            </a:lvl2pPr>
            <a:lvl3pPr marL="831876" indent="-160663">
              <a:spcBef>
                <a:spcPts val="492"/>
              </a:spcBef>
              <a:defRPr sz="2400"/>
            </a:lvl3pPr>
            <a:lvl4pPr marL="1153202" indent="-160663">
              <a:spcBef>
                <a:spcPts val="422"/>
              </a:spcBef>
              <a:buChar char="–"/>
              <a:defRPr sz="2000"/>
            </a:lvl4pPr>
            <a:lvl5pPr marL="1474524" indent="-160663">
              <a:spcBef>
                <a:spcPts val="422"/>
              </a:spcBef>
              <a:buChar char="»"/>
              <a:defRPr sz="2000"/>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5"/>
          <p:cNvSpPr>
            <a:spLocks noGrp="1"/>
          </p:cNvSpPr>
          <p:nvPr>
            <p:ph type="sldNum" sz="quarter" idx="10"/>
          </p:nvPr>
        </p:nvSpPr>
        <p:spPr>
          <a:ln/>
        </p:spPr>
        <p:txBody>
          <a:bodyPr/>
          <a:lstStyle>
            <a:lvl1pPr>
              <a:defRPr/>
            </a:lvl1pPr>
          </a:lstStyle>
          <a:p>
            <a:pPr>
              <a:defRPr/>
            </a:pPr>
            <a:fld id="{D301A1CE-EBA6-4F48-B103-D2F39A4684DD}" type="slidenum">
              <a:rPr/>
              <a:pPr>
                <a:defRPr/>
              </a:pPr>
              <a:t>‹#›</a:t>
            </a:fld>
            <a:endParaRPr/>
          </a:p>
        </p:txBody>
      </p:sp>
    </p:spTree>
    <p:extLst>
      <p:ext uri="{BB962C8B-B14F-4D97-AF65-F5344CB8AC3E}">
        <p14:creationId xmlns:p14="http://schemas.microsoft.com/office/powerpoint/2010/main" val="950787613"/>
      </p:ext>
    </p:extLst>
  </p:cSld>
  <p:clrMapOvr>
    <a:masterClrMapping/>
  </p:clrMapOvr>
  <p:transition spd="med"/>
</p:sldLayout>
</file>

<file path=ppt/slideLayouts/slideLayout435.xml><?xml version="1.0" encoding="utf-8"?>
<p:sldLayout xmlns:a="http://schemas.openxmlformats.org/drawingml/2006/main" xmlns:r="http://schemas.openxmlformats.org/officeDocument/2006/relationships" xmlns:p="http://schemas.openxmlformats.org/presentationml/2006/main" showMasterSp="0" type="tx">
  <p:cSld name="Default - Title Only copy">
    <p:spTree>
      <p:nvGrpSpPr>
        <p:cNvPr id="1" name=""/>
        <p:cNvGrpSpPr/>
        <p:nvPr/>
      </p:nvGrpSpPr>
      <p:grpSpPr>
        <a:xfrm>
          <a:off x="0" y="0"/>
          <a:ext cx="0" cy="0"/>
          <a:chOff x="0" y="0"/>
          <a:chExt cx="0" cy="0"/>
        </a:xfrm>
      </p:grpSpPr>
      <p:sp>
        <p:nvSpPr>
          <p:cNvPr id="3" name="Shape 112"/>
          <p:cNvSpPr/>
          <p:nvPr/>
        </p:nvSpPr>
        <p:spPr>
          <a:xfrm>
            <a:off x="84833" y="127248"/>
            <a:ext cx="9001125" cy="6625828"/>
          </a:xfrm>
          <a:prstGeom prst="rect">
            <a:avLst/>
          </a:prstGeom>
          <a:ln w="76200">
            <a:solidFill/>
            <a:miter lim="400000"/>
          </a:ln>
        </p:spPr>
        <p:txBody>
          <a:bodyPr lIns="26777" tIns="26777" rIns="26777" bIns="26777" anchor="ctr"/>
          <a:lstStyle/>
          <a:p>
            <a:pPr algn="ctr" defTabSz="580170">
              <a:buClr>
                <a:srgbClr val="000000"/>
              </a:buClr>
              <a:buFont typeface="Trebuchet MS"/>
              <a:buNone/>
              <a:defRPr sz="5600">
                <a:effectLst>
                  <a:outerShdw blurRad="38100" dist="12700" dir="5400000" rotWithShape="0">
                    <a:srgbClr val="000000">
                      <a:alpha val="50000"/>
                    </a:srgbClr>
                  </a:outerShdw>
                </a:effectLst>
                <a:uFill>
                  <a:solidFill/>
                </a:uFill>
                <a:latin typeface="Trebuchet MS"/>
                <a:ea typeface="Trebuchet MS"/>
                <a:cs typeface="Trebuchet MS"/>
                <a:sym typeface="Trebuchet MS"/>
              </a:defRPr>
            </a:pPr>
            <a:endParaRPr sz="3900" kern="0">
              <a:solidFill>
                <a:sysClr val="windowText" lastClr="000000"/>
              </a:solidFill>
              <a:effectLst>
                <a:outerShdw blurRad="38100" dist="12700" dir="5400000" rotWithShape="0">
                  <a:srgbClr val="000000">
                    <a:alpha val="50000"/>
                  </a:srgbClr>
                </a:outerShdw>
              </a:effectLst>
              <a:uFill>
                <a:solidFill/>
              </a:uFill>
              <a:latin typeface="Trebuchet MS"/>
              <a:ea typeface="Trebuchet MS"/>
              <a:cs typeface="Trebuchet MS"/>
              <a:sym typeface="Trebuchet MS"/>
            </a:endParaRPr>
          </a:p>
        </p:txBody>
      </p:sp>
      <p:sp>
        <p:nvSpPr>
          <p:cNvPr id="113" name="Shape 113"/>
          <p:cNvSpPr>
            <a:spLocks noGrp="1"/>
          </p:cNvSpPr>
          <p:nvPr>
            <p:ph type="title"/>
          </p:nvPr>
        </p:nvSpPr>
        <p:spPr>
          <a:xfrm>
            <a:off x="455415" y="274648"/>
            <a:ext cx="8233172" cy="1143001"/>
          </a:xfrm>
          <a:prstGeom prst="rect">
            <a:avLst/>
          </a:prstGeom>
          <a:ln>
            <a:round/>
          </a:ln>
        </p:spPr>
        <p:txBody>
          <a:bodyPr lIns="26777" tIns="26777" rIns="26777" bIns="26777"/>
          <a:lstStyle>
            <a:lvl1pPr marL="0" marR="0" defTabSz="455211">
              <a:defRPr>
                <a:latin typeface="+mn-lt"/>
                <a:ea typeface="+mn-ea"/>
                <a:cs typeface="+mn-cs"/>
                <a:sym typeface="Calibri"/>
              </a:defRPr>
            </a:lvl1pPr>
          </a:lstStyle>
          <a:p>
            <a:pPr lvl="0"/>
            <a:r>
              <a:rPr/>
              <a:t>Title Text</a:t>
            </a:r>
          </a:p>
        </p:txBody>
      </p:sp>
      <p:sp>
        <p:nvSpPr>
          <p:cNvPr id="4" name="Shape 114"/>
          <p:cNvSpPr>
            <a:spLocks noGrp="1"/>
          </p:cNvSpPr>
          <p:nvPr>
            <p:ph type="sldNum" sz="quarter" idx="10"/>
          </p:nvPr>
        </p:nvSpPr>
        <p:spPr>
          <a:xfrm>
            <a:off x="8463189" y="6492126"/>
            <a:ext cx="223166" cy="227223"/>
          </a:xfrm>
          <a:ln>
            <a:round/>
          </a:ln>
        </p:spPr>
        <p:txBody>
          <a:bodyPr lIns="26777" tIns="26777" rIns="26777" bIns="26777" anchor="ctr"/>
          <a:lstStyle>
            <a:lvl1pPr algn="r" defTabSz="455211">
              <a:defRPr sz="1100">
                <a:solidFill>
                  <a:srgbClr val="9A9A9A"/>
                </a:solidFill>
                <a:uFill>
                  <a:solidFill>
                    <a:srgbClr val="9A9A9A"/>
                  </a:solidFill>
                </a:uFill>
                <a:latin typeface="+mn-lt"/>
                <a:ea typeface="+mn-ea"/>
                <a:cs typeface="+mn-cs"/>
                <a:sym typeface="Calibri"/>
              </a:defRPr>
            </a:lvl1pPr>
          </a:lstStyle>
          <a:p>
            <a:pPr>
              <a:defRPr/>
            </a:pPr>
            <a:fld id="{23AA8CEC-7E89-43BC-9A6E-516F88FF2258}" type="slidenum">
              <a:rPr/>
              <a:pPr>
                <a:defRPr/>
              </a:pPr>
              <a:t>‹#›</a:t>
            </a:fld>
            <a:endParaRPr/>
          </a:p>
        </p:txBody>
      </p:sp>
    </p:spTree>
    <p:extLst>
      <p:ext uri="{BB962C8B-B14F-4D97-AF65-F5344CB8AC3E}">
        <p14:creationId xmlns:p14="http://schemas.microsoft.com/office/powerpoint/2010/main" val="782687260"/>
      </p:ext>
    </p:extLst>
  </p:cSld>
  <p:clrMapOvr>
    <a:masterClrMapping/>
  </p:clrMapOvr>
  <p:transition spd="med"/>
</p:sldLayout>
</file>

<file path=ppt/slideLayouts/slideLayout436.xml><?xml version="1.0" encoding="utf-8"?>
<p:sldLayout xmlns:a="http://schemas.openxmlformats.org/drawingml/2006/main" xmlns:r="http://schemas.openxmlformats.org/officeDocument/2006/relationships" xmlns:p="http://schemas.openxmlformats.org/presentationml/2006/main" showMasterSp="0" type="tx">
  <p:cSld name="1_Default - Blank">
    <p:spTree>
      <p:nvGrpSpPr>
        <p:cNvPr id="1" name=""/>
        <p:cNvGrpSpPr/>
        <p:nvPr/>
      </p:nvGrpSpPr>
      <p:grpSpPr>
        <a:xfrm>
          <a:off x="0" y="0"/>
          <a:ext cx="0" cy="0"/>
          <a:chOff x="0" y="0"/>
          <a:chExt cx="0" cy="0"/>
        </a:xfrm>
      </p:grpSpPr>
      <p:sp>
        <p:nvSpPr>
          <p:cNvPr id="2" name="Shape 116"/>
          <p:cNvSpPr>
            <a:spLocks noGrp="1"/>
          </p:cNvSpPr>
          <p:nvPr>
            <p:ph type="sldNum" sz="quarter" idx="10"/>
          </p:nvPr>
        </p:nvSpPr>
        <p:spPr>
          <a:xfrm>
            <a:off x="8463189" y="6492126"/>
            <a:ext cx="223166" cy="227223"/>
          </a:xfrm>
          <a:ln>
            <a:round/>
          </a:ln>
        </p:spPr>
        <p:txBody>
          <a:bodyPr lIns="26777" tIns="26777" rIns="26777" bIns="26777" anchor="ctr"/>
          <a:lstStyle>
            <a:lvl1pPr algn="r" defTabSz="455211">
              <a:defRPr sz="1100">
                <a:solidFill>
                  <a:srgbClr val="9A9A9A"/>
                </a:solidFill>
                <a:uFill>
                  <a:solidFill>
                    <a:srgbClr val="9A9A9A"/>
                  </a:solidFill>
                </a:uFill>
                <a:latin typeface="+mn-lt"/>
                <a:ea typeface="+mn-ea"/>
                <a:cs typeface="+mn-cs"/>
                <a:sym typeface="Calibri"/>
              </a:defRPr>
            </a:lvl1pPr>
          </a:lstStyle>
          <a:p>
            <a:pPr>
              <a:defRPr/>
            </a:pPr>
            <a:fld id="{BEA14CAE-DBE4-4F19-9661-A9999F29AFBD}" type="slidenum">
              <a:rPr/>
              <a:pPr>
                <a:defRPr/>
              </a:pPr>
              <a:t>‹#›</a:t>
            </a:fld>
            <a:endParaRPr/>
          </a:p>
        </p:txBody>
      </p:sp>
    </p:spTree>
    <p:extLst>
      <p:ext uri="{BB962C8B-B14F-4D97-AF65-F5344CB8AC3E}">
        <p14:creationId xmlns:p14="http://schemas.microsoft.com/office/powerpoint/2010/main" val="1524257056"/>
      </p:ext>
    </p:extLst>
  </p:cSld>
  <p:clrMapOvr>
    <a:masterClrMapping/>
  </p:clrMapOvr>
  <p:transition spd="med"/>
</p:sldLayout>
</file>

<file path=ppt/slideLayouts/slideLayout437.xml><?xml version="1.0" encoding="utf-8"?>
<p:sldLayout xmlns:a="http://schemas.openxmlformats.org/drawingml/2006/main" xmlns:r="http://schemas.openxmlformats.org/officeDocument/2006/relationships" xmlns:p="http://schemas.openxmlformats.org/presentationml/2006/main" type="title">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9"/>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018" indent="0" algn="ctr">
              <a:buNone/>
              <a:defRPr>
                <a:solidFill>
                  <a:schemeClr val="tx1">
                    <a:tint val="75000"/>
                  </a:schemeClr>
                </a:solidFill>
              </a:defRPr>
            </a:lvl2pPr>
            <a:lvl3pPr marL="912059" indent="0" algn="ctr">
              <a:buNone/>
              <a:defRPr>
                <a:solidFill>
                  <a:schemeClr val="tx1">
                    <a:tint val="75000"/>
                  </a:schemeClr>
                </a:solidFill>
              </a:defRPr>
            </a:lvl3pPr>
            <a:lvl4pPr marL="1368100" indent="0" algn="ctr">
              <a:buNone/>
              <a:defRPr>
                <a:solidFill>
                  <a:schemeClr val="tx1">
                    <a:tint val="75000"/>
                  </a:schemeClr>
                </a:solidFill>
              </a:defRPr>
            </a:lvl4pPr>
            <a:lvl5pPr marL="1824127" indent="0" algn="ctr">
              <a:buNone/>
              <a:defRPr>
                <a:solidFill>
                  <a:schemeClr val="tx1">
                    <a:tint val="75000"/>
                  </a:schemeClr>
                </a:solidFill>
              </a:defRPr>
            </a:lvl5pPr>
            <a:lvl6pPr marL="2280158" indent="0" algn="ctr">
              <a:buNone/>
              <a:defRPr>
                <a:solidFill>
                  <a:schemeClr val="tx1">
                    <a:tint val="75000"/>
                  </a:schemeClr>
                </a:solidFill>
              </a:defRPr>
            </a:lvl6pPr>
            <a:lvl7pPr marL="2736195" indent="0" algn="ctr">
              <a:buNone/>
              <a:defRPr>
                <a:solidFill>
                  <a:schemeClr val="tx1">
                    <a:tint val="75000"/>
                  </a:schemeClr>
                </a:solidFill>
              </a:defRPr>
            </a:lvl7pPr>
            <a:lvl8pPr marL="3192222" indent="0" algn="ctr">
              <a:buNone/>
              <a:defRPr>
                <a:solidFill>
                  <a:schemeClr val="tx1">
                    <a:tint val="75000"/>
                  </a:schemeClr>
                </a:solidFill>
              </a:defRPr>
            </a:lvl8pPr>
            <a:lvl9pPr marL="364825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a:xfrm>
            <a:off x="457200" y="6356402"/>
            <a:ext cx="2133600" cy="365125"/>
          </a:xfrm>
          <a:prstGeom prst="rect">
            <a:avLst/>
          </a:prstGeom>
        </p:spPr>
        <p:txBody>
          <a:bodyPr/>
          <a:lstStyle/>
          <a:p>
            <a:fld id="{A23720DD-5B6D-40BF-8493-A6B52D484E6B}" type="datetimeFigureOut">
              <a:rPr lang="tr-TR" smtClean="0">
                <a:solidFill>
                  <a:srgbClr val="000000"/>
                </a:solidFill>
              </a:rPr>
              <a:pPr/>
              <a:t>4.02.2017</a:t>
            </a:fld>
            <a:endParaRPr lang="tr-TR">
              <a:solidFill>
                <a:srgbClr val="000000"/>
              </a:solidFill>
            </a:endParaRPr>
          </a:p>
        </p:txBody>
      </p:sp>
      <p:sp>
        <p:nvSpPr>
          <p:cNvPr id="5" name="4 Altbilgi Yer Tutucusu"/>
          <p:cNvSpPr>
            <a:spLocks noGrp="1"/>
          </p:cNvSpPr>
          <p:nvPr>
            <p:ph type="ftr" sz="quarter" idx="11"/>
          </p:nvPr>
        </p:nvSpPr>
        <p:spPr>
          <a:xfrm>
            <a:off x="3124201" y="6356402"/>
            <a:ext cx="2895600" cy="365125"/>
          </a:xfrm>
          <a:prstGeom prst="rect">
            <a:avLst/>
          </a:prstGeom>
        </p:spPr>
        <p:txBody>
          <a:bodyPr/>
          <a:lstStyle/>
          <a:p>
            <a:endParaRPr lang="tr-TR">
              <a:solidFill>
                <a:srgbClr val="000000"/>
              </a:solidFill>
            </a:endParaRPr>
          </a:p>
        </p:txBody>
      </p:sp>
      <p:sp>
        <p:nvSpPr>
          <p:cNvPr id="6" name="5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055404226"/>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obj">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a:xfrm>
            <a:off x="457200" y="6356402"/>
            <a:ext cx="2133600" cy="365125"/>
          </a:xfrm>
          <a:prstGeom prst="rect">
            <a:avLst/>
          </a:prstGeom>
        </p:spPr>
        <p:txBody>
          <a:bodyPr/>
          <a:lstStyle/>
          <a:p>
            <a:fld id="{A23720DD-5B6D-40BF-8493-A6B52D484E6B}" type="datetimeFigureOut">
              <a:rPr lang="tr-TR" smtClean="0">
                <a:solidFill>
                  <a:srgbClr val="000000"/>
                </a:solidFill>
              </a:rPr>
              <a:pPr/>
              <a:t>4.02.2017</a:t>
            </a:fld>
            <a:endParaRPr lang="tr-TR">
              <a:solidFill>
                <a:srgbClr val="000000"/>
              </a:solidFill>
            </a:endParaRPr>
          </a:p>
        </p:txBody>
      </p:sp>
      <p:sp>
        <p:nvSpPr>
          <p:cNvPr id="5" name="4 Altbilgi Yer Tutucusu"/>
          <p:cNvSpPr>
            <a:spLocks noGrp="1"/>
          </p:cNvSpPr>
          <p:nvPr>
            <p:ph type="ftr" sz="quarter" idx="11"/>
          </p:nvPr>
        </p:nvSpPr>
        <p:spPr>
          <a:xfrm>
            <a:off x="3124201" y="6356402"/>
            <a:ext cx="2895600" cy="365125"/>
          </a:xfrm>
          <a:prstGeom prst="rect">
            <a:avLst/>
          </a:prstGeom>
        </p:spPr>
        <p:txBody>
          <a:bodyPr/>
          <a:lstStyle/>
          <a:p>
            <a:endParaRPr lang="tr-TR">
              <a:solidFill>
                <a:srgbClr val="000000"/>
              </a:solidFill>
            </a:endParaRPr>
          </a:p>
        </p:txBody>
      </p:sp>
      <p:sp>
        <p:nvSpPr>
          <p:cNvPr id="6" name="5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898961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lIns="91203" tIns="45602" rIns="91203" bIns="45602"/>
          <a:lstStyle>
            <a:lvl1pPr>
              <a:defRPr/>
            </a:lvl1pPr>
          </a:lstStyle>
          <a:p>
            <a:pPr fontAlgn="base">
              <a:spcBef>
                <a:spcPct val="0"/>
              </a:spcBef>
              <a:spcAft>
                <a:spcPct val="0"/>
              </a:spcAft>
              <a:defRPr/>
            </a:pPr>
            <a:endParaRPr lang="en-US" sz="3200">
              <a:solidFill>
                <a:srgbClr val="000000"/>
              </a:solidFill>
              <a:latin typeface="Comic Sans MS" pitchFamily="-1" charset="0"/>
            </a:endParaRPr>
          </a:p>
        </p:txBody>
      </p:sp>
      <p:sp>
        <p:nvSpPr>
          <p:cNvPr id="6" name="Footer Placeholder 5"/>
          <p:cNvSpPr>
            <a:spLocks noGrp="1" noChangeArrowheads="1"/>
          </p:cNvSpPr>
          <p:nvPr>
            <p:ph type="ftr" sz="quarter" idx="11"/>
          </p:nvPr>
        </p:nvSpPr>
        <p:spPr>
          <a:xfrm>
            <a:off x="3124201" y="6248400"/>
            <a:ext cx="2895600" cy="457200"/>
          </a:xfrm>
          <a:prstGeom prst="rect">
            <a:avLst/>
          </a:prstGeom>
          <a:ln/>
        </p:spPr>
        <p:txBody>
          <a:bodyPr lIns="91203" tIns="45602" rIns="91203" bIns="45602"/>
          <a:lstStyle>
            <a:lvl1pPr>
              <a:defRPr/>
            </a:lvl1pPr>
          </a:lstStyle>
          <a:p>
            <a:pPr fontAlgn="base">
              <a:spcBef>
                <a:spcPct val="0"/>
              </a:spcBef>
              <a:spcAft>
                <a:spcPct val="0"/>
              </a:spcAft>
              <a:defRPr/>
            </a:pPr>
            <a:endParaRPr lang="en-US" sz="3200">
              <a:solidFill>
                <a:srgbClr val="000000"/>
              </a:solidFill>
              <a:latin typeface="Comic Sans MS" pitchFamily="-1"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lIns="91203" tIns="45602" rIns="91203" bIns="45602"/>
          <a:lstStyle>
            <a:lvl1pPr>
              <a:defRPr/>
            </a:lvl1pPr>
          </a:lstStyle>
          <a:p>
            <a:pPr fontAlgn="base">
              <a:spcBef>
                <a:spcPct val="0"/>
              </a:spcBef>
              <a:spcAft>
                <a:spcPct val="0"/>
              </a:spcAft>
              <a:defRPr/>
            </a:pPr>
            <a:fld id="{BF7D33D3-7755-6F43-A235-273209E20D40}" type="slidenum">
              <a:rPr lang="en-US" sz="3200">
                <a:solidFill>
                  <a:srgbClr val="000000"/>
                </a:solidFill>
                <a:latin typeface="Comic Sans MS" pitchFamily="-1" charset="0"/>
              </a:rPr>
              <a:pPr fontAlgn="base">
                <a:spcBef>
                  <a:spcPct val="0"/>
                </a:spcBef>
                <a:spcAft>
                  <a:spcPct val="0"/>
                </a:spcAft>
                <a:defRPr/>
              </a:pPr>
              <a:t>‹#›</a:t>
            </a:fld>
            <a:endParaRPr lang="en-US" sz="3200">
              <a:solidFill>
                <a:srgbClr val="000000"/>
              </a:solidFill>
              <a:latin typeface="Comic Sans MS" pitchFamily="-1" charset="0"/>
            </a:endParaRPr>
          </a:p>
        </p:txBody>
      </p:sp>
    </p:spTree>
    <p:extLst>
      <p:ext uri="{BB962C8B-B14F-4D97-AF65-F5344CB8AC3E}">
        <p14:creationId xmlns:p14="http://schemas.microsoft.com/office/powerpoint/2010/main" val="41606789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tr-TR"/>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018" indent="0">
              <a:buNone/>
              <a:defRPr sz="2000" b="1"/>
            </a:lvl2pPr>
            <a:lvl3pPr marL="912059" indent="0">
              <a:buNone/>
              <a:defRPr sz="1800" b="1"/>
            </a:lvl3pPr>
            <a:lvl4pPr marL="1368100" indent="0">
              <a:buNone/>
              <a:defRPr sz="1600" b="1"/>
            </a:lvl4pPr>
            <a:lvl5pPr marL="1824127" indent="0">
              <a:buNone/>
              <a:defRPr sz="1600" b="1"/>
            </a:lvl5pPr>
            <a:lvl6pPr marL="2280158" indent="0">
              <a:buNone/>
              <a:defRPr sz="1600" b="1"/>
            </a:lvl6pPr>
            <a:lvl7pPr marL="2736195" indent="0">
              <a:buNone/>
              <a:defRPr sz="1600" b="1"/>
            </a:lvl7pPr>
            <a:lvl8pPr marL="3192222" indent="0">
              <a:buNone/>
              <a:defRPr sz="1600" b="1"/>
            </a:lvl8pPr>
            <a:lvl9pPr marL="3648250" indent="0">
              <a:buNone/>
              <a:defRPr sz="1600" b="1"/>
            </a:lvl9pPr>
          </a:lstStyle>
          <a:p>
            <a:pPr lvl="0"/>
            <a:r>
              <a:rPr lang="tr-TR"/>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6018" indent="0">
              <a:buNone/>
              <a:defRPr sz="2000" b="1"/>
            </a:lvl2pPr>
            <a:lvl3pPr marL="912059" indent="0">
              <a:buNone/>
              <a:defRPr sz="1800" b="1"/>
            </a:lvl3pPr>
            <a:lvl4pPr marL="1368100" indent="0">
              <a:buNone/>
              <a:defRPr sz="1600" b="1"/>
            </a:lvl4pPr>
            <a:lvl5pPr marL="1824127" indent="0">
              <a:buNone/>
              <a:defRPr sz="1600" b="1"/>
            </a:lvl5pPr>
            <a:lvl6pPr marL="2280158" indent="0">
              <a:buNone/>
              <a:defRPr sz="1600" b="1"/>
            </a:lvl6pPr>
            <a:lvl7pPr marL="2736195" indent="0">
              <a:buNone/>
              <a:defRPr sz="1600" b="1"/>
            </a:lvl7pPr>
            <a:lvl8pPr marL="3192222" indent="0">
              <a:buNone/>
              <a:defRPr sz="1600" b="1"/>
            </a:lvl8pPr>
            <a:lvl9pPr marL="3648250" indent="0">
              <a:buNone/>
              <a:defRPr sz="1600" b="1"/>
            </a:lvl9pPr>
          </a:lstStyle>
          <a:p>
            <a:pPr lvl="0"/>
            <a:r>
              <a:rPr lang="tr-TR"/>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7" name="Rectangle 4"/>
          <p:cNvSpPr>
            <a:spLocks noGrp="1" noChangeArrowheads="1"/>
          </p:cNvSpPr>
          <p:nvPr>
            <p:ph type="dt" sz="half" idx="10"/>
          </p:nvPr>
        </p:nvSpPr>
        <p:spPr>
          <a:xfrm>
            <a:off x="685800" y="6248400"/>
            <a:ext cx="1905000" cy="457200"/>
          </a:xfrm>
          <a:prstGeom prst="rect">
            <a:avLst/>
          </a:prstGeom>
          <a:ln/>
        </p:spPr>
        <p:txBody>
          <a:bodyPr lIns="91203" tIns="45602" rIns="91203" bIns="45602"/>
          <a:lstStyle>
            <a:lvl1pPr>
              <a:defRPr/>
            </a:lvl1pPr>
          </a:lstStyle>
          <a:p>
            <a:pPr fontAlgn="base">
              <a:spcBef>
                <a:spcPct val="0"/>
              </a:spcBef>
              <a:spcAft>
                <a:spcPct val="0"/>
              </a:spcAft>
              <a:defRPr/>
            </a:pPr>
            <a:endParaRPr lang="en-US" sz="3200">
              <a:solidFill>
                <a:srgbClr val="000000"/>
              </a:solidFill>
              <a:latin typeface="Comic Sans MS" pitchFamily="-1" charset="0"/>
            </a:endParaRPr>
          </a:p>
        </p:txBody>
      </p:sp>
      <p:sp>
        <p:nvSpPr>
          <p:cNvPr id="8" name="Rectangle 5"/>
          <p:cNvSpPr>
            <a:spLocks noGrp="1" noChangeArrowheads="1"/>
          </p:cNvSpPr>
          <p:nvPr>
            <p:ph type="ftr" sz="quarter" idx="11"/>
          </p:nvPr>
        </p:nvSpPr>
        <p:spPr>
          <a:xfrm>
            <a:off x="3124201" y="6248400"/>
            <a:ext cx="2895600" cy="457200"/>
          </a:xfrm>
          <a:prstGeom prst="rect">
            <a:avLst/>
          </a:prstGeom>
          <a:ln/>
        </p:spPr>
        <p:txBody>
          <a:bodyPr lIns="91203" tIns="45602" rIns="91203" bIns="45602"/>
          <a:lstStyle>
            <a:lvl1pPr>
              <a:defRPr/>
            </a:lvl1pPr>
          </a:lstStyle>
          <a:p>
            <a:pPr fontAlgn="base">
              <a:spcBef>
                <a:spcPct val="0"/>
              </a:spcBef>
              <a:spcAft>
                <a:spcPct val="0"/>
              </a:spcAft>
              <a:defRPr/>
            </a:pPr>
            <a:endParaRPr lang="en-US" sz="3200">
              <a:solidFill>
                <a:srgbClr val="000000"/>
              </a:solidFill>
              <a:latin typeface="Comic Sans MS" pitchFamily="-1" charset="0"/>
            </a:endParaRPr>
          </a:p>
        </p:txBody>
      </p:sp>
      <p:sp>
        <p:nvSpPr>
          <p:cNvPr id="9" name="Rectangle 6"/>
          <p:cNvSpPr>
            <a:spLocks noGrp="1" noChangeArrowheads="1"/>
          </p:cNvSpPr>
          <p:nvPr>
            <p:ph type="sldNum" sz="quarter" idx="12"/>
          </p:nvPr>
        </p:nvSpPr>
        <p:spPr>
          <a:xfrm>
            <a:off x="6553200" y="6248400"/>
            <a:ext cx="1905000" cy="457200"/>
          </a:xfrm>
          <a:prstGeom prst="rect">
            <a:avLst/>
          </a:prstGeom>
          <a:ln/>
        </p:spPr>
        <p:txBody>
          <a:bodyPr lIns="91203" tIns="45602" rIns="91203" bIns="45602"/>
          <a:lstStyle>
            <a:lvl1pPr>
              <a:defRPr/>
            </a:lvl1pPr>
          </a:lstStyle>
          <a:p>
            <a:pPr fontAlgn="base">
              <a:spcBef>
                <a:spcPct val="0"/>
              </a:spcBef>
              <a:spcAft>
                <a:spcPct val="0"/>
              </a:spcAft>
              <a:defRPr/>
            </a:pPr>
            <a:fld id="{8C5EFD08-4726-BF4C-88EC-5323EF651087}" type="slidenum">
              <a:rPr lang="en-US" sz="3200">
                <a:solidFill>
                  <a:srgbClr val="000000"/>
                </a:solidFill>
                <a:latin typeface="Comic Sans MS" pitchFamily="-1" charset="0"/>
              </a:rPr>
              <a:pPr fontAlgn="base">
                <a:spcBef>
                  <a:spcPct val="0"/>
                </a:spcBef>
                <a:spcAft>
                  <a:spcPct val="0"/>
                </a:spcAft>
                <a:defRPr/>
              </a:pPr>
              <a:t>‹#›</a:t>
            </a:fld>
            <a:endParaRPr lang="en-US" sz="3200">
              <a:solidFill>
                <a:srgbClr val="000000"/>
              </a:solidFill>
              <a:latin typeface="Comic Sans MS" pitchFamily="-1" charset="0"/>
            </a:endParaRPr>
          </a:p>
        </p:txBody>
      </p:sp>
    </p:spTree>
    <p:extLst>
      <p:ext uri="{BB962C8B-B14F-4D97-AF65-F5344CB8AC3E}">
        <p14:creationId xmlns:p14="http://schemas.microsoft.com/office/powerpoint/2010/main" val="618120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Click to edit Master title style</a:t>
            </a:r>
            <a:endParaRPr lang="en-US"/>
          </a:p>
        </p:txBody>
      </p:sp>
      <p:sp>
        <p:nvSpPr>
          <p:cNvPr id="3" name="Rectangle 4"/>
          <p:cNvSpPr>
            <a:spLocks noGrp="1" noChangeArrowheads="1"/>
          </p:cNvSpPr>
          <p:nvPr>
            <p:ph type="dt" sz="half" idx="10"/>
          </p:nvPr>
        </p:nvSpPr>
        <p:spPr>
          <a:xfrm>
            <a:off x="685800" y="6248400"/>
            <a:ext cx="1905000" cy="457200"/>
          </a:xfrm>
          <a:prstGeom prst="rect">
            <a:avLst/>
          </a:prstGeom>
          <a:ln/>
        </p:spPr>
        <p:txBody>
          <a:bodyPr lIns="91203" tIns="45602" rIns="91203" bIns="45602"/>
          <a:lstStyle>
            <a:lvl1pPr>
              <a:defRPr/>
            </a:lvl1pPr>
          </a:lstStyle>
          <a:p>
            <a:pPr fontAlgn="base">
              <a:spcBef>
                <a:spcPct val="0"/>
              </a:spcBef>
              <a:spcAft>
                <a:spcPct val="0"/>
              </a:spcAft>
              <a:defRPr/>
            </a:pPr>
            <a:endParaRPr lang="en-US" sz="3200">
              <a:solidFill>
                <a:srgbClr val="000000"/>
              </a:solidFill>
              <a:latin typeface="Comic Sans MS" pitchFamily="-1" charset="0"/>
            </a:endParaRPr>
          </a:p>
        </p:txBody>
      </p:sp>
      <p:sp>
        <p:nvSpPr>
          <p:cNvPr id="4" name="Rectangle 5"/>
          <p:cNvSpPr>
            <a:spLocks noGrp="1" noChangeArrowheads="1"/>
          </p:cNvSpPr>
          <p:nvPr>
            <p:ph type="ftr" sz="quarter" idx="11"/>
          </p:nvPr>
        </p:nvSpPr>
        <p:spPr>
          <a:xfrm>
            <a:off x="3124201" y="6248400"/>
            <a:ext cx="2895600" cy="457200"/>
          </a:xfrm>
          <a:prstGeom prst="rect">
            <a:avLst/>
          </a:prstGeom>
          <a:ln/>
        </p:spPr>
        <p:txBody>
          <a:bodyPr lIns="91203" tIns="45602" rIns="91203" bIns="45602"/>
          <a:lstStyle>
            <a:lvl1pPr>
              <a:defRPr/>
            </a:lvl1pPr>
          </a:lstStyle>
          <a:p>
            <a:pPr fontAlgn="base">
              <a:spcBef>
                <a:spcPct val="0"/>
              </a:spcBef>
              <a:spcAft>
                <a:spcPct val="0"/>
              </a:spcAft>
              <a:defRPr/>
            </a:pPr>
            <a:endParaRPr lang="en-US" sz="3200">
              <a:solidFill>
                <a:srgbClr val="000000"/>
              </a:solidFill>
              <a:latin typeface="Comic Sans MS" pitchFamily="-1"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a:ln/>
        </p:spPr>
        <p:txBody>
          <a:bodyPr lIns="91203" tIns="45602" rIns="91203" bIns="45602"/>
          <a:lstStyle>
            <a:lvl1pPr>
              <a:defRPr/>
            </a:lvl1pPr>
          </a:lstStyle>
          <a:p>
            <a:pPr fontAlgn="base">
              <a:spcBef>
                <a:spcPct val="0"/>
              </a:spcBef>
              <a:spcAft>
                <a:spcPct val="0"/>
              </a:spcAft>
              <a:defRPr/>
            </a:pPr>
            <a:fld id="{EF7C1718-A142-8947-9D1A-440E8FCEB1DA}" type="slidenum">
              <a:rPr lang="en-US" sz="3200">
                <a:solidFill>
                  <a:srgbClr val="000000"/>
                </a:solidFill>
                <a:latin typeface="Comic Sans MS" pitchFamily="-1" charset="0"/>
              </a:rPr>
              <a:pPr fontAlgn="base">
                <a:spcBef>
                  <a:spcPct val="0"/>
                </a:spcBef>
                <a:spcAft>
                  <a:spcPct val="0"/>
                </a:spcAft>
                <a:defRPr/>
              </a:pPr>
              <a:t>‹#›</a:t>
            </a:fld>
            <a:endParaRPr lang="en-US" sz="3200">
              <a:solidFill>
                <a:srgbClr val="000000"/>
              </a:solidFill>
              <a:latin typeface="Comic Sans MS" pitchFamily="-1" charset="0"/>
            </a:endParaRPr>
          </a:p>
        </p:txBody>
      </p:sp>
    </p:spTree>
    <p:extLst>
      <p:ext uri="{BB962C8B-B14F-4D97-AF65-F5344CB8AC3E}">
        <p14:creationId xmlns:p14="http://schemas.microsoft.com/office/powerpoint/2010/main" val="15562834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a:ln/>
        </p:spPr>
        <p:txBody>
          <a:bodyPr lIns="91203" tIns="45602" rIns="91203" bIns="45602"/>
          <a:lstStyle>
            <a:lvl1pPr>
              <a:defRPr/>
            </a:lvl1pPr>
          </a:lstStyle>
          <a:p>
            <a:pPr fontAlgn="base">
              <a:spcBef>
                <a:spcPct val="0"/>
              </a:spcBef>
              <a:spcAft>
                <a:spcPct val="0"/>
              </a:spcAft>
              <a:defRPr/>
            </a:pPr>
            <a:endParaRPr lang="en-US" sz="3200">
              <a:solidFill>
                <a:srgbClr val="000000"/>
              </a:solidFill>
              <a:latin typeface="Comic Sans MS" pitchFamily="-1" charset="0"/>
            </a:endParaRPr>
          </a:p>
        </p:txBody>
      </p:sp>
      <p:sp>
        <p:nvSpPr>
          <p:cNvPr id="3" name="Rectangle 5"/>
          <p:cNvSpPr>
            <a:spLocks noGrp="1" noChangeArrowheads="1"/>
          </p:cNvSpPr>
          <p:nvPr>
            <p:ph type="ftr" sz="quarter" idx="11"/>
          </p:nvPr>
        </p:nvSpPr>
        <p:spPr>
          <a:xfrm>
            <a:off x="3124201" y="6248400"/>
            <a:ext cx="2895600" cy="457200"/>
          </a:xfrm>
          <a:prstGeom prst="rect">
            <a:avLst/>
          </a:prstGeom>
          <a:ln/>
        </p:spPr>
        <p:txBody>
          <a:bodyPr lIns="91203" tIns="45602" rIns="91203" bIns="45602"/>
          <a:lstStyle>
            <a:lvl1pPr>
              <a:defRPr/>
            </a:lvl1pPr>
          </a:lstStyle>
          <a:p>
            <a:pPr fontAlgn="base">
              <a:spcBef>
                <a:spcPct val="0"/>
              </a:spcBef>
              <a:spcAft>
                <a:spcPct val="0"/>
              </a:spcAft>
              <a:defRPr/>
            </a:pPr>
            <a:endParaRPr lang="en-US" sz="3200">
              <a:solidFill>
                <a:srgbClr val="000000"/>
              </a:solidFill>
              <a:latin typeface="Comic Sans MS" pitchFamily="-1" charset="0"/>
            </a:endParaRPr>
          </a:p>
        </p:txBody>
      </p:sp>
      <p:sp>
        <p:nvSpPr>
          <p:cNvPr id="4" name="Rectangle 6"/>
          <p:cNvSpPr>
            <a:spLocks noGrp="1" noChangeArrowheads="1"/>
          </p:cNvSpPr>
          <p:nvPr>
            <p:ph type="sldNum" sz="quarter" idx="12"/>
          </p:nvPr>
        </p:nvSpPr>
        <p:spPr>
          <a:xfrm>
            <a:off x="6553200" y="6248400"/>
            <a:ext cx="1905000" cy="457200"/>
          </a:xfrm>
          <a:prstGeom prst="rect">
            <a:avLst/>
          </a:prstGeom>
          <a:ln/>
        </p:spPr>
        <p:txBody>
          <a:bodyPr lIns="91203" tIns="45602" rIns="91203" bIns="45602"/>
          <a:lstStyle>
            <a:lvl1pPr>
              <a:defRPr/>
            </a:lvl1pPr>
          </a:lstStyle>
          <a:p>
            <a:pPr fontAlgn="base">
              <a:spcBef>
                <a:spcPct val="0"/>
              </a:spcBef>
              <a:spcAft>
                <a:spcPct val="0"/>
              </a:spcAft>
              <a:defRPr/>
            </a:pPr>
            <a:fld id="{BF2501B5-1807-5042-A9E3-2FC5720CC35E}" type="slidenum">
              <a:rPr lang="en-US" sz="3200">
                <a:solidFill>
                  <a:srgbClr val="000000"/>
                </a:solidFill>
                <a:latin typeface="Comic Sans MS" pitchFamily="-1" charset="0"/>
              </a:rPr>
              <a:pPr fontAlgn="base">
                <a:spcBef>
                  <a:spcPct val="0"/>
                </a:spcBef>
                <a:spcAft>
                  <a:spcPct val="0"/>
                </a:spcAft>
                <a:defRPr/>
              </a:pPr>
              <a:t>‹#›</a:t>
            </a:fld>
            <a:endParaRPr lang="en-US" sz="3200">
              <a:solidFill>
                <a:srgbClr val="000000"/>
              </a:solidFill>
              <a:latin typeface="Comic Sans MS" pitchFamily="-1" charset="0"/>
            </a:endParaRPr>
          </a:p>
        </p:txBody>
      </p:sp>
    </p:spTree>
    <p:extLst>
      <p:ext uri="{BB962C8B-B14F-4D97-AF65-F5344CB8AC3E}">
        <p14:creationId xmlns:p14="http://schemas.microsoft.com/office/powerpoint/2010/main" val="36735657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tr-TR"/>
              <a:t>Click to edit Master title style</a:t>
            </a:r>
            <a:endParaRPr lang="en-US"/>
          </a:p>
        </p:txBody>
      </p:sp>
      <p:sp>
        <p:nvSpPr>
          <p:cNvPr id="3" name="Content Placeholder 2"/>
          <p:cNvSpPr>
            <a:spLocks noGrp="1"/>
          </p:cNvSpPr>
          <p:nvPr>
            <p:ph idx="1"/>
          </p:nvPr>
        </p:nvSpPr>
        <p:spPr>
          <a:xfrm>
            <a:off x="3575050" y="27310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6018" indent="0">
              <a:buNone/>
              <a:defRPr sz="1200"/>
            </a:lvl2pPr>
            <a:lvl3pPr marL="912059" indent="0">
              <a:buNone/>
              <a:defRPr sz="1000"/>
            </a:lvl3pPr>
            <a:lvl4pPr marL="1368100" indent="0">
              <a:buNone/>
              <a:defRPr sz="900"/>
            </a:lvl4pPr>
            <a:lvl5pPr marL="1824127" indent="0">
              <a:buNone/>
              <a:defRPr sz="900"/>
            </a:lvl5pPr>
            <a:lvl6pPr marL="2280158" indent="0">
              <a:buNone/>
              <a:defRPr sz="900"/>
            </a:lvl6pPr>
            <a:lvl7pPr marL="2736195" indent="0">
              <a:buNone/>
              <a:defRPr sz="900"/>
            </a:lvl7pPr>
            <a:lvl8pPr marL="3192222" indent="0">
              <a:buNone/>
              <a:defRPr sz="900"/>
            </a:lvl8pPr>
            <a:lvl9pPr marL="3648250" indent="0">
              <a:buNone/>
              <a:defRPr sz="900"/>
            </a:lvl9pPr>
          </a:lstStyle>
          <a:p>
            <a:pPr lvl="0"/>
            <a:r>
              <a:rPr lang="tr-TR"/>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lIns="91203" tIns="45602" rIns="91203" bIns="45602"/>
          <a:lstStyle>
            <a:lvl1pPr>
              <a:defRPr/>
            </a:lvl1pPr>
          </a:lstStyle>
          <a:p>
            <a:pPr fontAlgn="base">
              <a:spcBef>
                <a:spcPct val="0"/>
              </a:spcBef>
              <a:spcAft>
                <a:spcPct val="0"/>
              </a:spcAft>
              <a:defRPr/>
            </a:pPr>
            <a:endParaRPr lang="en-US" sz="3200">
              <a:solidFill>
                <a:srgbClr val="000000"/>
              </a:solidFill>
              <a:latin typeface="Comic Sans MS" pitchFamily="-1" charset="0"/>
            </a:endParaRPr>
          </a:p>
        </p:txBody>
      </p:sp>
      <p:sp>
        <p:nvSpPr>
          <p:cNvPr id="6" name="Footer Placeholder 5"/>
          <p:cNvSpPr>
            <a:spLocks noGrp="1" noChangeArrowheads="1"/>
          </p:cNvSpPr>
          <p:nvPr>
            <p:ph type="ftr" sz="quarter" idx="11"/>
          </p:nvPr>
        </p:nvSpPr>
        <p:spPr>
          <a:xfrm>
            <a:off x="3124201" y="6248400"/>
            <a:ext cx="2895600" cy="457200"/>
          </a:xfrm>
          <a:prstGeom prst="rect">
            <a:avLst/>
          </a:prstGeom>
          <a:ln/>
        </p:spPr>
        <p:txBody>
          <a:bodyPr lIns="91203" tIns="45602" rIns="91203" bIns="45602"/>
          <a:lstStyle>
            <a:lvl1pPr>
              <a:defRPr/>
            </a:lvl1pPr>
          </a:lstStyle>
          <a:p>
            <a:pPr fontAlgn="base">
              <a:spcBef>
                <a:spcPct val="0"/>
              </a:spcBef>
              <a:spcAft>
                <a:spcPct val="0"/>
              </a:spcAft>
              <a:defRPr/>
            </a:pPr>
            <a:endParaRPr lang="en-US" sz="3200">
              <a:solidFill>
                <a:srgbClr val="000000"/>
              </a:solidFill>
              <a:latin typeface="Comic Sans MS" pitchFamily="-1"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lIns="91203" tIns="45602" rIns="91203" bIns="45602"/>
          <a:lstStyle>
            <a:lvl1pPr>
              <a:defRPr/>
            </a:lvl1pPr>
          </a:lstStyle>
          <a:p>
            <a:pPr fontAlgn="base">
              <a:spcBef>
                <a:spcPct val="0"/>
              </a:spcBef>
              <a:spcAft>
                <a:spcPct val="0"/>
              </a:spcAft>
              <a:defRPr/>
            </a:pPr>
            <a:fld id="{A10379D9-872A-B740-B935-681DC88B2711}" type="slidenum">
              <a:rPr lang="en-US" sz="3200">
                <a:solidFill>
                  <a:srgbClr val="000000"/>
                </a:solidFill>
                <a:latin typeface="Comic Sans MS" pitchFamily="-1" charset="0"/>
              </a:rPr>
              <a:pPr fontAlgn="base">
                <a:spcBef>
                  <a:spcPct val="0"/>
                </a:spcBef>
                <a:spcAft>
                  <a:spcPct val="0"/>
                </a:spcAft>
                <a:defRPr/>
              </a:pPr>
              <a:t>‹#›</a:t>
            </a:fld>
            <a:endParaRPr lang="en-US" sz="3200">
              <a:solidFill>
                <a:srgbClr val="000000"/>
              </a:solidFill>
              <a:latin typeface="Comic Sans MS" pitchFamily="-1" charset="0"/>
            </a:endParaRPr>
          </a:p>
        </p:txBody>
      </p:sp>
    </p:spTree>
    <p:extLst>
      <p:ext uri="{BB962C8B-B14F-4D97-AF65-F5344CB8AC3E}">
        <p14:creationId xmlns:p14="http://schemas.microsoft.com/office/powerpoint/2010/main" val="17959359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tr-TR"/>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018" indent="0">
              <a:buNone/>
              <a:defRPr sz="2800"/>
            </a:lvl2pPr>
            <a:lvl3pPr marL="912059" indent="0">
              <a:buNone/>
              <a:defRPr sz="2400"/>
            </a:lvl3pPr>
            <a:lvl4pPr marL="1368100" indent="0">
              <a:buNone/>
              <a:defRPr sz="2000"/>
            </a:lvl4pPr>
            <a:lvl5pPr marL="1824127" indent="0">
              <a:buNone/>
              <a:defRPr sz="2000"/>
            </a:lvl5pPr>
            <a:lvl6pPr marL="2280158" indent="0">
              <a:buNone/>
              <a:defRPr sz="2000"/>
            </a:lvl6pPr>
            <a:lvl7pPr marL="2736195" indent="0">
              <a:buNone/>
              <a:defRPr sz="2000"/>
            </a:lvl7pPr>
            <a:lvl8pPr marL="3192222" indent="0">
              <a:buNone/>
              <a:defRPr sz="2000"/>
            </a:lvl8pPr>
            <a:lvl9pPr marL="364825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018" indent="0">
              <a:buNone/>
              <a:defRPr sz="1200"/>
            </a:lvl2pPr>
            <a:lvl3pPr marL="912059" indent="0">
              <a:buNone/>
              <a:defRPr sz="1000"/>
            </a:lvl3pPr>
            <a:lvl4pPr marL="1368100" indent="0">
              <a:buNone/>
              <a:defRPr sz="900"/>
            </a:lvl4pPr>
            <a:lvl5pPr marL="1824127" indent="0">
              <a:buNone/>
              <a:defRPr sz="900"/>
            </a:lvl5pPr>
            <a:lvl6pPr marL="2280158" indent="0">
              <a:buNone/>
              <a:defRPr sz="900"/>
            </a:lvl6pPr>
            <a:lvl7pPr marL="2736195" indent="0">
              <a:buNone/>
              <a:defRPr sz="900"/>
            </a:lvl7pPr>
            <a:lvl8pPr marL="3192222" indent="0">
              <a:buNone/>
              <a:defRPr sz="900"/>
            </a:lvl8pPr>
            <a:lvl9pPr marL="3648250" indent="0">
              <a:buNone/>
              <a:defRPr sz="900"/>
            </a:lvl9pPr>
          </a:lstStyle>
          <a:p>
            <a:pPr lvl="0"/>
            <a:r>
              <a:rPr lang="tr-TR"/>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lIns="91203" tIns="45602" rIns="91203" bIns="45602"/>
          <a:lstStyle>
            <a:lvl1pPr>
              <a:defRPr/>
            </a:lvl1pPr>
          </a:lstStyle>
          <a:p>
            <a:pPr fontAlgn="base">
              <a:spcBef>
                <a:spcPct val="0"/>
              </a:spcBef>
              <a:spcAft>
                <a:spcPct val="0"/>
              </a:spcAft>
              <a:defRPr/>
            </a:pPr>
            <a:endParaRPr lang="en-US" sz="3200">
              <a:solidFill>
                <a:srgbClr val="000000"/>
              </a:solidFill>
              <a:latin typeface="Comic Sans MS" pitchFamily="-1" charset="0"/>
            </a:endParaRPr>
          </a:p>
        </p:txBody>
      </p:sp>
      <p:sp>
        <p:nvSpPr>
          <p:cNvPr id="6" name="Footer Placeholder 5"/>
          <p:cNvSpPr>
            <a:spLocks noGrp="1" noChangeArrowheads="1"/>
          </p:cNvSpPr>
          <p:nvPr>
            <p:ph type="ftr" sz="quarter" idx="11"/>
          </p:nvPr>
        </p:nvSpPr>
        <p:spPr>
          <a:xfrm>
            <a:off x="3124201" y="6248400"/>
            <a:ext cx="2895600" cy="457200"/>
          </a:xfrm>
          <a:prstGeom prst="rect">
            <a:avLst/>
          </a:prstGeom>
          <a:ln/>
        </p:spPr>
        <p:txBody>
          <a:bodyPr lIns="91203" tIns="45602" rIns="91203" bIns="45602"/>
          <a:lstStyle>
            <a:lvl1pPr>
              <a:defRPr/>
            </a:lvl1pPr>
          </a:lstStyle>
          <a:p>
            <a:pPr fontAlgn="base">
              <a:spcBef>
                <a:spcPct val="0"/>
              </a:spcBef>
              <a:spcAft>
                <a:spcPct val="0"/>
              </a:spcAft>
              <a:defRPr/>
            </a:pPr>
            <a:endParaRPr lang="en-US" sz="3200">
              <a:solidFill>
                <a:srgbClr val="000000"/>
              </a:solidFill>
              <a:latin typeface="Comic Sans MS" pitchFamily="-1"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lIns="91203" tIns="45602" rIns="91203" bIns="45602"/>
          <a:lstStyle>
            <a:lvl1pPr>
              <a:defRPr/>
            </a:lvl1pPr>
          </a:lstStyle>
          <a:p>
            <a:pPr fontAlgn="base">
              <a:spcBef>
                <a:spcPct val="0"/>
              </a:spcBef>
              <a:spcAft>
                <a:spcPct val="0"/>
              </a:spcAft>
              <a:defRPr/>
            </a:pPr>
            <a:fld id="{85561E84-7E3A-134F-B6BA-E7297C86555D}" type="slidenum">
              <a:rPr lang="en-US" sz="3200">
                <a:solidFill>
                  <a:srgbClr val="000000"/>
                </a:solidFill>
                <a:latin typeface="Comic Sans MS" pitchFamily="-1" charset="0"/>
              </a:rPr>
              <a:pPr fontAlgn="base">
                <a:spcBef>
                  <a:spcPct val="0"/>
                </a:spcBef>
                <a:spcAft>
                  <a:spcPct val="0"/>
                </a:spcAft>
                <a:defRPr/>
              </a:pPr>
              <a:t>‹#›</a:t>
            </a:fld>
            <a:endParaRPr lang="en-US" sz="3200">
              <a:solidFill>
                <a:srgbClr val="000000"/>
              </a:solidFill>
              <a:latin typeface="Comic Sans MS" pitchFamily="-1" charset="0"/>
            </a:endParaRPr>
          </a:p>
        </p:txBody>
      </p:sp>
    </p:spTree>
    <p:extLst>
      <p:ext uri="{BB962C8B-B14F-4D97-AF65-F5344CB8AC3E}">
        <p14:creationId xmlns:p14="http://schemas.microsoft.com/office/powerpoint/2010/main" val="3385405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smtClean="0"/>
              <a:t>Asıl başlık stili için tıklatın</a:t>
            </a:r>
            <a:endParaRPr lang="tr-T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6018" indent="0">
              <a:buNone/>
              <a:defRPr sz="2000" b="1"/>
            </a:lvl2pPr>
            <a:lvl3pPr marL="912059" indent="0">
              <a:buNone/>
              <a:defRPr sz="1800" b="1"/>
            </a:lvl3pPr>
            <a:lvl4pPr marL="1368100" indent="0">
              <a:buNone/>
              <a:defRPr sz="1600" b="1"/>
            </a:lvl4pPr>
            <a:lvl5pPr marL="1824127" indent="0">
              <a:buNone/>
              <a:defRPr sz="1600" b="1"/>
            </a:lvl5pPr>
            <a:lvl6pPr marL="2280158" indent="0">
              <a:buNone/>
              <a:defRPr sz="1600" b="1"/>
            </a:lvl6pPr>
            <a:lvl7pPr marL="2736195" indent="0">
              <a:buNone/>
              <a:defRPr sz="1600" b="1"/>
            </a:lvl7pPr>
            <a:lvl8pPr marL="3192222" indent="0">
              <a:buNone/>
              <a:defRPr sz="1600" b="1"/>
            </a:lvl8pPr>
            <a:lvl9pPr marL="364825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4645027" y="1535113"/>
            <a:ext cx="4041775" cy="639762"/>
          </a:xfrm>
        </p:spPr>
        <p:txBody>
          <a:bodyPr anchor="b"/>
          <a:lstStyle>
            <a:lvl1pPr marL="0" indent="0">
              <a:buNone/>
              <a:defRPr sz="2400" b="1"/>
            </a:lvl1pPr>
            <a:lvl2pPr marL="456018" indent="0">
              <a:buNone/>
              <a:defRPr sz="2000" b="1"/>
            </a:lvl2pPr>
            <a:lvl3pPr marL="912059" indent="0">
              <a:buNone/>
              <a:defRPr sz="1800" b="1"/>
            </a:lvl3pPr>
            <a:lvl4pPr marL="1368100" indent="0">
              <a:buNone/>
              <a:defRPr sz="1600" b="1"/>
            </a:lvl4pPr>
            <a:lvl5pPr marL="1824127" indent="0">
              <a:buNone/>
              <a:defRPr sz="1600" b="1"/>
            </a:lvl5pPr>
            <a:lvl6pPr marL="2280158" indent="0">
              <a:buNone/>
              <a:defRPr sz="1600" b="1"/>
            </a:lvl6pPr>
            <a:lvl7pPr marL="2736195" indent="0">
              <a:buNone/>
              <a:defRPr sz="1600" b="1"/>
            </a:lvl7pPr>
            <a:lvl8pPr marL="3192222" indent="0">
              <a:buNone/>
              <a:defRPr sz="1600" b="1"/>
            </a:lvl8pPr>
            <a:lvl9pPr marL="364825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AE87E17-B39A-4BD0-B170-7109134A5D63}" type="slidenum">
              <a:rPr lang="tr-TR">
                <a:solidFill>
                  <a:srgbClr val="000000"/>
                </a:solidFill>
              </a:rPr>
              <a:pPr>
                <a:defRPr/>
              </a:pPr>
              <a:t>‹#›</a:t>
            </a:fld>
            <a:endParaRPr lang="tr-TR">
              <a:solidFill>
                <a:srgbClr val="000000"/>
              </a:solidFill>
            </a:endParaRPr>
          </a:p>
        </p:txBody>
      </p:sp>
    </p:spTree>
    <p:extLst>
      <p:ext uri="{BB962C8B-B14F-4D97-AF65-F5344CB8AC3E}">
        <p14:creationId xmlns:p14="http://schemas.microsoft.com/office/powerpoint/2010/main" val="24444477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Rectangle 4"/>
          <p:cNvSpPr>
            <a:spLocks noGrp="1" noChangeArrowheads="1"/>
          </p:cNvSpPr>
          <p:nvPr>
            <p:ph type="dt" sz="half" idx="10"/>
          </p:nvPr>
        </p:nvSpPr>
        <p:spPr>
          <a:xfrm>
            <a:off x="685800" y="6248400"/>
            <a:ext cx="1905000" cy="457200"/>
          </a:xfrm>
          <a:prstGeom prst="rect">
            <a:avLst/>
          </a:prstGeom>
          <a:ln/>
        </p:spPr>
        <p:txBody>
          <a:bodyPr lIns="91203" tIns="45602" rIns="91203" bIns="45602"/>
          <a:lstStyle>
            <a:lvl1pPr>
              <a:defRPr/>
            </a:lvl1pPr>
          </a:lstStyle>
          <a:p>
            <a:pPr fontAlgn="base">
              <a:spcBef>
                <a:spcPct val="0"/>
              </a:spcBef>
              <a:spcAft>
                <a:spcPct val="0"/>
              </a:spcAft>
              <a:defRPr/>
            </a:pPr>
            <a:endParaRPr lang="en-US" sz="3200">
              <a:solidFill>
                <a:srgbClr val="000000"/>
              </a:solidFill>
              <a:latin typeface="Comic Sans MS" pitchFamily="-1" charset="0"/>
            </a:endParaRPr>
          </a:p>
        </p:txBody>
      </p:sp>
      <p:sp>
        <p:nvSpPr>
          <p:cNvPr id="5" name="Rectangle 5"/>
          <p:cNvSpPr>
            <a:spLocks noGrp="1" noChangeArrowheads="1"/>
          </p:cNvSpPr>
          <p:nvPr>
            <p:ph type="ftr" sz="quarter" idx="11"/>
          </p:nvPr>
        </p:nvSpPr>
        <p:spPr>
          <a:xfrm>
            <a:off x="3124201" y="6248400"/>
            <a:ext cx="2895600" cy="457200"/>
          </a:xfrm>
          <a:prstGeom prst="rect">
            <a:avLst/>
          </a:prstGeom>
          <a:ln/>
        </p:spPr>
        <p:txBody>
          <a:bodyPr lIns="91203" tIns="45602" rIns="91203" bIns="45602"/>
          <a:lstStyle>
            <a:lvl1pPr>
              <a:defRPr/>
            </a:lvl1pPr>
          </a:lstStyle>
          <a:p>
            <a:pPr fontAlgn="base">
              <a:spcBef>
                <a:spcPct val="0"/>
              </a:spcBef>
              <a:spcAft>
                <a:spcPct val="0"/>
              </a:spcAft>
              <a:defRPr/>
            </a:pPr>
            <a:endParaRPr lang="en-US" sz="3200">
              <a:solidFill>
                <a:srgbClr val="000000"/>
              </a:solidFill>
              <a:latin typeface="Comic Sans MS" pitchFamily="-1"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lIns="91203" tIns="45602" rIns="91203" bIns="45602"/>
          <a:lstStyle>
            <a:lvl1pPr>
              <a:defRPr/>
            </a:lvl1pPr>
          </a:lstStyle>
          <a:p>
            <a:pPr fontAlgn="base">
              <a:spcBef>
                <a:spcPct val="0"/>
              </a:spcBef>
              <a:spcAft>
                <a:spcPct val="0"/>
              </a:spcAft>
              <a:defRPr/>
            </a:pPr>
            <a:fld id="{0EC7F94C-948E-154F-9863-E2535672CEFC}" type="slidenum">
              <a:rPr lang="en-US" sz="3200">
                <a:solidFill>
                  <a:srgbClr val="000000"/>
                </a:solidFill>
                <a:latin typeface="Comic Sans MS" pitchFamily="-1" charset="0"/>
              </a:rPr>
              <a:pPr fontAlgn="base">
                <a:spcBef>
                  <a:spcPct val="0"/>
                </a:spcBef>
                <a:spcAft>
                  <a:spcPct val="0"/>
                </a:spcAft>
                <a:defRPr/>
              </a:pPr>
              <a:t>‹#›</a:t>
            </a:fld>
            <a:endParaRPr lang="en-US" sz="3200">
              <a:solidFill>
                <a:srgbClr val="000000"/>
              </a:solidFill>
              <a:latin typeface="Comic Sans MS" pitchFamily="-1" charset="0"/>
            </a:endParaRPr>
          </a:p>
        </p:txBody>
      </p:sp>
    </p:spTree>
    <p:extLst>
      <p:ext uri="{BB962C8B-B14F-4D97-AF65-F5344CB8AC3E}">
        <p14:creationId xmlns:p14="http://schemas.microsoft.com/office/powerpoint/2010/main" val="24931692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tr-TR"/>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Rectangle 4"/>
          <p:cNvSpPr>
            <a:spLocks noGrp="1" noChangeArrowheads="1"/>
          </p:cNvSpPr>
          <p:nvPr>
            <p:ph type="dt" sz="half" idx="10"/>
          </p:nvPr>
        </p:nvSpPr>
        <p:spPr>
          <a:xfrm>
            <a:off x="685800" y="6248400"/>
            <a:ext cx="1905000" cy="457200"/>
          </a:xfrm>
          <a:prstGeom prst="rect">
            <a:avLst/>
          </a:prstGeom>
          <a:ln/>
        </p:spPr>
        <p:txBody>
          <a:bodyPr lIns="91203" tIns="45602" rIns="91203" bIns="45602"/>
          <a:lstStyle>
            <a:lvl1pPr>
              <a:defRPr/>
            </a:lvl1pPr>
          </a:lstStyle>
          <a:p>
            <a:pPr fontAlgn="base">
              <a:spcBef>
                <a:spcPct val="0"/>
              </a:spcBef>
              <a:spcAft>
                <a:spcPct val="0"/>
              </a:spcAft>
              <a:defRPr/>
            </a:pPr>
            <a:endParaRPr lang="en-US" sz="3200">
              <a:solidFill>
                <a:srgbClr val="000000"/>
              </a:solidFill>
              <a:latin typeface="Comic Sans MS" pitchFamily="-1" charset="0"/>
            </a:endParaRPr>
          </a:p>
        </p:txBody>
      </p:sp>
      <p:sp>
        <p:nvSpPr>
          <p:cNvPr id="5" name="Rectangle 5"/>
          <p:cNvSpPr>
            <a:spLocks noGrp="1" noChangeArrowheads="1"/>
          </p:cNvSpPr>
          <p:nvPr>
            <p:ph type="ftr" sz="quarter" idx="11"/>
          </p:nvPr>
        </p:nvSpPr>
        <p:spPr>
          <a:xfrm>
            <a:off x="3124201" y="6248400"/>
            <a:ext cx="2895600" cy="457200"/>
          </a:xfrm>
          <a:prstGeom prst="rect">
            <a:avLst/>
          </a:prstGeom>
          <a:ln/>
        </p:spPr>
        <p:txBody>
          <a:bodyPr lIns="91203" tIns="45602" rIns="91203" bIns="45602"/>
          <a:lstStyle>
            <a:lvl1pPr>
              <a:defRPr/>
            </a:lvl1pPr>
          </a:lstStyle>
          <a:p>
            <a:pPr fontAlgn="base">
              <a:spcBef>
                <a:spcPct val="0"/>
              </a:spcBef>
              <a:spcAft>
                <a:spcPct val="0"/>
              </a:spcAft>
              <a:defRPr/>
            </a:pPr>
            <a:endParaRPr lang="en-US" sz="3200">
              <a:solidFill>
                <a:srgbClr val="000000"/>
              </a:solidFill>
              <a:latin typeface="Comic Sans MS" pitchFamily="-1"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lIns="91203" tIns="45602" rIns="91203" bIns="45602"/>
          <a:lstStyle>
            <a:lvl1pPr>
              <a:defRPr/>
            </a:lvl1pPr>
          </a:lstStyle>
          <a:p>
            <a:pPr fontAlgn="base">
              <a:spcBef>
                <a:spcPct val="0"/>
              </a:spcBef>
              <a:spcAft>
                <a:spcPct val="0"/>
              </a:spcAft>
              <a:defRPr/>
            </a:pPr>
            <a:fld id="{D69D475F-04CB-934E-ABFB-CCA7BA9FCF1A}" type="slidenum">
              <a:rPr lang="en-US" sz="3200">
                <a:solidFill>
                  <a:srgbClr val="000000"/>
                </a:solidFill>
                <a:latin typeface="Comic Sans MS" pitchFamily="-1" charset="0"/>
              </a:rPr>
              <a:pPr fontAlgn="base">
                <a:spcBef>
                  <a:spcPct val="0"/>
                </a:spcBef>
                <a:spcAft>
                  <a:spcPct val="0"/>
                </a:spcAft>
                <a:defRPr/>
              </a:pPr>
              <a:t>‹#›</a:t>
            </a:fld>
            <a:endParaRPr lang="en-US" sz="3200">
              <a:solidFill>
                <a:srgbClr val="000000"/>
              </a:solidFill>
              <a:latin typeface="Comic Sans MS" pitchFamily="-1" charset="0"/>
            </a:endParaRPr>
          </a:p>
        </p:txBody>
      </p:sp>
    </p:spTree>
    <p:extLst>
      <p:ext uri="{BB962C8B-B14F-4D97-AF65-F5344CB8AC3E}">
        <p14:creationId xmlns:p14="http://schemas.microsoft.com/office/powerpoint/2010/main" val="3965913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tr-TR"/>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xfrm>
            <a:off x="685800" y="6248400"/>
            <a:ext cx="1905000" cy="457200"/>
          </a:xfrm>
          <a:prstGeom prst="rect">
            <a:avLst/>
          </a:prstGeom>
          <a:ln/>
        </p:spPr>
        <p:txBody>
          <a:bodyPr lIns="91203" tIns="45602" rIns="91203" bIns="45602"/>
          <a:lstStyle>
            <a:lvl1pPr>
              <a:defRPr/>
            </a:lvl1pPr>
          </a:lstStyle>
          <a:p>
            <a:pPr fontAlgn="base">
              <a:spcBef>
                <a:spcPct val="0"/>
              </a:spcBef>
              <a:spcAft>
                <a:spcPct val="0"/>
              </a:spcAft>
              <a:defRPr/>
            </a:pPr>
            <a:endParaRPr lang="en-US" sz="3200">
              <a:solidFill>
                <a:srgbClr val="000000"/>
              </a:solidFill>
              <a:latin typeface="Comic Sans MS" pitchFamily="-1" charset="0"/>
            </a:endParaRPr>
          </a:p>
        </p:txBody>
      </p:sp>
      <p:sp>
        <p:nvSpPr>
          <p:cNvPr id="5" name="Rectangle 5"/>
          <p:cNvSpPr>
            <a:spLocks noGrp="1" noChangeArrowheads="1"/>
          </p:cNvSpPr>
          <p:nvPr>
            <p:ph type="ftr" sz="quarter" idx="11"/>
          </p:nvPr>
        </p:nvSpPr>
        <p:spPr>
          <a:xfrm>
            <a:off x="3124201" y="6248400"/>
            <a:ext cx="2895600" cy="457200"/>
          </a:xfrm>
          <a:prstGeom prst="rect">
            <a:avLst/>
          </a:prstGeom>
          <a:ln/>
        </p:spPr>
        <p:txBody>
          <a:bodyPr lIns="91203" tIns="45602" rIns="91203" bIns="45602"/>
          <a:lstStyle>
            <a:lvl1pPr>
              <a:defRPr/>
            </a:lvl1pPr>
          </a:lstStyle>
          <a:p>
            <a:pPr fontAlgn="base">
              <a:spcBef>
                <a:spcPct val="0"/>
              </a:spcBef>
              <a:spcAft>
                <a:spcPct val="0"/>
              </a:spcAft>
              <a:defRPr/>
            </a:pPr>
            <a:endParaRPr lang="en-US" sz="3200">
              <a:solidFill>
                <a:srgbClr val="000000"/>
              </a:solidFill>
              <a:latin typeface="Comic Sans MS" pitchFamily="-1"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lIns="91203" tIns="45602" rIns="91203" bIns="45602"/>
          <a:lstStyle>
            <a:lvl1pPr>
              <a:defRPr/>
            </a:lvl1pPr>
          </a:lstStyle>
          <a:p>
            <a:pPr fontAlgn="base">
              <a:spcBef>
                <a:spcPct val="0"/>
              </a:spcBef>
              <a:spcAft>
                <a:spcPct val="0"/>
              </a:spcAft>
              <a:defRPr/>
            </a:pPr>
            <a:fld id="{032B5729-9F29-9F47-AC76-A09B114FF303}" type="slidenum">
              <a:rPr lang="en-US" sz="3200">
                <a:solidFill>
                  <a:srgbClr val="000000"/>
                </a:solidFill>
                <a:latin typeface="Comic Sans MS" pitchFamily="-1" charset="0"/>
              </a:rPr>
              <a:pPr fontAlgn="base">
                <a:spcBef>
                  <a:spcPct val="0"/>
                </a:spcBef>
                <a:spcAft>
                  <a:spcPct val="0"/>
                </a:spcAft>
                <a:defRPr/>
              </a:pPr>
              <a:t>‹#›</a:t>
            </a:fld>
            <a:endParaRPr lang="en-US" sz="3200">
              <a:solidFill>
                <a:srgbClr val="000000"/>
              </a:solidFill>
              <a:latin typeface="Comic Sans MS" pitchFamily="-1" charset="0"/>
            </a:endParaRPr>
          </a:p>
        </p:txBody>
      </p:sp>
    </p:spTree>
    <p:extLst>
      <p:ext uri="{BB962C8B-B14F-4D97-AF65-F5344CB8AC3E}">
        <p14:creationId xmlns:p14="http://schemas.microsoft.com/office/powerpoint/2010/main" val="7783026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3" name="Rectangle 4"/>
          <p:cNvSpPr>
            <a:spLocks noGrp="1" noChangeArrowheads="1"/>
          </p:cNvSpPr>
          <p:nvPr>
            <p:ph type="dt" sz="half" idx="10"/>
          </p:nvPr>
        </p:nvSpPr>
        <p:spPr>
          <a:xfrm>
            <a:off x="685800" y="6248400"/>
            <a:ext cx="1905000" cy="457200"/>
          </a:xfrm>
          <a:prstGeom prst="rect">
            <a:avLst/>
          </a:prstGeom>
          <a:ln/>
        </p:spPr>
        <p:txBody>
          <a:bodyPr lIns="91203" tIns="45602" rIns="91203" bIns="45602"/>
          <a:lstStyle>
            <a:lvl1pPr>
              <a:defRPr/>
            </a:lvl1pPr>
          </a:lstStyle>
          <a:p>
            <a:pPr fontAlgn="base">
              <a:spcBef>
                <a:spcPct val="0"/>
              </a:spcBef>
              <a:spcAft>
                <a:spcPct val="0"/>
              </a:spcAft>
              <a:defRPr/>
            </a:pPr>
            <a:endParaRPr lang="en-US" sz="3200">
              <a:solidFill>
                <a:srgbClr val="000000"/>
              </a:solidFill>
              <a:latin typeface="Comic Sans MS" pitchFamily="-1" charset="0"/>
            </a:endParaRPr>
          </a:p>
        </p:txBody>
      </p:sp>
      <p:sp>
        <p:nvSpPr>
          <p:cNvPr id="4" name="Rectangle 5"/>
          <p:cNvSpPr>
            <a:spLocks noGrp="1" noChangeArrowheads="1"/>
          </p:cNvSpPr>
          <p:nvPr>
            <p:ph type="ftr" sz="quarter" idx="11"/>
          </p:nvPr>
        </p:nvSpPr>
        <p:spPr>
          <a:xfrm>
            <a:off x="3124201" y="6248400"/>
            <a:ext cx="2895600" cy="457200"/>
          </a:xfrm>
          <a:prstGeom prst="rect">
            <a:avLst/>
          </a:prstGeom>
          <a:ln/>
        </p:spPr>
        <p:txBody>
          <a:bodyPr lIns="91203" tIns="45602" rIns="91203" bIns="45602"/>
          <a:lstStyle>
            <a:lvl1pPr>
              <a:defRPr/>
            </a:lvl1pPr>
          </a:lstStyle>
          <a:p>
            <a:pPr fontAlgn="base">
              <a:spcBef>
                <a:spcPct val="0"/>
              </a:spcBef>
              <a:spcAft>
                <a:spcPct val="0"/>
              </a:spcAft>
              <a:defRPr/>
            </a:pPr>
            <a:endParaRPr lang="en-US" sz="3200">
              <a:solidFill>
                <a:srgbClr val="000000"/>
              </a:solidFill>
              <a:latin typeface="Comic Sans MS" pitchFamily="-1"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a:ln/>
        </p:spPr>
        <p:txBody>
          <a:bodyPr lIns="91203" tIns="45602" rIns="91203" bIns="45602"/>
          <a:lstStyle>
            <a:lvl1pPr>
              <a:defRPr/>
            </a:lvl1pPr>
          </a:lstStyle>
          <a:p>
            <a:pPr fontAlgn="base">
              <a:spcBef>
                <a:spcPct val="0"/>
              </a:spcBef>
              <a:spcAft>
                <a:spcPct val="0"/>
              </a:spcAft>
              <a:defRPr/>
            </a:pPr>
            <a:fld id="{CF2389C7-0071-7E49-B37D-802A2A687727}" type="slidenum">
              <a:rPr lang="en-US" sz="3200">
                <a:solidFill>
                  <a:srgbClr val="000000"/>
                </a:solidFill>
                <a:latin typeface="Comic Sans MS" pitchFamily="-1" charset="0"/>
              </a:rPr>
              <a:pPr fontAlgn="base">
                <a:spcBef>
                  <a:spcPct val="0"/>
                </a:spcBef>
                <a:spcAft>
                  <a:spcPct val="0"/>
                </a:spcAft>
                <a:defRPr/>
              </a:pPr>
              <a:t>‹#›</a:t>
            </a:fld>
            <a:endParaRPr lang="en-US" sz="3200">
              <a:solidFill>
                <a:srgbClr val="000000"/>
              </a:solidFill>
              <a:latin typeface="Comic Sans MS" pitchFamily="-1" charset="0"/>
            </a:endParaRPr>
          </a:p>
        </p:txBody>
      </p:sp>
    </p:spTree>
    <p:extLst>
      <p:ext uri="{BB962C8B-B14F-4D97-AF65-F5344CB8AC3E}">
        <p14:creationId xmlns:p14="http://schemas.microsoft.com/office/powerpoint/2010/main" val="351860640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tr-TR"/>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xfrm>
            <a:off x="685800" y="6248400"/>
            <a:ext cx="1905000" cy="457200"/>
          </a:xfrm>
          <a:prstGeom prst="rect">
            <a:avLst/>
          </a:prstGeom>
          <a:ln/>
        </p:spPr>
        <p:txBody>
          <a:bodyPr lIns="91203" tIns="45602" rIns="91203" bIns="45602"/>
          <a:lstStyle>
            <a:lvl1pPr>
              <a:defRPr/>
            </a:lvl1pPr>
          </a:lstStyle>
          <a:p>
            <a:pPr fontAlgn="base">
              <a:spcBef>
                <a:spcPct val="0"/>
              </a:spcBef>
              <a:spcAft>
                <a:spcPct val="0"/>
              </a:spcAft>
              <a:defRPr/>
            </a:pPr>
            <a:endParaRPr lang="en-US" sz="3200">
              <a:solidFill>
                <a:srgbClr val="000000"/>
              </a:solidFill>
              <a:latin typeface="Comic Sans MS" pitchFamily="-1" charset="0"/>
            </a:endParaRPr>
          </a:p>
        </p:txBody>
      </p:sp>
      <p:sp>
        <p:nvSpPr>
          <p:cNvPr id="5" name="Rectangle 5"/>
          <p:cNvSpPr>
            <a:spLocks noGrp="1" noChangeArrowheads="1"/>
          </p:cNvSpPr>
          <p:nvPr>
            <p:ph type="ftr" sz="quarter" idx="11"/>
          </p:nvPr>
        </p:nvSpPr>
        <p:spPr>
          <a:xfrm>
            <a:off x="3124201" y="6248400"/>
            <a:ext cx="2895600" cy="457200"/>
          </a:xfrm>
          <a:prstGeom prst="rect">
            <a:avLst/>
          </a:prstGeom>
          <a:ln/>
        </p:spPr>
        <p:txBody>
          <a:bodyPr lIns="91203" tIns="45602" rIns="91203" bIns="45602"/>
          <a:lstStyle>
            <a:lvl1pPr>
              <a:defRPr/>
            </a:lvl1pPr>
          </a:lstStyle>
          <a:p>
            <a:pPr fontAlgn="base">
              <a:spcBef>
                <a:spcPct val="0"/>
              </a:spcBef>
              <a:spcAft>
                <a:spcPct val="0"/>
              </a:spcAft>
              <a:defRPr/>
            </a:pPr>
            <a:endParaRPr lang="en-US" sz="3200">
              <a:solidFill>
                <a:srgbClr val="000000"/>
              </a:solidFill>
              <a:latin typeface="Comic Sans MS" pitchFamily="-1"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lIns="91203" tIns="45602" rIns="91203" bIns="45602"/>
          <a:lstStyle>
            <a:lvl1pPr>
              <a:defRPr/>
            </a:lvl1pPr>
          </a:lstStyle>
          <a:p>
            <a:pPr fontAlgn="base">
              <a:spcBef>
                <a:spcPct val="0"/>
              </a:spcBef>
              <a:spcAft>
                <a:spcPct val="0"/>
              </a:spcAft>
              <a:defRPr/>
            </a:pPr>
            <a:fld id="{0EDEF17C-9FC5-CB4F-877E-BB0E3DF587B5}" type="slidenum">
              <a:rPr lang="en-US" sz="3200">
                <a:solidFill>
                  <a:srgbClr val="000000"/>
                </a:solidFill>
                <a:latin typeface="Comic Sans MS" pitchFamily="-1" charset="0"/>
              </a:rPr>
              <a:pPr fontAlgn="base">
                <a:spcBef>
                  <a:spcPct val="0"/>
                </a:spcBef>
                <a:spcAft>
                  <a:spcPct val="0"/>
                </a:spcAft>
                <a:defRPr/>
              </a:pPr>
              <a:t>‹#›</a:t>
            </a:fld>
            <a:endParaRPr lang="en-US" sz="3200">
              <a:solidFill>
                <a:srgbClr val="000000"/>
              </a:solidFill>
              <a:latin typeface="Comic Sans MS" pitchFamily="-1" charset="0"/>
            </a:endParaRPr>
          </a:p>
        </p:txBody>
      </p:sp>
    </p:spTree>
    <p:extLst>
      <p:ext uri="{BB962C8B-B14F-4D97-AF65-F5344CB8AC3E}">
        <p14:creationId xmlns:p14="http://schemas.microsoft.com/office/powerpoint/2010/main" val="3134809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tr-TR"/>
              <a:t>Click to edit Master title style</a:t>
            </a:r>
            <a:endParaRPr lang="en-US"/>
          </a:p>
        </p:txBody>
      </p:sp>
      <p:sp>
        <p:nvSpPr>
          <p:cNvPr id="3" name="SmartArt Placeholder 2"/>
          <p:cNvSpPr>
            <a:spLocks noGrp="1"/>
          </p:cNvSpPr>
          <p:nvPr>
            <p:ph type="dgm"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xfrm>
            <a:off x="685800" y="6248400"/>
            <a:ext cx="1905000" cy="457200"/>
          </a:xfrm>
          <a:prstGeom prst="rect">
            <a:avLst/>
          </a:prstGeom>
          <a:ln/>
        </p:spPr>
        <p:txBody>
          <a:bodyPr lIns="91203" tIns="45602" rIns="91203" bIns="45602"/>
          <a:lstStyle>
            <a:lvl1pPr>
              <a:defRPr/>
            </a:lvl1pPr>
          </a:lstStyle>
          <a:p>
            <a:pPr fontAlgn="base">
              <a:spcBef>
                <a:spcPct val="0"/>
              </a:spcBef>
              <a:spcAft>
                <a:spcPct val="0"/>
              </a:spcAft>
              <a:defRPr/>
            </a:pPr>
            <a:endParaRPr lang="en-US" sz="3200">
              <a:solidFill>
                <a:srgbClr val="000000"/>
              </a:solidFill>
              <a:latin typeface="Comic Sans MS" pitchFamily="-1" charset="0"/>
            </a:endParaRPr>
          </a:p>
        </p:txBody>
      </p:sp>
      <p:sp>
        <p:nvSpPr>
          <p:cNvPr id="5" name="Rectangle 5"/>
          <p:cNvSpPr>
            <a:spLocks noGrp="1" noChangeArrowheads="1"/>
          </p:cNvSpPr>
          <p:nvPr>
            <p:ph type="ftr" sz="quarter" idx="11"/>
          </p:nvPr>
        </p:nvSpPr>
        <p:spPr>
          <a:xfrm>
            <a:off x="3124201" y="6248400"/>
            <a:ext cx="2895600" cy="457200"/>
          </a:xfrm>
          <a:prstGeom prst="rect">
            <a:avLst/>
          </a:prstGeom>
          <a:ln/>
        </p:spPr>
        <p:txBody>
          <a:bodyPr lIns="91203" tIns="45602" rIns="91203" bIns="45602"/>
          <a:lstStyle>
            <a:lvl1pPr>
              <a:defRPr/>
            </a:lvl1pPr>
          </a:lstStyle>
          <a:p>
            <a:pPr fontAlgn="base">
              <a:spcBef>
                <a:spcPct val="0"/>
              </a:spcBef>
              <a:spcAft>
                <a:spcPct val="0"/>
              </a:spcAft>
              <a:defRPr/>
            </a:pPr>
            <a:endParaRPr lang="en-US" sz="3200">
              <a:solidFill>
                <a:srgbClr val="000000"/>
              </a:solidFill>
              <a:latin typeface="Comic Sans MS" pitchFamily="-1"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lIns="91203" tIns="45602" rIns="91203" bIns="45602"/>
          <a:lstStyle>
            <a:lvl1pPr>
              <a:defRPr/>
            </a:lvl1pPr>
          </a:lstStyle>
          <a:p>
            <a:pPr fontAlgn="base">
              <a:spcBef>
                <a:spcPct val="0"/>
              </a:spcBef>
              <a:spcAft>
                <a:spcPct val="0"/>
              </a:spcAft>
              <a:defRPr/>
            </a:pPr>
            <a:fld id="{2264E774-0E36-5943-A5CE-A6200A44C466}" type="slidenum">
              <a:rPr lang="en-US" sz="3200">
                <a:solidFill>
                  <a:srgbClr val="000000"/>
                </a:solidFill>
                <a:latin typeface="Comic Sans MS" pitchFamily="-1" charset="0"/>
              </a:rPr>
              <a:pPr fontAlgn="base">
                <a:spcBef>
                  <a:spcPct val="0"/>
                </a:spcBef>
                <a:spcAft>
                  <a:spcPct val="0"/>
                </a:spcAft>
                <a:defRPr/>
              </a:pPr>
              <a:t>‹#›</a:t>
            </a:fld>
            <a:endParaRPr lang="en-US" sz="3200">
              <a:solidFill>
                <a:srgbClr val="000000"/>
              </a:solidFill>
              <a:latin typeface="Comic Sans MS" pitchFamily="-1" charset="0"/>
            </a:endParaRPr>
          </a:p>
        </p:txBody>
      </p:sp>
    </p:spTree>
    <p:extLst>
      <p:ext uri="{BB962C8B-B14F-4D97-AF65-F5344CB8AC3E}">
        <p14:creationId xmlns:p14="http://schemas.microsoft.com/office/powerpoint/2010/main" val="10835649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x">
  <p:cSld name="Title &amp; Bullets copy 1">
    <p:spTree>
      <p:nvGrpSpPr>
        <p:cNvPr id="1" name=""/>
        <p:cNvGrpSpPr/>
        <p:nvPr/>
      </p:nvGrpSpPr>
      <p:grpSpPr>
        <a:xfrm>
          <a:off x="0" y="0"/>
          <a:ext cx="0" cy="0"/>
          <a:chOff x="0" y="0"/>
          <a:chExt cx="0" cy="0"/>
        </a:xfrm>
      </p:grpSpPr>
      <p:sp>
        <p:nvSpPr>
          <p:cNvPr id="49" name="Shape 49"/>
          <p:cNvSpPr>
            <a:spLocks noGrp="1"/>
          </p:cNvSpPr>
          <p:nvPr>
            <p:ph type="title"/>
          </p:nvPr>
        </p:nvSpPr>
        <p:spPr>
          <a:xfrm>
            <a:off x="687586" y="383977"/>
            <a:ext cx="7768828" cy="1598414"/>
          </a:xfrm>
          <a:prstGeom prst="rect">
            <a:avLst/>
          </a:prstGeom>
        </p:spPr>
        <p:txBody>
          <a:bodyPr/>
          <a:lstStyle>
            <a:lvl1pPr>
              <a:defRPr>
                <a:solidFill>
                  <a:srgbClr val="00F900"/>
                </a:solidFill>
                <a:uFill>
                  <a:solidFill>
                    <a:srgbClr val="00F900"/>
                  </a:solidFill>
                </a:uFill>
                <a:latin typeface="Times New Roman"/>
                <a:ea typeface="Times New Roman"/>
                <a:cs typeface="Times New Roman"/>
                <a:sym typeface="Times New Roman"/>
              </a:defRPr>
            </a:lvl1pPr>
          </a:lstStyle>
          <a:p>
            <a:pPr lvl="0"/>
            <a:r>
              <a:rPr/>
              <a:t>Title Text</a:t>
            </a:r>
          </a:p>
        </p:txBody>
      </p:sp>
      <p:sp>
        <p:nvSpPr>
          <p:cNvPr id="50" name="Shape 50"/>
          <p:cNvSpPr>
            <a:spLocks noGrp="1"/>
          </p:cNvSpPr>
          <p:nvPr>
            <p:ph type="body" idx="1"/>
          </p:nvPr>
        </p:nvSpPr>
        <p:spPr>
          <a:xfrm>
            <a:off x="687586" y="1982391"/>
            <a:ext cx="7768828" cy="4875609"/>
          </a:xfrm>
          <a:prstGeom prst="rect">
            <a:avLst/>
          </a:prstGeom>
        </p:spPr>
        <p:txBody>
          <a:bodyPr/>
          <a:lstStyle>
            <a:lvl1pPr>
              <a:defRPr>
                <a:latin typeface="Times New Roman"/>
                <a:ea typeface="Times New Roman"/>
                <a:cs typeface="Times New Roman"/>
                <a:sym typeface="Times New Roman"/>
              </a:defRPr>
            </a:lvl1pPr>
            <a:lvl2pPr marL="550942" indent="-200911">
              <a:spcBef>
                <a:spcPts val="633"/>
              </a:spcBef>
              <a:buChar char="–"/>
              <a:defRPr sz="2700">
                <a:latin typeface="Times New Roman"/>
                <a:ea typeface="Times New Roman"/>
                <a:cs typeface="Times New Roman"/>
                <a:sym typeface="Times New Roman"/>
              </a:defRPr>
            </a:lvl2pPr>
            <a:lvl3pPr marL="832217" indent="-160729">
              <a:spcBef>
                <a:spcPts val="492"/>
              </a:spcBef>
              <a:defRPr sz="2400">
                <a:latin typeface="Times New Roman"/>
                <a:ea typeface="Times New Roman"/>
                <a:cs typeface="Times New Roman"/>
                <a:sym typeface="Times New Roman"/>
              </a:defRPr>
            </a:lvl3pPr>
            <a:lvl4pPr marL="1153674" indent="-160729">
              <a:spcBef>
                <a:spcPts val="422"/>
              </a:spcBef>
              <a:buChar char="–"/>
              <a:defRPr sz="2000">
                <a:latin typeface="Times New Roman"/>
                <a:ea typeface="Times New Roman"/>
                <a:cs typeface="Times New Roman"/>
                <a:sym typeface="Times New Roman"/>
              </a:defRPr>
            </a:lvl4pPr>
            <a:lvl5pPr marL="1475131" indent="-160729">
              <a:spcBef>
                <a:spcPts val="422"/>
              </a:spcBef>
              <a:buChar char="»"/>
              <a:defRPr sz="2000">
                <a:latin typeface="Times New Roman"/>
                <a:ea typeface="Times New Roman"/>
                <a:cs typeface="Times New Roman"/>
                <a:sym typeface="Times New Roman"/>
              </a:defRPr>
            </a:lvl5pPr>
          </a:lstStyle>
          <a:p>
            <a:pPr lvl="0"/>
            <a:r>
              <a:rPr/>
              <a:t>Body Level One</a:t>
            </a:r>
          </a:p>
          <a:p>
            <a:pPr lvl="1"/>
            <a:r>
              <a:rPr/>
              <a:t>Body Level Two</a:t>
            </a:r>
          </a:p>
          <a:p>
            <a:pPr lvl="2"/>
            <a:r>
              <a:rPr/>
              <a:t>Body Level Three</a:t>
            </a:r>
          </a:p>
          <a:p>
            <a:pPr lvl="3"/>
            <a:r>
              <a:rPr/>
              <a:t>Body Level Four</a:t>
            </a:r>
          </a:p>
          <a:p>
            <a:pPr lvl="4"/>
            <a:r>
              <a:rPr/>
              <a:t>Body Level Five</a:t>
            </a:r>
          </a:p>
        </p:txBody>
      </p:sp>
    </p:spTree>
    <p:extLst>
      <p:ext uri="{BB962C8B-B14F-4D97-AF65-F5344CB8AC3E}">
        <p14:creationId xmlns:p14="http://schemas.microsoft.com/office/powerpoint/2010/main" val="765606334"/>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tr-TR"/>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018" indent="0" algn="ctr">
              <a:buNone/>
              <a:defRPr/>
            </a:lvl2pPr>
            <a:lvl3pPr marL="912059" indent="0" algn="ctr">
              <a:buNone/>
              <a:defRPr/>
            </a:lvl3pPr>
            <a:lvl4pPr marL="1368100" indent="0" algn="ctr">
              <a:buNone/>
              <a:defRPr/>
            </a:lvl4pPr>
            <a:lvl5pPr marL="1824127" indent="0" algn="ctr">
              <a:buNone/>
              <a:defRPr/>
            </a:lvl5pPr>
            <a:lvl6pPr marL="2280158" indent="0" algn="ctr">
              <a:buNone/>
              <a:defRPr/>
            </a:lvl6pPr>
            <a:lvl7pPr marL="2736195" indent="0" algn="ctr">
              <a:buNone/>
              <a:defRPr/>
            </a:lvl7pPr>
            <a:lvl8pPr marL="3192222" indent="0" algn="ctr">
              <a:buNone/>
              <a:defRPr/>
            </a:lvl8pPr>
            <a:lvl9pPr marL="3648250" indent="0" algn="ctr">
              <a:buNone/>
              <a:defRPr/>
            </a:lvl9pPr>
          </a:lstStyle>
          <a:p>
            <a:r>
              <a:rPr lang="tr-TR"/>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D56CE64-B509-4B88-9279-C8D8F099FABA}" type="slidenum">
              <a:rPr lang="tr-TR">
                <a:solidFill>
                  <a:srgbClr val="000000"/>
                </a:solidFill>
              </a:rPr>
              <a:pPr/>
              <a:t>‹#›</a:t>
            </a:fld>
            <a:endParaRPr lang="tr-TR">
              <a:solidFill>
                <a:srgbClr val="000000"/>
              </a:solidFill>
            </a:endParaRPr>
          </a:p>
        </p:txBody>
      </p:sp>
    </p:spTree>
    <p:extLst>
      <p:ext uri="{BB962C8B-B14F-4D97-AF65-F5344CB8AC3E}">
        <p14:creationId xmlns:p14="http://schemas.microsoft.com/office/powerpoint/2010/main" val="23978869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Click to edit Master title style</a:t>
            </a:r>
            <a:endParaRPr lang="en-US"/>
          </a:p>
        </p:txBody>
      </p:sp>
      <p:sp>
        <p:nvSpPr>
          <p:cNvPr id="3" name="Content Placeholder 2"/>
          <p:cNvSpPr>
            <a:spLocks noGrp="1"/>
          </p:cNvSpPr>
          <p:nvPr>
            <p:ph idx="1"/>
          </p:nvPr>
        </p:nvSpPr>
        <p:spPr/>
        <p:txBody>
          <a:body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132571B-930F-4EFE-AD7E-9C455A3CA923}" type="slidenum">
              <a:rPr lang="tr-TR">
                <a:solidFill>
                  <a:srgbClr val="000000"/>
                </a:solidFill>
              </a:rPr>
              <a:pPr/>
              <a:t>‹#›</a:t>
            </a:fld>
            <a:endParaRPr lang="tr-TR">
              <a:solidFill>
                <a:srgbClr val="000000"/>
              </a:solidFill>
            </a:endParaRPr>
          </a:p>
        </p:txBody>
      </p:sp>
    </p:spTree>
    <p:extLst>
      <p:ext uri="{BB962C8B-B14F-4D97-AF65-F5344CB8AC3E}">
        <p14:creationId xmlns:p14="http://schemas.microsoft.com/office/powerpoint/2010/main" val="25470393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tr-TR"/>
              <a:t>Click to edit Master title style</a:t>
            </a:r>
            <a:endParaRPr lang="en-US"/>
          </a:p>
        </p:txBody>
      </p:sp>
      <p:sp>
        <p:nvSpPr>
          <p:cNvPr id="3" name="Text Placeholder 2"/>
          <p:cNvSpPr>
            <a:spLocks noGrp="1"/>
          </p:cNvSpPr>
          <p:nvPr>
            <p:ph type="body" idx="1"/>
          </p:nvPr>
        </p:nvSpPr>
        <p:spPr>
          <a:xfrm>
            <a:off x="722313" y="2906765"/>
            <a:ext cx="7772400" cy="1500187"/>
          </a:xfrm>
        </p:spPr>
        <p:txBody>
          <a:bodyPr anchor="b"/>
          <a:lstStyle>
            <a:lvl1pPr marL="0" indent="0">
              <a:buNone/>
              <a:defRPr sz="2000"/>
            </a:lvl1pPr>
            <a:lvl2pPr marL="456018" indent="0">
              <a:buNone/>
              <a:defRPr sz="1800"/>
            </a:lvl2pPr>
            <a:lvl3pPr marL="912059" indent="0">
              <a:buNone/>
              <a:defRPr sz="1600"/>
            </a:lvl3pPr>
            <a:lvl4pPr marL="1368100" indent="0">
              <a:buNone/>
              <a:defRPr sz="1400"/>
            </a:lvl4pPr>
            <a:lvl5pPr marL="1824127" indent="0">
              <a:buNone/>
              <a:defRPr sz="1400"/>
            </a:lvl5pPr>
            <a:lvl6pPr marL="2280158" indent="0">
              <a:buNone/>
              <a:defRPr sz="1400"/>
            </a:lvl6pPr>
            <a:lvl7pPr marL="2736195" indent="0">
              <a:buNone/>
              <a:defRPr sz="1400"/>
            </a:lvl7pPr>
            <a:lvl8pPr marL="3192222" indent="0">
              <a:buNone/>
              <a:defRPr sz="1400"/>
            </a:lvl8pPr>
            <a:lvl9pPr marL="3648250" indent="0">
              <a:buNone/>
              <a:defRPr sz="1400"/>
            </a:lvl9pPr>
          </a:lstStyle>
          <a:p>
            <a:pPr lvl="0"/>
            <a:r>
              <a:rPr lang="tr-TR"/>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E4C3B56-EE52-4F3B-A09C-5DF6E61A5BD0}" type="slidenum">
              <a:rPr lang="tr-TR">
                <a:solidFill>
                  <a:srgbClr val="000000"/>
                </a:solidFill>
              </a:rPr>
              <a:pPr/>
              <a:t>‹#›</a:t>
            </a:fld>
            <a:endParaRPr lang="tr-TR">
              <a:solidFill>
                <a:srgbClr val="000000"/>
              </a:solidFill>
            </a:endParaRPr>
          </a:p>
        </p:txBody>
      </p:sp>
    </p:spTree>
    <p:extLst>
      <p:ext uri="{BB962C8B-B14F-4D97-AF65-F5344CB8AC3E}">
        <p14:creationId xmlns:p14="http://schemas.microsoft.com/office/powerpoint/2010/main" val="2321189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D46F07-C541-492E-A5BD-44B7719122F6}" type="slidenum">
              <a:rPr lang="tr-TR">
                <a:solidFill>
                  <a:srgbClr val="000000"/>
                </a:solidFill>
              </a:rPr>
              <a:pPr>
                <a:defRPr/>
              </a:pPr>
              <a:t>‹#›</a:t>
            </a:fld>
            <a:endParaRPr lang="tr-TR">
              <a:solidFill>
                <a:srgbClr val="000000"/>
              </a:solidFill>
            </a:endParaRPr>
          </a:p>
        </p:txBody>
      </p:sp>
    </p:spTree>
    <p:extLst>
      <p:ext uri="{BB962C8B-B14F-4D97-AF65-F5344CB8AC3E}">
        <p14:creationId xmlns:p14="http://schemas.microsoft.com/office/powerpoint/2010/main" val="6176887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Click to edit Master title style</a:t>
            </a:r>
            <a:endParaRPr lang="en-US"/>
          </a:p>
        </p:txBody>
      </p:sp>
      <p:sp>
        <p:nvSpPr>
          <p:cNvPr id="3" name="Content Placeholder 2"/>
          <p:cNvSpPr>
            <a:spLocks noGrp="1"/>
          </p:cNvSpPr>
          <p:nvPr>
            <p:ph sz="half" idx="1"/>
          </p:nvPr>
        </p:nvSpPr>
        <p:spPr>
          <a:xfrm>
            <a:off x="457200" y="160025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Content Placeholder 3"/>
          <p:cNvSpPr>
            <a:spLocks noGrp="1"/>
          </p:cNvSpPr>
          <p:nvPr>
            <p:ph sz="half" idx="2"/>
          </p:nvPr>
        </p:nvSpPr>
        <p:spPr>
          <a:xfrm>
            <a:off x="4648200" y="160025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D682729-52C2-4783-B7E3-34964D2960F2}" type="slidenum">
              <a:rPr lang="tr-TR">
                <a:solidFill>
                  <a:srgbClr val="000000"/>
                </a:solidFill>
              </a:rPr>
              <a:pPr/>
              <a:t>‹#›</a:t>
            </a:fld>
            <a:endParaRPr lang="tr-TR">
              <a:solidFill>
                <a:srgbClr val="000000"/>
              </a:solidFill>
            </a:endParaRPr>
          </a:p>
        </p:txBody>
      </p:sp>
    </p:spTree>
    <p:extLst>
      <p:ext uri="{BB962C8B-B14F-4D97-AF65-F5344CB8AC3E}">
        <p14:creationId xmlns:p14="http://schemas.microsoft.com/office/powerpoint/2010/main" val="16264754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018" indent="0">
              <a:buNone/>
              <a:defRPr sz="2000" b="1"/>
            </a:lvl2pPr>
            <a:lvl3pPr marL="912059" indent="0">
              <a:buNone/>
              <a:defRPr sz="1800" b="1"/>
            </a:lvl3pPr>
            <a:lvl4pPr marL="1368100" indent="0">
              <a:buNone/>
              <a:defRPr sz="1600" b="1"/>
            </a:lvl4pPr>
            <a:lvl5pPr marL="1824127" indent="0">
              <a:buNone/>
              <a:defRPr sz="1600" b="1"/>
            </a:lvl5pPr>
            <a:lvl6pPr marL="2280158" indent="0">
              <a:buNone/>
              <a:defRPr sz="1600" b="1"/>
            </a:lvl6pPr>
            <a:lvl7pPr marL="2736195" indent="0">
              <a:buNone/>
              <a:defRPr sz="1600" b="1"/>
            </a:lvl7pPr>
            <a:lvl8pPr marL="3192222" indent="0">
              <a:buNone/>
              <a:defRPr sz="1600" b="1"/>
            </a:lvl8pPr>
            <a:lvl9pPr marL="3648250" indent="0">
              <a:buNone/>
              <a:defRPr sz="1600" b="1"/>
            </a:lvl9pPr>
          </a:lstStyle>
          <a:p>
            <a:pPr lvl="0"/>
            <a:r>
              <a:rPr lang="tr-TR"/>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6018" indent="0">
              <a:buNone/>
              <a:defRPr sz="2000" b="1"/>
            </a:lvl2pPr>
            <a:lvl3pPr marL="912059" indent="0">
              <a:buNone/>
              <a:defRPr sz="1800" b="1"/>
            </a:lvl3pPr>
            <a:lvl4pPr marL="1368100" indent="0">
              <a:buNone/>
              <a:defRPr sz="1600" b="1"/>
            </a:lvl4pPr>
            <a:lvl5pPr marL="1824127" indent="0">
              <a:buNone/>
              <a:defRPr sz="1600" b="1"/>
            </a:lvl5pPr>
            <a:lvl6pPr marL="2280158" indent="0">
              <a:buNone/>
              <a:defRPr sz="1600" b="1"/>
            </a:lvl6pPr>
            <a:lvl7pPr marL="2736195" indent="0">
              <a:buNone/>
              <a:defRPr sz="1600" b="1"/>
            </a:lvl7pPr>
            <a:lvl8pPr marL="3192222" indent="0">
              <a:buNone/>
              <a:defRPr sz="1600" b="1"/>
            </a:lvl8pPr>
            <a:lvl9pPr marL="3648250" indent="0">
              <a:buNone/>
              <a:defRPr sz="1600" b="1"/>
            </a:lvl9pPr>
          </a:lstStyle>
          <a:p>
            <a:pPr lvl="0"/>
            <a:r>
              <a:rPr lang="tr-TR"/>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9A3CC897-2EDC-49E0-934E-2E9AFC5946C3}" type="slidenum">
              <a:rPr lang="tr-TR">
                <a:solidFill>
                  <a:srgbClr val="000000"/>
                </a:solidFill>
              </a:rPr>
              <a:pPr/>
              <a:t>‹#›</a:t>
            </a:fld>
            <a:endParaRPr lang="tr-TR">
              <a:solidFill>
                <a:srgbClr val="000000"/>
              </a:solidFill>
            </a:endParaRPr>
          </a:p>
        </p:txBody>
      </p:sp>
    </p:spTree>
    <p:extLst>
      <p:ext uri="{BB962C8B-B14F-4D97-AF65-F5344CB8AC3E}">
        <p14:creationId xmlns:p14="http://schemas.microsoft.com/office/powerpoint/2010/main" val="11102564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D748FD1F-5F43-447E-8113-329DA21CFB22}" type="slidenum">
              <a:rPr lang="tr-TR">
                <a:solidFill>
                  <a:srgbClr val="000000"/>
                </a:solidFill>
              </a:rPr>
              <a:pPr/>
              <a:t>‹#›</a:t>
            </a:fld>
            <a:endParaRPr lang="tr-TR">
              <a:solidFill>
                <a:srgbClr val="000000"/>
              </a:solidFill>
            </a:endParaRPr>
          </a:p>
        </p:txBody>
      </p:sp>
    </p:spTree>
    <p:extLst>
      <p:ext uri="{BB962C8B-B14F-4D97-AF65-F5344CB8AC3E}">
        <p14:creationId xmlns:p14="http://schemas.microsoft.com/office/powerpoint/2010/main" val="249226791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7DC32EF-24A6-4EF2-94A6-A8B4AC3423B5}" type="slidenum">
              <a:rPr lang="tr-TR">
                <a:solidFill>
                  <a:srgbClr val="000000"/>
                </a:solidFill>
              </a:rPr>
              <a:pPr/>
              <a:t>‹#›</a:t>
            </a:fld>
            <a:endParaRPr lang="tr-TR">
              <a:solidFill>
                <a:srgbClr val="000000"/>
              </a:solidFill>
            </a:endParaRPr>
          </a:p>
        </p:txBody>
      </p:sp>
    </p:spTree>
    <p:extLst>
      <p:ext uri="{BB962C8B-B14F-4D97-AF65-F5344CB8AC3E}">
        <p14:creationId xmlns:p14="http://schemas.microsoft.com/office/powerpoint/2010/main" val="9892626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tr-TR"/>
              <a:t>Click to edit Master title style</a:t>
            </a:r>
            <a:endParaRPr lang="en-US"/>
          </a:p>
        </p:txBody>
      </p:sp>
      <p:sp>
        <p:nvSpPr>
          <p:cNvPr id="3" name="Content Placeholder 2"/>
          <p:cNvSpPr>
            <a:spLocks noGrp="1"/>
          </p:cNvSpPr>
          <p:nvPr>
            <p:ph idx="1"/>
          </p:nvPr>
        </p:nvSpPr>
        <p:spPr>
          <a:xfrm>
            <a:off x="3575050" y="27310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6018" indent="0">
              <a:buNone/>
              <a:defRPr sz="1200"/>
            </a:lvl2pPr>
            <a:lvl3pPr marL="912059" indent="0">
              <a:buNone/>
              <a:defRPr sz="1000"/>
            </a:lvl3pPr>
            <a:lvl4pPr marL="1368100" indent="0">
              <a:buNone/>
              <a:defRPr sz="900"/>
            </a:lvl4pPr>
            <a:lvl5pPr marL="1824127" indent="0">
              <a:buNone/>
              <a:defRPr sz="900"/>
            </a:lvl5pPr>
            <a:lvl6pPr marL="2280158" indent="0">
              <a:buNone/>
              <a:defRPr sz="900"/>
            </a:lvl6pPr>
            <a:lvl7pPr marL="2736195" indent="0">
              <a:buNone/>
              <a:defRPr sz="900"/>
            </a:lvl7pPr>
            <a:lvl8pPr marL="3192222" indent="0">
              <a:buNone/>
              <a:defRPr sz="900"/>
            </a:lvl8pPr>
            <a:lvl9pPr marL="3648250" indent="0">
              <a:buNone/>
              <a:defRPr sz="900"/>
            </a:lvl9pPr>
          </a:lstStyle>
          <a:p>
            <a:pPr lvl="0"/>
            <a:r>
              <a:rPr lang="tr-TR"/>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66AFA3F-A64E-4948-8DC4-C105C8C1EC3D}" type="slidenum">
              <a:rPr lang="tr-TR">
                <a:solidFill>
                  <a:srgbClr val="000000"/>
                </a:solidFill>
              </a:rPr>
              <a:pPr/>
              <a:t>‹#›</a:t>
            </a:fld>
            <a:endParaRPr lang="tr-TR">
              <a:solidFill>
                <a:srgbClr val="000000"/>
              </a:solidFill>
            </a:endParaRPr>
          </a:p>
        </p:txBody>
      </p:sp>
    </p:spTree>
    <p:extLst>
      <p:ext uri="{BB962C8B-B14F-4D97-AF65-F5344CB8AC3E}">
        <p14:creationId xmlns:p14="http://schemas.microsoft.com/office/powerpoint/2010/main" val="5152379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tr-TR"/>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018" indent="0">
              <a:buNone/>
              <a:defRPr sz="2800"/>
            </a:lvl2pPr>
            <a:lvl3pPr marL="912059" indent="0">
              <a:buNone/>
              <a:defRPr sz="2400"/>
            </a:lvl3pPr>
            <a:lvl4pPr marL="1368100" indent="0">
              <a:buNone/>
              <a:defRPr sz="2000"/>
            </a:lvl4pPr>
            <a:lvl5pPr marL="1824127" indent="0">
              <a:buNone/>
              <a:defRPr sz="2000"/>
            </a:lvl5pPr>
            <a:lvl6pPr marL="2280158" indent="0">
              <a:buNone/>
              <a:defRPr sz="2000"/>
            </a:lvl6pPr>
            <a:lvl7pPr marL="2736195" indent="0">
              <a:buNone/>
              <a:defRPr sz="2000"/>
            </a:lvl7pPr>
            <a:lvl8pPr marL="3192222" indent="0">
              <a:buNone/>
              <a:defRPr sz="2000"/>
            </a:lvl8pPr>
            <a:lvl9pPr marL="364825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018" indent="0">
              <a:buNone/>
              <a:defRPr sz="1200"/>
            </a:lvl2pPr>
            <a:lvl3pPr marL="912059" indent="0">
              <a:buNone/>
              <a:defRPr sz="1000"/>
            </a:lvl3pPr>
            <a:lvl4pPr marL="1368100" indent="0">
              <a:buNone/>
              <a:defRPr sz="900"/>
            </a:lvl4pPr>
            <a:lvl5pPr marL="1824127" indent="0">
              <a:buNone/>
              <a:defRPr sz="900"/>
            </a:lvl5pPr>
            <a:lvl6pPr marL="2280158" indent="0">
              <a:buNone/>
              <a:defRPr sz="900"/>
            </a:lvl6pPr>
            <a:lvl7pPr marL="2736195" indent="0">
              <a:buNone/>
              <a:defRPr sz="900"/>
            </a:lvl7pPr>
            <a:lvl8pPr marL="3192222" indent="0">
              <a:buNone/>
              <a:defRPr sz="900"/>
            </a:lvl8pPr>
            <a:lvl9pPr marL="3648250" indent="0">
              <a:buNone/>
              <a:defRPr sz="900"/>
            </a:lvl9pPr>
          </a:lstStyle>
          <a:p>
            <a:pPr lvl="0"/>
            <a:r>
              <a:rPr lang="tr-TR"/>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DC37F6C-10D6-44A4-AEB9-FDE6EFEC1D7A}" type="slidenum">
              <a:rPr lang="tr-TR">
                <a:solidFill>
                  <a:srgbClr val="000000"/>
                </a:solidFill>
              </a:rPr>
              <a:pPr/>
              <a:t>‹#›</a:t>
            </a:fld>
            <a:endParaRPr lang="tr-TR">
              <a:solidFill>
                <a:srgbClr val="000000"/>
              </a:solidFill>
            </a:endParaRPr>
          </a:p>
        </p:txBody>
      </p:sp>
    </p:spTree>
    <p:extLst>
      <p:ext uri="{BB962C8B-B14F-4D97-AF65-F5344CB8AC3E}">
        <p14:creationId xmlns:p14="http://schemas.microsoft.com/office/powerpoint/2010/main" val="66522577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173905C-8390-4FE7-985E-97DCD5E6AFFA}" type="slidenum">
              <a:rPr lang="tr-TR">
                <a:solidFill>
                  <a:srgbClr val="000000"/>
                </a:solidFill>
              </a:rPr>
              <a:pPr/>
              <a:t>‹#›</a:t>
            </a:fld>
            <a:endParaRPr lang="tr-TR">
              <a:solidFill>
                <a:srgbClr val="000000"/>
              </a:solidFill>
            </a:endParaRPr>
          </a:p>
        </p:txBody>
      </p:sp>
    </p:spTree>
    <p:extLst>
      <p:ext uri="{BB962C8B-B14F-4D97-AF65-F5344CB8AC3E}">
        <p14:creationId xmlns:p14="http://schemas.microsoft.com/office/powerpoint/2010/main" val="352928023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90"/>
            <a:ext cx="2057400" cy="5851525"/>
          </a:xfrm>
        </p:spPr>
        <p:txBody>
          <a:bodyPr vert="eaVert"/>
          <a:lstStyle/>
          <a:p>
            <a:r>
              <a:rPr lang="tr-TR"/>
              <a:t>Click to edit Master title style</a:t>
            </a:r>
            <a:endParaRPr lang="en-US"/>
          </a:p>
        </p:txBody>
      </p:sp>
      <p:sp>
        <p:nvSpPr>
          <p:cNvPr id="3" name="Vertical Text Placeholder 2"/>
          <p:cNvSpPr>
            <a:spLocks noGrp="1"/>
          </p:cNvSpPr>
          <p:nvPr>
            <p:ph type="body" orient="vert" idx="1"/>
          </p:nvPr>
        </p:nvSpPr>
        <p:spPr>
          <a:xfrm>
            <a:off x="457200" y="274690"/>
            <a:ext cx="6019800" cy="5851525"/>
          </a:xfrm>
        </p:spPr>
        <p:txBody>
          <a:bodyPr vert="eaVert"/>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3F7E477-375A-489A-9765-48EF5BF72BAC}" type="slidenum">
              <a:rPr lang="tr-TR">
                <a:solidFill>
                  <a:srgbClr val="000000"/>
                </a:solidFill>
              </a:rPr>
              <a:pPr/>
              <a:t>‹#›</a:t>
            </a:fld>
            <a:endParaRPr lang="tr-TR">
              <a:solidFill>
                <a:srgbClr val="000000"/>
              </a:solidFill>
            </a:endParaRPr>
          </a:p>
        </p:txBody>
      </p:sp>
    </p:spTree>
    <p:extLst>
      <p:ext uri="{BB962C8B-B14F-4D97-AF65-F5344CB8AC3E}">
        <p14:creationId xmlns:p14="http://schemas.microsoft.com/office/powerpoint/2010/main" val="335812079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tr-TR"/>
              <a:t>Click to edit Master title style</a:t>
            </a:r>
            <a:endParaRPr lang="en-US"/>
          </a:p>
        </p:txBody>
      </p:sp>
      <p:sp>
        <p:nvSpPr>
          <p:cNvPr id="3" name="Chart Placeholder 2"/>
          <p:cNvSpPr>
            <a:spLocks noGrp="1"/>
          </p:cNvSpPr>
          <p:nvPr>
            <p:ph type="chart" idx="1"/>
          </p:nvPr>
        </p:nvSpPr>
        <p:spPr>
          <a:xfrm>
            <a:off x="457200" y="1600252"/>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4557A4-3B11-43C9-9999-C41DF1A89C2F}" type="slidenum">
              <a:rPr lang="tr-TR">
                <a:solidFill>
                  <a:srgbClr val="000000"/>
                </a:solidFill>
              </a:rPr>
              <a:pPr/>
              <a:t>‹#›</a:t>
            </a:fld>
            <a:endParaRPr lang="tr-TR">
              <a:solidFill>
                <a:srgbClr val="000000"/>
              </a:solidFill>
            </a:endParaRPr>
          </a:p>
        </p:txBody>
      </p:sp>
    </p:spTree>
    <p:extLst>
      <p:ext uri="{BB962C8B-B14F-4D97-AF65-F5344CB8AC3E}">
        <p14:creationId xmlns:p14="http://schemas.microsoft.com/office/powerpoint/2010/main" val="35084049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tr-TR"/>
              <a:t>Click to edit Master title style</a:t>
            </a:r>
            <a:endParaRPr lang="en-US"/>
          </a:p>
        </p:txBody>
      </p:sp>
      <p:sp>
        <p:nvSpPr>
          <p:cNvPr id="3" name="Table Placeholder 2"/>
          <p:cNvSpPr>
            <a:spLocks noGrp="1"/>
          </p:cNvSpPr>
          <p:nvPr>
            <p:ph type="tbl" idx="1"/>
          </p:nvPr>
        </p:nvSpPr>
        <p:spPr>
          <a:xfrm>
            <a:off x="457200" y="1600252"/>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3F181B1-D721-497B-8AD9-39B8C66E11BA}" type="slidenum">
              <a:rPr lang="tr-TR">
                <a:solidFill>
                  <a:srgbClr val="000000"/>
                </a:solidFill>
              </a:rPr>
              <a:pPr/>
              <a:t>‹#›</a:t>
            </a:fld>
            <a:endParaRPr lang="tr-TR">
              <a:solidFill>
                <a:srgbClr val="000000"/>
              </a:solidFill>
            </a:endParaRPr>
          </a:p>
        </p:txBody>
      </p:sp>
    </p:spTree>
    <p:extLst>
      <p:ext uri="{BB962C8B-B14F-4D97-AF65-F5344CB8AC3E}">
        <p14:creationId xmlns:p14="http://schemas.microsoft.com/office/powerpoint/2010/main" val="42463332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09362AE-0167-4609-8767-06A785C5BD3B}" type="slidenum">
              <a:rPr lang="tr-TR">
                <a:solidFill>
                  <a:srgbClr val="000000"/>
                </a:solidFill>
              </a:rPr>
              <a:pPr>
                <a:defRPr/>
              </a:pPr>
              <a:t>‹#›</a:t>
            </a:fld>
            <a:endParaRPr lang="tr-TR">
              <a:solidFill>
                <a:srgbClr val="000000"/>
              </a:solidFill>
            </a:endParaRPr>
          </a:p>
        </p:txBody>
      </p:sp>
    </p:spTree>
    <p:extLst>
      <p:ext uri="{BB962C8B-B14F-4D97-AF65-F5344CB8AC3E}">
        <p14:creationId xmlns:p14="http://schemas.microsoft.com/office/powerpoint/2010/main" val="265975541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90"/>
            <a:ext cx="8229600" cy="5851525"/>
          </a:xfrm>
        </p:spPr>
        <p:txBody>
          <a:body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89B8ABF-F1D5-4965-80A8-DD25439903C8}" type="slidenum">
              <a:rPr lang="tr-TR">
                <a:solidFill>
                  <a:srgbClr val="000000"/>
                </a:solidFill>
              </a:rPr>
              <a:pPr/>
              <a:t>‹#›</a:t>
            </a:fld>
            <a:endParaRPr lang="tr-TR">
              <a:solidFill>
                <a:srgbClr val="000000"/>
              </a:solidFill>
            </a:endParaRPr>
          </a:p>
        </p:txBody>
      </p:sp>
    </p:spTree>
    <p:extLst>
      <p:ext uri="{BB962C8B-B14F-4D97-AF65-F5344CB8AC3E}">
        <p14:creationId xmlns:p14="http://schemas.microsoft.com/office/powerpoint/2010/main" val="287227205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tr-TR"/>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183" indent="0" algn="ctr">
              <a:buNone/>
              <a:defRPr/>
            </a:lvl2pPr>
            <a:lvl3pPr marL="912386" indent="0" algn="ctr">
              <a:buNone/>
              <a:defRPr/>
            </a:lvl3pPr>
            <a:lvl4pPr marL="1368590" indent="0" algn="ctr">
              <a:buNone/>
              <a:defRPr/>
            </a:lvl4pPr>
            <a:lvl5pPr marL="1824781" indent="0" algn="ctr">
              <a:buNone/>
              <a:defRPr/>
            </a:lvl5pPr>
            <a:lvl6pPr marL="2280970" indent="0" algn="ctr">
              <a:buNone/>
              <a:defRPr/>
            </a:lvl6pPr>
            <a:lvl7pPr marL="2737175" indent="0" algn="ctr">
              <a:buNone/>
              <a:defRPr/>
            </a:lvl7pPr>
            <a:lvl8pPr marL="3193366" indent="0" algn="ctr">
              <a:buNone/>
              <a:defRPr/>
            </a:lvl8pPr>
            <a:lvl9pPr marL="3649559" indent="0" algn="ctr">
              <a:buNone/>
              <a:defRPr/>
            </a:lvl9pPr>
          </a:lstStyle>
          <a:p>
            <a:r>
              <a:rPr lang="tr-TR"/>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D56CE64-B509-4B88-9279-C8D8F099FABA}" type="slidenum">
              <a:rPr lang="tr-TR">
                <a:solidFill>
                  <a:srgbClr val="000000"/>
                </a:solidFill>
              </a:rPr>
              <a:pPr/>
              <a:t>‹#›</a:t>
            </a:fld>
            <a:endParaRPr lang="tr-TR">
              <a:solidFill>
                <a:srgbClr val="000000"/>
              </a:solidFill>
            </a:endParaRPr>
          </a:p>
        </p:txBody>
      </p:sp>
    </p:spTree>
    <p:extLst>
      <p:ext uri="{BB962C8B-B14F-4D97-AF65-F5344CB8AC3E}">
        <p14:creationId xmlns:p14="http://schemas.microsoft.com/office/powerpoint/2010/main" val="355296027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Click to edit Master title style</a:t>
            </a:r>
            <a:endParaRPr lang="en-US"/>
          </a:p>
        </p:txBody>
      </p:sp>
      <p:sp>
        <p:nvSpPr>
          <p:cNvPr id="3" name="Content Placeholder 2"/>
          <p:cNvSpPr>
            <a:spLocks noGrp="1"/>
          </p:cNvSpPr>
          <p:nvPr>
            <p:ph idx="1"/>
          </p:nvPr>
        </p:nvSpPr>
        <p:spPr/>
        <p:txBody>
          <a:body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132571B-930F-4EFE-AD7E-9C455A3CA923}" type="slidenum">
              <a:rPr lang="tr-TR">
                <a:solidFill>
                  <a:srgbClr val="000000"/>
                </a:solidFill>
              </a:rPr>
              <a:pPr/>
              <a:t>‹#›</a:t>
            </a:fld>
            <a:endParaRPr lang="tr-TR">
              <a:solidFill>
                <a:srgbClr val="000000"/>
              </a:solidFill>
            </a:endParaRPr>
          </a:p>
        </p:txBody>
      </p:sp>
    </p:spTree>
    <p:extLst>
      <p:ext uri="{BB962C8B-B14F-4D97-AF65-F5344CB8AC3E}">
        <p14:creationId xmlns:p14="http://schemas.microsoft.com/office/powerpoint/2010/main" val="208279987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5"/>
            <a:ext cx="7772400" cy="1362075"/>
          </a:xfrm>
        </p:spPr>
        <p:txBody>
          <a:bodyPr anchor="t"/>
          <a:lstStyle>
            <a:lvl1pPr algn="l">
              <a:defRPr sz="4000" b="1" cap="all"/>
            </a:lvl1pPr>
          </a:lstStyle>
          <a:p>
            <a:r>
              <a:rPr lang="tr-TR"/>
              <a:t>Click to edit Master title style</a:t>
            </a:r>
            <a:endParaRPr lang="en-US"/>
          </a:p>
        </p:txBody>
      </p:sp>
      <p:sp>
        <p:nvSpPr>
          <p:cNvPr id="3" name="Text Placeholder 2"/>
          <p:cNvSpPr>
            <a:spLocks noGrp="1"/>
          </p:cNvSpPr>
          <p:nvPr>
            <p:ph type="body" idx="1"/>
          </p:nvPr>
        </p:nvSpPr>
        <p:spPr>
          <a:xfrm>
            <a:off x="722313" y="2906758"/>
            <a:ext cx="7772400" cy="1500187"/>
          </a:xfrm>
        </p:spPr>
        <p:txBody>
          <a:bodyPr anchor="b"/>
          <a:lstStyle>
            <a:lvl1pPr marL="0" indent="0">
              <a:buNone/>
              <a:defRPr sz="2000"/>
            </a:lvl1pPr>
            <a:lvl2pPr marL="456183" indent="0">
              <a:buNone/>
              <a:defRPr sz="1800"/>
            </a:lvl2pPr>
            <a:lvl3pPr marL="912386" indent="0">
              <a:buNone/>
              <a:defRPr sz="1600"/>
            </a:lvl3pPr>
            <a:lvl4pPr marL="1368590" indent="0">
              <a:buNone/>
              <a:defRPr sz="1400"/>
            </a:lvl4pPr>
            <a:lvl5pPr marL="1824781" indent="0">
              <a:buNone/>
              <a:defRPr sz="1400"/>
            </a:lvl5pPr>
            <a:lvl6pPr marL="2280970" indent="0">
              <a:buNone/>
              <a:defRPr sz="1400"/>
            </a:lvl6pPr>
            <a:lvl7pPr marL="2737175" indent="0">
              <a:buNone/>
              <a:defRPr sz="1400"/>
            </a:lvl7pPr>
            <a:lvl8pPr marL="3193366" indent="0">
              <a:buNone/>
              <a:defRPr sz="1400"/>
            </a:lvl8pPr>
            <a:lvl9pPr marL="3649559" indent="0">
              <a:buNone/>
              <a:defRPr sz="1400"/>
            </a:lvl9pPr>
          </a:lstStyle>
          <a:p>
            <a:pPr lvl="0"/>
            <a:r>
              <a:rPr lang="tr-TR"/>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E4C3B56-EE52-4F3B-A09C-5DF6E61A5BD0}" type="slidenum">
              <a:rPr lang="tr-TR">
                <a:solidFill>
                  <a:srgbClr val="000000"/>
                </a:solidFill>
              </a:rPr>
              <a:pPr/>
              <a:t>‹#›</a:t>
            </a:fld>
            <a:endParaRPr lang="tr-TR">
              <a:solidFill>
                <a:srgbClr val="000000"/>
              </a:solidFill>
            </a:endParaRPr>
          </a:p>
        </p:txBody>
      </p:sp>
    </p:spTree>
    <p:extLst>
      <p:ext uri="{BB962C8B-B14F-4D97-AF65-F5344CB8AC3E}">
        <p14:creationId xmlns:p14="http://schemas.microsoft.com/office/powerpoint/2010/main" val="267903272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Click to edit Master title style</a:t>
            </a:r>
            <a:endParaRPr lang="en-US"/>
          </a:p>
        </p:txBody>
      </p:sp>
      <p:sp>
        <p:nvSpPr>
          <p:cNvPr id="3" name="Content Placeholder 2"/>
          <p:cNvSpPr>
            <a:spLocks noGrp="1"/>
          </p:cNvSpPr>
          <p:nvPr>
            <p:ph sz="half" idx="1"/>
          </p:nvPr>
        </p:nvSpPr>
        <p:spPr>
          <a:xfrm>
            <a:off x="457200" y="160024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Content Placeholder 3"/>
          <p:cNvSpPr>
            <a:spLocks noGrp="1"/>
          </p:cNvSpPr>
          <p:nvPr>
            <p:ph sz="half" idx="2"/>
          </p:nvPr>
        </p:nvSpPr>
        <p:spPr>
          <a:xfrm>
            <a:off x="4648200" y="160024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D682729-52C2-4783-B7E3-34964D2960F2}" type="slidenum">
              <a:rPr lang="tr-TR">
                <a:solidFill>
                  <a:srgbClr val="000000"/>
                </a:solidFill>
              </a:rPr>
              <a:pPr/>
              <a:t>‹#›</a:t>
            </a:fld>
            <a:endParaRPr lang="tr-TR">
              <a:solidFill>
                <a:srgbClr val="000000"/>
              </a:solidFill>
            </a:endParaRPr>
          </a:p>
        </p:txBody>
      </p:sp>
    </p:spTree>
    <p:extLst>
      <p:ext uri="{BB962C8B-B14F-4D97-AF65-F5344CB8AC3E}">
        <p14:creationId xmlns:p14="http://schemas.microsoft.com/office/powerpoint/2010/main" val="126975668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183" indent="0">
              <a:buNone/>
              <a:defRPr sz="2000" b="1"/>
            </a:lvl2pPr>
            <a:lvl3pPr marL="912386" indent="0">
              <a:buNone/>
              <a:defRPr sz="1800" b="1"/>
            </a:lvl3pPr>
            <a:lvl4pPr marL="1368590" indent="0">
              <a:buNone/>
              <a:defRPr sz="1600" b="1"/>
            </a:lvl4pPr>
            <a:lvl5pPr marL="1824781" indent="0">
              <a:buNone/>
              <a:defRPr sz="1600" b="1"/>
            </a:lvl5pPr>
            <a:lvl6pPr marL="2280970" indent="0">
              <a:buNone/>
              <a:defRPr sz="1600" b="1"/>
            </a:lvl6pPr>
            <a:lvl7pPr marL="2737175" indent="0">
              <a:buNone/>
              <a:defRPr sz="1600" b="1"/>
            </a:lvl7pPr>
            <a:lvl8pPr marL="3193366" indent="0">
              <a:buNone/>
              <a:defRPr sz="1600" b="1"/>
            </a:lvl8pPr>
            <a:lvl9pPr marL="3649559" indent="0">
              <a:buNone/>
              <a:defRPr sz="1600" b="1"/>
            </a:lvl9pPr>
          </a:lstStyle>
          <a:p>
            <a:pPr lvl="0"/>
            <a:r>
              <a:rPr lang="tr-TR"/>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6183" indent="0">
              <a:buNone/>
              <a:defRPr sz="2000" b="1"/>
            </a:lvl2pPr>
            <a:lvl3pPr marL="912386" indent="0">
              <a:buNone/>
              <a:defRPr sz="1800" b="1"/>
            </a:lvl3pPr>
            <a:lvl4pPr marL="1368590" indent="0">
              <a:buNone/>
              <a:defRPr sz="1600" b="1"/>
            </a:lvl4pPr>
            <a:lvl5pPr marL="1824781" indent="0">
              <a:buNone/>
              <a:defRPr sz="1600" b="1"/>
            </a:lvl5pPr>
            <a:lvl6pPr marL="2280970" indent="0">
              <a:buNone/>
              <a:defRPr sz="1600" b="1"/>
            </a:lvl6pPr>
            <a:lvl7pPr marL="2737175" indent="0">
              <a:buNone/>
              <a:defRPr sz="1600" b="1"/>
            </a:lvl7pPr>
            <a:lvl8pPr marL="3193366" indent="0">
              <a:buNone/>
              <a:defRPr sz="1600" b="1"/>
            </a:lvl8pPr>
            <a:lvl9pPr marL="3649559" indent="0">
              <a:buNone/>
              <a:defRPr sz="1600" b="1"/>
            </a:lvl9pPr>
          </a:lstStyle>
          <a:p>
            <a:pPr lvl="0"/>
            <a:r>
              <a:rPr lang="tr-TR"/>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9A3CC897-2EDC-49E0-934E-2E9AFC5946C3}" type="slidenum">
              <a:rPr lang="tr-TR">
                <a:solidFill>
                  <a:srgbClr val="000000"/>
                </a:solidFill>
              </a:rPr>
              <a:pPr/>
              <a:t>‹#›</a:t>
            </a:fld>
            <a:endParaRPr lang="tr-TR">
              <a:solidFill>
                <a:srgbClr val="000000"/>
              </a:solidFill>
            </a:endParaRPr>
          </a:p>
        </p:txBody>
      </p:sp>
    </p:spTree>
    <p:extLst>
      <p:ext uri="{BB962C8B-B14F-4D97-AF65-F5344CB8AC3E}">
        <p14:creationId xmlns:p14="http://schemas.microsoft.com/office/powerpoint/2010/main" val="53347002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D748FD1F-5F43-447E-8113-329DA21CFB22}" type="slidenum">
              <a:rPr lang="tr-TR">
                <a:solidFill>
                  <a:srgbClr val="000000"/>
                </a:solidFill>
              </a:rPr>
              <a:pPr/>
              <a:t>‹#›</a:t>
            </a:fld>
            <a:endParaRPr lang="tr-TR">
              <a:solidFill>
                <a:srgbClr val="000000"/>
              </a:solidFill>
            </a:endParaRPr>
          </a:p>
        </p:txBody>
      </p:sp>
    </p:spTree>
    <p:extLst>
      <p:ext uri="{BB962C8B-B14F-4D97-AF65-F5344CB8AC3E}">
        <p14:creationId xmlns:p14="http://schemas.microsoft.com/office/powerpoint/2010/main" val="260546080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7DC32EF-24A6-4EF2-94A6-A8B4AC3423B5}" type="slidenum">
              <a:rPr lang="tr-TR">
                <a:solidFill>
                  <a:srgbClr val="000000"/>
                </a:solidFill>
              </a:rPr>
              <a:pPr/>
              <a:t>‹#›</a:t>
            </a:fld>
            <a:endParaRPr lang="tr-TR">
              <a:solidFill>
                <a:srgbClr val="000000"/>
              </a:solidFill>
            </a:endParaRPr>
          </a:p>
        </p:txBody>
      </p:sp>
    </p:spTree>
    <p:extLst>
      <p:ext uri="{BB962C8B-B14F-4D97-AF65-F5344CB8AC3E}">
        <p14:creationId xmlns:p14="http://schemas.microsoft.com/office/powerpoint/2010/main" val="130206116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tr-TR"/>
              <a:t>Click to edit Master title style</a:t>
            </a:r>
            <a:endParaRPr lang="en-US"/>
          </a:p>
        </p:txBody>
      </p:sp>
      <p:sp>
        <p:nvSpPr>
          <p:cNvPr id="3" name="Content Placeholder 2"/>
          <p:cNvSpPr>
            <a:spLocks noGrp="1"/>
          </p:cNvSpPr>
          <p:nvPr>
            <p:ph idx="1"/>
          </p:nvPr>
        </p:nvSpPr>
        <p:spPr>
          <a:xfrm>
            <a:off x="3575050" y="27309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6183" indent="0">
              <a:buNone/>
              <a:defRPr sz="1200"/>
            </a:lvl2pPr>
            <a:lvl3pPr marL="912386" indent="0">
              <a:buNone/>
              <a:defRPr sz="1000"/>
            </a:lvl3pPr>
            <a:lvl4pPr marL="1368590" indent="0">
              <a:buNone/>
              <a:defRPr sz="900"/>
            </a:lvl4pPr>
            <a:lvl5pPr marL="1824781" indent="0">
              <a:buNone/>
              <a:defRPr sz="900"/>
            </a:lvl5pPr>
            <a:lvl6pPr marL="2280970" indent="0">
              <a:buNone/>
              <a:defRPr sz="900"/>
            </a:lvl6pPr>
            <a:lvl7pPr marL="2737175" indent="0">
              <a:buNone/>
              <a:defRPr sz="900"/>
            </a:lvl7pPr>
            <a:lvl8pPr marL="3193366" indent="0">
              <a:buNone/>
              <a:defRPr sz="900"/>
            </a:lvl8pPr>
            <a:lvl9pPr marL="3649559" indent="0">
              <a:buNone/>
              <a:defRPr sz="900"/>
            </a:lvl9pPr>
          </a:lstStyle>
          <a:p>
            <a:pPr lvl="0"/>
            <a:r>
              <a:rPr lang="tr-TR"/>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66AFA3F-A64E-4948-8DC4-C105C8C1EC3D}" type="slidenum">
              <a:rPr lang="tr-TR">
                <a:solidFill>
                  <a:srgbClr val="000000"/>
                </a:solidFill>
              </a:rPr>
              <a:pPr/>
              <a:t>‹#›</a:t>
            </a:fld>
            <a:endParaRPr lang="tr-TR">
              <a:solidFill>
                <a:srgbClr val="000000"/>
              </a:solidFill>
            </a:endParaRPr>
          </a:p>
        </p:txBody>
      </p:sp>
    </p:spTree>
    <p:extLst>
      <p:ext uri="{BB962C8B-B14F-4D97-AF65-F5344CB8AC3E}">
        <p14:creationId xmlns:p14="http://schemas.microsoft.com/office/powerpoint/2010/main" val="415255000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tr-TR"/>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183" indent="0">
              <a:buNone/>
              <a:defRPr sz="2800"/>
            </a:lvl2pPr>
            <a:lvl3pPr marL="912386" indent="0">
              <a:buNone/>
              <a:defRPr sz="2400"/>
            </a:lvl3pPr>
            <a:lvl4pPr marL="1368590" indent="0">
              <a:buNone/>
              <a:defRPr sz="2000"/>
            </a:lvl4pPr>
            <a:lvl5pPr marL="1824781" indent="0">
              <a:buNone/>
              <a:defRPr sz="2000"/>
            </a:lvl5pPr>
            <a:lvl6pPr marL="2280970" indent="0">
              <a:buNone/>
              <a:defRPr sz="2000"/>
            </a:lvl6pPr>
            <a:lvl7pPr marL="2737175" indent="0">
              <a:buNone/>
              <a:defRPr sz="2000"/>
            </a:lvl7pPr>
            <a:lvl8pPr marL="3193366" indent="0">
              <a:buNone/>
              <a:defRPr sz="2000"/>
            </a:lvl8pPr>
            <a:lvl9pPr marL="3649559"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183" indent="0">
              <a:buNone/>
              <a:defRPr sz="1200"/>
            </a:lvl2pPr>
            <a:lvl3pPr marL="912386" indent="0">
              <a:buNone/>
              <a:defRPr sz="1000"/>
            </a:lvl3pPr>
            <a:lvl4pPr marL="1368590" indent="0">
              <a:buNone/>
              <a:defRPr sz="900"/>
            </a:lvl4pPr>
            <a:lvl5pPr marL="1824781" indent="0">
              <a:buNone/>
              <a:defRPr sz="900"/>
            </a:lvl5pPr>
            <a:lvl6pPr marL="2280970" indent="0">
              <a:buNone/>
              <a:defRPr sz="900"/>
            </a:lvl6pPr>
            <a:lvl7pPr marL="2737175" indent="0">
              <a:buNone/>
              <a:defRPr sz="900"/>
            </a:lvl7pPr>
            <a:lvl8pPr marL="3193366" indent="0">
              <a:buNone/>
              <a:defRPr sz="900"/>
            </a:lvl8pPr>
            <a:lvl9pPr marL="3649559" indent="0">
              <a:buNone/>
              <a:defRPr sz="900"/>
            </a:lvl9pPr>
          </a:lstStyle>
          <a:p>
            <a:pPr lvl="0"/>
            <a:r>
              <a:rPr lang="tr-TR"/>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DC37F6C-10D6-44A4-AEB9-FDE6EFEC1D7A}" type="slidenum">
              <a:rPr lang="tr-TR">
                <a:solidFill>
                  <a:srgbClr val="000000"/>
                </a:solidFill>
              </a:rPr>
              <a:pPr/>
              <a:t>‹#›</a:t>
            </a:fld>
            <a:endParaRPr lang="tr-TR">
              <a:solidFill>
                <a:srgbClr val="000000"/>
              </a:solidFill>
            </a:endParaRPr>
          </a:p>
        </p:txBody>
      </p:sp>
    </p:spTree>
    <p:extLst>
      <p:ext uri="{BB962C8B-B14F-4D97-AF65-F5344CB8AC3E}">
        <p14:creationId xmlns:p14="http://schemas.microsoft.com/office/powerpoint/2010/main" val="3432673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2" y="273050"/>
            <a:ext cx="3008313" cy="1162050"/>
          </a:xfrm>
        </p:spPr>
        <p:txBody>
          <a:bodyPr anchor="b"/>
          <a:lstStyle>
            <a:lvl1pPr algn="l">
              <a:defRPr sz="2000" b="1"/>
            </a:lvl1pPr>
          </a:lstStyle>
          <a:p>
            <a:r>
              <a:rPr lang="tr-TR" smtClean="0"/>
              <a:t>Asıl başlık stili için tıklatın</a:t>
            </a:r>
            <a:endParaRPr lang="tr-TR"/>
          </a:p>
        </p:txBody>
      </p:sp>
      <p:sp>
        <p:nvSpPr>
          <p:cNvPr id="3" name="İçerik Yer Tutucusu 2"/>
          <p:cNvSpPr>
            <a:spLocks noGrp="1"/>
          </p:cNvSpPr>
          <p:nvPr>
            <p:ph idx="1"/>
          </p:nvPr>
        </p:nvSpPr>
        <p:spPr>
          <a:xfrm>
            <a:off x="3575050" y="27310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457202" y="1435103"/>
            <a:ext cx="3008313" cy="4691063"/>
          </a:xfrm>
        </p:spPr>
        <p:txBody>
          <a:bodyPr/>
          <a:lstStyle>
            <a:lvl1pPr marL="0" indent="0">
              <a:buNone/>
              <a:defRPr sz="1400"/>
            </a:lvl1pPr>
            <a:lvl2pPr marL="456018" indent="0">
              <a:buNone/>
              <a:defRPr sz="1200"/>
            </a:lvl2pPr>
            <a:lvl3pPr marL="912059" indent="0">
              <a:buNone/>
              <a:defRPr sz="1000"/>
            </a:lvl3pPr>
            <a:lvl4pPr marL="1368100" indent="0">
              <a:buNone/>
              <a:defRPr sz="900"/>
            </a:lvl4pPr>
            <a:lvl5pPr marL="1824127" indent="0">
              <a:buNone/>
              <a:defRPr sz="900"/>
            </a:lvl5pPr>
            <a:lvl6pPr marL="2280158" indent="0">
              <a:buNone/>
              <a:defRPr sz="900"/>
            </a:lvl6pPr>
            <a:lvl7pPr marL="2736195" indent="0">
              <a:buNone/>
              <a:defRPr sz="900"/>
            </a:lvl7pPr>
            <a:lvl8pPr marL="3192222" indent="0">
              <a:buNone/>
              <a:defRPr sz="900"/>
            </a:lvl8pPr>
            <a:lvl9pPr marL="3648250" indent="0">
              <a:buNone/>
              <a:defRPr sz="900"/>
            </a:lvl9pPr>
          </a:lstStyle>
          <a:p>
            <a:pPr lvl="0"/>
            <a:r>
              <a:rPr lang="tr-TR" smtClean="0"/>
              <a:t>Asıl metin stillerini düzenlemek için tıklatın</a:t>
            </a:r>
          </a:p>
        </p:txBody>
      </p:sp>
      <p:sp>
        <p:nvSpPr>
          <p:cNvPr id="5"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C06F73-0C74-4E25-AA57-368ECD101DD0}" type="slidenum">
              <a:rPr lang="tr-TR">
                <a:solidFill>
                  <a:srgbClr val="000000"/>
                </a:solidFill>
              </a:rPr>
              <a:pPr>
                <a:defRPr/>
              </a:pPr>
              <a:t>‹#›</a:t>
            </a:fld>
            <a:endParaRPr lang="tr-TR">
              <a:solidFill>
                <a:srgbClr val="000000"/>
              </a:solidFill>
            </a:endParaRPr>
          </a:p>
        </p:txBody>
      </p:sp>
    </p:spTree>
    <p:extLst>
      <p:ext uri="{BB962C8B-B14F-4D97-AF65-F5344CB8AC3E}">
        <p14:creationId xmlns:p14="http://schemas.microsoft.com/office/powerpoint/2010/main" val="44268682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173905C-8390-4FE7-985E-97DCD5E6AFFA}" type="slidenum">
              <a:rPr lang="tr-TR">
                <a:solidFill>
                  <a:srgbClr val="000000"/>
                </a:solidFill>
              </a:rPr>
              <a:pPr/>
              <a:t>‹#›</a:t>
            </a:fld>
            <a:endParaRPr lang="tr-TR">
              <a:solidFill>
                <a:srgbClr val="000000"/>
              </a:solidFill>
            </a:endParaRPr>
          </a:p>
        </p:txBody>
      </p:sp>
    </p:spTree>
    <p:extLst>
      <p:ext uri="{BB962C8B-B14F-4D97-AF65-F5344CB8AC3E}">
        <p14:creationId xmlns:p14="http://schemas.microsoft.com/office/powerpoint/2010/main" val="388670375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3"/>
            <a:ext cx="2057400" cy="5851525"/>
          </a:xfrm>
        </p:spPr>
        <p:txBody>
          <a:bodyPr vert="eaVert"/>
          <a:lstStyle/>
          <a:p>
            <a:r>
              <a:rPr lang="tr-TR"/>
              <a:t>Click to edit Master title style</a:t>
            </a:r>
            <a:endParaRPr lang="en-US"/>
          </a:p>
        </p:txBody>
      </p:sp>
      <p:sp>
        <p:nvSpPr>
          <p:cNvPr id="3" name="Vertical Text Placeholder 2"/>
          <p:cNvSpPr>
            <a:spLocks noGrp="1"/>
          </p:cNvSpPr>
          <p:nvPr>
            <p:ph type="body" orient="vert" idx="1"/>
          </p:nvPr>
        </p:nvSpPr>
        <p:spPr>
          <a:xfrm>
            <a:off x="457200" y="274683"/>
            <a:ext cx="6019800" cy="5851525"/>
          </a:xfrm>
        </p:spPr>
        <p:txBody>
          <a:bodyPr vert="eaVert"/>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3F7E477-375A-489A-9765-48EF5BF72BAC}" type="slidenum">
              <a:rPr lang="tr-TR">
                <a:solidFill>
                  <a:srgbClr val="000000"/>
                </a:solidFill>
              </a:rPr>
              <a:pPr/>
              <a:t>‹#›</a:t>
            </a:fld>
            <a:endParaRPr lang="tr-TR">
              <a:solidFill>
                <a:srgbClr val="000000"/>
              </a:solidFill>
            </a:endParaRPr>
          </a:p>
        </p:txBody>
      </p:sp>
    </p:spTree>
    <p:extLst>
      <p:ext uri="{BB962C8B-B14F-4D97-AF65-F5344CB8AC3E}">
        <p14:creationId xmlns:p14="http://schemas.microsoft.com/office/powerpoint/2010/main" val="153850328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tr-TR"/>
              <a:t>Click to edit Master title style</a:t>
            </a:r>
            <a:endParaRPr lang="en-US"/>
          </a:p>
        </p:txBody>
      </p:sp>
      <p:sp>
        <p:nvSpPr>
          <p:cNvPr id="3" name="Chart Placeholder 2"/>
          <p:cNvSpPr>
            <a:spLocks noGrp="1"/>
          </p:cNvSpPr>
          <p:nvPr>
            <p:ph type="chart" idx="1"/>
          </p:nvPr>
        </p:nvSpPr>
        <p:spPr>
          <a:xfrm>
            <a:off x="457200" y="1600243"/>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4557A4-3B11-43C9-9999-C41DF1A89C2F}" type="slidenum">
              <a:rPr lang="tr-TR">
                <a:solidFill>
                  <a:srgbClr val="000000"/>
                </a:solidFill>
              </a:rPr>
              <a:pPr/>
              <a:t>‹#›</a:t>
            </a:fld>
            <a:endParaRPr lang="tr-TR">
              <a:solidFill>
                <a:srgbClr val="000000"/>
              </a:solidFill>
            </a:endParaRPr>
          </a:p>
        </p:txBody>
      </p:sp>
    </p:spTree>
    <p:extLst>
      <p:ext uri="{BB962C8B-B14F-4D97-AF65-F5344CB8AC3E}">
        <p14:creationId xmlns:p14="http://schemas.microsoft.com/office/powerpoint/2010/main" val="276984257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tr-TR"/>
              <a:t>Click to edit Master title style</a:t>
            </a:r>
            <a:endParaRPr lang="en-US"/>
          </a:p>
        </p:txBody>
      </p:sp>
      <p:sp>
        <p:nvSpPr>
          <p:cNvPr id="3" name="Table Placeholder 2"/>
          <p:cNvSpPr>
            <a:spLocks noGrp="1"/>
          </p:cNvSpPr>
          <p:nvPr>
            <p:ph type="tbl" idx="1"/>
          </p:nvPr>
        </p:nvSpPr>
        <p:spPr>
          <a:xfrm>
            <a:off x="457200" y="1600243"/>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3F181B1-D721-497B-8AD9-39B8C66E11BA}" type="slidenum">
              <a:rPr lang="tr-TR">
                <a:solidFill>
                  <a:srgbClr val="000000"/>
                </a:solidFill>
              </a:rPr>
              <a:pPr/>
              <a:t>‹#›</a:t>
            </a:fld>
            <a:endParaRPr lang="tr-TR">
              <a:solidFill>
                <a:srgbClr val="000000"/>
              </a:solidFill>
            </a:endParaRPr>
          </a:p>
        </p:txBody>
      </p:sp>
    </p:spTree>
    <p:extLst>
      <p:ext uri="{BB962C8B-B14F-4D97-AF65-F5344CB8AC3E}">
        <p14:creationId xmlns:p14="http://schemas.microsoft.com/office/powerpoint/2010/main" val="379785234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83"/>
            <a:ext cx="8229600" cy="5851525"/>
          </a:xfrm>
        </p:spPr>
        <p:txBody>
          <a:body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89B8ABF-F1D5-4965-80A8-DD25439903C8}" type="slidenum">
              <a:rPr lang="tr-TR">
                <a:solidFill>
                  <a:srgbClr val="000000"/>
                </a:solidFill>
              </a:rPr>
              <a:pPr/>
              <a:t>‹#›</a:t>
            </a:fld>
            <a:endParaRPr lang="tr-TR">
              <a:solidFill>
                <a:srgbClr val="000000"/>
              </a:solidFill>
            </a:endParaRPr>
          </a:p>
        </p:txBody>
      </p:sp>
    </p:spTree>
    <p:extLst>
      <p:ext uri="{BB962C8B-B14F-4D97-AF65-F5344CB8AC3E}">
        <p14:creationId xmlns:p14="http://schemas.microsoft.com/office/powerpoint/2010/main" val="284574580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tr-TR"/>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183" indent="0" algn="ctr">
              <a:buNone/>
              <a:defRPr/>
            </a:lvl2pPr>
            <a:lvl3pPr marL="912386" indent="0" algn="ctr">
              <a:buNone/>
              <a:defRPr/>
            </a:lvl3pPr>
            <a:lvl4pPr marL="1368590" indent="0" algn="ctr">
              <a:buNone/>
              <a:defRPr/>
            </a:lvl4pPr>
            <a:lvl5pPr marL="1824781" indent="0" algn="ctr">
              <a:buNone/>
              <a:defRPr/>
            </a:lvl5pPr>
            <a:lvl6pPr marL="2280970" indent="0" algn="ctr">
              <a:buNone/>
              <a:defRPr/>
            </a:lvl6pPr>
            <a:lvl7pPr marL="2737175" indent="0" algn="ctr">
              <a:buNone/>
              <a:defRPr/>
            </a:lvl7pPr>
            <a:lvl8pPr marL="3193366" indent="0" algn="ctr">
              <a:buNone/>
              <a:defRPr/>
            </a:lvl8pPr>
            <a:lvl9pPr marL="3649559" indent="0" algn="ctr">
              <a:buNone/>
              <a:defRPr/>
            </a:lvl9pPr>
          </a:lstStyle>
          <a:p>
            <a:r>
              <a:rPr lang="tr-TR"/>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D56CE64-B509-4B88-9279-C8D8F099FABA}" type="slidenum">
              <a:rPr lang="tr-TR">
                <a:solidFill>
                  <a:srgbClr val="000000"/>
                </a:solidFill>
              </a:rPr>
              <a:pPr/>
              <a:t>‹#›</a:t>
            </a:fld>
            <a:endParaRPr lang="tr-TR">
              <a:solidFill>
                <a:srgbClr val="000000"/>
              </a:solidFill>
            </a:endParaRPr>
          </a:p>
        </p:txBody>
      </p:sp>
    </p:spTree>
    <p:extLst>
      <p:ext uri="{BB962C8B-B14F-4D97-AF65-F5344CB8AC3E}">
        <p14:creationId xmlns:p14="http://schemas.microsoft.com/office/powerpoint/2010/main" val="153370411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Click to edit Master title style</a:t>
            </a:r>
            <a:endParaRPr lang="en-US"/>
          </a:p>
        </p:txBody>
      </p:sp>
      <p:sp>
        <p:nvSpPr>
          <p:cNvPr id="3" name="Content Placeholder 2"/>
          <p:cNvSpPr>
            <a:spLocks noGrp="1"/>
          </p:cNvSpPr>
          <p:nvPr>
            <p:ph idx="1"/>
          </p:nvPr>
        </p:nvSpPr>
        <p:spPr/>
        <p:txBody>
          <a:body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132571B-930F-4EFE-AD7E-9C455A3CA923}" type="slidenum">
              <a:rPr lang="tr-TR">
                <a:solidFill>
                  <a:srgbClr val="000000"/>
                </a:solidFill>
              </a:rPr>
              <a:pPr/>
              <a:t>‹#›</a:t>
            </a:fld>
            <a:endParaRPr lang="tr-TR">
              <a:solidFill>
                <a:srgbClr val="000000"/>
              </a:solidFill>
            </a:endParaRPr>
          </a:p>
        </p:txBody>
      </p:sp>
    </p:spTree>
    <p:extLst>
      <p:ext uri="{BB962C8B-B14F-4D97-AF65-F5344CB8AC3E}">
        <p14:creationId xmlns:p14="http://schemas.microsoft.com/office/powerpoint/2010/main" val="307871601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5"/>
            <a:ext cx="7772400" cy="1362075"/>
          </a:xfrm>
        </p:spPr>
        <p:txBody>
          <a:bodyPr anchor="t"/>
          <a:lstStyle>
            <a:lvl1pPr algn="l">
              <a:defRPr sz="4000" b="1" cap="all"/>
            </a:lvl1pPr>
          </a:lstStyle>
          <a:p>
            <a:r>
              <a:rPr lang="tr-TR"/>
              <a:t>Click to edit Master title style</a:t>
            </a:r>
            <a:endParaRPr lang="en-US"/>
          </a:p>
        </p:txBody>
      </p:sp>
      <p:sp>
        <p:nvSpPr>
          <p:cNvPr id="3" name="Text Placeholder 2"/>
          <p:cNvSpPr>
            <a:spLocks noGrp="1"/>
          </p:cNvSpPr>
          <p:nvPr>
            <p:ph type="body" idx="1"/>
          </p:nvPr>
        </p:nvSpPr>
        <p:spPr>
          <a:xfrm>
            <a:off x="722313" y="2906758"/>
            <a:ext cx="7772400" cy="1500187"/>
          </a:xfrm>
        </p:spPr>
        <p:txBody>
          <a:bodyPr anchor="b"/>
          <a:lstStyle>
            <a:lvl1pPr marL="0" indent="0">
              <a:buNone/>
              <a:defRPr sz="2000"/>
            </a:lvl1pPr>
            <a:lvl2pPr marL="456183" indent="0">
              <a:buNone/>
              <a:defRPr sz="1800"/>
            </a:lvl2pPr>
            <a:lvl3pPr marL="912386" indent="0">
              <a:buNone/>
              <a:defRPr sz="1600"/>
            </a:lvl3pPr>
            <a:lvl4pPr marL="1368590" indent="0">
              <a:buNone/>
              <a:defRPr sz="1400"/>
            </a:lvl4pPr>
            <a:lvl5pPr marL="1824781" indent="0">
              <a:buNone/>
              <a:defRPr sz="1400"/>
            </a:lvl5pPr>
            <a:lvl6pPr marL="2280970" indent="0">
              <a:buNone/>
              <a:defRPr sz="1400"/>
            </a:lvl6pPr>
            <a:lvl7pPr marL="2737175" indent="0">
              <a:buNone/>
              <a:defRPr sz="1400"/>
            </a:lvl7pPr>
            <a:lvl8pPr marL="3193366" indent="0">
              <a:buNone/>
              <a:defRPr sz="1400"/>
            </a:lvl8pPr>
            <a:lvl9pPr marL="3649559" indent="0">
              <a:buNone/>
              <a:defRPr sz="1400"/>
            </a:lvl9pPr>
          </a:lstStyle>
          <a:p>
            <a:pPr lvl="0"/>
            <a:r>
              <a:rPr lang="tr-TR"/>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E4C3B56-EE52-4F3B-A09C-5DF6E61A5BD0}" type="slidenum">
              <a:rPr lang="tr-TR">
                <a:solidFill>
                  <a:srgbClr val="000000"/>
                </a:solidFill>
              </a:rPr>
              <a:pPr/>
              <a:t>‹#›</a:t>
            </a:fld>
            <a:endParaRPr lang="tr-TR">
              <a:solidFill>
                <a:srgbClr val="000000"/>
              </a:solidFill>
            </a:endParaRPr>
          </a:p>
        </p:txBody>
      </p:sp>
    </p:spTree>
    <p:extLst>
      <p:ext uri="{BB962C8B-B14F-4D97-AF65-F5344CB8AC3E}">
        <p14:creationId xmlns:p14="http://schemas.microsoft.com/office/powerpoint/2010/main" val="126236065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Click to edit Master title style</a:t>
            </a:r>
            <a:endParaRPr lang="en-US"/>
          </a:p>
        </p:txBody>
      </p:sp>
      <p:sp>
        <p:nvSpPr>
          <p:cNvPr id="3" name="Content Placeholder 2"/>
          <p:cNvSpPr>
            <a:spLocks noGrp="1"/>
          </p:cNvSpPr>
          <p:nvPr>
            <p:ph sz="half" idx="1"/>
          </p:nvPr>
        </p:nvSpPr>
        <p:spPr>
          <a:xfrm>
            <a:off x="457200" y="160024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Content Placeholder 3"/>
          <p:cNvSpPr>
            <a:spLocks noGrp="1"/>
          </p:cNvSpPr>
          <p:nvPr>
            <p:ph sz="half" idx="2"/>
          </p:nvPr>
        </p:nvSpPr>
        <p:spPr>
          <a:xfrm>
            <a:off x="4648200" y="160024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D682729-52C2-4783-B7E3-34964D2960F2}" type="slidenum">
              <a:rPr lang="tr-TR">
                <a:solidFill>
                  <a:srgbClr val="000000"/>
                </a:solidFill>
              </a:rPr>
              <a:pPr/>
              <a:t>‹#›</a:t>
            </a:fld>
            <a:endParaRPr lang="tr-TR">
              <a:solidFill>
                <a:srgbClr val="000000"/>
              </a:solidFill>
            </a:endParaRPr>
          </a:p>
        </p:txBody>
      </p:sp>
    </p:spTree>
    <p:extLst>
      <p:ext uri="{BB962C8B-B14F-4D97-AF65-F5344CB8AC3E}">
        <p14:creationId xmlns:p14="http://schemas.microsoft.com/office/powerpoint/2010/main" val="303778817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183" indent="0">
              <a:buNone/>
              <a:defRPr sz="2000" b="1"/>
            </a:lvl2pPr>
            <a:lvl3pPr marL="912386" indent="0">
              <a:buNone/>
              <a:defRPr sz="1800" b="1"/>
            </a:lvl3pPr>
            <a:lvl4pPr marL="1368590" indent="0">
              <a:buNone/>
              <a:defRPr sz="1600" b="1"/>
            </a:lvl4pPr>
            <a:lvl5pPr marL="1824781" indent="0">
              <a:buNone/>
              <a:defRPr sz="1600" b="1"/>
            </a:lvl5pPr>
            <a:lvl6pPr marL="2280970" indent="0">
              <a:buNone/>
              <a:defRPr sz="1600" b="1"/>
            </a:lvl6pPr>
            <a:lvl7pPr marL="2737175" indent="0">
              <a:buNone/>
              <a:defRPr sz="1600" b="1"/>
            </a:lvl7pPr>
            <a:lvl8pPr marL="3193366" indent="0">
              <a:buNone/>
              <a:defRPr sz="1600" b="1"/>
            </a:lvl8pPr>
            <a:lvl9pPr marL="3649559" indent="0">
              <a:buNone/>
              <a:defRPr sz="1600" b="1"/>
            </a:lvl9pPr>
          </a:lstStyle>
          <a:p>
            <a:pPr lvl="0"/>
            <a:r>
              <a:rPr lang="tr-TR"/>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6183" indent="0">
              <a:buNone/>
              <a:defRPr sz="2000" b="1"/>
            </a:lvl2pPr>
            <a:lvl3pPr marL="912386" indent="0">
              <a:buNone/>
              <a:defRPr sz="1800" b="1"/>
            </a:lvl3pPr>
            <a:lvl4pPr marL="1368590" indent="0">
              <a:buNone/>
              <a:defRPr sz="1600" b="1"/>
            </a:lvl4pPr>
            <a:lvl5pPr marL="1824781" indent="0">
              <a:buNone/>
              <a:defRPr sz="1600" b="1"/>
            </a:lvl5pPr>
            <a:lvl6pPr marL="2280970" indent="0">
              <a:buNone/>
              <a:defRPr sz="1600" b="1"/>
            </a:lvl6pPr>
            <a:lvl7pPr marL="2737175" indent="0">
              <a:buNone/>
              <a:defRPr sz="1600" b="1"/>
            </a:lvl7pPr>
            <a:lvl8pPr marL="3193366" indent="0">
              <a:buNone/>
              <a:defRPr sz="1600" b="1"/>
            </a:lvl8pPr>
            <a:lvl9pPr marL="3649559" indent="0">
              <a:buNone/>
              <a:defRPr sz="1600" b="1"/>
            </a:lvl9pPr>
          </a:lstStyle>
          <a:p>
            <a:pPr lvl="0"/>
            <a:r>
              <a:rPr lang="tr-TR"/>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9A3CC897-2EDC-49E0-934E-2E9AFC5946C3}" type="slidenum">
              <a:rPr lang="tr-TR">
                <a:solidFill>
                  <a:srgbClr val="000000"/>
                </a:solidFill>
              </a:rPr>
              <a:pPr/>
              <a:t>‹#›</a:t>
            </a:fld>
            <a:endParaRPr lang="tr-TR">
              <a:solidFill>
                <a:srgbClr val="000000"/>
              </a:solidFill>
            </a:endParaRPr>
          </a:p>
        </p:txBody>
      </p:sp>
    </p:spTree>
    <p:extLst>
      <p:ext uri="{BB962C8B-B14F-4D97-AF65-F5344CB8AC3E}">
        <p14:creationId xmlns:p14="http://schemas.microsoft.com/office/powerpoint/2010/main" val="37141636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6018" indent="0">
              <a:buNone/>
              <a:defRPr sz="2800"/>
            </a:lvl2pPr>
            <a:lvl3pPr marL="912059" indent="0">
              <a:buNone/>
              <a:defRPr sz="2400"/>
            </a:lvl3pPr>
            <a:lvl4pPr marL="1368100" indent="0">
              <a:buNone/>
              <a:defRPr sz="2000"/>
            </a:lvl4pPr>
            <a:lvl5pPr marL="1824127" indent="0">
              <a:buNone/>
              <a:defRPr sz="2000"/>
            </a:lvl5pPr>
            <a:lvl6pPr marL="2280158" indent="0">
              <a:buNone/>
              <a:defRPr sz="2000"/>
            </a:lvl6pPr>
            <a:lvl7pPr marL="2736195" indent="0">
              <a:buNone/>
              <a:defRPr sz="2000"/>
            </a:lvl7pPr>
            <a:lvl8pPr marL="3192222" indent="0">
              <a:buNone/>
              <a:defRPr sz="2000"/>
            </a:lvl8pPr>
            <a:lvl9pPr marL="3648250" indent="0">
              <a:buNone/>
              <a:defRPr sz="2000"/>
            </a:lvl9pPr>
          </a:lstStyle>
          <a:p>
            <a:pPr lvl="0"/>
            <a:endParaRPr lang="tr-TR" noProof="0" smtClean="0"/>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6018" indent="0">
              <a:buNone/>
              <a:defRPr sz="1200"/>
            </a:lvl2pPr>
            <a:lvl3pPr marL="912059" indent="0">
              <a:buNone/>
              <a:defRPr sz="1000"/>
            </a:lvl3pPr>
            <a:lvl4pPr marL="1368100" indent="0">
              <a:buNone/>
              <a:defRPr sz="900"/>
            </a:lvl4pPr>
            <a:lvl5pPr marL="1824127" indent="0">
              <a:buNone/>
              <a:defRPr sz="900"/>
            </a:lvl5pPr>
            <a:lvl6pPr marL="2280158" indent="0">
              <a:buNone/>
              <a:defRPr sz="900"/>
            </a:lvl6pPr>
            <a:lvl7pPr marL="2736195" indent="0">
              <a:buNone/>
              <a:defRPr sz="900"/>
            </a:lvl7pPr>
            <a:lvl8pPr marL="3192222" indent="0">
              <a:buNone/>
              <a:defRPr sz="900"/>
            </a:lvl8pPr>
            <a:lvl9pPr marL="3648250" indent="0">
              <a:buNone/>
              <a:defRPr sz="900"/>
            </a:lvl9pPr>
          </a:lstStyle>
          <a:p>
            <a:pPr lvl="0"/>
            <a:r>
              <a:rPr lang="tr-TR" smtClean="0"/>
              <a:t>Asıl metin stillerini düzenlemek için tıklatın</a:t>
            </a:r>
          </a:p>
        </p:txBody>
      </p:sp>
      <p:sp>
        <p:nvSpPr>
          <p:cNvPr id="5"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C405733-82BC-40E6-BB15-0AA15D2E9D23}" type="slidenum">
              <a:rPr lang="tr-TR">
                <a:solidFill>
                  <a:srgbClr val="000000"/>
                </a:solidFill>
              </a:rPr>
              <a:pPr>
                <a:defRPr/>
              </a:pPr>
              <a:t>‹#›</a:t>
            </a:fld>
            <a:endParaRPr lang="tr-TR">
              <a:solidFill>
                <a:srgbClr val="000000"/>
              </a:solidFill>
            </a:endParaRPr>
          </a:p>
        </p:txBody>
      </p:sp>
    </p:spTree>
    <p:extLst>
      <p:ext uri="{BB962C8B-B14F-4D97-AF65-F5344CB8AC3E}">
        <p14:creationId xmlns:p14="http://schemas.microsoft.com/office/powerpoint/2010/main" val="242409217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D748FD1F-5F43-447E-8113-329DA21CFB22}" type="slidenum">
              <a:rPr lang="tr-TR">
                <a:solidFill>
                  <a:srgbClr val="000000"/>
                </a:solidFill>
              </a:rPr>
              <a:pPr/>
              <a:t>‹#›</a:t>
            </a:fld>
            <a:endParaRPr lang="tr-TR">
              <a:solidFill>
                <a:srgbClr val="000000"/>
              </a:solidFill>
            </a:endParaRPr>
          </a:p>
        </p:txBody>
      </p:sp>
    </p:spTree>
    <p:extLst>
      <p:ext uri="{BB962C8B-B14F-4D97-AF65-F5344CB8AC3E}">
        <p14:creationId xmlns:p14="http://schemas.microsoft.com/office/powerpoint/2010/main" val="219371727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7DC32EF-24A6-4EF2-94A6-A8B4AC3423B5}" type="slidenum">
              <a:rPr lang="tr-TR">
                <a:solidFill>
                  <a:srgbClr val="000000"/>
                </a:solidFill>
              </a:rPr>
              <a:pPr/>
              <a:t>‹#›</a:t>
            </a:fld>
            <a:endParaRPr lang="tr-TR">
              <a:solidFill>
                <a:srgbClr val="000000"/>
              </a:solidFill>
            </a:endParaRPr>
          </a:p>
        </p:txBody>
      </p:sp>
    </p:spTree>
    <p:extLst>
      <p:ext uri="{BB962C8B-B14F-4D97-AF65-F5344CB8AC3E}">
        <p14:creationId xmlns:p14="http://schemas.microsoft.com/office/powerpoint/2010/main" val="334935826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tr-TR"/>
              <a:t>Click to edit Master title style</a:t>
            </a:r>
            <a:endParaRPr lang="en-US"/>
          </a:p>
        </p:txBody>
      </p:sp>
      <p:sp>
        <p:nvSpPr>
          <p:cNvPr id="3" name="Content Placeholder 2"/>
          <p:cNvSpPr>
            <a:spLocks noGrp="1"/>
          </p:cNvSpPr>
          <p:nvPr>
            <p:ph idx="1"/>
          </p:nvPr>
        </p:nvSpPr>
        <p:spPr>
          <a:xfrm>
            <a:off x="3575050" y="27309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6183" indent="0">
              <a:buNone/>
              <a:defRPr sz="1200"/>
            </a:lvl2pPr>
            <a:lvl3pPr marL="912386" indent="0">
              <a:buNone/>
              <a:defRPr sz="1000"/>
            </a:lvl3pPr>
            <a:lvl4pPr marL="1368590" indent="0">
              <a:buNone/>
              <a:defRPr sz="900"/>
            </a:lvl4pPr>
            <a:lvl5pPr marL="1824781" indent="0">
              <a:buNone/>
              <a:defRPr sz="900"/>
            </a:lvl5pPr>
            <a:lvl6pPr marL="2280970" indent="0">
              <a:buNone/>
              <a:defRPr sz="900"/>
            </a:lvl6pPr>
            <a:lvl7pPr marL="2737175" indent="0">
              <a:buNone/>
              <a:defRPr sz="900"/>
            </a:lvl7pPr>
            <a:lvl8pPr marL="3193366" indent="0">
              <a:buNone/>
              <a:defRPr sz="900"/>
            </a:lvl8pPr>
            <a:lvl9pPr marL="3649559" indent="0">
              <a:buNone/>
              <a:defRPr sz="900"/>
            </a:lvl9pPr>
          </a:lstStyle>
          <a:p>
            <a:pPr lvl="0"/>
            <a:r>
              <a:rPr lang="tr-TR"/>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66AFA3F-A64E-4948-8DC4-C105C8C1EC3D}" type="slidenum">
              <a:rPr lang="tr-TR">
                <a:solidFill>
                  <a:srgbClr val="000000"/>
                </a:solidFill>
              </a:rPr>
              <a:pPr/>
              <a:t>‹#›</a:t>
            </a:fld>
            <a:endParaRPr lang="tr-TR">
              <a:solidFill>
                <a:srgbClr val="000000"/>
              </a:solidFill>
            </a:endParaRPr>
          </a:p>
        </p:txBody>
      </p:sp>
    </p:spTree>
    <p:extLst>
      <p:ext uri="{BB962C8B-B14F-4D97-AF65-F5344CB8AC3E}">
        <p14:creationId xmlns:p14="http://schemas.microsoft.com/office/powerpoint/2010/main" val="258736401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tr-TR"/>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183" indent="0">
              <a:buNone/>
              <a:defRPr sz="2800"/>
            </a:lvl2pPr>
            <a:lvl3pPr marL="912386" indent="0">
              <a:buNone/>
              <a:defRPr sz="2400"/>
            </a:lvl3pPr>
            <a:lvl4pPr marL="1368590" indent="0">
              <a:buNone/>
              <a:defRPr sz="2000"/>
            </a:lvl4pPr>
            <a:lvl5pPr marL="1824781" indent="0">
              <a:buNone/>
              <a:defRPr sz="2000"/>
            </a:lvl5pPr>
            <a:lvl6pPr marL="2280970" indent="0">
              <a:buNone/>
              <a:defRPr sz="2000"/>
            </a:lvl6pPr>
            <a:lvl7pPr marL="2737175" indent="0">
              <a:buNone/>
              <a:defRPr sz="2000"/>
            </a:lvl7pPr>
            <a:lvl8pPr marL="3193366" indent="0">
              <a:buNone/>
              <a:defRPr sz="2000"/>
            </a:lvl8pPr>
            <a:lvl9pPr marL="3649559"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183" indent="0">
              <a:buNone/>
              <a:defRPr sz="1200"/>
            </a:lvl2pPr>
            <a:lvl3pPr marL="912386" indent="0">
              <a:buNone/>
              <a:defRPr sz="1000"/>
            </a:lvl3pPr>
            <a:lvl4pPr marL="1368590" indent="0">
              <a:buNone/>
              <a:defRPr sz="900"/>
            </a:lvl4pPr>
            <a:lvl5pPr marL="1824781" indent="0">
              <a:buNone/>
              <a:defRPr sz="900"/>
            </a:lvl5pPr>
            <a:lvl6pPr marL="2280970" indent="0">
              <a:buNone/>
              <a:defRPr sz="900"/>
            </a:lvl6pPr>
            <a:lvl7pPr marL="2737175" indent="0">
              <a:buNone/>
              <a:defRPr sz="900"/>
            </a:lvl7pPr>
            <a:lvl8pPr marL="3193366" indent="0">
              <a:buNone/>
              <a:defRPr sz="900"/>
            </a:lvl8pPr>
            <a:lvl9pPr marL="3649559" indent="0">
              <a:buNone/>
              <a:defRPr sz="900"/>
            </a:lvl9pPr>
          </a:lstStyle>
          <a:p>
            <a:pPr lvl="0"/>
            <a:r>
              <a:rPr lang="tr-TR"/>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DC37F6C-10D6-44A4-AEB9-FDE6EFEC1D7A}" type="slidenum">
              <a:rPr lang="tr-TR">
                <a:solidFill>
                  <a:srgbClr val="000000"/>
                </a:solidFill>
              </a:rPr>
              <a:pPr/>
              <a:t>‹#›</a:t>
            </a:fld>
            <a:endParaRPr lang="tr-TR">
              <a:solidFill>
                <a:srgbClr val="000000"/>
              </a:solidFill>
            </a:endParaRPr>
          </a:p>
        </p:txBody>
      </p:sp>
    </p:spTree>
    <p:extLst>
      <p:ext uri="{BB962C8B-B14F-4D97-AF65-F5344CB8AC3E}">
        <p14:creationId xmlns:p14="http://schemas.microsoft.com/office/powerpoint/2010/main" val="233228180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173905C-8390-4FE7-985E-97DCD5E6AFFA}" type="slidenum">
              <a:rPr lang="tr-TR">
                <a:solidFill>
                  <a:srgbClr val="000000"/>
                </a:solidFill>
              </a:rPr>
              <a:pPr/>
              <a:t>‹#›</a:t>
            </a:fld>
            <a:endParaRPr lang="tr-TR">
              <a:solidFill>
                <a:srgbClr val="000000"/>
              </a:solidFill>
            </a:endParaRPr>
          </a:p>
        </p:txBody>
      </p:sp>
    </p:spTree>
    <p:extLst>
      <p:ext uri="{BB962C8B-B14F-4D97-AF65-F5344CB8AC3E}">
        <p14:creationId xmlns:p14="http://schemas.microsoft.com/office/powerpoint/2010/main" val="123774419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3"/>
            <a:ext cx="2057400" cy="5851525"/>
          </a:xfrm>
        </p:spPr>
        <p:txBody>
          <a:bodyPr vert="eaVert"/>
          <a:lstStyle/>
          <a:p>
            <a:r>
              <a:rPr lang="tr-TR"/>
              <a:t>Click to edit Master title style</a:t>
            </a:r>
            <a:endParaRPr lang="en-US"/>
          </a:p>
        </p:txBody>
      </p:sp>
      <p:sp>
        <p:nvSpPr>
          <p:cNvPr id="3" name="Vertical Text Placeholder 2"/>
          <p:cNvSpPr>
            <a:spLocks noGrp="1"/>
          </p:cNvSpPr>
          <p:nvPr>
            <p:ph type="body" orient="vert" idx="1"/>
          </p:nvPr>
        </p:nvSpPr>
        <p:spPr>
          <a:xfrm>
            <a:off x="457200" y="274683"/>
            <a:ext cx="6019800" cy="5851525"/>
          </a:xfrm>
        </p:spPr>
        <p:txBody>
          <a:bodyPr vert="eaVert"/>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3F7E477-375A-489A-9765-48EF5BF72BAC}" type="slidenum">
              <a:rPr lang="tr-TR">
                <a:solidFill>
                  <a:srgbClr val="000000"/>
                </a:solidFill>
              </a:rPr>
              <a:pPr/>
              <a:t>‹#›</a:t>
            </a:fld>
            <a:endParaRPr lang="tr-TR">
              <a:solidFill>
                <a:srgbClr val="000000"/>
              </a:solidFill>
            </a:endParaRPr>
          </a:p>
        </p:txBody>
      </p:sp>
    </p:spTree>
    <p:extLst>
      <p:ext uri="{BB962C8B-B14F-4D97-AF65-F5344CB8AC3E}">
        <p14:creationId xmlns:p14="http://schemas.microsoft.com/office/powerpoint/2010/main" val="344800320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tr-TR"/>
              <a:t>Click to edit Master title style</a:t>
            </a:r>
            <a:endParaRPr lang="en-US"/>
          </a:p>
        </p:txBody>
      </p:sp>
      <p:sp>
        <p:nvSpPr>
          <p:cNvPr id="3" name="Chart Placeholder 2"/>
          <p:cNvSpPr>
            <a:spLocks noGrp="1"/>
          </p:cNvSpPr>
          <p:nvPr>
            <p:ph type="chart" idx="1"/>
          </p:nvPr>
        </p:nvSpPr>
        <p:spPr>
          <a:xfrm>
            <a:off x="457200" y="1600243"/>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4557A4-3B11-43C9-9999-C41DF1A89C2F}" type="slidenum">
              <a:rPr lang="tr-TR">
                <a:solidFill>
                  <a:srgbClr val="000000"/>
                </a:solidFill>
              </a:rPr>
              <a:pPr/>
              <a:t>‹#›</a:t>
            </a:fld>
            <a:endParaRPr lang="tr-TR">
              <a:solidFill>
                <a:srgbClr val="000000"/>
              </a:solidFill>
            </a:endParaRPr>
          </a:p>
        </p:txBody>
      </p:sp>
    </p:spTree>
    <p:extLst>
      <p:ext uri="{BB962C8B-B14F-4D97-AF65-F5344CB8AC3E}">
        <p14:creationId xmlns:p14="http://schemas.microsoft.com/office/powerpoint/2010/main" val="127519185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tr-TR"/>
              <a:t>Click to edit Master title style</a:t>
            </a:r>
            <a:endParaRPr lang="en-US"/>
          </a:p>
        </p:txBody>
      </p:sp>
      <p:sp>
        <p:nvSpPr>
          <p:cNvPr id="3" name="Table Placeholder 2"/>
          <p:cNvSpPr>
            <a:spLocks noGrp="1"/>
          </p:cNvSpPr>
          <p:nvPr>
            <p:ph type="tbl" idx="1"/>
          </p:nvPr>
        </p:nvSpPr>
        <p:spPr>
          <a:xfrm>
            <a:off x="457200" y="1600243"/>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3F181B1-D721-497B-8AD9-39B8C66E11BA}" type="slidenum">
              <a:rPr lang="tr-TR">
                <a:solidFill>
                  <a:srgbClr val="000000"/>
                </a:solidFill>
              </a:rPr>
              <a:pPr/>
              <a:t>‹#›</a:t>
            </a:fld>
            <a:endParaRPr lang="tr-TR">
              <a:solidFill>
                <a:srgbClr val="000000"/>
              </a:solidFill>
            </a:endParaRPr>
          </a:p>
        </p:txBody>
      </p:sp>
    </p:spTree>
    <p:extLst>
      <p:ext uri="{BB962C8B-B14F-4D97-AF65-F5344CB8AC3E}">
        <p14:creationId xmlns:p14="http://schemas.microsoft.com/office/powerpoint/2010/main" val="255760512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83"/>
            <a:ext cx="8229600" cy="5851525"/>
          </a:xfrm>
        </p:spPr>
        <p:txBody>
          <a:body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89B8ABF-F1D5-4965-80A8-DD25439903C8}" type="slidenum">
              <a:rPr lang="tr-TR">
                <a:solidFill>
                  <a:srgbClr val="000000"/>
                </a:solidFill>
              </a:rPr>
              <a:pPr/>
              <a:t>‹#›</a:t>
            </a:fld>
            <a:endParaRPr lang="tr-TR">
              <a:solidFill>
                <a:srgbClr val="000000"/>
              </a:solidFill>
            </a:endParaRPr>
          </a:p>
        </p:txBody>
      </p:sp>
    </p:spTree>
    <p:extLst>
      <p:ext uri="{BB962C8B-B14F-4D97-AF65-F5344CB8AC3E}">
        <p14:creationId xmlns:p14="http://schemas.microsoft.com/office/powerpoint/2010/main" val="113599880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3" name="Shape 13"/>
          <p:cNvSpPr>
            <a:spLocks noGrp="1"/>
          </p:cNvSpPr>
          <p:nvPr>
            <p:ph type="title"/>
          </p:nvPr>
        </p:nvSpPr>
        <p:spPr>
          <a:prstGeom prst="rect">
            <a:avLst/>
          </a:prstGeom>
        </p:spPr>
        <p:txBody>
          <a:bodyPr/>
          <a:lstStyle/>
          <a:p>
            <a:r>
              <a:t>Title Text</a:t>
            </a:r>
          </a:p>
        </p:txBody>
      </p:sp>
      <p:sp>
        <p:nvSpPr>
          <p:cNvPr id="14" name="Shape 14"/>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5" name="Shape 15"/>
          <p:cNvSpPr>
            <a:spLocks noGrp="1"/>
          </p:cNvSpPr>
          <p:nvPr>
            <p:ph type="sldNum" sz="quarter" idx="2"/>
          </p:nvPr>
        </p:nvSpPr>
        <p:spPr>
          <a:prstGeom prst="rect">
            <a:avLst/>
          </a:prstGeom>
        </p:spPr>
        <p:txBody>
          <a:body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1819391406"/>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slideLayout" Target="../slideLayouts/slideLayout163.xml"/><Relationship Id="rId18" Type="http://schemas.openxmlformats.org/officeDocument/2006/relationships/slideLayout" Target="../slideLayouts/slideLayout168.xml"/><Relationship Id="rId26" Type="http://schemas.openxmlformats.org/officeDocument/2006/relationships/slideLayout" Target="../slideLayouts/slideLayout176.xml"/><Relationship Id="rId3" Type="http://schemas.openxmlformats.org/officeDocument/2006/relationships/slideLayout" Target="../slideLayouts/slideLayout153.xml"/><Relationship Id="rId21" Type="http://schemas.openxmlformats.org/officeDocument/2006/relationships/slideLayout" Target="../slideLayouts/slideLayout171.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17" Type="http://schemas.openxmlformats.org/officeDocument/2006/relationships/slideLayout" Target="../slideLayouts/slideLayout167.xml"/><Relationship Id="rId25" Type="http://schemas.openxmlformats.org/officeDocument/2006/relationships/slideLayout" Target="../slideLayouts/slideLayout175.xml"/><Relationship Id="rId2" Type="http://schemas.openxmlformats.org/officeDocument/2006/relationships/slideLayout" Target="../slideLayouts/slideLayout152.xml"/><Relationship Id="rId16" Type="http://schemas.openxmlformats.org/officeDocument/2006/relationships/slideLayout" Target="../slideLayouts/slideLayout166.xml"/><Relationship Id="rId20" Type="http://schemas.openxmlformats.org/officeDocument/2006/relationships/slideLayout" Target="../slideLayouts/slideLayout170.xml"/><Relationship Id="rId29" Type="http://schemas.openxmlformats.org/officeDocument/2006/relationships/slideLayout" Target="../slideLayouts/slideLayout179.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24" Type="http://schemas.openxmlformats.org/officeDocument/2006/relationships/slideLayout" Target="../slideLayouts/slideLayout174.xml"/><Relationship Id="rId5" Type="http://schemas.openxmlformats.org/officeDocument/2006/relationships/slideLayout" Target="../slideLayouts/slideLayout155.xml"/><Relationship Id="rId15" Type="http://schemas.openxmlformats.org/officeDocument/2006/relationships/slideLayout" Target="../slideLayouts/slideLayout165.xml"/><Relationship Id="rId23" Type="http://schemas.openxmlformats.org/officeDocument/2006/relationships/slideLayout" Target="../slideLayouts/slideLayout173.xml"/><Relationship Id="rId28" Type="http://schemas.openxmlformats.org/officeDocument/2006/relationships/slideLayout" Target="../slideLayouts/slideLayout178.xml"/><Relationship Id="rId10" Type="http://schemas.openxmlformats.org/officeDocument/2006/relationships/slideLayout" Target="../slideLayouts/slideLayout160.xml"/><Relationship Id="rId19" Type="http://schemas.openxmlformats.org/officeDocument/2006/relationships/slideLayout" Target="../slideLayouts/slideLayout169.xml"/><Relationship Id="rId31" Type="http://schemas.openxmlformats.org/officeDocument/2006/relationships/image" Target="../media/image3.png"/><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slideLayout" Target="../slideLayouts/slideLayout164.xml"/><Relationship Id="rId22" Type="http://schemas.openxmlformats.org/officeDocument/2006/relationships/slideLayout" Target="../slideLayouts/slideLayout172.xml"/><Relationship Id="rId27" Type="http://schemas.openxmlformats.org/officeDocument/2006/relationships/slideLayout" Target="../slideLayouts/slideLayout177.xml"/><Relationship Id="rId30"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slideLayout" Target="../slideLayouts/slideLayout192.xml"/><Relationship Id="rId18" Type="http://schemas.openxmlformats.org/officeDocument/2006/relationships/slideLayout" Target="../slideLayouts/slideLayout197.xml"/><Relationship Id="rId26" Type="http://schemas.openxmlformats.org/officeDocument/2006/relationships/slideLayout" Target="../slideLayouts/slideLayout205.xml"/><Relationship Id="rId3" Type="http://schemas.openxmlformats.org/officeDocument/2006/relationships/slideLayout" Target="../slideLayouts/slideLayout182.xml"/><Relationship Id="rId21" Type="http://schemas.openxmlformats.org/officeDocument/2006/relationships/slideLayout" Target="../slideLayouts/slideLayout200.xml"/><Relationship Id="rId7" Type="http://schemas.openxmlformats.org/officeDocument/2006/relationships/slideLayout" Target="../slideLayouts/slideLayout186.xml"/><Relationship Id="rId12" Type="http://schemas.openxmlformats.org/officeDocument/2006/relationships/slideLayout" Target="../slideLayouts/slideLayout191.xml"/><Relationship Id="rId17" Type="http://schemas.openxmlformats.org/officeDocument/2006/relationships/slideLayout" Target="../slideLayouts/slideLayout196.xml"/><Relationship Id="rId25" Type="http://schemas.openxmlformats.org/officeDocument/2006/relationships/slideLayout" Target="../slideLayouts/slideLayout204.xml"/><Relationship Id="rId2" Type="http://schemas.openxmlformats.org/officeDocument/2006/relationships/slideLayout" Target="../slideLayouts/slideLayout181.xml"/><Relationship Id="rId16" Type="http://schemas.openxmlformats.org/officeDocument/2006/relationships/slideLayout" Target="../slideLayouts/slideLayout195.xml"/><Relationship Id="rId20" Type="http://schemas.openxmlformats.org/officeDocument/2006/relationships/slideLayout" Target="../slideLayouts/slideLayout199.xml"/><Relationship Id="rId29" Type="http://schemas.openxmlformats.org/officeDocument/2006/relationships/slideLayout" Target="../slideLayouts/slideLayout208.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24" Type="http://schemas.openxmlformats.org/officeDocument/2006/relationships/slideLayout" Target="../slideLayouts/slideLayout203.xml"/><Relationship Id="rId5" Type="http://schemas.openxmlformats.org/officeDocument/2006/relationships/slideLayout" Target="../slideLayouts/slideLayout184.xml"/><Relationship Id="rId15" Type="http://schemas.openxmlformats.org/officeDocument/2006/relationships/slideLayout" Target="../slideLayouts/slideLayout194.xml"/><Relationship Id="rId23" Type="http://schemas.openxmlformats.org/officeDocument/2006/relationships/slideLayout" Target="../slideLayouts/slideLayout202.xml"/><Relationship Id="rId28" Type="http://schemas.openxmlformats.org/officeDocument/2006/relationships/slideLayout" Target="../slideLayouts/slideLayout207.xml"/><Relationship Id="rId10" Type="http://schemas.openxmlformats.org/officeDocument/2006/relationships/slideLayout" Target="../slideLayouts/slideLayout189.xml"/><Relationship Id="rId19" Type="http://schemas.openxmlformats.org/officeDocument/2006/relationships/slideLayout" Target="../slideLayouts/slideLayout198.xml"/><Relationship Id="rId31" Type="http://schemas.openxmlformats.org/officeDocument/2006/relationships/image" Target="../media/image3.png"/><Relationship Id="rId4" Type="http://schemas.openxmlformats.org/officeDocument/2006/relationships/slideLayout" Target="../slideLayouts/slideLayout183.xml"/><Relationship Id="rId9" Type="http://schemas.openxmlformats.org/officeDocument/2006/relationships/slideLayout" Target="../slideLayouts/slideLayout188.xml"/><Relationship Id="rId14" Type="http://schemas.openxmlformats.org/officeDocument/2006/relationships/slideLayout" Target="../slideLayouts/slideLayout193.xml"/><Relationship Id="rId22" Type="http://schemas.openxmlformats.org/officeDocument/2006/relationships/slideLayout" Target="../slideLayouts/slideLayout201.xml"/><Relationship Id="rId27" Type="http://schemas.openxmlformats.org/officeDocument/2006/relationships/slideLayout" Target="../slideLayouts/slideLayout206.xml"/><Relationship Id="rId30"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16.xml"/><Relationship Id="rId13" Type="http://schemas.openxmlformats.org/officeDocument/2006/relationships/slideLayout" Target="../slideLayouts/slideLayout221.xml"/><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slideLayout" Target="../slideLayouts/slideLayout220.xml"/><Relationship Id="rId2" Type="http://schemas.openxmlformats.org/officeDocument/2006/relationships/slideLayout" Target="../slideLayouts/slideLayout210.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224.xml"/><Relationship Id="rId7" Type="http://schemas.openxmlformats.org/officeDocument/2006/relationships/theme" Target="../theme/theme13.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5" Type="http://schemas.openxmlformats.org/officeDocument/2006/relationships/slideLayout" Target="../slideLayouts/slideLayout226.xml"/><Relationship Id="rId4" Type="http://schemas.openxmlformats.org/officeDocument/2006/relationships/slideLayout" Target="../slideLayouts/slideLayout22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35.xml"/><Relationship Id="rId13" Type="http://schemas.openxmlformats.org/officeDocument/2006/relationships/slideLayout" Target="../slideLayouts/slideLayout240.xml"/><Relationship Id="rId18" Type="http://schemas.openxmlformats.org/officeDocument/2006/relationships/slideLayout" Target="../slideLayouts/slideLayout245.xml"/><Relationship Id="rId26" Type="http://schemas.openxmlformats.org/officeDocument/2006/relationships/slideLayout" Target="../slideLayouts/slideLayout253.xml"/><Relationship Id="rId3" Type="http://schemas.openxmlformats.org/officeDocument/2006/relationships/slideLayout" Target="../slideLayouts/slideLayout230.xml"/><Relationship Id="rId21" Type="http://schemas.openxmlformats.org/officeDocument/2006/relationships/slideLayout" Target="../slideLayouts/slideLayout248.xml"/><Relationship Id="rId7" Type="http://schemas.openxmlformats.org/officeDocument/2006/relationships/slideLayout" Target="../slideLayouts/slideLayout234.xml"/><Relationship Id="rId12" Type="http://schemas.openxmlformats.org/officeDocument/2006/relationships/slideLayout" Target="../slideLayouts/slideLayout239.xml"/><Relationship Id="rId17" Type="http://schemas.openxmlformats.org/officeDocument/2006/relationships/slideLayout" Target="../slideLayouts/slideLayout244.xml"/><Relationship Id="rId25" Type="http://schemas.openxmlformats.org/officeDocument/2006/relationships/slideLayout" Target="../slideLayouts/slideLayout252.xml"/><Relationship Id="rId2" Type="http://schemas.openxmlformats.org/officeDocument/2006/relationships/slideLayout" Target="../slideLayouts/slideLayout229.xml"/><Relationship Id="rId16" Type="http://schemas.openxmlformats.org/officeDocument/2006/relationships/slideLayout" Target="../slideLayouts/slideLayout243.xml"/><Relationship Id="rId20" Type="http://schemas.openxmlformats.org/officeDocument/2006/relationships/slideLayout" Target="../slideLayouts/slideLayout247.xml"/><Relationship Id="rId29" Type="http://schemas.openxmlformats.org/officeDocument/2006/relationships/slideLayout" Target="../slideLayouts/slideLayout256.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24" Type="http://schemas.openxmlformats.org/officeDocument/2006/relationships/slideLayout" Target="../slideLayouts/slideLayout251.xml"/><Relationship Id="rId5" Type="http://schemas.openxmlformats.org/officeDocument/2006/relationships/slideLayout" Target="../slideLayouts/slideLayout232.xml"/><Relationship Id="rId15" Type="http://schemas.openxmlformats.org/officeDocument/2006/relationships/slideLayout" Target="../slideLayouts/slideLayout242.xml"/><Relationship Id="rId23" Type="http://schemas.openxmlformats.org/officeDocument/2006/relationships/slideLayout" Target="../slideLayouts/slideLayout250.xml"/><Relationship Id="rId28" Type="http://schemas.openxmlformats.org/officeDocument/2006/relationships/slideLayout" Target="../slideLayouts/slideLayout255.xml"/><Relationship Id="rId10" Type="http://schemas.openxmlformats.org/officeDocument/2006/relationships/slideLayout" Target="../slideLayouts/slideLayout237.xml"/><Relationship Id="rId19" Type="http://schemas.openxmlformats.org/officeDocument/2006/relationships/slideLayout" Target="../slideLayouts/slideLayout246.xml"/><Relationship Id="rId31" Type="http://schemas.openxmlformats.org/officeDocument/2006/relationships/image" Target="../media/image3.png"/><Relationship Id="rId4" Type="http://schemas.openxmlformats.org/officeDocument/2006/relationships/slideLayout" Target="../slideLayouts/slideLayout231.xml"/><Relationship Id="rId9" Type="http://schemas.openxmlformats.org/officeDocument/2006/relationships/slideLayout" Target="../slideLayouts/slideLayout236.xml"/><Relationship Id="rId14" Type="http://schemas.openxmlformats.org/officeDocument/2006/relationships/slideLayout" Target="../slideLayouts/slideLayout241.xml"/><Relationship Id="rId22" Type="http://schemas.openxmlformats.org/officeDocument/2006/relationships/slideLayout" Target="../slideLayouts/slideLayout249.xml"/><Relationship Id="rId27" Type="http://schemas.openxmlformats.org/officeDocument/2006/relationships/slideLayout" Target="../slideLayouts/slideLayout254.xml"/><Relationship Id="rId30"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theme" Target="../theme/theme15.xml"/><Relationship Id="rId3" Type="http://schemas.openxmlformats.org/officeDocument/2006/relationships/slideLayout" Target="../slideLayouts/slideLayout259.xml"/><Relationship Id="rId7" Type="http://schemas.openxmlformats.org/officeDocument/2006/relationships/slideLayout" Target="../slideLayouts/slideLayout263.xml"/><Relationship Id="rId2" Type="http://schemas.openxmlformats.org/officeDocument/2006/relationships/slideLayout" Target="../slideLayouts/slideLayout258.xml"/><Relationship Id="rId1" Type="http://schemas.openxmlformats.org/officeDocument/2006/relationships/slideLayout" Target="../slideLayouts/slideLayout257.xml"/><Relationship Id="rId6" Type="http://schemas.openxmlformats.org/officeDocument/2006/relationships/slideLayout" Target="../slideLayouts/slideLayout262.xml"/><Relationship Id="rId5" Type="http://schemas.openxmlformats.org/officeDocument/2006/relationships/slideLayout" Target="../slideLayouts/slideLayout261.xml"/><Relationship Id="rId4" Type="http://schemas.openxmlformats.org/officeDocument/2006/relationships/slideLayout" Target="../slideLayouts/slideLayout26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71.xml"/><Relationship Id="rId13" Type="http://schemas.openxmlformats.org/officeDocument/2006/relationships/slideLayout" Target="../slideLayouts/slideLayout276.xml"/><Relationship Id="rId18" Type="http://schemas.openxmlformats.org/officeDocument/2006/relationships/slideLayout" Target="../slideLayouts/slideLayout281.xml"/><Relationship Id="rId26" Type="http://schemas.openxmlformats.org/officeDocument/2006/relationships/slideLayout" Target="../slideLayouts/slideLayout289.xml"/><Relationship Id="rId3" Type="http://schemas.openxmlformats.org/officeDocument/2006/relationships/slideLayout" Target="../slideLayouts/slideLayout266.xml"/><Relationship Id="rId21" Type="http://schemas.openxmlformats.org/officeDocument/2006/relationships/slideLayout" Target="../slideLayouts/slideLayout284.xml"/><Relationship Id="rId7" Type="http://schemas.openxmlformats.org/officeDocument/2006/relationships/slideLayout" Target="../slideLayouts/slideLayout270.xml"/><Relationship Id="rId12" Type="http://schemas.openxmlformats.org/officeDocument/2006/relationships/slideLayout" Target="../slideLayouts/slideLayout275.xml"/><Relationship Id="rId17" Type="http://schemas.openxmlformats.org/officeDocument/2006/relationships/slideLayout" Target="../slideLayouts/slideLayout280.xml"/><Relationship Id="rId25" Type="http://schemas.openxmlformats.org/officeDocument/2006/relationships/slideLayout" Target="../slideLayouts/slideLayout288.xml"/><Relationship Id="rId2" Type="http://schemas.openxmlformats.org/officeDocument/2006/relationships/slideLayout" Target="../slideLayouts/slideLayout265.xml"/><Relationship Id="rId16" Type="http://schemas.openxmlformats.org/officeDocument/2006/relationships/slideLayout" Target="../slideLayouts/slideLayout279.xml"/><Relationship Id="rId20" Type="http://schemas.openxmlformats.org/officeDocument/2006/relationships/slideLayout" Target="../slideLayouts/slideLayout283.xml"/><Relationship Id="rId29" Type="http://schemas.openxmlformats.org/officeDocument/2006/relationships/slideLayout" Target="../slideLayouts/slideLayout292.xml"/><Relationship Id="rId1" Type="http://schemas.openxmlformats.org/officeDocument/2006/relationships/slideLayout" Target="../slideLayouts/slideLayout264.xml"/><Relationship Id="rId6" Type="http://schemas.openxmlformats.org/officeDocument/2006/relationships/slideLayout" Target="../slideLayouts/slideLayout269.xml"/><Relationship Id="rId11" Type="http://schemas.openxmlformats.org/officeDocument/2006/relationships/slideLayout" Target="../slideLayouts/slideLayout274.xml"/><Relationship Id="rId24" Type="http://schemas.openxmlformats.org/officeDocument/2006/relationships/slideLayout" Target="../slideLayouts/slideLayout287.xml"/><Relationship Id="rId32" Type="http://schemas.openxmlformats.org/officeDocument/2006/relationships/image" Target="../media/image3.png"/><Relationship Id="rId5" Type="http://schemas.openxmlformats.org/officeDocument/2006/relationships/slideLayout" Target="../slideLayouts/slideLayout268.xml"/><Relationship Id="rId15" Type="http://schemas.openxmlformats.org/officeDocument/2006/relationships/slideLayout" Target="../slideLayouts/slideLayout278.xml"/><Relationship Id="rId23" Type="http://schemas.openxmlformats.org/officeDocument/2006/relationships/slideLayout" Target="../slideLayouts/slideLayout286.xml"/><Relationship Id="rId28" Type="http://schemas.openxmlformats.org/officeDocument/2006/relationships/slideLayout" Target="../slideLayouts/slideLayout291.xml"/><Relationship Id="rId10" Type="http://schemas.openxmlformats.org/officeDocument/2006/relationships/slideLayout" Target="../slideLayouts/slideLayout273.xml"/><Relationship Id="rId19" Type="http://schemas.openxmlformats.org/officeDocument/2006/relationships/slideLayout" Target="../slideLayouts/slideLayout282.xml"/><Relationship Id="rId31" Type="http://schemas.openxmlformats.org/officeDocument/2006/relationships/theme" Target="../theme/theme16.xml"/><Relationship Id="rId4" Type="http://schemas.openxmlformats.org/officeDocument/2006/relationships/slideLayout" Target="../slideLayouts/slideLayout267.xml"/><Relationship Id="rId9" Type="http://schemas.openxmlformats.org/officeDocument/2006/relationships/slideLayout" Target="../slideLayouts/slideLayout272.xml"/><Relationship Id="rId14" Type="http://schemas.openxmlformats.org/officeDocument/2006/relationships/slideLayout" Target="../slideLayouts/slideLayout277.xml"/><Relationship Id="rId22" Type="http://schemas.openxmlformats.org/officeDocument/2006/relationships/slideLayout" Target="../slideLayouts/slideLayout285.xml"/><Relationship Id="rId27" Type="http://schemas.openxmlformats.org/officeDocument/2006/relationships/slideLayout" Target="../slideLayouts/slideLayout290.xml"/><Relationship Id="rId30" Type="http://schemas.openxmlformats.org/officeDocument/2006/relationships/slideLayout" Target="../slideLayouts/slideLayout29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301.xml"/><Relationship Id="rId3" Type="http://schemas.openxmlformats.org/officeDocument/2006/relationships/slideLayout" Target="../slideLayouts/slideLayout296.xml"/><Relationship Id="rId7" Type="http://schemas.openxmlformats.org/officeDocument/2006/relationships/slideLayout" Target="../slideLayouts/slideLayout300.xml"/><Relationship Id="rId12" Type="http://schemas.openxmlformats.org/officeDocument/2006/relationships/theme" Target="../theme/theme17.xml"/><Relationship Id="rId2" Type="http://schemas.openxmlformats.org/officeDocument/2006/relationships/slideLayout" Target="../slideLayouts/slideLayout295.xml"/><Relationship Id="rId1" Type="http://schemas.openxmlformats.org/officeDocument/2006/relationships/slideLayout" Target="../slideLayouts/slideLayout294.xml"/><Relationship Id="rId6" Type="http://schemas.openxmlformats.org/officeDocument/2006/relationships/slideLayout" Target="../slideLayouts/slideLayout299.xml"/><Relationship Id="rId11" Type="http://schemas.openxmlformats.org/officeDocument/2006/relationships/slideLayout" Target="../slideLayouts/slideLayout304.xml"/><Relationship Id="rId5" Type="http://schemas.openxmlformats.org/officeDocument/2006/relationships/slideLayout" Target="../slideLayouts/slideLayout298.xml"/><Relationship Id="rId10" Type="http://schemas.openxmlformats.org/officeDocument/2006/relationships/slideLayout" Target="../slideLayouts/slideLayout303.xml"/><Relationship Id="rId4" Type="http://schemas.openxmlformats.org/officeDocument/2006/relationships/slideLayout" Target="../slideLayouts/slideLayout297.xml"/><Relationship Id="rId9" Type="http://schemas.openxmlformats.org/officeDocument/2006/relationships/slideLayout" Target="../slideLayouts/slideLayout30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312.xml"/><Relationship Id="rId3" Type="http://schemas.openxmlformats.org/officeDocument/2006/relationships/slideLayout" Target="../slideLayouts/slideLayout307.xml"/><Relationship Id="rId7" Type="http://schemas.openxmlformats.org/officeDocument/2006/relationships/slideLayout" Target="../slideLayouts/slideLayout311.xml"/><Relationship Id="rId12" Type="http://schemas.openxmlformats.org/officeDocument/2006/relationships/theme" Target="../theme/theme18.xml"/><Relationship Id="rId2" Type="http://schemas.openxmlformats.org/officeDocument/2006/relationships/slideLayout" Target="../slideLayouts/slideLayout306.xml"/><Relationship Id="rId1" Type="http://schemas.openxmlformats.org/officeDocument/2006/relationships/slideLayout" Target="../slideLayouts/slideLayout305.xml"/><Relationship Id="rId6" Type="http://schemas.openxmlformats.org/officeDocument/2006/relationships/slideLayout" Target="../slideLayouts/slideLayout310.xml"/><Relationship Id="rId11" Type="http://schemas.openxmlformats.org/officeDocument/2006/relationships/slideLayout" Target="../slideLayouts/slideLayout315.xml"/><Relationship Id="rId5" Type="http://schemas.openxmlformats.org/officeDocument/2006/relationships/slideLayout" Target="../slideLayouts/slideLayout309.xml"/><Relationship Id="rId10" Type="http://schemas.openxmlformats.org/officeDocument/2006/relationships/slideLayout" Target="../slideLayouts/slideLayout314.xml"/><Relationship Id="rId4" Type="http://schemas.openxmlformats.org/officeDocument/2006/relationships/slideLayout" Target="../slideLayouts/slideLayout308.xml"/><Relationship Id="rId9" Type="http://schemas.openxmlformats.org/officeDocument/2006/relationships/slideLayout" Target="../slideLayouts/slideLayout31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323.xml"/><Relationship Id="rId13" Type="http://schemas.openxmlformats.org/officeDocument/2006/relationships/slideLayout" Target="../slideLayouts/slideLayout328.xml"/><Relationship Id="rId18" Type="http://schemas.openxmlformats.org/officeDocument/2006/relationships/slideLayout" Target="../slideLayouts/slideLayout333.xml"/><Relationship Id="rId26" Type="http://schemas.openxmlformats.org/officeDocument/2006/relationships/slideLayout" Target="../slideLayouts/slideLayout341.xml"/><Relationship Id="rId3" Type="http://schemas.openxmlformats.org/officeDocument/2006/relationships/slideLayout" Target="../slideLayouts/slideLayout318.xml"/><Relationship Id="rId21" Type="http://schemas.openxmlformats.org/officeDocument/2006/relationships/slideLayout" Target="../slideLayouts/slideLayout336.xml"/><Relationship Id="rId7" Type="http://schemas.openxmlformats.org/officeDocument/2006/relationships/slideLayout" Target="../slideLayouts/slideLayout322.xml"/><Relationship Id="rId12" Type="http://schemas.openxmlformats.org/officeDocument/2006/relationships/slideLayout" Target="../slideLayouts/slideLayout327.xml"/><Relationship Id="rId17" Type="http://schemas.openxmlformats.org/officeDocument/2006/relationships/slideLayout" Target="../slideLayouts/slideLayout332.xml"/><Relationship Id="rId25" Type="http://schemas.openxmlformats.org/officeDocument/2006/relationships/slideLayout" Target="../slideLayouts/slideLayout340.xml"/><Relationship Id="rId2" Type="http://schemas.openxmlformats.org/officeDocument/2006/relationships/slideLayout" Target="../slideLayouts/slideLayout317.xml"/><Relationship Id="rId16" Type="http://schemas.openxmlformats.org/officeDocument/2006/relationships/slideLayout" Target="../slideLayouts/slideLayout331.xml"/><Relationship Id="rId20" Type="http://schemas.openxmlformats.org/officeDocument/2006/relationships/slideLayout" Target="../slideLayouts/slideLayout335.xml"/><Relationship Id="rId29" Type="http://schemas.openxmlformats.org/officeDocument/2006/relationships/slideLayout" Target="../slideLayouts/slideLayout344.xml"/><Relationship Id="rId1" Type="http://schemas.openxmlformats.org/officeDocument/2006/relationships/slideLayout" Target="../slideLayouts/slideLayout316.xml"/><Relationship Id="rId6" Type="http://schemas.openxmlformats.org/officeDocument/2006/relationships/slideLayout" Target="../slideLayouts/slideLayout321.xml"/><Relationship Id="rId11" Type="http://schemas.openxmlformats.org/officeDocument/2006/relationships/slideLayout" Target="../slideLayouts/slideLayout326.xml"/><Relationship Id="rId24" Type="http://schemas.openxmlformats.org/officeDocument/2006/relationships/slideLayout" Target="../slideLayouts/slideLayout339.xml"/><Relationship Id="rId5" Type="http://schemas.openxmlformats.org/officeDocument/2006/relationships/slideLayout" Target="../slideLayouts/slideLayout320.xml"/><Relationship Id="rId15" Type="http://schemas.openxmlformats.org/officeDocument/2006/relationships/slideLayout" Target="../slideLayouts/slideLayout330.xml"/><Relationship Id="rId23" Type="http://schemas.openxmlformats.org/officeDocument/2006/relationships/slideLayout" Target="../slideLayouts/slideLayout338.xml"/><Relationship Id="rId28" Type="http://schemas.openxmlformats.org/officeDocument/2006/relationships/slideLayout" Target="../slideLayouts/slideLayout343.xml"/><Relationship Id="rId10" Type="http://schemas.openxmlformats.org/officeDocument/2006/relationships/slideLayout" Target="../slideLayouts/slideLayout325.xml"/><Relationship Id="rId19" Type="http://schemas.openxmlformats.org/officeDocument/2006/relationships/slideLayout" Target="../slideLayouts/slideLayout334.xml"/><Relationship Id="rId31" Type="http://schemas.openxmlformats.org/officeDocument/2006/relationships/image" Target="../media/image3.png"/><Relationship Id="rId4" Type="http://schemas.openxmlformats.org/officeDocument/2006/relationships/slideLayout" Target="../slideLayouts/slideLayout319.xml"/><Relationship Id="rId9" Type="http://schemas.openxmlformats.org/officeDocument/2006/relationships/slideLayout" Target="../slideLayouts/slideLayout324.xml"/><Relationship Id="rId14" Type="http://schemas.openxmlformats.org/officeDocument/2006/relationships/slideLayout" Target="../slideLayouts/slideLayout329.xml"/><Relationship Id="rId22" Type="http://schemas.openxmlformats.org/officeDocument/2006/relationships/slideLayout" Target="../slideLayouts/slideLayout337.xml"/><Relationship Id="rId27" Type="http://schemas.openxmlformats.org/officeDocument/2006/relationships/slideLayout" Target="../slideLayouts/slideLayout342.xml"/><Relationship Id="rId30"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20.xml.rels><?xml version="1.0" encoding="UTF-8" standalone="yes"?>
<Relationships xmlns="http://schemas.openxmlformats.org/package/2006/relationships"><Relationship Id="rId3" Type="http://schemas.openxmlformats.org/officeDocument/2006/relationships/slideLayout" Target="../slideLayouts/slideLayout347.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theme" Target="../theme/theme20.xml"/><Relationship Id="rId5" Type="http://schemas.openxmlformats.org/officeDocument/2006/relationships/slideLayout" Target="../slideLayouts/slideLayout349.xml"/><Relationship Id="rId4" Type="http://schemas.openxmlformats.org/officeDocument/2006/relationships/slideLayout" Target="../slideLayouts/slideLayout34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357.xml"/><Relationship Id="rId13" Type="http://schemas.openxmlformats.org/officeDocument/2006/relationships/slideLayout" Target="../slideLayouts/slideLayout362.xml"/><Relationship Id="rId18" Type="http://schemas.openxmlformats.org/officeDocument/2006/relationships/theme" Target="../theme/theme21.xml"/><Relationship Id="rId3" Type="http://schemas.openxmlformats.org/officeDocument/2006/relationships/slideLayout" Target="../slideLayouts/slideLayout352.xml"/><Relationship Id="rId7" Type="http://schemas.openxmlformats.org/officeDocument/2006/relationships/slideLayout" Target="../slideLayouts/slideLayout356.xml"/><Relationship Id="rId12" Type="http://schemas.openxmlformats.org/officeDocument/2006/relationships/slideLayout" Target="../slideLayouts/slideLayout361.xml"/><Relationship Id="rId17" Type="http://schemas.openxmlformats.org/officeDocument/2006/relationships/slideLayout" Target="../slideLayouts/slideLayout366.xml"/><Relationship Id="rId2" Type="http://schemas.openxmlformats.org/officeDocument/2006/relationships/slideLayout" Target="../slideLayouts/slideLayout351.xml"/><Relationship Id="rId16" Type="http://schemas.openxmlformats.org/officeDocument/2006/relationships/slideLayout" Target="../slideLayouts/slideLayout365.xml"/><Relationship Id="rId1" Type="http://schemas.openxmlformats.org/officeDocument/2006/relationships/slideLayout" Target="../slideLayouts/slideLayout350.xml"/><Relationship Id="rId6" Type="http://schemas.openxmlformats.org/officeDocument/2006/relationships/slideLayout" Target="../slideLayouts/slideLayout355.xml"/><Relationship Id="rId11" Type="http://schemas.openxmlformats.org/officeDocument/2006/relationships/slideLayout" Target="../slideLayouts/slideLayout360.xml"/><Relationship Id="rId5" Type="http://schemas.openxmlformats.org/officeDocument/2006/relationships/slideLayout" Target="../slideLayouts/slideLayout354.xml"/><Relationship Id="rId15" Type="http://schemas.openxmlformats.org/officeDocument/2006/relationships/slideLayout" Target="../slideLayouts/slideLayout364.xml"/><Relationship Id="rId10" Type="http://schemas.openxmlformats.org/officeDocument/2006/relationships/slideLayout" Target="../slideLayouts/slideLayout359.xml"/><Relationship Id="rId4" Type="http://schemas.openxmlformats.org/officeDocument/2006/relationships/slideLayout" Target="../slideLayouts/slideLayout353.xml"/><Relationship Id="rId9" Type="http://schemas.openxmlformats.org/officeDocument/2006/relationships/slideLayout" Target="../slideLayouts/slideLayout358.xml"/><Relationship Id="rId14" Type="http://schemas.openxmlformats.org/officeDocument/2006/relationships/slideLayout" Target="../slideLayouts/slideLayout363.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374.xml"/><Relationship Id="rId13" Type="http://schemas.openxmlformats.org/officeDocument/2006/relationships/theme" Target="../theme/theme22.xml"/><Relationship Id="rId3" Type="http://schemas.openxmlformats.org/officeDocument/2006/relationships/slideLayout" Target="../slideLayouts/slideLayout369.xml"/><Relationship Id="rId7" Type="http://schemas.openxmlformats.org/officeDocument/2006/relationships/slideLayout" Target="../slideLayouts/slideLayout373.xml"/><Relationship Id="rId12" Type="http://schemas.openxmlformats.org/officeDocument/2006/relationships/slideLayout" Target="../slideLayouts/slideLayout378.xml"/><Relationship Id="rId2" Type="http://schemas.openxmlformats.org/officeDocument/2006/relationships/slideLayout" Target="../slideLayouts/slideLayout368.xml"/><Relationship Id="rId1" Type="http://schemas.openxmlformats.org/officeDocument/2006/relationships/slideLayout" Target="../slideLayouts/slideLayout367.xml"/><Relationship Id="rId6" Type="http://schemas.openxmlformats.org/officeDocument/2006/relationships/slideLayout" Target="../slideLayouts/slideLayout372.xml"/><Relationship Id="rId11" Type="http://schemas.openxmlformats.org/officeDocument/2006/relationships/slideLayout" Target="../slideLayouts/slideLayout377.xml"/><Relationship Id="rId5" Type="http://schemas.openxmlformats.org/officeDocument/2006/relationships/slideLayout" Target="../slideLayouts/slideLayout371.xml"/><Relationship Id="rId10" Type="http://schemas.openxmlformats.org/officeDocument/2006/relationships/slideLayout" Target="../slideLayouts/slideLayout376.xml"/><Relationship Id="rId4" Type="http://schemas.openxmlformats.org/officeDocument/2006/relationships/slideLayout" Target="../slideLayouts/slideLayout370.xml"/><Relationship Id="rId9" Type="http://schemas.openxmlformats.org/officeDocument/2006/relationships/slideLayout" Target="../slideLayouts/slideLayout375.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386.xml"/><Relationship Id="rId13" Type="http://schemas.openxmlformats.org/officeDocument/2006/relationships/slideLayout" Target="../slideLayouts/slideLayout391.xml"/><Relationship Id="rId18" Type="http://schemas.openxmlformats.org/officeDocument/2006/relationships/slideLayout" Target="../slideLayouts/slideLayout396.xml"/><Relationship Id="rId26" Type="http://schemas.openxmlformats.org/officeDocument/2006/relationships/slideLayout" Target="../slideLayouts/slideLayout404.xml"/><Relationship Id="rId3" Type="http://schemas.openxmlformats.org/officeDocument/2006/relationships/slideLayout" Target="../slideLayouts/slideLayout381.xml"/><Relationship Id="rId21" Type="http://schemas.openxmlformats.org/officeDocument/2006/relationships/slideLayout" Target="../slideLayouts/slideLayout399.xml"/><Relationship Id="rId7" Type="http://schemas.openxmlformats.org/officeDocument/2006/relationships/slideLayout" Target="../slideLayouts/slideLayout385.xml"/><Relationship Id="rId12" Type="http://schemas.openxmlformats.org/officeDocument/2006/relationships/slideLayout" Target="../slideLayouts/slideLayout390.xml"/><Relationship Id="rId17" Type="http://schemas.openxmlformats.org/officeDocument/2006/relationships/slideLayout" Target="../slideLayouts/slideLayout395.xml"/><Relationship Id="rId25" Type="http://schemas.openxmlformats.org/officeDocument/2006/relationships/slideLayout" Target="../slideLayouts/slideLayout403.xml"/><Relationship Id="rId2" Type="http://schemas.openxmlformats.org/officeDocument/2006/relationships/slideLayout" Target="../slideLayouts/slideLayout380.xml"/><Relationship Id="rId16" Type="http://schemas.openxmlformats.org/officeDocument/2006/relationships/slideLayout" Target="../slideLayouts/slideLayout394.xml"/><Relationship Id="rId20" Type="http://schemas.openxmlformats.org/officeDocument/2006/relationships/slideLayout" Target="../slideLayouts/slideLayout398.xml"/><Relationship Id="rId29" Type="http://schemas.openxmlformats.org/officeDocument/2006/relationships/slideLayout" Target="../slideLayouts/slideLayout407.xml"/><Relationship Id="rId1" Type="http://schemas.openxmlformats.org/officeDocument/2006/relationships/slideLayout" Target="../slideLayouts/slideLayout379.xml"/><Relationship Id="rId6" Type="http://schemas.openxmlformats.org/officeDocument/2006/relationships/slideLayout" Target="../slideLayouts/slideLayout384.xml"/><Relationship Id="rId11" Type="http://schemas.openxmlformats.org/officeDocument/2006/relationships/slideLayout" Target="../slideLayouts/slideLayout389.xml"/><Relationship Id="rId24" Type="http://schemas.openxmlformats.org/officeDocument/2006/relationships/slideLayout" Target="../slideLayouts/slideLayout402.xml"/><Relationship Id="rId5" Type="http://schemas.openxmlformats.org/officeDocument/2006/relationships/slideLayout" Target="../slideLayouts/slideLayout383.xml"/><Relationship Id="rId15" Type="http://schemas.openxmlformats.org/officeDocument/2006/relationships/slideLayout" Target="../slideLayouts/slideLayout393.xml"/><Relationship Id="rId23" Type="http://schemas.openxmlformats.org/officeDocument/2006/relationships/slideLayout" Target="../slideLayouts/slideLayout401.xml"/><Relationship Id="rId28" Type="http://schemas.openxmlformats.org/officeDocument/2006/relationships/slideLayout" Target="../slideLayouts/slideLayout406.xml"/><Relationship Id="rId10" Type="http://schemas.openxmlformats.org/officeDocument/2006/relationships/slideLayout" Target="../slideLayouts/slideLayout388.xml"/><Relationship Id="rId19" Type="http://schemas.openxmlformats.org/officeDocument/2006/relationships/slideLayout" Target="../slideLayouts/slideLayout397.xml"/><Relationship Id="rId31" Type="http://schemas.openxmlformats.org/officeDocument/2006/relationships/image" Target="../media/image3.png"/><Relationship Id="rId4" Type="http://schemas.openxmlformats.org/officeDocument/2006/relationships/slideLayout" Target="../slideLayouts/slideLayout382.xml"/><Relationship Id="rId9" Type="http://schemas.openxmlformats.org/officeDocument/2006/relationships/slideLayout" Target="../slideLayouts/slideLayout387.xml"/><Relationship Id="rId14" Type="http://schemas.openxmlformats.org/officeDocument/2006/relationships/slideLayout" Target="../slideLayouts/slideLayout392.xml"/><Relationship Id="rId22" Type="http://schemas.openxmlformats.org/officeDocument/2006/relationships/slideLayout" Target="../slideLayouts/slideLayout400.xml"/><Relationship Id="rId27" Type="http://schemas.openxmlformats.org/officeDocument/2006/relationships/slideLayout" Target="../slideLayouts/slideLayout405.xml"/><Relationship Id="rId30"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415.xml"/><Relationship Id="rId13" Type="http://schemas.openxmlformats.org/officeDocument/2006/relationships/slideLayout" Target="../slideLayouts/slideLayout420.xml"/><Relationship Id="rId18" Type="http://schemas.openxmlformats.org/officeDocument/2006/relationships/slideLayout" Target="../slideLayouts/slideLayout425.xml"/><Relationship Id="rId26" Type="http://schemas.openxmlformats.org/officeDocument/2006/relationships/slideLayout" Target="../slideLayouts/slideLayout433.xml"/><Relationship Id="rId3" Type="http://schemas.openxmlformats.org/officeDocument/2006/relationships/slideLayout" Target="../slideLayouts/slideLayout410.xml"/><Relationship Id="rId21" Type="http://schemas.openxmlformats.org/officeDocument/2006/relationships/slideLayout" Target="../slideLayouts/slideLayout428.xml"/><Relationship Id="rId7" Type="http://schemas.openxmlformats.org/officeDocument/2006/relationships/slideLayout" Target="../slideLayouts/slideLayout414.xml"/><Relationship Id="rId12" Type="http://schemas.openxmlformats.org/officeDocument/2006/relationships/slideLayout" Target="../slideLayouts/slideLayout419.xml"/><Relationship Id="rId17" Type="http://schemas.openxmlformats.org/officeDocument/2006/relationships/slideLayout" Target="../slideLayouts/slideLayout424.xml"/><Relationship Id="rId25" Type="http://schemas.openxmlformats.org/officeDocument/2006/relationships/slideLayout" Target="../slideLayouts/slideLayout432.xml"/><Relationship Id="rId33" Type="http://schemas.openxmlformats.org/officeDocument/2006/relationships/image" Target="../media/image3.png"/><Relationship Id="rId2" Type="http://schemas.openxmlformats.org/officeDocument/2006/relationships/slideLayout" Target="../slideLayouts/slideLayout409.xml"/><Relationship Id="rId16" Type="http://schemas.openxmlformats.org/officeDocument/2006/relationships/slideLayout" Target="../slideLayouts/slideLayout423.xml"/><Relationship Id="rId20" Type="http://schemas.openxmlformats.org/officeDocument/2006/relationships/slideLayout" Target="../slideLayouts/slideLayout427.xml"/><Relationship Id="rId29" Type="http://schemas.openxmlformats.org/officeDocument/2006/relationships/slideLayout" Target="../slideLayouts/slideLayout436.xml"/><Relationship Id="rId1" Type="http://schemas.openxmlformats.org/officeDocument/2006/relationships/slideLayout" Target="../slideLayouts/slideLayout408.xml"/><Relationship Id="rId6" Type="http://schemas.openxmlformats.org/officeDocument/2006/relationships/slideLayout" Target="../slideLayouts/slideLayout413.xml"/><Relationship Id="rId11" Type="http://schemas.openxmlformats.org/officeDocument/2006/relationships/slideLayout" Target="../slideLayouts/slideLayout418.xml"/><Relationship Id="rId24" Type="http://schemas.openxmlformats.org/officeDocument/2006/relationships/slideLayout" Target="../slideLayouts/slideLayout431.xml"/><Relationship Id="rId32" Type="http://schemas.openxmlformats.org/officeDocument/2006/relationships/theme" Target="../theme/theme24.xml"/><Relationship Id="rId5" Type="http://schemas.openxmlformats.org/officeDocument/2006/relationships/slideLayout" Target="../slideLayouts/slideLayout412.xml"/><Relationship Id="rId15" Type="http://schemas.openxmlformats.org/officeDocument/2006/relationships/slideLayout" Target="../slideLayouts/slideLayout422.xml"/><Relationship Id="rId23" Type="http://schemas.openxmlformats.org/officeDocument/2006/relationships/slideLayout" Target="../slideLayouts/slideLayout430.xml"/><Relationship Id="rId28" Type="http://schemas.openxmlformats.org/officeDocument/2006/relationships/slideLayout" Target="../slideLayouts/slideLayout435.xml"/><Relationship Id="rId10" Type="http://schemas.openxmlformats.org/officeDocument/2006/relationships/slideLayout" Target="../slideLayouts/slideLayout417.xml"/><Relationship Id="rId19" Type="http://schemas.openxmlformats.org/officeDocument/2006/relationships/slideLayout" Target="../slideLayouts/slideLayout426.xml"/><Relationship Id="rId31" Type="http://schemas.openxmlformats.org/officeDocument/2006/relationships/slideLayout" Target="../slideLayouts/slideLayout438.xml"/><Relationship Id="rId4" Type="http://schemas.openxmlformats.org/officeDocument/2006/relationships/slideLayout" Target="../slideLayouts/slideLayout411.xml"/><Relationship Id="rId9" Type="http://schemas.openxmlformats.org/officeDocument/2006/relationships/slideLayout" Target="../slideLayouts/slideLayout416.xml"/><Relationship Id="rId14" Type="http://schemas.openxmlformats.org/officeDocument/2006/relationships/slideLayout" Target="../slideLayouts/slideLayout421.xml"/><Relationship Id="rId22" Type="http://schemas.openxmlformats.org/officeDocument/2006/relationships/slideLayout" Target="../slideLayouts/slideLayout429.xml"/><Relationship Id="rId27" Type="http://schemas.openxmlformats.org/officeDocument/2006/relationships/slideLayout" Target="../slideLayouts/slideLayout434.xml"/><Relationship Id="rId30" Type="http://schemas.openxmlformats.org/officeDocument/2006/relationships/slideLayout" Target="../slideLayouts/slideLayout43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theme" Target="../theme/theme4.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theme" Target="../theme/theme5.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theme" Target="../theme/theme6.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theme" Target="../theme/theme7.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18" Type="http://schemas.openxmlformats.org/officeDocument/2006/relationships/slideLayout" Target="../slideLayouts/slideLayout116.xml"/><Relationship Id="rId26" Type="http://schemas.openxmlformats.org/officeDocument/2006/relationships/slideLayout" Target="../slideLayouts/slideLayout124.xml"/><Relationship Id="rId39" Type="http://schemas.openxmlformats.org/officeDocument/2006/relationships/slideLayout" Target="../slideLayouts/slideLayout137.xml"/><Relationship Id="rId3" Type="http://schemas.openxmlformats.org/officeDocument/2006/relationships/slideLayout" Target="../slideLayouts/slideLayout101.xml"/><Relationship Id="rId21" Type="http://schemas.openxmlformats.org/officeDocument/2006/relationships/slideLayout" Target="../slideLayouts/slideLayout119.xml"/><Relationship Id="rId34" Type="http://schemas.openxmlformats.org/officeDocument/2006/relationships/slideLayout" Target="../slideLayouts/slideLayout132.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slideLayout" Target="../slideLayouts/slideLayout115.xml"/><Relationship Id="rId25" Type="http://schemas.openxmlformats.org/officeDocument/2006/relationships/slideLayout" Target="../slideLayouts/slideLayout123.xml"/><Relationship Id="rId33" Type="http://schemas.openxmlformats.org/officeDocument/2006/relationships/slideLayout" Target="../slideLayouts/slideLayout131.xml"/><Relationship Id="rId38" Type="http://schemas.openxmlformats.org/officeDocument/2006/relationships/slideLayout" Target="../slideLayouts/slideLayout136.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20" Type="http://schemas.openxmlformats.org/officeDocument/2006/relationships/slideLayout" Target="../slideLayouts/slideLayout118.xml"/><Relationship Id="rId29" Type="http://schemas.openxmlformats.org/officeDocument/2006/relationships/slideLayout" Target="../slideLayouts/slideLayout127.xml"/><Relationship Id="rId41" Type="http://schemas.openxmlformats.org/officeDocument/2006/relationships/image" Target="../media/image1.png"/><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24" Type="http://schemas.openxmlformats.org/officeDocument/2006/relationships/slideLayout" Target="../slideLayouts/slideLayout122.xml"/><Relationship Id="rId32" Type="http://schemas.openxmlformats.org/officeDocument/2006/relationships/slideLayout" Target="../slideLayouts/slideLayout130.xml"/><Relationship Id="rId37" Type="http://schemas.openxmlformats.org/officeDocument/2006/relationships/slideLayout" Target="../slideLayouts/slideLayout135.xml"/><Relationship Id="rId40" Type="http://schemas.openxmlformats.org/officeDocument/2006/relationships/theme" Target="../theme/theme8.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23" Type="http://schemas.openxmlformats.org/officeDocument/2006/relationships/slideLayout" Target="../slideLayouts/slideLayout121.xml"/><Relationship Id="rId28" Type="http://schemas.openxmlformats.org/officeDocument/2006/relationships/slideLayout" Target="../slideLayouts/slideLayout126.xml"/><Relationship Id="rId36" Type="http://schemas.openxmlformats.org/officeDocument/2006/relationships/slideLayout" Target="../slideLayouts/slideLayout134.xml"/><Relationship Id="rId10" Type="http://schemas.openxmlformats.org/officeDocument/2006/relationships/slideLayout" Target="../slideLayouts/slideLayout108.xml"/><Relationship Id="rId19" Type="http://schemas.openxmlformats.org/officeDocument/2006/relationships/slideLayout" Target="../slideLayouts/slideLayout117.xml"/><Relationship Id="rId31" Type="http://schemas.openxmlformats.org/officeDocument/2006/relationships/slideLayout" Target="../slideLayouts/slideLayout129.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 Id="rId22" Type="http://schemas.openxmlformats.org/officeDocument/2006/relationships/slideLayout" Target="../slideLayouts/slideLayout120.xml"/><Relationship Id="rId27" Type="http://schemas.openxmlformats.org/officeDocument/2006/relationships/slideLayout" Target="../slideLayouts/slideLayout125.xml"/><Relationship Id="rId30" Type="http://schemas.openxmlformats.org/officeDocument/2006/relationships/slideLayout" Target="../slideLayouts/slideLayout128.xml"/><Relationship Id="rId35" Type="http://schemas.openxmlformats.org/officeDocument/2006/relationships/slideLayout" Target="../slideLayouts/slideLayout13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slideLayout" Target="../slideLayouts/slideLayout150.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03" tIns="45602" rIns="91203" bIns="45602" numCol="1" anchor="ctr" anchorCtr="0" compatLnSpc="1">
            <a:prstTxWarp prst="textNoShape">
              <a:avLst/>
            </a:prstTxWarp>
          </a:bodyPr>
          <a:lstStyle/>
          <a:p>
            <a:pPr lvl="0"/>
            <a:r>
              <a:rPr lang="tr-TR" smtClean="0"/>
              <a:t>Click to edit Master title style</a:t>
            </a:r>
          </a:p>
        </p:txBody>
      </p:sp>
      <p:sp>
        <p:nvSpPr>
          <p:cNvPr id="1027" name="Rectangle 3"/>
          <p:cNvSpPr>
            <a:spLocks noGrp="1" noChangeArrowheads="1"/>
          </p:cNvSpPr>
          <p:nvPr>
            <p:ph type="body" idx="1"/>
          </p:nvPr>
        </p:nvSpPr>
        <p:spPr bwMode="auto">
          <a:xfrm>
            <a:off x="457200" y="160025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03" tIns="45602" rIns="91203" bIns="45602" numCol="1" anchor="t" anchorCtr="0" compatLnSpc="1">
            <a:prstTxWarp prst="textNoShape">
              <a:avLst/>
            </a:prstTxWarp>
          </a:body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203" tIns="45602" rIns="91203" bIns="45602" numCol="1" anchor="t" anchorCtr="0" compatLnSpc="1">
            <a:prstTxWarp prst="textNoShape">
              <a:avLst/>
            </a:prstTxWarp>
          </a:bodyPr>
          <a:lstStyle>
            <a:lvl1pPr>
              <a:defRPr sz="1400">
                <a:solidFill>
                  <a:schemeClr val="tx1"/>
                </a:solidFill>
                <a:latin typeface="Arial" charset="0"/>
              </a:defRPr>
            </a:lvl1pPr>
          </a:lstStyle>
          <a:p>
            <a:pPr fontAlgn="base">
              <a:spcBef>
                <a:spcPct val="0"/>
              </a:spcBef>
              <a:spcAft>
                <a:spcPct val="0"/>
              </a:spcAft>
              <a:defRPr/>
            </a:pPr>
            <a:endParaRPr lang="tr-TR">
              <a:solidFill>
                <a:srgbClr val="000000"/>
              </a:solidFill>
            </a:endParaRPr>
          </a:p>
        </p:txBody>
      </p:sp>
      <p:sp>
        <p:nvSpPr>
          <p:cNvPr id="1029" name="Rectangle 5"/>
          <p:cNvSpPr>
            <a:spLocks noGrp="1" noChangeArrowheads="1"/>
          </p:cNvSpPr>
          <p:nvPr>
            <p:ph type="ftr" sz="quarter" idx="3"/>
          </p:nvPr>
        </p:nvSpPr>
        <p:spPr bwMode="auto">
          <a:xfrm>
            <a:off x="3124201" y="6245225"/>
            <a:ext cx="2895600" cy="476250"/>
          </a:xfrm>
          <a:prstGeom prst="rect">
            <a:avLst/>
          </a:prstGeom>
          <a:noFill/>
          <a:ln>
            <a:noFill/>
          </a:ln>
          <a:effectLst/>
          <a:extLst/>
        </p:spPr>
        <p:txBody>
          <a:bodyPr vert="horz" wrap="square" lIns="91203" tIns="45602" rIns="91203" bIns="45602" numCol="1" anchor="t" anchorCtr="0" compatLnSpc="1">
            <a:prstTxWarp prst="textNoShape">
              <a:avLst/>
            </a:prstTxWarp>
          </a:bodyPr>
          <a:lstStyle>
            <a:lvl1pPr algn="ctr">
              <a:defRPr sz="1400">
                <a:solidFill>
                  <a:schemeClr val="tx1"/>
                </a:solidFill>
                <a:latin typeface="Arial" charset="0"/>
              </a:defRPr>
            </a:lvl1pPr>
          </a:lstStyle>
          <a:p>
            <a:pPr fontAlgn="base">
              <a:spcBef>
                <a:spcPct val="0"/>
              </a:spcBef>
              <a:spcAft>
                <a:spcPct val="0"/>
              </a:spcAft>
              <a:defRPr/>
            </a:pPr>
            <a:endParaRPr lang="tr-TR">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203" tIns="45602" rIns="91203" bIns="45602" numCol="1" anchor="t" anchorCtr="0" compatLnSpc="1">
            <a:prstTxWarp prst="textNoShape">
              <a:avLst/>
            </a:prstTxWarp>
          </a:bodyPr>
          <a:lstStyle>
            <a:lvl1pPr algn="r">
              <a:defRPr sz="1400">
                <a:solidFill>
                  <a:schemeClr val="tx1"/>
                </a:solidFill>
                <a:latin typeface="Arial" charset="0"/>
              </a:defRPr>
            </a:lvl1pPr>
          </a:lstStyle>
          <a:p>
            <a:pPr fontAlgn="base">
              <a:spcBef>
                <a:spcPct val="0"/>
              </a:spcBef>
              <a:spcAft>
                <a:spcPct val="0"/>
              </a:spcAft>
              <a:defRPr/>
            </a:pPr>
            <a:fld id="{763F1601-BBAE-42CA-B57C-CD150C108B13}" type="slidenum">
              <a:rPr lang="tr-TR">
                <a:solidFill>
                  <a:srgbClr val="000000"/>
                </a:solidFill>
              </a:rPr>
              <a:pPr fontAlgn="base">
                <a:spcBef>
                  <a:spcPct val="0"/>
                </a:spcBef>
                <a:spcAft>
                  <a:spcPct val="0"/>
                </a:spcAft>
                <a:defRPr/>
              </a:pPr>
              <a:t>‹#›</a:t>
            </a:fld>
            <a:endParaRPr lang="tr-TR">
              <a:solidFill>
                <a:srgbClr val="000000"/>
              </a:solidFill>
            </a:endParaRPr>
          </a:p>
        </p:txBody>
      </p:sp>
    </p:spTree>
    <p:extLst>
      <p:ext uri="{BB962C8B-B14F-4D97-AF65-F5344CB8AC3E}">
        <p14:creationId xmlns:p14="http://schemas.microsoft.com/office/powerpoint/2010/main" val="8553689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6018" algn="ctr" rtl="0" fontAlgn="base">
        <a:spcBef>
          <a:spcPct val="0"/>
        </a:spcBef>
        <a:spcAft>
          <a:spcPct val="0"/>
        </a:spcAft>
        <a:defRPr sz="4400">
          <a:solidFill>
            <a:schemeClr val="tx2"/>
          </a:solidFill>
          <a:latin typeface="Arial" charset="0"/>
        </a:defRPr>
      </a:lvl6pPr>
      <a:lvl7pPr marL="912059" algn="ctr" rtl="0" fontAlgn="base">
        <a:spcBef>
          <a:spcPct val="0"/>
        </a:spcBef>
        <a:spcAft>
          <a:spcPct val="0"/>
        </a:spcAft>
        <a:defRPr sz="4400">
          <a:solidFill>
            <a:schemeClr val="tx2"/>
          </a:solidFill>
          <a:latin typeface="Arial" charset="0"/>
        </a:defRPr>
      </a:lvl7pPr>
      <a:lvl8pPr marL="1368100" algn="ctr" rtl="0" fontAlgn="base">
        <a:spcBef>
          <a:spcPct val="0"/>
        </a:spcBef>
        <a:spcAft>
          <a:spcPct val="0"/>
        </a:spcAft>
        <a:defRPr sz="4400">
          <a:solidFill>
            <a:schemeClr val="tx2"/>
          </a:solidFill>
          <a:latin typeface="Arial" charset="0"/>
        </a:defRPr>
      </a:lvl8pPr>
      <a:lvl9pPr marL="1824127" algn="ctr" rtl="0" fontAlgn="base">
        <a:spcBef>
          <a:spcPct val="0"/>
        </a:spcBef>
        <a:spcAft>
          <a:spcPct val="0"/>
        </a:spcAft>
        <a:defRPr sz="4400">
          <a:solidFill>
            <a:schemeClr val="tx2"/>
          </a:solidFill>
          <a:latin typeface="Arial" charset="0"/>
        </a:defRPr>
      </a:lvl9pPr>
    </p:titleStyle>
    <p:bodyStyle>
      <a:lvl1pPr marL="342034" indent="-342034" algn="l" rtl="0" eaLnBrk="0" fontAlgn="base" hangingPunct="0">
        <a:spcBef>
          <a:spcPct val="20000"/>
        </a:spcBef>
        <a:spcAft>
          <a:spcPct val="0"/>
        </a:spcAft>
        <a:buChar char="•"/>
        <a:defRPr sz="3200">
          <a:solidFill>
            <a:schemeClr val="tx1"/>
          </a:solidFill>
          <a:latin typeface="+mn-lt"/>
          <a:ea typeface="+mn-ea"/>
          <a:cs typeface="+mn-cs"/>
        </a:defRPr>
      </a:lvl1pPr>
      <a:lvl2pPr marL="741050" indent="-285035" algn="l" rtl="0" eaLnBrk="0" fontAlgn="base" hangingPunct="0">
        <a:spcBef>
          <a:spcPct val="20000"/>
        </a:spcBef>
        <a:spcAft>
          <a:spcPct val="0"/>
        </a:spcAft>
        <a:buChar char="–"/>
        <a:defRPr sz="2800">
          <a:solidFill>
            <a:schemeClr val="tx1"/>
          </a:solidFill>
          <a:latin typeface="+mn-lt"/>
        </a:defRPr>
      </a:lvl2pPr>
      <a:lvl3pPr marL="1140076" indent="-228008" algn="l" rtl="0" eaLnBrk="0" fontAlgn="base" hangingPunct="0">
        <a:spcBef>
          <a:spcPct val="20000"/>
        </a:spcBef>
        <a:spcAft>
          <a:spcPct val="0"/>
        </a:spcAft>
        <a:buChar char="•"/>
        <a:defRPr sz="2400">
          <a:solidFill>
            <a:schemeClr val="tx1"/>
          </a:solidFill>
          <a:latin typeface="+mn-lt"/>
        </a:defRPr>
      </a:lvl3pPr>
      <a:lvl4pPr marL="1596104" indent="-228008" algn="l" rtl="0" eaLnBrk="0" fontAlgn="base" hangingPunct="0">
        <a:spcBef>
          <a:spcPct val="20000"/>
        </a:spcBef>
        <a:spcAft>
          <a:spcPct val="0"/>
        </a:spcAft>
        <a:buChar char="–"/>
        <a:defRPr sz="2000">
          <a:solidFill>
            <a:schemeClr val="tx1"/>
          </a:solidFill>
          <a:latin typeface="+mn-lt"/>
        </a:defRPr>
      </a:lvl4pPr>
      <a:lvl5pPr marL="2052150" indent="-228008" algn="l" rtl="0" eaLnBrk="0" fontAlgn="base" hangingPunct="0">
        <a:spcBef>
          <a:spcPct val="20000"/>
        </a:spcBef>
        <a:spcAft>
          <a:spcPct val="0"/>
        </a:spcAft>
        <a:buChar char="»"/>
        <a:defRPr sz="2000">
          <a:solidFill>
            <a:schemeClr val="tx1"/>
          </a:solidFill>
          <a:latin typeface="+mn-lt"/>
        </a:defRPr>
      </a:lvl5pPr>
      <a:lvl6pPr marL="2508181" indent="-228008" algn="l" rtl="0" fontAlgn="base">
        <a:spcBef>
          <a:spcPct val="20000"/>
        </a:spcBef>
        <a:spcAft>
          <a:spcPct val="0"/>
        </a:spcAft>
        <a:buChar char="»"/>
        <a:defRPr sz="2000">
          <a:solidFill>
            <a:schemeClr val="tx1"/>
          </a:solidFill>
          <a:latin typeface="+mn-lt"/>
        </a:defRPr>
      </a:lvl6pPr>
      <a:lvl7pPr marL="2964204" indent="-228008" algn="l" rtl="0" fontAlgn="base">
        <a:spcBef>
          <a:spcPct val="20000"/>
        </a:spcBef>
        <a:spcAft>
          <a:spcPct val="0"/>
        </a:spcAft>
        <a:buChar char="»"/>
        <a:defRPr sz="2000">
          <a:solidFill>
            <a:schemeClr val="tx1"/>
          </a:solidFill>
          <a:latin typeface="+mn-lt"/>
        </a:defRPr>
      </a:lvl7pPr>
      <a:lvl8pPr marL="3420242" indent="-228008" algn="l" rtl="0" fontAlgn="base">
        <a:spcBef>
          <a:spcPct val="20000"/>
        </a:spcBef>
        <a:spcAft>
          <a:spcPct val="0"/>
        </a:spcAft>
        <a:buChar char="»"/>
        <a:defRPr sz="2000">
          <a:solidFill>
            <a:schemeClr val="tx1"/>
          </a:solidFill>
          <a:latin typeface="+mn-lt"/>
        </a:defRPr>
      </a:lvl8pPr>
      <a:lvl9pPr marL="3876254" indent="-228008" algn="l" rtl="0" fontAlgn="base">
        <a:spcBef>
          <a:spcPct val="20000"/>
        </a:spcBef>
        <a:spcAft>
          <a:spcPct val="0"/>
        </a:spcAft>
        <a:buChar char="»"/>
        <a:defRPr sz="2000">
          <a:solidFill>
            <a:schemeClr val="tx1"/>
          </a:solidFill>
          <a:latin typeface="+mn-lt"/>
        </a:defRPr>
      </a:lvl9pPr>
    </p:bodyStyle>
    <p:otherStyle>
      <a:defPPr>
        <a:defRPr lang="tr-TR"/>
      </a:defPPr>
      <a:lvl1pPr marL="0" algn="l" defTabSz="912059" rtl="0" eaLnBrk="1" latinLnBrk="0" hangingPunct="1">
        <a:defRPr sz="1800" kern="1200">
          <a:solidFill>
            <a:schemeClr val="tx1"/>
          </a:solidFill>
          <a:latin typeface="+mn-lt"/>
          <a:ea typeface="+mn-ea"/>
          <a:cs typeface="+mn-cs"/>
        </a:defRPr>
      </a:lvl1pPr>
      <a:lvl2pPr marL="456018" algn="l" defTabSz="912059" rtl="0" eaLnBrk="1" latinLnBrk="0" hangingPunct="1">
        <a:defRPr sz="1800" kern="1200">
          <a:solidFill>
            <a:schemeClr val="tx1"/>
          </a:solidFill>
          <a:latin typeface="+mn-lt"/>
          <a:ea typeface="+mn-ea"/>
          <a:cs typeface="+mn-cs"/>
        </a:defRPr>
      </a:lvl2pPr>
      <a:lvl3pPr marL="912059" algn="l" defTabSz="912059" rtl="0" eaLnBrk="1" latinLnBrk="0" hangingPunct="1">
        <a:defRPr sz="1800" kern="1200">
          <a:solidFill>
            <a:schemeClr val="tx1"/>
          </a:solidFill>
          <a:latin typeface="+mn-lt"/>
          <a:ea typeface="+mn-ea"/>
          <a:cs typeface="+mn-cs"/>
        </a:defRPr>
      </a:lvl3pPr>
      <a:lvl4pPr marL="1368100" algn="l" defTabSz="912059" rtl="0" eaLnBrk="1" latinLnBrk="0" hangingPunct="1">
        <a:defRPr sz="1800" kern="1200">
          <a:solidFill>
            <a:schemeClr val="tx1"/>
          </a:solidFill>
          <a:latin typeface="+mn-lt"/>
          <a:ea typeface="+mn-ea"/>
          <a:cs typeface="+mn-cs"/>
        </a:defRPr>
      </a:lvl4pPr>
      <a:lvl5pPr marL="1824127" algn="l" defTabSz="912059" rtl="0" eaLnBrk="1" latinLnBrk="0" hangingPunct="1">
        <a:defRPr sz="1800" kern="1200">
          <a:solidFill>
            <a:schemeClr val="tx1"/>
          </a:solidFill>
          <a:latin typeface="+mn-lt"/>
          <a:ea typeface="+mn-ea"/>
          <a:cs typeface="+mn-cs"/>
        </a:defRPr>
      </a:lvl5pPr>
      <a:lvl6pPr marL="2280158" algn="l" defTabSz="912059" rtl="0" eaLnBrk="1" latinLnBrk="0" hangingPunct="1">
        <a:defRPr sz="1800" kern="1200">
          <a:solidFill>
            <a:schemeClr val="tx1"/>
          </a:solidFill>
          <a:latin typeface="+mn-lt"/>
          <a:ea typeface="+mn-ea"/>
          <a:cs typeface="+mn-cs"/>
        </a:defRPr>
      </a:lvl6pPr>
      <a:lvl7pPr marL="2736195" algn="l" defTabSz="912059" rtl="0" eaLnBrk="1" latinLnBrk="0" hangingPunct="1">
        <a:defRPr sz="1800" kern="1200">
          <a:solidFill>
            <a:schemeClr val="tx1"/>
          </a:solidFill>
          <a:latin typeface="+mn-lt"/>
          <a:ea typeface="+mn-ea"/>
          <a:cs typeface="+mn-cs"/>
        </a:defRPr>
      </a:lvl7pPr>
      <a:lvl8pPr marL="3192222" algn="l" defTabSz="912059" rtl="0" eaLnBrk="1" latinLnBrk="0" hangingPunct="1">
        <a:defRPr sz="1800" kern="1200">
          <a:solidFill>
            <a:schemeClr val="tx1"/>
          </a:solidFill>
          <a:latin typeface="+mn-lt"/>
          <a:ea typeface="+mn-ea"/>
          <a:cs typeface="+mn-cs"/>
        </a:defRPr>
      </a:lvl8pPr>
      <a:lvl9pPr marL="3648250" algn="l" defTabSz="912059"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image.png"/>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60278" y="60278"/>
            <a:ext cx="8986615" cy="6725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 name="Shape 3"/>
          <p:cNvSpPr>
            <a:spLocks noGrp="1"/>
          </p:cNvSpPr>
          <p:nvPr>
            <p:ph type="title"/>
          </p:nvPr>
        </p:nvSpPr>
        <p:spPr>
          <a:xfrm>
            <a:off x="455415" y="91532"/>
            <a:ext cx="8233172" cy="1509117"/>
          </a:xfrm>
          <a:prstGeom prst="rect">
            <a:avLst/>
          </a:prstGeom>
          <a:ln w="12700">
            <a:miter lim="400000"/>
          </a:ln>
          <a:extLst>
            <a:ext uri="{C572A759-6A51-4108-AA02-DFA0A04FC94B}"/>
          </a:extLst>
        </p:spPr>
        <p:txBody>
          <a:bodyPr vert="horz" wrap="square" lIns="35660" tIns="35660" rIns="35660" bIns="35660" numCol="1" anchor="ctr" anchorCtr="0" compatLnSpc="1">
            <a:prstTxWarp prst="textNoShape">
              <a:avLst/>
            </a:prstTxWarp>
          </a:bodyPr>
          <a:lstStyle/>
          <a:p>
            <a:pPr lvl="0"/>
            <a:r>
              <a:rPr lang="tr-TR" smtClean="0">
                <a:sym typeface="Arial" pitchFamily="34" charset="0"/>
              </a:rPr>
              <a:t>Title Text</a:t>
            </a:r>
          </a:p>
        </p:txBody>
      </p:sp>
      <p:sp>
        <p:nvSpPr>
          <p:cNvPr id="4" name="Shape 4"/>
          <p:cNvSpPr>
            <a:spLocks noGrp="1"/>
          </p:cNvSpPr>
          <p:nvPr>
            <p:ph type="body" idx="1"/>
          </p:nvPr>
        </p:nvSpPr>
        <p:spPr>
          <a:xfrm>
            <a:off x="455415" y="1598414"/>
            <a:ext cx="8233172" cy="5259586"/>
          </a:xfrm>
          <a:prstGeom prst="rect">
            <a:avLst/>
          </a:prstGeom>
          <a:ln w="12700">
            <a:miter lim="400000"/>
          </a:ln>
          <a:extLst>
            <a:ext uri="{C572A759-6A51-4108-AA02-DFA0A04FC94B}"/>
          </a:extLst>
        </p:spPr>
        <p:txBody>
          <a:bodyPr vert="horz" wrap="square" lIns="0" tIns="0" rIns="0" bIns="0" numCol="1" anchor="t" anchorCtr="0" compatLnSpc="1">
            <a:prstTxWarp prst="textNoShape">
              <a:avLst/>
            </a:prstTxWarp>
          </a:bodyPr>
          <a:lstStyle/>
          <a:p>
            <a:pPr lvl="0"/>
            <a:r>
              <a:rPr lang="tr-TR" smtClean="0">
                <a:sym typeface="Arial" pitchFamily="34" charset="0"/>
              </a:rPr>
              <a:t>Body Level One</a:t>
            </a:r>
          </a:p>
          <a:p>
            <a:pPr lvl="1"/>
            <a:r>
              <a:rPr lang="tr-TR" smtClean="0">
                <a:sym typeface="Arial" pitchFamily="34" charset="0"/>
              </a:rPr>
              <a:t>Body Level Two</a:t>
            </a:r>
          </a:p>
          <a:p>
            <a:pPr lvl="2"/>
            <a:r>
              <a:rPr lang="tr-TR" smtClean="0">
                <a:sym typeface="Arial" pitchFamily="34" charset="0"/>
              </a:rPr>
              <a:t>Body Level Three</a:t>
            </a:r>
          </a:p>
          <a:p>
            <a:pPr lvl="3"/>
            <a:r>
              <a:rPr lang="tr-TR" smtClean="0">
                <a:sym typeface="Arial" pitchFamily="34" charset="0"/>
              </a:rPr>
              <a:t>Body Level Four</a:t>
            </a:r>
          </a:p>
          <a:p>
            <a:pPr lvl="4"/>
            <a:r>
              <a:rPr lang="tr-TR" smtClean="0">
                <a:sym typeface="Arial" pitchFamily="34" charset="0"/>
              </a:rPr>
              <a:t>Body Level Five</a:t>
            </a:r>
          </a:p>
        </p:txBody>
      </p:sp>
      <p:sp>
        <p:nvSpPr>
          <p:cNvPr id="5" name="Shape 5"/>
          <p:cNvSpPr>
            <a:spLocks noGrp="1"/>
          </p:cNvSpPr>
          <p:nvPr>
            <p:ph type="sldNum" sz="quarter" idx="2"/>
          </p:nvPr>
        </p:nvSpPr>
        <p:spPr>
          <a:xfrm>
            <a:off x="7517780" y="6245231"/>
            <a:ext cx="205184" cy="200055"/>
          </a:xfrm>
          <a:prstGeom prst="rect">
            <a:avLst/>
          </a:prstGeom>
          <a:ln w="12700">
            <a:miter lim="400000"/>
          </a:ln>
        </p:spPr>
        <p:txBody>
          <a:bodyPr wrap="none" lIns="0" tIns="0" rIns="0" bIns="0">
            <a:spAutoFit/>
          </a:bodyPr>
          <a:lstStyle>
            <a:lvl1pPr algn="ctr" defTabSz="579540" fontAlgn="auto">
              <a:spcBef>
                <a:spcPts val="0"/>
              </a:spcBef>
              <a:spcAft>
                <a:spcPts val="0"/>
              </a:spcAft>
              <a:defRPr sz="1300" kern="0">
                <a:solidFill>
                  <a:sysClr val="windowText" lastClr="000000"/>
                </a:solidFill>
                <a:uFill>
                  <a:solidFill/>
                </a:uFill>
                <a:latin typeface="Arial"/>
                <a:ea typeface="Arial"/>
                <a:cs typeface="Arial"/>
                <a:sym typeface="Arial"/>
              </a:defRPr>
            </a:lvl1pPr>
          </a:lstStyle>
          <a:p>
            <a:pPr>
              <a:defRPr/>
            </a:pPr>
            <a:fld id="{B05CBD88-BA4C-41C3-BD56-5C78B34CB98C}" type="slidenum">
              <a:rPr/>
              <a:pPr>
                <a:defRPr/>
              </a:pPr>
              <a:t>‹#›</a:t>
            </a:fld>
            <a:endParaRPr/>
          </a:p>
        </p:txBody>
      </p:sp>
    </p:spTree>
    <p:extLst>
      <p:ext uri="{BB962C8B-B14F-4D97-AF65-F5344CB8AC3E}">
        <p14:creationId xmlns:p14="http://schemas.microsoft.com/office/powerpoint/2010/main" val="1182494691"/>
      </p:ext>
    </p:extLst>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 id="2147483984" r:id="rId6"/>
    <p:sldLayoutId id="2147483985" r:id="rId7"/>
    <p:sldLayoutId id="2147483986" r:id="rId8"/>
    <p:sldLayoutId id="2147483987" r:id="rId9"/>
    <p:sldLayoutId id="2147483988" r:id="rId10"/>
    <p:sldLayoutId id="2147483989" r:id="rId11"/>
    <p:sldLayoutId id="2147483990" r:id="rId12"/>
    <p:sldLayoutId id="2147483991" r:id="rId13"/>
    <p:sldLayoutId id="2147483992" r:id="rId14"/>
    <p:sldLayoutId id="2147483993" r:id="rId15"/>
    <p:sldLayoutId id="2147483994" r:id="rId16"/>
    <p:sldLayoutId id="2147483995" r:id="rId17"/>
    <p:sldLayoutId id="2147483996" r:id="rId18"/>
    <p:sldLayoutId id="2147483997" r:id="rId19"/>
    <p:sldLayoutId id="2147483998" r:id="rId20"/>
    <p:sldLayoutId id="2147483999" r:id="rId21"/>
    <p:sldLayoutId id="2147484000" r:id="rId22"/>
    <p:sldLayoutId id="2147484001" r:id="rId23"/>
    <p:sldLayoutId id="2147484002" r:id="rId24"/>
    <p:sldLayoutId id="2147484003" r:id="rId25"/>
    <p:sldLayoutId id="2147484004" r:id="rId26"/>
    <p:sldLayoutId id="2147484005" r:id="rId27"/>
    <p:sldLayoutId id="2147484006" r:id="rId28"/>
    <p:sldLayoutId id="2147484007" r:id="rId29"/>
  </p:sldLayoutIdLst>
  <p:transition spd="med"/>
  <p:txStyles>
    <p:titleStyle>
      <a:lvl1pPr marL="40124" indent="-40124" algn="ctr" defTabSz="909440" rtl="0" eaLnBrk="0" fontAlgn="base" hangingPunct="0">
        <a:spcBef>
          <a:spcPct val="0"/>
        </a:spcBef>
        <a:spcAft>
          <a:spcPct val="0"/>
        </a:spcAft>
        <a:defRPr sz="4400">
          <a:solidFill>
            <a:schemeClr val="tx2"/>
          </a:solidFill>
          <a:uFill>
            <a:solidFill/>
          </a:uFill>
          <a:latin typeface="Arial"/>
          <a:ea typeface="Arial"/>
          <a:cs typeface="Arial"/>
          <a:sym typeface="Arial" pitchFamily="34" charset="0"/>
        </a:defRPr>
      </a:lvl1pPr>
      <a:lvl2pPr marL="40124" indent="-40124" algn="ctr" defTabSz="909440" rtl="0" eaLnBrk="0" fontAlgn="base" hangingPunct="0">
        <a:spcBef>
          <a:spcPct val="0"/>
        </a:spcBef>
        <a:spcAft>
          <a:spcPct val="0"/>
        </a:spcAft>
        <a:defRPr sz="4400">
          <a:solidFill>
            <a:schemeClr val="tx2"/>
          </a:solidFill>
          <a:uFill>
            <a:solidFill/>
          </a:uFill>
          <a:latin typeface="Arial"/>
          <a:ea typeface="Arial"/>
          <a:cs typeface="Arial"/>
          <a:sym typeface="Arial" pitchFamily="34" charset="0"/>
        </a:defRPr>
      </a:lvl2pPr>
      <a:lvl3pPr marL="40124" indent="-40124" algn="ctr" defTabSz="909440" rtl="0" eaLnBrk="0" fontAlgn="base" hangingPunct="0">
        <a:spcBef>
          <a:spcPct val="0"/>
        </a:spcBef>
        <a:spcAft>
          <a:spcPct val="0"/>
        </a:spcAft>
        <a:defRPr sz="4400">
          <a:solidFill>
            <a:schemeClr val="tx2"/>
          </a:solidFill>
          <a:uFill>
            <a:solidFill/>
          </a:uFill>
          <a:latin typeface="Arial"/>
          <a:ea typeface="Arial"/>
          <a:cs typeface="Arial"/>
          <a:sym typeface="Arial" pitchFamily="34" charset="0"/>
        </a:defRPr>
      </a:lvl3pPr>
      <a:lvl4pPr marL="40124" indent="-40124" algn="ctr" defTabSz="909440" rtl="0" eaLnBrk="0" fontAlgn="base" hangingPunct="0">
        <a:spcBef>
          <a:spcPct val="0"/>
        </a:spcBef>
        <a:spcAft>
          <a:spcPct val="0"/>
        </a:spcAft>
        <a:defRPr sz="4400">
          <a:solidFill>
            <a:schemeClr val="tx2"/>
          </a:solidFill>
          <a:uFill>
            <a:solidFill/>
          </a:uFill>
          <a:latin typeface="Arial"/>
          <a:ea typeface="Arial"/>
          <a:cs typeface="Arial"/>
          <a:sym typeface="Arial" pitchFamily="34" charset="0"/>
        </a:defRPr>
      </a:lvl4pPr>
      <a:lvl5pPr marL="40124" indent="-40124" algn="ctr" defTabSz="909440" rtl="0" eaLnBrk="0" fontAlgn="base" hangingPunct="0">
        <a:spcBef>
          <a:spcPct val="0"/>
        </a:spcBef>
        <a:spcAft>
          <a:spcPct val="0"/>
        </a:spcAft>
        <a:defRPr sz="4400">
          <a:solidFill>
            <a:schemeClr val="tx2"/>
          </a:solidFill>
          <a:uFill>
            <a:solidFill/>
          </a:uFill>
          <a:latin typeface="Arial"/>
          <a:ea typeface="Arial"/>
          <a:cs typeface="Arial"/>
          <a:sym typeface="Arial" pitchFamily="34" charset="0"/>
        </a:defRPr>
      </a:lvl5pPr>
      <a:lvl6pPr marL="40580" marR="40580" indent="802454" algn="ctr" defTabSz="909440">
        <a:defRPr sz="4400">
          <a:uFill>
            <a:solidFill/>
          </a:uFill>
          <a:latin typeface="Arial"/>
          <a:ea typeface="Arial"/>
          <a:cs typeface="Arial"/>
          <a:sym typeface="Arial"/>
        </a:defRPr>
      </a:lvl6pPr>
      <a:lvl7pPr marL="40580" marR="40580" indent="962939" algn="ctr" defTabSz="909440">
        <a:defRPr sz="4400">
          <a:uFill>
            <a:solidFill/>
          </a:uFill>
          <a:latin typeface="Arial"/>
          <a:ea typeface="Arial"/>
          <a:cs typeface="Arial"/>
          <a:sym typeface="Arial"/>
        </a:defRPr>
      </a:lvl7pPr>
      <a:lvl8pPr marL="40580" marR="40580" indent="1123431" algn="ctr" defTabSz="909440">
        <a:defRPr sz="4400">
          <a:uFill>
            <a:solidFill/>
          </a:uFill>
          <a:latin typeface="Arial"/>
          <a:ea typeface="Arial"/>
          <a:cs typeface="Arial"/>
          <a:sym typeface="Arial"/>
        </a:defRPr>
      </a:lvl8pPr>
      <a:lvl9pPr marL="40580" marR="40580" indent="1283921" algn="ctr" defTabSz="909440">
        <a:defRPr sz="4400">
          <a:uFill>
            <a:solidFill/>
          </a:uFill>
          <a:latin typeface="Arial"/>
          <a:ea typeface="Arial"/>
          <a:cs typeface="Arial"/>
          <a:sym typeface="Arial"/>
        </a:defRPr>
      </a:lvl9pPr>
    </p:titleStyle>
    <p:bodyStyle>
      <a:lvl1pPr marL="268596" indent="-240741" algn="l" defTabSz="909440" rtl="0" eaLnBrk="0" fontAlgn="base" hangingPunct="0">
        <a:spcBef>
          <a:spcPts val="703"/>
        </a:spcBef>
        <a:spcAft>
          <a:spcPct val="0"/>
        </a:spcAft>
        <a:buSzPct val="100000"/>
        <a:buChar char="•"/>
        <a:defRPr sz="3100">
          <a:solidFill>
            <a:schemeClr val="tx1"/>
          </a:solidFill>
          <a:uFill>
            <a:solidFill/>
          </a:uFill>
          <a:latin typeface="Arial"/>
          <a:ea typeface="Arial"/>
          <a:cs typeface="Arial"/>
          <a:sym typeface="Arial" pitchFamily="34" charset="0"/>
        </a:defRPr>
      </a:lvl1pPr>
      <a:lvl2pPr marL="581771" indent="-231816" algn="l" defTabSz="909440" rtl="0" eaLnBrk="0" fontAlgn="base" hangingPunct="0">
        <a:spcBef>
          <a:spcPts val="703"/>
        </a:spcBef>
        <a:spcAft>
          <a:spcPct val="0"/>
        </a:spcAft>
        <a:buSzPct val="100000"/>
        <a:buChar char="•"/>
        <a:defRPr sz="3100">
          <a:solidFill>
            <a:schemeClr val="tx1"/>
          </a:solidFill>
          <a:uFill>
            <a:solidFill/>
          </a:uFill>
          <a:latin typeface="Arial"/>
          <a:ea typeface="Arial"/>
          <a:cs typeface="Arial"/>
          <a:sym typeface="Arial" pitchFamily="34" charset="0"/>
        </a:defRPr>
      </a:lvl2pPr>
      <a:lvl3pPr marL="877122" indent="-207303" algn="l" defTabSz="909440" rtl="0" eaLnBrk="0" fontAlgn="base" hangingPunct="0">
        <a:spcBef>
          <a:spcPts val="703"/>
        </a:spcBef>
        <a:spcAft>
          <a:spcPct val="0"/>
        </a:spcAft>
        <a:buSzPct val="100000"/>
        <a:buChar char="•"/>
        <a:defRPr sz="3100">
          <a:solidFill>
            <a:schemeClr val="tx1"/>
          </a:solidFill>
          <a:uFill>
            <a:solidFill/>
          </a:uFill>
          <a:latin typeface="Arial"/>
          <a:ea typeface="Arial"/>
          <a:cs typeface="Arial"/>
          <a:sym typeface="Arial" pitchFamily="34" charset="0"/>
        </a:defRPr>
      </a:lvl3pPr>
      <a:lvl4pPr marL="1242677" indent="-251878" algn="l" defTabSz="909440" rtl="0" eaLnBrk="0" fontAlgn="base" hangingPunct="0">
        <a:spcBef>
          <a:spcPts val="703"/>
        </a:spcBef>
        <a:spcAft>
          <a:spcPct val="0"/>
        </a:spcAft>
        <a:buSzPct val="100000"/>
        <a:buChar char="•"/>
        <a:defRPr sz="3100">
          <a:solidFill>
            <a:schemeClr val="tx1"/>
          </a:solidFill>
          <a:uFill>
            <a:solidFill/>
          </a:uFill>
          <a:latin typeface="Arial"/>
          <a:ea typeface="Arial"/>
          <a:cs typeface="Arial"/>
          <a:sym typeface="Arial" pitchFamily="34" charset="0"/>
        </a:defRPr>
      </a:lvl4pPr>
      <a:lvl5pPr marL="1563669" indent="-251878" algn="l" defTabSz="909440" rtl="0" eaLnBrk="0" fontAlgn="base" hangingPunct="0">
        <a:spcBef>
          <a:spcPts val="703"/>
        </a:spcBef>
        <a:spcAft>
          <a:spcPct val="0"/>
        </a:spcAft>
        <a:buSzPct val="100000"/>
        <a:buChar char="•"/>
        <a:defRPr sz="3100">
          <a:solidFill>
            <a:schemeClr val="tx1"/>
          </a:solidFill>
          <a:uFill>
            <a:solidFill/>
          </a:uFill>
          <a:latin typeface="Arial"/>
          <a:ea typeface="Arial"/>
          <a:cs typeface="Arial"/>
          <a:sym typeface="Arial" pitchFamily="34" charset="0"/>
        </a:defRPr>
      </a:lvl5pPr>
      <a:lvl6pPr marL="1564655" marR="40580" indent="-252196" defTabSz="909440">
        <a:spcBef>
          <a:spcPts val="703"/>
        </a:spcBef>
        <a:buSzPct val="100000"/>
        <a:buChar char="•"/>
        <a:defRPr sz="3100">
          <a:uFill>
            <a:solidFill/>
          </a:uFill>
          <a:latin typeface="Arial"/>
          <a:ea typeface="Arial"/>
          <a:cs typeface="Arial"/>
          <a:sym typeface="Arial"/>
        </a:defRPr>
      </a:lvl6pPr>
      <a:lvl7pPr marL="1564655" marR="40580" indent="-252196" defTabSz="909440">
        <a:spcBef>
          <a:spcPts val="703"/>
        </a:spcBef>
        <a:buSzPct val="100000"/>
        <a:buChar char="•"/>
        <a:defRPr sz="3100">
          <a:uFill>
            <a:solidFill/>
          </a:uFill>
          <a:latin typeface="Arial"/>
          <a:ea typeface="Arial"/>
          <a:cs typeface="Arial"/>
          <a:sym typeface="Arial"/>
        </a:defRPr>
      </a:lvl7pPr>
      <a:lvl8pPr marL="1564655" marR="40580" indent="-252196" defTabSz="909440">
        <a:spcBef>
          <a:spcPts val="703"/>
        </a:spcBef>
        <a:buSzPct val="100000"/>
        <a:buChar char="•"/>
        <a:defRPr sz="3100">
          <a:uFill>
            <a:solidFill/>
          </a:uFill>
          <a:latin typeface="Arial"/>
          <a:ea typeface="Arial"/>
          <a:cs typeface="Arial"/>
          <a:sym typeface="Arial"/>
        </a:defRPr>
      </a:lvl8pPr>
      <a:lvl9pPr marL="1564655" marR="40580" indent="-252196" defTabSz="909440">
        <a:spcBef>
          <a:spcPts val="703"/>
        </a:spcBef>
        <a:buSzPct val="100000"/>
        <a:buChar char="•"/>
        <a:defRPr sz="3100">
          <a:uFill>
            <a:solidFill/>
          </a:uFill>
          <a:latin typeface="Arial"/>
          <a:ea typeface="Arial"/>
          <a:cs typeface="Arial"/>
          <a:sym typeface="Arial"/>
        </a:defRPr>
      </a:lvl9pPr>
    </p:bodyStyle>
    <p:otherStyle>
      <a:lvl1pPr algn="ctr" defTabSz="579540">
        <a:defRPr>
          <a:solidFill>
            <a:schemeClr val="tx1"/>
          </a:solidFill>
          <a:uFill>
            <a:solidFill/>
          </a:uFill>
          <a:latin typeface="+mn-lt"/>
          <a:ea typeface="+mn-ea"/>
          <a:cs typeface="+mn-cs"/>
          <a:sym typeface="Arial"/>
        </a:defRPr>
      </a:lvl1pPr>
      <a:lvl2pPr indent="160491" algn="ctr" defTabSz="579540">
        <a:defRPr>
          <a:solidFill>
            <a:schemeClr val="tx1"/>
          </a:solidFill>
          <a:uFill>
            <a:solidFill/>
          </a:uFill>
          <a:latin typeface="+mn-lt"/>
          <a:ea typeface="+mn-ea"/>
          <a:cs typeface="+mn-cs"/>
          <a:sym typeface="Arial"/>
        </a:defRPr>
      </a:lvl2pPr>
      <a:lvl3pPr indent="320976" algn="ctr" defTabSz="579540">
        <a:defRPr>
          <a:solidFill>
            <a:schemeClr val="tx1"/>
          </a:solidFill>
          <a:uFill>
            <a:solidFill/>
          </a:uFill>
          <a:latin typeface="+mn-lt"/>
          <a:ea typeface="+mn-ea"/>
          <a:cs typeface="+mn-cs"/>
          <a:sym typeface="Arial"/>
        </a:defRPr>
      </a:lvl3pPr>
      <a:lvl4pPr indent="481470" algn="ctr" defTabSz="579540">
        <a:defRPr>
          <a:solidFill>
            <a:schemeClr val="tx1"/>
          </a:solidFill>
          <a:uFill>
            <a:solidFill/>
          </a:uFill>
          <a:latin typeface="+mn-lt"/>
          <a:ea typeface="+mn-ea"/>
          <a:cs typeface="+mn-cs"/>
          <a:sym typeface="Arial"/>
        </a:defRPr>
      </a:lvl4pPr>
      <a:lvl5pPr indent="641958" algn="ctr" defTabSz="579540">
        <a:defRPr>
          <a:solidFill>
            <a:schemeClr val="tx1"/>
          </a:solidFill>
          <a:uFill>
            <a:solidFill/>
          </a:uFill>
          <a:latin typeface="+mn-lt"/>
          <a:ea typeface="+mn-ea"/>
          <a:cs typeface="+mn-cs"/>
          <a:sym typeface="Arial"/>
        </a:defRPr>
      </a:lvl5pPr>
      <a:lvl6pPr indent="802454" algn="ctr" defTabSz="579540">
        <a:defRPr>
          <a:solidFill>
            <a:schemeClr val="tx1"/>
          </a:solidFill>
          <a:uFill>
            <a:solidFill/>
          </a:uFill>
          <a:latin typeface="+mn-lt"/>
          <a:ea typeface="+mn-ea"/>
          <a:cs typeface="+mn-cs"/>
          <a:sym typeface="Arial"/>
        </a:defRPr>
      </a:lvl6pPr>
      <a:lvl7pPr indent="962939" algn="ctr" defTabSz="579540">
        <a:defRPr>
          <a:solidFill>
            <a:schemeClr val="tx1"/>
          </a:solidFill>
          <a:uFill>
            <a:solidFill/>
          </a:uFill>
          <a:latin typeface="+mn-lt"/>
          <a:ea typeface="+mn-ea"/>
          <a:cs typeface="+mn-cs"/>
          <a:sym typeface="Arial"/>
        </a:defRPr>
      </a:lvl7pPr>
      <a:lvl8pPr indent="1123431" algn="ctr" defTabSz="579540">
        <a:defRPr>
          <a:solidFill>
            <a:schemeClr val="tx1"/>
          </a:solidFill>
          <a:uFill>
            <a:solidFill/>
          </a:uFill>
          <a:latin typeface="+mn-lt"/>
          <a:ea typeface="+mn-ea"/>
          <a:cs typeface="+mn-cs"/>
          <a:sym typeface="Arial"/>
        </a:defRPr>
      </a:lvl8pPr>
      <a:lvl9pPr indent="1283921" algn="ctr" defTabSz="579540">
        <a:defRPr>
          <a:solidFill>
            <a:schemeClr val="tx1"/>
          </a:solidFill>
          <a:uFill>
            <a:solidFill/>
          </a:uFill>
          <a:latin typeface="+mn-lt"/>
          <a:ea typeface="+mn-ea"/>
          <a:cs typeface="+mn-cs"/>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image.png"/>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60278" y="60278"/>
            <a:ext cx="8986615" cy="6725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 name="Shape 3"/>
          <p:cNvSpPr>
            <a:spLocks noGrp="1"/>
          </p:cNvSpPr>
          <p:nvPr>
            <p:ph type="title"/>
          </p:nvPr>
        </p:nvSpPr>
        <p:spPr>
          <a:xfrm>
            <a:off x="455415" y="91532"/>
            <a:ext cx="8233172" cy="1509117"/>
          </a:xfrm>
          <a:prstGeom prst="rect">
            <a:avLst/>
          </a:prstGeom>
          <a:ln w="12700">
            <a:miter lim="400000"/>
          </a:ln>
          <a:extLst>
            <a:ext uri="{C572A759-6A51-4108-AA02-DFA0A04FC94B}"/>
          </a:extLst>
        </p:spPr>
        <p:txBody>
          <a:bodyPr vert="horz" wrap="square" lIns="35666" tIns="35666" rIns="35666" bIns="35666" numCol="1" anchor="ctr" anchorCtr="0" compatLnSpc="1">
            <a:prstTxWarp prst="textNoShape">
              <a:avLst/>
            </a:prstTxWarp>
          </a:bodyPr>
          <a:lstStyle/>
          <a:p>
            <a:pPr lvl="0"/>
            <a:r>
              <a:rPr lang="tr-TR" smtClean="0">
                <a:sym typeface="Arial" pitchFamily="34" charset="0"/>
              </a:rPr>
              <a:t>Title Text</a:t>
            </a:r>
          </a:p>
        </p:txBody>
      </p:sp>
      <p:sp>
        <p:nvSpPr>
          <p:cNvPr id="4" name="Shape 4"/>
          <p:cNvSpPr>
            <a:spLocks noGrp="1"/>
          </p:cNvSpPr>
          <p:nvPr>
            <p:ph type="body" idx="1"/>
          </p:nvPr>
        </p:nvSpPr>
        <p:spPr>
          <a:xfrm>
            <a:off x="455415" y="1598414"/>
            <a:ext cx="8233172" cy="5259586"/>
          </a:xfrm>
          <a:prstGeom prst="rect">
            <a:avLst/>
          </a:prstGeom>
          <a:ln w="12700">
            <a:miter lim="400000"/>
          </a:ln>
          <a:extLst>
            <a:ext uri="{C572A759-6A51-4108-AA02-DFA0A04FC94B}"/>
          </a:extLst>
        </p:spPr>
        <p:txBody>
          <a:bodyPr vert="horz" wrap="square" lIns="0" tIns="0" rIns="0" bIns="0" numCol="1" anchor="t" anchorCtr="0" compatLnSpc="1">
            <a:prstTxWarp prst="textNoShape">
              <a:avLst/>
            </a:prstTxWarp>
          </a:bodyPr>
          <a:lstStyle/>
          <a:p>
            <a:pPr lvl="0"/>
            <a:r>
              <a:rPr lang="tr-TR" smtClean="0">
                <a:sym typeface="Arial" pitchFamily="34" charset="0"/>
              </a:rPr>
              <a:t>Body Level One</a:t>
            </a:r>
          </a:p>
          <a:p>
            <a:pPr lvl="1"/>
            <a:r>
              <a:rPr lang="tr-TR" smtClean="0">
                <a:sym typeface="Arial" pitchFamily="34" charset="0"/>
              </a:rPr>
              <a:t>Body Level Two</a:t>
            </a:r>
          </a:p>
          <a:p>
            <a:pPr lvl="2"/>
            <a:r>
              <a:rPr lang="tr-TR" smtClean="0">
                <a:sym typeface="Arial" pitchFamily="34" charset="0"/>
              </a:rPr>
              <a:t>Body Level Three</a:t>
            </a:r>
          </a:p>
          <a:p>
            <a:pPr lvl="3"/>
            <a:r>
              <a:rPr lang="tr-TR" smtClean="0">
                <a:sym typeface="Arial" pitchFamily="34" charset="0"/>
              </a:rPr>
              <a:t>Body Level Four</a:t>
            </a:r>
          </a:p>
          <a:p>
            <a:pPr lvl="4"/>
            <a:r>
              <a:rPr lang="tr-TR" smtClean="0">
                <a:sym typeface="Arial" pitchFamily="34" charset="0"/>
              </a:rPr>
              <a:t>Body Level Five</a:t>
            </a:r>
          </a:p>
        </p:txBody>
      </p:sp>
      <p:sp>
        <p:nvSpPr>
          <p:cNvPr id="5" name="Shape 5"/>
          <p:cNvSpPr>
            <a:spLocks noGrp="1"/>
          </p:cNvSpPr>
          <p:nvPr>
            <p:ph type="sldNum" sz="quarter" idx="2"/>
          </p:nvPr>
        </p:nvSpPr>
        <p:spPr>
          <a:xfrm>
            <a:off x="7517780" y="6245228"/>
            <a:ext cx="205184" cy="200055"/>
          </a:xfrm>
          <a:prstGeom prst="rect">
            <a:avLst/>
          </a:prstGeom>
          <a:ln w="12700">
            <a:miter lim="400000"/>
          </a:ln>
        </p:spPr>
        <p:txBody>
          <a:bodyPr wrap="none" lIns="0" tIns="0" rIns="0" bIns="0">
            <a:spAutoFit/>
          </a:bodyPr>
          <a:lstStyle>
            <a:lvl1pPr algn="ctr" defTabSz="579630" fontAlgn="auto">
              <a:spcBef>
                <a:spcPts val="0"/>
              </a:spcBef>
              <a:spcAft>
                <a:spcPts val="0"/>
              </a:spcAft>
              <a:defRPr sz="1300" kern="0">
                <a:solidFill>
                  <a:sysClr val="windowText" lastClr="000000"/>
                </a:solidFill>
                <a:uFill>
                  <a:solidFill/>
                </a:uFill>
                <a:latin typeface="Arial"/>
                <a:ea typeface="Arial"/>
                <a:cs typeface="Arial"/>
                <a:sym typeface="Arial"/>
              </a:defRPr>
            </a:lvl1pPr>
          </a:lstStyle>
          <a:p>
            <a:pPr>
              <a:defRPr/>
            </a:pPr>
            <a:fld id="{B05CBD88-BA4C-41C3-BD56-5C78B34CB98C}" type="slidenum">
              <a:rPr/>
              <a:pPr>
                <a:defRPr/>
              </a:pPr>
              <a:t>‹#›</a:t>
            </a:fld>
            <a:endParaRPr/>
          </a:p>
        </p:txBody>
      </p:sp>
    </p:spTree>
    <p:extLst>
      <p:ext uri="{BB962C8B-B14F-4D97-AF65-F5344CB8AC3E}">
        <p14:creationId xmlns:p14="http://schemas.microsoft.com/office/powerpoint/2010/main" val="3267772560"/>
      </p:ext>
    </p:extLst>
  </p:cSld>
  <p:clrMap bg1="lt1" tx1="dk1" bg2="lt2" tx2="dk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 id="2147484028" r:id="rId7"/>
    <p:sldLayoutId id="2147484029" r:id="rId8"/>
    <p:sldLayoutId id="2147484030" r:id="rId9"/>
    <p:sldLayoutId id="2147484031" r:id="rId10"/>
    <p:sldLayoutId id="2147484032" r:id="rId11"/>
    <p:sldLayoutId id="2147484033" r:id="rId12"/>
    <p:sldLayoutId id="2147484034" r:id="rId13"/>
    <p:sldLayoutId id="2147484035" r:id="rId14"/>
    <p:sldLayoutId id="2147484036" r:id="rId15"/>
    <p:sldLayoutId id="2147484037" r:id="rId16"/>
    <p:sldLayoutId id="2147484038" r:id="rId17"/>
    <p:sldLayoutId id="2147484039" r:id="rId18"/>
    <p:sldLayoutId id="2147484040" r:id="rId19"/>
    <p:sldLayoutId id="2147484041" r:id="rId20"/>
    <p:sldLayoutId id="2147484042" r:id="rId21"/>
    <p:sldLayoutId id="2147484043" r:id="rId22"/>
    <p:sldLayoutId id="2147484044" r:id="rId23"/>
    <p:sldLayoutId id="2147484045" r:id="rId24"/>
    <p:sldLayoutId id="2147484046" r:id="rId25"/>
    <p:sldLayoutId id="2147484047" r:id="rId26"/>
    <p:sldLayoutId id="2147484048" r:id="rId27"/>
    <p:sldLayoutId id="2147484049" r:id="rId28"/>
    <p:sldLayoutId id="2147484050" r:id="rId29"/>
  </p:sldLayoutIdLst>
  <p:transition spd="med"/>
  <p:txStyles>
    <p:titleStyle>
      <a:lvl1pPr marL="40130" indent="-40130" algn="ctr" defTabSz="909581" rtl="0" eaLnBrk="0" fontAlgn="base" hangingPunct="0">
        <a:spcBef>
          <a:spcPct val="0"/>
        </a:spcBef>
        <a:spcAft>
          <a:spcPct val="0"/>
        </a:spcAft>
        <a:defRPr sz="4400">
          <a:solidFill>
            <a:schemeClr val="tx2"/>
          </a:solidFill>
          <a:uFill>
            <a:solidFill/>
          </a:uFill>
          <a:latin typeface="Arial"/>
          <a:ea typeface="Arial"/>
          <a:cs typeface="Arial"/>
          <a:sym typeface="Arial" pitchFamily="34" charset="0"/>
        </a:defRPr>
      </a:lvl1pPr>
      <a:lvl2pPr marL="40130" indent="-40130" algn="ctr" defTabSz="909581" rtl="0" eaLnBrk="0" fontAlgn="base" hangingPunct="0">
        <a:spcBef>
          <a:spcPct val="0"/>
        </a:spcBef>
        <a:spcAft>
          <a:spcPct val="0"/>
        </a:spcAft>
        <a:defRPr sz="4400">
          <a:solidFill>
            <a:schemeClr val="tx2"/>
          </a:solidFill>
          <a:uFill>
            <a:solidFill/>
          </a:uFill>
          <a:latin typeface="Arial"/>
          <a:ea typeface="Arial"/>
          <a:cs typeface="Arial"/>
          <a:sym typeface="Arial" pitchFamily="34" charset="0"/>
        </a:defRPr>
      </a:lvl2pPr>
      <a:lvl3pPr marL="40130" indent="-40130" algn="ctr" defTabSz="909581" rtl="0" eaLnBrk="0" fontAlgn="base" hangingPunct="0">
        <a:spcBef>
          <a:spcPct val="0"/>
        </a:spcBef>
        <a:spcAft>
          <a:spcPct val="0"/>
        </a:spcAft>
        <a:defRPr sz="4400">
          <a:solidFill>
            <a:schemeClr val="tx2"/>
          </a:solidFill>
          <a:uFill>
            <a:solidFill/>
          </a:uFill>
          <a:latin typeface="Arial"/>
          <a:ea typeface="Arial"/>
          <a:cs typeface="Arial"/>
          <a:sym typeface="Arial" pitchFamily="34" charset="0"/>
        </a:defRPr>
      </a:lvl3pPr>
      <a:lvl4pPr marL="40130" indent="-40130" algn="ctr" defTabSz="909581" rtl="0" eaLnBrk="0" fontAlgn="base" hangingPunct="0">
        <a:spcBef>
          <a:spcPct val="0"/>
        </a:spcBef>
        <a:spcAft>
          <a:spcPct val="0"/>
        </a:spcAft>
        <a:defRPr sz="4400">
          <a:solidFill>
            <a:schemeClr val="tx2"/>
          </a:solidFill>
          <a:uFill>
            <a:solidFill/>
          </a:uFill>
          <a:latin typeface="Arial"/>
          <a:ea typeface="Arial"/>
          <a:cs typeface="Arial"/>
          <a:sym typeface="Arial" pitchFamily="34" charset="0"/>
        </a:defRPr>
      </a:lvl4pPr>
      <a:lvl5pPr marL="40130" indent="-40130" algn="ctr" defTabSz="909581" rtl="0" eaLnBrk="0" fontAlgn="base" hangingPunct="0">
        <a:spcBef>
          <a:spcPct val="0"/>
        </a:spcBef>
        <a:spcAft>
          <a:spcPct val="0"/>
        </a:spcAft>
        <a:defRPr sz="4400">
          <a:solidFill>
            <a:schemeClr val="tx2"/>
          </a:solidFill>
          <a:uFill>
            <a:solidFill/>
          </a:uFill>
          <a:latin typeface="Arial"/>
          <a:ea typeface="Arial"/>
          <a:cs typeface="Arial"/>
          <a:sym typeface="Arial" pitchFamily="34" charset="0"/>
        </a:defRPr>
      </a:lvl5pPr>
      <a:lvl6pPr marL="40586" marR="40586" indent="802577" algn="ctr" defTabSz="909581">
        <a:defRPr sz="4400">
          <a:uFill>
            <a:solidFill/>
          </a:uFill>
          <a:latin typeface="Arial"/>
          <a:ea typeface="Arial"/>
          <a:cs typeface="Arial"/>
          <a:sym typeface="Arial"/>
        </a:defRPr>
      </a:lvl6pPr>
      <a:lvl7pPr marL="40586" marR="40586" indent="963087" algn="ctr" defTabSz="909581">
        <a:defRPr sz="4400">
          <a:uFill>
            <a:solidFill/>
          </a:uFill>
          <a:latin typeface="Arial"/>
          <a:ea typeface="Arial"/>
          <a:cs typeface="Arial"/>
          <a:sym typeface="Arial"/>
        </a:defRPr>
      </a:lvl7pPr>
      <a:lvl8pPr marL="40586" marR="40586" indent="1123602" algn="ctr" defTabSz="909581">
        <a:defRPr sz="4400">
          <a:uFill>
            <a:solidFill/>
          </a:uFill>
          <a:latin typeface="Arial"/>
          <a:ea typeface="Arial"/>
          <a:cs typeface="Arial"/>
          <a:sym typeface="Arial"/>
        </a:defRPr>
      </a:lvl8pPr>
      <a:lvl9pPr marL="40586" marR="40586" indent="1284118" algn="ctr" defTabSz="909581">
        <a:defRPr sz="4400">
          <a:uFill>
            <a:solidFill/>
          </a:uFill>
          <a:latin typeface="Arial"/>
          <a:ea typeface="Arial"/>
          <a:cs typeface="Arial"/>
          <a:sym typeface="Arial"/>
        </a:defRPr>
      </a:lvl9pPr>
    </p:titleStyle>
    <p:bodyStyle>
      <a:lvl1pPr marL="268637" indent="-240778" algn="l" defTabSz="909581" rtl="0" eaLnBrk="0" fontAlgn="base" hangingPunct="0">
        <a:spcBef>
          <a:spcPts val="703"/>
        </a:spcBef>
        <a:spcAft>
          <a:spcPct val="0"/>
        </a:spcAft>
        <a:buSzPct val="100000"/>
        <a:buChar char="•"/>
        <a:defRPr sz="3100">
          <a:solidFill>
            <a:schemeClr val="tx1"/>
          </a:solidFill>
          <a:uFill>
            <a:solidFill/>
          </a:uFill>
          <a:latin typeface="Arial"/>
          <a:ea typeface="Arial"/>
          <a:cs typeface="Arial"/>
          <a:sym typeface="Arial" pitchFamily="34" charset="0"/>
        </a:defRPr>
      </a:lvl1pPr>
      <a:lvl2pPr marL="581861" indent="-231852" algn="l" defTabSz="909581" rtl="0" eaLnBrk="0" fontAlgn="base" hangingPunct="0">
        <a:spcBef>
          <a:spcPts val="703"/>
        </a:spcBef>
        <a:spcAft>
          <a:spcPct val="0"/>
        </a:spcAft>
        <a:buSzPct val="100000"/>
        <a:buChar char="•"/>
        <a:defRPr sz="3100">
          <a:solidFill>
            <a:schemeClr val="tx1"/>
          </a:solidFill>
          <a:uFill>
            <a:solidFill/>
          </a:uFill>
          <a:latin typeface="Arial"/>
          <a:ea typeface="Arial"/>
          <a:cs typeface="Arial"/>
          <a:sym typeface="Arial" pitchFamily="34" charset="0"/>
        </a:defRPr>
      </a:lvl2pPr>
      <a:lvl3pPr marL="877257" indent="-207334" algn="l" defTabSz="909581" rtl="0" eaLnBrk="0" fontAlgn="base" hangingPunct="0">
        <a:spcBef>
          <a:spcPts val="703"/>
        </a:spcBef>
        <a:spcAft>
          <a:spcPct val="0"/>
        </a:spcAft>
        <a:buSzPct val="100000"/>
        <a:buChar char="•"/>
        <a:defRPr sz="3100">
          <a:solidFill>
            <a:schemeClr val="tx1"/>
          </a:solidFill>
          <a:uFill>
            <a:solidFill/>
          </a:uFill>
          <a:latin typeface="Arial"/>
          <a:ea typeface="Arial"/>
          <a:cs typeface="Arial"/>
          <a:sym typeface="Arial" pitchFamily="34" charset="0"/>
        </a:defRPr>
      </a:lvl3pPr>
      <a:lvl4pPr marL="1242868" indent="-251917" algn="l" defTabSz="909581" rtl="0" eaLnBrk="0" fontAlgn="base" hangingPunct="0">
        <a:spcBef>
          <a:spcPts val="703"/>
        </a:spcBef>
        <a:spcAft>
          <a:spcPct val="0"/>
        </a:spcAft>
        <a:buSzPct val="100000"/>
        <a:buChar char="•"/>
        <a:defRPr sz="3100">
          <a:solidFill>
            <a:schemeClr val="tx1"/>
          </a:solidFill>
          <a:uFill>
            <a:solidFill/>
          </a:uFill>
          <a:latin typeface="Arial"/>
          <a:ea typeface="Arial"/>
          <a:cs typeface="Arial"/>
          <a:sym typeface="Arial" pitchFamily="34" charset="0"/>
        </a:defRPr>
      </a:lvl4pPr>
      <a:lvl5pPr marL="1563909" indent="-251917" algn="l" defTabSz="909581" rtl="0" eaLnBrk="0" fontAlgn="base" hangingPunct="0">
        <a:spcBef>
          <a:spcPts val="703"/>
        </a:spcBef>
        <a:spcAft>
          <a:spcPct val="0"/>
        </a:spcAft>
        <a:buSzPct val="100000"/>
        <a:buChar char="•"/>
        <a:defRPr sz="3100">
          <a:solidFill>
            <a:schemeClr val="tx1"/>
          </a:solidFill>
          <a:uFill>
            <a:solidFill/>
          </a:uFill>
          <a:latin typeface="Arial"/>
          <a:ea typeface="Arial"/>
          <a:cs typeface="Arial"/>
          <a:sym typeface="Arial" pitchFamily="34" charset="0"/>
        </a:defRPr>
      </a:lvl5pPr>
      <a:lvl6pPr marL="1564895" marR="40586" indent="-252235" defTabSz="909581">
        <a:spcBef>
          <a:spcPts val="703"/>
        </a:spcBef>
        <a:buSzPct val="100000"/>
        <a:buChar char="•"/>
        <a:defRPr sz="3100">
          <a:uFill>
            <a:solidFill/>
          </a:uFill>
          <a:latin typeface="Arial"/>
          <a:ea typeface="Arial"/>
          <a:cs typeface="Arial"/>
          <a:sym typeface="Arial"/>
        </a:defRPr>
      </a:lvl6pPr>
      <a:lvl7pPr marL="1564895" marR="40586" indent="-252235" defTabSz="909581">
        <a:spcBef>
          <a:spcPts val="703"/>
        </a:spcBef>
        <a:buSzPct val="100000"/>
        <a:buChar char="•"/>
        <a:defRPr sz="3100">
          <a:uFill>
            <a:solidFill/>
          </a:uFill>
          <a:latin typeface="Arial"/>
          <a:ea typeface="Arial"/>
          <a:cs typeface="Arial"/>
          <a:sym typeface="Arial"/>
        </a:defRPr>
      </a:lvl7pPr>
      <a:lvl8pPr marL="1564895" marR="40586" indent="-252235" defTabSz="909581">
        <a:spcBef>
          <a:spcPts val="703"/>
        </a:spcBef>
        <a:buSzPct val="100000"/>
        <a:buChar char="•"/>
        <a:defRPr sz="3100">
          <a:uFill>
            <a:solidFill/>
          </a:uFill>
          <a:latin typeface="Arial"/>
          <a:ea typeface="Arial"/>
          <a:cs typeface="Arial"/>
          <a:sym typeface="Arial"/>
        </a:defRPr>
      </a:lvl8pPr>
      <a:lvl9pPr marL="1564895" marR="40586" indent="-252235" defTabSz="909581">
        <a:spcBef>
          <a:spcPts val="703"/>
        </a:spcBef>
        <a:buSzPct val="100000"/>
        <a:buChar char="•"/>
        <a:defRPr sz="3100">
          <a:uFill>
            <a:solidFill/>
          </a:uFill>
          <a:latin typeface="Arial"/>
          <a:ea typeface="Arial"/>
          <a:cs typeface="Arial"/>
          <a:sym typeface="Arial"/>
        </a:defRPr>
      </a:lvl9pPr>
    </p:bodyStyle>
    <p:otherStyle>
      <a:lvl1pPr algn="ctr" defTabSz="579630">
        <a:defRPr>
          <a:solidFill>
            <a:schemeClr val="tx1"/>
          </a:solidFill>
          <a:uFill>
            <a:solidFill/>
          </a:uFill>
          <a:latin typeface="+mn-lt"/>
          <a:ea typeface="+mn-ea"/>
          <a:cs typeface="+mn-cs"/>
          <a:sym typeface="Arial"/>
        </a:defRPr>
      </a:lvl1pPr>
      <a:lvl2pPr indent="160516" algn="ctr" defTabSz="579630">
        <a:defRPr>
          <a:solidFill>
            <a:schemeClr val="tx1"/>
          </a:solidFill>
          <a:uFill>
            <a:solidFill/>
          </a:uFill>
          <a:latin typeface="+mn-lt"/>
          <a:ea typeface="+mn-ea"/>
          <a:cs typeface="+mn-cs"/>
          <a:sym typeface="Arial"/>
        </a:defRPr>
      </a:lvl2pPr>
      <a:lvl3pPr indent="321026" algn="ctr" defTabSz="579630">
        <a:defRPr>
          <a:solidFill>
            <a:schemeClr val="tx1"/>
          </a:solidFill>
          <a:uFill>
            <a:solidFill/>
          </a:uFill>
          <a:latin typeface="+mn-lt"/>
          <a:ea typeface="+mn-ea"/>
          <a:cs typeface="+mn-cs"/>
          <a:sym typeface="Arial"/>
        </a:defRPr>
      </a:lvl3pPr>
      <a:lvl4pPr indent="481544" algn="ctr" defTabSz="579630">
        <a:defRPr>
          <a:solidFill>
            <a:schemeClr val="tx1"/>
          </a:solidFill>
          <a:uFill>
            <a:solidFill/>
          </a:uFill>
          <a:latin typeface="+mn-lt"/>
          <a:ea typeface="+mn-ea"/>
          <a:cs typeface="+mn-cs"/>
          <a:sym typeface="Arial"/>
        </a:defRPr>
      </a:lvl4pPr>
      <a:lvl5pPr indent="642057" algn="ctr" defTabSz="579630">
        <a:defRPr>
          <a:solidFill>
            <a:schemeClr val="tx1"/>
          </a:solidFill>
          <a:uFill>
            <a:solidFill/>
          </a:uFill>
          <a:latin typeface="+mn-lt"/>
          <a:ea typeface="+mn-ea"/>
          <a:cs typeface="+mn-cs"/>
          <a:sym typeface="Arial"/>
        </a:defRPr>
      </a:lvl5pPr>
      <a:lvl6pPr indent="802577" algn="ctr" defTabSz="579630">
        <a:defRPr>
          <a:solidFill>
            <a:schemeClr val="tx1"/>
          </a:solidFill>
          <a:uFill>
            <a:solidFill/>
          </a:uFill>
          <a:latin typeface="+mn-lt"/>
          <a:ea typeface="+mn-ea"/>
          <a:cs typeface="+mn-cs"/>
          <a:sym typeface="Arial"/>
        </a:defRPr>
      </a:lvl6pPr>
      <a:lvl7pPr indent="963087" algn="ctr" defTabSz="579630">
        <a:defRPr>
          <a:solidFill>
            <a:schemeClr val="tx1"/>
          </a:solidFill>
          <a:uFill>
            <a:solidFill/>
          </a:uFill>
          <a:latin typeface="+mn-lt"/>
          <a:ea typeface="+mn-ea"/>
          <a:cs typeface="+mn-cs"/>
          <a:sym typeface="Arial"/>
        </a:defRPr>
      </a:lvl7pPr>
      <a:lvl8pPr indent="1123602" algn="ctr" defTabSz="579630">
        <a:defRPr>
          <a:solidFill>
            <a:schemeClr val="tx1"/>
          </a:solidFill>
          <a:uFill>
            <a:solidFill/>
          </a:uFill>
          <a:latin typeface="+mn-lt"/>
          <a:ea typeface="+mn-ea"/>
          <a:cs typeface="+mn-cs"/>
          <a:sym typeface="Arial"/>
        </a:defRPr>
      </a:lvl8pPr>
      <a:lvl9pPr indent="1284118" algn="ctr" defTabSz="579630">
        <a:defRPr>
          <a:solidFill>
            <a:schemeClr val="tx1"/>
          </a:solidFill>
          <a:uFill>
            <a:solidFill/>
          </a:uFill>
          <a:latin typeface="+mn-lt"/>
          <a:ea typeface="+mn-ea"/>
          <a:cs typeface="+mn-cs"/>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17" tIns="45659" rIns="91317" bIns="45659" numCol="1" anchor="ctr" anchorCtr="0" compatLnSpc="1">
            <a:prstTxWarp prst="textNoShape">
              <a:avLst/>
            </a:prstTxWarp>
          </a:bodyPr>
          <a:lstStyle/>
          <a:p>
            <a:pPr lvl="0"/>
            <a:r>
              <a:rPr lang="tr-TR" smtClean="0"/>
              <a:t>Click to edit Master title style</a:t>
            </a:r>
          </a:p>
        </p:txBody>
      </p:sp>
      <p:sp>
        <p:nvSpPr>
          <p:cNvPr id="1027" name="Rectangle 3"/>
          <p:cNvSpPr>
            <a:spLocks noGrp="1" noChangeArrowheads="1"/>
          </p:cNvSpPr>
          <p:nvPr>
            <p:ph type="body" idx="1"/>
          </p:nvPr>
        </p:nvSpPr>
        <p:spPr bwMode="auto">
          <a:xfrm>
            <a:off x="457200" y="1600228"/>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17" tIns="45659" rIns="91317" bIns="45659" numCol="1" anchor="t" anchorCtr="0" compatLnSpc="1">
            <a:prstTxWarp prst="textNoShape">
              <a:avLst/>
            </a:prstTxWarp>
          </a:body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317" tIns="45659" rIns="91317" bIns="45659" numCol="1" anchor="t" anchorCtr="0" compatLnSpc="1">
            <a:prstTxWarp prst="textNoShape">
              <a:avLst/>
            </a:prstTxWarp>
          </a:bodyPr>
          <a:lstStyle>
            <a:lvl1pPr>
              <a:defRPr sz="1400">
                <a:solidFill>
                  <a:schemeClr val="tx1"/>
                </a:solidFill>
                <a:latin typeface="Arial" charset="0"/>
              </a:defRPr>
            </a:lvl1pPr>
          </a:lstStyle>
          <a:p>
            <a:pPr defTabSz="913180" fontAlgn="base">
              <a:spcBef>
                <a:spcPct val="0"/>
              </a:spcBef>
              <a:spcAft>
                <a:spcPct val="0"/>
              </a:spcAft>
              <a:defRPr/>
            </a:pPr>
            <a:endParaRPr lang="tr-TR">
              <a:solidFill>
                <a:srgbClr val="000000"/>
              </a:solidFill>
            </a:endParaRPr>
          </a:p>
        </p:txBody>
      </p:sp>
      <p:sp>
        <p:nvSpPr>
          <p:cNvPr id="1029" name="Rectangle 5"/>
          <p:cNvSpPr>
            <a:spLocks noGrp="1" noChangeArrowheads="1"/>
          </p:cNvSpPr>
          <p:nvPr>
            <p:ph type="ftr" sz="quarter" idx="3"/>
          </p:nvPr>
        </p:nvSpPr>
        <p:spPr bwMode="auto">
          <a:xfrm>
            <a:off x="3124201" y="6245225"/>
            <a:ext cx="2895600" cy="476250"/>
          </a:xfrm>
          <a:prstGeom prst="rect">
            <a:avLst/>
          </a:prstGeom>
          <a:noFill/>
          <a:ln>
            <a:noFill/>
          </a:ln>
          <a:effectLst/>
          <a:extLst/>
        </p:spPr>
        <p:txBody>
          <a:bodyPr vert="horz" wrap="square" lIns="91317" tIns="45659" rIns="91317" bIns="45659" numCol="1" anchor="t" anchorCtr="0" compatLnSpc="1">
            <a:prstTxWarp prst="textNoShape">
              <a:avLst/>
            </a:prstTxWarp>
          </a:bodyPr>
          <a:lstStyle>
            <a:lvl1pPr algn="ctr">
              <a:defRPr sz="1400">
                <a:solidFill>
                  <a:schemeClr val="tx1"/>
                </a:solidFill>
                <a:latin typeface="Arial" charset="0"/>
              </a:defRPr>
            </a:lvl1pPr>
          </a:lstStyle>
          <a:p>
            <a:pPr defTabSz="913180" fontAlgn="base">
              <a:spcBef>
                <a:spcPct val="0"/>
              </a:spcBef>
              <a:spcAft>
                <a:spcPct val="0"/>
              </a:spcAft>
              <a:defRPr/>
            </a:pPr>
            <a:endParaRPr lang="tr-TR">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317" tIns="45659" rIns="91317" bIns="45659" numCol="1" anchor="t" anchorCtr="0" compatLnSpc="1">
            <a:prstTxWarp prst="textNoShape">
              <a:avLst/>
            </a:prstTxWarp>
          </a:bodyPr>
          <a:lstStyle>
            <a:lvl1pPr algn="r">
              <a:defRPr sz="1400">
                <a:solidFill>
                  <a:schemeClr val="tx1"/>
                </a:solidFill>
                <a:latin typeface="Arial" charset="0"/>
              </a:defRPr>
            </a:lvl1pPr>
          </a:lstStyle>
          <a:p>
            <a:pPr defTabSz="913180" fontAlgn="base">
              <a:spcBef>
                <a:spcPct val="0"/>
              </a:spcBef>
              <a:spcAft>
                <a:spcPct val="0"/>
              </a:spcAft>
              <a:defRPr/>
            </a:pPr>
            <a:fld id="{11E0CC8D-D1F7-47C8-92C5-62E2A11B498B}" type="slidenum">
              <a:rPr lang="tr-TR" smtClean="0">
                <a:solidFill>
                  <a:srgbClr val="000000"/>
                </a:solidFill>
              </a:rPr>
              <a:pPr defTabSz="913180" fontAlgn="base">
                <a:spcBef>
                  <a:spcPct val="0"/>
                </a:spcBef>
                <a:spcAft>
                  <a:spcPct val="0"/>
                </a:spcAft>
                <a:defRPr/>
              </a:pPr>
              <a:t>‹#›</a:t>
            </a:fld>
            <a:endParaRPr lang="tr-TR">
              <a:solidFill>
                <a:srgbClr val="000000"/>
              </a:solidFill>
            </a:endParaRPr>
          </a:p>
        </p:txBody>
      </p:sp>
    </p:spTree>
    <p:extLst>
      <p:ext uri="{BB962C8B-B14F-4D97-AF65-F5344CB8AC3E}">
        <p14:creationId xmlns:p14="http://schemas.microsoft.com/office/powerpoint/2010/main" val="1085795579"/>
      </p:ext>
    </p:extLst>
  </p:cSld>
  <p:clrMap bg1="lt1" tx1="dk1" bg2="lt2" tx2="dk2" accent1="accent1" accent2="accent2" accent3="accent3" accent4="accent4" accent5="accent5" accent6="accent6" hlink="hlink" folHlink="folHlink"/>
  <p:sldLayoutIdLst>
    <p:sldLayoutId id="2147484052" r:id="rId1"/>
    <p:sldLayoutId id="2147484053" r:id="rId2"/>
    <p:sldLayoutId id="2147484054" r:id="rId3"/>
    <p:sldLayoutId id="2147484055" r:id="rId4"/>
    <p:sldLayoutId id="2147484056" r:id="rId5"/>
    <p:sldLayoutId id="2147484057" r:id="rId6"/>
    <p:sldLayoutId id="2147484058" r:id="rId7"/>
    <p:sldLayoutId id="2147484059" r:id="rId8"/>
    <p:sldLayoutId id="2147484060" r:id="rId9"/>
    <p:sldLayoutId id="2147484061" r:id="rId10"/>
    <p:sldLayoutId id="2147484062" r:id="rId11"/>
    <p:sldLayoutId id="2147484063" r:id="rId12"/>
    <p:sldLayoutId id="2147484064"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6585" algn="ctr" rtl="0" fontAlgn="base">
        <a:spcBef>
          <a:spcPct val="0"/>
        </a:spcBef>
        <a:spcAft>
          <a:spcPct val="0"/>
        </a:spcAft>
        <a:defRPr sz="4400">
          <a:solidFill>
            <a:schemeClr val="tx2"/>
          </a:solidFill>
          <a:latin typeface="Arial" charset="0"/>
        </a:defRPr>
      </a:lvl6pPr>
      <a:lvl7pPr marL="913180" algn="ctr" rtl="0" fontAlgn="base">
        <a:spcBef>
          <a:spcPct val="0"/>
        </a:spcBef>
        <a:spcAft>
          <a:spcPct val="0"/>
        </a:spcAft>
        <a:defRPr sz="4400">
          <a:solidFill>
            <a:schemeClr val="tx2"/>
          </a:solidFill>
          <a:latin typeface="Arial" charset="0"/>
        </a:defRPr>
      </a:lvl7pPr>
      <a:lvl8pPr marL="1369780" algn="ctr" rtl="0" fontAlgn="base">
        <a:spcBef>
          <a:spcPct val="0"/>
        </a:spcBef>
        <a:spcAft>
          <a:spcPct val="0"/>
        </a:spcAft>
        <a:defRPr sz="4400">
          <a:solidFill>
            <a:schemeClr val="tx2"/>
          </a:solidFill>
          <a:latin typeface="Arial" charset="0"/>
        </a:defRPr>
      </a:lvl8pPr>
      <a:lvl9pPr marL="1826370" algn="ctr" rtl="0" fontAlgn="base">
        <a:spcBef>
          <a:spcPct val="0"/>
        </a:spcBef>
        <a:spcAft>
          <a:spcPct val="0"/>
        </a:spcAft>
        <a:defRPr sz="4400">
          <a:solidFill>
            <a:schemeClr val="tx2"/>
          </a:solidFill>
          <a:latin typeface="Arial" charset="0"/>
        </a:defRPr>
      </a:lvl9pPr>
    </p:titleStyle>
    <p:bodyStyle>
      <a:lvl1pPr marL="342450" indent="-342450" algn="l" rtl="0" eaLnBrk="0" fontAlgn="base" hangingPunct="0">
        <a:spcBef>
          <a:spcPct val="20000"/>
        </a:spcBef>
        <a:spcAft>
          <a:spcPct val="0"/>
        </a:spcAft>
        <a:buChar char="•"/>
        <a:defRPr sz="3200">
          <a:solidFill>
            <a:schemeClr val="tx1"/>
          </a:solidFill>
          <a:latin typeface="+mn-lt"/>
          <a:ea typeface="+mn-ea"/>
          <a:cs typeface="+mn-cs"/>
        </a:defRPr>
      </a:lvl1pPr>
      <a:lvl2pPr marL="741962" indent="-285376" algn="l" rtl="0" eaLnBrk="0" fontAlgn="base" hangingPunct="0">
        <a:spcBef>
          <a:spcPct val="20000"/>
        </a:spcBef>
        <a:spcAft>
          <a:spcPct val="0"/>
        </a:spcAft>
        <a:buChar char="–"/>
        <a:defRPr sz="2800">
          <a:solidFill>
            <a:schemeClr val="tx1"/>
          </a:solidFill>
          <a:latin typeface="+mn-lt"/>
        </a:defRPr>
      </a:lvl2pPr>
      <a:lvl3pPr marL="1141477" indent="-228292" algn="l" rtl="0" eaLnBrk="0" fontAlgn="base" hangingPunct="0">
        <a:spcBef>
          <a:spcPct val="20000"/>
        </a:spcBef>
        <a:spcAft>
          <a:spcPct val="0"/>
        </a:spcAft>
        <a:buChar char="•"/>
        <a:defRPr sz="2400">
          <a:solidFill>
            <a:schemeClr val="tx1"/>
          </a:solidFill>
          <a:latin typeface="+mn-lt"/>
        </a:defRPr>
      </a:lvl3pPr>
      <a:lvl4pPr marL="1598069" indent="-228292" algn="l" rtl="0" eaLnBrk="0" fontAlgn="base" hangingPunct="0">
        <a:spcBef>
          <a:spcPct val="20000"/>
        </a:spcBef>
        <a:spcAft>
          <a:spcPct val="0"/>
        </a:spcAft>
        <a:buChar char="–"/>
        <a:defRPr sz="2000">
          <a:solidFill>
            <a:schemeClr val="tx1"/>
          </a:solidFill>
          <a:latin typeface="+mn-lt"/>
        </a:defRPr>
      </a:lvl4pPr>
      <a:lvl5pPr marL="2054670" indent="-228292" algn="l" rtl="0" eaLnBrk="0" fontAlgn="base" hangingPunct="0">
        <a:spcBef>
          <a:spcPct val="20000"/>
        </a:spcBef>
        <a:spcAft>
          <a:spcPct val="0"/>
        </a:spcAft>
        <a:buChar char="»"/>
        <a:defRPr sz="2000">
          <a:solidFill>
            <a:schemeClr val="tx1"/>
          </a:solidFill>
          <a:latin typeface="+mn-lt"/>
        </a:defRPr>
      </a:lvl5pPr>
      <a:lvl6pPr marL="2511259" indent="-228292" algn="l" rtl="0" fontAlgn="base">
        <a:spcBef>
          <a:spcPct val="20000"/>
        </a:spcBef>
        <a:spcAft>
          <a:spcPct val="0"/>
        </a:spcAft>
        <a:buChar char="»"/>
        <a:defRPr sz="2000">
          <a:solidFill>
            <a:schemeClr val="tx1"/>
          </a:solidFill>
          <a:latin typeface="+mn-lt"/>
        </a:defRPr>
      </a:lvl6pPr>
      <a:lvl7pPr marL="2967848" indent="-228292" algn="l" rtl="0" fontAlgn="base">
        <a:spcBef>
          <a:spcPct val="20000"/>
        </a:spcBef>
        <a:spcAft>
          <a:spcPct val="0"/>
        </a:spcAft>
        <a:buChar char="»"/>
        <a:defRPr sz="2000">
          <a:solidFill>
            <a:schemeClr val="tx1"/>
          </a:solidFill>
          <a:latin typeface="+mn-lt"/>
        </a:defRPr>
      </a:lvl7pPr>
      <a:lvl8pPr marL="3424444" indent="-228292" algn="l" rtl="0" fontAlgn="base">
        <a:spcBef>
          <a:spcPct val="20000"/>
        </a:spcBef>
        <a:spcAft>
          <a:spcPct val="0"/>
        </a:spcAft>
        <a:buChar char="»"/>
        <a:defRPr sz="2000">
          <a:solidFill>
            <a:schemeClr val="tx1"/>
          </a:solidFill>
          <a:latin typeface="+mn-lt"/>
        </a:defRPr>
      </a:lvl8pPr>
      <a:lvl9pPr marL="3881028" indent="-228292" algn="l" rtl="0" fontAlgn="base">
        <a:spcBef>
          <a:spcPct val="20000"/>
        </a:spcBef>
        <a:spcAft>
          <a:spcPct val="0"/>
        </a:spcAft>
        <a:buChar char="»"/>
        <a:defRPr sz="2000">
          <a:solidFill>
            <a:schemeClr val="tx1"/>
          </a:solidFill>
          <a:latin typeface="+mn-lt"/>
        </a:defRPr>
      </a:lvl9pPr>
    </p:bodyStyle>
    <p:otherStyle>
      <a:defPPr>
        <a:defRPr lang="tr-TR"/>
      </a:defPPr>
      <a:lvl1pPr marL="0" algn="l" defTabSz="913180" rtl="0" eaLnBrk="1" latinLnBrk="0" hangingPunct="1">
        <a:defRPr sz="1800" kern="1200">
          <a:solidFill>
            <a:schemeClr val="tx1"/>
          </a:solidFill>
          <a:latin typeface="+mn-lt"/>
          <a:ea typeface="+mn-ea"/>
          <a:cs typeface="+mn-cs"/>
        </a:defRPr>
      </a:lvl1pPr>
      <a:lvl2pPr marL="456585" algn="l" defTabSz="913180" rtl="0" eaLnBrk="1" latinLnBrk="0" hangingPunct="1">
        <a:defRPr sz="1800" kern="1200">
          <a:solidFill>
            <a:schemeClr val="tx1"/>
          </a:solidFill>
          <a:latin typeface="+mn-lt"/>
          <a:ea typeface="+mn-ea"/>
          <a:cs typeface="+mn-cs"/>
        </a:defRPr>
      </a:lvl2pPr>
      <a:lvl3pPr marL="913180" algn="l" defTabSz="913180" rtl="0" eaLnBrk="1" latinLnBrk="0" hangingPunct="1">
        <a:defRPr sz="1800" kern="1200">
          <a:solidFill>
            <a:schemeClr val="tx1"/>
          </a:solidFill>
          <a:latin typeface="+mn-lt"/>
          <a:ea typeface="+mn-ea"/>
          <a:cs typeface="+mn-cs"/>
        </a:defRPr>
      </a:lvl3pPr>
      <a:lvl4pPr marL="1369780" algn="l" defTabSz="913180" rtl="0" eaLnBrk="1" latinLnBrk="0" hangingPunct="1">
        <a:defRPr sz="1800" kern="1200">
          <a:solidFill>
            <a:schemeClr val="tx1"/>
          </a:solidFill>
          <a:latin typeface="+mn-lt"/>
          <a:ea typeface="+mn-ea"/>
          <a:cs typeface="+mn-cs"/>
        </a:defRPr>
      </a:lvl4pPr>
      <a:lvl5pPr marL="1826370" algn="l" defTabSz="913180" rtl="0" eaLnBrk="1" latinLnBrk="0" hangingPunct="1">
        <a:defRPr sz="1800" kern="1200">
          <a:solidFill>
            <a:schemeClr val="tx1"/>
          </a:solidFill>
          <a:latin typeface="+mn-lt"/>
          <a:ea typeface="+mn-ea"/>
          <a:cs typeface="+mn-cs"/>
        </a:defRPr>
      </a:lvl5pPr>
      <a:lvl6pPr marL="2282958" algn="l" defTabSz="913180" rtl="0" eaLnBrk="1" latinLnBrk="0" hangingPunct="1">
        <a:defRPr sz="1800" kern="1200">
          <a:solidFill>
            <a:schemeClr val="tx1"/>
          </a:solidFill>
          <a:latin typeface="+mn-lt"/>
          <a:ea typeface="+mn-ea"/>
          <a:cs typeface="+mn-cs"/>
        </a:defRPr>
      </a:lvl6pPr>
      <a:lvl7pPr marL="2739556" algn="l" defTabSz="913180" rtl="0" eaLnBrk="1" latinLnBrk="0" hangingPunct="1">
        <a:defRPr sz="1800" kern="1200">
          <a:solidFill>
            <a:schemeClr val="tx1"/>
          </a:solidFill>
          <a:latin typeface="+mn-lt"/>
          <a:ea typeface="+mn-ea"/>
          <a:cs typeface="+mn-cs"/>
        </a:defRPr>
      </a:lvl7pPr>
      <a:lvl8pPr marL="3196144" algn="l" defTabSz="913180" rtl="0" eaLnBrk="1" latinLnBrk="0" hangingPunct="1">
        <a:defRPr sz="1800" kern="1200">
          <a:solidFill>
            <a:schemeClr val="tx1"/>
          </a:solidFill>
          <a:latin typeface="+mn-lt"/>
          <a:ea typeface="+mn-ea"/>
          <a:cs typeface="+mn-cs"/>
        </a:defRPr>
      </a:lvl8pPr>
      <a:lvl9pPr marL="3652738" algn="l" defTabSz="91318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p:nvPr/>
        </p:nvSpPr>
        <p:spPr>
          <a:xfrm>
            <a:off x="131764" y="131763"/>
            <a:ext cx="8902700" cy="6589712"/>
          </a:xfrm>
          <a:prstGeom prst="rect">
            <a:avLst/>
          </a:prstGeom>
          <a:solidFill>
            <a:srgbClr val="FFFFFF"/>
          </a:solidFill>
          <a:ln w="76200">
            <a:solidFill/>
            <a:miter lim="400000"/>
          </a:ln>
        </p:spPr>
        <p:txBody>
          <a:bodyPr lIns="38048" tIns="38048" rIns="38048" bIns="38048" anchor="ctr"/>
          <a:lstStyle/>
          <a:p>
            <a:pPr algn="ctr" defTabSz="583420">
              <a:buClr>
                <a:srgbClr val="000000"/>
              </a:buClr>
              <a:buFont typeface="Trebuchet MS"/>
              <a:buNone/>
              <a:defRPr sz="2000">
                <a:solidFill>
                  <a:srgbClr val="FFFFFF"/>
                </a:solidFill>
                <a:effectLst>
                  <a:outerShdw blurRad="38100" dist="12700" dir="5400000" rotWithShape="0">
                    <a:srgbClr val="000000">
                      <a:alpha val="50000"/>
                    </a:srgbClr>
                  </a:outerShdw>
                </a:effectLst>
                <a:latin typeface="Trebuchet MS"/>
                <a:ea typeface="Trebuchet MS"/>
                <a:cs typeface="Trebuchet MS"/>
                <a:sym typeface="Trebuchet MS"/>
              </a:defRPr>
            </a:pPr>
            <a:endParaRPr sz="2000" kern="0">
              <a:solidFill>
                <a:srgbClr val="FFFFFF"/>
              </a:solidFill>
              <a:effectLst>
                <a:outerShdw blurRad="38100" dist="12700" dir="5400000" rotWithShape="0">
                  <a:srgbClr val="000000">
                    <a:alpha val="50000"/>
                  </a:srgbClr>
                </a:outerShdw>
              </a:effectLst>
              <a:latin typeface="Trebuchet MS"/>
              <a:ea typeface="Trebuchet MS"/>
              <a:cs typeface="Trebuchet MS"/>
              <a:sym typeface="Trebuchet MS"/>
            </a:endParaRPr>
          </a:p>
        </p:txBody>
      </p:sp>
      <p:sp>
        <p:nvSpPr>
          <p:cNvPr id="3" name="Shape 3"/>
          <p:cNvSpPr>
            <a:spLocks noGrp="1"/>
          </p:cNvSpPr>
          <p:nvPr>
            <p:ph type="title"/>
          </p:nvPr>
        </p:nvSpPr>
        <p:spPr>
          <a:xfrm>
            <a:off x="457200" y="274638"/>
            <a:ext cx="8229600" cy="1143000"/>
          </a:xfrm>
          <a:prstGeom prst="rect">
            <a:avLst/>
          </a:prstGeom>
          <a:ln w="12700">
            <a:round/>
          </a:ln>
          <a:extLst>
            <a:ext uri="{C572A759-6A51-4108-AA02-DFA0A04FC94B}"/>
          </a:extLst>
        </p:spPr>
        <p:txBody>
          <a:bodyPr lIns="38048" tIns="38048" rIns="38048" bIns="38048" anchor="ctr"/>
          <a:lstStyle/>
          <a:p>
            <a:pPr lvl="0"/>
            <a:r>
              <a:rPr/>
              <a:t>Title Text</a:t>
            </a:r>
          </a:p>
        </p:txBody>
      </p:sp>
      <p:sp>
        <p:nvSpPr>
          <p:cNvPr id="4" name="Shape 4"/>
          <p:cNvSpPr>
            <a:spLocks noGrp="1"/>
          </p:cNvSpPr>
          <p:nvPr>
            <p:ph type="body" idx="1"/>
          </p:nvPr>
        </p:nvSpPr>
        <p:spPr>
          <a:xfrm>
            <a:off x="457200" y="1600228"/>
            <a:ext cx="8229600" cy="4525963"/>
          </a:xfrm>
          <a:prstGeom prst="rect">
            <a:avLst/>
          </a:prstGeom>
          <a:ln w="12700">
            <a:round/>
          </a:ln>
          <a:extLst>
            <a:ext uri="{C572A759-6A51-4108-AA02-DFA0A04FC94B}"/>
          </a:extLst>
        </p:spPr>
        <p:txBody>
          <a:bodyPr lIns="38048" tIns="38048" rIns="38048" bIns="38048"/>
          <a:lstStyle>
            <a:lvl2pPr marL="742950" indent="-285750">
              <a:spcBef>
                <a:spcPts val="600"/>
              </a:spcBef>
              <a:buChar char="–"/>
              <a:defRPr sz="2800"/>
            </a:lvl2pPr>
            <a:lvl3pPr marL="1143000" indent="-228600">
              <a:spcBef>
                <a:spcPts val="500"/>
              </a:spcBef>
              <a:defRPr sz="2400"/>
            </a:lvl3pPr>
            <a:lvl4pPr marL="1600200" indent="-228600">
              <a:spcBef>
                <a:spcPts val="400"/>
              </a:spcBef>
              <a:buChar char="–"/>
              <a:defRPr sz="2000"/>
            </a:lvl4pPr>
            <a:lvl5pPr marL="2057400" indent="-228600">
              <a:spcBef>
                <a:spcPts val="400"/>
              </a:spcBef>
              <a:buChar char="»"/>
              <a:defRPr sz="2000"/>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5" name="Shape 5"/>
          <p:cNvSpPr>
            <a:spLocks noGrp="1"/>
          </p:cNvSpPr>
          <p:nvPr>
            <p:ph type="sldNum" sz="quarter" idx="2"/>
          </p:nvPr>
        </p:nvSpPr>
        <p:spPr>
          <a:xfrm>
            <a:off x="8427205" y="6463709"/>
            <a:ext cx="259614" cy="261537"/>
          </a:xfrm>
          <a:prstGeom prst="rect">
            <a:avLst/>
          </a:prstGeom>
          <a:ln w="12700">
            <a:round/>
          </a:ln>
        </p:spPr>
        <p:txBody>
          <a:bodyPr wrap="none" lIns="38048" tIns="38048" rIns="38048" bIns="38048" anchor="ctr">
            <a:spAutoFit/>
          </a:bodyPr>
          <a:lstStyle>
            <a:lvl1pPr algn="r" fontAlgn="auto">
              <a:spcBef>
                <a:spcPts val="0"/>
              </a:spcBef>
              <a:spcAft>
                <a:spcPts val="0"/>
              </a:spcAft>
              <a:defRPr kern="0">
                <a:solidFill>
                  <a:srgbClr val="9A9A9A"/>
                </a:solidFill>
                <a:uFill>
                  <a:solidFill>
                    <a:srgbClr val="9A9A9A"/>
                  </a:solidFill>
                </a:uFill>
                <a:latin typeface="+mn-lt"/>
                <a:ea typeface="+mn-ea"/>
                <a:cs typeface="+mn-cs"/>
                <a:sym typeface="Calibri"/>
              </a:defRPr>
            </a:lvl1pPr>
          </a:lstStyle>
          <a:p>
            <a:pPr defTabSz="456585">
              <a:defRPr/>
            </a:pPr>
            <a:fld id="{27B38A59-A088-4E59-A682-DD1952A3468B}" type="slidenum">
              <a:rPr lang="tr-TR" sz="1200" smtClean="0"/>
              <a:pPr defTabSz="456585">
                <a:defRPr/>
              </a:pPr>
              <a:t>‹#›</a:t>
            </a:fld>
            <a:endParaRPr lang="tr-TR" sz="1200"/>
          </a:p>
        </p:txBody>
      </p:sp>
    </p:spTree>
    <p:extLst>
      <p:ext uri="{BB962C8B-B14F-4D97-AF65-F5344CB8AC3E}">
        <p14:creationId xmlns:p14="http://schemas.microsoft.com/office/powerpoint/2010/main" val="2722049791"/>
      </p:ext>
    </p:extLst>
  </p:cSld>
  <p:clrMap bg1="lt1" tx1="dk1" bg2="lt2" tx2="dk2" accent1="accent1" accent2="accent2" accent3="accent3" accent4="accent4" accent5="accent5" accent6="accent6" hlink="hlink" folHlink="folHlink"/>
  <p:sldLayoutIdLst>
    <p:sldLayoutId id="2147484066" r:id="rId1"/>
    <p:sldLayoutId id="2147484068" r:id="rId2"/>
    <p:sldLayoutId id="2147484069" r:id="rId3"/>
    <p:sldLayoutId id="2147484070" r:id="rId4"/>
    <p:sldLayoutId id="2147484071" r:id="rId5"/>
    <p:sldLayoutId id="2147484072" r:id="rId6"/>
  </p:sldLayoutIdLst>
  <p:transition spd="med"/>
  <p:txStyles>
    <p:titleStyle>
      <a:lvl1pPr algn="ctr" defTabSz="456585" rtl="0" eaLnBrk="0" fontAlgn="base" hangingPunct="0">
        <a:spcBef>
          <a:spcPct val="0"/>
        </a:spcBef>
        <a:spcAft>
          <a:spcPct val="0"/>
        </a:spcAft>
        <a:defRPr sz="4400">
          <a:solidFill>
            <a:schemeClr val="tx2"/>
          </a:solidFill>
          <a:uFill>
            <a:solidFill/>
          </a:uFill>
          <a:latin typeface="+mn-lt"/>
          <a:ea typeface="+mn-ea"/>
          <a:cs typeface="+mn-cs"/>
          <a:sym typeface="Calibri" pitchFamily="34" charset="0"/>
        </a:defRPr>
      </a:lvl1pPr>
      <a:lvl2pPr algn="ctr" defTabSz="456585" rtl="0" eaLnBrk="0" fontAlgn="base" hangingPunct="0">
        <a:spcBef>
          <a:spcPct val="0"/>
        </a:spcBef>
        <a:spcAft>
          <a:spcPct val="0"/>
        </a:spcAft>
        <a:defRPr sz="4400">
          <a:solidFill>
            <a:schemeClr val="tx2"/>
          </a:solidFill>
          <a:uFill>
            <a:solidFill/>
          </a:uFill>
          <a:latin typeface="+mn-lt"/>
          <a:ea typeface="+mn-ea"/>
          <a:cs typeface="+mn-cs"/>
          <a:sym typeface="Calibri" pitchFamily="34" charset="0"/>
        </a:defRPr>
      </a:lvl2pPr>
      <a:lvl3pPr algn="ctr" defTabSz="456585" rtl="0" eaLnBrk="0" fontAlgn="base" hangingPunct="0">
        <a:spcBef>
          <a:spcPct val="0"/>
        </a:spcBef>
        <a:spcAft>
          <a:spcPct val="0"/>
        </a:spcAft>
        <a:defRPr sz="4400">
          <a:solidFill>
            <a:schemeClr val="tx2"/>
          </a:solidFill>
          <a:uFill>
            <a:solidFill/>
          </a:uFill>
          <a:latin typeface="+mn-lt"/>
          <a:ea typeface="+mn-ea"/>
          <a:cs typeface="+mn-cs"/>
          <a:sym typeface="Calibri" pitchFamily="34" charset="0"/>
        </a:defRPr>
      </a:lvl3pPr>
      <a:lvl4pPr algn="ctr" defTabSz="456585" rtl="0" eaLnBrk="0" fontAlgn="base" hangingPunct="0">
        <a:spcBef>
          <a:spcPct val="0"/>
        </a:spcBef>
        <a:spcAft>
          <a:spcPct val="0"/>
        </a:spcAft>
        <a:defRPr sz="4400">
          <a:solidFill>
            <a:schemeClr val="tx2"/>
          </a:solidFill>
          <a:uFill>
            <a:solidFill/>
          </a:uFill>
          <a:latin typeface="+mn-lt"/>
          <a:ea typeface="+mn-ea"/>
          <a:cs typeface="+mn-cs"/>
          <a:sym typeface="Calibri" pitchFamily="34" charset="0"/>
        </a:defRPr>
      </a:lvl4pPr>
      <a:lvl5pPr algn="ctr" defTabSz="456585" rtl="0" eaLnBrk="0" fontAlgn="base" hangingPunct="0">
        <a:spcBef>
          <a:spcPct val="0"/>
        </a:spcBef>
        <a:spcAft>
          <a:spcPct val="0"/>
        </a:spcAft>
        <a:defRPr sz="4400">
          <a:solidFill>
            <a:schemeClr val="tx2"/>
          </a:solidFill>
          <a:uFill>
            <a:solidFill/>
          </a:uFill>
          <a:latin typeface="+mn-lt"/>
          <a:ea typeface="+mn-ea"/>
          <a:cs typeface="+mn-cs"/>
          <a:sym typeface="Calibri" pitchFamily="34" charset="0"/>
        </a:defRPr>
      </a:lvl5pPr>
      <a:lvl6pPr indent="1141477" algn="ctr" defTabSz="456585">
        <a:defRPr sz="4400">
          <a:uFill>
            <a:solidFill/>
          </a:uFill>
          <a:latin typeface="+mn-lt"/>
          <a:ea typeface="+mn-ea"/>
          <a:cs typeface="+mn-cs"/>
          <a:sym typeface="Calibri"/>
        </a:defRPr>
      </a:lvl6pPr>
      <a:lvl7pPr indent="1369780" algn="ctr" defTabSz="456585">
        <a:defRPr sz="4400">
          <a:uFill>
            <a:solidFill/>
          </a:uFill>
          <a:latin typeface="+mn-lt"/>
          <a:ea typeface="+mn-ea"/>
          <a:cs typeface="+mn-cs"/>
          <a:sym typeface="Calibri"/>
        </a:defRPr>
      </a:lvl7pPr>
      <a:lvl8pPr indent="1598069" algn="ctr" defTabSz="456585">
        <a:defRPr sz="4400">
          <a:uFill>
            <a:solidFill/>
          </a:uFill>
          <a:latin typeface="+mn-lt"/>
          <a:ea typeface="+mn-ea"/>
          <a:cs typeface="+mn-cs"/>
          <a:sym typeface="Calibri"/>
        </a:defRPr>
      </a:lvl8pPr>
      <a:lvl9pPr indent="1826370" algn="ctr" defTabSz="456585">
        <a:defRPr sz="4400">
          <a:uFill>
            <a:solidFill/>
          </a:uFill>
          <a:latin typeface="+mn-lt"/>
          <a:ea typeface="+mn-ea"/>
          <a:cs typeface="+mn-cs"/>
          <a:sym typeface="Calibri"/>
        </a:defRPr>
      </a:lvl9pPr>
    </p:titleStyle>
    <p:bodyStyle>
      <a:lvl1pPr marL="342450" indent="-342450" algn="l" defTabSz="456585" rtl="0" eaLnBrk="0" fontAlgn="base" hangingPunct="0">
        <a:spcBef>
          <a:spcPts val="700"/>
        </a:spcBef>
        <a:spcAft>
          <a:spcPct val="0"/>
        </a:spcAft>
        <a:buClr>
          <a:srgbClr val="000000"/>
        </a:buClr>
        <a:buSzPct val="100000"/>
        <a:buFont typeface="Arial" pitchFamily="34" charset="0"/>
        <a:buChar char="•"/>
        <a:defRPr sz="3200">
          <a:solidFill>
            <a:schemeClr val="tx1"/>
          </a:solidFill>
          <a:uFill>
            <a:solidFill/>
          </a:uFill>
          <a:latin typeface="+mn-lt"/>
          <a:ea typeface="+mn-ea"/>
          <a:cs typeface="+mn-cs"/>
          <a:sym typeface="Calibri" pitchFamily="34" charset="0"/>
        </a:defRPr>
      </a:lvl1pPr>
      <a:lvl2pPr marL="781598" indent="-325007" algn="l" defTabSz="456585" rtl="0" eaLnBrk="0" fontAlgn="base" hangingPunct="0">
        <a:spcBef>
          <a:spcPts val="700"/>
        </a:spcBef>
        <a:spcAft>
          <a:spcPct val="0"/>
        </a:spcAft>
        <a:buClr>
          <a:srgbClr val="000000"/>
        </a:buClr>
        <a:buSzPct val="100000"/>
        <a:buFont typeface="Arial" pitchFamily="34" charset="0"/>
        <a:buChar char="•"/>
        <a:defRPr sz="3200">
          <a:solidFill>
            <a:schemeClr val="tx1"/>
          </a:solidFill>
          <a:uFill>
            <a:solidFill/>
          </a:uFill>
          <a:latin typeface="+mn-lt"/>
          <a:ea typeface="+mn-ea"/>
          <a:cs typeface="+mn-cs"/>
          <a:sym typeface="Calibri" pitchFamily="34" charset="0"/>
        </a:defRPr>
      </a:lvl2pPr>
      <a:lvl3pPr marL="1217579" indent="-304395" algn="l" defTabSz="456585" rtl="0" eaLnBrk="0" fontAlgn="base" hangingPunct="0">
        <a:spcBef>
          <a:spcPts val="700"/>
        </a:spcBef>
        <a:spcAft>
          <a:spcPct val="0"/>
        </a:spcAft>
        <a:buClr>
          <a:srgbClr val="000000"/>
        </a:buClr>
        <a:buSzPct val="100000"/>
        <a:buFont typeface="Arial" pitchFamily="34" charset="0"/>
        <a:buChar char="•"/>
        <a:defRPr sz="3200">
          <a:solidFill>
            <a:schemeClr val="tx1"/>
          </a:solidFill>
          <a:uFill>
            <a:solidFill/>
          </a:uFill>
          <a:latin typeface="+mn-lt"/>
          <a:ea typeface="+mn-ea"/>
          <a:cs typeface="+mn-cs"/>
          <a:sym typeface="Calibri" pitchFamily="34" charset="0"/>
        </a:defRPr>
      </a:lvl3pPr>
      <a:lvl4pPr marL="1734412" indent="-364633" algn="l" defTabSz="456585" rtl="0" eaLnBrk="0" fontAlgn="base" hangingPunct="0">
        <a:spcBef>
          <a:spcPts val="700"/>
        </a:spcBef>
        <a:spcAft>
          <a:spcPct val="0"/>
        </a:spcAft>
        <a:buClr>
          <a:srgbClr val="000000"/>
        </a:buClr>
        <a:buSzPct val="100000"/>
        <a:buFont typeface="Arial" pitchFamily="34" charset="0"/>
        <a:buChar char="•"/>
        <a:defRPr sz="3200">
          <a:solidFill>
            <a:schemeClr val="tx1"/>
          </a:solidFill>
          <a:uFill>
            <a:solidFill/>
          </a:uFill>
          <a:latin typeface="+mn-lt"/>
          <a:ea typeface="+mn-ea"/>
          <a:cs typeface="+mn-cs"/>
          <a:sym typeface="Calibri" pitchFamily="34" charset="0"/>
        </a:defRPr>
      </a:lvl4pPr>
      <a:lvl5pPr marL="2191007" indent="-364633" algn="l" defTabSz="456585" rtl="0" eaLnBrk="0" fontAlgn="base" hangingPunct="0">
        <a:spcBef>
          <a:spcPts val="700"/>
        </a:spcBef>
        <a:spcAft>
          <a:spcPct val="0"/>
        </a:spcAft>
        <a:buClr>
          <a:srgbClr val="000000"/>
        </a:buClr>
        <a:buSzPct val="100000"/>
        <a:buFont typeface="Arial" pitchFamily="34" charset="0"/>
        <a:buChar char="•"/>
        <a:defRPr sz="3200">
          <a:solidFill>
            <a:schemeClr val="tx1"/>
          </a:solidFill>
          <a:uFill>
            <a:solidFill/>
          </a:uFill>
          <a:latin typeface="+mn-lt"/>
          <a:ea typeface="+mn-ea"/>
          <a:cs typeface="+mn-cs"/>
          <a:sym typeface="Calibri" pitchFamily="34" charset="0"/>
        </a:defRPr>
      </a:lvl5pPr>
      <a:lvl6pPr marL="3361025" indent="-913180" defTabSz="456585">
        <a:spcBef>
          <a:spcPts val="700"/>
        </a:spcBef>
        <a:buClr>
          <a:srgbClr val="000000"/>
        </a:buClr>
        <a:buSzPct val="171000"/>
        <a:buFont typeface="Arial"/>
        <a:buChar char="•"/>
        <a:defRPr sz="3200">
          <a:uFill>
            <a:solidFill/>
          </a:uFill>
          <a:latin typeface="+mn-lt"/>
          <a:ea typeface="+mn-ea"/>
          <a:cs typeface="+mn-cs"/>
          <a:sym typeface="Calibri"/>
        </a:defRPr>
      </a:lvl6pPr>
      <a:lvl7pPr marL="3716152" indent="-913180" defTabSz="456585">
        <a:spcBef>
          <a:spcPts val="700"/>
        </a:spcBef>
        <a:buClr>
          <a:srgbClr val="000000"/>
        </a:buClr>
        <a:buSzPct val="171000"/>
        <a:buFont typeface="Arial"/>
        <a:buChar char="•"/>
        <a:defRPr sz="3200">
          <a:uFill>
            <a:solidFill/>
          </a:uFill>
          <a:latin typeface="+mn-lt"/>
          <a:ea typeface="+mn-ea"/>
          <a:cs typeface="+mn-cs"/>
          <a:sym typeface="Calibri"/>
        </a:defRPr>
      </a:lvl7pPr>
      <a:lvl8pPr marL="4071282" indent="-913180" defTabSz="456585">
        <a:spcBef>
          <a:spcPts val="700"/>
        </a:spcBef>
        <a:buClr>
          <a:srgbClr val="000000"/>
        </a:buClr>
        <a:buSzPct val="171000"/>
        <a:buFont typeface="Arial"/>
        <a:buChar char="•"/>
        <a:defRPr sz="3200">
          <a:uFill>
            <a:solidFill/>
          </a:uFill>
          <a:latin typeface="+mn-lt"/>
          <a:ea typeface="+mn-ea"/>
          <a:cs typeface="+mn-cs"/>
          <a:sym typeface="Calibri"/>
        </a:defRPr>
      </a:lvl8pPr>
      <a:lvl9pPr marL="4426405" indent="-913180" defTabSz="456585">
        <a:spcBef>
          <a:spcPts val="700"/>
        </a:spcBef>
        <a:buClr>
          <a:srgbClr val="000000"/>
        </a:buClr>
        <a:buSzPct val="171000"/>
        <a:buFont typeface="Arial"/>
        <a:buChar char="•"/>
        <a:defRPr sz="3200">
          <a:uFill>
            <a:solidFill/>
          </a:uFill>
          <a:latin typeface="+mn-lt"/>
          <a:ea typeface="+mn-ea"/>
          <a:cs typeface="+mn-cs"/>
          <a:sym typeface="Calibri"/>
        </a:defRPr>
      </a:lvl9pPr>
    </p:bodyStyle>
    <p:otherStyle>
      <a:lvl1pPr algn="r" defTabSz="456585">
        <a:defRPr sz="1200">
          <a:solidFill>
            <a:schemeClr val="tx1"/>
          </a:solidFill>
          <a:uFill>
            <a:solidFill>
              <a:srgbClr val="9A9A9A"/>
            </a:solidFill>
          </a:uFill>
          <a:latin typeface="+mn-lt"/>
          <a:ea typeface="+mn-ea"/>
          <a:cs typeface="+mn-cs"/>
          <a:sym typeface="Calibri"/>
        </a:defRPr>
      </a:lvl1pPr>
      <a:lvl2pPr algn="r" defTabSz="456585">
        <a:defRPr sz="1200">
          <a:solidFill>
            <a:schemeClr val="tx1"/>
          </a:solidFill>
          <a:uFill>
            <a:solidFill>
              <a:srgbClr val="9A9A9A"/>
            </a:solidFill>
          </a:uFill>
          <a:latin typeface="+mn-lt"/>
          <a:ea typeface="+mn-ea"/>
          <a:cs typeface="+mn-cs"/>
          <a:sym typeface="Calibri"/>
        </a:defRPr>
      </a:lvl2pPr>
      <a:lvl3pPr algn="r" defTabSz="456585">
        <a:defRPr sz="1200">
          <a:solidFill>
            <a:schemeClr val="tx1"/>
          </a:solidFill>
          <a:uFill>
            <a:solidFill>
              <a:srgbClr val="9A9A9A"/>
            </a:solidFill>
          </a:uFill>
          <a:latin typeface="+mn-lt"/>
          <a:ea typeface="+mn-ea"/>
          <a:cs typeface="+mn-cs"/>
          <a:sym typeface="Calibri"/>
        </a:defRPr>
      </a:lvl3pPr>
      <a:lvl4pPr algn="r" defTabSz="456585">
        <a:defRPr sz="1200">
          <a:solidFill>
            <a:schemeClr val="tx1"/>
          </a:solidFill>
          <a:uFill>
            <a:solidFill>
              <a:srgbClr val="9A9A9A"/>
            </a:solidFill>
          </a:uFill>
          <a:latin typeface="+mn-lt"/>
          <a:ea typeface="+mn-ea"/>
          <a:cs typeface="+mn-cs"/>
          <a:sym typeface="Calibri"/>
        </a:defRPr>
      </a:lvl4pPr>
      <a:lvl5pPr algn="r" defTabSz="456585">
        <a:defRPr sz="1200">
          <a:solidFill>
            <a:schemeClr val="tx1"/>
          </a:solidFill>
          <a:uFill>
            <a:solidFill>
              <a:srgbClr val="9A9A9A"/>
            </a:solidFill>
          </a:uFill>
          <a:latin typeface="+mn-lt"/>
          <a:ea typeface="+mn-ea"/>
          <a:cs typeface="+mn-cs"/>
          <a:sym typeface="Calibri"/>
        </a:defRPr>
      </a:lvl5pPr>
      <a:lvl6pPr algn="r" defTabSz="456585">
        <a:defRPr sz="1200">
          <a:solidFill>
            <a:schemeClr val="tx1"/>
          </a:solidFill>
          <a:uFill>
            <a:solidFill>
              <a:srgbClr val="9A9A9A"/>
            </a:solidFill>
          </a:uFill>
          <a:latin typeface="+mn-lt"/>
          <a:ea typeface="+mn-ea"/>
          <a:cs typeface="+mn-cs"/>
          <a:sym typeface="Calibri"/>
        </a:defRPr>
      </a:lvl6pPr>
      <a:lvl7pPr algn="r" defTabSz="456585">
        <a:defRPr sz="1200">
          <a:solidFill>
            <a:schemeClr val="tx1"/>
          </a:solidFill>
          <a:uFill>
            <a:solidFill>
              <a:srgbClr val="9A9A9A"/>
            </a:solidFill>
          </a:uFill>
          <a:latin typeface="+mn-lt"/>
          <a:ea typeface="+mn-ea"/>
          <a:cs typeface="+mn-cs"/>
          <a:sym typeface="Calibri"/>
        </a:defRPr>
      </a:lvl7pPr>
      <a:lvl8pPr algn="r" defTabSz="456585">
        <a:defRPr sz="1200">
          <a:solidFill>
            <a:schemeClr val="tx1"/>
          </a:solidFill>
          <a:uFill>
            <a:solidFill>
              <a:srgbClr val="9A9A9A"/>
            </a:solidFill>
          </a:uFill>
          <a:latin typeface="+mn-lt"/>
          <a:ea typeface="+mn-ea"/>
          <a:cs typeface="+mn-cs"/>
          <a:sym typeface="Calibri"/>
        </a:defRPr>
      </a:lvl8pPr>
      <a:lvl9pPr algn="r" defTabSz="456585">
        <a:defRPr sz="1200">
          <a:solidFill>
            <a:schemeClr val="tx1"/>
          </a:solidFill>
          <a:uFill>
            <a:solidFill>
              <a:srgbClr val="9A9A9A"/>
            </a:solidFill>
          </a:uFill>
          <a:latin typeface="+mn-lt"/>
          <a:ea typeface="+mn-ea"/>
          <a:cs typeface="+mn-cs"/>
          <a:sym typeface="Calibri"/>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image.png"/>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60278" y="60278"/>
            <a:ext cx="8986615" cy="6725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 name="Shape 3"/>
          <p:cNvSpPr>
            <a:spLocks noGrp="1"/>
          </p:cNvSpPr>
          <p:nvPr>
            <p:ph type="title"/>
          </p:nvPr>
        </p:nvSpPr>
        <p:spPr>
          <a:xfrm>
            <a:off x="455415" y="91532"/>
            <a:ext cx="8233172" cy="1509117"/>
          </a:xfrm>
          <a:prstGeom prst="rect">
            <a:avLst/>
          </a:prstGeom>
          <a:ln w="12700">
            <a:miter lim="400000"/>
          </a:ln>
          <a:extLst>
            <a:ext uri="{C572A759-6A51-4108-AA02-DFA0A04FC94B}"/>
          </a:extLst>
        </p:spPr>
        <p:txBody>
          <a:bodyPr vert="horz" wrap="square" lIns="35676" tIns="35676" rIns="35676" bIns="35676" numCol="1" anchor="ctr" anchorCtr="0" compatLnSpc="1">
            <a:prstTxWarp prst="textNoShape">
              <a:avLst/>
            </a:prstTxWarp>
          </a:bodyPr>
          <a:lstStyle/>
          <a:p>
            <a:pPr lvl="0"/>
            <a:r>
              <a:rPr lang="tr-TR" smtClean="0">
                <a:sym typeface="Arial" pitchFamily="34" charset="0"/>
              </a:rPr>
              <a:t>Title Text</a:t>
            </a:r>
          </a:p>
        </p:txBody>
      </p:sp>
      <p:sp>
        <p:nvSpPr>
          <p:cNvPr id="4" name="Shape 4"/>
          <p:cNvSpPr>
            <a:spLocks noGrp="1"/>
          </p:cNvSpPr>
          <p:nvPr>
            <p:ph type="body" idx="1"/>
          </p:nvPr>
        </p:nvSpPr>
        <p:spPr>
          <a:xfrm>
            <a:off x="455415" y="1598414"/>
            <a:ext cx="8233172" cy="5259586"/>
          </a:xfrm>
          <a:prstGeom prst="rect">
            <a:avLst/>
          </a:prstGeom>
          <a:ln w="12700">
            <a:miter lim="400000"/>
          </a:ln>
          <a:extLst>
            <a:ext uri="{C572A759-6A51-4108-AA02-DFA0A04FC94B}"/>
          </a:extLst>
        </p:spPr>
        <p:txBody>
          <a:bodyPr vert="horz" wrap="square" lIns="0" tIns="0" rIns="0" bIns="0" numCol="1" anchor="t" anchorCtr="0" compatLnSpc="1">
            <a:prstTxWarp prst="textNoShape">
              <a:avLst/>
            </a:prstTxWarp>
          </a:bodyPr>
          <a:lstStyle/>
          <a:p>
            <a:pPr lvl="0"/>
            <a:r>
              <a:rPr lang="tr-TR" smtClean="0">
                <a:sym typeface="Arial" pitchFamily="34" charset="0"/>
              </a:rPr>
              <a:t>Body Level One</a:t>
            </a:r>
          </a:p>
          <a:p>
            <a:pPr lvl="1"/>
            <a:r>
              <a:rPr lang="tr-TR" smtClean="0">
                <a:sym typeface="Arial" pitchFamily="34" charset="0"/>
              </a:rPr>
              <a:t>Body Level Two</a:t>
            </a:r>
          </a:p>
          <a:p>
            <a:pPr lvl="2"/>
            <a:r>
              <a:rPr lang="tr-TR" smtClean="0">
                <a:sym typeface="Arial" pitchFamily="34" charset="0"/>
              </a:rPr>
              <a:t>Body Level Three</a:t>
            </a:r>
          </a:p>
          <a:p>
            <a:pPr lvl="3"/>
            <a:r>
              <a:rPr lang="tr-TR" smtClean="0">
                <a:sym typeface="Arial" pitchFamily="34" charset="0"/>
              </a:rPr>
              <a:t>Body Level Four</a:t>
            </a:r>
          </a:p>
          <a:p>
            <a:pPr lvl="4"/>
            <a:r>
              <a:rPr lang="tr-TR" smtClean="0">
                <a:sym typeface="Arial" pitchFamily="34" charset="0"/>
              </a:rPr>
              <a:t>Body Level Five</a:t>
            </a:r>
          </a:p>
        </p:txBody>
      </p:sp>
      <p:sp>
        <p:nvSpPr>
          <p:cNvPr id="5" name="Shape 5"/>
          <p:cNvSpPr>
            <a:spLocks noGrp="1"/>
          </p:cNvSpPr>
          <p:nvPr>
            <p:ph type="sldNum" sz="quarter" idx="2"/>
          </p:nvPr>
        </p:nvSpPr>
        <p:spPr>
          <a:xfrm>
            <a:off x="7517780" y="6245223"/>
            <a:ext cx="205184" cy="200055"/>
          </a:xfrm>
          <a:prstGeom prst="rect">
            <a:avLst/>
          </a:prstGeom>
          <a:ln w="12700">
            <a:miter lim="400000"/>
          </a:ln>
        </p:spPr>
        <p:txBody>
          <a:bodyPr wrap="none" lIns="0" tIns="0" rIns="0" bIns="0">
            <a:spAutoFit/>
          </a:bodyPr>
          <a:lstStyle>
            <a:lvl1pPr algn="ctr" defTabSz="579780" fontAlgn="auto">
              <a:spcBef>
                <a:spcPts val="0"/>
              </a:spcBef>
              <a:spcAft>
                <a:spcPts val="0"/>
              </a:spcAft>
              <a:defRPr sz="1300" kern="0">
                <a:solidFill>
                  <a:sysClr val="windowText" lastClr="000000"/>
                </a:solidFill>
                <a:uFill>
                  <a:solidFill/>
                </a:uFill>
                <a:latin typeface="Arial"/>
                <a:ea typeface="Arial"/>
                <a:cs typeface="Arial"/>
                <a:sym typeface="Arial"/>
              </a:defRPr>
            </a:lvl1pPr>
          </a:lstStyle>
          <a:p>
            <a:pPr>
              <a:defRPr/>
            </a:pPr>
            <a:fld id="{B05CBD88-BA4C-41C3-BD56-5C78B34CB98C}" type="slidenum">
              <a:rPr/>
              <a:pPr>
                <a:defRPr/>
              </a:pPr>
              <a:t>‹#›</a:t>
            </a:fld>
            <a:endParaRPr/>
          </a:p>
        </p:txBody>
      </p:sp>
    </p:spTree>
    <p:extLst>
      <p:ext uri="{BB962C8B-B14F-4D97-AF65-F5344CB8AC3E}">
        <p14:creationId xmlns:p14="http://schemas.microsoft.com/office/powerpoint/2010/main" val="1298099184"/>
      </p:ext>
    </p:extLst>
  </p:cSld>
  <p:clrMap bg1="lt1" tx1="dk1" bg2="lt2" tx2="dk2" accent1="accent1" accent2="accent2" accent3="accent3" accent4="accent4" accent5="accent5" accent6="accent6" hlink="hlink" folHlink="folHlink"/>
  <p:sldLayoutIdLst>
    <p:sldLayoutId id="2147484074" r:id="rId1"/>
    <p:sldLayoutId id="2147484075" r:id="rId2"/>
    <p:sldLayoutId id="2147484076" r:id="rId3"/>
    <p:sldLayoutId id="2147484077" r:id="rId4"/>
    <p:sldLayoutId id="2147484078" r:id="rId5"/>
    <p:sldLayoutId id="2147484079" r:id="rId6"/>
    <p:sldLayoutId id="2147484080" r:id="rId7"/>
    <p:sldLayoutId id="2147484081" r:id="rId8"/>
    <p:sldLayoutId id="2147484082" r:id="rId9"/>
    <p:sldLayoutId id="2147484083" r:id="rId10"/>
    <p:sldLayoutId id="2147484084" r:id="rId11"/>
    <p:sldLayoutId id="2147484085" r:id="rId12"/>
    <p:sldLayoutId id="2147484086" r:id="rId13"/>
    <p:sldLayoutId id="2147484087" r:id="rId14"/>
    <p:sldLayoutId id="2147484088" r:id="rId15"/>
    <p:sldLayoutId id="2147484089" r:id="rId16"/>
    <p:sldLayoutId id="2147484090" r:id="rId17"/>
    <p:sldLayoutId id="2147484091" r:id="rId18"/>
    <p:sldLayoutId id="2147484092" r:id="rId19"/>
    <p:sldLayoutId id="2147484093" r:id="rId20"/>
    <p:sldLayoutId id="2147484094" r:id="rId21"/>
    <p:sldLayoutId id="2147484095" r:id="rId22"/>
    <p:sldLayoutId id="2147484096" r:id="rId23"/>
    <p:sldLayoutId id="2147484097" r:id="rId24"/>
    <p:sldLayoutId id="2147484098" r:id="rId25"/>
    <p:sldLayoutId id="2147484099" r:id="rId26"/>
    <p:sldLayoutId id="2147484100" r:id="rId27"/>
    <p:sldLayoutId id="2147484101" r:id="rId28"/>
    <p:sldLayoutId id="2147484102" r:id="rId29"/>
  </p:sldLayoutIdLst>
  <p:transition spd="med"/>
  <p:txStyles>
    <p:titleStyle>
      <a:lvl1pPr marL="40140" indent="-40140" algn="ctr" defTabSz="909814" rtl="0" eaLnBrk="0" fontAlgn="base" hangingPunct="0">
        <a:spcBef>
          <a:spcPct val="0"/>
        </a:spcBef>
        <a:spcAft>
          <a:spcPct val="0"/>
        </a:spcAft>
        <a:defRPr sz="4400">
          <a:solidFill>
            <a:schemeClr val="tx2"/>
          </a:solidFill>
          <a:uFill>
            <a:solidFill/>
          </a:uFill>
          <a:latin typeface="Arial"/>
          <a:ea typeface="Arial"/>
          <a:cs typeface="Arial"/>
          <a:sym typeface="Arial" pitchFamily="34" charset="0"/>
        </a:defRPr>
      </a:lvl1pPr>
      <a:lvl2pPr marL="40140" indent="-40140" algn="ctr" defTabSz="909814" rtl="0" eaLnBrk="0" fontAlgn="base" hangingPunct="0">
        <a:spcBef>
          <a:spcPct val="0"/>
        </a:spcBef>
        <a:spcAft>
          <a:spcPct val="0"/>
        </a:spcAft>
        <a:defRPr sz="4400">
          <a:solidFill>
            <a:schemeClr val="tx2"/>
          </a:solidFill>
          <a:uFill>
            <a:solidFill/>
          </a:uFill>
          <a:latin typeface="Arial"/>
          <a:ea typeface="Arial"/>
          <a:cs typeface="Arial"/>
          <a:sym typeface="Arial" pitchFamily="34" charset="0"/>
        </a:defRPr>
      </a:lvl2pPr>
      <a:lvl3pPr marL="40140" indent="-40140" algn="ctr" defTabSz="909814" rtl="0" eaLnBrk="0" fontAlgn="base" hangingPunct="0">
        <a:spcBef>
          <a:spcPct val="0"/>
        </a:spcBef>
        <a:spcAft>
          <a:spcPct val="0"/>
        </a:spcAft>
        <a:defRPr sz="4400">
          <a:solidFill>
            <a:schemeClr val="tx2"/>
          </a:solidFill>
          <a:uFill>
            <a:solidFill/>
          </a:uFill>
          <a:latin typeface="Arial"/>
          <a:ea typeface="Arial"/>
          <a:cs typeface="Arial"/>
          <a:sym typeface="Arial" pitchFamily="34" charset="0"/>
        </a:defRPr>
      </a:lvl3pPr>
      <a:lvl4pPr marL="40140" indent="-40140" algn="ctr" defTabSz="909814" rtl="0" eaLnBrk="0" fontAlgn="base" hangingPunct="0">
        <a:spcBef>
          <a:spcPct val="0"/>
        </a:spcBef>
        <a:spcAft>
          <a:spcPct val="0"/>
        </a:spcAft>
        <a:defRPr sz="4400">
          <a:solidFill>
            <a:schemeClr val="tx2"/>
          </a:solidFill>
          <a:uFill>
            <a:solidFill/>
          </a:uFill>
          <a:latin typeface="Arial"/>
          <a:ea typeface="Arial"/>
          <a:cs typeface="Arial"/>
          <a:sym typeface="Arial" pitchFamily="34" charset="0"/>
        </a:defRPr>
      </a:lvl4pPr>
      <a:lvl5pPr marL="40140" indent="-40140" algn="ctr" defTabSz="909814" rtl="0" eaLnBrk="0" fontAlgn="base" hangingPunct="0">
        <a:spcBef>
          <a:spcPct val="0"/>
        </a:spcBef>
        <a:spcAft>
          <a:spcPct val="0"/>
        </a:spcAft>
        <a:defRPr sz="4400">
          <a:solidFill>
            <a:schemeClr val="tx2"/>
          </a:solidFill>
          <a:uFill>
            <a:solidFill/>
          </a:uFill>
          <a:latin typeface="Arial"/>
          <a:ea typeface="Arial"/>
          <a:cs typeface="Arial"/>
          <a:sym typeface="Arial" pitchFamily="34" charset="0"/>
        </a:defRPr>
      </a:lvl5pPr>
      <a:lvl6pPr marL="40596" marR="40596" indent="802782" algn="ctr" defTabSz="909814">
        <a:defRPr sz="4400">
          <a:uFill>
            <a:solidFill/>
          </a:uFill>
          <a:latin typeface="Arial"/>
          <a:ea typeface="Arial"/>
          <a:cs typeface="Arial"/>
          <a:sym typeface="Arial"/>
        </a:defRPr>
      </a:lvl6pPr>
      <a:lvl7pPr marL="40596" marR="40596" indent="963333" algn="ctr" defTabSz="909814">
        <a:defRPr sz="4400">
          <a:uFill>
            <a:solidFill/>
          </a:uFill>
          <a:latin typeface="Arial"/>
          <a:ea typeface="Arial"/>
          <a:cs typeface="Arial"/>
          <a:sym typeface="Arial"/>
        </a:defRPr>
      </a:lvl7pPr>
      <a:lvl8pPr marL="40596" marR="40596" indent="1123888" algn="ctr" defTabSz="909814">
        <a:defRPr sz="4400">
          <a:uFill>
            <a:solidFill/>
          </a:uFill>
          <a:latin typeface="Arial"/>
          <a:ea typeface="Arial"/>
          <a:cs typeface="Arial"/>
          <a:sym typeface="Arial"/>
        </a:defRPr>
      </a:lvl8pPr>
      <a:lvl9pPr marL="40596" marR="40596" indent="1284447" algn="ctr" defTabSz="909814">
        <a:defRPr sz="4400">
          <a:uFill>
            <a:solidFill/>
          </a:uFill>
          <a:latin typeface="Arial"/>
          <a:ea typeface="Arial"/>
          <a:cs typeface="Arial"/>
          <a:sym typeface="Arial"/>
        </a:defRPr>
      </a:lvl9pPr>
    </p:titleStyle>
    <p:bodyStyle>
      <a:lvl1pPr marL="268707" indent="-240838" algn="l" defTabSz="909814" rtl="0" eaLnBrk="0" fontAlgn="base" hangingPunct="0">
        <a:spcBef>
          <a:spcPts val="703"/>
        </a:spcBef>
        <a:spcAft>
          <a:spcPct val="0"/>
        </a:spcAft>
        <a:buSzPct val="100000"/>
        <a:buChar char="•"/>
        <a:defRPr sz="3100">
          <a:solidFill>
            <a:schemeClr val="tx1"/>
          </a:solidFill>
          <a:uFill>
            <a:solidFill/>
          </a:uFill>
          <a:latin typeface="Arial"/>
          <a:ea typeface="Arial"/>
          <a:cs typeface="Arial"/>
          <a:sym typeface="Arial" pitchFamily="34" charset="0"/>
        </a:defRPr>
      </a:lvl1pPr>
      <a:lvl2pPr marL="582011" indent="-231912" algn="l" defTabSz="909814" rtl="0" eaLnBrk="0" fontAlgn="base" hangingPunct="0">
        <a:spcBef>
          <a:spcPts val="703"/>
        </a:spcBef>
        <a:spcAft>
          <a:spcPct val="0"/>
        </a:spcAft>
        <a:buSzPct val="100000"/>
        <a:buChar char="•"/>
        <a:defRPr sz="3100">
          <a:solidFill>
            <a:schemeClr val="tx1"/>
          </a:solidFill>
          <a:uFill>
            <a:solidFill/>
          </a:uFill>
          <a:latin typeface="Arial"/>
          <a:ea typeface="Arial"/>
          <a:cs typeface="Arial"/>
          <a:sym typeface="Arial" pitchFamily="34" charset="0"/>
        </a:defRPr>
      </a:lvl2pPr>
      <a:lvl3pPr marL="877482" indent="-207386" algn="l" defTabSz="909814" rtl="0" eaLnBrk="0" fontAlgn="base" hangingPunct="0">
        <a:spcBef>
          <a:spcPts val="703"/>
        </a:spcBef>
        <a:spcAft>
          <a:spcPct val="0"/>
        </a:spcAft>
        <a:buSzPct val="100000"/>
        <a:buChar char="•"/>
        <a:defRPr sz="3100">
          <a:solidFill>
            <a:schemeClr val="tx1"/>
          </a:solidFill>
          <a:uFill>
            <a:solidFill/>
          </a:uFill>
          <a:latin typeface="Arial"/>
          <a:ea typeface="Arial"/>
          <a:cs typeface="Arial"/>
          <a:sym typeface="Arial" pitchFamily="34" charset="0"/>
        </a:defRPr>
      </a:lvl3pPr>
      <a:lvl4pPr marL="1243188" indent="-251982" algn="l" defTabSz="909814" rtl="0" eaLnBrk="0" fontAlgn="base" hangingPunct="0">
        <a:spcBef>
          <a:spcPts val="703"/>
        </a:spcBef>
        <a:spcAft>
          <a:spcPct val="0"/>
        </a:spcAft>
        <a:buSzPct val="100000"/>
        <a:buChar char="•"/>
        <a:defRPr sz="3100">
          <a:solidFill>
            <a:schemeClr val="tx1"/>
          </a:solidFill>
          <a:uFill>
            <a:solidFill/>
          </a:uFill>
          <a:latin typeface="Arial"/>
          <a:ea typeface="Arial"/>
          <a:cs typeface="Arial"/>
          <a:sym typeface="Arial" pitchFamily="34" charset="0"/>
        </a:defRPr>
      </a:lvl4pPr>
      <a:lvl5pPr marL="1564309" indent="-251982" algn="l" defTabSz="909814" rtl="0" eaLnBrk="0" fontAlgn="base" hangingPunct="0">
        <a:spcBef>
          <a:spcPts val="703"/>
        </a:spcBef>
        <a:spcAft>
          <a:spcPct val="0"/>
        </a:spcAft>
        <a:buSzPct val="100000"/>
        <a:buChar char="•"/>
        <a:defRPr sz="3100">
          <a:solidFill>
            <a:schemeClr val="tx1"/>
          </a:solidFill>
          <a:uFill>
            <a:solidFill/>
          </a:uFill>
          <a:latin typeface="Arial"/>
          <a:ea typeface="Arial"/>
          <a:cs typeface="Arial"/>
          <a:sym typeface="Arial" pitchFamily="34" charset="0"/>
        </a:defRPr>
      </a:lvl5pPr>
      <a:lvl6pPr marL="1565295" marR="40596" indent="-252300" defTabSz="909814">
        <a:spcBef>
          <a:spcPts val="703"/>
        </a:spcBef>
        <a:buSzPct val="100000"/>
        <a:buChar char="•"/>
        <a:defRPr sz="3100">
          <a:uFill>
            <a:solidFill/>
          </a:uFill>
          <a:latin typeface="Arial"/>
          <a:ea typeface="Arial"/>
          <a:cs typeface="Arial"/>
          <a:sym typeface="Arial"/>
        </a:defRPr>
      </a:lvl6pPr>
      <a:lvl7pPr marL="1565295" marR="40596" indent="-252300" defTabSz="909814">
        <a:spcBef>
          <a:spcPts val="703"/>
        </a:spcBef>
        <a:buSzPct val="100000"/>
        <a:buChar char="•"/>
        <a:defRPr sz="3100">
          <a:uFill>
            <a:solidFill/>
          </a:uFill>
          <a:latin typeface="Arial"/>
          <a:ea typeface="Arial"/>
          <a:cs typeface="Arial"/>
          <a:sym typeface="Arial"/>
        </a:defRPr>
      </a:lvl7pPr>
      <a:lvl8pPr marL="1565295" marR="40596" indent="-252300" defTabSz="909814">
        <a:spcBef>
          <a:spcPts val="703"/>
        </a:spcBef>
        <a:buSzPct val="100000"/>
        <a:buChar char="•"/>
        <a:defRPr sz="3100">
          <a:uFill>
            <a:solidFill/>
          </a:uFill>
          <a:latin typeface="Arial"/>
          <a:ea typeface="Arial"/>
          <a:cs typeface="Arial"/>
          <a:sym typeface="Arial"/>
        </a:defRPr>
      </a:lvl8pPr>
      <a:lvl9pPr marL="1565295" marR="40596" indent="-252300" defTabSz="909814">
        <a:spcBef>
          <a:spcPts val="703"/>
        </a:spcBef>
        <a:buSzPct val="100000"/>
        <a:buChar char="•"/>
        <a:defRPr sz="3100">
          <a:uFill>
            <a:solidFill/>
          </a:uFill>
          <a:latin typeface="Arial"/>
          <a:ea typeface="Arial"/>
          <a:cs typeface="Arial"/>
          <a:sym typeface="Arial"/>
        </a:defRPr>
      </a:lvl9pPr>
    </p:bodyStyle>
    <p:otherStyle>
      <a:lvl1pPr algn="ctr" defTabSz="579780">
        <a:defRPr>
          <a:solidFill>
            <a:schemeClr val="tx1"/>
          </a:solidFill>
          <a:uFill>
            <a:solidFill/>
          </a:uFill>
          <a:latin typeface="+mn-lt"/>
          <a:ea typeface="+mn-ea"/>
          <a:cs typeface="+mn-cs"/>
          <a:sym typeface="Arial"/>
        </a:defRPr>
      </a:lvl1pPr>
      <a:lvl2pPr indent="160557" algn="ctr" defTabSz="579780">
        <a:defRPr>
          <a:solidFill>
            <a:schemeClr val="tx1"/>
          </a:solidFill>
          <a:uFill>
            <a:solidFill/>
          </a:uFill>
          <a:latin typeface="+mn-lt"/>
          <a:ea typeface="+mn-ea"/>
          <a:cs typeface="+mn-cs"/>
          <a:sym typeface="Arial"/>
        </a:defRPr>
      </a:lvl2pPr>
      <a:lvl3pPr indent="321109" algn="ctr" defTabSz="579780">
        <a:defRPr>
          <a:solidFill>
            <a:schemeClr val="tx1"/>
          </a:solidFill>
          <a:uFill>
            <a:solidFill/>
          </a:uFill>
          <a:latin typeface="+mn-lt"/>
          <a:ea typeface="+mn-ea"/>
          <a:cs typeface="+mn-cs"/>
          <a:sym typeface="Arial"/>
        </a:defRPr>
      </a:lvl3pPr>
      <a:lvl4pPr indent="481667" algn="ctr" defTabSz="579780">
        <a:defRPr>
          <a:solidFill>
            <a:schemeClr val="tx1"/>
          </a:solidFill>
          <a:uFill>
            <a:solidFill/>
          </a:uFill>
          <a:latin typeface="+mn-lt"/>
          <a:ea typeface="+mn-ea"/>
          <a:cs typeface="+mn-cs"/>
          <a:sym typeface="Arial"/>
        </a:defRPr>
      </a:lvl4pPr>
      <a:lvl5pPr indent="642222" algn="ctr" defTabSz="579780">
        <a:defRPr>
          <a:solidFill>
            <a:schemeClr val="tx1"/>
          </a:solidFill>
          <a:uFill>
            <a:solidFill/>
          </a:uFill>
          <a:latin typeface="+mn-lt"/>
          <a:ea typeface="+mn-ea"/>
          <a:cs typeface="+mn-cs"/>
          <a:sym typeface="Arial"/>
        </a:defRPr>
      </a:lvl5pPr>
      <a:lvl6pPr indent="802782" algn="ctr" defTabSz="579780">
        <a:defRPr>
          <a:solidFill>
            <a:schemeClr val="tx1"/>
          </a:solidFill>
          <a:uFill>
            <a:solidFill/>
          </a:uFill>
          <a:latin typeface="+mn-lt"/>
          <a:ea typeface="+mn-ea"/>
          <a:cs typeface="+mn-cs"/>
          <a:sym typeface="Arial"/>
        </a:defRPr>
      </a:lvl6pPr>
      <a:lvl7pPr indent="963333" algn="ctr" defTabSz="579780">
        <a:defRPr>
          <a:solidFill>
            <a:schemeClr val="tx1"/>
          </a:solidFill>
          <a:uFill>
            <a:solidFill/>
          </a:uFill>
          <a:latin typeface="+mn-lt"/>
          <a:ea typeface="+mn-ea"/>
          <a:cs typeface="+mn-cs"/>
          <a:sym typeface="Arial"/>
        </a:defRPr>
      </a:lvl7pPr>
      <a:lvl8pPr indent="1123888" algn="ctr" defTabSz="579780">
        <a:defRPr>
          <a:solidFill>
            <a:schemeClr val="tx1"/>
          </a:solidFill>
          <a:uFill>
            <a:solidFill/>
          </a:uFill>
          <a:latin typeface="+mn-lt"/>
          <a:ea typeface="+mn-ea"/>
          <a:cs typeface="+mn-cs"/>
          <a:sym typeface="Arial"/>
        </a:defRPr>
      </a:lvl8pPr>
      <a:lvl9pPr indent="1284447" algn="ctr" defTabSz="579780">
        <a:defRPr>
          <a:solidFill>
            <a:schemeClr val="tx1"/>
          </a:solidFill>
          <a:uFill>
            <a:solidFill/>
          </a:uFill>
          <a:latin typeface="+mn-lt"/>
          <a:ea typeface="+mn-ea"/>
          <a:cs typeface="+mn-cs"/>
          <a:sym typeface="Arial"/>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p:nvPr/>
        </p:nvSpPr>
        <p:spPr>
          <a:xfrm>
            <a:off x="131764" y="131763"/>
            <a:ext cx="8902700" cy="6589712"/>
          </a:xfrm>
          <a:prstGeom prst="rect">
            <a:avLst/>
          </a:prstGeom>
          <a:solidFill>
            <a:srgbClr val="FFFFFF"/>
          </a:solidFill>
          <a:ln w="76200">
            <a:solidFill/>
            <a:miter lim="400000"/>
          </a:ln>
        </p:spPr>
        <p:txBody>
          <a:bodyPr lIns="38070" tIns="38070" rIns="38070" bIns="38070" anchor="ctr"/>
          <a:lstStyle/>
          <a:p>
            <a:pPr algn="ctr" defTabSz="583750">
              <a:buClr>
                <a:srgbClr val="000000"/>
              </a:buClr>
              <a:buFont typeface="Trebuchet MS"/>
              <a:buNone/>
              <a:defRPr sz="2000">
                <a:solidFill>
                  <a:srgbClr val="FFFFFF"/>
                </a:solidFill>
                <a:effectLst>
                  <a:outerShdw blurRad="38100" dist="12700" dir="5400000" rotWithShape="0">
                    <a:srgbClr val="000000">
                      <a:alpha val="50000"/>
                    </a:srgbClr>
                  </a:outerShdw>
                </a:effectLst>
                <a:latin typeface="Trebuchet MS"/>
                <a:ea typeface="Trebuchet MS"/>
                <a:cs typeface="Trebuchet MS"/>
                <a:sym typeface="Trebuchet MS"/>
              </a:defRPr>
            </a:pPr>
            <a:endParaRPr sz="2000" kern="0">
              <a:solidFill>
                <a:srgbClr val="FFFFFF"/>
              </a:solidFill>
              <a:effectLst>
                <a:outerShdw blurRad="38100" dist="12700" dir="5400000" rotWithShape="0">
                  <a:srgbClr val="000000">
                    <a:alpha val="50000"/>
                  </a:srgbClr>
                </a:outerShdw>
              </a:effectLst>
              <a:latin typeface="Trebuchet MS"/>
              <a:ea typeface="Trebuchet MS"/>
              <a:cs typeface="Trebuchet MS"/>
              <a:sym typeface="Trebuchet MS"/>
            </a:endParaRPr>
          </a:p>
        </p:txBody>
      </p:sp>
      <p:sp>
        <p:nvSpPr>
          <p:cNvPr id="3" name="Shape 3"/>
          <p:cNvSpPr>
            <a:spLocks noGrp="1"/>
          </p:cNvSpPr>
          <p:nvPr>
            <p:ph type="title"/>
          </p:nvPr>
        </p:nvSpPr>
        <p:spPr>
          <a:xfrm>
            <a:off x="457200" y="274638"/>
            <a:ext cx="8229600" cy="1143000"/>
          </a:xfrm>
          <a:prstGeom prst="rect">
            <a:avLst/>
          </a:prstGeom>
          <a:ln w="12700">
            <a:round/>
          </a:ln>
          <a:extLst>
            <a:ext uri="{C572A759-6A51-4108-AA02-DFA0A04FC94B}"/>
          </a:extLst>
        </p:spPr>
        <p:txBody>
          <a:bodyPr lIns="38070" tIns="38070" rIns="38070" bIns="38070" anchor="ctr"/>
          <a:lstStyle/>
          <a:p>
            <a:pPr lvl="0"/>
            <a:r>
              <a:rPr/>
              <a:t>Title Text</a:t>
            </a:r>
          </a:p>
        </p:txBody>
      </p:sp>
      <p:sp>
        <p:nvSpPr>
          <p:cNvPr id="4" name="Shape 4"/>
          <p:cNvSpPr>
            <a:spLocks noGrp="1"/>
          </p:cNvSpPr>
          <p:nvPr>
            <p:ph type="body" idx="1"/>
          </p:nvPr>
        </p:nvSpPr>
        <p:spPr>
          <a:xfrm>
            <a:off x="457200" y="1600215"/>
            <a:ext cx="8229600" cy="4525963"/>
          </a:xfrm>
          <a:prstGeom prst="rect">
            <a:avLst/>
          </a:prstGeom>
          <a:ln w="12700">
            <a:round/>
          </a:ln>
          <a:extLst>
            <a:ext uri="{C572A759-6A51-4108-AA02-DFA0A04FC94B}"/>
          </a:extLst>
        </p:spPr>
        <p:txBody>
          <a:bodyPr lIns="38070" tIns="38070" rIns="38070" bIns="38070"/>
          <a:lstStyle>
            <a:lvl2pPr marL="742950" indent="-285750">
              <a:spcBef>
                <a:spcPts val="600"/>
              </a:spcBef>
              <a:buChar char="–"/>
              <a:defRPr sz="2800"/>
            </a:lvl2pPr>
            <a:lvl3pPr marL="1143000" indent="-228600">
              <a:spcBef>
                <a:spcPts val="500"/>
              </a:spcBef>
              <a:defRPr sz="2400"/>
            </a:lvl3pPr>
            <a:lvl4pPr marL="1600200" indent="-228600">
              <a:spcBef>
                <a:spcPts val="400"/>
              </a:spcBef>
              <a:buChar char="–"/>
              <a:defRPr sz="2000"/>
            </a:lvl4pPr>
            <a:lvl5pPr marL="2057400" indent="-228600">
              <a:spcBef>
                <a:spcPts val="400"/>
              </a:spcBef>
              <a:buChar char="»"/>
              <a:defRPr sz="2000"/>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5" name="Shape 5"/>
          <p:cNvSpPr>
            <a:spLocks noGrp="1"/>
          </p:cNvSpPr>
          <p:nvPr>
            <p:ph type="sldNum" sz="quarter" idx="2"/>
          </p:nvPr>
        </p:nvSpPr>
        <p:spPr>
          <a:xfrm>
            <a:off x="8427150" y="6463684"/>
            <a:ext cx="259658" cy="261582"/>
          </a:xfrm>
          <a:prstGeom prst="rect">
            <a:avLst/>
          </a:prstGeom>
          <a:ln w="12700">
            <a:round/>
          </a:ln>
        </p:spPr>
        <p:txBody>
          <a:bodyPr wrap="none" lIns="38070" tIns="38070" rIns="38070" bIns="38070" anchor="ctr">
            <a:spAutoFit/>
          </a:bodyPr>
          <a:lstStyle>
            <a:lvl1pPr algn="r" fontAlgn="auto">
              <a:spcBef>
                <a:spcPts val="0"/>
              </a:spcBef>
              <a:spcAft>
                <a:spcPts val="0"/>
              </a:spcAft>
              <a:defRPr kern="0">
                <a:solidFill>
                  <a:srgbClr val="9A9A9A"/>
                </a:solidFill>
                <a:uFill>
                  <a:solidFill>
                    <a:srgbClr val="9A9A9A"/>
                  </a:solidFill>
                </a:uFill>
                <a:latin typeface="+mn-lt"/>
                <a:ea typeface="+mn-ea"/>
                <a:cs typeface="+mn-cs"/>
                <a:sym typeface="Calibri"/>
              </a:defRPr>
            </a:lvl1pPr>
          </a:lstStyle>
          <a:p>
            <a:pPr defTabSz="456846">
              <a:defRPr/>
            </a:pPr>
            <a:fld id="{27B38A59-A088-4E59-A682-DD1952A3468B}" type="slidenum">
              <a:rPr lang="tr-TR" sz="1200" smtClean="0"/>
              <a:pPr defTabSz="456846">
                <a:defRPr/>
              </a:pPr>
              <a:t>‹#›</a:t>
            </a:fld>
            <a:endParaRPr lang="tr-TR" sz="1200"/>
          </a:p>
        </p:txBody>
      </p:sp>
    </p:spTree>
    <p:extLst>
      <p:ext uri="{BB962C8B-B14F-4D97-AF65-F5344CB8AC3E}">
        <p14:creationId xmlns:p14="http://schemas.microsoft.com/office/powerpoint/2010/main" val="2783031333"/>
      </p:ext>
    </p:extLst>
  </p:cSld>
  <p:clrMap bg1="lt1" tx1="dk1" bg2="lt2" tx2="dk2" accent1="accent1" accent2="accent2" accent3="accent3" accent4="accent4" accent5="accent5" accent6="accent6" hlink="hlink" folHlink="folHlink"/>
  <p:sldLayoutIdLst>
    <p:sldLayoutId id="2147484104" r:id="rId1"/>
    <p:sldLayoutId id="2147484105" r:id="rId2"/>
    <p:sldLayoutId id="2147484106" r:id="rId3"/>
    <p:sldLayoutId id="2147484107" r:id="rId4"/>
    <p:sldLayoutId id="2147484108" r:id="rId5"/>
    <p:sldLayoutId id="2147484109" r:id="rId6"/>
    <p:sldLayoutId id="2147484110" r:id="rId7"/>
  </p:sldLayoutIdLst>
  <p:transition spd="med"/>
  <p:txStyles>
    <p:titleStyle>
      <a:lvl1pPr algn="ctr" defTabSz="456846" rtl="0" eaLnBrk="0" fontAlgn="base" hangingPunct="0">
        <a:spcBef>
          <a:spcPct val="0"/>
        </a:spcBef>
        <a:spcAft>
          <a:spcPct val="0"/>
        </a:spcAft>
        <a:defRPr sz="4400">
          <a:solidFill>
            <a:schemeClr val="tx2"/>
          </a:solidFill>
          <a:uFill>
            <a:solidFill/>
          </a:uFill>
          <a:latin typeface="+mn-lt"/>
          <a:ea typeface="+mn-ea"/>
          <a:cs typeface="+mn-cs"/>
          <a:sym typeface="Calibri" pitchFamily="34" charset="0"/>
        </a:defRPr>
      </a:lvl1pPr>
      <a:lvl2pPr algn="ctr" defTabSz="456846" rtl="0" eaLnBrk="0" fontAlgn="base" hangingPunct="0">
        <a:spcBef>
          <a:spcPct val="0"/>
        </a:spcBef>
        <a:spcAft>
          <a:spcPct val="0"/>
        </a:spcAft>
        <a:defRPr sz="4400">
          <a:solidFill>
            <a:schemeClr val="tx2"/>
          </a:solidFill>
          <a:uFill>
            <a:solidFill/>
          </a:uFill>
          <a:latin typeface="+mn-lt"/>
          <a:ea typeface="+mn-ea"/>
          <a:cs typeface="+mn-cs"/>
          <a:sym typeface="Calibri" pitchFamily="34" charset="0"/>
        </a:defRPr>
      </a:lvl2pPr>
      <a:lvl3pPr algn="ctr" defTabSz="456846" rtl="0" eaLnBrk="0" fontAlgn="base" hangingPunct="0">
        <a:spcBef>
          <a:spcPct val="0"/>
        </a:spcBef>
        <a:spcAft>
          <a:spcPct val="0"/>
        </a:spcAft>
        <a:defRPr sz="4400">
          <a:solidFill>
            <a:schemeClr val="tx2"/>
          </a:solidFill>
          <a:uFill>
            <a:solidFill/>
          </a:uFill>
          <a:latin typeface="+mn-lt"/>
          <a:ea typeface="+mn-ea"/>
          <a:cs typeface="+mn-cs"/>
          <a:sym typeface="Calibri" pitchFamily="34" charset="0"/>
        </a:defRPr>
      </a:lvl3pPr>
      <a:lvl4pPr algn="ctr" defTabSz="456846" rtl="0" eaLnBrk="0" fontAlgn="base" hangingPunct="0">
        <a:spcBef>
          <a:spcPct val="0"/>
        </a:spcBef>
        <a:spcAft>
          <a:spcPct val="0"/>
        </a:spcAft>
        <a:defRPr sz="4400">
          <a:solidFill>
            <a:schemeClr val="tx2"/>
          </a:solidFill>
          <a:uFill>
            <a:solidFill/>
          </a:uFill>
          <a:latin typeface="+mn-lt"/>
          <a:ea typeface="+mn-ea"/>
          <a:cs typeface="+mn-cs"/>
          <a:sym typeface="Calibri" pitchFamily="34" charset="0"/>
        </a:defRPr>
      </a:lvl4pPr>
      <a:lvl5pPr algn="ctr" defTabSz="456846" rtl="0" eaLnBrk="0" fontAlgn="base" hangingPunct="0">
        <a:spcBef>
          <a:spcPct val="0"/>
        </a:spcBef>
        <a:spcAft>
          <a:spcPct val="0"/>
        </a:spcAft>
        <a:defRPr sz="4400">
          <a:solidFill>
            <a:schemeClr val="tx2"/>
          </a:solidFill>
          <a:uFill>
            <a:solidFill/>
          </a:uFill>
          <a:latin typeface="+mn-lt"/>
          <a:ea typeface="+mn-ea"/>
          <a:cs typeface="+mn-cs"/>
          <a:sym typeface="Calibri" pitchFamily="34" charset="0"/>
        </a:defRPr>
      </a:lvl5pPr>
      <a:lvl6pPr indent="1142120" algn="ctr" defTabSz="456846">
        <a:defRPr sz="4400">
          <a:uFill>
            <a:solidFill/>
          </a:uFill>
          <a:latin typeface="+mn-lt"/>
          <a:ea typeface="+mn-ea"/>
          <a:cs typeface="+mn-cs"/>
          <a:sym typeface="Calibri"/>
        </a:defRPr>
      </a:lvl6pPr>
      <a:lvl7pPr indent="1370550" algn="ctr" defTabSz="456846">
        <a:defRPr sz="4400">
          <a:uFill>
            <a:solidFill/>
          </a:uFill>
          <a:latin typeface="+mn-lt"/>
          <a:ea typeface="+mn-ea"/>
          <a:cs typeface="+mn-cs"/>
          <a:sym typeface="Calibri"/>
        </a:defRPr>
      </a:lvl7pPr>
      <a:lvl8pPr indent="1598970" algn="ctr" defTabSz="456846">
        <a:defRPr sz="4400">
          <a:uFill>
            <a:solidFill/>
          </a:uFill>
          <a:latin typeface="+mn-lt"/>
          <a:ea typeface="+mn-ea"/>
          <a:cs typeface="+mn-cs"/>
          <a:sym typeface="Calibri"/>
        </a:defRPr>
      </a:lvl8pPr>
      <a:lvl9pPr indent="1827398" algn="ctr" defTabSz="456846">
        <a:defRPr sz="4400">
          <a:uFill>
            <a:solidFill/>
          </a:uFill>
          <a:latin typeface="+mn-lt"/>
          <a:ea typeface="+mn-ea"/>
          <a:cs typeface="+mn-cs"/>
          <a:sym typeface="Calibri"/>
        </a:defRPr>
      </a:lvl9pPr>
    </p:titleStyle>
    <p:bodyStyle>
      <a:lvl1pPr marL="342640" indent="-342640" algn="l" defTabSz="456846" rtl="0" eaLnBrk="0" fontAlgn="base" hangingPunct="0">
        <a:spcBef>
          <a:spcPts val="700"/>
        </a:spcBef>
        <a:spcAft>
          <a:spcPct val="0"/>
        </a:spcAft>
        <a:buClr>
          <a:srgbClr val="000000"/>
        </a:buClr>
        <a:buSzPct val="100000"/>
        <a:buFont typeface="Arial" pitchFamily="34" charset="0"/>
        <a:buChar char="•"/>
        <a:defRPr sz="3200">
          <a:solidFill>
            <a:schemeClr val="tx1"/>
          </a:solidFill>
          <a:uFill>
            <a:solidFill/>
          </a:uFill>
          <a:latin typeface="+mn-lt"/>
          <a:ea typeface="+mn-ea"/>
          <a:cs typeface="+mn-cs"/>
          <a:sym typeface="Calibri" pitchFamily="34" charset="0"/>
        </a:defRPr>
      </a:lvl1pPr>
      <a:lvl2pPr marL="782038" indent="-325189" algn="l" defTabSz="456846" rtl="0" eaLnBrk="0" fontAlgn="base" hangingPunct="0">
        <a:spcBef>
          <a:spcPts val="700"/>
        </a:spcBef>
        <a:spcAft>
          <a:spcPct val="0"/>
        </a:spcAft>
        <a:buClr>
          <a:srgbClr val="000000"/>
        </a:buClr>
        <a:buSzPct val="100000"/>
        <a:buFont typeface="Arial" pitchFamily="34" charset="0"/>
        <a:buChar char="•"/>
        <a:defRPr sz="3200">
          <a:solidFill>
            <a:schemeClr val="tx1"/>
          </a:solidFill>
          <a:uFill>
            <a:solidFill/>
          </a:uFill>
          <a:latin typeface="+mn-lt"/>
          <a:ea typeface="+mn-ea"/>
          <a:cs typeface="+mn-cs"/>
          <a:sym typeface="Calibri" pitchFamily="34" charset="0"/>
        </a:defRPr>
      </a:lvl2pPr>
      <a:lvl3pPr marL="1218265" indent="-304567" algn="l" defTabSz="456846" rtl="0" eaLnBrk="0" fontAlgn="base" hangingPunct="0">
        <a:spcBef>
          <a:spcPts val="700"/>
        </a:spcBef>
        <a:spcAft>
          <a:spcPct val="0"/>
        </a:spcAft>
        <a:buClr>
          <a:srgbClr val="000000"/>
        </a:buClr>
        <a:buSzPct val="100000"/>
        <a:buFont typeface="Arial" pitchFamily="34" charset="0"/>
        <a:buChar char="•"/>
        <a:defRPr sz="3200">
          <a:solidFill>
            <a:schemeClr val="tx1"/>
          </a:solidFill>
          <a:uFill>
            <a:solidFill/>
          </a:uFill>
          <a:latin typeface="+mn-lt"/>
          <a:ea typeface="+mn-ea"/>
          <a:cs typeface="+mn-cs"/>
          <a:sym typeface="Calibri" pitchFamily="34" charset="0"/>
        </a:defRPr>
      </a:lvl3pPr>
      <a:lvl4pPr marL="1735390" indent="-364841" algn="l" defTabSz="456846" rtl="0" eaLnBrk="0" fontAlgn="base" hangingPunct="0">
        <a:spcBef>
          <a:spcPts val="700"/>
        </a:spcBef>
        <a:spcAft>
          <a:spcPct val="0"/>
        </a:spcAft>
        <a:buClr>
          <a:srgbClr val="000000"/>
        </a:buClr>
        <a:buSzPct val="100000"/>
        <a:buFont typeface="Arial" pitchFamily="34" charset="0"/>
        <a:buChar char="•"/>
        <a:defRPr sz="3200">
          <a:solidFill>
            <a:schemeClr val="tx1"/>
          </a:solidFill>
          <a:uFill>
            <a:solidFill/>
          </a:uFill>
          <a:latin typeface="+mn-lt"/>
          <a:ea typeface="+mn-ea"/>
          <a:cs typeface="+mn-cs"/>
          <a:sym typeface="Calibri" pitchFamily="34" charset="0"/>
        </a:defRPr>
      </a:lvl4pPr>
      <a:lvl5pPr marL="2192240" indent="-364841" algn="l" defTabSz="456846" rtl="0" eaLnBrk="0" fontAlgn="base" hangingPunct="0">
        <a:spcBef>
          <a:spcPts val="700"/>
        </a:spcBef>
        <a:spcAft>
          <a:spcPct val="0"/>
        </a:spcAft>
        <a:buClr>
          <a:srgbClr val="000000"/>
        </a:buClr>
        <a:buSzPct val="100000"/>
        <a:buFont typeface="Arial" pitchFamily="34" charset="0"/>
        <a:buChar char="•"/>
        <a:defRPr sz="3200">
          <a:solidFill>
            <a:schemeClr val="tx1"/>
          </a:solidFill>
          <a:uFill>
            <a:solidFill/>
          </a:uFill>
          <a:latin typeface="+mn-lt"/>
          <a:ea typeface="+mn-ea"/>
          <a:cs typeface="+mn-cs"/>
          <a:sym typeface="Calibri" pitchFamily="34" charset="0"/>
        </a:defRPr>
      </a:lvl5pPr>
      <a:lvl6pPr marL="3362917" indent="-913696" defTabSz="456846">
        <a:spcBef>
          <a:spcPts val="700"/>
        </a:spcBef>
        <a:buClr>
          <a:srgbClr val="000000"/>
        </a:buClr>
        <a:buSzPct val="171000"/>
        <a:buFont typeface="Arial"/>
        <a:buChar char="•"/>
        <a:defRPr sz="3200">
          <a:uFill>
            <a:solidFill/>
          </a:uFill>
          <a:latin typeface="+mn-lt"/>
          <a:ea typeface="+mn-ea"/>
          <a:cs typeface="+mn-cs"/>
          <a:sym typeface="Calibri"/>
        </a:defRPr>
      </a:lvl6pPr>
      <a:lvl7pPr marL="3718244" indent="-913696" defTabSz="456846">
        <a:spcBef>
          <a:spcPts val="700"/>
        </a:spcBef>
        <a:buClr>
          <a:srgbClr val="000000"/>
        </a:buClr>
        <a:buSzPct val="171000"/>
        <a:buFont typeface="Arial"/>
        <a:buChar char="•"/>
        <a:defRPr sz="3200">
          <a:uFill>
            <a:solidFill/>
          </a:uFill>
          <a:latin typeface="+mn-lt"/>
          <a:ea typeface="+mn-ea"/>
          <a:cs typeface="+mn-cs"/>
          <a:sym typeface="Calibri"/>
        </a:defRPr>
      </a:lvl7pPr>
      <a:lvl8pPr marL="4073574" indent="-913696" defTabSz="456846">
        <a:spcBef>
          <a:spcPts val="700"/>
        </a:spcBef>
        <a:buClr>
          <a:srgbClr val="000000"/>
        </a:buClr>
        <a:buSzPct val="171000"/>
        <a:buFont typeface="Arial"/>
        <a:buChar char="•"/>
        <a:defRPr sz="3200">
          <a:uFill>
            <a:solidFill/>
          </a:uFill>
          <a:latin typeface="+mn-lt"/>
          <a:ea typeface="+mn-ea"/>
          <a:cs typeface="+mn-cs"/>
          <a:sym typeface="Calibri"/>
        </a:defRPr>
      </a:lvl8pPr>
      <a:lvl9pPr marL="4428899" indent="-913696" defTabSz="456846">
        <a:spcBef>
          <a:spcPts val="700"/>
        </a:spcBef>
        <a:buClr>
          <a:srgbClr val="000000"/>
        </a:buClr>
        <a:buSzPct val="171000"/>
        <a:buFont typeface="Arial"/>
        <a:buChar char="•"/>
        <a:defRPr sz="3200">
          <a:uFill>
            <a:solidFill/>
          </a:uFill>
          <a:latin typeface="+mn-lt"/>
          <a:ea typeface="+mn-ea"/>
          <a:cs typeface="+mn-cs"/>
          <a:sym typeface="Calibri"/>
        </a:defRPr>
      </a:lvl9pPr>
    </p:bodyStyle>
    <p:otherStyle>
      <a:lvl1pPr algn="r" defTabSz="456846">
        <a:defRPr sz="1200">
          <a:solidFill>
            <a:schemeClr val="tx1"/>
          </a:solidFill>
          <a:uFill>
            <a:solidFill>
              <a:srgbClr val="9A9A9A"/>
            </a:solidFill>
          </a:uFill>
          <a:latin typeface="+mn-lt"/>
          <a:ea typeface="+mn-ea"/>
          <a:cs typeface="+mn-cs"/>
          <a:sym typeface="Calibri"/>
        </a:defRPr>
      </a:lvl1pPr>
      <a:lvl2pPr algn="r" defTabSz="456846">
        <a:defRPr sz="1200">
          <a:solidFill>
            <a:schemeClr val="tx1"/>
          </a:solidFill>
          <a:uFill>
            <a:solidFill>
              <a:srgbClr val="9A9A9A"/>
            </a:solidFill>
          </a:uFill>
          <a:latin typeface="+mn-lt"/>
          <a:ea typeface="+mn-ea"/>
          <a:cs typeface="+mn-cs"/>
          <a:sym typeface="Calibri"/>
        </a:defRPr>
      </a:lvl2pPr>
      <a:lvl3pPr algn="r" defTabSz="456846">
        <a:defRPr sz="1200">
          <a:solidFill>
            <a:schemeClr val="tx1"/>
          </a:solidFill>
          <a:uFill>
            <a:solidFill>
              <a:srgbClr val="9A9A9A"/>
            </a:solidFill>
          </a:uFill>
          <a:latin typeface="+mn-lt"/>
          <a:ea typeface="+mn-ea"/>
          <a:cs typeface="+mn-cs"/>
          <a:sym typeface="Calibri"/>
        </a:defRPr>
      </a:lvl3pPr>
      <a:lvl4pPr algn="r" defTabSz="456846">
        <a:defRPr sz="1200">
          <a:solidFill>
            <a:schemeClr val="tx1"/>
          </a:solidFill>
          <a:uFill>
            <a:solidFill>
              <a:srgbClr val="9A9A9A"/>
            </a:solidFill>
          </a:uFill>
          <a:latin typeface="+mn-lt"/>
          <a:ea typeface="+mn-ea"/>
          <a:cs typeface="+mn-cs"/>
          <a:sym typeface="Calibri"/>
        </a:defRPr>
      </a:lvl4pPr>
      <a:lvl5pPr algn="r" defTabSz="456846">
        <a:defRPr sz="1200">
          <a:solidFill>
            <a:schemeClr val="tx1"/>
          </a:solidFill>
          <a:uFill>
            <a:solidFill>
              <a:srgbClr val="9A9A9A"/>
            </a:solidFill>
          </a:uFill>
          <a:latin typeface="+mn-lt"/>
          <a:ea typeface="+mn-ea"/>
          <a:cs typeface="+mn-cs"/>
          <a:sym typeface="Calibri"/>
        </a:defRPr>
      </a:lvl5pPr>
      <a:lvl6pPr algn="r" defTabSz="456846">
        <a:defRPr sz="1200">
          <a:solidFill>
            <a:schemeClr val="tx1"/>
          </a:solidFill>
          <a:uFill>
            <a:solidFill>
              <a:srgbClr val="9A9A9A"/>
            </a:solidFill>
          </a:uFill>
          <a:latin typeface="+mn-lt"/>
          <a:ea typeface="+mn-ea"/>
          <a:cs typeface="+mn-cs"/>
          <a:sym typeface="Calibri"/>
        </a:defRPr>
      </a:lvl6pPr>
      <a:lvl7pPr algn="r" defTabSz="456846">
        <a:defRPr sz="1200">
          <a:solidFill>
            <a:schemeClr val="tx1"/>
          </a:solidFill>
          <a:uFill>
            <a:solidFill>
              <a:srgbClr val="9A9A9A"/>
            </a:solidFill>
          </a:uFill>
          <a:latin typeface="+mn-lt"/>
          <a:ea typeface="+mn-ea"/>
          <a:cs typeface="+mn-cs"/>
          <a:sym typeface="Calibri"/>
        </a:defRPr>
      </a:lvl7pPr>
      <a:lvl8pPr algn="r" defTabSz="456846">
        <a:defRPr sz="1200">
          <a:solidFill>
            <a:schemeClr val="tx1"/>
          </a:solidFill>
          <a:uFill>
            <a:solidFill>
              <a:srgbClr val="9A9A9A"/>
            </a:solidFill>
          </a:uFill>
          <a:latin typeface="+mn-lt"/>
          <a:ea typeface="+mn-ea"/>
          <a:cs typeface="+mn-cs"/>
          <a:sym typeface="Calibri"/>
        </a:defRPr>
      </a:lvl8pPr>
      <a:lvl9pPr algn="r" defTabSz="456846">
        <a:defRPr sz="1200">
          <a:solidFill>
            <a:schemeClr val="tx1"/>
          </a:solidFill>
          <a:uFill>
            <a:solidFill>
              <a:srgbClr val="9A9A9A"/>
            </a:solidFill>
          </a:uFill>
          <a:latin typeface="+mn-lt"/>
          <a:ea typeface="+mn-ea"/>
          <a:cs typeface="+mn-cs"/>
          <a:sym typeface="Calibri"/>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image.png"/>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60278" y="60278"/>
            <a:ext cx="8986615" cy="6725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 name="Shape 3"/>
          <p:cNvSpPr>
            <a:spLocks noGrp="1"/>
          </p:cNvSpPr>
          <p:nvPr>
            <p:ph type="title"/>
          </p:nvPr>
        </p:nvSpPr>
        <p:spPr>
          <a:xfrm>
            <a:off x="455415" y="91532"/>
            <a:ext cx="8233172" cy="1509117"/>
          </a:xfrm>
          <a:prstGeom prst="rect">
            <a:avLst/>
          </a:prstGeom>
          <a:ln w="12700">
            <a:miter lim="400000"/>
          </a:ln>
          <a:extLst>
            <a:ext uri="{C572A759-6A51-4108-AA02-DFA0A04FC94B}"/>
          </a:extLst>
        </p:spPr>
        <p:txBody>
          <a:bodyPr vert="horz" wrap="square" lIns="35701" tIns="35701" rIns="35701" bIns="35701" numCol="1" anchor="ctr" anchorCtr="0" compatLnSpc="1">
            <a:prstTxWarp prst="textNoShape">
              <a:avLst/>
            </a:prstTxWarp>
          </a:bodyPr>
          <a:lstStyle/>
          <a:p>
            <a:pPr lvl="0"/>
            <a:r>
              <a:rPr lang="tr-TR" smtClean="0">
                <a:sym typeface="Arial" pitchFamily="34" charset="0"/>
              </a:rPr>
              <a:t>Title Text</a:t>
            </a:r>
          </a:p>
        </p:txBody>
      </p:sp>
      <p:sp>
        <p:nvSpPr>
          <p:cNvPr id="4" name="Shape 4"/>
          <p:cNvSpPr>
            <a:spLocks noGrp="1"/>
          </p:cNvSpPr>
          <p:nvPr>
            <p:ph type="body" idx="1"/>
          </p:nvPr>
        </p:nvSpPr>
        <p:spPr>
          <a:xfrm>
            <a:off x="455415" y="1598414"/>
            <a:ext cx="8233172" cy="5259586"/>
          </a:xfrm>
          <a:prstGeom prst="rect">
            <a:avLst/>
          </a:prstGeom>
          <a:ln w="12700">
            <a:miter lim="400000"/>
          </a:ln>
          <a:extLst>
            <a:ext uri="{C572A759-6A51-4108-AA02-DFA0A04FC94B}"/>
          </a:extLst>
        </p:spPr>
        <p:txBody>
          <a:bodyPr vert="horz" wrap="square" lIns="0" tIns="0" rIns="0" bIns="0" numCol="1" anchor="t" anchorCtr="0" compatLnSpc="1">
            <a:prstTxWarp prst="textNoShape">
              <a:avLst/>
            </a:prstTxWarp>
          </a:bodyPr>
          <a:lstStyle/>
          <a:p>
            <a:pPr lvl="0"/>
            <a:r>
              <a:rPr lang="tr-TR" smtClean="0">
                <a:sym typeface="Arial" pitchFamily="34" charset="0"/>
              </a:rPr>
              <a:t>Body Level One</a:t>
            </a:r>
          </a:p>
          <a:p>
            <a:pPr lvl="1"/>
            <a:r>
              <a:rPr lang="tr-TR" smtClean="0">
                <a:sym typeface="Arial" pitchFamily="34" charset="0"/>
              </a:rPr>
              <a:t>Body Level Two</a:t>
            </a:r>
          </a:p>
          <a:p>
            <a:pPr lvl="2"/>
            <a:r>
              <a:rPr lang="tr-TR" smtClean="0">
                <a:sym typeface="Arial" pitchFamily="34" charset="0"/>
              </a:rPr>
              <a:t>Body Level Three</a:t>
            </a:r>
          </a:p>
          <a:p>
            <a:pPr lvl="3"/>
            <a:r>
              <a:rPr lang="tr-TR" smtClean="0">
                <a:sym typeface="Arial" pitchFamily="34" charset="0"/>
              </a:rPr>
              <a:t>Body Level Four</a:t>
            </a:r>
          </a:p>
          <a:p>
            <a:pPr lvl="4"/>
            <a:r>
              <a:rPr lang="tr-TR" smtClean="0">
                <a:sym typeface="Arial" pitchFamily="34" charset="0"/>
              </a:rPr>
              <a:t>Body Level Five</a:t>
            </a:r>
          </a:p>
        </p:txBody>
      </p:sp>
      <p:sp>
        <p:nvSpPr>
          <p:cNvPr id="5" name="Shape 5"/>
          <p:cNvSpPr>
            <a:spLocks noGrp="1"/>
          </p:cNvSpPr>
          <p:nvPr>
            <p:ph type="sldNum" sz="quarter" idx="2"/>
          </p:nvPr>
        </p:nvSpPr>
        <p:spPr>
          <a:xfrm>
            <a:off x="7517780" y="6245210"/>
            <a:ext cx="205184" cy="200055"/>
          </a:xfrm>
          <a:prstGeom prst="rect">
            <a:avLst/>
          </a:prstGeom>
          <a:ln w="12700">
            <a:miter lim="400000"/>
          </a:ln>
        </p:spPr>
        <p:txBody>
          <a:bodyPr wrap="none" lIns="0" tIns="0" rIns="0" bIns="0">
            <a:spAutoFit/>
          </a:bodyPr>
          <a:lstStyle>
            <a:lvl1pPr algn="ctr" defTabSz="580170" fontAlgn="auto">
              <a:spcBef>
                <a:spcPts val="0"/>
              </a:spcBef>
              <a:spcAft>
                <a:spcPts val="0"/>
              </a:spcAft>
              <a:defRPr sz="1300" kern="0">
                <a:solidFill>
                  <a:sysClr val="windowText" lastClr="000000"/>
                </a:solidFill>
                <a:uFill>
                  <a:solidFill/>
                </a:uFill>
                <a:latin typeface="Arial"/>
                <a:ea typeface="Arial"/>
                <a:cs typeface="Arial"/>
                <a:sym typeface="Arial"/>
              </a:defRPr>
            </a:lvl1pPr>
          </a:lstStyle>
          <a:p>
            <a:pPr>
              <a:defRPr/>
            </a:pPr>
            <a:fld id="{B05CBD88-BA4C-41C3-BD56-5C78B34CB98C}" type="slidenum">
              <a:rPr/>
              <a:pPr>
                <a:defRPr/>
              </a:pPr>
              <a:t>‹#›</a:t>
            </a:fld>
            <a:endParaRPr/>
          </a:p>
        </p:txBody>
      </p:sp>
    </p:spTree>
    <p:extLst>
      <p:ext uri="{BB962C8B-B14F-4D97-AF65-F5344CB8AC3E}">
        <p14:creationId xmlns:p14="http://schemas.microsoft.com/office/powerpoint/2010/main" val="2577732144"/>
      </p:ext>
    </p:extLst>
  </p:cSld>
  <p:clrMap bg1="lt1" tx1="dk1" bg2="lt2" tx2="dk2" accent1="accent1" accent2="accent2" accent3="accent3" accent4="accent4" accent5="accent5" accent6="accent6" hlink="hlink" folHlink="folHlink"/>
  <p:sldLayoutIdLst>
    <p:sldLayoutId id="2147484112" r:id="rId1"/>
    <p:sldLayoutId id="2147484113" r:id="rId2"/>
    <p:sldLayoutId id="2147484114" r:id="rId3"/>
    <p:sldLayoutId id="2147484115" r:id="rId4"/>
    <p:sldLayoutId id="2147484116" r:id="rId5"/>
    <p:sldLayoutId id="2147484117" r:id="rId6"/>
    <p:sldLayoutId id="2147484118" r:id="rId7"/>
    <p:sldLayoutId id="2147484119" r:id="rId8"/>
    <p:sldLayoutId id="2147484120" r:id="rId9"/>
    <p:sldLayoutId id="2147484121" r:id="rId10"/>
    <p:sldLayoutId id="2147484122" r:id="rId11"/>
    <p:sldLayoutId id="2147484123" r:id="rId12"/>
    <p:sldLayoutId id="2147484124" r:id="rId13"/>
    <p:sldLayoutId id="2147484125" r:id="rId14"/>
    <p:sldLayoutId id="2147484126" r:id="rId15"/>
    <p:sldLayoutId id="2147484127" r:id="rId16"/>
    <p:sldLayoutId id="2147484128" r:id="rId17"/>
    <p:sldLayoutId id="2147484129" r:id="rId18"/>
    <p:sldLayoutId id="2147484130" r:id="rId19"/>
    <p:sldLayoutId id="2147484131" r:id="rId20"/>
    <p:sldLayoutId id="2147484132" r:id="rId21"/>
    <p:sldLayoutId id="2147484133" r:id="rId22"/>
    <p:sldLayoutId id="2147484134" r:id="rId23"/>
    <p:sldLayoutId id="2147484135" r:id="rId24"/>
    <p:sldLayoutId id="2147484136" r:id="rId25"/>
    <p:sldLayoutId id="2147484137" r:id="rId26"/>
    <p:sldLayoutId id="2147484138" r:id="rId27"/>
    <p:sldLayoutId id="2147484139" r:id="rId28"/>
    <p:sldLayoutId id="2147484140" r:id="rId29"/>
    <p:sldLayoutId id="2147484234" r:id="rId30"/>
  </p:sldLayoutIdLst>
  <p:transition spd="med"/>
  <p:txStyles>
    <p:titleStyle>
      <a:lvl1pPr marL="40166" indent="-40166" algn="ctr" defTabSz="910422" rtl="0" eaLnBrk="0" fontAlgn="base" hangingPunct="0">
        <a:spcBef>
          <a:spcPct val="0"/>
        </a:spcBef>
        <a:spcAft>
          <a:spcPct val="0"/>
        </a:spcAft>
        <a:defRPr sz="4400">
          <a:solidFill>
            <a:schemeClr val="tx2"/>
          </a:solidFill>
          <a:uFill>
            <a:solidFill/>
          </a:uFill>
          <a:latin typeface="Arial"/>
          <a:ea typeface="Arial"/>
          <a:cs typeface="Arial"/>
          <a:sym typeface="Arial" pitchFamily="34" charset="0"/>
        </a:defRPr>
      </a:lvl1pPr>
      <a:lvl2pPr marL="40166" indent="-40166" algn="ctr" defTabSz="910422" rtl="0" eaLnBrk="0" fontAlgn="base" hangingPunct="0">
        <a:spcBef>
          <a:spcPct val="0"/>
        </a:spcBef>
        <a:spcAft>
          <a:spcPct val="0"/>
        </a:spcAft>
        <a:defRPr sz="4400">
          <a:solidFill>
            <a:schemeClr val="tx2"/>
          </a:solidFill>
          <a:uFill>
            <a:solidFill/>
          </a:uFill>
          <a:latin typeface="Arial"/>
          <a:ea typeface="Arial"/>
          <a:cs typeface="Arial"/>
          <a:sym typeface="Arial" pitchFamily="34" charset="0"/>
        </a:defRPr>
      </a:lvl2pPr>
      <a:lvl3pPr marL="40166" indent="-40166" algn="ctr" defTabSz="910422" rtl="0" eaLnBrk="0" fontAlgn="base" hangingPunct="0">
        <a:spcBef>
          <a:spcPct val="0"/>
        </a:spcBef>
        <a:spcAft>
          <a:spcPct val="0"/>
        </a:spcAft>
        <a:defRPr sz="4400">
          <a:solidFill>
            <a:schemeClr val="tx2"/>
          </a:solidFill>
          <a:uFill>
            <a:solidFill/>
          </a:uFill>
          <a:latin typeface="Arial"/>
          <a:ea typeface="Arial"/>
          <a:cs typeface="Arial"/>
          <a:sym typeface="Arial" pitchFamily="34" charset="0"/>
        </a:defRPr>
      </a:lvl3pPr>
      <a:lvl4pPr marL="40166" indent="-40166" algn="ctr" defTabSz="910422" rtl="0" eaLnBrk="0" fontAlgn="base" hangingPunct="0">
        <a:spcBef>
          <a:spcPct val="0"/>
        </a:spcBef>
        <a:spcAft>
          <a:spcPct val="0"/>
        </a:spcAft>
        <a:defRPr sz="4400">
          <a:solidFill>
            <a:schemeClr val="tx2"/>
          </a:solidFill>
          <a:uFill>
            <a:solidFill/>
          </a:uFill>
          <a:latin typeface="Arial"/>
          <a:ea typeface="Arial"/>
          <a:cs typeface="Arial"/>
          <a:sym typeface="Arial" pitchFamily="34" charset="0"/>
        </a:defRPr>
      </a:lvl4pPr>
      <a:lvl5pPr marL="40166" indent="-40166" algn="ctr" defTabSz="910422" rtl="0" eaLnBrk="0" fontAlgn="base" hangingPunct="0">
        <a:spcBef>
          <a:spcPct val="0"/>
        </a:spcBef>
        <a:spcAft>
          <a:spcPct val="0"/>
        </a:spcAft>
        <a:defRPr sz="4400">
          <a:solidFill>
            <a:schemeClr val="tx2"/>
          </a:solidFill>
          <a:uFill>
            <a:solidFill/>
          </a:uFill>
          <a:latin typeface="Arial"/>
          <a:ea typeface="Arial"/>
          <a:cs typeface="Arial"/>
          <a:sym typeface="Arial" pitchFamily="34" charset="0"/>
        </a:defRPr>
      </a:lvl5pPr>
      <a:lvl6pPr marL="40622" marR="40622" indent="803315" algn="ctr" defTabSz="910422">
        <a:defRPr sz="4400">
          <a:uFill>
            <a:solidFill/>
          </a:uFill>
          <a:latin typeface="Arial"/>
          <a:ea typeface="Arial"/>
          <a:cs typeface="Arial"/>
          <a:sym typeface="Arial"/>
        </a:defRPr>
      </a:lvl6pPr>
      <a:lvl7pPr marL="40622" marR="40622" indent="963975" algn="ctr" defTabSz="910422">
        <a:defRPr sz="4400">
          <a:uFill>
            <a:solidFill/>
          </a:uFill>
          <a:latin typeface="Arial"/>
          <a:ea typeface="Arial"/>
          <a:cs typeface="Arial"/>
          <a:sym typeface="Arial"/>
        </a:defRPr>
      </a:lvl7pPr>
      <a:lvl8pPr marL="40622" marR="40622" indent="1124640" algn="ctr" defTabSz="910422">
        <a:defRPr sz="4400">
          <a:uFill>
            <a:solidFill/>
          </a:uFill>
          <a:latin typeface="Arial"/>
          <a:ea typeface="Arial"/>
          <a:cs typeface="Arial"/>
          <a:sym typeface="Arial"/>
        </a:defRPr>
      </a:lvl8pPr>
      <a:lvl9pPr marL="40622" marR="40622" indent="1285302" algn="ctr" defTabSz="910422">
        <a:defRPr sz="4400">
          <a:uFill>
            <a:solidFill/>
          </a:uFill>
          <a:latin typeface="Arial"/>
          <a:ea typeface="Arial"/>
          <a:cs typeface="Arial"/>
          <a:sym typeface="Arial"/>
        </a:defRPr>
      </a:lvl9pPr>
    </p:titleStyle>
    <p:bodyStyle>
      <a:lvl1pPr marL="268887" indent="-240996" algn="l" defTabSz="910422" rtl="0" eaLnBrk="0" fontAlgn="base" hangingPunct="0">
        <a:spcBef>
          <a:spcPts val="703"/>
        </a:spcBef>
        <a:spcAft>
          <a:spcPct val="0"/>
        </a:spcAft>
        <a:buSzPct val="100000"/>
        <a:buChar char="•"/>
        <a:defRPr sz="3100">
          <a:solidFill>
            <a:schemeClr val="tx1"/>
          </a:solidFill>
          <a:uFill>
            <a:solidFill/>
          </a:uFill>
          <a:latin typeface="Arial"/>
          <a:ea typeface="Arial"/>
          <a:cs typeface="Arial"/>
          <a:sym typeface="Arial" pitchFamily="34" charset="0"/>
        </a:defRPr>
      </a:lvl1pPr>
      <a:lvl2pPr marL="582401" indent="-232068" algn="l" defTabSz="910422" rtl="0" eaLnBrk="0" fontAlgn="base" hangingPunct="0">
        <a:spcBef>
          <a:spcPts val="703"/>
        </a:spcBef>
        <a:spcAft>
          <a:spcPct val="0"/>
        </a:spcAft>
        <a:buSzPct val="100000"/>
        <a:buChar char="•"/>
        <a:defRPr sz="3100">
          <a:solidFill>
            <a:schemeClr val="tx1"/>
          </a:solidFill>
          <a:uFill>
            <a:solidFill/>
          </a:uFill>
          <a:latin typeface="Arial"/>
          <a:ea typeface="Arial"/>
          <a:cs typeface="Arial"/>
          <a:sym typeface="Arial" pitchFamily="34" charset="0"/>
        </a:defRPr>
      </a:lvl2pPr>
      <a:lvl3pPr marL="878067" indent="-207523" algn="l" defTabSz="910422" rtl="0" eaLnBrk="0" fontAlgn="base" hangingPunct="0">
        <a:spcBef>
          <a:spcPts val="703"/>
        </a:spcBef>
        <a:spcAft>
          <a:spcPct val="0"/>
        </a:spcAft>
        <a:buSzPct val="100000"/>
        <a:buChar char="•"/>
        <a:defRPr sz="3100">
          <a:solidFill>
            <a:schemeClr val="tx1"/>
          </a:solidFill>
          <a:uFill>
            <a:solidFill/>
          </a:uFill>
          <a:latin typeface="Arial"/>
          <a:ea typeface="Arial"/>
          <a:cs typeface="Arial"/>
          <a:sym typeface="Arial" pitchFamily="34" charset="0"/>
        </a:defRPr>
      </a:lvl3pPr>
      <a:lvl4pPr marL="1244019" indent="-252151" algn="l" defTabSz="910422" rtl="0" eaLnBrk="0" fontAlgn="base" hangingPunct="0">
        <a:spcBef>
          <a:spcPts val="703"/>
        </a:spcBef>
        <a:spcAft>
          <a:spcPct val="0"/>
        </a:spcAft>
        <a:buSzPct val="100000"/>
        <a:buChar char="•"/>
        <a:defRPr sz="3100">
          <a:solidFill>
            <a:schemeClr val="tx1"/>
          </a:solidFill>
          <a:uFill>
            <a:solidFill/>
          </a:uFill>
          <a:latin typeface="Arial"/>
          <a:ea typeface="Arial"/>
          <a:cs typeface="Arial"/>
          <a:sym typeface="Arial" pitchFamily="34" charset="0"/>
        </a:defRPr>
      </a:lvl4pPr>
      <a:lvl5pPr marL="1565349" indent="-252151" algn="l" defTabSz="910422" rtl="0" eaLnBrk="0" fontAlgn="base" hangingPunct="0">
        <a:spcBef>
          <a:spcPts val="703"/>
        </a:spcBef>
        <a:spcAft>
          <a:spcPct val="0"/>
        </a:spcAft>
        <a:buSzPct val="100000"/>
        <a:buChar char="•"/>
        <a:defRPr sz="3100">
          <a:solidFill>
            <a:schemeClr val="tx1"/>
          </a:solidFill>
          <a:uFill>
            <a:solidFill/>
          </a:uFill>
          <a:latin typeface="Arial"/>
          <a:ea typeface="Arial"/>
          <a:cs typeface="Arial"/>
          <a:sym typeface="Arial" pitchFamily="34" charset="0"/>
        </a:defRPr>
      </a:lvl5pPr>
      <a:lvl6pPr marL="1566335" marR="40622" indent="-252469" defTabSz="910422">
        <a:spcBef>
          <a:spcPts val="703"/>
        </a:spcBef>
        <a:buSzPct val="100000"/>
        <a:buChar char="•"/>
        <a:defRPr sz="3100">
          <a:uFill>
            <a:solidFill/>
          </a:uFill>
          <a:latin typeface="Arial"/>
          <a:ea typeface="Arial"/>
          <a:cs typeface="Arial"/>
          <a:sym typeface="Arial"/>
        </a:defRPr>
      </a:lvl6pPr>
      <a:lvl7pPr marL="1566335" marR="40622" indent="-252469" defTabSz="910422">
        <a:spcBef>
          <a:spcPts val="703"/>
        </a:spcBef>
        <a:buSzPct val="100000"/>
        <a:buChar char="•"/>
        <a:defRPr sz="3100">
          <a:uFill>
            <a:solidFill/>
          </a:uFill>
          <a:latin typeface="Arial"/>
          <a:ea typeface="Arial"/>
          <a:cs typeface="Arial"/>
          <a:sym typeface="Arial"/>
        </a:defRPr>
      </a:lvl7pPr>
      <a:lvl8pPr marL="1566335" marR="40622" indent="-252469" defTabSz="910422">
        <a:spcBef>
          <a:spcPts val="703"/>
        </a:spcBef>
        <a:buSzPct val="100000"/>
        <a:buChar char="•"/>
        <a:defRPr sz="3100">
          <a:uFill>
            <a:solidFill/>
          </a:uFill>
          <a:latin typeface="Arial"/>
          <a:ea typeface="Arial"/>
          <a:cs typeface="Arial"/>
          <a:sym typeface="Arial"/>
        </a:defRPr>
      </a:lvl8pPr>
      <a:lvl9pPr marL="1566335" marR="40622" indent="-252469" defTabSz="910422">
        <a:spcBef>
          <a:spcPts val="703"/>
        </a:spcBef>
        <a:buSzPct val="100000"/>
        <a:buChar char="•"/>
        <a:defRPr sz="3100">
          <a:uFill>
            <a:solidFill/>
          </a:uFill>
          <a:latin typeface="Arial"/>
          <a:ea typeface="Arial"/>
          <a:cs typeface="Arial"/>
          <a:sym typeface="Arial"/>
        </a:defRPr>
      </a:lvl9pPr>
    </p:bodyStyle>
    <p:otherStyle>
      <a:lvl1pPr algn="ctr" defTabSz="580170">
        <a:defRPr>
          <a:solidFill>
            <a:schemeClr val="tx1"/>
          </a:solidFill>
          <a:uFill>
            <a:solidFill/>
          </a:uFill>
          <a:latin typeface="+mn-lt"/>
          <a:ea typeface="+mn-ea"/>
          <a:cs typeface="+mn-cs"/>
          <a:sym typeface="Arial"/>
        </a:defRPr>
      </a:lvl1pPr>
      <a:lvl2pPr indent="160663" algn="ctr" defTabSz="580170">
        <a:defRPr>
          <a:solidFill>
            <a:schemeClr val="tx1"/>
          </a:solidFill>
          <a:uFill>
            <a:solidFill/>
          </a:uFill>
          <a:latin typeface="+mn-lt"/>
          <a:ea typeface="+mn-ea"/>
          <a:cs typeface="+mn-cs"/>
          <a:sym typeface="Arial"/>
        </a:defRPr>
      </a:lvl2pPr>
      <a:lvl3pPr indent="321324" algn="ctr" defTabSz="580170">
        <a:defRPr>
          <a:solidFill>
            <a:schemeClr val="tx1"/>
          </a:solidFill>
          <a:uFill>
            <a:solidFill/>
          </a:uFill>
          <a:latin typeface="+mn-lt"/>
          <a:ea typeface="+mn-ea"/>
          <a:cs typeface="+mn-cs"/>
          <a:sym typeface="Arial"/>
        </a:defRPr>
      </a:lvl3pPr>
      <a:lvl4pPr indent="481988" algn="ctr" defTabSz="580170">
        <a:defRPr>
          <a:solidFill>
            <a:schemeClr val="tx1"/>
          </a:solidFill>
          <a:uFill>
            <a:solidFill/>
          </a:uFill>
          <a:latin typeface="+mn-lt"/>
          <a:ea typeface="+mn-ea"/>
          <a:cs typeface="+mn-cs"/>
          <a:sym typeface="Arial"/>
        </a:defRPr>
      </a:lvl4pPr>
      <a:lvl5pPr indent="642651" algn="ctr" defTabSz="580170">
        <a:defRPr>
          <a:solidFill>
            <a:schemeClr val="tx1"/>
          </a:solidFill>
          <a:uFill>
            <a:solidFill/>
          </a:uFill>
          <a:latin typeface="+mn-lt"/>
          <a:ea typeface="+mn-ea"/>
          <a:cs typeface="+mn-cs"/>
          <a:sym typeface="Arial"/>
        </a:defRPr>
      </a:lvl5pPr>
      <a:lvl6pPr indent="803315" algn="ctr" defTabSz="580170">
        <a:defRPr>
          <a:solidFill>
            <a:schemeClr val="tx1"/>
          </a:solidFill>
          <a:uFill>
            <a:solidFill/>
          </a:uFill>
          <a:latin typeface="+mn-lt"/>
          <a:ea typeface="+mn-ea"/>
          <a:cs typeface="+mn-cs"/>
          <a:sym typeface="Arial"/>
        </a:defRPr>
      </a:lvl6pPr>
      <a:lvl7pPr indent="963975" algn="ctr" defTabSz="580170">
        <a:defRPr>
          <a:solidFill>
            <a:schemeClr val="tx1"/>
          </a:solidFill>
          <a:uFill>
            <a:solidFill/>
          </a:uFill>
          <a:latin typeface="+mn-lt"/>
          <a:ea typeface="+mn-ea"/>
          <a:cs typeface="+mn-cs"/>
          <a:sym typeface="Arial"/>
        </a:defRPr>
      </a:lvl7pPr>
      <a:lvl8pPr indent="1124640" algn="ctr" defTabSz="580170">
        <a:defRPr>
          <a:solidFill>
            <a:schemeClr val="tx1"/>
          </a:solidFill>
          <a:uFill>
            <a:solidFill/>
          </a:uFill>
          <a:latin typeface="+mn-lt"/>
          <a:ea typeface="+mn-ea"/>
          <a:cs typeface="+mn-cs"/>
          <a:sym typeface="Arial"/>
        </a:defRPr>
      </a:lvl8pPr>
      <a:lvl9pPr indent="1285302" algn="ctr" defTabSz="580170">
        <a:defRPr>
          <a:solidFill>
            <a:schemeClr val="tx1"/>
          </a:solidFill>
          <a:uFill>
            <a:solidFill/>
          </a:uFill>
          <a:latin typeface="+mn-lt"/>
          <a:ea typeface="+mn-ea"/>
          <a:cs typeface="+mn-cs"/>
          <a:sym typeface="Arial"/>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628650" y="365136"/>
            <a:ext cx="7886700" cy="1325563"/>
          </a:xfrm>
          <a:prstGeom prst="rect">
            <a:avLst/>
          </a:prstGeom>
        </p:spPr>
        <p:txBody>
          <a:bodyPr vert="horz" lIns="91402" tIns="45702" rIns="91402" bIns="45702"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628650" y="1825625"/>
            <a:ext cx="7886700" cy="4351338"/>
          </a:xfrm>
          <a:prstGeom prst="rect">
            <a:avLst/>
          </a:prstGeom>
        </p:spPr>
        <p:txBody>
          <a:bodyPr vert="horz" lIns="91402" tIns="45702" rIns="91402" bIns="45702"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628650" y="6356361"/>
            <a:ext cx="2057400" cy="365125"/>
          </a:xfrm>
          <a:prstGeom prst="rect">
            <a:avLst/>
          </a:prstGeom>
        </p:spPr>
        <p:txBody>
          <a:bodyPr vert="horz" lIns="91402" tIns="45702" rIns="91402" bIns="45702" rtlCol="0" anchor="ctr"/>
          <a:lstStyle>
            <a:lvl1pPr algn="l">
              <a:defRPr sz="1200">
                <a:solidFill>
                  <a:schemeClr val="tx1">
                    <a:tint val="75000"/>
                  </a:schemeClr>
                </a:solidFill>
              </a:defRPr>
            </a:lvl1pPr>
          </a:lstStyle>
          <a:p>
            <a:pPr defTabSz="914024"/>
            <a:fld id="{79B7C101-98FD-4676-AC47-8512BA70C3B4}" type="datetimeFigureOut">
              <a:rPr lang="tr-TR" smtClean="0">
                <a:solidFill>
                  <a:prstClr val="black">
                    <a:tint val="75000"/>
                  </a:prstClr>
                </a:solidFill>
              </a:rPr>
              <a:pPr defTabSz="914024"/>
              <a:t>4.02.2017</a:t>
            </a:fld>
            <a:endParaRPr lang="tr-TR">
              <a:solidFill>
                <a:prstClr val="black">
                  <a:tint val="75000"/>
                </a:prstClr>
              </a:solidFill>
            </a:endParaRPr>
          </a:p>
        </p:txBody>
      </p:sp>
      <p:sp>
        <p:nvSpPr>
          <p:cNvPr id="5" name="Altbilgi Yer Tutucusu 4"/>
          <p:cNvSpPr>
            <a:spLocks noGrp="1"/>
          </p:cNvSpPr>
          <p:nvPr>
            <p:ph type="ftr" sz="quarter" idx="3"/>
          </p:nvPr>
        </p:nvSpPr>
        <p:spPr>
          <a:xfrm>
            <a:off x="3028950" y="6356361"/>
            <a:ext cx="3086100" cy="365125"/>
          </a:xfrm>
          <a:prstGeom prst="rect">
            <a:avLst/>
          </a:prstGeom>
        </p:spPr>
        <p:txBody>
          <a:bodyPr vert="horz" lIns="91402" tIns="45702" rIns="91402" bIns="45702" rtlCol="0" anchor="ctr"/>
          <a:lstStyle>
            <a:lvl1pPr algn="ctr">
              <a:defRPr sz="1200">
                <a:solidFill>
                  <a:schemeClr val="tx1">
                    <a:tint val="75000"/>
                  </a:schemeClr>
                </a:solidFill>
              </a:defRPr>
            </a:lvl1pPr>
          </a:lstStyle>
          <a:p>
            <a:pPr defTabSz="914024"/>
            <a:endParaRPr lang="tr-TR">
              <a:solidFill>
                <a:prstClr val="black">
                  <a:tint val="75000"/>
                </a:prstClr>
              </a:solidFill>
            </a:endParaRPr>
          </a:p>
        </p:txBody>
      </p:sp>
      <p:sp>
        <p:nvSpPr>
          <p:cNvPr id="6" name="Slayt Numarası Yer Tutucusu 5"/>
          <p:cNvSpPr>
            <a:spLocks noGrp="1"/>
          </p:cNvSpPr>
          <p:nvPr>
            <p:ph type="sldNum" sz="quarter" idx="4"/>
          </p:nvPr>
        </p:nvSpPr>
        <p:spPr>
          <a:xfrm>
            <a:off x="6457950" y="6356361"/>
            <a:ext cx="2057400" cy="365125"/>
          </a:xfrm>
          <a:prstGeom prst="rect">
            <a:avLst/>
          </a:prstGeom>
        </p:spPr>
        <p:txBody>
          <a:bodyPr vert="horz" lIns="91402" tIns="45702" rIns="91402" bIns="45702" rtlCol="0" anchor="ctr"/>
          <a:lstStyle>
            <a:lvl1pPr algn="r">
              <a:defRPr sz="1200">
                <a:solidFill>
                  <a:schemeClr val="tx1">
                    <a:tint val="75000"/>
                  </a:schemeClr>
                </a:solidFill>
              </a:defRPr>
            </a:lvl1pPr>
          </a:lstStyle>
          <a:p>
            <a:pPr defTabSz="914024"/>
            <a:fld id="{A5E14791-FA6A-4F66-8390-654BA48F71F4}" type="slidenum">
              <a:rPr lang="tr-TR" smtClean="0">
                <a:solidFill>
                  <a:prstClr val="black">
                    <a:tint val="75000"/>
                  </a:prstClr>
                </a:solidFill>
              </a:rPr>
              <a:pPr defTabSz="914024"/>
              <a:t>‹#›</a:t>
            </a:fld>
            <a:endParaRPr lang="tr-TR">
              <a:solidFill>
                <a:prstClr val="black">
                  <a:tint val="75000"/>
                </a:prstClr>
              </a:solidFill>
            </a:endParaRPr>
          </a:p>
        </p:txBody>
      </p:sp>
    </p:spTree>
    <p:extLst>
      <p:ext uri="{BB962C8B-B14F-4D97-AF65-F5344CB8AC3E}">
        <p14:creationId xmlns:p14="http://schemas.microsoft.com/office/powerpoint/2010/main" val="3389020961"/>
      </p:ext>
    </p:extLst>
  </p:cSld>
  <p:clrMap bg1="lt1" tx1="dk1" bg2="lt2" tx2="dk2" accent1="accent1" accent2="accent2" accent3="accent3" accent4="accent4" accent5="accent5" accent6="accent6" hlink="hlink" folHlink="folHlink"/>
  <p:sldLayoutIdLst>
    <p:sldLayoutId id="2147484142" r:id="rId1"/>
    <p:sldLayoutId id="2147484143" r:id="rId2"/>
    <p:sldLayoutId id="2147484144" r:id="rId3"/>
    <p:sldLayoutId id="2147484145" r:id="rId4"/>
    <p:sldLayoutId id="2147484146" r:id="rId5"/>
    <p:sldLayoutId id="2147484147" r:id="rId6"/>
    <p:sldLayoutId id="2147484148" r:id="rId7"/>
    <p:sldLayoutId id="2147484149" r:id="rId8"/>
    <p:sldLayoutId id="2147484150" r:id="rId9"/>
    <p:sldLayoutId id="2147484151" r:id="rId10"/>
    <p:sldLayoutId id="2147484152" r:id="rId11"/>
  </p:sldLayoutIdLst>
  <p:txStyles>
    <p:titleStyle>
      <a:lvl1pPr algn="l" defTabSz="91402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05" indent="-228505" algn="l" defTabSz="91402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520" indent="-228505" algn="l" defTabSz="91402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530" indent="-228505" algn="l" defTabSz="91402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44" indent="-228505" algn="l" defTabSz="91402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560" indent="-228505" algn="l" defTabSz="91402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573" indent="-228505" algn="l" defTabSz="91402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584" indent="-228505" algn="l" defTabSz="91402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598" indent="-228505" algn="l" defTabSz="91402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609" indent="-228505" algn="l" defTabSz="91402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628650" y="365134"/>
            <a:ext cx="7886700" cy="1325563"/>
          </a:xfrm>
          <a:prstGeom prst="rect">
            <a:avLst/>
          </a:prstGeom>
        </p:spPr>
        <p:txBody>
          <a:bodyPr vert="horz" lIns="91402" tIns="45702" rIns="91402" bIns="45702"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628650" y="1825625"/>
            <a:ext cx="7886700" cy="4351338"/>
          </a:xfrm>
          <a:prstGeom prst="rect">
            <a:avLst/>
          </a:prstGeom>
        </p:spPr>
        <p:txBody>
          <a:bodyPr vert="horz" lIns="91402" tIns="45702" rIns="91402" bIns="45702"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628650" y="6356359"/>
            <a:ext cx="2057400" cy="365125"/>
          </a:xfrm>
          <a:prstGeom prst="rect">
            <a:avLst/>
          </a:prstGeom>
        </p:spPr>
        <p:txBody>
          <a:bodyPr vert="horz" lIns="91402" tIns="45702" rIns="91402" bIns="45702" rtlCol="0" anchor="ctr"/>
          <a:lstStyle>
            <a:lvl1pPr algn="l">
              <a:defRPr sz="1200">
                <a:solidFill>
                  <a:schemeClr val="tx1">
                    <a:tint val="75000"/>
                  </a:schemeClr>
                </a:solidFill>
              </a:defRPr>
            </a:lvl1pPr>
          </a:lstStyle>
          <a:p>
            <a:pPr defTabSz="914024"/>
            <a:fld id="{79B7C101-98FD-4676-AC47-8512BA70C3B4}" type="datetimeFigureOut">
              <a:rPr lang="tr-TR" smtClean="0">
                <a:solidFill>
                  <a:prstClr val="black">
                    <a:tint val="75000"/>
                  </a:prstClr>
                </a:solidFill>
              </a:rPr>
              <a:pPr defTabSz="914024"/>
              <a:t>4.02.2017</a:t>
            </a:fld>
            <a:endParaRPr lang="tr-TR">
              <a:solidFill>
                <a:prstClr val="black">
                  <a:tint val="75000"/>
                </a:prstClr>
              </a:solidFill>
            </a:endParaRPr>
          </a:p>
        </p:txBody>
      </p:sp>
      <p:sp>
        <p:nvSpPr>
          <p:cNvPr id="5" name="Altbilgi Yer Tutucusu 4"/>
          <p:cNvSpPr>
            <a:spLocks noGrp="1"/>
          </p:cNvSpPr>
          <p:nvPr>
            <p:ph type="ftr" sz="quarter" idx="3"/>
          </p:nvPr>
        </p:nvSpPr>
        <p:spPr>
          <a:xfrm>
            <a:off x="3028950" y="6356359"/>
            <a:ext cx="3086100" cy="365125"/>
          </a:xfrm>
          <a:prstGeom prst="rect">
            <a:avLst/>
          </a:prstGeom>
        </p:spPr>
        <p:txBody>
          <a:bodyPr vert="horz" lIns="91402" tIns="45702" rIns="91402" bIns="45702" rtlCol="0" anchor="ctr"/>
          <a:lstStyle>
            <a:lvl1pPr algn="ctr">
              <a:defRPr sz="1200">
                <a:solidFill>
                  <a:schemeClr val="tx1">
                    <a:tint val="75000"/>
                  </a:schemeClr>
                </a:solidFill>
              </a:defRPr>
            </a:lvl1pPr>
          </a:lstStyle>
          <a:p>
            <a:pPr defTabSz="914024"/>
            <a:endParaRPr lang="tr-TR">
              <a:solidFill>
                <a:prstClr val="black">
                  <a:tint val="75000"/>
                </a:prstClr>
              </a:solidFill>
            </a:endParaRPr>
          </a:p>
        </p:txBody>
      </p:sp>
      <p:sp>
        <p:nvSpPr>
          <p:cNvPr id="6" name="Slayt Numarası Yer Tutucusu 5"/>
          <p:cNvSpPr>
            <a:spLocks noGrp="1"/>
          </p:cNvSpPr>
          <p:nvPr>
            <p:ph type="sldNum" sz="quarter" idx="4"/>
          </p:nvPr>
        </p:nvSpPr>
        <p:spPr>
          <a:xfrm>
            <a:off x="6457950" y="6356359"/>
            <a:ext cx="2057400" cy="365125"/>
          </a:xfrm>
          <a:prstGeom prst="rect">
            <a:avLst/>
          </a:prstGeom>
        </p:spPr>
        <p:txBody>
          <a:bodyPr vert="horz" lIns="91402" tIns="45702" rIns="91402" bIns="45702" rtlCol="0" anchor="ctr"/>
          <a:lstStyle>
            <a:lvl1pPr algn="r">
              <a:defRPr sz="1200">
                <a:solidFill>
                  <a:schemeClr val="tx1">
                    <a:tint val="75000"/>
                  </a:schemeClr>
                </a:solidFill>
              </a:defRPr>
            </a:lvl1pPr>
          </a:lstStyle>
          <a:p>
            <a:pPr defTabSz="914024"/>
            <a:fld id="{A5E14791-FA6A-4F66-8390-654BA48F71F4}" type="slidenum">
              <a:rPr lang="tr-TR" smtClean="0">
                <a:solidFill>
                  <a:prstClr val="black">
                    <a:tint val="75000"/>
                  </a:prstClr>
                </a:solidFill>
              </a:rPr>
              <a:pPr defTabSz="914024"/>
              <a:t>‹#›</a:t>
            </a:fld>
            <a:endParaRPr lang="tr-TR">
              <a:solidFill>
                <a:prstClr val="black">
                  <a:tint val="75000"/>
                </a:prstClr>
              </a:solidFill>
            </a:endParaRPr>
          </a:p>
        </p:txBody>
      </p:sp>
    </p:spTree>
    <p:extLst>
      <p:ext uri="{BB962C8B-B14F-4D97-AF65-F5344CB8AC3E}">
        <p14:creationId xmlns:p14="http://schemas.microsoft.com/office/powerpoint/2010/main" val="2374615422"/>
      </p:ext>
    </p:extLst>
  </p:cSld>
  <p:clrMap bg1="lt1" tx1="dk1" bg2="lt2" tx2="dk2" accent1="accent1" accent2="accent2" accent3="accent3" accent4="accent4" accent5="accent5" accent6="accent6" hlink="hlink" folHlink="folHlink"/>
  <p:sldLayoutIdLst>
    <p:sldLayoutId id="2147484154" r:id="rId1"/>
    <p:sldLayoutId id="2147484155" r:id="rId2"/>
    <p:sldLayoutId id="2147484156" r:id="rId3"/>
    <p:sldLayoutId id="2147484157" r:id="rId4"/>
    <p:sldLayoutId id="2147484158" r:id="rId5"/>
    <p:sldLayoutId id="2147484159" r:id="rId6"/>
    <p:sldLayoutId id="2147484160" r:id="rId7"/>
    <p:sldLayoutId id="2147484161" r:id="rId8"/>
    <p:sldLayoutId id="2147484162" r:id="rId9"/>
    <p:sldLayoutId id="2147484163" r:id="rId10"/>
    <p:sldLayoutId id="2147484164" r:id="rId11"/>
  </p:sldLayoutIdLst>
  <p:txStyles>
    <p:titleStyle>
      <a:lvl1pPr algn="l" defTabSz="91402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05" indent="-228505" algn="l" defTabSz="91402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520" indent="-228505" algn="l" defTabSz="91402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530" indent="-228505" algn="l" defTabSz="91402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44" indent="-228505" algn="l" defTabSz="91402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560" indent="-228505" algn="l" defTabSz="91402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573" indent="-228505" algn="l" defTabSz="91402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584" indent="-228505" algn="l" defTabSz="91402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598" indent="-228505" algn="l" defTabSz="91402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609" indent="-228505" algn="l" defTabSz="91402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image.png"/>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60276" y="60276"/>
            <a:ext cx="8986615" cy="6725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 name="Shape 3"/>
          <p:cNvSpPr>
            <a:spLocks noGrp="1"/>
          </p:cNvSpPr>
          <p:nvPr>
            <p:ph type="title"/>
          </p:nvPr>
        </p:nvSpPr>
        <p:spPr>
          <a:xfrm>
            <a:off x="455414" y="91529"/>
            <a:ext cx="8233172" cy="1509117"/>
          </a:xfrm>
          <a:prstGeom prst="rect">
            <a:avLst/>
          </a:prstGeom>
          <a:ln w="12700">
            <a:miter lim="400000"/>
          </a:ln>
          <a:extLst>
            <a:ext uri="{C572A759-6A51-4108-AA02-DFA0A04FC94B}"/>
          </a:extLst>
        </p:spPr>
        <p:txBody>
          <a:bodyPr vert="horz" wrap="square" lIns="35717" tIns="35717" rIns="35717" bIns="35717" numCol="1" anchor="ctr" anchorCtr="0" compatLnSpc="1">
            <a:prstTxWarp prst="textNoShape">
              <a:avLst/>
            </a:prstTxWarp>
          </a:bodyPr>
          <a:lstStyle/>
          <a:p>
            <a:pPr lvl="0"/>
            <a:r>
              <a:rPr lang="tr-TR" smtClean="0">
                <a:sym typeface="Arial" pitchFamily="34" charset="0"/>
              </a:rPr>
              <a:t>Title Text</a:t>
            </a:r>
          </a:p>
        </p:txBody>
      </p:sp>
      <p:sp>
        <p:nvSpPr>
          <p:cNvPr id="4" name="Shape 4"/>
          <p:cNvSpPr>
            <a:spLocks noGrp="1"/>
          </p:cNvSpPr>
          <p:nvPr>
            <p:ph type="body" idx="1"/>
          </p:nvPr>
        </p:nvSpPr>
        <p:spPr>
          <a:xfrm>
            <a:off x="455414" y="1598414"/>
            <a:ext cx="8233172" cy="5259586"/>
          </a:xfrm>
          <a:prstGeom prst="rect">
            <a:avLst/>
          </a:prstGeom>
          <a:ln w="12700">
            <a:miter lim="400000"/>
          </a:ln>
          <a:extLst>
            <a:ext uri="{C572A759-6A51-4108-AA02-DFA0A04FC94B}"/>
          </a:extLst>
        </p:spPr>
        <p:txBody>
          <a:bodyPr vert="horz" wrap="square" lIns="0" tIns="0" rIns="0" bIns="0" numCol="1" anchor="t" anchorCtr="0" compatLnSpc="1">
            <a:prstTxWarp prst="textNoShape">
              <a:avLst/>
            </a:prstTxWarp>
          </a:bodyPr>
          <a:lstStyle/>
          <a:p>
            <a:pPr lvl="0"/>
            <a:r>
              <a:rPr lang="tr-TR" smtClean="0">
                <a:sym typeface="Arial" pitchFamily="34" charset="0"/>
              </a:rPr>
              <a:t>Body Level One</a:t>
            </a:r>
          </a:p>
          <a:p>
            <a:pPr lvl="1"/>
            <a:r>
              <a:rPr lang="tr-TR" smtClean="0">
                <a:sym typeface="Arial" pitchFamily="34" charset="0"/>
              </a:rPr>
              <a:t>Body Level Two</a:t>
            </a:r>
          </a:p>
          <a:p>
            <a:pPr lvl="2"/>
            <a:r>
              <a:rPr lang="tr-TR" smtClean="0">
                <a:sym typeface="Arial" pitchFamily="34" charset="0"/>
              </a:rPr>
              <a:t>Body Level Three</a:t>
            </a:r>
          </a:p>
          <a:p>
            <a:pPr lvl="3"/>
            <a:r>
              <a:rPr lang="tr-TR" smtClean="0">
                <a:sym typeface="Arial" pitchFamily="34" charset="0"/>
              </a:rPr>
              <a:t>Body Level Four</a:t>
            </a:r>
          </a:p>
          <a:p>
            <a:pPr lvl="4"/>
            <a:r>
              <a:rPr lang="tr-TR" smtClean="0">
                <a:sym typeface="Arial" pitchFamily="34" charset="0"/>
              </a:rPr>
              <a:t>Body Level Five</a:t>
            </a:r>
          </a:p>
        </p:txBody>
      </p:sp>
      <p:sp>
        <p:nvSpPr>
          <p:cNvPr id="5" name="Shape 5"/>
          <p:cNvSpPr>
            <a:spLocks noGrp="1"/>
          </p:cNvSpPr>
          <p:nvPr>
            <p:ph type="sldNum" sz="quarter" idx="2"/>
          </p:nvPr>
        </p:nvSpPr>
        <p:spPr>
          <a:xfrm>
            <a:off x="7517780" y="6245200"/>
            <a:ext cx="205184" cy="200055"/>
          </a:xfrm>
          <a:prstGeom prst="rect">
            <a:avLst/>
          </a:prstGeom>
          <a:ln w="12700">
            <a:miter lim="400000"/>
          </a:ln>
        </p:spPr>
        <p:txBody>
          <a:bodyPr wrap="none" lIns="0" tIns="0" rIns="0" bIns="0">
            <a:spAutoFit/>
          </a:bodyPr>
          <a:lstStyle>
            <a:lvl1pPr algn="ctr" defTabSz="580409" fontAlgn="auto">
              <a:spcBef>
                <a:spcPts val="0"/>
              </a:spcBef>
              <a:spcAft>
                <a:spcPts val="0"/>
              </a:spcAft>
              <a:defRPr sz="1300" kern="0">
                <a:solidFill>
                  <a:sysClr val="windowText" lastClr="000000"/>
                </a:solidFill>
                <a:uFill>
                  <a:solidFill/>
                </a:uFill>
                <a:latin typeface="Arial"/>
                <a:ea typeface="Arial"/>
                <a:cs typeface="Arial"/>
                <a:sym typeface="Arial"/>
              </a:defRPr>
            </a:lvl1pPr>
          </a:lstStyle>
          <a:p>
            <a:pPr>
              <a:defRPr/>
            </a:pPr>
            <a:fld id="{B05CBD88-BA4C-41C3-BD56-5C78B34CB98C}" type="slidenum">
              <a:rPr/>
              <a:pPr>
                <a:defRPr/>
              </a:pPr>
              <a:t>‹#›</a:t>
            </a:fld>
            <a:endParaRPr/>
          </a:p>
        </p:txBody>
      </p:sp>
    </p:spTree>
    <p:extLst>
      <p:ext uri="{BB962C8B-B14F-4D97-AF65-F5344CB8AC3E}">
        <p14:creationId xmlns:p14="http://schemas.microsoft.com/office/powerpoint/2010/main" val="743094321"/>
      </p:ext>
    </p:extLst>
  </p:cSld>
  <p:clrMap bg1="lt1" tx1="dk1" bg2="lt2" tx2="dk2" accent1="accent1" accent2="accent2" accent3="accent3" accent4="accent4" accent5="accent5" accent6="accent6" hlink="hlink" folHlink="folHlink"/>
  <p:sldLayoutIdLst>
    <p:sldLayoutId id="2147484166" r:id="rId1"/>
    <p:sldLayoutId id="2147484167" r:id="rId2"/>
    <p:sldLayoutId id="2147484168" r:id="rId3"/>
    <p:sldLayoutId id="2147484169" r:id="rId4"/>
    <p:sldLayoutId id="2147484170" r:id="rId5"/>
    <p:sldLayoutId id="2147484171" r:id="rId6"/>
    <p:sldLayoutId id="2147484172" r:id="rId7"/>
    <p:sldLayoutId id="2147484173" r:id="rId8"/>
    <p:sldLayoutId id="2147484174" r:id="rId9"/>
    <p:sldLayoutId id="2147484175" r:id="rId10"/>
    <p:sldLayoutId id="2147484176" r:id="rId11"/>
    <p:sldLayoutId id="2147484177" r:id="rId12"/>
    <p:sldLayoutId id="2147484178" r:id="rId13"/>
    <p:sldLayoutId id="2147484179" r:id="rId14"/>
    <p:sldLayoutId id="2147484180" r:id="rId15"/>
    <p:sldLayoutId id="2147484181" r:id="rId16"/>
    <p:sldLayoutId id="2147484182" r:id="rId17"/>
    <p:sldLayoutId id="2147484183" r:id="rId18"/>
    <p:sldLayoutId id="2147484184" r:id="rId19"/>
    <p:sldLayoutId id="2147484185" r:id="rId20"/>
    <p:sldLayoutId id="2147484186" r:id="rId21"/>
    <p:sldLayoutId id="2147484187" r:id="rId22"/>
    <p:sldLayoutId id="2147484188" r:id="rId23"/>
    <p:sldLayoutId id="2147484189" r:id="rId24"/>
    <p:sldLayoutId id="2147484190" r:id="rId25"/>
    <p:sldLayoutId id="2147484191" r:id="rId26"/>
    <p:sldLayoutId id="2147484192" r:id="rId27"/>
    <p:sldLayoutId id="2147484193" r:id="rId28"/>
    <p:sldLayoutId id="2147484194" r:id="rId29"/>
  </p:sldLayoutIdLst>
  <p:transition spd="med"/>
  <p:txStyles>
    <p:titleStyle>
      <a:lvl1pPr marL="40182" indent="-40182" algn="ctr" defTabSz="910796" rtl="0" eaLnBrk="0" fontAlgn="base" hangingPunct="0">
        <a:spcBef>
          <a:spcPct val="0"/>
        </a:spcBef>
        <a:spcAft>
          <a:spcPct val="0"/>
        </a:spcAft>
        <a:defRPr sz="4400">
          <a:solidFill>
            <a:schemeClr val="tx2"/>
          </a:solidFill>
          <a:uFill>
            <a:solidFill/>
          </a:uFill>
          <a:latin typeface="Arial"/>
          <a:ea typeface="Arial"/>
          <a:cs typeface="Arial"/>
          <a:sym typeface="Arial" pitchFamily="34" charset="0"/>
        </a:defRPr>
      </a:lvl1pPr>
      <a:lvl2pPr marL="40182" indent="-40182" algn="ctr" defTabSz="910796" rtl="0" eaLnBrk="0" fontAlgn="base" hangingPunct="0">
        <a:spcBef>
          <a:spcPct val="0"/>
        </a:spcBef>
        <a:spcAft>
          <a:spcPct val="0"/>
        </a:spcAft>
        <a:defRPr sz="4400">
          <a:solidFill>
            <a:schemeClr val="tx2"/>
          </a:solidFill>
          <a:uFill>
            <a:solidFill/>
          </a:uFill>
          <a:latin typeface="Arial"/>
          <a:ea typeface="Arial"/>
          <a:cs typeface="Arial"/>
          <a:sym typeface="Arial" pitchFamily="34" charset="0"/>
        </a:defRPr>
      </a:lvl2pPr>
      <a:lvl3pPr marL="40182" indent="-40182" algn="ctr" defTabSz="910796" rtl="0" eaLnBrk="0" fontAlgn="base" hangingPunct="0">
        <a:spcBef>
          <a:spcPct val="0"/>
        </a:spcBef>
        <a:spcAft>
          <a:spcPct val="0"/>
        </a:spcAft>
        <a:defRPr sz="4400">
          <a:solidFill>
            <a:schemeClr val="tx2"/>
          </a:solidFill>
          <a:uFill>
            <a:solidFill/>
          </a:uFill>
          <a:latin typeface="Arial"/>
          <a:ea typeface="Arial"/>
          <a:cs typeface="Arial"/>
          <a:sym typeface="Arial" pitchFamily="34" charset="0"/>
        </a:defRPr>
      </a:lvl3pPr>
      <a:lvl4pPr marL="40182" indent="-40182" algn="ctr" defTabSz="910796" rtl="0" eaLnBrk="0" fontAlgn="base" hangingPunct="0">
        <a:spcBef>
          <a:spcPct val="0"/>
        </a:spcBef>
        <a:spcAft>
          <a:spcPct val="0"/>
        </a:spcAft>
        <a:defRPr sz="4400">
          <a:solidFill>
            <a:schemeClr val="tx2"/>
          </a:solidFill>
          <a:uFill>
            <a:solidFill/>
          </a:uFill>
          <a:latin typeface="Arial"/>
          <a:ea typeface="Arial"/>
          <a:cs typeface="Arial"/>
          <a:sym typeface="Arial" pitchFamily="34" charset="0"/>
        </a:defRPr>
      </a:lvl4pPr>
      <a:lvl5pPr marL="40182" indent="-40182" algn="ctr" defTabSz="910796" rtl="0" eaLnBrk="0" fontAlgn="base" hangingPunct="0">
        <a:spcBef>
          <a:spcPct val="0"/>
        </a:spcBef>
        <a:spcAft>
          <a:spcPct val="0"/>
        </a:spcAft>
        <a:defRPr sz="4400">
          <a:solidFill>
            <a:schemeClr val="tx2"/>
          </a:solidFill>
          <a:uFill>
            <a:solidFill/>
          </a:uFill>
          <a:latin typeface="Arial"/>
          <a:ea typeface="Arial"/>
          <a:cs typeface="Arial"/>
          <a:sym typeface="Arial" pitchFamily="34" charset="0"/>
        </a:defRPr>
      </a:lvl5pPr>
      <a:lvl6pPr marL="40638" marR="40638" indent="803643" algn="ctr" defTabSz="910796">
        <a:defRPr sz="4400">
          <a:uFill>
            <a:solidFill/>
          </a:uFill>
          <a:latin typeface="Arial"/>
          <a:ea typeface="Arial"/>
          <a:cs typeface="Arial"/>
          <a:sym typeface="Arial"/>
        </a:defRPr>
      </a:lvl6pPr>
      <a:lvl7pPr marL="40638" marR="40638" indent="964372" algn="ctr" defTabSz="910796">
        <a:defRPr sz="4400">
          <a:uFill>
            <a:solidFill/>
          </a:uFill>
          <a:latin typeface="Arial"/>
          <a:ea typeface="Arial"/>
          <a:cs typeface="Arial"/>
          <a:sym typeface="Arial"/>
        </a:defRPr>
      </a:lvl7pPr>
      <a:lvl8pPr marL="40638" marR="40638" indent="1125101" algn="ctr" defTabSz="910796">
        <a:defRPr sz="4400">
          <a:uFill>
            <a:solidFill/>
          </a:uFill>
          <a:latin typeface="Arial"/>
          <a:ea typeface="Arial"/>
          <a:cs typeface="Arial"/>
          <a:sym typeface="Arial"/>
        </a:defRPr>
      </a:lvl8pPr>
      <a:lvl9pPr marL="40638" marR="40638" indent="1285829" algn="ctr" defTabSz="910796">
        <a:defRPr sz="4400">
          <a:uFill>
            <a:solidFill/>
          </a:uFill>
          <a:latin typeface="Arial"/>
          <a:ea typeface="Arial"/>
          <a:cs typeface="Arial"/>
          <a:sym typeface="Arial"/>
        </a:defRPr>
      </a:lvl9pPr>
    </p:titleStyle>
    <p:bodyStyle>
      <a:lvl1pPr marL="268998" indent="-241093" algn="l" defTabSz="910796" rtl="0" eaLnBrk="0" fontAlgn="base" hangingPunct="0">
        <a:spcBef>
          <a:spcPts val="703"/>
        </a:spcBef>
        <a:spcAft>
          <a:spcPct val="0"/>
        </a:spcAft>
        <a:buSzPct val="100000"/>
        <a:buChar char="•"/>
        <a:defRPr sz="3100">
          <a:solidFill>
            <a:schemeClr val="tx1"/>
          </a:solidFill>
          <a:uFill>
            <a:solidFill/>
          </a:uFill>
          <a:latin typeface="Arial"/>
          <a:ea typeface="Arial"/>
          <a:cs typeface="Arial"/>
          <a:sym typeface="Arial" pitchFamily="34" charset="0"/>
        </a:defRPr>
      </a:lvl1pPr>
      <a:lvl2pPr marL="582641" indent="-232164" algn="l" defTabSz="910796" rtl="0" eaLnBrk="0" fontAlgn="base" hangingPunct="0">
        <a:spcBef>
          <a:spcPts val="703"/>
        </a:spcBef>
        <a:spcAft>
          <a:spcPct val="0"/>
        </a:spcAft>
        <a:buSzPct val="100000"/>
        <a:buChar char="•"/>
        <a:defRPr sz="3100">
          <a:solidFill>
            <a:schemeClr val="tx1"/>
          </a:solidFill>
          <a:uFill>
            <a:solidFill/>
          </a:uFill>
          <a:latin typeface="Arial"/>
          <a:ea typeface="Arial"/>
          <a:cs typeface="Arial"/>
          <a:sym typeface="Arial" pitchFamily="34" charset="0"/>
        </a:defRPr>
      </a:lvl2pPr>
      <a:lvl3pPr marL="878427" indent="-207608" algn="l" defTabSz="910796" rtl="0" eaLnBrk="0" fontAlgn="base" hangingPunct="0">
        <a:spcBef>
          <a:spcPts val="703"/>
        </a:spcBef>
        <a:spcAft>
          <a:spcPct val="0"/>
        </a:spcAft>
        <a:buSzPct val="100000"/>
        <a:buChar char="•"/>
        <a:defRPr sz="3100">
          <a:solidFill>
            <a:schemeClr val="tx1"/>
          </a:solidFill>
          <a:uFill>
            <a:solidFill/>
          </a:uFill>
          <a:latin typeface="Arial"/>
          <a:ea typeface="Arial"/>
          <a:cs typeface="Arial"/>
          <a:sym typeface="Arial" pitchFamily="34" charset="0"/>
        </a:defRPr>
      </a:lvl3pPr>
      <a:lvl4pPr marL="1244531" indent="-252255" algn="l" defTabSz="910796" rtl="0" eaLnBrk="0" fontAlgn="base" hangingPunct="0">
        <a:spcBef>
          <a:spcPts val="703"/>
        </a:spcBef>
        <a:spcAft>
          <a:spcPct val="0"/>
        </a:spcAft>
        <a:buSzPct val="100000"/>
        <a:buChar char="•"/>
        <a:defRPr sz="3100">
          <a:solidFill>
            <a:schemeClr val="tx1"/>
          </a:solidFill>
          <a:uFill>
            <a:solidFill/>
          </a:uFill>
          <a:latin typeface="Arial"/>
          <a:ea typeface="Arial"/>
          <a:cs typeface="Arial"/>
          <a:sym typeface="Arial" pitchFamily="34" charset="0"/>
        </a:defRPr>
      </a:lvl4pPr>
      <a:lvl5pPr marL="1565989" indent="-252255" algn="l" defTabSz="910796" rtl="0" eaLnBrk="0" fontAlgn="base" hangingPunct="0">
        <a:spcBef>
          <a:spcPts val="703"/>
        </a:spcBef>
        <a:spcAft>
          <a:spcPct val="0"/>
        </a:spcAft>
        <a:buSzPct val="100000"/>
        <a:buChar char="•"/>
        <a:defRPr sz="3100">
          <a:solidFill>
            <a:schemeClr val="tx1"/>
          </a:solidFill>
          <a:uFill>
            <a:solidFill/>
          </a:uFill>
          <a:latin typeface="Arial"/>
          <a:ea typeface="Arial"/>
          <a:cs typeface="Arial"/>
          <a:sym typeface="Arial" pitchFamily="34" charset="0"/>
        </a:defRPr>
      </a:lvl5pPr>
      <a:lvl6pPr marL="1566976" marR="40638" indent="-252573" defTabSz="910796">
        <a:spcBef>
          <a:spcPts val="703"/>
        </a:spcBef>
        <a:buSzPct val="100000"/>
        <a:buChar char="•"/>
        <a:defRPr sz="3100">
          <a:uFill>
            <a:solidFill/>
          </a:uFill>
          <a:latin typeface="Arial"/>
          <a:ea typeface="Arial"/>
          <a:cs typeface="Arial"/>
          <a:sym typeface="Arial"/>
        </a:defRPr>
      </a:lvl6pPr>
      <a:lvl7pPr marL="1566976" marR="40638" indent="-252573" defTabSz="910796">
        <a:spcBef>
          <a:spcPts val="703"/>
        </a:spcBef>
        <a:buSzPct val="100000"/>
        <a:buChar char="•"/>
        <a:defRPr sz="3100">
          <a:uFill>
            <a:solidFill/>
          </a:uFill>
          <a:latin typeface="Arial"/>
          <a:ea typeface="Arial"/>
          <a:cs typeface="Arial"/>
          <a:sym typeface="Arial"/>
        </a:defRPr>
      </a:lvl7pPr>
      <a:lvl8pPr marL="1566976" marR="40638" indent="-252573" defTabSz="910796">
        <a:spcBef>
          <a:spcPts val="703"/>
        </a:spcBef>
        <a:buSzPct val="100000"/>
        <a:buChar char="•"/>
        <a:defRPr sz="3100">
          <a:uFill>
            <a:solidFill/>
          </a:uFill>
          <a:latin typeface="Arial"/>
          <a:ea typeface="Arial"/>
          <a:cs typeface="Arial"/>
          <a:sym typeface="Arial"/>
        </a:defRPr>
      </a:lvl8pPr>
      <a:lvl9pPr marL="1566976" marR="40638" indent="-252573" defTabSz="910796">
        <a:spcBef>
          <a:spcPts val="703"/>
        </a:spcBef>
        <a:buSzPct val="100000"/>
        <a:buChar char="•"/>
        <a:defRPr sz="3100">
          <a:uFill>
            <a:solidFill/>
          </a:uFill>
          <a:latin typeface="Arial"/>
          <a:ea typeface="Arial"/>
          <a:cs typeface="Arial"/>
          <a:sym typeface="Arial"/>
        </a:defRPr>
      </a:lvl9pPr>
    </p:bodyStyle>
    <p:otherStyle>
      <a:lvl1pPr algn="ctr" defTabSz="580409">
        <a:defRPr>
          <a:solidFill>
            <a:schemeClr val="tx1"/>
          </a:solidFill>
          <a:uFill>
            <a:solidFill/>
          </a:uFill>
          <a:latin typeface="+mn-lt"/>
          <a:ea typeface="+mn-ea"/>
          <a:cs typeface="+mn-cs"/>
          <a:sym typeface="Arial"/>
        </a:defRPr>
      </a:lvl1pPr>
      <a:lvl2pPr indent="160729" algn="ctr" defTabSz="580409">
        <a:defRPr>
          <a:solidFill>
            <a:schemeClr val="tx1"/>
          </a:solidFill>
          <a:uFill>
            <a:solidFill/>
          </a:uFill>
          <a:latin typeface="+mn-lt"/>
          <a:ea typeface="+mn-ea"/>
          <a:cs typeface="+mn-cs"/>
          <a:sym typeface="Arial"/>
        </a:defRPr>
      </a:lvl2pPr>
      <a:lvl3pPr indent="321457" algn="ctr" defTabSz="580409">
        <a:defRPr>
          <a:solidFill>
            <a:schemeClr val="tx1"/>
          </a:solidFill>
          <a:uFill>
            <a:solidFill/>
          </a:uFill>
          <a:latin typeface="+mn-lt"/>
          <a:ea typeface="+mn-ea"/>
          <a:cs typeface="+mn-cs"/>
          <a:sym typeface="Arial"/>
        </a:defRPr>
      </a:lvl3pPr>
      <a:lvl4pPr indent="482186" algn="ctr" defTabSz="580409">
        <a:defRPr>
          <a:solidFill>
            <a:schemeClr val="tx1"/>
          </a:solidFill>
          <a:uFill>
            <a:solidFill/>
          </a:uFill>
          <a:latin typeface="+mn-lt"/>
          <a:ea typeface="+mn-ea"/>
          <a:cs typeface="+mn-cs"/>
          <a:sym typeface="Arial"/>
        </a:defRPr>
      </a:lvl4pPr>
      <a:lvl5pPr indent="642915" algn="ctr" defTabSz="580409">
        <a:defRPr>
          <a:solidFill>
            <a:schemeClr val="tx1"/>
          </a:solidFill>
          <a:uFill>
            <a:solidFill/>
          </a:uFill>
          <a:latin typeface="+mn-lt"/>
          <a:ea typeface="+mn-ea"/>
          <a:cs typeface="+mn-cs"/>
          <a:sym typeface="Arial"/>
        </a:defRPr>
      </a:lvl5pPr>
      <a:lvl6pPr indent="803643" algn="ctr" defTabSz="580409">
        <a:defRPr>
          <a:solidFill>
            <a:schemeClr val="tx1"/>
          </a:solidFill>
          <a:uFill>
            <a:solidFill/>
          </a:uFill>
          <a:latin typeface="+mn-lt"/>
          <a:ea typeface="+mn-ea"/>
          <a:cs typeface="+mn-cs"/>
          <a:sym typeface="Arial"/>
        </a:defRPr>
      </a:lvl6pPr>
      <a:lvl7pPr indent="964372" algn="ctr" defTabSz="580409">
        <a:defRPr>
          <a:solidFill>
            <a:schemeClr val="tx1"/>
          </a:solidFill>
          <a:uFill>
            <a:solidFill/>
          </a:uFill>
          <a:latin typeface="+mn-lt"/>
          <a:ea typeface="+mn-ea"/>
          <a:cs typeface="+mn-cs"/>
          <a:sym typeface="Arial"/>
        </a:defRPr>
      </a:lvl7pPr>
      <a:lvl8pPr indent="1125101" algn="ctr" defTabSz="580409">
        <a:defRPr>
          <a:solidFill>
            <a:schemeClr val="tx1"/>
          </a:solidFill>
          <a:uFill>
            <a:solidFill/>
          </a:uFill>
          <a:latin typeface="+mn-lt"/>
          <a:ea typeface="+mn-ea"/>
          <a:cs typeface="+mn-cs"/>
          <a:sym typeface="Arial"/>
        </a:defRPr>
      </a:lvl8pPr>
      <a:lvl9pPr indent="1285829" algn="ctr" defTabSz="580409">
        <a:defRPr>
          <a:solidFill>
            <a:schemeClr val="tx1"/>
          </a:solidFill>
          <a:uFill>
            <a:solidFill/>
          </a:uFill>
          <a:latin typeface="+mn-lt"/>
          <a:ea typeface="+mn-ea"/>
          <a:cs typeface="+mn-cs"/>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03" tIns="45602" rIns="91203" bIns="45602" numCol="1" anchor="ctr" anchorCtr="0" compatLnSpc="1">
            <a:prstTxWarp prst="textNoShape">
              <a:avLst/>
            </a:prstTxWarp>
          </a:bodyPr>
          <a:lstStyle/>
          <a:p>
            <a:pPr lvl="0"/>
            <a:r>
              <a:rPr lang="tr-TR" smtClean="0"/>
              <a:t>Click to edit Master title style</a:t>
            </a:r>
          </a:p>
        </p:txBody>
      </p:sp>
      <p:sp>
        <p:nvSpPr>
          <p:cNvPr id="1027" name="Rectangle 3"/>
          <p:cNvSpPr>
            <a:spLocks noGrp="1" noChangeArrowheads="1"/>
          </p:cNvSpPr>
          <p:nvPr>
            <p:ph type="body" idx="1"/>
          </p:nvPr>
        </p:nvSpPr>
        <p:spPr bwMode="auto">
          <a:xfrm>
            <a:off x="457200" y="160025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03" tIns="45602" rIns="91203" bIns="45602" numCol="1" anchor="t" anchorCtr="0" compatLnSpc="1">
            <a:prstTxWarp prst="textNoShape">
              <a:avLst/>
            </a:prstTxWarp>
          </a:body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203" tIns="45602" rIns="91203" bIns="45602" numCol="1" anchor="t" anchorCtr="0" compatLnSpc="1">
            <a:prstTxWarp prst="textNoShape">
              <a:avLst/>
            </a:prstTxWarp>
          </a:bodyPr>
          <a:lstStyle>
            <a:lvl1pPr>
              <a:defRPr sz="1400">
                <a:solidFill>
                  <a:schemeClr val="tx1"/>
                </a:solidFill>
                <a:latin typeface="Arial" charset="0"/>
              </a:defRPr>
            </a:lvl1pPr>
          </a:lstStyle>
          <a:p>
            <a:pPr fontAlgn="base">
              <a:spcBef>
                <a:spcPct val="0"/>
              </a:spcBef>
              <a:spcAft>
                <a:spcPct val="0"/>
              </a:spcAft>
              <a:defRPr/>
            </a:pPr>
            <a:endParaRPr lang="tr-TR">
              <a:solidFill>
                <a:srgbClr val="000000"/>
              </a:solidFill>
            </a:endParaRPr>
          </a:p>
        </p:txBody>
      </p:sp>
      <p:sp>
        <p:nvSpPr>
          <p:cNvPr id="1029" name="Rectangle 5"/>
          <p:cNvSpPr>
            <a:spLocks noGrp="1" noChangeArrowheads="1"/>
          </p:cNvSpPr>
          <p:nvPr>
            <p:ph type="ftr" sz="quarter" idx="3"/>
          </p:nvPr>
        </p:nvSpPr>
        <p:spPr bwMode="auto">
          <a:xfrm>
            <a:off x="3124201" y="6245225"/>
            <a:ext cx="2895600" cy="476250"/>
          </a:xfrm>
          <a:prstGeom prst="rect">
            <a:avLst/>
          </a:prstGeom>
          <a:noFill/>
          <a:ln>
            <a:noFill/>
          </a:ln>
          <a:effectLst/>
          <a:extLst/>
        </p:spPr>
        <p:txBody>
          <a:bodyPr vert="horz" wrap="square" lIns="91203" tIns="45602" rIns="91203" bIns="45602" numCol="1" anchor="t" anchorCtr="0" compatLnSpc="1">
            <a:prstTxWarp prst="textNoShape">
              <a:avLst/>
            </a:prstTxWarp>
          </a:bodyPr>
          <a:lstStyle>
            <a:lvl1pPr algn="ctr">
              <a:defRPr sz="1400">
                <a:solidFill>
                  <a:schemeClr val="tx1"/>
                </a:solidFill>
                <a:latin typeface="Arial" charset="0"/>
              </a:defRPr>
            </a:lvl1pPr>
          </a:lstStyle>
          <a:p>
            <a:pPr fontAlgn="base">
              <a:spcBef>
                <a:spcPct val="0"/>
              </a:spcBef>
              <a:spcAft>
                <a:spcPct val="0"/>
              </a:spcAft>
              <a:defRPr/>
            </a:pPr>
            <a:endParaRPr lang="tr-TR">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203" tIns="45602" rIns="91203" bIns="45602" numCol="1" anchor="t" anchorCtr="0" compatLnSpc="1">
            <a:prstTxWarp prst="textNoShape">
              <a:avLst/>
            </a:prstTxWarp>
          </a:bodyPr>
          <a:lstStyle>
            <a:lvl1pPr algn="r">
              <a:defRPr sz="1400">
                <a:solidFill>
                  <a:schemeClr val="tx1"/>
                </a:solidFill>
                <a:latin typeface="Arial" charset="0"/>
              </a:defRPr>
            </a:lvl1pPr>
          </a:lstStyle>
          <a:p>
            <a:pPr fontAlgn="base">
              <a:spcBef>
                <a:spcPct val="0"/>
              </a:spcBef>
              <a:spcAft>
                <a:spcPct val="0"/>
              </a:spcAft>
              <a:defRPr/>
            </a:pPr>
            <a:fld id="{763F1601-BBAE-42CA-B57C-CD150C108B13}" type="slidenum">
              <a:rPr lang="tr-TR">
                <a:solidFill>
                  <a:srgbClr val="000000"/>
                </a:solidFill>
              </a:rPr>
              <a:pPr fontAlgn="base">
                <a:spcBef>
                  <a:spcPct val="0"/>
                </a:spcBef>
                <a:spcAft>
                  <a:spcPct val="0"/>
                </a:spcAft>
                <a:defRPr/>
              </a:pPr>
              <a:t>‹#›</a:t>
            </a:fld>
            <a:endParaRPr lang="tr-TR">
              <a:solidFill>
                <a:srgbClr val="000000"/>
              </a:solidFill>
            </a:endParaRPr>
          </a:p>
        </p:txBody>
      </p:sp>
    </p:spTree>
    <p:extLst>
      <p:ext uri="{BB962C8B-B14F-4D97-AF65-F5344CB8AC3E}">
        <p14:creationId xmlns:p14="http://schemas.microsoft.com/office/powerpoint/2010/main" val="234966270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923"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6018" algn="ctr" rtl="0" fontAlgn="base">
        <a:spcBef>
          <a:spcPct val="0"/>
        </a:spcBef>
        <a:spcAft>
          <a:spcPct val="0"/>
        </a:spcAft>
        <a:defRPr sz="4400">
          <a:solidFill>
            <a:schemeClr val="tx2"/>
          </a:solidFill>
          <a:latin typeface="Arial" charset="0"/>
        </a:defRPr>
      </a:lvl6pPr>
      <a:lvl7pPr marL="912059" algn="ctr" rtl="0" fontAlgn="base">
        <a:spcBef>
          <a:spcPct val="0"/>
        </a:spcBef>
        <a:spcAft>
          <a:spcPct val="0"/>
        </a:spcAft>
        <a:defRPr sz="4400">
          <a:solidFill>
            <a:schemeClr val="tx2"/>
          </a:solidFill>
          <a:latin typeface="Arial" charset="0"/>
        </a:defRPr>
      </a:lvl7pPr>
      <a:lvl8pPr marL="1368100" algn="ctr" rtl="0" fontAlgn="base">
        <a:spcBef>
          <a:spcPct val="0"/>
        </a:spcBef>
        <a:spcAft>
          <a:spcPct val="0"/>
        </a:spcAft>
        <a:defRPr sz="4400">
          <a:solidFill>
            <a:schemeClr val="tx2"/>
          </a:solidFill>
          <a:latin typeface="Arial" charset="0"/>
        </a:defRPr>
      </a:lvl8pPr>
      <a:lvl9pPr marL="1824127" algn="ctr" rtl="0" fontAlgn="base">
        <a:spcBef>
          <a:spcPct val="0"/>
        </a:spcBef>
        <a:spcAft>
          <a:spcPct val="0"/>
        </a:spcAft>
        <a:defRPr sz="4400">
          <a:solidFill>
            <a:schemeClr val="tx2"/>
          </a:solidFill>
          <a:latin typeface="Arial" charset="0"/>
        </a:defRPr>
      </a:lvl9pPr>
    </p:titleStyle>
    <p:bodyStyle>
      <a:lvl1pPr marL="342034" indent="-342034" algn="l" rtl="0" eaLnBrk="0" fontAlgn="base" hangingPunct="0">
        <a:spcBef>
          <a:spcPct val="20000"/>
        </a:spcBef>
        <a:spcAft>
          <a:spcPct val="0"/>
        </a:spcAft>
        <a:buChar char="•"/>
        <a:defRPr sz="3200">
          <a:solidFill>
            <a:schemeClr val="tx1"/>
          </a:solidFill>
          <a:latin typeface="+mn-lt"/>
          <a:ea typeface="+mn-ea"/>
          <a:cs typeface="+mn-cs"/>
        </a:defRPr>
      </a:lvl1pPr>
      <a:lvl2pPr marL="741050" indent="-285035" algn="l" rtl="0" eaLnBrk="0" fontAlgn="base" hangingPunct="0">
        <a:spcBef>
          <a:spcPct val="20000"/>
        </a:spcBef>
        <a:spcAft>
          <a:spcPct val="0"/>
        </a:spcAft>
        <a:buChar char="–"/>
        <a:defRPr sz="2800">
          <a:solidFill>
            <a:schemeClr val="tx1"/>
          </a:solidFill>
          <a:latin typeface="+mn-lt"/>
        </a:defRPr>
      </a:lvl2pPr>
      <a:lvl3pPr marL="1140076" indent="-228008" algn="l" rtl="0" eaLnBrk="0" fontAlgn="base" hangingPunct="0">
        <a:spcBef>
          <a:spcPct val="20000"/>
        </a:spcBef>
        <a:spcAft>
          <a:spcPct val="0"/>
        </a:spcAft>
        <a:buChar char="•"/>
        <a:defRPr sz="2400">
          <a:solidFill>
            <a:schemeClr val="tx1"/>
          </a:solidFill>
          <a:latin typeface="+mn-lt"/>
        </a:defRPr>
      </a:lvl3pPr>
      <a:lvl4pPr marL="1596104" indent="-228008" algn="l" rtl="0" eaLnBrk="0" fontAlgn="base" hangingPunct="0">
        <a:spcBef>
          <a:spcPct val="20000"/>
        </a:spcBef>
        <a:spcAft>
          <a:spcPct val="0"/>
        </a:spcAft>
        <a:buChar char="–"/>
        <a:defRPr sz="2000">
          <a:solidFill>
            <a:schemeClr val="tx1"/>
          </a:solidFill>
          <a:latin typeface="+mn-lt"/>
        </a:defRPr>
      </a:lvl4pPr>
      <a:lvl5pPr marL="2052150" indent="-228008" algn="l" rtl="0" eaLnBrk="0" fontAlgn="base" hangingPunct="0">
        <a:spcBef>
          <a:spcPct val="20000"/>
        </a:spcBef>
        <a:spcAft>
          <a:spcPct val="0"/>
        </a:spcAft>
        <a:buChar char="»"/>
        <a:defRPr sz="2000">
          <a:solidFill>
            <a:schemeClr val="tx1"/>
          </a:solidFill>
          <a:latin typeface="+mn-lt"/>
        </a:defRPr>
      </a:lvl5pPr>
      <a:lvl6pPr marL="2508181" indent="-228008" algn="l" rtl="0" fontAlgn="base">
        <a:spcBef>
          <a:spcPct val="20000"/>
        </a:spcBef>
        <a:spcAft>
          <a:spcPct val="0"/>
        </a:spcAft>
        <a:buChar char="»"/>
        <a:defRPr sz="2000">
          <a:solidFill>
            <a:schemeClr val="tx1"/>
          </a:solidFill>
          <a:latin typeface="+mn-lt"/>
        </a:defRPr>
      </a:lvl6pPr>
      <a:lvl7pPr marL="2964204" indent="-228008" algn="l" rtl="0" fontAlgn="base">
        <a:spcBef>
          <a:spcPct val="20000"/>
        </a:spcBef>
        <a:spcAft>
          <a:spcPct val="0"/>
        </a:spcAft>
        <a:buChar char="»"/>
        <a:defRPr sz="2000">
          <a:solidFill>
            <a:schemeClr val="tx1"/>
          </a:solidFill>
          <a:latin typeface="+mn-lt"/>
        </a:defRPr>
      </a:lvl7pPr>
      <a:lvl8pPr marL="3420242" indent="-228008" algn="l" rtl="0" fontAlgn="base">
        <a:spcBef>
          <a:spcPct val="20000"/>
        </a:spcBef>
        <a:spcAft>
          <a:spcPct val="0"/>
        </a:spcAft>
        <a:buChar char="»"/>
        <a:defRPr sz="2000">
          <a:solidFill>
            <a:schemeClr val="tx1"/>
          </a:solidFill>
          <a:latin typeface="+mn-lt"/>
        </a:defRPr>
      </a:lvl8pPr>
      <a:lvl9pPr marL="3876254" indent="-228008" algn="l" rtl="0" fontAlgn="base">
        <a:spcBef>
          <a:spcPct val="20000"/>
        </a:spcBef>
        <a:spcAft>
          <a:spcPct val="0"/>
        </a:spcAft>
        <a:buChar char="»"/>
        <a:defRPr sz="2000">
          <a:solidFill>
            <a:schemeClr val="tx1"/>
          </a:solidFill>
          <a:latin typeface="+mn-lt"/>
        </a:defRPr>
      </a:lvl9pPr>
    </p:bodyStyle>
    <p:otherStyle>
      <a:defPPr>
        <a:defRPr lang="tr-TR"/>
      </a:defPPr>
      <a:lvl1pPr marL="0" algn="l" defTabSz="912059" rtl="0" eaLnBrk="1" latinLnBrk="0" hangingPunct="1">
        <a:defRPr sz="1800" kern="1200">
          <a:solidFill>
            <a:schemeClr val="tx1"/>
          </a:solidFill>
          <a:latin typeface="+mn-lt"/>
          <a:ea typeface="+mn-ea"/>
          <a:cs typeface="+mn-cs"/>
        </a:defRPr>
      </a:lvl1pPr>
      <a:lvl2pPr marL="456018" algn="l" defTabSz="912059" rtl="0" eaLnBrk="1" latinLnBrk="0" hangingPunct="1">
        <a:defRPr sz="1800" kern="1200">
          <a:solidFill>
            <a:schemeClr val="tx1"/>
          </a:solidFill>
          <a:latin typeface="+mn-lt"/>
          <a:ea typeface="+mn-ea"/>
          <a:cs typeface="+mn-cs"/>
        </a:defRPr>
      </a:lvl2pPr>
      <a:lvl3pPr marL="912059" algn="l" defTabSz="912059" rtl="0" eaLnBrk="1" latinLnBrk="0" hangingPunct="1">
        <a:defRPr sz="1800" kern="1200">
          <a:solidFill>
            <a:schemeClr val="tx1"/>
          </a:solidFill>
          <a:latin typeface="+mn-lt"/>
          <a:ea typeface="+mn-ea"/>
          <a:cs typeface="+mn-cs"/>
        </a:defRPr>
      </a:lvl3pPr>
      <a:lvl4pPr marL="1368100" algn="l" defTabSz="912059" rtl="0" eaLnBrk="1" latinLnBrk="0" hangingPunct="1">
        <a:defRPr sz="1800" kern="1200">
          <a:solidFill>
            <a:schemeClr val="tx1"/>
          </a:solidFill>
          <a:latin typeface="+mn-lt"/>
          <a:ea typeface="+mn-ea"/>
          <a:cs typeface="+mn-cs"/>
        </a:defRPr>
      </a:lvl4pPr>
      <a:lvl5pPr marL="1824127" algn="l" defTabSz="912059" rtl="0" eaLnBrk="1" latinLnBrk="0" hangingPunct="1">
        <a:defRPr sz="1800" kern="1200">
          <a:solidFill>
            <a:schemeClr val="tx1"/>
          </a:solidFill>
          <a:latin typeface="+mn-lt"/>
          <a:ea typeface="+mn-ea"/>
          <a:cs typeface="+mn-cs"/>
        </a:defRPr>
      </a:lvl5pPr>
      <a:lvl6pPr marL="2280158" algn="l" defTabSz="912059" rtl="0" eaLnBrk="1" latinLnBrk="0" hangingPunct="1">
        <a:defRPr sz="1800" kern="1200">
          <a:solidFill>
            <a:schemeClr val="tx1"/>
          </a:solidFill>
          <a:latin typeface="+mn-lt"/>
          <a:ea typeface="+mn-ea"/>
          <a:cs typeface="+mn-cs"/>
        </a:defRPr>
      </a:lvl6pPr>
      <a:lvl7pPr marL="2736195" algn="l" defTabSz="912059" rtl="0" eaLnBrk="1" latinLnBrk="0" hangingPunct="1">
        <a:defRPr sz="1800" kern="1200">
          <a:solidFill>
            <a:schemeClr val="tx1"/>
          </a:solidFill>
          <a:latin typeface="+mn-lt"/>
          <a:ea typeface="+mn-ea"/>
          <a:cs typeface="+mn-cs"/>
        </a:defRPr>
      </a:lvl7pPr>
      <a:lvl8pPr marL="3192222" algn="l" defTabSz="912059" rtl="0" eaLnBrk="1" latinLnBrk="0" hangingPunct="1">
        <a:defRPr sz="1800" kern="1200">
          <a:solidFill>
            <a:schemeClr val="tx1"/>
          </a:solidFill>
          <a:latin typeface="+mn-lt"/>
          <a:ea typeface="+mn-ea"/>
          <a:cs typeface="+mn-cs"/>
        </a:defRPr>
      </a:lvl8pPr>
      <a:lvl9pPr marL="3648250" algn="l" defTabSz="912059"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050" name="Rectangle 9"/>
          <p:cNvSpPr>
            <a:spLocks noGrp="1" noChangeArrowheads="1"/>
          </p:cNvSpPr>
          <p:nvPr>
            <p:ph type="title"/>
          </p:nvPr>
        </p:nvSpPr>
        <p:spPr bwMode="auto">
          <a:xfrm>
            <a:off x="285750" y="0"/>
            <a:ext cx="8858250"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tr-TR" smtClean="0"/>
              <a:t>Click to edit Master title style</a:t>
            </a:r>
          </a:p>
        </p:txBody>
      </p:sp>
      <p:sp>
        <p:nvSpPr>
          <p:cNvPr id="2051" name="Rectangle 10"/>
          <p:cNvSpPr>
            <a:spLocks noGrp="1" noChangeArrowheads="1"/>
          </p:cNvSpPr>
          <p:nvPr>
            <p:ph type="body" idx="1"/>
          </p:nvPr>
        </p:nvSpPr>
        <p:spPr bwMode="auto">
          <a:xfrm>
            <a:off x="465138" y="1600200"/>
            <a:ext cx="8221662"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tr-TR" smtClean="0"/>
              <a:t>Click to edit Master text styles</a:t>
            </a:r>
          </a:p>
          <a:p>
            <a:pPr lvl="1"/>
            <a:r>
              <a:rPr lang="en-US" altLang="tr-TR" smtClean="0"/>
              <a:t>Second level</a:t>
            </a:r>
          </a:p>
          <a:p>
            <a:pPr lvl="2"/>
            <a:r>
              <a:rPr lang="en-US" altLang="tr-TR" smtClean="0"/>
              <a:t>Third level</a:t>
            </a:r>
          </a:p>
          <a:p>
            <a:pPr lvl="3"/>
            <a:r>
              <a:rPr lang="en-US" altLang="tr-TR" smtClean="0"/>
              <a:t>Fourth level</a:t>
            </a:r>
          </a:p>
          <a:p>
            <a:pPr lvl="4"/>
            <a:r>
              <a:rPr lang="en-US" altLang="tr-TR" smtClean="0"/>
              <a:t>Fifth level</a:t>
            </a:r>
          </a:p>
        </p:txBody>
      </p:sp>
      <p:sp>
        <p:nvSpPr>
          <p:cNvPr id="7" name="Date Placeholder 3"/>
          <p:cNvSpPr>
            <a:spLocks noGrp="1"/>
          </p:cNvSpPr>
          <p:nvPr>
            <p:ph type="dt" sz="half" idx="2"/>
          </p:nvPr>
        </p:nvSpPr>
        <p:spPr bwMode="auto">
          <a:xfrm>
            <a:off x="457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eaLnBrk="1" hangingPunct="1">
              <a:defRPr sz="1400">
                <a:solidFill>
                  <a:schemeClr val="bg1"/>
                </a:solidFill>
                <a:latin typeface="Arial" charset="0"/>
              </a:defRPr>
            </a:lvl1pPr>
          </a:lstStyle>
          <a:p>
            <a:pPr defTabSz="914400" fontAlgn="base">
              <a:spcBef>
                <a:spcPct val="0"/>
              </a:spcBef>
              <a:spcAft>
                <a:spcPct val="0"/>
              </a:spcAft>
              <a:defRPr/>
            </a:pPr>
            <a:endParaRPr lang="en-US">
              <a:solidFill>
                <a:srgbClr val="FFFFFF"/>
              </a:solidFill>
            </a:endParaRPr>
          </a:p>
        </p:txBody>
      </p:sp>
      <p:sp>
        <p:nvSpPr>
          <p:cNvPr id="9" name="Footer Placeholder 4"/>
          <p:cNvSpPr>
            <a:spLocks noGrp="1"/>
          </p:cNvSpPr>
          <p:nvPr>
            <p:ph type="ftr" sz="quarter" idx="3"/>
          </p:nvPr>
        </p:nvSpPr>
        <p:spPr bwMode="auto">
          <a:xfrm>
            <a:off x="3124200" y="6245225"/>
            <a:ext cx="2895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1" hangingPunct="1">
              <a:defRPr sz="1400">
                <a:solidFill>
                  <a:schemeClr val="bg1"/>
                </a:solidFill>
                <a:latin typeface="Arial" charset="0"/>
              </a:defRPr>
            </a:lvl1pPr>
          </a:lstStyle>
          <a:p>
            <a:pPr defTabSz="914400" fontAlgn="base">
              <a:spcBef>
                <a:spcPct val="0"/>
              </a:spcBef>
              <a:spcAft>
                <a:spcPct val="0"/>
              </a:spcAft>
              <a:defRPr/>
            </a:pPr>
            <a:endParaRPr lang="en-US">
              <a:solidFill>
                <a:srgbClr val="FFFFFF"/>
              </a:solidFill>
            </a:endParaRPr>
          </a:p>
        </p:txBody>
      </p:sp>
      <p:sp>
        <p:nvSpPr>
          <p:cNvPr id="10" name="Slide Number Placeholder 7"/>
          <p:cNvSpPr>
            <a:spLocks noGrp="1"/>
          </p:cNvSpPr>
          <p:nvPr>
            <p:ph type="sldNum" sz="quarter" idx="4"/>
          </p:nvPr>
        </p:nvSpPr>
        <p:spPr>
          <a:xfrm>
            <a:off x="7104063" y="6327775"/>
            <a:ext cx="184626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rgbClr val="702202"/>
                </a:solidFill>
              </a:defRPr>
            </a:lvl1pPr>
          </a:lstStyle>
          <a:p>
            <a:pPr defTabSz="914400" fontAlgn="base">
              <a:spcBef>
                <a:spcPct val="0"/>
              </a:spcBef>
              <a:spcAft>
                <a:spcPct val="0"/>
              </a:spcAft>
            </a:pPr>
            <a:fld id="{E7FD5A91-4FC2-4381-B65A-60298A954737}" type="slidenum">
              <a:rPr lang="en-US" altLang="tr-TR" smtClean="0">
                <a:latin typeface="Arial" pitchFamily="34" charset="0"/>
              </a:rPr>
              <a:pPr defTabSz="914400" fontAlgn="base">
                <a:spcBef>
                  <a:spcPct val="0"/>
                </a:spcBef>
                <a:spcAft>
                  <a:spcPct val="0"/>
                </a:spcAft>
              </a:pPr>
              <a:t>‹#›</a:t>
            </a:fld>
            <a:endParaRPr lang="en-US" altLang="tr-TR" smtClean="0">
              <a:latin typeface="Arial" pitchFamily="34" charset="0"/>
            </a:endParaRPr>
          </a:p>
        </p:txBody>
      </p:sp>
    </p:spTree>
    <p:extLst>
      <p:ext uri="{BB962C8B-B14F-4D97-AF65-F5344CB8AC3E}">
        <p14:creationId xmlns:p14="http://schemas.microsoft.com/office/powerpoint/2010/main" val="324535056"/>
      </p:ext>
    </p:extLst>
  </p:cSld>
  <p:clrMap bg1="lt1" tx1="dk1" bg2="lt2" tx2="dk2" accent1="accent1" accent2="accent2" accent3="accent3" accent4="accent4" accent5="accent5" accent6="accent6" hlink="hlink" folHlink="folHlink"/>
  <p:sldLayoutIdLst>
    <p:sldLayoutId id="2147484196" r:id="rId1"/>
    <p:sldLayoutId id="2147484197" r:id="rId2"/>
    <p:sldLayoutId id="2147484198" r:id="rId3"/>
    <p:sldLayoutId id="2147484199" r:id="rId4"/>
    <p:sldLayoutId id="2147484200" r:id="rId5"/>
  </p:sldLayoutIdLst>
  <p:timing>
    <p:tnLst>
      <p:par>
        <p:cTn id="1" dur="indefinite" restart="never" nodeType="tmRoot"/>
      </p:par>
    </p:tnLst>
  </p:timing>
  <p:hf hdr="0" ftr="0" dt="0"/>
  <p:txStyles>
    <p:titleStyle>
      <a:lvl1pPr algn="l" rtl="0" eaLnBrk="0" fontAlgn="base" hangingPunct="0">
        <a:lnSpc>
          <a:spcPts val="3600"/>
        </a:lnSpc>
        <a:spcBef>
          <a:spcPct val="0"/>
        </a:spcBef>
        <a:spcAft>
          <a:spcPct val="0"/>
        </a:spcAft>
        <a:defRPr sz="2800" b="1">
          <a:solidFill>
            <a:srgbClr val="804C3D"/>
          </a:solidFill>
          <a:latin typeface="Arial" charset="0"/>
          <a:ea typeface="+mj-ea"/>
          <a:cs typeface="+mj-cs"/>
        </a:defRPr>
      </a:lvl1pPr>
      <a:lvl2pPr algn="l" rtl="0" eaLnBrk="0" fontAlgn="base" hangingPunct="0">
        <a:lnSpc>
          <a:spcPts val="3600"/>
        </a:lnSpc>
        <a:spcBef>
          <a:spcPct val="0"/>
        </a:spcBef>
        <a:spcAft>
          <a:spcPct val="0"/>
        </a:spcAft>
        <a:defRPr sz="2800" b="1">
          <a:solidFill>
            <a:srgbClr val="804C3D"/>
          </a:solidFill>
          <a:latin typeface="Arial" charset="0"/>
        </a:defRPr>
      </a:lvl2pPr>
      <a:lvl3pPr algn="l" rtl="0" eaLnBrk="0" fontAlgn="base" hangingPunct="0">
        <a:lnSpc>
          <a:spcPts val="3600"/>
        </a:lnSpc>
        <a:spcBef>
          <a:spcPct val="0"/>
        </a:spcBef>
        <a:spcAft>
          <a:spcPct val="0"/>
        </a:spcAft>
        <a:defRPr sz="2800" b="1">
          <a:solidFill>
            <a:srgbClr val="804C3D"/>
          </a:solidFill>
          <a:latin typeface="Arial" charset="0"/>
        </a:defRPr>
      </a:lvl3pPr>
      <a:lvl4pPr algn="l" rtl="0" eaLnBrk="0" fontAlgn="base" hangingPunct="0">
        <a:lnSpc>
          <a:spcPts val="3600"/>
        </a:lnSpc>
        <a:spcBef>
          <a:spcPct val="0"/>
        </a:spcBef>
        <a:spcAft>
          <a:spcPct val="0"/>
        </a:spcAft>
        <a:defRPr sz="2800" b="1">
          <a:solidFill>
            <a:srgbClr val="804C3D"/>
          </a:solidFill>
          <a:latin typeface="Arial" charset="0"/>
        </a:defRPr>
      </a:lvl4pPr>
      <a:lvl5pPr algn="l" rtl="0" eaLnBrk="0" fontAlgn="base" hangingPunct="0">
        <a:lnSpc>
          <a:spcPts val="3600"/>
        </a:lnSpc>
        <a:spcBef>
          <a:spcPct val="0"/>
        </a:spcBef>
        <a:spcAft>
          <a:spcPct val="0"/>
        </a:spcAft>
        <a:defRPr sz="2800" b="1">
          <a:solidFill>
            <a:srgbClr val="804C3D"/>
          </a:solidFill>
          <a:latin typeface="Arial" charset="0"/>
        </a:defRPr>
      </a:lvl5pPr>
      <a:lvl6pPr marL="457200" algn="ctr" rtl="0" fontAlgn="base">
        <a:spcBef>
          <a:spcPct val="0"/>
        </a:spcBef>
        <a:spcAft>
          <a:spcPct val="0"/>
        </a:spcAft>
        <a:defRPr sz="3600" b="1">
          <a:solidFill>
            <a:srgbClr val="FEF924"/>
          </a:solidFill>
          <a:latin typeface="Arial" charset="0"/>
        </a:defRPr>
      </a:lvl6pPr>
      <a:lvl7pPr marL="914400" algn="ctr" rtl="0" fontAlgn="base">
        <a:spcBef>
          <a:spcPct val="0"/>
        </a:spcBef>
        <a:spcAft>
          <a:spcPct val="0"/>
        </a:spcAft>
        <a:defRPr sz="3600" b="1">
          <a:solidFill>
            <a:srgbClr val="FEF924"/>
          </a:solidFill>
          <a:latin typeface="Arial" charset="0"/>
        </a:defRPr>
      </a:lvl7pPr>
      <a:lvl8pPr marL="1371600" algn="ctr" rtl="0" fontAlgn="base">
        <a:spcBef>
          <a:spcPct val="0"/>
        </a:spcBef>
        <a:spcAft>
          <a:spcPct val="0"/>
        </a:spcAft>
        <a:defRPr sz="3600" b="1">
          <a:solidFill>
            <a:srgbClr val="FEF924"/>
          </a:solidFill>
          <a:latin typeface="Arial" charset="0"/>
        </a:defRPr>
      </a:lvl8pPr>
      <a:lvl9pPr marL="1828800" algn="ctr" rtl="0" fontAlgn="base">
        <a:spcBef>
          <a:spcPct val="0"/>
        </a:spcBef>
        <a:spcAft>
          <a:spcPct val="0"/>
        </a:spcAft>
        <a:defRPr sz="3600" b="1">
          <a:solidFill>
            <a:srgbClr val="FEF924"/>
          </a:solidFill>
          <a:latin typeface="Arial" charset="0"/>
        </a:defRPr>
      </a:lvl9pPr>
    </p:titleStyle>
    <p:bodyStyle>
      <a:lvl1pPr marL="174625" indent="-174625" algn="l" rtl="0" eaLnBrk="0" fontAlgn="base" hangingPunct="0">
        <a:spcBef>
          <a:spcPct val="20000"/>
        </a:spcBef>
        <a:spcAft>
          <a:spcPct val="0"/>
        </a:spcAft>
        <a:buClr>
          <a:srgbClr val="712204"/>
        </a:buClr>
        <a:buFont typeface="Arial" pitchFamily="34" charset="0"/>
        <a:buChar char="•"/>
        <a:defRPr sz="2400">
          <a:solidFill>
            <a:srgbClr val="712204"/>
          </a:solidFill>
          <a:latin typeface="Arial" charset="0"/>
          <a:ea typeface="+mn-ea"/>
          <a:cs typeface="+mn-cs"/>
        </a:defRPr>
      </a:lvl1pPr>
      <a:lvl2pPr marL="623888" indent="-166688" algn="l" rtl="0" eaLnBrk="0" fontAlgn="base" hangingPunct="0">
        <a:spcBef>
          <a:spcPct val="20000"/>
        </a:spcBef>
        <a:spcAft>
          <a:spcPct val="0"/>
        </a:spcAft>
        <a:buClr>
          <a:srgbClr val="712204"/>
        </a:buClr>
        <a:buFont typeface="Arial" pitchFamily="34" charset="0"/>
        <a:buChar char="•"/>
        <a:defRPr sz="2000">
          <a:solidFill>
            <a:srgbClr val="712204"/>
          </a:solidFill>
          <a:latin typeface="Arial" charset="0"/>
        </a:defRPr>
      </a:lvl2pPr>
      <a:lvl3pPr marL="1089025" indent="-174625" algn="l" rtl="0" eaLnBrk="0" fontAlgn="base" hangingPunct="0">
        <a:spcBef>
          <a:spcPct val="20000"/>
        </a:spcBef>
        <a:spcAft>
          <a:spcPct val="0"/>
        </a:spcAft>
        <a:buClr>
          <a:srgbClr val="712204"/>
        </a:buClr>
        <a:buFont typeface="Arial" pitchFamily="34" charset="0"/>
        <a:buChar char="•"/>
        <a:defRPr>
          <a:solidFill>
            <a:srgbClr val="712204"/>
          </a:solidFill>
          <a:latin typeface="Arial" charset="0"/>
        </a:defRPr>
      </a:lvl3pPr>
      <a:lvl4pPr marL="1600200" indent="-228600" algn="l" rtl="0" eaLnBrk="0" fontAlgn="base" hangingPunct="0">
        <a:spcBef>
          <a:spcPct val="20000"/>
        </a:spcBef>
        <a:spcAft>
          <a:spcPct val="0"/>
        </a:spcAft>
        <a:buClr>
          <a:srgbClr val="712204"/>
        </a:buClr>
        <a:buFont typeface="Arial" pitchFamily="34" charset="0"/>
        <a:buChar char="•"/>
        <a:defRPr sz="1600">
          <a:solidFill>
            <a:srgbClr val="712204"/>
          </a:solidFill>
          <a:latin typeface="Arial" charset="0"/>
        </a:defRPr>
      </a:lvl4pPr>
      <a:lvl5pPr marL="2057400" indent="-228600" algn="l" rtl="0" eaLnBrk="0" fontAlgn="base" hangingPunct="0">
        <a:spcBef>
          <a:spcPct val="20000"/>
        </a:spcBef>
        <a:spcAft>
          <a:spcPct val="0"/>
        </a:spcAft>
        <a:buClr>
          <a:srgbClr val="712204"/>
        </a:buClr>
        <a:buFont typeface="Arial" pitchFamily="34" charset="0"/>
        <a:buChar char="•"/>
        <a:defRPr sz="1600">
          <a:solidFill>
            <a:srgbClr val="712204"/>
          </a:solidFill>
          <a:latin typeface="Arial" charset="0"/>
        </a:defRPr>
      </a:lvl5pPr>
      <a:lvl6pPr marL="2514600" indent="-228600" algn="l" rtl="0" fontAlgn="base">
        <a:spcBef>
          <a:spcPct val="20000"/>
        </a:spcBef>
        <a:spcAft>
          <a:spcPct val="0"/>
        </a:spcAft>
        <a:buClr>
          <a:srgbClr val="FEF924"/>
        </a:buClr>
        <a:buChar char="»"/>
        <a:defRPr sz="2000" b="1">
          <a:solidFill>
            <a:srgbClr val="FFFFFF"/>
          </a:solidFill>
          <a:latin typeface="+mn-lt"/>
        </a:defRPr>
      </a:lvl6pPr>
      <a:lvl7pPr marL="2971800" indent="-228600" algn="l" rtl="0" fontAlgn="base">
        <a:spcBef>
          <a:spcPct val="20000"/>
        </a:spcBef>
        <a:spcAft>
          <a:spcPct val="0"/>
        </a:spcAft>
        <a:buClr>
          <a:srgbClr val="FEF924"/>
        </a:buClr>
        <a:buChar char="»"/>
        <a:defRPr sz="2000" b="1">
          <a:solidFill>
            <a:srgbClr val="FFFFFF"/>
          </a:solidFill>
          <a:latin typeface="+mn-lt"/>
        </a:defRPr>
      </a:lvl7pPr>
      <a:lvl8pPr marL="3429000" indent="-228600" algn="l" rtl="0" fontAlgn="base">
        <a:spcBef>
          <a:spcPct val="20000"/>
        </a:spcBef>
        <a:spcAft>
          <a:spcPct val="0"/>
        </a:spcAft>
        <a:buClr>
          <a:srgbClr val="FEF924"/>
        </a:buClr>
        <a:buChar char="»"/>
        <a:defRPr sz="2000" b="1">
          <a:solidFill>
            <a:srgbClr val="FFFFFF"/>
          </a:solidFill>
          <a:latin typeface="+mn-lt"/>
        </a:defRPr>
      </a:lvl8pPr>
      <a:lvl9pPr marL="3886200" indent="-228600" algn="l" rtl="0" fontAlgn="base">
        <a:spcBef>
          <a:spcPct val="20000"/>
        </a:spcBef>
        <a:spcAft>
          <a:spcPct val="0"/>
        </a:spcAft>
        <a:buClr>
          <a:srgbClr val="FEF924"/>
        </a:buClr>
        <a:buChar char="»"/>
        <a:defRPr sz="2000" b="1">
          <a:solidFill>
            <a:srgbClr val="FFFF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Asıl başlık stili için tıklatın</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Asıl metin stillerini düzenlemek için tıklatın</a:t>
            </a:r>
          </a:p>
          <a:p>
            <a:pPr lvl="1"/>
            <a:r>
              <a:rPr lang="en-US" smtClean="0"/>
              <a:t>İkinci düzey</a:t>
            </a:r>
          </a:p>
          <a:p>
            <a:pPr lvl="2"/>
            <a:r>
              <a:rPr lang="en-US" smtClean="0"/>
              <a:t>Üçüncü düzey</a:t>
            </a:r>
          </a:p>
          <a:p>
            <a:pPr lvl="3"/>
            <a:r>
              <a:rPr lang="en-US" smtClean="0"/>
              <a:t>Dördüncü düzey</a:t>
            </a:r>
          </a:p>
          <a:p>
            <a:pPr lvl="4"/>
            <a:r>
              <a:rPr lang="en-US" smtClean="0"/>
              <a:t>Beşinci düzey</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 charset="0"/>
                <a:ea typeface="Arial" pitchFamily="-1" charset="0"/>
                <a:cs typeface="Arial" pitchFamily="-1" charset="0"/>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 charset="0"/>
                <a:ea typeface="Arial" pitchFamily="-1" charset="0"/>
                <a:cs typeface="Arial" pitchFamily="-1" charset="0"/>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pPr>
            <a:fld id="{41D19129-ABAD-4FAA-B8BC-75B0387CB8B9}" type="slidenum">
              <a:rPr lang="en-US" smtClean="0">
                <a:solidFill>
                  <a:srgbClr val="000000"/>
                </a:solidFill>
              </a:rPr>
              <a:pPr defTabSz="914400" fontAlgn="base">
                <a:spcBef>
                  <a:spcPct val="0"/>
                </a:spcBef>
                <a:spcAft>
                  <a:spcPct val="0"/>
                </a:spcAft>
              </a:pPr>
              <a:t>‹#›</a:t>
            </a:fld>
            <a:endParaRPr lang="en-US" smtClean="0">
              <a:solidFill>
                <a:srgbClr val="000000"/>
              </a:solidFill>
            </a:endParaRPr>
          </a:p>
        </p:txBody>
      </p:sp>
      <p:sp>
        <p:nvSpPr>
          <p:cNvPr id="7" name="Rectangle 2"/>
          <p:cNvSpPr>
            <a:spLocks noChangeArrowheads="1"/>
          </p:cNvSpPr>
          <p:nvPr userDrawn="1"/>
        </p:nvSpPr>
        <p:spPr bwMode="auto">
          <a:xfrm>
            <a:off x="250825" y="260350"/>
            <a:ext cx="8713788" cy="6408738"/>
          </a:xfrm>
          <a:prstGeom prst="rect">
            <a:avLst/>
          </a:prstGeom>
          <a:noFill/>
          <a:ln w="76200" cmpd="tri">
            <a:solidFill>
              <a:schemeClr val="tx1"/>
            </a:solidFill>
            <a:miter lim="800000"/>
            <a:headEnd/>
            <a:tailEnd/>
          </a:ln>
        </p:spPr>
        <p:txBody>
          <a:bodyPr wrap="none" anchor="ctr"/>
          <a:lstStyle/>
          <a:p>
            <a:pPr defTabSz="914400" fontAlgn="base">
              <a:spcBef>
                <a:spcPct val="0"/>
              </a:spcBef>
              <a:spcAft>
                <a:spcPct val="0"/>
              </a:spcAft>
              <a:defRPr/>
            </a:pPr>
            <a:endParaRPr lang="en-US">
              <a:solidFill>
                <a:srgbClr val="000000"/>
              </a:solidFill>
              <a:latin typeface="Trebuchet MS" pitchFamily="-1" charset="0"/>
              <a:ea typeface="Trebuchet MS" pitchFamily="-1" charset="0"/>
              <a:cs typeface="Trebuchet MS" pitchFamily="-1" charset="0"/>
            </a:endParaRPr>
          </a:p>
        </p:txBody>
      </p:sp>
    </p:spTree>
    <p:extLst>
      <p:ext uri="{BB962C8B-B14F-4D97-AF65-F5344CB8AC3E}">
        <p14:creationId xmlns:p14="http://schemas.microsoft.com/office/powerpoint/2010/main" val="3445245043"/>
      </p:ext>
    </p:extLst>
  </p:cSld>
  <p:clrMap bg1="lt1" tx1="dk1" bg2="lt2" tx2="dk2" accent1="accent1" accent2="accent2" accent3="accent3" accent4="accent4" accent5="accent5" accent6="accent6" hlink="hlink" folHlink="folHlink"/>
  <p:sldLayoutIdLst>
    <p:sldLayoutId id="2147484203" r:id="rId1"/>
    <p:sldLayoutId id="2147484204" r:id="rId2"/>
    <p:sldLayoutId id="2147484205" r:id="rId3"/>
    <p:sldLayoutId id="2147484206" r:id="rId4"/>
    <p:sldLayoutId id="2147484207" r:id="rId5"/>
    <p:sldLayoutId id="2147484208" r:id="rId6"/>
    <p:sldLayoutId id="2147484209" r:id="rId7"/>
    <p:sldLayoutId id="2147484210" r:id="rId8"/>
    <p:sldLayoutId id="2147484211" r:id="rId9"/>
    <p:sldLayoutId id="2147484212" r:id="rId10"/>
    <p:sldLayoutId id="2147484213" r:id="rId11"/>
    <p:sldLayoutId id="2147484214" r:id="rId12"/>
    <p:sldLayoutId id="2147484215" r:id="rId13"/>
    <p:sldLayoutId id="2147484216" r:id="rId14"/>
    <p:sldLayoutId id="2147484217" r:id="rId15"/>
    <p:sldLayoutId id="2147484218" r:id="rId16"/>
    <p:sldLayoutId id="2147484219" r:id="rId17"/>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 charset="0"/>
          <a:ea typeface="Arial" pitchFamily="-1" charset="0"/>
          <a:cs typeface="Arial" pitchFamily="-1" charset="0"/>
        </a:defRPr>
      </a:lvl2pPr>
      <a:lvl3pPr algn="ctr" rtl="0" eaLnBrk="0" fontAlgn="base" hangingPunct="0">
        <a:spcBef>
          <a:spcPct val="0"/>
        </a:spcBef>
        <a:spcAft>
          <a:spcPct val="0"/>
        </a:spcAft>
        <a:defRPr sz="4400">
          <a:solidFill>
            <a:schemeClr val="tx2"/>
          </a:solidFill>
          <a:latin typeface="Arial" pitchFamily="-1" charset="0"/>
          <a:ea typeface="Arial" pitchFamily="-1" charset="0"/>
          <a:cs typeface="Arial" pitchFamily="-1" charset="0"/>
        </a:defRPr>
      </a:lvl3pPr>
      <a:lvl4pPr algn="ctr" rtl="0" eaLnBrk="0" fontAlgn="base" hangingPunct="0">
        <a:spcBef>
          <a:spcPct val="0"/>
        </a:spcBef>
        <a:spcAft>
          <a:spcPct val="0"/>
        </a:spcAft>
        <a:defRPr sz="4400">
          <a:solidFill>
            <a:schemeClr val="tx2"/>
          </a:solidFill>
          <a:latin typeface="Arial" pitchFamily="-1" charset="0"/>
          <a:ea typeface="Arial" pitchFamily="-1" charset="0"/>
          <a:cs typeface="Arial" pitchFamily="-1" charset="0"/>
        </a:defRPr>
      </a:lvl4pPr>
      <a:lvl5pPr algn="ctr" rtl="0" eaLnBrk="0" fontAlgn="base" hangingPunct="0">
        <a:spcBef>
          <a:spcPct val="0"/>
        </a:spcBef>
        <a:spcAft>
          <a:spcPct val="0"/>
        </a:spcAft>
        <a:defRPr sz="4400">
          <a:solidFill>
            <a:schemeClr val="tx2"/>
          </a:solidFill>
          <a:latin typeface="Arial" pitchFamily="-1" charset="0"/>
          <a:ea typeface="Arial" pitchFamily="-1" charset="0"/>
          <a:cs typeface="Arial" pitchFamily="-1" charset="0"/>
        </a:defRPr>
      </a:lvl5pPr>
      <a:lvl6pPr marL="457200" algn="ctr" rtl="0" fontAlgn="base">
        <a:spcBef>
          <a:spcPct val="0"/>
        </a:spcBef>
        <a:spcAft>
          <a:spcPct val="0"/>
        </a:spcAft>
        <a:defRPr sz="4400">
          <a:solidFill>
            <a:schemeClr val="tx2"/>
          </a:solidFill>
          <a:latin typeface="Arial" pitchFamily="-1" charset="0"/>
          <a:ea typeface="Arial" pitchFamily="-1" charset="0"/>
          <a:cs typeface="Arial" pitchFamily="-1" charset="0"/>
        </a:defRPr>
      </a:lvl6pPr>
      <a:lvl7pPr marL="914400" algn="ctr" rtl="0" fontAlgn="base">
        <a:spcBef>
          <a:spcPct val="0"/>
        </a:spcBef>
        <a:spcAft>
          <a:spcPct val="0"/>
        </a:spcAft>
        <a:defRPr sz="4400">
          <a:solidFill>
            <a:schemeClr val="tx2"/>
          </a:solidFill>
          <a:latin typeface="Arial" pitchFamily="-1" charset="0"/>
          <a:ea typeface="Arial" pitchFamily="-1" charset="0"/>
          <a:cs typeface="Arial" pitchFamily="-1" charset="0"/>
        </a:defRPr>
      </a:lvl7pPr>
      <a:lvl8pPr marL="1371600" algn="ctr" rtl="0" fontAlgn="base">
        <a:spcBef>
          <a:spcPct val="0"/>
        </a:spcBef>
        <a:spcAft>
          <a:spcPct val="0"/>
        </a:spcAft>
        <a:defRPr sz="4400">
          <a:solidFill>
            <a:schemeClr val="tx2"/>
          </a:solidFill>
          <a:latin typeface="Arial" pitchFamily="-1" charset="0"/>
          <a:ea typeface="Arial" pitchFamily="-1" charset="0"/>
          <a:cs typeface="Arial" pitchFamily="-1" charset="0"/>
        </a:defRPr>
      </a:lvl8pPr>
      <a:lvl9pPr marL="1828800" algn="ctr" rtl="0" fontAlgn="base">
        <a:spcBef>
          <a:spcPct val="0"/>
        </a:spcBef>
        <a:spcAft>
          <a:spcPct val="0"/>
        </a:spcAft>
        <a:defRPr sz="4400">
          <a:solidFill>
            <a:schemeClr val="tx2"/>
          </a:solidFill>
          <a:latin typeface="Arial" pitchFamily="-1" charset="0"/>
          <a:ea typeface="Arial" pitchFamily="-1" charset="0"/>
          <a:cs typeface="Arial" pitchFamily="-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203" tIns="45602" rIns="91203" bIns="45602"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457200" y="1600252"/>
            <a:ext cx="8229600" cy="4525963"/>
          </a:xfrm>
          <a:prstGeom prst="rect">
            <a:avLst/>
          </a:prstGeom>
        </p:spPr>
        <p:txBody>
          <a:bodyPr vert="horz" lIns="91203" tIns="45602" rIns="91203" bIns="45602"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457200" y="6356402"/>
            <a:ext cx="2133600" cy="365125"/>
          </a:xfrm>
          <a:prstGeom prst="rect">
            <a:avLst/>
          </a:prstGeom>
        </p:spPr>
        <p:txBody>
          <a:bodyPr vert="horz" lIns="91203" tIns="45602" rIns="91203" bIns="45602" rtlCol="0" anchor="ctr"/>
          <a:lstStyle>
            <a:lvl1pPr algn="l">
              <a:defRPr sz="1200">
                <a:solidFill>
                  <a:schemeClr val="tx1">
                    <a:tint val="75000"/>
                  </a:schemeClr>
                </a:solidFill>
              </a:defRPr>
            </a:lvl1pPr>
          </a:lstStyle>
          <a:p>
            <a:fld id="{A23720DD-5B6D-40BF-8493-A6B52D484E6B}" type="datetimeFigureOut">
              <a:rPr lang="tr-TR" smtClean="0">
                <a:solidFill>
                  <a:prstClr val="black">
                    <a:tint val="75000"/>
                  </a:prstClr>
                </a:solidFill>
              </a:rPr>
              <a:pPr/>
              <a:t>4.02.2017</a:t>
            </a:fld>
            <a:endParaRPr lang="tr-TR">
              <a:solidFill>
                <a:prstClr val="black">
                  <a:tint val="75000"/>
                </a:prstClr>
              </a:solidFill>
            </a:endParaRPr>
          </a:p>
        </p:txBody>
      </p:sp>
      <p:sp>
        <p:nvSpPr>
          <p:cNvPr id="5" name="4 Altbilgi Yer Tutucusu"/>
          <p:cNvSpPr>
            <a:spLocks noGrp="1"/>
          </p:cNvSpPr>
          <p:nvPr>
            <p:ph type="ftr" sz="quarter" idx="3"/>
          </p:nvPr>
        </p:nvSpPr>
        <p:spPr>
          <a:xfrm>
            <a:off x="3124201" y="6356402"/>
            <a:ext cx="2895600" cy="365125"/>
          </a:xfrm>
          <a:prstGeom prst="rect">
            <a:avLst/>
          </a:prstGeom>
        </p:spPr>
        <p:txBody>
          <a:bodyPr vert="horz" lIns="91203" tIns="45602" rIns="91203" bIns="45602" rtlCol="0" anchor="ctr"/>
          <a:lstStyle>
            <a:lvl1pPr algn="ctr">
              <a:defRPr sz="1200">
                <a:solidFill>
                  <a:schemeClr val="tx1">
                    <a:tint val="75000"/>
                  </a:schemeClr>
                </a:solidFill>
              </a:defRPr>
            </a:lvl1pPr>
          </a:lstStyle>
          <a:p>
            <a:endParaRPr lang="tr-TR">
              <a:solidFill>
                <a:prstClr val="black">
                  <a:tint val="75000"/>
                </a:prstClr>
              </a:solidFill>
            </a:endParaRPr>
          </a:p>
        </p:txBody>
      </p:sp>
      <p:sp>
        <p:nvSpPr>
          <p:cNvPr id="6" name="5 Slayt Numarası Yer Tutucusu"/>
          <p:cNvSpPr>
            <a:spLocks noGrp="1"/>
          </p:cNvSpPr>
          <p:nvPr>
            <p:ph type="sldNum" sz="quarter" idx="4"/>
          </p:nvPr>
        </p:nvSpPr>
        <p:spPr>
          <a:xfrm>
            <a:off x="6553200" y="6356402"/>
            <a:ext cx="2133600" cy="365125"/>
          </a:xfrm>
          <a:prstGeom prst="rect">
            <a:avLst/>
          </a:prstGeom>
        </p:spPr>
        <p:txBody>
          <a:bodyPr vert="horz" lIns="91203" tIns="45602" rIns="91203" bIns="45602" rtlCol="0" anchor="ctr"/>
          <a:lstStyle>
            <a:lvl1pPr algn="r">
              <a:defRPr sz="1200">
                <a:solidFill>
                  <a:schemeClr val="tx1">
                    <a:tint val="75000"/>
                  </a:schemeClr>
                </a:solidFill>
              </a:defRPr>
            </a:lvl1pPr>
          </a:lstStyle>
          <a:p>
            <a:fld id="{F302176B-0E47-46AC-8F43-DAB4B8A37D06}"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4037217885"/>
      </p:ext>
    </p:extLst>
  </p:cSld>
  <p:clrMap bg1="lt1" tx1="dk1" bg2="lt2" tx2="dk2" accent1="accent1" accent2="accent2" accent3="accent3" accent4="accent4" accent5="accent5" accent6="accent6" hlink="hlink" folHlink="folHlink"/>
  <p:sldLayoutIdLst>
    <p:sldLayoutId id="2147484221" r:id="rId1"/>
    <p:sldLayoutId id="2147484222" r:id="rId2"/>
    <p:sldLayoutId id="2147484223" r:id="rId3"/>
    <p:sldLayoutId id="2147484224" r:id="rId4"/>
    <p:sldLayoutId id="2147484225" r:id="rId5"/>
    <p:sldLayoutId id="2147484226" r:id="rId6"/>
    <p:sldLayoutId id="2147484227" r:id="rId7"/>
    <p:sldLayoutId id="2147484228" r:id="rId8"/>
    <p:sldLayoutId id="2147484229" r:id="rId9"/>
    <p:sldLayoutId id="2147484230" r:id="rId10"/>
    <p:sldLayoutId id="2147484231" r:id="rId11"/>
    <p:sldLayoutId id="2147484232" r:id="rId12"/>
  </p:sldLayoutIdLst>
  <p:txStyles>
    <p:titleStyle>
      <a:lvl1pPr algn="ctr" defTabSz="912059" rtl="0" eaLnBrk="1" latinLnBrk="0" hangingPunct="1">
        <a:spcBef>
          <a:spcPct val="0"/>
        </a:spcBef>
        <a:buNone/>
        <a:defRPr sz="4400" kern="1200">
          <a:solidFill>
            <a:schemeClr val="tx1"/>
          </a:solidFill>
          <a:latin typeface="+mj-lt"/>
          <a:ea typeface="+mj-ea"/>
          <a:cs typeface="+mj-cs"/>
        </a:defRPr>
      </a:lvl1pPr>
    </p:titleStyle>
    <p:bodyStyle>
      <a:lvl1pPr marL="342034" indent="-342034" algn="l" defTabSz="912059"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050" indent="-285035" algn="l" defTabSz="912059"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0076" indent="-228008" algn="l" defTabSz="912059"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6104" indent="-228008" algn="l" defTabSz="912059"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2150" indent="-228008" algn="l" defTabSz="912059"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08181" indent="-228008" algn="l" defTabSz="91205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4204" indent="-228008" algn="l" defTabSz="91205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0242" indent="-228008" algn="l" defTabSz="91205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6254" indent="-228008" algn="l" defTabSz="91205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2059" rtl="0" eaLnBrk="1" latinLnBrk="0" hangingPunct="1">
        <a:defRPr sz="1800" kern="1200">
          <a:solidFill>
            <a:schemeClr val="tx1"/>
          </a:solidFill>
          <a:latin typeface="+mn-lt"/>
          <a:ea typeface="+mn-ea"/>
          <a:cs typeface="+mn-cs"/>
        </a:defRPr>
      </a:lvl1pPr>
      <a:lvl2pPr marL="456018" algn="l" defTabSz="912059" rtl="0" eaLnBrk="1" latinLnBrk="0" hangingPunct="1">
        <a:defRPr sz="1800" kern="1200">
          <a:solidFill>
            <a:schemeClr val="tx1"/>
          </a:solidFill>
          <a:latin typeface="+mn-lt"/>
          <a:ea typeface="+mn-ea"/>
          <a:cs typeface="+mn-cs"/>
        </a:defRPr>
      </a:lvl2pPr>
      <a:lvl3pPr marL="912059" algn="l" defTabSz="912059" rtl="0" eaLnBrk="1" latinLnBrk="0" hangingPunct="1">
        <a:defRPr sz="1800" kern="1200">
          <a:solidFill>
            <a:schemeClr val="tx1"/>
          </a:solidFill>
          <a:latin typeface="+mn-lt"/>
          <a:ea typeface="+mn-ea"/>
          <a:cs typeface="+mn-cs"/>
        </a:defRPr>
      </a:lvl3pPr>
      <a:lvl4pPr marL="1368100" algn="l" defTabSz="912059" rtl="0" eaLnBrk="1" latinLnBrk="0" hangingPunct="1">
        <a:defRPr sz="1800" kern="1200">
          <a:solidFill>
            <a:schemeClr val="tx1"/>
          </a:solidFill>
          <a:latin typeface="+mn-lt"/>
          <a:ea typeface="+mn-ea"/>
          <a:cs typeface="+mn-cs"/>
        </a:defRPr>
      </a:lvl4pPr>
      <a:lvl5pPr marL="1824127" algn="l" defTabSz="912059" rtl="0" eaLnBrk="1" latinLnBrk="0" hangingPunct="1">
        <a:defRPr sz="1800" kern="1200">
          <a:solidFill>
            <a:schemeClr val="tx1"/>
          </a:solidFill>
          <a:latin typeface="+mn-lt"/>
          <a:ea typeface="+mn-ea"/>
          <a:cs typeface="+mn-cs"/>
        </a:defRPr>
      </a:lvl5pPr>
      <a:lvl6pPr marL="2280158" algn="l" defTabSz="912059" rtl="0" eaLnBrk="1" latinLnBrk="0" hangingPunct="1">
        <a:defRPr sz="1800" kern="1200">
          <a:solidFill>
            <a:schemeClr val="tx1"/>
          </a:solidFill>
          <a:latin typeface="+mn-lt"/>
          <a:ea typeface="+mn-ea"/>
          <a:cs typeface="+mn-cs"/>
        </a:defRPr>
      </a:lvl6pPr>
      <a:lvl7pPr marL="2736195" algn="l" defTabSz="912059" rtl="0" eaLnBrk="1" latinLnBrk="0" hangingPunct="1">
        <a:defRPr sz="1800" kern="1200">
          <a:solidFill>
            <a:schemeClr val="tx1"/>
          </a:solidFill>
          <a:latin typeface="+mn-lt"/>
          <a:ea typeface="+mn-ea"/>
          <a:cs typeface="+mn-cs"/>
        </a:defRPr>
      </a:lvl7pPr>
      <a:lvl8pPr marL="3192222" algn="l" defTabSz="912059" rtl="0" eaLnBrk="1" latinLnBrk="0" hangingPunct="1">
        <a:defRPr sz="1800" kern="1200">
          <a:solidFill>
            <a:schemeClr val="tx1"/>
          </a:solidFill>
          <a:latin typeface="+mn-lt"/>
          <a:ea typeface="+mn-ea"/>
          <a:cs typeface="+mn-cs"/>
        </a:defRPr>
      </a:lvl8pPr>
      <a:lvl9pPr marL="3648250" algn="l" defTabSz="912059"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image.png"/>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60278" y="60278"/>
            <a:ext cx="8986615" cy="6725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 name="Shape 3"/>
          <p:cNvSpPr>
            <a:spLocks noGrp="1"/>
          </p:cNvSpPr>
          <p:nvPr>
            <p:ph type="title"/>
          </p:nvPr>
        </p:nvSpPr>
        <p:spPr>
          <a:xfrm>
            <a:off x="455415" y="91532"/>
            <a:ext cx="8233172" cy="1509117"/>
          </a:xfrm>
          <a:prstGeom prst="rect">
            <a:avLst/>
          </a:prstGeom>
          <a:ln w="12700">
            <a:miter lim="400000"/>
          </a:ln>
          <a:extLst>
            <a:ext uri="{C572A759-6A51-4108-AA02-DFA0A04FC94B}"/>
          </a:extLst>
        </p:spPr>
        <p:txBody>
          <a:bodyPr vert="horz" wrap="square" lIns="35619" tIns="35619" rIns="35619" bIns="35619" numCol="1" anchor="ctr" anchorCtr="0" compatLnSpc="1">
            <a:prstTxWarp prst="textNoShape">
              <a:avLst/>
            </a:prstTxWarp>
          </a:bodyPr>
          <a:lstStyle/>
          <a:p>
            <a:pPr lvl="0"/>
            <a:r>
              <a:rPr lang="tr-TR" smtClean="0">
                <a:sym typeface="Arial" pitchFamily="34" charset="0"/>
              </a:rPr>
              <a:t>Title Text</a:t>
            </a:r>
          </a:p>
        </p:txBody>
      </p:sp>
      <p:sp>
        <p:nvSpPr>
          <p:cNvPr id="4" name="Shape 4"/>
          <p:cNvSpPr>
            <a:spLocks noGrp="1"/>
          </p:cNvSpPr>
          <p:nvPr>
            <p:ph type="body" idx="1"/>
          </p:nvPr>
        </p:nvSpPr>
        <p:spPr>
          <a:xfrm>
            <a:off x="455415" y="1598414"/>
            <a:ext cx="8233172" cy="5259586"/>
          </a:xfrm>
          <a:prstGeom prst="rect">
            <a:avLst/>
          </a:prstGeom>
          <a:ln w="12700">
            <a:miter lim="400000"/>
          </a:ln>
          <a:extLst>
            <a:ext uri="{C572A759-6A51-4108-AA02-DFA0A04FC94B}"/>
          </a:extLst>
        </p:spPr>
        <p:txBody>
          <a:bodyPr vert="horz" wrap="square" lIns="0" tIns="0" rIns="0" bIns="0" numCol="1" anchor="t" anchorCtr="0" compatLnSpc="1">
            <a:prstTxWarp prst="textNoShape">
              <a:avLst/>
            </a:prstTxWarp>
          </a:bodyPr>
          <a:lstStyle/>
          <a:p>
            <a:pPr lvl="0"/>
            <a:r>
              <a:rPr lang="tr-TR" smtClean="0">
                <a:sym typeface="Arial" pitchFamily="34" charset="0"/>
              </a:rPr>
              <a:t>Body Level One</a:t>
            </a:r>
          </a:p>
          <a:p>
            <a:pPr lvl="1"/>
            <a:r>
              <a:rPr lang="tr-TR" smtClean="0">
                <a:sym typeface="Arial" pitchFamily="34" charset="0"/>
              </a:rPr>
              <a:t>Body Level Two</a:t>
            </a:r>
          </a:p>
          <a:p>
            <a:pPr lvl="2"/>
            <a:r>
              <a:rPr lang="tr-TR" smtClean="0">
                <a:sym typeface="Arial" pitchFamily="34" charset="0"/>
              </a:rPr>
              <a:t>Body Level Three</a:t>
            </a:r>
          </a:p>
          <a:p>
            <a:pPr lvl="3"/>
            <a:r>
              <a:rPr lang="tr-TR" smtClean="0">
                <a:sym typeface="Arial" pitchFamily="34" charset="0"/>
              </a:rPr>
              <a:t>Body Level Four</a:t>
            </a:r>
          </a:p>
          <a:p>
            <a:pPr lvl="4"/>
            <a:r>
              <a:rPr lang="tr-TR" smtClean="0">
                <a:sym typeface="Arial" pitchFamily="34" charset="0"/>
              </a:rPr>
              <a:t>Body Level Five</a:t>
            </a:r>
          </a:p>
        </p:txBody>
      </p:sp>
      <p:sp>
        <p:nvSpPr>
          <p:cNvPr id="5" name="Shape 5"/>
          <p:cNvSpPr>
            <a:spLocks noGrp="1"/>
          </p:cNvSpPr>
          <p:nvPr>
            <p:ph type="sldNum" sz="quarter" idx="2"/>
          </p:nvPr>
        </p:nvSpPr>
        <p:spPr>
          <a:xfrm>
            <a:off x="7517780" y="6245252"/>
            <a:ext cx="205184" cy="200055"/>
          </a:xfrm>
          <a:prstGeom prst="rect">
            <a:avLst/>
          </a:prstGeom>
          <a:ln w="12700">
            <a:miter lim="400000"/>
          </a:ln>
        </p:spPr>
        <p:txBody>
          <a:bodyPr wrap="none" lIns="0" tIns="0" rIns="0" bIns="0">
            <a:spAutoFit/>
          </a:bodyPr>
          <a:lstStyle>
            <a:lvl1pPr algn="ctr" defTabSz="578914" fontAlgn="auto">
              <a:spcBef>
                <a:spcPts val="0"/>
              </a:spcBef>
              <a:spcAft>
                <a:spcPts val="0"/>
              </a:spcAft>
              <a:defRPr sz="1300" kern="0">
                <a:solidFill>
                  <a:sysClr val="windowText" lastClr="000000"/>
                </a:solidFill>
                <a:uFill>
                  <a:solidFill/>
                </a:uFill>
                <a:latin typeface="Arial"/>
                <a:ea typeface="Arial"/>
                <a:cs typeface="Arial"/>
                <a:sym typeface="Arial"/>
              </a:defRPr>
            </a:lvl1pPr>
          </a:lstStyle>
          <a:p>
            <a:pPr>
              <a:defRPr/>
            </a:pPr>
            <a:fld id="{C27F7509-F770-449E-B2C9-030E3ECE844C}" type="slidenum">
              <a:rPr/>
              <a:pPr>
                <a:defRPr/>
              </a:pPr>
              <a:t>‹#›</a:t>
            </a:fld>
            <a:endParaRPr/>
          </a:p>
        </p:txBody>
      </p:sp>
    </p:spTree>
    <p:extLst>
      <p:ext uri="{BB962C8B-B14F-4D97-AF65-F5344CB8AC3E}">
        <p14:creationId xmlns:p14="http://schemas.microsoft.com/office/powerpoint/2010/main" val="154681961"/>
      </p:ext>
    </p:extLst>
  </p:cSld>
  <p:clrMap bg1="lt1" tx1="dk1" bg2="lt2" tx2="dk2" accent1="accent1" accent2="accent2" accent3="accent3" accent4="accent4" accent5="accent5" accent6="accent6" hlink="hlink" folHlink="folHlink"/>
  <p:sldLayoutIdLst>
    <p:sldLayoutId id="2147484236" r:id="rId1"/>
    <p:sldLayoutId id="2147484237" r:id="rId2"/>
    <p:sldLayoutId id="2147484238" r:id="rId3"/>
    <p:sldLayoutId id="2147484239" r:id="rId4"/>
    <p:sldLayoutId id="2147484240" r:id="rId5"/>
    <p:sldLayoutId id="2147484241" r:id="rId6"/>
    <p:sldLayoutId id="2147484242" r:id="rId7"/>
    <p:sldLayoutId id="2147484243" r:id="rId8"/>
    <p:sldLayoutId id="2147484244" r:id="rId9"/>
    <p:sldLayoutId id="2147484245" r:id="rId10"/>
    <p:sldLayoutId id="2147484246" r:id="rId11"/>
    <p:sldLayoutId id="2147484247" r:id="rId12"/>
    <p:sldLayoutId id="2147484248" r:id="rId13"/>
    <p:sldLayoutId id="2147484249" r:id="rId14"/>
    <p:sldLayoutId id="2147484250" r:id="rId15"/>
    <p:sldLayoutId id="2147484251" r:id="rId16"/>
    <p:sldLayoutId id="2147484252" r:id="rId17"/>
    <p:sldLayoutId id="2147484253" r:id="rId18"/>
    <p:sldLayoutId id="2147484254" r:id="rId19"/>
    <p:sldLayoutId id="2147484255" r:id="rId20"/>
    <p:sldLayoutId id="2147484256" r:id="rId21"/>
    <p:sldLayoutId id="2147484257" r:id="rId22"/>
    <p:sldLayoutId id="2147484258" r:id="rId23"/>
    <p:sldLayoutId id="2147484259" r:id="rId24"/>
    <p:sldLayoutId id="2147484260" r:id="rId25"/>
    <p:sldLayoutId id="2147484261" r:id="rId26"/>
    <p:sldLayoutId id="2147484262" r:id="rId27"/>
    <p:sldLayoutId id="2147484263" r:id="rId28"/>
    <p:sldLayoutId id="2147484264" r:id="rId29"/>
  </p:sldLayoutIdLst>
  <p:transition spd="med"/>
  <p:txStyles>
    <p:titleStyle>
      <a:lvl1pPr marL="40082" indent="-40082" algn="ctr" defTabSz="908459" rtl="0" eaLnBrk="0" fontAlgn="base" hangingPunct="0">
        <a:spcBef>
          <a:spcPct val="0"/>
        </a:spcBef>
        <a:spcAft>
          <a:spcPct val="0"/>
        </a:spcAft>
        <a:defRPr sz="4400">
          <a:solidFill>
            <a:schemeClr val="tx2"/>
          </a:solidFill>
          <a:uFill>
            <a:solidFill/>
          </a:uFill>
          <a:latin typeface="Arial"/>
          <a:ea typeface="Arial"/>
          <a:cs typeface="Arial"/>
          <a:sym typeface="Arial" pitchFamily="34" charset="0"/>
        </a:defRPr>
      </a:lvl1pPr>
      <a:lvl2pPr marL="40082" indent="-40082" algn="ctr" defTabSz="908459" rtl="0" eaLnBrk="0" fontAlgn="base" hangingPunct="0">
        <a:spcBef>
          <a:spcPct val="0"/>
        </a:spcBef>
        <a:spcAft>
          <a:spcPct val="0"/>
        </a:spcAft>
        <a:defRPr sz="4400">
          <a:solidFill>
            <a:schemeClr val="tx2"/>
          </a:solidFill>
          <a:uFill>
            <a:solidFill/>
          </a:uFill>
          <a:latin typeface="Arial"/>
          <a:ea typeface="Arial"/>
          <a:cs typeface="Arial"/>
          <a:sym typeface="Arial" pitchFamily="34" charset="0"/>
        </a:defRPr>
      </a:lvl2pPr>
      <a:lvl3pPr marL="40082" indent="-40082" algn="ctr" defTabSz="908459" rtl="0" eaLnBrk="0" fontAlgn="base" hangingPunct="0">
        <a:spcBef>
          <a:spcPct val="0"/>
        </a:spcBef>
        <a:spcAft>
          <a:spcPct val="0"/>
        </a:spcAft>
        <a:defRPr sz="4400">
          <a:solidFill>
            <a:schemeClr val="tx2"/>
          </a:solidFill>
          <a:uFill>
            <a:solidFill/>
          </a:uFill>
          <a:latin typeface="Arial"/>
          <a:ea typeface="Arial"/>
          <a:cs typeface="Arial"/>
          <a:sym typeface="Arial" pitchFamily="34" charset="0"/>
        </a:defRPr>
      </a:lvl3pPr>
      <a:lvl4pPr marL="40082" indent="-40082" algn="ctr" defTabSz="908459" rtl="0" eaLnBrk="0" fontAlgn="base" hangingPunct="0">
        <a:spcBef>
          <a:spcPct val="0"/>
        </a:spcBef>
        <a:spcAft>
          <a:spcPct val="0"/>
        </a:spcAft>
        <a:defRPr sz="4400">
          <a:solidFill>
            <a:schemeClr val="tx2"/>
          </a:solidFill>
          <a:uFill>
            <a:solidFill/>
          </a:uFill>
          <a:latin typeface="Arial"/>
          <a:ea typeface="Arial"/>
          <a:cs typeface="Arial"/>
          <a:sym typeface="Arial" pitchFamily="34" charset="0"/>
        </a:defRPr>
      </a:lvl4pPr>
      <a:lvl5pPr marL="40082" indent="-40082" algn="ctr" defTabSz="908459" rtl="0" eaLnBrk="0" fontAlgn="base" hangingPunct="0">
        <a:spcBef>
          <a:spcPct val="0"/>
        </a:spcBef>
        <a:spcAft>
          <a:spcPct val="0"/>
        </a:spcAft>
        <a:defRPr sz="4400">
          <a:solidFill>
            <a:schemeClr val="tx2"/>
          </a:solidFill>
          <a:uFill>
            <a:solidFill/>
          </a:uFill>
          <a:latin typeface="Arial"/>
          <a:ea typeface="Arial"/>
          <a:cs typeface="Arial"/>
          <a:sym typeface="Arial" pitchFamily="34" charset="0"/>
        </a:defRPr>
      </a:lvl5pPr>
      <a:lvl6pPr marL="40538" marR="40538" indent="801593" algn="ctr" defTabSz="908459">
        <a:defRPr sz="4400">
          <a:uFill>
            <a:solidFill/>
          </a:uFill>
          <a:latin typeface="Arial"/>
          <a:ea typeface="Arial"/>
          <a:cs typeface="Arial"/>
          <a:sym typeface="Arial"/>
        </a:defRPr>
      </a:lvl6pPr>
      <a:lvl7pPr marL="40538" marR="40538" indent="961905" algn="ctr" defTabSz="908459">
        <a:defRPr sz="4400">
          <a:uFill>
            <a:solidFill/>
          </a:uFill>
          <a:latin typeface="Arial"/>
          <a:ea typeface="Arial"/>
          <a:cs typeface="Arial"/>
          <a:sym typeface="Arial"/>
        </a:defRPr>
      </a:lvl7pPr>
      <a:lvl8pPr marL="40538" marR="40538" indent="1122231" algn="ctr" defTabSz="908459">
        <a:defRPr sz="4400">
          <a:uFill>
            <a:solidFill/>
          </a:uFill>
          <a:latin typeface="Arial"/>
          <a:ea typeface="Arial"/>
          <a:cs typeface="Arial"/>
          <a:sym typeface="Arial"/>
        </a:defRPr>
      </a:lvl8pPr>
      <a:lvl9pPr marL="40538" marR="40538" indent="1282540" algn="ctr" defTabSz="908459">
        <a:defRPr sz="4400">
          <a:uFill>
            <a:solidFill/>
          </a:uFill>
          <a:latin typeface="Arial"/>
          <a:ea typeface="Arial"/>
          <a:cs typeface="Arial"/>
          <a:sym typeface="Arial"/>
        </a:defRPr>
      </a:lvl9pPr>
    </p:titleStyle>
    <p:bodyStyle>
      <a:lvl1pPr marL="268305" indent="-240487" algn="l" defTabSz="908459" rtl="0" eaLnBrk="0" fontAlgn="base" hangingPunct="0">
        <a:spcBef>
          <a:spcPts val="703"/>
        </a:spcBef>
        <a:spcAft>
          <a:spcPct val="0"/>
        </a:spcAft>
        <a:buSzPct val="100000"/>
        <a:buChar char="•"/>
        <a:defRPr sz="3100">
          <a:solidFill>
            <a:schemeClr val="tx1"/>
          </a:solidFill>
          <a:uFill>
            <a:solidFill/>
          </a:uFill>
          <a:latin typeface="Arial"/>
          <a:ea typeface="Arial"/>
          <a:cs typeface="Arial"/>
          <a:sym typeface="Arial" pitchFamily="34" charset="0"/>
        </a:defRPr>
      </a:lvl1pPr>
      <a:lvl2pPr marL="581141" indent="-231564" algn="l" defTabSz="908459" rtl="0" eaLnBrk="0" fontAlgn="base" hangingPunct="0">
        <a:spcBef>
          <a:spcPts val="703"/>
        </a:spcBef>
        <a:spcAft>
          <a:spcPct val="0"/>
        </a:spcAft>
        <a:buSzPct val="100000"/>
        <a:buChar char="•"/>
        <a:defRPr sz="3100">
          <a:solidFill>
            <a:schemeClr val="tx1"/>
          </a:solidFill>
          <a:uFill>
            <a:solidFill/>
          </a:uFill>
          <a:latin typeface="Arial"/>
          <a:ea typeface="Arial"/>
          <a:cs typeface="Arial"/>
          <a:sym typeface="Arial" pitchFamily="34" charset="0"/>
        </a:defRPr>
      </a:lvl2pPr>
      <a:lvl3pPr marL="876177" indent="-207085" algn="l" defTabSz="908459" rtl="0" eaLnBrk="0" fontAlgn="base" hangingPunct="0">
        <a:spcBef>
          <a:spcPts val="703"/>
        </a:spcBef>
        <a:spcAft>
          <a:spcPct val="0"/>
        </a:spcAft>
        <a:buSzPct val="100000"/>
        <a:buChar char="•"/>
        <a:defRPr sz="3100">
          <a:solidFill>
            <a:schemeClr val="tx1"/>
          </a:solidFill>
          <a:uFill>
            <a:solidFill/>
          </a:uFill>
          <a:latin typeface="Arial"/>
          <a:ea typeface="Arial"/>
          <a:cs typeface="Arial"/>
          <a:sym typeface="Arial" pitchFamily="34" charset="0"/>
        </a:defRPr>
      </a:lvl3pPr>
      <a:lvl4pPr marL="1241334" indent="-251605" algn="l" defTabSz="908459" rtl="0" eaLnBrk="0" fontAlgn="base" hangingPunct="0">
        <a:spcBef>
          <a:spcPts val="703"/>
        </a:spcBef>
        <a:spcAft>
          <a:spcPct val="0"/>
        </a:spcAft>
        <a:buSzPct val="100000"/>
        <a:buChar char="•"/>
        <a:defRPr sz="3100">
          <a:solidFill>
            <a:schemeClr val="tx1"/>
          </a:solidFill>
          <a:uFill>
            <a:solidFill/>
          </a:uFill>
          <a:latin typeface="Arial"/>
          <a:ea typeface="Arial"/>
          <a:cs typeface="Arial"/>
          <a:sym typeface="Arial" pitchFamily="34" charset="0"/>
        </a:defRPr>
      </a:lvl4pPr>
      <a:lvl5pPr marL="1561989" indent="-251605" algn="l" defTabSz="908459" rtl="0" eaLnBrk="0" fontAlgn="base" hangingPunct="0">
        <a:spcBef>
          <a:spcPts val="703"/>
        </a:spcBef>
        <a:spcAft>
          <a:spcPct val="0"/>
        </a:spcAft>
        <a:buSzPct val="100000"/>
        <a:buChar char="•"/>
        <a:defRPr sz="3100">
          <a:solidFill>
            <a:schemeClr val="tx1"/>
          </a:solidFill>
          <a:uFill>
            <a:solidFill/>
          </a:uFill>
          <a:latin typeface="Arial"/>
          <a:ea typeface="Arial"/>
          <a:cs typeface="Arial"/>
          <a:sym typeface="Arial" pitchFamily="34" charset="0"/>
        </a:defRPr>
      </a:lvl5pPr>
      <a:lvl6pPr marL="1562975" marR="40538" indent="-251923" defTabSz="908459">
        <a:spcBef>
          <a:spcPts val="703"/>
        </a:spcBef>
        <a:buSzPct val="100000"/>
        <a:buChar char="•"/>
        <a:defRPr sz="3100">
          <a:uFill>
            <a:solidFill/>
          </a:uFill>
          <a:latin typeface="Arial"/>
          <a:ea typeface="Arial"/>
          <a:cs typeface="Arial"/>
          <a:sym typeface="Arial"/>
        </a:defRPr>
      </a:lvl6pPr>
      <a:lvl7pPr marL="1562975" marR="40538" indent="-251923" defTabSz="908459">
        <a:spcBef>
          <a:spcPts val="703"/>
        </a:spcBef>
        <a:buSzPct val="100000"/>
        <a:buChar char="•"/>
        <a:defRPr sz="3100">
          <a:uFill>
            <a:solidFill/>
          </a:uFill>
          <a:latin typeface="Arial"/>
          <a:ea typeface="Arial"/>
          <a:cs typeface="Arial"/>
          <a:sym typeface="Arial"/>
        </a:defRPr>
      </a:lvl7pPr>
      <a:lvl8pPr marL="1562975" marR="40538" indent="-251923" defTabSz="908459">
        <a:spcBef>
          <a:spcPts val="703"/>
        </a:spcBef>
        <a:buSzPct val="100000"/>
        <a:buChar char="•"/>
        <a:defRPr sz="3100">
          <a:uFill>
            <a:solidFill/>
          </a:uFill>
          <a:latin typeface="Arial"/>
          <a:ea typeface="Arial"/>
          <a:cs typeface="Arial"/>
          <a:sym typeface="Arial"/>
        </a:defRPr>
      </a:lvl8pPr>
      <a:lvl9pPr marL="1562975" marR="40538" indent="-251923" defTabSz="908459">
        <a:spcBef>
          <a:spcPts val="703"/>
        </a:spcBef>
        <a:buSzPct val="100000"/>
        <a:buChar char="•"/>
        <a:defRPr sz="3100">
          <a:uFill>
            <a:solidFill/>
          </a:uFill>
          <a:latin typeface="Arial"/>
          <a:ea typeface="Arial"/>
          <a:cs typeface="Arial"/>
          <a:sym typeface="Arial"/>
        </a:defRPr>
      </a:lvl9pPr>
    </p:bodyStyle>
    <p:otherStyle>
      <a:lvl1pPr algn="ctr" defTabSz="578914">
        <a:defRPr>
          <a:solidFill>
            <a:schemeClr val="tx1"/>
          </a:solidFill>
          <a:uFill>
            <a:solidFill/>
          </a:uFill>
          <a:latin typeface="+mn-lt"/>
          <a:ea typeface="+mn-ea"/>
          <a:cs typeface="+mn-cs"/>
          <a:sym typeface="Arial"/>
        </a:defRPr>
      </a:lvl1pPr>
      <a:lvl2pPr indent="160321" algn="ctr" defTabSz="578914">
        <a:defRPr>
          <a:solidFill>
            <a:schemeClr val="tx1"/>
          </a:solidFill>
          <a:uFill>
            <a:solidFill/>
          </a:uFill>
          <a:latin typeface="+mn-lt"/>
          <a:ea typeface="+mn-ea"/>
          <a:cs typeface="+mn-cs"/>
          <a:sym typeface="Arial"/>
        </a:defRPr>
      </a:lvl2pPr>
      <a:lvl3pPr indent="320628" algn="ctr" defTabSz="578914">
        <a:defRPr>
          <a:solidFill>
            <a:schemeClr val="tx1"/>
          </a:solidFill>
          <a:uFill>
            <a:solidFill/>
          </a:uFill>
          <a:latin typeface="+mn-lt"/>
          <a:ea typeface="+mn-ea"/>
          <a:cs typeface="+mn-cs"/>
          <a:sym typeface="Arial"/>
        </a:defRPr>
      </a:lvl3pPr>
      <a:lvl4pPr indent="480956" algn="ctr" defTabSz="578914">
        <a:defRPr>
          <a:solidFill>
            <a:schemeClr val="tx1"/>
          </a:solidFill>
          <a:uFill>
            <a:solidFill/>
          </a:uFill>
          <a:latin typeface="+mn-lt"/>
          <a:ea typeface="+mn-ea"/>
          <a:cs typeface="+mn-cs"/>
          <a:sym typeface="Arial"/>
        </a:defRPr>
      </a:lvl4pPr>
      <a:lvl5pPr indent="641265" algn="ctr" defTabSz="578914">
        <a:defRPr>
          <a:solidFill>
            <a:schemeClr val="tx1"/>
          </a:solidFill>
          <a:uFill>
            <a:solidFill/>
          </a:uFill>
          <a:latin typeface="+mn-lt"/>
          <a:ea typeface="+mn-ea"/>
          <a:cs typeface="+mn-cs"/>
          <a:sym typeface="Arial"/>
        </a:defRPr>
      </a:lvl5pPr>
      <a:lvl6pPr indent="801593" algn="ctr" defTabSz="578914">
        <a:defRPr>
          <a:solidFill>
            <a:schemeClr val="tx1"/>
          </a:solidFill>
          <a:uFill>
            <a:solidFill/>
          </a:uFill>
          <a:latin typeface="+mn-lt"/>
          <a:ea typeface="+mn-ea"/>
          <a:cs typeface="+mn-cs"/>
          <a:sym typeface="Arial"/>
        </a:defRPr>
      </a:lvl6pPr>
      <a:lvl7pPr indent="961905" algn="ctr" defTabSz="578914">
        <a:defRPr>
          <a:solidFill>
            <a:schemeClr val="tx1"/>
          </a:solidFill>
          <a:uFill>
            <a:solidFill/>
          </a:uFill>
          <a:latin typeface="+mn-lt"/>
          <a:ea typeface="+mn-ea"/>
          <a:cs typeface="+mn-cs"/>
          <a:sym typeface="Arial"/>
        </a:defRPr>
      </a:lvl7pPr>
      <a:lvl8pPr indent="1122231" algn="ctr" defTabSz="578914">
        <a:defRPr>
          <a:solidFill>
            <a:schemeClr val="tx1"/>
          </a:solidFill>
          <a:uFill>
            <a:solidFill/>
          </a:uFill>
          <a:latin typeface="+mn-lt"/>
          <a:ea typeface="+mn-ea"/>
          <a:cs typeface="+mn-cs"/>
          <a:sym typeface="Arial"/>
        </a:defRPr>
      </a:lvl8pPr>
      <a:lvl9pPr indent="1282540" algn="ctr" defTabSz="578914">
        <a:defRPr>
          <a:solidFill>
            <a:schemeClr val="tx1"/>
          </a:solidFill>
          <a:uFill>
            <a:solidFill/>
          </a:uFill>
          <a:latin typeface="+mn-lt"/>
          <a:ea typeface="+mn-ea"/>
          <a:cs typeface="+mn-cs"/>
          <a:sym typeface="Arial"/>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image.png"/>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60278" y="60278"/>
            <a:ext cx="8986615" cy="6725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 name="Shape 3"/>
          <p:cNvSpPr>
            <a:spLocks noGrp="1"/>
          </p:cNvSpPr>
          <p:nvPr>
            <p:ph type="title"/>
          </p:nvPr>
        </p:nvSpPr>
        <p:spPr>
          <a:xfrm>
            <a:off x="455415" y="91532"/>
            <a:ext cx="8233172" cy="1509117"/>
          </a:xfrm>
          <a:prstGeom prst="rect">
            <a:avLst/>
          </a:prstGeom>
          <a:ln w="12700">
            <a:miter lim="400000"/>
          </a:ln>
          <a:extLst>
            <a:ext uri="{C572A759-6A51-4108-AA02-DFA0A04FC94B}"/>
          </a:extLst>
        </p:spPr>
        <p:txBody>
          <a:bodyPr vert="horz" wrap="square" lIns="35701" tIns="35701" rIns="35701" bIns="35701" numCol="1" anchor="ctr" anchorCtr="0" compatLnSpc="1">
            <a:prstTxWarp prst="textNoShape">
              <a:avLst/>
            </a:prstTxWarp>
          </a:bodyPr>
          <a:lstStyle/>
          <a:p>
            <a:pPr lvl="0"/>
            <a:r>
              <a:rPr lang="tr-TR" smtClean="0">
                <a:sym typeface="Arial" pitchFamily="34" charset="0"/>
              </a:rPr>
              <a:t>Title Text</a:t>
            </a:r>
          </a:p>
        </p:txBody>
      </p:sp>
      <p:sp>
        <p:nvSpPr>
          <p:cNvPr id="4" name="Shape 4"/>
          <p:cNvSpPr>
            <a:spLocks noGrp="1"/>
          </p:cNvSpPr>
          <p:nvPr>
            <p:ph type="body" idx="1"/>
          </p:nvPr>
        </p:nvSpPr>
        <p:spPr>
          <a:xfrm>
            <a:off x="455415" y="1598414"/>
            <a:ext cx="8233172" cy="5259586"/>
          </a:xfrm>
          <a:prstGeom prst="rect">
            <a:avLst/>
          </a:prstGeom>
          <a:ln w="12700">
            <a:miter lim="400000"/>
          </a:ln>
          <a:extLst>
            <a:ext uri="{C572A759-6A51-4108-AA02-DFA0A04FC94B}"/>
          </a:extLst>
        </p:spPr>
        <p:txBody>
          <a:bodyPr vert="horz" wrap="square" lIns="0" tIns="0" rIns="0" bIns="0" numCol="1" anchor="t" anchorCtr="0" compatLnSpc="1">
            <a:prstTxWarp prst="textNoShape">
              <a:avLst/>
            </a:prstTxWarp>
          </a:bodyPr>
          <a:lstStyle/>
          <a:p>
            <a:pPr lvl="0"/>
            <a:r>
              <a:rPr lang="tr-TR" smtClean="0">
                <a:sym typeface="Arial" pitchFamily="34" charset="0"/>
              </a:rPr>
              <a:t>Body Level One</a:t>
            </a:r>
          </a:p>
          <a:p>
            <a:pPr lvl="1"/>
            <a:r>
              <a:rPr lang="tr-TR" smtClean="0">
                <a:sym typeface="Arial" pitchFamily="34" charset="0"/>
              </a:rPr>
              <a:t>Body Level Two</a:t>
            </a:r>
          </a:p>
          <a:p>
            <a:pPr lvl="2"/>
            <a:r>
              <a:rPr lang="tr-TR" smtClean="0">
                <a:sym typeface="Arial" pitchFamily="34" charset="0"/>
              </a:rPr>
              <a:t>Body Level Three</a:t>
            </a:r>
          </a:p>
          <a:p>
            <a:pPr lvl="3"/>
            <a:r>
              <a:rPr lang="tr-TR" smtClean="0">
                <a:sym typeface="Arial" pitchFamily="34" charset="0"/>
              </a:rPr>
              <a:t>Body Level Four</a:t>
            </a:r>
          </a:p>
          <a:p>
            <a:pPr lvl="4"/>
            <a:r>
              <a:rPr lang="tr-TR" smtClean="0">
                <a:sym typeface="Arial" pitchFamily="34" charset="0"/>
              </a:rPr>
              <a:t>Body Level Five</a:t>
            </a:r>
          </a:p>
        </p:txBody>
      </p:sp>
      <p:sp>
        <p:nvSpPr>
          <p:cNvPr id="5" name="Shape 5"/>
          <p:cNvSpPr>
            <a:spLocks noGrp="1"/>
          </p:cNvSpPr>
          <p:nvPr>
            <p:ph type="sldNum" sz="quarter" idx="2"/>
          </p:nvPr>
        </p:nvSpPr>
        <p:spPr>
          <a:xfrm>
            <a:off x="7517780" y="6245210"/>
            <a:ext cx="205184" cy="200055"/>
          </a:xfrm>
          <a:prstGeom prst="rect">
            <a:avLst/>
          </a:prstGeom>
          <a:ln w="12700">
            <a:miter lim="400000"/>
          </a:ln>
        </p:spPr>
        <p:txBody>
          <a:bodyPr wrap="none" lIns="0" tIns="0" rIns="0" bIns="0">
            <a:spAutoFit/>
          </a:bodyPr>
          <a:lstStyle>
            <a:lvl1pPr algn="ctr" defTabSz="580170" fontAlgn="auto">
              <a:spcBef>
                <a:spcPts val="0"/>
              </a:spcBef>
              <a:spcAft>
                <a:spcPts val="0"/>
              </a:spcAft>
              <a:defRPr sz="1300" kern="0">
                <a:solidFill>
                  <a:sysClr val="windowText" lastClr="000000"/>
                </a:solidFill>
                <a:uFill>
                  <a:solidFill/>
                </a:uFill>
                <a:latin typeface="Arial"/>
                <a:ea typeface="Arial"/>
                <a:cs typeface="Arial"/>
                <a:sym typeface="Arial"/>
              </a:defRPr>
            </a:lvl1pPr>
          </a:lstStyle>
          <a:p>
            <a:pPr>
              <a:defRPr/>
            </a:pPr>
            <a:fld id="{B05CBD88-BA4C-41C3-BD56-5C78B34CB98C}" type="slidenum">
              <a:rPr/>
              <a:pPr>
                <a:defRPr/>
              </a:pPr>
              <a:t>‹#›</a:t>
            </a:fld>
            <a:endParaRPr/>
          </a:p>
        </p:txBody>
      </p:sp>
    </p:spTree>
    <p:extLst>
      <p:ext uri="{BB962C8B-B14F-4D97-AF65-F5344CB8AC3E}">
        <p14:creationId xmlns:p14="http://schemas.microsoft.com/office/powerpoint/2010/main" val="2956188282"/>
      </p:ext>
    </p:extLst>
  </p:cSld>
  <p:clrMap bg1="lt1" tx1="dk1" bg2="lt2" tx2="dk2" accent1="accent1" accent2="accent2" accent3="accent3" accent4="accent4" accent5="accent5" accent6="accent6" hlink="hlink" folHlink="folHlink"/>
  <p:sldLayoutIdLst>
    <p:sldLayoutId id="2147484266" r:id="rId1"/>
    <p:sldLayoutId id="2147484267" r:id="rId2"/>
    <p:sldLayoutId id="2147484268" r:id="rId3"/>
    <p:sldLayoutId id="2147484269" r:id="rId4"/>
    <p:sldLayoutId id="2147484270" r:id="rId5"/>
    <p:sldLayoutId id="2147484271" r:id="rId6"/>
    <p:sldLayoutId id="2147484272" r:id="rId7"/>
    <p:sldLayoutId id="2147484273" r:id="rId8"/>
    <p:sldLayoutId id="2147484274" r:id="rId9"/>
    <p:sldLayoutId id="2147484275" r:id="rId10"/>
    <p:sldLayoutId id="2147484276" r:id="rId11"/>
    <p:sldLayoutId id="2147484277" r:id="rId12"/>
    <p:sldLayoutId id="2147484278" r:id="rId13"/>
    <p:sldLayoutId id="2147484279" r:id="rId14"/>
    <p:sldLayoutId id="2147484280" r:id="rId15"/>
    <p:sldLayoutId id="2147484281" r:id="rId16"/>
    <p:sldLayoutId id="2147484282" r:id="rId17"/>
    <p:sldLayoutId id="2147484283" r:id="rId18"/>
    <p:sldLayoutId id="2147484284" r:id="rId19"/>
    <p:sldLayoutId id="2147484285" r:id="rId20"/>
    <p:sldLayoutId id="2147484286" r:id="rId21"/>
    <p:sldLayoutId id="2147484287" r:id="rId22"/>
    <p:sldLayoutId id="2147484288" r:id="rId23"/>
    <p:sldLayoutId id="2147484289" r:id="rId24"/>
    <p:sldLayoutId id="2147484290" r:id="rId25"/>
    <p:sldLayoutId id="2147484291" r:id="rId26"/>
    <p:sldLayoutId id="2147484292" r:id="rId27"/>
    <p:sldLayoutId id="2147484293" r:id="rId28"/>
    <p:sldLayoutId id="2147484294" r:id="rId29"/>
    <p:sldLayoutId id="2147484295" r:id="rId30"/>
    <p:sldLayoutId id="2147484296" r:id="rId31"/>
  </p:sldLayoutIdLst>
  <p:transition spd="med"/>
  <p:txStyles>
    <p:titleStyle>
      <a:lvl1pPr marL="40166" indent="-40166" algn="ctr" defTabSz="910422" rtl="0" eaLnBrk="0" fontAlgn="base" hangingPunct="0">
        <a:spcBef>
          <a:spcPct val="0"/>
        </a:spcBef>
        <a:spcAft>
          <a:spcPct val="0"/>
        </a:spcAft>
        <a:defRPr sz="4400">
          <a:solidFill>
            <a:schemeClr val="tx2"/>
          </a:solidFill>
          <a:uFill>
            <a:solidFill/>
          </a:uFill>
          <a:latin typeface="Arial"/>
          <a:ea typeface="Arial"/>
          <a:cs typeface="Arial"/>
          <a:sym typeface="Arial" pitchFamily="34" charset="0"/>
        </a:defRPr>
      </a:lvl1pPr>
      <a:lvl2pPr marL="40166" indent="-40166" algn="ctr" defTabSz="910422" rtl="0" eaLnBrk="0" fontAlgn="base" hangingPunct="0">
        <a:spcBef>
          <a:spcPct val="0"/>
        </a:spcBef>
        <a:spcAft>
          <a:spcPct val="0"/>
        </a:spcAft>
        <a:defRPr sz="4400">
          <a:solidFill>
            <a:schemeClr val="tx2"/>
          </a:solidFill>
          <a:uFill>
            <a:solidFill/>
          </a:uFill>
          <a:latin typeface="Arial"/>
          <a:ea typeface="Arial"/>
          <a:cs typeface="Arial"/>
          <a:sym typeface="Arial" pitchFamily="34" charset="0"/>
        </a:defRPr>
      </a:lvl2pPr>
      <a:lvl3pPr marL="40166" indent="-40166" algn="ctr" defTabSz="910422" rtl="0" eaLnBrk="0" fontAlgn="base" hangingPunct="0">
        <a:spcBef>
          <a:spcPct val="0"/>
        </a:spcBef>
        <a:spcAft>
          <a:spcPct val="0"/>
        </a:spcAft>
        <a:defRPr sz="4400">
          <a:solidFill>
            <a:schemeClr val="tx2"/>
          </a:solidFill>
          <a:uFill>
            <a:solidFill/>
          </a:uFill>
          <a:latin typeface="Arial"/>
          <a:ea typeface="Arial"/>
          <a:cs typeface="Arial"/>
          <a:sym typeface="Arial" pitchFamily="34" charset="0"/>
        </a:defRPr>
      </a:lvl3pPr>
      <a:lvl4pPr marL="40166" indent="-40166" algn="ctr" defTabSz="910422" rtl="0" eaLnBrk="0" fontAlgn="base" hangingPunct="0">
        <a:spcBef>
          <a:spcPct val="0"/>
        </a:spcBef>
        <a:spcAft>
          <a:spcPct val="0"/>
        </a:spcAft>
        <a:defRPr sz="4400">
          <a:solidFill>
            <a:schemeClr val="tx2"/>
          </a:solidFill>
          <a:uFill>
            <a:solidFill/>
          </a:uFill>
          <a:latin typeface="Arial"/>
          <a:ea typeface="Arial"/>
          <a:cs typeface="Arial"/>
          <a:sym typeface="Arial" pitchFamily="34" charset="0"/>
        </a:defRPr>
      </a:lvl4pPr>
      <a:lvl5pPr marL="40166" indent="-40166" algn="ctr" defTabSz="910422" rtl="0" eaLnBrk="0" fontAlgn="base" hangingPunct="0">
        <a:spcBef>
          <a:spcPct val="0"/>
        </a:spcBef>
        <a:spcAft>
          <a:spcPct val="0"/>
        </a:spcAft>
        <a:defRPr sz="4400">
          <a:solidFill>
            <a:schemeClr val="tx2"/>
          </a:solidFill>
          <a:uFill>
            <a:solidFill/>
          </a:uFill>
          <a:latin typeface="Arial"/>
          <a:ea typeface="Arial"/>
          <a:cs typeface="Arial"/>
          <a:sym typeface="Arial" pitchFamily="34" charset="0"/>
        </a:defRPr>
      </a:lvl5pPr>
      <a:lvl6pPr marL="40622" marR="40622" indent="803315" algn="ctr" defTabSz="910422">
        <a:defRPr sz="4400">
          <a:uFill>
            <a:solidFill/>
          </a:uFill>
          <a:latin typeface="Arial"/>
          <a:ea typeface="Arial"/>
          <a:cs typeface="Arial"/>
          <a:sym typeface="Arial"/>
        </a:defRPr>
      </a:lvl6pPr>
      <a:lvl7pPr marL="40622" marR="40622" indent="963975" algn="ctr" defTabSz="910422">
        <a:defRPr sz="4400">
          <a:uFill>
            <a:solidFill/>
          </a:uFill>
          <a:latin typeface="Arial"/>
          <a:ea typeface="Arial"/>
          <a:cs typeface="Arial"/>
          <a:sym typeface="Arial"/>
        </a:defRPr>
      </a:lvl7pPr>
      <a:lvl8pPr marL="40622" marR="40622" indent="1124640" algn="ctr" defTabSz="910422">
        <a:defRPr sz="4400">
          <a:uFill>
            <a:solidFill/>
          </a:uFill>
          <a:latin typeface="Arial"/>
          <a:ea typeface="Arial"/>
          <a:cs typeface="Arial"/>
          <a:sym typeface="Arial"/>
        </a:defRPr>
      </a:lvl8pPr>
      <a:lvl9pPr marL="40622" marR="40622" indent="1285302" algn="ctr" defTabSz="910422">
        <a:defRPr sz="4400">
          <a:uFill>
            <a:solidFill/>
          </a:uFill>
          <a:latin typeface="Arial"/>
          <a:ea typeface="Arial"/>
          <a:cs typeface="Arial"/>
          <a:sym typeface="Arial"/>
        </a:defRPr>
      </a:lvl9pPr>
    </p:titleStyle>
    <p:bodyStyle>
      <a:lvl1pPr marL="268887" indent="-240996" algn="l" defTabSz="910422" rtl="0" eaLnBrk="0" fontAlgn="base" hangingPunct="0">
        <a:spcBef>
          <a:spcPts val="703"/>
        </a:spcBef>
        <a:spcAft>
          <a:spcPct val="0"/>
        </a:spcAft>
        <a:buSzPct val="100000"/>
        <a:buChar char="•"/>
        <a:defRPr sz="3100">
          <a:solidFill>
            <a:schemeClr val="tx1"/>
          </a:solidFill>
          <a:uFill>
            <a:solidFill/>
          </a:uFill>
          <a:latin typeface="Arial"/>
          <a:ea typeface="Arial"/>
          <a:cs typeface="Arial"/>
          <a:sym typeface="Arial" pitchFamily="34" charset="0"/>
        </a:defRPr>
      </a:lvl1pPr>
      <a:lvl2pPr marL="582401" indent="-232068" algn="l" defTabSz="910422" rtl="0" eaLnBrk="0" fontAlgn="base" hangingPunct="0">
        <a:spcBef>
          <a:spcPts val="703"/>
        </a:spcBef>
        <a:spcAft>
          <a:spcPct val="0"/>
        </a:spcAft>
        <a:buSzPct val="100000"/>
        <a:buChar char="•"/>
        <a:defRPr sz="3100">
          <a:solidFill>
            <a:schemeClr val="tx1"/>
          </a:solidFill>
          <a:uFill>
            <a:solidFill/>
          </a:uFill>
          <a:latin typeface="Arial"/>
          <a:ea typeface="Arial"/>
          <a:cs typeface="Arial"/>
          <a:sym typeface="Arial" pitchFamily="34" charset="0"/>
        </a:defRPr>
      </a:lvl2pPr>
      <a:lvl3pPr marL="878067" indent="-207523" algn="l" defTabSz="910422" rtl="0" eaLnBrk="0" fontAlgn="base" hangingPunct="0">
        <a:spcBef>
          <a:spcPts val="703"/>
        </a:spcBef>
        <a:spcAft>
          <a:spcPct val="0"/>
        </a:spcAft>
        <a:buSzPct val="100000"/>
        <a:buChar char="•"/>
        <a:defRPr sz="3100">
          <a:solidFill>
            <a:schemeClr val="tx1"/>
          </a:solidFill>
          <a:uFill>
            <a:solidFill/>
          </a:uFill>
          <a:latin typeface="Arial"/>
          <a:ea typeface="Arial"/>
          <a:cs typeface="Arial"/>
          <a:sym typeface="Arial" pitchFamily="34" charset="0"/>
        </a:defRPr>
      </a:lvl3pPr>
      <a:lvl4pPr marL="1244019" indent="-252151" algn="l" defTabSz="910422" rtl="0" eaLnBrk="0" fontAlgn="base" hangingPunct="0">
        <a:spcBef>
          <a:spcPts val="703"/>
        </a:spcBef>
        <a:spcAft>
          <a:spcPct val="0"/>
        </a:spcAft>
        <a:buSzPct val="100000"/>
        <a:buChar char="•"/>
        <a:defRPr sz="3100">
          <a:solidFill>
            <a:schemeClr val="tx1"/>
          </a:solidFill>
          <a:uFill>
            <a:solidFill/>
          </a:uFill>
          <a:latin typeface="Arial"/>
          <a:ea typeface="Arial"/>
          <a:cs typeface="Arial"/>
          <a:sym typeface="Arial" pitchFamily="34" charset="0"/>
        </a:defRPr>
      </a:lvl4pPr>
      <a:lvl5pPr marL="1565349" indent="-252151" algn="l" defTabSz="910422" rtl="0" eaLnBrk="0" fontAlgn="base" hangingPunct="0">
        <a:spcBef>
          <a:spcPts val="703"/>
        </a:spcBef>
        <a:spcAft>
          <a:spcPct val="0"/>
        </a:spcAft>
        <a:buSzPct val="100000"/>
        <a:buChar char="•"/>
        <a:defRPr sz="3100">
          <a:solidFill>
            <a:schemeClr val="tx1"/>
          </a:solidFill>
          <a:uFill>
            <a:solidFill/>
          </a:uFill>
          <a:latin typeface="Arial"/>
          <a:ea typeface="Arial"/>
          <a:cs typeface="Arial"/>
          <a:sym typeface="Arial" pitchFamily="34" charset="0"/>
        </a:defRPr>
      </a:lvl5pPr>
      <a:lvl6pPr marL="1566335" marR="40622" indent="-252469" defTabSz="910422">
        <a:spcBef>
          <a:spcPts val="703"/>
        </a:spcBef>
        <a:buSzPct val="100000"/>
        <a:buChar char="•"/>
        <a:defRPr sz="3100">
          <a:uFill>
            <a:solidFill/>
          </a:uFill>
          <a:latin typeface="Arial"/>
          <a:ea typeface="Arial"/>
          <a:cs typeface="Arial"/>
          <a:sym typeface="Arial"/>
        </a:defRPr>
      </a:lvl6pPr>
      <a:lvl7pPr marL="1566335" marR="40622" indent="-252469" defTabSz="910422">
        <a:spcBef>
          <a:spcPts val="703"/>
        </a:spcBef>
        <a:buSzPct val="100000"/>
        <a:buChar char="•"/>
        <a:defRPr sz="3100">
          <a:uFill>
            <a:solidFill/>
          </a:uFill>
          <a:latin typeface="Arial"/>
          <a:ea typeface="Arial"/>
          <a:cs typeface="Arial"/>
          <a:sym typeface="Arial"/>
        </a:defRPr>
      </a:lvl7pPr>
      <a:lvl8pPr marL="1566335" marR="40622" indent="-252469" defTabSz="910422">
        <a:spcBef>
          <a:spcPts val="703"/>
        </a:spcBef>
        <a:buSzPct val="100000"/>
        <a:buChar char="•"/>
        <a:defRPr sz="3100">
          <a:uFill>
            <a:solidFill/>
          </a:uFill>
          <a:latin typeface="Arial"/>
          <a:ea typeface="Arial"/>
          <a:cs typeface="Arial"/>
          <a:sym typeface="Arial"/>
        </a:defRPr>
      </a:lvl8pPr>
      <a:lvl9pPr marL="1566335" marR="40622" indent="-252469" defTabSz="910422">
        <a:spcBef>
          <a:spcPts val="703"/>
        </a:spcBef>
        <a:buSzPct val="100000"/>
        <a:buChar char="•"/>
        <a:defRPr sz="3100">
          <a:uFill>
            <a:solidFill/>
          </a:uFill>
          <a:latin typeface="Arial"/>
          <a:ea typeface="Arial"/>
          <a:cs typeface="Arial"/>
          <a:sym typeface="Arial"/>
        </a:defRPr>
      </a:lvl9pPr>
    </p:bodyStyle>
    <p:otherStyle>
      <a:lvl1pPr algn="ctr" defTabSz="580170">
        <a:defRPr>
          <a:solidFill>
            <a:schemeClr val="tx1"/>
          </a:solidFill>
          <a:uFill>
            <a:solidFill/>
          </a:uFill>
          <a:latin typeface="+mn-lt"/>
          <a:ea typeface="+mn-ea"/>
          <a:cs typeface="+mn-cs"/>
          <a:sym typeface="Arial"/>
        </a:defRPr>
      </a:lvl1pPr>
      <a:lvl2pPr indent="160663" algn="ctr" defTabSz="580170">
        <a:defRPr>
          <a:solidFill>
            <a:schemeClr val="tx1"/>
          </a:solidFill>
          <a:uFill>
            <a:solidFill/>
          </a:uFill>
          <a:latin typeface="+mn-lt"/>
          <a:ea typeface="+mn-ea"/>
          <a:cs typeface="+mn-cs"/>
          <a:sym typeface="Arial"/>
        </a:defRPr>
      </a:lvl2pPr>
      <a:lvl3pPr indent="321324" algn="ctr" defTabSz="580170">
        <a:defRPr>
          <a:solidFill>
            <a:schemeClr val="tx1"/>
          </a:solidFill>
          <a:uFill>
            <a:solidFill/>
          </a:uFill>
          <a:latin typeface="+mn-lt"/>
          <a:ea typeface="+mn-ea"/>
          <a:cs typeface="+mn-cs"/>
          <a:sym typeface="Arial"/>
        </a:defRPr>
      </a:lvl3pPr>
      <a:lvl4pPr indent="481988" algn="ctr" defTabSz="580170">
        <a:defRPr>
          <a:solidFill>
            <a:schemeClr val="tx1"/>
          </a:solidFill>
          <a:uFill>
            <a:solidFill/>
          </a:uFill>
          <a:latin typeface="+mn-lt"/>
          <a:ea typeface="+mn-ea"/>
          <a:cs typeface="+mn-cs"/>
          <a:sym typeface="Arial"/>
        </a:defRPr>
      </a:lvl4pPr>
      <a:lvl5pPr indent="642651" algn="ctr" defTabSz="580170">
        <a:defRPr>
          <a:solidFill>
            <a:schemeClr val="tx1"/>
          </a:solidFill>
          <a:uFill>
            <a:solidFill/>
          </a:uFill>
          <a:latin typeface="+mn-lt"/>
          <a:ea typeface="+mn-ea"/>
          <a:cs typeface="+mn-cs"/>
          <a:sym typeface="Arial"/>
        </a:defRPr>
      </a:lvl5pPr>
      <a:lvl6pPr indent="803315" algn="ctr" defTabSz="580170">
        <a:defRPr>
          <a:solidFill>
            <a:schemeClr val="tx1"/>
          </a:solidFill>
          <a:uFill>
            <a:solidFill/>
          </a:uFill>
          <a:latin typeface="+mn-lt"/>
          <a:ea typeface="+mn-ea"/>
          <a:cs typeface="+mn-cs"/>
          <a:sym typeface="Arial"/>
        </a:defRPr>
      </a:lvl6pPr>
      <a:lvl7pPr indent="963975" algn="ctr" defTabSz="580170">
        <a:defRPr>
          <a:solidFill>
            <a:schemeClr val="tx1"/>
          </a:solidFill>
          <a:uFill>
            <a:solidFill/>
          </a:uFill>
          <a:latin typeface="+mn-lt"/>
          <a:ea typeface="+mn-ea"/>
          <a:cs typeface="+mn-cs"/>
          <a:sym typeface="Arial"/>
        </a:defRPr>
      </a:lvl7pPr>
      <a:lvl8pPr indent="1124640" algn="ctr" defTabSz="580170">
        <a:defRPr>
          <a:solidFill>
            <a:schemeClr val="tx1"/>
          </a:solidFill>
          <a:uFill>
            <a:solidFill/>
          </a:uFill>
          <a:latin typeface="+mn-lt"/>
          <a:ea typeface="+mn-ea"/>
          <a:cs typeface="+mn-cs"/>
          <a:sym typeface="Arial"/>
        </a:defRPr>
      </a:lvl8pPr>
      <a:lvl9pPr indent="1285302" algn="ctr" defTabSz="580170">
        <a:defRPr>
          <a:solidFill>
            <a:schemeClr val="tx1"/>
          </a:solidFill>
          <a:uFill>
            <a:solidFill/>
          </a:uFill>
          <a:latin typeface="+mn-lt"/>
          <a:ea typeface="+mn-ea"/>
          <a:cs typeface="+mn-cs"/>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03" tIns="45602" rIns="91203" bIns="45602" numCol="1" anchor="ctr" anchorCtr="0" compatLnSpc="1">
            <a:prstTxWarp prst="textNoShape">
              <a:avLst/>
            </a:prstTxWarp>
          </a:bodyPr>
          <a:lstStyle/>
          <a:p>
            <a:pPr lvl="0"/>
            <a:r>
              <a:rPr lang="tr-TR" altLang="tr-TR" smtClean="0"/>
              <a:t>Click to edit Master title style</a:t>
            </a:r>
          </a:p>
        </p:txBody>
      </p:sp>
      <p:sp>
        <p:nvSpPr>
          <p:cNvPr id="1027" name="Rectangle 3"/>
          <p:cNvSpPr>
            <a:spLocks noGrp="1" noChangeArrowheads="1"/>
          </p:cNvSpPr>
          <p:nvPr>
            <p:ph type="body" idx="1"/>
          </p:nvPr>
        </p:nvSpPr>
        <p:spPr bwMode="auto">
          <a:xfrm>
            <a:off x="457200" y="160025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03" tIns="45602" rIns="91203" bIns="45602" numCol="1" anchor="t" anchorCtr="0" compatLnSpc="1">
            <a:prstTxWarp prst="textNoShape">
              <a:avLst/>
            </a:prstTxWarp>
          </a:bodyPr>
          <a:lstStyle/>
          <a:p>
            <a:pPr lvl="0"/>
            <a:r>
              <a:rPr lang="tr-TR" altLang="tr-TR" smtClean="0"/>
              <a:t>Click to edit Master text styles</a:t>
            </a:r>
          </a:p>
          <a:p>
            <a:pPr lvl="1"/>
            <a:r>
              <a:rPr lang="tr-TR" altLang="tr-TR" smtClean="0"/>
              <a:t>Second level</a:t>
            </a:r>
          </a:p>
          <a:p>
            <a:pPr lvl="2"/>
            <a:r>
              <a:rPr lang="tr-TR" altLang="tr-TR" smtClean="0"/>
              <a:t>Third level</a:t>
            </a:r>
          </a:p>
          <a:p>
            <a:pPr lvl="3"/>
            <a:r>
              <a:rPr lang="tr-TR" altLang="tr-TR" smtClean="0"/>
              <a:t>Fourth level</a:t>
            </a:r>
          </a:p>
          <a:p>
            <a:pPr lvl="4"/>
            <a:r>
              <a:rPr lang="tr-TR" altLang="tr-TR"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203" tIns="45602" rIns="91203" bIns="45602" numCol="1" anchor="t" anchorCtr="0" compatLnSpc="1">
            <a:prstTxWarp prst="textNoShape">
              <a:avLst/>
            </a:prstTxWarp>
          </a:bodyPr>
          <a:lstStyle>
            <a:lvl1pPr>
              <a:defRPr sz="1400">
                <a:solidFill>
                  <a:schemeClr val="tx1"/>
                </a:solidFill>
              </a:defRPr>
            </a:lvl1pPr>
          </a:lstStyle>
          <a:p>
            <a:pPr fontAlgn="base">
              <a:spcBef>
                <a:spcPct val="0"/>
              </a:spcBef>
              <a:spcAft>
                <a:spcPct val="0"/>
              </a:spcAft>
              <a:defRPr/>
            </a:pPr>
            <a:endParaRPr lang="tr-TR">
              <a:solidFill>
                <a:srgbClr val="000000"/>
              </a:solidFill>
            </a:endParaRPr>
          </a:p>
        </p:txBody>
      </p:sp>
      <p:sp>
        <p:nvSpPr>
          <p:cNvPr id="1029" name="Rectangle 5"/>
          <p:cNvSpPr>
            <a:spLocks noGrp="1" noChangeArrowheads="1"/>
          </p:cNvSpPr>
          <p:nvPr>
            <p:ph type="ftr" sz="quarter" idx="3"/>
          </p:nvPr>
        </p:nvSpPr>
        <p:spPr bwMode="auto">
          <a:xfrm>
            <a:off x="3124201" y="6245225"/>
            <a:ext cx="2895600" cy="476250"/>
          </a:xfrm>
          <a:prstGeom prst="rect">
            <a:avLst/>
          </a:prstGeom>
          <a:noFill/>
          <a:ln>
            <a:noFill/>
          </a:ln>
          <a:effectLst/>
          <a:extLst/>
        </p:spPr>
        <p:txBody>
          <a:bodyPr vert="horz" wrap="square" lIns="91203" tIns="45602" rIns="91203" bIns="45602" numCol="1" anchor="t" anchorCtr="0" compatLnSpc="1">
            <a:prstTxWarp prst="textNoShape">
              <a:avLst/>
            </a:prstTxWarp>
          </a:bodyPr>
          <a:lstStyle>
            <a:lvl1pPr algn="ctr">
              <a:defRPr sz="1400">
                <a:solidFill>
                  <a:schemeClr val="tx1"/>
                </a:solidFill>
              </a:defRPr>
            </a:lvl1pPr>
          </a:lstStyle>
          <a:p>
            <a:pPr fontAlgn="base">
              <a:spcBef>
                <a:spcPct val="0"/>
              </a:spcBef>
              <a:spcAft>
                <a:spcPct val="0"/>
              </a:spcAft>
              <a:defRPr/>
            </a:pPr>
            <a:endParaRPr lang="tr-TR">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203" tIns="45602" rIns="91203" bIns="45602" numCol="1" anchor="t" anchorCtr="0" compatLnSpc="1">
            <a:prstTxWarp prst="textNoShape">
              <a:avLst/>
            </a:prstTxWarp>
          </a:bodyPr>
          <a:lstStyle>
            <a:lvl1pPr algn="r">
              <a:defRPr sz="1400">
                <a:solidFill>
                  <a:schemeClr val="tx1"/>
                </a:solidFill>
              </a:defRPr>
            </a:lvl1pPr>
          </a:lstStyle>
          <a:p>
            <a:pPr fontAlgn="base">
              <a:spcBef>
                <a:spcPct val="0"/>
              </a:spcBef>
              <a:spcAft>
                <a:spcPct val="0"/>
              </a:spcAft>
              <a:defRPr/>
            </a:pPr>
            <a:fld id="{806846CC-4CF7-4792-9224-6A0B429BFF44}" type="slidenum">
              <a:rPr lang="tr-TR">
                <a:solidFill>
                  <a:srgbClr val="000000"/>
                </a:solidFill>
              </a:rPr>
              <a:pPr fontAlgn="base">
                <a:spcBef>
                  <a:spcPct val="0"/>
                </a:spcBef>
                <a:spcAft>
                  <a:spcPct val="0"/>
                </a:spcAft>
                <a:defRPr/>
              </a:pPr>
              <a:t>‹#›</a:t>
            </a:fld>
            <a:endParaRPr lang="tr-TR">
              <a:solidFill>
                <a:srgbClr val="000000"/>
              </a:solidFill>
            </a:endParaRPr>
          </a:p>
        </p:txBody>
      </p:sp>
    </p:spTree>
    <p:extLst>
      <p:ext uri="{BB962C8B-B14F-4D97-AF65-F5344CB8AC3E}">
        <p14:creationId xmlns:p14="http://schemas.microsoft.com/office/powerpoint/2010/main" val="3083878441"/>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6018" algn="ctr" rtl="0" fontAlgn="base">
        <a:spcBef>
          <a:spcPct val="0"/>
        </a:spcBef>
        <a:spcAft>
          <a:spcPct val="0"/>
        </a:spcAft>
        <a:defRPr sz="4400">
          <a:solidFill>
            <a:schemeClr val="tx2"/>
          </a:solidFill>
          <a:latin typeface="Arial" charset="0"/>
        </a:defRPr>
      </a:lvl6pPr>
      <a:lvl7pPr marL="912059" algn="ctr" rtl="0" fontAlgn="base">
        <a:spcBef>
          <a:spcPct val="0"/>
        </a:spcBef>
        <a:spcAft>
          <a:spcPct val="0"/>
        </a:spcAft>
        <a:defRPr sz="4400">
          <a:solidFill>
            <a:schemeClr val="tx2"/>
          </a:solidFill>
          <a:latin typeface="Arial" charset="0"/>
        </a:defRPr>
      </a:lvl7pPr>
      <a:lvl8pPr marL="1368100" algn="ctr" rtl="0" fontAlgn="base">
        <a:spcBef>
          <a:spcPct val="0"/>
        </a:spcBef>
        <a:spcAft>
          <a:spcPct val="0"/>
        </a:spcAft>
        <a:defRPr sz="4400">
          <a:solidFill>
            <a:schemeClr val="tx2"/>
          </a:solidFill>
          <a:latin typeface="Arial" charset="0"/>
        </a:defRPr>
      </a:lvl8pPr>
      <a:lvl9pPr marL="1824127" algn="ctr" rtl="0" fontAlgn="base">
        <a:spcBef>
          <a:spcPct val="0"/>
        </a:spcBef>
        <a:spcAft>
          <a:spcPct val="0"/>
        </a:spcAft>
        <a:defRPr sz="4400">
          <a:solidFill>
            <a:schemeClr val="tx2"/>
          </a:solidFill>
          <a:latin typeface="Arial" charset="0"/>
        </a:defRPr>
      </a:lvl9pPr>
    </p:titleStyle>
    <p:bodyStyle>
      <a:lvl1pPr marL="342034" indent="-342034" algn="l" rtl="0" eaLnBrk="0" fontAlgn="base" hangingPunct="0">
        <a:spcBef>
          <a:spcPct val="20000"/>
        </a:spcBef>
        <a:spcAft>
          <a:spcPct val="0"/>
        </a:spcAft>
        <a:buChar char="•"/>
        <a:defRPr sz="3200">
          <a:solidFill>
            <a:schemeClr val="tx1"/>
          </a:solidFill>
          <a:latin typeface="+mn-lt"/>
          <a:ea typeface="+mn-ea"/>
          <a:cs typeface="+mn-cs"/>
        </a:defRPr>
      </a:lvl1pPr>
      <a:lvl2pPr marL="741050" indent="-285035" algn="l" rtl="0" eaLnBrk="0" fontAlgn="base" hangingPunct="0">
        <a:spcBef>
          <a:spcPct val="20000"/>
        </a:spcBef>
        <a:spcAft>
          <a:spcPct val="0"/>
        </a:spcAft>
        <a:buChar char="–"/>
        <a:defRPr sz="2800">
          <a:solidFill>
            <a:schemeClr val="tx1"/>
          </a:solidFill>
          <a:latin typeface="+mn-lt"/>
        </a:defRPr>
      </a:lvl2pPr>
      <a:lvl3pPr marL="1140076" indent="-228008" algn="l" rtl="0" eaLnBrk="0" fontAlgn="base" hangingPunct="0">
        <a:spcBef>
          <a:spcPct val="20000"/>
        </a:spcBef>
        <a:spcAft>
          <a:spcPct val="0"/>
        </a:spcAft>
        <a:buChar char="•"/>
        <a:defRPr sz="2400">
          <a:solidFill>
            <a:schemeClr val="tx1"/>
          </a:solidFill>
          <a:latin typeface="+mn-lt"/>
        </a:defRPr>
      </a:lvl3pPr>
      <a:lvl4pPr marL="1596104" indent="-228008" algn="l" rtl="0" eaLnBrk="0" fontAlgn="base" hangingPunct="0">
        <a:spcBef>
          <a:spcPct val="20000"/>
        </a:spcBef>
        <a:spcAft>
          <a:spcPct val="0"/>
        </a:spcAft>
        <a:buChar char="–"/>
        <a:defRPr sz="2000">
          <a:solidFill>
            <a:schemeClr val="tx1"/>
          </a:solidFill>
          <a:latin typeface="+mn-lt"/>
        </a:defRPr>
      </a:lvl4pPr>
      <a:lvl5pPr marL="2052150" indent="-228008" algn="l" rtl="0" eaLnBrk="0" fontAlgn="base" hangingPunct="0">
        <a:spcBef>
          <a:spcPct val="20000"/>
        </a:spcBef>
        <a:spcAft>
          <a:spcPct val="0"/>
        </a:spcAft>
        <a:buChar char="»"/>
        <a:defRPr sz="2000">
          <a:solidFill>
            <a:schemeClr val="tx1"/>
          </a:solidFill>
          <a:latin typeface="+mn-lt"/>
        </a:defRPr>
      </a:lvl5pPr>
      <a:lvl6pPr marL="2508181" indent="-228008" algn="l" rtl="0" fontAlgn="base">
        <a:spcBef>
          <a:spcPct val="20000"/>
        </a:spcBef>
        <a:spcAft>
          <a:spcPct val="0"/>
        </a:spcAft>
        <a:buChar char="»"/>
        <a:defRPr sz="2000">
          <a:solidFill>
            <a:schemeClr val="tx1"/>
          </a:solidFill>
          <a:latin typeface="+mn-lt"/>
        </a:defRPr>
      </a:lvl6pPr>
      <a:lvl7pPr marL="2964204" indent="-228008" algn="l" rtl="0" fontAlgn="base">
        <a:spcBef>
          <a:spcPct val="20000"/>
        </a:spcBef>
        <a:spcAft>
          <a:spcPct val="0"/>
        </a:spcAft>
        <a:buChar char="»"/>
        <a:defRPr sz="2000">
          <a:solidFill>
            <a:schemeClr val="tx1"/>
          </a:solidFill>
          <a:latin typeface="+mn-lt"/>
        </a:defRPr>
      </a:lvl7pPr>
      <a:lvl8pPr marL="3420242" indent="-228008" algn="l" rtl="0" fontAlgn="base">
        <a:spcBef>
          <a:spcPct val="20000"/>
        </a:spcBef>
        <a:spcAft>
          <a:spcPct val="0"/>
        </a:spcAft>
        <a:buChar char="»"/>
        <a:defRPr sz="2000">
          <a:solidFill>
            <a:schemeClr val="tx1"/>
          </a:solidFill>
          <a:latin typeface="+mn-lt"/>
        </a:defRPr>
      </a:lvl8pPr>
      <a:lvl9pPr marL="3876254" indent="-228008" algn="l" rtl="0" fontAlgn="base">
        <a:spcBef>
          <a:spcPct val="20000"/>
        </a:spcBef>
        <a:spcAft>
          <a:spcPct val="0"/>
        </a:spcAft>
        <a:buChar char="»"/>
        <a:defRPr sz="2000">
          <a:solidFill>
            <a:schemeClr val="tx1"/>
          </a:solidFill>
          <a:latin typeface="+mn-lt"/>
        </a:defRPr>
      </a:lvl9pPr>
    </p:bodyStyle>
    <p:otherStyle>
      <a:defPPr>
        <a:defRPr lang="tr-TR"/>
      </a:defPPr>
      <a:lvl1pPr marL="0" algn="l" defTabSz="912059" rtl="0" eaLnBrk="1" latinLnBrk="0" hangingPunct="1">
        <a:defRPr sz="1800" kern="1200">
          <a:solidFill>
            <a:schemeClr val="tx1"/>
          </a:solidFill>
          <a:latin typeface="+mn-lt"/>
          <a:ea typeface="+mn-ea"/>
          <a:cs typeface="+mn-cs"/>
        </a:defRPr>
      </a:lvl1pPr>
      <a:lvl2pPr marL="456018" algn="l" defTabSz="912059" rtl="0" eaLnBrk="1" latinLnBrk="0" hangingPunct="1">
        <a:defRPr sz="1800" kern="1200">
          <a:solidFill>
            <a:schemeClr val="tx1"/>
          </a:solidFill>
          <a:latin typeface="+mn-lt"/>
          <a:ea typeface="+mn-ea"/>
          <a:cs typeface="+mn-cs"/>
        </a:defRPr>
      </a:lvl2pPr>
      <a:lvl3pPr marL="912059" algn="l" defTabSz="912059" rtl="0" eaLnBrk="1" latinLnBrk="0" hangingPunct="1">
        <a:defRPr sz="1800" kern="1200">
          <a:solidFill>
            <a:schemeClr val="tx1"/>
          </a:solidFill>
          <a:latin typeface="+mn-lt"/>
          <a:ea typeface="+mn-ea"/>
          <a:cs typeface="+mn-cs"/>
        </a:defRPr>
      </a:lvl3pPr>
      <a:lvl4pPr marL="1368100" algn="l" defTabSz="912059" rtl="0" eaLnBrk="1" latinLnBrk="0" hangingPunct="1">
        <a:defRPr sz="1800" kern="1200">
          <a:solidFill>
            <a:schemeClr val="tx1"/>
          </a:solidFill>
          <a:latin typeface="+mn-lt"/>
          <a:ea typeface="+mn-ea"/>
          <a:cs typeface="+mn-cs"/>
        </a:defRPr>
      </a:lvl4pPr>
      <a:lvl5pPr marL="1824127" algn="l" defTabSz="912059" rtl="0" eaLnBrk="1" latinLnBrk="0" hangingPunct="1">
        <a:defRPr sz="1800" kern="1200">
          <a:solidFill>
            <a:schemeClr val="tx1"/>
          </a:solidFill>
          <a:latin typeface="+mn-lt"/>
          <a:ea typeface="+mn-ea"/>
          <a:cs typeface="+mn-cs"/>
        </a:defRPr>
      </a:lvl5pPr>
      <a:lvl6pPr marL="2280158" algn="l" defTabSz="912059" rtl="0" eaLnBrk="1" latinLnBrk="0" hangingPunct="1">
        <a:defRPr sz="1800" kern="1200">
          <a:solidFill>
            <a:schemeClr val="tx1"/>
          </a:solidFill>
          <a:latin typeface="+mn-lt"/>
          <a:ea typeface="+mn-ea"/>
          <a:cs typeface="+mn-cs"/>
        </a:defRPr>
      </a:lvl6pPr>
      <a:lvl7pPr marL="2736195" algn="l" defTabSz="912059" rtl="0" eaLnBrk="1" latinLnBrk="0" hangingPunct="1">
        <a:defRPr sz="1800" kern="1200">
          <a:solidFill>
            <a:schemeClr val="tx1"/>
          </a:solidFill>
          <a:latin typeface="+mn-lt"/>
          <a:ea typeface="+mn-ea"/>
          <a:cs typeface="+mn-cs"/>
        </a:defRPr>
      </a:lvl7pPr>
      <a:lvl8pPr marL="3192222" algn="l" defTabSz="912059" rtl="0" eaLnBrk="1" latinLnBrk="0" hangingPunct="1">
        <a:defRPr sz="1800" kern="1200">
          <a:solidFill>
            <a:schemeClr val="tx1"/>
          </a:solidFill>
          <a:latin typeface="+mn-lt"/>
          <a:ea typeface="+mn-ea"/>
          <a:cs typeface="+mn-cs"/>
        </a:defRPr>
      </a:lvl8pPr>
      <a:lvl9pPr marL="3648250" algn="l" defTabSz="91205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203" tIns="45602" rIns="91203" bIns="45602"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203" tIns="45602" rIns="91203" bIns="456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ChangeArrowheads="1"/>
          </p:cNvSpPr>
          <p:nvPr/>
        </p:nvSpPr>
        <p:spPr bwMode="auto">
          <a:xfrm>
            <a:off x="152401" y="126796"/>
            <a:ext cx="8839200" cy="6629399"/>
          </a:xfrm>
          <a:prstGeom prst="rect">
            <a:avLst/>
          </a:prstGeom>
          <a:noFill/>
          <a:ln w="76200" cmpd="tri">
            <a:solidFill>
              <a:schemeClr val="tx1"/>
            </a:solidFill>
            <a:miter lim="800000"/>
            <a:headEnd/>
            <a:tailEnd/>
          </a:ln>
        </p:spPr>
        <p:txBody>
          <a:bodyPr wrap="none" lIns="91203" tIns="45602" rIns="91203" bIns="45602" anchor="ctr">
            <a:prstTxWarp prst="textNoShape">
              <a:avLst/>
            </a:prstTxWarp>
          </a:bodyPr>
          <a:lstStyle/>
          <a:p>
            <a:pPr fontAlgn="base">
              <a:spcBef>
                <a:spcPct val="0"/>
              </a:spcBef>
              <a:spcAft>
                <a:spcPct val="0"/>
              </a:spcAft>
            </a:pPr>
            <a:endParaRPr lang="en-US" sz="3200">
              <a:solidFill>
                <a:srgbClr val="000000"/>
              </a:solidFill>
              <a:latin typeface="Trebuchet MS"/>
              <a:cs typeface="Trebuchet MS"/>
            </a:endParaRPr>
          </a:p>
        </p:txBody>
      </p:sp>
    </p:spTree>
    <p:extLst>
      <p:ext uri="{BB962C8B-B14F-4D97-AF65-F5344CB8AC3E}">
        <p14:creationId xmlns:p14="http://schemas.microsoft.com/office/powerpoint/2010/main" val="2504756780"/>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 id="2147483800" r:id="rId14"/>
    <p:sldLayoutId id="2147483801" r:id="rId15"/>
    <p:sldLayoutId id="2147484201" r:id="rId16"/>
  </p:sldLayoutIdLst>
  <p:txStyles>
    <p:titleStyle>
      <a:lvl1pPr algn="ctr" rtl="0" eaLnBrk="0" fontAlgn="base" hangingPunct="0">
        <a:spcBef>
          <a:spcPct val="0"/>
        </a:spcBef>
        <a:spcAft>
          <a:spcPct val="0"/>
        </a:spcAft>
        <a:defRPr sz="3600" b="1">
          <a:solidFill>
            <a:schemeClr val="tx2"/>
          </a:solidFill>
          <a:latin typeface="Trebuchet MS"/>
          <a:ea typeface="ＭＳ Ｐゴシック" charset="-128"/>
          <a:cs typeface="Trebuchet MS"/>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6018" algn="ctr" rtl="0" fontAlgn="base">
        <a:spcBef>
          <a:spcPct val="0"/>
        </a:spcBef>
        <a:spcAft>
          <a:spcPct val="0"/>
        </a:spcAft>
        <a:defRPr sz="4400">
          <a:solidFill>
            <a:schemeClr val="tx2"/>
          </a:solidFill>
          <a:latin typeface="Times New Roman" charset="0"/>
        </a:defRPr>
      </a:lvl6pPr>
      <a:lvl7pPr marL="912059" algn="ctr" rtl="0" fontAlgn="base">
        <a:spcBef>
          <a:spcPct val="0"/>
        </a:spcBef>
        <a:spcAft>
          <a:spcPct val="0"/>
        </a:spcAft>
        <a:defRPr sz="4400">
          <a:solidFill>
            <a:schemeClr val="tx2"/>
          </a:solidFill>
          <a:latin typeface="Times New Roman" charset="0"/>
        </a:defRPr>
      </a:lvl7pPr>
      <a:lvl8pPr marL="1368100" algn="ctr" rtl="0" fontAlgn="base">
        <a:spcBef>
          <a:spcPct val="0"/>
        </a:spcBef>
        <a:spcAft>
          <a:spcPct val="0"/>
        </a:spcAft>
        <a:defRPr sz="4400">
          <a:solidFill>
            <a:schemeClr val="tx2"/>
          </a:solidFill>
          <a:latin typeface="Times New Roman" charset="0"/>
        </a:defRPr>
      </a:lvl8pPr>
      <a:lvl9pPr marL="1824127" algn="ctr" rtl="0" fontAlgn="base">
        <a:spcBef>
          <a:spcPct val="0"/>
        </a:spcBef>
        <a:spcAft>
          <a:spcPct val="0"/>
        </a:spcAft>
        <a:defRPr sz="4400">
          <a:solidFill>
            <a:schemeClr val="tx2"/>
          </a:solidFill>
          <a:latin typeface="Times New Roman" charset="0"/>
        </a:defRPr>
      </a:lvl9pPr>
    </p:titleStyle>
    <p:bodyStyle>
      <a:lvl1pPr marL="342034" indent="-342034" algn="l" rtl="0" eaLnBrk="0" fontAlgn="base" hangingPunct="0">
        <a:spcBef>
          <a:spcPct val="20000"/>
        </a:spcBef>
        <a:spcAft>
          <a:spcPct val="0"/>
        </a:spcAft>
        <a:buChar char="•"/>
        <a:defRPr sz="2400">
          <a:solidFill>
            <a:schemeClr val="tx1"/>
          </a:solidFill>
          <a:latin typeface="Trebuchet MS"/>
          <a:ea typeface="ＭＳ Ｐゴシック" charset="-128"/>
          <a:cs typeface="Trebuchet MS"/>
        </a:defRPr>
      </a:lvl1pPr>
      <a:lvl2pPr marL="741050" indent="-285035" algn="l" rtl="0" eaLnBrk="0" fontAlgn="base" hangingPunct="0">
        <a:spcBef>
          <a:spcPct val="20000"/>
        </a:spcBef>
        <a:spcAft>
          <a:spcPct val="0"/>
        </a:spcAft>
        <a:buChar char="–"/>
        <a:defRPr sz="2000">
          <a:solidFill>
            <a:schemeClr val="tx1"/>
          </a:solidFill>
          <a:latin typeface="Trebuchet MS"/>
          <a:ea typeface="ＭＳ Ｐゴシック" charset="-128"/>
          <a:cs typeface="Trebuchet MS"/>
        </a:defRPr>
      </a:lvl2pPr>
      <a:lvl3pPr marL="1140076" indent="-228008" algn="l" rtl="0" eaLnBrk="0" fontAlgn="base" hangingPunct="0">
        <a:spcBef>
          <a:spcPct val="20000"/>
        </a:spcBef>
        <a:spcAft>
          <a:spcPct val="0"/>
        </a:spcAft>
        <a:buChar char="•"/>
        <a:defRPr sz="1800">
          <a:solidFill>
            <a:schemeClr val="tx1"/>
          </a:solidFill>
          <a:latin typeface="Trebuchet MS"/>
          <a:ea typeface="ＭＳ Ｐゴシック" charset="-128"/>
          <a:cs typeface="Trebuchet MS"/>
        </a:defRPr>
      </a:lvl3pPr>
      <a:lvl4pPr marL="1596104" indent="-228008" algn="l" rtl="0" eaLnBrk="0" fontAlgn="base" hangingPunct="0">
        <a:spcBef>
          <a:spcPct val="20000"/>
        </a:spcBef>
        <a:spcAft>
          <a:spcPct val="0"/>
        </a:spcAft>
        <a:buChar char="–"/>
        <a:defRPr sz="1600">
          <a:solidFill>
            <a:schemeClr val="tx1"/>
          </a:solidFill>
          <a:latin typeface="Trebuchet MS"/>
          <a:ea typeface="ＭＳ Ｐゴシック" charset="-128"/>
          <a:cs typeface="Trebuchet MS"/>
        </a:defRPr>
      </a:lvl4pPr>
      <a:lvl5pPr marL="2052150" indent="-228008" algn="l" rtl="0" eaLnBrk="0" fontAlgn="base" hangingPunct="0">
        <a:spcBef>
          <a:spcPct val="20000"/>
        </a:spcBef>
        <a:spcAft>
          <a:spcPct val="0"/>
        </a:spcAft>
        <a:buChar char="»"/>
        <a:defRPr sz="1600">
          <a:solidFill>
            <a:schemeClr val="tx1"/>
          </a:solidFill>
          <a:latin typeface="Trebuchet MS"/>
          <a:ea typeface="ＭＳ Ｐゴシック" charset="-128"/>
          <a:cs typeface="Trebuchet MS"/>
        </a:defRPr>
      </a:lvl5pPr>
      <a:lvl6pPr marL="2508181" indent="-228008" algn="l" rtl="0" fontAlgn="base">
        <a:spcBef>
          <a:spcPct val="20000"/>
        </a:spcBef>
        <a:spcAft>
          <a:spcPct val="0"/>
        </a:spcAft>
        <a:buChar char="»"/>
        <a:defRPr sz="2000">
          <a:solidFill>
            <a:schemeClr val="tx1"/>
          </a:solidFill>
          <a:latin typeface="+mn-lt"/>
          <a:ea typeface="ＭＳ Ｐゴシック" charset="-128"/>
        </a:defRPr>
      </a:lvl6pPr>
      <a:lvl7pPr marL="2964204" indent="-228008" algn="l" rtl="0" fontAlgn="base">
        <a:spcBef>
          <a:spcPct val="20000"/>
        </a:spcBef>
        <a:spcAft>
          <a:spcPct val="0"/>
        </a:spcAft>
        <a:buChar char="»"/>
        <a:defRPr sz="2000">
          <a:solidFill>
            <a:schemeClr val="tx1"/>
          </a:solidFill>
          <a:latin typeface="+mn-lt"/>
          <a:ea typeface="ＭＳ Ｐゴシック" charset="-128"/>
        </a:defRPr>
      </a:lvl7pPr>
      <a:lvl8pPr marL="3420242" indent="-228008" algn="l" rtl="0" fontAlgn="base">
        <a:spcBef>
          <a:spcPct val="20000"/>
        </a:spcBef>
        <a:spcAft>
          <a:spcPct val="0"/>
        </a:spcAft>
        <a:buChar char="»"/>
        <a:defRPr sz="2000">
          <a:solidFill>
            <a:schemeClr val="tx1"/>
          </a:solidFill>
          <a:latin typeface="+mn-lt"/>
          <a:ea typeface="ＭＳ Ｐゴシック" charset="-128"/>
        </a:defRPr>
      </a:lvl8pPr>
      <a:lvl9pPr marL="3876254" indent="-228008"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018" rtl="0" eaLnBrk="1" latinLnBrk="0" hangingPunct="1">
        <a:defRPr sz="1800" kern="1200">
          <a:solidFill>
            <a:schemeClr val="tx1"/>
          </a:solidFill>
          <a:latin typeface="+mn-lt"/>
          <a:ea typeface="+mn-ea"/>
          <a:cs typeface="+mn-cs"/>
        </a:defRPr>
      </a:lvl1pPr>
      <a:lvl2pPr marL="456018" algn="l" defTabSz="456018" rtl="0" eaLnBrk="1" latinLnBrk="0" hangingPunct="1">
        <a:defRPr sz="1800" kern="1200">
          <a:solidFill>
            <a:schemeClr val="tx1"/>
          </a:solidFill>
          <a:latin typeface="+mn-lt"/>
          <a:ea typeface="+mn-ea"/>
          <a:cs typeface="+mn-cs"/>
        </a:defRPr>
      </a:lvl2pPr>
      <a:lvl3pPr marL="912059" algn="l" defTabSz="456018" rtl="0" eaLnBrk="1" latinLnBrk="0" hangingPunct="1">
        <a:defRPr sz="1800" kern="1200">
          <a:solidFill>
            <a:schemeClr val="tx1"/>
          </a:solidFill>
          <a:latin typeface="+mn-lt"/>
          <a:ea typeface="+mn-ea"/>
          <a:cs typeface="+mn-cs"/>
        </a:defRPr>
      </a:lvl3pPr>
      <a:lvl4pPr marL="1368100" algn="l" defTabSz="456018" rtl="0" eaLnBrk="1" latinLnBrk="0" hangingPunct="1">
        <a:defRPr sz="1800" kern="1200">
          <a:solidFill>
            <a:schemeClr val="tx1"/>
          </a:solidFill>
          <a:latin typeface="+mn-lt"/>
          <a:ea typeface="+mn-ea"/>
          <a:cs typeface="+mn-cs"/>
        </a:defRPr>
      </a:lvl4pPr>
      <a:lvl5pPr marL="1824127" algn="l" defTabSz="456018" rtl="0" eaLnBrk="1" latinLnBrk="0" hangingPunct="1">
        <a:defRPr sz="1800" kern="1200">
          <a:solidFill>
            <a:schemeClr val="tx1"/>
          </a:solidFill>
          <a:latin typeface="+mn-lt"/>
          <a:ea typeface="+mn-ea"/>
          <a:cs typeface="+mn-cs"/>
        </a:defRPr>
      </a:lvl5pPr>
      <a:lvl6pPr marL="2280158" algn="l" defTabSz="456018" rtl="0" eaLnBrk="1" latinLnBrk="0" hangingPunct="1">
        <a:defRPr sz="1800" kern="1200">
          <a:solidFill>
            <a:schemeClr val="tx1"/>
          </a:solidFill>
          <a:latin typeface="+mn-lt"/>
          <a:ea typeface="+mn-ea"/>
          <a:cs typeface="+mn-cs"/>
        </a:defRPr>
      </a:lvl6pPr>
      <a:lvl7pPr marL="2736195" algn="l" defTabSz="456018" rtl="0" eaLnBrk="1" latinLnBrk="0" hangingPunct="1">
        <a:defRPr sz="1800" kern="1200">
          <a:solidFill>
            <a:schemeClr val="tx1"/>
          </a:solidFill>
          <a:latin typeface="+mn-lt"/>
          <a:ea typeface="+mn-ea"/>
          <a:cs typeface="+mn-cs"/>
        </a:defRPr>
      </a:lvl7pPr>
      <a:lvl8pPr marL="3192222" algn="l" defTabSz="456018" rtl="0" eaLnBrk="1" latinLnBrk="0" hangingPunct="1">
        <a:defRPr sz="1800" kern="1200">
          <a:solidFill>
            <a:schemeClr val="tx1"/>
          </a:solidFill>
          <a:latin typeface="+mn-lt"/>
          <a:ea typeface="+mn-ea"/>
          <a:cs typeface="+mn-cs"/>
        </a:defRPr>
      </a:lvl8pPr>
      <a:lvl9pPr marL="3648250" algn="l" defTabSz="45601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03" tIns="45602" rIns="91203" bIns="45602" numCol="1" anchor="ctr" anchorCtr="0" compatLnSpc="1">
            <a:prstTxWarp prst="textNoShape">
              <a:avLst/>
            </a:prstTxWarp>
          </a:bodyPr>
          <a:lstStyle/>
          <a:p>
            <a:pPr lvl="0"/>
            <a:r>
              <a:rPr lang="tr-TR" smtClean="0"/>
              <a:t>Click to edit Master title style</a:t>
            </a:r>
          </a:p>
        </p:txBody>
      </p:sp>
      <p:sp>
        <p:nvSpPr>
          <p:cNvPr id="1027" name="Rectangle 3"/>
          <p:cNvSpPr>
            <a:spLocks noGrp="1" noChangeArrowheads="1"/>
          </p:cNvSpPr>
          <p:nvPr>
            <p:ph type="body" idx="1"/>
          </p:nvPr>
        </p:nvSpPr>
        <p:spPr bwMode="auto">
          <a:xfrm>
            <a:off x="457200" y="160025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03" tIns="45602" rIns="91203" bIns="45602" numCol="1" anchor="t" anchorCtr="0" compatLnSpc="1">
            <a:prstTxWarp prst="textNoShape">
              <a:avLst/>
            </a:prstTxWarp>
          </a:body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203" tIns="45602" rIns="91203" bIns="45602" numCol="1" anchor="t" anchorCtr="0" compatLnSpc="1">
            <a:prstTxWarp prst="textNoShape">
              <a:avLst/>
            </a:prstTxWarp>
          </a:bodyPr>
          <a:lstStyle>
            <a:lvl1pPr>
              <a:defRPr sz="1400">
                <a:latin typeface="Arial" charset="0"/>
                <a:ea typeface="+mn-ea"/>
                <a:cs typeface="+mn-cs"/>
              </a:defRPr>
            </a:lvl1pPr>
          </a:lstStyle>
          <a:p>
            <a:pPr fontAlgn="base">
              <a:spcBef>
                <a:spcPct val="0"/>
              </a:spcBef>
              <a:spcAft>
                <a:spcPct val="0"/>
              </a:spcAft>
              <a:defRPr/>
            </a:pPr>
            <a:endParaRPr lang="tr-TR">
              <a:solidFill>
                <a:srgbClr val="000000"/>
              </a:solidFill>
            </a:endParaRPr>
          </a:p>
        </p:txBody>
      </p:sp>
      <p:sp>
        <p:nvSpPr>
          <p:cNvPr id="1029" name="Rectangle 5"/>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91203" tIns="45602" rIns="91203" bIns="45602" numCol="1" anchor="t" anchorCtr="0" compatLnSpc="1">
            <a:prstTxWarp prst="textNoShape">
              <a:avLst/>
            </a:prstTxWarp>
          </a:bodyPr>
          <a:lstStyle>
            <a:lvl1pPr algn="ctr">
              <a:defRPr sz="1400">
                <a:latin typeface="Arial" charset="0"/>
                <a:ea typeface="+mn-ea"/>
                <a:cs typeface="+mn-cs"/>
              </a:defRPr>
            </a:lvl1pPr>
          </a:lstStyle>
          <a:p>
            <a:pPr fontAlgn="base">
              <a:spcBef>
                <a:spcPct val="0"/>
              </a:spcBef>
              <a:spcAft>
                <a:spcPct val="0"/>
              </a:spcAft>
              <a:defRPr/>
            </a:pPr>
            <a:endParaRPr lang="tr-TR">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203" tIns="45602" rIns="91203" bIns="45602" numCol="1" anchor="t" anchorCtr="0" compatLnSpc="1">
            <a:prstTxWarp prst="textNoShape">
              <a:avLst/>
            </a:prstTxWarp>
          </a:bodyPr>
          <a:lstStyle>
            <a:lvl1pPr algn="r">
              <a:defRPr sz="1400"/>
            </a:lvl1pPr>
          </a:lstStyle>
          <a:p>
            <a:pPr fontAlgn="base">
              <a:spcBef>
                <a:spcPct val="0"/>
              </a:spcBef>
              <a:spcAft>
                <a:spcPct val="0"/>
              </a:spcAft>
            </a:pPr>
            <a:fld id="{C31AC232-FDB8-4706-83D0-2F59F57165D5}" type="slidenum">
              <a:rPr lang="tr-TR" smtClean="0">
                <a:solidFill>
                  <a:srgbClr val="000000"/>
                </a:solidFill>
                <a:ea typeface="ＭＳ Ｐゴシック" pitchFamily="34" charset="-128"/>
              </a:rPr>
              <a:pPr fontAlgn="base">
                <a:spcBef>
                  <a:spcPct val="0"/>
                </a:spcBef>
                <a:spcAft>
                  <a:spcPct val="0"/>
                </a:spcAft>
              </a:pPr>
              <a:t>‹#›</a:t>
            </a:fld>
            <a:endParaRPr lang="tr-TR" smtClean="0">
              <a:solidFill>
                <a:srgbClr val="000000"/>
              </a:solidFill>
              <a:ea typeface="ＭＳ Ｐゴシック" pitchFamily="34" charset="-128"/>
            </a:endParaRPr>
          </a:p>
        </p:txBody>
      </p:sp>
    </p:spTree>
    <p:extLst>
      <p:ext uri="{BB962C8B-B14F-4D97-AF65-F5344CB8AC3E}">
        <p14:creationId xmlns:p14="http://schemas.microsoft.com/office/powerpoint/2010/main" val="1398735130"/>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 id="2147483845" r:id="rId13"/>
    <p:sldLayoutId id="2147483846" r:id="rId14"/>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6018" algn="ctr" rtl="0" fontAlgn="base">
        <a:spcBef>
          <a:spcPct val="0"/>
        </a:spcBef>
        <a:spcAft>
          <a:spcPct val="0"/>
        </a:spcAft>
        <a:defRPr sz="4400">
          <a:solidFill>
            <a:schemeClr val="tx2"/>
          </a:solidFill>
          <a:latin typeface="Arial" charset="0"/>
        </a:defRPr>
      </a:lvl6pPr>
      <a:lvl7pPr marL="912059" algn="ctr" rtl="0" fontAlgn="base">
        <a:spcBef>
          <a:spcPct val="0"/>
        </a:spcBef>
        <a:spcAft>
          <a:spcPct val="0"/>
        </a:spcAft>
        <a:defRPr sz="4400">
          <a:solidFill>
            <a:schemeClr val="tx2"/>
          </a:solidFill>
          <a:latin typeface="Arial" charset="0"/>
        </a:defRPr>
      </a:lvl7pPr>
      <a:lvl8pPr marL="1368100" algn="ctr" rtl="0" fontAlgn="base">
        <a:spcBef>
          <a:spcPct val="0"/>
        </a:spcBef>
        <a:spcAft>
          <a:spcPct val="0"/>
        </a:spcAft>
        <a:defRPr sz="4400">
          <a:solidFill>
            <a:schemeClr val="tx2"/>
          </a:solidFill>
          <a:latin typeface="Arial" charset="0"/>
        </a:defRPr>
      </a:lvl8pPr>
      <a:lvl9pPr marL="1824127" algn="ctr" rtl="0" fontAlgn="base">
        <a:spcBef>
          <a:spcPct val="0"/>
        </a:spcBef>
        <a:spcAft>
          <a:spcPct val="0"/>
        </a:spcAft>
        <a:defRPr sz="4400">
          <a:solidFill>
            <a:schemeClr val="tx2"/>
          </a:solidFill>
          <a:latin typeface="Arial" charset="0"/>
        </a:defRPr>
      </a:lvl9pPr>
    </p:titleStyle>
    <p:bodyStyle>
      <a:lvl1pPr marL="342034" indent="-342034"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1050" indent="-285035" algn="l" rtl="0" eaLnBrk="0" fontAlgn="base" hangingPunct="0">
        <a:spcBef>
          <a:spcPct val="20000"/>
        </a:spcBef>
        <a:spcAft>
          <a:spcPct val="0"/>
        </a:spcAft>
        <a:buChar char="–"/>
        <a:defRPr sz="2800">
          <a:solidFill>
            <a:schemeClr val="tx1"/>
          </a:solidFill>
          <a:latin typeface="+mn-lt"/>
          <a:ea typeface="ＭＳ Ｐゴシック" charset="-128"/>
        </a:defRPr>
      </a:lvl2pPr>
      <a:lvl3pPr marL="1140076" indent="-228008" algn="l" rtl="0" eaLnBrk="0" fontAlgn="base" hangingPunct="0">
        <a:spcBef>
          <a:spcPct val="20000"/>
        </a:spcBef>
        <a:spcAft>
          <a:spcPct val="0"/>
        </a:spcAft>
        <a:buChar char="•"/>
        <a:defRPr sz="2400">
          <a:solidFill>
            <a:schemeClr val="tx1"/>
          </a:solidFill>
          <a:latin typeface="+mn-lt"/>
          <a:ea typeface="ＭＳ Ｐゴシック" charset="-128"/>
        </a:defRPr>
      </a:lvl3pPr>
      <a:lvl4pPr marL="1596104" indent="-228008" algn="l" rtl="0" eaLnBrk="0" fontAlgn="base" hangingPunct="0">
        <a:spcBef>
          <a:spcPct val="20000"/>
        </a:spcBef>
        <a:spcAft>
          <a:spcPct val="0"/>
        </a:spcAft>
        <a:buChar char="–"/>
        <a:defRPr sz="2000">
          <a:solidFill>
            <a:schemeClr val="tx1"/>
          </a:solidFill>
          <a:latin typeface="+mn-lt"/>
          <a:ea typeface="ＭＳ Ｐゴシック" charset="-128"/>
        </a:defRPr>
      </a:lvl4pPr>
      <a:lvl5pPr marL="2052150" indent="-228008" algn="l" rtl="0" eaLnBrk="0" fontAlgn="base" hangingPunct="0">
        <a:spcBef>
          <a:spcPct val="20000"/>
        </a:spcBef>
        <a:spcAft>
          <a:spcPct val="0"/>
        </a:spcAft>
        <a:buChar char="»"/>
        <a:defRPr sz="2000">
          <a:solidFill>
            <a:schemeClr val="tx1"/>
          </a:solidFill>
          <a:latin typeface="+mn-lt"/>
          <a:ea typeface="ＭＳ Ｐゴシック" charset="-128"/>
        </a:defRPr>
      </a:lvl5pPr>
      <a:lvl6pPr marL="2508181" indent="-228008" algn="l" rtl="0" fontAlgn="base">
        <a:spcBef>
          <a:spcPct val="20000"/>
        </a:spcBef>
        <a:spcAft>
          <a:spcPct val="0"/>
        </a:spcAft>
        <a:buChar char="»"/>
        <a:defRPr sz="2000">
          <a:solidFill>
            <a:schemeClr val="tx1"/>
          </a:solidFill>
          <a:latin typeface="+mn-lt"/>
          <a:ea typeface="ＭＳ Ｐゴシック" charset="-128"/>
        </a:defRPr>
      </a:lvl6pPr>
      <a:lvl7pPr marL="2964204" indent="-228008" algn="l" rtl="0" fontAlgn="base">
        <a:spcBef>
          <a:spcPct val="20000"/>
        </a:spcBef>
        <a:spcAft>
          <a:spcPct val="0"/>
        </a:spcAft>
        <a:buChar char="»"/>
        <a:defRPr sz="2000">
          <a:solidFill>
            <a:schemeClr val="tx1"/>
          </a:solidFill>
          <a:latin typeface="+mn-lt"/>
          <a:ea typeface="ＭＳ Ｐゴシック" charset="-128"/>
        </a:defRPr>
      </a:lvl7pPr>
      <a:lvl8pPr marL="3420242" indent="-228008" algn="l" rtl="0" fontAlgn="base">
        <a:spcBef>
          <a:spcPct val="20000"/>
        </a:spcBef>
        <a:spcAft>
          <a:spcPct val="0"/>
        </a:spcAft>
        <a:buChar char="»"/>
        <a:defRPr sz="2000">
          <a:solidFill>
            <a:schemeClr val="tx1"/>
          </a:solidFill>
          <a:latin typeface="+mn-lt"/>
          <a:ea typeface="ＭＳ Ｐゴシック" charset="-128"/>
        </a:defRPr>
      </a:lvl8pPr>
      <a:lvl9pPr marL="3876254" indent="-228008"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018" rtl="0" eaLnBrk="1" latinLnBrk="0" hangingPunct="1">
        <a:defRPr sz="1800" kern="1200">
          <a:solidFill>
            <a:schemeClr val="tx1"/>
          </a:solidFill>
          <a:latin typeface="+mn-lt"/>
          <a:ea typeface="+mn-ea"/>
          <a:cs typeface="+mn-cs"/>
        </a:defRPr>
      </a:lvl1pPr>
      <a:lvl2pPr marL="456018" algn="l" defTabSz="456018" rtl="0" eaLnBrk="1" latinLnBrk="0" hangingPunct="1">
        <a:defRPr sz="1800" kern="1200">
          <a:solidFill>
            <a:schemeClr val="tx1"/>
          </a:solidFill>
          <a:latin typeface="+mn-lt"/>
          <a:ea typeface="+mn-ea"/>
          <a:cs typeface="+mn-cs"/>
        </a:defRPr>
      </a:lvl2pPr>
      <a:lvl3pPr marL="912059" algn="l" defTabSz="456018" rtl="0" eaLnBrk="1" latinLnBrk="0" hangingPunct="1">
        <a:defRPr sz="1800" kern="1200">
          <a:solidFill>
            <a:schemeClr val="tx1"/>
          </a:solidFill>
          <a:latin typeface="+mn-lt"/>
          <a:ea typeface="+mn-ea"/>
          <a:cs typeface="+mn-cs"/>
        </a:defRPr>
      </a:lvl3pPr>
      <a:lvl4pPr marL="1368100" algn="l" defTabSz="456018" rtl="0" eaLnBrk="1" latinLnBrk="0" hangingPunct="1">
        <a:defRPr sz="1800" kern="1200">
          <a:solidFill>
            <a:schemeClr val="tx1"/>
          </a:solidFill>
          <a:latin typeface="+mn-lt"/>
          <a:ea typeface="+mn-ea"/>
          <a:cs typeface="+mn-cs"/>
        </a:defRPr>
      </a:lvl4pPr>
      <a:lvl5pPr marL="1824127" algn="l" defTabSz="456018" rtl="0" eaLnBrk="1" latinLnBrk="0" hangingPunct="1">
        <a:defRPr sz="1800" kern="1200">
          <a:solidFill>
            <a:schemeClr val="tx1"/>
          </a:solidFill>
          <a:latin typeface="+mn-lt"/>
          <a:ea typeface="+mn-ea"/>
          <a:cs typeface="+mn-cs"/>
        </a:defRPr>
      </a:lvl5pPr>
      <a:lvl6pPr marL="2280158" algn="l" defTabSz="456018" rtl="0" eaLnBrk="1" latinLnBrk="0" hangingPunct="1">
        <a:defRPr sz="1800" kern="1200">
          <a:solidFill>
            <a:schemeClr val="tx1"/>
          </a:solidFill>
          <a:latin typeface="+mn-lt"/>
          <a:ea typeface="+mn-ea"/>
          <a:cs typeface="+mn-cs"/>
        </a:defRPr>
      </a:lvl6pPr>
      <a:lvl7pPr marL="2736195" algn="l" defTabSz="456018" rtl="0" eaLnBrk="1" latinLnBrk="0" hangingPunct="1">
        <a:defRPr sz="1800" kern="1200">
          <a:solidFill>
            <a:schemeClr val="tx1"/>
          </a:solidFill>
          <a:latin typeface="+mn-lt"/>
          <a:ea typeface="+mn-ea"/>
          <a:cs typeface="+mn-cs"/>
        </a:defRPr>
      </a:lvl7pPr>
      <a:lvl8pPr marL="3192222" algn="l" defTabSz="456018" rtl="0" eaLnBrk="1" latinLnBrk="0" hangingPunct="1">
        <a:defRPr sz="1800" kern="1200">
          <a:solidFill>
            <a:schemeClr val="tx1"/>
          </a:solidFill>
          <a:latin typeface="+mn-lt"/>
          <a:ea typeface="+mn-ea"/>
          <a:cs typeface="+mn-cs"/>
        </a:defRPr>
      </a:lvl8pPr>
      <a:lvl9pPr marL="3648250" algn="l" defTabSz="456018"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36" tIns="45619" rIns="91236" bIns="45619" numCol="1" anchor="ctr" anchorCtr="0" compatLnSpc="1">
            <a:prstTxWarp prst="textNoShape">
              <a:avLst/>
            </a:prstTxWarp>
          </a:bodyPr>
          <a:lstStyle/>
          <a:p>
            <a:pPr lvl="0"/>
            <a:r>
              <a:rPr lang="tr-TR" smtClean="0"/>
              <a:t>Click to edit Master title style</a:t>
            </a:r>
          </a:p>
        </p:txBody>
      </p:sp>
      <p:sp>
        <p:nvSpPr>
          <p:cNvPr id="1027" name="Rectangle 3"/>
          <p:cNvSpPr>
            <a:spLocks noGrp="1" noChangeArrowheads="1"/>
          </p:cNvSpPr>
          <p:nvPr>
            <p:ph type="body" idx="1"/>
          </p:nvPr>
        </p:nvSpPr>
        <p:spPr bwMode="auto">
          <a:xfrm>
            <a:off x="457200" y="160024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36" tIns="45619" rIns="91236" bIns="45619" numCol="1" anchor="t" anchorCtr="0" compatLnSpc="1">
            <a:prstTxWarp prst="textNoShape">
              <a:avLst/>
            </a:prstTxWarp>
          </a:body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236" tIns="45619" rIns="91236" bIns="45619" numCol="1" anchor="t" anchorCtr="0" compatLnSpc="1">
            <a:prstTxWarp prst="textNoShape">
              <a:avLst/>
            </a:prstTxWarp>
          </a:bodyPr>
          <a:lstStyle>
            <a:lvl1pPr>
              <a:defRPr sz="1400">
                <a:latin typeface="Arial" charset="0"/>
                <a:ea typeface="+mn-ea"/>
                <a:cs typeface="+mn-cs"/>
              </a:defRPr>
            </a:lvl1pPr>
          </a:lstStyle>
          <a:p>
            <a:pPr defTabSz="912386" fontAlgn="base">
              <a:spcBef>
                <a:spcPct val="0"/>
              </a:spcBef>
              <a:spcAft>
                <a:spcPct val="0"/>
              </a:spcAft>
              <a:defRPr/>
            </a:pPr>
            <a:endParaRPr lang="tr-TR">
              <a:solidFill>
                <a:srgbClr val="000000"/>
              </a:solidFill>
            </a:endParaRPr>
          </a:p>
        </p:txBody>
      </p:sp>
      <p:sp>
        <p:nvSpPr>
          <p:cNvPr id="1029" name="Rectangle 5"/>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91236" tIns="45619" rIns="91236" bIns="45619" numCol="1" anchor="t" anchorCtr="0" compatLnSpc="1">
            <a:prstTxWarp prst="textNoShape">
              <a:avLst/>
            </a:prstTxWarp>
          </a:bodyPr>
          <a:lstStyle>
            <a:lvl1pPr algn="ctr">
              <a:defRPr sz="1400">
                <a:latin typeface="Arial" charset="0"/>
                <a:ea typeface="+mn-ea"/>
                <a:cs typeface="+mn-cs"/>
              </a:defRPr>
            </a:lvl1pPr>
          </a:lstStyle>
          <a:p>
            <a:pPr defTabSz="912386" fontAlgn="base">
              <a:spcBef>
                <a:spcPct val="0"/>
              </a:spcBef>
              <a:spcAft>
                <a:spcPct val="0"/>
              </a:spcAft>
              <a:defRPr/>
            </a:pPr>
            <a:endParaRPr lang="tr-TR">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236" tIns="45619" rIns="91236" bIns="45619" numCol="1" anchor="t" anchorCtr="0" compatLnSpc="1">
            <a:prstTxWarp prst="textNoShape">
              <a:avLst/>
            </a:prstTxWarp>
          </a:bodyPr>
          <a:lstStyle>
            <a:lvl1pPr algn="r">
              <a:defRPr sz="1400"/>
            </a:lvl1pPr>
          </a:lstStyle>
          <a:p>
            <a:pPr defTabSz="912386" fontAlgn="base">
              <a:spcBef>
                <a:spcPct val="0"/>
              </a:spcBef>
              <a:spcAft>
                <a:spcPct val="0"/>
              </a:spcAft>
            </a:pPr>
            <a:fld id="{C31AC232-FDB8-4706-83D0-2F59F57165D5}" type="slidenum">
              <a:rPr lang="tr-TR" smtClean="0">
                <a:solidFill>
                  <a:srgbClr val="000000"/>
                </a:solidFill>
                <a:ea typeface="ＭＳ Ｐゴシック" pitchFamily="34" charset="-128"/>
              </a:rPr>
              <a:pPr defTabSz="912386" fontAlgn="base">
                <a:spcBef>
                  <a:spcPct val="0"/>
                </a:spcBef>
                <a:spcAft>
                  <a:spcPct val="0"/>
                </a:spcAft>
              </a:pPr>
              <a:t>‹#›</a:t>
            </a:fld>
            <a:endParaRPr lang="tr-TR" smtClean="0">
              <a:solidFill>
                <a:srgbClr val="000000"/>
              </a:solidFill>
              <a:ea typeface="ＭＳ Ｐゴシック" pitchFamily="34" charset="-128"/>
            </a:endParaRPr>
          </a:p>
        </p:txBody>
      </p:sp>
    </p:spTree>
    <p:extLst>
      <p:ext uri="{BB962C8B-B14F-4D97-AF65-F5344CB8AC3E}">
        <p14:creationId xmlns:p14="http://schemas.microsoft.com/office/powerpoint/2010/main" val="1813099820"/>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 id="2147483890" r:id="rId12"/>
    <p:sldLayoutId id="2147483891" r:id="rId13"/>
    <p:sldLayoutId id="2147483892" r:id="rId14"/>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6183" algn="ctr" rtl="0" fontAlgn="base">
        <a:spcBef>
          <a:spcPct val="0"/>
        </a:spcBef>
        <a:spcAft>
          <a:spcPct val="0"/>
        </a:spcAft>
        <a:defRPr sz="4400">
          <a:solidFill>
            <a:schemeClr val="tx2"/>
          </a:solidFill>
          <a:latin typeface="Arial" charset="0"/>
        </a:defRPr>
      </a:lvl6pPr>
      <a:lvl7pPr marL="912386" algn="ctr" rtl="0" fontAlgn="base">
        <a:spcBef>
          <a:spcPct val="0"/>
        </a:spcBef>
        <a:spcAft>
          <a:spcPct val="0"/>
        </a:spcAft>
        <a:defRPr sz="4400">
          <a:solidFill>
            <a:schemeClr val="tx2"/>
          </a:solidFill>
          <a:latin typeface="Arial" charset="0"/>
        </a:defRPr>
      </a:lvl7pPr>
      <a:lvl8pPr marL="1368590" algn="ctr" rtl="0" fontAlgn="base">
        <a:spcBef>
          <a:spcPct val="0"/>
        </a:spcBef>
        <a:spcAft>
          <a:spcPct val="0"/>
        </a:spcAft>
        <a:defRPr sz="4400">
          <a:solidFill>
            <a:schemeClr val="tx2"/>
          </a:solidFill>
          <a:latin typeface="Arial" charset="0"/>
        </a:defRPr>
      </a:lvl8pPr>
      <a:lvl9pPr marL="1824781" algn="ctr" rtl="0" fontAlgn="base">
        <a:spcBef>
          <a:spcPct val="0"/>
        </a:spcBef>
        <a:spcAft>
          <a:spcPct val="0"/>
        </a:spcAft>
        <a:defRPr sz="4400">
          <a:solidFill>
            <a:schemeClr val="tx2"/>
          </a:solidFill>
          <a:latin typeface="Arial" charset="0"/>
        </a:defRPr>
      </a:lvl9pPr>
    </p:titleStyle>
    <p:bodyStyle>
      <a:lvl1pPr marL="342155" indent="-342155"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1316" indent="-285134" algn="l" rtl="0" eaLnBrk="0" fontAlgn="base" hangingPunct="0">
        <a:spcBef>
          <a:spcPct val="20000"/>
        </a:spcBef>
        <a:spcAft>
          <a:spcPct val="0"/>
        </a:spcAft>
        <a:buChar char="–"/>
        <a:defRPr sz="2800">
          <a:solidFill>
            <a:schemeClr val="tx1"/>
          </a:solidFill>
          <a:latin typeface="+mn-lt"/>
          <a:ea typeface="ＭＳ Ｐゴシック" charset="-128"/>
        </a:defRPr>
      </a:lvl2pPr>
      <a:lvl3pPr marL="1140486" indent="-228091" algn="l" rtl="0" eaLnBrk="0" fontAlgn="base" hangingPunct="0">
        <a:spcBef>
          <a:spcPct val="20000"/>
        </a:spcBef>
        <a:spcAft>
          <a:spcPct val="0"/>
        </a:spcAft>
        <a:buChar char="•"/>
        <a:defRPr sz="2400">
          <a:solidFill>
            <a:schemeClr val="tx1"/>
          </a:solidFill>
          <a:latin typeface="+mn-lt"/>
          <a:ea typeface="ＭＳ Ｐゴシック" charset="-128"/>
        </a:defRPr>
      </a:lvl3pPr>
      <a:lvl4pPr marL="1596676" indent="-228091" algn="l" rtl="0" eaLnBrk="0" fontAlgn="base" hangingPunct="0">
        <a:spcBef>
          <a:spcPct val="20000"/>
        </a:spcBef>
        <a:spcAft>
          <a:spcPct val="0"/>
        </a:spcAft>
        <a:buChar char="–"/>
        <a:defRPr sz="2000">
          <a:solidFill>
            <a:schemeClr val="tx1"/>
          </a:solidFill>
          <a:latin typeface="+mn-lt"/>
          <a:ea typeface="ＭＳ Ｐゴシック" charset="-128"/>
        </a:defRPr>
      </a:lvl4pPr>
      <a:lvl5pPr marL="2052885" indent="-228091" algn="l" rtl="0" eaLnBrk="0" fontAlgn="base" hangingPunct="0">
        <a:spcBef>
          <a:spcPct val="20000"/>
        </a:spcBef>
        <a:spcAft>
          <a:spcPct val="0"/>
        </a:spcAft>
        <a:buChar char="»"/>
        <a:defRPr sz="2000">
          <a:solidFill>
            <a:schemeClr val="tx1"/>
          </a:solidFill>
          <a:latin typeface="+mn-lt"/>
          <a:ea typeface="ＭＳ Ｐゴシック" charset="-128"/>
        </a:defRPr>
      </a:lvl5pPr>
      <a:lvl6pPr marL="2509078" indent="-228091" algn="l" rtl="0" fontAlgn="base">
        <a:spcBef>
          <a:spcPct val="20000"/>
        </a:spcBef>
        <a:spcAft>
          <a:spcPct val="0"/>
        </a:spcAft>
        <a:buChar char="»"/>
        <a:defRPr sz="2000">
          <a:solidFill>
            <a:schemeClr val="tx1"/>
          </a:solidFill>
          <a:latin typeface="+mn-lt"/>
          <a:ea typeface="ＭＳ Ｐゴシック" charset="-128"/>
        </a:defRPr>
      </a:lvl6pPr>
      <a:lvl7pPr marL="2965266" indent="-228091" algn="l" rtl="0" fontAlgn="base">
        <a:spcBef>
          <a:spcPct val="20000"/>
        </a:spcBef>
        <a:spcAft>
          <a:spcPct val="0"/>
        </a:spcAft>
        <a:buChar char="»"/>
        <a:defRPr sz="2000">
          <a:solidFill>
            <a:schemeClr val="tx1"/>
          </a:solidFill>
          <a:latin typeface="+mn-lt"/>
          <a:ea typeface="ＭＳ Ｐゴシック" charset="-128"/>
        </a:defRPr>
      </a:lvl7pPr>
      <a:lvl8pPr marL="3421467" indent="-228091" algn="l" rtl="0" fontAlgn="base">
        <a:spcBef>
          <a:spcPct val="20000"/>
        </a:spcBef>
        <a:spcAft>
          <a:spcPct val="0"/>
        </a:spcAft>
        <a:buChar char="»"/>
        <a:defRPr sz="2000">
          <a:solidFill>
            <a:schemeClr val="tx1"/>
          </a:solidFill>
          <a:latin typeface="+mn-lt"/>
          <a:ea typeface="ＭＳ Ｐゴシック" charset="-128"/>
        </a:defRPr>
      </a:lvl8pPr>
      <a:lvl9pPr marL="3877646" indent="-228091"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183" rtl="0" eaLnBrk="1" latinLnBrk="0" hangingPunct="1">
        <a:defRPr sz="1800" kern="1200">
          <a:solidFill>
            <a:schemeClr val="tx1"/>
          </a:solidFill>
          <a:latin typeface="+mn-lt"/>
          <a:ea typeface="+mn-ea"/>
          <a:cs typeface="+mn-cs"/>
        </a:defRPr>
      </a:lvl1pPr>
      <a:lvl2pPr marL="456183" algn="l" defTabSz="456183" rtl="0" eaLnBrk="1" latinLnBrk="0" hangingPunct="1">
        <a:defRPr sz="1800" kern="1200">
          <a:solidFill>
            <a:schemeClr val="tx1"/>
          </a:solidFill>
          <a:latin typeface="+mn-lt"/>
          <a:ea typeface="+mn-ea"/>
          <a:cs typeface="+mn-cs"/>
        </a:defRPr>
      </a:lvl2pPr>
      <a:lvl3pPr marL="912386" algn="l" defTabSz="456183" rtl="0" eaLnBrk="1" latinLnBrk="0" hangingPunct="1">
        <a:defRPr sz="1800" kern="1200">
          <a:solidFill>
            <a:schemeClr val="tx1"/>
          </a:solidFill>
          <a:latin typeface="+mn-lt"/>
          <a:ea typeface="+mn-ea"/>
          <a:cs typeface="+mn-cs"/>
        </a:defRPr>
      </a:lvl3pPr>
      <a:lvl4pPr marL="1368590" algn="l" defTabSz="456183" rtl="0" eaLnBrk="1" latinLnBrk="0" hangingPunct="1">
        <a:defRPr sz="1800" kern="1200">
          <a:solidFill>
            <a:schemeClr val="tx1"/>
          </a:solidFill>
          <a:latin typeface="+mn-lt"/>
          <a:ea typeface="+mn-ea"/>
          <a:cs typeface="+mn-cs"/>
        </a:defRPr>
      </a:lvl4pPr>
      <a:lvl5pPr marL="1824781" algn="l" defTabSz="456183" rtl="0" eaLnBrk="1" latinLnBrk="0" hangingPunct="1">
        <a:defRPr sz="1800" kern="1200">
          <a:solidFill>
            <a:schemeClr val="tx1"/>
          </a:solidFill>
          <a:latin typeface="+mn-lt"/>
          <a:ea typeface="+mn-ea"/>
          <a:cs typeface="+mn-cs"/>
        </a:defRPr>
      </a:lvl5pPr>
      <a:lvl6pPr marL="2280970" algn="l" defTabSz="456183" rtl="0" eaLnBrk="1" latinLnBrk="0" hangingPunct="1">
        <a:defRPr sz="1800" kern="1200">
          <a:solidFill>
            <a:schemeClr val="tx1"/>
          </a:solidFill>
          <a:latin typeface="+mn-lt"/>
          <a:ea typeface="+mn-ea"/>
          <a:cs typeface="+mn-cs"/>
        </a:defRPr>
      </a:lvl6pPr>
      <a:lvl7pPr marL="2737175" algn="l" defTabSz="456183" rtl="0" eaLnBrk="1" latinLnBrk="0" hangingPunct="1">
        <a:defRPr sz="1800" kern="1200">
          <a:solidFill>
            <a:schemeClr val="tx1"/>
          </a:solidFill>
          <a:latin typeface="+mn-lt"/>
          <a:ea typeface="+mn-ea"/>
          <a:cs typeface="+mn-cs"/>
        </a:defRPr>
      </a:lvl7pPr>
      <a:lvl8pPr marL="3193366" algn="l" defTabSz="456183" rtl="0" eaLnBrk="1" latinLnBrk="0" hangingPunct="1">
        <a:defRPr sz="1800" kern="1200">
          <a:solidFill>
            <a:schemeClr val="tx1"/>
          </a:solidFill>
          <a:latin typeface="+mn-lt"/>
          <a:ea typeface="+mn-ea"/>
          <a:cs typeface="+mn-cs"/>
        </a:defRPr>
      </a:lvl8pPr>
      <a:lvl9pPr marL="3649559" algn="l" defTabSz="456183"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36" tIns="45619" rIns="91236" bIns="45619" numCol="1" anchor="ctr" anchorCtr="0" compatLnSpc="1">
            <a:prstTxWarp prst="textNoShape">
              <a:avLst/>
            </a:prstTxWarp>
          </a:bodyPr>
          <a:lstStyle/>
          <a:p>
            <a:pPr lvl="0"/>
            <a:r>
              <a:rPr lang="tr-TR" smtClean="0"/>
              <a:t>Click to edit Master title style</a:t>
            </a:r>
          </a:p>
        </p:txBody>
      </p:sp>
      <p:sp>
        <p:nvSpPr>
          <p:cNvPr id="1027" name="Rectangle 3"/>
          <p:cNvSpPr>
            <a:spLocks noGrp="1" noChangeArrowheads="1"/>
          </p:cNvSpPr>
          <p:nvPr>
            <p:ph type="body" idx="1"/>
          </p:nvPr>
        </p:nvSpPr>
        <p:spPr bwMode="auto">
          <a:xfrm>
            <a:off x="457200" y="160024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36" tIns="45619" rIns="91236" bIns="45619" numCol="1" anchor="t" anchorCtr="0" compatLnSpc="1">
            <a:prstTxWarp prst="textNoShape">
              <a:avLst/>
            </a:prstTxWarp>
          </a:body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236" tIns="45619" rIns="91236" bIns="45619" numCol="1" anchor="t" anchorCtr="0" compatLnSpc="1">
            <a:prstTxWarp prst="textNoShape">
              <a:avLst/>
            </a:prstTxWarp>
          </a:bodyPr>
          <a:lstStyle>
            <a:lvl1pPr>
              <a:defRPr sz="1400">
                <a:latin typeface="Arial" charset="0"/>
                <a:ea typeface="+mn-ea"/>
                <a:cs typeface="+mn-cs"/>
              </a:defRPr>
            </a:lvl1pPr>
          </a:lstStyle>
          <a:p>
            <a:pPr defTabSz="912386" fontAlgn="base">
              <a:spcBef>
                <a:spcPct val="0"/>
              </a:spcBef>
              <a:spcAft>
                <a:spcPct val="0"/>
              </a:spcAft>
              <a:defRPr/>
            </a:pPr>
            <a:endParaRPr lang="tr-TR">
              <a:solidFill>
                <a:srgbClr val="000000"/>
              </a:solidFill>
            </a:endParaRPr>
          </a:p>
        </p:txBody>
      </p:sp>
      <p:sp>
        <p:nvSpPr>
          <p:cNvPr id="1029" name="Rectangle 5"/>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91236" tIns="45619" rIns="91236" bIns="45619" numCol="1" anchor="t" anchorCtr="0" compatLnSpc="1">
            <a:prstTxWarp prst="textNoShape">
              <a:avLst/>
            </a:prstTxWarp>
          </a:bodyPr>
          <a:lstStyle>
            <a:lvl1pPr algn="ctr">
              <a:defRPr sz="1400">
                <a:latin typeface="Arial" charset="0"/>
                <a:ea typeface="+mn-ea"/>
                <a:cs typeface="+mn-cs"/>
              </a:defRPr>
            </a:lvl1pPr>
          </a:lstStyle>
          <a:p>
            <a:pPr defTabSz="912386" fontAlgn="base">
              <a:spcBef>
                <a:spcPct val="0"/>
              </a:spcBef>
              <a:spcAft>
                <a:spcPct val="0"/>
              </a:spcAft>
              <a:defRPr/>
            </a:pPr>
            <a:endParaRPr lang="tr-TR">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236" tIns="45619" rIns="91236" bIns="45619" numCol="1" anchor="t" anchorCtr="0" compatLnSpc="1">
            <a:prstTxWarp prst="textNoShape">
              <a:avLst/>
            </a:prstTxWarp>
          </a:bodyPr>
          <a:lstStyle>
            <a:lvl1pPr algn="r">
              <a:defRPr sz="1400"/>
            </a:lvl1pPr>
          </a:lstStyle>
          <a:p>
            <a:pPr defTabSz="912386" fontAlgn="base">
              <a:spcBef>
                <a:spcPct val="0"/>
              </a:spcBef>
              <a:spcAft>
                <a:spcPct val="0"/>
              </a:spcAft>
            </a:pPr>
            <a:fld id="{C31AC232-FDB8-4706-83D0-2F59F57165D5}" type="slidenum">
              <a:rPr lang="tr-TR" smtClean="0">
                <a:solidFill>
                  <a:srgbClr val="000000"/>
                </a:solidFill>
                <a:ea typeface="ＭＳ Ｐゴシック" pitchFamily="34" charset="-128"/>
              </a:rPr>
              <a:pPr defTabSz="912386" fontAlgn="base">
                <a:spcBef>
                  <a:spcPct val="0"/>
                </a:spcBef>
                <a:spcAft>
                  <a:spcPct val="0"/>
                </a:spcAft>
              </a:pPr>
              <a:t>‹#›</a:t>
            </a:fld>
            <a:endParaRPr lang="tr-TR" smtClean="0">
              <a:solidFill>
                <a:srgbClr val="000000"/>
              </a:solidFill>
              <a:ea typeface="ＭＳ Ｐゴシック" pitchFamily="34" charset="-128"/>
            </a:endParaRPr>
          </a:p>
        </p:txBody>
      </p:sp>
    </p:spTree>
    <p:extLst>
      <p:ext uri="{BB962C8B-B14F-4D97-AF65-F5344CB8AC3E}">
        <p14:creationId xmlns:p14="http://schemas.microsoft.com/office/powerpoint/2010/main" val="3892808642"/>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 id="2147483920" r:id="rId12"/>
    <p:sldLayoutId id="2147483921" r:id="rId13"/>
    <p:sldLayoutId id="2147483922" r:id="rId14"/>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6183" algn="ctr" rtl="0" fontAlgn="base">
        <a:spcBef>
          <a:spcPct val="0"/>
        </a:spcBef>
        <a:spcAft>
          <a:spcPct val="0"/>
        </a:spcAft>
        <a:defRPr sz="4400">
          <a:solidFill>
            <a:schemeClr val="tx2"/>
          </a:solidFill>
          <a:latin typeface="Arial" charset="0"/>
        </a:defRPr>
      </a:lvl6pPr>
      <a:lvl7pPr marL="912386" algn="ctr" rtl="0" fontAlgn="base">
        <a:spcBef>
          <a:spcPct val="0"/>
        </a:spcBef>
        <a:spcAft>
          <a:spcPct val="0"/>
        </a:spcAft>
        <a:defRPr sz="4400">
          <a:solidFill>
            <a:schemeClr val="tx2"/>
          </a:solidFill>
          <a:latin typeface="Arial" charset="0"/>
        </a:defRPr>
      </a:lvl7pPr>
      <a:lvl8pPr marL="1368590" algn="ctr" rtl="0" fontAlgn="base">
        <a:spcBef>
          <a:spcPct val="0"/>
        </a:spcBef>
        <a:spcAft>
          <a:spcPct val="0"/>
        </a:spcAft>
        <a:defRPr sz="4400">
          <a:solidFill>
            <a:schemeClr val="tx2"/>
          </a:solidFill>
          <a:latin typeface="Arial" charset="0"/>
        </a:defRPr>
      </a:lvl8pPr>
      <a:lvl9pPr marL="1824781" algn="ctr" rtl="0" fontAlgn="base">
        <a:spcBef>
          <a:spcPct val="0"/>
        </a:spcBef>
        <a:spcAft>
          <a:spcPct val="0"/>
        </a:spcAft>
        <a:defRPr sz="4400">
          <a:solidFill>
            <a:schemeClr val="tx2"/>
          </a:solidFill>
          <a:latin typeface="Arial" charset="0"/>
        </a:defRPr>
      </a:lvl9pPr>
    </p:titleStyle>
    <p:bodyStyle>
      <a:lvl1pPr marL="342155" indent="-342155"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1316" indent="-285134" algn="l" rtl="0" eaLnBrk="0" fontAlgn="base" hangingPunct="0">
        <a:spcBef>
          <a:spcPct val="20000"/>
        </a:spcBef>
        <a:spcAft>
          <a:spcPct val="0"/>
        </a:spcAft>
        <a:buChar char="–"/>
        <a:defRPr sz="2800">
          <a:solidFill>
            <a:schemeClr val="tx1"/>
          </a:solidFill>
          <a:latin typeface="+mn-lt"/>
          <a:ea typeface="ＭＳ Ｐゴシック" charset="-128"/>
        </a:defRPr>
      </a:lvl2pPr>
      <a:lvl3pPr marL="1140486" indent="-228091" algn="l" rtl="0" eaLnBrk="0" fontAlgn="base" hangingPunct="0">
        <a:spcBef>
          <a:spcPct val="20000"/>
        </a:spcBef>
        <a:spcAft>
          <a:spcPct val="0"/>
        </a:spcAft>
        <a:buChar char="•"/>
        <a:defRPr sz="2400">
          <a:solidFill>
            <a:schemeClr val="tx1"/>
          </a:solidFill>
          <a:latin typeface="+mn-lt"/>
          <a:ea typeface="ＭＳ Ｐゴシック" charset="-128"/>
        </a:defRPr>
      </a:lvl3pPr>
      <a:lvl4pPr marL="1596676" indent="-228091" algn="l" rtl="0" eaLnBrk="0" fontAlgn="base" hangingPunct="0">
        <a:spcBef>
          <a:spcPct val="20000"/>
        </a:spcBef>
        <a:spcAft>
          <a:spcPct val="0"/>
        </a:spcAft>
        <a:buChar char="–"/>
        <a:defRPr sz="2000">
          <a:solidFill>
            <a:schemeClr val="tx1"/>
          </a:solidFill>
          <a:latin typeface="+mn-lt"/>
          <a:ea typeface="ＭＳ Ｐゴシック" charset="-128"/>
        </a:defRPr>
      </a:lvl4pPr>
      <a:lvl5pPr marL="2052885" indent="-228091" algn="l" rtl="0" eaLnBrk="0" fontAlgn="base" hangingPunct="0">
        <a:spcBef>
          <a:spcPct val="20000"/>
        </a:spcBef>
        <a:spcAft>
          <a:spcPct val="0"/>
        </a:spcAft>
        <a:buChar char="»"/>
        <a:defRPr sz="2000">
          <a:solidFill>
            <a:schemeClr val="tx1"/>
          </a:solidFill>
          <a:latin typeface="+mn-lt"/>
          <a:ea typeface="ＭＳ Ｐゴシック" charset="-128"/>
        </a:defRPr>
      </a:lvl5pPr>
      <a:lvl6pPr marL="2509078" indent="-228091" algn="l" rtl="0" fontAlgn="base">
        <a:spcBef>
          <a:spcPct val="20000"/>
        </a:spcBef>
        <a:spcAft>
          <a:spcPct val="0"/>
        </a:spcAft>
        <a:buChar char="»"/>
        <a:defRPr sz="2000">
          <a:solidFill>
            <a:schemeClr val="tx1"/>
          </a:solidFill>
          <a:latin typeface="+mn-lt"/>
          <a:ea typeface="ＭＳ Ｐゴシック" charset="-128"/>
        </a:defRPr>
      </a:lvl6pPr>
      <a:lvl7pPr marL="2965266" indent="-228091" algn="l" rtl="0" fontAlgn="base">
        <a:spcBef>
          <a:spcPct val="20000"/>
        </a:spcBef>
        <a:spcAft>
          <a:spcPct val="0"/>
        </a:spcAft>
        <a:buChar char="»"/>
        <a:defRPr sz="2000">
          <a:solidFill>
            <a:schemeClr val="tx1"/>
          </a:solidFill>
          <a:latin typeface="+mn-lt"/>
          <a:ea typeface="ＭＳ Ｐゴシック" charset="-128"/>
        </a:defRPr>
      </a:lvl7pPr>
      <a:lvl8pPr marL="3421467" indent="-228091" algn="l" rtl="0" fontAlgn="base">
        <a:spcBef>
          <a:spcPct val="20000"/>
        </a:spcBef>
        <a:spcAft>
          <a:spcPct val="0"/>
        </a:spcAft>
        <a:buChar char="»"/>
        <a:defRPr sz="2000">
          <a:solidFill>
            <a:schemeClr val="tx1"/>
          </a:solidFill>
          <a:latin typeface="+mn-lt"/>
          <a:ea typeface="ＭＳ Ｐゴシック" charset="-128"/>
        </a:defRPr>
      </a:lvl8pPr>
      <a:lvl9pPr marL="3877646" indent="-228091"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183" rtl="0" eaLnBrk="1" latinLnBrk="0" hangingPunct="1">
        <a:defRPr sz="1800" kern="1200">
          <a:solidFill>
            <a:schemeClr val="tx1"/>
          </a:solidFill>
          <a:latin typeface="+mn-lt"/>
          <a:ea typeface="+mn-ea"/>
          <a:cs typeface="+mn-cs"/>
        </a:defRPr>
      </a:lvl1pPr>
      <a:lvl2pPr marL="456183" algn="l" defTabSz="456183" rtl="0" eaLnBrk="1" latinLnBrk="0" hangingPunct="1">
        <a:defRPr sz="1800" kern="1200">
          <a:solidFill>
            <a:schemeClr val="tx1"/>
          </a:solidFill>
          <a:latin typeface="+mn-lt"/>
          <a:ea typeface="+mn-ea"/>
          <a:cs typeface="+mn-cs"/>
        </a:defRPr>
      </a:lvl2pPr>
      <a:lvl3pPr marL="912386" algn="l" defTabSz="456183" rtl="0" eaLnBrk="1" latinLnBrk="0" hangingPunct="1">
        <a:defRPr sz="1800" kern="1200">
          <a:solidFill>
            <a:schemeClr val="tx1"/>
          </a:solidFill>
          <a:latin typeface="+mn-lt"/>
          <a:ea typeface="+mn-ea"/>
          <a:cs typeface="+mn-cs"/>
        </a:defRPr>
      </a:lvl3pPr>
      <a:lvl4pPr marL="1368590" algn="l" defTabSz="456183" rtl="0" eaLnBrk="1" latinLnBrk="0" hangingPunct="1">
        <a:defRPr sz="1800" kern="1200">
          <a:solidFill>
            <a:schemeClr val="tx1"/>
          </a:solidFill>
          <a:latin typeface="+mn-lt"/>
          <a:ea typeface="+mn-ea"/>
          <a:cs typeface="+mn-cs"/>
        </a:defRPr>
      </a:lvl4pPr>
      <a:lvl5pPr marL="1824781" algn="l" defTabSz="456183" rtl="0" eaLnBrk="1" latinLnBrk="0" hangingPunct="1">
        <a:defRPr sz="1800" kern="1200">
          <a:solidFill>
            <a:schemeClr val="tx1"/>
          </a:solidFill>
          <a:latin typeface="+mn-lt"/>
          <a:ea typeface="+mn-ea"/>
          <a:cs typeface="+mn-cs"/>
        </a:defRPr>
      </a:lvl5pPr>
      <a:lvl6pPr marL="2280970" algn="l" defTabSz="456183" rtl="0" eaLnBrk="1" latinLnBrk="0" hangingPunct="1">
        <a:defRPr sz="1800" kern="1200">
          <a:solidFill>
            <a:schemeClr val="tx1"/>
          </a:solidFill>
          <a:latin typeface="+mn-lt"/>
          <a:ea typeface="+mn-ea"/>
          <a:cs typeface="+mn-cs"/>
        </a:defRPr>
      </a:lvl6pPr>
      <a:lvl7pPr marL="2737175" algn="l" defTabSz="456183" rtl="0" eaLnBrk="1" latinLnBrk="0" hangingPunct="1">
        <a:defRPr sz="1800" kern="1200">
          <a:solidFill>
            <a:schemeClr val="tx1"/>
          </a:solidFill>
          <a:latin typeface="+mn-lt"/>
          <a:ea typeface="+mn-ea"/>
          <a:cs typeface="+mn-cs"/>
        </a:defRPr>
      </a:lvl7pPr>
      <a:lvl8pPr marL="3193366" algn="l" defTabSz="456183" rtl="0" eaLnBrk="1" latinLnBrk="0" hangingPunct="1">
        <a:defRPr sz="1800" kern="1200">
          <a:solidFill>
            <a:schemeClr val="tx1"/>
          </a:solidFill>
          <a:latin typeface="+mn-lt"/>
          <a:ea typeface="+mn-ea"/>
          <a:cs typeface="+mn-cs"/>
        </a:defRPr>
      </a:lvl8pPr>
      <a:lvl9pPr marL="3649559" algn="l" defTabSz="456183"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Resim 1"/>
          <p:cNvPicPr>
            <a:picLocks/>
          </p:cNvPicPr>
          <p:nvPr/>
        </p:nvPicPr>
        <p:blipFill>
          <a:blip r:embed="rId41">
            <a:extLst/>
          </a:blip>
          <a:stretch>
            <a:fillRect/>
          </a:stretch>
        </p:blipFill>
        <p:spPr>
          <a:xfrm>
            <a:off x="61915" y="31751"/>
            <a:ext cx="9042401" cy="6807200"/>
          </a:xfrm>
          <a:prstGeom prst="rect">
            <a:avLst/>
          </a:prstGeom>
        </p:spPr>
      </p:pic>
      <p:sp>
        <p:nvSpPr>
          <p:cNvPr id="4" name="Shape 4"/>
          <p:cNvSpPr>
            <a:spLocks noGrp="1"/>
          </p:cNvSpPr>
          <p:nvPr>
            <p:ph type="title"/>
          </p:nvPr>
        </p:nvSpPr>
        <p:spPr>
          <a:xfrm>
            <a:off x="685800" y="381000"/>
            <a:ext cx="7772400" cy="1600200"/>
          </a:xfrm>
          <a:prstGeom prst="rect">
            <a:avLst/>
          </a:prstGeom>
          <a:ln w="12700">
            <a:miter lim="400000"/>
          </a:ln>
          <a:extLst>
            <a:ext uri="{C572A759-6A51-4108-AA02-DFA0A04FC94B}">
              <ma14:wrappingTextBoxFlag xmlns="" xmlns:ma14="http://schemas.microsoft.com/office/mac/drawingml/2011/main" val="1"/>
            </a:ext>
          </a:extLst>
        </p:spPr>
        <p:txBody>
          <a:bodyPr lIns="50682" tIns="50682" rIns="50682" bIns="50682" anchor="ctr"/>
          <a:lstStyle/>
          <a:p>
            <a:r>
              <a:t>Title Text</a:t>
            </a:r>
          </a:p>
        </p:txBody>
      </p:sp>
      <p:sp>
        <p:nvSpPr>
          <p:cNvPr id="5" name="Shape 5"/>
          <p:cNvSpPr>
            <a:spLocks noGrp="1"/>
          </p:cNvSpPr>
          <p:nvPr>
            <p:ph type="body" idx="1"/>
          </p:nvPr>
        </p:nvSpPr>
        <p:spPr>
          <a:xfrm>
            <a:off x="685800" y="1981200"/>
            <a:ext cx="7772400" cy="4876800"/>
          </a:xfrm>
          <a:prstGeom prst="rect">
            <a:avLst/>
          </a:prstGeom>
          <a:ln w="12700">
            <a:miter lim="400000"/>
          </a:ln>
          <a:extLst>
            <a:ext uri="{C572A759-6A51-4108-AA02-DFA0A04FC94B}">
              <ma14:wrappingTextBoxFlag xmlns="" xmlns:ma14="http://schemas.microsoft.com/office/mac/drawingml/2011/main" val="1"/>
            </a:ext>
          </a:extLst>
        </p:spPr>
        <p:txBody>
          <a:bodyPr lIns="50682" tIns="50682" rIns="50682" bIns="50682"/>
          <a:lstStyle>
            <a:lvl2pPr marL="783590" indent="-285750">
              <a:spcBef>
                <a:spcPts val="600"/>
              </a:spcBef>
              <a:buChar char="–"/>
              <a:defRPr sz="2800"/>
            </a:lvl2pPr>
            <a:lvl3pPr marL="1183639" indent="-228600">
              <a:spcBef>
                <a:spcPts val="500"/>
              </a:spcBef>
              <a:defRPr sz="2400"/>
            </a:lvl3pPr>
            <a:lvl4pPr marL="1640839" indent="-228600">
              <a:spcBef>
                <a:spcPts val="400"/>
              </a:spcBef>
              <a:buChar char="–"/>
              <a:defRPr sz="2000"/>
            </a:lvl4pPr>
            <a:lvl5pPr marL="2098039" indent="-228600">
              <a:spcBef>
                <a:spcPts val="400"/>
              </a:spcBef>
              <a:buChar char="»"/>
              <a:defRPr sz="2000"/>
            </a:lvl5pPr>
          </a:lstStyle>
          <a:p>
            <a:r>
              <a:t>Body Level One</a:t>
            </a:r>
          </a:p>
          <a:p>
            <a:pPr lvl="1"/>
            <a:r>
              <a:t>Body Level Two</a:t>
            </a:r>
          </a:p>
          <a:p>
            <a:pPr lvl="2"/>
            <a:r>
              <a:t>Body Level Three</a:t>
            </a:r>
          </a:p>
          <a:p>
            <a:pPr lvl="3"/>
            <a:r>
              <a:t>Body Level Four</a:t>
            </a:r>
          </a:p>
          <a:p>
            <a:pPr lvl="4"/>
            <a:r>
              <a:t>Body Level Five</a:t>
            </a:r>
          </a:p>
        </p:txBody>
      </p:sp>
      <p:sp>
        <p:nvSpPr>
          <p:cNvPr id="6" name="Shape 6"/>
          <p:cNvSpPr>
            <a:spLocks noGrp="1"/>
          </p:cNvSpPr>
          <p:nvPr>
            <p:ph type="sldNum" sz="quarter" idx="2"/>
          </p:nvPr>
        </p:nvSpPr>
        <p:spPr>
          <a:xfrm>
            <a:off x="7350310" y="6248442"/>
            <a:ext cx="310783" cy="317836"/>
          </a:xfrm>
          <a:prstGeom prst="rect">
            <a:avLst/>
          </a:prstGeom>
          <a:ln w="12700">
            <a:miter lim="400000"/>
          </a:ln>
        </p:spPr>
        <p:txBody>
          <a:bodyPr wrap="none" lIns="50682" tIns="50682" rIns="50682" bIns="50682">
            <a:spAutoFit/>
          </a:bodyPr>
          <a:lstStyle>
            <a:lvl1pPr algn="ctr" defTabSz="582700">
              <a:defRPr sz="1400">
                <a:uFill>
                  <a:solidFill>
                    <a:srgbClr val="000000"/>
                  </a:solidFill>
                </a:uFill>
                <a:latin typeface="Times New Roman"/>
                <a:ea typeface="Times New Roman"/>
                <a:cs typeface="Times New Roman"/>
                <a:sym typeface="Times New Roman"/>
              </a:defRPr>
            </a:lvl1pPr>
          </a:lstStyle>
          <a:p>
            <a:pPr hangingPunct="0"/>
            <a:fld id="{86CB4B4D-7CA3-9044-876B-883B54F8677D}" type="slidenum">
              <a:rPr kern="0">
                <a:solidFill>
                  <a:srgbClr val="000000"/>
                </a:solidFill>
              </a:rPr>
              <a:pPr hangingPunct="0"/>
              <a:t>‹#›</a:t>
            </a:fld>
            <a:endParaRPr kern="0">
              <a:solidFill>
                <a:srgbClr val="000000"/>
              </a:solidFill>
            </a:endParaRPr>
          </a:p>
        </p:txBody>
      </p:sp>
    </p:spTree>
    <p:extLst>
      <p:ext uri="{BB962C8B-B14F-4D97-AF65-F5344CB8AC3E}">
        <p14:creationId xmlns:p14="http://schemas.microsoft.com/office/powerpoint/2010/main" val="2145163411"/>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 id="2147483936" r:id="rId12"/>
    <p:sldLayoutId id="2147483937" r:id="rId13"/>
    <p:sldLayoutId id="2147483938" r:id="rId14"/>
    <p:sldLayoutId id="2147483939" r:id="rId15"/>
    <p:sldLayoutId id="2147483940" r:id="rId16"/>
    <p:sldLayoutId id="2147483941" r:id="rId17"/>
    <p:sldLayoutId id="2147483942" r:id="rId18"/>
    <p:sldLayoutId id="2147483943" r:id="rId19"/>
    <p:sldLayoutId id="2147483944" r:id="rId20"/>
    <p:sldLayoutId id="2147483945" r:id="rId21"/>
    <p:sldLayoutId id="2147483946" r:id="rId22"/>
    <p:sldLayoutId id="2147483947" r:id="rId23"/>
    <p:sldLayoutId id="2147483948" r:id="rId24"/>
    <p:sldLayoutId id="2147483949" r:id="rId25"/>
    <p:sldLayoutId id="2147483950" r:id="rId26"/>
    <p:sldLayoutId id="2147483951" r:id="rId27"/>
    <p:sldLayoutId id="2147483952" r:id="rId28"/>
    <p:sldLayoutId id="2147483953" r:id="rId29"/>
    <p:sldLayoutId id="2147483954" r:id="rId30"/>
    <p:sldLayoutId id="2147483955" r:id="rId31"/>
    <p:sldLayoutId id="2147483956" r:id="rId32"/>
    <p:sldLayoutId id="2147483957" r:id="rId33"/>
    <p:sldLayoutId id="2147483958" r:id="rId34"/>
    <p:sldLayoutId id="2147483959" r:id="rId35"/>
    <p:sldLayoutId id="2147483960" r:id="rId36"/>
    <p:sldLayoutId id="2147483961" r:id="rId37"/>
    <p:sldLayoutId id="2147483962" r:id="rId38"/>
    <p:sldLayoutId id="2147483963" r:id="rId39"/>
  </p:sldLayoutIdLst>
  <p:transition spd="med"/>
  <p:txStyles>
    <p:titleStyle>
      <a:lvl1pPr marL="40539" marR="40539" indent="0" algn="ctr" defTabSz="912059" rtl="0" latinLnBrk="0">
        <a:lnSpc>
          <a:spcPct val="100000"/>
        </a:lnSpc>
        <a:spcBef>
          <a:spcPts val="0"/>
        </a:spcBef>
        <a:spcAft>
          <a:spcPts val="0"/>
        </a:spcAft>
        <a:buClrTx/>
        <a:buSzTx/>
        <a:buFontTx/>
        <a:buNone/>
        <a:tabLst/>
        <a:defRPr sz="4400" b="1" i="0" u="none" strike="noStrike" cap="none" spc="0" baseline="0">
          <a:ln>
            <a:noFill/>
          </a:ln>
          <a:solidFill>
            <a:srgbClr val="000000"/>
          </a:solidFill>
          <a:uFill>
            <a:solidFill>
              <a:srgbClr val="000000"/>
            </a:solidFill>
          </a:uFill>
          <a:latin typeface="+mn-lt"/>
          <a:ea typeface="+mn-ea"/>
          <a:cs typeface="+mn-cs"/>
          <a:sym typeface="Trebuchet MS"/>
        </a:defRPr>
      </a:lvl1pPr>
      <a:lvl2pPr marL="40539" marR="40539" indent="228008" algn="ctr" defTabSz="912059" rtl="0" latinLnBrk="0">
        <a:lnSpc>
          <a:spcPct val="100000"/>
        </a:lnSpc>
        <a:spcBef>
          <a:spcPts val="0"/>
        </a:spcBef>
        <a:spcAft>
          <a:spcPts val="0"/>
        </a:spcAft>
        <a:buClrTx/>
        <a:buSzTx/>
        <a:buFontTx/>
        <a:buNone/>
        <a:tabLst/>
        <a:defRPr sz="4400" b="1" i="0" u="none" strike="noStrike" cap="none" spc="0" baseline="0">
          <a:ln>
            <a:noFill/>
          </a:ln>
          <a:solidFill>
            <a:srgbClr val="000000"/>
          </a:solidFill>
          <a:uFill>
            <a:solidFill>
              <a:srgbClr val="000000"/>
            </a:solidFill>
          </a:uFill>
          <a:latin typeface="+mn-lt"/>
          <a:ea typeface="+mn-ea"/>
          <a:cs typeface="+mn-cs"/>
          <a:sym typeface="Trebuchet MS"/>
        </a:defRPr>
      </a:lvl2pPr>
      <a:lvl3pPr marL="40539" marR="40539" indent="456018" algn="ctr" defTabSz="912059" rtl="0" latinLnBrk="0">
        <a:lnSpc>
          <a:spcPct val="100000"/>
        </a:lnSpc>
        <a:spcBef>
          <a:spcPts val="0"/>
        </a:spcBef>
        <a:spcAft>
          <a:spcPts val="0"/>
        </a:spcAft>
        <a:buClrTx/>
        <a:buSzTx/>
        <a:buFontTx/>
        <a:buNone/>
        <a:tabLst/>
        <a:defRPr sz="4400" b="1" i="0" u="none" strike="noStrike" cap="none" spc="0" baseline="0">
          <a:ln>
            <a:noFill/>
          </a:ln>
          <a:solidFill>
            <a:srgbClr val="000000"/>
          </a:solidFill>
          <a:uFill>
            <a:solidFill>
              <a:srgbClr val="000000"/>
            </a:solidFill>
          </a:uFill>
          <a:latin typeface="+mn-lt"/>
          <a:ea typeface="+mn-ea"/>
          <a:cs typeface="+mn-cs"/>
          <a:sym typeface="Trebuchet MS"/>
        </a:defRPr>
      </a:lvl3pPr>
      <a:lvl4pPr marL="40539" marR="40539" indent="684050" algn="ctr" defTabSz="912059" rtl="0" latinLnBrk="0">
        <a:lnSpc>
          <a:spcPct val="100000"/>
        </a:lnSpc>
        <a:spcBef>
          <a:spcPts val="0"/>
        </a:spcBef>
        <a:spcAft>
          <a:spcPts val="0"/>
        </a:spcAft>
        <a:buClrTx/>
        <a:buSzTx/>
        <a:buFontTx/>
        <a:buNone/>
        <a:tabLst/>
        <a:defRPr sz="4400" b="1" i="0" u="none" strike="noStrike" cap="none" spc="0" baseline="0">
          <a:ln>
            <a:noFill/>
          </a:ln>
          <a:solidFill>
            <a:srgbClr val="000000"/>
          </a:solidFill>
          <a:uFill>
            <a:solidFill>
              <a:srgbClr val="000000"/>
            </a:solidFill>
          </a:uFill>
          <a:latin typeface="+mn-lt"/>
          <a:ea typeface="+mn-ea"/>
          <a:cs typeface="+mn-cs"/>
          <a:sym typeface="Trebuchet MS"/>
        </a:defRPr>
      </a:lvl4pPr>
      <a:lvl5pPr marL="40539" marR="40539" indent="912059" algn="ctr" defTabSz="912059" rtl="0" latinLnBrk="0">
        <a:lnSpc>
          <a:spcPct val="100000"/>
        </a:lnSpc>
        <a:spcBef>
          <a:spcPts val="0"/>
        </a:spcBef>
        <a:spcAft>
          <a:spcPts val="0"/>
        </a:spcAft>
        <a:buClrTx/>
        <a:buSzTx/>
        <a:buFontTx/>
        <a:buNone/>
        <a:tabLst/>
        <a:defRPr sz="4400" b="1" i="0" u="none" strike="noStrike" cap="none" spc="0" baseline="0">
          <a:ln>
            <a:noFill/>
          </a:ln>
          <a:solidFill>
            <a:srgbClr val="000000"/>
          </a:solidFill>
          <a:uFill>
            <a:solidFill>
              <a:srgbClr val="000000"/>
            </a:solidFill>
          </a:uFill>
          <a:latin typeface="+mn-lt"/>
          <a:ea typeface="+mn-ea"/>
          <a:cs typeface="+mn-cs"/>
          <a:sym typeface="Trebuchet MS"/>
        </a:defRPr>
      </a:lvl5pPr>
      <a:lvl6pPr marL="40539" marR="40539" indent="1140076" algn="ctr" defTabSz="912059" rtl="0" latinLnBrk="0">
        <a:lnSpc>
          <a:spcPct val="100000"/>
        </a:lnSpc>
        <a:spcBef>
          <a:spcPts val="0"/>
        </a:spcBef>
        <a:spcAft>
          <a:spcPts val="0"/>
        </a:spcAft>
        <a:buClrTx/>
        <a:buSzTx/>
        <a:buFontTx/>
        <a:buNone/>
        <a:tabLst/>
        <a:defRPr sz="4400" b="1" i="0" u="none" strike="noStrike" cap="none" spc="0" baseline="0">
          <a:ln>
            <a:noFill/>
          </a:ln>
          <a:solidFill>
            <a:srgbClr val="000000"/>
          </a:solidFill>
          <a:uFill>
            <a:solidFill>
              <a:srgbClr val="000000"/>
            </a:solidFill>
          </a:uFill>
          <a:latin typeface="+mn-lt"/>
          <a:ea typeface="+mn-ea"/>
          <a:cs typeface="+mn-cs"/>
          <a:sym typeface="Trebuchet MS"/>
        </a:defRPr>
      </a:lvl6pPr>
      <a:lvl7pPr marL="40539" marR="40539" indent="1368100" algn="ctr" defTabSz="912059" rtl="0" latinLnBrk="0">
        <a:lnSpc>
          <a:spcPct val="100000"/>
        </a:lnSpc>
        <a:spcBef>
          <a:spcPts val="0"/>
        </a:spcBef>
        <a:spcAft>
          <a:spcPts val="0"/>
        </a:spcAft>
        <a:buClrTx/>
        <a:buSzTx/>
        <a:buFontTx/>
        <a:buNone/>
        <a:tabLst/>
        <a:defRPr sz="4400" b="1" i="0" u="none" strike="noStrike" cap="none" spc="0" baseline="0">
          <a:ln>
            <a:noFill/>
          </a:ln>
          <a:solidFill>
            <a:srgbClr val="000000"/>
          </a:solidFill>
          <a:uFill>
            <a:solidFill>
              <a:srgbClr val="000000"/>
            </a:solidFill>
          </a:uFill>
          <a:latin typeface="+mn-lt"/>
          <a:ea typeface="+mn-ea"/>
          <a:cs typeface="+mn-cs"/>
          <a:sym typeface="Trebuchet MS"/>
        </a:defRPr>
      </a:lvl7pPr>
      <a:lvl8pPr marL="40539" marR="40539" indent="1596104" algn="ctr" defTabSz="912059" rtl="0" latinLnBrk="0">
        <a:lnSpc>
          <a:spcPct val="100000"/>
        </a:lnSpc>
        <a:spcBef>
          <a:spcPts val="0"/>
        </a:spcBef>
        <a:spcAft>
          <a:spcPts val="0"/>
        </a:spcAft>
        <a:buClrTx/>
        <a:buSzTx/>
        <a:buFontTx/>
        <a:buNone/>
        <a:tabLst/>
        <a:defRPr sz="4400" b="1" i="0" u="none" strike="noStrike" cap="none" spc="0" baseline="0">
          <a:ln>
            <a:noFill/>
          </a:ln>
          <a:solidFill>
            <a:srgbClr val="000000"/>
          </a:solidFill>
          <a:uFill>
            <a:solidFill>
              <a:srgbClr val="000000"/>
            </a:solidFill>
          </a:uFill>
          <a:latin typeface="+mn-lt"/>
          <a:ea typeface="+mn-ea"/>
          <a:cs typeface="+mn-cs"/>
          <a:sym typeface="Trebuchet MS"/>
        </a:defRPr>
      </a:lvl8pPr>
      <a:lvl9pPr marL="40539" marR="40539" indent="1824127" algn="ctr" defTabSz="912059" rtl="0" latinLnBrk="0">
        <a:lnSpc>
          <a:spcPct val="100000"/>
        </a:lnSpc>
        <a:spcBef>
          <a:spcPts val="0"/>
        </a:spcBef>
        <a:spcAft>
          <a:spcPts val="0"/>
        </a:spcAft>
        <a:buClrTx/>
        <a:buSzTx/>
        <a:buFontTx/>
        <a:buNone/>
        <a:tabLst/>
        <a:defRPr sz="4400" b="1" i="0" u="none" strike="noStrike" cap="none" spc="0" baseline="0">
          <a:ln>
            <a:noFill/>
          </a:ln>
          <a:solidFill>
            <a:srgbClr val="000000"/>
          </a:solidFill>
          <a:uFill>
            <a:solidFill>
              <a:srgbClr val="000000"/>
            </a:solidFill>
          </a:uFill>
          <a:latin typeface="+mn-lt"/>
          <a:ea typeface="+mn-ea"/>
          <a:cs typeface="+mn-cs"/>
          <a:sym typeface="Trebuchet MS"/>
        </a:defRPr>
      </a:lvl9pPr>
    </p:titleStyle>
    <p:bodyStyle>
      <a:lvl1pPr marL="382576" marR="40539" indent="-342034" algn="l" defTabSz="912059"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
            <a:solidFill>
              <a:srgbClr val="000000"/>
            </a:solidFill>
          </a:uFill>
          <a:latin typeface="+mn-lt"/>
          <a:ea typeface="+mn-ea"/>
          <a:cs typeface="+mn-cs"/>
          <a:sym typeface="Trebuchet MS"/>
        </a:defRPr>
      </a:lvl1pPr>
      <a:lvl2pPr marL="822310" marR="40539" indent="-325741" algn="l" defTabSz="912059"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
            <a:solidFill>
              <a:srgbClr val="000000"/>
            </a:solidFill>
          </a:uFill>
          <a:latin typeface="+mn-lt"/>
          <a:ea typeface="+mn-ea"/>
          <a:cs typeface="+mn-cs"/>
          <a:sym typeface="Trebuchet MS"/>
        </a:defRPr>
      </a:lvl2pPr>
      <a:lvl3pPr marL="1256638" marR="40539" indent="-304021" algn="l" defTabSz="912059"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
            <a:solidFill>
              <a:srgbClr val="000000"/>
            </a:solidFill>
          </a:uFill>
          <a:latin typeface="+mn-lt"/>
          <a:ea typeface="+mn-ea"/>
          <a:cs typeface="+mn-cs"/>
          <a:sym typeface="Trebuchet MS"/>
        </a:defRPr>
      </a:lvl3pPr>
      <a:lvl4pPr marL="1773457" marR="40539" indent="-364813" algn="l" defTabSz="912059"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
            <a:solidFill>
              <a:srgbClr val="000000"/>
            </a:solidFill>
          </a:uFill>
          <a:latin typeface="+mn-lt"/>
          <a:ea typeface="+mn-ea"/>
          <a:cs typeface="+mn-cs"/>
          <a:sym typeface="Trebuchet MS"/>
        </a:defRPr>
      </a:lvl4pPr>
      <a:lvl5pPr marL="2229491" marR="40539" indent="-364813" algn="l" defTabSz="912059"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
            <a:solidFill>
              <a:srgbClr val="000000"/>
            </a:solidFill>
          </a:uFill>
          <a:latin typeface="+mn-lt"/>
          <a:ea typeface="+mn-ea"/>
          <a:cs typeface="+mn-cs"/>
          <a:sym typeface="Trebuchet MS"/>
        </a:defRPr>
      </a:lvl5pPr>
      <a:lvl6pPr marL="2229491" marR="40539" indent="-364813" algn="l" defTabSz="912059"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
            <a:solidFill>
              <a:srgbClr val="000000"/>
            </a:solidFill>
          </a:uFill>
          <a:latin typeface="+mn-lt"/>
          <a:ea typeface="+mn-ea"/>
          <a:cs typeface="+mn-cs"/>
          <a:sym typeface="Trebuchet MS"/>
        </a:defRPr>
      </a:lvl6pPr>
      <a:lvl7pPr marL="2229491" marR="40539" indent="-364813" algn="l" defTabSz="912059"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
            <a:solidFill>
              <a:srgbClr val="000000"/>
            </a:solidFill>
          </a:uFill>
          <a:latin typeface="+mn-lt"/>
          <a:ea typeface="+mn-ea"/>
          <a:cs typeface="+mn-cs"/>
          <a:sym typeface="Trebuchet MS"/>
        </a:defRPr>
      </a:lvl7pPr>
      <a:lvl8pPr marL="2229491" marR="40539" indent="-364813" algn="l" defTabSz="912059"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
            <a:solidFill>
              <a:srgbClr val="000000"/>
            </a:solidFill>
          </a:uFill>
          <a:latin typeface="+mn-lt"/>
          <a:ea typeface="+mn-ea"/>
          <a:cs typeface="+mn-cs"/>
          <a:sym typeface="Trebuchet MS"/>
        </a:defRPr>
      </a:lvl8pPr>
      <a:lvl9pPr marL="2229491" marR="40539" indent="-364813" algn="l" defTabSz="912059"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
            <a:solidFill>
              <a:srgbClr val="000000"/>
            </a:solidFill>
          </a:uFill>
          <a:latin typeface="+mn-lt"/>
          <a:ea typeface="+mn-ea"/>
          <a:cs typeface="+mn-cs"/>
          <a:sym typeface="Trebuchet MS"/>
        </a:defRPr>
      </a:lvl9pPr>
    </p:bodyStyle>
    <p:otherStyle>
      <a:lvl1pPr marL="0" marR="0" indent="0" algn="ctr" defTabSz="582700" latinLnBrk="0">
        <a:lnSpc>
          <a:spcPct val="100000"/>
        </a:lnSpc>
        <a:spcBef>
          <a:spcPts val="0"/>
        </a:spcBef>
        <a:spcAft>
          <a:spcPts val="0"/>
        </a:spcAft>
        <a:buClrTx/>
        <a:buSzTx/>
        <a:buFontTx/>
        <a:buNone/>
        <a:tabLst/>
        <a:defRPr sz="1400" b="0" i="0" u="none" strike="noStrike" cap="none" spc="0" baseline="0">
          <a:ln>
            <a:noFill/>
          </a:ln>
          <a:solidFill>
            <a:schemeClr val="tx1"/>
          </a:solidFill>
          <a:uFill>
            <a:solidFill>
              <a:srgbClr val="000000"/>
            </a:solidFill>
          </a:uFill>
          <a:latin typeface="+mn-lt"/>
          <a:ea typeface="+mn-ea"/>
          <a:cs typeface="+mn-cs"/>
          <a:sym typeface="Times New Roman"/>
        </a:defRPr>
      </a:lvl1pPr>
      <a:lvl2pPr marL="0" marR="0" indent="228008" algn="ctr" defTabSz="582700" latinLnBrk="0">
        <a:lnSpc>
          <a:spcPct val="100000"/>
        </a:lnSpc>
        <a:spcBef>
          <a:spcPts val="0"/>
        </a:spcBef>
        <a:spcAft>
          <a:spcPts val="0"/>
        </a:spcAft>
        <a:buClrTx/>
        <a:buSzTx/>
        <a:buFontTx/>
        <a:buNone/>
        <a:tabLst/>
        <a:defRPr sz="1400" b="0" i="0" u="none" strike="noStrike" cap="none" spc="0" baseline="0">
          <a:ln>
            <a:noFill/>
          </a:ln>
          <a:solidFill>
            <a:schemeClr val="tx1"/>
          </a:solidFill>
          <a:uFill>
            <a:solidFill>
              <a:srgbClr val="000000"/>
            </a:solidFill>
          </a:uFill>
          <a:latin typeface="+mn-lt"/>
          <a:ea typeface="+mn-ea"/>
          <a:cs typeface="+mn-cs"/>
          <a:sym typeface="Times New Roman"/>
        </a:defRPr>
      </a:lvl2pPr>
      <a:lvl3pPr marL="0" marR="0" indent="456018" algn="ctr" defTabSz="582700" latinLnBrk="0">
        <a:lnSpc>
          <a:spcPct val="100000"/>
        </a:lnSpc>
        <a:spcBef>
          <a:spcPts val="0"/>
        </a:spcBef>
        <a:spcAft>
          <a:spcPts val="0"/>
        </a:spcAft>
        <a:buClrTx/>
        <a:buSzTx/>
        <a:buFontTx/>
        <a:buNone/>
        <a:tabLst/>
        <a:defRPr sz="1400" b="0" i="0" u="none" strike="noStrike" cap="none" spc="0" baseline="0">
          <a:ln>
            <a:noFill/>
          </a:ln>
          <a:solidFill>
            <a:schemeClr val="tx1"/>
          </a:solidFill>
          <a:uFill>
            <a:solidFill>
              <a:srgbClr val="000000"/>
            </a:solidFill>
          </a:uFill>
          <a:latin typeface="+mn-lt"/>
          <a:ea typeface="+mn-ea"/>
          <a:cs typeface="+mn-cs"/>
          <a:sym typeface="Times New Roman"/>
        </a:defRPr>
      </a:lvl3pPr>
      <a:lvl4pPr marL="0" marR="0" indent="684050" algn="ctr" defTabSz="582700" latinLnBrk="0">
        <a:lnSpc>
          <a:spcPct val="100000"/>
        </a:lnSpc>
        <a:spcBef>
          <a:spcPts val="0"/>
        </a:spcBef>
        <a:spcAft>
          <a:spcPts val="0"/>
        </a:spcAft>
        <a:buClrTx/>
        <a:buSzTx/>
        <a:buFontTx/>
        <a:buNone/>
        <a:tabLst/>
        <a:defRPr sz="1400" b="0" i="0" u="none" strike="noStrike" cap="none" spc="0" baseline="0">
          <a:ln>
            <a:noFill/>
          </a:ln>
          <a:solidFill>
            <a:schemeClr val="tx1"/>
          </a:solidFill>
          <a:uFill>
            <a:solidFill>
              <a:srgbClr val="000000"/>
            </a:solidFill>
          </a:uFill>
          <a:latin typeface="+mn-lt"/>
          <a:ea typeface="+mn-ea"/>
          <a:cs typeface="+mn-cs"/>
          <a:sym typeface="Times New Roman"/>
        </a:defRPr>
      </a:lvl4pPr>
      <a:lvl5pPr marL="0" marR="0" indent="912059" algn="ctr" defTabSz="582700" latinLnBrk="0">
        <a:lnSpc>
          <a:spcPct val="100000"/>
        </a:lnSpc>
        <a:spcBef>
          <a:spcPts val="0"/>
        </a:spcBef>
        <a:spcAft>
          <a:spcPts val="0"/>
        </a:spcAft>
        <a:buClrTx/>
        <a:buSzTx/>
        <a:buFontTx/>
        <a:buNone/>
        <a:tabLst/>
        <a:defRPr sz="1400" b="0" i="0" u="none" strike="noStrike" cap="none" spc="0" baseline="0">
          <a:ln>
            <a:noFill/>
          </a:ln>
          <a:solidFill>
            <a:schemeClr val="tx1"/>
          </a:solidFill>
          <a:uFill>
            <a:solidFill>
              <a:srgbClr val="000000"/>
            </a:solidFill>
          </a:uFill>
          <a:latin typeface="+mn-lt"/>
          <a:ea typeface="+mn-ea"/>
          <a:cs typeface="+mn-cs"/>
          <a:sym typeface="Times New Roman"/>
        </a:defRPr>
      </a:lvl5pPr>
      <a:lvl6pPr marL="0" marR="0" indent="1140076" algn="ctr" defTabSz="582700" latinLnBrk="0">
        <a:lnSpc>
          <a:spcPct val="100000"/>
        </a:lnSpc>
        <a:spcBef>
          <a:spcPts val="0"/>
        </a:spcBef>
        <a:spcAft>
          <a:spcPts val="0"/>
        </a:spcAft>
        <a:buClrTx/>
        <a:buSzTx/>
        <a:buFontTx/>
        <a:buNone/>
        <a:tabLst/>
        <a:defRPr sz="1400" b="0" i="0" u="none" strike="noStrike" cap="none" spc="0" baseline="0">
          <a:ln>
            <a:noFill/>
          </a:ln>
          <a:solidFill>
            <a:schemeClr val="tx1"/>
          </a:solidFill>
          <a:uFill>
            <a:solidFill>
              <a:srgbClr val="000000"/>
            </a:solidFill>
          </a:uFill>
          <a:latin typeface="+mn-lt"/>
          <a:ea typeface="+mn-ea"/>
          <a:cs typeface="+mn-cs"/>
          <a:sym typeface="Times New Roman"/>
        </a:defRPr>
      </a:lvl6pPr>
      <a:lvl7pPr marL="0" marR="0" indent="1368100" algn="ctr" defTabSz="582700" latinLnBrk="0">
        <a:lnSpc>
          <a:spcPct val="100000"/>
        </a:lnSpc>
        <a:spcBef>
          <a:spcPts val="0"/>
        </a:spcBef>
        <a:spcAft>
          <a:spcPts val="0"/>
        </a:spcAft>
        <a:buClrTx/>
        <a:buSzTx/>
        <a:buFontTx/>
        <a:buNone/>
        <a:tabLst/>
        <a:defRPr sz="1400" b="0" i="0" u="none" strike="noStrike" cap="none" spc="0" baseline="0">
          <a:ln>
            <a:noFill/>
          </a:ln>
          <a:solidFill>
            <a:schemeClr val="tx1"/>
          </a:solidFill>
          <a:uFill>
            <a:solidFill>
              <a:srgbClr val="000000"/>
            </a:solidFill>
          </a:uFill>
          <a:latin typeface="+mn-lt"/>
          <a:ea typeface="+mn-ea"/>
          <a:cs typeface="+mn-cs"/>
          <a:sym typeface="Times New Roman"/>
        </a:defRPr>
      </a:lvl7pPr>
      <a:lvl8pPr marL="0" marR="0" indent="1596104" algn="ctr" defTabSz="582700" latinLnBrk="0">
        <a:lnSpc>
          <a:spcPct val="100000"/>
        </a:lnSpc>
        <a:spcBef>
          <a:spcPts val="0"/>
        </a:spcBef>
        <a:spcAft>
          <a:spcPts val="0"/>
        </a:spcAft>
        <a:buClrTx/>
        <a:buSzTx/>
        <a:buFontTx/>
        <a:buNone/>
        <a:tabLst/>
        <a:defRPr sz="1400" b="0" i="0" u="none" strike="noStrike" cap="none" spc="0" baseline="0">
          <a:ln>
            <a:noFill/>
          </a:ln>
          <a:solidFill>
            <a:schemeClr val="tx1"/>
          </a:solidFill>
          <a:uFill>
            <a:solidFill>
              <a:srgbClr val="000000"/>
            </a:solidFill>
          </a:uFill>
          <a:latin typeface="+mn-lt"/>
          <a:ea typeface="+mn-ea"/>
          <a:cs typeface="+mn-cs"/>
          <a:sym typeface="Times New Roman"/>
        </a:defRPr>
      </a:lvl8pPr>
      <a:lvl9pPr marL="0" marR="0" indent="1824127" algn="ctr" defTabSz="582700" latinLnBrk="0">
        <a:lnSpc>
          <a:spcPct val="100000"/>
        </a:lnSpc>
        <a:spcBef>
          <a:spcPts val="0"/>
        </a:spcBef>
        <a:spcAft>
          <a:spcPts val="0"/>
        </a:spcAft>
        <a:buClrTx/>
        <a:buSzTx/>
        <a:buFontTx/>
        <a:buNone/>
        <a:tabLst/>
        <a:defRPr sz="1400" b="0" i="0" u="none" strike="noStrike" cap="none" spc="0" baseline="0">
          <a:ln>
            <a:noFill/>
          </a:ln>
          <a:solidFill>
            <a:schemeClr val="tx1"/>
          </a:solidFill>
          <a:uFill>
            <a:solidFill>
              <a:srgbClr val="000000"/>
            </a:solidFill>
          </a:uFill>
          <a:latin typeface="+mn-lt"/>
          <a:ea typeface="+mn-ea"/>
          <a:cs typeface="+mn-cs"/>
          <a:sym typeface="Times New Roman"/>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93" tIns="45647" rIns="91293" bIns="45647" numCol="1" anchor="ctr" anchorCtr="0" compatLnSpc="1">
            <a:prstTxWarp prst="textNoShape">
              <a:avLst/>
            </a:prstTxWarp>
          </a:bodyPr>
          <a:lstStyle/>
          <a:p>
            <a:pPr lvl="0"/>
            <a:r>
              <a:rPr lang="tr-TR" smtClean="0"/>
              <a:t>Click to edit Master title style</a:t>
            </a:r>
          </a:p>
        </p:txBody>
      </p:sp>
      <p:sp>
        <p:nvSpPr>
          <p:cNvPr id="1027" name="Rectangle 3"/>
          <p:cNvSpPr>
            <a:spLocks noGrp="1" noChangeArrowheads="1"/>
          </p:cNvSpPr>
          <p:nvPr>
            <p:ph type="body" idx="1"/>
          </p:nvPr>
        </p:nvSpPr>
        <p:spPr bwMode="auto">
          <a:xfrm>
            <a:off x="457200" y="160023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93" tIns="45647" rIns="91293" bIns="45647" numCol="1" anchor="t" anchorCtr="0" compatLnSpc="1">
            <a:prstTxWarp prst="textNoShape">
              <a:avLst/>
            </a:prstTxWarp>
          </a:body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293" tIns="45647" rIns="91293" bIns="45647" numCol="1" anchor="t" anchorCtr="0" compatLnSpc="1">
            <a:prstTxWarp prst="textNoShape">
              <a:avLst/>
            </a:prstTxWarp>
          </a:bodyPr>
          <a:lstStyle>
            <a:lvl1pPr>
              <a:defRPr sz="1400">
                <a:solidFill>
                  <a:schemeClr val="tx1"/>
                </a:solidFill>
                <a:latin typeface="Arial" charset="0"/>
              </a:defRPr>
            </a:lvl1pPr>
          </a:lstStyle>
          <a:p>
            <a:pPr defTabSz="912947" fontAlgn="base">
              <a:spcBef>
                <a:spcPct val="0"/>
              </a:spcBef>
              <a:spcAft>
                <a:spcPct val="0"/>
              </a:spcAft>
              <a:defRPr/>
            </a:pPr>
            <a:endParaRPr lang="tr-TR">
              <a:solidFill>
                <a:srgbClr val="000000"/>
              </a:solidFill>
            </a:endParaRPr>
          </a:p>
        </p:txBody>
      </p:sp>
      <p:sp>
        <p:nvSpPr>
          <p:cNvPr id="1029" name="Rectangle 5"/>
          <p:cNvSpPr>
            <a:spLocks noGrp="1" noChangeArrowheads="1"/>
          </p:cNvSpPr>
          <p:nvPr>
            <p:ph type="ftr" sz="quarter" idx="3"/>
          </p:nvPr>
        </p:nvSpPr>
        <p:spPr bwMode="auto">
          <a:xfrm>
            <a:off x="3124201" y="6245225"/>
            <a:ext cx="2895600" cy="476250"/>
          </a:xfrm>
          <a:prstGeom prst="rect">
            <a:avLst/>
          </a:prstGeom>
          <a:noFill/>
          <a:ln>
            <a:noFill/>
          </a:ln>
          <a:effectLst/>
          <a:extLst/>
        </p:spPr>
        <p:txBody>
          <a:bodyPr vert="horz" wrap="square" lIns="91293" tIns="45647" rIns="91293" bIns="45647" numCol="1" anchor="t" anchorCtr="0" compatLnSpc="1">
            <a:prstTxWarp prst="textNoShape">
              <a:avLst/>
            </a:prstTxWarp>
          </a:bodyPr>
          <a:lstStyle>
            <a:lvl1pPr algn="ctr">
              <a:defRPr sz="1400">
                <a:solidFill>
                  <a:schemeClr val="tx1"/>
                </a:solidFill>
                <a:latin typeface="Arial" charset="0"/>
              </a:defRPr>
            </a:lvl1pPr>
          </a:lstStyle>
          <a:p>
            <a:pPr defTabSz="912947" fontAlgn="base">
              <a:spcBef>
                <a:spcPct val="0"/>
              </a:spcBef>
              <a:spcAft>
                <a:spcPct val="0"/>
              </a:spcAft>
              <a:defRPr/>
            </a:pPr>
            <a:endParaRPr lang="tr-TR">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293" tIns="45647" rIns="91293" bIns="45647" numCol="1" anchor="t" anchorCtr="0" compatLnSpc="1">
            <a:prstTxWarp prst="textNoShape">
              <a:avLst/>
            </a:prstTxWarp>
          </a:bodyPr>
          <a:lstStyle>
            <a:lvl1pPr algn="r">
              <a:defRPr sz="1400">
                <a:solidFill>
                  <a:schemeClr val="tx1"/>
                </a:solidFill>
                <a:latin typeface="Arial" charset="0"/>
              </a:defRPr>
            </a:lvl1pPr>
          </a:lstStyle>
          <a:p>
            <a:pPr defTabSz="912947" fontAlgn="base">
              <a:spcBef>
                <a:spcPct val="0"/>
              </a:spcBef>
              <a:spcAft>
                <a:spcPct val="0"/>
              </a:spcAft>
              <a:defRPr/>
            </a:pPr>
            <a:fld id="{11E0CC8D-D1F7-47C8-92C5-62E2A11B498B}" type="slidenum">
              <a:rPr lang="tr-TR" smtClean="0">
                <a:solidFill>
                  <a:srgbClr val="000000"/>
                </a:solidFill>
              </a:rPr>
              <a:pPr defTabSz="912947" fontAlgn="base">
                <a:spcBef>
                  <a:spcPct val="0"/>
                </a:spcBef>
                <a:spcAft>
                  <a:spcPct val="0"/>
                </a:spcAft>
                <a:defRPr/>
              </a:pPr>
              <a:t>‹#›</a:t>
            </a:fld>
            <a:endParaRPr lang="tr-TR">
              <a:solidFill>
                <a:srgbClr val="000000"/>
              </a:solidFill>
            </a:endParaRPr>
          </a:p>
        </p:txBody>
      </p:sp>
    </p:spTree>
    <p:extLst>
      <p:ext uri="{BB962C8B-B14F-4D97-AF65-F5344CB8AC3E}">
        <p14:creationId xmlns:p14="http://schemas.microsoft.com/office/powerpoint/2010/main" val="1802137180"/>
      </p:ext>
    </p:extLst>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 id="2147483976" r:id="rId12"/>
    <p:sldLayoutId id="2147483977"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6467" algn="ctr" rtl="0" fontAlgn="base">
        <a:spcBef>
          <a:spcPct val="0"/>
        </a:spcBef>
        <a:spcAft>
          <a:spcPct val="0"/>
        </a:spcAft>
        <a:defRPr sz="4400">
          <a:solidFill>
            <a:schemeClr val="tx2"/>
          </a:solidFill>
          <a:latin typeface="Arial" charset="0"/>
        </a:defRPr>
      </a:lvl6pPr>
      <a:lvl7pPr marL="912947" algn="ctr" rtl="0" fontAlgn="base">
        <a:spcBef>
          <a:spcPct val="0"/>
        </a:spcBef>
        <a:spcAft>
          <a:spcPct val="0"/>
        </a:spcAft>
        <a:defRPr sz="4400">
          <a:solidFill>
            <a:schemeClr val="tx2"/>
          </a:solidFill>
          <a:latin typeface="Arial" charset="0"/>
        </a:defRPr>
      </a:lvl7pPr>
      <a:lvl8pPr marL="1369430" algn="ctr" rtl="0" fontAlgn="base">
        <a:spcBef>
          <a:spcPct val="0"/>
        </a:spcBef>
        <a:spcAft>
          <a:spcPct val="0"/>
        </a:spcAft>
        <a:defRPr sz="4400">
          <a:solidFill>
            <a:schemeClr val="tx2"/>
          </a:solidFill>
          <a:latin typeface="Arial" charset="0"/>
        </a:defRPr>
      </a:lvl8pPr>
      <a:lvl9pPr marL="1825903" algn="ctr" rtl="0" fontAlgn="base">
        <a:spcBef>
          <a:spcPct val="0"/>
        </a:spcBef>
        <a:spcAft>
          <a:spcPct val="0"/>
        </a:spcAft>
        <a:defRPr sz="4400">
          <a:solidFill>
            <a:schemeClr val="tx2"/>
          </a:solidFill>
          <a:latin typeface="Arial" charset="0"/>
        </a:defRPr>
      </a:lvl9pPr>
    </p:titleStyle>
    <p:bodyStyle>
      <a:lvl1pPr marL="342363" indent="-342363" algn="l" rtl="0" eaLnBrk="0" fontAlgn="base" hangingPunct="0">
        <a:spcBef>
          <a:spcPct val="20000"/>
        </a:spcBef>
        <a:spcAft>
          <a:spcPct val="0"/>
        </a:spcAft>
        <a:buChar char="•"/>
        <a:defRPr sz="3200">
          <a:solidFill>
            <a:schemeClr val="tx1"/>
          </a:solidFill>
          <a:latin typeface="+mn-lt"/>
          <a:ea typeface="+mn-ea"/>
          <a:cs typeface="+mn-cs"/>
        </a:defRPr>
      </a:lvl1pPr>
      <a:lvl2pPr marL="741772" indent="-285305" algn="l" rtl="0" eaLnBrk="0" fontAlgn="base" hangingPunct="0">
        <a:spcBef>
          <a:spcPct val="20000"/>
        </a:spcBef>
        <a:spcAft>
          <a:spcPct val="0"/>
        </a:spcAft>
        <a:buChar char="–"/>
        <a:defRPr sz="2800">
          <a:solidFill>
            <a:schemeClr val="tx1"/>
          </a:solidFill>
          <a:latin typeface="+mn-lt"/>
        </a:defRPr>
      </a:lvl2pPr>
      <a:lvl3pPr marL="1141185" indent="-228233" algn="l" rtl="0" eaLnBrk="0" fontAlgn="base" hangingPunct="0">
        <a:spcBef>
          <a:spcPct val="20000"/>
        </a:spcBef>
        <a:spcAft>
          <a:spcPct val="0"/>
        </a:spcAft>
        <a:buChar char="•"/>
        <a:defRPr sz="2400">
          <a:solidFill>
            <a:schemeClr val="tx1"/>
          </a:solidFill>
          <a:latin typeface="+mn-lt"/>
        </a:defRPr>
      </a:lvl3pPr>
      <a:lvl4pPr marL="1597659" indent="-228233" algn="l" rtl="0" eaLnBrk="0" fontAlgn="base" hangingPunct="0">
        <a:spcBef>
          <a:spcPct val="20000"/>
        </a:spcBef>
        <a:spcAft>
          <a:spcPct val="0"/>
        </a:spcAft>
        <a:buChar char="–"/>
        <a:defRPr sz="2000">
          <a:solidFill>
            <a:schemeClr val="tx1"/>
          </a:solidFill>
          <a:latin typeface="+mn-lt"/>
        </a:defRPr>
      </a:lvl4pPr>
      <a:lvl5pPr marL="2054145" indent="-228233" algn="l" rtl="0" eaLnBrk="0" fontAlgn="base" hangingPunct="0">
        <a:spcBef>
          <a:spcPct val="20000"/>
        </a:spcBef>
        <a:spcAft>
          <a:spcPct val="0"/>
        </a:spcAft>
        <a:buChar char="»"/>
        <a:defRPr sz="2000">
          <a:solidFill>
            <a:schemeClr val="tx1"/>
          </a:solidFill>
          <a:latin typeface="+mn-lt"/>
        </a:defRPr>
      </a:lvl5pPr>
      <a:lvl6pPr marL="2510617" indent="-228233" algn="l" rtl="0" fontAlgn="base">
        <a:spcBef>
          <a:spcPct val="20000"/>
        </a:spcBef>
        <a:spcAft>
          <a:spcPct val="0"/>
        </a:spcAft>
        <a:buChar char="»"/>
        <a:defRPr sz="2000">
          <a:solidFill>
            <a:schemeClr val="tx1"/>
          </a:solidFill>
          <a:latin typeface="+mn-lt"/>
        </a:defRPr>
      </a:lvl6pPr>
      <a:lvl7pPr marL="2967088" indent="-228233" algn="l" rtl="0" fontAlgn="base">
        <a:spcBef>
          <a:spcPct val="20000"/>
        </a:spcBef>
        <a:spcAft>
          <a:spcPct val="0"/>
        </a:spcAft>
        <a:buChar char="»"/>
        <a:defRPr sz="2000">
          <a:solidFill>
            <a:schemeClr val="tx1"/>
          </a:solidFill>
          <a:latin typeface="+mn-lt"/>
        </a:defRPr>
      </a:lvl7pPr>
      <a:lvl8pPr marL="3423568" indent="-228233" algn="l" rtl="0" fontAlgn="base">
        <a:spcBef>
          <a:spcPct val="20000"/>
        </a:spcBef>
        <a:spcAft>
          <a:spcPct val="0"/>
        </a:spcAft>
        <a:buChar char="»"/>
        <a:defRPr sz="2000">
          <a:solidFill>
            <a:schemeClr val="tx1"/>
          </a:solidFill>
          <a:latin typeface="+mn-lt"/>
        </a:defRPr>
      </a:lvl8pPr>
      <a:lvl9pPr marL="3880033" indent="-228233" algn="l" rtl="0" fontAlgn="base">
        <a:spcBef>
          <a:spcPct val="20000"/>
        </a:spcBef>
        <a:spcAft>
          <a:spcPct val="0"/>
        </a:spcAft>
        <a:buChar char="»"/>
        <a:defRPr sz="2000">
          <a:solidFill>
            <a:schemeClr val="tx1"/>
          </a:solidFill>
          <a:latin typeface="+mn-lt"/>
        </a:defRPr>
      </a:lvl9pPr>
    </p:bodyStyle>
    <p:otherStyle>
      <a:defPPr>
        <a:defRPr lang="tr-TR"/>
      </a:defPPr>
      <a:lvl1pPr marL="0" algn="l" defTabSz="912947" rtl="0" eaLnBrk="1" latinLnBrk="0" hangingPunct="1">
        <a:defRPr sz="1800" kern="1200">
          <a:solidFill>
            <a:schemeClr val="tx1"/>
          </a:solidFill>
          <a:latin typeface="+mn-lt"/>
          <a:ea typeface="+mn-ea"/>
          <a:cs typeface="+mn-cs"/>
        </a:defRPr>
      </a:lvl1pPr>
      <a:lvl2pPr marL="456467" algn="l" defTabSz="912947" rtl="0" eaLnBrk="1" latinLnBrk="0" hangingPunct="1">
        <a:defRPr sz="1800" kern="1200">
          <a:solidFill>
            <a:schemeClr val="tx1"/>
          </a:solidFill>
          <a:latin typeface="+mn-lt"/>
          <a:ea typeface="+mn-ea"/>
          <a:cs typeface="+mn-cs"/>
        </a:defRPr>
      </a:lvl2pPr>
      <a:lvl3pPr marL="912947" algn="l" defTabSz="912947" rtl="0" eaLnBrk="1" latinLnBrk="0" hangingPunct="1">
        <a:defRPr sz="1800" kern="1200">
          <a:solidFill>
            <a:schemeClr val="tx1"/>
          </a:solidFill>
          <a:latin typeface="+mn-lt"/>
          <a:ea typeface="+mn-ea"/>
          <a:cs typeface="+mn-cs"/>
        </a:defRPr>
      </a:lvl3pPr>
      <a:lvl4pPr marL="1369430" algn="l" defTabSz="912947" rtl="0" eaLnBrk="1" latinLnBrk="0" hangingPunct="1">
        <a:defRPr sz="1800" kern="1200">
          <a:solidFill>
            <a:schemeClr val="tx1"/>
          </a:solidFill>
          <a:latin typeface="+mn-lt"/>
          <a:ea typeface="+mn-ea"/>
          <a:cs typeface="+mn-cs"/>
        </a:defRPr>
      </a:lvl4pPr>
      <a:lvl5pPr marL="1825903" algn="l" defTabSz="912947" rtl="0" eaLnBrk="1" latinLnBrk="0" hangingPunct="1">
        <a:defRPr sz="1800" kern="1200">
          <a:solidFill>
            <a:schemeClr val="tx1"/>
          </a:solidFill>
          <a:latin typeface="+mn-lt"/>
          <a:ea typeface="+mn-ea"/>
          <a:cs typeface="+mn-cs"/>
        </a:defRPr>
      </a:lvl5pPr>
      <a:lvl6pPr marL="2282373" algn="l" defTabSz="912947" rtl="0" eaLnBrk="1" latinLnBrk="0" hangingPunct="1">
        <a:defRPr sz="1800" kern="1200">
          <a:solidFill>
            <a:schemeClr val="tx1"/>
          </a:solidFill>
          <a:latin typeface="+mn-lt"/>
          <a:ea typeface="+mn-ea"/>
          <a:cs typeface="+mn-cs"/>
        </a:defRPr>
      </a:lvl6pPr>
      <a:lvl7pPr marL="2738855" algn="l" defTabSz="912947" rtl="0" eaLnBrk="1" latinLnBrk="0" hangingPunct="1">
        <a:defRPr sz="1800" kern="1200">
          <a:solidFill>
            <a:schemeClr val="tx1"/>
          </a:solidFill>
          <a:latin typeface="+mn-lt"/>
          <a:ea typeface="+mn-ea"/>
          <a:cs typeface="+mn-cs"/>
        </a:defRPr>
      </a:lvl7pPr>
      <a:lvl8pPr marL="3195327" algn="l" defTabSz="912947" rtl="0" eaLnBrk="1" latinLnBrk="0" hangingPunct="1">
        <a:defRPr sz="1800" kern="1200">
          <a:solidFill>
            <a:schemeClr val="tx1"/>
          </a:solidFill>
          <a:latin typeface="+mn-lt"/>
          <a:ea typeface="+mn-ea"/>
          <a:cs typeface="+mn-cs"/>
        </a:defRPr>
      </a:lvl8pPr>
      <a:lvl9pPr marL="3651803" algn="l" defTabSz="91294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4.xml"/></Relationships>
</file>

<file path=ppt/slides/_rels/slide10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38.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6.xml"/></Relationships>
</file>

<file path=ppt/slides/_rels/slide103.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3.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4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82.xml"/><Relationship Id="rId1" Type="http://schemas.openxmlformats.org/officeDocument/2006/relationships/vmlDrawing" Target="../drawings/vmlDrawing2.vml"/><Relationship Id="rId4" Type="http://schemas.openxmlformats.org/officeDocument/2006/relationships/image" Target="../media/image21.emf"/></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82.xml"/><Relationship Id="rId1" Type="http://schemas.openxmlformats.org/officeDocument/2006/relationships/vmlDrawing" Target="../drawings/vmlDrawing3.vml"/><Relationship Id="rId4" Type="http://schemas.openxmlformats.org/officeDocument/2006/relationships/image" Target="../media/image22.emf"/></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82.xml"/><Relationship Id="rId1" Type="http://schemas.openxmlformats.org/officeDocument/2006/relationships/vmlDrawing" Target="../drawings/vmlDrawing4.vml"/><Relationship Id="rId4" Type="http://schemas.openxmlformats.org/officeDocument/2006/relationships/image" Target="../media/image23.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7.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7.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52.xml"/><Relationship Id="rId1" Type="http://schemas.openxmlformats.org/officeDocument/2006/relationships/vmlDrawing" Target="../drawings/vmlDrawing5.vml"/><Relationship Id="rId4" Type="http://schemas.openxmlformats.org/officeDocument/2006/relationships/image" Target="../media/image28.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94.xml"/></Relationships>
</file>

<file path=ppt/slides/_rels/slide35.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5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1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14.xml"/></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7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34.xml"/></Relationships>
</file>

<file path=ppt/slides/_rels/slide5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5.xml"/></Relationships>
</file>

<file path=ppt/slides/_rels/slide5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5.xml"/></Relationships>
</file>

<file path=ppt/slides/_rels/slide5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2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23.xml"/></Relationships>
</file>

<file path=ppt/slides/_rels/slide5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2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23.xml"/></Relationships>
</file>

<file path=ppt/slides/_rels/slide5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2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23.xml"/></Relationships>
</file>

<file path=ppt/slides/_rels/slide5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2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99.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23.xml"/></Relationships>
</file>

<file path=ppt/slides/_rels/slide6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2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6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86.xml"/></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98.xml"/><Relationship Id="rId1" Type="http://schemas.openxmlformats.org/officeDocument/2006/relationships/vmlDrawing" Target="../drawings/vmlDrawing6.vml"/><Relationship Id="rId5" Type="http://schemas.openxmlformats.org/officeDocument/2006/relationships/image" Target="../media/image42.jpeg"/><Relationship Id="rId4" Type="http://schemas.openxmlformats.org/officeDocument/2006/relationships/image" Target="../media/image41.e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6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2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86.xml"/><Relationship Id="rId1" Type="http://schemas.openxmlformats.org/officeDocument/2006/relationships/vmlDrawing" Target="../drawings/vmlDrawing7.vml"/><Relationship Id="rId5" Type="http://schemas.openxmlformats.org/officeDocument/2006/relationships/image" Target="../media/image42.jpeg"/><Relationship Id="rId4" Type="http://schemas.openxmlformats.org/officeDocument/2006/relationships/image" Target="../media/image44.em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34.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9.xml"/></Relationships>
</file>

<file path=ppt/slides/_rels/slide7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59.xml"/></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91.xml"/><Relationship Id="rId1" Type="http://schemas.openxmlformats.org/officeDocument/2006/relationships/vmlDrawing" Target="../drawings/vmlDrawing8.vml"/><Relationship Id="rId4" Type="http://schemas.openxmlformats.org/officeDocument/2006/relationships/image" Target="../media/image47.emf"/></Relationships>
</file>

<file path=ppt/slides/_rels/slide7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86.xml"/></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86.xml"/><Relationship Id="rId1" Type="http://schemas.openxmlformats.org/officeDocument/2006/relationships/vmlDrawing" Target="../drawings/vmlDrawing9.vml"/><Relationship Id="rId4" Type="http://schemas.openxmlformats.org/officeDocument/2006/relationships/image" Target="../media/image49.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7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266.xml"/></Relationships>
</file>

<file path=ppt/slides/_rels/slide7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350.xml"/></Relationships>
</file>

<file path=ppt/slides/_rels/slide7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56.xml"/></Relationships>
</file>

<file path=ppt/slides/_rels/slide7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4.png"/><Relationship Id="rId1" Type="http://schemas.openxmlformats.org/officeDocument/2006/relationships/slideLayout" Target="../slideLayouts/slideLayout267.xml"/></Relationships>
</file>

<file path=ppt/slides/_rels/slide7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68.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xml"/><Relationship Id="rId1" Type="http://schemas.openxmlformats.org/officeDocument/2006/relationships/slideLayout" Target="../slideLayouts/slideLayout268.xml"/><Relationship Id="rId4" Type="http://schemas.openxmlformats.org/officeDocument/2006/relationships/image" Target="../media/image57.png"/></Relationships>
</file>

<file path=ppt/slides/_rels/slide8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8.png"/><Relationship Id="rId1" Type="http://schemas.openxmlformats.org/officeDocument/2006/relationships/slideLayout" Target="../slideLayouts/slideLayout267.xml"/></Relationships>
</file>

<file path=ppt/slides/_rels/slide8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67.xml"/></Relationships>
</file>

<file path=ppt/slides/_rels/slide8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0.png"/><Relationship Id="rId1" Type="http://schemas.openxmlformats.org/officeDocument/2006/relationships/slideLayout" Target="../slideLayouts/slideLayout26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06.xml"/></Relationships>
</file>

<file path=ppt/slides/_rels/slide8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23.xml"/></Relationships>
</file>

<file path=ppt/slides/_rels/slide8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9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93.xml"/></Relationships>
</file>

<file path=ppt/slides/_rels/slide8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93.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6.png"/><Relationship Id="rId4" Type="http://schemas.openxmlformats.org/officeDocument/2006/relationships/oleObject" Target="../embeddings/oleObject1.bin"/></Relationships>
</file>

<file path=ppt/slides/_rels/slide9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93.xml"/></Relationships>
</file>

<file path=ppt/slides/_rels/slide9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2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2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9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5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8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82.xml"/></Relationships>
</file>

<file path=ppt/slides/_rels/slide9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tip_fa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3"/>
          <p:cNvSpPr>
            <a:spLocks noGrp="1" noChangeArrowheads="1"/>
          </p:cNvSpPr>
          <p:nvPr>
            <p:ph type="title"/>
          </p:nvPr>
        </p:nvSpPr>
        <p:spPr>
          <a:xfrm>
            <a:off x="827584" y="4509120"/>
            <a:ext cx="7786688" cy="3096344"/>
          </a:xfrm>
          <a:gradFill rotWithShape="0">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a:gradFill>
        </p:spPr>
        <p:txBody>
          <a:bodyPr/>
          <a:lstStyle/>
          <a:p>
            <a:pPr eaLnBrk="1" hangingPunct="1"/>
            <a:r>
              <a:rPr lang="tr-TR" sz="3000" b="1" dirty="0">
                <a:solidFill>
                  <a:schemeClr val="bg1"/>
                </a:solidFill>
              </a:rPr>
              <a:t>GASTROÖZOFAJİYAL REFLÜ HASTALIĞI </a:t>
            </a:r>
            <a:br>
              <a:rPr lang="tr-TR" sz="3000" b="1" dirty="0">
                <a:solidFill>
                  <a:schemeClr val="bg1"/>
                </a:solidFill>
              </a:rPr>
            </a:br>
            <a:r>
              <a:rPr lang="tr-TR" sz="3000" b="1" dirty="0" smtClean="0">
                <a:solidFill>
                  <a:schemeClr val="bg1"/>
                </a:solidFill>
              </a:rPr>
              <a:t>Epidemiyoloji Sınıflama Tanı Yöntemleri</a:t>
            </a:r>
            <a:r>
              <a:rPr lang="tr-TR" sz="3000" b="1" dirty="0">
                <a:solidFill>
                  <a:schemeClr val="bg1"/>
                </a:solidFill>
              </a:rPr>
              <a:t/>
            </a:r>
            <a:br>
              <a:rPr lang="tr-TR" sz="3000" b="1" dirty="0">
                <a:solidFill>
                  <a:schemeClr val="bg1"/>
                </a:solidFill>
              </a:rPr>
            </a:br>
            <a:r>
              <a:rPr lang="tr-TR" sz="2400" b="1" dirty="0" smtClean="0">
                <a:solidFill>
                  <a:srgbClr val="FFFF99"/>
                </a:solidFill>
              </a:rPr>
              <a:t>A. </a:t>
            </a:r>
            <a:r>
              <a:rPr lang="tr-TR" sz="2400" b="1" dirty="0">
                <a:solidFill>
                  <a:srgbClr val="FFFF99"/>
                </a:solidFill>
              </a:rPr>
              <a:t>Ömer ÖZÜTEMİZ</a:t>
            </a:r>
            <a:br>
              <a:rPr lang="tr-TR" sz="2400" b="1" dirty="0">
                <a:solidFill>
                  <a:srgbClr val="FFFF99"/>
                </a:solidFill>
              </a:rPr>
            </a:br>
            <a:r>
              <a:rPr lang="tr-TR" sz="2400" b="1" dirty="0">
                <a:solidFill>
                  <a:srgbClr val="FFFF99"/>
                </a:solidFill>
              </a:rPr>
              <a:t>EÜTF NK Menteş Gastroenteroloji  </a:t>
            </a:r>
            <a:r>
              <a:rPr lang="tr-TR" sz="2400" b="1" dirty="0" smtClean="0">
                <a:solidFill>
                  <a:srgbClr val="FFFF99"/>
                </a:solidFill>
              </a:rPr>
              <a:t>Kliniği</a:t>
            </a:r>
            <a:br>
              <a:rPr lang="tr-TR" sz="2400" b="1" dirty="0" smtClean="0">
                <a:solidFill>
                  <a:srgbClr val="FFFF99"/>
                </a:solidFill>
              </a:rPr>
            </a:br>
            <a:r>
              <a:rPr lang="tr-TR" sz="2400" b="1" dirty="0" smtClean="0">
                <a:solidFill>
                  <a:srgbClr val="FFFF99"/>
                </a:solidFill>
              </a:rPr>
              <a:t>GİS Akademi,  4 Şubat 2017</a:t>
            </a:r>
            <a:r>
              <a:rPr lang="tr-TR" sz="2400" b="1" dirty="0">
                <a:solidFill>
                  <a:srgbClr val="FFFF99"/>
                </a:solidFill>
              </a:rPr>
              <a:t/>
            </a:r>
            <a:br>
              <a:rPr lang="tr-TR" sz="2400" b="1" dirty="0">
                <a:solidFill>
                  <a:srgbClr val="FFFF99"/>
                </a:solidFill>
              </a:rPr>
            </a:br>
            <a:r>
              <a:rPr lang="tr-TR" sz="2400" b="1" dirty="0">
                <a:solidFill>
                  <a:srgbClr val="FFFF99"/>
                </a:solidFill>
              </a:rPr>
              <a:t/>
            </a:r>
            <a:br>
              <a:rPr lang="tr-TR" sz="2400" b="1" dirty="0">
                <a:solidFill>
                  <a:srgbClr val="FFFF99"/>
                </a:solidFill>
              </a:rPr>
            </a:br>
            <a:r>
              <a:rPr lang="tr-TR" sz="2400" b="1" dirty="0">
                <a:solidFill>
                  <a:srgbClr val="FFFF99"/>
                </a:solidFill>
              </a:rPr>
              <a:t/>
            </a:r>
            <a:br>
              <a:rPr lang="tr-TR" sz="2400" b="1" dirty="0">
                <a:solidFill>
                  <a:srgbClr val="FFFF99"/>
                </a:solidFill>
              </a:rPr>
            </a:br>
            <a:r>
              <a:rPr lang="tr-TR" sz="2400" b="1" dirty="0">
                <a:solidFill>
                  <a:srgbClr val="FFFF99"/>
                </a:solidFill>
              </a:rPr>
              <a:t> </a:t>
            </a:r>
            <a:endParaRPr lang="en-US" sz="3000" b="1" dirty="0">
              <a:solidFill>
                <a:schemeClr val="bg1"/>
              </a:solidFill>
            </a:endParaRPr>
          </a:p>
        </p:txBody>
      </p:sp>
    </p:spTree>
    <p:extLst>
      <p:ext uri="{BB962C8B-B14F-4D97-AF65-F5344CB8AC3E}">
        <p14:creationId xmlns:p14="http://schemas.microsoft.com/office/powerpoint/2010/main" val="34961804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28" y="941389"/>
            <a:ext cx="8726488" cy="5295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2242043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3613" y="1376413"/>
            <a:ext cx="5476875" cy="410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Metin kutusu 3"/>
          <p:cNvSpPr txBox="1"/>
          <p:nvPr/>
        </p:nvSpPr>
        <p:spPr>
          <a:xfrm>
            <a:off x="3203899" y="332657"/>
            <a:ext cx="4813929" cy="584576"/>
          </a:xfrm>
          <a:prstGeom prst="rect">
            <a:avLst/>
          </a:prstGeom>
          <a:noFill/>
        </p:spPr>
        <p:txBody>
          <a:bodyPr wrap="none" lIns="91203" tIns="45602" rIns="91203" bIns="45602" rtlCol="0">
            <a:spAutoFit/>
          </a:bodyPr>
          <a:lstStyle/>
          <a:p>
            <a:r>
              <a:rPr lang="tr-TR" sz="3200" dirty="0">
                <a:solidFill>
                  <a:srgbClr val="000000"/>
                </a:solidFill>
              </a:rPr>
              <a:t>BMI ile TLOSR arasında ilişki</a:t>
            </a:r>
          </a:p>
        </p:txBody>
      </p:sp>
      <p:sp>
        <p:nvSpPr>
          <p:cNvPr id="5" name="Dikdörtgen 4"/>
          <p:cNvSpPr/>
          <p:nvPr/>
        </p:nvSpPr>
        <p:spPr>
          <a:xfrm>
            <a:off x="2286000" y="5733257"/>
            <a:ext cx="4572000" cy="654785"/>
          </a:xfrm>
          <a:prstGeom prst="rect">
            <a:avLst/>
          </a:prstGeom>
        </p:spPr>
        <p:txBody>
          <a:bodyPr lIns="91203" tIns="45602" rIns="91203" bIns="45602">
            <a:spAutoFit/>
          </a:bodyPr>
          <a:lstStyle/>
          <a:p>
            <a:r>
              <a:rPr lang="tr-TR" dirty="0" err="1">
                <a:solidFill>
                  <a:srgbClr val="000000"/>
                </a:solidFill>
              </a:rPr>
              <a:t>From</a:t>
            </a:r>
            <a:r>
              <a:rPr lang="tr-TR" dirty="0">
                <a:solidFill>
                  <a:srgbClr val="000000"/>
                </a:solidFill>
              </a:rPr>
              <a:t> </a:t>
            </a:r>
            <a:r>
              <a:rPr lang="tr-TR" dirty="0" err="1">
                <a:solidFill>
                  <a:srgbClr val="000000"/>
                </a:solidFill>
              </a:rPr>
              <a:t>Wu</a:t>
            </a:r>
            <a:r>
              <a:rPr lang="tr-TR" dirty="0">
                <a:solidFill>
                  <a:srgbClr val="000000"/>
                </a:solidFill>
              </a:rPr>
              <a:t> JC et al. </a:t>
            </a:r>
            <a:r>
              <a:rPr lang="tr-TR" dirty="0" err="1">
                <a:solidFill>
                  <a:srgbClr val="000000"/>
                </a:solidFill>
              </a:rPr>
              <a:t>Gastroenterology</a:t>
            </a:r>
            <a:r>
              <a:rPr lang="tr-TR" dirty="0">
                <a:solidFill>
                  <a:srgbClr val="000000"/>
                </a:solidFill>
              </a:rPr>
              <a:t> 2007;132:883-9.</a:t>
            </a:r>
          </a:p>
        </p:txBody>
      </p:sp>
    </p:spTree>
    <p:extLst>
      <p:ext uri="{BB962C8B-B14F-4D97-AF65-F5344CB8AC3E}">
        <p14:creationId xmlns:p14="http://schemas.microsoft.com/office/powerpoint/2010/main" val="282694977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6875507" y="6381750"/>
            <a:ext cx="21605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36" tIns="45619" rIns="91236" bIns="45619">
            <a:spAutoFit/>
          </a:bodyPr>
          <a:lstStyle>
            <a:lvl1pPr eaLnBrk="0" hangingPunct="0">
              <a:defRPr>
                <a:solidFill>
                  <a:srgbClr val="FFFFFF"/>
                </a:solidFill>
                <a:latin typeface="Arial" pitchFamily="34" charset="0"/>
              </a:defRPr>
            </a:lvl1pPr>
            <a:lvl2pPr marL="742950" indent="-285750" eaLnBrk="0" hangingPunct="0">
              <a:defRPr>
                <a:solidFill>
                  <a:srgbClr val="FFFFFF"/>
                </a:solidFill>
                <a:latin typeface="Arial" pitchFamily="34" charset="0"/>
              </a:defRPr>
            </a:lvl2pPr>
            <a:lvl3pPr marL="1143000" indent="-228600" eaLnBrk="0" hangingPunct="0">
              <a:defRPr>
                <a:solidFill>
                  <a:srgbClr val="FFFFFF"/>
                </a:solidFill>
                <a:latin typeface="Arial" pitchFamily="34" charset="0"/>
              </a:defRPr>
            </a:lvl3pPr>
            <a:lvl4pPr marL="1600200" indent="-228600" eaLnBrk="0" hangingPunct="0">
              <a:defRPr>
                <a:solidFill>
                  <a:srgbClr val="FFFFFF"/>
                </a:solidFill>
                <a:latin typeface="Arial" pitchFamily="34" charset="0"/>
              </a:defRPr>
            </a:lvl4pPr>
            <a:lvl5pPr marL="2057400" indent="-228600" eaLnBrk="0" hangingPunct="0">
              <a:defRPr>
                <a:solidFill>
                  <a:srgbClr val="FFFFFF"/>
                </a:solidFill>
                <a:latin typeface="Arial" pitchFamily="34" charset="0"/>
              </a:defRPr>
            </a:lvl5pPr>
            <a:lvl6pPr marL="2514600" indent="-228600" eaLnBrk="0" fontAlgn="base" hangingPunct="0">
              <a:spcBef>
                <a:spcPct val="0"/>
              </a:spcBef>
              <a:spcAft>
                <a:spcPct val="0"/>
              </a:spcAft>
              <a:defRPr>
                <a:solidFill>
                  <a:srgbClr val="FFFFFF"/>
                </a:solidFill>
                <a:latin typeface="Arial" pitchFamily="34" charset="0"/>
              </a:defRPr>
            </a:lvl6pPr>
            <a:lvl7pPr marL="2971800" indent="-228600" eaLnBrk="0" fontAlgn="base" hangingPunct="0">
              <a:spcBef>
                <a:spcPct val="0"/>
              </a:spcBef>
              <a:spcAft>
                <a:spcPct val="0"/>
              </a:spcAft>
              <a:defRPr>
                <a:solidFill>
                  <a:srgbClr val="FFFFFF"/>
                </a:solidFill>
                <a:latin typeface="Arial" pitchFamily="34" charset="0"/>
              </a:defRPr>
            </a:lvl7pPr>
            <a:lvl8pPr marL="3429000" indent="-228600" eaLnBrk="0" fontAlgn="base" hangingPunct="0">
              <a:spcBef>
                <a:spcPct val="0"/>
              </a:spcBef>
              <a:spcAft>
                <a:spcPct val="0"/>
              </a:spcAft>
              <a:defRPr>
                <a:solidFill>
                  <a:srgbClr val="FFFFFF"/>
                </a:solidFill>
                <a:latin typeface="Arial" pitchFamily="34" charset="0"/>
              </a:defRPr>
            </a:lvl8pPr>
            <a:lvl9pPr marL="3886200" indent="-228600" eaLnBrk="0" fontAlgn="base" hangingPunct="0">
              <a:spcBef>
                <a:spcPct val="0"/>
              </a:spcBef>
              <a:spcAft>
                <a:spcPct val="0"/>
              </a:spcAft>
              <a:defRPr>
                <a:solidFill>
                  <a:srgbClr val="FFFFFF"/>
                </a:solidFill>
                <a:latin typeface="Arial" pitchFamily="34" charset="0"/>
              </a:defRPr>
            </a:lvl9pPr>
          </a:lstStyle>
          <a:p>
            <a:pPr eaLnBrk="1" hangingPunct="1">
              <a:spcBef>
                <a:spcPct val="50000"/>
              </a:spcBef>
            </a:pPr>
            <a:r>
              <a:rPr lang="en-US" sz="1200" b="1">
                <a:cs typeface="Arial" pitchFamily="34" charset="0"/>
              </a:rPr>
              <a:t>Genval Report. Gut  1999</a:t>
            </a:r>
          </a:p>
        </p:txBody>
      </p:sp>
      <p:sp>
        <p:nvSpPr>
          <p:cNvPr id="38915" name="Text Box 3"/>
          <p:cNvSpPr txBox="1">
            <a:spLocks noChangeArrowheads="1"/>
          </p:cNvSpPr>
          <p:nvPr/>
        </p:nvSpPr>
        <p:spPr bwMode="auto">
          <a:xfrm>
            <a:off x="3236913" y="1768475"/>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36" tIns="45619" rIns="91236" bIns="45619">
            <a:spAutoFit/>
          </a:bodyPr>
          <a:lstStyle>
            <a:lvl1pPr eaLnBrk="0" hangingPunct="0">
              <a:defRPr>
                <a:solidFill>
                  <a:srgbClr val="FFFFFF"/>
                </a:solidFill>
                <a:latin typeface="Arial" pitchFamily="34" charset="0"/>
              </a:defRPr>
            </a:lvl1pPr>
            <a:lvl2pPr marL="742950" indent="-285750" eaLnBrk="0" hangingPunct="0">
              <a:defRPr>
                <a:solidFill>
                  <a:srgbClr val="FFFFFF"/>
                </a:solidFill>
                <a:latin typeface="Arial" pitchFamily="34" charset="0"/>
              </a:defRPr>
            </a:lvl2pPr>
            <a:lvl3pPr marL="1143000" indent="-228600" eaLnBrk="0" hangingPunct="0">
              <a:defRPr>
                <a:solidFill>
                  <a:srgbClr val="FFFFFF"/>
                </a:solidFill>
                <a:latin typeface="Arial" pitchFamily="34" charset="0"/>
              </a:defRPr>
            </a:lvl3pPr>
            <a:lvl4pPr marL="1600200" indent="-228600" eaLnBrk="0" hangingPunct="0">
              <a:defRPr>
                <a:solidFill>
                  <a:srgbClr val="FFFFFF"/>
                </a:solidFill>
                <a:latin typeface="Arial" pitchFamily="34" charset="0"/>
              </a:defRPr>
            </a:lvl4pPr>
            <a:lvl5pPr marL="2057400" indent="-228600" eaLnBrk="0" hangingPunct="0">
              <a:defRPr>
                <a:solidFill>
                  <a:srgbClr val="FFFFFF"/>
                </a:solidFill>
                <a:latin typeface="Arial" pitchFamily="34" charset="0"/>
              </a:defRPr>
            </a:lvl5pPr>
            <a:lvl6pPr marL="2514600" indent="-228600" eaLnBrk="0" fontAlgn="base" hangingPunct="0">
              <a:spcBef>
                <a:spcPct val="0"/>
              </a:spcBef>
              <a:spcAft>
                <a:spcPct val="0"/>
              </a:spcAft>
              <a:defRPr>
                <a:solidFill>
                  <a:srgbClr val="FFFFFF"/>
                </a:solidFill>
                <a:latin typeface="Arial" pitchFamily="34" charset="0"/>
              </a:defRPr>
            </a:lvl6pPr>
            <a:lvl7pPr marL="2971800" indent="-228600" eaLnBrk="0" fontAlgn="base" hangingPunct="0">
              <a:spcBef>
                <a:spcPct val="0"/>
              </a:spcBef>
              <a:spcAft>
                <a:spcPct val="0"/>
              </a:spcAft>
              <a:defRPr>
                <a:solidFill>
                  <a:srgbClr val="FFFFFF"/>
                </a:solidFill>
                <a:latin typeface="Arial" pitchFamily="34" charset="0"/>
              </a:defRPr>
            </a:lvl7pPr>
            <a:lvl8pPr marL="3429000" indent="-228600" eaLnBrk="0" fontAlgn="base" hangingPunct="0">
              <a:spcBef>
                <a:spcPct val="0"/>
              </a:spcBef>
              <a:spcAft>
                <a:spcPct val="0"/>
              </a:spcAft>
              <a:defRPr>
                <a:solidFill>
                  <a:srgbClr val="FFFFFF"/>
                </a:solidFill>
                <a:latin typeface="Arial" pitchFamily="34" charset="0"/>
              </a:defRPr>
            </a:lvl8pPr>
            <a:lvl9pPr marL="3886200" indent="-228600" eaLnBrk="0" fontAlgn="base" hangingPunct="0">
              <a:spcBef>
                <a:spcPct val="0"/>
              </a:spcBef>
              <a:spcAft>
                <a:spcPct val="0"/>
              </a:spcAft>
              <a:defRPr>
                <a:solidFill>
                  <a:srgbClr val="FFFFFF"/>
                </a:solidFill>
                <a:latin typeface="Arial" pitchFamily="34" charset="0"/>
              </a:defRPr>
            </a:lvl9pPr>
          </a:lstStyle>
          <a:p>
            <a:pPr algn="ctr" eaLnBrk="1" hangingPunct="1">
              <a:spcBef>
                <a:spcPct val="50000"/>
              </a:spcBef>
            </a:pPr>
            <a:r>
              <a:rPr lang="en-US" sz="2400" b="1">
                <a:solidFill>
                  <a:srgbClr val="EAAF0F"/>
                </a:solidFill>
                <a:cs typeface="Arial" pitchFamily="34" charset="0"/>
              </a:rPr>
              <a:t>Refl</a:t>
            </a:r>
            <a:r>
              <a:rPr lang="tr-TR" sz="2400" b="1">
                <a:solidFill>
                  <a:srgbClr val="EAAF0F"/>
                </a:solidFill>
                <a:cs typeface="Arial" pitchFamily="34" charset="0"/>
              </a:rPr>
              <a:t>ü</a:t>
            </a:r>
            <a:r>
              <a:rPr lang="en-US" sz="2400" b="1">
                <a:solidFill>
                  <a:srgbClr val="EAAF0F"/>
                </a:solidFill>
                <a:cs typeface="Arial" pitchFamily="34" charset="0"/>
              </a:rPr>
              <a:t> s</a:t>
            </a:r>
            <a:r>
              <a:rPr lang="tr-TR" sz="2400" b="1">
                <a:solidFill>
                  <a:srgbClr val="EAAF0F"/>
                </a:solidFill>
                <a:cs typeface="Arial" pitchFamily="34" charset="0"/>
              </a:rPr>
              <a:t>e</a:t>
            </a:r>
            <a:r>
              <a:rPr lang="en-US" sz="2400" b="1">
                <a:solidFill>
                  <a:srgbClr val="EAAF0F"/>
                </a:solidFill>
                <a:cs typeface="Arial" pitchFamily="34" charset="0"/>
              </a:rPr>
              <a:t>mptom</a:t>
            </a:r>
            <a:r>
              <a:rPr lang="tr-TR" sz="2400" b="1">
                <a:solidFill>
                  <a:srgbClr val="EAAF0F"/>
                </a:solidFill>
                <a:cs typeface="Arial" pitchFamily="34" charset="0"/>
              </a:rPr>
              <a:t>ları</a:t>
            </a:r>
            <a:endParaRPr lang="en-US" sz="2400" b="1">
              <a:solidFill>
                <a:srgbClr val="EAAF0F"/>
              </a:solidFill>
              <a:cs typeface="Arial" pitchFamily="34" charset="0"/>
            </a:endParaRPr>
          </a:p>
        </p:txBody>
      </p:sp>
      <p:sp>
        <p:nvSpPr>
          <p:cNvPr id="730116" name="Text Box 4"/>
          <p:cNvSpPr txBox="1">
            <a:spLocks noChangeArrowheads="1"/>
          </p:cNvSpPr>
          <p:nvPr/>
        </p:nvSpPr>
        <p:spPr bwMode="auto">
          <a:xfrm>
            <a:off x="3487738" y="2581277"/>
            <a:ext cx="2438400" cy="830831"/>
          </a:xfrm>
          <a:prstGeom prst="rect">
            <a:avLst/>
          </a:prstGeom>
          <a:noFill/>
          <a:ln w="9525">
            <a:solidFill>
              <a:schemeClr val="hlink"/>
            </a:solidFill>
            <a:miter lim="800000"/>
            <a:headEnd/>
            <a:tailEnd/>
          </a:ln>
          <a:effectLst>
            <a:prstShdw prst="shdw18" dist="17961" dir="13500000">
              <a:schemeClr val="hlink">
                <a:gamma/>
                <a:shade val="60000"/>
                <a:invGamma/>
              </a:schemeClr>
            </a:prstShdw>
          </a:effectLst>
        </p:spPr>
        <p:txBody>
          <a:bodyPr lIns="91236" tIns="45619" rIns="91236" bIns="45619">
            <a:spAutoFit/>
          </a:bodyPr>
          <a:lstStyle/>
          <a:p>
            <a:pPr algn="ctr">
              <a:spcBef>
                <a:spcPct val="50000"/>
              </a:spcBef>
              <a:defRPr/>
            </a:pPr>
            <a:r>
              <a:rPr lang="en-US" sz="2400" b="1">
                <a:solidFill>
                  <a:srgbClr val="FFFF00"/>
                </a:solidFill>
              </a:rPr>
              <a:t>Alarm s</a:t>
            </a:r>
            <a:r>
              <a:rPr lang="tr-TR" sz="2400" b="1">
                <a:solidFill>
                  <a:srgbClr val="FFFF00"/>
                </a:solidFill>
              </a:rPr>
              <a:t>e</a:t>
            </a:r>
            <a:r>
              <a:rPr lang="en-US" sz="2400" b="1">
                <a:solidFill>
                  <a:srgbClr val="FFFF00"/>
                </a:solidFill>
              </a:rPr>
              <a:t>mptom</a:t>
            </a:r>
            <a:r>
              <a:rPr lang="tr-TR" sz="2400" b="1">
                <a:solidFill>
                  <a:srgbClr val="FFFF00"/>
                </a:solidFill>
              </a:rPr>
              <a:t>ları</a:t>
            </a:r>
            <a:endParaRPr lang="en-US" sz="2400" b="1">
              <a:solidFill>
                <a:srgbClr val="FFFF00"/>
              </a:solidFill>
            </a:endParaRPr>
          </a:p>
        </p:txBody>
      </p:sp>
      <p:sp>
        <p:nvSpPr>
          <p:cNvPr id="38917" name="Line 5"/>
          <p:cNvSpPr>
            <a:spLocks noChangeShapeType="1"/>
          </p:cNvSpPr>
          <p:nvPr/>
        </p:nvSpPr>
        <p:spPr bwMode="auto">
          <a:xfrm>
            <a:off x="4706938" y="2209800"/>
            <a:ext cx="0" cy="304800"/>
          </a:xfrm>
          <a:prstGeom prst="line">
            <a:avLst/>
          </a:prstGeom>
          <a:noFill/>
          <a:ln w="28575">
            <a:solidFill>
              <a:schemeClr val="bg1"/>
            </a:solidFill>
            <a:round/>
            <a:headEnd/>
            <a:tailEnd type="arrow" w="med" len="med"/>
          </a:ln>
          <a:effectLst>
            <a:outerShdw dist="12700" dir="5400000" algn="ctr" rotWithShape="0">
              <a:schemeClr val="tx1"/>
            </a:outerShdw>
          </a:effectLst>
          <a:extLst>
            <a:ext uri="{909E8E84-426E-40DD-AFC4-6F175D3DCCD1}">
              <a14:hiddenFill xmlns:a14="http://schemas.microsoft.com/office/drawing/2010/main">
                <a:noFill/>
              </a14:hiddenFill>
            </a:ext>
          </a:extLst>
        </p:spPr>
        <p:txBody>
          <a:bodyPr lIns="91236" tIns="45619" rIns="91236" bIns="45619"/>
          <a:lstStyle/>
          <a:p>
            <a:endParaRPr lang="tr-TR">
              <a:solidFill>
                <a:srgbClr val="000000"/>
              </a:solidFill>
            </a:endParaRPr>
          </a:p>
        </p:txBody>
      </p:sp>
      <p:sp>
        <p:nvSpPr>
          <p:cNvPr id="38918" name="Text Box 6"/>
          <p:cNvSpPr txBox="1">
            <a:spLocks noChangeArrowheads="1"/>
          </p:cNvSpPr>
          <p:nvPr/>
        </p:nvSpPr>
        <p:spPr bwMode="auto">
          <a:xfrm>
            <a:off x="1582738" y="4029075"/>
            <a:ext cx="243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36" tIns="45619" rIns="91236" bIns="45619">
            <a:spAutoFit/>
          </a:bodyPr>
          <a:lstStyle>
            <a:lvl1pPr eaLnBrk="0" hangingPunct="0">
              <a:defRPr>
                <a:solidFill>
                  <a:srgbClr val="FFFFFF"/>
                </a:solidFill>
                <a:latin typeface="Arial" pitchFamily="34" charset="0"/>
              </a:defRPr>
            </a:lvl1pPr>
            <a:lvl2pPr marL="742950" indent="-285750" eaLnBrk="0" hangingPunct="0">
              <a:defRPr>
                <a:solidFill>
                  <a:srgbClr val="FFFFFF"/>
                </a:solidFill>
                <a:latin typeface="Arial" pitchFamily="34" charset="0"/>
              </a:defRPr>
            </a:lvl2pPr>
            <a:lvl3pPr marL="1143000" indent="-228600" eaLnBrk="0" hangingPunct="0">
              <a:defRPr>
                <a:solidFill>
                  <a:srgbClr val="FFFFFF"/>
                </a:solidFill>
                <a:latin typeface="Arial" pitchFamily="34" charset="0"/>
              </a:defRPr>
            </a:lvl3pPr>
            <a:lvl4pPr marL="1600200" indent="-228600" eaLnBrk="0" hangingPunct="0">
              <a:defRPr>
                <a:solidFill>
                  <a:srgbClr val="FFFFFF"/>
                </a:solidFill>
                <a:latin typeface="Arial" pitchFamily="34" charset="0"/>
              </a:defRPr>
            </a:lvl4pPr>
            <a:lvl5pPr marL="2057400" indent="-228600" eaLnBrk="0" hangingPunct="0">
              <a:defRPr>
                <a:solidFill>
                  <a:srgbClr val="FFFFFF"/>
                </a:solidFill>
                <a:latin typeface="Arial" pitchFamily="34" charset="0"/>
              </a:defRPr>
            </a:lvl5pPr>
            <a:lvl6pPr marL="2514600" indent="-228600" eaLnBrk="0" fontAlgn="base" hangingPunct="0">
              <a:spcBef>
                <a:spcPct val="0"/>
              </a:spcBef>
              <a:spcAft>
                <a:spcPct val="0"/>
              </a:spcAft>
              <a:defRPr>
                <a:solidFill>
                  <a:srgbClr val="FFFFFF"/>
                </a:solidFill>
                <a:latin typeface="Arial" pitchFamily="34" charset="0"/>
              </a:defRPr>
            </a:lvl6pPr>
            <a:lvl7pPr marL="2971800" indent="-228600" eaLnBrk="0" fontAlgn="base" hangingPunct="0">
              <a:spcBef>
                <a:spcPct val="0"/>
              </a:spcBef>
              <a:spcAft>
                <a:spcPct val="0"/>
              </a:spcAft>
              <a:defRPr>
                <a:solidFill>
                  <a:srgbClr val="FFFFFF"/>
                </a:solidFill>
                <a:latin typeface="Arial" pitchFamily="34" charset="0"/>
              </a:defRPr>
            </a:lvl7pPr>
            <a:lvl8pPr marL="3429000" indent="-228600" eaLnBrk="0" fontAlgn="base" hangingPunct="0">
              <a:spcBef>
                <a:spcPct val="0"/>
              </a:spcBef>
              <a:spcAft>
                <a:spcPct val="0"/>
              </a:spcAft>
              <a:defRPr>
                <a:solidFill>
                  <a:srgbClr val="FFFFFF"/>
                </a:solidFill>
                <a:latin typeface="Arial" pitchFamily="34" charset="0"/>
              </a:defRPr>
            </a:lvl8pPr>
            <a:lvl9pPr marL="3886200" indent="-228600" eaLnBrk="0" fontAlgn="base" hangingPunct="0">
              <a:spcBef>
                <a:spcPct val="0"/>
              </a:spcBef>
              <a:spcAft>
                <a:spcPct val="0"/>
              </a:spcAft>
              <a:defRPr>
                <a:solidFill>
                  <a:srgbClr val="FFFFFF"/>
                </a:solidFill>
                <a:latin typeface="Arial" pitchFamily="34" charset="0"/>
              </a:defRPr>
            </a:lvl9pPr>
          </a:lstStyle>
          <a:p>
            <a:pPr algn="ctr" eaLnBrk="1" hangingPunct="1">
              <a:spcBef>
                <a:spcPct val="50000"/>
              </a:spcBef>
            </a:pPr>
            <a:r>
              <a:rPr lang="tr-TR" sz="2400">
                <a:cs typeface="Arial" pitchFamily="34" charset="0"/>
              </a:rPr>
              <a:t>A</a:t>
            </a:r>
            <a:r>
              <a:rPr lang="en-US" sz="2400">
                <a:cs typeface="Arial" pitchFamily="34" charset="0"/>
              </a:rPr>
              <a:t>mpiri</a:t>
            </a:r>
            <a:r>
              <a:rPr lang="tr-TR" sz="2400">
                <a:cs typeface="Arial" pitchFamily="34" charset="0"/>
              </a:rPr>
              <a:t>k</a:t>
            </a:r>
            <a:r>
              <a:rPr lang="en-US" sz="2400">
                <a:cs typeface="Arial" pitchFamily="34" charset="0"/>
              </a:rPr>
              <a:t> PPİ</a:t>
            </a:r>
          </a:p>
        </p:txBody>
      </p:sp>
      <p:sp>
        <p:nvSpPr>
          <p:cNvPr id="38919" name="Text Box 7"/>
          <p:cNvSpPr txBox="1">
            <a:spLocks noChangeArrowheads="1"/>
          </p:cNvSpPr>
          <p:nvPr/>
        </p:nvSpPr>
        <p:spPr bwMode="auto">
          <a:xfrm>
            <a:off x="1506539" y="3267079"/>
            <a:ext cx="2438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36" tIns="45619" rIns="91236" bIns="45619">
            <a:spAutoFit/>
          </a:bodyPr>
          <a:lstStyle>
            <a:lvl1pPr eaLnBrk="0" hangingPunct="0">
              <a:defRPr>
                <a:solidFill>
                  <a:srgbClr val="FFFFFF"/>
                </a:solidFill>
                <a:latin typeface="Arial" pitchFamily="34" charset="0"/>
              </a:defRPr>
            </a:lvl1pPr>
            <a:lvl2pPr marL="742950" indent="-285750" eaLnBrk="0" hangingPunct="0">
              <a:defRPr>
                <a:solidFill>
                  <a:srgbClr val="FFFFFF"/>
                </a:solidFill>
                <a:latin typeface="Arial" pitchFamily="34" charset="0"/>
              </a:defRPr>
            </a:lvl2pPr>
            <a:lvl3pPr marL="1143000" indent="-228600" eaLnBrk="0" hangingPunct="0">
              <a:defRPr>
                <a:solidFill>
                  <a:srgbClr val="FFFFFF"/>
                </a:solidFill>
                <a:latin typeface="Arial" pitchFamily="34" charset="0"/>
              </a:defRPr>
            </a:lvl3pPr>
            <a:lvl4pPr marL="1600200" indent="-228600" eaLnBrk="0" hangingPunct="0">
              <a:defRPr>
                <a:solidFill>
                  <a:srgbClr val="FFFFFF"/>
                </a:solidFill>
                <a:latin typeface="Arial" pitchFamily="34" charset="0"/>
              </a:defRPr>
            </a:lvl4pPr>
            <a:lvl5pPr marL="2057400" indent="-228600" eaLnBrk="0" hangingPunct="0">
              <a:defRPr>
                <a:solidFill>
                  <a:srgbClr val="FFFFFF"/>
                </a:solidFill>
                <a:latin typeface="Arial" pitchFamily="34" charset="0"/>
              </a:defRPr>
            </a:lvl5pPr>
            <a:lvl6pPr marL="2514600" indent="-228600" eaLnBrk="0" fontAlgn="base" hangingPunct="0">
              <a:spcBef>
                <a:spcPct val="0"/>
              </a:spcBef>
              <a:spcAft>
                <a:spcPct val="0"/>
              </a:spcAft>
              <a:defRPr>
                <a:solidFill>
                  <a:srgbClr val="FFFFFF"/>
                </a:solidFill>
                <a:latin typeface="Arial" pitchFamily="34" charset="0"/>
              </a:defRPr>
            </a:lvl6pPr>
            <a:lvl7pPr marL="2971800" indent="-228600" eaLnBrk="0" fontAlgn="base" hangingPunct="0">
              <a:spcBef>
                <a:spcPct val="0"/>
              </a:spcBef>
              <a:spcAft>
                <a:spcPct val="0"/>
              </a:spcAft>
              <a:defRPr>
                <a:solidFill>
                  <a:srgbClr val="FFFFFF"/>
                </a:solidFill>
                <a:latin typeface="Arial" pitchFamily="34" charset="0"/>
              </a:defRPr>
            </a:lvl7pPr>
            <a:lvl8pPr marL="3429000" indent="-228600" eaLnBrk="0" fontAlgn="base" hangingPunct="0">
              <a:spcBef>
                <a:spcPct val="0"/>
              </a:spcBef>
              <a:spcAft>
                <a:spcPct val="0"/>
              </a:spcAft>
              <a:defRPr>
                <a:solidFill>
                  <a:srgbClr val="FFFFFF"/>
                </a:solidFill>
                <a:latin typeface="Arial" pitchFamily="34" charset="0"/>
              </a:defRPr>
            </a:lvl8pPr>
            <a:lvl9pPr marL="3886200" indent="-228600" eaLnBrk="0" fontAlgn="base" hangingPunct="0">
              <a:spcBef>
                <a:spcPct val="0"/>
              </a:spcBef>
              <a:spcAft>
                <a:spcPct val="0"/>
              </a:spcAft>
              <a:defRPr>
                <a:solidFill>
                  <a:srgbClr val="FFFFFF"/>
                </a:solidFill>
                <a:latin typeface="Arial" pitchFamily="34" charset="0"/>
              </a:defRPr>
            </a:lvl9pPr>
          </a:lstStyle>
          <a:p>
            <a:pPr algn="ctr" eaLnBrk="1" hangingPunct="1">
              <a:spcBef>
                <a:spcPct val="50000"/>
              </a:spcBef>
            </a:pPr>
            <a:r>
              <a:rPr lang="tr-TR" sz="2000">
                <a:cs typeface="Arial" pitchFamily="34" charset="0"/>
              </a:rPr>
              <a:t>yok</a:t>
            </a:r>
            <a:endParaRPr lang="en-US" sz="2000">
              <a:cs typeface="Arial" pitchFamily="34" charset="0"/>
            </a:endParaRPr>
          </a:p>
        </p:txBody>
      </p:sp>
      <p:sp>
        <p:nvSpPr>
          <p:cNvPr id="38920" name="Line 8"/>
          <p:cNvSpPr>
            <a:spLocks noChangeShapeType="1"/>
          </p:cNvSpPr>
          <p:nvPr/>
        </p:nvSpPr>
        <p:spPr bwMode="auto">
          <a:xfrm flipH="1">
            <a:off x="2963907" y="3298825"/>
            <a:ext cx="434975" cy="120650"/>
          </a:xfrm>
          <a:prstGeom prst="line">
            <a:avLst/>
          </a:prstGeom>
          <a:noFill/>
          <a:ln w="28575">
            <a:solidFill>
              <a:schemeClr val="bg1"/>
            </a:solidFill>
            <a:round/>
            <a:headEnd/>
            <a:tailEnd type="arrow" w="med" len="med"/>
          </a:ln>
          <a:extLst>
            <a:ext uri="{909E8E84-426E-40DD-AFC4-6F175D3DCCD1}">
              <a14:hiddenFill xmlns:a14="http://schemas.microsoft.com/office/drawing/2010/main">
                <a:noFill/>
              </a14:hiddenFill>
            </a:ext>
          </a:extLst>
        </p:spPr>
        <p:txBody>
          <a:bodyPr lIns="91236" tIns="45619" rIns="91236" bIns="45619"/>
          <a:lstStyle/>
          <a:p>
            <a:endParaRPr lang="tr-TR">
              <a:solidFill>
                <a:srgbClr val="000000"/>
              </a:solidFill>
            </a:endParaRPr>
          </a:p>
        </p:txBody>
      </p:sp>
      <p:sp>
        <p:nvSpPr>
          <p:cNvPr id="38921" name="Line 9"/>
          <p:cNvSpPr>
            <a:spLocks noChangeShapeType="1"/>
          </p:cNvSpPr>
          <p:nvPr/>
        </p:nvSpPr>
        <p:spPr bwMode="auto">
          <a:xfrm>
            <a:off x="2725738" y="3648075"/>
            <a:ext cx="0" cy="381000"/>
          </a:xfrm>
          <a:prstGeom prst="line">
            <a:avLst/>
          </a:prstGeom>
          <a:noFill/>
          <a:ln w="28575">
            <a:solidFill>
              <a:schemeClr val="bg1"/>
            </a:solidFill>
            <a:round/>
            <a:headEnd/>
            <a:tailEnd type="arrow" w="med" len="med"/>
          </a:ln>
          <a:extLst>
            <a:ext uri="{909E8E84-426E-40DD-AFC4-6F175D3DCCD1}">
              <a14:hiddenFill xmlns:a14="http://schemas.microsoft.com/office/drawing/2010/main">
                <a:noFill/>
              </a14:hiddenFill>
            </a:ext>
          </a:extLst>
        </p:spPr>
        <p:txBody>
          <a:bodyPr lIns="91236" tIns="45619" rIns="91236" bIns="45619"/>
          <a:lstStyle/>
          <a:p>
            <a:endParaRPr lang="tr-TR">
              <a:solidFill>
                <a:srgbClr val="000000"/>
              </a:solidFill>
            </a:endParaRPr>
          </a:p>
        </p:txBody>
      </p:sp>
      <p:sp>
        <p:nvSpPr>
          <p:cNvPr id="730122" name="Text Box 10"/>
          <p:cNvSpPr txBox="1">
            <a:spLocks noChangeArrowheads="1"/>
          </p:cNvSpPr>
          <p:nvPr/>
        </p:nvSpPr>
        <p:spPr bwMode="auto">
          <a:xfrm>
            <a:off x="5324476" y="4029120"/>
            <a:ext cx="2438400" cy="466725"/>
          </a:xfrm>
          <a:prstGeom prst="rect">
            <a:avLst/>
          </a:prstGeom>
          <a:noFill/>
          <a:ln w="9525">
            <a:solidFill>
              <a:schemeClr val="hlink"/>
            </a:solidFill>
            <a:miter lim="800000"/>
            <a:headEnd/>
            <a:tailEnd/>
          </a:ln>
          <a:effectLst>
            <a:prstShdw prst="shdw18" dist="17961" dir="13500000">
              <a:schemeClr val="hlink">
                <a:gamma/>
                <a:shade val="60000"/>
                <a:invGamma/>
              </a:schemeClr>
            </a:prstShdw>
          </a:effectLst>
        </p:spPr>
        <p:txBody>
          <a:bodyPr lIns="91236" tIns="45619" rIns="91236" bIns="45619">
            <a:spAutoFit/>
          </a:bodyPr>
          <a:lstStyle/>
          <a:p>
            <a:pPr algn="ctr">
              <a:spcBef>
                <a:spcPct val="50000"/>
              </a:spcBef>
              <a:defRPr/>
            </a:pPr>
            <a:r>
              <a:rPr lang="en-US" sz="2400" b="1" dirty="0" err="1">
                <a:solidFill>
                  <a:srgbClr val="FFFF00"/>
                </a:solidFill>
              </a:rPr>
              <a:t>Endos</a:t>
            </a:r>
            <a:r>
              <a:rPr lang="tr-TR" sz="2400" b="1" dirty="0">
                <a:solidFill>
                  <a:srgbClr val="FFFF00"/>
                </a:solidFill>
              </a:rPr>
              <a:t>k</a:t>
            </a:r>
            <a:r>
              <a:rPr lang="en-US" sz="2400" b="1" dirty="0">
                <a:solidFill>
                  <a:srgbClr val="FFFF00"/>
                </a:solidFill>
              </a:rPr>
              <a:t>op</a:t>
            </a:r>
            <a:r>
              <a:rPr lang="tr-TR" sz="2400" b="1" dirty="0">
                <a:solidFill>
                  <a:srgbClr val="FFFF00"/>
                </a:solidFill>
              </a:rPr>
              <a:t>i</a:t>
            </a:r>
            <a:endParaRPr lang="en-US" sz="2400" b="1" dirty="0">
              <a:solidFill>
                <a:srgbClr val="FFFF00"/>
              </a:solidFill>
            </a:endParaRPr>
          </a:p>
        </p:txBody>
      </p:sp>
      <p:sp>
        <p:nvSpPr>
          <p:cNvPr id="38923" name="Text Box 11"/>
          <p:cNvSpPr txBox="1">
            <a:spLocks noChangeArrowheads="1"/>
          </p:cNvSpPr>
          <p:nvPr/>
        </p:nvSpPr>
        <p:spPr bwMode="auto">
          <a:xfrm>
            <a:off x="5468938" y="3267079"/>
            <a:ext cx="2438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36" tIns="45619" rIns="91236" bIns="45619">
            <a:spAutoFit/>
          </a:bodyPr>
          <a:lstStyle>
            <a:lvl1pPr eaLnBrk="0" hangingPunct="0">
              <a:defRPr>
                <a:solidFill>
                  <a:srgbClr val="FFFFFF"/>
                </a:solidFill>
                <a:latin typeface="Arial" pitchFamily="34" charset="0"/>
              </a:defRPr>
            </a:lvl1pPr>
            <a:lvl2pPr marL="742950" indent="-285750" eaLnBrk="0" hangingPunct="0">
              <a:defRPr>
                <a:solidFill>
                  <a:srgbClr val="FFFFFF"/>
                </a:solidFill>
                <a:latin typeface="Arial" pitchFamily="34" charset="0"/>
              </a:defRPr>
            </a:lvl2pPr>
            <a:lvl3pPr marL="1143000" indent="-228600" eaLnBrk="0" hangingPunct="0">
              <a:defRPr>
                <a:solidFill>
                  <a:srgbClr val="FFFFFF"/>
                </a:solidFill>
                <a:latin typeface="Arial" pitchFamily="34" charset="0"/>
              </a:defRPr>
            </a:lvl3pPr>
            <a:lvl4pPr marL="1600200" indent="-228600" eaLnBrk="0" hangingPunct="0">
              <a:defRPr>
                <a:solidFill>
                  <a:srgbClr val="FFFFFF"/>
                </a:solidFill>
                <a:latin typeface="Arial" pitchFamily="34" charset="0"/>
              </a:defRPr>
            </a:lvl4pPr>
            <a:lvl5pPr marL="2057400" indent="-228600" eaLnBrk="0" hangingPunct="0">
              <a:defRPr>
                <a:solidFill>
                  <a:srgbClr val="FFFFFF"/>
                </a:solidFill>
                <a:latin typeface="Arial" pitchFamily="34" charset="0"/>
              </a:defRPr>
            </a:lvl5pPr>
            <a:lvl6pPr marL="2514600" indent="-228600" eaLnBrk="0" fontAlgn="base" hangingPunct="0">
              <a:spcBef>
                <a:spcPct val="0"/>
              </a:spcBef>
              <a:spcAft>
                <a:spcPct val="0"/>
              </a:spcAft>
              <a:defRPr>
                <a:solidFill>
                  <a:srgbClr val="FFFFFF"/>
                </a:solidFill>
                <a:latin typeface="Arial" pitchFamily="34" charset="0"/>
              </a:defRPr>
            </a:lvl6pPr>
            <a:lvl7pPr marL="2971800" indent="-228600" eaLnBrk="0" fontAlgn="base" hangingPunct="0">
              <a:spcBef>
                <a:spcPct val="0"/>
              </a:spcBef>
              <a:spcAft>
                <a:spcPct val="0"/>
              </a:spcAft>
              <a:defRPr>
                <a:solidFill>
                  <a:srgbClr val="FFFFFF"/>
                </a:solidFill>
                <a:latin typeface="Arial" pitchFamily="34" charset="0"/>
              </a:defRPr>
            </a:lvl7pPr>
            <a:lvl8pPr marL="3429000" indent="-228600" eaLnBrk="0" fontAlgn="base" hangingPunct="0">
              <a:spcBef>
                <a:spcPct val="0"/>
              </a:spcBef>
              <a:spcAft>
                <a:spcPct val="0"/>
              </a:spcAft>
              <a:defRPr>
                <a:solidFill>
                  <a:srgbClr val="FFFFFF"/>
                </a:solidFill>
                <a:latin typeface="Arial" pitchFamily="34" charset="0"/>
              </a:defRPr>
            </a:lvl8pPr>
            <a:lvl9pPr marL="3886200" indent="-228600" eaLnBrk="0" fontAlgn="base" hangingPunct="0">
              <a:spcBef>
                <a:spcPct val="0"/>
              </a:spcBef>
              <a:spcAft>
                <a:spcPct val="0"/>
              </a:spcAft>
              <a:defRPr>
                <a:solidFill>
                  <a:srgbClr val="FFFFFF"/>
                </a:solidFill>
                <a:latin typeface="Arial" pitchFamily="34" charset="0"/>
              </a:defRPr>
            </a:lvl9pPr>
          </a:lstStyle>
          <a:p>
            <a:pPr algn="ctr" eaLnBrk="1" hangingPunct="1">
              <a:spcBef>
                <a:spcPct val="50000"/>
              </a:spcBef>
            </a:pPr>
            <a:r>
              <a:rPr lang="tr-TR" sz="2000">
                <a:cs typeface="Arial" pitchFamily="34" charset="0"/>
              </a:rPr>
              <a:t>var</a:t>
            </a:r>
            <a:endParaRPr lang="en-US" sz="2000">
              <a:cs typeface="Arial" pitchFamily="34" charset="0"/>
            </a:endParaRPr>
          </a:p>
        </p:txBody>
      </p:sp>
      <p:sp>
        <p:nvSpPr>
          <p:cNvPr id="38924" name="Line 12"/>
          <p:cNvSpPr>
            <a:spLocks noChangeShapeType="1"/>
          </p:cNvSpPr>
          <p:nvPr/>
        </p:nvSpPr>
        <p:spPr bwMode="auto">
          <a:xfrm>
            <a:off x="6024566" y="3295695"/>
            <a:ext cx="427037" cy="92075"/>
          </a:xfrm>
          <a:prstGeom prst="line">
            <a:avLst/>
          </a:prstGeom>
          <a:noFill/>
          <a:ln w="28575">
            <a:solidFill>
              <a:schemeClr val="bg1"/>
            </a:solidFill>
            <a:round/>
            <a:headEnd/>
            <a:tailEnd type="arrow" w="med" len="med"/>
          </a:ln>
          <a:extLst>
            <a:ext uri="{909E8E84-426E-40DD-AFC4-6F175D3DCCD1}">
              <a14:hiddenFill xmlns:a14="http://schemas.microsoft.com/office/drawing/2010/main">
                <a:noFill/>
              </a14:hiddenFill>
            </a:ext>
          </a:extLst>
        </p:spPr>
        <p:txBody>
          <a:bodyPr lIns="91236" tIns="45619" rIns="91236" bIns="45619"/>
          <a:lstStyle/>
          <a:p>
            <a:endParaRPr lang="tr-TR">
              <a:solidFill>
                <a:srgbClr val="000000"/>
              </a:solidFill>
            </a:endParaRPr>
          </a:p>
        </p:txBody>
      </p:sp>
      <p:sp>
        <p:nvSpPr>
          <p:cNvPr id="38925" name="Line 13"/>
          <p:cNvSpPr>
            <a:spLocks noChangeShapeType="1"/>
          </p:cNvSpPr>
          <p:nvPr/>
        </p:nvSpPr>
        <p:spPr bwMode="auto">
          <a:xfrm>
            <a:off x="6654800" y="3614739"/>
            <a:ext cx="0" cy="381000"/>
          </a:xfrm>
          <a:prstGeom prst="line">
            <a:avLst/>
          </a:prstGeom>
          <a:noFill/>
          <a:ln w="28575">
            <a:solidFill>
              <a:schemeClr val="bg1"/>
            </a:solidFill>
            <a:round/>
            <a:headEnd/>
            <a:tailEnd type="arrow" w="med" len="med"/>
          </a:ln>
          <a:extLst>
            <a:ext uri="{909E8E84-426E-40DD-AFC4-6F175D3DCCD1}">
              <a14:hiddenFill xmlns:a14="http://schemas.microsoft.com/office/drawing/2010/main">
                <a:noFill/>
              </a14:hiddenFill>
            </a:ext>
          </a:extLst>
        </p:spPr>
        <p:txBody>
          <a:bodyPr lIns="91236" tIns="45619" rIns="91236" bIns="45619"/>
          <a:lstStyle/>
          <a:p>
            <a:endParaRPr lang="tr-TR">
              <a:solidFill>
                <a:srgbClr val="000000"/>
              </a:solidFill>
            </a:endParaRPr>
          </a:p>
        </p:txBody>
      </p:sp>
      <p:sp>
        <p:nvSpPr>
          <p:cNvPr id="38926" name="Line 14"/>
          <p:cNvSpPr>
            <a:spLocks noChangeShapeType="1"/>
          </p:cNvSpPr>
          <p:nvPr/>
        </p:nvSpPr>
        <p:spPr bwMode="auto">
          <a:xfrm flipH="1">
            <a:off x="1658939" y="4486275"/>
            <a:ext cx="762000" cy="457200"/>
          </a:xfrm>
          <a:prstGeom prst="line">
            <a:avLst/>
          </a:prstGeom>
          <a:noFill/>
          <a:ln w="28575">
            <a:solidFill>
              <a:schemeClr val="bg1"/>
            </a:solidFill>
            <a:round/>
            <a:headEnd/>
            <a:tailEnd type="arrow" w="med" len="med"/>
          </a:ln>
          <a:extLst>
            <a:ext uri="{909E8E84-426E-40DD-AFC4-6F175D3DCCD1}">
              <a14:hiddenFill xmlns:a14="http://schemas.microsoft.com/office/drawing/2010/main">
                <a:noFill/>
              </a14:hiddenFill>
            </a:ext>
          </a:extLst>
        </p:spPr>
        <p:txBody>
          <a:bodyPr lIns="91236" tIns="45619" rIns="91236" bIns="45619"/>
          <a:lstStyle/>
          <a:p>
            <a:endParaRPr lang="tr-TR">
              <a:solidFill>
                <a:srgbClr val="000000"/>
              </a:solidFill>
            </a:endParaRPr>
          </a:p>
        </p:txBody>
      </p:sp>
      <p:sp>
        <p:nvSpPr>
          <p:cNvPr id="38927" name="Text Box 15"/>
          <p:cNvSpPr txBox="1">
            <a:spLocks noChangeArrowheads="1"/>
          </p:cNvSpPr>
          <p:nvPr/>
        </p:nvSpPr>
        <p:spPr bwMode="auto">
          <a:xfrm>
            <a:off x="395288" y="4938715"/>
            <a:ext cx="2438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36" tIns="45619" rIns="91236" bIns="45619">
            <a:spAutoFit/>
          </a:bodyPr>
          <a:lstStyle>
            <a:lvl1pPr eaLnBrk="0" hangingPunct="0">
              <a:defRPr>
                <a:solidFill>
                  <a:srgbClr val="FFFFFF"/>
                </a:solidFill>
                <a:latin typeface="Arial" pitchFamily="34" charset="0"/>
              </a:defRPr>
            </a:lvl1pPr>
            <a:lvl2pPr marL="742950" indent="-285750" eaLnBrk="0" hangingPunct="0">
              <a:defRPr>
                <a:solidFill>
                  <a:srgbClr val="FFFFFF"/>
                </a:solidFill>
                <a:latin typeface="Arial" pitchFamily="34" charset="0"/>
              </a:defRPr>
            </a:lvl2pPr>
            <a:lvl3pPr marL="1143000" indent="-228600" eaLnBrk="0" hangingPunct="0">
              <a:defRPr>
                <a:solidFill>
                  <a:srgbClr val="FFFFFF"/>
                </a:solidFill>
                <a:latin typeface="Arial" pitchFamily="34" charset="0"/>
              </a:defRPr>
            </a:lvl3pPr>
            <a:lvl4pPr marL="1600200" indent="-228600" eaLnBrk="0" hangingPunct="0">
              <a:defRPr>
                <a:solidFill>
                  <a:srgbClr val="FFFFFF"/>
                </a:solidFill>
                <a:latin typeface="Arial" pitchFamily="34" charset="0"/>
              </a:defRPr>
            </a:lvl4pPr>
            <a:lvl5pPr marL="2057400" indent="-228600" eaLnBrk="0" hangingPunct="0">
              <a:defRPr>
                <a:solidFill>
                  <a:srgbClr val="FFFFFF"/>
                </a:solidFill>
                <a:latin typeface="Arial" pitchFamily="34" charset="0"/>
              </a:defRPr>
            </a:lvl5pPr>
            <a:lvl6pPr marL="2514600" indent="-228600" eaLnBrk="0" fontAlgn="base" hangingPunct="0">
              <a:spcBef>
                <a:spcPct val="0"/>
              </a:spcBef>
              <a:spcAft>
                <a:spcPct val="0"/>
              </a:spcAft>
              <a:defRPr>
                <a:solidFill>
                  <a:srgbClr val="FFFFFF"/>
                </a:solidFill>
                <a:latin typeface="Arial" pitchFamily="34" charset="0"/>
              </a:defRPr>
            </a:lvl6pPr>
            <a:lvl7pPr marL="2971800" indent="-228600" eaLnBrk="0" fontAlgn="base" hangingPunct="0">
              <a:spcBef>
                <a:spcPct val="0"/>
              </a:spcBef>
              <a:spcAft>
                <a:spcPct val="0"/>
              </a:spcAft>
              <a:defRPr>
                <a:solidFill>
                  <a:srgbClr val="FFFFFF"/>
                </a:solidFill>
                <a:latin typeface="Arial" pitchFamily="34" charset="0"/>
              </a:defRPr>
            </a:lvl7pPr>
            <a:lvl8pPr marL="3429000" indent="-228600" eaLnBrk="0" fontAlgn="base" hangingPunct="0">
              <a:spcBef>
                <a:spcPct val="0"/>
              </a:spcBef>
              <a:spcAft>
                <a:spcPct val="0"/>
              </a:spcAft>
              <a:defRPr>
                <a:solidFill>
                  <a:srgbClr val="FFFFFF"/>
                </a:solidFill>
                <a:latin typeface="Arial" pitchFamily="34" charset="0"/>
              </a:defRPr>
            </a:lvl8pPr>
            <a:lvl9pPr marL="3886200" indent="-228600" eaLnBrk="0" fontAlgn="base" hangingPunct="0">
              <a:spcBef>
                <a:spcPct val="0"/>
              </a:spcBef>
              <a:spcAft>
                <a:spcPct val="0"/>
              </a:spcAft>
              <a:defRPr>
                <a:solidFill>
                  <a:srgbClr val="FFFFFF"/>
                </a:solidFill>
                <a:latin typeface="Arial" pitchFamily="34" charset="0"/>
              </a:defRPr>
            </a:lvl9pPr>
          </a:lstStyle>
          <a:p>
            <a:pPr algn="ctr" eaLnBrk="1" hangingPunct="1">
              <a:spcBef>
                <a:spcPct val="50000"/>
              </a:spcBef>
            </a:pPr>
            <a:r>
              <a:rPr lang="tr-TR" sz="2000">
                <a:cs typeface="Arial" pitchFamily="34" charset="0"/>
              </a:rPr>
              <a:t>İyi yanıt</a:t>
            </a:r>
            <a:endParaRPr lang="en-US" sz="2000">
              <a:cs typeface="Arial" pitchFamily="34" charset="0"/>
            </a:endParaRPr>
          </a:p>
        </p:txBody>
      </p:sp>
      <p:sp>
        <p:nvSpPr>
          <p:cNvPr id="38928" name="Text Box 16"/>
          <p:cNvSpPr txBox="1">
            <a:spLocks noChangeArrowheads="1"/>
          </p:cNvSpPr>
          <p:nvPr/>
        </p:nvSpPr>
        <p:spPr bwMode="auto">
          <a:xfrm>
            <a:off x="439738" y="5907088"/>
            <a:ext cx="2438400"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36" tIns="45619" rIns="91236" bIns="45619">
            <a:spAutoFit/>
          </a:bodyPr>
          <a:lstStyle>
            <a:lvl1pPr eaLnBrk="0" hangingPunct="0">
              <a:defRPr>
                <a:solidFill>
                  <a:srgbClr val="FFFFFF"/>
                </a:solidFill>
                <a:latin typeface="Arial" pitchFamily="34" charset="0"/>
              </a:defRPr>
            </a:lvl1pPr>
            <a:lvl2pPr marL="742950" indent="-285750" eaLnBrk="0" hangingPunct="0">
              <a:defRPr>
                <a:solidFill>
                  <a:srgbClr val="FFFFFF"/>
                </a:solidFill>
                <a:latin typeface="Arial" pitchFamily="34" charset="0"/>
              </a:defRPr>
            </a:lvl2pPr>
            <a:lvl3pPr marL="1143000" indent="-228600" eaLnBrk="0" hangingPunct="0">
              <a:defRPr>
                <a:solidFill>
                  <a:srgbClr val="FFFFFF"/>
                </a:solidFill>
                <a:latin typeface="Arial" pitchFamily="34" charset="0"/>
              </a:defRPr>
            </a:lvl3pPr>
            <a:lvl4pPr marL="1600200" indent="-228600" eaLnBrk="0" hangingPunct="0">
              <a:defRPr>
                <a:solidFill>
                  <a:srgbClr val="FFFFFF"/>
                </a:solidFill>
                <a:latin typeface="Arial" pitchFamily="34" charset="0"/>
              </a:defRPr>
            </a:lvl4pPr>
            <a:lvl5pPr marL="2057400" indent="-228600" eaLnBrk="0" hangingPunct="0">
              <a:defRPr>
                <a:solidFill>
                  <a:srgbClr val="FFFFFF"/>
                </a:solidFill>
                <a:latin typeface="Arial" pitchFamily="34" charset="0"/>
              </a:defRPr>
            </a:lvl5pPr>
            <a:lvl6pPr marL="2514600" indent="-228600" eaLnBrk="0" fontAlgn="base" hangingPunct="0">
              <a:spcBef>
                <a:spcPct val="0"/>
              </a:spcBef>
              <a:spcAft>
                <a:spcPct val="0"/>
              </a:spcAft>
              <a:defRPr>
                <a:solidFill>
                  <a:srgbClr val="FFFFFF"/>
                </a:solidFill>
                <a:latin typeface="Arial" pitchFamily="34" charset="0"/>
              </a:defRPr>
            </a:lvl6pPr>
            <a:lvl7pPr marL="2971800" indent="-228600" eaLnBrk="0" fontAlgn="base" hangingPunct="0">
              <a:spcBef>
                <a:spcPct val="0"/>
              </a:spcBef>
              <a:spcAft>
                <a:spcPct val="0"/>
              </a:spcAft>
              <a:defRPr>
                <a:solidFill>
                  <a:srgbClr val="FFFFFF"/>
                </a:solidFill>
                <a:latin typeface="Arial" pitchFamily="34" charset="0"/>
              </a:defRPr>
            </a:lvl7pPr>
            <a:lvl8pPr marL="3429000" indent="-228600" eaLnBrk="0" fontAlgn="base" hangingPunct="0">
              <a:spcBef>
                <a:spcPct val="0"/>
              </a:spcBef>
              <a:spcAft>
                <a:spcPct val="0"/>
              </a:spcAft>
              <a:defRPr>
                <a:solidFill>
                  <a:srgbClr val="FFFFFF"/>
                </a:solidFill>
                <a:latin typeface="Arial" pitchFamily="34" charset="0"/>
              </a:defRPr>
            </a:lvl8pPr>
            <a:lvl9pPr marL="3886200" indent="-228600" eaLnBrk="0" fontAlgn="base" hangingPunct="0">
              <a:spcBef>
                <a:spcPct val="0"/>
              </a:spcBef>
              <a:spcAft>
                <a:spcPct val="0"/>
              </a:spcAft>
              <a:defRPr>
                <a:solidFill>
                  <a:srgbClr val="FFFFFF"/>
                </a:solidFill>
                <a:latin typeface="Arial" pitchFamily="34" charset="0"/>
              </a:defRPr>
            </a:lvl9pPr>
          </a:lstStyle>
          <a:p>
            <a:pPr algn="ctr" eaLnBrk="1" hangingPunct="1">
              <a:lnSpc>
                <a:spcPct val="70000"/>
              </a:lnSpc>
              <a:spcBef>
                <a:spcPct val="50000"/>
              </a:spcBef>
            </a:pPr>
            <a:r>
              <a:rPr lang="en-US" sz="3200" b="1">
                <a:solidFill>
                  <a:srgbClr val="EAAF0F"/>
                </a:solidFill>
                <a:cs typeface="Arial" pitchFamily="34" charset="0"/>
              </a:rPr>
              <a:t>G</a:t>
            </a:r>
            <a:r>
              <a:rPr lang="tr-TR" sz="3200" b="1">
                <a:solidFill>
                  <a:srgbClr val="EAAF0F"/>
                </a:solidFill>
                <a:cs typeface="Arial" pitchFamily="34" charset="0"/>
              </a:rPr>
              <a:t>Ö</a:t>
            </a:r>
            <a:r>
              <a:rPr lang="en-US" sz="3200" b="1">
                <a:solidFill>
                  <a:srgbClr val="EAAF0F"/>
                </a:solidFill>
                <a:cs typeface="Arial" pitchFamily="34" charset="0"/>
              </a:rPr>
              <a:t>R</a:t>
            </a:r>
            <a:r>
              <a:rPr lang="tr-TR" sz="3200" b="1">
                <a:solidFill>
                  <a:srgbClr val="EAAF0F"/>
                </a:solidFill>
                <a:cs typeface="Arial" pitchFamily="34" charset="0"/>
              </a:rPr>
              <a:t>H</a:t>
            </a:r>
          </a:p>
          <a:p>
            <a:pPr algn="ctr" eaLnBrk="1" hangingPunct="1">
              <a:lnSpc>
                <a:spcPct val="70000"/>
              </a:lnSpc>
              <a:spcBef>
                <a:spcPct val="50000"/>
              </a:spcBef>
            </a:pPr>
            <a:r>
              <a:rPr lang="tr-TR" sz="2000">
                <a:solidFill>
                  <a:srgbClr val="EAAF0F"/>
                </a:solidFill>
                <a:cs typeface="Arial" pitchFamily="34" charset="0"/>
              </a:rPr>
              <a:t>(6-8 hafta)</a:t>
            </a:r>
            <a:endParaRPr lang="en-US" sz="2000">
              <a:solidFill>
                <a:srgbClr val="EAAF0F"/>
              </a:solidFill>
              <a:cs typeface="Arial" pitchFamily="34" charset="0"/>
            </a:endParaRPr>
          </a:p>
        </p:txBody>
      </p:sp>
      <p:sp>
        <p:nvSpPr>
          <p:cNvPr id="38929" name="Line 17"/>
          <p:cNvSpPr>
            <a:spLocks noChangeShapeType="1"/>
          </p:cNvSpPr>
          <p:nvPr/>
        </p:nvSpPr>
        <p:spPr bwMode="auto">
          <a:xfrm>
            <a:off x="1658938" y="5314950"/>
            <a:ext cx="0" cy="457200"/>
          </a:xfrm>
          <a:prstGeom prst="line">
            <a:avLst/>
          </a:prstGeom>
          <a:noFill/>
          <a:ln w="28575">
            <a:solidFill>
              <a:schemeClr val="bg1"/>
            </a:solidFill>
            <a:round/>
            <a:headEnd/>
            <a:tailEnd type="arrow" w="med" len="med"/>
          </a:ln>
          <a:extLst>
            <a:ext uri="{909E8E84-426E-40DD-AFC4-6F175D3DCCD1}">
              <a14:hiddenFill xmlns:a14="http://schemas.microsoft.com/office/drawing/2010/main">
                <a:noFill/>
              </a14:hiddenFill>
            </a:ext>
          </a:extLst>
        </p:spPr>
        <p:txBody>
          <a:bodyPr lIns="91236" tIns="45619" rIns="91236" bIns="45619"/>
          <a:lstStyle/>
          <a:p>
            <a:endParaRPr lang="tr-TR">
              <a:solidFill>
                <a:srgbClr val="000000"/>
              </a:solidFill>
            </a:endParaRPr>
          </a:p>
        </p:txBody>
      </p:sp>
      <p:sp>
        <p:nvSpPr>
          <p:cNvPr id="38930" name="Text Box 18"/>
          <p:cNvSpPr txBox="1">
            <a:spLocks noChangeArrowheads="1"/>
          </p:cNvSpPr>
          <p:nvPr/>
        </p:nvSpPr>
        <p:spPr bwMode="auto">
          <a:xfrm>
            <a:off x="3348038" y="4918077"/>
            <a:ext cx="2438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36" tIns="45619" rIns="91236" bIns="45619">
            <a:spAutoFit/>
          </a:bodyPr>
          <a:lstStyle>
            <a:lvl1pPr eaLnBrk="0" hangingPunct="0">
              <a:defRPr>
                <a:solidFill>
                  <a:srgbClr val="FFFFFF"/>
                </a:solidFill>
                <a:latin typeface="Arial" pitchFamily="34" charset="0"/>
              </a:defRPr>
            </a:lvl1pPr>
            <a:lvl2pPr marL="742950" indent="-285750" eaLnBrk="0" hangingPunct="0">
              <a:defRPr>
                <a:solidFill>
                  <a:srgbClr val="FFFFFF"/>
                </a:solidFill>
                <a:latin typeface="Arial" pitchFamily="34" charset="0"/>
              </a:defRPr>
            </a:lvl2pPr>
            <a:lvl3pPr marL="1143000" indent="-228600" eaLnBrk="0" hangingPunct="0">
              <a:defRPr>
                <a:solidFill>
                  <a:srgbClr val="FFFFFF"/>
                </a:solidFill>
                <a:latin typeface="Arial" pitchFamily="34" charset="0"/>
              </a:defRPr>
            </a:lvl3pPr>
            <a:lvl4pPr marL="1600200" indent="-228600" eaLnBrk="0" hangingPunct="0">
              <a:defRPr>
                <a:solidFill>
                  <a:srgbClr val="FFFFFF"/>
                </a:solidFill>
                <a:latin typeface="Arial" pitchFamily="34" charset="0"/>
              </a:defRPr>
            </a:lvl4pPr>
            <a:lvl5pPr marL="2057400" indent="-228600" eaLnBrk="0" hangingPunct="0">
              <a:defRPr>
                <a:solidFill>
                  <a:srgbClr val="FFFFFF"/>
                </a:solidFill>
                <a:latin typeface="Arial" pitchFamily="34" charset="0"/>
              </a:defRPr>
            </a:lvl5pPr>
            <a:lvl6pPr marL="2514600" indent="-228600" eaLnBrk="0" fontAlgn="base" hangingPunct="0">
              <a:spcBef>
                <a:spcPct val="0"/>
              </a:spcBef>
              <a:spcAft>
                <a:spcPct val="0"/>
              </a:spcAft>
              <a:defRPr>
                <a:solidFill>
                  <a:srgbClr val="FFFFFF"/>
                </a:solidFill>
                <a:latin typeface="Arial" pitchFamily="34" charset="0"/>
              </a:defRPr>
            </a:lvl6pPr>
            <a:lvl7pPr marL="2971800" indent="-228600" eaLnBrk="0" fontAlgn="base" hangingPunct="0">
              <a:spcBef>
                <a:spcPct val="0"/>
              </a:spcBef>
              <a:spcAft>
                <a:spcPct val="0"/>
              </a:spcAft>
              <a:defRPr>
                <a:solidFill>
                  <a:srgbClr val="FFFFFF"/>
                </a:solidFill>
                <a:latin typeface="Arial" pitchFamily="34" charset="0"/>
              </a:defRPr>
            </a:lvl7pPr>
            <a:lvl8pPr marL="3429000" indent="-228600" eaLnBrk="0" fontAlgn="base" hangingPunct="0">
              <a:spcBef>
                <a:spcPct val="0"/>
              </a:spcBef>
              <a:spcAft>
                <a:spcPct val="0"/>
              </a:spcAft>
              <a:defRPr>
                <a:solidFill>
                  <a:srgbClr val="FFFFFF"/>
                </a:solidFill>
                <a:latin typeface="Arial" pitchFamily="34" charset="0"/>
              </a:defRPr>
            </a:lvl8pPr>
            <a:lvl9pPr marL="3886200" indent="-228600" eaLnBrk="0" fontAlgn="base" hangingPunct="0">
              <a:spcBef>
                <a:spcPct val="0"/>
              </a:spcBef>
              <a:spcAft>
                <a:spcPct val="0"/>
              </a:spcAft>
              <a:defRPr>
                <a:solidFill>
                  <a:srgbClr val="FFFFFF"/>
                </a:solidFill>
                <a:latin typeface="Arial" pitchFamily="34" charset="0"/>
              </a:defRPr>
            </a:lvl9pPr>
          </a:lstStyle>
          <a:p>
            <a:pPr algn="ctr" eaLnBrk="1" hangingPunct="1">
              <a:spcBef>
                <a:spcPct val="50000"/>
              </a:spcBef>
            </a:pPr>
            <a:r>
              <a:rPr lang="tr-TR" sz="2000">
                <a:cs typeface="Arial" pitchFamily="34" charset="0"/>
              </a:rPr>
              <a:t>Cevap yok</a:t>
            </a:r>
            <a:endParaRPr lang="en-US" sz="2000">
              <a:cs typeface="Arial" pitchFamily="34" charset="0"/>
            </a:endParaRPr>
          </a:p>
        </p:txBody>
      </p:sp>
      <p:sp>
        <p:nvSpPr>
          <p:cNvPr id="38931" name="Line 19"/>
          <p:cNvSpPr>
            <a:spLocks noChangeShapeType="1"/>
          </p:cNvSpPr>
          <p:nvPr/>
        </p:nvSpPr>
        <p:spPr bwMode="auto">
          <a:xfrm>
            <a:off x="2959101" y="4568825"/>
            <a:ext cx="838200" cy="457200"/>
          </a:xfrm>
          <a:prstGeom prst="line">
            <a:avLst/>
          </a:prstGeom>
          <a:noFill/>
          <a:ln w="28575">
            <a:solidFill>
              <a:schemeClr val="bg1"/>
            </a:solidFill>
            <a:round/>
            <a:headEnd/>
            <a:tailEnd type="arrow" w="med" len="med"/>
          </a:ln>
          <a:extLst>
            <a:ext uri="{909E8E84-426E-40DD-AFC4-6F175D3DCCD1}">
              <a14:hiddenFill xmlns:a14="http://schemas.microsoft.com/office/drawing/2010/main">
                <a:noFill/>
              </a14:hiddenFill>
            </a:ext>
          </a:extLst>
        </p:spPr>
        <p:txBody>
          <a:bodyPr lIns="91236" tIns="45619" rIns="91236" bIns="45619"/>
          <a:lstStyle/>
          <a:p>
            <a:endParaRPr lang="tr-TR">
              <a:solidFill>
                <a:srgbClr val="000000"/>
              </a:solidFill>
            </a:endParaRPr>
          </a:p>
        </p:txBody>
      </p:sp>
      <p:sp>
        <p:nvSpPr>
          <p:cNvPr id="38932" name="Line 20"/>
          <p:cNvSpPr>
            <a:spLocks noChangeShapeType="1"/>
          </p:cNvSpPr>
          <p:nvPr/>
        </p:nvSpPr>
        <p:spPr bwMode="auto">
          <a:xfrm>
            <a:off x="5330826" y="5156200"/>
            <a:ext cx="838200"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lIns="91236" tIns="45619" rIns="91236" bIns="45619"/>
          <a:lstStyle/>
          <a:p>
            <a:endParaRPr lang="tr-TR">
              <a:solidFill>
                <a:srgbClr val="000000"/>
              </a:solidFill>
            </a:endParaRPr>
          </a:p>
        </p:txBody>
      </p:sp>
      <p:sp>
        <p:nvSpPr>
          <p:cNvPr id="38933" name="Line 21"/>
          <p:cNvSpPr>
            <a:spLocks noChangeShapeType="1"/>
          </p:cNvSpPr>
          <p:nvPr/>
        </p:nvSpPr>
        <p:spPr bwMode="auto">
          <a:xfrm flipV="1">
            <a:off x="6159500" y="4557714"/>
            <a:ext cx="0" cy="609600"/>
          </a:xfrm>
          <a:prstGeom prst="line">
            <a:avLst/>
          </a:prstGeom>
          <a:noFill/>
          <a:ln w="28575">
            <a:solidFill>
              <a:schemeClr val="bg1"/>
            </a:solidFill>
            <a:round/>
            <a:headEnd/>
            <a:tailEnd type="arrow" w="med" len="med"/>
          </a:ln>
          <a:extLst>
            <a:ext uri="{909E8E84-426E-40DD-AFC4-6F175D3DCCD1}">
              <a14:hiddenFill xmlns:a14="http://schemas.microsoft.com/office/drawing/2010/main">
                <a:noFill/>
              </a14:hiddenFill>
            </a:ext>
          </a:extLst>
        </p:spPr>
        <p:txBody>
          <a:bodyPr lIns="91236" tIns="45619" rIns="91236" bIns="45619"/>
          <a:lstStyle/>
          <a:p>
            <a:endParaRPr lang="tr-TR">
              <a:solidFill>
                <a:srgbClr val="000000"/>
              </a:solidFill>
            </a:endParaRPr>
          </a:p>
        </p:txBody>
      </p:sp>
      <p:sp>
        <p:nvSpPr>
          <p:cNvPr id="38934" name="Text Box 22"/>
          <p:cNvSpPr txBox="1">
            <a:spLocks noChangeArrowheads="1"/>
          </p:cNvSpPr>
          <p:nvPr/>
        </p:nvSpPr>
        <p:spPr bwMode="auto">
          <a:xfrm>
            <a:off x="3713164" y="5765801"/>
            <a:ext cx="2438400" cy="707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36" tIns="45619" rIns="91236" bIns="45619">
            <a:spAutoFit/>
          </a:bodyPr>
          <a:lstStyle>
            <a:lvl1pPr eaLnBrk="0" hangingPunct="0">
              <a:defRPr>
                <a:solidFill>
                  <a:srgbClr val="FFFFFF"/>
                </a:solidFill>
                <a:latin typeface="Arial" pitchFamily="34" charset="0"/>
              </a:defRPr>
            </a:lvl1pPr>
            <a:lvl2pPr marL="742950" indent="-285750" eaLnBrk="0" hangingPunct="0">
              <a:defRPr>
                <a:solidFill>
                  <a:srgbClr val="FFFFFF"/>
                </a:solidFill>
                <a:latin typeface="Arial" pitchFamily="34" charset="0"/>
              </a:defRPr>
            </a:lvl2pPr>
            <a:lvl3pPr marL="1143000" indent="-228600" eaLnBrk="0" hangingPunct="0">
              <a:defRPr>
                <a:solidFill>
                  <a:srgbClr val="FFFFFF"/>
                </a:solidFill>
                <a:latin typeface="Arial" pitchFamily="34" charset="0"/>
              </a:defRPr>
            </a:lvl3pPr>
            <a:lvl4pPr marL="1600200" indent="-228600" eaLnBrk="0" hangingPunct="0">
              <a:defRPr>
                <a:solidFill>
                  <a:srgbClr val="FFFFFF"/>
                </a:solidFill>
                <a:latin typeface="Arial" pitchFamily="34" charset="0"/>
              </a:defRPr>
            </a:lvl4pPr>
            <a:lvl5pPr marL="2057400" indent="-228600" eaLnBrk="0" hangingPunct="0">
              <a:defRPr>
                <a:solidFill>
                  <a:srgbClr val="FFFFFF"/>
                </a:solidFill>
                <a:latin typeface="Arial" pitchFamily="34" charset="0"/>
              </a:defRPr>
            </a:lvl5pPr>
            <a:lvl6pPr marL="2514600" indent="-228600" eaLnBrk="0" fontAlgn="base" hangingPunct="0">
              <a:spcBef>
                <a:spcPct val="0"/>
              </a:spcBef>
              <a:spcAft>
                <a:spcPct val="0"/>
              </a:spcAft>
              <a:defRPr>
                <a:solidFill>
                  <a:srgbClr val="FFFFFF"/>
                </a:solidFill>
                <a:latin typeface="Arial" pitchFamily="34" charset="0"/>
              </a:defRPr>
            </a:lvl6pPr>
            <a:lvl7pPr marL="2971800" indent="-228600" eaLnBrk="0" fontAlgn="base" hangingPunct="0">
              <a:spcBef>
                <a:spcPct val="0"/>
              </a:spcBef>
              <a:spcAft>
                <a:spcPct val="0"/>
              </a:spcAft>
              <a:defRPr>
                <a:solidFill>
                  <a:srgbClr val="FFFFFF"/>
                </a:solidFill>
                <a:latin typeface="Arial" pitchFamily="34" charset="0"/>
              </a:defRPr>
            </a:lvl7pPr>
            <a:lvl8pPr marL="3429000" indent="-228600" eaLnBrk="0" fontAlgn="base" hangingPunct="0">
              <a:spcBef>
                <a:spcPct val="0"/>
              </a:spcBef>
              <a:spcAft>
                <a:spcPct val="0"/>
              </a:spcAft>
              <a:defRPr>
                <a:solidFill>
                  <a:srgbClr val="FFFFFF"/>
                </a:solidFill>
                <a:latin typeface="Arial" pitchFamily="34" charset="0"/>
              </a:defRPr>
            </a:lvl8pPr>
            <a:lvl9pPr marL="3886200" indent="-228600" eaLnBrk="0" fontAlgn="base" hangingPunct="0">
              <a:spcBef>
                <a:spcPct val="0"/>
              </a:spcBef>
              <a:spcAft>
                <a:spcPct val="0"/>
              </a:spcAft>
              <a:defRPr>
                <a:solidFill>
                  <a:srgbClr val="FFFFFF"/>
                </a:solidFill>
                <a:latin typeface="Arial" pitchFamily="34" charset="0"/>
              </a:defRPr>
            </a:lvl9pPr>
          </a:lstStyle>
          <a:p>
            <a:pPr algn="ctr" eaLnBrk="1" hangingPunct="1">
              <a:spcBef>
                <a:spcPct val="50000"/>
              </a:spcBef>
            </a:pPr>
            <a:r>
              <a:rPr lang="tr-TR" sz="2000">
                <a:cs typeface="Arial" pitchFamily="34" charset="0"/>
              </a:rPr>
              <a:t>Tekrarlayan semptomlar</a:t>
            </a:r>
            <a:endParaRPr lang="en-US" sz="2000">
              <a:cs typeface="Arial" pitchFamily="34" charset="0"/>
            </a:endParaRPr>
          </a:p>
        </p:txBody>
      </p:sp>
      <p:sp>
        <p:nvSpPr>
          <p:cNvPr id="38935" name="Line 23"/>
          <p:cNvSpPr>
            <a:spLocks noChangeShapeType="1"/>
          </p:cNvSpPr>
          <p:nvPr/>
        </p:nvSpPr>
        <p:spPr bwMode="auto">
          <a:xfrm>
            <a:off x="2311444" y="5170533"/>
            <a:ext cx="1871663" cy="936625"/>
          </a:xfrm>
          <a:prstGeom prst="line">
            <a:avLst/>
          </a:prstGeom>
          <a:noFill/>
          <a:ln w="28575">
            <a:solidFill>
              <a:schemeClr val="bg1"/>
            </a:solidFill>
            <a:prstDash val="dash"/>
            <a:round/>
            <a:headEnd/>
            <a:tailEnd type="arrow" w="med" len="med"/>
          </a:ln>
          <a:extLst>
            <a:ext uri="{909E8E84-426E-40DD-AFC4-6F175D3DCCD1}">
              <a14:hiddenFill xmlns:a14="http://schemas.microsoft.com/office/drawing/2010/main">
                <a:noFill/>
              </a14:hiddenFill>
            </a:ext>
          </a:extLst>
        </p:spPr>
        <p:txBody>
          <a:bodyPr lIns="91236" tIns="45619" rIns="91236" bIns="45619"/>
          <a:lstStyle/>
          <a:p>
            <a:endParaRPr lang="tr-TR">
              <a:solidFill>
                <a:srgbClr val="000000"/>
              </a:solidFill>
            </a:endParaRPr>
          </a:p>
        </p:txBody>
      </p:sp>
      <p:sp>
        <p:nvSpPr>
          <p:cNvPr id="38936" name="Line 24"/>
          <p:cNvSpPr>
            <a:spLocks noChangeShapeType="1"/>
          </p:cNvSpPr>
          <p:nvPr/>
        </p:nvSpPr>
        <p:spPr bwMode="auto">
          <a:xfrm>
            <a:off x="5835650" y="6092825"/>
            <a:ext cx="990600"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lIns="91236" tIns="45619" rIns="91236" bIns="45619"/>
          <a:lstStyle/>
          <a:p>
            <a:endParaRPr lang="tr-TR">
              <a:solidFill>
                <a:srgbClr val="000000"/>
              </a:solidFill>
            </a:endParaRPr>
          </a:p>
        </p:txBody>
      </p:sp>
      <p:sp>
        <p:nvSpPr>
          <p:cNvPr id="38937" name="Line 25"/>
          <p:cNvSpPr>
            <a:spLocks noChangeShapeType="1"/>
          </p:cNvSpPr>
          <p:nvPr/>
        </p:nvSpPr>
        <p:spPr bwMode="auto">
          <a:xfrm flipV="1">
            <a:off x="6832600" y="4560888"/>
            <a:ext cx="0" cy="1524000"/>
          </a:xfrm>
          <a:prstGeom prst="line">
            <a:avLst/>
          </a:prstGeom>
          <a:noFill/>
          <a:ln w="28575">
            <a:solidFill>
              <a:schemeClr val="bg1"/>
            </a:solidFill>
            <a:round/>
            <a:headEnd/>
            <a:tailEnd type="arrow" w="med" len="med"/>
          </a:ln>
          <a:effectLst>
            <a:outerShdw dist="12700" dir="5400000" algn="ctr" rotWithShape="0">
              <a:schemeClr val="tx1"/>
            </a:outerShdw>
          </a:effectLst>
          <a:extLst>
            <a:ext uri="{909E8E84-426E-40DD-AFC4-6F175D3DCCD1}">
              <a14:hiddenFill xmlns:a14="http://schemas.microsoft.com/office/drawing/2010/main">
                <a:noFill/>
              </a14:hiddenFill>
            </a:ext>
          </a:extLst>
        </p:spPr>
        <p:txBody>
          <a:bodyPr lIns="91236" tIns="45619" rIns="91236" bIns="45619"/>
          <a:lstStyle/>
          <a:p>
            <a:endParaRPr lang="tr-TR">
              <a:solidFill>
                <a:srgbClr val="000000"/>
              </a:solidFill>
            </a:endParaRPr>
          </a:p>
        </p:txBody>
      </p:sp>
      <p:sp>
        <p:nvSpPr>
          <p:cNvPr id="38938" name="Rectangle 26"/>
          <p:cNvSpPr>
            <a:spLocks noGrp="1" noChangeArrowheads="1"/>
          </p:cNvSpPr>
          <p:nvPr>
            <p:ph type="title" idx="4294967295"/>
          </p:nvPr>
        </p:nvSpPr>
        <p:spPr>
          <a:xfrm>
            <a:off x="439738" y="333375"/>
            <a:ext cx="8229600" cy="1143000"/>
          </a:xfrm>
          <a:noFill/>
        </p:spPr>
        <p:txBody>
          <a:bodyPr lIns="91236" tIns="45619" rIns="91236" bIns="45619" anchor="t"/>
          <a:lstStyle/>
          <a:p>
            <a:pPr eaLnBrk="1" hangingPunct="1"/>
            <a:r>
              <a:rPr lang="tr-TR" b="1" smtClean="0">
                <a:solidFill>
                  <a:schemeClr val="bg1"/>
                </a:solidFill>
              </a:rPr>
              <a:t>GÖRH</a:t>
            </a:r>
            <a:br>
              <a:rPr lang="tr-TR" b="1" smtClean="0">
                <a:solidFill>
                  <a:schemeClr val="bg1"/>
                </a:solidFill>
              </a:rPr>
            </a:br>
            <a:r>
              <a:rPr lang="tr-TR" b="1" smtClean="0">
                <a:solidFill>
                  <a:schemeClr val="bg1"/>
                </a:solidFill>
              </a:rPr>
              <a:t>Semptomdan teşhise</a:t>
            </a:r>
          </a:p>
        </p:txBody>
      </p:sp>
    </p:spTree>
    <p:extLst>
      <p:ext uri="{BB962C8B-B14F-4D97-AF65-F5344CB8AC3E}">
        <p14:creationId xmlns:p14="http://schemas.microsoft.com/office/powerpoint/2010/main" val="3629227588"/>
      </p:ext>
    </p:extLst>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2162" name="droppedImage.pd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523" y="205383"/>
            <a:ext cx="8599289" cy="6449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extLst>
      <p:ext uri="{BB962C8B-B14F-4D97-AF65-F5344CB8AC3E}">
        <p14:creationId xmlns:p14="http://schemas.microsoft.com/office/powerpoint/2010/main" val="2622205212"/>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LA Sınıflandırılması</a:t>
            </a:r>
            <a:endParaRPr lang="tr-TR" dirty="0"/>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87624" y="1489208"/>
            <a:ext cx="7411026"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ikdörtgen 3"/>
          <p:cNvSpPr/>
          <p:nvPr/>
        </p:nvSpPr>
        <p:spPr>
          <a:xfrm>
            <a:off x="3347864" y="6165306"/>
            <a:ext cx="4572000" cy="584576"/>
          </a:xfrm>
          <a:prstGeom prst="rect">
            <a:avLst/>
          </a:prstGeom>
        </p:spPr>
        <p:txBody>
          <a:bodyPr lIns="91203" tIns="45602" rIns="91203" bIns="45602">
            <a:spAutoFit/>
          </a:bodyPr>
          <a:lstStyle/>
          <a:p>
            <a:r>
              <a:rPr lang="fr-FR" sz="1600" dirty="0" err="1">
                <a:solidFill>
                  <a:srgbClr val="FFFFFF"/>
                </a:solidFill>
              </a:rPr>
              <a:t>Nayar</a:t>
            </a:r>
            <a:r>
              <a:rPr lang="fr-FR" sz="1600" dirty="0">
                <a:solidFill>
                  <a:srgbClr val="FFFFFF"/>
                </a:solidFill>
              </a:rPr>
              <a:t> DS et al. </a:t>
            </a:r>
            <a:r>
              <a:rPr lang="fr-FR" sz="1600" dirty="0" err="1">
                <a:solidFill>
                  <a:srgbClr val="FFFFFF"/>
                </a:solidFill>
              </a:rPr>
              <a:t>Gastrointest</a:t>
            </a:r>
            <a:r>
              <a:rPr lang="fr-FR" sz="1600" dirty="0">
                <a:solidFill>
                  <a:srgbClr val="FFFFFF"/>
                </a:solidFill>
              </a:rPr>
              <a:t> </a:t>
            </a:r>
            <a:r>
              <a:rPr lang="fr-FR" sz="1600" dirty="0" err="1">
                <a:solidFill>
                  <a:srgbClr val="FFFFFF"/>
                </a:solidFill>
              </a:rPr>
              <a:t>Endosc</a:t>
            </a:r>
            <a:r>
              <a:rPr lang="fr-FR" sz="1600" dirty="0">
                <a:solidFill>
                  <a:srgbClr val="FFFFFF"/>
                </a:solidFill>
              </a:rPr>
              <a:t> 2004;60:253-7.</a:t>
            </a:r>
            <a:endParaRPr lang="tr-TR" sz="1600" dirty="0">
              <a:solidFill>
                <a:srgbClr val="FFFFFF"/>
              </a:solidFill>
            </a:endParaRPr>
          </a:p>
        </p:txBody>
      </p:sp>
    </p:spTree>
    <p:extLst>
      <p:ext uri="{BB962C8B-B14F-4D97-AF65-F5344CB8AC3E}">
        <p14:creationId xmlns:p14="http://schemas.microsoft.com/office/powerpoint/2010/main" val="12588788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701824"/>
            <a:ext cx="8229600" cy="1143000"/>
          </a:xfrm>
        </p:spPr>
        <p:txBody>
          <a:bodyPr/>
          <a:lstStyle/>
          <a:p>
            <a:r>
              <a:rPr lang="tr-TR" sz="3600" dirty="0"/>
              <a:t>NERH: </a:t>
            </a:r>
            <a:r>
              <a:rPr lang="tr-TR" sz="3600" dirty="0" err="1"/>
              <a:t>MontrealSınıflandırması</a:t>
            </a:r>
            <a:r>
              <a:rPr lang="tr-TR" sz="3600" dirty="0"/>
              <a:t/>
            </a:r>
            <a:br>
              <a:rPr lang="tr-TR" sz="3600" dirty="0"/>
            </a:br>
            <a:endParaRPr lang="tr-TR" sz="3600" dirty="0"/>
          </a:p>
        </p:txBody>
      </p:sp>
      <p:sp>
        <p:nvSpPr>
          <p:cNvPr id="3" name="İçerik Yer Tutucusu 2"/>
          <p:cNvSpPr>
            <a:spLocks noGrp="1"/>
          </p:cNvSpPr>
          <p:nvPr>
            <p:ph idx="1"/>
          </p:nvPr>
        </p:nvSpPr>
        <p:spPr/>
        <p:txBody>
          <a:bodyPr/>
          <a:lstStyle/>
          <a:p>
            <a:endParaRPr lang="tr-TR" dirty="0"/>
          </a:p>
          <a:p>
            <a:pPr marL="0" indent="0">
              <a:buNone/>
            </a:pPr>
            <a:r>
              <a:rPr lang="tr-TR" dirty="0"/>
              <a:t>• </a:t>
            </a:r>
            <a:r>
              <a:rPr lang="tr-TR" dirty="0" err="1" smtClean="0"/>
              <a:t>Nonerosiv</a:t>
            </a:r>
            <a:r>
              <a:rPr lang="tr-TR" dirty="0" smtClean="0"/>
              <a:t> </a:t>
            </a:r>
            <a:r>
              <a:rPr lang="tr-TR" dirty="0" err="1" smtClean="0"/>
              <a:t>refluks</a:t>
            </a:r>
            <a:r>
              <a:rPr lang="tr-TR" dirty="0" smtClean="0"/>
              <a:t> hastalığı endoskopide </a:t>
            </a:r>
            <a:r>
              <a:rPr lang="tr-TR" dirty="0" err="1" smtClean="0"/>
              <a:t>mukozal</a:t>
            </a:r>
            <a:r>
              <a:rPr lang="tr-TR" dirty="0" smtClean="0"/>
              <a:t> hasar olmaksızın, hastanın </a:t>
            </a:r>
            <a:r>
              <a:rPr lang="tr-TR" dirty="0" err="1" smtClean="0"/>
              <a:t>reflükse</a:t>
            </a:r>
            <a:r>
              <a:rPr lang="tr-TR" dirty="0" smtClean="0"/>
              <a:t> bağlı olarak rahatsızlık hissetmesidir</a:t>
            </a:r>
          </a:p>
          <a:p>
            <a:pPr marL="0" indent="0">
              <a:buNone/>
            </a:pPr>
            <a:r>
              <a:rPr lang="tr-TR" dirty="0" smtClean="0"/>
              <a:t>• </a:t>
            </a:r>
            <a:r>
              <a:rPr lang="tr-TR" dirty="0" smtClean="0">
                <a:solidFill>
                  <a:srgbClr val="FFFFFF"/>
                </a:solidFill>
              </a:rPr>
              <a:t>GE bileşkedeki </a:t>
            </a:r>
            <a:r>
              <a:rPr lang="tr-TR" dirty="0" err="1" smtClean="0"/>
              <a:t>Erythema</a:t>
            </a:r>
            <a:r>
              <a:rPr lang="tr-TR" dirty="0" smtClean="0"/>
              <a:t>  GÖRH demek DEĞİLDİR !</a:t>
            </a:r>
            <a:endParaRPr lang="tr-TR" dirty="0"/>
          </a:p>
          <a:p>
            <a:pPr marL="0" indent="0">
              <a:buNone/>
            </a:pPr>
            <a:endParaRPr lang="tr-TR" sz="1800" dirty="0"/>
          </a:p>
          <a:p>
            <a:pPr marL="0" indent="0">
              <a:buNone/>
            </a:pPr>
            <a:endParaRPr lang="tr-TR" sz="1800" dirty="0"/>
          </a:p>
          <a:p>
            <a:pPr marL="0" indent="0">
              <a:buNone/>
            </a:pPr>
            <a:r>
              <a:rPr lang="tr-TR" sz="1600" dirty="0" err="1"/>
              <a:t>Vakil</a:t>
            </a:r>
            <a:r>
              <a:rPr lang="tr-TR" sz="1600" dirty="0"/>
              <a:t> N et al. Am J </a:t>
            </a:r>
            <a:r>
              <a:rPr lang="tr-TR" sz="1600" dirty="0" err="1"/>
              <a:t>Gastroenterol</a:t>
            </a:r>
            <a:r>
              <a:rPr lang="tr-TR" sz="1600" dirty="0"/>
              <a:t> 2006;101:1900-20</a:t>
            </a:r>
            <a:r>
              <a:rPr lang="tr-TR" dirty="0"/>
              <a:t>.</a:t>
            </a:r>
          </a:p>
        </p:txBody>
      </p:sp>
    </p:spTree>
    <p:extLst>
      <p:ext uri="{BB962C8B-B14F-4D97-AF65-F5344CB8AC3E}">
        <p14:creationId xmlns:p14="http://schemas.microsoft.com/office/powerpoint/2010/main" val="19486795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p:cNvSpPr>
            <a:spLocks/>
          </p:cNvSpPr>
          <p:nvPr/>
        </p:nvSpPr>
        <p:spPr bwMode="auto">
          <a:xfrm>
            <a:off x="7916865" y="3622677"/>
            <a:ext cx="1084372" cy="746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39588" bIns="0">
            <a:spAutoFit/>
          </a:bodyPr>
          <a:lstStyle/>
          <a:p>
            <a:pPr marL="39588"/>
            <a:r>
              <a:rPr lang="en-US" sz="1600">
                <a:latin typeface="Trebuchet MS" charset="0"/>
                <a:ea typeface="ＭＳ Ｐゴシック" charset="0"/>
                <a:cs typeface="Trebuchet MS" charset="0"/>
                <a:sym typeface="Trebuchet MS" charset="0"/>
              </a:rPr>
              <a:t>Asit</a:t>
            </a:r>
          </a:p>
          <a:p>
            <a:pPr marL="39588"/>
            <a:r>
              <a:rPr lang="en-US" sz="1600">
                <a:latin typeface="Trebuchet MS" charset="0"/>
                <a:ea typeface="ＭＳ Ｐゴシック" charset="0"/>
                <a:cs typeface="Trebuchet MS" charset="0"/>
                <a:sym typeface="Trebuchet MS" charset="0"/>
              </a:rPr>
              <a:t>Pepsin</a:t>
            </a:r>
            <a:br>
              <a:rPr lang="en-US" sz="1600">
                <a:latin typeface="Trebuchet MS" charset="0"/>
                <a:ea typeface="ＭＳ Ｐゴシック" charset="0"/>
                <a:cs typeface="Trebuchet MS" charset="0"/>
                <a:sym typeface="Trebuchet MS" charset="0"/>
              </a:rPr>
            </a:br>
            <a:r>
              <a:rPr lang="en-US" sz="1600">
                <a:latin typeface="Trebuchet MS" charset="0"/>
                <a:ea typeface="ＭＳ Ｐゴシック" charset="0"/>
                <a:cs typeface="Trebuchet MS" charset="0"/>
                <a:sym typeface="Trebuchet MS" charset="0"/>
              </a:rPr>
              <a:t>Bikarbonat</a:t>
            </a:r>
          </a:p>
        </p:txBody>
      </p:sp>
      <p:grpSp>
        <p:nvGrpSpPr>
          <p:cNvPr id="25992" name="Group 392"/>
          <p:cNvGrpSpPr>
            <a:grpSpLocks/>
          </p:cNvGrpSpPr>
          <p:nvPr/>
        </p:nvGrpSpPr>
        <p:grpSpPr bwMode="auto">
          <a:xfrm>
            <a:off x="531814" y="1068388"/>
            <a:ext cx="7397750" cy="5637212"/>
            <a:chOff x="0" y="0"/>
            <a:chExt cx="4659" cy="3550"/>
          </a:xfrm>
        </p:grpSpPr>
        <p:sp>
          <p:nvSpPr>
            <p:cNvPr id="25602" name="Oval 2"/>
            <p:cNvSpPr>
              <a:spLocks/>
            </p:cNvSpPr>
            <p:nvPr/>
          </p:nvSpPr>
          <p:spPr bwMode="auto">
            <a:xfrm>
              <a:off x="4606" y="2048"/>
              <a:ext cx="42" cy="48"/>
            </a:xfrm>
            <a:prstGeom prst="ellipse">
              <a:avLst/>
            </a:prstGeom>
            <a:solidFill>
              <a:srgbClr val="40FF40"/>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603" name="Rectangle 3"/>
            <p:cNvSpPr>
              <a:spLocks/>
            </p:cNvSpPr>
            <p:nvPr/>
          </p:nvSpPr>
          <p:spPr bwMode="auto">
            <a:xfrm>
              <a:off x="4604" y="1670"/>
              <a:ext cx="45" cy="51"/>
            </a:xfrm>
            <a:prstGeom prst="rect">
              <a:avLst/>
            </a:prstGeom>
            <a:solidFill>
              <a:srgbClr val="FFFF0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5604" name="Freeform 4"/>
            <p:cNvSpPr>
              <a:spLocks/>
            </p:cNvSpPr>
            <p:nvPr/>
          </p:nvSpPr>
          <p:spPr bwMode="auto">
            <a:xfrm>
              <a:off x="4594" y="1830"/>
              <a:ext cx="65" cy="102"/>
            </a:xfrm>
            <a:custGeom>
              <a:avLst/>
              <a:gdLst>
                <a:gd name="T0" fmla="*/ 21600 w 21600"/>
                <a:gd name="T1" fmla="*/ 21365 h 21600"/>
                <a:gd name="T2" fmla="*/ 0 w 21600"/>
                <a:gd name="T3" fmla="*/ 21600 h 21600"/>
                <a:gd name="T4" fmla="*/ 10145 w 21600"/>
                <a:gd name="T5" fmla="*/ 0 h 21600"/>
                <a:gd name="T6" fmla="*/ 21600 w 21600"/>
                <a:gd name="T7" fmla="*/ 21365 h 21600"/>
              </a:gdLst>
              <a:ahLst/>
              <a:cxnLst>
                <a:cxn ang="0">
                  <a:pos x="T0" y="T1"/>
                </a:cxn>
                <a:cxn ang="0">
                  <a:pos x="T2" y="T3"/>
                </a:cxn>
                <a:cxn ang="0">
                  <a:pos x="T4" y="T5"/>
                </a:cxn>
                <a:cxn ang="0">
                  <a:pos x="T6" y="T7"/>
                </a:cxn>
              </a:cxnLst>
              <a:rect l="0" t="0" r="r" b="b"/>
              <a:pathLst>
                <a:path w="21600" h="21600">
                  <a:moveTo>
                    <a:pt x="21600" y="21365"/>
                  </a:moveTo>
                  <a:lnTo>
                    <a:pt x="0" y="21600"/>
                  </a:lnTo>
                  <a:lnTo>
                    <a:pt x="10145" y="0"/>
                  </a:lnTo>
                  <a:lnTo>
                    <a:pt x="21600" y="21365"/>
                  </a:lnTo>
                </a:path>
              </a:pathLst>
            </a:custGeom>
            <a:solidFill>
              <a:srgbClr val="CCCCFF"/>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endParaRPr lang="en-US"/>
            </a:p>
          </p:txBody>
        </p:sp>
        <p:sp>
          <p:nvSpPr>
            <p:cNvPr id="25605" name="Rectangle 5"/>
            <p:cNvSpPr>
              <a:spLocks/>
            </p:cNvSpPr>
            <p:nvPr/>
          </p:nvSpPr>
          <p:spPr bwMode="auto">
            <a:xfrm>
              <a:off x="120" y="5"/>
              <a:ext cx="4352" cy="1265"/>
            </a:xfrm>
            <a:prstGeom prst="rect">
              <a:avLst/>
            </a:prstGeom>
            <a:gradFill rotWithShape="0">
              <a:gsLst>
                <a:gs pos="0">
                  <a:srgbClr val="5D1400"/>
                </a:gs>
                <a:gs pos="100000">
                  <a:srgbClr val="E83300"/>
                </a:gs>
              </a:gsLst>
              <a:lin ang="5400000" scaled="1"/>
            </a:gra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5606" name="Oval 6"/>
            <p:cNvSpPr>
              <a:spLocks/>
            </p:cNvSpPr>
            <p:nvPr/>
          </p:nvSpPr>
          <p:spPr bwMode="auto">
            <a:xfrm>
              <a:off x="632" y="29"/>
              <a:ext cx="1141" cy="458"/>
            </a:xfrm>
            <a:prstGeom prst="ellipse">
              <a:avLst/>
            </a:prstGeom>
            <a:gradFill rotWithShape="0">
              <a:gsLst>
                <a:gs pos="0">
                  <a:srgbClr val="E83300"/>
                </a:gs>
                <a:gs pos="100000">
                  <a:srgbClr val="741900"/>
                </a:gs>
              </a:gsLst>
              <a:lin ang="18900000" scaled="1"/>
            </a:gra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607" name="Oval 7"/>
            <p:cNvSpPr>
              <a:spLocks/>
            </p:cNvSpPr>
            <p:nvPr/>
          </p:nvSpPr>
          <p:spPr bwMode="auto">
            <a:xfrm>
              <a:off x="120" y="129"/>
              <a:ext cx="1130" cy="457"/>
            </a:xfrm>
            <a:prstGeom prst="ellipse">
              <a:avLst/>
            </a:prstGeom>
            <a:gradFill rotWithShape="0">
              <a:gsLst>
                <a:gs pos="0">
                  <a:srgbClr val="E83300"/>
                </a:gs>
                <a:gs pos="100000">
                  <a:srgbClr val="741900"/>
                </a:gs>
              </a:gsLst>
              <a:lin ang="18900000" scaled="1"/>
            </a:gra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608" name="Freeform 8"/>
            <p:cNvSpPr>
              <a:spLocks/>
            </p:cNvSpPr>
            <p:nvPr/>
          </p:nvSpPr>
          <p:spPr bwMode="auto">
            <a:xfrm>
              <a:off x="111" y="425"/>
              <a:ext cx="418" cy="430"/>
            </a:xfrm>
            <a:custGeom>
              <a:avLst/>
              <a:gdLst>
                <a:gd name="T0" fmla="*/ 0 w 21600"/>
                <a:gd name="T1" fmla="*/ 0 h 21600"/>
                <a:gd name="T2" fmla="*/ 6843 w 21600"/>
                <a:gd name="T3" fmla="*/ 389 h 21600"/>
                <a:gd name="T4" fmla="*/ 11540 w 21600"/>
                <a:gd name="T5" fmla="*/ 389 h 21600"/>
                <a:gd name="T6" fmla="*/ 14400 w 21600"/>
                <a:gd name="T7" fmla="*/ 1111 h 21600"/>
                <a:gd name="T8" fmla="*/ 17668 w 21600"/>
                <a:gd name="T9" fmla="*/ 2332 h 21600"/>
                <a:gd name="T10" fmla="*/ 19813 w 21600"/>
                <a:gd name="T11" fmla="*/ 4276 h 21600"/>
                <a:gd name="T12" fmla="*/ 21600 w 21600"/>
                <a:gd name="T13" fmla="*/ 8940 h 21600"/>
                <a:gd name="T14" fmla="*/ 14809 w 21600"/>
                <a:gd name="T15" fmla="*/ 13271 h 21600"/>
                <a:gd name="T16" fmla="*/ 11183 w 21600"/>
                <a:gd name="T17" fmla="*/ 17935 h 21600"/>
                <a:gd name="T18" fmla="*/ 5821 w 21600"/>
                <a:gd name="T19" fmla="*/ 20267 h 21600"/>
                <a:gd name="T20" fmla="*/ 2911 w 21600"/>
                <a:gd name="T21" fmla="*/ 21433 h 21600"/>
                <a:gd name="T22" fmla="*/ 1787 w 21600"/>
                <a:gd name="T23" fmla="*/ 21433 h 21600"/>
                <a:gd name="T24" fmla="*/ 0 w 21600"/>
                <a:gd name="T25" fmla="*/ 21600 h 21600"/>
                <a:gd name="T26" fmla="*/ 0 w 21600"/>
                <a:gd name="T27" fmla="*/ 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600" h="21600">
                  <a:moveTo>
                    <a:pt x="0" y="0"/>
                  </a:moveTo>
                  <a:lnTo>
                    <a:pt x="6843" y="389"/>
                  </a:lnTo>
                  <a:lnTo>
                    <a:pt x="11540" y="389"/>
                  </a:lnTo>
                  <a:lnTo>
                    <a:pt x="14400" y="1111"/>
                  </a:lnTo>
                  <a:lnTo>
                    <a:pt x="17668" y="2332"/>
                  </a:lnTo>
                  <a:lnTo>
                    <a:pt x="19813" y="4276"/>
                  </a:lnTo>
                  <a:lnTo>
                    <a:pt x="21600" y="8940"/>
                  </a:lnTo>
                  <a:lnTo>
                    <a:pt x="14809" y="13271"/>
                  </a:lnTo>
                  <a:lnTo>
                    <a:pt x="11183" y="17935"/>
                  </a:lnTo>
                  <a:lnTo>
                    <a:pt x="5821" y="20267"/>
                  </a:lnTo>
                  <a:lnTo>
                    <a:pt x="2911" y="21433"/>
                  </a:lnTo>
                  <a:lnTo>
                    <a:pt x="1787" y="21433"/>
                  </a:lnTo>
                  <a:lnTo>
                    <a:pt x="0" y="21600"/>
                  </a:lnTo>
                  <a:lnTo>
                    <a:pt x="0" y="0"/>
                  </a:lnTo>
                </a:path>
              </a:pathLst>
            </a:custGeom>
            <a:gradFill rotWithShape="0">
              <a:gsLst>
                <a:gs pos="0">
                  <a:srgbClr val="E83300"/>
                </a:gs>
                <a:gs pos="100000">
                  <a:srgbClr val="741900"/>
                </a:gs>
              </a:gsLst>
              <a:lin ang="18900000" scaled="1"/>
            </a:gra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endParaRPr lang="en-US"/>
            </a:p>
          </p:txBody>
        </p:sp>
        <p:sp>
          <p:nvSpPr>
            <p:cNvPr id="25609" name="Oval 9"/>
            <p:cNvSpPr>
              <a:spLocks/>
            </p:cNvSpPr>
            <p:nvPr/>
          </p:nvSpPr>
          <p:spPr bwMode="auto">
            <a:xfrm>
              <a:off x="1841" y="29"/>
              <a:ext cx="1141" cy="458"/>
            </a:xfrm>
            <a:prstGeom prst="ellipse">
              <a:avLst/>
            </a:prstGeom>
            <a:gradFill rotWithShape="0">
              <a:gsLst>
                <a:gs pos="0">
                  <a:srgbClr val="E83300"/>
                </a:gs>
                <a:gs pos="100000">
                  <a:srgbClr val="741900"/>
                </a:gs>
              </a:gsLst>
              <a:lin ang="18900000" scaled="1"/>
            </a:gra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610" name="Oval 10"/>
            <p:cNvSpPr>
              <a:spLocks/>
            </p:cNvSpPr>
            <p:nvPr/>
          </p:nvSpPr>
          <p:spPr bwMode="auto">
            <a:xfrm>
              <a:off x="1352" y="119"/>
              <a:ext cx="1142" cy="392"/>
            </a:xfrm>
            <a:prstGeom prst="ellipse">
              <a:avLst/>
            </a:prstGeom>
            <a:gradFill rotWithShape="0">
              <a:gsLst>
                <a:gs pos="0">
                  <a:srgbClr val="E83300"/>
                </a:gs>
                <a:gs pos="100000">
                  <a:srgbClr val="741900"/>
                </a:gs>
              </a:gsLst>
              <a:lin ang="18900000" scaled="1"/>
            </a:gra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611" name="Oval 11"/>
            <p:cNvSpPr>
              <a:spLocks/>
            </p:cNvSpPr>
            <p:nvPr/>
          </p:nvSpPr>
          <p:spPr bwMode="auto">
            <a:xfrm>
              <a:off x="820" y="367"/>
              <a:ext cx="1065" cy="511"/>
            </a:xfrm>
            <a:prstGeom prst="ellipse">
              <a:avLst/>
            </a:prstGeom>
            <a:gradFill rotWithShape="0">
              <a:gsLst>
                <a:gs pos="0">
                  <a:srgbClr val="E83300"/>
                </a:gs>
                <a:gs pos="100000">
                  <a:srgbClr val="741900"/>
                </a:gs>
              </a:gsLst>
              <a:lin ang="18900000" scaled="1"/>
            </a:gra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612" name="Oval 12"/>
            <p:cNvSpPr>
              <a:spLocks/>
            </p:cNvSpPr>
            <p:nvPr/>
          </p:nvSpPr>
          <p:spPr bwMode="auto">
            <a:xfrm>
              <a:off x="133" y="493"/>
              <a:ext cx="1131" cy="439"/>
            </a:xfrm>
            <a:prstGeom prst="ellipse">
              <a:avLst/>
            </a:prstGeom>
            <a:gradFill rotWithShape="0">
              <a:gsLst>
                <a:gs pos="0">
                  <a:srgbClr val="E83300"/>
                </a:gs>
                <a:gs pos="100000">
                  <a:srgbClr val="741900"/>
                </a:gs>
              </a:gsLst>
              <a:lin ang="18900000" scaled="1"/>
            </a:gra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613" name="Freeform 13"/>
            <p:cNvSpPr>
              <a:spLocks/>
            </p:cNvSpPr>
            <p:nvPr/>
          </p:nvSpPr>
          <p:spPr bwMode="auto">
            <a:xfrm>
              <a:off x="112" y="860"/>
              <a:ext cx="417" cy="428"/>
            </a:xfrm>
            <a:custGeom>
              <a:avLst/>
              <a:gdLst>
                <a:gd name="T0" fmla="*/ 0 w 21600"/>
                <a:gd name="T1" fmla="*/ 0 h 21600"/>
                <a:gd name="T2" fmla="*/ 6875 w 21600"/>
                <a:gd name="T3" fmla="*/ 391 h 21600"/>
                <a:gd name="T4" fmla="*/ 11544 w 21600"/>
                <a:gd name="T5" fmla="*/ 391 h 21600"/>
                <a:gd name="T6" fmla="*/ 14417 w 21600"/>
                <a:gd name="T7" fmla="*/ 1172 h 21600"/>
                <a:gd name="T8" fmla="*/ 17649 w 21600"/>
                <a:gd name="T9" fmla="*/ 2344 h 21600"/>
                <a:gd name="T10" fmla="*/ 19804 w 21600"/>
                <a:gd name="T11" fmla="*/ 4298 h 21600"/>
                <a:gd name="T12" fmla="*/ 21600 w 21600"/>
                <a:gd name="T13" fmla="*/ 8986 h 21600"/>
                <a:gd name="T14" fmla="*/ 20574 w 21600"/>
                <a:gd name="T15" fmla="*/ 14121 h 21600"/>
                <a:gd name="T16" fmla="*/ 17649 w 21600"/>
                <a:gd name="T17" fmla="*/ 17302 h 21600"/>
                <a:gd name="T18" fmla="*/ 5798 w 21600"/>
                <a:gd name="T19" fmla="*/ 20428 h 21600"/>
                <a:gd name="T20" fmla="*/ 2924 w 21600"/>
                <a:gd name="T21" fmla="*/ 21600 h 21600"/>
                <a:gd name="T22" fmla="*/ 1796 w 21600"/>
                <a:gd name="T23" fmla="*/ 21600 h 21600"/>
                <a:gd name="T24" fmla="*/ 410 w 21600"/>
                <a:gd name="T25" fmla="*/ 21600 h 21600"/>
                <a:gd name="T26" fmla="*/ 0 w 21600"/>
                <a:gd name="T27" fmla="*/ 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600" h="21600">
                  <a:moveTo>
                    <a:pt x="0" y="0"/>
                  </a:moveTo>
                  <a:lnTo>
                    <a:pt x="6875" y="391"/>
                  </a:lnTo>
                  <a:lnTo>
                    <a:pt x="11544" y="391"/>
                  </a:lnTo>
                  <a:lnTo>
                    <a:pt x="14417" y="1172"/>
                  </a:lnTo>
                  <a:lnTo>
                    <a:pt x="17649" y="2344"/>
                  </a:lnTo>
                  <a:lnTo>
                    <a:pt x="19804" y="4298"/>
                  </a:lnTo>
                  <a:lnTo>
                    <a:pt x="21600" y="8986"/>
                  </a:lnTo>
                  <a:lnTo>
                    <a:pt x="20574" y="14121"/>
                  </a:lnTo>
                  <a:lnTo>
                    <a:pt x="17649" y="17302"/>
                  </a:lnTo>
                  <a:lnTo>
                    <a:pt x="5798" y="20428"/>
                  </a:lnTo>
                  <a:lnTo>
                    <a:pt x="2924" y="21600"/>
                  </a:lnTo>
                  <a:lnTo>
                    <a:pt x="1796" y="21600"/>
                  </a:lnTo>
                  <a:lnTo>
                    <a:pt x="410" y="21600"/>
                  </a:lnTo>
                  <a:lnTo>
                    <a:pt x="0" y="0"/>
                  </a:lnTo>
                </a:path>
              </a:pathLst>
            </a:custGeom>
            <a:gradFill rotWithShape="0">
              <a:gsLst>
                <a:gs pos="0">
                  <a:srgbClr val="E83300"/>
                </a:gs>
                <a:gs pos="100000">
                  <a:srgbClr val="741900"/>
                </a:gs>
              </a:gsLst>
              <a:lin ang="18900000" scaled="1"/>
            </a:gra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endParaRPr lang="en-US"/>
            </a:p>
          </p:txBody>
        </p:sp>
        <p:sp>
          <p:nvSpPr>
            <p:cNvPr id="25614" name="Freeform 14"/>
            <p:cNvSpPr>
              <a:spLocks/>
            </p:cNvSpPr>
            <p:nvPr/>
          </p:nvSpPr>
          <p:spPr bwMode="auto">
            <a:xfrm>
              <a:off x="112" y="513"/>
              <a:ext cx="4360" cy="3014"/>
            </a:xfrm>
            <a:custGeom>
              <a:avLst/>
              <a:gdLst>
                <a:gd name="T0" fmla="*/ 16558 w 21600"/>
                <a:gd name="T1" fmla="*/ 4420 h 21600"/>
                <a:gd name="T2" fmla="*/ 16490 w 21600"/>
                <a:gd name="T3" fmla="*/ 3769 h 21600"/>
                <a:gd name="T4" fmla="*/ 16671 w 21600"/>
                <a:gd name="T5" fmla="*/ 3166 h 21600"/>
                <a:gd name="T6" fmla="*/ 17761 w 21600"/>
                <a:gd name="T7" fmla="*/ 2262 h 21600"/>
                <a:gd name="T8" fmla="*/ 18208 w 21600"/>
                <a:gd name="T9" fmla="*/ 1920 h 21600"/>
                <a:gd name="T10" fmla="*/ 17452 w 21600"/>
                <a:gd name="T11" fmla="*/ 1730 h 21600"/>
                <a:gd name="T12" fmla="*/ 16691 w 21600"/>
                <a:gd name="T13" fmla="*/ 1373 h 21600"/>
                <a:gd name="T14" fmla="*/ 16190 w 21600"/>
                <a:gd name="T15" fmla="*/ 2063 h 21600"/>
                <a:gd name="T16" fmla="*/ 15125 w 21600"/>
                <a:gd name="T17" fmla="*/ 3166 h 21600"/>
                <a:gd name="T18" fmla="*/ 15228 w 21600"/>
                <a:gd name="T19" fmla="*/ 4309 h 21600"/>
                <a:gd name="T20" fmla="*/ 15027 w 21600"/>
                <a:gd name="T21" fmla="*/ 4856 h 21600"/>
                <a:gd name="T22" fmla="*/ 9720 w 21600"/>
                <a:gd name="T23" fmla="*/ 4309 h 21600"/>
                <a:gd name="T24" fmla="*/ 9681 w 21600"/>
                <a:gd name="T25" fmla="*/ 3769 h 21600"/>
                <a:gd name="T26" fmla="*/ 9985 w 21600"/>
                <a:gd name="T27" fmla="*/ 3087 h 21600"/>
                <a:gd name="T28" fmla="*/ 10721 w 21600"/>
                <a:gd name="T29" fmla="*/ 2404 h 21600"/>
                <a:gd name="T30" fmla="*/ 11227 w 21600"/>
                <a:gd name="T31" fmla="*/ 2166 h 21600"/>
                <a:gd name="T32" fmla="*/ 10275 w 21600"/>
                <a:gd name="T33" fmla="*/ 1825 h 21600"/>
                <a:gd name="T34" fmla="*/ 9460 w 21600"/>
                <a:gd name="T35" fmla="*/ 1174 h 21600"/>
                <a:gd name="T36" fmla="*/ 9308 w 21600"/>
                <a:gd name="T37" fmla="*/ 468 h 21600"/>
                <a:gd name="T38" fmla="*/ 8561 w 21600"/>
                <a:gd name="T39" fmla="*/ 32 h 21600"/>
                <a:gd name="T40" fmla="*/ 8807 w 21600"/>
                <a:gd name="T41" fmla="*/ 548 h 21600"/>
                <a:gd name="T42" fmla="*/ 8743 w 21600"/>
                <a:gd name="T43" fmla="*/ 1206 h 21600"/>
                <a:gd name="T44" fmla="*/ 8380 w 21600"/>
                <a:gd name="T45" fmla="*/ 1801 h 21600"/>
                <a:gd name="T46" fmla="*/ 7747 w 21600"/>
                <a:gd name="T47" fmla="*/ 2341 h 21600"/>
                <a:gd name="T48" fmla="*/ 7742 w 21600"/>
                <a:gd name="T49" fmla="*/ 2650 h 21600"/>
                <a:gd name="T50" fmla="*/ 9052 w 21600"/>
                <a:gd name="T51" fmla="*/ 3912 h 21600"/>
                <a:gd name="T52" fmla="*/ 8777 w 21600"/>
                <a:gd name="T53" fmla="*/ 4944 h 21600"/>
                <a:gd name="T54" fmla="*/ 2842 w 21600"/>
                <a:gd name="T55" fmla="*/ 4952 h 21600"/>
                <a:gd name="T56" fmla="*/ 2739 w 21600"/>
                <a:gd name="T57" fmla="*/ 4515 h 21600"/>
                <a:gd name="T58" fmla="*/ 2813 w 21600"/>
                <a:gd name="T59" fmla="*/ 3055 h 21600"/>
                <a:gd name="T60" fmla="*/ 2047 w 21600"/>
                <a:gd name="T61" fmla="*/ 2944 h 21600"/>
                <a:gd name="T62" fmla="*/ 2067 w 21600"/>
                <a:gd name="T63" fmla="*/ 3626 h 21600"/>
                <a:gd name="T64" fmla="*/ 1875 w 21600"/>
                <a:gd name="T65" fmla="*/ 4666 h 21600"/>
                <a:gd name="T66" fmla="*/ 2135 w 21600"/>
                <a:gd name="T67" fmla="*/ 5150 h 21600"/>
                <a:gd name="T68" fmla="*/ 0 w 21600"/>
                <a:gd name="T69" fmla="*/ 21600 h 21600"/>
                <a:gd name="T70" fmla="*/ 1787 w 21600"/>
                <a:gd name="T71" fmla="*/ 21132 h 21600"/>
                <a:gd name="T72" fmla="*/ 5356 w 21600"/>
                <a:gd name="T73" fmla="*/ 20449 h 21600"/>
                <a:gd name="T74" fmla="*/ 9352 w 21600"/>
                <a:gd name="T75" fmla="*/ 20307 h 21600"/>
                <a:gd name="T76" fmla="*/ 12916 w 21600"/>
                <a:gd name="T77" fmla="*/ 20307 h 21600"/>
                <a:gd name="T78" fmla="*/ 15905 w 21600"/>
                <a:gd name="T79" fmla="*/ 20307 h 21600"/>
                <a:gd name="T80" fmla="*/ 19209 w 21600"/>
                <a:gd name="T81" fmla="*/ 20307 h 21600"/>
                <a:gd name="T82" fmla="*/ 21566 w 21600"/>
                <a:gd name="T83" fmla="*/ 20402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600" h="21600">
                  <a:moveTo>
                    <a:pt x="16617" y="4579"/>
                  </a:moveTo>
                  <a:lnTo>
                    <a:pt x="16558" y="4420"/>
                  </a:lnTo>
                  <a:lnTo>
                    <a:pt x="16524" y="4230"/>
                  </a:lnTo>
                  <a:lnTo>
                    <a:pt x="16490" y="3769"/>
                  </a:lnTo>
                  <a:lnTo>
                    <a:pt x="16573" y="3349"/>
                  </a:lnTo>
                  <a:lnTo>
                    <a:pt x="16671" y="3166"/>
                  </a:lnTo>
                  <a:lnTo>
                    <a:pt x="16843" y="2865"/>
                  </a:lnTo>
                  <a:lnTo>
                    <a:pt x="17761" y="2262"/>
                  </a:lnTo>
                  <a:lnTo>
                    <a:pt x="18424" y="1968"/>
                  </a:lnTo>
                  <a:lnTo>
                    <a:pt x="18208" y="1920"/>
                  </a:lnTo>
                  <a:lnTo>
                    <a:pt x="17859" y="1865"/>
                  </a:lnTo>
                  <a:lnTo>
                    <a:pt x="17452" y="1730"/>
                  </a:lnTo>
                  <a:lnTo>
                    <a:pt x="17089" y="1611"/>
                  </a:lnTo>
                  <a:lnTo>
                    <a:pt x="16691" y="1373"/>
                  </a:lnTo>
                  <a:lnTo>
                    <a:pt x="16558" y="1682"/>
                  </a:lnTo>
                  <a:lnTo>
                    <a:pt x="16190" y="2063"/>
                  </a:lnTo>
                  <a:lnTo>
                    <a:pt x="14506" y="2547"/>
                  </a:lnTo>
                  <a:lnTo>
                    <a:pt x="15125" y="3166"/>
                  </a:lnTo>
                  <a:lnTo>
                    <a:pt x="15297" y="4023"/>
                  </a:lnTo>
                  <a:lnTo>
                    <a:pt x="15228" y="4309"/>
                  </a:lnTo>
                  <a:lnTo>
                    <a:pt x="15164" y="4658"/>
                  </a:lnTo>
                  <a:lnTo>
                    <a:pt x="15027" y="4856"/>
                  </a:lnTo>
                  <a:lnTo>
                    <a:pt x="9951" y="4547"/>
                  </a:lnTo>
                  <a:lnTo>
                    <a:pt x="9720" y="4309"/>
                  </a:lnTo>
                  <a:lnTo>
                    <a:pt x="9671" y="4055"/>
                  </a:lnTo>
                  <a:lnTo>
                    <a:pt x="9681" y="3769"/>
                  </a:lnTo>
                  <a:lnTo>
                    <a:pt x="9789" y="3452"/>
                  </a:lnTo>
                  <a:lnTo>
                    <a:pt x="9985" y="3087"/>
                  </a:lnTo>
                  <a:lnTo>
                    <a:pt x="10260" y="2698"/>
                  </a:lnTo>
                  <a:lnTo>
                    <a:pt x="10721" y="2404"/>
                  </a:lnTo>
                  <a:lnTo>
                    <a:pt x="10982" y="2254"/>
                  </a:lnTo>
                  <a:lnTo>
                    <a:pt x="11227" y="2166"/>
                  </a:lnTo>
                  <a:lnTo>
                    <a:pt x="10677" y="1976"/>
                  </a:lnTo>
                  <a:lnTo>
                    <a:pt x="10275" y="1825"/>
                  </a:lnTo>
                  <a:lnTo>
                    <a:pt x="9897" y="1603"/>
                  </a:lnTo>
                  <a:lnTo>
                    <a:pt x="9460" y="1174"/>
                  </a:lnTo>
                  <a:lnTo>
                    <a:pt x="9362" y="817"/>
                  </a:lnTo>
                  <a:lnTo>
                    <a:pt x="9308" y="468"/>
                  </a:lnTo>
                  <a:lnTo>
                    <a:pt x="9479" y="0"/>
                  </a:lnTo>
                  <a:lnTo>
                    <a:pt x="8561" y="32"/>
                  </a:lnTo>
                  <a:lnTo>
                    <a:pt x="8669" y="190"/>
                  </a:lnTo>
                  <a:lnTo>
                    <a:pt x="8807" y="548"/>
                  </a:lnTo>
                  <a:lnTo>
                    <a:pt x="8812" y="897"/>
                  </a:lnTo>
                  <a:lnTo>
                    <a:pt x="8743" y="1206"/>
                  </a:lnTo>
                  <a:lnTo>
                    <a:pt x="8581" y="1555"/>
                  </a:lnTo>
                  <a:lnTo>
                    <a:pt x="8380" y="1801"/>
                  </a:lnTo>
                  <a:lnTo>
                    <a:pt x="8031" y="2127"/>
                  </a:lnTo>
                  <a:lnTo>
                    <a:pt x="7747" y="2341"/>
                  </a:lnTo>
                  <a:lnTo>
                    <a:pt x="7319" y="2492"/>
                  </a:lnTo>
                  <a:lnTo>
                    <a:pt x="7742" y="2650"/>
                  </a:lnTo>
                  <a:lnTo>
                    <a:pt x="8979" y="3634"/>
                  </a:lnTo>
                  <a:lnTo>
                    <a:pt x="9052" y="3912"/>
                  </a:lnTo>
                  <a:lnTo>
                    <a:pt x="9008" y="4380"/>
                  </a:lnTo>
                  <a:lnTo>
                    <a:pt x="8777" y="4944"/>
                  </a:lnTo>
                  <a:lnTo>
                    <a:pt x="2877" y="5142"/>
                  </a:lnTo>
                  <a:lnTo>
                    <a:pt x="2842" y="4952"/>
                  </a:lnTo>
                  <a:lnTo>
                    <a:pt x="2906" y="4817"/>
                  </a:lnTo>
                  <a:lnTo>
                    <a:pt x="2739" y="4515"/>
                  </a:lnTo>
                  <a:lnTo>
                    <a:pt x="3289" y="3031"/>
                  </a:lnTo>
                  <a:lnTo>
                    <a:pt x="2813" y="3055"/>
                  </a:lnTo>
                  <a:lnTo>
                    <a:pt x="2430" y="2992"/>
                  </a:lnTo>
                  <a:lnTo>
                    <a:pt x="2047" y="2944"/>
                  </a:lnTo>
                  <a:lnTo>
                    <a:pt x="1895" y="3031"/>
                  </a:lnTo>
                  <a:lnTo>
                    <a:pt x="2067" y="3626"/>
                  </a:lnTo>
                  <a:lnTo>
                    <a:pt x="2047" y="4150"/>
                  </a:lnTo>
                  <a:lnTo>
                    <a:pt x="1875" y="4666"/>
                  </a:lnTo>
                  <a:lnTo>
                    <a:pt x="1826" y="4817"/>
                  </a:lnTo>
                  <a:lnTo>
                    <a:pt x="2135" y="5150"/>
                  </a:lnTo>
                  <a:lnTo>
                    <a:pt x="0" y="5388"/>
                  </a:lnTo>
                  <a:lnTo>
                    <a:pt x="0" y="21600"/>
                  </a:lnTo>
                  <a:lnTo>
                    <a:pt x="393" y="21489"/>
                  </a:lnTo>
                  <a:lnTo>
                    <a:pt x="1787" y="21132"/>
                  </a:lnTo>
                  <a:lnTo>
                    <a:pt x="3667" y="20759"/>
                  </a:lnTo>
                  <a:lnTo>
                    <a:pt x="5356" y="20449"/>
                  </a:lnTo>
                  <a:lnTo>
                    <a:pt x="7319" y="20235"/>
                  </a:lnTo>
                  <a:lnTo>
                    <a:pt x="9352" y="20307"/>
                  </a:lnTo>
                  <a:lnTo>
                    <a:pt x="11281" y="20235"/>
                  </a:lnTo>
                  <a:lnTo>
                    <a:pt x="12916" y="20307"/>
                  </a:lnTo>
                  <a:lnTo>
                    <a:pt x="14541" y="20307"/>
                  </a:lnTo>
                  <a:lnTo>
                    <a:pt x="15905" y="20307"/>
                  </a:lnTo>
                  <a:lnTo>
                    <a:pt x="17246" y="20283"/>
                  </a:lnTo>
                  <a:lnTo>
                    <a:pt x="19209" y="20307"/>
                  </a:lnTo>
                  <a:lnTo>
                    <a:pt x="20927" y="20449"/>
                  </a:lnTo>
                  <a:lnTo>
                    <a:pt x="21566" y="20402"/>
                  </a:lnTo>
                  <a:lnTo>
                    <a:pt x="21600" y="2888"/>
                  </a:lnTo>
                </a:path>
              </a:pathLst>
            </a:custGeom>
            <a:gradFill rotWithShape="0">
              <a:gsLst>
                <a:gs pos="0">
                  <a:srgbClr val="2F4FB0"/>
                </a:gs>
                <a:gs pos="100000">
                  <a:srgbClr val="4371FC"/>
                </a:gs>
              </a:gsLst>
              <a:lin ang="5400000" scaled="1"/>
            </a:gra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endParaRPr lang="en-US"/>
            </a:p>
          </p:txBody>
        </p:sp>
        <p:sp>
          <p:nvSpPr>
            <p:cNvPr id="25615" name="Freeform 15"/>
            <p:cNvSpPr>
              <a:spLocks/>
            </p:cNvSpPr>
            <p:nvPr/>
          </p:nvSpPr>
          <p:spPr bwMode="auto">
            <a:xfrm>
              <a:off x="114" y="3337"/>
              <a:ext cx="4348" cy="197"/>
            </a:xfrm>
            <a:custGeom>
              <a:avLst/>
              <a:gdLst>
                <a:gd name="T0" fmla="*/ 0 w 21600"/>
                <a:gd name="T1" fmla="*/ 21600 h 21600"/>
                <a:gd name="T2" fmla="*/ 1782 w 21600"/>
                <a:gd name="T3" fmla="*/ 13591 h 21600"/>
                <a:gd name="T4" fmla="*/ 3673 w 21600"/>
                <a:gd name="T5" fmla="*/ 8009 h 21600"/>
                <a:gd name="T6" fmla="*/ 5367 w 21600"/>
                <a:gd name="T7" fmla="*/ 3276 h 21600"/>
                <a:gd name="T8" fmla="*/ 7336 w 21600"/>
                <a:gd name="T9" fmla="*/ 0 h 21600"/>
                <a:gd name="T10" fmla="*/ 9370 w 21600"/>
                <a:gd name="T11" fmla="*/ 1092 h 21600"/>
                <a:gd name="T12" fmla="*/ 11310 w 21600"/>
                <a:gd name="T13" fmla="*/ 0 h 21600"/>
                <a:gd name="T14" fmla="*/ 12944 w 21600"/>
                <a:gd name="T15" fmla="*/ 1092 h 21600"/>
                <a:gd name="T16" fmla="*/ 14579 w 21600"/>
                <a:gd name="T17" fmla="*/ 1092 h 21600"/>
                <a:gd name="T18" fmla="*/ 15948 w 21600"/>
                <a:gd name="T19" fmla="*/ 1092 h 21600"/>
                <a:gd name="T20" fmla="*/ 17287 w 21600"/>
                <a:gd name="T21" fmla="*/ 728 h 21600"/>
                <a:gd name="T22" fmla="*/ 19256 w 21600"/>
                <a:gd name="T23" fmla="*/ 1092 h 21600"/>
                <a:gd name="T24" fmla="*/ 20980 w 21600"/>
                <a:gd name="T25" fmla="*/ 3276 h 21600"/>
                <a:gd name="T26" fmla="*/ 21600 w 21600"/>
                <a:gd name="T27" fmla="*/ 3398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600" h="21600">
                  <a:moveTo>
                    <a:pt x="0" y="21600"/>
                  </a:moveTo>
                  <a:lnTo>
                    <a:pt x="1782" y="13591"/>
                  </a:lnTo>
                  <a:lnTo>
                    <a:pt x="3673" y="8009"/>
                  </a:lnTo>
                  <a:lnTo>
                    <a:pt x="5367" y="3276"/>
                  </a:lnTo>
                  <a:lnTo>
                    <a:pt x="7336" y="0"/>
                  </a:lnTo>
                  <a:lnTo>
                    <a:pt x="9370" y="1092"/>
                  </a:lnTo>
                  <a:lnTo>
                    <a:pt x="11310" y="0"/>
                  </a:lnTo>
                  <a:lnTo>
                    <a:pt x="12944" y="1092"/>
                  </a:lnTo>
                  <a:lnTo>
                    <a:pt x="14579" y="1092"/>
                  </a:lnTo>
                  <a:lnTo>
                    <a:pt x="15948" y="1092"/>
                  </a:lnTo>
                  <a:lnTo>
                    <a:pt x="17287" y="728"/>
                  </a:lnTo>
                  <a:lnTo>
                    <a:pt x="19256" y="1092"/>
                  </a:lnTo>
                  <a:lnTo>
                    <a:pt x="20980" y="3276"/>
                  </a:lnTo>
                  <a:lnTo>
                    <a:pt x="21600" y="3398"/>
                  </a:lnTo>
                </a:path>
              </a:pathLst>
            </a:custGeom>
            <a:noFill/>
            <a:ln w="25400" cap="rnd">
              <a:solidFill>
                <a:srgbClr val="4371FC"/>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616" name="Oval 16"/>
            <p:cNvSpPr>
              <a:spLocks/>
            </p:cNvSpPr>
            <p:nvPr/>
          </p:nvSpPr>
          <p:spPr bwMode="auto">
            <a:xfrm>
              <a:off x="3315" y="29"/>
              <a:ext cx="1142" cy="458"/>
            </a:xfrm>
            <a:prstGeom prst="ellipse">
              <a:avLst/>
            </a:prstGeom>
            <a:gradFill rotWithShape="0">
              <a:gsLst>
                <a:gs pos="0">
                  <a:srgbClr val="E83300"/>
                </a:gs>
                <a:gs pos="100000">
                  <a:srgbClr val="741900"/>
                </a:gs>
              </a:gsLst>
              <a:lin ang="18900000" scaled="1"/>
            </a:gra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617" name="Oval 17"/>
            <p:cNvSpPr>
              <a:spLocks/>
            </p:cNvSpPr>
            <p:nvPr/>
          </p:nvSpPr>
          <p:spPr bwMode="auto">
            <a:xfrm>
              <a:off x="2604" y="129"/>
              <a:ext cx="1142" cy="457"/>
            </a:xfrm>
            <a:prstGeom prst="ellipse">
              <a:avLst/>
            </a:prstGeom>
            <a:gradFill rotWithShape="0">
              <a:gsLst>
                <a:gs pos="0">
                  <a:srgbClr val="E83300"/>
                </a:gs>
                <a:gs pos="100000">
                  <a:srgbClr val="741900"/>
                </a:gs>
              </a:gsLst>
              <a:lin ang="18900000" scaled="1"/>
            </a:gra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618" name="Oval 18"/>
            <p:cNvSpPr>
              <a:spLocks/>
            </p:cNvSpPr>
            <p:nvPr/>
          </p:nvSpPr>
          <p:spPr bwMode="auto">
            <a:xfrm>
              <a:off x="1997" y="364"/>
              <a:ext cx="1141" cy="456"/>
            </a:xfrm>
            <a:prstGeom prst="ellipse">
              <a:avLst/>
            </a:prstGeom>
            <a:gradFill rotWithShape="0">
              <a:gsLst>
                <a:gs pos="0">
                  <a:srgbClr val="E83300"/>
                </a:gs>
                <a:gs pos="100000">
                  <a:srgbClr val="741900"/>
                </a:gs>
              </a:gsLst>
              <a:lin ang="18900000" scaled="1"/>
            </a:gra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619" name="Oval 19"/>
            <p:cNvSpPr>
              <a:spLocks/>
            </p:cNvSpPr>
            <p:nvPr/>
          </p:nvSpPr>
          <p:spPr bwMode="auto">
            <a:xfrm>
              <a:off x="3340" y="325"/>
              <a:ext cx="1121" cy="456"/>
            </a:xfrm>
            <a:prstGeom prst="ellipse">
              <a:avLst/>
            </a:prstGeom>
            <a:gradFill rotWithShape="0">
              <a:gsLst>
                <a:gs pos="0">
                  <a:srgbClr val="E83300"/>
                </a:gs>
                <a:gs pos="100000">
                  <a:srgbClr val="741900"/>
                </a:gs>
              </a:gsLst>
              <a:lin ang="18900000" scaled="1"/>
            </a:gra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620" name="Oval 20"/>
            <p:cNvSpPr>
              <a:spLocks/>
            </p:cNvSpPr>
            <p:nvPr/>
          </p:nvSpPr>
          <p:spPr bwMode="auto">
            <a:xfrm>
              <a:off x="2546" y="490"/>
              <a:ext cx="936" cy="378"/>
            </a:xfrm>
            <a:prstGeom prst="ellipse">
              <a:avLst/>
            </a:prstGeom>
            <a:gradFill rotWithShape="0">
              <a:gsLst>
                <a:gs pos="0">
                  <a:srgbClr val="E83300"/>
                </a:gs>
                <a:gs pos="100000">
                  <a:srgbClr val="741900"/>
                </a:gs>
              </a:gsLst>
              <a:lin ang="18900000" scaled="1"/>
            </a:gra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621" name="Oval 21"/>
            <p:cNvSpPr>
              <a:spLocks/>
            </p:cNvSpPr>
            <p:nvPr/>
          </p:nvSpPr>
          <p:spPr bwMode="auto">
            <a:xfrm>
              <a:off x="2074" y="787"/>
              <a:ext cx="1122" cy="551"/>
            </a:xfrm>
            <a:prstGeom prst="ellipse">
              <a:avLst/>
            </a:prstGeom>
            <a:gradFill rotWithShape="0">
              <a:gsLst>
                <a:gs pos="0">
                  <a:srgbClr val="E83300"/>
                </a:gs>
                <a:gs pos="100000">
                  <a:srgbClr val="741900"/>
                </a:gs>
              </a:gsLst>
              <a:lin ang="18900000" scaled="1"/>
            </a:gra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622" name="Oval 22"/>
            <p:cNvSpPr>
              <a:spLocks/>
            </p:cNvSpPr>
            <p:nvPr/>
          </p:nvSpPr>
          <p:spPr bwMode="auto">
            <a:xfrm>
              <a:off x="3466" y="779"/>
              <a:ext cx="988" cy="456"/>
            </a:xfrm>
            <a:prstGeom prst="ellipse">
              <a:avLst/>
            </a:prstGeom>
            <a:gradFill rotWithShape="0">
              <a:gsLst>
                <a:gs pos="0">
                  <a:srgbClr val="E83300"/>
                </a:gs>
                <a:gs pos="100000">
                  <a:srgbClr val="741900"/>
                </a:gs>
              </a:gsLst>
              <a:lin ang="18900000" scaled="1"/>
            </a:gra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623" name="Oval 23"/>
            <p:cNvSpPr>
              <a:spLocks/>
            </p:cNvSpPr>
            <p:nvPr/>
          </p:nvSpPr>
          <p:spPr bwMode="auto">
            <a:xfrm>
              <a:off x="664" y="842"/>
              <a:ext cx="1273" cy="471"/>
            </a:xfrm>
            <a:prstGeom prst="ellipse">
              <a:avLst/>
            </a:prstGeom>
            <a:gradFill rotWithShape="0">
              <a:gsLst>
                <a:gs pos="0">
                  <a:srgbClr val="E83300"/>
                </a:gs>
                <a:gs pos="100000">
                  <a:srgbClr val="741900"/>
                </a:gs>
              </a:gsLst>
              <a:lin ang="18900000" scaled="1"/>
            </a:gra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624" name="Line 24"/>
            <p:cNvSpPr>
              <a:spLocks noChangeShapeType="1"/>
            </p:cNvSpPr>
            <p:nvPr/>
          </p:nvSpPr>
          <p:spPr bwMode="auto">
            <a:xfrm rot="10800000" flipH="1">
              <a:off x="1254" y="1498"/>
              <a:ext cx="73" cy="44"/>
            </a:xfrm>
            <a:prstGeom prst="line">
              <a:avLst/>
            </a:prstGeom>
            <a:noFill/>
            <a:ln w="50800" cap="flat">
              <a:solidFill>
                <a:srgbClr val="DFC7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625" name="Freeform 25"/>
            <p:cNvSpPr>
              <a:spLocks/>
            </p:cNvSpPr>
            <p:nvPr/>
          </p:nvSpPr>
          <p:spPr bwMode="auto">
            <a:xfrm>
              <a:off x="3452" y="867"/>
              <a:ext cx="1020" cy="440"/>
            </a:xfrm>
            <a:custGeom>
              <a:avLst/>
              <a:gdLst>
                <a:gd name="T0" fmla="*/ 0 w 21600"/>
                <a:gd name="T1" fmla="*/ 12591 h 21600"/>
                <a:gd name="T2" fmla="*/ 105 w 21600"/>
                <a:gd name="T3" fmla="*/ 10854 h 21600"/>
                <a:gd name="T4" fmla="*/ 440 w 21600"/>
                <a:gd name="T5" fmla="*/ 9389 h 21600"/>
                <a:gd name="T6" fmla="*/ 1007 w 21600"/>
                <a:gd name="T7" fmla="*/ 7924 h 21600"/>
                <a:gd name="T8" fmla="*/ 2412 w 21600"/>
                <a:gd name="T9" fmla="*/ 5210 h 21600"/>
                <a:gd name="T10" fmla="*/ 5033 w 21600"/>
                <a:gd name="T11" fmla="*/ 2496 h 21600"/>
                <a:gd name="T12" fmla="*/ 7130 w 21600"/>
                <a:gd name="T13" fmla="*/ 1085 h 21600"/>
                <a:gd name="T14" fmla="*/ 10276 w 21600"/>
                <a:gd name="T15" fmla="*/ 0 h 21600"/>
                <a:gd name="T16" fmla="*/ 12813 w 21600"/>
                <a:gd name="T17" fmla="*/ 0 h 21600"/>
                <a:gd name="T18" fmla="*/ 17238 w 21600"/>
                <a:gd name="T19" fmla="*/ 0 h 21600"/>
                <a:gd name="T20" fmla="*/ 20719 w 21600"/>
                <a:gd name="T21" fmla="*/ 651 h 21600"/>
                <a:gd name="T22" fmla="*/ 21600 w 21600"/>
                <a:gd name="T23" fmla="*/ 651 h 21600"/>
                <a:gd name="T24" fmla="*/ 21600 w 21600"/>
                <a:gd name="T25" fmla="*/ 15142 h 21600"/>
                <a:gd name="T26" fmla="*/ 18895 w 21600"/>
                <a:gd name="T27" fmla="*/ 17530 h 21600"/>
                <a:gd name="T28" fmla="*/ 14428 w 21600"/>
                <a:gd name="T29" fmla="*/ 20569 h 21600"/>
                <a:gd name="T30" fmla="*/ 11618 w 21600"/>
                <a:gd name="T31" fmla="*/ 21600 h 21600"/>
                <a:gd name="T32" fmla="*/ 9332 w 21600"/>
                <a:gd name="T33" fmla="*/ 21274 h 21600"/>
                <a:gd name="T34" fmla="*/ 6165 w 21600"/>
                <a:gd name="T35" fmla="*/ 20189 h 21600"/>
                <a:gd name="T36" fmla="*/ 3376 w 21600"/>
                <a:gd name="T37" fmla="*/ 18072 h 21600"/>
                <a:gd name="T38" fmla="*/ 1594 w 21600"/>
                <a:gd name="T39" fmla="*/ 16444 h 21600"/>
                <a:gd name="T40" fmla="*/ 629 w 21600"/>
                <a:gd name="T41" fmla="*/ 14762 h 21600"/>
                <a:gd name="T42" fmla="*/ 252 w 21600"/>
                <a:gd name="T43" fmla="*/ 13893 h 21600"/>
                <a:gd name="T44" fmla="*/ 0 w 21600"/>
                <a:gd name="T45" fmla="*/ 12591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600" h="21600">
                  <a:moveTo>
                    <a:pt x="0" y="12591"/>
                  </a:moveTo>
                  <a:lnTo>
                    <a:pt x="105" y="10854"/>
                  </a:lnTo>
                  <a:lnTo>
                    <a:pt x="440" y="9389"/>
                  </a:lnTo>
                  <a:lnTo>
                    <a:pt x="1007" y="7924"/>
                  </a:lnTo>
                  <a:lnTo>
                    <a:pt x="2412" y="5210"/>
                  </a:lnTo>
                  <a:lnTo>
                    <a:pt x="5033" y="2496"/>
                  </a:lnTo>
                  <a:lnTo>
                    <a:pt x="7130" y="1085"/>
                  </a:lnTo>
                  <a:lnTo>
                    <a:pt x="10276" y="0"/>
                  </a:lnTo>
                  <a:lnTo>
                    <a:pt x="12813" y="0"/>
                  </a:lnTo>
                  <a:lnTo>
                    <a:pt x="17238" y="0"/>
                  </a:lnTo>
                  <a:lnTo>
                    <a:pt x="20719" y="651"/>
                  </a:lnTo>
                  <a:lnTo>
                    <a:pt x="21600" y="651"/>
                  </a:lnTo>
                  <a:lnTo>
                    <a:pt x="21600" y="15142"/>
                  </a:lnTo>
                  <a:lnTo>
                    <a:pt x="18895" y="17530"/>
                  </a:lnTo>
                  <a:lnTo>
                    <a:pt x="14428" y="20569"/>
                  </a:lnTo>
                  <a:lnTo>
                    <a:pt x="11618" y="21600"/>
                  </a:lnTo>
                  <a:lnTo>
                    <a:pt x="9332" y="21274"/>
                  </a:lnTo>
                  <a:lnTo>
                    <a:pt x="6165" y="20189"/>
                  </a:lnTo>
                  <a:lnTo>
                    <a:pt x="3376" y="18072"/>
                  </a:lnTo>
                  <a:lnTo>
                    <a:pt x="1594" y="16444"/>
                  </a:lnTo>
                  <a:lnTo>
                    <a:pt x="629" y="14762"/>
                  </a:lnTo>
                  <a:lnTo>
                    <a:pt x="252" y="13893"/>
                  </a:lnTo>
                  <a:lnTo>
                    <a:pt x="0" y="12591"/>
                  </a:lnTo>
                </a:path>
              </a:pathLst>
            </a:custGeom>
            <a:solidFill>
              <a:srgbClr val="DDB3FF"/>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endParaRPr lang="en-US"/>
            </a:p>
          </p:txBody>
        </p:sp>
        <p:sp>
          <p:nvSpPr>
            <p:cNvPr id="25626" name="Freeform 26"/>
            <p:cNvSpPr>
              <a:spLocks/>
            </p:cNvSpPr>
            <p:nvPr/>
          </p:nvSpPr>
          <p:spPr bwMode="auto">
            <a:xfrm>
              <a:off x="2082" y="911"/>
              <a:ext cx="1099" cy="382"/>
            </a:xfrm>
            <a:custGeom>
              <a:avLst/>
              <a:gdLst>
                <a:gd name="T0" fmla="*/ 0 w 21600"/>
                <a:gd name="T1" fmla="*/ 11457 h 21600"/>
                <a:gd name="T2" fmla="*/ 487 w 21600"/>
                <a:gd name="T3" fmla="*/ 9266 h 21600"/>
                <a:gd name="T4" fmla="*/ 1539 w 21600"/>
                <a:gd name="T5" fmla="*/ 7012 h 21600"/>
                <a:gd name="T6" fmla="*/ 3350 w 21600"/>
                <a:gd name="T7" fmla="*/ 5384 h 21600"/>
                <a:gd name="T8" fmla="*/ 5025 w 21600"/>
                <a:gd name="T9" fmla="*/ 3256 h 21600"/>
                <a:gd name="T10" fmla="*/ 6330 w 21600"/>
                <a:gd name="T11" fmla="*/ 1377 h 21600"/>
                <a:gd name="T12" fmla="*/ 8278 w 21600"/>
                <a:gd name="T13" fmla="*/ 125 h 21600"/>
                <a:gd name="T14" fmla="*/ 10849 w 21600"/>
                <a:gd name="T15" fmla="*/ 0 h 21600"/>
                <a:gd name="T16" fmla="*/ 13244 w 21600"/>
                <a:gd name="T17" fmla="*/ 751 h 21600"/>
                <a:gd name="T18" fmla="*/ 16302 w 21600"/>
                <a:gd name="T19" fmla="*/ 3694 h 21600"/>
                <a:gd name="T20" fmla="*/ 18347 w 21600"/>
                <a:gd name="T21" fmla="*/ 5510 h 21600"/>
                <a:gd name="T22" fmla="*/ 20042 w 21600"/>
                <a:gd name="T23" fmla="*/ 7638 h 21600"/>
                <a:gd name="T24" fmla="*/ 21074 w 21600"/>
                <a:gd name="T25" fmla="*/ 8703 h 21600"/>
                <a:gd name="T26" fmla="*/ 21327 w 21600"/>
                <a:gd name="T27" fmla="*/ 9892 h 21600"/>
                <a:gd name="T28" fmla="*/ 21600 w 21600"/>
                <a:gd name="T29" fmla="*/ 12271 h 21600"/>
                <a:gd name="T30" fmla="*/ 21522 w 21600"/>
                <a:gd name="T31" fmla="*/ 14275 h 21600"/>
                <a:gd name="T32" fmla="*/ 20743 w 21600"/>
                <a:gd name="T33" fmla="*/ 15840 h 21600"/>
                <a:gd name="T34" fmla="*/ 18639 w 21600"/>
                <a:gd name="T35" fmla="*/ 17718 h 21600"/>
                <a:gd name="T36" fmla="*/ 16010 w 21600"/>
                <a:gd name="T37" fmla="*/ 19910 h 21600"/>
                <a:gd name="T38" fmla="*/ 14277 w 21600"/>
                <a:gd name="T39" fmla="*/ 20974 h 21600"/>
                <a:gd name="T40" fmla="*/ 11647 w 21600"/>
                <a:gd name="T41" fmla="*/ 21600 h 21600"/>
                <a:gd name="T42" fmla="*/ 9836 w 21600"/>
                <a:gd name="T43" fmla="*/ 21475 h 21600"/>
                <a:gd name="T44" fmla="*/ 7616 w 21600"/>
                <a:gd name="T45" fmla="*/ 21224 h 21600"/>
                <a:gd name="T46" fmla="*/ 5609 w 21600"/>
                <a:gd name="T47" fmla="*/ 20097 h 21600"/>
                <a:gd name="T48" fmla="*/ 4012 w 21600"/>
                <a:gd name="T49" fmla="*/ 18970 h 21600"/>
                <a:gd name="T50" fmla="*/ 2259 w 21600"/>
                <a:gd name="T51" fmla="*/ 17593 h 21600"/>
                <a:gd name="T52" fmla="*/ 1285 w 21600"/>
                <a:gd name="T53" fmla="*/ 15965 h 21600"/>
                <a:gd name="T54" fmla="*/ 701 w 21600"/>
                <a:gd name="T55" fmla="*/ 14337 h 21600"/>
                <a:gd name="T56" fmla="*/ 0 w 21600"/>
                <a:gd name="T57" fmla="*/ 11457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1600" h="21600">
                  <a:moveTo>
                    <a:pt x="0" y="11457"/>
                  </a:moveTo>
                  <a:lnTo>
                    <a:pt x="487" y="9266"/>
                  </a:lnTo>
                  <a:lnTo>
                    <a:pt x="1539" y="7012"/>
                  </a:lnTo>
                  <a:lnTo>
                    <a:pt x="3350" y="5384"/>
                  </a:lnTo>
                  <a:lnTo>
                    <a:pt x="5025" y="3256"/>
                  </a:lnTo>
                  <a:lnTo>
                    <a:pt x="6330" y="1377"/>
                  </a:lnTo>
                  <a:lnTo>
                    <a:pt x="8278" y="125"/>
                  </a:lnTo>
                  <a:lnTo>
                    <a:pt x="10849" y="0"/>
                  </a:lnTo>
                  <a:lnTo>
                    <a:pt x="13244" y="751"/>
                  </a:lnTo>
                  <a:lnTo>
                    <a:pt x="16302" y="3694"/>
                  </a:lnTo>
                  <a:lnTo>
                    <a:pt x="18347" y="5510"/>
                  </a:lnTo>
                  <a:lnTo>
                    <a:pt x="20042" y="7638"/>
                  </a:lnTo>
                  <a:lnTo>
                    <a:pt x="21074" y="8703"/>
                  </a:lnTo>
                  <a:lnTo>
                    <a:pt x="21327" y="9892"/>
                  </a:lnTo>
                  <a:lnTo>
                    <a:pt x="21600" y="12271"/>
                  </a:lnTo>
                  <a:lnTo>
                    <a:pt x="21522" y="14275"/>
                  </a:lnTo>
                  <a:lnTo>
                    <a:pt x="20743" y="15840"/>
                  </a:lnTo>
                  <a:lnTo>
                    <a:pt x="18639" y="17718"/>
                  </a:lnTo>
                  <a:lnTo>
                    <a:pt x="16010" y="19910"/>
                  </a:lnTo>
                  <a:lnTo>
                    <a:pt x="14277" y="20974"/>
                  </a:lnTo>
                  <a:lnTo>
                    <a:pt x="11647" y="21600"/>
                  </a:lnTo>
                  <a:lnTo>
                    <a:pt x="9836" y="21475"/>
                  </a:lnTo>
                  <a:lnTo>
                    <a:pt x="7616" y="21224"/>
                  </a:lnTo>
                  <a:lnTo>
                    <a:pt x="5609" y="20097"/>
                  </a:lnTo>
                  <a:lnTo>
                    <a:pt x="4012" y="18970"/>
                  </a:lnTo>
                  <a:lnTo>
                    <a:pt x="2259" y="17593"/>
                  </a:lnTo>
                  <a:lnTo>
                    <a:pt x="1285" y="15965"/>
                  </a:lnTo>
                  <a:lnTo>
                    <a:pt x="701" y="14337"/>
                  </a:lnTo>
                  <a:lnTo>
                    <a:pt x="0" y="11457"/>
                  </a:lnTo>
                </a:path>
              </a:pathLst>
            </a:custGeom>
            <a:solidFill>
              <a:srgbClr val="DDB3FF"/>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endParaRPr lang="en-US"/>
            </a:p>
          </p:txBody>
        </p:sp>
        <p:sp>
          <p:nvSpPr>
            <p:cNvPr id="25627" name="Freeform 27"/>
            <p:cNvSpPr>
              <a:spLocks/>
            </p:cNvSpPr>
            <p:nvPr/>
          </p:nvSpPr>
          <p:spPr bwMode="auto">
            <a:xfrm>
              <a:off x="729" y="1665"/>
              <a:ext cx="1126" cy="321"/>
            </a:xfrm>
            <a:custGeom>
              <a:avLst/>
              <a:gdLst>
                <a:gd name="T0" fmla="*/ 0 w 21600"/>
                <a:gd name="T1" fmla="*/ 10502 h 21600"/>
                <a:gd name="T2" fmla="*/ 513 w 21600"/>
                <a:gd name="T3" fmla="*/ 8268 h 21600"/>
                <a:gd name="T4" fmla="*/ 1540 w 21600"/>
                <a:gd name="T5" fmla="*/ 6033 h 21600"/>
                <a:gd name="T6" fmla="*/ 3936 w 21600"/>
                <a:gd name="T7" fmla="*/ 3501 h 21600"/>
                <a:gd name="T8" fmla="*/ 6845 w 21600"/>
                <a:gd name="T9" fmla="*/ 1490 h 21600"/>
                <a:gd name="T10" fmla="*/ 10420 w 21600"/>
                <a:gd name="T11" fmla="*/ 0 h 21600"/>
                <a:gd name="T12" fmla="*/ 13861 w 21600"/>
                <a:gd name="T13" fmla="*/ 1788 h 21600"/>
                <a:gd name="T14" fmla="*/ 16314 w 21600"/>
                <a:gd name="T15" fmla="*/ 3277 h 21600"/>
                <a:gd name="T16" fmla="*/ 18406 w 21600"/>
                <a:gd name="T17" fmla="*/ 5214 h 21600"/>
                <a:gd name="T18" fmla="*/ 20763 w 21600"/>
                <a:gd name="T19" fmla="*/ 7672 h 21600"/>
                <a:gd name="T20" fmla="*/ 21410 w 21600"/>
                <a:gd name="T21" fmla="*/ 9385 h 21600"/>
                <a:gd name="T22" fmla="*/ 21600 w 21600"/>
                <a:gd name="T23" fmla="*/ 11396 h 21600"/>
                <a:gd name="T24" fmla="*/ 21600 w 21600"/>
                <a:gd name="T25" fmla="*/ 13332 h 21600"/>
                <a:gd name="T26" fmla="*/ 21372 w 21600"/>
                <a:gd name="T27" fmla="*/ 14822 h 21600"/>
                <a:gd name="T28" fmla="*/ 20839 w 21600"/>
                <a:gd name="T29" fmla="*/ 15865 h 21600"/>
                <a:gd name="T30" fmla="*/ 20117 w 21600"/>
                <a:gd name="T31" fmla="*/ 16908 h 21600"/>
                <a:gd name="T32" fmla="*/ 17930 w 21600"/>
                <a:gd name="T33" fmla="*/ 18099 h 21600"/>
                <a:gd name="T34" fmla="*/ 14394 w 21600"/>
                <a:gd name="T35" fmla="*/ 20557 h 21600"/>
                <a:gd name="T36" fmla="*/ 9659 w 21600"/>
                <a:gd name="T37" fmla="*/ 21600 h 21600"/>
                <a:gd name="T38" fmla="*/ 6256 w 21600"/>
                <a:gd name="T39" fmla="*/ 19589 h 21600"/>
                <a:gd name="T40" fmla="*/ 2795 w 21600"/>
                <a:gd name="T41" fmla="*/ 17131 h 21600"/>
                <a:gd name="T42" fmla="*/ 1578 w 21600"/>
                <a:gd name="T43" fmla="*/ 16759 h 21600"/>
                <a:gd name="T44" fmla="*/ 646 w 21600"/>
                <a:gd name="T45" fmla="*/ 15269 h 21600"/>
                <a:gd name="T46" fmla="*/ 266 w 21600"/>
                <a:gd name="T47" fmla="*/ 13779 h 21600"/>
                <a:gd name="T48" fmla="*/ 0 w 21600"/>
                <a:gd name="T49" fmla="*/ 10502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1600" h="21600">
                  <a:moveTo>
                    <a:pt x="0" y="10502"/>
                  </a:moveTo>
                  <a:lnTo>
                    <a:pt x="513" y="8268"/>
                  </a:lnTo>
                  <a:lnTo>
                    <a:pt x="1540" y="6033"/>
                  </a:lnTo>
                  <a:lnTo>
                    <a:pt x="3936" y="3501"/>
                  </a:lnTo>
                  <a:lnTo>
                    <a:pt x="6845" y="1490"/>
                  </a:lnTo>
                  <a:lnTo>
                    <a:pt x="10420" y="0"/>
                  </a:lnTo>
                  <a:lnTo>
                    <a:pt x="13861" y="1788"/>
                  </a:lnTo>
                  <a:lnTo>
                    <a:pt x="16314" y="3277"/>
                  </a:lnTo>
                  <a:lnTo>
                    <a:pt x="18406" y="5214"/>
                  </a:lnTo>
                  <a:lnTo>
                    <a:pt x="20763" y="7672"/>
                  </a:lnTo>
                  <a:lnTo>
                    <a:pt x="21410" y="9385"/>
                  </a:lnTo>
                  <a:lnTo>
                    <a:pt x="21600" y="11396"/>
                  </a:lnTo>
                  <a:lnTo>
                    <a:pt x="21600" y="13332"/>
                  </a:lnTo>
                  <a:lnTo>
                    <a:pt x="21372" y="14822"/>
                  </a:lnTo>
                  <a:lnTo>
                    <a:pt x="20839" y="15865"/>
                  </a:lnTo>
                  <a:lnTo>
                    <a:pt x="20117" y="16908"/>
                  </a:lnTo>
                  <a:lnTo>
                    <a:pt x="17930" y="18099"/>
                  </a:lnTo>
                  <a:lnTo>
                    <a:pt x="14394" y="20557"/>
                  </a:lnTo>
                  <a:lnTo>
                    <a:pt x="9659" y="21600"/>
                  </a:lnTo>
                  <a:lnTo>
                    <a:pt x="6256" y="19589"/>
                  </a:lnTo>
                  <a:lnTo>
                    <a:pt x="2795" y="17131"/>
                  </a:lnTo>
                  <a:lnTo>
                    <a:pt x="1578" y="16759"/>
                  </a:lnTo>
                  <a:lnTo>
                    <a:pt x="646" y="15269"/>
                  </a:lnTo>
                  <a:lnTo>
                    <a:pt x="266" y="13779"/>
                  </a:lnTo>
                  <a:lnTo>
                    <a:pt x="0" y="10502"/>
                  </a:lnTo>
                </a:path>
              </a:pathLst>
            </a:custGeom>
            <a:solidFill>
              <a:srgbClr val="DDB3FF"/>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endParaRPr lang="en-US"/>
            </a:p>
          </p:txBody>
        </p:sp>
        <p:sp>
          <p:nvSpPr>
            <p:cNvPr id="25628" name="Freeform 28"/>
            <p:cNvSpPr>
              <a:spLocks/>
            </p:cNvSpPr>
            <p:nvPr/>
          </p:nvSpPr>
          <p:spPr bwMode="auto">
            <a:xfrm>
              <a:off x="706" y="1990"/>
              <a:ext cx="577" cy="398"/>
            </a:xfrm>
            <a:custGeom>
              <a:avLst/>
              <a:gdLst>
                <a:gd name="T0" fmla="*/ 928 w 21600"/>
                <a:gd name="T1" fmla="*/ 3069 h 21600"/>
                <a:gd name="T2" fmla="*/ 2487 w 21600"/>
                <a:gd name="T3" fmla="*/ 1023 h 21600"/>
                <a:gd name="T4" fmla="*/ 4120 w 21600"/>
                <a:gd name="T5" fmla="*/ 0 h 21600"/>
                <a:gd name="T6" fmla="*/ 6421 w 21600"/>
                <a:gd name="T7" fmla="*/ 241 h 21600"/>
                <a:gd name="T8" fmla="*/ 9019 w 21600"/>
                <a:gd name="T9" fmla="*/ 842 h 21600"/>
                <a:gd name="T10" fmla="*/ 11208 w 21600"/>
                <a:gd name="T11" fmla="*/ 2046 h 21600"/>
                <a:gd name="T12" fmla="*/ 14808 w 21600"/>
                <a:gd name="T13" fmla="*/ 2226 h 21600"/>
                <a:gd name="T14" fmla="*/ 17406 w 21600"/>
                <a:gd name="T15" fmla="*/ 2226 h 21600"/>
                <a:gd name="T16" fmla="*/ 18965 w 21600"/>
                <a:gd name="T17" fmla="*/ 3430 h 21600"/>
                <a:gd name="T18" fmla="*/ 20672 w 21600"/>
                <a:gd name="T19" fmla="*/ 5054 h 21600"/>
                <a:gd name="T20" fmla="*/ 21414 w 21600"/>
                <a:gd name="T21" fmla="*/ 6799 h 21600"/>
                <a:gd name="T22" fmla="*/ 21600 w 21600"/>
                <a:gd name="T23" fmla="*/ 9807 h 21600"/>
                <a:gd name="T24" fmla="*/ 21229 w 21600"/>
                <a:gd name="T25" fmla="*/ 11973 h 21600"/>
                <a:gd name="T26" fmla="*/ 20227 w 21600"/>
                <a:gd name="T27" fmla="*/ 13477 h 21600"/>
                <a:gd name="T28" fmla="*/ 17852 w 21600"/>
                <a:gd name="T29" fmla="*/ 15583 h 21600"/>
                <a:gd name="T30" fmla="*/ 13806 w 21600"/>
                <a:gd name="T31" fmla="*/ 17087 h 21600"/>
                <a:gd name="T32" fmla="*/ 10726 w 21600"/>
                <a:gd name="T33" fmla="*/ 17448 h 21600"/>
                <a:gd name="T34" fmla="*/ 8907 w 21600"/>
                <a:gd name="T35" fmla="*/ 18231 h 21600"/>
                <a:gd name="T36" fmla="*/ 7014 w 21600"/>
                <a:gd name="T37" fmla="*/ 19795 h 21600"/>
                <a:gd name="T38" fmla="*/ 5307 w 21600"/>
                <a:gd name="T39" fmla="*/ 20998 h 21600"/>
                <a:gd name="T40" fmla="*/ 3155 w 21600"/>
                <a:gd name="T41" fmla="*/ 21600 h 21600"/>
                <a:gd name="T42" fmla="*/ 1151 w 21600"/>
                <a:gd name="T43" fmla="*/ 21299 h 21600"/>
                <a:gd name="T44" fmla="*/ 408 w 21600"/>
                <a:gd name="T45" fmla="*/ 19795 h 21600"/>
                <a:gd name="T46" fmla="*/ 0 w 21600"/>
                <a:gd name="T47" fmla="*/ 16065 h 21600"/>
                <a:gd name="T48" fmla="*/ 408 w 21600"/>
                <a:gd name="T49" fmla="*/ 8002 h 21600"/>
                <a:gd name="T50" fmla="*/ 631 w 21600"/>
                <a:gd name="T51" fmla="*/ 4874 h 21600"/>
                <a:gd name="T52" fmla="*/ 928 w 21600"/>
                <a:gd name="T53" fmla="*/ 3069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1600" h="21600">
                  <a:moveTo>
                    <a:pt x="928" y="3069"/>
                  </a:moveTo>
                  <a:lnTo>
                    <a:pt x="2487" y="1023"/>
                  </a:lnTo>
                  <a:lnTo>
                    <a:pt x="4120" y="0"/>
                  </a:lnTo>
                  <a:lnTo>
                    <a:pt x="6421" y="241"/>
                  </a:lnTo>
                  <a:lnTo>
                    <a:pt x="9019" y="842"/>
                  </a:lnTo>
                  <a:lnTo>
                    <a:pt x="11208" y="2046"/>
                  </a:lnTo>
                  <a:lnTo>
                    <a:pt x="14808" y="2226"/>
                  </a:lnTo>
                  <a:lnTo>
                    <a:pt x="17406" y="2226"/>
                  </a:lnTo>
                  <a:lnTo>
                    <a:pt x="18965" y="3430"/>
                  </a:lnTo>
                  <a:lnTo>
                    <a:pt x="20672" y="5054"/>
                  </a:lnTo>
                  <a:lnTo>
                    <a:pt x="21414" y="6799"/>
                  </a:lnTo>
                  <a:lnTo>
                    <a:pt x="21600" y="9807"/>
                  </a:lnTo>
                  <a:lnTo>
                    <a:pt x="21229" y="11973"/>
                  </a:lnTo>
                  <a:lnTo>
                    <a:pt x="20227" y="13477"/>
                  </a:lnTo>
                  <a:lnTo>
                    <a:pt x="17852" y="15583"/>
                  </a:lnTo>
                  <a:lnTo>
                    <a:pt x="13806" y="17087"/>
                  </a:lnTo>
                  <a:lnTo>
                    <a:pt x="10726" y="17448"/>
                  </a:lnTo>
                  <a:lnTo>
                    <a:pt x="8907" y="18231"/>
                  </a:lnTo>
                  <a:lnTo>
                    <a:pt x="7014" y="19795"/>
                  </a:lnTo>
                  <a:lnTo>
                    <a:pt x="5307" y="20998"/>
                  </a:lnTo>
                  <a:lnTo>
                    <a:pt x="3155" y="21600"/>
                  </a:lnTo>
                  <a:lnTo>
                    <a:pt x="1151" y="21299"/>
                  </a:lnTo>
                  <a:lnTo>
                    <a:pt x="408" y="19795"/>
                  </a:lnTo>
                  <a:lnTo>
                    <a:pt x="0" y="16065"/>
                  </a:lnTo>
                  <a:lnTo>
                    <a:pt x="408" y="8002"/>
                  </a:lnTo>
                  <a:lnTo>
                    <a:pt x="631" y="4874"/>
                  </a:lnTo>
                  <a:lnTo>
                    <a:pt x="928" y="3069"/>
                  </a:lnTo>
                </a:path>
              </a:pathLst>
            </a:custGeom>
            <a:solidFill>
              <a:srgbClr val="DDB3FF"/>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endParaRPr lang="en-US"/>
            </a:p>
          </p:txBody>
        </p:sp>
        <p:sp>
          <p:nvSpPr>
            <p:cNvPr id="25629" name="Freeform 29"/>
            <p:cNvSpPr>
              <a:spLocks/>
            </p:cNvSpPr>
            <p:nvPr/>
          </p:nvSpPr>
          <p:spPr bwMode="auto">
            <a:xfrm>
              <a:off x="1305" y="1969"/>
              <a:ext cx="665" cy="597"/>
            </a:xfrm>
            <a:custGeom>
              <a:avLst/>
              <a:gdLst>
                <a:gd name="T0" fmla="*/ 0 w 21600"/>
                <a:gd name="T1" fmla="*/ 12583 h 21600"/>
                <a:gd name="T2" fmla="*/ 193 w 21600"/>
                <a:gd name="T3" fmla="*/ 10940 h 21600"/>
                <a:gd name="T4" fmla="*/ 644 w 21600"/>
                <a:gd name="T5" fmla="*/ 9778 h 21600"/>
                <a:gd name="T6" fmla="*/ 1352 w 21600"/>
                <a:gd name="T7" fmla="*/ 8696 h 21600"/>
                <a:gd name="T8" fmla="*/ 1738 w 21600"/>
                <a:gd name="T9" fmla="*/ 6973 h 21600"/>
                <a:gd name="T10" fmla="*/ 1835 w 21600"/>
                <a:gd name="T11" fmla="*/ 4929 h 21600"/>
                <a:gd name="T12" fmla="*/ 2157 w 21600"/>
                <a:gd name="T13" fmla="*/ 3807 h 21600"/>
                <a:gd name="T14" fmla="*/ 3638 w 21600"/>
                <a:gd name="T15" fmla="*/ 3246 h 21600"/>
                <a:gd name="T16" fmla="*/ 7179 w 21600"/>
                <a:gd name="T17" fmla="*/ 3406 h 21600"/>
                <a:gd name="T18" fmla="*/ 12329 w 21600"/>
                <a:gd name="T19" fmla="*/ 3647 h 21600"/>
                <a:gd name="T20" fmla="*/ 14325 w 21600"/>
                <a:gd name="T21" fmla="*/ 2605 h 21600"/>
                <a:gd name="T22" fmla="*/ 17254 w 21600"/>
                <a:gd name="T23" fmla="*/ 842 h 21600"/>
                <a:gd name="T24" fmla="*/ 18703 w 21600"/>
                <a:gd name="T25" fmla="*/ 0 h 21600"/>
                <a:gd name="T26" fmla="*/ 20634 w 21600"/>
                <a:gd name="T27" fmla="*/ 160 h 21600"/>
                <a:gd name="T28" fmla="*/ 21310 w 21600"/>
                <a:gd name="T29" fmla="*/ 1082 h 21600"/>
                <a:gd name="T30" fmla="*/ 21600 w 21600"/>
                <a:gd name="T31" fmla="*/ 2605 h 21600"/>
                <a:gd name="T32" fmla="*/ 21407 w 21600"/>
                <a:gd name="T33" fmla="*/ 3246 h 21600"/>
                <a:gd name="T34" fmla="*/ 20473 w 21600"/>
                <a:gd name="T35" fmla="*/ 5771 h 21600"/>
                <a:gd name="T36" fmla="*/ 18091 w 21600"/>
                <a:gd name="T37" fmla="*/ 8937 h 21600"/>
                <a:gd name="T38" fmla="*/ 15419 w 21600"/>
                <a:gd name="T39" fmla="*/ 12503 h 21600"/>
                <a:gd name="T40" fmla="*/ 13585 w 21600"/>
                <a:gd name="T41" fmla="*/ 14547 h 21600"/>
                <a:gd name="T42" fmla="*/ 12715 w 21600"/>
                <a:gd name="T43" fmla="*/ 16551 h 21600"/>
                <a:gd name="T44" fmla="*/ 11685 w 21600"/>
                <a:gd name="T45" fmla="*/ 18514 h 21600"/>
                <a:gd name="T46" fmla="*/ 10204 w 21600"/>
                <a:gd name="T47" fmla="*/ 20919 h 21600"/>
                <a:gd name="T48" fmla="*/ 9400 w 21600"/>
                <a:gd name="T49" fmla="*/ 21319 h 21600"/>
                <a:gd name="T50" fmla="*/ 7694 w 21600"/>
                <a:gd name="T51" fmla="*/ 21600 h 21600"/>
                <a:gd name="T52" fmla="*/ 6181 w 21600"/>
                <a:gd name="T53" fmla="*/ 21440 h 21600"/>
                <a:gd name="T54" fmla="*/ 4732 w 21600"/>
                <a:gd name="T55" fmla="*/ 20558 h 21600"/>
                <a:gd name="T56" fmla="*/ 3766 w 21600"/>
                <a:gd name="T57" fmla="*/ 18675 h 21600"/>
                <a:gd name="T58" fmla="*/ 2318 w 21600"/>
                <a:gd name="T59" fmla="*/ 16030 h 21600"/>
                <a:gd name="T60" fmla="*/ 1030 w 21600"/>
                <a:gd name="T61" fmla="*/ 14387 h 21600"/>
                <a:gd name="T62" fmla="*/ 0 w 21600"/>
                <a:gd name="T63" fmla="*/ 12583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600" h="21600">
                  <a:moveTo>
                    <a:pt x="0" y="12583"/>
                  </a:moveTo>
                  <a:lnTo>
                    <a:pt x="193" y="10940"/>
                  </a:lnTo>
                  <a:lnTo>
                    <a:pt x="644" y="9778"/>
                  </a:lnTo>
                  <a:lnTo>
                    <a:pt x="1352" y="8696"/>
                  </a:lnTo>
                  <a:lnTo>
                    <a:pt x="1738" y="6973"/>
                  </a:lnTo>
                  <a:lnTo>
                    <a:pt x="1835" y="4929"/>
                  </a:lnTo>
                  <a:lnTo>
                    <a:pt x="2157" y="3807"/>
                  </a:lnTo>
                  <a:lnTo>
                    <a:pt x="3638" y="3246"/>
                  </a:lnTo>
                  <a:lnTo>
                    <a:pt x="7179" y="3406"/>
                  </a:lnTo>
                  <a:lnTo>
                    <a:pt x="12329" y="3647"/>
                  </a:lnTo>
                  <a:lnTo>
                    <a:pt x="14325" y="2605"/>
                  </a:lnTo>
                  <a:lnTo>
                    <a:pt x="17254" y="842"/>
                  </a:lnTo>
                  <a:lnTo>
                    <a:pt x="18703" y="0"/>
                  </a:lnTo>
                  <a:lnTo>
                    <a:pt x="20634" y="160"/>
                  </a:lnTo>
                  <a:lnTo>
                    <a:pt x="21310" y="1082"/>
                  </a:lnTo>
                  <a:lnTo>
                    <a:pt x="21600" y="2605"/>
                  </a:lnTo>
                  <a:lnTo>
                    <a:pt x="21407" y="3246"/>
                  </a:lnTo>
                  <a:lnTo>
                    <a:pt x="20473" y="5771"/>
                  </a:lnTo>
                  <a:lnTo>
                    <a:pt x="18091" y="8937"/>
                  </a:lnTo>
                  <a:lnTo>
                    <a:pt x="15419" y="12503"/>
                  </a:lnTo>
                  <a:lnTo>
                    <a:pt x="13585" y="14547"/>
                  </a:lnTo>
                  <a:lnTo>
                    <a:pt x="12715" y="16551"/>
                  </a:lnTo>
                  <a:lnTo>
                    <a:pt x="11685" y="18514"/>
                  </a:lnTo>
                  <a:lnTo>
                    <a:pt x="10204" y="20919"/>
                  </a:lnTo>
                  <a:lnTo>
                    <a:pt x="9400" y="21319"/>
                  </a:lnTo>
                  <a:lnTo>
                    <a:pt x="7694" y="21600"/>
                  </a:lnTo>
                  <a:lnTo>
                    <a:pt x="6181" y="21440"/>
                  </a:lnTo>
                  <a:lnTo>
                    <a:pt x="4732" y="20558"/>
                  </a:lnTo>
                  <a:lnTo>
                    <a:pt x="3766" y="18675"/>
                  </a:lnTo>
                  <a:lnTo>
                    <a:pt x="2318" y="16030"/>
                  </a:lnTo>
                  <a:lnTo>
                    <a:pt x="1030" y="14387"/>
                  </a:lnTo>
                  <a:lnTo>
                    <a:pt x="0" y="12583"/>
                  </a:lnTo>
                </a:path>
              </a:pathLst>
            </a:custGeom>
            <a:solidFill>
              <a:srgbClr val="DDB3FF"/>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endParaRPr lang="en-US"/>
            </a:p>
          </p:txBody>
        </p:sp>
        <p:sp>
          <p:nvSpPr>
            <p:cNvPr id="25630" name="Freeform 30"/>
            <p:cNvSpPr>
              <a:spLocks/>
            </p:cNvSpPr>
            <p:nvPr/>
          </p:nvSpPr>
          <p:spPr bwMode="auto">
            <a:xfrm>
              <a:off x="1658" y="2025"/>
              <a:ext cx="776" cy="695"/>
            </a:xfrm>
            <a:custGeom>
              <a:avLst/>
              <a:gdLst>
                <a:gd name="T0" fmla="*/ 690 w 21600"/>
                <a:gd name="T1" fmla="*/ 21187 h 21600"/>
                <a:gd name="T2" fmla="*/ 0 w 21600"/>
                <a:gd name="T3" fmla="*/ 20259 h 21600"/>
                <a:gd name="T4" fmla="*/ 0 w 21600"/>
                <a:gd name="T5" fmla="*/ 18780 h 21600"/>
                <a:gd name="T6" fmla="*/ 441 w 21600"/>
                <a:gd name="T7" fmla="*/ 17129 h 21600"/>
                <a:gd name="T8" fmla="*/ 1655 w 21600"/>
                <a:gd name="T9" fmla="*/ 15099 h 21600"/>
                <a:gd name="T10" fmla="*/ 4028 w 21600"/>
                <a:gd name="T11" fmla="*/ 12141 h 21600"/>
                <a:gd name="T12" fmla="*/ 6731 w 21600"/>
                <a:gd name="T13" fmla="*/ 9080 h 21600"/>
                <a:gd name="T14" fmla="*/ 8028 w 21600"/>
                <a:gd name="T15" fmla="*/ 6088 h 21600"/>
                <a:gd name="T16" fmla="*/ 9297 w 21600"/>
                <a:gd name="T17" fmla="*/ 2752 h 21600"/>
                <a:gd name="T18" fmla="*/ 10069 w 21600"/>
                <a:gd name="T19" fmla="*/ 1273 h 21600"/>
                <a:gd name="T20" fmla="*/ 11393 w 21600"/>
                <a:gd name="T21" fmla="*/ 172 h 21600"/>
                <a:gd name="T22" fmla="*/ 14428 w 21600"/>
                <a:gd name="T23" fmla="*/ 0 h 21600"/>
                <a:gd name="T24" fmla="*/ 16828 w 21600"/>
                <a:gd name="T25" fmla="*/ 516 h 21600"/>
                <a:gd name="T26" fmla="*/ 19476 w 21600"/>
                <a:gd name="T27" fmla="*/ 1892 h 21600"/>
                <a:gd name="T28" fmla="*/ 21021 w 21600"/>
                <a:gd name="T29" fmla="*/ 3439 h 21600"/>
                <a:gd name="T30" fmla="*/ 21600 w 21600"/>
                <a:gd name="T31" fmla="*/ 6673 h 21600"/>
                <a:gd name="T32" fmla="*/ 21407 w 21600"/>
                <a:gd name="T33" fmla="*/ 9527 h 21600"/>
                <a:gd name="T34" fmla="*/ 20662 w 21600"/>
                <a:gd name="T35" fmla="*/ 12245 h 21600"/>
                <a:gd name="T36" fmla="*/ 19090 w 21600"/>
                <a:gd name="T37" fmla="*/ 15099 h 21600"/>
                <a:gd name="T38" fmla="*/ 16166 w 21600"/>
                <a:gd name="T39" fmla="*/ 16854 h 21600"/>
                <a:gd name="T40" fmla="*/ 12083 w 21600"/>
                <a:gd name="T41" fmla="*/ 16510 h 21600"/>
                <a:gd name="T42" fmla="*/ 9021 w 21600"/>
                <a:gd name="T43" fmla="*/ 16613 h 21600"/>
                <a:gd name="T44" fmla="*/ 7007 w 21600"/>
                <a:gd name="T45" fmla="*/ 16922 h 21600"/>
                <a:gd name="T46" fmla="*/ 5379 w 21600"/>
                <a:gd name="T47" fmla="*/ 18917 h 21600"/>
                <a:gd name="T48" fmla="*/ 4248 w 21600"/>
                <a:gd name="T49" fmla="*/ 20052 h 21600"/>
                <a:gd name="T50" fmla="*/ 3034 w 21600"/>
                <a:gd name="T51" fmla="*/ 21050 h 21600"/>
                <a:gd name="T52" fmla="*/ 1545 w 21600"/>
                <a:gd name="T53" fmla="*/ 21600 h 21600"/>
                <a:gd name="T54" fmla="*/ 690 w 21600"/>
                <a:gd name="T55" fmla="*/ 21187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1600" h="21600">
                  <a:moveTo>
                    <a:pt x="690" y="21187"/>
                  </a:moveTo>
                  <a:lnTo>
                    <a:pt x="0" y="20259"/>
                  </a:lnTo>
                  <a:lnTo>
                    <a:pt x="0" y="18780"/>
                  </a:lnTo>
                  <a:lnTo>
                    <a:pt x="441" y="17129"/>
                  </a:lnTo>
                  <a:lnTo>
                    <a:pt x="1655" y="15099"/>
                  </a:lnTo>
                  <a:lnTo>
                    <a:pt x="4028" y="12141"/>
                  </a:lnTo>
                  <a:lnTo>
                    <a:pt x="6731" y="9080"/>
                  </a:lnTo>
                  <a:lnTo>
                    <a:pt x="8028" y="6088"/>
                  </a:lnTo>
                  <a:lnTo>
                    <a:pt x="9297" y="2752"/>
                  </a:lnTo>
                  <a:lnTo>
                    <a:pt x="10069" y="1273"/>
                  </a:lnTo>
                  <a:lnTo>
                    <a:pt x="11393" y="172"/>
                  </a:lnTo>
                  <a:lnTo>
                    <a:pt x="14428" y="0"/>
                  </a:lnTo>
                  <a:lnTo>
                    <a:pt x="16828" y="516"/>
                  </a:lnTo>
                  <a:lnTo>
                    <a:pt x="19476" y="1892"/>
                  </a:lnTo>
                  <a:lnTo>
                    <a:pt x="21021" y="3439"/>
                  </a:lnTo>
                  <a:lnTo>
                    <a:pt x="21600" y="6673"/>
                  </a:lnTo>
                  <a:lnTo>
                    <a:pt x="21407" y="9527"/>
                  </a:lnTo>
                  <a:lnTo>
                    <a:pt x="20662" y="12245"/>
                  </a:lnTo>
                  <a:lnTo>
                    <a:pt x="19090" y="15099"/>
                  </a:lnTo>
                  <a:lnTo>
                    <a:pt x="16166" y="16854"/>
                  </a:lnTo>
                  <a:lnTo>
                    <a:pt x="12083" y="16510"/>
                  </a:lnTo>
                  <a:lnTo>
                    <a:pt x="9021" y="16613"/>
                  </a:lnTo>
                  <a:lnTo>
                    <a:pt x="7007" y="16922"/>
                  </a:lnTo>
                  <a:lnTo>
                    <a:pt x="5379" y="18917"/>
                  </a:lnTo>
                  <a:lnTo>
                    <a:pt x="4248" y="20052"/>
                  </a:lnTo>
                  <a:lnTo>
                    <a:pt x="3034" y="21050"/>
                  </a:lnTo>
                  <a:lnTo>
                    <a:pt x="1545" y="21600"/>
                  </a:lnTo>
                  <a:lnTo>
                    <a:pt x="690" y="21187"/>
                  </a:lnTo>
                </a:path>
              </a:pathLst>
            </a:custGeom>
            <a:solidFill>
              <a:srgbClr val="DDB3FF"/>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endParaRPr lang="en-US"/>
            </a:p>
          </p:txBody>
        </p:sp>
        <p:sp>
          <p:nvSpPr>
            <p:cNvPr id="25631" name="Freeform 31"/>
            <p:cNvSpPr>
              <a:spLocks/>
            </p:cNvSpPr>
            <p:nvPr/>
          </p:nvSpPr>
          <p:spPr bwMode="auto">
            <a:xfrm>
              <a:off x="2923" y="1329"/>
              <a:ext cx="1092" cy="428"/>
            </a:xfrm>
            <a:custGeom>
              <a:avLst/>
              <a:gdLst>
                <a:gd name="T0" fmla="*/ 98 w 21600"/>
                <a:gd name="T1" fmla="*/ 10800 h 21600"/>
                <a:gd name="T2" fmla="*/ 0 w 21600"/>
                <a:gd name="T3" fmla="*/ 8562 h 21600"/>
                <a:gd name="T4" fmla="*/ 882 w 21600"/>
                <a:gd name="T5" fmla="*/ 6211 h 21600"/>
                <a:gd name="T6" fmla="*/ 2783 w 21600"/>
                <a:gd name="T7" fmla="*/ 3581 h 21600"/>
                <a:gd name="T8" fmla="*/ 6057 w 21600"/>
                <a:gd name="T9" fmla="*/ 783 h 21600"/>
                <a:gd name="T10" fmla="*/ 9173 w 21600"/>
                <a:gd name="T11" fmla="*/ 0 h 21600"/>
                <a:gd name="T12" fmla="*/ 13015 w 21600"/>
                <a:gd name="T13" fmla="*/ 1175 h 21600"/>
                <a:gd name="T14" fmla="*/ 17739 w 21600"/>
                <a:gd name="T15" fmla="*/ 4477 h 21600"/>
                <a:gd name="T16" fmla="*/ 20600 w 21600"/>
                <a:gd name="T17" fmla="*/ 7666 h 21600"/>
                <a:gd name="T18" fmla="*/ 21482 w 21600"/>
                <a:gd name="T19" fmla="*/ 10240 h 21600"/>
                <a:gd name="T20" fmla="*/ 21600 w 21600"/>
                <a:gd name="T21" fmla="*/ 11919 h 21600"/>
                <a:gd name="T22" fmla="*/ 21188 w 21600"/>
                <a:gd name="T23" fmla="*/ 14493 h 21600"/>
                <a:gd name="T24" fmla="*/ 19189 w 21600"/>
                <a:gd name="T25" fmla="*/ 16788 h 21600"/>
                <a:gd name="T26" fmla="*/ 16131 w 21600"/>
                <a:gd name="T27" fmla="*/ 20257 h 21600"/>
                <a:gd name="T28" fmla="*/ 12819 w 21600"/>
                <a:gd name="T29" fmla="*/ 21600 h 21600"/>
                <a:gd name="T30" fmla="*/ 8585 w 21600"/>
                <a:gd name="T31" fmla="*/ 21264 h 21600"/>
                <a:gd name="T32" fmla="*/ 5077 w 21600"/>
                <a:gd name="T33" fmla="*/ 18802 h 21600"/>
                <a:gd name="T34" fmla="*/ 1686 w 21600"/>
                <a:gd name="T35" fmla="*/ 14773 h 21600"/>
                <a:gd name="T36" fmla="*/ 314 w 21600"/>
                <a:gd name="T37" fmla="*/ 11975 h 21600"/>
                <a:gd name="T38" fmla="*/ 98 w 21600"/>
                <a:gd name="T39" fmla="*/ 108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600" h="21600">
                  <a:moveTo>
                    <a:pt x="98" y="10800"/>
                  </a:moveTo>
                  <a:lnTo>
                    <a:pt x="0" y="8562"/>
                  </a:lnTo>
                  <a:lnTo>
                    <a:pt x="882" y="6211"/>
                  </a:lnTo>
                  <a:lnTo>
                    <a:pt x="2783" y="3581"/>
                  </a:lnTo>
                  <a:lnTo>
                    <a:pt x="6057" y="783"/>
                  </a:lnTo>
                  <a:lnTo>
                    <a:pt x="9173" y="0"/>
                  </a:lnTo>
                  <a:lnTo>
                    <a:pt x="13015" y="1175"/>
                  </a:lnTo>
                  <a:lnTo>
                    <a:pt x="17739" y="4477"/>
                  </a:lnTo>
                  <a:lnTo>
                    <a:pt x="20600" y="7666"/>
                  </a:lnTo>
                  <a:lnTo>
                    <a:pt x="21482" y="10240"/>
                  </a:lnTo>
                  <a:lnTo>
                    <a:pt x="21600" y="11919"/>
                  </a:lnTo>
                  <a:lnTo>
                    <a:pt x="21188" y="14493"/>
                  </a:lnTo>
                  <a:lnTo>
                    <a:pt x="19189" y="16788"/>
                  </a:lnTo>
                  <a:lnTo>
                    <a:pt x="16131" y="20257"/>
                  </a:lnTo>
                  <a:lnTo>
                    <a:pt x="12819" y="21600"/>
                  </a:lnTo>
                  <a:lnTo>
                    <a:pt x="8585" y="21264"/>
                  </a:lnTo>
                  <a:lnTo>
                    <a:pt x="5077" y="18802"/>
                  </a:lnTo>
                  <a:lnTo>
                    <a:pt x="1686" y="14773"/>
                  </a:lnTo>
                  <a:lnTo>
                    <a:pt x="314" y="11975"/>
                  </a:lnTo>
                  <a:lnTo>
                    <a:pt x="98" y="10800"/>
                  </a:lnTo>
                </a:path>
              </a:pathLst>
            </a:custGeom>
            <a:solidFill>
              <a:srgbClr val="DDB3FF"/>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endParaRPr lang="en-US"/>
            </a:p>
          </p:txBody>
        </p:sp>
        <p:sp>
          <p:nvSpPr>
            <p:cNvPr id="25632" name="Freeform 32"/>
            <p:cNvSpPr>
              <a:spLocks/>
            </p:cNvSpPr>
            <p:nvPr/>
          </p:nvSpPr>
          <p:spPr bwMode="auto">
            <a:xfrm>
              <a:off x="3925" y="2114"/>
              <a:ext cx="537" cy="628"/>
            </a:xfrm>
            <a:custGeom>
              <a:avLst/>
              <a:gdLst>
                <a:gd name="T0" fmla="*/ 837 w 21600"/>
                <a:gd name="T1" fmla="*/ 21219 h 21600"/>
                <a:gd name="T2" fmla="*/ 399 w 21600"/>
                <a:gd name="T3" fmla="*/ 20038 h 21600"/>
                <a:gd name="T4" fmla="*/ 0 w 21600"/>
                <a:gd name="T5" fmla="*/ 18819 h 21600"/>
                <a:gd name="T6" fmla="*/ 558 w 21600"/>
                <a:gd name="T7" fmla="*/ 16914 h 21600"/>
                <a:gd name="T8" fmla="*/ 1754 w 21600"/>
                <a:gd name="T9" fmla="*/ 15543 h 21600"/>
                <a:gd name="T10" fmla="*/ 2830 w 21600"/>
                <a:gd name="T11" fmla="*/ 13029 h 21600"/>
                <a:gd name="T12" fmla="*/ 3985 w 21600"/>
                <a:gd name="T13" fmla="*/ 10971 h 21600"/>
                <a:gd name="T14" fmla="*/ 5619 w 21600"/>
                <a:gd name="T15" fmla="*/ 6971 h 21600"/>
                <a:gd name="T16" fmla="*/ 8409 w 21600"/>
                <a:gd name="T17" fmla="*/ 3771 h 21600"/>
                <a:gd name="T18" fmla="*/ 11318 w 21600"/>
                <a:gd name="T19" fmla="*/ 2133 h 21600"/>
                <a:gd name="T20" fmla="*/ 15383 w 21600"/>
                <a:gd name="T21" fmla="*/ 533 h 21600"/>
                <a:gd name="T22" fmla="*/ 18810 w 21600"/>
                <a:gd name="T23" fmla="*/ 0 h 21600"/>
                <a:gd name="T24" fmla="*/ 21600 w 21600"/>
                <a:gd name="T25" fmla="*/ 152 h 21600"/>
                <a:gd name="T26" fmla="*/ 21600 w 21600"/>
                <a:gd name="T27" fmla="*/ 12990 h 21600"/>
                <a:gd name="T28" fmla="*/ 19129 w 21600"/>
                <a:gd name="T29" fmla="*/ 12990 h 21600"/>
                <a:gd name="T30" fmla="*/ 17296 w 21600"/>
                <a:gd name="T31" fmla="*/ 13371 h 21600"/>
                <a:gd name="T32" fmla="*/ 15622 w 21600"/>
                <a:gd name="T33" fmla="*/ 14552 h 21600"/>
                <a:gd name="T34" fmla="*/ 14068 w 21600"/>
                <a:gd name="T35" fmla="*/ 16229 h 21600"/>
                <a:gd name="T36" fmla="*/ 11557 w 21600"/>
                <a:gd name="T37" fmla="*/ 19086 h 21600"/>
                <a:gd name="T38" fmla="*/ 9286 w 21600"/>
                <a:gd name="T39" fmla="*/ 20457 h 21600"/>
                <a:gd name="T40" fmla="*/ 6496 w 21600"/>
                <a:gd name="T41" fmla="*/ 21219 h 21600"/>
                <a:gd name="T42" fmla="*/ 4424 w 21600"/>
                <a:gd name="T43" fmla="*/ 21600 h 21600"/>
                <a:gd name="T44" fmla="*/ 2192 w 21600"/>
                <a:gd name="T45" fmla="*/ 21600 h 21600"/>
                <a:gd name="T46" fmla="*/ 1594 w 21600"/>
                <a:gd name="T47" fmla="*/ 21219 h 21600"/>
                <a:gd name="T48" fmla="*/ 837 w 21600"/>
                <a:gd name="T49" fmla="*/ 21219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1600" h="21600">
                  <a:moveTo>
                    <a:pt x="837" y="21219"/>
                  </a:moveTo>
                  <a:lnTo>
                    <a:pt x="399" y="20038"/>
                  </a:lnTo>
                  <a:lnTo>
                    <a:pt x="0" y="18819"/>
                  </a:lnTo>
                  <a:lnTo>
                    <a:pt x="558" y="16914"/>
                  </a:lnTo>
                  <a:lnTo>
                    <a:pt x="1754" y="15543"/>
                  </a:lnTo>
                  <a:lnTo>
                    <a:pt x="2830" y="13029"/>
                  </a:lnTo>
                  <a:lnTo>
                    <a:pt x="3985" y="10971"/>
                  </a:lnTo>
                  <a:lnTo>
                    <a:pt x="5619" y="6971"/>
                  </a:lnTo>
                  <a:lnTo>
                    <a:pt x="8409" y="3771"/>
                  </a:lnTo>
                  <a:lnTo>
                    <a:pt x="11318" y="2133"/>
                  </a:lnTo>
                  <a:lnTo>
                    <a:pt x="15383" y="533"/>
                  </a:lnTo>
                  <a:lnTo>
                    <a:pt x="18810" y="0"/>
                  </a:lnTo>
                  <a:lnTo>
                    <a:pt x="21600" y="152"/>
                  </a:lnTo>
                  <a:lnTo>
                    <a:pt x="21600" y="12990"/>
                  </a:lnTo>
                  <a:lnTo>
                    <a:pt x="19129" y="12990"/>
                  </a:lnTo>
                  <a:lnTo>
                    <a:pt x="17296" y="13371"/>
                  </a:lnTo>
                  <a:lnTo>
                    <a:pt x="15622" y="14552"/>
                  </a:lnTo>
                  <a:lnTo>
                    <a:pt x="14068" y="16229"/>
                  </a:lnTo>
                  <a:lnTo>
                    <a:pt x="11557" y="19086"/>
                  </a:lnTo>
                  <a:lnTo>
                    <a:pt x="9286" y="20457"/>
                  </a:lnTo>
                  <a:lnTo>
                    <a:pt x="6496" y="21219"/>
                  </a:lnTo>
                  <a:lnTo>
                    <a:pt x="4424" y="21600"/>
                  </a:lnTo>
                  <a:lnTo>
                    <a:pt x="2192" y="21600"/>
                  </a:lnTo>
                  <a:lnTo>
                    <a:pt x="1594" y="21219"/>
                  </a:lnTo>
                  <a:lnTo>
                    <a:pt x="837" y="21219"/>
                  </a:lnTo>
                </a:path>
              </a:pathLst>
            </a:custGeom>
            <a:solidFill>
              <a:srgbClr val="DDB3FF"/>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endParaRPr lang="en-US"/>
            </a:p>
          </p:txBody>
        </p:sp>
        <p:sp>
          <p:nvSpPr>
            <p:cNvPr id="25633" name="Freeform 33"/>
            <p:cNvSpPr>
              <a:spLocks/>
            </p:cNvSpPr>
            <p:nvPr/>
          </p:nvSpPr>
          <p:spPr bwMode="auto">
            <a:xfrm>
              <a:off x="3360" y="2199"/>
              <a:ext cx="563" cy="521"/>
            </a:xfrm>
            <a:custGeom>
              <a:avLst/>
              <a:gdLst>
                <a:gd name="T0" fmla="*/ 4297 w 21600"/>
                <a:gd name="T1" fmla="*/ 8576 h 21600"/>
                <a:gd name="T2" fmla="*/ 6541 w 21600"/>
                <a:gd name="T3" fmla="*/ 4724 h 21600"/>
                <a:gd name="T4" fmla="*/ 9469 w 21600"/>
                <a:gd name="T5" fmla="*/ 1651 h 21600"/>
                <a:gd name="T6" fmla="*/ 10838 w 21600"/>
                <a:gd name="T7" fmla="*/ 459 h 21600"/>
                <a:gd name="T8" fmla="*/ 12131 w 21600"/>
                <a:gd name="T9" fmla="*/ 0 h 21600"/>
                <a:gd name="T10" fmla="*/ 13918 w 21600"/>
                <a:gd name="T11" fmla="*/ 0 h 21600"/>
                <a:gd name="T12" fmla="*/ 16770 w 21600"/>
                <a:gd name="T13" fmla="*/ 1238 h 21600"/>
                <a:gd name="T14" fmla="*/ 19851 w 21600"/>
                <a:gd name="T15" fmla="*/ 3944 h 21600"/>
                <a:gd name="T16" fmla="*/ 20611 w 21600"/>
                <a:gd name="T17" fmla="*/ 5503 h 21600"/>
                <a:gd name="T18" fmla="*/ 21334 w 21600"/>
                <a:gd name="T19" fmla="*/ 6971 h 21600"/>
                <a:gd name="T20" fmla="*/ 21600 w 21600"/>
                <a:gd name="T21" fmla="*/ 9126 h 21600"/>
                <a:gd name="T22" fmla="*/ 21600 w 21600"/>
                <a:gd name="T23" fmla="*/ 11327 h 21600"/>
                <a:gd name="T24" fmla="*/ 20763 w 21600"/>
                <a:gd name="T25" fmla="*/ 13620 h 21600"/>
                <a:gd name="T26" fmla="*/ 18938 w 21600"/>
                <a:gd name="T27" fmla="*/ 15868 h 21600"/>
                <a:gd name="T28" fmla="*/ 16808 w 21600"/>
                <a:gd name="T29" fmla="*/ 18161 h 21600"/>
                <a:gd name="T30" fmla="*/ 14413 w 21600"/>
                <a:gd name="T31" fmla="*/ 19949 h 21600"/>
                <a:gd name="T32" fmla="*/ 11979 w 21600"/>
                <a:gd name="T33" fmla="*/ 21050 h 21600"/>
                <a:gd name="T34" fmla="*/ 9203 w 21600"/>
                <a:gd name="T35" fmla="*/ 21600 h 21600"/>
                <a:gd name="T36" fmla="*/ 5932 w 21600"/>
                <a:gd name="T37" fmla="*/ 21600 h 21600"/>
                <a:gd name="T38" fmla="*/ 2890 w 21600"/>
                <a:gd name="T39" fmla="*/ 21141 h 21600"/>
                <a:gd name="T40" fmla="*/ 1521 w 21600"/>
                <a:gd name="T41" fmla="*/ 20132 h 21600"/>
                <a:gd name="T42" fmla="*/ 532 w 21600"/>
                <a:gd name="T43" fmla="*/ 18848 h 21600"/>
                <a:gd name="T44" fmla="*/ 0 w 21600"/>
                <a:gd name="T45" fmla="*/ 16647 h 21600"/>
                <a:gd name="T46" fmla="*/ 532 w 21600"/>
                <a:gd name="T47" fmla="*/ 14950 h 21600"/>
                <a:gd name="T48" fmla="*/ 2130 w 21600"/>
                <a:gd name="T49" fmla="*/ 12978 h 21600"/>
                <a:gd name="T50" fmla="*/ 4297 w 21600"/>
                <a:gd name="T51" fmla="*/ 8576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600" h="21600">
                  <a:moveTo>
                    <a:pt x="4297" y="8576"/>
                  </a:moveTo>
                  <a:lnTo>
                    <a:pt x="6541" y="4724"/>
                  </a:lnTo>
                  <a:lnTo>
                    <a:pt x="9469" y="1651"/>
                  </a:lnTo>
                  <a:lnTo>
                    <a:pt x="10838" y="459"/>
                  </a:lnTo>
                  <a:lnTo>
                    <a:pt x="12131" y="0"/>
                  </a:lnTo>
                  <a:lnTo>
                    <a:pt x="13918" y="0"/>
                  </a:lnTo>
                  <a:lnTo>
                    <a:pt x="16770" y="1238"/>
                  </a:lnTo>
                  <a:lnTo>
                    <a:pt x="19851" y="3944"/>
                  </a:lnTo>
                  <a:lnTo>
                    <a:pt x="20611" y="5503"/>
                  </a:lnTo>
                  <a:lnTo>
                    <a:pt x="21334" y="6971"/>
                  </a:lnTo>
                  <a:lnTo>
                    <a:pt x="21600" y="9126"/>
                  </a:lnTo>
                  <a:lnTo>
                    <a:pt x="21600" y="11327"/>
                  </a:lnTo>
                  <a:lnTo>
                    <a:pt x="20763" y="13620"/>
                  </a:lnTo>
                  <a:lnTo>
                    <a:pt x="18938" y="15868"/>
                  </a:lnTo>
                  <a:lnTo>
                    <a:pt x="16808" y="18161"/>
                  </a:lnTo>
                  <a:lnTo>
                    <a:pt x="14413" y="19949"/>
                  </a:lnTo>
                  <a:lnTo>
                    <a:pt x="11979" y="21050"/>
                  </a:lnTo>
                  <a:lnTo>
                    <a:pt x="9203" y="21600"/>
                  </a:lnTo>
                  <a:lnTo>
                    <a:pt x="5932" y="21600"/>
                  </a:lnTo>
                  <a:lnTo>
                    <a:pt x="2890" y="21141"/>
                  </a:lnTo>
                  <a:lnTo>
                    <a:pt x="1521" y="20132"/>
                  </a:lnTo>
                  <a:lnTo>
                    <a:pt x="532" y="18848"/>
                  </a:lnTo>
                  <a:lnTo>
                    <a:pt x="0" y="16647"/>
                  </a:lnTo>
                  <a:lnTo>
                    <a:pt x="532" y="14950"/>
                  </a:lnTo>
                  <a:lnTo>
                    <a:pt x="2130" y="12978"/>
                  </a:lnTo>
                  <a:lnTo>
                    <a:pt x="4297" y="8576"/>
                  </a:lnTo>
                </a:path>
              </a:pathLst>
            </a:custGeom>
            <a:solidFill>
              <a:srgbClr val="DDB3FF"/>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endParaRPr lang="en-US"/>
            </a:p>
          </p:txBody>
        </p:sp>
        <p:sp>
          <p:nvSpPr>
            <p:cNvPr id="25634" name="Freeform 34"/>
            <p:cNvSpPr>
              <a:spLocks/>
            </p:cNvSpPr>
            <p:nvPr/>
          </p:nvSpPr>
          <p:spPr bwMode="auto">
            <a:xfrm>
              <a:off x="2984" y="1990"/>
              <a:ext cx="566" cy="491"/>
            </a:xfrm>
            <a:custGeom>
              <a:avLst/>
              <a:gdLst>
                <a:gd name="T0" fmla="*/ 0 w 21600"/>
                <a:gd name="T1" fmla="*/ 5412 h 21600"/>
                <a:gd name="T2" fmla="*/ 908 w 21600"/>
                <a:gd name="T3" fmla="*/ 4144 h 21600"/>
                <a:gd name="T4" fmla="*/ 2535 w 21600"/>
                <a:gd name="T5" fmla="*/ 3413 h 21600"/>
                <a:gd name="T6" fmla="*/ 4388 w 21600"/>
                <a:gd name="T7" fmla="*/ 1999 h 21600"/>
                <a:gd name="T8" fmla="*/ 6506 w 21600"/>
                <a:gd name="T9" fmla="*/ 829 h 21600"/>
                <a:gd name="T10" fmla="*/ 8927 w 21600"/>
                <a:gd name="T11" fmla="*/ 244 h 21600"/>
                <a:gd name="T12" fmla="*/ 10705 w 21600"/>
                <a:gd name="T13" fmla="*/ 0 h 21600"/>
                <a:gd name="T14" fmla="*/ 13807 w 21600"/>
                <a:gd name="T15" fmla="*/ 1024 h 21600"/>
                <a:gd name="T16" fmla="*/ 16380 w 21600"/>
                <a:gd name="T17" fmla="*/ 2779 h 21600"/>
                <a:gd name="T18" fmla="*/ 18763 w 21600"/>
                <a:gd name="T19" fmla="*/ 4388 h 21600"/>
                <a:gd name="T20" fmla="*/ 20238 w 21600"/>
                <a:gd name="T21" fmla="*/ 5558 h 21600"/>
                <a:gd name="T22" fmla="*/ 21222 w 21600"/>
                <a:gd name="T23" fmla="*/ 6826 h 21600"/>
                <a:gd name="T24" fmla="*/ 21600 w 21600"/>
                <a:gd name="T25" fmla="*/ 9118 h 21600"/>
                <a:gd name="T26" fmla="*/ 20654 w 21600"/>
                <a:gd name="T27" fmla="*/ 10971 h 21600"/>
                <a:gd name="T28" fmla="*/ 18952 w 21600"/>
                <a:gd name="T29" fmla="*/ 12677 h 21600"/>
                <a:gd name="T30" fmla="*/ 18006 w 21600"/>
                <a:gd name="T31" fmla="*/ 14969 h 21600"/>
                <a:gd name="T32" fmla="*/ 16493 w 21600"/>
                <a:gd name="T33" fmla="*/ 18089 h 21600"/>
                <a:gd name="T34" fmla="*/ 14564 w 21600"/>
                <a:gd name="T35" fmla="*/ 20527 h 21600"/>
                <a:gd name="T36" fmla="*/ 12597 w 21600"/>
                <a:gd name="T37" fmla="*/ 21405 h 21600"/>
                <a:gd name="T38" fmla="*/ 10819 w 21600"/>
                <a:gd name="T39" fmla="*/ 21600 h 21600"/>
                <a:gd name="T40" fmla="*/ 8927 w 21600"/>
                <a:gd name="T41" fmla="*/ 20674 h 21600"/>
                <a:gd name="T42" fmla="*/ 5901 w 21600"/>
                <a:gd name="T43" fmla="*/ 16139 h 21600"/>
                <a:gd name="T44" fmla="*/ 3405 w 21600"/>
                <a:gd name="T45" fmla="*/ 11946 h 21600"/>
                <a:gd name="T46" fmla="*/ 2118 w 21600"/>
                <a:gd name="T47" fmla="*/ 10386 h 21600"/>
                <a:gd name="T48" fmla="*/ 1362 w 21600"/>
                <a:gd name="T49" fmla="*/ 9020 h 21600"/>
                <a:gd name="T50" fmla="*/ 378 w 21600"/>
                <a:gd name="T51" fmla="*/ 7850 h 21600"/>
                <a:gd name="T52" fmla="*/ 151 w 21600"/>
                <a:gd name="T53" fmla="*/ 6680 h 21600"/>
                <a:gd name="T54" fmla="*/ 0 w 21600"/>
                <a:gd name="T55" fmla="*/ 5412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1600" h="21600">
                  <a:moveTo>
                    <a:pt x="0" y="5412"/>
                  </a:moveTo>
                  <a:lnTo>
                    <a:pt x="908" y="4144"/>
                  </a:lnTo>
                  <a:lnTo>
                    <a:pt x="2535" y="3413"/>
                  </a:lnTo>
                  <a:lnTo>
                    <a:pt x="4388" y="1999"/>
                  </a:lnTo>
                  <a:lnTo>
                    <a:pt x="6506" y="829"/>
                  </a:lnTo>
                  <a:lnTo>
                    <a:pt x="8927" y="244"/>
                  </a:lnTo>
                  <a:lnTo>
                    <a:pt x="10705" y="0"/>
                  </a:lnTo>
                  <a:lnTo>
                    <a:pt x="13807" y="1024"/>
                  </a:lnTo>
                  <a:lnTo>
                    <a:pt x="16380" y="2779"/>
                  </a:lnTo>
                  <a:lnTo>
                    <a:pt x="18763" y="4388"/>
                  </a:lnTo>
                  <a:lnTo>
                    <a:pt x="20238" y="5558"/>
                  </a:lnTo>
                  <a:lnTo>
                    <a:pt x="21222" y="6826"/>
                  </a:lnTo>
                  <a:lnTo>
                    <a:pt x="21600" y="9118"/>
                  </a:lnTo>
                  <a:lnTo>
                    <a:pt x="20654" y="10971"/>
                  </a:lnTo>
                  <a:lnTo>
                    <a:pt x="18952" y="12677"/>
                  </a:lnTo>
                  <a:lnTo>
                    <a:pt x="18006" y="14969"/>
                  </a:lnTo>
                  <a:lnTo>
                    <a:pt x="16493" y="18089"/>
                  </a:lnTo>
                  <a:lnTo>
                    <a:pt x="14564" y="20527"/>
                  </a:lnTo>
                  <a:lnTo>
                    <a:pt x="12597" y="21405"/>
                  </a:lnTo>
                  <a:lnTo>
                    <a:pt x="10819" y="21600"/>
                  </a:lnTo>
                  <a:lnTo>
                    <a:pt x="8927" y="20674"/>
                  </a:lnTo>
                  <a:lnTo>
                    <a:pt x="5901" y="16139"/>
                  </a:lnTo>
                  <a:lnTo>
                    <a:pt x="3405" y="11946"/>
                  </a:lnTo>
                  <a:lnTo>
                    <a:pt x="2118" y="10386"/>
                  </a:lnTo>
                  <a:lnTo>
                    <a:pt x="1362" y="9020"/>
                  </a:lnTo>
                  <a:lnTo>
                    <a:pt x="378" y="7850"/>
                  </a:lnTo>
                  <a:lnTo>
                    <a:pt x="151" y="6680"/>
                  </a:lnTo>
                  <a:lnTo>
                    <a:pt x="0" y="5412"/>
                  </a:lnTo>
                </a:path>
              </a:pathLst>
            </a:custGeom>
            <a:solidFill>
              <a:srgbClr val="DDB3FF"/>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endParaRPr lang="en-US"/>
            </a:p>
          </p:txBody>
        </p:sp>
        <p:sp>
          <p:nvSpPr>
            <p:cNvPr id="25635" name="Freeform 35"/>
            <p:cNvSpPr>
              <a:spLocks/>
            </p:cNvSpPr>
            <p:nvPr/>
          </p:nvSpPr>
          <p:spPr bwMode="auto">
            <a:xfrm>
              <a:off x="4071" y="2780"/>
              <a:ext cx="391" cy="517"/>
            </a:xfrm>
            <a:custGeom>
              <a:avLst/>
              <a:gdLst>
                <a:gd name="T0" fmla="*/ 655 w 21600"/>
                <a:gd name="T1" fmla="*/ 19750 h 21600"/>
                <a:gd name="T2" fmla="*/ 0 w 21600"/>
                <a:gd name="T3" fmla="*/ 16882 h 21600"/>
                <a:gd name="T4" fmla="*/ 0 w 21600"/>
                <a:gd name="T5" fmla="*/ 12997 h 21600"/>
                <a:gd name="T6" fmla="*/ 655 w 21600"/>
                <a:gd name="T7" fmla="*/ 8510 h 21600"/>
                <a:gd name="T8" fmla="*/ 545 w 21600"/>
                <a:gd name="T9" fmla="*/ 5643 h 21600"/>
                <a:gd name="T10" fmla="*/ 1745 w 21600"/>
                <a:gd name="T11" fmla="*/ 2868 h 21600"/>
                <a:gd name="T12" fmla="*/ 3055 w 21600"/>
                <a:gd name="T13" fmla="*/ 1018 h 21600"/>
                <a:gd name="T14" fmla="*/ 6545 w 21600"/>
                <a:gd name="T15" fmla="*/ 93 h 21600"/>
                <a:gd name="T16" fmla="*/ 12109 w 21600"/>
                <a:gd name="T17" fmla="*/ 0 h 21600"/>
                <a:gd name="T18" fmla="*/ 17782 w 21600"/>
                <a:gd name="T19" fmla="*/ 278 h 21600"/>
                <a:gd name="T20" fmla="*/ 21600 w 21600"/>
                <a:gd name="T21" fmla="*/ 879 h 21600"/>
                <a:gd name="T22" fmla="*/ 21600 w 21600"/>
                <a:gd name="T23" fmla="*/ 21322 h 21600"/>
                <a:gd name="T24" fmla="*/ 16691 w 21600"/>
                <a:gd name="T25" fmla="*/ 21600 h 21600"/>
                <a:gd name="T26" fmla="*/ 10855 w 21600"/>
                <a:gd name="T27" fmla="*/ 21045 h 21600"/>
                <a:gd name="T28" fmla="*/ 6545 w 21600"/>
                <a:gd name="T29" fmla="*/ 20582 h 21600"/>
                <a:gd name="T30" fmla="*/ 3818 w 21600"/>
                <a:gd name="T31" fmla="*/ 20397 h 21600"/>
                <a:gd name="T32" fmla="*/ 1636 w 21600"/>
                <a:gd name="T33" fmla="*/ 19750 h 21600"/>
                <a:gd name="T34" fmla="*/ 655 w 21600"/>
                <a:gd name="T35" fmla="*/ 1975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00" h="21600">
                  <a:moveTo>
                    <a:pt x="655" y="19750"/>
                  </a:moveTo>
                  <a:lnTo>
                    <a:pt x="0" y="16882"/>
                  </a:lnTo>
                  <a:lnTo>
                    <a:pt x="0" y="12997"/>
                  </a:lnTo>
                  <a:lnTo>
                    <a:pt x="655" y="8510"/>
                  </a:lnTo>
                  <a:lnTo>
                    <a:pt x="545" y="5643"/>
                  </a:lnTo>
                  <a:lnTo>
                    <a:pt x="1745" y="2868"/>
                  </a:lnTo>
                  <a:lnTo>
                    <a:pt x="3055" y="1018"/>
                  </a:lnTo>
                  <a:lnTo>
                    <a:pt x="6545" y="93"/>
                  </a:lnTo>
                  <a:lnTo>
                    <a:pt x="12109" y="0"/>
                  </a:lnTo>
                  <a:lnTo>
                    <a:pt x="17782" y="278"/>
                  </a:lnTo>
                  <a:lnTo>
                    <a:pt x="21600" y="879"/>
                  </a:lnTo>
                  <a:lnTo>
                    <a:pt x="21600" y="21322"/>
                  </a:lnTo>
                  <a:lnTo>
                    <a:pt x="16691" y="21600"/>
                  </a:lnTo>
                  <a:lnTo>
                    <a:pt x="10855" y="21045"/>
                  </a:lnTo>
                  <a:lnTo>
                    <a:pt x="6545" y="20582"/>
                  </a:lnTo>
                  <a:lnTo>
                    <a:pt x="3818" y="20397"/>
                  </a:lnTo>
                  <a:lnTo>
                    <a:pt x="1636" y="19750"/>
                  </a:lnTo>
                  <a:lnTo>
                    <a:pt x="655" y="19750"/>
                  </a:lnTo>
                </a:path>
              </a:pathLst>
            </a:custGeom>
            <a:solidFill>
              <a:srgbClr val="DDB3FF"/>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endParaRPr lang="en-US"/>
            </a:p>
          </p:txBody>
        </p:sp>
        <p:sp>
          <p:nvSpPr>
            <p:cNvPr id="25636" name="Freeform 36"/>
            <p:cNvSpPr>
              <a:spLocks/>
            </p:cNvSpPr>
            <p:nvPr/>
          </p:nvSpPr>
          <p:spPr bwMode="auto">
            <a:xfrm>
              <a:off x="3550" y="2779"/>
              <a:ext cx="461" cy="480"/>
            </a:xfrm>
            <a:custGeom>
              <a:avLst/>
              <a:gdLst>
                <a:gd name="T0" fmla="*/ 325 w 21600"/>
                <a:gd name="T1" fmla="*/ 20804 h 21600"/>
                <a:gd name="T2" fmla="*/ 0 w 21600"/>
                <a:gd name="T3" fmla="*/ 18514 h 21600"/>
                <a:gd name="T4" fmla="*/ 232 w 21600"/>
                <a:gd name="T5" fmla="*/ 15528 h 21600"/>
                <a:gd name="T6" fmla="*/ 697 w 21600"/>
                <a:gd name="T7" fmla="*/ 12741 h 21600"/>
                <a:gd name="T8" fmla="*/ 790 w 21600"/>
                <a:gd name="T9" fmla="*/ 9606 h 21600"/>
                <a:gd name="T10" fmla="*/ 511 w 21600"/>
                <a:gd name="T11" fmla="*/ 6022 h 21600"/>
                <a:gd name="T12" fmla="*/ 650 w 21600"/>
                <a:gd name="T13" fmla="*/ 2986 h 21600"/>
                <a:gd name="T14" fmla="*/ 1440 w 21600"/>
                <a:gd name="T15" fmla="*/ 1194 h 21600"/>
                <a:gd name="T16" fmla="*/ 3252 w 21600"/>
                <a:gd name="T17" fmla="*/ 199 h 21600"/>
                <a:gd name="T18" fmla="*/ 6178 w 21600"/>
                <a:gd name="T19" fmla="*/ 0 h 21600"/>
                <a:gd name="T20" fmla="*/ 9708 w 21600"/>
                <a:gd name="T21" fmla="*/ 547 h 21600"/>
                <a:gd name="T22" fmla="*/ 14028 w 21600"/>
                <a:gd name="T23" fmla="*/ 796 h 21600"/>
                <a:gd name="T24" fmla="*/ 17559 w 21600"/>
                <a:gd name="T25" fmla="*/ 1194 h 21600"/>
                <a:gd name="T26" fmla="*/ 19928 w 21600"/>
                <a:gd name="T27" fmla="*/ 2339 h 21600"/>
                <a:gd name="T28" fmla="*/ 21135 w 21600"/>
                <a:gd name="T29" fmla="*/ 5524 h 21600"/>
                <a:gd name="T30" fmla="*/ 21600 w 21600"/>
                <a:gd name="T31" fmla="*/ 10900 h 21600"/>
                <a:gd name="T32" fmla="*/ 21043 w 21600"/>
                <a:gd name="T33" fmla="*/ 17618 h 21600"/>
                <a:gd name="T34" fmla="*/ 20950 w 21600"/>
                <a:gd name="T35" fmla="*/ 20306 h 21600"/>
                <a:gd name="T36" fmla="*/ 19556 w 21600"/>
                <a:gd name="T37" fmla="*/ 21600 h 21600"/>
                <a:gd name="T38" fmla="*/ 17001 w 21600"/>
                <a:gd name="T39" fmla="*/ 21600 h 21600"/>
                <a:gd name="T40" fmla="*/ 13471 w 21600"/>
                <a:gd name="T41" fmla="*/ 21003 h 21600"/>
                <a:gd name="T42" fmla="*/ 9012 w 21600"/>
                <a:gd name="T43" fmla="*/ 21003 h 21600"/>
                <a:gd name="T44" fmla="*/ 5156 w 21600"/>
                <a:gd name="T45" fmla="*/ 21351 h 21600"/>
                <a:gd name="T46" fmla="*/ 2044 w 21600"/>
                <a:gd name="T47" fmla="*/ 21351 h 21600"/>
                <a:gd name="T48" fmla="*/ 325 w 21600"/>
                <a:gd name="T49" fmla="*/ 20804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1600" h="21600">
                  <a:moveTo>
                    <a:pt x="325" y="20804"/>
                  </a:moveTo>
                  <a:lnTo>
                    <a:pt x="0" y="18514"/>
                  </a:lnTo>
                  <a:lnTo>
                    <a:pt x="232" y="15528"/>
                  </a:lnTo>
                  <a:lnTo>
                    <a:pt x="697" y="12741"/>
                  </a:lnTo>
                  <a:lnTo>
                    <a:pt x="790" y="9606"/>
                  </a:lnTo>
                  <a:lnTo>
                    <a:pt x="511" y="6022"/>
                  </a:lnTo>
                  <a:lnTo>
                    <a:pt x="650" y="2986"/>
                  </a:lnTo>
                  <a:lnTo>
                    <a:pt x="1440" y="1194"/>
                  </a:lnTo>
                  <a:lnTo>
                    <a:pt x="3252" y="199"/>
                  </a:lnTo>
                  <a:lnTo>
                    <a:pt x="6178" y="0"/>
                  </a:lnTo>
                  <a:lnTo>
                    <a:pt x="9708" y="547"/>
                  </a:lnTo>
                  <a:lnTo>
                    <a:pt x="14028" y="796"/>
                  </a:lnTo>
                  <a:lnTo>
                    <a:pt x="17559" y="1194"/>
                  </a:lnTo>
                  <a:lnTo>
                    <a:pt x="19928" y="2339"/>
                  </a:lnTo>
                  <a:lnTo>
                    <a:pt x="21135" y="5524"/>
                  </a:lnTo>
                  <a:lnTo>
                    <a:pt x="21600" y="10900"/>
                  </a:lnTo>
                  <a:lnTo>
                    <a:pt x="21043" y="17618"/>
                  </a:lnTo>
                  <a:lnTo>
                    <a:pt x="20950" y="20306"/>
                  </a:lnTo>
                  <a:lnTo>
                    <a:pt x="19556" y="21600"/>
                  </a:lnTo>
                  <a:lnTo>
                    <a:pt x="17001" y="21600"/>
                  </a:lnTo>
                  <a:lnTo>
                    <a:pt x="13471" y="21003"/>
                  </a:lnTo>
                  <a:lnTo>
                    <a:pt x="9012" y="21003"/>
                  </a:lnTo>
                  <a:lnTo>
                    <a:pt x="5156" y="21351"/>
                  </a:lnTo>
                  <a:lnTo>
                    <a:pt x="2044" y="21351"/>
                  </a:lnTo>
                  <a:lnTo>
                    <a:pt x="325" y="20804"/>
                  </a:lnTo>
                </a:path>
              </a:pathLst>
            </a:custGeom>
            <a:solidFill>
              <a:srgbClr val="DDB3FF"/>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endParaRPr lang="en-US"/>
            </a:p>
          </p:txBody>
        </p:sp>
        <p:sp>
          <p:nvSpPr>
            <p:cNvPr id="25637" name="Freeform 37"/>
            <p:cNvSpPr>
              <a:spLocks/>
            </p:cNvSpPr>
            <p:nvPr/>
          </p:nvSpPr>
          <p:spPr bwMode="auto">
            <a:xfrm>
              <a:off x="3026" y="2741"/>
              <a:ext cx="465" cy="494"/>
            </a:xfrm>
            <a:custGeom>
              <a:avLst/>
              <a:gdLst>
                <a:gd name="T0" fmla="*/ 0 w 21600"/>
                <a:gd name="T1" fmla="*/ 19566 h 21600"/>
                <a:gd name="T2" fmla="*/ 322 w 21600"/>
                <a:gd name="T3" fmla="*/ 12543 h 21600"/>
                <a:gd name="T4" fmla="*/ 184 w 21600"/>
                <a:gd name="T5" fmla="*/ 6441 h 21600"/>
                <a:gd name="T6" fmla="*/ 322 w 21600"/>
                <a:gd name="T7" fmla="*/ 3148 h 21600"/>
                <a:gd name="T8" fmla="*/ 1379 w 21600"/>
                <a:gd name="T9" fmla="*/ 1211 h 21600"/>
                <a:gd name="T10" fmla="*/ 3217 w 21600"/>
                <a:gd name="T11" fmla="*/ 339 h 21600"/>
                <a:gd name="T12" fmla="*/ 5974 w 21600"/>
                <a:gd name="T13" fmla="*/ 0 h 21600"/>
                <a:gd name="T14" fmla="*/ 13328 w 21600"/>
                <a:gd name="T15" fmla="*/ 194 h 21600"/>
                <a:gd name="T16" fmla="*/ 16729 w 21600"/>
                <a:gd name="T17" fmla="*/ 678 h 21600"/>
                <a:gd name="T18" fmla="*/ 19578 w 21600"/>
                <a:gd name="T19" fmla="*/ 1792 h 21600"/>
                <a:gd name="T20" fmla="*/ 21140 w 21600"/>
                <a:gd name="T21" fmla="*/ 3245 h 21600"/>
                <a:gd name="T22" fmla="*/ 21600 w 21600"/>
                <a:gd name="T23" fmla="*/ 6926 h 21600"/>
                <a:gd name="T24" fmla="*/ 21416 w 21600"/>
                <a:gd name="T25" fmla="*/ 12543 h 21600"/>
                <a:gd name="T26" fmla="*/ 21278 w 21600"/>
                <a:gd name="T27" fmla="*/ 15788 h 21600"/>
                <a:gd name="T28" fmla="*/ 20681 w 21600"/>
                <a:gd name="T29" fmla="*/ 18404 h 21600"/>
                <a:gd name="T30" fmla="*/ 19256 w 21600"/>
                <a:gd name="T31" fmla="*/ 20922 h 21600"/>
                <a:gd name="T32" fmla="*/ 16039 w 21600"/>
                <a:gd name="T33" fmla="*/ 21600 h 21600"/>
                <a:gd name="T34" fmla="*/ 6940 w 21600"/>
                <a:gd name="T35" fmla="*/ 21503 h 21600"/>
                <a:gd name="T36" fmla="*/ 3079 w 21600"/>
                <a:gd name="T37" fmla="*/ 21261 h 21600"/>
                <a:gd name="T38" fmla="*/ 781 w 21600"/>
                <a:gd name="T39" fmla="*/ 20438 h 21600"/>
                <a:gd name="T40" fmla="*/ 0 w 21600"/>
                <a:gd name="T41" fmla="*/ 19566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600" h="21600">
                  <a:moveTo>
                    <a:pt x="0" y="19566"/>
                  </a:moveTo>
                  <a:lnTo>
                    <a:pt x="322" y="12543"/>
                  </a:lnTo>
                  <a:lnTo>
                    <a:pt x="184" y="6441"/>
                  </a:lnTo>
                  <a:lnTo>
                    <a:pt x="322" y="3148"/>
                  </a:lnTo>
                  <a:lnTo>
                    <a:pt x="1379" y="1211"/>
                  </a:lnTo>
                  <a:lnTo>
                    <a:pt x="3217" y="339"/>
                  </a:lnTo>
                  <a:lnTo>
                    <a:pt x="5974" y="0"/>
                  </a:lnTo>
                  <a:lnTo>
                    <a:pt x="13328" y="194"/>
                  </a:lnTo>
                  <a:lnTo>
                    <a:pt x="16729" y="678"/>
                  </a:lnTo>
                  <a:lnTo>
                    <a:pt x="19578" y="1792"/>
                  </a:lnTo>
                  <a:lnTo>
                    <a:pt x="21140" y="3245"/>
                  </a:lnTo>
                  <a:lnTo>
                    <a:pt x="21600" y="6926"/>
                  </a:lnTo>
                  <a:lnTo>
                    <a:pt x="21416" y="12543"/>
                  </a:lnTo>
                  <a:lnTo>
                    <a:pt x="21278" y="15788"/>
                  </a:lnTo>
                  <a:lnTo>
                    <a:pt x="20681" y="18404"/>
                  </a:lnTo>
                  <a:lnTo>
                    <a:pt x="19256" y="20922"/>
                  </a:lnTo>
                  <a:lnTo>
                    <a:pt x="16039" y="21600"/>
                  </a:lnTo>
                  <a:lnTo>
                    <a:pt x="6940" y="21503"/>
                  </a:lnTo>
                  <a:lnTo>
                    <a:pt x="3079" y="21261"/>
                  </a:lnTo>
                  <a:lnTo>
                    <a:pt x="781" y="20438"/>
                  </a:lnTo>
                  <a:lnTo>
                    <a:pt x="0" y="19566"/>
                  </a:lnTo>
                </a:path>
              </a:pathLst>
            </a:custGeom>
            <a:solidFill>
              <a:srgbClr val="DDB3FF"/>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endParaRPr lang="en-US"/>
            </a:p>
          </p:txBody>
        </p:sp>
        <p:sp>
          <p:nvSpPr>
            <p:cNvPr id="25638" name="Freeform 38"/>
            <p:cNvSpPr>
              <a:spLocks/>
            </p:cNvSpPr>
            <p:nvPr/>
          </p:nvSpPr>
          <p:spPr bwMode="auto">
            <a:xfrm>
              <a:off x="2573" y="2272"/>
              <a:ext cx="603" cy="389"/>
            </a:xfrm>
            <a:custGeom>
              <a:avLst/>
              <a:gdLst>
                <a:gd name="T0" fmla="*/ 35 w 21600"/>
                <a:gd name="T1" fmla="*/ 17550 h 21600"/>
                <a:gd name="T2" fmla="*/ 0 w 21600"/>
                <a:gd name="T3" fmla="*/ 15280 h 21600"/>
                <a:gd name="T4" fmla="*/ 497 w 21600"/>
                <a:gd name="T5" fmla="*/ 13255 h 21600"/>
                <a:gd name="T6" fmla="*/ 1454 w 21600"/>
                <a:gd name="T7" fmla="*/ 11598 h 21600"/>
                <a:gd name="T8" fmla="*/ 3015 w 21600"/>
                <a:gd name="T9" fmla="*/ 10002 h 21600"/>
                <a:gd name="T10" fmla="*/ 5427 w 21600"/>
                <a:gd name="T11" fmla="*/ 7425 h 21600"/>
                <a:gd name="T12" fmla="*/ 7945 w 21600"/>
                <a:gd name="T13" fmla="*/ 4909 h 21600"/>
                <a:gd name="T14" fmla="*/ 9896 w 21600"/>
                <a:gd name="T15" fmla="*/ 2516 h 21600"/>
                <a:gd name="T16" fmla="*/ 11101 w 21600"/>
                <a:gd name="T17" fmla="*/ 1043 h 21600"/>
                <a:gd name="T18" fmla="*/ 12024 w 21600"/>
                <a:gd name="T19" fmla="*/ 245 h 21600"/>
                <a:gd name="T20" fmla="*/ 13265 w 21600"/>
                <a:gd name="T21" fmla="*/ 0 h 21600"/>
                <a:gd name="T22" fmla="*/ 14471 w 21600"/>
                <a:gd name="T23" fmla="*/ 675 h 21600"/>
                <a:gd name="T24" fmla="*/ 15677 w 21600"/>
                <a:gd name="T25" fmla="*/ 2270 h 21600"/>
                <a:gd name="T26" fmla="*/ 17592 w 21600"/>
                <a:gd name="T27" fmla="*/ 6566 h 21600"/>
                <a:gd name="T28" fmla="*/ 19011 w 21600"/>
                <a:gd name="T29" fmla="*/ 9020 h 21600"/>
                <a:gd name="T30" fmla="*/ 20394 w 21600"/>
                <a:gd name="T31" fmla="*/ 11045 h 21600"/>
                <a:gd name="T32" fmla="*/ 21352 w 21600"/>
                <a:gd name="T33" fmla="*/ 13255 h 21600"/>
                <a:gd name="T34" fmla="*/ 21600 w 21600"/>
                <a:gd name="T35" fmla="*/ 15095 h 21600"/>
                <a:gd name="T36" fmla="*/ 21600 w 21600"/>
                <a:gd name="T37" fmla="*/ 17182 h 21600"/>
                <a:gd name="T38" fmla="*/ 20678 w 21600"/>
                <a:gd name="T39" fmla="*/ 19330 h 21600"/>
                <a:gd name="T40" fmla="*/ 19224 w 21600"/>
                <a:gd name="T41" fmla="*/ 20864 h 21600"/>
                <a:gd name="T42" fmla="*/ 17486 w 21600"/>
                <a:gd name="T43" fmla="*/ 21600 h 21600"/>
                <a:gd name="T44" fmla="*/ 15712 w 21600"/>
                <a:gd name="T45" fmla="*/ 21600 h 21600"/>
                <a:gd name="T46" fmla="*/ 14471 w 21600"/>
                <a:gd name="T47" fmla="*/ 21232 h 21600"/>
                <a:gd name="T48" fmla="*/ 12627 w 21600"/>
                <a:gd name="T49" fmla="*/ 20250 h 21600"/>
                <a:gd name="T50" fmla="*/ 11208 w 21600"/>
                <a:gd name="T51" fmla="*/ 20250 h 21600"/>
                <a:gd name="T52" fmla="*/ 9328 w 21600"/>
                <a:gd name="T53" fmla="*/ 20741 h 21600"/>
                <a:gd name="T54" fmla="*/ 6703 w 21600"/>
                <a:gd name="T55" fmla="*/ 21170 h 21600"/>
                <a:gd name="T56" fmla="*/ 4433 w 21600"/>
                <a:gd name="T57" fmla="*/ 21232 h 21600"/>
                <a:gd name="T58" fmla="*/ 2873 w 21600"/>
                <a:gd name="T59" fmla="*/ 20618 h 21600"/>
                <a:gd name="T60" fmla="*/ 1596 w 21600"/>
                <a:gd name="T61" fmla="*/ 19636 h 21600"/>
                <a:gd name="T62" fmla="*/ 603 w 21600"/>
                <a:gd name="T63" fmla="*/ 18409 h 21600"/>
                <a:gd name="T64" fmla="*/ 35 w 21600"/>
                <a:gd name="T65" fmla="*/ 1755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600" h="21600">
                  <a:moveTo>
                    <a:pt x="35" y="17550"/>
                  </a:moveTo>
                  <a:lnTo>
                    <a:pt x="0" y="15280"/>
                  </a:lnTo>
                  <a:lnTo>
                    <a:pt x="497" y="13255"/>
                  </a:lnTo>
                  <a:lnTo>
                    <a:pt x="1454" y="11598"/>
                  </a:lnTo>
                  <a:lnTo>
                    <a:pt x="3015" y="10002"/>
                  </a:lnTo>
                  <a:lnTo>
                    <a:pt x="5427" y="7425"/>
                  </a:lnTo>
                  <a:lnTo>
                    <a:pt x="7945" y="4909"/>
                  </a:lnTo>
                  <a:lnTo>
                    <a:pt x="9896" y="2516"/>
                  </a:lnTo>
                  <a:lnTo>
                    <a:pt x="11101" y="1043"/>
                  </a:lnTo>
                  <a:lnTo>
                    <a:pt x="12024" y="245"/>
                  </a:lnTo>
                  <a:lnTo>
                    <a:pt x="13265" y="0"/>
                  </a:lnTo>
                  <a:lnTo>
                    <a:pt x="14471" y="675"/>
                  </a:lnTo>
                  <a:lnTo>
                    <a:pt x="15677" y="2270"/>
                  </a:lnTo>
                  <a:lnTo>
                    <a:pt x="17592" y="6566"/>
                  </a:lnTo>
                  <a:lnTo>
                    <a:pt x="19011" y="9020"/>
                  </a:lnTo>
                  <a:lnTo>
                    <a:pt x="20394" y="11045"/>
                  </a:lnTo>
                  <a:lnTo>
                    <a:pt x="21352" y="13255"/>
                  </a:lnTo>
                  <a:lnTo>
                    <a:pt x="21600" y="15095"/>
                  </a:lnTo>
                  <a:lnTo>
                    <a:pt x="21600" y="17182"/>
                  </a:lnTo>
                  <a:lnTo>
                    <a:pt x="20678" y="19330"/>
                  </a:lnTo>
                  <a:lnTo>
                    <a:pt x="19224" y="20864"/>
                  </a:lnTo>
                  <a:lnTo>
                    <a:pt x="17486" y="21600"/>
                  </a:lnTo>
                  <a:lnTo>
                    <a:pt x="15712" y="21600"/>
                  </a:lnTo>
                  <a:lnTo>
                    <a:pt x="14471" y="21232"/>
                  </a:lnTo>
                  <a:lnTo>
                    <a:pt x="12627" y="20250"/>
                  </a:lnTo>
                  <a:lnTo>
                    <a:pt x="11208" y="20250"/>
                  </a:lnTo>
                  <a:lnTo>
                    <a:pt x="9328" y="20741"/>
                  </a:lnTo>
                  <a:lnTo>
                    <a:pt x="6703" y="21170"/>
                  </a:lnTo>
                  <a:lnTo>
                    <a:pt x="4433" y="21232"/>
                  </a:lnTo>
                  <a:lnTo>
                    <a:pt x="2873" y="20618"/>
                  </a:lnTo>
                  <a:lnTo>
                    <a:pt x="1596" y="19636"/>
                  </a:lnTo>
                  <a:lnTo>
                    <a:pt x="603" y="18409"/>
                  </a:lnTo>
                  <a:lnTo>
                    <a:pt x="35" y="17550"/>
                  </a:lnTo>
                </a:path>
              </a:pathLst>
            </a:custGeom>
            <a:solidFill>
              <a:srgbClr val="DDB3FF"/>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endParaRPr lang="en-US"/>
            </a:p>
          </p:txBody>
        </p:sp>
        <p:sp>
          <p:nvSpPr>
            <p:cNvPr id="25639" name="Freeform 39"/>
            <p:cNvSpPr>
              <a:spLocks/>
            </p:cNvSpPr>
            <p:nvPr/>
          </p:nvSpPr>
          <p:spPr bwMode="auto">
            <a:xfrm>
              <a:off x="2478" y="2758"/>
              <a:ext cx="450" cy="504"/>
            </a:xfrm>
            <a:custGeom>
              <a:avLst/>
              <a:gdLst>
                <a:gd name="T0" fmla="*/ 428 w 21600"/>
                <a:gd name="T1" fmla="*/ 18894 h 21600"/>
                <a:gd name="T2" fmla="*/ 0 w 21600"/>
                <a:gd name="T3" fmla="*/ 10729 h 21600"/>
                <a:gd name="T4" fmla="*/ 571 w 21600"/>
                <a:gd name="T5" fmla="*/ 5792 h 21600"/>
                <a:gd name="T6" fmla="*/ 1427 w 21600"/>
                <a:gd name="T7" fmla="*/ 2943 h 21600"/>
                <a:gd name="T8" fmla="*/ 2474 w 21600"/>
                <a:gd name="T9" fmla="*/ 949 h 21600"/>
                <a:gd name="T10" fmla="*/ 5043 w 21600"/>
                <a:gd name="T11" fmla="*/ 0 h 21600"/>
                <a:gd name="T12" fmla="*/ 12751 w 21600"/>
                <a:gd name="T13" fmla="*/ 0 h 21600"/>
                <a:gd name="T14" fmla="*/ 16747 w 21600"/>
                <a:gd name="T15" fmla="*/ 95 h 21600"/>
                <a:gd name="T16" fmla="*/ 19126 w 21600"/>
                <a:gd name="T17" fmla="*/ 949 h 21600"/>
                <a:gd name="T18" fmla="*/ 20648 w 21600"/>
                <a:gd name="T19" fmla="*/ 2611 h 21600"/>
                <a:gd name="T20" fmla="*/ 21600 w 21600"/>
                <a:gd name="T21" fmla="*/ 6076 h 21600"/>
                <a:gd name="T22" fmla="*/ 21505 w 21600"/>
                <a:gd name="T23" fmla="*/ 11678 h 21600"/>
                <a:gd name="T24" fmla="*/ 21600 w 21600"/>
                <a:gd name="T25" fmla="*/ 15429 h 21600"/>
                <a:gd name="T26" fmla="*/ 20411 w 21600"/>
                <a:gd name="T27" fmla="*/ 19369 h 21600"/>
                <a:gd name="T28" fmla="*/ 19887 w 21600"/>
                <a:gd name="T29" fmla="*/ 20603 h 21600"/>
                <a:gd name="T30" fmla="*/ 17033 w 21600"/>
                <a:gd name="T31" fmla="*/ 21315 h 21600"/>
                <a:gd name="T32" fmla="*/ 8469 w 21600"/>
                <a:gd name="T33" fmla="*/ 21600 h 21600"/>
                <a:gd name="T34" fmla="*/ 4520 w 21600"/>
                <a:gd name="T35" fmla="*/ 21125 h 21600"/>
                <a:gd name="T36" fmla="*/ 2189 w 21600"/>
                <a:gd name="T37" fmla="*/ 20461 h 21600"/>
                <a:gd name="T38" fmla="*/ 952 w 21600"/>
                <a:gd name="T39" fmla="*/ 19891 h 21600"/>
                <a:gd name="T40" fmla="*/ 428 w 21600"/>
                <a:gd name="T41" fmla="*/ 18894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600" h="21600">
                  <a:moveTo>
                    <a:pt x="428" y="18894"/>
                  </a:moveTo>
                  <a:lnTo>
                    <a:pt x="0" y="10729"/>
                  </a:lnTo>
                  <a:lnTo>
                    <a:pt x="571" y="5792"/>
                  </a:lnTo>
                  <a:lnTo>
                    <a:pt x="1427" y="2943"/>
                  </a:lnTo>
                  <a:lnTo>
                    <a:pt x="2474" y="949"/>
                  </a:lnTo>
                  <a:lnTo>
                    <a:pt x="5043" y="0"/>
                  </a:lnTo>
                  <a:lnTo>
                    <a:pt x="12751" y="0"/>
                  </a:lnTo>
                  <a:lnTo>
                    <a:pt x="16747" y="95"/>
                  </a:lnTo>
                  <a:lnTo>
                    <a:pt x="19126" y="949"/>
                  </a:lnTo>
                  <a:lnTo>
                    <a:pt x="20648" y="2611"/>
                  </a:lnTo>
                  <a:lnTo>
                    <a:pt x="21600" y="6076"/>
                  </a:lnTo>
                  <a:lnTo>
                    <a:pt x="21505" y="11678"/>
                  </a:lnTo>
                  <a:lnTo>
                    <a:pt x="21600" y="15429"/>
                  </a:lnTo>
                  <a:lnTo>
                    <a:pt x="20411" y="19369"/>
                  </a:lnTo>
                  <a:lnTo>
                    <a:pt x="19887" y="20603"/>
                  </a:lnTo>
                  <a:lnTo>
                    <a:pt x="17033" y="21315"/>
                  </a:lnTo>
                  <a:lnTo>
                    <a:pt x="8469" y="21600"/>
                  </a:lnTo>
                  <a:lnTo>
                    <a:pt x="4520" y="21125"/>
                  </a:lnTo>
                  <a:lnTo>
                    <a:pt x="2189" y="20461"/>
                  </a:lnTo>
                  <a:lnTo>
                    <a:pt x="952" y="19891"/>
                  </a:lnTo>
                  <a:lnTo>
                    <a:pt x="428" y="18894"/>
                  </a:lnTo>
                </a:path>
              </a:pathLst>
            </a:custGeom>
            <a:solidFill>
              <a:srgbClr val="DDB3FF"/>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endParaRPr lang="en-US"/>
            </a:p>
          </p:txBody>
        </p:sp>
        <p:sp>
          <p:nvSpPr>
            <p:cNvPr id="25640" name="Freeform 40"/>
            <p:cNvSpPr>
              <a:spLocks/>
            </p:cNvSpPr>
            <p:nvPr/>
          </p:nvSpPr>
          <p:spPr bwMode="auto">
            <a:xfrm>
              <a:off x="1948" y="2747"/>
              <a:ext cx="482" cy="526"/>
            </a:xfrm>
            <a:custGeom>
              <a:avLst/>
              <a:gdLst>
                <a:gd name="T0" fmla="*/ 710 w 21600"/>
                <a:gd name="T1" fmla="*/ 19281 h 21600"/>
                <a:gd name="T2" fmla="*/ 0 w 21600"/>
                <a:gd name="T3" fmla="*/ 14915 h 21600"/>
                <a:gd name="T4" fmla="*/ 444 w 21600"/>
                <a:gd name="T5" fmla="*/ 9186 h 21600"/>
                <a:gd name="T6" fmla="*/ 1331 w 21600"/>
                <a:gd name="T7" fmla="*/ 4911 h 21600"/>
                <a:gd name="T8" fmla="*/ 2750 w 21600"/>
                <a:gd name="T9" fmla="*/ 1910 h 21600"/>
                <a:gd name="T10" fmla="*/ 5722 w 21600"/>
                <a:gd name="T11" fmla="*/ 728 h 21600"/>
                <a:gd name="T12" fmla="*/ 10246 w 21600"/>
                <a:gd name="T13" fmla="*/ 0 h 21600"/>
                <a:gd name="T14" fmla="*/ 15435 w 21600"/>
                <a:gd name="T15" fmla="*/ 455 h 21600"/>
                <a:gd name="T16" fmla="*/ 19116 w 21600"/>
                <a:gd name="T17" fmla="*/ 1637 h 21600"/>
                <a:gd name="T18" fmla="*/ 21068 w 21600"/>
                <a:gd name="T19" fmla="*/ 4365 h 21600"/>
                <a:gd name="T20" fmla="*/ 21423 w 21600"/>
                <a:gd name="T21" fmla="*/ 9004 h 21600"/>
                <a:gd name="T22" fmla="*/ 21600 w 21600"/>
                <a:gd name="T23" fmla="*/ 14915 h 21600"/>
                <a:gd name="T24" fmla="*/ 21156 w 21600"/>
                <a:gd name="T25" fmla="*/ 18235 h 21600"/>
                <a:gd name="T26" fmla="*/ 20624 w 21600"/>
                <a:gd name="T27" fmla="*/ 19917 h 21600"/>
                <a:gd name="T28" fmla="*/ 18939 w 21600"/>
                <a:gd name="T29" fmla="*/ 20691 h 21600"/>
                <a:gd name="T30" fmla="*/ 14282 w 21600"/>
                <a:gd name="T31" fmla="*/ 21418 h 21600"/>
                <a:gd name="T32" fmla="*/ 8693 w 21600"/>
                <a:gd name="T33" fmla="*/ 21555 h 21600"/>
                <a:gd name="T34" fmla="*/ 4524 w 21600"/>
                <a:gd name="T35" fmla="*/ 21600 h 21600"/>
                <a:gd name="T36" fmla="*/ 2306 w 21600"/>
                <a:gd name="T37" fmla="*/ 20963 h 21600"/>
                <a:gd name="T38" fmla="*/ 710 w 21600"/>
                <a:gd name="T39" fmla="*/ 19281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600" h="21600">
                  <a:moveTo>
                    <a:pt x="710" y="19281"/>
                  </a:moveTo>
                  <a:lnTo>
                    <a:pt x="0" y="14915"/>
                  </a:lnTo>
                  <a:lnTo>
                    <a:pt x="444" y="9186"/>
                  </a:lnTo>
                  <a:lnTo>
                    <a:pt x="1331" y="4911"/>
                  </a:lnTo>
                  <a:lnTo>
                    <a:pt x="2750" y="1910"/>
                  </a:lnTo>
                  <a:lnTo>
                    <a:pt x="5722" y="728"/>
                  </a:lnTo>
                  <a:lnTo>
                    <a:pt x="10246" y="0"/>
                  </a:lnTo>
                  <a:lnTo>
                    <a:pt x="15435" y="455"/>
                  </a:lnTo>
                  <a:lnTo>
                    <a:pt x="19116" y="1637"/>
                  </a:lnTo>
                  <a:lnTo>
                    <a:pt x="21068" y="4365"/>
                  </a:lnTo>
                  <a:lnTo>
                    <a:pt x="21423" y="9004"/>
                  </a:lnTo>
                  <a:lnTo>
                    <a:pt x="21600" y="14915"/>
                  </a:lnTo>
                  <a:lnTo>
                    <a:pt x="21156" y="18235"/>
                  </a:lnTo>
                  <a:lnTo>
                    <a:pt x="20624" y="19917"/>
                  </a:lnTo>
                  <a:lnTo>
                    <a:pt x="18939" y="20691"/>
                  </a:lnTo>
                  <a:lnTo>
                    <a:pt x="14282" y="21418"/>
                  </a:lnTo>
                  <a:lnTo>
                    <a:pt x="8693" y="21555"/>
                  </a:lnTo>
                  <a:lnTo>
                    <a:pt x="4524" y="21600"/>
                  </a:lnTo>
                  <a:lnTo>
                    <a:pt x="2306" y="20963"/>
                  </a:lnTo>
                  <a:lnTo>
                    <a:pt x="710" y="19281"/>
                  </a:lnTo>
                </a:path>
              </a:pathLst>
            </a:custGeom>
            <a:solidFill>
              <a:srgbClr val="DDB3FF"/>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endParaRPr lang="en-US"/>
            </a:p>
          </p:txBody>
        </p:sp>
        <p:sp>
          <p:nvSpPr>
            <p:cNvPr id="25641" name="Freeform 41"/>
            <p:cNvSpPr>
              <a:spLocks/>
            </p:cNvSpPr>
            <p:nvPr/>
          </p:nvSpPr>
          <p:spPr bwMode="auto">
            <a:xfrm>
              <a:off x="1365" y="2808"/>
              <a:ext cx="522" cy="496"/>
            </a:xfrm>
            <a:custGeom>
              <a:avLst/>
              <a:gdLst>
                <a:gd name="T0" fmla="*/ 246 w 21600"/>
                <a:gd name="T1" fmla="*/ 16104 h 21600"/>
                <a:gd name="T2" fmla="*/ 492 w 21600"/>
                <a:gd name="T3" fmla="*/ 5930 h 21600"/>
                <a:gd name="T4" fmla="*/ 984 w 21600"/>
                <a:gd name="T5" fmla="*/ 3134 h 21600"/>
                <a:gd name="T6" fmla="*/ 1230 w 21600"/>
                <a:gd name="T7" fmla="*/ 1688 h 21600"/>
                <a:gd name="T8" fmla="*/ 1885 w 21600"/>
                <a:gd name="T9" fmla="*/ 820 h 21600"/>
                <a:gd name="T10" fmla="*/ 4468 w 21600"/>
                <a:gd name="T11" fmla="*/ 0 h 21600"/>
                <a:gd name="T12" fmla="*/ 16067 w 21600"/>
                <a:gd name="T13" fmla="*/ 193 h 21600"/>
                <a:gd name="T14" fmla="*/ 18854 w 21600"/>
                <a:gd name="T15" fmla="*/ 48 h 21600"/>
                <a:gd name="T16" fmla="*/ 20124 w 21600"/>
                <a:gd name="T17" fmla="*/ 675 h 21600"/>
                <a:gd name="T18" fmla="*/ 21108 w 21600"/>
                <a:gd name="T19" fmla="*/ 2893 h 21600"/>
                <a:gd name="T20" fmla="*/ 21518 w 21600"/>
                <a:gd name="T21" fmla="*/ 6220 h 21600"/>
                <a:gd name="T22" fmla="*/ 21600 w 21600"/>
                <a:gd name="T23" fmla="*/ 13982 h 21600"/>
                <a:gd name="T24" fmla="*/ 21313 w 21600"/>
                <a:gd name="T25" fmla="*/ 16104 h 21600"/>
                <a:gd name="T26" fmla="*/ 20903 w 21600"/>
                <a:gd name="T27" fmla="*/ 18418 h 21600"/>
                <a:gd name="T28" fmla="*/ 20083 w 21600"/>
                <a:gd name="T29" fmla="*/ 20154 h 21600"/>
                <a:gd name="T30" fmla="*/ 17952 w 21600"/>
                <a:gd name="T31" fmla="*/ 21021 h 21600"/>
                <a:gd name="T32" fmla="*/ 10739 w 21600"/>
                <a:gd name="T33" fmla="*/ 21600 h 21600"/>
                <a:gd name="T34" fmla="*/ 3361 w 21600"/>
                <a:gd name="T35" fmla="*/ 21600 h 21600"/>
                <a:gd name="T36" fmla="*/ 1517 w 21600"/>
                <a:gd name="T37" fmla="*/ 21166 h 21600"/>
                <a:gd name="T38" fmla="*/ 1230 w 21600"/>
                <a:gd name="T39" fmla="*/ 20877 h 21600"/>
                <a:gd name="T40" fmla="*/ 287 w 21600"/>
                <a:gd name="T41" fmla="*/ 19864 h 21600"/>
                <a:gd name="T42" fmla="*/ 0 w 21600"/>
                <a:gd name="T43" fmla="*/ 16875 h 21600"/>
                <a:gd name="T44" fmla="*/ 246 w 21600"/>
                <a:gd name="T45" fmla="*/ 16104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600" h="21600">
                  <a:moveTo>
                    <a:pt x="246" y="16104"/>
                  </a:moveTo>
                  <a:lnTo>
                    <a:pt x="492" y="5930"/>
                  </a:lnTo>
                  <a:lnTo>
                    <a:pt x="984" y="3134"/>
                  </a:lnTo>
                  <a:lnTo>
                    <a:pt x="1230" y="1688"/>
                  </a:lnTo>
                  <a:lnTo>
                    <a:pt x="1885" y="820"/>
                  </a:lnTo>
                  <a:lnTo>
                    <a:pt x="4468" y="0"/>
                  </a:lnTo>
                  <a:lnTo>
                    <a:pt x="16067" y="193"/>
                  </a:lnTo>
                  <a:lnTo>
                    <a:pt x="18854" y="48"/>
                  </a:lnTo>
                  <a:lnTo>
                    <a:pt x="20124" y="675"/>
                  </a:lnTo>
                  <a:lnTo>
                    <a:pt x="21108" y="2893"/>
                  </a:lnTo>
                  <a:lnTo>
                    <a:pt x="21518" y="6220"/>
                  </a:lnTo>
                  <a:lnTo>
                    <a:pt x="21600" y="13982"/>
                  </a:lnTo>
                  <a:lnTo>
                    <a:pt x="21313" y="16104"/>
                  </a:lnTo>
                  <a:lnTo>
                    <a:pt x="20903" y="18418"/>
                  </a:lnTo>
                  <a:lnTo>
                    <a:pt x="20083" y="20154"/>
                  </a:lnTo>
                  <a:lnTo>
                    <a:pt x="17952" y="21021"/>
                  </a:lnTo>
                  <a:lnTo>
                    <a:pt x="10739" y="21600"/>
                  </a:lnTo>
                  <a:lnTo>
                    <a:pt x="3361" y="21600"/>
                  </a:lnTo>
                  <a:lnTo>
                    <a:pt x="1517" y="21166"/>
                  </a:lnTo>
                  <a:lnTo>
                    <a:pt x="1230" y="20877"/>
                  </a:lnTo>
                  <a:lnTo>
                    <a:pt x="287" y="19864"/>
                  </a:lnTo>
                  <a:lnTo>
                    <a:pt x="0" y="16875"/>
                  </a:lnTo>
                  <a:lnTo>
                    <a:pt x="246" y="16104"/>
                  </a:lnTo>
                </a:path>
              </a:pathLst>
            </a:custGeom>
            <a:solidFill>
              <a:srgbClr val="DDB3FF"/>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endParaRPr lang="en-US"/>
            </a:p>
          </p:txBody>
        </p:sp>
        <p:sp>
          <p:nvSpPr>
            <p:cNvPr id="25642" name="Freeform 42"/>
            <p:cNvSpPr>
              <a:spLocks/>
            </p:cNvSpPr>
            <p:nvPr/>
          </p:nvSpPr>
          <p:spPr bwMode="auto">
            <a:xfrm>
              <a:off x="806" y="2808"/>
              <a:ext cx="476" cy="511"/>
            </a:xfrm>
            <a:custGeom>
              <a:avLst/>
              <a:gdLst>
                <a:gd name="T0" fmla="*/ 1976 w 21600"/>
                <a:gd name="T1" fmla="*/ 21413 h 21600"/>
                <a:gd name="T2" fmla="*/ 853 w 21600"/>
                <a:gd name="T3" fmla="*/ 19917 h 21600"/>
                <a:gd name="T4" fmla="*/ 404 w 21600"/>
                <a:gd name="T5" fmla="*/ 17299 h 21600"/>
                <a:gd name="T6" fmla="*/ 0 w 21600"/>
                <a:gd name="T7" fmla="*/ 11408 h 21600"/>
                <a:gd name="T8" fmla="*/ 269 w 21600"/>
                <a:gd name="T9" fmla="*/ 6405 h 21600"/>
                <a:gd name="T10" fmla="*/ 898 w 21600"/>
                <a:gd name="T11" fmla="*/ 2525 h 21600"/>
                <a:gd name="T12" fmla="*/ 2964 w 21600"/>
                <a:gd name="T13" fmla="*/ 1262 h 21600"/>
                <a:gd name="T14" fmla="*/ 7275 w 21600"/>
                <a:gd name="T15" fmla="*/ 655 h 21600"/>
                <a:gd name="T16" fmla="*/ 12798 w 21600"/>
                <a:gd name="T17" fmla="*/ 0 h 21600"/>
                <a:gd name="T18" fmla="*/ 17469 w 21600"/>
                <a:gd name="T19" fmla="*/ 234 h 21600"/>
                <a:gd name="T20" fmla="*/ 19804 w 21600"/>
                <a:gd name="T21" fmla="*/ 1169 h 21600"/>
                <a:gd name="T22" fmla="*/ 20971 w 21600"/>
                <a:gd name="T23" fmla="*/ 3319 h 21600"/>
                <a:gd name="T24" fmla="*/ 21510 w 21600"/>
                <a:gd name="T25" fmla="*/ 6732 h 21600"/>
                <a:gd name="T26" fmla="*/ 21600 w 21600"/>
                <a:gd name="T27" fmla="*/ 11829 h 21600"/>
                <a:gd name="T28" fmla="*/ 21420 w 21600"/>
                <a:gd name="T29" fmla="*/ 15242 h 21600"/>
                <a:gd name="T30" fmla="*/ 20163 w 21600"/>
                <a:gd name="T31" fmla="*/ 19169 h 21600"/>
                <a:gd name="T32" fmla="*/ 19400 w 21600"/>
                <a:gd name="T33" fmla="*/ 20244 h 21600"/>
                <a:gd name="T34" fmla="*/ 18007 w 21600"/>
                <a:gd name="T35" fmla="*/ 21179 h 21600"/>
                <a:gd name="T36" fmla="*/ 14280 w 21600"/>
                <a:gd name="T37" fmla="*/ 21600 h 21600"/>
                <a:gd name="T38" fmla="*/ 6646 w 21600"/>
                <a:gd name="T39" fmla="*/ 21600 h 21600"/>
                <a:gd name="T40" fmla="*/ 4176 w 21600"/>
                <a:gd name="T41" fmla="*/ 21506 h 21600"/>
                <a:gd name="T42" fmla="*/ 2649 w 21600"/>
                <a:gd name="T43" fmla="*/ 21506 h 21600"/>
                <a:gd name="T44" fmla="*/ 1976 w 21600"/>
                <a:gd name="T45" fmla="*/ 21413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600" h="21600">
                  <a:moveTo>
                    <a:pt x="1976" y="21413"/>
                  </a:moveTo>
                  <a:lnTo>
                    <a:pt x="853" y="19917"/>
                  </a:lnTo>
                  <a:lnTo>
                    <a:pt x="404" y="17299"/>
                  </a:lnTo>
                  <a:lnTo>
                    <a:pt x="0" y="11408"/>
                  </a:lnTo>
                  <a:lnTo>
                    <a:pt x="269" y="6405"/>
                  </a:lnTo>
                  <a:lnTo>
                    <a:pt x="898" y="2525"/>
                  </a:lnTo>
                  <a:lnTo>
                    <a:pt x="2964" y="1262"/>
                  </a:lnTo>
                  <a:lnTo>
                    <a:pt x="7275" y="655"/>
                  </a:lnTo>
                  <a:lnTo>
                    <a:pt x="12798" y="0"/>
                  </a:lnTo>
                  <a:lnTo>
                    <a:pt x="17469" y="234"/>
                  </a:lnTo>
                  <a:lnTo>
                    <a:pt x="19804" y="1169"/>
                  </a:lnTo>
                  <a:lnTo>
                    <a:pt x="20971" y="3319"/>
                  </a:lnTo>
                  <a:lnTo>
                    <a:pt x="21510" y="6732"/>
                  </a:lnTo>
                  <a:lnTo>
                    <a:pt x="21600" y="11829"/>
                  </a:lnTo>
                  <a:lnTo>
                    <a:pt x="21420" y="15242"/>
                  </a:lnTo>
                  <a:lnTo>
                    <a:pt x="20163" y="19169"/>
                  </a:lnTo>
                  <a:lnTo>
                    <a:pt x="19400" y="20244"/>
                  </a:lnTo>
                  <a:lnTo>
                    <a:pt x="18007" y="21179"/>
                  </a:lnTo>
                  <a:lnTo>
                    <a:pt x="14280" y="21600"/>
                  </a:lnTo>
                  <a:lnTo>
                    <a:pt x="6646" y="21600"/>
                  </a:lnTo>
                  <a:lnTo>
                    <a:pt x="4176" y="21506"/>
                  </a:lnTo>
                  <a:lnTo>
                    <a:pt x="2649" y="21506"/>
                  </a:lnTo>
                  <a:lnTo>
                    <a:pt x="1976" y="21413"/>
                  </a:lnTo>
                </a:path>
              </a:pathLst>
            </a:custGeom>
            <a:solidFill>
              <a:srgbClr val="DDB3FF"/>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endParaRPr lang="en-US"/>
            </a:p>
          </p:txBody>
        </p:sp>
        <p:sp>
          <p:nvSpPr>
            <p:cNvPr id="25643" name="Freeform 43"/>
            <p:cNvSpPr>
              <a:spLocks/>
            </p:cNvSpPr>
            <p:nvPr/>
          </p:nvSpPr>
          <p:spPr bwMode="auto">
            <a:xfrm>
              <a:off x="512" y="2389"/>
              <a:ext cx="813" cy="408"/>
            </a:xfrm>
            <a:custGeom>
              <a:avLst/>
              <a:gdLst>
                <a:gd name="T0" fmla="*/ 0 w 21600"/>
                <a:gd name="T1" fmla="*/ 16552 h 21600"/>
                <a:gd name="T2" fmla="*/ 0 w 21600"/>
                <a:gd name="T3" fmla="*/ 13030 h 21600"/>
                <a:gd name="T4" fmla="*/ 447 w 21600"/>
                <a:gd name="T5" fmla="*/ 10741 h 21600"/>
                <a:gd name="T6" fmla="*/ 1421 w 21600"/>
                <a:gd name="T7" fmla="*/ 8980 h 21600"/>
                <a:gd name="T8" fmla="*/ 2526 w 21600"/>
                <a:gd name="T9" fmla="*/ 7396 h 21600"/>
                <a:gd name="T10" fmla="*/ 3420 w 21600"/>
                <a:gd name="T11" fmla="*/ 5517 h 21600"/>
                <a:gd name="T12" fmla="*/ 4394 w 21600"/>
                <a:gd name="T13" fmla="*/ 3052 h 21600"/>
                <a:gd name="T14" fmla="*/ 5341 w 21600"/>
                <a:gd name="T15" fmla="*/ 2289 h 21600"/>
                <a:gd name="T16" fmla="*/ 7709 w 21600"/>
                <a:gd name="T17" fmla="*/ 1996 h 21600"/>
                <a:gd name="T18" fmla="*/ 12155 w 21600"/>
                <a:gd name="T19" fmla="*/ 1409 h 21600"/>
                <a:gd name="T20" fmla="*/ 14575 w 21600"/>
                <a:gd name="T21" fmla="*/ 0 h 21600"/>
                <a:gd name="T22" fmla="*/ 17075 w 21600"/>
                <a:gd name="T23" fmla="*/ 0 h 21600"/>
                <a:gd name="T24" fmla="*/ 18522 w 21600"/>
                <a:gd name="T25" fmla="*/ 0 h 21600"/>
                <a:gd name="T26" fmla="*/ 19969 w 21600"/>
                <a:gd name="T27" fmla="*/ 1291 h 21600"/>
                <a:gd name="T28" fmla="*/ 20916 w 21600"/>
                <a:gd name="T29" fmla="*/ 4109 h 21600"/>
                <a:gd name="T30" fmla="*/ 21600 w 21600"/>
                <a:gd name="T31" fmla="*/ 7748 h 21600"/>
                <a:gd name="T32" fmla="*/ 21547 w 21600"/>
                <a:gd name="T33" fmla="*/ 11152 h 21600"/>
                <a:gd name="T34" fmla="*/ 21179 w 21600"/>
                <a:gd name="T35" fmla="*/ 14087 h 21600"/>
                <a:gd name="T36" fmla="*/ 20285 w 21600"/>
                <a:gd name="T37" fmla="*/ 18078 h 21600"/>
                <a:gd name="T38" fmla="*/ 19916 w 21600"/>
                <a:gd name="T39" fmla="*/ 18665 h 21600"/>
                <a:gd name="T40" fmla="*/ 18890 w 21600"/>
                <a:gd name="T41" fmla="*/ 19135 h 21600"/>
                <a:gd name="T42" fmla="*/ 15733 w 21600"/>
                <a:gd name="T43" fmla="*/ 19311 h 21600"/>
                <a:gd name="T44" fmla="*/ 9892 w 21600"/>
                <a:gd name="T45" fmla="*/ 19252 h 21600"/>
                <a:gd name="T46" fmla="*/ 6762 w 21600"/>
                <a:gd name="T47" fmla="*/ 19487 h 21600"/>
                <a:gd name="T48" fmla="*/ 4815 w 21600"/>
                <a:gd name="T49" fmla="*/ 20309 h 21600"/>
                <a:gd name="T50" fmla="*/ 3157 w 21600"/>
                <a:gd name="T51" fmla="*/ 21483 h 21600"/>
                <a:gd name="T52" fmla="*/ 1500 w 21600"/>
                <a:gd name="T53" fmla="*/ 21600 h 21600"/>
                <a:gd name="T54" fmla="*/ 710 w 21600"/>
                <a:gd name="T55" fmla="*/ 20661 h 21600"/>
                <a:gd name="T56" fmla="*/ 158 w 21600"/>
                <a:gd name="T57" fmla="*/ 19252 h 21600"/>
                <a:gd name="T58" fmla="*/ 0 w 21600"/>
                <a:gd name="T59" fmla="*/ 16552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1600" h="21600">
                  <a:moveTo>
                    <a:pt x="0" y="16552"/>
                  </a:moveTo>
                  <a:lnTo>
                    <a:pt x="0" y="13030"/>
                  </a:lnTo>
                  <a:lnTo>
                    <a:pt x="447" y="10741"/>
                  </a:lnTo>
                  <a:lnTo>
                    <a:pt x="1421" y="8980"/>
                  </a:lnTo>
                  <a:lnTo>
                    <a:pt x="2526" y="7396"/>
                  </a:lnTo>
                  <a:lnTo>
                    <a:pt x="3420" y="5517"/>
                  </a:lnTo>
                  <a:lnTo>
                    <a:pt x="4394" y="3052"/>
                  </a:lnTo>
                  <a:lnTo>
                    <a:pt x="5341" y="2289"/>
                  </a:lnTo>
                  <a:lnTo>
                    <a:pt x="7709" y="1996"/>
                  </a:lnTo>
                  <a:lnTo>
                    <a:pt x="12155" y="1409"/>
                  </a:lnTo>
                  <a:lnTo>
                    <a:pt x="14575" y="0"/>
                  </a:lnTo>
                  <a:lnTo>
                    <a:pt x="17075" y="0"/>
                  </a:lnTo>
                  <a:lnTo>
                    <a:pt x="18522" y="0"/>
                  </a:lnTo>
                  <a:lnTo>
                    <a:pt x="19969" y="1291"/>
                  </a:lnTo>
                  <a:lnTo>
                    <a:pt x="20916" y="4109"/>
                  </a:lnTo>
                  <a:lnTo>
                    <a:pt x="21600" y="7748"/>
                  </a:lnTo>
                  <a:lnTo>
                    <a:pt x="21547" y="11152"/>
                  </a:lnTo>
                  <a:lnTo>
                    <a:pt x="21179" y="14087"/>
                  </a:lnTo>
                  <a:lnTo>
                    <a:pt x="20285" y="18078"/>
                  </a:lnTo>
                  <a:lnTo>
                    <a:pt x="19916" y="18665"/>
                  </a:lnTo>
                  <a:lnTo>
                    <a:pt x="18890" y="19135"/>
                  </a:lnTo>
                  <a:lnTo>
                    <a:pt x="15733" y="19311"/>
                  </a:lnTo>
                  <a:lnTo>
                    <a:pt x="9892" y="19252"/>
                  </a:lnTo>
                  <a:lnTo>
                    <a:pt x="6762" y="19487"/>
                  </a:lnTo>
                  <a:lnTo>
                    <a:pt x="4815" y="20309"/>
                  </a:lnTo>
                  <a:lnTo>
                    <a:pt x="3157" y="21483"/>
                  </a:lnTo>
                  <a:lnTo>
                    <a:pt x="1500" y="21600"/>
                  </a:lnTo>
                  <a:lnTo>
                    <a:pt x="710" y="20661"/>
                  </a:lnTo>
                  <a:lnTo>
                    <a:pt x="158" y="19252"/>
                  </a:lnTo>
                  <a:lnTo>
                    <a:pt x="0" y="16552"/>
                  </a:lnTo>
                </a:path>
              </a:pathLst>
            </a:custGeom>
            <a:solidFill>
              <a:srgbClr val="DDB3FF"/>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endParaRPr lang="en-US"/>
            </a:p>
          </p:txBody>
        </p:sp>
        <p:sp>
          <p:nvSpPr>
            <p:cNvPr id="25644" name="Freeform 44"/>
            <p:cNvSpPr>
              <a:spLocks/>
            </p:cNvSpPr>
            <p:nvPr/>
          </p:nvSpPr>
          <p:spPr bwMode="auto">
            <a:xfrm>
              <a:off x="112" y="2521"/>
              <a:ext cx="325" cy="307"/>
            </a:xfrm>
            <a:custGeom>
              <a:avLst/>
              <a:gdLst>
                <a:gd name="T0" fmla="*/ 0 w 21600"/>
                <a:gd name="T1" fmla="*/ 780 h 21600"/>
                <a:gd name="T2" fmla="*/ 3633 w 21600"/>
                <a:gd name="T3" fmla="*/ 0 h 21600"/>
                <a:gd name="T4" fmla="*/ 7332 w 21600"/>
                <a:gd name="T5" fmla="*/ 0 h 21600"/>
                <a:gd name="T6" fmla="*/ 11428 w 21600"/>
                <a:gd name="T7" fmla="*/ 0 h 21600"/>
                <a:gd name="T8" fmla="*/ 14730 w 21600"/>
                <a:gd name="T9" fmla="*/ 1326 h 21600"/>
                <a:gd name="T10" fmla="*/ 18033 w 21600"/>
                <a:gd name="T11" fmla="*/ 3665 h 21600"/>
                <a:gd name="T12" fmla="*/ 20147 w 21600"/>
                <a:gd name="T13" fmla="*/ 6550 h 21600"/>
                <a:gd name="T14" fmla="*/ 21138 w 21600"/>
                <a:gd name="T15" fmla="*/ 9591 h 21600"/>
                <a:gd name="T16" fmla="*/ 21600 w 21600"/>
                <a:gd name="T17" fmla="*/ 12710 h 21600"/>
                <a:gd name="T18" fmla="*/ 20939 w 21600"/>
                <a:gd name="T19" fmla="*/ 16297 h 21600"/>
                <a:gd name="T20" fmla="*/ 18826 w 21600"/>
                <a:gd name="T21" fmla="*/ 18871 h 21600"/>
                <a:gd name="T22" fmla="*/ 16051 w 21600"/>
                <a:gd name="T23" fmla="*/ 20118 h 21600"/>
                <a:gd name="T24" fmla="*/ 11692 w 21600"/>
                <a:gd name="T25" fmla="*/ 20742 h 21600"/>
                <a:gd name="T26" fmla="*/ 462 w 21600"/>
                <a:gd name="T27" fmla="*/ 21600 h 21600"/>
                <a:gd name="T28" fmla="*/ 0 w 21600"/>
                <a:gd name="T29" fmla="*/ 78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600" h="21600">
                  <a:moveTo>
                    <a:pt x="0" y="780"/>
                  </a:moveTo>
                  <a:lnTo>
                    <a:pt x="3633" y="0"/>
                  </a:lnTo>
                  <a:lnTo>
                    <a:pt x="7332" y="0"/>
                  </a:lnTo>
                  <a:lnTo>
                    <a:pt x="11428" y="0"/>
                  </a:lnTo>
                  <a:lnTo>
                    <a:pt x="14730" y="1326"/>
                  </a:lnTo>
                  <a:lnTo>
                    <a:pt x="18033" y="3665"/>
                  </a:lnTo>
                  <a:lnTo>
                    <a:pt x="20147" y="6550"/>
                  </a:lnTo>
                  <a:lnTo>
                    <a:pt x="21138" y="9591"/>
                  </a:lnTo>
                  <a:lnTo>
                    <a:pt x="21600" y="12710"/>
                  </a:lnTo>
                  <a:lnTo>
                    <a:pt x="20939" y="16297"/>
                  </a:lnTo>
                  <a:lnTo>
                    <a:pt x="18826" y="18871"/>
                  </a:lnTo>
                  <a:lnTo>
                    <a:pt x="16051" y="20118"/>
                  </a:lnTo>
                  <a:lnTo>
                    <a:pt x="11692" y="20742"/>
                  </a:lnTo>
                  <a:lnTo>
                    <a:pt x="462" y="21600"/>
                  </a:lnTo>
                  <a:lnTo>
                    <a:pt x="0" y="780"/>
                  </a:lnTo>
                </a:path>
              </a:pathLst>
            </a:custGeom>
            <a:solidFill>
              <a:srgbClr val="DDB3FF"/>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endParaRPr lang="en-US"/>
            </a:p>
          </p:txBody>
        </p:sp>
        <p:sp>
          <p:nvSpPr>
            <p:cNvPr id="25645" name="Freeform 45"/>
            <p:cNvSpPr>
              <a:spLocks/>
            </p:cNvSpPr>
            <p:nvPr/>
          </p:nvSpPr>
          <p:spPr bwMode="auto">
            <a:xfrm>
              <a:off x="272" y="2864"/>
              <a:ext cx="467" cy="511"/>
            </a:xfrm>
            <a:custGeom>
              <a:avLst/>
              <a:gdLst>
                <a:gd name="T0" fmla="*/ 1693 w 21600"/>
                <a:gd name="T1" fmla="*/ 20194 h 21600"/>
                <a:gd name="T2" fmla="*/ 778 w 21600"/>
                <a:gd name="T3" fmla="*/ 14478 h 21600"/>
                <a:gd name="T4" fmla="*/ 0 w 21600"/>
                <a:gd name="T5" fmla="*/ 5763 h 21600"/>
                <a:gd name="T6" fmla="*/ 320 w 21600"/>
                <a:gd name="T7" fmla="*/ 3374 h 21600"/>
                <a:gd name="T8" fmla="*/ 1098 w 21600"/>
                <a:gd name="T9" fmla="*/ 2062 h 21600"/>
                <a:gd name="T10" fmla="*/ 2517 w 21600"/>
                <a:gd name="T11" fmla="*/ 1593 h 21600"/>
                <a:gd name="T12" fmla="*/ 11166 w 21600"/>
                <a:gd name="T13" fmla="*/ 422 h 21600"/>
                <a:gd name="T14" fmla="*/ 16429 w 21600"/>
                <a:gd name="T15" fmla="*/ 0 h 21600"/>
                <a:gd name="T16" fmla="*/ 19037 w 21600"/>
                <a:gd name="T17" fmla="*/ 422 h 21600"/>
                <a:gd name="T18" fmla="*/ 20593 w 21600"/>
                <a:gd name="T19" fmla="*/ 1406 h 21600"/>
                <a:gd name="T20" fmla="*/ 21142 w 21600"/>
                <a:gd name="T21" fmla="*/ 3467 h 21600"/>
                <a:gd name="T22" fmla="*/ 21600 w 21600"/>
                <a:gd name="T23" fmla="*/ 10870 h 21600"/>
                <a:gd name="T24" fmla="*/ 21600 w 21600"/>
                <a:gd name="T25" fmla="*/ 15884 h 21600"/>
                <a:gd name="T26" fmla="*/ 21600 w 21600"/>
                <a:gd name="T27" fmla="*/ 17570 h 21600"/>
                <a:gd name="T28" fmla="*/ 20502 w 21600"/>
                <a:gd name="T29" fmla="*/ 19445 h 21600"/>
                <a:gd name="T30" fmla="*/ 16017 w 21600"/>
                <a:gd name="T31" fmla="*/ 20710 h 21600"/>
                <a:gd name="T32" fmla="*/ 8878 w 21600"/>
                <a:gd name="T33" fmla="*/ 21319 h 21600"/>
                <a:gd name="T34" fmla="*/ 4714 w 21600"/>
                <a:gd name="T35" fmla="*/ 21600 h 21600"/>
                <a:gd name="T36" fmla="*/ 2975 w 21600"/>
                <a:gd name="T37" fmla="*/ 21131 h 21600"/>
                <a:gd name="T38" fmla="*/ 1693 w 21600"/>
                <a:gd name="T39" fmla="*/ 20194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600" h="21600">
                  <a:moveTo>
                    <a:pt x="1693" y="20194"/>
                  </a:moveTo>
                  <a:lnTo>
                    <a:pt x="778" y="14478"/>
                  </a:lnTo>
                  <a:lnTo>
                    <a:pt x="0" y="5763"/>
                  </a:lnTo>
                  <a:lnTo>
                    <a:pt x="320" y="3374"/>
                  </a:lnTo>
                  <a:lnTo>
                    <a:pt x="1098" y="2062"/>
                  </a:lnTo>
                  <a:lnTo>
                    <a:pt x="2517" y="1593"/>
                  </a:lnTo>
                  <a:lnTo>
                    <a:pt x="11166" y="422"/>
                  </a:lnTo>
                  <a:lnTo>
                    <a:pt x="16429" y="0"/>
                  </a:lnTo>
                  <a:lnTo>
                    <a:pt x="19037" y="422"/>
                  </a:lnTo>
                  <a:lnTo>
                    <a:pt x="20593" y="1406"/>
                  </a:lnTo>
                  <a:lnTo>
                    <a:pt x="21142" y="3467"/>
                  </a:lnTo>
                  <a:lnTo>
                    <a:pt x="21600" y="10870"/>
                  </a:lnTo>
                  <a:lnTo>
                    <a:pt x="21600" y="15884"/>
                  </a:lnTo>
                  <a:lnTo>
                    <a:pt x="21600" y="17570"/>
                  </a:lnTo>
                  <a:lnTo>
                    <a:pt x="20502" y="19445"/>
                  </a:lnTo>
                  <a:lnTo>
                    <a:pt x="16017" y="20710"/>
                  </a:lnTo>
                  <a:lnTo>
                    <a:pt x="8878" y="21319"/>
                  </a:lnTo>
                  <a:lnTo>
                    <a:pt x="4714" y="21600"/>
                  </a:lnTo>
                  <a:lnTo>
                    <a:pt x="2975" y="21131"/>
                  </a:lnTo>
                  <a:lnTo>
                    <a:pt x="1693" y="20194"/>
                  </a:lnTo>
                </a:path>
              </a:pathLst>
            </a:custGeom>
            <a:solidFill>
              <a:srgbClr val="DDB3FF"/>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endParaRPr lang="en-US"/>
            </a:p>
          </p:txBody>
        </p:sp>
        <p:sp>
          <p:nvSpPr>
            <p:cNvPr id="25646" name="Freeform 46"/>
            <p:cNvSpPr>
              <a:spLocks/>
            </p:cNvSpPr>
            <p:nvPr/>
          </p:nvSpPr>
          <p:spPr bwMode="auto">
            <a:xfrm>
              <a:off x="157" y="1931"/>
              <a:ext cx="510" cy="565"/>
            </a:xfrm>
            <a:custGeom>
              <a:avLst/>
              <a:gdLst>
                <a:gd name="T0" fmla="*/ 503 w 21600"/>
                <a:gd name="T1" fmla="*/ 6594 h 21600"/>
                <a:gd name="T2" fmla="*/ 503 w 21600"/>
                <a:gd name="T3" fmla="*/ 5284 h 21600"/>
                <a:gd name="T4" fmla="*/ 1342 w 21600"/>
                <a:gd name="T5" fmla="*/ 4058 h 21600"/>
                <a:gd name="T6" fmla="*/ 3188 w 21600"/>
                <a:gd name="T7" fmla="*/ 3382 h 21600"/>
                <a:gd name="T8" fmla="*/ 5536 w 21600"/>
                <a:gd name="T9" fmla="*/ 3043 h 21600"/>
                <a:gd name="T10" fmla="*/ 8221 w 21600"/>
                <a:gd name="T11" fmla="*/ 2536 h 21600"/>
                <a:gd name="T12" fmla="*/ 10863 w 21600"/>
                <a:gd name="T13" fmla="*/ 1353 h 21600"/>
                <a:gd name="T14" fmla="*/ 13379 w 21600"/>
                <a:gd name="T15" fmla="*/ 676 h 21600"/>
                <a:gd name="T16" fmla="*/ 15602 w 21600"/>
                <a:gd name="T17" fmla="*/ 380 h 21600"/>
                <a:gd name="T18" fmla="*/ 17406 w 21600"/>
                <a:gd name="T19" fmla="*/ 0 h 21600"/>
                <a:gd name="T20" fmla="*/ 18916 w 21600"/>
                <a:gd name="T21" fmla="*/ 676 h 21600"/>
                <a:gd name="T22" fmla="*/ 20761 w 21600"/>
                <a:gd name="T23" fmla="*/ 2367 h 21600"/>
                <a:gd name="T24" fmla="*/ 21600 w 21600"/>
                <a:gd name="T25" fmla="*/ 5749 h 21600"/>
                <a:gd name="T26" fmla="*/ 21600 w 21600"/>
                <a:gd name="T27" fmla="*/ 9807 h 21600"/>
                <a:gd name="T28" fmla="*/ 20761 w 21600"/>
                <a:gd name="T29" fmla="*/ 13188 h 21600"/>
                <a:gd name="T30" fmla="*/ 19251 w 21600"/>
                <a:gd name="T31" fmla="*/ 17246 h 21600"/>
                <a:gd name="T32" fmla="*/ 18245 w 21600"/>
                <a:gd name="T33" fmla="*/ 19402 h 21600"/>
                <a:gd name="T34" fmla="*/ 16273 w 21600"/>
                <a:gd name="T35" fmla="*/ 20924 h 21600"/>
                <a:gd name="T36" fmla="*/ 14889 w 21600"/>
                <a:gd name="T37" fmla="*/ 21431 h 21600"/>
                <a:gd name="T38" fmla="*/ 13379 w 21600"/>
                <a:gd name="T39" fmla="*/ 21600 h 21600"/>
                <a:gd name="T40" fmla="*/ 10863 w 21600"/>
                <a:gd name="T41" fmla="*/ 20755 h 21600"/>
                <a:gd name="T42" fmla="*/ 8221 w 21600"/>
                <a:gd name="T43" fmla="*/ 19740 h 21600"/>
                <a:gd name="T44" fmla="*/ 6207 w 21600"/>
                <a:gd name="T45" fmla="*/ 19613 h 21600"/>
                <a:gd name="T46" fmla="*/ 3565 w 21600"/>
                <a:gd name="T47" fmla="*/ 19064 h 21600"/>
                <a:gd name="T48" fmla="*/ 1510 w 21600"/>
                <a:gd name="T49" fmla="*/ 18218 h 21600"/>
                <a:gd name="T50" fmla="*/ 839 w 21600"/>
                <a:gd name="T51" fmla="*/ 17373 h 21600"/>
                <a:gd name="T52" fmla="*/ 210 w 21600"/>
                <a:gd name="T53" fmla="*/ 16020 h 21600"/>
                <a:gd name="T54" fmla="*/ 0 w 21600"/>
                <a:gd name="T55" fmla="*/ 14541 h 21600"/>
                <a:gd name="T56" fmla="*/ 377 w 21600"/>
                <a:gd name="T57" fmla="*/ 13484 h 21600"/>
                <a:gd name="T58" fmla="*/ 671 w 21600"/>
                <a:gd name="T59" fmla="*/ 12639 h 21600"/>
                <a:gd name="T60" fmla="*/ 671 w 21600"/>
                <a:gd name="T61" fmla="*/ 11793 h 21600"/>
                <a:gd name="T62" fmla="*/ 1216 w 21600"/>
                <a:gd name="T63" fmla="*/ 10314 h 21600"/>
                <a:gd name="T64" fmla="*/ 1216 w 21600"/>
                <a:gd name="T65" fmla="*/ 8792 h 21600"/>
                <a:gd name="T66" fmla="*/ 503 w 21600"/>
                <a:gd name="T67" fmla="*/ 6594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600" h="21600">
                  <a:moveTo>
                    <a:pt x="503" y="6594"/>
                  </a:moveTo>
                  <a:lnTo>
                    <a:pt x="503" y="5284"/>
                  </a:lnTo>
                  <a:lnTo>
                    <a:pt x="1342" y="4058"/>
                  </a:lnTo>
                  <a:lnTo>
                    <a:pt x="3188" y="3382"/>
                  </a:lnTo>
                  <a:lnTo>
                    <a:pt x="5536" y="3043"/>
                  </a:lnTo>
                  <a:lnTo>
                    <a:pt x="8221" y="2536"/>
                  </a:lnTo>
                  <a:lnTo>
                    <a:pt x="10863" y="1353"/>
                  </a:lnTo>
                  <a:lnTo>
                    <a:pt x="13379" y="676"/>
                  </a:lnTo>
                  <a:lnTo>
                    <a:pt x="15602" y="380"/>
                  </a:lnTo>
                  <a:lnTo>
                    <a:pt x="17406" y="0"/>
                  </a:lnTo>
                  <a:lnTo>
                    <a:pt x="18916" y="676"/>
                  </a:lnTo>
                  <a:lnTo>
                    <a:pt x="20761" y="2367"/>
                  </a:lnTo>
                  <a:lnTo>
                    <a:pt x="21600" y="5749"/>
                  </a:lnTo>
                  <a:lnTo>
                    <a:pt x="21600" y="9807"/>
                  </a:lnTo>
                  <a:lnTo>
                    <a:pt x="20761" y="13188"/>
                  </a:lnTo>
                  <a:lnTo>
                    <a:pt x="19251" y="17246"/>
                  </a:lnTo>
                  <a:lnTo>
                    <a:pt x="18245" y="19402"/>
                  </a:lnTo>
                  <a:lnTo>
                    <a:pt x="16273" y="20924"/>
                  </a:lnTo>
                  <a:lnTo>
                    <a:pt x="14889" y="21431"/>
                  </a:lnTo>
                  <a:lnTo>
                    <a:pt x="13379" y="21600"/>
                  </a:lnTo>
                  <a:lnTo>
                    <a:pt x="10863" y="20755"/>
                  </a:lnTo>
                  <a:lnTo>
                    <a:pt x="8221" y="19740"/>
                  </a:lnTo>
                  <a:lnTo>
                    <a:pt x="6207" y="19613"/>
                  </a:lnTo>
                  <a:lnTo>
                    <a:pt x="3565" y="19064"/>
                  </a:lnTo>
                  <a:lnTo>
                    <a:pt x="1510" y="18218"/>
                  </a:lnTo>
                  <a:lnTo>
                    <a:pt x="839" y="17373"/>
                  </a:lnTo>
                  <a:lnTo>
                    <a:pt x="210" y="16020"/>
                  </a:lnTo>
                  <a:lnTo>
                    <a:pt x="0" y="14541"/>
                  </a:lnTo>
                  <a:lnTo>
                    <a:pt x="377" y="13484"/>
                  </a:lnTo>
                  <a:lnTo>
                    <a:pt x="671" y="12639"/>
                  </a:lnTo>
                  <a:lnTo>
                    <a:pt x="671" y="11793"/>
                  </a:lnTo>
                  <a:lnTo>
                    <a:pt x="1216" y="10314"/>
                  </a:lnTo>
                  <a:lnTo>
                    <a:pt x="1216" y="8792"/>
                  </a:lnTo>
                  <a:lnTo>
                    <a:pt x="503" y="6594"/>
                  </a:lnTo>
                </a:path>
              </a:pathLst>
            </a:custGeom>
            <a:solidFill>
              <a:srgbClr val="DDB3FF"/>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endParaRPr lang="en-US"/>
            </a:p>
          </p:txBody>
        </p:sp>
        <p:sp>
          <p:nvSpPr>
            <p:cNvPr id="25647" name="Freeform 47"/>
            <p:cNvSpPr>
              <a:spLocks/>
            </p:cNvSpPr>
            <p:nvPr/>
          </p:nvSpPr>
          <p:spPr bwMode="auto">
            <a:xfrm>
              <a:off x="111" y="1653"/>
              <a:ext cx="471" cy="300"/>
            </a:xfrm>
            <a:custGeom>
              <a:avLst/>
              <a:gdLst>
                <a:gd name="T0" fmla="*/ 45 w 21600"/>
                <a:gd name="T1" fmla="*/ 0 h 21600"/>
                <a:gd name="T2" fmla="*/ 5457 w 21600"/>
                <a:gd name="T3" fmla="*/ 1913 h 21600"/>
                <a:gd name="T4" fmla="*/ 8731 w 21600"/>
                <a:gd name="T5" fmla="*/ 2471 h 21600"/>
                <a:gd name="T6" fmla="*/ 11459 w 21600"/>
                <a:gd name="T7" fmla="*/ 3746 h 21600"/>
                <a:gd name="T8" fmla="*/ 14688 w 21600"/>
                <a:gd name="T9" fmla="*/ 5101 h 21600"/>
                <a:gd name="T10" fmla="*/ 17416 w 21600"/>
                <a:gd name="T11" fmla="*/ 5340 h 21600"/>
                <a:gd name="T12" fmla="*/ 18872 w 21600"/>
                <a:gd name="T13" fmla="*/ 6376 h 21600"/>
                <a:gd name="T14" fmla="*/ 21191 w 21600"/>
                <a:gd name="T15" fmla="*/ 9246 h 21600"/>
                <a:gd name="T16" fmla="*/ 21600 w 21600"/>
                <a:gd name="T17" fmla="*/ 11159 h 21600"/>
                <a:gd name="T18" fmla="*/ 21600 w 21600"/>
                <a:gd name="T19" fmla="*/ 12434 h 21600"/>
                <a:gd name="T20" fmla="*/ 20691 w 21600"/>
                <a:gd name="T21" fmla="*/ 14905 h 21600"/>
                <a:gd name="T22" fmla="*/ 18690 w 21600"/>
                <a:gd name="T23" fmla="*/ 15941 h 21600"/>
                <a:gd name="T24" fmla="*/ 14688 w 21600"/>
                <a:gd name="T25" fmla="*/ 17535 h 21600"/>
                <a:gd name="T26" fmla="*/ 9822 w 21600"/>
                <a:gd name="T27" fmla="*/ 18810 h 21600"/>
                <a:gd name="T28" fmla="*/ 5775 w 21600"/>
                <a:gd name="T29" fmla="*/ 19687 h 21600"/>
                <a:gd name="T30" fmla="*/ 0 w 21600"/>
                <a:gd name="T31" fmla="*/ 21600 h 21600"/>
                <a:gd name="T32" fmla="*/ 45 w 21600"/>
                <a:gd name="T33" fmla="*/ 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600" h="21600">
                  <a:moveTo>
                    <a:pt x="45" y="0"/>
                  </a:moveTo>
                  <a:lnTo>
                    <a:pt x="5457" y="1913"/>
                  </a:lnTo>
                  <a:lnTo>
                    <a:pt x="8731" y="2471"/>
                  </a:lnTo>
                  <a:lnTo>
                    <a:pt x="11459" y="3746"/>
                  </a:lnTo>
                  <a:lnTo>
                    <a:pt x="14688" y="5101"/>
                  </a:lnTo>
                  <a:lnTo>
                    <a:pt x="17416" y="5340"/>
                  </a:lnTo>
                  <a:lnTo>
                    <a:pt x="18872" y="6376"/>
                  </a:lnTo>
                  <a:lnTo>
                    <a:pt x="21191" y="9246"/>
                  </a:lnTo>
                  <a:lnTo>
                    <a:pt x="21600" y="11159"/>
                  </a:lnTo>
                  <a:lnTo>
                    <a:pt x="21600" y="12434"/>
                  </a:lnTo>
                  <a:lnTo>
                    <a:pt x="20691" y="14905"/>
                  </a:lnTo>
                  <a:lnTo>
                    <a:pt x="18690" y="15941"/>
                  </a:lnTo>
                  <a:lnTo>
                    <a:pt x="14688" y="17535"/>
                  </a:lnTo>
                  <a:lnTo>
                    <a:pt x="9822" y="18810"/>
                  </a:lnTo>
                  <a:lnTo>
                    <a:pt x="5775" y="19687"/>
                  </a:lnTo>
                  <a:lnTo>
                    <a:pt x="0" y="21600"/>
                  </a:lnTo>
                  <a:lnTo>
                    <a:pt x="45" y="0"/>
                  </a:lnTo>
                </a:path>
              </a:pathLst>
            </a:custGeom>
            <a:solidFill>
              <a:srgbClr val="DDB3FF"/>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endParaRPr lang="en-US"/>
            </a:p>
          </p:txBody>
        </p:sp>
        <p:sp>
          <p:nvSpPr>
            <p:cNvPr id="25648" name="Freeform 48"/>
            <p:cNvSpPr>
              <a:spLocks/>
            </p:cNvSpPr>
            <p:nvPr/>
          </p:nvSpPr>
          <p:spPr bwMode="auto">
            <a:xfrm>
              <a:off x="110" y="1353"/>
              <a:ext cx="1194" cy="324"/>
            </a:xfrm>
            <a:custGeom>
              <a:avLst/>
              <a:gdLst>
                <a:gd name="T0" fmla="*/ 72 w 21600"/>
                <a:gd name="T1" fmla="*/ 8920 h 21600"/>
                <a:gd name="T2" fmla="*/ 645 w 21600"/>
                <a:gd name="T3" fmla="*/ 6930 h 21600"/>
                <a:gd name="T4" fmla="*/ 2366 w 21600"/>
                <a:gd name="T5" fmla="*/ 4497 h 21600"/>
                <a:gd name="T6" fmla="*/ 4320 w 21600"/>
                <a:gd name="T7" fmla="*/ 2875 h 21600"/>
                <a:gd name="T8" fmla="*/ 6041 w 21600"/>
                <a:gd name="T9" fmla="*/ 1990 h 21600"/>
                <a:gd name="T10" fmla="*/ 9142 w 21600"/>
                <a:gd name="T11" fmla="*/ 0 h 21600"/>
                <a:gd name="T12" fmla="*/ 12315 w 21600"/>
                <a:gd name="T13" fmla="*/ 1253 h 21600"/>
                <a:gd name="T14" fmla="*/ 14412 w 21600"/>
                <a:gd name="T15" fmla="*/ 2359 h 21600"/>
                <a:gd name="T16" fmla="*/ 15864 w 21600"/>
                <a:gd name="T17" fmla="*/ 3760 h 21600"/>
                <a:gd name="T18" fmla="*/ 19610 w 21600"/>
                <a:gd name="T19" fmla="*/ 6192 h 21600"/>
                <a:gd name="T20" fmla="*/ 21116 w 21600"/>
                <a:gd name="T21" fmla="*/ 7888 h 21600"/>
                <a:gd name="T22" fmla="*/ 21600 w 21600"/>
                <a:gd name="T23" fmla="*/ 10542 h 21600"/>
                <a:gd name="T24" fmla="*/ 21528 w 21600"/>
                <a:gd name="T25" fmla="*/ 12606 h 21600"/>
                <a:gd name="T26" fmla="*/ 20722 w 21600"/>
                <a:gd name="T27" fmla="*/ 14965 h 21600"/>
                <a:gd name="T28" fmla="*/ 18338 w 21600"/>
                <a:gd name="T29" fmla="*/ 17029 h 21600"/>
                <a:gd name="T30" fmla="*/ 16563 w 21600"/>
                <a:gd name="T31" fmla="*/ 18283 h 21600"/>
                <a:gd name="T32" fmla="*/ 14197 w 21600"/>
                <a:gd name="T33" fmla="*/ 19388 h 21600"/>
                <a:gd name="T34" fmla="*/ 12852 w 21600"/>
                <a:gd name="T35" fmla="*/ 20937 h 21600"/>
                <a:gd name="T36" fmla="*/ 10934 w 21600"/>
                <a:gd name="T37" fmla="*/ 21600 h 21600"/>
                <a:gd name="T38" fmla="*/ 8676 w 21600"/>
                <a:gd name="T39" fmla="*/ 21158 h 21600"/>
                <a:gd name="T40" fmla="*/ 6435 w 21600"/>
                <a:gd name="T41" fmla="*/ 19241 h 21600"/>
                <a:gd name="T42" fmla="*/ 4589 w 21600"/>
                <a:gd name="T43" fmla="*/ 17840 h 21600"/>
                <a:gd name="T44" fmla="*/ 2671 w 21600"/>
                <a:gd name="T45" fmla="*/ 15924 h 21600"/>
                <a:gd name="T46" fmla="*/ 1344 w 21600"/>
                <a:gd name="T47" fmla="*/ 15260 h 21600"/>
                <a:gd name="T48" fmla="*/ 699 w 21600"/>
                <a:gd name="T49" fmla="*/ 14523 h 21600"/>
                <a:gd name="T50" fmla="*/ 0 w 21600"/>
                <a:gd name="T51" fmla="*/ 11205 h 21600"/>
                <a:gd name="T52" fmla="*/ 72 w 21600"/>
                <a:gd name="T53" fmla="*/ 892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1600" h="21600">
                  <a:moveTo>
                    <a:pt x="72" y="8920"/>
                  </a:moveTo>
                  <a:lnTo>
                    <a:pt x="645" y="6930"/>
                  </a:lnTo>
                  <a:lnTo>
                    <a:pt x="2366" y="4497"/>
                  </a:lnTo>
                  <a:lnTo>
                    <a:pt x="4320" y="2875"/>
                  </a:lnTo>
                  <a:lnTo>
                    <a:pt x="6041" y="1990"/>
                  </a:lnTo>
                  <a:lnTo>
                    <a:pt x="9142" y="0"/>
                  </a:lnTo>
                  <a:lnTo>
                    <a:pt x="12315" y="1253"/>
                  </a:lnTo>
                  <a:lnTo>
                    <a:pt x="14412" y="2359"/>
                  </a:lnTo>
                  <a:lnTo>
                    <a:pt x="15864" y="3760"/>
                  </a:lnTo>
                  <a:lnTo>
                    <a:pt x="19610" y="6192"/>
                  </a:lnTo>
                  <a:lnTo>
                    <a:pt x="21116" y="7888"/>
                  </a:lnTo>
                  <a:lnTo>
                    <a:pt x="21600" y="10542"/>
                  </a:lnTo>
                  <a:lnTo>
                    <a:pt x="21528" y="12606"/>
                  </a:lnTo>
                  <a:lnTo>
                    <a:pt x="20722" y="14965"/>
                  </a:lnTo>
                  <a:lnTo>
                    <a:pt x="18338" y="17029"/>
                  </a:lnTo>
                  <a:lnTo>
                    <a:pt x="16563" y="18283"/>
                  </a:lnTo>
                  <a:lnTo>
                    <a:pt x="14197" y="19388"/>
                  </a:lnTo>
                  <a:lnTo>
                    <a:pt x="12852" y="20937"/>
                  </a:lnTo>
                  <a:lnTo>
                    <a:pt x="10934" y="21600"/>
                  </a:lnTo>
                  <a:lnTo>
                    <a:pt x="8676" y="21158"/>
                  </a:lnTo>
                  <a:lnTo>
                    <a:pt x="6435" y="19241"/>
                  </a:lnTo>
                  <a:lnTo>
                    <a:pt x="4589" y="17840"/>
                  </a:lnTo>
                  <a:lnTo>
                    <a:pt x="2671" y="15924"/>
                  </a:lnTo>
                  <a:lnTo>
                    <a:pt x="1344" y="15260"/>
                  </a:lnTo>
                  <a:lnTo>
                    <a:pt x="699" y="14523"/>
                  </a:lnTo>
                  <a:lnTo>
                    <a:pt x="0" y="11205"/>
                  </a:lnTo>
                  <a:lnTo>
                    <a:pt x="72" y="8920"/>
                  </a:lnTo>
                </a:path>
              </a:pathLst>
            </a:custGeom>
            <a:solidFill>
              <a:srgbClr val="DDB3FF"/>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endParaRPr lang="en-US"/>
            </a:p>
          </p:txBody>
        </p:sp>
        <p:sp>
          <p:nvSpPr>
            <p:cNvPr id="25649" name="Oval 49"/>
            <p:cNvSpPr>
              <a:spLocks/>
            </p:cNvSpPr>
            <p:nvPr/>
          </p:nvSpPr>
          <p:spPr bwMode="auto">
            <a:xfrm rot="1200000" flipH="1">
              <a:off x="168" y="2591"/>
              <a:ext cx="100" cy="126"/>
            </a:xfrm>
            <a:prstGeom prst="ellipse">
              <a:avLst/>
            </a:prstGeom>
            <a:gradFill rotWithShape="0">
              <a:gsLst>
                <a:gs pos="0">
                  <a:srgbClr val="FFFFFF"/>
                </a:gs>
                <a:gs pos="100000">
                  <a:srgbClr val="D61EF8"/>
                </a:gs>
              </a:gsLst>
              <a:path path="rect">
                <a:fillToRect l="50000" t="50000" r="50000" b="50000"/>
              </a:path>
            </a:gra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650" name="Oval 50"/>
            <p:cNvSpPr>
              <a:spLocks/>
            </p:cNvSpPr>
            <p:nvPr/>
          </p:nvSpPr>
          <p:spPr bwMode="auto">
            <a:xfrm rot="1200000" flipH="1">
              <a:off x="2123" y="2251"/>
              <a:ext cx="102" cy="113"/>
            </a:xfrm>
            <a:prstGeom prst="ellipse">
              <a:avLst/>
            </a:prstGeom>
            <a:gradFill rotWithShape="0">
              <a:gsLst>
                <a:gs pos="0">
                  <a:srgbClr val="FFFFFF"/>
                </a:gs>
                <a:gs pos="100000">
                  <a:srgbClr val="D61EF8"/>
                </a:gs>
              </a:gsLst>
              <a:path path="rect">
                <a:fillToRect l="50000" t="50000" r="50000" b="50000"/>
              </a:path>
            </a:gra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651" name="Oval 51"/>
            <p:cNvSpPr>
              <a:spLocks/>
            </p:cNvSpPr>
            <p:nvPr/>
          </p:nvSpPr>
          <p:spPr bwMode="auto">
            <a:xfrm rot="1200000" flipH="1">
              <a:off x="2887" y="2401"/>
              <a:ext cx="99" cy="114"/>
            </a:xfrm>
            <a:prstGeom prst="ellipse">
              <a:avLst/>
            </a:prstGeom>
            <a:gradFill rotWithShape="0">
              <a:gsLst>
                <a:gs pos="0">
                  <a:srgbClr val="FFFFFF"/>
                </a:gs>
                <a:gs pos="100000">
                  <a:srgbClr val="D61EF8"/>
                </a:gs>
              </a:gsLst>
              <a:path path="rect">
                <a:fillToRect l="50000" t="50000" r="50000" b="50000"/>
              </a:path>
            </a:gra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652" name="Oval 52"/>
            <p:cNvSpPr>
              <a:spLocks/>
            </p:cNvSpPr>
            <p:nvPr/>
          </p:nvSpPr>
          <p:spPr bwMode="auto">
            <a:xfrm>
              <a:off x="186" y="2986"/>
              <a:ext cx="35" cy="40"/>
            </a:xfrm>
            <a:prstGeom prst="ellipse">
              <a:avLst/>
            </a:prstGeom>
            <a:solidFill>
              <a:srgbClr val="40FF40"/>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653" name="Oval 53"/>
            <p:cNvSpPr>
              <a:spLocks/>
            </p:cNvSpPr>
            <p:nvPr/>
          </p:nvSpPr>
          <p:spPr bwMode="auto">
            <a:xfrm rot="1320000">
              <a:off x="471" y="2994"/>
              <a:ext cx="120" cy="125"/>
            </a:xfrm>
            <a:prstGeom prst="ellipse">
              <a:avLst/>
            </a:prstGeom>
            <a:gradFill rotWithShape="0">
              <a:gsLst>
                <a:gs pos="0">
                  <a:srgbClr val="FFFFFF"/>
                </a:gs>
                <a:gs pos="100000">
                  <a:srgbClr val="D61EF8"/>
                </a:gs>
              </a:gsLst>
              <a:path path="rect">
                <a:fillToRect l="49998" t="50000" r="50002" b="50000"/>
              </a:path>
            </a:gra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654" name="Oval 54"/>
            <p:cNvSpPr>
              <a:spLocks/>
            </p:cNvSpPr>
            <p:nvPr/>
          </p:nvSpPr>
          <p:spPr bwMode="auto">
            <a:xfrm rot="1320000">
              <a:off x="1023" y="2985"/>
              <a:ext cx="119" cy="124"/>
            </a:xfrm>
            <a:prstGeom prst="ellipse">
              <a:avLst/>
            </a:prstGeom>
            <a:gradFill rotWithShape="0">
              <a:gsLst>
                <a:gs pos="0">
                  <a:srgbClr val="FFFFFF"/>
                </a:gs>
                <a:gs pos="100000">
                  <a:srgbClr val="D61EF8"/>
                </a:gs>
              </a:gsLst>
              <a:path path="rect">
                <a:fillToRect l="50000" t="50000" r="50000" b="50000"/>
              </a:path>
            </a:gra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655" name="Oval 55"/>
            <p:cNvSpPr>
              <a:spLocks/>
            </p:cNvSpPr>
            <p:nvPr/>
          </p:nvSpPr>
          <p:spPr bwMode="auto">
            <a:xfrm rot="1920000" flipH="1">
              <a:off x="473" y="2092"/>
              <a:ext cx="105" cy="111"/>
            </a:xfrm>
            <a:prstGeom prst="ellipse">
              <a:avLst/>
            </a:prstGeom>
            <a:gradFill rotWithShape="0">
              <a:gsLst>
                <a:gs pos="0">
                  <a:srgbClr val="FFFFFF"/>
                </a:gs>
                <a:gs pos="100000">
                  <a:srgbClr val="D61EF8"/>
                </a:gs>
              </a:gsLst>
              <a:path path="rect">
                <a:fillToRect l="50000" t="50000" r="50000" b="50000"/>
              </a:path>
            </a:gra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656" name="Oval 56"/>
            <p:cNvSpPr>
              <a:spLocks/>
            </p:cNvSpPr>
            <p:nvPr/>
          </p:nvSpPr>
          <p:spPr bwMode="auto">
            <a:xfrm rot="1920000" flipH="1">
              <a:off x="865" y="2532"/>
              <a:ext cx="104" cy="111"/>
            </a:xfrm>
            <a:prstGeom prst="ellipse">
              <a:avLst/>
            </a:prstGeom>
            <a:gradFill rotWithShape="0">
              <a:gsLst>
                <a:gs pos="0">
                  <a:srgbClr val="FFFFFF"/>
                </a:gs>
                <a:gs pos="100000">
                  <a:srgbClr val="D61EF8"/>
                </a:gs>
              </a:gsLst>
              <a:path path="rect">
                <a:fillToRect l="50000" t="50000" r="50000" b="50000"/>
              </a:path>
            </a:gra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657" name="Oval 57"/>
            <p:cNvSpPr>
              <a:spLocks/>
            </p:cNvSpPr>
            <p:nvPr/>
          </p:nvSpPr>
          <p:spPr bwMode="auto">
            <a:xfrm rot="1920000" flipH="1">
              <a:off x="1020" y="2138"/>
              <a:ext cx="104" cy="110"/>
            </a:xfrm>
            <a:prstGeom prst="ellipse">
              <a:avLst/>
            </a:prstGeom>
            <a:gradFill rotWithShape="0">
              <a:gsLst>
                <a:gs pos="0">
                  <a:srgbClr val="FFFFFF"/>
                </a:gs>
                <a:gs pos="100000">
                  <a:srgbClr val="D61EF8"/>
                </a:gs>
              </a:gsLst>
              <a:path path="rect">
                <a:fillToRect l="50000" t="50000" r="50000" b="50000"/>
              </a:path>
            </a:gra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658" name="Oval 58"/>
            <p:cNvSpPr>
              <a:spLocks/>
            </p:cNvSpPr>
            <p:nvPr/>
          </p:nvSpPr>
          <p:spPr bwMode="auto">
            <a:xfrm rot="1920000" flipH="1">
              <a:off x="1102" y="1758"/>
              <a:ext cx="105" cy="111"/>
            </a:xfrm>
            <a:prstGeom prst="ellipse">
              <a:avLst/>
            </a:prstGeom>
            <a:gradFill rotWithShape="0">
              <a:gsLst>
                <a:gs pos="0">
                  <a:srgbClr val="FFFFFF"/>
                </a:gs>
                <a:gs pos="100000">
                  <a:srgbClr val="D61EF8"/>
                </a:gs>
              </a:gsLst>
              <a:path path="rect">
                <a:fillToRect l="50000" t="50000" r="50000" b="50000"/>
              </a:path>
            </a:gra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659" name="Oval 59"/>
            <p:cNvSpPr>
              <a:spLocks/>
            </p:cNvSpPr>
            <p:nvPr/>
          </p:nvSpPr>
          <p:spPr bwMode="auto">
            <a:xfrm rot="1920000" flipH="1">
              <a:off x="461" y="1462"/>
              <a:ext cx="105" cy="110"/>
            </a:xfrm>
            <a:prstGeom prst="ellipse">
              <a:avLst/>
            </a:prstGeom>
            <a:gradFill rotWithShape="0">
              <a:gsLst>
                <a:gs pos="0">
                  <a:srgbClr val="FFFFFF"/>
                </a:gs>
                <a:gs pos="100000">
                  <a:srgbClr val="D61EF8"/>
                </a:gs>
              </a:gsLst>
              <a:path path="rect">
                <a:fillToRect l="50000" t="50000" r="50000" b="50000"/>
              </a:path>
            </a:gra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660" name="Oval 60"/>
            <p:cNvSpPr>
              <a:spLocks/>
            </p:cNvSpPr>
            <p:nvPr/>
          </p:nvSpPr>
          <p:spPr bwMode="auto">
            <a:xfrm rot="1320000">
              <a:off x="1460" y="2996"/>
              <a:ext cx="120" cy="125"/>
            </a:xfrm>
            <a:prstGeom prst="ellipse">
              <a:avLst/>
            </a:prstGeom>
            <a:gradFill rotWithShape="0">
              <a:gsLst>
                <a:gs pos="0">
                  <a:srgbClr val="FFFFFF"/>
                </a:gs>
                <a:gs pos="100000">
                  <a:srgbClr val="D61EF8"/>
                </a:gs>
              </a:gsLst>
              <a:path path="rect">
                <a:fillToRect l="49998" t="50000" r="50002" b="50000"/>
              </a:path>
            </a:gra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661" name="Oval 61"/>
            <p:cNvSpPr>
              <a:spLocks/>
            </p:cNvSpPr>
            <p:nvPr/>
          </p:nvSpPr>
          <p:spPr bwMode="auto">
            <a:xfrm rot="1320000">
              <a:off x="2060" y="2861"/>
              <a:ext cx="120" cy="124"/>
            </a:xfrm>
            <a:prstGeom prst="ellipse">
              <a:avLst/>
            </a:prstGeom>
            <a:gradFill rotWithShape="0">
              <a:gsLst>
                <a:gs pos="0">
                  <a:srgbClr val="FFFFFF"/>
                </a:gs>
                <a:gs pos="100000">
                  <a:srgbClr val="D61EF8"/>
                </a:gs>
              </a:gsLst>
              <a:path path="rect">
                <a:fillToRect l="49998" t="50000" r="50002" b="50000"/>
              </a:path>
            </a:gra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662" name="Oval 62"/>
            <p:cNvSpPr>
              <a:spLocks/>
            </p:cNvSpPr>
            <p:nvPr/>
          </p:nvSpPr>
          <p:spPr bwMode="auto">
            <a:xfrm rot="1320000">
              <a:off x="2694" y="2971"/>
              <a:ext cx="119" cy="125"/>
            </a:xfrm>
            <a:prstGeom prst="ellipse">
              <a:avLst/>
            </a:prstGeom>
            <a:gradFill rotWithShape="0">
              <a:gsLst>
                <a:gs pos="0">
                  <a:srgbClr val="FFFFFF"/>
                </a:gs>
                <a:gs pos="100000">
                  <a:srgbClr val="D61EF8"/>
                </a:gs>
              </a:gsLst>
              <a:path path="rect">
                <a:fillToRect l="50000" t="50000" r="50000" b="50000"/>
              </a:path>
            </a:gra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663" name="Oval 63"/>
            <p:cNvSpPr>
              <a:spLocks/>
            </p:cNvSpPr>
            <p:nvPr/>
          </p:nvSpPr>
          <p:spPr bwMode="auto">
            <a:xfrm rot="1320000">
              <a:off x="3178" y="2955"/>
              <a:ext cx="119" cy="124"/>
            </a:xfrm>
            <a:prstGeom prst="ellipse">
              <a:avLst/>
            </a:prstGeom>
            <a:gradFill rotWithShape="0">
              <a:gsLst>
                <a:gs pos="0">
                  <a:srgbClr val="FFFFFF"/>
                </a:gs>
                <a:gs pos="100000">
                  <a:srgbClr val="D61EF8"/>
                </a:gs>
              </a:gsLst>
              <a:path path="rect">
                <a:fillToRect l="50000" t="50000" r="50000" b="50000"/>
              </a:path>
            </a:gra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664" name="Oval 64"/>
            <p:cNvSpPr>
              <a:spLocks/>
            </p:cNvSpPr>
            <p:nvPr/>
          </p:nvSpPr>
          <p:spPr bwMode="auto">
            <a:xfrm rot="1320000">
              <a:off x="3804" y="2901"/>
              <a:ext cx="121" cy="124"/>
            </a:xfrm>
            <a:prstGeom prst="ellipse">
              <a:avLst/>
            </a:prstGeom>
            <a:gradFill rotWithShape="0">
              <a:gsLst>
                <a:gs pos="0">
                  <a:srgbClr val="FFFFFF"/>
                </a:gs>
                <a:gs pos="100000">
                  <a:srgbClr val="D61EF8"/>
                </a:gs>
              </a:gsLst>
              <a:path path="rect">
                <a:fillToRect l="49998" t="50000" r="50002" b="50000"/>
              </a:path>
            </a:gra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665" name="Oval 65"/>
            <p:cNvSpPr>
              <a:spLocks/>
            </p:cNvSpPr>
            <p:nvPr/>
          </p:nvSpPr>
          <p:spPr bwMode="auto">
            <a:xfrm rot="1320000">
              <a:off x="4307" y="3043"/>
              <a:ext cx="121" cy="124"/>
            </a:xfrm>
            <a:prstGeom prst="ellipse">
              <a:avLst/>
            </a:prstGeom>
            <a:gradFill rotWithShape="0">
              <a:gsLst>
                <a:gs pos="0">
                  <a:srgbClr val="FFFFFF"/>
                </a:gs>
                <a:gs pos="100000">
                  <a:srgbClr val="D61EF8"/>
                </a:gs>
              </a:gsLst>
              <a:path path="rect">
                <a:fillToRect l="49998" t="50000" r="50002" b="50000"/>
              </a:path>
            </a:gra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666" name="Oval 66"/>
            <p:cNvSpPr>
              <a:spLocks/>
            </p:cNvSpPr>
            <p:nvPr/>
          </p:nvSpPr>
          <p:spPr bwMode="auto">
            <a:xfrm rot="1320000">
              <a:off x="4295" y="2254"/>
              <a:ext cx="120" cy="125"/>
            </a:xfrm>
            <a:prstGeom prst="ellipse">
              <a:avLst/>
            </a:prstGeom>
            <a:gradFill rotWithShape="0">
              <a:gsLst>
                <a:gs pos="0">
                  <a:srgbClr val="FFFFFF"/>
                </a:gs>
                <a:gs pos="100000">
                  <a:srgbClr val="D61EF8"/>
                </a:gs>
              </a:gsLst>
              <a:path path="rect">
                <a:fillToRect l="49998" t="50000" r="50002" b="50000"/>
              </a:path>
            </a:gra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667" name="Oval 67"/>
            <p:cNvSpPr>
              <a:spLocks/>
            </p:cNvSpPr>
            <p:nvPr/>
          </p:nvSpPr>
          <p:spPr bwMode="auto">
            <a:xfrm rot="1200000" flipH="1">
              <a:off x="1505" y="2285"/>
              <a:ext cx="102" cy="113"/>
            </a:xfrm>
            <a:prstGeom prst="ellipse">
              <a:avLst/>
            </a:prstGeom>
            <a:gradFill rotWithShape="0">
              <a:gsLst>
                <a:gs pos="0">
                  <a:srgbClr val="FFFFFF"/>
                </a:gs>
                <a:gs pos="100000">
                  <a:srgbClr val="D61EF8"/>
                </a:gs>
              </a:gsLst>
              <a:path path="rect">
                <a:fillToRect l="50000" t="50000" r="50000" b="50000"/>
              </a:path>
            </a:gra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668" name="Oval 68"/>
            <p:cNvSpPr>
              <a:spLocks/>
            </p:cNvSpPr>
            <p:nvPr/>
          </p:nvSpPr>
          <p:spPr bwMode="auto">
            <a:xfrm rot="1200000" flipH="1">
              <a:off x="3314" y="1473"/>
              <a:ext cx="100" cy="114"/>
            </a:xfrm>
            <a:prstGeom prst="ellipse">
              <a:avLst/>
            </a:prstGeom>
            <a:gradFill rotWithShape="0">
              <a:gsLst>
                <a:gs pos="0">
                  <a:srgbClr val="FFFFFF"/>
                </a:gs>
                <a:gs pos="100000">
                  <a:srgbClr val="D61EF8"/>
                </a:gs>
              </a:gsLst>
              <a:path path="rect">
                <a:fillToRect l="50000" t="50000" r="50000" b="50000"/>
              </a:path>
            </a:gra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669" name="Oval 69"/>
            <p:cNvSpPr>
              <a:spLocks/>
            </p:cNvSpPr>
            <p:nvPr/>
          </p:nvSpPr>
          <p:spPr bwMode="auto">
            <a:xfrm rot="1320000">
              <a:off x="3684" y="2397"/>
              <a:ext cx="119" cy="124"/>
            </a:xfrm>
            <a:prstGeom prst="ellipse">
              <a:avLst/>
            </a:prstGeom>
            <a:gradFill rotWithShape="0">
              <a:gsLst>
                <a:gs pos="0">
                  <a:srgbClr val="FFFFFF"/>
                </a:gs>
                <a:gs pos="100000">
                  <a:srgbClr val="D61EF8"/>
                </a:gs>
              </a:gsLst>
              <a:path path="rect">
                <a:fillToRect l="50000" t="50000" r="50000" b="50000"/>
              </a:path>
            </a:gra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670" name="Freeform 70"/>
            <p:cNvSpPr>
              <a:spLocks/>
            </p:cNvSpPr>
            <p:nvPr/>
          </p:nvSpPr>
          <p:spPr bwMode="auto">
            <a:xfrm>
              <a:off x="2955" y="2070"/>
              <a:ext cx="1016" cy="1265"/>
            </a:xfrm>
            <a:custGeom>
              <a:avLst/>
              <a:gdLst>
                <a:gd name="T0" fmla="*/ 0 w 21600"/>
                <a:gd name="T1" fmla="*/ 21600 h 21600"/>
                <a:gd name="T2" fmla="*/ 674 w 21600"/>
                <a:gd name="T3" fmla="*/ 18971 h 21600"/>
                <a:gd name="T4" fmla="*/ 927 w 21600"/>
                <a:gd name="T5" fmla="*/ 17155 h 21600"/>
                <a:gd name="T6" fmla="*/ 927 w 21600"/>
                <a:gd name="T7" fmla="*/ 14299 h 21600"/>
                <a:gd name="T8" fmla="*/ 1180 w 21600"/>
                <a:gd name="T9" fmla="*/ 12048 h 21600"/>
                <a:gd name="T10" fmla="*/ 1349 w 21600"/>
                <a:gd name="T11" fmla="*/ 11292 h 21600"/>
                <a:gd name="T12" fmla="*/ 1686 w 21600"/>
                <a:gd name="T13" fmla="*/ 10989 h 21600"/>
                <a:gd name="T14" fmla="*/ 2592 w 21600"/>
                <a:gd name="T15" fmla="*/ 10687 h 21600"/>
                <a:gd name="T16" fmla="*/ 4784 w 21600"/>
                <a:gd name="T17" fmla="*/ 10308 h 21600"/>
                <a:gd name="T18" fmla="*/ 6132 w 21600"/>
                <a:gd name="T19" fmla="*/ 9533 h 21600"/>
                <a:gd name="T20" fmla="*/ 6933 w 21600"/>
                <a:gd name="T21" fmla="*/ 9571 h 21600"/>
                <a:gd name="T22" fmla="*/ 7586 w 21600"/>
                <a:gd name="T23" fmla="*/ 9930 h 21600"/>
                <a:gd name="T24" fmla="*/ 8956 w 21600"/>
                <a:gd name="T25" fmla="*/ 10592 h 21600"/>
                <a:gd name="T26" fmla="*/ 10768 w 21600"/>
                <a:gd name="T27" fmla="*/ 11689 h 21600"/>
                <a:gd name="T28" fmla="*/ 12834 w 21600"/>
                <a:gd name="T29" fmla="*/ 11689 h 21600"/>
                <a:gd name="T30" fmla="*/ 15742 w 21600"/>
                <a:gd name="T31" fmla="*/ 11405 h 21600"/>
                <a:gd name="T32" fmla="*/ 17723 w 21600"/>
                <a:gd name="T33" fmla="*/ 11008 h 21600"/>
                <a:gd name="T34" fmla="*/ 18924 w 21600"/>
                <a:gd name="T35" fmla="*/ 10327 h 21600"/>
                <a:gd name="T36" fmla="*/ 19809 w 21600"/>
                <a:gd name="T37" fmla="*/ 9646 h 21600"/>
                <a:gd name="T38" fmla="*/ 20820 w 21600"/>
                <a:gd name="T39" fmla="*/ 8284 h 21600"/>
                <a:gd name="T40" fmla="*/ 21600 w 21600"/>
                <a:gd name="T41" fmla="*/ 5693 h 21600"/>
                <a:gd name="T42" fmla="*/ 21347 w 21600"/>
                <a:gd name="T43" fmla="*/ 4615 h 21600"/>
                <a:gd name="T44" fmla="*/ 20230 w 21600"/>
                <a:gd name="T45" fmla="*/ 3196 h 21600"/>
                <a:gd name="T46" fmla="*/ 18818 w 21600"/>
                <a:gd name="T47" fmla="*/ 2497 h 21600"/>
                <a:gd name="T48" fmla="*/ 14182 w 21600"/>
                <a:gd name="T49" fmla="*/ 1324 h 21600"/>
                <a:gd name="T50" fmla="*/ 13487 w 21600"/>
                <a:gd name="T51" fmla="*/ 567 h 21600"/>
                <a:gd name="T52" fmla="*/ 12581 w 21600"/>
                <a:gd name="T53" fmla="*/ 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1600" h="21600">
                  <a:moveTo>
                    <a:pt x="0" y="21600"/>
                  </a:moveTo>
                  <a:lnTo>
                    <a:pt x="674" y="18971"/>
                  </a:lnTo>
                  <a:lnTo>
                    <a:pt x="927" y="17155"/>
                  </a:lnTo>
                  <a:lnTo>
                    <a:pt x="927" y="14299"/>
                  </a:lnTo>
                  <a:lnTo>
                    <a:pt x="1180" y="12048"/>
                  </a:lnTo>
                  <a:lnTo>
                    <a:pt x="1349" y="11292"/>
                  </a:lnTo>
                  <a:lnTo>
                    <a:pt x="1686" y="10989"/>
                  </a:lnTo>
                  <a:lnTo>
                    <a:pt x="2592" y="10687"/>
                  </a:lnTo>
                  <a:lnTo>
                    <a:pt x="4784" y="10308"/>
                  </a:lnTo>
                  <a:lnTo>
                    <a:pt x="6132" y="9533"/>
                  </a:lnTo>
                  <a:lnTo>
                    <a:pt x="6933" y="9571"/>
                  </a:lnTo>
                  <a:lnTo>
                    <a:pt x="7586" y="9930"/>
                  </a:lnTo>
                  <a:lnTo>
                    <a:pt x="8956" y="10592"/>
                  </a:lnTo>
                  <a:lnTo>
                    <a:pt x="10768" y="11689"/>
                  </a:lnTo>
                  <a:lnTo>
                    <a:pt x="12834" y="11689"/>
                  </a:lnTo>
                  <a:lnTo>
                    <a:pt x="15742" y="11405"/>
                  </a:lnTo>
                  <a:lnTo>
                    <a:pt x="17723" y="11008"/>
                  </a:lnTo>
                  <a:lnTo>
                    <a:pt x="18924" y="10327"/>
                  </a:lnTo>
                  <a:lnTo>
                    <a:pt x="19809" y="9646"/>
                  </a:lnTo>
                  <a:lnTo>
                    <a:pt x="20820" y="8284"/>
                  </a:lnTo>
                  <a:lnTo>
                    <a:pt x="21600" y="5693"/>
                  </a:lnTo>
                  <a:lnTo>
                    <a:pt x="21347" y="4615"/>
                  </a:lnTo>
                  <a:lnTo>
                    <a:pt x="20230" y="3196"/>
                  </a:lnTo>
                  <a:lnTo>
                    <a:pt x="18818" y="2497"/>
                  </a:lnTo>
                  <a:lnTo>
                    <a:pt x="14182" y="1324"/>
                  </a:lnTo>
                  <a:lnTo>
                    <a:pt x="13487" y="567"/>
                  </a:lnTo>
                  <a:lnTo>
                    <a:pt x="12581" y="0"/>
                  </a:lnTo>
                </a:path>
              </a:pathLst>
            </a:custGeom>
            <a:noFill/>
            <a:ln w="12700" cap="rnd">
              <a:solidFill>
                <a:srgbClr val="FFFF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671" name="Freeform 71"/>
            <p:cNvSpPr>
              <a:spLocks/>
            </p:cNvSpPr>
            <p:nvPr/>
          </p:nvSpPr>
          <p:spPr bwMode="auto">
            <a:xfrm>
              <a:off x="2778" y="2046"/>
              <a:ext cx="500" cy="580"/>
            </a:xfrm>
            <a:custGeom>
              <a:avLst/>
              <a:gdLst>
                <a:gd name="T0" fmla="*/ 0 w 21600"/>
                <a:gd name="T1" fmla="*/ 0 h 21600"/>
                <a:gd name="T2" fmla="*/ 4098 w 21600"/>
                <a:gd name="T3" fmla="*/ 3339 h 21600"/>
                <a:gd name="T4" fmla="*/ 7812 w 21600"/>
                <a:gd name="T5" fmla="*/ 6060 h 21600"/>
                <a:gd name="T6" fmla="*/ 9519 w 21600"/>
                <a:gd name="T7" fmla="*/ 6719 h 21600"/>
                <a:gd name="T8" fmla="*/ 12081 w 21600"/>
                <a:gd name="T9" fmla="*/ 9357 h 21600"/>
                <a:gd name="T10" fmla="*/ 13959 w 21600"/>
                <a:gd name="T11" fmla="*/ 12119 h 21600"/>
                <a:gd name="T12" fmla="*/ 16349 w 21600"/>
                <a:gd name="T13" fmla="*/ 14592 h 21600"/>
                <a:gd name="T14" fmla="*/ 19722 w 21600"/>
                <a:gd name="T15" fmla="*/ 17066 h 21600"/>
                <a:gd name="T16" fmla="*/ 20746 w 21600"/>
                <a:gd name="T17" fmla="*/ 18096 h 21600"/>
                <a:gd name="T18" fmla="*/ 21429 w 21600"/>
                <a:gd name="T19" fmla="*/ 19250 h 21600"/>
                <a:gd name="T20" fmla="*/ 21600 w 21600"/>
                <a:gd name="T21" fmla="*/ 20198 h 21600"/>
                <a:gd name="T22" fmla="*/ 20149 w 21600"/>
                <a:gd name="T23" fmla="*/ 216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600" h="21600">
                  <a:moveTo>
                    <a:pt x="0" y="0"/>
                  </a:moveTo>
                  <a:lnTo>
                    <a:pt x="4098" y="3339"/>
                  </a:lnTo>
                  <a:lnTo>
                    <a:pt x="7812" y="6060"/>
                  </a:lnTo>
                  <a:lnTo>
                    <a:pt x="9519" y="6719"/>
                  </a:lnTo>
                  <a:lnTo>
                    <a:pt x="12081" y="9357"/>
                  </a:lnTo>
                  <a:lnTo>
                    <a:pt x="13959" y="12119"/>
                  </a:lnTo>
                  <a:lnTo>
                    <a:pt x="16349" y="14592"/>
                  </a:lnTo>
                  <a:lnTo>
                    <a:pt x="19722" y="17066"/>
                  </a:lnTo>
                  <a:lnTo>
                    <a:pt x="20746" y="18096"/>
                  </a:lnTo>
                  <a:lnTo>
                    <a:pt x="21429" y="19250"/>
                  </a:lnTo>
                  <a:lnTo>
                    <a:pt x="21600" y="20198"/>
                  </a:lnTo>
                  <a:lnTo>
                    <a:pt x="20149" y="21600"/>
                  </a:lnTo>
                </a:path>
              </a:pathLst>
            </a:custGeom>
            <a:noFill/>
            <a:ln w="12700" cap="rnd">
              <a:solidFill>
                <a:srgbClr val="FFFF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672" name="Freeform 72"/>
            <p:cNvSpPr>
              <a:spLocks/>
            </p:cNvSpPr>
            <p:nvPr/>
          </p:nvSpPr>
          <p:spPr bwMode="auto">
            <a:xfrm>
              <a:off x="3634" y="2129"/>
              <a:ext cx="121" cy="25"/>
            </a:xfrm>
            <a:custGeom>
              <a:avLst/>
              <a:gdLst>
                <a:gd name="T0" fmla="*/ 21600 w 21600"/>
                <a:gd name="T1" fmla="*/ 18783 h 21600"/>
                <a:gd name="T2" fmla="*/ 20020 w 21600"/>
                <a:gd name="T3" fmla="*/ 8452 h 21600"/>
                <a:gd name="T4" fmla="*/ 12468 w 21600"/>
                <a:gd name="T5" fmla="*/ 4696 h 21600"/>
                <a:gd name="T6" fmla="*/ 8254 w 21600"/>
                <a:gd name="T7" fmla="*/ 0 h 21600"/>
                <a:gd name="T8" fmla="*/ 2634 w 21600"/>
                <a:gd name="T9" fmla="*/ 0 h 21600"/>
                <a:gd name="T10" fmla="*/ 0 w 21600"/>
                <a:gd name="T11" fmla="*/ 21600 h 21600"/>
              </a:gdLst>
              <a:ahLst/>
              <a:cxnLst>
                <a:cxn ang="0">
                  <a:pos x="T0" y="T1"/>
                </a:cxn>
                <a:cxn ang="0">
                  <a:pos x="T2" y="T3"/>
                </a:cxn>
                <a:cxn ang="0">
                  <a:pos x="T4" y="T5"/>
                </a:cxn>
                <a:cxn ang="0">
                  <a:pos x="T6" y="T7"/>
                </a:cxn>
                <a:cxn ang="0">
                  <a:pos x="T8" y="T9"/>
                </a:cxn>
                <a:cxn ang="0">
                  <a:pos x="T10" y="T11"/>
                </a:cxn>
              </a:cxnLst>
              <a:rect l="0" t="0" r="r" b="b"/>
              <a:pathLst>
                <a:path w="21600" h="21600">
                  <a:moveTo>
                    <a:pt x="21600" y="18783"/>
                  </a:moveTo>
                  <a:lnTo>
                    <a:pt x="20020" y="8452"/>
                  </a:lnTo>
                  <a:lnTo>
                    <a:pt x="12468" y="4696"/>
                  </a:lnTo>
                  <a:lnTo>
                    <a:pt x="8254" y="0"/>
                  </a:lnTo>
                  <a:lnTo>
                    <a:pt x="2634" y="0"/>
                  </a:lnTo>
                  <a:lnTo>
                    <a:pt x="0" y="21600"/>
                  </a:lnTo>
                </a:path>
              </a:pathLst>
            </a:custGeom>
            <a:noFill/>
            <a:ln w="12700" cap="rnd">
              <a:solidFill>
                <a:srgbClr val="FFFF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673" name="Freeform 73"/>
            <p:cNvSpPr>
              <a:spLocks/>
            </p:cNvSpPr>
            <p:nvPr/>
          </p:nvSpPr>
          <p:spPr bwMode="auto">
            <a:xfrm>
              <a:off x="3603" y="2069"/>
              <a:ext cx="5" cy="51"/>
            </a:xfrm>
            <a:custGeom>
              <a:avLst/>
              <a:gdLst>
                <a:gd name="T0" fmla="*/ 0 w 21600"/>
                <a:gd name="T1" fmla="*/ 0 h 21600"/>
                <a:gd name="T2" fmla="*/ 0 w 21600"/>
                <a:gd name="T3" fmla="*/ 8922 h 21600"/>
                <a:gd name="T4" fmla="*/ 21600 w 21600"/>
                <a:gd name="T5" fmla="*/ 21600 h 21600"/>
              </a:gdLst>
              <a:ahLst/>
              <a:cxnLst>
                <a:cxn ang="0">
                  <a:pos x="T0" y="T1"/>
                </a:cxn>
                <a:cxn ang="0">
                  <a:pos x="T2" y="T3"/>
                </a:cxn>
                <a:cxn ang="0">
                  <a:pos x="T4" y="T5"/>
                </a:cxn>
              </a:cxnLst>
              <a:rect l="0" t="0" r="r" b="b"/>
              <a:pathLst>
                <a:path w="21600" h="21600">
                  <a:moveTo>
                    <a:pt x="0" y="0"/>
                  </a:moveTo>
                  <a:lnTo>
                    <a:pt x="0" y="8922"/>
                  </a:lnTo>
                  <a:lnTo>
                    <a:pt x="21600" y="21600"/>
                  </a:lnTo>
                </a:path>
              </a:pathLst>
            </a:custGeom>
            <a:noFill/>
            <a:ln w="12700" cap="rnd">
              <a:solidFill>
                <a:srgbClr val="FFFF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674" name="Oval 74"/>
            <p:cNvSpPr>
              <a:spLocks/>
            </p:cNvSpPr>
            <p:nvPr/>
          </p:nvSpPr>
          <p:spPr bwMode="auto">
            <a:xfrm>
              <a:off x="568" y="1882"/>
              <a:ext cx="37" cy="40"/>
            </a:xfrm>
            <a:prstGeom prst="ellipse">
              <a:avLst/>
            </a:prstGeom>
            <a:solidFill>
              <a:srgbClr val="40FF40"/>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675" name="Oval 75"/>
            <p:cNvSpPr>
              <a:spLocks/>
            </p:cNvSpPr>
            <p:nvPr/>
          </p:nvSpPr>
          <p:spPr bwMode="auto">
            <a:xfrm>
              <a:off x="606" y="1749"/>
              <a:ext cx="36" cy="40"/>
            </a:xfrm>
            <a:prstGeom prst="ellipse">
              <a:avLst/>
            </a:prstGeom>
            <a:solidFill>
              <a:srgbClr val="40FF40"/>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676" name="Oval 76"/>
            <p:cNvSpPr>
              <a:spLocks/>
            </p:cNvSpPr>
            <p:nvPr/>
          </p:nvSpPr>
          <p:spPr bwMode="auto">
            <a:xfrm>
              <a:off x="1415" y="1621"/>
              <a:ext cx="37" cy="39"/>
            </a:xfrm>
            <a:prstGeom prst="ellipse">
              <a:avLst/>
            </a:prstGeom>
            <a:solidFill>
              <a:srgbClr val="40FF40"/>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677" name="Oval 77"/>
            <p:cNvSpPr>
              <a:spLocks/>
            </p:cNvSpPr>
            <p:nvPr/>
          </p:nvSpPr>
          <p:spPr bwMode="auto">
            <a:xfrm>
              <a:off x="2304" y="1998"/>
              <a:ext cx="36" cy="40"/>
            </a:xfrm>
            <a:prstGeom prst="ellipse">
              <a:avLst/>
            </a:prstGeom>
            <a:solidFill>
              <a:srgbClr val="40FF40"/>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678" name="Oval 78"/>
            <p:cNvSpPr>
              <a:spLocks/>
            </p:cNvSpPr>
            <p:nvPr/>
          </p:nvSpPr>
          <p:spPr bwMode="auto">
            <a:xfrm>
              <a:off x="1279" y="2065"/>
              <a:ext cx="36" cy="39"/>
            </a:xfrm>
            <a:prstGeom prst="ellipse">
              <a:avLst/>
            </a:prstGeom>
            <a:solidFill>
              <a:srgbClr val="40FF40"/>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679" name="Oval 79"/>
            <p:cNvSpPr>
              <a:spLocks/>
            </p:cNvSpPr>
            <p:nvPr/>
          </p:nvSpPr>
          <p:spPr bwMode="auto">
            <a:xfrm>
              <a:off x="1277" y="2348"/>
              <a:ext cx="36" cy="40"/>
            </a:xfrm>
            <a:prstGeom prst="ellipse">
              <a:avLst/>
            </a:prstGeom>
            <a:solidFill>
              <a:srgbClr val="40FF40"/>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680" name="Oval 80"/>
            <p:cNvSpPr>
              <a:spLocks/>
            </p:cNvSpPr>
            <p:nvPr/>
          </p:nvSpPr>
          <p:spPr bwMode="auto">
            <a:xfrm>
              <a:off x="1322" y="2432"/>
              <a:ext cx="35" cy="40"/>
            </a:xfrm>
            <a:prstGeom prst="ellipse">
              <a:avLst/>
            </a:prstGeom>
            <a:solidFill>
              <a:srgbClr val="40FF40"/>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681" name="Rectangle 81"/>
            <p:cNvSpPr>
              <a:spLocks/>
            </p:cNvSpPr>
            <p:nvPr/>
          </p:nvSpPr>
          <p:spPr bwMode="auto">
            <a:xfrm>
              <a:off x="321" y="1337"/>
              <a:ext cx="40" cy="44"/>
            </a:xfrm>
            <a:prstGeom prst="rect">
              <a:avLst/>
            </a:prstGeom>
            <a:solidFill>
              <a:srgbClr val="FFFF0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5682" name="Rectangle 82"/>
            <p:cNvSpPr>
              <a:spLocks/>
            </p:cNvSpPr>
            <p:nvPr/>
          </p:nvSpPr>
          <p:spPr bwMode="auto">
            <a:xfrm>
              <a:off x="685" y="1293"/>
              <a:ext cx="40" cy="44"/>
            </a:xfrm>
            <a:prstGeom prst="rect">
              <a:avLst/>
            </a:prstGeom>
            <a:solidFill>
              <a:srgbClr val="FFFF0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5683" name="Rectangle 83"/>
            <p:cNvSpPr>
              <a:spLocks/>
            </p:cNvSpPr>
            <p:nvPr/>
          </p:nvSpPr>
          <p:spPr bwMode="auto">
            <a:xfrm>
              <a:off x="1103" y="1361"/>
              <a:ext cx="40" cy="44"/>
            </a:xfrm>
            <a:prstGeom prst="rect">
              <a:avLst/>
            </a:prstGeom>
            <a:solidFill>
              <a:srgbClr val="FFFF0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5684" name="Rectangle 84"/>
            <p:cNvSpPr>
              <a:spLocks/>
            </p:cNvSpPr>
            <p:nvPr/>
          </p:nvSpPr>
          <p:spPr bwMode="auto">
            <a:xfrm>
              <a:off x="1219" y="1378"/>
              <a:ext cx="40" cy="44"/>
            </a:xfrm>
            <a:prstGeom prst="rect">
              <a:avLst/>
            </a:prstGeom>
            <a:solidFill>
              <a:srgbClr val="FFFF0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5685" name="Rectangle 85"/>
            <p:cNvSpPr>
              <a:spLocks/>
            </p:cNvSpPr>
            <p:nvPr/>
          </p:nvSpPr>
          <p:spPr bwMode="auto">
            <a:xfrm>
              <a:off x="1610" y="1633"/>
              <a:ext cx="41" cy="44"/>
            </a:xfrm>
            <a:prstGeom prst="rect">
              <a:avLst/>
            </a:prstGeom>
            <a:solidFill>
              <a:srgbClr val="FFFF0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5686" name="Rectangle 86"/>
            <p:cNvSpPr>
              <a:spLocks/>
            </p:cNvSpPr>
            <p:nvPr/>
          </p:nvSpPr>
          <p:spPr bwMode="auto">
            <a:xfrm>
              <a:off x="1892" y="1856"/>
              <a:ext cx="40" cy="45"/>
            </a:xfrm>
            <a:prstGeom prst="rect">
              <a:avLst/>
            </a:prstGeom>
            <a:solidFill>
              <a:srgbClr val="FFFF0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5687" name="Rectangle 87"/>
            <p:cNvSpPr>
              <a:spLocks/>
            </p:cNvSpPr>
            <p:nvPr/>
          </p:nvSpPr>
          <p:spPr bwMode="auto">
            <a:xfrm>
              <a:off x="1811" y="1264"/>
              <a:ext cx="39" cy="44"/>
            </a:xfrm>
            <a:prstGeom prst="rect">
              <a:avLst/>
            </a:prstGeom>
            <a:solidFill>
              <a:srgbClr val="FFFF0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5688" name="Rectangle 88"/>
            <p:cNvSpPr>
              <a:spLocks/>
            </p:cNvSpPr>
            <p:nvPr/>
          </p:nvSpPr>
          <p:spPr bwMode="auto">
            <a:xfrm>
              <a:off x="1558" y="931"/>
              <a:ext cx="40" cy="44"/>
            </a:xfrm>
            <a:prstGeom prst="rect">
              <a:avLst/>
            </a:prstGeom>
            <a:solidFill>
              <a:srgbClr val="FFFF0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5689" name="Rectangle 89"/>
            <p:cNvSpPr>
              <a:spLocks/>
            </p:cNvSpPr>
            <p:nvPr/>
          </p:nvSpPr>
          <p:spPr bwMode="auto">
            <a:xfrm>
              <a:off x="1190" y="829"/>
              <a:ext cx="40" cy="43"/>
            </a:xfrm>
            <a:prstGeom prst="rect">
              <a:avLst/>
            </a:prstGeom>
            <a:solidFill>
              <a:srgbClr val="FFFF0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5690" name="Rectangle 90"/>
            <p:cNvSpPr>
              <a:spLocks/>
            </p:cNvSpPr>
            <p:nvPr/>
          </p:nvSpPr>
          <p:spPr bwMode="auto">
            <a:xfrm>
              <a:off x="598" y="867"/>
              <a:ext cx="39" cy="44"/>
            </a:xfrm>
            <a:prstGeom prst="rect">
              <a:avLst/>
            </a:prstGeom>
            <a:solidFill>
              <a:srgbClr val="FFFF0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5691" name="Rectangle 91"/>
            <p:cNvSpPr>
              <a:spLocks/>
            </p:cNvSpPr>
            <p:nvPr/>
          </p:nvSpPr>
          <p:spPr bwMode="auto">
            <a:xfrm>
              <a:off x="154" y="744"/>
              <a:ext cx="39" cy="44"/>
            </a:xfrm>
            <a:prstGeom prst="rect">
              <a:avLst/>
            </a:prstGeom>
            <a:solidFill>
              <a:srgbClr val="FFFF0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5692" name="Rectangle 92"/>
            <p:cNvSpPr>
              <a:spLocks/>
            </p:cNvSpPr>
            <p:nvPr/>
          </p:nvSpPr>
          <p:spPr bwMode="auto">
            <a:xfrm>
              <a:off x="683" y="989"/>
              <a:ext cx="39" cy="45"/>
            </a:xfrm>
            <a:prstGeom prst="rect">
              <a:avLst/>
            </a:prstGeom>
            <a:solidFill>
              <a:srgbClr val="FFFF0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5693" name="Oval 93"/>
            <p:cNvSpPr>
              <a:spLocks/>
            </p:cNvSpPr>
            <p:nvPr/>
          </p:nvSpPr>
          <p:spPr bwMode="auto">
            <a:xfrm>
              <a:off x="626" y="1293"/>
              <a:ext cx="36" cy="42"/>
            </a:xfrm>
            <a:prstGeom prst="ellipse">
              <a:avLst/>
            </a:prstGeom>
            <a:solidFill>
              <a:srgbClr val="40FF40"/>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694" name="Oval 94"/>
            <p:cNvSpPr>
              <a:spLocks/>
            </p:cNvSpPr>
            <p:nvPr/>
          </p:nvSpPr>
          <p:spPr bwMode="auto">
            <a:xfrm>
              <a:off x="1312" y="96"/>
              <a:ext cx="35" cy="40"/>
            </a:xfrm>
            <a:prstGeom prst="ellipse">
              <a:avLst/>
            </a:prstGeom>
            <a:solidFill>
              <a:srgbClr val="40FF40"/>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695" name="Oval 95"/>
            <p:cNvSpPr>
              <a:spLocks/>
            </p:cNvSpPr>
            <p:nvPr/>
          </p:nvSpPr>
          <p:spPr bwMode="auto">
            <a:xfrm>
              <a:off x="525" y="1274"/>
              <a:ext cx="35" cy="40"/>
            </a:xfrm>
            <a:prstGeom prst="ellipse">
              <a:avLst/>
            </a:prstGeom>
            <a:solidFill>
              <a:srgbClr val="40FF40"/>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696" name="Oval 96"/>
            <p:cNvSpPr>
              <a:spLocks/>
            </p:cNvSpPr>
            <p:nvPr/>
          </p:nvSpPr>
          <p:spPr bwMode="auto">
            <a:xfrm>
              <a:off x="1547" y="642"/>
              <a:ext cx="36" cy="40"/>
            </a:xfrm>
            <a:prstGeom prst="ellipse">
              <a:avLst/>
            </a:prstGeom>
            <a:solidFill>
              <a:srgbClr val="40FF40"/>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697" name="Oval 97"/>
            <p:cNvSpPr>
              <a:spLocks/>
            </p:cNvSpPr>
            <p:nvPr/>
          </p:nvSpPr>
          <p:spPr bwMode="auto">
            <a:xfrm>
              <a:off x="1618" y="798"/>
              <a:ext cx="36" cy="40"/>
            </a:xfrm>
            <a:prstGeom prst="ellipse">
              <a:avLst/>
            </a:prstGeom>
            <a:solidFill>
              <a:srgbClr val="40FF40"/>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698" name="Rectangle 98"/>
            <p:cNvSpPr>
              <a:spLocks/>
            </p:cNvSpPr>
            <p:nvPr/>
          </p:nvSpPr>
          <p:spPr bwMode="auto">
            <a:xfrm>
              <a:off x="1896" y="1209"/>
              <a:ext cx="40" cy="44"/>
            </a:xfrm>
            <a:prstGeom prst="rect">
              <a:avLst/>
            </a:prstGeom>
            <a:solidFill>
              <a:srgbClr val="FFFF0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5699" name="Rectangle 99"/>
            <p:cNvSpPr>
              <a:spLocks/>
            </p:cNvSpPr>
            <p:nvPr/>
          </p:nvSpPr>
          <p:spPr bwMode="auto">
            <a:xfrm>
              <a:off x="1936" y="621"/>
              <a:ext cx="39" cy="44"/>
            </a:xfrm>
            <a:prstGeom prst="rect">
              <a:avLst/>
            </a:prstGeom>
            <a:solidFill>
              <a:srgbClr val="FFFF0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5700" name="Rectangle 100"/>
            <p:cNvSpPr>
              <a:spLocks/>
            </p:cNvSpPr>
            <p:nvPr/>
          </p:nvSpPr>
          <p:spPr bwMode="auto">
            <a:xfrm>
              <a:off x="1268" y="531"/>
              <a:ext cx="39" cy="44"/>
            </a:xfrm>
            <a:prstGeom prst="rect">
              <a:avLst/>
            </a:prstGeom>
            <a:solidFill>
              <a:srgbClr val="FFFF0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5701" name="Rectangle 101"/>
            <p:cNvSpPr>
              <a:spLocks/>
            </p:cNvSpPr>
            <p:nvPr/>
          </p:nvSpPr>
          <p:spPr bwMode="auto">
            <a:xfrm>
              <a:off x="567" y="458"/>
              <a:ext cx="39" cy="44"/>
            </a:xfrm>
            <a:prstGeom prst="rect">
              <a:avLst/>
            </a:prstGeom>
            <a:solidFill>
              <a:srgbClr val="FFFF0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5702" name="Oval 102"/>
            <p:cNvSpPr>
              <a:spLocks/>
            </p:cNvSpPr>
            <p:nvPr/>
          </p:nvSpPr>
          <p:spPr bwMode="auto">
            <a:xfrm rot="1920000" flipH="1">
              <a:off x="2414" y="1050"/>
              <a:ext cx="105" cy="111"/>
            </a:xfrm>
            <a:prstGeom prst="ellipse">
              <a:avLst/>
            </a:prstGeom>
            <a:gradFill rotWithShape="0">
              <a:gsLst>
                <a:gs pos="0">
                  <a:srgbClr val="FFFFFF"/>
                </a:gs>
                <a:gs pos="100000">
                  <a:srgbClr val="D61EF8"/>
                </a:gs>
              </a:gsLst>
              <a:path path="rect">
                <a:fillToRect l="50000" t="50000" r="50000" b="50000"/>
              </a:path>
            </a:gra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703" name="Oval 103"/>
            <p:cNvSpPr>
              <a:spLocks/>
            </p:cNvSpPr>
            <p:nvPr/>
          </p:nvSpPr>
          <p:spPr bwMode="auto">
            <a:xfrm>
              <a:off x="360" y="715"/>
              <a:ext cx="35" cy="41"/>
            </a:xfrm>
            <a:prstGeom prst="ellipse">
              <a:avLst/>
            </a:prstGeom>
            <a:solidFill>
              <a:srgbClr val="40FF40"/>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704" name="Oval 104"/>
            <p:cNvSpPr>
              <a:spLocks/>
            </p:cNvSpPr>
            <p:nvPr/>
          </p:nvSpPr>
          <p:spPr bwMode="auto">
            <a:xfrm>
              <a:off x="876" y="2771"/>
              <a:ext cx="35" cy="40"/>
            </a:xfrm>
            <a:prstGeom prst="ellipse">
              <a:avLst/>
            </a:prstGeom>
            <a:solidFill>
              <a:srgbClr val="40FF40"/>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705" name="Oval 105"/>
            <p:cNvSpPr>
              <a:spLocks/>
            </p:cNvSpPr>
            <p:nvPr/>
          </p:nvSpPr>
          <p:spPr bwMode="auto">
            <a:xfrm>
              <a:off x="1335" y="2696"/>
              <a:ext cx="36" cy="40"/>
            </a:xfrm>
            <a:prstGeom prst="ellipse">
              <a:avLst/>
            </a:prstGeom>
            <a:solidFill>
              <a:srgbClr val="40FF40"/>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706" name="Oval 106"/>
            <p:cNvSpPr>
              <a:spLocks/>
            </p:cNvSpPr>
            <p:nvPr/>
          </p:nvSpPr>
          <p:spPr bwMode="auto">
            <a:xfrm>
              <a:off x="1525" y="2687"/>
              <a:ext cx="35" cy="41"/>
            </a:xfrm>
            <a:prstGeom prst="ellipse">
              <a:avLst/>
            </a:prstGeom>
            <a:solidFill>
              <a:srgbClr val="40FF40"/>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707" name="Oval 107"/>
            <p:cNvSpPr>
              <a:spLocks/>
            </p:cNvSpPr>
            <p:nvPr/>
          </p:nvSpPr>
          <p:spPr bwMode="auto">
            <a:xfrm>
              <a:off x="1367" y="3307"/>
              <a:ext cx="36" cy="40"/>
            </a:xfrm>
            <a:prstGeom prst="ellipse">
              <a:avLst/>
            </a:prstGeom>
            <a:solidFill>
              <a:srgbClr val="40FF40"/>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708" name="Oval 108"/>
            <p:cNvSpPr>
              <a:spLocks/>
            </p:cNvSpPr>
            <p:nvPr/>
          </p:nvSpPr>
          <p:spPr bwMode="auto">
            <a:xfrm>
              <a:off x="1876" y="3323"/>
              <a:ext cx="37" cy="39"/>
            </a:xfrm>
            <a:prstGeom prst="ellipse">
              <a:avLst/>
            </a:prstGeom>
            <a:solidFill>
              <a:srgbClr val="40FF40"/>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709" name="Oval 109"/>
            <p:cNvSpPr>
              <a:spLocks/>
            </p:cNvSpPr>
            <p:nvPr/>
          </p:nvSpPr>
          <p:spPr bwMode="auto">
            <a:xfrm>
              <a:off x="758" y="2803"/>
              <a:ext cx="35" cy="40"/>
            </a:xfrm>
            <a:prstGeom prst="ellipse">
              <a:avLst/>
            </a:prstGeom>
            <a:solidFill>
              <a:srgbClr val="40FF40"/>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710" name="Oval 110"/>
            <p:cNvSpPr>
              <a:spLocks/>
            </p:cNvSpPr>
            <p:nvPr/>
          </p:nvSpPr>
          <p:spPr bwMode="auto">
            <a:xfrm>
              <a:off x="760" y="3297"/>
              <a:ext cx="35" cy="40"/>
            </a:xfrm>
            <a:prstGeom prst="ellipse">
              <a:avLst/>
            </a:prstGeom>
            <a:solidFill>
              <a:srgbClr val="40FF40"/>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711" name="Oval 111"/>
            <p:cNvSpPr>
              <a:spLocks/>
            </p:cNvSpPr>
            <p:nvPr/>
          </p:nvSpPr>
          <p:spPr bwMode="auto">
            <a:xfrm>
              <a:off x="754" y="2954"/>
              <a:ext cx="37" cy="41"/>
            </a:xfrm>
            <a:prstGeom prst="ellipse">
              <a:avLst/>
            </a:prstGeom>
            <a:solidFill>
              <a:srgbClr val="40FF40"/>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712" name="Oval 112"/>
            <p:cNvSpPr>
              <a:spLocks/>
            </p:cNvSpPr>
            <p:nvPr/>
          </p:nvSpPr>
          <p:spPr bwMode="auto">
            <a:xfrm>
              <a:off x="2505" y="2713"/>
              <a:ext cx="35" cy="40"/>
            </a:xfrm>
            <a:prstGeom prst="ellipse">
              <a:avLst/>
            </a:prstGeom>
            <a:solidFill>
              <a:srgbClr val="40FF40"/>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713" name="Oval 113"/>
            <p:cNvSpPr>
              <a:spLocks/>
            </p:cNvSpPr>
            <p:nvPr/>
          </p:nvSpPr>
          <p:spPr bwMode="auto">
            <a:xfrm>
              <a:off x="2430" y="2597"/>
              <a:ext cx="37" cy="40"/>
            </a:xfrm>
            <a:prstGeom prst="ellipse">
              <a:avLst/>
            </a:prstGeom>
            <a:solidFill>
              <a:srgbClr val="40FF40"/>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714" name="Oval 114"/>
            <p:cNvSpPr>
              <a:spLocks/>
            </p:cNvSpPr>
            <p:nvPr/>
          </p:nvSpPr>
          <p:spPr bwMode="auto">
            <a:xfrm rot="1200000" flipH="1">
              <a:off x="3233" y="2188"/>
              <a:ext cx="99" cy="114"/>
            </a:xfrm>
            <a:prstGeom prst="ellipse">
              <a:avLst/>
            </a:prstGeom>
            <a:gradFill rotWithShape="0">
              <a:gsLst>
                <a:gs pos="0">
                  <a:srgbClr val="FFFFFF"/>
                </a:gs>
                <a:gs pos="100000">
                  <a:srgbClr val="D61EF8"/>
                </a:gs>
              </a:gsLst>
              <a:path path="rect">
                <a:fillToRect l="50000" t="50000" r="50000" b="50000"/>
              </a:path>
            </a:gra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715" name="Oval 115"/>
            <p:cNvSpPr>
              <a:spLocks/>
            </p:cNvSpPr>
            <p:nvPr/>
          </p:nvSpPr>
          <p:spPr bwMode="auto">
            <a:xfrm>
              <a:off x="3501" y="2789"/>
              <a:ext cx="36" cy="40"/>
            </a:xfrm>
            <a:prstGeom prst="ellipse">
              <a:avLst/>
            </a:prstGeom>
            <a:solidFill>
              <a:srgbClr val="40FF40"/>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716" name="Oval 116"/>
            <p:cNvSpPr>
              <a:spLocks/>
            </p:cNvSpPr>
            <p:nvPr/>
          </p:nvSpPr>
          <p:spPr bwMode="auto">
            <a:xfrm>
              <a:off x="3500" y="3020"/>
              <a:ext cx="36" cy="40"/>
            </a:xfrm>
            <a:prstGeom prst="ellipse">
              <a:avLst/>
            </a:prstGeom>
            <a:solidFill>
              <a:srgbClr val="40FF40"/>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717" name="Oval 117"/>
            <p:cNvSpPr>
              <a:spLocks/>
            </p:cNvSpPr>
            <p:nvPr/>
          </p:nvSpPr>
          <p:spPr bwMode="auto">
            <a:xfrm>
              <a:off x="3482" y="3144"/>
              <a:ext cx="37" cy="40"/>
            </a:xfrm>
            <a:prstGeom prst="ellipse">
              <a:avLst/>
            </a:prstGeom>
            <a:solidFill>
              <a:srgbClr val="40FF40"/>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718" name="Oval 118"/>
            <p:cNvSpPr>
              <a:spLocks/>
            </p:cNvSpPr>
            <p:nvPr/>
          </p:nvSpPr>
          <p:spPr bwMode="auto">
            <a:xfrm>
              <a:off x="3462" y="3389"/>
              <a:ext cx="36" cy="41"/>
            </a:xfrm>
            <a:prstGeom prst="ellipse">
              <a:avLst/>
            </a:prstGeom>
            <a:solidFill>
              <a:srgbClr val="40FF40"/>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719" name="Oval 119"/>
            <p:cNvSpPr>
              <a:spLocks/>
            </p:cNvSpPr>
            <p:nvPr/>
          </p:nvSpPr>
          <p:spPr bwMode="auto">
            <a:xfrm>
              <a:off x="3881" y="2740"/>
              <a:ext cx="36" cy="40"/>
            </a:xfrm>
            <a:prstGeom prst="ellipse">
              <a:avLst/>
            </a:prstGeom>
            <a:solidFill>
              <a:srgbClr val="40FF40"/>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720" name="Oval 120"/>
            <p:cNvSpPr>
              <a:spLocks/>
            </p:cNvSpPr>
            <p:nvPr/>
          </p:nvSpPr>
          <p:spPr bwMode="auto">
            <a:xfrm>
              <a:off x="4227" y="2691"/>
              <a:ext cx="36" cy="41"/>
            </a:xfrm>
            <a:prstGeom prst="ellipse">
              <a:avLst/>
            </a:prstGeom>
            <a:solidFill>
              <a:srgbClr val="40FF40"/>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721" name="Oval 121"/>
            <p:cNvSpPr>
              <a:spLocks/>
            </p:cNvSpPr>
            <p:nvPr/>
          </p:nvSpPr>
          <p:spPr bwMode="auto">
            <a:xfrm>
              <a:off x="3972" y="3284"/>
              <a:ext cx="35" cy="40"/>
            </a:xfrm>
            <a:prstGeom prst="ellipse">
              <a:avLst/>
            </a:prstGeom>
            <a:solidFill>
              <a:srgbClr val="40FF40"/>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722" name="Oval 122"/>
            <p:cNvSpPr>
              <a:spLocks/>
            </p:cNvSpPr>
            <p:nvPr/>
          </p:nvSpPr>
          <p:spPr bwMode="auto">
            <a:xfrm>
              <a:off x="2899" y="2678"/>
              <a:ext cx="37" cy="40"/>
            </a:xfrm>
            <a:prstGeom prst="ellipse">
              <a:avLst/>
            </a:prstGeom>
            <a:solidFill>
              <a:srgbClr val="40FF40"/>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723" name="Oval 123"/>
            <p:cNvSpPr>
              <a:spLocks/>
            </p:cNvSpPr>
            <p:nvPr/>
          </p:nvSpPr>
          <p:spPr bwMode="auto">
            <a:xfrm>
              <a:off x="3507" y="1790"/>
              <a:ext cx="35" cy="40"/>
            </a:xfrm>
            <a:prstGeom prst="ellipse">
              <a:avLst/>
            </a:prstGeom>
            <a:solidFill>
              <a:srgbClr val="40FF40"/>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724" name="Oval 124"/>
            <p:cNvSpPr>
              <a:spLocks/>
            </p:cNvSpPr>
            <p:nvPr/>
          </p:nvSpPr>
          <p:spPr bwMode="auto">
            <a:xfrm>
              <a:off x="2994" y="1672"/>
              <a:ext cx="36" cy="39"/>
            </a:xfrm>
            <a:prstGeom prst="ellipse">
              <a:avLst/>
            </a:prstGeom>
            <a:solidFill>
              <a:srgbClr val="40FF40"/>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725" name="Oval 125"/>
            <p:cNvSpPr>
              <a:spLocks/>
            </p:cNvSpPr>
            <p:nvPr/>
          </p:nvSpPr>
          <p:spPr bwMode="auto">
            <a:xfrm>
              <a:off x="3119" y="1965"/>
              <a:ext cx="35" cy="40"/>
            </a:xfrm>
            <a:prstGeom prst="ellipse">
              <a:avLst/>
            </a:prstGeom>
            <a:solidFill>
              <a:srgbClr val="40FF40"/>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726" name="Oval 126"/>
            <p:cNvSpPr>
              <a:spLocks/>
            </p:cNvSpPr>
            <p:nvPr/>
          </p:nvSpPr>
          <p:spPr bwMode="auto">
            <a:xfrm>
              <a:off x="3238" y="1158"/>
              <a:ext cx="36" cy="40"/>
            </a:xfrm>
            <a:prstGeom prst="ellipse">
              <a:avLst/>
            </a:prstGeom>
            <a:solidFill>
              <a:srgbClr val="40FF40"/>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727" name="Oval 127"/>
            <p:cNvSpPr>
              <a:spLocks/>
            </p:cNvSpPr>
            <p:nvPr/>
          </p:nvSpPr>
          <p:spPr bwMode="auto">
            <a:xfrm>
              <a:off x="3570" y="1297"/>
              <a:ext cx="36" cy="40"/>
            </a:xfrm>
            <a:prstGeom prst="ellipse">
              <a:avLst/>
            </a:prstGeom>
            <a:solidFill>
              <a:srgbClr val="40FF40"/>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728" name="Freeform 128"/>
            <p:cNvSpPr>
              <a:spLocks/>
            </p:cNvSpPr>
            <p:nvPr/>
          </p:nvSpPr>
          <p:spPr bwMode="auto">
            <a:xfrm>
              <a:off x="4298" y="1329"/>
              <a:ext cx="171" cy="312"/>
            </a:xfrm>
            <a:custGeom>
              <a:avLst/>
              <a:gdLst>
                <a:gd name="T0" fmla="*/ 0 w 21600"/>
                <a:gd name="T1" fmla="*/ 9532 h 21600"/>
                <a:gd name="T2" fmla="*/ 2763 w 21600"/>
                <a:gd name="T3" fmla="*/ 6226 h 21600"/>
                <a:gd name="T4" fmla="*/ 7409 w 21600"/>
                <a:gd name="T5" fmla="*/ 4228 h 21600"/>
                <a:gd name="T6" fmla="*/ 11930 w 21600"/>
                <a:gd name="T7" fmla="*/ 2075 h 21600"/>
                <a:gd name="T8" fmla="*/ 16953 w 21600"/>
                <a:gd name="T9" fmla="*/ 769 h 21600"/>
                <a:gd name="T10" fmla="*/ 21600 w 21600"/>
                <a:gd name="T11" fmla="*/ 0 h 21600"/>
                <a:gd name="T12" fmla="*/ 21600 w 21600"/>
                <a:gd name="T13" fmla="*/ 21600 h 21600"/>
                <a:gd name="T14" fmla="*/ 16953 w 21600"/>
                <a:gd name="T15" fmla="*/ 19986 h 21600"/>
                <a:gd name="T16" fmla="*/ 9042 w 21600"/>
                <a:gd name="T17" fmla="*/ 17449 h 21600"/>
                <a:gd name="T18" fmla="*/ 5023 w 21600"/>
                <a:gd name="T19" fmla="*/ 15143 h 21600"/>
                <a:gd name="T20" fmla="*/ 1758 w 21600"/>
                <a:gd name="T21" fmla="*/ 13375 h 21600"/>
                <a:gd name="T22" fmla="*/ 1256 w 21600"/>
                <a:gd name="T23" fmla="*/ 11069 h 21600"/>
                <a:gd name="T24" fmla="*/ 0 w 21600"/>
                <a:gd name="T25" fmla="*/ 9532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600" h="21600">
                  <a:moveTo>
                    <a:pt x="0" y="9532"/>
                  </a:moveTo>
                  <a:lnTo>
                    <a:pt x="2763" y="6226"/>
                  </a:lnTo>
                  <a:lnTo>
                    <a:pt x="7409" y="4228"/>
                  </a:lnTo>
                  <a:lnTo>
                    <a:pt x="11930" y="2075"/>
                  </a:lnTo>
                  <a:lnTo>
                    <a:pt x="16953" y="769"/>
                  </a:lnTo>
                  <a:lnTo>
                    <a:pt x="21600" y="0"/>
                  </a:lnTo>
                  <a:lnTo>
                    <a:pt x="21600" y="21600"/>
                  </a:lnTo>
                  <a:lnTo>
                    <a:pt x="16953" y="19986"/>
                  </a:lnTo>
                  <a:lnTo>
                    <a:pt x="9042" y="17449"/>
                  </a:lnTo>
                  <a:lnTo>
                    <a:pt x="5023" y="15143"/>
                  </a:lnTo>
                  <a:lnTo>
                    <a:pt x="1758" y="13375"/>
                  </a:lnTo>
                  <a:lnTo>
                    <a:pt x="1256" y="11069"/>
                  </a:lnTo>
                  <a:lnTo>
                    <a:pt x="0" y="9532"/>
                  </a:lnTo>
                </a:path>
              </a:pathLst>
            </a:custGeom>
            <a:solidFill>
              <a:srgbClr val="DDB3FF"/>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endParaRPr lang="en-US"/>
            </a:p>
          </p:txBody>
        </p:sp>
        <p:sp>
          <p:nvSpPr>
            <p:cNvPr id="25729" name="Oval 129"/>
            <p:cNvSpPr>
              <a:spLocks/>
            </p:cNvSpPr>
            <p:nvPr/>
          </p:nvSpPr>
          <p:spPr bwMode="auto">
            <a:xfrm>
              <a:off x="2713" y="1333"/>
              <a:ext cx="36" cy="40"/>
            </a:xfrm>
            <a:prstGeom prst="ellipse">
              <a:avLst/>
            </a:prstGeom>
            <a:solidFill>
              <a:srgbClr val="40FF40"/>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730" name="Oval 130"/>
            <p:cNvSpPr>
              <a:spLocks/>
            </p:cNvSpPr>
            <p:nvPr/>
          </p:nvSpPr>
          <p:spPr bwMode="auto">
            <a:xfrm>
              <a:off x="2595" y="2036"/>
              <a:ext cx="36" cy="41"/>
            </a:xfrm>
            <a:prstGeom prst="ellipse">
              <a:avLst/>
            </a:prstGeom>
            <a:solidFill>
              <a:srgbClr val="40FF40"/>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731" name="Oval 131"/>
            <p:cNvSpPr>
              <a:spLocks/>
            </p:cNvSpPr>
            <p:nvPr/>
          </p:nvSpPr>
          <p:spPr bwMode="auto">
            <a:xfrm>
              <a:off x="2370" y="2019"/>
              <a:ext cx="35" cy="40"/>
            </a:xfrm>
            <a:prstGeom prst="ellipse">
              <a:avLst/>
            </a:prstGeom>
            <a:solidFill>
              <a:srgbClr val="40FF40"/>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732" name="Rectangle 132"/>
            <p:cNvSpPr>
              <a:spLocks/>
            </p:cNvSpPr>
            <p:nvPr/>
          </p:nvSpPr>
          <p:spPr bwMode="auto">
            <a:xfrm>
              <a:off x="2519" y="2166"/>
              <a:ext cx="39" cy="44"/>
            </a:xfrm>
            <a:prstGeom prst="rect">
              <a:avLst/>
            </a:prstGeom>
            <a:solidFill>
              <a:srgbClr val="FFFF0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5733" name="Rectangle 133"/>
            <p:cNvSpPr>
              <a:spLocks/>
            </p:cNvSpPr>
            <p:nvPr/>
          </p:nvSpPr>
          <p:spPr bwMode="auto">
            <a:xfrm>
              <a:off x="2646" y="2075"/>
              <a:ext cx="39" cy="44"/>
            </a:xfrm>
            <a:prstGeom prst="rect">
              <a:avLst/>
            </a:prstGeom>
            <a:solidFill>
              <a:srgbClr val="FFFF0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5734" name="Rectangle 134"/>
            <p:cNvSpPr>
              <a:spLocks/>
            </p:cNvSpPr>
            <p:nvPr/>
          </p:nvSpPr>
          <p:spPr bwMode="auto">
            <a:xfrm>
              <a:off x="3402" y="1989"/>
              <a:ext cx="40" cy="45"/>
            </a:xfrm>
            <a:prstGeom prst="rect">
              <a:avLst/>
            </a:prstGeom>
            <a:solidFill>
              <a:srgbClr val="FFFF0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5735" name="Rectangle 135"/>
            <p:cNvSpPr>
              <a:spLocks/>
            </p:cNvSpPr>
            <p:nvPr/>
          </p:nvSpPr>
          <p:spPr bwMode="auto">
            <a:xfrm>
              <a:off x="2992" y="1342"/>
              <a:ext cx="39" cy="44"/>
            </a:xfrm>
            <a:prstGeom prst="rect">
              <a:avLst/>
            </a:prstGeom>
            <a:solidFill>
              <a:srgbClr val="FFFF0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5736" name="Rectangle 136"/>
            <p:cNvSpPr>
              <a:spLocks/>
            </p:cNvSpPr>
            <p:nvPr/>
          </p:nvSpPr>
          <p:spPr bwMode="auto">
            <a:xfrm>
              <a:off x="2804" y="1342"/>
              <a:ext cx="39" cy="44"/>
            </a:xfrm>
            <a:prstGeom prst="rect">
              <a:avLst/>
            </a:prstGeom>
            <a:solidFill>
              <a:srgbClr val="FFFF0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5737" name="Rectangle 137"/>
            <p:cNvSpPr>
              <a:spLocks/>
            </p:cNvSpPr>
            <p:nvPr/>
          </p:nvSpPr>
          <p:spPr bwMode="auto">
            <a:xfrm>
              <a:off x="2794" y="1448"/>
              <a:ext cx="39" cy="44"/>
            </a:xfrm>
            <a:prstGeom prst="rect">
              <a:avLst/>
            </a:prstGeom>
            <a:solidFill>
              <a:srgbClr val="FFFF0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5738" name="Rectangle 138"/>
            <p:cNvSpPr>
              <a:spLocks/>
            </p:cNvSpPr>
            <p:nvPr/>
          </p:nvSpPr>
          <p:spPr bwMode="auto">
            <a:xfrm>
              <a:off x="3416" y="1251"/>
              <a:ext cx="39" cy="44"/>
            </a:xfrm>
            <a:prstGeom prst="rect">
              <a:avLst/>
            </a:prstGeom>
            <a:solidFill>
              <a:srgbClr val="FFFF0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5739" name="Rectangle 139"/>
            <p:cNvSpPr>
              <a:spLocks/>
            </p:cNvSpPr>
            <p:nvPr/>
          </p:nvSpPr>
          <p:spPr bwMode="auto">
            <a:xfrm>
              <a:off x="2052" y="1707"/>
              <a:ext cx="39" cy="44"/>
            </a:xfrm>
            <a:prstGeom prst="rect">
              <a:avLst/>
            </a:prstGeom>
            <a:solidFill>
              <a:srgbClr val="FFFF0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5740" name="Rectangle 140"/>
            <p:cNvSpPr>
              <a:spLocks/>
            </p:cNvSpPr>
            <p:nvPr/>
          </p:nvSpPr>
          <p:spPr bwMode="auto">
            <a:xfrm>
              <a:off x="2162" y="1657"/>
              <a:ext cx="40" cy="44"/>
            </a:xfrm>
            <a:prstGeom prst="rect">
              <a:avLst/>
            </a:prstGeom>
            <a:solidFill>
              <a:srgbClr val="FFFF0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5741" name="Rectangle 141"/>
            <p:cNvSpPr>
              <a:spLocks/>
            </p:cNvSpPr>
            <p:nvPr/>
          </p:nvSpPr>
          <p:spPr bwMode="auto">
            <a:xfrm>
              <a:off x="2148" y="1239"/>
              <a:ext cx="39" cy="44"/>
            </a:xfrm>
            <a:prstGeom prst="rect">
              <a:avLst/>
            </a:prstGeom>
            <a:solidFill>
              <a:srgbClr val="FFFF0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5742" name="Oval 142"/>
            <p:cNvSpPr>
              <a:spLocks/>
            </p:cNvSpPr>
            <p:nvPr/>
          </p:nvSpPr>
          <p:spPr bwMode="auto">
            <a:xfrm>
              <a:off x="2041" y="1254"/>
              <a:ext cx="37" cy="40"/>
            </a:xfrm>
            <a:prstGeom prst="ellipse">
              <a:avLst/>
            </a:prstGeom>
            <a:solidFill>
              <a:srgbClr val="40FF40"/>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743" name="Rectangle 143"/>
            <p:cNvSpPr>
              <a:spLocks/>
            </p:cNvSpPr>
            <p:nvPr/>
          </p:nvSpPr>
          <p:spPr bwMode="auto">
            <a:xfrm>
              <a:off x="2411" y="761"/>
              <a:ext cx="39" cy="45"/>
            </a:xfrm>
            <a:prstGeom prst="rect">
              <a:avLst/>
            </a:prstGeom>
            <a:solidFill>
              <a:srgbClr val="FFFF0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5744" name="Freeform 144"/>
            <p:cNvSpPr>
              <a:spLocks/>
            </p:cNvSpPr>
            <p:nvPr/>
          </p:nvSpPr>
          <p:spPr bwMode="auto">
            <a:xfrm>
              <a:off x="1829" y="811"/>
              <a:ext cx="102" cy="99"/>
            </a:xfrm>
            <a:custGeom>
              <a:avLst/>
              <a:gdLst>
                <a:gd name="T0" fmla="*/ 21600 w 21600"/>
                <a:gd name="T1" fmla="*/ 21600 h 21600"/>
                <a:gd name="T2" fmla="*/ 10485 w 21600"/>
                <a:gd name="T3" fmla="*/ 0 h 21600"/>
                <a:gd name="T4" fmla="*/ 0 w 21600"/>
                <a:gd name="T5" fmla="*/ 16746 h 21600"/>
                <a:gd name="T6" fmla="*/ 21600 w 21600"/>
                <a:gd name="T7" fmla="*/ 21600 h 21600"/>
              </a:gdLst>
              <a:ahLst/>
              <a:cxnLst>
                <a:cxn ang="0">
                  <a:pos x="T0" y="T1"/>
                </a:cxn>
                <a:cxn ang="0">
                  <a:pos x="T2" y="T3"/>
                </a:cxn>
                <a:cxn ang="0">
                  <a:pos x="T4" y="T5"/>
                </a:cxn>
                <a:cxn ang="0">
                  <a:pos x="T6" y="T7"/>
                </a:cxn>
              </a:cxnLst>
              <a:rect l="0" t="0" r="r" b="b"/>
              <a:pathLst>
                <a:path w="21600" h="21600">
                  <a:moveTo>
                    <a:pt x="21600" y="21600"/>
                  </a:moveTo>
                  <a:lnTo>
                    <a:pt x="10485" y="0"/>
                  </a:lnTo>
                  <a:lnTo>
                    <a:pt x="0" y="16746"/>
                  </a:lnTo>
                  <a:lnTo>
                    <a:pt x="21600" y="21600"/>
                  </a:lnTo>
                </a:path>
              </a:pathLst>
            </a:custGeom>
            <a:solidFill>
              <a:srgbClr val="CCCCFF"/>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endParaRPr lang="en-US"/>
            </a:p>
          </p:txBody>
        </p:sp>
        <p:sp>
          <p:nvSpPr>
            <p:cNvPr id="25745" name="Freeform 145"/>
            <p:cNvSpPr>
              <a:spLocks/>
            </p:cNvSpPr>
            <p:nvPr/>
          </p:nvSpPr>
          <p:spPr bwMode="auto">
            <a:xfrm>
              <a:off x="2177" y="871"/>
              <a:ext cx="101" cy="89"/>
            </a:xfrm>
            <a:custGeom>
              <a:avLst/>
              <a:gdLst>
                <a:gd name="T0" fmla="*/ 0 w 21600"/>
                <a:gd name="T1" fmla="*/ 19710 h 21600"/>
                <a:gd name="T2" fmla="*/ 14050 w 21600"/>
                <a:gd name="T3" fmla="*/ 0 h 21600"/>
                <a:gd name="T4" fmla="*/ 21600 w 21600"/>
                <a:gd name="T5" fmla="*/ 21600 h 21600"/>
                <a:gd name="T6" fmla="*/ 0 w 21600"/>
                <a:gd name="T7" fmla="*/ 19710 h 21600"/>
              </a:gdLst>
              <a:ahLst/>
              <a:cxnLst>
                <a:cxn ang="0">
                  <a:pos x="T0" y="T1"/>
                </a:cxn>
                <a:cxn ang="0">
                  <a:pos x="T2" y="T3"/>
                </a:cxn>
                <a:cxn ang="0">
                  <a:pos x="T4" y="T5"/>
                </a:cxn>
                <a:cxn ang="0">
                  <a:pos x="T6" y="T7"/>
                </a:cxn>
              </a:cxnLst>
              <a:rect l="0" t="0" r="r" b="b"/>
              <a:pathLst>
                <a:path w="21600" h="21600">
                  <a:moveTo>
                    <a:pt x="0" y="19710"/>
                  </a:moveTo>
                  <a:lnTo>
                    <a:pt x="14050" y="0"/>
                  </a:lnTo>
                  <a:lnTo>
                    <a:pt x="21600" y="21600"/>
                  </a:lnTo>
                  <a:lnTo>
                    <a:pt x="0" y="19710"/>
                  </a:lnTo>
                </a:path>
              </a:pathLst>
            </a:custGeom>
            <a:solidFill>
              <a:srgbClr val="CCCCFF"/>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endParaRPr lang="en-US"/>
            </a:p>
          </p:txBody>
        </p:sp>
        <p:sp>
          <p:nvSpPr>
            <p:cNvPr id="25746" name="Oval 146"/>
            <p:cNvSpPr>
              <a:spLocks/>
            </p:cNvSpPr>
            <p:nvPr/>
          </p:nvSpPr>
          <p:spPr bwMode="auto">
            <a:xfrm>
              <a:off x="3137" y="758"/>
              <a:ext cx="35" cy="40"/>
            </a:xfrm>
            <a:prstGeom prst="ellipse">
              <a:avLst/>
            </a:prstGeom>
            <a:solidFill>
              <a:srgbClr val="40FF40"/>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747" name="Rectangle 147"/>
            <p:cNvSpPr>
              <a:spLocks/>
            </p:cNvSpPr>
            <p:nvPr/>
          </p:nvSpPr>
          <p:spPr bwMode="auto">
            <a:xfrm>
              <a:off x="2500" y="476"/>
              <a:ext cx="39" cy="43"/>
            </a:xfrm>
            <a:prstGeom prst="rect">
              <a:avLst/>
            </a:prstGeom>
            <a:solidFill>
              <a:srgbClr val="FFFF0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5748" name="Rectangle 148"/>
            <p:cNvSpPr>
              <a:spLocks/>
            </p:cNvSpPr>
            <p:nvPr/>
          </p:nvSpPr>
          <p:spPr bwMode="auto">
            <a:xfrm>
              <a:off x="2915" y="245"/>
              <a:ext cx="40" cy="44"/>
            </a:xfrm>
            <a:prstGeom prst="rect">
              <a:avLst/>
            </a:prstGeom>
            <a:solidFill>
              <a:srgbClr val="FFFF0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5749" name="Rectangle 149"/>
            <p:cNvSpPr>
              <a:spLocks/>
            </p:cNvSpPr>
            <p:nvPr/>
          </p:nvSpPr>
          <p:spPr bwMode="auto">
            <a:xfrm>
              <a:off x="3137" y="676"/>
              <a:ext cx="40" cy="44"/>
            </a:xfrm>
            <a:prstGeom prst="rect">
              <a:avLst/>
            </a:prstGeom>
            <a:solidFill>
              <a:srgbClr val="FFFF0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5750" name="Freeform 150"/>
            <p:cNvSpPr>
              <a:spLocks/>
            </p:cNvSpPr>
            <p:nvPr/>
          </p:nvSpPr>
          <p:spPr bwMode="auto">
            <a:xfrm>
              <a:off x="2180" y="605"/>
              <a:ext cx="84" cy="95"/>
            </a:xfrm>
            <a:custGeom>
              <a:avLst/>
              <a:gdLst>
                <a:gd name="T0" fmla="*/ 0 w 21600"/>
                <a:gd name="T1" fmla="*/ 21600 h 21600"/>
                <a:gd name="T2" fmla="*/ 21600 w 21600"/>
                <a:gd name="T3" fmla="*/ 10047 h 21600"/>
                <a:gd name="T4" fmla="*/ 2829 w 21600"/>
                <a:gd name="T5" fmla="*/ 0 h 21600"/>
                <a:gd name="T6" fmla="*/ 0 w 21600"/>
                <a:gd name="T7" fmla="*/ 21600 h 21600"/>
              </a:gdLst>
              <a:ahLst/>
              <a:cxnLst>
                <a:cxn ang="0">
                  <a:pos x="T0" y="T1"/>
                </a:cxn>
                <a:cxn ang="0">
                  <a:pos x="T2" y="T3"/>
                </a:cxn>
                <a:cxn ang="0">
                  <a:pos x="T4" y="T5"/>
                </a:cxn>
                <a:cxn ang="0">
                  <a:pos x="T6" y="T7"/>
                </a:cxn>
              </a:cxnLst>
              <a:rect l="0" t="0" r="r" b="b"/>
              <a:pathLst>
                <a:path w="21600" h="21600">
                  <a:moveTo>
                    <a:pt x="0" y="21600"/>
                  </a:moveTo>
                  <a:lnTo>
                    <a:pt x="21600" y="10047"/>
                  </a:lnTo>
                  <a:lnTo>
                    <a:pt x="2829" y="0"/>
                  </a:lnTo>
                  <a:lnTo>
                    <a:pt x="0" y="21600"/>
                  </a:lnTo>
                </a:path>
              </a:pathLst>
            </a:custGeom>
            <a:solidFill>
              <a:srgbClr val="CCCCFF"/>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endParaRPr lang="en-US"/>
            </a:p>
          </p:txBody>
        </p:sp>
        <p:sp>
          <p:nvSpPr>
            <p:cNvPr id="25751" name="Freeform 151"/>
            <p:cNvSpPr>
              <a:spLocks/>
            </p:cNvSpPr>
            <p:nvPr/>
          </p:nvSpPr>
          <p:spPr bwMode="auto">
            <a:xfrm>
              <a:off x="2859" y="695"/>
              <a:ext cx="66" cy="91"/>
            </a:xfrm>
            <a:custGeom>
              <a:avLst/>
              <a:gdLst>
                <a:gd name="T0" fmla="*/ 0 w 21600"/>
                <a:gd name="T1" fmla="*/ 0 h 21600"/>
                <a:gd name="T2" fmla="*/ 0 w 21600"/>
                <a:gd name="T3" fmla="*/ 21600 h 21600"/>
                <a:gd name="T4" fmla="*/ 21600 w 21600"/>
                <a:gd name="T5" fmla="*/ 13171 h 21600"/>
                <a:gd name="T6" fmla="*/ 0 w 21600"/>
                <a:gd name="T7" fmla="*/ 0 h 21600"/>
              </a:gdLst>
              <a:ahLst/>
              <a:cxnLst>
                <a:cxn ang="0">
                  <a:pos x="T0" y="T1"/>
                </a:cxn>
                <a:cxn ang="0">
                  <a:pos x="T2" y="T3"/>
                </a:cxn>
                <a:cxn ang="0">
                  <a:pos x="T4" y="T5"/>
                </a:cxn>
                <a:cxn ang="0">
                  <a:pos x="T6" y="T7"/>
                </a:cxn>
              </a:cxnLst>
              <a:rect l="0" t="0" r="r" b="b"/>
              <a:pathLst>
                <a:path w="21600" h="21600">
                  <a:moveTo>
                    <a:pt x="0" y="0"/>
                  </a:moveTo>
                  <a:lnTo>
                    <a:pt x="0" y="21600"/>
                  </a:lnTo>
                  <a:lnTo>
                    <a:pt x="21600" y="13171"/>
                  </a:lnTo>
                  <a:lnTo>
                    <a:pt x="0" y="0"/>
                  </a:lnTo>
                </a:path>
              </a:pathLst>
            </a:custGeom>
            <a:solidFill>
              <a:srgbClr val="CCCCFF"/>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endParaRPr lang="en-US"/>
            </a:p>
          </p:txBody>
        </p:sp>
        <p:sp>
          <p:nvSpPr>
            <p:cNvPr id="25752" name="Freeform 152"/>
            <p:cNvSpPr>
              <a:spLocks/>
            </p:cNvSpPr>
            <p:nvPr/>
          </p:nvSpPr>
          <p:spPr bwMode="auto">
            <a:xfrm>
              <a:off x="2940" y="716"/>
              <a:ext cx="101" cy="73"/>
            </a:xfrm>
            <a:custGeom>
              <a:avLst/>
              <a:gdLst>
                <a:gd name="T0" fmla="*/ 12190 w 21600"/>
                <a:gd name="T1" fmla="*/ 0 h 21600"/>
                <a:gd name="T2" fmla="*/ 0 w 21600"/>
                <a:gd name="T3" fmla="*/ 20945 h 21600"/>
                <a:gd name="T4" fmla="*/ 21600 w 21600"/>
                <a:gd name="T5" fmla="*/ 21600 h 21600"/>
                <a:gd name="T6" fmla="*/ 12190 w 21600"/>
                <a:gd name="T7" fmla="*/ 0 h 21600"/>
              </a:gdLst>
              <a:ahLst/>
              <a:cxnLst>
                <a:cxn ang="0">
                  <a:pos x="T0" y="T1"/>
                </a:cxn>
                <a:cxn ang="0">
                  <a:pos x="T2" y="T3"/>
                </a:cxn>
                <a:cxn ang="0">
                  <a:pos x="T4" y="T5"/>
                </a:cxn>
                <a:cxn ang="0">
                  <a:pos x="T6" y="T7"/>
                </a:cxn>
              </a:cxnLst>
              <a:rect l="0" t="0" r="r" b="b"/>
              <a:pathLst>
                <a:path w="21600" h="21600">
                  <a:moveTo>
                    <a:pt x="12190" y="0"/>
                  </a:moveTo>
                  <a:lnTo>
                    <a:pt x="0" y="20945"/>
                  </a:lnTo>
                  <a:lnTo>
                    <a:pt x="21600" y="21600"/>
                  </a:lnTo>
                  <a:lnTo>
                    <a:pt x="12190" y="0"/>
                  </a:lnTo>
                </a:path>
              </a:pathLst>
            </a:custGeom>
            <a:solidFill>
              <a:srgbClr val="CCCCFF"/>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endParaRPr lang="en-US"/>
            </a:p>
          </p:txBody>
        </p:sp>
        <p:sp>
          <p:nvSpPr>
            <p:cNvPr id="25753" name="Rectangle 153"/>
            <p:cNvSpPr>
              <a:spLocks/>
            </p:cNvSpPr>
            <p:nvPr/>
          </p:nvSpPr>
          <p:spPr bwMode="auto">
            <a:xfrm>
              <a:off x="3386" y="765"/>
              <a:ext cx="40" cy="44"/>
            </a:xfrm>
            <a:prstGeom prst="rect">
              <a:avLst/>
            </a:prstGeom>
            <a:solidFill>
              <a:srgbClr val="FFFF0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5754" name="Rectangle 154"/>
            <p:cNvSpPr>
              <a:spLocks/>
            </p:cNvSpPr>
            <p:nvPr/>
          </p:nvSpPr>
          <p:spPr bwMode="auto">
            <a:xfrm>
              <a:off x="3304" y="988"/>
              <a:ext cx="40" cy="45"/>
            </a:xfrm>
            <a:prstGeom prst="rect">
              <a:avLst/>
            </a:prstGeom>
            <a:solidFill>
              <a:srgbClr val="FFFF0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5755" name="Rectangle 155"/>
            <p:cNvSpPr>
              <a:spLocks/>
            </p:cNvSpPr>
            <p:nvPr/>
          </p:nvSpPr>
          <p:spPr bwMode="auto">
            <a:xfrm>
              <a:off x="3258" y="1255"/>
              <a:ext cx="39" cy="44"/>
            </a:xfrm>
            <a:prstGeom prst="rect">
              <a:avLst/>
            </a:prstGeom>
            <a:solidFill>
              <a:srgbClr val="FFFF0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5756" name="Rectangle 156"/>
            <p:cNvSpPr>
              <a:spLocks/>
            </p:cNvSpPr>
            <p:nvPr/>
          </p:nvSpPr>
          <p:spPr bwMode="auto">
            <a:xfrm>
              <a:off x="3677" y="516"/>
              <a:ext cx="38" cy="43"/>
            </a:xfrm>
            <a:prstGeom prst="rect">
              <a:avLst/>
            </a:prstGeom>
            <a:solidFill>
              <a:srgbClr val="FFFF0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5757" name="Rectangle 157"/>
            <p:cNvSpPr>
              <a:spLocks/>
            </p:cNvSpPr>
            <p:nvPr/>
          </p:nvSpPr>
          <p:spPr bwMode="auto">
            <a:xfrm>
              <a:off x="3920" y="304"/>
              <a:ext cx="40" cy="44"/>
            </a:xfrm>
            <a:prstGeom prst="rect">
              <a:avLst/>
            </a:prstGeom>
            <a:solidFill>
              <a:srgbClr val="FFFF0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5758" name="Rectangle 158"/>
            <p:cNvSpPr>
              <a:spLocks/>
            </p:cNvSpPr>
            <p:nvPr/>
          </p:nvSpPr>
          <p:spPr bwMode="auto">
            <a:xfrm>
              <a:off x="4050" y="637"/>
              <a:ext cx="39" cy="45"/>
            </a:xfrm>
            <a:prstGeom prst="rect">
              <a:avLst/>
            </a:prstGeom>
            <a:solidFill>
              <a:srgbClr val="FFFF0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5759" name="Rectangle 159"/>
            <p:cNvSpPr>
              <a:spLocks/>
            </p:cNvSpPr>
            <p:nvPr/>
          </p:nvSpPr>
          <p:spPr bwMode="auto">
            <a:xfrm>
              <a:off x="3803" y="1344"/>
              <a:ext cx="38" cy="44"/>
            </a:xfrm>
            <a:prstGeom prst="rect">
              <a:avLst/>
            </a:prstGeom>
            <a:solidFill>
              <a:srgbClr val="FFFF0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5760" name="Rectangle 160"/>
            <p:cNvSpPr>
              <a:spLocks/>
            </p:cNvSpPr>
            <p:nvPr/>
          </p:nvSpPr>
          <p:spPr bwMode="auto">
            <a:xfrm>
              <a:off x="3943" y="1377"/>
              <a:ext cx="39" cy="44"/>
            </a:xfrm>
            <a:prstGeom prst="rect">
              <a:avLst/>
            </a:prstGeom>
            <a:solidFill>
              <a:srgbClr val="FFFF0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5761" name="Oval 161"/>
            <p:cNvSpPr>
              <a:spLocks/>
            </p:cNvSpPr>
            <p:nvPr/>
          </p:nvSpPr>
          <p:spPr bwMode="auto">
            <a:xfrm>
              <a:off x="3277" y="735"/>
              <a:ext cx="36" cy="40"/>
            </a:xfrm>
            <a:prstGeom prst="ellipse">
              <a:avLst/>
            </a:prstGeom>
            <a:solidFill>
              <a:srgbClr val="40FF40"/>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762" name="Oval 162"/>
            <p:cNvSpPr>
              <a:spLocks/>
            </p:cNvSpPr>
            <p:nvPr/>
          </p:nvSpPr>
          <p:spPr bwMode="auto">
            <a:xfrm>
              <a:off x="3218" y="606"/>
              <a:ext cx="36" cy="40"/>
            </a:xfrm>
            <a:prstGeom prst="ellipse">
              <a:avLst/>
            </a:prstGeom>
            <a:solidFill>
              <a:srgbClr val="40FF40"/>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763" name="Oval 163"/>
            <p:cNvSpPr>
              <a:spLocks/>
            </p:cNvSpPr>
            <p:nvPr/>
          </p:nvSpPr>
          <p:spPr bwMode="auto">
            <a:xfrm>
              <a:off x="3403" y="657"/>
              <a:ext cx="36" cy="40"/>
            </a:xfrm>
            <a:prstGeom prst="ellipse">
              <a:avLst/>
            </a:prstGeom>
            <a:solidFill>
              <a:srgbClr val="40FF40"/>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764" name="Freeform 164"/>
            <p:cNvSpPr>
              <a:spLocks/>
            </p:cNvSpPr>
            <p:nvPr/>
          </p:nvSpPr>
          <p:spPr bwMode="auto">
            <a:xfrm>
              <a:off x="3170" y="348"/>
              <a:ext cx="83" cy="121"/>
            </a:xfrm>
            <a:custGeom>
              <a:avLst/>
              <a:gdLst>
                <a:gd name="T0" fmla="*/ 0 w 21600"/>
                <a:gd name="T1" fmla="*/ 10503 h 21600"/>
                <a:gd name="T2" fmla="*/ 20057 w 21600"/>
                <a:gd name="T3" fmla="*/ 0 h 21600"/>
                <a:gd name="T4" fmla="*/ 21600 w 21600"/>
                <a:gd name="T5" fmla="*/ 21600 h 21600"/>
                <a:gd name="T6" fmla="*/ 0 w 21600"/>
                <a:gd name="T7" fmla="*/ 10503 h 21600"/>
              </a:gdLst>
              <a:ahLst/>
              <a:cxnLst>
                <a:cxn ang="0">
                  <a:pos x="T0" y="T1"/>
                </a:cxn>
                <a:cxn ang="0">
                  <a:pos x="T2" y="T3"/>
                </a:cxn>
                <a:cxn ang="0">
                  <a:pos x="T4" y="T5"/>
                </a:cxn>
                <a:cxn ang="0">
                  <a:pos x="T6" y="T7"/>
                </a:cxn>
              </a:cxnLst>
              <a:rect l="0" t="0" r="r" b="b"/>
              <a:pathLst>
                <a:path w="21600" h="21600">
                  <a:moveTo>
                    <a:pt x="0" y="10503"/>
                  </a:moveTo>
                  <a:lnTo>
                    <a:pt x="20057" y="0"/>
                  </a:lnTo>
                  <a:lnTo>
                    <a:pt x="21600" y="21600"/>
                  </a:lnTo>
                  <a:lnTo>
                    <a:pt x="0" y="10503"/>
                  </a:lnTo>
                </a:path>
              </a:pathLst>
            </a:custGeom>
            <a:solidFill>
              <a:srgbClr val="CCCCFF"/>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endParaRPr lang="en-US"/>
            </a:p>
          </p:txBody>
        </p:sp>
        <p:sp>
          <p:nvSpPr>
            <p:cNvPr id="25765" name="Freeform 165"/>
            <p:cNvSpPr>
              <a:spLocks/>
            </p:cNvSpPr>
            <p:nvPr/>
          </p:nvSpPr>
          <p:spPr bwMode="auto">
            <a:xfrm>
              <a:off x="3342" y="348"/>
              <a:ext cx="80" cy="111"/>
            </a:xfrm>
            <a:custGeom>
              <a:avLst/>
              <a:gdLst>
                <a:gd name="T0" fmla="*/ 5333 w 21600"/>
                <a:gd name="T1" fmla="*/ 21600 h 21600"/>
                <a:gd name="T2" fmla="*/ 0 w 21600"/>
                <a:gd name="T3" fmla="*/ 0 h 21600"/>
                <a:gd name="T4" fmla="*/ 21600 w 21600"/>
                <a:gd name="T5" fmla="*/ 5616 h 21600"/>
                <a:gd name="T6" fmla="*/ 5333 w 21600"/>
                <a:gd name="T7" fmla="*/ 21600 h 21600"/>
              </a:gdLst>
              <a:ahLst/>
              <a:cxnLst>
                <a:cxn ang="0">
                  <a:pos x="T0" y="T1"/>
                </a:cxn>
                <a:cxn ang="0">
                  <a:pos x="T2" y="T3"/>
                </a:cxn>
                <a:cxn ang="0">
                  <a:pos x="T4" y="T5"/>
                </a:cxn>
                <a:cxn ang="0">
                  <a:pos x="T6" y="T7"/>
                </a:cxn>
              </a:cxnLst>
              <a:rect l="0" t="0" r="r" b="b"/>
              <a:pathLst>
                <a:path w="21600" h="21600">
                  <a:moveTo>
                    <a:pt x="5333" y="21600"/>
                  </a:moveTo>
                  <a:lnTo>
                    <a:pt x="0" y="0"/>
                  </a:lnTo>
                  <a:lnTo>
                    <a:pt x="21600" y="5616"/>
                  </a:lnTo>
                  <a:lnTo>
                    <a:pt x="5333" y="21600"/>
                  </a:lnTo>
                </a:path>
              </a:pathLst>
            </a:custGeom>
            <a:solidFill>
              <a:srgbClr val="CCCCFF"/>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endParaRPr lang="en-US"/>
            </a:p>
          </p:txBody>
        </p:sp>
        <p:sp>
          <p:nvSpPr>
            <p:cNvPr id="25766" name="Freeform 166"/>
            <p:cNvSpPr>
              <a:spLocks/>
            </p:cNvSpPr>
            <p:nvPr/>
          </p:nvSpPr>
          <p:spPr bwMode="auto">
            <a:xfrm>
              <a:off x="3577" y="374"/>
              <a:ext cx="73" cy="110"/>
            </a:xfrm>
            <a:custGeom>
              <a:avLst/>
              <a:gdLst>
                <a:gd name="T0" fmla="*/ 1184 w 21600"/>
                <a:gd name="T1" fmla="*/ 0 h 21600"/>
                <a:gd name="T2" fmla="*/ 0 w 21600"/>
                <a:gd name="T3" fmla="*/ 21600 h 21600"/>
                <a:gd name="T4" fmla="*/ 21600 w 21600"/>
                <a:gd name="T5" fmla="*/ 12312 h 21600"/>
                <a:gd name="T6" fmla="*/ 1184 w 21600"/>
                <a:gd name="T7" fmla="*/ 0 h 21600"/>
              </a:gdLst>
              <a:ahLst/>
              <a:cxnLst>
                <a:cxn ang="0">
                  <a:pos x="T0" y="T1"/>
                </a:cxn>
                <a:cxn ang="0">
                  <a:pos x="T2" y="T3"/>
                </a:cxn>
                <a:cxn ang="0">
                  <a:pos x="T4" y="T5"/>
                </a:cxn>
                <a:cxn ang="0">
                  <a:pos x="T6" y="T7"/>
                </a:cxn>
              </a:cxnLst>
              <a:rect l="0" t="0" r="r" b="b"/>
              <a:pathLst>
                <a:path w="21600" h="21600">
                  <a:moveTo>
                    <a:pt x="1184" y="0"/>
                  </a:moveTo>
                  <a:lnTo>
                    <a:pt x="0" y="21600"/>
                  </a:lnTo>
                  <a:lnTo>
                    <a:pt x="21600" y="12312"/>
                  </a:lnTo>
                  <a:lnTo>
                    <a:pt x="1184" y="0"/>
                  </a:lnTo>
                </a:path>
              </a:pathLst>
            </a:custGeom>
            <a:solidFill>
              <a:srgbClr val="CCCCFF"/>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endParaRPr lang="en-US"/>
            </a:p>
          </p:txBody>
        </p:sp>
        <p:sp>
          <p:nvSpPr>
            <p:cNvPr id="25767" name="Freeform 167"/>
            <p:cNvSpPr>
              <a:spLocks/>
            </p:cNvSpPr>
            <p:nvPr/>
          </p:nvSpPr>
          <p:spPr bwMode="auto">
            <a:xfrm>
              <a:off x="3491" y="584"/>
              <a:ext cx="83" cy="140"/>
            </a:xfrm>
            <a:custGeom>
              <a:avLst/>
              <a:gdLst>
                <a:gd name="T0" fmla="*/ 1041 w 21600"/>
                <a:gd name="T1" fmla="*/ 0 h 21600"/>
                <a:gd name="T2" fmla="*/ 0 w 21600"/>
                <a:gd name="T3" fmla="*/ 21600 h 21600"/>
                <a:gd name="T4" fmla="*/ 21600 w 21600"/>
                <a:gd name="T5" fmla="*/ 8571 h 21600"/>
                <a:gd name="T6" fmla="*/ 1041 w 21600"/>
                <a:gd name="T7" fmla="*/ 0 h 21600"/>
              </a:gdLst>
              <a:ahLst/>
              <a:cxnLst>
                <a:cxn ang="0">
                  <a:pos x="T0" y="T1"/>
                </a:cxn>
                <a:cxn ang="0">
                  <a:pos x="T2" y="T3"/>
                </a:cxn>
                <a:cxn ang="0">
                  <a:pos x="T4" y="T5"/>
                </a:cxn>
                <a:cxn ang="0">
                  <a:pos x="T6" y="T7"/>
                </a:cxn>
              </a:cxnLst>
              <a:rect l="0" t="0" r="r" b="b"/>
              <a:pathLst>
                <a:path w="21600" h="21600">
                  <a:moveTo>
                    <a:pt x="1041" y="0"/>
                  </a:moveTo>
                  <a:lnTo>
                    <a:pt x="0" y="21600"/>
                  </a:lnTo>
                  <a:lnTo>
                    <a:pt x="21600" y="8571"/>
                  </a:lnTo>
                  <a:lnTo>
                    <a:pt x="1041" y="0"/>
                  </a:lnTo>
                </a:path>
              </a:pathLst>
            </a:custGeom>
            <a:solidFill>
              <a:srgbClr val="CCCCFF"/>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endParaRPr lang="en-US"/>
            </a:p>
          </p:txBody>
        </p:sp>
        <p:sp>
          <p:nvSpPr>
            <p:cNvPr id="25768" name="Freeform 168"/>
            <p:cNvSpPr>
              <a:spLocks/>
            </p:cNvSpPr>
            <p:nvPr/>
          </p:nvSpPr>
          <p:spPr bwMode="auto">
            <a:xfrm>
              <a:off x="2691" y="708"/>
              <a:ext cx="86" cy="59"/>
            </a:xfrm>
            <a:custGeom>
              <a:avLst/>
              <a:gdLst>
                <a:gd name="T0" fmla="*/ 0 w 21600"/>
                <a:gd name="T1" fmla="*/ 1630 h 21600"/>
                <a:gd name="T2" fmla="*/ 21600 w 21600"/>
                <a:gd name="T3" fmla="*/ 0 h 21600"/>
                <a:gd name="T4" fmla="*/ 10924 w 21600"/>
                <a:gd name="T5" fmla="*/ 21600 h 21600"/>
                <a:gd name="T6" fmla="*/ 0 w 21600"/>
                <a:gd name="T7" fmla="*/ 1630 h 21600"/>
              </a:gdLst>
              <a:ahLst/>
              <a:cxnLst>
                <a:cxn ang="0">
                  <a:pos x="T0" y="T1"/>
                </a:cxn>
                <a:cxn ang="0">
                  <a:pos x="T2" y="T3"/>
                </a:cxn>
                <a:cxn ang="0">
                  <a:pos x="T4" y="T5"/>
                </a:cxn>
                <a:cxn ang="0">
                  <a:pos x="T6" y="T7"/>
                </a:cxn>
              </a:cxnLst>
              <a:rect l="0" t="0" r="r" b="b"/>
              <a:pathLst>
                <a:path w="21600" h="21600">
                  <a:moveTo>
                    <a:pt x="0" y="1630"/>
                  </a:moveTo>
                  <a:lnTo>
                    <a:pt x="21600" y="0"/>
                  </a:lnTo>
                  <a:lnTo>
                    <a:pt x="10924" y="21600"/>
                  </a:lnTo>
                  <a:lnTo>
                    <a:pt x="0" y="1630"/>
                  </a:lnTo>
                </a:path>
              </a:pathLst>
            </a:custGeom>
            <a:solidFill>
              <a:srgbClr val="CCCCFF"/>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endParaRPr lang="en-US"/>
            </a:p>
          </p:txBody>
        </p:sp>
        <p:sp>
          <p:nvSpPr>
            <p:cNvPr id="25769" name="Freeform 169"/>
            <p:cNvSpPr>
              <a:spLocks/>
            </p:cNvSpPr>
            <p:nvPr/>
          </p:nvSpPr>
          <p:spPr bwMode="auto">
            <a:xfrm>
              <a:off x="2231" y="683"/>
              <a:ext cx="47" cy="92"/>
            </a:xfrm>
            <a:custGeom>
              <a:avLst/>
              <a:gdLst>
                <a:gd name="T0" fmla="*/ 0 w 21600"/>
                <a:gd name="T1" fmla="*/ 8588 h 21600"/>
                <a:gd name="T2" fmla="*/ 21600 w 21600"/>
                <a:gd name="T3" fmla="*/ 21600 h 21600"/>
                <a:gd name="T4" fmla="*/ 11700 w 21600"/>
                <a:gd name="T5" fmla="*/ 0 h 21600"/>
                <a:gd name="T6" fmla="*/ 0 w 21600"/>
                <a:gd name="T7" fmla="*/ 8588 h 21600"/>
              </a:gdLst>
              <a:ahLst/>
              <a:cxnLst>
                <a:cxn ang="0">
                  <a:pos x="T0" y="T1"/>
                </a:cxn>
                <a:cxn ang="0">
                  <a:pos x="T2" y="T3"/>
                </a:cxn>
                <a:cxn ang="0">
                  <a:pos x="T4" y="T5"/>
                </a:cxn>
                <a:cxn ang="0">
                  <a:pos x="T6" y="T7"/>
                </a:cxn>
              </a:cxnLst>
              <a:rect l="0" t="0" r="r" b="b"/>
              <a:pathLst>
                <a:path w="21600" h="21600">
                  <a:moveTo>
                    <a:pt x="0" y="8588"/>
                  </a:moveTo>
                  <a:lnTo>
                    <a:pt x="21600" y="21600"/>
                  </a:lnTo>
                  <a:lnTo>
                    <a:pt x="11700" y="0"/>
                  </a:lnTo>
                  <a:lnTo>
                    <a:pt x="0" y="8588"/>
                  </a:lnTo>
                </a:path>
              </a:pathLst>
            </a:custGeom>
            <a:solidFill>
              <a:srgbClr val="CCCCFF"/>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endParaRPr lang="en-US"/>
            </a:p>
          </p:txBody>
        </p:sp>
        <p:sp>
          <p:nvSpPr>
            <p:cNvPr id="25770" name="Freeform 170"/>
            <p:cNvSpPr>
              <a:spLocks/>
            </p:cNvSpPr>
            <p:nvPr/>
          </p:nvSpPr>
          <p:spPr bwMode="auto">
            <a:xfrm>
              <a:off x="4369" y="595"/>
              <a:ext cx="98" cy="91"/>
            </a:xfrm>
            <a:custGeom>
              <a:avLst/>
              <a:gdLst>
                <a:gd name="T0" fmla="*/ 0 w 21600"/>
                <a:gd name="T1" fmla="*/ 21600 h 21600"/>
                <a:gd name="T2" fmla="*/ 21600 w 21600"/>
                <a:gd name="T3" fmla="*/ 20020 h 21600"/>
                <a:gd name="T4" fmla="*/ 9164 w 21600"/>
                <a:gd name="T5" fmla="*/ 0 h 21600"/>
                <a:gd name="T6" fmla="*/ 0 w 21600"/>
                <a:gd name="T7" fmla="*/ 21600 h 21600"/>
              </a:gdLst>
              <a:ahLst/>
              <a:cxnLst>
                <a:cxn ang="0">
                  <a:pos x="T0" y="T1"/>
                </a:cxn>
                <a:cxn ang="0">
                  <a:pos x="T2" y="T3"/>
                </a:cxn>
                <a:cxn ang="0">
                  <a:pos x="T4" y="T5"/>
                </a:cxn>
                <a:cxn ang="0">
                  <a:pos x="T6" y="T7"/>
                </a:cxn>
              </a:cxnLst>
              <a:rect l="0" t="0" r="r" b="b"/>
              <a:pathLst>
                <a:path w="21600" h="21600">
                  <a:moveTo>
                    <a:pt x="0" y="21600"/>
                  </a:moveTo>
                  <a:lnTo>
                    <a:pt x="21600" y="20020"/>
                  </a:lnTo>
                  <a:lnTo>
                    <a:pt x="9164" y="0"/>
                  </a:lnTo>
                  <a:lnTo>
                    <a:pt x="0" y="21600"/>
                  </a:lnTo>
                </a:path>
              </a:pathLst>
            </a:custGeom>
            <a:solidFill>
              <a:srgbClr val="CCCCFF"/>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endParaRPr lang="en-US"/>
            </a:p>
          </p:txBody>
        </p:sp>
        <p:sp>
          <p:nvSpPr>
            <p:cNvPr id="25771" name="Oval 171"/>
            <p:cNvSpPr>
              <a:spLocks/>
            </p:cNvSpPr>
            <p:nvPr/>
          </p:nvSpPr>
          <p:spPr bwMode="auto">
            <a:xfrm>
              <a:off x="4351" y="531"/>
              <a:ext cx="35" cy="40"/>
            </a:xfrm>
            <a:prstGeom prst="ellipse">
              <a:avLst/>
            </a:prstGeom>
            <a:solidFill>
              <a:srgbClr val="40FF40"/>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772" name="Oval 172"/>
            <p:cNvSpPr>
              <a:spLocks/>
            </p:cNvSpPr>
            <p:nvPr/>
          </p:nvSpPr>
          <p:spPr bwMode="auto">
            <a:xfrm>
              <a:off x="3857" y="1025"/>
              <a:ext cx="86" cy="94"/>
            </a:xfrm>
            <a:prstGeom prst="ellipse">
              <a:avLst/>
            </a:prstGeom>
            <a:gradFill rotWithShape="0">
              <a:gsLst>
                <a:gs pos="0">
                  <a:srgbClr val="FFFFFF"/>
                </a:gs>
                <a:gs pos="100000">
                  <a:srgbClr val="D61EF8"/>
                </a:gs>
              </a:gsLst>
              <a:path path="rect">
                <a:fillToRect l="50000" t="49998" r="50000" b="50002"/>
              </a:path>
            </a:gra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773" name="Rectangle 173"/>
            <p:cNvSpPr>
              <a:spLocks/>
            </p:cNvSpPr>
            <p:nvPr/>
          </p:nvSpPr>
          <p:spPr bwMode="auto">
            <a:xfrm>
              <a:off x="4346" y="1292"/>
              <a:ext cx="39" cy="44"/>
            </a:xfrm>
            <a:prstGeom prst="rect">
              <a:avLst/>
            </a:prstGeom>
            <a:solidFill>
              <a:srgbClr val="FFFF0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5774" name="Rectangle 174"/>
            <p:cNvSpPr>
              <a:spLocks/>
            </p:cNvSpPr>
            <p:nvPr/>
          </p:nvSpPr>
          <p:spPr bwMode="auto">
            <a:xfrm>
              <a:off x="4435" y="1230"/>
              <a:ext cx="39" cy="44"/>
            </a:xfrm>
            <a:prstGeom prst="rect">
              <a:avLst/>
            </a:prstGeom>
            <a:solidFill>
              <a:srgbClr val="FFFF0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5775" name="Rectangle 175"/>
            <p:cNvSpPr>
              <a:spLocks/>
            </p:cNvSpPr>
            <p:nvPr/>
          </p:nvSpPr>
          <p:spPr bwMode="auto">
            <a:xfrm>
              <a:off x="4095" y="1600"/>
              <a:ext cx="39" cy="43"/>
            </a:xfrm>
            <a:prstGeom prst="rect">
              <a:avLst/>
            </a:prstGeom>
            <a:solidFill>
              <a:srgbClr val="FFFF0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5776" name="Rectangle 176"/>
            <p:cNvSpPr>
              <a:spLocks/>
            </p:cNvSpPr>
            <p:nvPr/>
          </p:nvSpPr>
          <p:spPr bwMode="auto">
            <a:xfrm>
              <a:off x="4284" y="1612"/>
              <a:ext cx="38" cy="44"/>
            </a:xfrm>
            <a:prstGeom prst="rect">
              <a:avLst/>
            </a:prstGeom>
            <a:solidFill>
              <a:srgbClr val="FFFF0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5777" name="Rectangle 177"/>
            <p:cNvSpPr>
              <a:spLocks/>
            </p:cNvSpPr>
            <p:nvPr/>
          </p:nvSpPr>
          <p:spPr bwMode="auto">
            <a:xfrm>
              <a:off x="4010" y="2175"/>
              <a:ext cx="40" cy="45"/>
            </a:xfrm>
            <a:prstGeom prst="rect">
              <a:avLst/>
            </a:prstGeom>
            <a:solidFill>
              <a:srgbClr val="FFFF0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5778" name="Freeform 178"/>
            <p:cNvSpPr>
              <a:spLocks/>
            </p:cNvSpPr>
            <p:nvPr/>
          </p:nvSpPr>
          <p:spPr bwMode="auto">
            <a:xfrm>
              <a:off x="370" y="932"/>
              <a:ext cx="118" cy="88"/>
            </a:xfrm>
            <a:custGeom>
              <a:avLst/>
              <a:gdLst>
                <a:gd name="T0" fmla="*/ 0 w 21600"/>
                <a:gd name="T1" fmla="*/ 21060 h 21600"/>
                <a:gd name="T2" fmla="*/ 7079 w 21600"/>
                <a:gd name="T3" fmla="*/ 0 h 21600"/>
                <a:gd name="T4" fmla="*/ 21600 w 21600"/>
                <a:gd name="T5" fmla="*/ 21600 h 21600"/>
                <a:gd name="T6" fmla="*/ 0 w 21600"/>
                <a:gd name="T7" fmla="*/ 21060 h 21600"/>
              </a:gdLst>
              <a:ahLst/>
              <a:cxnLst>
                <a:cxn ang="0">
                  <a:pos x="T0" y="T1"/>
                </a:cxn>
                <a:cxn ang="0">
                  <a:pos x="T2" y="T3"/>
                </a:cxn>
                <a:cxn ang="0">
                  <a:pos x="T4" y="T5"/>
                </a:cxn>
                <a:cxn ang="0">
                  <a:pos x="T6" y="T7"/>
                </a:cxn>
              </a:cxnLst>
              <a:rect l="0" t="0" r="r" b="b"/>
              <a:pathLst>
                <a:path w="21600" h="21600">
                  <a:moveTo>
                    <a:pt x="0" y="21060"/>
                  </a:moveTo>
                  <a:lnTo>
                    <a:pt x="7079" y="0"/>
                  </a:lnTo>
                  <a:lnTo>
                    <a:pt x="21600" y="21600"/>
                  </a:lnTo>
                  <a:lnTo>
                    <a:pt x="0" y="21060"/>
                  </a:lnTo>
                </a:path>
              </a:pathLst>
            </a:custGeom>
            <a:solidFill>
              <a:srgbClr val="CCCCFF"/>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endParaRPr lang="en-US"/>
            </a:p>
          </p:txBody>
        </p:sp>
        <p:sp>
          <p:nvSpPr>
            <p:cNvPr id="25779" name="Freeform 179"/>
            <p:cNvSpPr>
              <a:spLocks/>
            </p:cNvSpPr>
            <p:nvPr/>
          </p:nvSpPr>
          <p:spPr bwMode="auto">
            <a:xfrm>
              <a:off x="3056" y="880"/>
              <a:ext cx="157" cy="243"/>
            </a:xfrm>
            <a:custGeom>
              <a:avLst/>
              <a:gdLst>
                <a:gd name="T0" fmla="*/ 17335 w 21600"/>
                <a:gd name="T1" fmla="*/ 21600 h 21600"/>
                <a:gd name="T2" fmla="*/ 20224 w 21600"/>
                <a:gd name="T3" fmla="*/ 20913 h 21600"/>
                <a:gd name="T4" fmla="*/ 21462 w 21600"/>
                <a:gd name="T5" fmla="*/ 17476 h 21600"/>
                <a:gd name="T6" fmla="*/ 21462 w 21600"/>
                <a:gd name="T7" fmla="*/ 15611 h 21600"/>
                <a:gd name="T8" fmla="*/ 21600 w 21600"/>
                <a:gd name="T9" fmla="*/ 13942 h 21600"/>
                <a:gd name="T10" fmla="*/ 20637 w 21600"/>
                <a:gd name="T11" fmla="*/ 11684 h 21600"/>
                <a:gd name="T12" fmla="*/ 19124 w 21600"/>
                <a:gd name="T13" fmla="*/ 9524 h 21600"/>
                <a:gd name="T14" fmla="*/ 15822 w 21600"/>
                <a:gd name="T15" fmla="*/ 6578 h 21600"/>
                <a:gd name="T16" fmla="*/ 12932 w 21600"/>
                <a:gd name="T17" fmla="*/ 4320 h 21600"/>
                <a:gd name="T18" fmla="*/ 8392 w 21600"/>
                <a:gd name="T19" fmla="*/ 1669 h 21600"/>
                <a:gd name="T20" fmla="*/ 0 w 21600"/>
                <a:gd name="T21" fmla="*/ 0 h 21600"/>
                <a:gd name="T22" fmla="*/ 9631 w 21600"/>
                <a:gd name="T23" fmla="*/ 4320 h 21600"/>
                <a:gd name="T24" fmla="*/ 14033 w 21600"/>
                <a:gd name="T25" fmla="*/ 7462 h 21600"/>
                <a:gd name="T26" fmla="*/ 17335 w 21600"/>
                <a:gd name="T27" fmla="*/ 11095 h 21600"/>
                <a:gd name="T28" fmla="*/ 18573 w 21600"/>
                <a:gd name="T29" fmla="*/ 14236 h 21600"/>
                <a:gd name="T30" fmla="*/ 18848 w 21600"/>
                <a:gd name="T31" fmla="*/ 17182 h 21600"/>
                <a:gd name="T32" fmla="*/ 18436 w 21600"/>
                <a:gd name="T33" fmla="*/ 19735 h 21600"/>
                <a:gd name="T34" fmla="*/ 17335 w 21600"/>
                <a:gd name="T35" fmla="*/ 216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00" h="21600">
                  <a:moveTo>
                    <a:pt x="17335" y="21600"/>
                  </a:moveTo>
                  <a:lnTo>
                    <a:pt x="20224" y="20913"/>
                  </a:lnTo>
                  <a:lnTo>
                    <a:pt x="21462" y="17476"/>
                  </a:lnTo>
                  <a:lnTo>
                    <a:pt x="21462" y="15611"/>
                  </a:lnTo>
                  <a:lnTo>
                    <a:pt x="21600" y="13942"/>
                  </a:lnTo>
                  <a:lnTo>
                    <a:pt x="20637" y="11684"/>
                  </a:lnTo>
                  <a:lnTo>
                    <a:pt x="19124" y="9524"/>
                  </a:lnTo>
                  <a:lnTo>
                    <a:pt x="15822" y="6578"/>
                  </a:lnTo>
                  <a:lnTo>
                    <a:pt x="12932" y="4320"/>
                  </a:lnTo>
                  <a:lnTo>
                    <a:pt x="8392" y="1669"/>
                  </a:lnTo>
                  <a:lnTo>
                    <a:pt x="0" y="0"/>
                  </a:lnTo>
                  <a:lnTo>
                    <a:pt x="9631" y="4320"/>
                  </a:lnTo>
                  <a:lnTo>
                    <a:pt x="14033" y="7462"/>
                  </a:lnTo>
                  <a:lnTo>
                    <a:pt x="17335" y="11095"/>
                  </a:lnTo>
                  <a:lnTo>
                    <a:pt x="18573" y="14236"/>
                  </a:lnTo>
                  <a:lnTo>
                    <a:pt x="18848" y="17182"/>
                  </a:lnTo>
                  <a:lnTo>
                    <a:pt x="18436" y="19735"/>
                  </a:lnTo>
                  <a:lnTo>
                    <a:pt x="17335" y="21600"/>
                  </a:lnTo>
                </a:path>
              </a:pathLst>
            </a:custGeom>
            <a:solidFill>
              <a:srgbClr val="DFC700"/>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endParaRPr lang="en-US"/>
            </a:p>
          </p:txBody>
        </p:sp>
        <p:sp>
          <p:nvSpPr>
            <p:cNvPr id="25780" name="Freeform 180"/>
            <p:cNvSpPr>
              <a:spLocks/>
            </p:cNvSpPr>
            <p:nvPr/>
          </p:nvSpPr>
          <p:spPr bwMode="auto">
            <a:xfrm>
              <a:off x="3422" y="841"/>
              <a:ext cx="79" cy="130"/>
            </a:xfrm>
            <a:custGeom>
              <a:avLst/>
              <a:gdLst>
                <a:gd name="T0" fmla="*/ 4320 w 21600"/>
                <a:gd name="T1" fmla="*/ 0 h 21600"/>
                <a:gd name="T2" fmla="*/ 0 w 21600"/>
                <a:gd name="T3" fmla="*/ 21600 h 21600"/>
                <a:gd name="T4" fmla="*/ 21600 w 21600"/>
                <a:gd name="T5" fmla="*/ 7754 h 21600"/>
                <a:gd name="T6" fmla="*/ 4320 w 21600"/>
                <a:gd name="T7" fmla="*/ 0 h 21600"/>
              </a:gdLst>
              <a:ahLst/>
              <a:cxnLst>
                <a:cxn ang="0">
                  <a:pos x="T0" y="T1"/>
                </a:cxn>
                <a:cxn ang="0">
                  <a:pos x="T2" y="T3"/>
                </a:cxn>
                <a:cxn ang="0">
                  <a:pos x="T4" y="T5"/>
                </a:cxn>
                <a:cxn ang="0">
                  <a:pos x="T6" y="T7"/>
                </a:cxn>
              </a:cxnLst>
              <a:rect l="0" t="0" r="r" b="b"/>
              <a:pathLst>
                <a:path w="21600" h="21600">
                  <a:moveTo>
                    <a:pt x="4320" y="0"/>
                  </a:moveTo>
                  <a:lnTo>
                    <a:pt x="0" y="21600"/>
                  </a:lnTo>
                  <a:lnTo>
                    <a:pt x="21600" y="7754"/>
                  </a:lnTo>
                  <a:lnTo>
                    <a:pt x="4320" y="0"/>
                  </a:lnTo>
                </a:path>
              </a:pathLst>
            </a:custGeom>
            <a:solidFill>
              <a:srgbClr val="CCCCFF"/>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endParaRPr lang="en-US"/>
            </a:p>
          </p:txBody>
        </p:sp>
        <p:sp>
          <p:nvSpPr>
            <p:cNvPr id="25781" name="Freeform 181"/>
            <p:cNvSpPr>
              <a:spLocks/>
            </p:cNvSpPr>
            <p:nvPr/>
          </p:nvSpPr>
          <p:spPr bwMode="auto">
            <a:xfrm>
              <a:off x="3120" y="800"/>
              <a:ext cx="80" cy="143"/>
            </a:xfrm>
            <a:custGeom>
              <a:avLst/>
              <a:gdLst>
                <a:gd name="T0" fmla="*/ 0 w 21600"/>
                <a:gd name="T1" fmla="*/ 8874 h 21600"/>
                <a:gd name="T2" fmla="*/ 21600 w 21600"/>
                <a:gd name="T3" fmla="*/ 21600 h 21600"/>
                <a:gd name="T4" fmla="*/ 17067 w 21600"/>
                <a:gd name="T5" fmla="*/ 0 h 21600"/>
                <a:gd name="T6" fmla="*/ 0 w 21600"/>
                <a:gd name="T7" fmla="*/ 8874 h 21600"/>
              </a:gdLst>
              <a:ahLst/>
              <a:cxnLst>
                <a:cxn ang="0">
                  <a:pos x="T0" y="T1"/>
                </a:cxn>
                <a:cxn ang="0">
                  <a:pos x="T2" y="T3"/>
                </a:cxn>
                <a:cxn ang="0">
                  <a:pos x="T4" y="T5"/>
                </a:cxn>
                <a:cxn ang="0">
                  <a:pos x="T6" y="T7"/>
                </a:cxn>
              </a:cxnLst>
              <a:rect l="0" t="0" r="r" b="b"/>
              <a:pathLst>
                <a:path w="21600" h="21600">
                  <a:moveTo>
                    <a:pt x="0" y="8874"/>
                  </a:moveTo>
                  <a:lnTo>
                    <a:pt x="21600" y="21600"/>
                  </a:lnTo>
                  <a:lnTo>
                    <a:pt x="17067" y="0"/>
                  </a:lnTo>
                  <a:lnTo>
                    <a:pt x="0" y="8874"/>
                  </a:lnTo>
                </a:path>
              </a:pathLst>
            </a:custGeom>
            <a:solidFill>
              <a:srgbClr val="CCCCFF"/>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endParaRPr lang="en-US"/>
            </a:p>
          </p:txBody>
        </p:sp>
        <p:sp>
          <p:nvSpPr>
            <p:cNvPr id="25782" name="Freeform 182"/>
            <p:cNvSpPr>
              <a:spLocks/>
            </p:cNvSpPr>
            <p:nvPr/>
          </p:nvSpPr>
          <p:spPr bwMode="auto">
            <a:xfrm>
              <a:off x="3325" y="870"/>
              <a:ext cx="68" cy="116"/>
            </a:xfrm>
            <a:custGeom>
              <a:avLst/>
              <a:gdLst>
                <a:gd name="T0" fmla="*/ 0 w 21600"/>
                <a:gd name="T1" fmla="*/ 0 h 21600"/>
                <a:gd name="T2" fmla="*/ 7826 w 21600"/>
                <a:gd name="T3" fmla="*/ 21600 h 21600"/>
                <a:gd name="T4" fmla="*/ 21600 w 21600"/>
                <a:gd name="T5" fmla="*/ 823 h 21600"/>
                <a:gd name="T6" fmla="*/ 0 w 21600"/>
                <a:gd name="T7" fmla="*/ 0 h 21600"/>
              </a:gdLst>
              <a:ahLst/>
              <a:cxnLst>
                <a:cxn ang="0">
                  <a:pos x="T0" y="T1"/>
                </a:cxn>
                <a:cxn ang="0">
                  <a:pos x="T2" y="T3"/>
                </a:cxn>
                <a:cxn ang="0">
                  <a:pos x="T4" y="T5"/>
                </a:cxn>
                <a:cxn ang="0">
                  <a:pos x="T6" y="T7"/>
                </a:cxn>
              </a:cxnLst>
              <a:rect l="0" t="0" r="r" b="b"/>
              <a:pathLst>
                <a:path w="21600" h="21600">
                  <a:moveTo>
                    <a:pt x="0" y="0"/>
                  </a:moveTo>
                  <a:lnTo>
                    <a:pt x="7826" y="21600"/>
                  </a:lnTo>
                  <a:lnTo>
                    <a:pt x="21600" y="823"/>
                  </a:lnTo>
                  <a:lnTo>
                    <a:pt x="0" y="0"/>
                  </a:lnTo>
                </a:path>
              </a:pathLst>
            </a:custGeom>
            <a:solidFill>
              <a:srgbClr val="CCCCFF"/>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endParaRPr lang="en-US"/>
            </a:p>
          </p:txBody>
        </p:sp>
        <p:sp>
          <p:nvSpPr>
            <p:cNvPr id="25783" name="Freeform 183"/>
            <p:cNvSpPr>
              <a:spLocks/>
            </p:cNvSpPr>
            <p:nvPr/>
          </p:nvSpPr>
          <p:spPr bwMode="auto">
            <a:xfrm>
              <a:off x="3193" y="901"/>
              <a:ext cx="81" cy="144"/>
            </a:xfrm>
            <a:custGeom>
              <a:avLst/>
              <a:gdLst>
                <a:gd name="T0" fmla="*/ 0 w 21600"/>
                <a:gd name="T1" fmla="*/ 8972 h 21600"/>
                <a:gd name="T2" fmla="*/ 21600 w 21600"/>
                <a:gd name="T3" fmla="*/ 21600 h 21600"/>
                <a:gd name="T4" fmla="*/ 17067 w 21600"/>
                <a:gd name="T5" fmla="*/ 0 h 21600"/>
                <a:gd name="T6" fmla="*/ 0 w 21600"/>
                <a:gd name="T7" fmla="*/ 8972 h 21600"/>
              </a:gdLst>
              <a:ahLst/>
              <a:cxnLst>
                <a:cxn ang="0">
                  <a:pos x="T0" y="T1"/>
                </a:cxn>
                <a:cxn ang="0">
                  <a:pos x="T2" y="T3"/>
                </a:cxn>
                <a:cxn ang="0">
                  <a:pos x="T4" y="T5"/>
                </a:cxn>
                <a:cxn ang="0">
                  <a:pos x="T6" y="T7"/>
                </a:cxn>
              </a:cxnLst>
              <a:rect l="0" t="0" r="r" b="b"/>
              <a:pathLst>
                <a:path w="21600" h="21600">
                  <a:moveTo>
                    <a:pt x="0" y="8972"/>
                  </a:moveTo>
                  <a:lnTo>
                    <a:pt x="21600" y="21600"/>
                  </a:lnTo>
                  <a:lnTo>
                    <a:pt x="17067" y="0"/>
                  </a:lnTo>
                  <a:lnTo>
                    <a:pt x="0" y="8972"/>
                  </a:lnTo>
                </a:path>
              </a:pathLst>
            </a:custGeom>
            <a:solidFill>
              <a:srgbClr val="CCCCFF"/>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endParaRPr lang="en-US"/>
            </a:p>
          </p:txBody>
        </p:sp>
        <p:sp>
          <p:nvSpPr>
            <p:cNvPr id="25784" name="Freeform 184"/>
            <p:cNvSpPr>
              <a:spLocks/>
            </p:cNvSpPr>
            <p:nvPr/>
          </p:nvSpPr>
          <p:spPr bwMode="auto">
            <a:xfrm>
              <a:off x="1913" y="906"/>
              <a:ext cx="74" cy="119"/>
            </a:xfrm>
            <a:custGeom>
              <a:avLst/>
              <a:gdLst>
                <a:gd name="T0" fmla="*/ 21600 w 21600"/>
                <a:gd name="T1" fmla="*/ 21600 h 21600"/>
                <a:gd name="T2" fmla="*/ 19895 w 21600"/>
                <a:gd name="T3" fmla="*/ 0 h 21600"/>
                <a:gd name="T4" fmla="*/ 0 w 21600"/>
                <a:gd name="T5" fmla="*/ 8882 h 21600"/>
                <a:gd name="T6" fmla="*/ 21600 w 21600"/>
                <a:gd name="T7" fmla="*/ 21600 h 21600"/>
              </a:gdLst>
              <a:ahLst/>
              <a:cxnLst>
                <a:cxn ang="0">
                  <a:pos x="T0" y="T1"/>
                </a:cxn>
                <a:cxn ang="0">
                  <a:pos x="T2" y="T3"/>
                </a:cxn>
                <a:cxn ang="0">
                  <a:pos x="T4" y="T5"/>
                </a:cxn>
                <a:cxn ang="0">
                  <a:pos x="T6" y="T7"/>
                </a:cxn>
              </a:cxnLst>
              <a:rect l="0" t="0" r="r" b="b"/>
              <a:pathLst>
                <a:path w="21600" h="21600">
                  <a:moveTo>
                    <a:pt x="21600" y="21600"/>
                  </a:moveTo>
                  <a:lnTo>
                    <a:pt x="19895" y="0"/>
                  </a:lnTo>
                  <a:lnTo>
                    <a:pt x="0" y="8882"/>
                  </a:lnTo>
                  <a:lnTo>
                    <a:pt x="21600" y="21600"/>
                  </a:lnTo>
                </a:path>
              </a:pathLst>
            </a:custGeom>
            <a:solidFill>
              <a:srgbClr val="CCCCFF"/>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endParaRPr lang="en-US"/>
            </a:p>
          </p:txBody>
        </p:sp>
        <p:sp>
          <p:nvSpPr>
            <p:cNvPr id="25785" name="Freeform 185"/>
            <p:cNvSpPr>
              <a:spLocks/>
            </p:cNvSpPr>
            <p:nvPr/>
          </p:nvSpPr>
          <p:spPr bwMode="auto">
            <a:xfrm>
              <a:off x="2000" y="830"/>
              <a:ext cx="99" cy="106"/>
            </a:xfrm>
            <a:custGeom>
              <a:avLst/>
              <a:gdLst>
                <a:gd name="T0" fmla="*/ 8208 w 21600"/>
                <a:gd name="T1" fmla="*/ 21600 h 21600"/>
                <a:gd name="T2" fmla="*/ 21600 w 21600"/>
                <a:gd name="T3" fmla="*/ 1350 h 21600"/>
                <a:gd name="T4" fmla="*/ 0 w 21600"/>
                <a:gd name="T5" fmla="*/ 0 h 21600"/>
                <a:gd name="T6" fmla="*/ 8208 w 21600"/>
                <a:gd name="T7" fmla="*/ 21600 h 21600"/>
              </a:gdLst>
              <a:ahLst/>
              <a:cxnLst>
                <a:cxn ang="0">
                  <a:pos x="T0" y="T1"/>
                </a:cxn>
                <a:cxn ang="0">
                  <a:pos x="T2" y="T3"/>
                </a:cxn>
                <a:cxn ang="0">
                  <a:pos x="T4" y="T5"/>
                </a:cxn>
                <a:cxn ang="0">
                  <a:pos x="T6" y="T7"/>
                </a:cxn>
              </a:cxnLst>
              <a:rect l="0" t="0" r="r" b="b"/>
              <a:pathLst>
                <a:path w="21600" h="21600">
                  <a:moveTo>
                    <a:pt x="8208" y="21600"/>
                  </a:moveTo>
                  <a:lnTo>
                    <a:pt x="21600" y="1350"/>
                  </a:lnTo>
                  <a:lnTo>
                    <a:pt x="0" y="0"/>
                  </a:lnTo>
                  <a:lnTo>
                    <a:pt x="8208" y="21600"/>
                  </a:lnTo>
                </a:path>
              </a:pathLst>
            </a:custGeom>
            <a:solidFill>
              <a:srgbClr val="CCCCFF"/>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endParaRPr lang="en-US"/>
            </a:p>
          </p:txBody>
        </p:sp>
        <p:sp>
          <p:nvSpPr>
            <p:cNvPr id="25786" name="Freeform 186"/>
            <p:cNvSpPr>
              <a:spLocks/>
            </p:cNvSpPr>
            <p:nvPr/>
          </p:nvSpPr>
          <p:spPr bwMode="auto">
            <a:xfrm>
              <a:off x="2017" y="945"/>
              <a:ext cx="57" cy="106"/>
            </a:xfrm>
            <a:custGeom>
              <a:avLst/>
              <a:gdLst>
                <a:gd name="T0" fmla="*/ 2234 w 21600"/>
                <a:gd name="T1" fmla="*/ 21600 h 21600"/>
                <a:gd name="T2" fmla="*/ 21600 w 21600"/>
                <a:gd name="T3" fmla="*/ 2475 h 21600"/>
                <a:gd name="T4" fmla="*/ 0 w 21600"/>
                <a:gd name="T5" fmla="*/ 0 h 21600"/>
                <a:gd name="T6" fmla="*/ 2234 w 21600"/>
                <a:gd name="T7" fmla="*/ 21600 h 21600"/>
              </a:gdLst>
              <a:ahLst/>
              <a:cxnLst>
                <a:cxn ang="0">
                  <a:pos x="T0" y="T1"/>
                </a:cxn>
                <a:cxn ang="0">
                  <a:pos x="T2" y="T3"/>
                </a:cxn>
                <a:cxn ang="0">
                  <a:pos x="T4" y="T5"/>
                </a:cxn>
                <a:cxn ang="0">
                  <a:pos x="T6" y="T7"/>
                </a:cxn>
              </a:cxnLst>
              <a:rect l="0" t="0" r="r" b="b"/>
              <a:pathLst>
                <a:path w="21600" h="21600">
                  <a:moveTo>
                    <a:pt x="2234" y="21600"/>
                  </a:moveTo>
                  <a:lnTo>
                    <a:pt x="21600" y="2475"/>
                  </a:lnTo>
                  <a:lnTo>
                    <a:pt x="0" y="0"/>
                  </a:lnTo>
                  <a:lnTo>
                    <a:pt x="2234" y="21600"/>
                  </a:lnTo>
                </a:path>
              </a:pathLst>
            </a:custGeom>
            <a:solidFill>
              <a:srgbClr val="CCCCFF"/>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endParaRPr lang="en-US"/>
            </a:p>
          </p:txBody>
        </p:sp>
        <p:sp>
          <p:nvSpPr>
            <p:cNvPr id="25787" name="Freeform 187"/>
            <p:cNvSpPr>
              <a:spLocks/>
            </p:cNvSpPr>
            <p:nvPr/>
          </p:nvSpPr>
          <p:spPr bwMode="auto">
            <a:xfrm>
              <a:off x="1993" y="1108"/>
              <a:ext cx="75" cy="101"/>
            </a:xfrm>
            <a:custGeom>
              <a:avLst/>
              <a:gdLst>
                <a:gd name="T0" fmla="*/ 0 w 21600"/>
                <a:gd name="T1" fmla="*/ 21600 h 21600"/>
                <a:gd name="T2" fmla="*/ 21600 w 21600"/>
                <a:gd name="T3" fmla="*/ 6646 h 21600"/>
                <a:gd name="T4" fmla="*/ 7105 w 21600"/>
                <a:gd name="T5" fmla="*/ 0 h 21600"/>
                <a:gd name="T6" fmla="*/ 0 w 21600"/>
                <a:gd name="T7" fmla="*/ 21600 h 21600"/>
              </a:gdLst>
              <a:ahLst/>
              <a:cxnLst>
                <a:cxn ang="0">
                  <a:pos x="T0" y="T1"/>
                </a:cxn>
                <a:cxn ang="0">
                  <a:pos x="T2" y="T3"/>
                </a:cxn>
                <a:cxn ang="0">
                  <a:pos x="T4" y="T5"/>
                </a:cxn>
                <a:cxn ang="0">
                  <a:pos x="T6" y="T7"/>
                </a:cxn>
              </a:cxnLst>
              <a:rect l="0" t="0" r="r" b="b"/>
              <a:pathLst>
                <a:path w="21600" h="21600">
                  <a:moveTo>
                    <a:pt x="0" y="21600"/>
                  </a:moveTo>
                  <a:lnTo>
                    <a:pt x="21600" y="6646"/>
                  </a:lnTo>
                  <a:lnTo>
                    <a:pt x="7105" y="0"/>
                  </a:lnTo>
                  <a:lnTo>
                    <a:pt x="0" y="21600"/>
                  </a:lnTo>
                </a:path>
              </a:pathLst>
            </a:custGeom>
            <a:solidFill>
              <a:srgbClr val="CCCCFF"/>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endParaRPr lang="en-US"/>
            </a:p>
          </p:txBody>
        </p:sp>
        <p:sp>
          <p:nvSpPr>
            <p:cNvPr id="25788" name="Freeform 188"/>
            <p:cNvSpPr>
              <a:spLocks/>
            </p:cNvSpPr>
            <p:nvPr/>
          </p:nvSpPr>
          <p:spPr bwMode="auto">
            <a:xfrm>
              <a:off x="691" y="1046"/>
              <a:ext cx="1235" cy="293"/>
            </a:xfrm>
            <a:custGeom>
              <a:avLst/>
              <a:gdLst>
                <a:gd name="T0" fmla="*/ 0 w 21600"/>
                <a:gd name="T1" fmla="*/ 12308 h 21600"/>
                <a:gd name="T2" fmla="*/ 606 w 21600"/>
                <a:gd name="T3" fmla="*/ 9211 h 21600"/>
                <a:gd name="T4" fmla="*/ 1420 w 21600"/>
                <a:gd name="T5" fmla="*/ 7336 h 21600"/>
                <a:gd name="T6" fmla="*/ 2910 w 21600"/>
                <a:gd name="T7" fmla="*/ 5950 h 21600"/>
                <a:gd name="T8" fmla="*/ 5110 w 21600"/>
                <a:gd name="T9" fmla="*/ 4075 h 21600"/>
                <a:gd name="T10" fmla="*/ 7258 w 21600"/>
                <a:gd name="T11" fmla="*/ 2934 h 21600"/>
                <a:gd name="T12" fmla="*/ 9250 w 21600"/>
                <a:gd name="T13" fmla="*/ 815 h 21600"/>
                <a:gd name="T14" fmla="*/ 12090 w 21600"/>
                <a:gd name="T15" fmla="*/ 0 h 21600"/>
                <a:gd name="T16" fmla="*/ 15745 w 21600"/>
                <a:gd name="T17" fmla="*/ 82 h 21600"/>
                <a:gd name="T18" fmla="*/ 17755 w 21600"/>
                <a:gd name="T19" fmla="*/ 326 h 21600"/>
                <a:gd name="T20" fmla="*/ 20076 w 21600"/>
                <a:gd name="T21" fmla="*/ 571 h 21600"/>
                <a:gd name="T22" fmla="*/ 21219 w 21600"/>
                <a:gd name="T23" fmla="*/ 2445 h 21600"/>
                <a:gd name="T24" fmla="*/ 21583 w 21600"/>
                <a:gd name="T25" fmla="*/ 4646 h 21600"/>
                <a:gd name="T26" fmla="*/ 21600 w 21600"/>
                <a:gd name="T27" fmla="*/ 6113 h 21600"/>
                <a:gd name="T28" fmla="*/ 21409 w 21600"/>
                <a:gd name="T29" fmla="*/ 8151 h 21600"/>
                <a:gd name="T30" fmla="*/ 21080 w 21600"/>
                <a:gd name="T31" fmla="*/ 11085 h 21600"/>
                <a:gd name="T32" fmla="*/ 20474 w 21600"/>
                <a:gd name="T33" fmla="*/ 12715 h 21600"/>
                <a:gd name="T34" fmla="*/ 18292 w 21600"/>
                <a:gd name="T35" fmla="*/ 16546 h 21600"/>
                <a:gd name="T36" fmla="*/ 14775 w 21600"/>
                <a:gd name="T37" fmla="*/ 19155 h 21600"/>
                <a:gd name="T38" fmla="*/ 11831 w 21600"/>
                <a:gd name="T39" fmla="*/ 21111 h 21600"/>
                <a:gd name="T40" fmla="*/ 8574 w 21600"/>
                <a:gd name="T41" fmla="*/ 21600 h 21600"/>
                <a:gd name="T42" fmla="*/ 5560 w 21600"/>
                <a:gd name="T43" fmla="*/ 20785 h 21600"/>
                <a:gd name="T44" fmla="*/ 2754 w 21600"/>
                <a:gd name="T45" fmla="*/ 19155 h 21600"/>
                <a:gd name="T46" fmla="*/ 1663 w 21600"/>
                <a:gd name="T47" fmla="*/ 17851 h 21600"/>
                <a:gd name="T48" fmla="*/ 779 w 21600"/>
                <a:gd name="T49" fmla="*/ 16220 h 21600"/>
                <a:gd name="T50" fmla="*/ 277 w 21600"/>
                <a:gd name="T51" fmla="*/ 14672 h 21600"/>
                <a:gd name="T52" fmla="*/ 0 w 21600"/>
                <a:gd name="T53" fmla="*/ 12308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1600" h="21600">
                  <a:moveTo>
                    <a:pt x="0" y="12308"/>
                  </a:moveTo>
                  <a:lnTo>
                    <a:pt x="606" y="9211"/>
                  </a:lnTo>
                  <a:lnTo>
                    <a:pt x="1420" y="7336"/>
                  </a:lnTo>
                  <a:lnTo>
                    <a:pt x="2910" y="5950"/>
                  </a:lnTo>
                  <a:lnTo>
                    <a:pt x="5110" y="4075"/>
                  </a:lnTo>
                  <a:lnTo>
                    <a:pt x="7258" y="2934"/>
                  </a:lnTo>
                  <a:lnTo>
                    <a:pt x="9250" y="815"/>
                  </a:lnTo>
                  <a:lnTo>
                    <a:pt x="12090" y="0"/>
                  </a:lnTo>
                  <a:lnTo>
                    <a:pt x="15745" y="82"/>
                  </a:lnTo>
                  <a:lnTo>
                    <a:pt x="17755" y="326"/>
                  </a:lnTo>
                  <a:lnTo>
                    <a:pt x="20076" y="571"/>
                  </a:lnTo>
                  <a:lnTo>
                    <a:pt x="21219" y="2445"/>
                  </a:lnTo>
                  <a:lnTo>
                    <a:pt x="21583" y="4646"/>
                  </a:lnTo>
                  <a:lnTo>
                    <a:pt x="21600" y="6113"/>
                  </a:lnTo>
                  <a:lnTo>
                    <a:pt x="21409" y="8151"/>
                  </a:lnTo>
                  <a:lnTo>
                    <a:pt x="21080" y="11085"/>
                  </a:lnTo>
                  <a:lnTo>
                    <a:pt x="20474" y="12715"/>
                  </a:lnTo>
                  <a:lnTo>
                    <a:pt x="18292" y="16546"/>
                  </a:lnTo>
                  <a:lnTo>
                    <a:pt x="14775" y="19155"/>
                  </a:lnTo>
                  <a:lnTo>
                    <a:pt x="11831" y="21111"/>
                  </a:lnTo>
                  <a:lnTo>
                    <a:pt x="8574" y="21600"/>
                  </a:lnTo>
                  <a:lnTo>
                    <a:pt x="5560" y="20785"/>
                  </a:lnTo>
                  <a:lnTo>
                    <a:pt x="2754" y="19155"/>
                  </a:lnTo>
                  <a:lnTo>
                    <a:pt x="1663" y="17851"/>
                  </a:lnTo>
                  <a:lnTo>
                    <a:pt x="779" y="16220"/>
                  </a:lnTo>
                  <a:lnTo>
                    <a:pt x="277" y="14672"/>
                  </a:lnTo>
                  <a:lnTo>
                    <a:pt x="0" y="12308"/>
                  </a:lnTo>
                </a:path>
              </a:pathLst>
            </a:custGeom>
            <a:solidFill>
              <a:srgbClr val="DDB3FF"/>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endParaRPr lang="en-US"/>
            </a:p>
          </p:txBody>
        </p:sp>
        <p:sp>
          <p:nvSpPr>
            <p:cNvPr id="25789" name="Oval 189"/>
            <p:cNvSpPr>
              <a:spLocks/>
            </p:cNvSpPr>
            <p:nvPr/>
          </p:nvSpPr>
          <p:spPr bwMode="auto">
            <a:xfrm rot="1920000" flipH="1">
              <a:off x="1169" y="1141"/>
              <a:ext cx="104" cy="111"/>
            </a:xfrm>
            <a:prstGeom prst="ellipse">
              <a:avLst/>
            </a:prstGeom>
            <a:gradFill rotWithShape="0">
              <a:gsLst>
                <a:gs pos="0">
                  <a:srgbClr val="FFFFFF"/>
                </a:gs>
                <a:gs pos="100000">
                  <a:srgbClr val="D61EF8"/>
                </a:gs>
              </a:gsLst>
              <a:path path="rect">
                <a:fillToRect l="50000" t="50000" r="50000" b="50000"/>
              </a:path>
            </a:gra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790" name="Freeform 190"/>
            <p:cNvSpPr>
              <a:spLocks/>
            </p:cNvSpPr>
            <p:nvPr/>
          </p:nvSpPr>
          <p:spPr bwMode="auto">
            <a:xfrm>
              <a:off x="561" y="954"/>
              <a:ext cx="86" cy="104"/>
            </a:xfrm>
            <a:custGeom>
              <a:avLst/>
              <a:gdLst>
                <a:gd name="T0" fmla="*/ 0 w 21600"/>
                <a:gd name="T1" fmla="*/ 0 h 21600"/>
                <a:gd name="T2" fmla="*/ 21600 w 21600"/>
                <a:gd name="T3" fmla="*/ 919 h 21600"/>
                <a:gd name="T4" fmla="*/ 9931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0" y="0"/>
                  </a:moveTo>
                  <a:lnTo>
                    <a:pt x="21600" y="919"/>
                  </a:lnTo>
                  <a:lnTo>
                    <a:pt x="9931" y="21600"/>
                  </a:lnTo>
                  <a:lnTo>
                    <a:pt x="0" y="0"/>
                  </a:lnTo>
                </a:path>
              </a:pathLst>
            </a:custGeom>
            <a:solidFill>
              <a:srgbClr val="CCCCFF"/>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endParaRPr lang="en-US"/>
            </a:p>
          </p:txBody>
        </p:sp>
        <p:sp>
          <p:nvSpPr>
            <p:cNvPr id="25791" name="Freeform 191"/>
            <p:cNvSpPr>
              <a:spLocks/>
            </p:cNvSpPr>
            <p:nvPr/>
          </p:nvSpPr>
          <p:spPr bwMode="auto">
            <a:xfrm>
              <a:off x="626" y="1054"/>
              <a:ext cx="86" cy="115"/>
            </a:xfrm>
            <a:custGeom>
              <a:avLst/>
              <a:gdLst>
                <a:gd name="T0" fmla="*/ 7448 w 21600"/>
                <a:gd name="T1" fmla="*/ 0 h 21600"/>
                <a:gd name="T2" fmla="*/ 21600 w 21600"/>
                <a:gd name="T3" fmla="*/ 12046 h 21600"/>
                <a:gd name="T4" fmla="*/ 0 w 21600"/>
                <a:gd name="T5" fmla="*/ 21600 h 21600"/>
                <a:gd name="T6" fmla="*/ 7448 w 21600"/>
                <a:gd name="T7" fmla="*/ 0 h 21600"/>
              </a:gdLst>
              <a:ahLst/>
              <a:cxnLst>
                <a:cxn ang="0">
                  <a:pos x="T0" y="T1"/>
                </a:cxn>
                <a:cxn ang="0">
                  <a:pos x="T2" y="T3"/>
                </a:cxn>
                <a:cxn ang="0">
                  <a:pos x="T4" y="T5"/>
                </a:cxn>
                <a:cxn ang="0">
                  <a:pos x="T6" y="T7"/>
                </a:cxn>
              </a:cxnLst>
              <a:rect l="0" t="0" r="r" b="b"/>
              <a:pathLst>
                <a:path w="21600" h="21600">
                  <a:moveTo>
                    <a:pt x="7448" y="0"/>
                  </a:moveTo>
                  <a:lnTo>
                    <a:pt x="21600" y="12046"/>
                  </a:lnTo>
                  <a:lnTo>
                    <a:pt x="0" y="21600"/>
                  </a:lnTo>
                  <a:lnTo>
                    <a:pt x="7448" y="0"/>
                  </a:lnTo>
                </a:path>
              </a:pathLst>
            </a:custGeom>
            <a:solidFill>
              <a:srgbClr val="CCCCFF"/>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endParaRPr lang="en-US"/>
            </a:p>
          </p:txBody>
        </p:sp>
        <p:sp>
          <p:nvSpPr>
            <p:cNvPr id="25792" name="Freeform 192"/>
            <p:cNvSpPr>
              <a:spLocks/>
            </p:cNvSpPr>
            <p:nvPr/>
          </p:nvSpPr>
          <p:spPr bwMode="auto">
            <a:xfrm>
              <a:off x="575" y="1191"/>
              <a:ext cx="88" cy="116"/>
            </a:xfrm>
            <a:custGeom>
              <a:avLst/>
              <a:gdLst>
                <a:gd name="T0" fmla="*/ 7364 w 21600"/>
                <a:gd name="T1" fmla="*/ 0 h 21600"/>
                <a:gd name="T2" fmla="*/ 21600 w 21600"/>
                <a:gd name="T3" fmla="*/ 12137 h 21600"/>
                <a:gd name="T4" fmla="*/ 0 w 21600"/>
                <a:gd name="T5" fmla="*/ 21600 h 21600"/>
                <a:gd name="T6" fmla="*/ 7364 w 21600"/>
                <a:gd name="T7" fmla="*/ 0 h 21600"/>
              </a:gdLst>
              <a:ahLst/>
              <a:cxnLst>
                <a:cxn ang="0">
                  <a:pos x="T0" y="T1"/>
                </a:cxn>
                <a:cxn ang="0">
                  <a:pos x="T2" y="T3"/>
                </a:cxn>
                <a:cxn ang="0">
                  <a:pos x="T4" y="T5"/>
                </a:cxn>
                <a:cxn ang="0">
                  <a:pos x="T6" y="T7"/>
                </a:cxn>
              </a:cxnLst>
              <a:rect l="0" t="0" r="r" b="b"/>
              <a:pathLst>
                <a:path w="21600" h="21600">
                  <a:moveTo>
                    <a:pt x="7364" y="0"/>
                  </a:moveTo>
                  <a:lnTo>
                    <a:pt x="21600" y="12137"/>
                  </a:lnTo>
                  <a:lnTo>
                    <a:pt x="0" y="21600"/>
                  </a:lnTo>
                  <a:lnTo>
                    <a:pt x="7364" y="0"/>
                  </a:lnTo>
                </a:path>
              </a:pathLst>
            </a:custGeom>
            <a:solidFill>
              <a:srgbClr val="CCCCFF"/>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endParaRPr lang="en-US"/>
            </a:p>
          </p:txBody>
        </p:sp>
        <p:sp>
          <p:nvSpPr>
            <p:cNvPr id="25793" name="Freeform 193"/>
            <p:cNvSpPr>
              <a:spLocks/>
            </p:cNvSpPr>
            <p:nvPr/>
          </p:nvSpPr>
          <p:spPr bwMode="auto">
            <a:xfrm>
              <a:off x="414" y="1288"/>
              <a:ext cx="97" cy="69"/>
            </a:xfrm>
            <a:custGeom>
              <a:avLst/>
              <a:gdLst>
                <a:gd name="T0" fmla="*/ 17673 w 21600"/>
                <a:gd name="T1" fmla="*/ 0 h 21600"/>
                <a:gd name="T2" fmla="*/ 21600 w 21600"/>
                <a:gd name="T3" fmla="*/ 21600 h 21600"/>
                <a:gd name="T4" fmla="*/ 0 w 21600"/>
                <a:gd name="T5" fmla="*/ 20903 h 21600"/>
                <a:gd name="T6" fmla="*/ 17673 w 21600"/>
                <a:gd name="T7" fmla="*/ 0 h 21600"/>
              </a:gdLst>
              <a:ahLst/>
              <a:cxnLst>
                <a:cxn ang="0">
                  <a:pos x="T0" y="T1"/>
                </a:cxn>
                <a:cxn ang="0">
                  <a:pos x="T2" y="T3"/>
                </a:cxn>
                <a:cxn ang="0">
                  <a:pos x="T4" y="T5"/>
                </a:cxn>
                <a:cxn ang="0">
                  <a:pos x="T6" y="T7"/>
                </a:cxn>
              </a:cxnLst>
              <a:rect l="0" t="0" r="r" b="b"/>
              <a:pathLst>
                <a:path w="21600" h="21600">
                  <a:moveTo>
                    <a:pt x="17673" y="0"/>
                  </a:moveTo>
                  <a:lnTo>
                    <a:pt x="21600" y="21600"/>
                  </a:lnTo>
                  <a:lnTo>
                    <a:pt x="0" y="20903"/>
                  </a:lnTo>
                  <a:lnTo>
                    <a:pt x="17673" y="0"/>
                  </a:lnTo>
                </a:path>
              </a:pathLst>
            </a:custGeom>
            <a:solidFill>
              <a:srgbClr val="CCCCFF"/>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endParaRPr lang="en-US"/>
            </a:p>
          </p:txBody>
        </p:sp>
        <p:sp>
          <p:nvSpPr>
            <p:cNvPr id="25794" name="Freeform 194"/>
            <p:cNvSpPr>
              <a:spLocks/>
            </p:cNvSpPr>
            <p:nvPr/>
          </p:nvSpPr>
          <p:spPr bwMode="auto">
            <a:xfrm>
              <a:off x="991" y="1336"/>
              <a:ext cx="94" cy="71"/>
            </a:xfrm>
            <a:custGeom>
              <a:avLst/>
              <a:gdLst>
                <a:gd name="T0" fmla="*/ 1125 w 21600"/>
                <a:gd name="T1" fmla="*/ 0 h 21600"/>
                <a:gd name="T2" fmla="*/ 0 w 21600"/>
                <a:gd name="T3" fmla="*/ 21600 h 21600"/>
                <a:gd name="T4" fmla="*/ 21600 w 21600"/>
                <a:gd name="T5" fmla="*/ 13838 h 21600"/>
                <a:gd name="T6" fmla="*/ 1125 w 21600"/>
                <a:gd name="T7" fmla="*/ 0 h 21600"/>
              </a:gdLst>
              <a:ahLst/>
              <a:cxnLst>
                <a:cxn ang="0">
                  <a:pos x="T0" y="T1"/>
                </a:cxn>
                <a:cxn ang="0">
                  <a:pos x="T2" y="T3"/>
                </a:cxn>
                <a:cxn ang="0">
                  <a:pos x="T4" y="T5"/>
                </a:cxn>
                <a:cxn ang="0">
                  <a:pos x="T6" y="T7"/>
                </a:cxn>
              </a:cxnLst>
              <a:rect l="0" t="0" r="r" b="b"/>
              <a:pathLst>
                <a:path w="21600" h="21600">
                  <a:moveTo>
                    <a:pt x="1125" y="0"/>
                  </a:moveTo>
                  <a:lnTo>
                    <a:pt x="0" y="21600"/>
                  </a:lnTo>
                  <a:lnTo>
                    <a:pt x="21600" y="13838"/>
                  </a:lnTo>
                  <a:lnTo>
                    <a:pt x="1125" y="0"/>
                  </a:lnTo>
                </a:path>
              </a:pathLst>
            </a:custGeom>
            <a:solidFill>
              <a:srgbClr val="CCCCFF"/>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endParaRPr lang="en-US"/>
            </a:p>
          </p:txBody>
        </p:sp>
        <p:sp>
          <p:nvSpPr>
            <p:cNvPr id="25795" name="Freeform 195"/>
            <p:cNvSpPr>
              <a:spLocks/>
            </p:cNvSpPr>
            <p:nvPr/>
          </p:nvSpPr>
          <p:spPr bwMode="auto">
            <a:xfrm>
              <a:off x="1285" y="1397"/>
              <a:ext cx="97" cy="75"/>
            </a:xfrm>
            <a:custGeom>
              <a:avLst/>
              <a:gdLst>
                <a:gd name="T0" fmla="*/ 5510 w 21600"/>
                <a:gd name="T1" fmla="*/ 0 h 21600"/>
                <a:gd name="T2" fmla="*/ 0 w 21600"/>
                <a:gd name="T3" fmla="*/ 18741 h 21600"/>
                <a:gd name="T4" fmla="*/ 21600 w 21600"/>
                <a:gd name="T5" fmla="*/ 21600 h 21600"/>
                <a:gd name="T6" fmla="*/ 5510 w 21600"/>
                <a:gd name="T7" fmla="*/ 0 h 21600"/>
              </a:gdLst>
              <a:ahLst/>
              <a:cxnLst>
                <a:cxn ang="0">
                  <a:pos x="T0" y="T1"/>
                </a:cxn>
                <a:cxn ang="0">
                  <a:pos x="T2" y="T3"/>
                </a:cxn>
                <a:cxn ang="0">
                  <a:pos x="T4" y="T5"/>
                </a:cxn>
                <a:cxn ang="0">
                  <a:pos x="T6" y="T7"/>
                </a:cxn>
              </a:cxnLst>
              <a:rect l="0" t="0" r="r" b="b"/>
              <a:pathLst>
                <a:path w="21600" h="21600">
                  <a:moveTo>
                    <a:pt x="5510" y="0"/>
                  </a:moveTo>
                  <a:lnTo>
                    <a:pt x="0" y="18741"/>
                  </a:lnTo>
                  <a:lnTo>
                    <a:pt x="21600" y="21600"/>
                  </a:lnTo>
                  <a:lnTo>
                    <a:pt x="5510" y="0"/>
                  </a:lnTo>
                </a:path>
              </a:pathLst>
            </a:custGeom>
            <a:solidFill>
              <a:srgbClr val="CCCCFF"/>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endParaRPr lang="en-US"/>
            </a:p>
          </p:txBody>
        </p:sp>
        <p:sp>
          <p:nvSpPr>
            <p:cNvPr id="25796" name="Freeform 196"/>
            <p:cNvSpPr>
              <a:spLocks/>
            </p:cNvSpPr>
            <p:nvPr/>
          </p:nvSpPr>
          <p:spPr bwMode="auto">
            <a:xfrm>
              <a:off x="1392" y="1391"/>
              <a:ext cx="93" cy="90"/>
            </a:xfrm>
            <a:custGeom>
              <a:avLst/>
              <a:gdLst>
                <a:gd name="T0" fmla="*/ 8272 w 21600"/>
                <a:gd name="T1" fmla="*/ 0 h 21600"/>
                <a:gd name="T2" fmla="*/ 0 w 21600"/>
                <a:gd name="T3" fmla="*/ 14400 h 21600"/>
                <a:gd name="T4" fmla="*/ 21600 w 21600"/>
                <a:gd name="T5" fmla="*/ 21600 h 21600"/>
                <a:gd name="T6" fmla="*/ 8272 w 21600"/>
                <a:gd name="T7" fmla="*/ 0 h 21600"/>
              </a:gdLst>
              <a:ahLst/>
              <a:cxnLst>
                <a:cxn ang="0">
                  <a:pos x="T0" y="T1"/>
                </a:cxn>
                <a:cxn ang="0">
                  <a:pos x="T2" y="T3"/>
                </a:cxn>
                <a:cxn ang="0">
                  <a:pos x="T4" y="T5"/>
                </a:cxn>
                <a:cxn ang="0">
                  <a:pos x="T6" y="T7"/>
                </a:cxn>
              </a:cxnLst>
              <a:rect l="0" t="0" r="r" b="b"/>
              <a:pathLst>
                <a:path w="21600" h="21600">
                  <a:moveTo>
                    <a:pt x="8272" y="0"/>
                  </a:moveTo>
                  <a:lnTo>
                    <a:pt x="0" y="14400"/>
                  </a:lnTo>
                  <a:lnTo>
                    <a:pt x="21600" y="21600"/>
                  </a:lnTo>
                  <a:lnTo>
                    <a:pt x="8272" y="0"/>
                  </a:lnTo>
                </a:path>
              </a:pathLst>
            </a:custGeom>
            <a:solidFill>
              <a:srgbClr val="CCCCFF"/>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endParaRPr lang="en-US"/>
            </a:p>
          </p:txBody>
        </p:sp>
        <p:sp>
          <p:nvSpPr>
            <p:cNvPr id="25797" name="Line 197"/>
            <p:cNvSpPr>
              <a:spLocks noChangeShapeType="1"/>
            </p:cNvSpPr>
            <p:nvPr/>
          </p:nvSpPr>
          <p:spPr bwMode="auto">
            <a:xfrm rot="10800000" flipH="1">
              <a:off x="3029" y="1834"/>
              <a:ext cx="201" cy="53"/>
            </a:xfrm>
            <a:prstGeom prst="line">
              <a:avLst/>
            </a:prstGeom>
            <a:noFill/>
            <a:ln w="50800" cap="flat">
              <a:solidFill>
                <a:srgbClr val="DFC7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798" name="Freeform 198"/>
            <p:cNvSpPr>
              <a:spLocks/>
            </p:cNvSpPr>
            <p:nvPr/>
          </p:nvSpPr>
          <p:spPr bwMode="auto">
            <a:xfrm>
              <a:off x="2010" y="1649"/>
              <a:ext cx="1186" cy="357"/>
            </a:xfrm>
            <a:custGeom>
              <a:avLst/>
              <a:gdLst>
                <a:gd name="T0" fmla="*/ 0 w 21600"/>
                <a:gd name="T1" fmla="*/ 13349 h 21600"/>
                <a:gd name="T2" fmla="*/ 614 w 21600"/>
                <a:gd name="T3" fmla="*/ 10263 h 21600"/>
                <a:gd name="T4" fmla="*/ 2075 w 21600"/>
                <a:gd name="T5" fmla="*/ 7848 h 21600"/>
                <a:gd name="T6" fmla="*/ 3735 w 21600"/>
                <a:gd name="T7" fmla="*/ 6507 h 21600"/>
                <a:gd name="T8" fmla="*/ 5756 w 21600"/>
                <a:gd name="T9" fmla="*/ 4226 h 21600"/>
                <a:gd name="T10" fmla="*/ 7200 w 21600"/>
                <a:gd name="T11" fmla="*/ 2482 h 21600"/>
                <a:gd name="T12" fmla="*/ 8355 w 21600"/>
                <a:gd name="T13" fmla="*/ 939 h 21600"/>
                <a:gd name="T14" fmla="*/ 10809 w 21600"/>
                <a:gd name="T15" fmla="*/ 0 h 21600"/>
                <a:gd name="T16" fmla="*/ 13389 w 21600"/>
                <a:gd name="T17" fmla="*/ 0 h 21600"/>
                <a:gd name="T18" fmla="*/ 15826 w 21600"/>
                <a:gd name="T19" fmla="*/ 2080 h 21600"/>
                <a:gd name="T20" fmla="*/ 17756 w 21600"/>
                <a:gd name="T21" fmla="*/ 4226 h 21600"/>
                <a:gd name="T22" fmla="*/ 19669 w 21600"/>
                <a:gd name="T23" fmla="*/ 6909 h 21600"/>
                <a:gd name="T24" fmla="*/ 20986 w 21600"/>
                <a:gd name="T25" fmla="*/ 8989 h 21600"/>
                <a:gd name="T26" fmla="*/ 21492 w 21600"/>
                <a:gd name="T27" fmla="*/ 11001 h 21600"/>
                <a:gd name="T28" fmla="*/ 21600 w 21600"/>
                <a:gd name="T29" fmla="*/ 12477 h 21600"/>
                <a:gd name="T30" fmla="*/ 21113 w 21600"/>
                <a:gd name="T31" fmla="*/ 15361 h 21600"/>
                <a:gd name="T32" fmla="*/ 18911 w 21600"/>
                <a:gd name="T33" fmla="*/ 17843 h 21600"/>
                <a:gd name="T34" fmla="*/ 16547 w 21600"/>
                <a:gd name="T35" fmla="*/ 20258 h 21600"/>
                <a:gd name="T36" fmla="*/ 14346 w 21600"/>
                <a:gd name="T37" fmla="*/ 21466 h 21600"/>
                <a:gd name="T38" fmla="*/ 10917 w 21600"/>
                <a:gd name="T39" fmla="*/ 21600 h 21600"/>
                <a:gd name="T40" fmla="*/ 10737 w 21600"/>
                <a:gd name="T41" fmla="*/ 21600 h 21600"/>
                <a:gd name="T42" fmla="*/ 10556 w 21600"/>
                <a:gd name="T43" fmla="*/ 21600 h 21600"/>
                <a:gd name="T44" fmla="*/ 10268 w 21600"/>
                <a:gd name="T45" fmla="*/ 21600 h 21600"/>
                <a:gd name="T46" fmla="*/ 9853 w 21600"/>
                <a:gd name="T47" fmla="*/ 21198 h 21600"/>
                <a:gd name="T48" fmla="*/ 9438 w 21600"/>
                <a:gd name="T49" fmla="*/ 21198 h 21600"/>
                <a:gd name="T50" fmla="*/ 8156 w 21600"/>
                <a:gd name="T51" fmla="*/ 20325 h 21600"/>
                <a:gd name="T52" fmla="*/ 5107 w 21600"/>
                <a:gd name="T53" fmla="*/ 19319 h 21600"/>
                <a:gd name="T54" fmla="*/ 2256 w 21600"/>
                <a:gd name="T55" fmla="*/ 17709 h 21600"/>
                <a:gd name="T56" fmla="*/ 902 w 21600"/>
                <a:gd name="T57" fmla="*/ 16234 h 21600"/>
                <a:gd name="T58" fmla="*/ 253 w 21600"/>
                <a:gd name="T59" fmla="*/ 14959 h 21600"/>
                <a:gd name="T60" fmla="*/ 0 w 21600"/>
                <a:gd name="T61" fmla="*/ 13349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600" h="21600">
                  <a:moveTo>
                    <a:pt x="0" y="13349"/>
                  </a:moveTo>
                  <a:lnTo>
                    <a:pt x="614" y="10263"/>
                  </a:lnTo>
                  <a:lnTo>
                    <a:pt x="2075" y="7848"/>
                  </a:lnTo>
                  <a:lnTo>
                    <a:pt x="3735" y="6507"/>
                  </a:lnTo>
                  <a:lnTo>
                    <a:pt x="5756" y="4226"/>
                  </a:lnTo>
                  <a:lnTo>
                    <a:pt x="7200" y="2482"/>
                  </a:lnTo>
                  <a:lnTo>
                    <a:pt x="8355" y="939"/>
                  </a:lnTo>
                  <a:lnTo>
                    <a:pt x="10809" y="0"/>
                  </a:lnTo>
                  <a:lnTo>
                    <a:pt x="13389" y="0"/>
                  </a:lnTo>
                  <a:lnTo>
                    <a:pt x="15826" y="2080"/>
                  </a:lnTo>
                  <a:lnTo>
                    <a:pt x="17756" y="4226"/>
                  </a:lnTo>
                  <a:lnTo>
                    <a:pt x="19669" y="6909"/>
                  </a:lnTo>
                  <a:lnTo>
                    <a:pt x="20986" y="8989"/>
                  </a:lnTo>
                  <a:lnTo>
                    <a:pt x="21492" y="11001"/>
                  </a:lnTo>
                  <a:lnTo>
                    <a:pt x="21600" y="12477"/>
                  </a:lnTo>
                  <a:lnTo>
                    <a:pt x="21113" y="15361"/>
                  </a:lnTo>
                  <a:lnTo>
                    <a:pt x="18911" y="17843"/>
                  </a:lnTo>
                  <a:lnTo>
                    <a:pt x="16547" y="20258"/>
                  </a:lnTo>
                  <a:lnTo>
                    <a:pt x="14346" y="21466"/>
                  </a:lnTo>
                  <a:lnTo>
                    <a:pt x="10917" y="21600"/>
                  </a:lnTo>
                  <a:lnTo>
                    <a:pt x="10737" y="21600"/>
                  </a:lnTo>
                  <a:lnTo>
                    <a:pt x="10556" y="21600"/>
                  </a:lnTo>
                  <a:lnTo>
                    <a:pt x="10268" y="21600"/>
                  </a:lnTo>
                  <a:lnTo>
                    <a:pt x="9853" y="21198"/>
                  </a:lnTo>
                  <a:lnTo>
                    <a:pt x="9438" y="21198"/>
                  </a:lnTo>
                  <a:lnTo>
                    <a:pt x="8156" y="20325"/>
                  </a:lnTo>
                  <a:lnTo>
                    <a:pt x="5107" y="19319"/>
                  </a:lnTo>
                  <a:lnTo>
                    <a:pt x="2256" y="17709"/>
                  </a:lnTo>
                  <a:lnTo>
                    <a:pt x="902" y="16234"/>
                  </a:lnTo>
                  <a:lnTo>
                    <a:pt x="253" y="14959"/>
                  </a:lnTo>
                  <a:lnTo>
                    <a:pt x="0" y="13349"/>
                  </a:lnTo>
                </a:path>
              </a:pathLst>
            </a:custGeom>
            <a:solidFill>
              <a:srgbClr val="DDB3FF"/>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endParaRPr lang="en-US"/>
            </a:p>
          </p:txBody>
        </p:sp>
        <p:sp>
          <p:nvSpPr>
            <p:cNvPr id="25799" name="Oval 199"/>
            <p:cNvSpPr>
              <a:spLocks/>
            </p:cNvSpPr>
            <p:nvPr/>
          </p:nvSpPr>
          <p:spPr bwMode="auto">
            <a:xfrm rot="1200000" flipH="1">
              <a:off x="2483" y="1772"/>
              <a:ext cx="102" cy="117"/>
            </a:xfrm>
            <a:prstGeom prst="ellipse">
              <a:avLst/>
            </a:prstGeom>
            <a:gradFill rotWithShape="0">
              <a:gsLst>
                <a:gs pos="0">
                  <a:srgbClr val="FFFFFF"/>
                </a:gs>
                <a:gs pos="100000">
                  <a:srgbClr val="D61EF8"/>
                </a:gs>
              </a:gsLst>
              <a:path path="rect">
                <a:fillToRect l="50000" t="50000" r="50000" b="50000"/>
              </a:path>
            </a:gra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800" name="Line 200"/>
            <p:cNvSpPr>
              <a:spLocks noChangeShapeType="1"/>
            </p:cNvSpPr>
            <p:nvPr/>
          </p:nvSpPr>
          <p:spPr bwMode="auto">
            <a:xfrm>
              <a:off x="3381" y="1908"/>
              <a:ext cx="87" cy="10"/>
            </a:xfrm>
            <a:prstGeom prst="line">
              <a:avLst/>
            </a:prstGeom>
            <a:noFill/>
            <a:ln w="50800" cap="flat">
              <a:solidFill>
                <a:srgbClr val="DFC7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801" name="Freeform 201"/>
            <p:cNvSpPr>
              <a:spLocks/>
            </p:cNvSpPr>
            <p:nvPr/>
          </p:nvSpPr>
          <p:spPr bwMode="auto">
            <a:xfrm>
              <a:off x="3404" y="1717"/>
              <a:ext cx="1064" cy="396"/>
            </a:xfrm>
            <a:custGeom>
              <a:avLst/>
              <a:gdLst>
                <a:gd name="T0" fmla="*/ 201 w 21600"/>
                <a:gd name="T1" fmla="*/ 12067 h 21600"/>
                <a:gd name="T2" fmla="*/ 0 w 21600"/>
                <a:gd name="T3" fmla="*/ 10257 h 21600"/>
                <a:gd name="T4" fmla="*/ 684 w 21600"/>
                <a:gd name="T5" fmla="*/ 8628 h 21600"/>
                <a:gd name="T6" fmla="*/ 2697 w 21600"/>
                <a:gd name="T7" fmla="*/ 7964 h 21600"/>
                <a:gd name="T8" fmla="*/ 4791 w 21600"/>
                <a:gd name="T9" fmla="*/ 6878 h 21600"/>
                <a:gd name="T10" fmla="*/ 6603 w 21600"/>
                <a:gd name="T11" fmla="*/ 5973 h 21600"/>
                <a:gd name="T12" fmla="*/ 8998 w 21600"/>
                <a:gd name="T13" fmla="*/ 3560 h 21600"/>
                <a:gd name="T14" fmla="*/ 12521 w 21600"/>
                <a:gd name="T15" fmla="*/ 845 h 21600"/>
                <a:gd name="T16" fmla="*/ 15682 w 21600"/>
                <a:gd name="T17" fmla="*/ 543 h 21600"/>
                <a:gd name="T18" fmla="*/ 18681 w 21600"/>
                <a:gd name="T19" fmla="*/ 0 h 21600"/>
                <a:gd name="T20" fmla="*/ 20976 w 21600"/>
                <a:gd name="T21" fmla="*/ 1207 h 21600"/>
                <a:gd name="T22" fmla="*/ 21600 w 21600"/>
                <a:gd name="T23" fmla="*/ 1207 h 21600"/>
                <a:gd name="T24" fmla="*/ 21600 w 21600"/>
                <a:gd name="T25" fmla="*/ 16230 h 21600"/>
                <a:gd name="T26" fmla="*/ 20714 w 21600"/>
                <a:gd name="T27" fmla="*/ 16653 h 21600"/>
                <a:gd name="T28" fmla="*/ 18278 w 21600"/>
                <a:gd name="T29" fmla="*/ 18040 h 21600"/>
                <a:gd name="T30" fmla="*/ 14514 w 21600"/>
                <a:gd name="T31" fmla="*/ 19187 h 21600"/>
                <a:gd name="T32" fmla="*/ 10609 w 21600"/>
                <a:gd name="T33" fmla="*/ 20997 h 21600"/>
                <a:gd name="T34" fmla="*/ 7609 w 21600"/>
                <a:gd name="T35" fmla="*/ 21600 h 21600"/>
                <a:gd name="T36" fmla="*/ 5033 w 21600"/>
                <a:gd name="T37" fmla="*/ 20393 h 21600"/>
                <a:gd name="T38" fmla="*/ 3583 w 21600"/>
                <a:gd name="T39" fmla="*/ 18644 h 21600"/>
                <a:gd name="T40" fmla="*/ 1691 w 21600"/>
                <a:gd name="T41" fmla="*/ 15566 h 21600"/>
                <a:gd name="T42" fmla="*/ 624 w 21600"/>
                <a:gd name="T43" fmla="*/ 13877 h 21600"/>
                <a:gd name="T44" fmla="*/ 201 w 21600"/>
                <a:gd name="T45" fmla="*/ 12067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600" h="21600">
                  <a:moveTo>
                    <a:pt x="201" y="12067"/>
                  </a:moveTo>
                  <a:lnTo>
                    <a:pt x="0" y="10257"/>
                  </a:lnTo>
                  <a:lnTo>
                    <a:pt x="684" y="8628"/>
                  </a:lnTo>
                  <a:lnTo>
                    <a:pt x="2697" y="7964"/>
                  </a:lnTo>
                  <a:lnTo>
                    <a:pt x="4791" y="6878"/>
                  </a:lnTo>
                  <a:lnTo>
                    <a:pt x="6603" y="5973"/>
                  </a:lnTo>
                  <a:lnTo>
                    <a:pt x="8998" y="3560"/>
                  </a:lnTo>
                  <a:lnTo>
                    <a:pt x="12521" y="845"/>
                  </a:lnTo>
                  <a:lnTo>
                    <a:pt x="15682" y="543"/>
                  </a:lnTo>
                  <a:lnTo>
                    <a:pt x="18681" y="0"/>
                  </a:lnTo>
                  <a:lnTo>
                    <a:pt x="20976" y="1207"/>
                  </a:lnTo>
                  <a:lnTo>
                    <a:pt x="21600" y="1207"/>
                  </a:lnTo>
                  <a:lnTo>
                    <a:pt x="21600" y="16230"/>
                  </a:lnTo>
                  <a:lnTo>
                    <a:pt x="20714" y="16653"/>
                  </a:lnTo>
                  <a:lnTo>
                    <a:pt x="18278" y="18040"/>
                  </a:lnTo>
                  <a:lnTo>
                    <a:pt x="14514" y="19187"/>
                  </a:lnTo>
                  <a:lnTo>
                    <a:pt x="10609" y="20997"/>
                  </a:lnTo>
                  <a:lnTo>
                    <a:pt x="7609" y="21600"/>
                  </a:lnTo>
                  <a:lnTo>
                    <a:pt x="5033" y="20393"/>
                  </a:lnTo>
                  <a:lnTo>
                    <a:pt x="3583" y="18644"/>
                  </a:lnTo>
                  <a:lnTo>
                    <a:pt x="1691" y="15566"/>
                  </a:lnTo>
                  <a:lnTo>
                    <a:pt x="624" y="13877"/>
                  </a:lnTo>
                  <a:lnTo>
                    <a:pt x="201" y="12067"/>
                  </a:lnTo>
                </a:path>
              </a:pathLst>
            </a:custGeom>
            <a:solidFill>
              <a:srgbClr val="DDB3FF"/>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endParaRPr lang="en-US"/>
            </a:p>
          </p:txBody>
        </p:sp>
        <p:sp>
          <p:nvSpPr>
            <p:cNvPr id="25802" name="Oval 202"/>
            <p:cNvSpPr>
              <a:spLocks/>
            </p:cNvSpPr>
            <p:nvPr/>
          </p:nvSpPr>
          <p:spPr bwMode="auto">
            <a:xfrm rot="2339999" flipH="1">
              <a:off x="3938" y="1901"/>
              <a:ext cx="80" cy="104"/>
            </a:xfrm>
            <a:prstGeom prst="ellipse">
              <a:avLst/>
            </a:prstGeom>
            <a:gradFill rotWithShape="0">
              <a:gsLst>
                <a:gs pos="0">
                  <a:srgbClr val="FFFFFF"/>
                </a:gs>
                <a:gs pos="100000">
                  <a:srgbClr val="D61EF8"/>
                </a:gs>
              </a:gsLst>
              <a:path path="rect">
                <a:fillToRect l="50000" t="50000" r="50000" b="50000"/>
              </a:path>
            </a:gra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803" name="Freeform 203"/>
            <p:cNvSpPr>
              <a:spLocks/>
            </p:cNvSpPr>
            <p:nvPr/>
          </p:nvSpPr>
          <p:spPr bwMode="auto">
            <a:xfrm>
              <a:off x="1799" y="1675"/>
              <a:ext cx="92" cy="90"/>
            </a:xfrm>
            <a:custGeom>
              <a:avLst/>
              <a:gdLst>
                <a:gd name="T0" fmla="*/ 8361 w 21600"/>
                <a:gd name="T1" fmla="*/ 0 h 21600"/>
                <a:gd name="T2" fmla="*/ 0 w 21600"/>
                <a:gd name="T3" fmla="*/ 14400 h 21600"/>
                <a:gd name="T4" fmla="*/ 21600 w 21600"/>
                <a:gd name="T5" fmla="*/ 21600 h 21600"/>
                <a:gd name="T6" fmla="*/ 8361 w 21600"/>
                <a:gd name="T7" fmla="*/ 0 h 21600"/>
              </a:gdLst>
              <a:ahLst/>
              <a:cxnLst>
                <a:cxn ang="0">
                  <a:pos x="T0" y="T1"/>
                </a:cxn>
                <a:cxn ang="0">
                  <a:pos x="T2" y="T3"/>
                </a:cxn>
                <a:cxn ang="0">
                  <a:pos x="T4" y="T5"/>
                </a:cxn>
                <a:cxn ang="0">
                  <a:pos x="T6" y="T7"/>
                </a:cxn>
              </a:cxnLst>
              <a:rect l="0" t="0" r="r" b="b"/>
              <a:pathLst>
                <a:path w="21600" h="21600">
                  <a:moveTo>
                    <a:pt x="8361" y="0"/>
                  </a:moveTo>
                  <a:lnTo>
                    <a:pt x="0" y="14400"/>
                  </a:lnTo>
                  <a:lnTo>
                    <a:pt x="21600" y="21600"/>
                  </a:lnTo>
                  <a:lnTo>
                    <a:pt x="8361" y="0"/>
                  </a:lnTo>
                </a:path>
              </a:pathLst>
            </a:custGeom>
            <a:solidFill>
              <a:srgbClr val="CCCCFF"/>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endParaRPr lang="en-US"/>
            </a:p>
          </p:txBody>
        </p:sp>
        <p:sp>
          <p:nvSpPr>
            <p:cNvPr id="25804" name="Freeform 204"/>
            <p:cNvSpPr>
              <a:spLocks/>
            </p:cNvSpPr>
            <p:nvPr/>
          </p:nvSpPr>
          <p:spPr bwMode="auto">
            <a:xfrm>
              <a:off x="1944" y="1718"/>
              <a:ext cx="92" cy="90"/>
            </a:xfrm>
            <a:custGeom>
              <a:avLst/>
              <a:gdLst>
                <a:gd name="T0" fmla="*/ 13328 w 21600"/>
                <a:gd name="T1" fmla="*/ 0 h 21600"/>
                <a:gd name="T2" fmla="*/ 21600 w 21600"/>
                <a:gd name="T3" fmla="*/ 14400 h 21600"/>
                <a:gd name="T4" fmla="*/ 0 w 21600"/>
                <a:gd name="T5" fmla="*/ 21600 h 21600"/>
                <a:gd name="T6" fmla="*/ 13328 w 21600"/>
                <a:gd name="T7" fmla="*/ 0 h 21600"/>
              </a:gdLst>
              <a:ahLst/>
              <a:cxnLst>
                <a:cxn ang="0">
                  <a:pos x="T0" y="T1"/>
                </a:cxn>
                <a:cxn ang="0">
                  <a:pos x="T2" y="T3"/>
                </a:cxn>
                <a:cxn ang="0">
                  <a:pos x="T4" y="T5"/>
                </a:cxn>
                <a:cxn ang="0">
                  <a:pos x="T6" y="T7"/>
                </a:cxn>
              </a:cxnLst>
              <a:rect l="0" t="0" r="r" b="b"/>
              <a:pathLst>
                <a:path w="21600" h="21600">
                  <a:moveTo>
                    <a:pt x="13328" y="0"/>
                  </a:moveTo>
                  <a:lnTo>
                    <a:pt x="21600" y="14400"/>
                  </a:lnTo>
                  <a:lnTo>
                    <a:pt x="0" y="21600"/>
                  </a:lnTo>
                  <a:lnTo>
                    <a:pt x="13328" y="0"/>
                  </a:lnTo>
                </a:path>
              </a:pathLst>
            </a:custGeom>
            <a:solidFill>
              <a:srgbClr val="CCCCFF"/>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endParaRPr lang="en-US"/>
            </a:p>
          </p:txBody>
        </p:sp>
        <p:sp>
          <p:nvSpPr>
            <p:cNvPr id="25805" name="Freeform 205"/>
            <p:cNvSpPr>
              <a:spLocks/>
            </p:cNvSpPr>
            <p:nvPr/>
          </p:nvSpPr>
          <p:spPr bwMode="auto">
            <a:xfrm>
              <a:off x="2002" y="1937"/>
              <a:ext cx="79" cy="107"/>
            </a:xfrm>
            <a:custGeom>
              <a:avLst/>
              <a:gdLst>
                <a:gd name="T0" fmla="*/ 7020 w 21600"/>
                <a:gd name="T1" fmla="*/ 0 h 21600"/>
                <a:gd name="T2" fmla="*/ 21600 w 21600"/>
                <a:gd name="T3" fmla="*/ 8325 h 21600"/>
                <a:gd name="T4" fmla="*/ 0 w 21600"/>
                <a:gd name="T5" fmla="*/ 21600 h 21600"/>
                <a:gd name="T6" fmla="*/ 7020 w 21600"/>
                <a:gd name="T7" fmla="*/ 0 h 21600"/>
              </a:gdLst>
              <a:ahLst/>
              <a:cxnLst>
                <a:cxn ang="0">
                  <a:pos x="T0" y="T1"/>
                </a:cxn>
                <a:cxn ang="0">
                  <a:pos x="T2" y="T3"/>
                </a:cxn>
                <a:cxn ang="0">
                  <a:pos x="T4" y="T5"/>
                </a:cxn>
                <a:cxn ang="0">
                  <a:pos x="T6" y="T7"/>
                </a:cxn>
              </a:cxnLst>
              <a:rect l="0" t="0" r="r" b="b"/>
              <a:pathLst>
                <a:path w="21600" h="21600">
                  <a:moveTo>
                    <a:pt x="7020" y="0"/>
                  </a:moveTo>
                  <a:lnTo>
                    <a:pt x="21600" y="8325"/>
                  </a:lnTo>
                  <a:lnTo>
                    <a:pt x="0" y="21600"/>
                  </a:lnTo>
                  <a:lnTo>
                    <a:pt x="7020" y="0"/>
                  </a:lnTo>
                </a:path>
              </a:pathLst>
            </a:custGeom>
            <a:solidFill>
              <a:srgbClr val="CCCCFF"/>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endParaRPr lang="en-US"/>
            </a:p>
          </p:txBody>
        </p:sp>
        <p:sp>
          <p:nvSpPr>
            <p:cNvPr id="25806" name="Freeform 206"/>
            <p:cNvSpPr>
              <a:spLocks/>
            </p:cNvSpPr>
            <p:nvPr/>
          </p:nvSpPr>
          <p:spPr bwMode="auto">
            <a:xfrm>
              <a:off x="2466" y="2335"/>
              <a:ext cx="62" cy="108"/>
            </a:xfrm>
            <a:custGeom>
              <a:avLst/>
              <a:gdLst>
                <a:gd name="T0" fmla="*/ 21600 w 21600"/>
                <a:gd name="T1" fmla="*/ 0 h 21600"/>
                <a:gd name="T2" fmla="*/ 0 w 21600"/>
                <a:gd name="T3" fmla="*/ 1984 h 21600"/>
                <a:gd name="T4" fmla="*/ 14850 w 21600"/>
                <a:gd name="T5" fmla="*/ 21600 h 21600"/>
                <a:gd name="T6" fmla="*/ 21600 w 21600"/>
                <a:gd name="T7" fmla="*/ 0 h 21600"/>
              </a:gdLst>
              <a:ahLst/>
              <a:cxnLst>
                <a:cxn ang="0">
                  <a:pos x="T0" y="T1"/>
                </a:cxn>
                <a:cxn ang="0">
                  <a:pos x="T2" y="T3"/>
                </a:cxn>
                <a:cxn ang="0">
                  <a:pos x="T4" y="T5"/>
                </a:cxn>
                <a:cxn ang="0">
                  <a:pos x="T6" y="T7"/>
                </a:cxn>
              </a:cxnLst>
              <a:rect l="0" t="0" r="r" b="b"/>
              <a:pathLst>
                <a:path w="21600" h="21600">
                  <a:moveTo>
                    <a:pt x="21600" y="0"/>
                  </a:moveTo>
                  <a:lnTo>
                    <a:pt x="0" y="1984"/>
                  </a:lnTo>
                  <a:lnTo>
                    <a:pt x="14850" y="21600"/>
                  </a:lnTo>
                  <a:lnTo>
                    <a:pt x="21600" y="0"/>
                  </a:lnTo>
                </a:path>
              </a:pathLst>
            </a:custGeom>
            <a:solidFill>
              <a:srgbClr val="CCCCFF"/>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endParaRPr lang="en-US"/>
            </a:p>
          </p:txBody>
        </p:sp>
        <p:sp>
          <p:nvSpPr>
            <p:cNvPr id="25807" name="Freeform 207"/>
            <p:cNvSpPr>
              <a:spLocks/>
            </p:cNvSpPr>
            <p:nvPr/>
          </p:nvSpPr>
          <p:spPr bwMode="auto">
            <a:xfrm>
              <a:off x="2830" y="1566"/>
              <a:ext cx="98" cy="75"/>
            </a:xfrm>
            <a:custGeom>
              <a:avLst/>
              <a:gdLst>
                <a:gd name="T0" fmla="*/ 5455 w 21600"/>
                <a:gd name="T1" fmla="*/ 0 h 21600"/>
                <a:gd name="T2" fmla="*/ 0 w 21600"/>
                <a:gd name="T3" fmla="*/ 19343 h 21600"/>
                <a:gd name="T4" fmla="*/ 21600 w 21600"/>
                <a:gd name="T5" fmla="*/ 21600 h 21600"/>
                <a:gd name="T6" fmla="*/ 5455 w 21600"/>
                <a:gd name="T7" fmla="*/ 0 h 21600"/>
              </a:gdLst>
              <a:ahLst/>
              <a:cxnLst>
                <a:cxn ang="0">
                  <a:pos x="T0" y="T1"/>
                </a:cxn>
                <a:cxn ang="0">
                  <a:pos x="T2" y="T3"/>
                </a:cxn>
                <a:cxn ang="0">
                  <a:pos x="T4" y="T5"/>
                </a:cxn>
                <a:cxn ang="0">
                  <a:pos x="T6" y="T7"/>
                </a:cxn>
              </a:cxnLst>
              <a:rect l="0" t="0" r="r" b="b"/>
              <a:pathLst>
                <a:path w="21600" h="21600">
                  <a:moveTo>
                    <a:pt x="5455" y="0"/>
                  </a:moveTo>
                  <a:lnTo>
                    <a:pt x="0" y="19343"/>
                  </a:lnTo>
                  <a:lnTo>
                    <a:pt x="21600" y="21600"/>
                  </a:lnTo>
                  <a:lnTo>
                    <a:pt x="5455" y="0"/>
                  </a:lnTo>
                </a:path>
              </a:pathLst>
            </a:custGeom>
            <a:solidFill>
              <a:srgbClr val="CCCCFF"/>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endParaRPr lang="en-US"/>
            </a:p>
          </p:txBody>
        </p:sp>
        <p:sp>
          <p:nvSpPr>
            <p:cNvPr id="25808" name="Freeform 208"/>
            <p:cNvSpPr>
              <a:spLocks/>
            </p:cNvSpPr>
            <p:nvPr/>
          </p:nvSpPr>
          <p:spPr bwMode="auto">
            <a:xfrm>
              <a:off x="3215" y="1729"/>
              <a:ext cx="72" cy="110"/>
            </a:xfrm>
            <a:custGeom>
              <a:avLst/>
              <a:gdLst>
                <a:gd name="T0" fmla="*/ 16866 w 21600"/>
                <a:gd name="T1" fmla="*/ 0 h 21600"/>
                <a:gd name="T2" fmla="*/ 0 w 21600"/>
                <a:gd name="T3" fmla="*/ 7200 h 21600"/>
                <a:gd name="T4" fmla="*/ 21600 w 21600"/>
                <a:gd name="T5" fmla="*/ 21600 h 21600"/>
                <a:gd name="T6" fmla="*/ 16866 w 21600"/>
                <a:gd name="T7" fmla="*/ 0 h 21600"/>
              </a:gdLst>
              <a:ahLst/>
              <a:cxnLst>
                <a:cxn ang="0">
                  <a:pos x="T0" y="T1"/>
                </a:cxn>
                <a:cxn ang="0">
                  <a:pos x="T2" y="T3"/>
                </a:cxn>
                <a:cxn ang="0">
                  <a:pos x="T4" y="T5"/>
                </a:cxn>
                <a:cxn ang="0">
                  <a:pos x="T6" y="T7"/>
                </a:cxn>
              </a:cxnLst>
              <a:rect l="0" t="0" r="r" b="b"/>
              <a:pathLst>
                <a:path w="21600" h="21600">
                  <a:moveTo>
                    <a:pt x="16866" y="0"/>
                  </a:moveTo>
                  <a:lnTo>
                    <a:pt x="0" y="7200"/>
                  </a:lnTo>
                  <a:lnTo>
                    <a:pt x="21600" y="21600"/>
                  </a:lnTo>
                  <a:lnTo>
                    <a:pt x="16866" y="0"/>
                  </a:lnTo>
                </a:path>
              </a:pathLst>
            </a:custGeom>
            <a:solidFill>
              <a:srgbClr val="CCCCFF"/>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endParaRPr lang="en-US"/>
            </a:p>
          </p:txBody>
        </p:sp>
        <p:sp>
          <p:nvSpPr>
            <p:cNvPr id="25809" name="Freeform 209"/>
            <p:cNvSpPr>
              <a:spLocks/>
            </p:cNvSpPr>
            <p:nvPr/>
          </p:nvSpPr>
          <p:spPr bwMode="auto">
            <a:xfrm>
              <a:off x="3316" y="1747"/>
              <a:ext cx="74" cy="109"/>
            </a:xfrm>
            <a:custGeom>
              <a:avLst/>
              <a:gdLst>
                <a:gd name="T0" fmla="*/ 4670 w 21600"/>
                <a:gd name="T1" fmla="*/ 0 h 21600"/>
                <a:gd name="T2" fmla="*/ 21600 w 21600"/>
                <a:gd name="T3" fmla="*/ 7200 h 21600"/>
                <a:gd name="T4" fmla="*/ 0 w 21600"/>
                <a:gd name="T5" fmla="*/ 21600 h 21600"/>
                <a:gd name="T6" fmla="*/ 4670 w 21600"/>
                <a:gd name="T7" fmla="*/ 0 h 21600"/>
              </a:gdLst>
              <a:ahLst/>
              <a:cxnLst>
                <a:cxn ang="0">
                  <a:pos x="T0" y="T1"/>
                </a:cxn>
                <a:cxn ang="0">
                  <a:pos x="T2" y="T3"/>
                </a:cxn>
                <a:cxn ang="0">
                  <a:pos x="T4" y="T5"/>
                </a:cxn>
                <a:cxn ang="0">
                  <a:pos x="T6" y="T7"/>
                </a:cxn>
              </a:cxnLst>
              <a:rect l="0" t="0" r="r" b="b"/>
              <a:pathLst>
                <a:path w="21600" h="21600">
                  <a:moveTo>
                    <a:pt x="4670" y="0"/>
                  </a:moveTo>
                  <a:lnTo>
                    <a:pt x="21600" y="7200"/>
                  </a:lnTo>
                  <a:lnTo>
                    <a:pt x="0" y="21600"/>
                  </a:lnTo>
                  <a:lnTo>
                    <a:pt x="4670" y="0"/>
                  </a:lnTo>
                </a:path>
              </a:pathLst>
            </a:custGeom>
            <a:solidFill>
              <a:srgbClr val="CCCCFF"/>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endParaRPr lang="en-US"/>
            </a:p>
          </p:txBody>
        </p:sp>
        <p:sp>
          <p:nvSpPr>
            <p:cNvPr id="25810" name="Freeform 210"/>
            <p:cNvSpPr>
              <a:spLocks/>
            </p:cNvSpPr>
            <p:nvPr/>
          </p:nvSpPr>
          <p:spPr bwMode="auto">
            <a:xfrm>
              <a:off x="2610" y="2264"/>
              <a:ext cx="74" cy="110"/>
            </a:xfrm>
            <a:custGeom>
              <a:avLst/>
              <a:gdLst>
                <a:gd name="T0" fmla="*/ 4670 w 21600"/>
                <a:gd name="T1" fmla="*/ 0 h 21600"/>
                <a:gd name="T2" fmla="*/ 21600 w 21600"/>
                <a:gd name="T3" fmla="*/ 7200 h 21600"/>
                <a:gd name="T4" fmla="*/ 0 w 21600"/>
                <a:gd name="T5" fmla="*/ 21600 h 21600"/>
                <a:gd name="T6" fmla="*/ 4670 w 21600"/>
                <a:gd name="T7" fmla="*/ 0 h 21600"/>
              </a:gdLst>
              <a:ahLst/>
              <a:cxnLst>
                <a:cxn ang="0">
                  <a:pos x="T0" y="T1"/>
                </a:cxn>
                <a:cxn ang="0">
                  <a:pos x="T2" y="T3"/>
                </a:cxn>
                <a:cxn ang="0">
                  <a:pos x="T4" y="T5"/>
                </a:cxn>
                <a:cxn ang="0">
                  <a:pos x="T6" y="T7"/>
                </a:cxn>
              </a:cxnLst>
              <a:rect l="0" t="0" r="r" b="b"/>
              <a:pathLst>
                <a:path w="21600" h="21600">
                  <a:moveTo>
                    <a:pt x="4670" y="0"/>
                  </a:moveTo>
                  <a:lnTo>
                    <a:pt x="21600" y="7200"/>
                  </a:lnTo>
                  <a:lnTo>
                    <a:pt x="0" y="21600"/>
                  </a:lnTo>
                  <a:lnTo>
                    <a:pt x="4670" y="0"/>
                  </a:lnTo>
                </a:path>
              </a:pathLst>
            </a:custGeom>
            <a:solidFill>
              <a:srgbClr val="CCCCFF"/>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endParaRPr lang="en-US"/>
            </a:p>
          </p:txBody>
        </p:sp>
        <p:sp>
          <p:nvSpPr>
            <p:cNvPr id="25811" name="Freeform 211"/>
            <p:cNvSpPr>
              <a:spLocks/>
            </p:cNvSpPr>
            <p:nvPr/>
          </p:nvSpPr>
          <p:spPr bwMode="auto">
            <a:xfrm>
              <a:off x="4214" y="1318"/>
              <a:ext cx="71" cy="109"/>
            </a:xfrm>
            <a:custGeom>
              <a:avLst/>
              <a:gdLst>
                <a:gd name="T0" fmla="*/ 4734 w 21600"/>
                <a:gd name="T1" fmla="*/ 0 h 21600"/>
                <a:gd name="T2" fmla="*/ 21600 w 21600"/>
                <a:gd name="T3" fmla="*/ 7053 h 21600"/>
                <a:gd name="T4" fmla="*/ 0 w 21600"/>
                <a:gd name="T5" fmla="*/ 21600 h 21600"/>
                <a:gd name="T6" fmla="*/ 4734 w 21600"/>
                <a:gd name="T7" fmla="*/ 0 h 21600"/>
              </a:gdLst>
              <a:ahLst/>
              <a:cxnLst>
                <a:cxn ang="0">
                  <a:pos x="T0" y="T1"/>
                </a:cxn>
                <a:cxn ang="0">
                  <a:pos x="T2" y="T3"/>
                </a:cxn>
                <a:cxn ang="0">
                  <a:pos x="T4" y="T5"/>
                </a:cxn>
                <a:cxn ang="0">
                  <a:pos x="T6" y="T7"/>
                </a:cxn>
              </a:cxnLst>
              <a:rect l="0" t="0" r="r" b="b"/>
              <a:pathLst>
                <a:path w="21600" h="21600">
                  <a:moveTo>
                    <a:pt x="4734" y="0"/>
                  </a:moveTo>
                  <a:lnTo>
                    <a:pt x="21600" y="7053"/>
                  </a:lnTo>
                  <a:lnTo>
                    <a:pt x="0" y="21600"/>
                  </a:lnTo>
                  <a:lnTo>
                    <a:pt x="4734" y="0"/>
                  </a:lnTo>
                </a:path>
              </a:pathLst>
            </a:custGeom>
            <a:solidFill>
              <a:srgbClr val="CCCCFF"/>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endParaRPr lang="en-US"/>
            </a:p>
          </p:txBody>
        </p:sp>
        <p:sp>
          <p:nvSpPr>
            <p:cNvPr id="25812" name="Freeform 212"/>
            <p:cNvSpPr>
              <a:spLocks/>
            </p:cNvSpPr>
            <p:nvPr/>
          </p:nvSpPr>
          <p:spPr bwMode="auto">
            <a:xfrm>
              <a:off x="4072" y="1358"/>
              <a:ext cx="74" cy="109"/>
            </a:xfrm>
            <a:custGeom>
              <a:avLst/>
              <a:gdLst>
                <a:gd name="T0" fmla="*/ 16930 w 21600"/>
                <a:gd name="T1" fmla="*/ 0 h 21600"/>
                <a:gd name="T2" fmla="*/ 0 w 21600"/>
                <a:gd name="T3" fmla="*/ 7053 h 21600"/>
                <a:gd name="T4" fmla="*/ 21600 w 21600"/>
                <a:gd name="T5" fmla="*/ 21600 h 21600"/>
                <a:gd name="T6" fmla="*/ 16930 w 21600"/>
                <a:gd name="T7" fmla="*/ 0 h 21600"/>
              </a:gdLst>
              <a:ahLst/>
              <a:cxnLst>
                <a:cxn ang="0">
                  <a:pos x="T0" y="T1"/>
                </a:cxn>
                <a:cxn ang="0">
                  <a:pos x="T2" y="T3"/>
                </a:cxn>
                <a:cxn ang="0">
                  <a:pos x="T4" y="T5"/>
                </a:cxn>
                <a:cxn ang="0">
                  <a:pos x="T6" y="T7"/>
                </a:cxn>
              </a:cxnLst>
              <a:rect l="0" t="0" r="r" b="b"/>
              <a:pathLst>
                <a:path w="21600" h="21600">
                  <a:moveTo>
                    <a:pt x="16930" y="0"/>
                  </a:moveTo>
                  <a:lnTo>
                    <a:pt x="0" y="7053"/>
                  </a:lnTo>
                  <a:lnTo>
                    <a:pt x="21600" y="21600"/>
                  </a:lnTo>
                  <a:lnTo>
                    <a:pt x="16930" y="0"/>
                  </a:lnTo>
                </a:path>
              </a:pathLst>
            </a:custGeom>
            <a:solidFill>
              <a:srgbClr val="CCCCFF"/>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endParaRPr lang="en-US"/>
            </a:p>
          </p:txBody>
        </p:sp>
        <p:sp>
          <p:nvSpPr>
            <p:cNvPr id="25813" name="Freeform 213"/>
            <p:cNvSpPr>
              <a:spLocks/>
            </p:cNvSpPr>
            <p:nvPr/>
          </p:nvSpPr>
          <p:spPr bwMode="auto">
            <a:xfrm>
              <a:off x="4178" y="1483"/>
              <a:ext cx="62" cy="110"/>
            </a:xfrm>
            <a:custGeom>
              <a:avLst/>
              <a:gdLst>
                <a:gd name="T0" fmla="*/ 21600 w 21600"/>
                <a:gd name="T1" fmla="*/ 0 h 21600"/>
                <a:gd name="T2" fmla="*/ 0 w 21600"/>
                <a:gd name="T3" fmla="*/ 3273 h 21600"/>
                <a:gd name="T4" fmla="*/ 17486 w 21600"/>
                <a:gd name="T5" fmla="*/ 21600 h 21600"/>
                <a:gd name="T6" fmla="*/ 21600 w 21600"/>
                <a:gd name="T7" fmla="*/ 0 h 21600"/>
              </a:gdLst>
              <a:ahLst/>
              <a:cxnLst>
                <a:cxn ang="0">
                  <a:pos x="T0" y="T1"/>
                </a:cxn>
                <a:cxn ang="0">
                  <a:pos x="T2" y="T3"/>
                </a:cxn>
                <a:cxn ang="0">
                  <a:pos x="T4" y="T5"/>
                </a:cxn>
                <a:cxn ang="0">
                  <a:pos x="T6" y="T7"/>
                </a:cxn>
              </a:cxnLst>
              <a:rect l="0" t="0" r="r" b="b"/>
              <a:pathLst>
                <a:path w="21600" h="21600">
                  <a:moveTo>
                    <a:pt x="21600" y="0"/>
                  </a:moveTo>
                  <a:lnTo>
                    <a:pt x="0" y="3273"/>
                  </a:lnTo>
                  <a:lnTo>
                    <a:pt x="17486" y="21600"/>
                  </a:lnTo>
                  <a:lnTo>
                    <a:pt x="21600" y="0"/>
                  </a:lnTo>
                </a:path>
              </a:pathLst>
            </a:custGeom>
            <a:solidFill>
              <a:srgbClr val="CCCCFF"/>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endParaRPr lang="en-US"/>
            </a:p>
          </p:txBody>
        </p:sp>
        <p:sp>
          <p:nvSpPr>
            <p:cNvPr id="25814" name="Freeform 214"/>
            <p:cNvSpPr>
              <a:spLocks/>
            </p:cNvSpPr>
            <p:nvPr/>
          </p:nvSpPr>
          <p:spPr bwMode="auto">
            <a:xfrm>
              <a:off x="3030" y="1230"/>
              <a:ext cx="98" cy="74"/>
            </a:xfrm>
            <a:custGeom>
              <a:avLst/>
              <a:gdLst>
                <a:gd name="T0" fmla="*/ 16145 w 21600"/>
                <a:gd name="T1" fmla="*/ 0 h 21600"/>
                <a:gd name="T2" fmla="*/ 21600 w 21600"/>
                <a:gd name="T3" fmla="*/ 19343 h 21600"/>
                <a:gd name="T4" fmla="*/ 0 w 21600"/>
                <a:gd name="T5" fmla="*/ 21600 h 21600"/>
                <a:gd name="T6" fmla="*/ 16145 w 21600"/>
                <a:gd name="T7" fmla="*/ 0 h 21600"/>
              </a:gdLst>
              <a:ahLst/>
              <a:cxnLst>
                <a:cxn ang="0">
                  <a:pos x="T0" y="T1"/>
                </a:cxn>
                <a:cxn ang="0">
                  <a:pos x="T2" y="T3"/>
                </a:cxn>
                <a:cxn ang="0">
                  <a:pos x="T4" y="T5"/>
                </a:cxn>
                <a:cxn ang="0">
                  <a:pos x="T6" y="T7"/>
                </a:cxn>
              </a:cxnLst>
              <a:rect l="0" t="0" r="r" b="b"/>
              <a:pathLst>
                <a:path w="21600" h="21600">
                  <a:moveTo>
                    <a:pt x="16145" y="0"/>
                  </a:moveTo>
                  <a:lnTo>
                    <a:pt x="21600" y="19343"/>
                  </a:lnTo>
                  <a:lnTo>
                    <a:pt x="0" y="21600"/>
                  </a:lnTo>
                  <a:lnTo>
                    <a:pt x="16145" y="0"/>
                  </a:lnTo>
                </a:path>
              </a:pathLst>
            </a:custGeom>
            <a:solidFill>
              <a:srgbClr val="CCCCFF"/>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endParaRPr lang="en-US"/>
            </a:p>
          </p:txBody>
        </p:sp>
        <p:sp>
          <p:nvSpPr>
            <p:cNvPr id="25815" name="Freeform 215"/>
            <p:cNvSpPr>
              <a:spLocks/>
            </p:cNvSpPr>
            <p:nvPr/>
          </p:nvSpPr>
          <p:spPr bwMode="auto">
            <a:xfrm>
              <a:off x="2867" y="1349"/>
              <a:ext cx="97" cy="74"/>
            </a:xfrm>
            <a:custGeom>
              <a:avLst/>
              <a:gdLst>
                <a:gd name="T0" fmla="*/ 16145 w 21600"/>
                <a:gd name="T1" fmla="*/ 0 h 21600"/>
                <a:gd name="T2" fmla="*/ 21600 w 21600"/>
                <a:gd name="T3" fmla="*/ 19343 h 21600"/>
                <a:gd name="T4" fmla="*/ 0 w 21600"/>
                <a:gd name="T5" fmla="*/ 21600 h 21600"/>
                <a:gd name="T6" fmla="*/ 16145 w 21600"/>
                <a:gd name="T7" fmla="*/ 0 h 21600"/>
              </a:gdLst>
              <a:ahLst/>
              <a:cxnLst>
                <a:cxn ang="0">
                  <a:pos x="T0" y="T1"/>
                </a:cxn>
                <a:cxn ang="0">
                  <a:pos x="T2" y="T3"/>
                </a:cxn>
                <a:cxn ang="0">
                  <a:pos x="T4" y="T5"/>
                </a:cxn>
                <a:cxn ang="0">
                  <a:pos x="T6" y="T7"/>
                </a:cxn>
              </a:cxnLst>
              <a:rect l="0" t="0" r="r" b="b"/>
              <a:pathLst>
                <a:path w="21600" h="21600">
                  <a:moveTo>
                    <a:pt x="16145" y="0"/>
                  </a:moveTo>
                  <a:lnTo>
                    <a:pt x="21600" y="19343"/>
                  </a:lnTo>
                  <a:lnTo>
                    <a:pt x="0" y="21600"/>
                  </a:lnTo>
                  <a:lnTo>
                    <a:pt x="16145" y="0"/>
                  </a:lnTo>
                </a:path>
              </a:pathLst>
            </a:custGeom>
            <a:solidFill>
              <a:srgbClr val="CCCCFF"/>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endParaRPr lang="en-US"/>
            </a:p>
          </p:txBody>
        </p:sp>
        <p:sp>
          <p:nvSpPr>
            <p:cNvPr id="25816" name="Freeform 216"/>
            <p:cNvSpPr>
              <a:spLocks/>
            </p:cNvSpPr>
            <p:nvPr/>
          </p:nvSpPr>
          <p:spPr bwMode="auto">
            <a:xfrm>
              <a:off x="2919" y="1249"/>
              <a:ext cx="97" cy="75"/>
            </a:xfrm>
            <a:custGeom>
              <a:avLst/>
              <a:gdLst>
                <a:gd name="T0" fmla="*/ 16090 w 21600"/>
                <a:gd name="T1" fmla="*/ 0 h 21600"/>
                <a:gd name="T2" fmla="*/ 21600 w 21600"/>
                <a:gd name="T3" fmla="*/ 19059 h 21600"/>
                <a:gd name="T4" fmla="*/ 0 w 21600"/>
                <a:gd name="T5" fmla="*/ 21600 h 21600"/>
                <a:gd name="T6" fmla="*/ 16090 w 21600"/>
                <a:gd name="T7" fmla="*/ 0 h 21600"/>
              </a:gdLst>
              <a:ahLst/>
              <a:cxnLst>
                <a:cxn ang="0">
                  <a:pos x="T0" y="T1"/>
                </a:cxn>
                <a:cxn ang="0">
                  <a:pos x="T2" y="T3"/>
                </a:cxn>
                <a:cxn ang="0">
                  <a:pos x="T4" y="T5"/>
                </a:cxn>
                <a:cxn ang="0">
                  <a:pos x="T6" y="T7"/>
                </a:cxn>
              </a:cxnLst>
              <a:rect l="0" t="0" r="r" b="b"/>
              <a:pathLst>
                <a:path w="21600" h="21600">
                  <a:moveTo>
                    <a:pt x="16090" y="0"/>
                  </a:moveTo>
                  <a:lnTo>
                    <a:pt x="21600" y="19059"/>
                  </a:lnTo>
                  <a:lnTo>
                    <a:pt x="0" y="21600"/>
                  </a:lnTo>
                  <a:lnTo>
                    <a:pt x="16090" y="0"/>
                  </a:lnTo>
                </a:path>
              </a:pathLst>
            </a:custGeom>
            <a:solidFill>
              <a:srgbClr val="CCCCFF"/>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endParaRPr lang="en-US"/>
            </a:p>
          </p:txBody>
        </p:sp>
        <p:sp>
          <p:nvSpPr>
            <p:cNvPr id="25817" name="Freeform 217"/>
            <p:cNvSpPr>
              <a:spLocks/>
            </p:cNvSpPr>
            <p:nvPr/>
          </p:nvSpPr>
          <p:spPr bwMode="auto">
            <a:xfrm>
              <a:off x="112" y="1063"/>
              <a:ext cx="431" cy="303"/>
            </a:xfrm>
            <a:custGeom>
              <a:avLst/>
              <a:gdLst>
                <a:gd name="T0" fmla="*/ 0 w 21600"/>
                <a:gd name="T1" fmla="*/ 0 h 21600"/>
                <a:gd name="T2" fmla="*/ 8312 w 21600"/>
                <a:gd name="T3" fmla="*/ 2917 h 21600"/>
                <a:gd name="T4" fmla="*/ 13089 w 21600"/>
                <a:gd name="T5" fmla="*/ 4415 h 21600"/>
                <a:gd name="T6" fmla="*/ 16922 w 21600"/>
                <a:gd name="T7" fmla="*/ 5755 h 21600"/>
                <a:gd name="T8" fmla="*/ 18763 w 21600"/>
                <a:gd name="T9" fmla="*/ 6858 h 21600"/>
                <a:gd name="T10" fmla="*/ 20754 w 21600"/>
                <a:gd name="T11" fmla="*/ 8356 h 21600"/>
                <a:gd name="T12" fmla="*/ 21550 w 21600"/>
                <a:gd name="T13" fmla="*/ 10012 h 21600"/>
                <a:gd name="T14" fmla="*/ 21600 w 21600"/>
                <a:gd name="T15" fmla="*/ 12298 h 21600"/>
                <a:gd name="T16" fmla="*/ 20903 w 21600"/>
                <a:gd name="T17" fmla="*/ 14111 h 21600"/>
                <a:gd name="T18" fmla="*/ 18763 w 21600"/>
                <a:gd name="T19" fmla="*/ 15451 h 21600"/>
                <a:gd name="T20" fmla="*/ 15080 w 21600"/>
                <a:gd name="T21" fmla="*/ 16791 h 21600"/>
                <a:gd name="T22" fmla="*/ 10103 w 21600"/>
                <a:gd name="T23" fmla="*/ 17737 h 21600"/>
                <a:gd name="T24" fmla="*/ 6221 w 21600"/>
                <a:gd name="T25" fmla="*/ 19156 h 21600"/>
                <a:gd name="T26" fmla="*/ 0 w 21600"/>
                <a:gd name="T27" fmla="*/ 21600 h 21600"/>
                <a:gd name="T28" fmla="*/ 0 w 21600"/>
                <a:gd name="T29" fmla="*/ 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600" h="21600">
                  <a:moveTo>
                    <a:pt x="0" y="0"/>
                  </a:moveTo>
                  <a:lnTo>
                    <a:pt x="8312" y="2917"/>
                  </a:lnTo>
                  <a:lnTo>
                    <a:pt x="13089" y="4415"/>
                  </a:lnTo>
                  <a:lnTo>
                    <a:pt x="16922" y="5755"/>
                  </a:lnTo>
                  <a:lnTo>
                    <a:pt x="18763" y="6858"/>
                  </a:lnTo>
                  <a:lnTo>
                    <a:pt x="20754" y="8356"/>
                  </a:lnTo>
                  <a:lnTo>
                    <a:pt x="21550" y="10012"/>
                  </a:lnTo>
                  <a:lnTo>
                    <a:pt x="21600" y="12298"/>
                  </a:lnTo>
                  <a:lnTo>
                    <a:pt x="20903" y="14111"/>
                  </a:lnTo>
                  <a:lnTo>
                    <a:pt x="18763" y="15451"/>
                  </a:lnTo>
                  <a:lnTo>
                    <a:pt x="15080" y="16791"/>
                  </a:lnTo>
                  <a:lnTo>
                    <a:pt x="10103" y="17737"/>
                  </a:lnTo>
                  <a:lnTo>
                    <a:pt x="6221" y="19156"/>
                  </a:lnTo>
                  <a:lnTo>
                    <a:pt x="0" y="21600"/>
                  </a:lnTo>
                  <a:lnTo>
                    <a:pt x="0" y="0"/>
                  </a:lnTo>
                </a:path>
              </a:pathLst>
            </a:custGeom>
            <a:solidFill>
              <a:srgbClr val="DDB3FF"/>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endParaRPr lang="en-US"/>
            </a:p>
          </p:txBody>
        </p:sp>
        <p:sp>
          <p:nvSpPr>
            <p:cNvPr id="25818" name="Line 218"/>
            <p:cNvSpPr>
              <a:spLocks noChangeShapeType="1"/>
            </p:cNvSpPr>
            <p:nvPr/>
          </p:nvSpPr>
          <p:spPr bwMode="auto">
            <a:xfrm rot="10800000" flipH="1">
              <a:off x="4476" y="0"/>
              <a:ext cx="1" cy="3383"/>
            </a:xfrm>
            <a:prstGeom prst="line">
              <a:avLst/>
            </a:prstGeom>
            <a:noFill/>
            <a:ln w="254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819" name="Line 219"/>
            <p:cNvSpPr>
              <a:spLocks noChangeShapeType="1"/>
            </p:cNvSpPr>
            <p:nvPr/>
          </p:nvSpPr>
          <p:spPr bwMode="auto">
            <a:xfrm rot="10800000" flipH="1">
              <a:off x="111" y="0"/>
              <a:ext cx="1" cy="3550"/>
            </a:xfrm>
            <a:prstGeom prst="line">
              <a:avLst/>
            </a:prstGeom>
            <a:noFill/>
            <a:ln w="254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820" name="Oval 220"/>
            <p:cNvSpPr>
              <a:spLocks/>
            </p:cNvSpPr>
            <p:nvPr/>
          </p:nvSpPr>
          <p:spPr bwMode="auto">
            <a:xfrm>
              <a:off x="1897" y="3236"/>
              <a:ext cx="37" cy="40"/>
            </a:xfrm>
            <a:prstGeom prst="ellipse">
              <a:avLst/>
            </a:prstGeom>
            <a:solidFill>
              <a:srgbClr val="40FF40"/>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821" name="Oval 221"/>
            <p:cNvSpPr>
              <a:spLocks/>
            </p:cNvSpPr>
            <p:nvPr/>
          </p:nvSpPr>
          <p:spPr bwMode="auto">
            <a:xfrm>
              <a:off x="1907" y="2892"/>
              <a:ext cx="37" cy="40"/>
            </a:xfrm>
            <a:prstGeom prst="ellipse">
              <a:avLst/>
            </a:prstGeom>
            <a:solidFill>
              <a:srgbClr val="40FF40"/>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822" name="Oval 222"/>
            <p:cNvSpPr>
              <a:spLocks/>
            </p:cNvSpPr>
            <p:nvPr/>
          </p:nvSpPr>
          <p:spPr bwMode="auto">
            <a:xfrm>
              <a:off x="1924" y="2808"/>
              <a:ext cx="38" cy="39"/>
            </a:xfrm>
            <a:prstGeom prst="ellipse">
              <a:avLst/>
            </a:prstGeom>
            <a:solidFill>
              <a:srgbClr val="40FF40"/>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823" name="Oval 223"/>
            <p:cNvSpPr>
              <a:spLocks/>
            </p:cNvSpPr>
            <p:nvPr/>
          </p:nvSpPr>
          <p:spPr bwMode="auto">
            <a:xfrm>
              <a:off x="1942" y="2723"/>
              <a:ext cx="36" cy="40"/>
            </a:xfrm>
            <a:prstGeom prst="ellipse">
              <a:avLst/>
            </a:prstGeom>
            <a:solidFill>
              <a:srgbClr val="40FF40"/>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824" name="Oval 224"/>
            <p:cNvSpPr>
              <a:spLocks/>
            </p:cNvSpPr>
            <p:nvPr/>
          </p:nvSpPr>
          <p:spPr bwMode="auto">
            <a:xfrm>
              <a:off x="1832" y="3410"/>
              <a:ext cx="37" cy="40"/>
            </a:xfrm>
            <a:prstGeom prst="ellipse">
              <a:avLst/>
            </a:prstGeom>
            <a:solidFill>
              <a:srgbClr val="40FF40"/>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825" name="Oval 225"/>
            <p:cNvSpPr>
              <a:spLocks/>
            </p:cNvSpPr>
            <p:nvPr/>
          </p:nvSpPr>
          <p:spPr bwMode="auto">
            <a:xfrm>
              <a:off x="1790" y="3497"/>
              <a:ext cx="37" cy="40"/>
            </a:xfrm>
            <a:prstGeom prst="ellipse">
              <a:avLst/>
            </a:prstGeom>
            <a:solidFill>
              <a:srgbClr val="40FF40"/>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826" name="Oval 226"/>
            <p:cNvSpPr>
              <a:spLocks/>
            </p:cNvSpPr>
            <p:nvPr/>
          </p:nvSpPr>
          <p:spPr bwMode="auto">
            <a:xfrm>
              <a:off x="1438" y="3429"/>
              <a:ext cx="35" cy="40"/>
            </a:xfrm>
            <a:prstGeom prst="ellipse">
              <a:avLst/>
            </a:prstGeom>
            <a:solidFill>
              <a:srgbClr val="40FF40"/>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827" name="Oval 227"/>
            <p:cNvSpPr>
              <a:spLocks/>
            </p:cNvSpPr>
            <p:nvPr/>
          </p:nvSpPr>
          <p:spPr bwMode="auto">
            <a:xfrm>
              <a:off x="2466" y="3247"/>
              <a:ext cx="36" cy="40"/>
            </a:xfrm>
            <a:prstGeom prst="ellipse">
              <a:avLst/>
            </a:prstGeom>
            <a:solidFill>
              <a:srgbClr val="40FF40"/>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828" name="Oval 228"/>
            <p:cNvSpPr>
              <a:spLocks/>
            </p:cNvSpPr>
            <p:nvPr/>
          </p:nvSpPr>
          <p:spPr bwMode="auto">
            <a:xfrm>
              <a:off x="2439" y="3114"/>
              <a:ext cx="37" cy="40"/>
            </a:xfrm>
            <a:prstGeom prst="ellipse">
              <a:avLst/>
            </a:prstGeom>
            <a:solidFill>
              <a:srgbClr val="40FF40"/>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829" name="Oval 229"/>
            <p:cNvSpPr>
              <a:spLocks/>
            </p:cNvSpPr>
            <p:nvPr/>
          </p:nvSpPr>
          <p:spPr bwMode="auto">
            <a:xfrm>
              <a:off x="2405" y="3254"/>
              <a:ext cx="37" cy="40"/>
            </a:xfrm>
            <a:prstGeom prst="ellipse">
              <a:avLst/>
            </a:prstGeom>
            <a:solidFill>
              <a:srgbClr val="40FF40"/>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830" name="Oval 230"/>
            <p:cNvSpPr>
              <a:spLocks/>
            </p:cNvSpPr>
            <p:nvPr/>
          </p:nvSpPr>
          <p:spPr bwMode="auto">
            <a:xfrm>
              <a:off x="2389" y="3380"/>
              <a:ext cx="36" cy="40"/>
            </a:xfrm>
            <a:prstGeom prst="ellipse">
              <a:avLst/>
            </a:prstGeom>
            <a:solidFill>
              <a:srgbClr val="40FF40"/>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831" name="Oval 231"/>
            <p:cNvSpPr>
              <a:spLocks/>
            </p:cNvSpPr>
            <p:nvPr/>
          </p:nvSpPr>
          <p:spPr bwMode="auto">
            <a:xfrm>
              <a:off x="2345" y="3483"/>
              <a:ext cx="37" cy="40"/>
            </a:xfrm>
            <a:prstGeom prst="ellipse">
              <a:avLst/>
            </a:prstGeom>
            <a:solidFill>
              <a:srgbClr val="40FF40"/>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832" name="Oval 232"/>
            <p:cNvSpPr>
              <a:spLocks/>
            </p:cNvSpPr>
            <p:nvPr/>
          </p:nvSpPr>
          <p:spPr bwMode="auto">
            <a:xfrm>
              <a:off x="2434" y="2966"/>
              <a:ext cx="37" cy="40"/>
            </a:xfrm>
            <a:prstGeom prst="ellipse">
              <a:avLst/>
            </a:prstGeom>
            <a:solidFill>
              <a:srgbClr val="40FF40"/>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833" name="Oval 233"/>
            <p:cNvSpPr>
              <a:spLocks/>
            </p:cNvSpPr>
            <p:nvPr/>
          </p:nvSpPr>
          <p:spPr bwMode="auto">
            <a:xfrm>
              <a:off x="2448" y="2830"/>
              <a:ext cx="35" cy="40"/>
            </a:xfrm>
            <a:prstGeom prst="ellipse">
              <a:avLst/>
            </a:prstGeom>
            <a:solidFill>
              <a:srgbClr val="40FF40"/>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834" name="Freeform 234"/>
            <p:cNvSpPr>
              <a:spLocks/>
            </p:cNvSpPr>
            <p:nvPr/>
          </p:nvSpPr>
          <p:spPr bwMode="auto">
            <a:xfrm>
              <a:off x="2835" y="2023"/>
              <a:ext cx="31" cy="75"/>
            </a:xfrm>
            <a:custGeom>
              <a:avLst/>
              <a:gdLst>
                <a:gd name="T0" fmla="*/ 21600 w 21600"/>
                <a:gd name="T1" fmla="*/ 0 h 21600"/>
                <a:gd name="T2" fmla="*/ 19510 w 21600"/>
                <a:gd name="T3" fmla="*/ 3812 h 21600"/>
                <a:gd name="T4" fmla="*/ 15329 w 21600"/>
                <a:gd name="T5" fmla="*/ 6671 h 21600"/>
                <a:gd name="T6" fmla="*/ 15329 w 21600"/>
                <a:gd name="T7" fmla="*/ 9847 h 21600"/>
                <a:gd name="T8" fmla="*/ 15329 w 21600"/>
                <a:gd name="T9" fmla="*/ 13659 h 21600"/>
                <a:gd name="T10" fmla="*/ 15329 w 21600"/>
                <a:gd name="T11" fmla="*/ 16518 h 21600"/>
                <a:gd name="T12" fmla="*/ 6968 w 21600"/>
                <a:gd name="T13" fmla="*/ 19694 h 21600"/>
                <a:gd name="T14" fmla="*/ 0 w 21600"/>
                <a:gd name="T15" fmla="*/ 21600 h 216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600" h="21600">
                  <a:moveTo>
                    <a:pt x="21600" y="0"/>
                  </a:moveTo>
                  <a:lnTo>
                    <a:pt x="19510" y="3812"/>
                  </a:lnTo>
                  <a:lnTo>
                    <a:pt x="15329" y="6671"/>
                  </a:lnTo>
                  <a:lnTo>
                    <a:pt x="15329" y="9847"/>
                  </a:lnTo>
                  <a:lnTo>
                    <a:pt x="15329" y="13659"/>
                  </a:lnTo>
                  <a:lnTo>
                    <a:pt x="15329" y="16518"/>
                  </a:lnTo>
                  <a:lnTo>
                    <a:pt x="6968" y="19694"/>
                  </a:lnTo>
                  <a:lnTo>
                    <a:pt x="0" y="21600"/>
                  </a:lnTo>
                </a:path>
              </a:pathLst>
            </a:custGeom>
            <a:noFill/>
            <a:ln w="12700" cap="rnd">
              <a:solidFill>
                <a:srgbClr val="FFFF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835" name="Freeform 235"/>
            <p:cNvSpPr>
              <a:spLocks/>
            </p:cNvSpPr>
            <p:nvPr/>
          </p:nvSpPr>
          <p:spPr bwMode="auto">
            <a:xfrm>
              <a:off x="2847" y="2039"/>
              <a:ext cx="78" cy="72"/>
            </a:xfrm>
            <a:custGeom>
              <a:avLst/>
              <a:gdLst>
                <a:gd name="T0" fmla="*/ 21600 w 21600"/>
                <a:gd name="T1" fmla="*/ 0 h 21600"/>
                <a:gd name="T2" fmla="*/ 19959 w 21600"/>
                <a:gd name="T3" fmla="*/ 3988 h 21600"/>
                <a:gd name="T4" fmla="*/ 17225 w 21600"/>
                <a:gd name="T5" fmla="*/ 3988 h 21600"/>
                <a:gd name="T6" fmla="*/ 15858 w 21600"/>
                <a:gd name="T7" fmla="*/ 7311 h 21600"/>
                <a:gd name="T8" fmla="*/ 15858 w 21600"/>
                <a:gd name="T9" fmla="*/ 10634 h 21600"/>
                <a:gd name="T10" fmla="*/ 13124 w 21600"/>
                <a:gd name="T11" fmla="*/ 13292 h 21600"/>
                <a:gd name="T12" fmla="*/ 10663 w 21600"/>
                <a:gd name="T13" fmla="*/ 16615 h 21600"/>
                <a:gd name="T14" fmla="*/ 7929 w 21600"/>
                <a:gd name="T15" fmla="*/ 19606 h 21600"/>
                <a:gd name="T16" fmla="*/ 5468 w 21600"/>
                <a:gd name="T17" fmla="*/ 20935 h 21600"/>
                <a:gd name="T18" fmla="*/ 0 w 21600"/>
                <a:gd name="T19" fmla="*/ 216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600" h="21600">
                  <a:moveTo>
                    <a:pt x="21600" y="0"/>
                  </a:moveTo>
                  <a:lnTo>
                    <a:pt x="19959" y="3988"/>
                  </a:lnTo>
                  <a:lnTo>
                    <a:pt x="17225" y="3988"/>
                  </a:lnTo>
                  <a:lnTo>
                    <a:pt x="15858" y="7311"/>
                  </a:lnTo>
                  <a:lnTo>
                    <a:pt x="15858" y="10634"/>
                  </a:lnTo>
                  <a:lnTo>
                    <a:pt x="13124" y="13292"/>
                  </a:lnTo>
                  <a:lnTo>
                    <a:pt x="10663" y="16615"/>
                  </a:lnTo>
                  <a:lnTo>
                    <a:pt x="7929" y="19606"/>
                  </a:lnTo>
                  <a:lnTo>
                    <a:pt x="5468" y="20935"/>
                  </a:lnTo>
                  <a:lnTo>
                    <a:pt x="0" y="21600"/>
                  </a:lnTo>
                </a:path>
              </a:pathLst>
            </a:custGeom>
            <a:noFill/>
            <a:ln w="12700" cap="rnd">
              <a:solidFill>
                <a:srgbClr val="FFFF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836" name="Freeform 236"/>
            <p:cNvSpPr>
              <a:spLocks/>
            </p:cNvSpPr>
            <p:nvPr/>
          </p:nvSpPr>
          <p:spPr bwMode="auto">
            <a:xfrm>
              <a:off x="2801" y="2029"/>
              <a:ext cx="12" cy="41"/>
            </a:xfrm>
            <a:custGeom>
              <a:avLst/>
              <a:gdLst>
                <a:gd name="T0" fmla="*/ 16615 w 21600"/>
                <a:gd name="T1" fmla="*/ 0 h 21600"/>
                <a:gd name="T2" fmla="*/ 21600 w 21600"/>
                <a:gd name="T3" fmla="*/ 5838 h 21600"/>
                <a:gd name="T4" fmla="*/ 16615 w 21600"/>
                <a:gd name="T5" fmla="*/ 12259 h 21600"/>
                <a:gd name="T6" fmla="*/ 0 w 21600"/>
                <a:gd name="T7" fmla="*/ 14595 h 21600"/>
                <a:gd name="T8" fmla="*/ 0 w 21600"/>
                <a:gd name="T9" fmla="*/ 21600 h 21600"/>
              </a:gdLst>
              <a:ahLst/>
              <a:cxnLst>
                <a:cxn ang="0">
                  <a:pos x="T0" y="T1"/>
                </a:cxn>
                <a:cxn ang="0">
                  <a:pos x="T2" y="T3"/>
                </a:cxn>
                <a:cxn ang="0">
                  <a:pos x="T4" y="T5"/>
                </a:cxn>
                <a:cxn ang="0">
                  <a:pos x="T6" y="T7"/>
                </a:cxn>
                <a:cxn ang="0">
                  <a:pos x="T8" y="T9"/>
                </a:cxn>
              </a:cxnLst>
              <a:rect l="0" t="0" r="r" b="b"/>
              <a:pathLst>
                <a:path w="21600" h="21600">
                  <a:moveTo>
                    <a:pt x="16615" y="0"/>
                  </a:moveTo>
                  <a:lnTo>
                    <a:pt x="21600" y="5838"/>
                  </a:lnTo>
                  <a:lnTo>
                    <a:pt x="16615" y="12259"/>
                  </a:lnTo>
                  <a:lnTo>
                    <a:pt x="0" y="14595"/>
                  </a:lnTo>
                  <a:lnTo>
                    <a:pt x="0" y="21600"/>
                  </a:lnTo>
                </a:path>
              </a:pathLst>
            </a:custGeom>
            <a:noFill/>
            <a:ln w="12700" cap="rnd">
              <a:solidFill>
                <a:srgbClr val="FFFF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837" name="Freeform 237"/>
            <p:cNvSpPr>
              <a:spLocks/>
            </p:cNvSpPr>
            <p:nvPr/>
          </p:nvSpPr>
          <p:spPr bwMode="auto">
            <a:xfrm>
              <a:off x="3602" y="2104"/>
              <a:ext cx="31" cy="15"/>
            </a:xfrm>
            <a:custGeom>
              <a:avLst/>
              <a:gdLst>
                <a:gd name="T0" fmla="*/ 21600 w 21600"/>
                <a:gd name="T1" fmla="*/ 0 h 21600"/>
                <a:gd name="T2" fmla="*/ 6750 w 21600"/>
                <a:gd name="T3" fmla="*/ 16615 h 21600"/>
                <a:gd name="T4" fmla="*/ 0 w 21600"/>
                <a:gd name="T5" fmla="*/ 21600 h 21600"/>
              </a:gdLst>
              <a:ahLst/>
              <a:cxnLst>
                <a:cxn ang="0">
                  <a:pos x="T0" y="T1"/>
                </a:cxn>
                <a:cxn ang="0">
                  <a:pos x="T2" y="T3"/>
                </a:cxn>
                <a:cxn ang="0">
                  <a:pos x="T4" y="T5"/>
                </a:cxn>
              </a:cxnLst>
              <a:rect l="0" t="0" r="r" b="b"/>
              <a:pathLst>
                <a:path w="21600" h="21600">
                  <a:moveTo>
                    <a:pt x="21600" y="0"/>
                  </a:moveTo>
                  <a:lnTo>
                    <a:pt x="6750" y="16615"/>
                  </a:lnTo>
                  <a:lnTo>
                    <a:pt x="0" y="21600"/>
                  </a:lnTo>
                </a:path>
              </a:pathLst>
            </a:custGeom>
            <a:noFill/>
            <a:ln w="12700" cap="rnd">
              <a:solidFill>
                <a:srgbClr val="FFFF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838" name="Freeform 238"/>
            <p:cNvSpPr>
              <a:spLocks/>
            </p:cNvSpPr>
            <p:nvPr/>
          </p:nvSpPr>
          <p:spPr bwMode="auto">
            <a:xfrm>
              <a:off x="3715" y="2129"/>
              <a:ext cx="76" cy="6"/>
            </a:xfrm>
            <a:custGeom>
              <a:avLst/>
              <a:gdLst>
                <a:gd name="T0" fmla="*/ 21600 w 21600"/>
                <a:gd name="T1" fmla="*/ 0 h 21600"/>
                <a:gd name="T2" fmla="*/ 17905 w 21600"/>
                <a:gd name="T3" fmla="*/ 0 h 21600"/>
                <a:gd name="T4" fmla="*/ 14495 w 21600"/>
                <a:gd name="T5" fmla="*/ 10800 h 21600"/>
                <a:gd name="T6" fmla="*/ 11653 w 21600"/>
                <a:gd name="T7" fmla="*/ 10800 h 21600"/>
                <a:gd name="T8" fmla="*/ 9095 w 21600"/>
                <a:gd name="T9" fmla="*/ 10800 h 21600"/>
                <a:gd name="T10" fmla="*/ 5684 w 21600"/>
                <a:gd name="T11" fmla="*/ 0 h 21600"/>
                <a:gd name="T12" fmla="*/ 2842 w 21600"/>
                <a:gd name="T13" fmla="*/ 0 h 21600"/>
                <a:gd name="T14" fmla="*/ 0 w 21600"/>
                <a:gd name="T15" fmla="*/ 21600 h 216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600" h="21600">
                  <a:moveTo>
                    <a:pt x="21600" y="0"/>
                  </a:moveTo>
                  <a:lnTo>
                    <a:pt x="17905" y="0"/>
                  </a:lnTo>
                  <a:lnTo>
                    <a:pt x="14495" y="10800"/>
                  </a:lnTo>
                  <a:lnTo>
                    <a:pt x="11653" y="10800"/>
                  </a:lnTo>
                  <a:lnTo>
                    <a:pt x="9095" y="10800"/>
                  </a:lnTo>
                  <a:lnTo>
                    <a:pt x="5684" y="0"/>
                  </a:lnTo>
                  <a:lnTo>
                    <a:pt x="2842" y="0"/>
                  </a:lnTo>
                  <a:lnTo>
                    <a:pt x="0" y="21600"/>
                  </a:lnTo>
                </a:path>
              </a:pathLst>
            </a:custGeom>
            <a:noFill/>
            <a:ln w="12700" cap="rnd">
              <a:solidFill>
                <a:srgbClr val="FFFF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839" name="Line 239"/>
            <p:cNvSpPr>
              <a:spLocks noChangeShapeType="1"/>
            </p:cNvSpPr>
            <p:nvPr/>
          </p:nvSpPr>
          <p:spPr bwMode="auto">
            <a:xfrm rot="10800000">
              <a:off x="2704" y="1952"/>
              <a:ext cx="57" cy="61"/>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840" name="Line 240"/>
            <p:cNvSpPr>
              <a:spLocks noChangeShapeType="1"/>
            </p:cNvSpPr>
            <p:nvPr/>
          </p:nvSpPr>
          <p:spPr bwMode="auto">
            <a:xfrm rot="10800000" flipH="1">
              <a:off x="2814" y="1917"/>
              <a:ext cx="1" cy="78"/>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841" name="Line 241"/>
            <p:cNvSpPr>
              <a:spLocks noChangeShapeType="1"/>
            </p:cNvSpPr>
            <p:nvPr/>
          </p:nvSpPr>
          <p:spPr bwMode="auto">
            <a:xfrm rot="10800000" flipH="1">
              <a:off x="2879" y="1938"/>
              <a:ext cx="26" cy="47"/>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842" name="Line 242"/>
            <p:cNvSpPr>
              <a:spLocks noChangeShapeType="1"/>
            </p:cNvSpPr>
            <p:nvPr/>
          </p:nvSpPr>
          <p:spPr bwMode="auto">
            <a:xfrm flipH="1">
              <a:off x="2696" y="2091"/>
              <a:ext cx="69" cy="4"/>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843" name="Line 243"/>
            <p:cNvSpPr>
              <a:spLocks noChangeShapeType="1"/>
            </p:cNvSpPr>
            <p:nvPr/>
          </p:nvSpPr>
          <p:spPr bwMode="auto">
            <a:xfrm rot="10800000" flipH="1">
              <a:off x="2917" y="1986"/>
              <a:ext cx="66" cy="38"/>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844" name="Line 244"/>
            <p:cNvSpPr>
              <a:spLocks noChangeShapeType="1"/>
            </p:cNvSpPr>
            <p:nvPr/>
          </p:nvSpPr>
          <p:spPr bwMode="auto">
            <a:xfrm flipH="1">
              <a:off x="2767" y="2106"/>
              <a:ext cx="22" cy="39"/>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845" name="Line 245"/>
            <p:cNvSpPr>
              <a:spLocks noChangeShapeType="1"/>
            </p:cNvSpPr>
            <p:nvPr/>
          </p:nvSpPr>
          <p:spPr bwMode="auto">
            <a:xfrm>
              <a:off x="2814" y="2130"/>
              <a:ext cx="8" cy="50"/>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846" name="Line 246"/>
            <p:cNvSpPr>
              <a:spLocks noChangeShapeType="1"/>
            </p:cNvSpPr>
            <p:nvPr/>
          </p:nvSpPr>
          <p:spPr bwMode="auto">
            <a:xfrm>
              <a:off x="2936" y="2085"/>
              <a:ext cx="53" cy="2"/>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847" name="Line 247"/>
            <p:cNvSpPr>
              <a:spLocks noChangeShapeType="1"/>
            </p:cNvSpPr>
            <p:nvPr/>
          </p:nvSpPr>
          <p:spPr bwMode="auto">
            <a:xfrm>
              <a:off x="3517" y="1998"/>
              <a:ext cx="19" cy="32"/>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848" name="Line 248"/>
            <p:cNvSpPr>
              <a:spLocks noChangeShapeType="1"/>
            </p:cNvSpPr>
            <p:nvPr/>
          </p:nvSpPr>
          <p:spPr bwMode="auto">
            <a:xfrm rot="10800000" flipH="1">
              <a:off x="3461" y="2070"/>
              <a:ext cx="59" cy="21"/>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849" name="Line 249"/>
            <p:cNvSpPr>
              <a:spLocks noChangeShapeType="1"/>
            </p:cNvSpPr>
            <p:nvPr/>
          </p:nvSpPr>
          <p:spPr bwMode="auto">
            <a:xfrm flipH="1">
              <a:off x="3604" y="1988"/>
              <a:ext cx="23" cy="47"/>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850" name="Line 250"/>
            <p:cNvSpPr>
              <a:spLocks noChangeShapeType="1"/>
            </p:cNvSpPr>
            <p:nvPr/>
          </p:nvSpPr>
          <p:spPr bwMode="auto">
            <a:xfrm rot="10800000" flipH="1">
              <a:off x="3513" y="2129"/>
              <a:ext cx="58" cy="42"/>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851" name="Line 251"/>
            <p:cNvSpPr>
              <a:spLocks noChangeShapeType="1"/>
            </p:cNvSpPr>
            <p:nvPr/>
          </p:nvSpPr>
          <p:spPr bwMode="auto">
            <a:xfrm flipH="1">
              <a:off x="3657" y="2034"/>
              <a:ext cx="45" cy="25"/>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852" name="Line 252"/>
            <p:cNvSpPr>
              <a:spLocks noChangeShapeType="1"/>
            </p:cNvSpPr>
            <p:nvPr/>
          </p:nvSpPr>
          <p:spPr bwMode="auto">
            <a:xfrm flipH="1">
              <a:off x="3818" y="2065"/>
              <a:ext cx="66" cy="25"/>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853" name="Line 253"/>
            <p:cNvSpPr>
              <a:spLocks noChangeShapeType="1"/>
            </p:cNvSpPr>
            <p:nvPr/>
          </p:nvSpPr>
          <p:spPr bwMode="auto">
            <a:xfrm flipH="1">
              <a:off x="3728" y="2037"/>
              <a:ext cx="57" cy="42"/>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854" name="Line 254"/>
            <p:cNvSpPr>
              <a:spLocks noChangeShapeType="1"/>
            </p:cNvSpPr>
            <p:nvPr/>
          </p:nvSpPr>
          <p:spPr bwMode="auto">
            <a:xfrm rot="10800000">
              <a:off x="3631" y="2166"/>
              <a:ext cx="20" cy="76"/>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855" name="Freeform 255"/>
            <p:cNvSpPr>
              <a:spLocks/>
            </p:cNvSpPr>
            <p:nvPr/>
          </p:nvSpPr>
          <p:spPr bwMode="auto">
            <a:xfrm>
              <a:off x="575" y="2344"/>
              <a:ext cx="818" cy="1018"/>
            </a:xfrm>
            <a:custGeom>
              <a:avLst/>
              <a:gdLst>
                <a:gd name="T0" fmla="*/ 19586 w 21600"/>
                <a:gd name="T1" fmla="*/ 20966 h 21600"/>
                <a:gd name="T2" fmla="*/ 19586 w 21600"/>
                <a:gd name="T3" fmla="*/ 19957 h 21600"/>
                <a:gd name="T4" fmla="*/ 19403 w 21600"/>
                <a:gd name="T5" fmla="*/ 18806 h 21600"/>
                <a:gd name="T6" fmla="*/ 19220 w 21600"/>
                <a:gd name="T7" fmla="*/ 17656 h 21600"/>
                <a:gd name="T8" fmla="*/ 19220 w 21600"/>
                <a:gd name="T9" fmla="*/ 16646 h 21600"/>
                <a:gd name="T10" fmla="*/ 19403 w 21600"/>
                <a:gd name="T11" fmla="*/ 15496 h 21600"/>
                <a:gd name="T12" fmla="*/ 19586 w 21600"/>
                <a:gd name="T13" fmla="*/ 14369 h 21600"/>
                <a:gd name="T14" fmla="*/ 19586 w 21600"/>
                <a:gd name="T15" fmla="*/ 13359 h 21600"/>
                <a:gd name="T16" fmla="*/ 19953 w 21600"/>
                <a:gd name="T17" fmla="*/ 11880 h 21600"/>
                <a:gd name="T18" fmla="*/ 20136 w 21600"/>
                <a:gd name="T19" fmla="*/ 10870 h 21600"/>
                <a:gd name="T20" fmla="*/ 20685 w 21600"/>
                <a:gd name="T21" fmla="*/ 9743 h 21600"/>
                <a:gd name="T22" fmla="*/ 21077 w 21600"/>
                <a:gd name="T23" fmla="*/ 8593 h 21600"/>
                <a:gd name="T24" fmla="*/ 21234 w 21600"/>
                <a:gd name="T25" fmla="*/ 7583 h 21600"/>
                <a:gd name="T26" fmla="*/ 21600 w 21600"/>
                <a:gd name="T27" fmla="*/ 6104 h 21600"/>
                <a:gd name="T28" fmla="*/ 21600 w 21600"/>
                <a:gd name="T29" fmla="*/ 5118 h 21600"/>
                <a:gd name="T30" fmla="*/ 21234 w 21600"/>
                <a:gd name="T31" fmla="*/ 3968 h 21600"/>
                <a:gd name="T32" fmla="*/ 20685 w 21600"/>
                <a:gd name="T33" fmla="*/ 2817 h 21600"/>
                <a:gd name="T34" fmla="*/ 20136 w 21600"/>
                <a:gd name="T35" fmla="*/ 1808 h 21600"/>
                <a:gd name="T36" fmla="*/ 19220 w 21600"/>
                <a:gd name="T37" fmla="*/ 822 h 21600"/>
                <a:gd name="T38" fmla="*/ 18096 w 21600"/>
                <a:gd name="T39" fmla="*/ 352 h 21600"/>
                <a:gd name="T40" fmla="*/ 16841 w 21600"/>
                <a:gd name="T41" fmla="*/ 164 h 21600"/>
                <a:gd name="T42" fmla="*/ 15559 w 21600"/>
                <a:gd name="T43" fmla="*/ 0 h 21600"/>
                <a:gd name="T44" fmla="*/ 14435 w 21600"/>
                <a:gd name="T45" fmla="*/ 0 h 21600"/>
                <a:gd name="T46" fmla="*/ 13154 w 21600"/>
                <a:gd name="T47" fmla="*/ 0 h 21600"/>
                <a:gd name="T48" fmla="*/ 11872 w 21600"/>
                <a:gd name="T49" fmla="*/ 164 h 21600"/>
                <a:gd name="T50" fmla="*/ 10774 w 21600"/>
                <a:gd name="T51" fmla="*/ 352 h 21600"/>
                <a:gd name="T52" fmla="*/ 9492 w 21600"/>
                <a:gd name="T53" fmla="*/ 493 h 21600"/>
                <a:gd name="T54" fmla="*/ 8211 w 21600"/>
                <a:gd name="T55" fmla="*/ 822 h 21600"/>
                <a:gd name="T56" fmla="*/ 6904 w 21600"/>
                <a:gd name="T57" fmla="*/ 1174 h 21600"/>
                <a:gd name="T58" fmla="*/ 5465 w 21600"/>
                <a:gd name="T59" fmla="*/ 1479 h 21600"/>
                <a:gd name="T60" fmla="*/ 4341 w 21600"/>
                <a:gd name="T61" fmla="*/ 1479 h 21600"/>
                <a:gd name="T62" fmla="*/ 3060 w 21600"/>
                <a:gd name="T63" fmla="*/ 1479 h 21600"/>
                <a:gd name="T64" fmla="*/ 1804 w 21600"/>
                <a:gd name="T65" fmla="*/ 1432 h 21600"/>
                <a:gd name="T66" fmla="*/ 1072 w 21600"/>
                <a:gd name="T67" fmla="*/ 2723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600" h="21600">
                  <a:moveTo>
                    <a:pt x="19403" y="21600"/>
                  </a:moveTo>
                  <a:lnTo>
                    <a:pt x="19586" y="20966"/>
                  </a:lnTo>
                  <a:lnTo>
                    <a:pt x="19586" y="20450"/>
                  </a:lnTo>
                  <a:lnTo>
                    <a:pt x="19586" y="19957"/>
                  </a:lnTo>
                  <a:lnTo>
                    <a:pt x="19403" y="19299"/>
                  </a:lnTo>
                  <a:lnTo>
                    <a:pt x="19403" y="18806"/>
                  </a:lnTo>
                  <a:lnTo>
                    <a:pt x="19220" y="18313"/>
                  </a:lnTo>
                  <a:lnTo>
                    <a:pt x="19220" y="17656"/>
                  </a:lnTo>
                  <a:lnTo>
                    <a:pt x="19220" y="17163"/>
                  </a:lnTo>
                  <a:lnTo>
                    <a:pt x="19220" y="16646"/>
                  </a:lnTo>
                  <a:lnTo>
                    <a:pt x="19403" y="16012"/>
                  </a:lnTo>
                  <a:lnTo>
                    <a:pt x="19403" y="15496"/>
                  </a:lnTo>
                  <a:lnTo>
                    <a:pt x="19403" y="15003"/>
                  </a:lnTo>
                  <a:lnTo>
                    <a:pt x="19586" y="14369"/>
                  </a:lnTo>
                  <a:lnTo>
                    <a:pt x="19586" y="13852"/>
                  </a:lnTo>
                  <a:lnTo>
                    <a:pt x="19586" y="13359"/>
                  </a:lnTo>
                  <a:lnTo>
                    <a:pt x="19769" y="12537"/>
                  </a:lnTo>
                  <a:lnTo>
                    <a:pt x="19953" y="11880"/>
                  </a:lnTo>
                  <a:lnTo>
                    <a:pt x="19953" y="11387"/>
                  </a:lnTo>
                  <a:lnTo>
                    <a:pt x="20136" y="10870"/>
                  </a:lnTo>
                  <a:lnTo>
                    <a:pt x="20319" y="10237"/>
                  </a:lnTo>
                  <a:lnTo>
                    <a:pt x="20685" y="9743"/>
                  </a:lnTo>
                  <a:lnTo>
                    <a:pt x="20868" y="9227"/>
                  </a:lnTo>
                  <a:lnTo>
                    <a:pt x="21077" y="8593"/>
                  </a:lnTo>
                  <a:lnTo>
                    <a:pt x="21234" y="8077"/>
                  </a:lnTo>
                  <a:lnTo>
                    <a:pt x="21234" y="7583"/>
                  </a:lnTo>
                  <a:lnTo>
                    <a:pt x="21600" y="6762"/>
                  </a:lnTo>
                  <a:lnTo>
                    <a:pt x="21600" y="6104"/>
                  </a:lnTo>
                  <a:lnTo>
                    <a:pt x="21600" y="5611"/>
                  </a:lnTo>
                  <a:lnTo>
                    <a:pt x="21600" y="5118"/>
                  </a:lnTo>
                  <a:lnTo>
                    <a:pt x="21417" y="4461"/>
                  </a:lnTo>
                  <a:lnTo>
                    <a:pt x="21234" y="3968"/>
                  </a:lnTo>
                  <a:lnTo>
                    <a:pt x="21077" y="3451"/>
                  </a:lnTo>
                  <a:lnTo>
                    <a:pt x="20685" y="2817"/>
                  </a:lnTo>
                  <a:lnTo>
                    <a:pt x="20502" y="2324"/>
                  </a:lnTo>
                  <a:lnTo>
                    <a:pt x="20136" y="1808"/>
                  </a:lnTo>
                  <a:lnTo>
                    <a:pt x="19586" y="1338"/>
                  </a:lnTo>
                  <a:lnTo>
                    <a:pt x="19220" y="822"/>
                  </a:lnTo>
                  <a:lnTo>
                    <a:pt x="18671" y="493"/>
                  </a:lnTo>
                  <a:lnTo>
                    <a:pt x="18096" y="352"/>
                  </a:lnTo>
                  <a:lnTo>
                    <a:pt x="17390" y="352"/>
                  </a:lnTo>
                  <a:lnTo>
                    <a:pt x="16841" y="164"/>
                  </a:lnTo>
                  <a:lnTo>
                    <a:pt x="16265" y="0"/>
                  </a:lnTo>
                  <a:lnTo>
                    <a:pt x="15559" y="0"/>
                  </a:lnTo>
                  <a:lnTo>
                    <a:pt x="14984" y="0"/>
                  </a:lnTo>
                  <a:lnTo>
                    <a:pt x="14435" y="0"/>
                  </a:lnTo>
                  <a:lnTo>
                    <a:pt x="13729" y="0"/>
                  </a:lnTo>
                  <a:lnTo>
                    <a:pt x="13154" y="0"/>
                  </a:lnTo>
                  <a:lnTo>
                    <a:pt x="12604" y="0"/>
                  </a:lnTo>
                  <a:lnTo>
                    <a:pt x="11872" y="164"/>
                  </a:lnTo>
                  <a:lnTo>
                    <a:pt x="11323" y="164"/>
                  </a:lnTo>
                  <a:lnTo>
                    <a:pt x="10774" y="352"/>
                  </a:lnTo>
                  <a:lnTo>
                    <a:pt x="10042" y="493"/>
                  </a:lnTo>
                  <a:lnTo>
                    <a:pt x="9492" y="493"/>
                  </a:lnTo>
                  <a:lnTo>
                    <a:pt x="8917" y="657"/>
                  </a:lnTo>
                  <a:lnTo>
                    <a:pt x="8211" y="822"/>
                  </a:lnTo>
                  <a:lnTo>
                    <a:pt x="7662" y="822"/>
                  </a:lnTo>
                  <a:lnTo>
                    <a:pt x="6904" y="1174"/>
                  </a:lnTo>
                  <a:lnTo>
                    <a:pt x="6171" y="1338"/>
                  </a:lnTo>
                  <a:lnTo>
                    <a:pt x="5465" y="1479"/>
                  </a:lnTo>
                  <a:lnTo>
                    <a:pt x="4890" y="1479"/>
                  </a:lnTo>
                  <a:lnTo>
                    <a:pt x="4341" y="1479"/>
                  </a:lnTo>
                  <a:lnTo>
                    <a:pt x="3609" y="1479"/>
                  </a:lnTo>
                  <a:lnTo>
                    <a:pt x="3060" y="1479"/>
                  </a:lnTo>
                  <a:lnTo>
                    <a:pt x="2327" y="1338"/>
                  </a:lnTo>
                  <a:lnTo>
                    <a:pt x="1804" y="1432"/>
                  </a:lnTo>
                  <a:lnTo>
                    <a:pt x="1595" y="2043"/>
                  </a:lnTo>
                  <a:lnTo>
                    <a:pt x="1072" y="2723"/>
                  </a:lnTo>
                  <a:lnTo>
                    <a:pt x="0" y="3099"/>
                  </a:lnTo>
                </a:path>
              </a:pathLst>
            </a:custGeom>
            <a:noFill/>
            <a:ln w="12700" cap="rnd">
              <a:solidFill>
                <a:srgbClr val="FFFF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856" name="Freeform 256"/>
            <p:cNvSpPr>
              <a:spLocks/>
            </p:cNvSpPr>
            <p:nvPr/>
          </p:nvSpPr>
          <p:spPr bwMode="auto">
            <a:xfrm>
              <a:off x="683" y="1873"/>
              <a:ext cx="51" cy="542"/>
            </a:xfrm>
            <a:custGeom>
              <a:avLst/>
              <a:gdLst>
                <a:gd name="T0" fmla="*/ 19059 w 21600"/>
                <a:gd name="T1" fmla="*/ 0 h 21600"/>
                <a:gd name="T2" fmla="*/ 21600 w 21600"/>
                <a:gd name="T3" fmla="*/ 2032 h 21600"/>
                <a:gd name="T4" fmla="*/ 20753 w 21600"/>
                <a:gd name="T5" fmla="*/ 4196 h 21600"/>
                <a:gd name="T6" fmla="*/ 20753 w 21600"/>
                <a:gd name="T7" fmla="*/ 5124 h 21600"/>
                <a:gd name="T8" fmla="*/ 17788 w 21600"/>
                <a:gd name="T9" fmla="*/ 6096 h 21600"/>
                <a:gd name="T10" fmla="*/ 11859 w 21600"/>
                <a:gd name="T11" fmla="*/ 7288 h 21600"/>
                <a:gd name="T12" fmla="*/ 11859 w 21600"/>
                <a:gd name="T13" fmla="*/ 8216 h 21600"/>
                <a:gd name="T14" fmla="*/ 8894 w 21600"/>
                <a:gd name="T15" fmla="*/ 9497 h 21600"/>
                <a:gd name="T16" fmla="*/ 5929 w 21600"/>
                <a:gd name="T17" fmla="*/ 10734 h 21600"/>
                <a:gd name="T18" fmla="*/ 2965 w 21600"/>
                <a:gd name="T19" fmla="*/ 11706 h 21600"/>
                <a:gd name="T20" fmla="*/ 0 w 21600"/>
                <a:gd name="T21" fmla="*/ 12898 h 21600"/>
                <a:gd name="T22" fmla="*/ 0 w 21600"/>
                <a:gd name="T23" fmla="*/ 13826 h 21600"/>
                <a:gd name="T24" fmla="*/ 0 w 21600"/>
                <a:gd name="T25" fmla="*/ 14798 h 21600"/>
                <a:gd name="T26" fmla="*/ 2965 w 21600"/>
                <a:gd name="T27" fmla="*/ 15990 h 21600"/>
                <a:gd name="T28" fmla="*/ 2965 w 21600"/>
                <a:gd name="T29" fmla="*/ 16962 h 21600"/>
                <a:gd name="T30" fmla="*/ 2965 w 21600"/>
                <a:gd name="T31" fmla="*/ 17890 h 21600"/>
                <a:gd name="T32" fmla="*/ 5929 w 21600"/>
                <a:gd name="T33" fmla="*/ 19082 h 21600"/>
                <a:gd name="T34" fmla="*/ 5929 w 21600"/>
                <a:gd name="T35" fmla="*/ 20054 h 21600"/>
                <a:gd name="T36" fmla="*/ 10588 w 21600"/>
                <a:gd name="T37" fmla="*/ 216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600" h="21600">
                  <a:moveTo>
                    <a:pt x="19059" y="0"/>
                  </a:moveTo>
                  <a:lnTo>
                    <a:pt x="21600" y="2032"/>
                  </a:lnTo>
                  <a:lnTo>
                    <a:pt x="20753" y="4196"/>
                  </a:lnTo>
                  <a:lnTo>
                    <a:pt x="20753" y="5124"/>
                  </a:lnTo>
                  <a:lnTo>
                    <a:pt x="17788" y="6096"/>
                  </a:lnTo>
                  <a:lnTo>
                    <a:pt x="11859" y="7288"/>
                  </a:lnTo>
                  <a:lnTo>
                    <a:pt x="11859" y="8216"/>
                  </a:lnTo>
                  <a:lnTo>
                    <a:pt x="8894" y="9497"/>
                  </a:lnTo>
                  <a:lnTo>
                    <a:pt x="5929" y="10734"/>
                  </a:lnTo>
                  <a:lnTo>
                    <a:pt x="2965" y="11706"/>
                  </a:lnTo>
                  <a:lnTo>
                    <a:pt x="0" y="12898"/>
                  </a:lnTo>
                  <a:lnTo>
                    <a:pt x="0" y="13826"/>
                  </a:lnTo>
                  <a:lnTo>
                    <a:pt x="0" y="14798"/>
                  </a:lnTo>
                  <a:lnTo>
                    <a:pt x="2965" y="15990"/>
                  </a:lnTo>
                  <a:lnTo>
                    <a:pt x="2965" y="16962"/>
                  </a:lnTo>
                  <a:lnTo>
                    <a:pt x="2965" y="17890"/>
                  </a:lnTo>
                  <a:lnTo>
                    <a:pt x="5929" y="19082"/>
                  </a:lnTo>
                  <a:lnTo>
                    <a:pt x="5929" y="20054"/>
                  </a:lnTo>
                  <a:lnTo>
                    <a:pt x="10588" y="21600"/>
                  </a:lnTo>
                </a:path>
              </a:pathLst>
            </a:custGeom>
            <a:noFill/>
            <a:ln w="12700" cap="rnd">
              <a:solidFill>
                <a:srgbClr val="FFFF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857" name="Freeform 257"/>
            <p:cNvSpPr>
              <a:spLocks/>
            </p:cNvSpPr>
            <p:nvPr/>
          </p:nvSpPr>
          <p:spPr bwMode="auto">
            <a:xfrm>
              <a:off x="1254" y="1987"/>
              <a:ext cx="341" cy="373"/>
            </a:xfrm>
            <a:custGeom>
              <a:avLst/>
              <a:gdLst>
                <a:gd name="T0" fmla="*/ 21600 w 21600"/>
                <a:gd name="T1" fmla="*/ 0 h 21600"/>
                <a:gd name="T2" fmla="*/ 20281 w 21600"/>
                <a:gd name="T3" fmla="*/ 449 h 21600"/>
                <a:gd name="T4" fmla="*/ 18523 w 21600"/>
                <a:gd name="T5" fmla="*/ 1731 h 21600"/>
                <a:gd name="T6" fmla="*/ 16765 w 21600"/>
                <a:gd name="T7" fmla="*/ 1731 h 21600"/>
                <a:gd name="T8" fmla="*/ 15447 w 21600"/>
                <a:gd name="T9" fmla="*/ 1731 h 21600"/>
                <a:gd name="T10" fmla="*/ 13626 w 21600"/>
                <a:gd name="T11" fmla="*/ 1731 h 21600"/>
                <a:gd name="T12" fmla="*/ 11930 w 21600"/>
                <a:gd name="T13" fmla="*/ 1731 h 21600"/>
                <a:gd name="T14" fmla="*/ 10612 w 21600"/>
                <a:gd name="T15" fmla="*/ 1731 h 21600"/>
                <a:gd name="T16" fmla="*/ 9230 w 21600"/>
                <a:gd name="T17" fmla="*/ 2243 h 21600"/>
                <a:gd name="T18" fmla="*/ 7535 w 21600"/>
                <a:gd name="T19" fmla="*/ 3589 h 21600"/>
                <a:gd name="T20" fmla="*/ 6153 w 21600"/>
                <a:gd name="T21" fmla="*/ 4487 h 21600"/>
                <a:gd name="T22" fmla="*/ 5337 w 21600"/>
                <a:gd name="T23" fmla="*/ 6217 h 21600"/>
                <a:gd name="T24" fmla="*/ 4835 w 21600"/>
                <a:gd name="T25" fmla="*/ 7627 h 21600"/>
                <a:gd name="T26" fmla="*/ 4395 w 21600"/>
                <a:gd name="T27" fmla="*/ 8973 h 21600"/>
                <a:gd name="T28" fmla="*/ 4395 w 21600"/>
                <a:gd name="T29" fmla="*/ 10383 h 21600"/>
                <a:gd name="T30" fmla="*/ 3956 w 21600"/>
                <a:gd name="T31" fmla="*/ 12627 h 21600"/>
                <a:gd name="T32" fmla="*/ 3140 w 21600"/>
                <a:gd name="T33" fmla="*/ 14357 h 21600"/>
                <a:gd name="T34" fmla="*/ 2637 w 21600"/>
                <a:gd name="T35" fmla="*/ 15703 h 21600"/>
                <a:gd name="T36" fmla="*/ 1319 w 21600"/>
                <a:gd name="T37" fmla="*/ 17113 h 21600"/>
                <a:gd name="T38" fmla="*/ 440 w 21600"/>
                <a:gd name="T39" fmla="*/ 18844 h 21600"/>
                <a:gd name="T40" fmla="*/ 0 w 21600"/>
                <a:gd name="T41" fmla="*/ 20254 h 21600"/>
                <a:gd name="T42" fmla="*/ 942 w 21600"/>
                <a:gd name="T43" fmla="*/ 216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600" h="21600">
                  <a:moveTo>
                    <a:pt x="21600" y="0"/>
                  </a:moveTo>
                  <a:lnTo>
                    <a:pt x="20281" y="449"/>
                  </a:lnTo>
                  <a:lnTo>
                    <a:pt x="18523" y="1731"/>
                  </a:lnTo>
                  <a:lnTo>
                    <a:pt x="16765" y="1731"/>
                  </a:lnTo>
                  <a:lnTo>
                    <a:pt x="15447" y="1731"/>
                  </a:lnTo>
                  <a:lnTo>
                    <a:pt x="13626" y="1731"/>
                  </a:lnTo>
                  <a:lnTo>
                    <a:pt x="11930" y="1731"/>
                  </a:lnTo>
                  <a:lnTo>
                    <a:pt x="10612" y="1731"/>
                  </a:lnTo>
                  <a:lnTo>
                    <a:pt x="9230" y="2243"/>
                  </a:lnTo>
                  <a:lnTo>
                    <a:pt x="7535" y="3589"/>
                  </a:lnTo>
                  <a:lnTo>
                    <a:pt x="6153" y="4487"/>
                  </a:lnTo>
                  <a:lnTo>
                    <a:pt x="5337" y="6217"/>
                  </a:lnTo>
                  <a:lnTo>
                    <a:pt x="4835" y="7627"/>
                  </a:lnTo>
                  <a:lnTo>
                    <a:pt x="4395" y="8973"/>
                  </a:lnTo>
                  <a:lnTo>
                    <a:pt x="4395" y="10383"/>
                  </a:lnTo>
                  <a:lnTo>
                    <a:pt x="3956" y="12627"/>
                  </a:lnTo>
                  <a:lnTo>
                    <a:pt x="3140" y="14357"/>
                  </a:lnTo>
                  <a:lnTo>
                    <a:pt x="2637" y="15703"/>
                  </a:lnTo>
                  <a:lnTo>
                    <a:pt x="1319" y="17113"/>
                  </a:lnTo>
                  <a:lnTo>
                    <a:pt x="440" y="18844"/>
                  </a:lnTo>
                  <a:lnTo>
                    <a:pt x="0" y="20254"/>
                  </a:lnTo>
                  <a:lnTo>
                    <a:pt x="942" y="21600"/>
                  </a:lnTo>
                </a:path>
              </a:pathLst>
            </a:custGeom>
            <a:noFill/>
            <a:ln w="12700" cap="rnd">
              <a:solidFill>
                <a:srgbClr val="FFFF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858" name="Freeform 258"/>
            <p:cNvSpPr>
              <a:spLocks/>
            </p:cNvSpPr>
            <p:nvPr/>
          </p:nvSpPr>
          <p:spPr bwMode="auto">
            <a:xfrm>
              <a:off x="2313" y="2515"/>
              <a:ext cx="701" cy="217"/>
            </a:xfrm>
            <a:custGeom>
              <a:avLst/>
              <a:gdLst>
                <a:gd name="T0" fmla="*/ 21600 w 21600"/>
                <a:gd name="T1" fmla="*/ 21600 h 21600"/>
                <a:gd name="T2" fmla="*/ 20746 w 21600"/>
                <a:gd name="T3" fmla="*/ 21600 h 21600"/>
                <a:gd name="T4" fmla="*/ 19678 w 21600"/>
                <a:gd name="T5" fmla="*/ 21600 h 21600"/>
                <a:gd name="T6" fmla="*/ 18824 w 21600"/>
                <a:gd name="T7" fmla="*/ 21600 h 21600"/>
                <a:gd name="T8" fmla="*/ 18183 w 21600"/>
                <a:gd name="T9" fmla="*/ 21600 h 21600"/>
                <a:gd name="T10" fmla="*/ 17542 w 21600"/>
                <a:gd name="T11" fmla="*/ 21600 h 21600"/>
                <a:gd name="T12" fmla="*/ 16475 w 21600"/>
                <a:gd name="T13" fmla="*/ 21600 h 21600"/>
                <a:gd name="T14" fmla="*/ 15376 w 21600"/>
                <a:gd name="T15" fmla="*/ 21600 h 21600"/>
                <a:gd name="T16" fmla="*/ 14553 w 21600"/>
                <a:gd name="T17" fmla="*/ 21600 h 21600"/>
                <a:gd name="T18" fmla="*/ 13912 w 21600"/>
                <a:gd name="T19" fmla="*/ 21600 h 21600"/>
                <a:gd name="T20" fmla="*/ 13241 w 21600"/>
                <a:gd name="T21" fmla="*/ 21600 h 21600"/>
                <a:gd name="T22" fmla="*/ 12417 w 21600"/>
                <a:gd name="T23" fmla="*/ 21600 h 21600"/>
                <a:gd name="T24" fmla="*/ 11563 w 21600"/>
                <a:gd name="T25" fmla="*/ 21600 h 21600"/>
                <a:gd name="T26" fmla="*/ 10708 w 21600"/>
                <a:gd name="T27" fmla="*/ 21600 h 21600"/>
                <a:gd name="T28" fmla="*/ 10037 w 21600"/>
                <a:gd name="T29" fmla="*/ 21600 h 21600"/>
                <a:gd name="T30" fmla="*/ 9214 w 21600"/>
                <a:gd name="T31" fmla="*/ 18514 h 21600"/>
                <a:gd name="T32" fmla="*/ 8542 w 21600"/>
                <a:gd name="T33" fmla="*/ 18514 h 21600"/>
                <a:gd name="T34" fmla="*/ 7902 w 21600"/>
                <a:gd name="T35" fmla="*/ 16971 h 21600"/>
                <a:gd name="T36" fmla="*/ 7292 w 21600"/>
                <a:gd name="T37" fmla="*/ 14657 h 21600"/>
                <a:gd name="T38" fmla="*/ 6620 w 21600"/>
                <a:gd name="T39" fmla="*/ 13114 h 21600"/>
                <a:gd name="T40" fmla="*/ 6224 w 21600"/>
                <a:gd name="T41" fmla="*/ 10800 h 21600"/>
                <a:gd name="T42" fmla="*/ 6010 w 21600"/>
                <a:gd name="T43" fmla="*/ 7714 h 21600"/>
                <a:gd name="T44" fmla="*/ 5766 w 21600"/>
                <a:gd name="T45" fmla="*/ 5400 h 21600"/>
                <a:gd name="T46" fmla="*/ 5553 w 21600"/>
                <a:gd name="T47" fmla="*/ 2976 h 21600"/>
                <a:gd name="T48" fmla="*/ 4698 w 21600"/>
                <a:gd name="T49" fmla="*/ 1543 h 21600"/>
                <a:gd name="T50" fmla="*/ 3875 w 21600"/>
                <a:gd name="T51" fmla="*/ 0 h 21600"/>
                <a:gd name="T52" fmla="*/ 3203 w 21600"/>
                <a:gd name="T53" fmla="*/ 2204 h 21600"/>
                <a:gd name="T54" fmla="*/ 3203 w 21600"/>
                <a:gd name="T55" fmla="*/ 4629 h 21600"/>
                <a:gd name="T56" fmla="*/ 2563 w 21600"/>
                <a:gd name="T57" fmla="*/ 6833 h 21600"/>
                <a:gd name="T58" fmla="*/ 2349 w 21600"/>
                <a:gd name="T59" fmla="*/ 9257 h 21600"/>
                <a:gd name="T60" fmla="*/ 1495 w 21600"/>
                <a:gd name="T61" fmla="*/ 9257 h 21600"/>
                <a:gd name="T62" fmla="*/ 641 w 21600"/>
                <a:gd name="T63" fmla="*/ 10800 h 21600"/>
                <a:gd name="T64" fmla="*/ 0 w 21600"/>
                <a:gd name="T65" fmla="*/ 9257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600" h="21600">
                  <a:moveTo>
                    <a:pt x="21600" y="21600"/>
                  </a:moveTo>
                  <a:lnTo>
                    <a:pt x="20746" y="21600"/>
                  </a:lnTo>
                  <a:lnTo>
                    <a:pt x="19678" y="21600"/>
                  </a:lnTo>
                  <a:lnTo>
                    <a:pt x="18824" y="21600"/>
                  </a:lnTo>
                  <a:lnTo>
                    <a:pt x="18183" y="21600"/>
                  </a:lnTo>
                  <a:lnTo>
                    <a:pt x="17542" y="21600"/>
                  </a:lnTo>
                  <a:lnTo>
                    <a:pt x="16475" y="21600"/>
                  </a:lnTo>
                  <a:lnTo>
                    <a:pt x="15376" y="21600"/>
                  </a:lnTo>
                  <a:lnTo>
                    <a:pt x="14553" y="21600"/>
                  </a:lnTo>
                  <a:lnTo>
                    <a:pt x="13912" y="21600"/>
                  </a:lnTo>
                  <a:lnTo>
                    <a:pt x="13241" y="21600"/>
                  </a:lnTo>
                  <a:lnTo>
                    <a:pt x="12417" y="21600"/>
                  </a:lnTo>
                  <a:lnTo>
                    <a:pt x="11563" y="21600"/>
                  </a:lnTo>
                  <a:lnTo>
                    <a:pt x="10708" y="21600"/>
                  </a:lnTo>
                  <a:lnTo>
                    <a:pt x="10037" y="21600"/>
                  </a:lnTo>
                  <a:lnTo>
                    <a:pt x="9214" y="18514"/>
                  </a:lnTo>
                  <a:lnTo>
                    <a:pt x="8542" y="18514"/>
                  </a:lnTo>
                  <a:lnTo>
                    <a:pt x="7902" y="16971"/>
                  </a:lnTo>
                  <a:lnTo>
                    <a:pt x="7292" y="14657"/>
                  </a:lnTo>
                  <a:lnTo>
                    <a:pt x="6620" y="13114"/>
                  </a:lnTo>
                  <a:lnTo>
                    <a:pt x="6224" y="10800"/>
                  </a:lnTo>
                  <a:lnTo>
                    <a:pt x="6010" y="7714"/>
                  </a:lnTo>
                  <a:lnTo>
                    <a:pt x="5766" y="5400"/>
                  </a:lnTo>
                  <a:lnTo>
                    <a:pt x="5553" y="2976"/>
                  </a:lnTo>
                  <a:lnTo>
                    <a:pt x="4698" y="1543"/>
                  </a:lnTo>
                  <a:lnTo>
                    <a:pt x="3875" y="0"/>
                  </a:lnTo>
                  <a:lnTo>
                    <a:pt x="3203" y="2204"/>
                  </a:lnTo>
                  <a:lnTo>
                    <a:pt x="3203" y="4629"/>
                  </a:lnTo>
                  <a:lnTo>
                    <a:pt x="2563" y="6833"/>
                  </a:lnTo>
                  <a:lnTo>
                    <a:pt x="2349" y="9257"/>
                  </a:lnTo>
                  <a:lnTo>
                    <a:pt x="1495" y="9257"/>
                  </a:lnTo>
                  <a:lnTo>
                    <a:pt x="641" y="10800"/>
                  </a:lnTo>
                  <a:lnTo>
                    <a:pt x="0" y="9257"/>
                  </a:lnTo>
                </a:path>
              </a:pathLst>
            </a:custGeom>
            <a:noFill/>
            <a:ln w="12700" cap="rnd">
              <a:solidFill>
                <a:srgbClr val="FFFF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859" name="Freeform 259"/>
            <p:cNvSpPr>
              <a:spLocks/>
            </p:cNvSpPr>
            <p:nvPr/>
          </p:nvSpPr>
          <p:spPr bwMode="auto">
            <a:xfrm>
              <a:off x="1316" y="2407"/>
              <a:ext cx="307" cy="264"/>
            </a:xfrm>
            <a:custGeom>
              <a:avLst/>
              <a:gdLst>
                <a:gd name="T0" fmla="*/ 0 w 21600"/>
                <a:gd name="T1" fmla="*/ 0 h 21600"/>
                <a:gd name="T2" fmla="*/ 1468 w 21600"/>
                <a:gd name="T3" fmla="*/ 1808 h 21600"/>
                <a:gd name="T4" fmla="*/ 2447 w 21600"/>
                <a:gd name="T5" fmla="*/ 3796 h 21600"/>
                <a:gd name="T6" fmla="*/ 3984 w 21600"/>
                <a:gd name="T7" fmla="*/ 5061 h 21600"/>
                <a:gd name="T8" fmla="*/ 4893 w 21600"/>
                <a:gd name="T9" fmla="*/ 6959 h 21600"/>
                <a:gd name="T10" fmla="*/ 5383 w 21600"/>
                <a:gd name="T11" fmla="*/ 8947 h 21600"/>
                <a:gd name="T12" fmla="*/ 6431 w 21600"/>
                <a:gd name="T13" fmla="*/ 11387 h 21600"/>
                <a:gd name="T14" fmla="*/ 7340 w 21600"/>
                <a:gd name="T15" fmla="*/ 13285 h 21600"/>
                <a:gd name="T16" fmla="*/ 7829 w 21600"/>
                <a:gd name="T17" fmla="*/ 15274 h 21600"/>
                <a:gd name="T18" fmla="*/ 9367 w 21600"/>
                <a:gd name="T19" fmla="*/ 17714 h 21600"/>
                <a:gd name="T20" fmla="*/ 9367 w 21600"/>
                <a:gd name="T21" fmla="*/ 19702 h 21600"/>
                <a:gd name="T22" fmla="*/ 11324 w 21600"/>
                <a:gd name="T23" fmla="*/ 20877 h 21600"/>
                <a:gd name="T24" fmla="*/ 13771 w 21600"/>
                <a:gd name="T25" fmla="*/ 21600 h 21600"/>
                <a:gd name="T26" fmla="*/ 15658 w 21600"/>
                <a:gd name="T27" fmla="*/ 21600 h 21600"/>
                <a:gd name="T28" fmla="*/ 17196 w 21600"/>
                <a:gd name="T29" fmla="*/ 21600 h 21600"/>
                <a:gd name="T30" fmla="*/ 18664 w 21600"/>
                <a:gd name="T31" fmla="*/ 21600 h 21600"/>
                <a:gd name="T32" fmla="*/ 20551 w 21600"/>
                <a:gd name="T33" fmla="*/ 20244 h 21600"/>
                <a:gd name="T34" fmla="*/ 21600 w 21600"/>
                <a:gd name="T35" fmla="*/ 17714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00" h="21600">
                  <a:moveTo>
                    <a:pt x="0" y="0"/>
                  </a:moveTo>
                  <a:lnTo>
                    <a:pt x="1468" y="1808"/>
                  </a:lnTo>
                  <a:lnTo>
                    <a:pt x="2447" y="3796"/>
                  </a:lnTo>
                  <a:lnTo>
                    <a:pt x="3984" y="5061"/>
                  </a:lnTo>
                  <a:lnTo>
                    <a:pt x="4893" y="6959"/>
                  </a:lnTo>
                  <a:lnTo>
                    <a:pt x="5383" y="8947"/>
                  </a:lnTo>
                  <a:lnTo>
                    <a:pt x="6431" y="11387"/>
                  </a:lnTo>
                  <a:lnTo>
                    <a:pt x="7340" y="13285"/>
                  </a:lnTo>
                  <a:lnTo>
                    <a:pt x="7829" y="15274"/>
                  </a:lnTo>
                  <a:lnTo>
                    <a:pt x="9367" y="17714"/>
                  </a:lnTo>
                  <a:lnTo>
                    <a:pt x="9367" y="19702"/>
                  </a:lnTo>
                  <a:lnTo>
                    <a:pt x="11324" y="20877"/>
                  </a:lnTo>
                  <a:lnTo>
                    <a:pt x="13771" y="21600"/>
                  </a:lnTo>
                  <a:lnTo>
                    <a:pt x="15658" y="21600"/>
                  </a:lnTo>
                  <a:lnTo>
                    <a:pt x="17196" y="21600"/>
                  </a:lnTo>
                  <a:lnTo>
                    <a:pt x="18664" y="21600"/>
                  </a:lnTo>
                  <a:lnTo>
                    <a:pt x="20551" y="20244"/>
                  </a:lnTo>
                  <a:lnTo>
                    <a:pt x="21600" y="17714"/>
                  </a:lnTo>
                </a:path>
              </a:pathLst>
            </a:custGeom>
            <a:noFill/>
            <a:ln w="12700" cap="rnd">
              <a:solidFill>
                <a:srgbClr val="FFFF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860" name="Freeform 260"/>
            <p:cNvSpPr>
              <a:spLocks/>
            </p:cNvSpPr>
            <p:nvPr/>
          </p:nvSpPr>
          <p:spPr bwMode="auto">
            <a:xfrm>
              <a:off x="1983" y="513"/>
              <a:ext cx="46" cy="177"/>
            </a:xfrm>
            <a:custGeom>
              <a:avLst/>
              <a:gdLst>
                <a:gd name="T0" fmla="*/ 21600 w 21600"/>
                <a:gd name="T1" fmla="*/ 0 h 21600"/>
                <a:gd name="T2" fmla="*/ 14706 w 21600"/>
                <a:gd name="T3" fmla="*/ 1350 h 21600"/>
                <a:gd name="T4" fmla="*/ 6434 w 21600"/>
                <a:gd name="T5" fmla="*/ 3780 h 21600"/>
                <a:gd name="T6" fmla="*/ 2298 w 21600"/>
                <a:gd name="T7" fmla="*/ 7695 h 21600"/>
                <a:gd name="T8" fmla="*/ 0 w 21600"/>
                <a:gd name="T9" fmla="*/ 12690 h 21600"/>
                <a:gd name="T10" fmla="*/ 5515 w 21600"/>
                <a:gd name="T11" fmla="*/ 17820 h 21600"/>
                <a:gd name="T12" fmla="*/ 13787 w 21600"/>
                <a:gd name="T13" fmla="*/ 21600 h 21600"/>
                <a:gd name="T14" fmla="*/ 21600 w 21600"/>
                <a:gd name="T15" fmla="*/ 18900 h 21600"/>
                <a:gd name="T16" fmla="*/ 13787 w 21600"/>
                <a:gd name="T17" fmla="*/ 15525 h 21600"/>
                <a:gd name="T18" fmla="*/ 8732 w 21600"/>
                <a:gd name="T19" fmla="*/ 11745 h 21600"/>
                <a:gd name="T20" fmla="*/ 8732 w 21600"/>
                <a:gd name="T21" fmla="*/ 7020 h 21600"/>
                <a:gd name="T22" fmla="*/ 13787 w 21600"/>
                <a:gd name="T23" fmla="*/ 3105 h 21600"/>
                <a:gd name="T24" fmla="*/ 21600 w 21600"/>
                <a:gd name="T25" fmla="*/ 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600" h="21600">
                  <a:moveTo>
                    <a:pt x="21600" y="0"/>
                  </a:moveTo>
                  <a:lnTo>
                    <a:pt x="14706" y="1350"/>
                  </a:lnTo>
                  <a:lnTo>
                    <a:pt x="6434" y="3780"/>
                  </a:lnTo>
                  <a:lnTo>
                    <a:pt x="2298" y="7695"/>
                  </a:lnTo>
                  <a:lnTo>
                    <a:pt x="0" y="12690"/>
                  </a:lnTo>
                  <a:lnTo>
                    <a:pt x="5515" y="17820"/>
                  </a:lnTo>
                  <a:lnTo>
                    <a:pt x="13787" y="21600"/>
                  </a:lnTo>
                  <a:lnTo>
                    <a:pt x="21600" y="18900"/>
                  </a:lnTo>
                  <a:lnTo>
                    <a:pt x="13787" y="15525"/>
                  </a:lnTo>
                  <a:lnTo>
                    <a:pt x="8732" y="11745"/>
                  </a:lnTo>
                  <a:lnTo>
                    <a:pt x="8732" y="7020"/>
                  </a:lnTo>
                  <a:lnTo>
                    <a:pt x="13787" y="3105"/>
                  </a:lnTo>
                  <a:lnTo>
                    <a:pt x="21600" y="0"/>
                  </a:lnTo>
                </a:path>
              </a:pathLst>
            </a:custGeom>
            <a:solidFill>
              <a:srgbClr val="DFC700"/>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endParaRPr lang="en-US"/>
            </a:p>
          </p:txBody>
        </p:sp>
        <p:sp>
          <p:nvSpPr>
            <p:cNvPr id="25861" name="Freeform 261"/>
            <p:cNvSpPr>
              <a:spLocks/>
            </p:cNvSpPr>
            <p:nvPr/>
          </p:nvSpPr>
          <p:spPr bwMode="auto">
            <a:xfrm>
              <a:off x="1581" y="764"/>
              <a:ext cx="392" cy="357"/>
            </a:xfrm>
            <a:custGeom>
              <a:avLst/>
              <a:gdLst>
                <a:gd name="T0" fmla="*/ 12030 w 21600"/>
                <a:gd name="T1" fmla="*/ 0 h 21600"/>
                <a:gd name="T2" fmla="*/ 10226 w 21600"/>
                <a:gd name="T3" fmla="*/ 2474 h 21600"/>
                <a:gd name="T4" fmla="*/ 7656 w 21600"/>
                <a:gd name="T5" fmla="*/ 4213 h 21600"/>
                <a:gd name="T6" fmla="*/ 5359 w 21600"/>
                <a:gd name="T7" fmla="*/ 5283 h 21600"/>
                <a:gd name="T8" fmla="*/ 2953 w 21600"/>
                <a:gd name="T9" fmla="*/ 5952 h 21600"/>
                <a:gd name="T10" fmla="*/ 5578 w 21600"/>
                <a:gd name="T11" fmla="*/ 6219 h 21600"/>
                <a:gd name="T12" fmla="*/ 9460 w 21600"/>
                <a:gd name="T13" fmla="*/ 7155 h 21600"/>
                <a:gd name="T14" fmla="*/ 12632 w 21600"/>
                <a:gd name="T15" fmla="*/ 8693 h 21600"/>
                <a:gd name="T16" fmla="*/ 14929 w 21600"/>
                <a:gd name="T17" fmla="*/ 10165 h 21600"/>
                <a:gd name="T18" fmla="*/ 17663 w 21600"/>
                <a:gd name="T19" fmla="*/ 12171 h 21600"/>
                <a:gd name="T20" fmla="*/ 19686 w 21600"/>
                <a:gd name="T21" fmla="*/ 14645 h 21600"/>
                <a:gd name="T22" fmla="*/ 20670 w 21600"/>
                <a:gd name="T23" fmla="*/ 16384 h 21600"/>
                <a:gd name="T24" fmla="*/ 21217 w 21600"/>
                <a:gd name="T25" fmla="*/ 18390 h 21600"/>
                <a:gd name="T26" fmla="*/ 21600 w 21600"/>
                <a:gd name="T27" fmla="*/ 20129 h 21600"/>
                <a:gd name="T28" fmla="*/ 21108 w 21600"/>
                <a:gd name="T29" fmla="*/ 21399 h 21600"/>
                <a:gd name="T30" fmla="*/ 19249 w 21600"/>
                <a:gd name="T31" fmla="*/ 21600 h 21600"/>
                <a:gd name="T32" fmla="*/ 19686 w 21600"/>
                <a:gd name="T33" fmla="*/ 19527 h 21600"/>
                <a:gd name="T34" fmla="*/ 19303 w 21600"/>
                <a:gd name="T35" fmla="*/ 17654 h 21600"/>
                <a:gd name="T36" fmla="*/ 18647 w 21600"/>
                <a:gd name="T37" fmla="*/ 15916 h 21600"/>
                <a:gd name="T38" fmla="*/ 17499 w 21600"/>
                <a:gd name="T39" fmla="*/ 14177 h 21600"/>
                <a:gd name="T40" fmla="*/ 15858 w 21600"/>
                <a:gd name="T41" fmla="*/ 12840 h 21600"/>
                <a:gd name="T42" fmla="*/ 13671 w 21600"/>
                <a:gd name="T43" fmla="*/ 11034 h 21600"/>
                <a:gd name="T44" fmla="*/ 11538 w 21600"/>
                <a:gd name="T45" fmla="*/ 9964 h 21600"/>
                <a:gd name="T46" fmla="*/ 8695 w 21600"/>
                <a:gd name="T47" fmla="*/ 8560 h 21600"/>
                <a:gd name="T48" fmla="*/ 5906 w 21600"/>
                <a:gd name="T49" fmla="*/ 7624 h 21600"/>
                <a:gd name="T50" fmla="*/ 3718 w 21600"/>
                <a:gd name="T51" fmla="*/ 7022 h 21600"/>
                <a:gd name="T52" fmla="*/ 1805 w 21600"/>
                <a:gd name="T53" fmla="*/ 6420 h 21600"/>
                <a:gd name="T54" fmla="*/ 328 w 21600"/>
                <a:gd name="T55" fmla="*/ 6152 h 21600"/>
                <a:gd name="T56" fmla="*/ 0 w 21600"/>
                <a:gd name="T57" fmla="*/ 5952 h 21600"/>
                <a:gd name="T58" fmla="*/ 3390 w 21600"/>
                <a:gd name="T59" fmla="*/ 5149 h 21600"/>
                <a:gd name="T60" fmla="*/ 6179 w 21600"/>
                <a:gd name="T61" fmla="*/ 4012 h 21600"/>
                <a:gd name="T62" fmla="*/ 7874 w 21600"/>
                <a:gd name="T63" fmla="*/ 3143 h 21600"/>
                <a:gd name="T64" fmla="*/ 9734 w 21600"/>
                <a:gd name="T65" fmla="*/ 1872 h 21600"/>
                <a:gd name="T66" fmla="*/ 12030 w 21600"/>
                <a:gd name="T67" fmla="*/ 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600" h="21600">
                  <a:moveTo>
                    <a:pt x="12030" y="0"/>
                  </a:moveTo>
                  <a:lnTo>
                    <a:pt x="10226" y="2474"/>
                  </a:lnTo>
                  <a:lnTo>
                    <a:pt x="7656" y="4213"/>
                  </a:lnTo>
                  <a:lnTo>
                    <a:pt x="5359" y="5283"/>
                  </a:lnTo>
                  <a:lnTo>
                    <a:pt x="2953" y="5952"/>
                  </a:lnTo>
                  <a:lnTo>
                    <a:pt x="5578" y="6219"/>
                  </a:lnTo>
                  <a:lnTo>
                    <a:pt x="9460" y="7155"/>
                  </a:lnTo>
                  <a:lnTo>
                    <a:pt x="12632" y="8693"/>
                  </a:lnTo>
                  <a:lnTo>
                    <a:pt x="14929" y="10165"/>
                  </a:lnTo>
                  <a:lnTo>
                    <a:pt x="17663" y="12171"/>
                  </a:lnTo>
                  <a:lnTo>
                    <a:pt x="19686" y="14645"/>
                  </a:lnTo>
                  <a:lnTo>
                    <a:pt x="20670" y="16384"/>
                  </a:lnTo>
                  <a:lnTo>
                    <a:pt x="21217" y="18390"/>
                  </a:lnTo>
                  <a:lnTo>
                    <a:pt x="21600" y="20129"/>
                  </a:lnTo>
                  <a:lnTo>
                    <a:pt x="21108" y="21399"/>
                  </a:lnTo>
                  <a:lnTo>
                    <a:pt x="19249" y="21600"/>
                  </a:lnTo>
                  <a:lnTo>
                    <a:pt x="19686" y="19527"/>
                  </a:lnTo>
                  <a:lnTo>
                    <a:pt x="19303" y="17654"/>
                  </a:lnTo>
                  <a:lnTo>
                    <a:pt x="18647" y="15916"/>
                  </a:lnTo>
                  <a:lnTo>
                    <a:pt x="17499" y="14177"/>
                  </a:lnTo>
                  <a:lnTo>
                    <a:pt x="15858" y="12840"/>
                  </a:lnTo>
                  <a:lnTo>
                    <a:pt x="13671" y="11034"/>
                  </a:lnTo>
                  <a:lnTo>
                    <a:pt x="11538" y="9964"/>
                  </a:lnTo>
                  <a:lnTo>
                    <a:pt x="8695" y="8560"/>
                  </a:lnTo>
                  <a:lnTo>
                    <a:pt x="5906" y="7624"/>
                  </a:lnTo>
                  <a:lnTo>
                    <a:pt x="3718" y="7022"/>
                  </a:lnTo>
                  <a:lnTo>
                    <a:pt x="1805" y="6420"/>
                  </a:lnTo>
                  <a:lnTo>
                    <a:pt x="328" y="6152"/>
                  </a:lnTo>
                  <a:lnTo>
                    <a:pt x="0" y="5952"/>
                  </a:lnTo>
                  <a:lnTo>
                    <a:pt x="3390" y="5149"/>
                  </a:lnTo>
                  <a:lnTo>
                    <a:pt x="6179" y="4012"/>
                  </a:lnTo>
                  <a:lnTo>
                    <a:pt x="7874" y="3143"/>
                  </a:lnTo>
                  <a:lnTo>
                    <a:pt x="9734" y="1872"/>
                  </a:lnTo>
                  <a:lnTo>
                    <a:pt x="12030" y="0"/>
                  </a:lnTo>
                </a:path>
              </a:pathLst>
            </a:custGeom>
            <a:solidFill>
              <a:srgbClr val="DFC700"/>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endParaRPr lang="en-US"/>
            </a:p>
          </p:txBody>
        </p:sp>
        <p:sp>
          <p:nvSpPr>
            <p:cNvPr id="25862" name="Freeform 262"/>
            <p:cNvSpPr>
              <a:spLocks/>
            </p:cNvSpPr>
            <p:nvPr/>
          </p:nvSpPr>
          <p:spPr bwMode="auto">
            <a:xfrm>
              <a:off x="2054" y="882"/>
              <a:ext cx="137" cy="225"/>
            </a:xfrm>
            <a:custGeom>
              <a:avLst/>
              <a:gdLst>
                <a:gd name="T0" fmla="*/ 21600 w 21600"/>
                <a:gd name="T1" fmla="*/ 0 h 21600"/>
                <a:gd name="T2" fmla="*/ 10878 w 21600"/>
                <a:gd name="T3" fmla="*/ 4043 h 21600"/>
                <a:gd name="T4" fmla="*/ 5439 w 21600"/>
                <a:gd name="T5" fmla="*/ 8193 h 21600"/>
                <a:gd name="T6" fmla="*/ 1865 w 21600"/>
                <a:gd name="T7" fmla="*/ 12981 h 21600"/>
                <a:gd name="T8" fmla="*/ 777 w 21600"/>
                <a:gd name="T9" fmla="*/ 15003 h 21600"/>
                <a:gd name="T10" fmla="*/ 155 w 21600"/>
                <a:gd name="T11" fmla="*/ 16918 h 21600"/>
                <a:gd name="T12" fmla="*/ 0 w 21600"/>
                <a:gd name="T13" fmla="*/ 19472 h 21600"/>
                <a:gd name="T14" fmla="*/ 0 w 21600"/>
                <a:gd name="T15" fmla="*/ 21600 h 21600"/>
                <a:gd name="T16" fmla="*/ 2642 w 21600"/>
                <a:gd name="T17" fmla="*/ 20642 h 21600"/>
                <a:gd name="T18" fmla="*/ 1865 w 21600"/>
                <a:gd name="T19" fmla="*/ 17982 h 21600"/>
                <a:gd name="T20" fmla="*/ 2331 w 21600"/>
                <a:gd name="T21" fmla="*/ 15429 h 21600"/>
                <a:gd name="T22" fmla="*/ 3419 w 21600"/>
                <a:gd name="T23" fmla="*/ 14045 h 21600"/>
                <a:gd name="T24" fmla="*/ 4662 w 21600"/>
                <a:gd name="T25" fmla="*/ 11917 h 21600"/>
                <a:gd name="T26" fmla="*/ 7770 w 21600"/>
                <a:gd name="T27" fmla="*/ 9044 h 21600"/>
                <a:gd name="T28" fmla="*/ 11655 w 21600"/>
                <a:gd name="T29" fmla="*/ 6065 h 21600"/>
                <a:gd name="T30" fmla="*/ 16472 w 21600"/>
                <a:gd name="T31" fmla="*/ 2979 h 21600"/>
                <a:gd name="T32" fmla="*/ 21600 w 21600"/>
                <a:gd name="T33" fmla="*/ 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600" h="21600">
                  <a:moveTo>
                    <a:pt x="21600" y="0"/>
                  </a:moveTo>
                  <a:lnTo>
                    <a:pt x="10878" y="4043"/>
                  </a:lnTo>
                  <a:lnTo>
                    <a:pt x="5439" y="8193"/>
                  </a:lnTo>
                  <a:lnTo>
                    <a:pt x="1865" y="12981"/>
                  </a:lnTo>
                  <a:lnTo>
                    <a:pt x="777" y="15003"/>
                  </a:lnTo>
                  <a:lnTo>
                    <a:pt x="155" y="16918"/>
                  </a:lnTo>
                  <a:lnTo>
                    <a:pt x="0" y="19472"/>
                  </a:lnTo>
                  <a:lnTo>
                    <a:pt x="0" y="21600"/>
                  </a:lnTo>
                  <a:lnTo>
                    <a:pt x="2642" y="20642"/>
                  </a:lnTo>
                  <a:lnTo>
                    <a:pt x="1865" y="17982"/>
                  </a:lnTo>
                  <a:lnTo>
                    <a:pt x="2331" y="15429"/>
                  </a:lnTo>
                  <a:lnTo>
                    <a:pt x="3419" y="14045"/>
                  </a:lnTo>
                  <a:lnTo>
                    <a:pt x="4662" y="11917"/>
                  </a:lnTo>
                  <a:lnTo>
                    <a:pt x="7770" y="9044"/>
                  </a:lnTo>
                  <a:lnTo>
                    <a:pt x="11655" y="6065"/>
                  </a:lnTo>
                  <a:lnTo>
                    <a:pt x="16472" y="2979"/>
                  </a:lnTo>
                  <a:lnTo>
                    <a:pt x="21600" y="0"/>
                  </a:lnTo>
                </a:path>
              </a:pathLst>
            </a:custGeom>
            <a:solidFill>
              <a:srgbClr val="DFC700"/>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endParaRPr lang="en-US"/>
            </a:p>
          </p:txBody>
        </p:sp>
        <p:sp>
          <p:nvSpPr>
            <p:cNvPr id="25863" name="Freeform 263"/>
            <p:cNvSpPr>
              <a:spLocks/>
            </p:cNvSpPr>
            <p:nvPr/>
          </p:nvSpPr>
          <p:spPr bwMode="auto">
            <a:xfrm>
              <a:off x="3426" y="946"/>
              <a:ext cx="56" cy="191"/>
            </a:xfrm>
            <a:custGeom>
              <a:avLst/>
              <a:gdLst>
                <a:gd name="T0" fmla="*/ 21600 w 21600"/>
                <a:gd name="T1" fmla="*/ 0 h 21600"/>
                <a:gd name="T2" fmla="*/ 9853 w 21600"/>
                <a:gd name="T3" fmla="*/ 3140 h 21600"/>
                <a:gd name="T4" fmla="*/ 5305 w 21600"/>
                <a:gd name="T5" fmla="*/ 6153 h 21600"/>
                <a:gd name="T6" fmla="*/ 1516 w 21600"/>
                <a:gd name="T7" fmla="*/ 9795 h 21600"/>
                <a:gd name="T8" fmla="*/ 379 w 21600"/>
                <a:gd name="T9" fmla="*/ 13563 h 21600"/>
                <a:gd name="T10" fmla="*/ 0 w 21600"/>
                <a:gd name="T11" fmla="*/ 18586 h 21600"/>
                <a:gd name="T12" fmla="*/ 379 w 21600"/>
                <a:gd name="T13" fmla="*/ 21474 h 21600"/>
                <a:gd name="T14" fmla="*/ 11747 w 21600"/>
                <a:gd name="T15" fmla="*/ 21600 h 21600"/>
                <a:gd name="T16" fmla="*/ 8716 w 21600"/>
                <a:gd name="T17" fmla="*/ 17958 h 21600"/>
                <a:gd name="T18" fmla="*/ 7200 w 21600"/>
                <a:gd name="T19" fmla="*/ 12433 h 21600"/>
                <a:gd name="T20" fmla="*/ 7200 w 21600"/>
                <a:gd name="T21" fmla="*/ 9670 h 21600"/>
                <a:gd name="T22" fmla="*/ 9853 w 21600"/>
                <a:gd name="T23" fmla="*/ 6907 h 21600"/>
                <a:gd name="T24" fmla="*/ 12884 w 21600"/>
                <a:gd name="T25" fmla="*/ 3767 h 21600"/>
                <a:gd name="T26" fmla="*/ 21600 w 21600"/>
                <a:gd name="T27" fmla="*/ 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600" h="21600">
                  <a:moveTo>
                    <a:pt x="21600" y="0"/>
                  </a:moveTo>
                  <a:lnTo>
                    <a:pt x="9853" y="3140"/>
                  </a:lnTo>
                  <a:lnTo>
                    <a:pt x="5305" y="6153"/>
                  </a:lnTo>
                  <a:lnTo>
                    <a:pt x="1516" y="9795"/>
                  </a:lnTo>
                  <a:lnTo>
                    <a:pt x="379" y="13563"/>
                  </a:lnTo>
                  <a:lnTo>
                    <a:pt x="0" y="18586"/>
                  </a:lnTo>
                  <a:lnTo>
                    <a:pt x="379" y="21474"/>
                  </a:lnTo>
                  <a:lnTo>
                    <a:pt x="11747" y="21600"/>
                  </a:lnTo>
                  <a:lnTo>
                    <a:pt x="8716" y="17958"/>
                  </a:lnTo>
                  <a:lnTo>
                    <a:pt x="7200" y="12433"/>
                  </a:lnTo>
                  <a:lnTo>
                    <a:pt x="7200" y="9670"/>
                  </a:lnTo>
                  <a:lnTo>
                    <a:pt x="9853" y="6907"/>
                  </a:lnTo>
                  <a:lnTo>
                    <a:pt x="12884" y="3767"/>
                  </a:lnTo>
                  <a:lnTo>
                    <a:pt x="21600" y="0"/>
                  </a:lnTo>
                </a:path>
              </a:pathLst>
            </a:custGeom>
            <a:solidFill>
              <a:srgbClr val="DFC700"/>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endParaRPr lang="en-US"/>
            </a:p>
          </p:txBody>
        </p:sp>
        <p:sp>
          <p:nvSpPr>
            <p:cNvPr id="25864" name="Freeform 264"/>
            <p:cNvSpPr>
              <a:spLocks/>
            </p:cNvSpPr>
            <p:nvPr/>
          </p:nvSpPr>
          <p:spPr bwMode="auto">
            <a:xfrm>
              <a:off x="3425" y="1118"/>
              <a:ext cx="33" cy="35"/>
            </a:xfrm>
            <a:custGeom>
              <a:avLst/>
              <a:gdLst>
                <a:gd name="T0" fmla="*/ 21600 w 21600"/>
                <a:gd name="T1" fmla="*/ 21600 h 21600"/>
                <a:gd name="T2" fmla="*/ 0 w 21600"/>
                <a:gd name="T3" fmla="*/ 20250 h 21600"/>
                <a:gd name="T4" fmla="*/ 0 w 21600"/>
                <a:gd name="T5" fmla="*/ 0 h 21600"/>
                <a:gd name="T6" fmla="*/ 16364 w 21600"/>
                <a:gd name="T7" fmla="*/ 0 h 21600"/>
                <a:gd name="T8" fmla="*/ 18327 w 21600"/>
                <a:gd name="T9" fmla="*/ 8775 h 21600"/>
                <a:gd name="T10" fmla="*/ 21600 w 21600"/>
                <a:gd name="T11" fmla="*/ 21600 h 21600"/>
              </a:gdLst>
              <a:ahLst/>
              <a:cxnLst>
                <a:cxn ang="0">
                  <a:pos x="T0" y="T1"/>
                </a:cxn>
                <a:cxn ang="0">
                  <a:pos x="T2" y="T3"/>
                </a:cxn>
                <a:cxn ang="0">
                  <a:pos x="T4" y="T5"/>
                </a:cxn>
                <a:cxn ang="0">
                  <a:pos x="T6" y="T7"/>
                </a:cxn>
                <a:cxn ang="0">
                  <a:pos x="T8" y="T9"/>
                </a:cxn>
                <a:cxn ang="0">
                  <a:pos x="T10" y="T11"/>
                </a:cxn>
              </a:cxnLst>
              <a:rect l="0" t="0" r="r" b="b"/>
              <a:pathLst>
                <a:path w="21600" h="21600">
                  <a:moveTo>
                    <a:pt x="21600" y="21600"/>
                  </a:moveTo>
                  <a:lnTo>
                    <a:pt x="0" y="20250"/>
                  </a:lnTo>
                  <a:lnTo>
                    <a:pt x="0" y="0"/>
                  </a:lnTo>
                  <a:lnTo>
                    <a:pt x="16364" y="0"/>
                  </a:lnTo>
                  <a:lnTo>
                    <a:pt x="18327" y="8775"/>
                  </a:lnTo>
                  <a:lnTo>
                    <a:pt x="21600" y="21600"/>
                  </a:lnTo>
                </a:path>
              </a:pathLst>
            </a:custGeom>
            <a:solidFill>
              <a:srgbClr val="9D8C00"/>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endParaRPr lang="en-US"/>
            </a:p>
          </p:txBody>
        </p:sp>
        <p:sp>
          <p:nvSpPr>
            <p:cNvPr id="25865" name="Freeform 265"/>
            <p:cNvSpPr>
              <a:spLocks/>
            </p:cNvSpPr>
            <p:nvPr/>
          </p:nvSpPr>
          <p:spPr bwMode="auto">
            <a:xfrm>
              <a:off x="3185" y="1105"/>
              <a:ext cx="21" cy="25"/>
            </a:xfrm>
            <a:custGeom>
              <a:avLst/>
              <a:gdLst>
                <a:gd name="T0" fmla="*/ 0 w 21600"/>
                <a:gd name="T1" fmla="*/ 21600 h 21600"/>
                <a:gd name="T2" fmla="*/ 1964 w 21600"/>
                <a:gd name="T3" fmla="*/ 10330 h 21600"/>
                <a:gd name="T4" fmla="*/ 7855 w 21600"/>
                <a:gd name="T5" fmla="*/ 1878 h 21600"/>
                <a:gd name="T6" fmla="*/ 20618 w 21600"/>
                <a:gd name="T7" fmla="*/ 1878 h 21600"/>
                <a:gd name="T8" fmla="*/ 21600 w 21600"/>
                <a:gd name="T9" fmla="*/ 0 h 21600"/>
                <a:gd name="T10" fmla="*/ 20618 w 21600"/>
                <a:gd name="T11" fmla="*/ 11270 h 21600"/>
                <a:gd name="T12" fmla="*/ 20618 w 21600"/>
                <a:gd name="T13" fmla="*/ 21600 h 21600"/>
                <a:gd name="T14" fmla="*/ 0 w 21600"/>
                <a:gd name="T15" fmla="*/ 21600 h 216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600" h="21600">
                  <a:moveTo>
                    <a:pt x="0" y="21600"/>
                  </a:moveTo>
                  <a:lnTo>
                    <a:pt x="1964" y="10330"/>
                  </a:lnTo>
                  <a:lnTo>
                    <a:pt x="7855" y="1878"/>
                  </a:lnTo>
                  <a:lnTo>
                    <a:pt x="20618" y="1878"/>
                  </a:lnTo>
                  <a:lnTo>
                    <a:pt x="21600" y="0"/>
                  </a:lnTo>
                  <a:lnTo>
                    <a:pt x="20618" y="11270"/>
                  </a:lnTo>
                  <a:lnTo>
                    <a:pt x="20618" y="21600"/>
                  </a:lnTo>
                  <a:lnTo>
                    <a:pt x="0" y="21600"/>
                  </a:lnTo>
                </a:path>
              </a:pathLst>
            </a:custGeom>
            <a:solidFill>
              <a:srgbClr val="9D8C00"/>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endParaRPr lang="en-US"/>
            </a:p>
          </p:txBody>
        </p:sp>
        <p:sp>
          <p:nvSpPr>
            <p:cNvPr id="25866" name="Freeform 266"/>
            <p:cNvSpPr>
              <a:spLocks/>
            </p:cNvSpPr>
            <p:nvPr/>
          </p:nvSpPr>
          <p:spPr bwMode="auto">
            <a:xfrm>
              <a:off x="3251" y="1050"/>
              <a:ext cx="81" cy="144"/>
            </a:xfrm>
            <a:custGeom>
              <a:avLst/>
              <a:gdLst>
                <a:gd name="T0" fmla="*/ 0 w 21600"/>
                <a:gd name="T1" fmla="*/ 8972 h 21600"/>
                <a:gd name="T2" fmla="*/ 21600 w 21600"/>
                <a:gd name="T3" fmla="*/ 21600 h 21600"/>
                <a:gd name="T4" fmla="*/ 17067 w 21600"/>
                <a:gd name="T5" fmla="*/ 0 h 21600"/>
                <a:gd name="T6" fmla="*/ 0 w 21600"/>
                <a:gd name="T7" fmla="*/ 8972 h 21600"/>
              </a:gdLst>
              <a:ahLst/>
              <a:cxnLst>
                <a:cxn ang="0">
                  <a:pos x="T0" y="T1"/>
                </a:cxn>
                <a:cxn ang="0">
                  <a:pos x="T2" y="T3"/>
                </a:cxn>
                <a:cxn ang="0">
                  <a:pos x="T4" y="T5"/>
                </a:cxn>
                <a:cxn ang="0">
                  <a:pos x="T6" y="T7"/>
                </a:cxn>
              </a:cxnLst>
              <a:rect l="0" t="0" r="r" b="b"/>
              <a:pathLst>
                <a:path w="21600" h="21600">
                  <a:moveTo>
                    <a:pt x="0" y="8972"/>
                  </a:moveTo>
                  <a:lnTo>
                    <a:pt x="21600" y="21600"/>
                  </a:lnTo>
                  <a:lnTo>
                    <a:pt x="17067" y="0"/>
                  </a:lnTo>
                  <a:lnTo>
                    <a:pt x="0" y="8972"/>
                  </a:lnTo>
                </a:path>
              </a:pathLst>
            </a:custGeom>
            <a:solidFill>
              <a:srgbClr val="CCCCFF"/>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endParaRPr lang="en-US"/>
            </a:p>
          </p:txBody>
        </p:sp>
        <p:sp>
          <p:nvSpPr>
            <p:cNvPr id="25867" name="Freeform 267"/>
            <p:cNvSpPr>
              <a:spLocks/>
            </p:cNvSpPr>
            <p:nvPr/>
          </p:nvSpPr>
          <p:spPr bwMode="auto">
            <a:xfrm>
              <a:off x="3352" y="1113"/>
              <a:ext cx="80" cy="143"/>
            </a:xfrm>
            <a:custGeom>
              <a:avLst/>
              <a:gdLst>
                <a:gd name="T0" fmla="*/ 21600 w 21600"/>
                <a:gd name="T1" fmla="*/ 8874 h 21600"/>
                <a:gd name="T2" fmla="*/ 0 w 21600"/>
                <a:gd name="T3" fmla="*/ 21600 h 21600"/>
                <a:gd name="T4" fmla="*/ 4533 w 21600"/>
                <a:gd name="T5" fmla="*/ 0 h 21600"/>
                <a:gd name="T6" fmla="*/ 21600 w 21600"/>
                <a:gd name="T7" fmla="*/ 8874 h 21600"/>
              </a:gdLst>
              <a:ahLst/>
              <a:cxnLst>
                <a:cxn ang="0">
                  <a:pos x="T0" y="T1"/>
                </a:cxn>
                <a:cxn ang="0">
                  <a:pos x="T2" y="T3"/>
                </a:cxn>
                <a:cxn ang="0">
                  <a:pos x="T4" y="T5"/>
                </a:cxn>
                <a:cxn ang="0">
                  <a:pos x="T6" y="T7"/>
                </a:cxn>
              </a:cxnLst>
              <a:rect l="0" t="0" r="r" b="b"/>
              <a:pathLst>
                <a:path w="21600" h="21600">
                  <a:moveTo>
                    <a:pt x="21600" y="8874"/>
                  </a:moveTo>
                  <a:lnTo>
                    <a:pt x="0" y="21600"/>
                  </a:lnTo>
                  <a:lnTo>
                    <a:pt x="4533" y="0"/>
                  </a:lnTo>
                  <a:lnTo>
                    <a:pt x="21600" y="8874"/>
                  </a:lnTo>
                </a:path>
              </a:pathLst>
            </a:custGeom>
            <a:solidFill>
              <a:srgbClr val="CCCCFF"/>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endParaRPr lang="en-US"/>
            </a:p>
          </p:txBody>
        </p:sp>
        <p:sp>
          <p:nvSpPr>
            <p:cNvPr id="25868" name="Freeform 268"/>
            <p:cNvSpPr>
              <a:spLocks/>
            </p:cNvSpPr>
            <p:nvPr/>
          </p:nvSpPr>
          <p:spPr bwMode="auto">
            <a:xfrm>
              <a:off x="3136" y="1161"/>
              <a:ext cx="107" cy="114"/>
            </a:xfrm>
            <a:custGeom>
              <a:avLst/>
              <a:gdLst>
                <a:gd name="T0" fmla="*/ 21600 w 21600"/>
                <a:gd name="T1" fmla="*/ 16148 h 21600"/>
                <a:gd name="T2" fmla="*/ 0 w 21600"/>
                <a:gd name="T3" fmla="*/ 21600 h 21600"/>
                <a:gd name="T4" fmla="*/ 16200 w 21600"/>
                <a:gd name="T5" fmla="*/ 0 h 21600"/>
                <a:gd name="T6" fmla="*/ 21600 w 21600"/>
                <a:gd name="T7" fmla="*/ 16148 h 21600"/>
              </a:gdLst>
              <a:ahLst/>
              <a:cxnLst>
                <a:cxn ang="0">
                  <a:pos x="T0" y="T1"/>
                </a:cxn>
                <a:cxn ang="0">
                  <a:pos x="T2" y="T3"/>
                </a:cxn>
                <a:cxn ang="0">
                  <a:pos x="T4" y="T5"/>
                </a:cxn>
                <a:cxn ang="0">
                  <a:pos x="T6" y="T7"/>
                </a:cxn>
              </a:cxnLst>
              <a:rect l="0" t="0" r="r" b="b"/>
              <a:pathLst>
                <a:path w="21600" h="21600">
                  <a:moveTo>
                    <a:pt x="21600" y="16148"/>
                  </a:moveTo>
                  <a:lnTo>
                    <a:pt x="0" y="21600"/>
                  </a:lnTo>
                  <a:lnTo>
                    <a:pt x="16200" y="0"/>
                  </a:lnTo>
                  <a:lnTo>
                    <a:pt x="21600" y="16148"/>
                  </a:lnTo>
                </a:path>
              </a:pathLst>
            </a:custGeom>
            <a:solidFill>
              <a:srgbClr val="CCCCFF"/>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endParaRPr lang="en-US"/>
            </a:p>
          </p:txBody>
        </p:sp>
        <p:sp>
          <p:nvSpPr>
            <p:cNvPr id="25869" name="Rectangle 269"/>
            <p:cNvSpPr>
              <a:spLocks/>
            </p:cNvSpPr>
            <p:nvPr/>
          </p:nvSpPr>
          <p:spPr bwMode="auto">
            <a:xfrm>
              <a:off x="3470" y="783"/>
              <a:ext cx="39" cy="45"/>
            </a:xfrm>
            <a:prstGeom prst="rect">
              <a:avLst/>
            </a:prstGeom>
            <a:solidFill>
              <a:srgbClr val="FFFF0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5870" name="Rectangle 270"/>
            <p:cNvSpPr>
              <a:spLocks/>
            </p:cNvSpPr>
            <p:nvPr/>
          </p:nvSpPr>
          <p:spPr bwMode="auto">
            <a:xfrm>
              <a:off x="3587" y="765"/>
              <a:ext cx="39" cy="44"/>
            </a:xfrm>
            <a:prstGeom prst="rect">
              <a:avLst/>
            </a:prstGeom>
            <a:solidFill>
              <a:srgbClr val="FFFF0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5871" name="Freeform 271"/>
            <p:cNvSpPr>
              <a:spLocks/>
            </p:cNvSpPr>
            <p:nvPr/>
          </p:nvSpPr>
          <p:spPr bwMode="auto">
            <a:xfrm>
              <a:off x="3525" y="644"/>
              <a:ext cx="81" cy="139"/>
            </a:xfrm>
            <a:custGeom>
              <a:avLst/>
              <a:gdLst>
                <a:gd name="T0" fmla="*/ 1041 w 21600"/>
                <a:gd name="T1" fmla="*/ 0 h 21600"/>
                <a:gd name="T2" fmla="*/ 0 w 21600"/>
                <a:gd name="T3" fmla="*/ 21600 h 21600"/>
                <a:gd name="T4" fmla="*/ 21600 w 21600"/>
                <a:gd name="T5" fmla="*/ 8571 h 21600"/>
                <a:gd name="T6" fmla="*/ 1041 w 21600"/>
                <a:gd name="T7" fmla="*/ 0 h 21600"/>
              </a:gdLst>
              <a:ahLst/>
              <a:cxnLst>
                <a:cxn ang="0">
                  <a:pos x="T0" y="T1"/>
                </a:cxn>
                <a:cxn ang="0">
                  <a:pos x="T2" y="T3"/>
                </a:cxn>
                <a:cxn ang="0">
                  <a:pos x="T4" y="T5"/>
                </a:cxn>
                <a:cxn ang="0">
                  <a:pos x="T6" y="T7"/>
                </a:cxn>
              </a:cxnLst>
              <a:rect l="0" t="0" r="r" b="b"/>
              <a:pathLst>
                <a:path w="21600" h="21600">
                  <a:moveTo>
                    <a:pt x="1041" y="0"/>
                  </a:moveTo>
                  <a:lnTo>
                    <a:pt x="0" y="21600"/>
                  </a:lnTo>
                  <a:lnTo>
                    <a:pt x="21600" y="8571"/>
                  </a:lnTo>
                  <a:lnTo>
                    <a:pt x="1041" y="0"/>
                  </a:lnTo>
                </a:path>
              </a:pathLst>
            </a:custGeom>
            <a:solidFill>
              <a:srgbClr val="CCCCFF"/>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endParaRPr lang="en-US"/>
            </a:p>
          </p:txBody>
        </p:sp>
        <p:sp>
          <p:nvSpPr>
            <p:cNvPr id="25872" name="Freeform 272"/>
            <p:cNvSpPr>
              <a:spLocks/>
            </p:cNvSpPr>
            <p:nvPr/>
          </p:nvSpPr>
          <p:spPr bwMode="auto">
            <a:xfrm>
              <a:off x="3628" y="729"/>
              <a:ext cx="94" cy="122"/>
            </a:xfrm>
            <a:custGeom>
              <a:avLst/>
              <a:gdLst>
                <a:gd name="T0" fmla="*/ 0 w 21600"/>
                <a:gd name="T1" fmla="*/ 589 h 21600"/>
                <a:gd name="T2" fmla="*/ 15396 w 21600"/>
                <a:gd name="T3" fmla="*/ 21600 h 21600"/>
                <a:gd name="T4" fmla="*/ 21600 w 21600"/>
                <a:gd name="T5" fmla="*/ 0 h 21600"/>
                <a:gd name="T6" fmla="*/ 0 w 21600"/>
                <a:gd name="T7" fmla="*/ 589 h 21600"/>
              </a:gdLst>
              <a:ahLst/>
              <a:cxnLst>
                <a:cxn ang="0">
                  <a:pos x="T0" y="T1"/>
                </a:cxn>
                <a:cxn ang="0">
                  <a:pos x="T2" y="T3"/>
                </a:cxn>
                <a:cxn ang="0">
                  <a:pos x="T4" y="T5"/>
                </a:cxn>
                <a:cxn ang="0">
                  <a:pos x="T6" y="T7"/>
                </a:cxn>
              </a:cxnLst>
              <a:rect l="0" t="0" r="r" b="b"/>
              <a:pathLst>
                <a:path w="21600" h="21600">
                  <a:moveTo>
                    <a:pt x="0" y="589"/>
                  </a:moveTo>
                  <a:lnTo>
                    <a:pt x="15396" y="21600"/>
                  </a:lnTo>
                  <a:lnTo>
                    <a:pt x="21600" y="0"/>
                  </a:lnTo>
                  <a:lnTo>
                    <a:pt x="0" y="589"/>
                  </a:lnTo>
                </a:path>
              </a:pathLst>
            </a:custGeom>
            <a:solidFill>
              <a:srgbClr val="CCCCFF"/>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endParaRPr lang="en-US"/>
            </a:p>
          </p:txBody>
        </p:sp>
        <p:sp>
          <p:nvSpPr>
            <p:cNvPr id="25873" name="Rectangle 273"/>
            <p:cNvSpPr>
              <a:spLocks/>
            </p:cNvSpPr>
            <p:nvPr/>
          </p:nvSpPr>
          <p:spPr bwMode="auto">
            <a:xfrm>
              <a:off x="3264" y="844"/>
              <a:ext cx="40" cy="45"/>
            </a:xfrm>
            <a:prstGeom prst="rect">
              <a:avLst/>
            </a:prstGeom>
            <a:solidFill>
              <a:srgbClr val="FFFF0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5874" name="Rectangle 274"/>
            <p:cNvSpPr>
              <a:spLocks/>
            </p:cNvSpPr>
            <p:nvPr/>
          </p:nvSpPr>
          <p:spPr bwMode="auto">
            <a:xfrm>
              <a:off x="3736" y="1313"/>
              <a:ext cx="39" cy="44"/>
            </a:xfrm>
            <a:prstGeom prst="rect">
              <a:avLst/>
            </a:prstGeom>
            <a:solidFill>
              <a:srgbClr val="FFFF0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5875" name="Rectangle 275"/>
            <p:cNvSpPr>
              <a:spLocks/>
            </p:cNvSpPr>
            <p:nvPr/>
          </p:nvSpPr>
          <p:spPr bwMode="auto">
            <a:xfrm>
              <a:off x="3686" y="1285"/>
              <a:ext cx="38" cy="44"/>
            </a:xfrm>
            <a:prstGeom prst="rect">
              <a:avLst/>
            </a:prstGeom>
            <a:solidFill>
              <a:srgbClr val="FFFF0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5876" name="Oval 276"/>
            <p:cNvSpPr>
              <a:spLocks/>
            </p:cNvSpPr>
            <p:nvPr/>
          </p:nvSpPr>
          <p:spPr bwMode="auto">
            <a:xfrm>
              <a:off x="4008" y="1329"/>
              <a:ext cx="36" cy="40"/>
            </a:xfrm>
            <a:prstGeom prst="ellipse">
              <a:avLst/>
            </a:prstGeom>
            <a:solidFill>
              <a:srgbClr val="40FF40"/>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877" name="Oval 277"/>
            <p:cNvSpPr>
              <a:spLocks/>
            </p:cNvSpPr>
            <p:nvPr/>
          </p:nvSpPr>
          <p:spPr bwMode="auto">
            <a:xfrm>
              <a:off x="4080" y="1312"/>
              <a:ext cx="35" cy="40"/>
            </a:xfrm>
            <a:prstGeom prst="ellipse">
              <a:avLst/>
            </a:prstGeom>
            <a:solidFill>
              <a:srgbClr val="40FF40"/>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878" name="Rectangle 278"/>
            <p:cNvSpPr>
              <a:spLocks/>
            </p:cNvSpPr>
            <p:nvPr/>
          </p:nvSpPr>
          <p:spPr bwMode="auto">
            <a:xfrm>
              <a:off x="3750" y="964"/>
              <a:ext cx="40" cy="44"/>
            </a:xfrm>
            <a:prstGeom prst="rect">
              <a:avLst/>
            </a:prstGeom>
            <a:solidFill>
              <a:srgbClr val="FFFF0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5879" name="Rectangle 279"/>
            <p:cNvSpPr>
              <a:spLocks/>
            </p:cNvSpPr>
            <p:nvPr/>
          </p:nvSpPr>
          <p:spPr bwMode="auto">
            <a:xfrm>
              <a:off x="4064" y="930"/>
              <a:ext cx="40" cy="44"/>
            </a:xfrm>
            <a:prstGeom prst="rect">
              <a:avLst/>
            </a:prstGeom>
            <a:solidFill>
              <a:srgbClr val="FFFF0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5880" name="Rectangle 280"/>
            <p:cNvSpPr>
              <a:spLocks/>
            </p:cNvSpPr>
            <p:nvPr/>
          </p:nvSpPr>
          <p:spPr bwMode="auto">
            <a:xfrm>
              <a:off x="4241" y="1023"/>
              <a:ext cx="41" cy="44"/>
            </a:xfrm>
            <a:prstGeom prst="rect">
              <a:avLst/>
            </a:prstGeom>
            <a:solidFill>
              <a:srgbClr val="FFFF0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5881" name="Freeform 281"/>
            <p:cNvSpPr>
              <a:spLocks/>
            </p:cNvSpPr>
            <p:nvPr/>
          </p:nvSpPr>
          <p:spPr bwMode="auto">
            <a:xfrm>
              <a:off x="481" y="921"/>
              <a:ext cx="182" cy="239"/>
            </a:xfrm>
            <a:custGeom>
              <a:avLst/>
              <a:gdLst>
                <a:gd name="T0" fmla="*/ 2597 w 21600"/>
                <a:gd name="T1" fmla="*/ 21600 h 21600"/>
                <a:gd name="T2" fmla="*/ 4957 w 21600"/>
                <a:gd name="T3" fmla="*/ 18100 h 21600"/>
                <a:gd name="T4" fmla="*/ 5784 w 21600"/>
                <a:gd name="T5" fmla="*/ 14600 h 21600"/>
                <a:gd name="T6" fmla="*/ 6728 w 21600"/>
                <a:gd name="T7" fmla="*/ 10400 h 21600"/>
                <a:gd name="T8" fmla="*/ 5784 w 21600"/>
                <a:gd name="T9" fmla="*/ 7300 h 21600"/>
                <a:gd name="T10" fmla="*/ 4721 w 21600"/>
                <a:gd name="T11" fmla="*/ 4700 h 21600"/>
                <a:gd name="T12" fmla="*/ 3895 w 21600"/>
                <a:gd name="T13" fmla="*/ 2200 h 21600"/>
                <a:gd name="T14" fmla="*/ 4367 w 21600"/>
                <a:gd name="T15" fmla="*/ 1900 h 21600"/>
                <a:gd name="T16" fmla="*/ 12748 w 21600"/>
                <a:gd name="T17" fmla="*/ 2200 h 21600"/>
                <a:gd name="T18" fmla="*/ 19948 w 21600"/>
                <a:gd name="T19" fmla="*/ 1900 h 21600"/>
                <a:gd name="T20" fmla="*/ 21600 w 21600"/>
                <a:gd name="T21" fmla="*/ 1500 h 21600"/>
                <a:gd name="T22" fmla="*/ 13338 w 21600"/>
                <a:gd name="T23" fmla="*/ 1000 h 21600"/>
                <a:gd name="T24" fmla="*/ 7200 w 21600"/>
                <a:gd name="T25" fmla="*/ 700 h 21600"/>
                <a:gd name="T26" fmla="*/ 0 w 21600"/>
                <a:gd name="T27" fmla="*/ 0 h 21600"/>
                <a:gd name="T28" fmla="*/ 1652 w 21600"/>
                <a:gd name="T29" fmla="*/ 1900 h 21600"/>
                <a:gd name="T30" fmla="*/ 3541 w 21600"/>
                <a:gd name="T31" fmla="*/ 4700 h 21600"/>
                <a:gd name="T32" fmla="*/ 4957 w 21600"/>
                <a:gd name="T33" fmla="*/ 7700 h 21600"/>
                <a:gd name="T34" fmla="*/ 5548 w 21600"/>
                <a:gd name="T35" fmla="*/ 11000 h 21600"/>
                <a:gd name="T36" fmla="*/ 5311 w 21600"/>
                <a:gd name="T37" fmla="*/ 13200 h 21600"/>
                <a:gd name="T38" fmla="*/ 4721 w 21600"/>
                <a:gd name="T39" fmla="*/ 16200 h 21600"/>
                <a:gd name="T40" fmla="*/ 3895 w 21600"/>
                <a:gd name="T41" fmla="*/ 18300 h 21600"/>
                <a:gd name="T42" fmla="*/ 2597 w 21600"/>
                <a:gd name="T43" fmla="*/ 216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600" h="21600">
                  <a:moveTo>
                    <a:pt x="2597" y="21600"/>
                  </a:moveTo>
                  <a:lnTo>
                    <a:pt x="4957" y="18100"/>
                  </a:lnTo>
                  <a:lnTo>
                    <a:pt x="5784" y="14600"/>
                  </a:lnTo>
                  <a:lnTo>
                    <a:pt x="6728" y="10400"/>
                  </a:lnTo>
                  <a:lnTo>
                    <a:pt x="5784" y="7300"/>
                  </a:lnTo>
                  <a:lnTo>
                    <a:pt x="4721" y="4700"/>
                  </a:lnTo>
                  <a:lnTo>
                    <a:pt x="3895" y="2200"/>
                  </a:lnTo>
                  <a:lnTo>
                    <a:pt x="4367" y="1900"/>
                  </a:lnTo>
                  <a:lnTo>
                    <a:pt x="12748" y="2200"/>
                  </a:lnTo>
                  <a:lnTo>
                    <a:pt x="19948" y="1900"/>
                  </a:lnTo>
                  <a:lnTo>
                    <a:pt x="21600" y="1500"/>
                  </a:lnTo>
                  <a:lnTo>
                    <a:pt x="13338" y="1000"/>
                  </a:lnTo>
                  <a:lnTo>
                    <a:pt x="7200" y="700"/>
                  </a:lnTo>
                  <a:lnTo>
                    <a:pt x="0" y="0"/>
                  </a:lnTo>
                  <a:lnTo>
                    <a:pt x="1652" y="1900"/>
                  </a:lnTo>
                  <a:lnTo>
                    <a:pt x="3541" y="4700"/>
                  </a:lnTo>
                  <a:lnTo>
                    <a:pt x="4957" y="7700"/>
                  </a:lnTo>
                  <a:lnTo>
                    <a:pt x="5548" y="11000"/>
                  </a:lnTo>
                  <a:lnTo>
                    <a:pt x="5311" y="13200"/>
                  </a:lnTo>
                  <a:lnTo>
                    <a:pt x="4721" y="16200"/>
                  </a:lnTo>
                  <a:lnTo>
                    <a:pt x="3895" y="18300"/>
                  </a:lnTo>
                  <a:lnTo>
                    <a:pt x="2597" y="21600"/>
                  </a:lnTo>
                </a:path>
              </a:pathLst>
            </a:custGeom>
            <a:solidFill>
              <a:srgbClr val="DFC700"/>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endParaRPr lang="en-US"/>
            </a:p>
          </p:txBody>
        </p:sp>
        <p:sp>
          <p:nvSpPr>
            <p:cNvPr id="25882" name="Freeform 282"/>
            <p:cNvSpPr>
              <a:spLocks/>
            </p:cNvSpPr>
            <p:nvPr/>
          </p:nvSpPr>
          <p:spPr bwMode="auto">
            <a:xfrm>
              <a:off x="441" y="859"/>
              <a:ext cx="87" cy="122"/>
            </a:xfrm>
            <a:custGeom>
              <a:avLst/>
              <a:gdLst>
                <a:gd name="T0" fmla="*/ 0 w 21600"/>
                <a:gd name="T1" fmla="*/ 6676 h 21600"/>
                <a:gd name="T2" fmla="*/ 19391 w 21600"/>
                <a:gd name="T3" fmla="*/ 0 h 21600"/>
                <a:gd name="T4" fmla="*/ 21600 w 21600"/>
                <a:gd name="T5" fmla="*/ 21600 h 21600"/>
                <a:gd name="T6" fmla="*/ 0 w 21600"/>
                <a:gd name="T7" fmla="*/ 6676 h 21600"/>
              </a:gdLst>
              <a:ahLst/>
              <a:cxnLst>
                <a:cxn ang="0">
                  <a:pos x="T0" y="T1"/>
                </a:cxn>
                <a:cxn ang="0">
                  <a:pos x="T2" y="T3"/>
                </a:cxn>
                <a:cxn ang="0">
                  <a:pos x="T4" y="T5"/>
                </a:cxn>
                <a:cxn ang="0">
                  <a:pos x="T6" y="T7"/>
                </a:cxn>
              </a:cxnLst>
              <a:rect l="0" t="0" r="r" b="b"/>
              <a:pathLst>
                <a:path w="21600" h="21600">
                  <a:moveTo>
                    <a:pt x="0" y="6676"/>
                  </a:moveTo>
                  <a:lnTo>
                    <a:pt x="19391" y="0"/>
                  </a:lnTo>
                  <a:lnTo>
                    <a:pt x="21600" y="21600"/>
                  </a:lnTo>
                  <a:lnTo>
                    <a:pt x="0" y="6676"/>
                  </a:lnTo>
                </a:path>
              </a:pathLst>
            </a:custGeom>
            <a:solidFill>
              <a:srgbClr val="CCCCFF"/>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endParaRPr lang="en-US"/>
            </a:p>
          </p:txBody>
        </p:sp>
        <p:sp>
          <p:nvSpPr>
            <p:cNvPr id="25883" name="Freeform 283"/>
            <p:cNvSpPr>
              <a:spLocks/>
            </p:cNvSpPr>
            <p:nvPr/>
          </p:nvSpPr>
          <p:spPr bwMode="auto">
            <a:xfrm>
              <a:off x="473" y="1015"/>
              <a:ext cx="95" cy="121"/>
            </a:xfrm>
            <a:custGeom>
              <a:avLst/>
              <a:gdLst>
                <a:gd name="T0" fmla="*/ 0 w 21600"/>
                <a:gd name="T1" fmla="*/ 7927 h 21600"/>
                <a:gd name="T2" fmla="*/ 16200 w 21600"/>
                <a:gd name="T3" fmla="*/ 0 h 21600"/>
                <a:gd name="T4" fmla="*/ 21600 w 21600"/>
                <a:gd name="T5" fmla="*/ 21600 h 21600"/>
                <a:gd name="T6" fmla="*/ 0 w 21600"/>
                <a:gd name="T7" fmla="*/ 7927 h 21600"/>
              </a:gdLst>
              <a:ahLst/>
              <a:cxnLst>
                <a:cxn ang="0">
                  <a:pos x="T0" y="T1"/>
                </a:cxn>
                <a:cxn ang="0">
                  <a:pos x="T2" y="T3"/>
                </a:cxn>
                <a:cxn ang="0">
                  <a:pos x="T4" y="T5"/>
                </a:cxn>
                <a:cxn ang="0">
                  <a:pos x="T6" y="T7"/>
                </a:cxn>
              </a:cxnLst>
              <a:rect l="0" t="0" r="r" b="b"/>
              <a:pathLst>
                <a:path w="21600" h="21600">
                  <a:moveTo>
                    <a:pt x="0" y="7927"/>
                  </a:moveTo>
                  <a:lnTo>
                    <a:pt x="16200" y="0"/>
                  </a:lnTo>
                  <a:lnTo>
                    <a:pt x="21600" y="21600"/>
                  </a:lnTo>
                  <a:lnTo>
                    <a:pt x="0" y="7927"/>
                  </a:lnTo>
                </a:path>
              </a:pathLst>
            </a:custGeom>
            <a:solidFill>
              <a:srgbClr val="CCCCFF"/>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endParaRPr lang="en-US"/>
            </a:p>
          </p:txBody>
        </p:sp>
        <p:sp>
          <p:nvSpPr>
            <p:cNvPr id="25884" name="Freeform 284"/>
            <p:cNvSpPr>
              <a:spLocks/>
            </p:cNvSpPr>
            <p:nvPr/>
          </p:nvSpPr>
          <p:spPr bwMode="auto">
            <a:xfrm>
              <a:off x="172" y="1327"/>
              <a:ext cx="99" cy="69"/>
            </a:xfrm>
            <a:custGeom>
              <a:avLst/>
              <a:gdLst>
                <a:gd name="T0" fmla="*/ 17673 w 21600"/>
                <a:gd name="T1" fmla="*/ 0 h 21600"/>
                <a:gd name="T2" fmla="*/ 21600 w 21600"/>
                <a:gd name="T3" fmla="*/ 21600 h 21600"/>
                <a:gd name="T4" fmla="*/ 0 w 21600"/>
                <a:gd name="T5" fmla="*/ 20903 h 21600"/>
                <a:gd name="T6" fmla="*/ 17673 w 21600"/>
                <a:gd name="T7" fmla="*/ 0 h 21600"/>
              </a:gdLst>
              <a:ahLst/>
              <a:cxnLst>
                <a:cxn ang="0">
                  <a:pos x="T0" y="T1"/>
                </a:cxn>
                <a:cxn ang="0">
                  <a:pos x="T2" y="T3"/>
                </a:cxn>
                <a:cxn ang="0">
                  <a:pos x="T4" y="T5"/>
                </a:cxn>
                <a:cxn ang="0">
                  <a:pos x="T6" y="T7"/>
                </a:cxn>
              </a:cxnLst>
              <a:rect l="0" t="0" r="r" b="b"/>
              <a:pathLst>
                <a:path w="21600" h="21600">
                  <a:moveTo>
                    <a:pt x="17673" y="0"/>
                  </a:moveTo>
                  <a:lnTo>
                    <a:pt x="21600" y="21600"/>
                  </a:lnTo>
                  <a:lnTo>
                    <a:pt x="0" y="20903"/>
                  </a:lnTo>
                  <a:lnTo>
                    <a:pt x="17673" y="0"/>
                  </a:lnTo>
                </a:path>
              </a:pathLst>
            </a:custGeom>
            <a:solidFill>
              <a:srgbClr val="CCCCFF"/>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endParaRPr lang="en-US"/>
            </a:p>
          </p:txBody>
        </p:sp>
        <p:sp>
          <p:nvSpPr>
            <p:cNvPr id="25885" name="Oval 285"/>
            <p:cNvSpPr>
              <a:spLocks/>
            </p:cNvSpPr>
            <p:nvPr/>
          </p:nvSpPr>
          <p:spPr bwMode="auto">
            <a:xfrm>
              <a:off x="556" y="1181"/>
              <a:ext cx="35" cy="40"/>
            </a:xfrm>
            <a:prstGeom prst="ellipse">
              <a:avLst/>
            </a:prstGeom>
            <a:solidFill>
              <a:srgbClr val="40FF40"/>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886" name="Line 286"/>
            <p:cNvSpPr>
              <a:spLocks noChangeShapeType="1"/>
            </p:cNvSpPr>
            <p:nvPr/>
          </p:nvSpPr>
          <p:spPr bwMode="auto">
            <a:xfrm rot="10800000" flipH="1">
              <a:off x="1481" y="1478"/>
              <a:ext cx="75" cy="44"/>
            </a:xfrm>
            <a:prstGeom prst="line">
              <a:avLst/>
            </a:prstGeom>
            <a:noFill/>
            <a:ln w="50800" cap="flat">
              <a:solidFill>
                <a:srgbClr val="DFC7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887" name="Freeform 287"/>
            <p:cNvSpPr>
              <a:spLocks/>
            </p:cNvSpPr>
            <p:nvPr/>
          </p:nvSpPr>
          <p:spPr bwMode="auto">
            <a:xfrm>
              <a:off x="802" y="1294"/>
              <a:ext cx="95" cy="71"/>
            </a:xfrm>
            <a:custGeom>
              <a:avLst/>
              <a:gdLst>
                <a:gd name="T0" fmla="*/ 1125 w 21600"/>
                <a:gd name="T1" fmla="*/ 0 h 21600"/>
                <a:gd name="T2" fmla="*/ 0 w 21600"/>
                <a:gd name="T3" fmla="*/ 21600 h 21600"/>
                <a:gd name="T4" fmla="*/ 21600 w 21600"/>
                <a:gd name="T5" fmla="*/ 13838 h 21600"/>
                <a:gd name="T6" fmla="*/ 1125 w 21600"/>
                <a:gd name="T7" fmla="*/ 0 h 21600"/>
              </a:gdLst>
              <a:ahLst/>
              <a:cxnLst>
                <a:cxn ang="0">
                  <a:pos x="T0" y="T1"/>
                </a:cxn>
                <a:cxn ang="0">
                  <a:pos x="T2" y="T3"/>
                </a:cxn>
                <a:cxn ang="0">
                  <a:pos x="T4" y="T5"/>
                </a:cxn>
                <a:cxn ang="0">
                  <a:pos x="T6" y="T7"/>
                </a:cxn>
              </a:cxnLst>
              <a:rect l="0" t="0" r="r" b="b"/>
              <a:pathLst>
                <a:path w="21600" h="21600">
                  <a:moveTo>
                    <a:pt x="1125" y="0"/>
                  </a:moveTo>
                  <a:lnTo>
                    <a:pt x="0" y="21600"/>
                  </a:lnTo>
                  <a:lnTo>
                    <a:pt x="21600" y="13838"/>
                  </a:lnTo>
                  <a:lnTo>
                    <a:pt x="1125" y="0"/>
                  </a:lnTo>
                </a:path>
              </a:pathLst>
            </a:custGeom>
            <a:solidFill>
              <a:srgbClr val="CCCCFF"/>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endParaRPr lang="en-US"/>
            </a:p>
          </p:txBody>
        </p:sp>
        <p:sp>
          <p:nvSpPr>
            <p:cNvPr id="25888" name="Oval 288"/>
            <p:cNvSpPr>
              <a:spLocks/>
            </p:cNvSpPr>
            <p:nvPr/>
          </p:nvSpPr>
          <p:spPr bwMode="auto">
            <a:xfrm>
              <a:off x="1342" y="1371"/>
              <a:ext cx="35" cy="41"/>
            </a:xfrm>
            <a:prstGeom prst="ellipse">
              <a:avLst/>
            </a:prstGeom>
            <a:solidFill>
              <a:srgbClr val="40FF40"/>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889" name="Freeform 289"/>
            <p:cNvSpPr>
              <a:spLocks/>
            </p:cNvSpPr>
            <p:nvPr/>
          </p:nvSpPr>
          <p:spPr bwMode="auto">
            <a:xfrm>
              <a:off x="1494" y="1323"/>
              <a:ext cx="1315" cy="298"/>
            </a:xfrm>
            <a:custGeom>
              <a:avLst/>
              <a:gdLst>
                <a:gd name="T0" fmla="*/ 440 w 21600"/>
                <a:gd name="T1" fmla="*/ 16140 h 21600"/>
                <a:gd name="T2" fmla="*/ 0 w 21600"/>
                <a:gd name="T3" fmla="*/ 13570 h 21600"/>
                <a:gd name="T4" fmla="*/ 16 w 21600"/>
                <a:gd name="T5" fmla="*/ 10920 h 21600"/>
                <a:gd name="T6" fmla="*/ 489 w 21600"/>
                <a:gd name="T7" fmla="*/ 8592 h 21600"/>
                <a:gd name="T8" fmla="*/ 1629 w 21600"/>
                <a:gd name="T9" fmla="*/ 7468 h 21600"/>
                <a:gd name="T10" fmla="*/ 3926 w 21600"/>
                <a:gd name="T11" fmla="*/ 5701 h 21600"/>
                <a:gd name="T12" fmla="*/ 5538 w 21600"/>
                <a:gd name="T13" fmla="*/ 3694 h 21600"/>
                <a:gd name="T14" fmla="*/ 7526 w 21600"/>
                <a:gd name="T15" fmla="*/ 1686 h 21600"/>
                <a:gd name="T16" fmla="*/ 9318 w 21600"/>
                <a:gd name="T17" fmla="*/ 0 h 21600"/>
                <a:gd name="T18" fmla="*/ 11598 w 21600"/>
                <a:gd name="T19" fmla="*/ 0 h 21600"/>
                <a:gd name="T20" fmla="*/ 14090 w 21600"/>
                <a:gd name="T21" fmla="*/ 883 h 21600"/>
                <a:gd name="T22" fmla="*/ 16795 w 21600"/>
                <a:gd name="T23" fmla="*/ 2168 h 21600"/>
                <a:gd name="T24" fmla="*/ 19938 w 21600"/>
                <a:gd name="T25" fmla="*/ 4497 h 21600"/>
                <a:gd name="T26" fmla="*/ 21290 w 21600"/>
                <a:gd name="T27" fmla="*/ 6986 h 21600"/>
                <a:gd name="T28" fmla="*/ 21519 w 21600"/>
                <a:gd name="T29" fmla="*/ 8271 h 21600"/>
                <a:gd name="T30" fmla="*/ 21600 w 21600"/>
                <a:gd name="T31" fmla="*/ 10519 h 21600"/>
                <a:gd name="T32" fmla="*/ 21519 w 21600"/>
                <a:gd name="T33" fmla="*/ 13088 h 21600"/>
                <a:gd name="T34" fmla="*/ 21209 w 21600"/>
                <a:gd name="T35" fmla="*/ 14373 h 21600"/>
                <a:gd name="T36" fmla="*/ 20851 w 21600"/>
                <a:gd name="T37" fmla="*/ 15337 h 21600"/>
                <a:gd name="T38" fmla="*/ 20167 w 21600"/>
                <a:gd name="T39" fmla="*/ 16622 h 21600"/>
                <a:gd name="T40" fmla="*/ 17919 w 21600"/>
                <a:gd name="T41" fmla="*/ 18228 h 21600"/>
                <a:gd name="T42" fmla="*/ 14938 w 21600"/>
                <a:gd name="T43" fmla="*/ 20315 h 21600"/>
                <a:gd name="T44" fmla="*/ 12136 w 21600"/>
                <a:gd name="T45" fmla="*/ 21439 h 21600"/>
                <a:gd name="T46" fmla="*/ 10311 w 21600"/>
                <a:gd name="T47" fmla="*/ 21600 h 21600"/>
                <a:gd name="T48" fmla="*/ 7265 w 21600"/>
                <a:gd name="T49" fmla="*/ 20797 h 21600"/>
                <a:gd name="T50" fmla="*/ 5099 w 21600"/>
                <a:gd name="T51" fmla="*/ 20636 h 21600"/>
                <a:gd name="T52" fmla="*/ 2753 w 21600"/>
                <a:gd name="T53" fmla="*/ 19191 h 21600"/>
                <a:gd name="T54" fmla="*/ 1515 w 21600"/>
                <a:gd name="T55" fmla="*/ 18067 h 21600"/>
                <a:gd name="T56" fmla="*/ 994 w 21600"/>
                <a:gd name="T57" fmla="*/ 17103 h 21600"/>
                <a:gd name="T58" fmla="*/ 440 w 21600"/>
                <a:gd name="T59" fmla="*/ 1614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1600" h="21600">
                  <a:moveTo>
                    <a:pt x="440" y="16140"/>
                  </a:moveTo>
                  <a:lnTo>
                    <a:pt x="0" y="13570"/>
                  </a:lnTo>
                  <a:lnTo>
                    <a:pt x="16" y="10920"/>
                  </a:lnTo>
                  <a:lnTo>
                    <a:pt x="489" y="8592"/>
                  </a:lnTo>
                  <a:lnTo>
                    <a:pt x="1629" y="7468"/>
                  </a:lnTo>
                  <a:lnTo>
                    <a:pt x="3926" y="5701"/>
                  </a:lnTo>
                  <a:lnTo>
                    <a:pt x="5538" y="3694"/>
                  </a:lnTo>
                  <a:lnTo>
                    <a:pt x="7526" y="1686"/>
                  </a:lnTo>
                  <a:lnTo>
                    <a:pt x="9318" y="0"/>
                  </a:lnTo>
                  <a:lnTo>
                    <a:pt x="11598" y="0"/>
                  </a:lnTo>
                  <a:lnTo>
                    <a:pt x="14090" y="883"/>
                  </a:lnTo>
                  <a:lnTo>
                    <a:pt x="16795" y="2168"/>
                  </a:lnTo>
                  <a:lnTo>
                    <a:pt x="19938" y="4497"/>
                  </a:lnTo>
                  <a:lnTo>
                    <a:pt x="21290" y="6986"/>
                  </a:lnTo>
                  <a:lnTo>
                    <a:pt x="21519" y="8271"/>
                  </a:lnTo>
                  <a:lnTo>
                    <a:pt x="21600" y="10519"/>
                  </a:lnTo>
                  <a:lnTo>
                    <a:pt x="21519" y="13088"/>
                  </a:lnTo>
                  <a:lnTo>
                    <a:pt x="21209" y="14373"/>
                  </a:lnTo>
                  <a:lnTo>
                    <a:pt x="20851" y="15337"/>
                  </a:lnTo>
                  <a:lnTo>
                    <a:pt x="20167" y="16622"/>
                  </a:lnTo>
                  <a:lnTo>
                    <a:pt x="17919" y="18228"/>
                  </a:lnTo>
                  <a:lnTo>
                    <a:pt x="14938" y="20315"/>
                  </a:lnTo>
                  <a:lnTo>
                    <a:pt x="12136" y="21439"/>
                  </a:lnTo>
                  <a:lnTo>
                    <a:pt x="10311" y="21600"/>
                  </a:lnTo>
                  <a:lnTo>
                    <a:pt x="7265" y="20797"/>
                  </a:lnTo>
                  <a:lnTo>
                    <a:pt x="5099" y="20636"/>
                  </a:lnTo>
                  <a:lnTo>
                    <a:pt x="2753" y="19191"/>
                  </a:lnTo>
                  <a:lnTo>
                    <a:pt x="1515" y="18067"/>
                  </a:lnTo>
                  <a:lnTo>
                    <a:pt x="994" y="17103"/>
                  </a:lnTo>
                  <a:lnTo>
                    <a:pt x="440" y="16140"/>
                  </a:lnTo>
                </a:path>
              </a:pathLst>
            </a:custGeom>
            <a:solidFill>
              <a:srgbClr val="DDB3FF"/>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endParaRPr lang="en-US"/>
            </a:p>
          </p:txBody>
        </p:sp>
        <p:sp>
          <p:nvSpPr>
            <p:cNvPr id="25890" name="Oval 290"/>
            <p:cNvSpPr>
              <a:spLocks/>
            </p:cNvSpPr>
            <p:nvPr/>
          </p:nvSpPr>
          <p:spPr bwMode="auto">
            <a:xfrm rot="1200000" flipH="1">
              <a:off x="2100" y="1401"/>
              <a:ext cx="96" cy="115"/>
            </a:xfrm>
            <a:prstGeom prst="ellipse">
              <a:avLst/>
            </a:prstGeom>
            <a:gradFill rotWithShape="0">
              <a:gsLst>
                <a:gs pos="0">
                  <a:srgbClr val="FFFFFF"/>
                </a:gs>
                <a:gs pos="100000">
                  <a:srgbClr val="D61EF8"/>
                </a:gs>
              </a:gsLst>
              <a:path path="rect">
                <a:fillToRect l="50000" t="50000" r="50000" b="50000"/>
              </a:path>
            </a:gra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891" name="Line 291"/>
            <p:cNvSpPr>
              <a:spLocks noChangeShapeType="1"/>
            </p:cNvSpPr>
            <p:nvPr/>
          </p:nvSpPr>
          <p:spPr bwMode="auto">
            <a:xfrm rot="10800000" flipH="1">
              <a:off x="2237" y="0"/>
              <a:ext cx="1" cy="3360"/>
            </a:xfrm>
            <a:prstGeom prst="line">
              <a:avLst/>
            </a:prstGeom>
            <a:noFill/>
            <a:ln w="254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892" name="Freeform 292"/>
            <p:cNvSpPr>
              <a:spLocks/>
            </p:cNvSpPr>
            <p:nvPr/>
          </p:nvSpPr>
          <p:spPr bwMode="auto">
            <a:xfrm>
              <a:off x="1929" y="1097"/>
              <a:ext cx="42" cy="34"/>
            </a:xfrm>
            <a:custGeom>
              <a:avLst/>
              <a:gdLst>
                <a:gd name="T0" fmla="*/ 0 w 21600"/>
                <a:gd name="T1" fmla="*/ 18116 h 21600"/>
                <a:gd name="T2" fmla="*/ 4629 w 21600"/>
                <a:gd name="T3" fmla="*/ 0 h 21600"/>
                <a:gd name="T4" fmla="*/ 21600 w 21600"/>
                <a:gd name="T5" fmla="*/ 2090 h 21600"/>
                <a:gd name="T6" fmla="*/ 21600 w 21600"/>
                <a:gd name="T7" fmla="*/ 21600 h 21600"/>
                <a:gd name="T8" fmla="*/ 0 w 21600"/>
                <a:gd name="T9" fmla="*/ 18116 h 21600"/>
              </a:gdLst>
              <a:ahLst/>
              <a:cxnLst>
                <a:cxn ang="0">
                  <a:pos x="T0" y="T1"/>
                </a:cxn>
                <a:cxn ang="0">
                  <a:pos x="T2" y="T3"/>
                </a:cxn>
                <a:cxn ang="0">
                  <a:pos x="T4" y="T5"/>
                </a:cxn>
                <a:cxn ang="0">
                  <a:pos x="T6" y="T7"/>
                </a:cxn>
                <a:cxn ang="0">
                  <a:pos x="T8" y="T9"/>
                </a:cxn>
              </a:cxnLst>
              <a:rect l="0" t="0" r="r" b="b"/>
              <a:pathLst>
                <a:path w="21600" h="21600">
                  <a:moveTo>
                    <a:pt x="0" y="18116"/>
                  </a:moveTo>
                  <a:lnTo>
                    <a:pt x="4629" y="0"/>
                  </a:lnTo>
                  <a:lnTo>
                    <a:pt x="21600" y="2090"/>
                  </a:lnTo>
                  <a:lnTo>
                    <a:pt x="21600" y="21600"/>
                  </a:lnTo>
                  <a:lnTo>
                    <a:pt x="0" y="18116"/>
                  </a:lnTo>
                </a:path>
              </a:pathLst>
            </a:custGeom>
            <a:solidFill>
              <a:srgbClr val="9D8C00"/>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endParaRPr lang="en-US"/>
            </a:p>
          </p:txBody>
        </p:sp>
        <p:sp>
          <p:nvSpPr>
            <p:cNvPr id="25893" name="Freeform 293"/>
            <p:cNvSpPr>
              <a:spLocks/>
            </p:cNvSpPr>
            <p:nvPr/>
          </p:nvSpPr>
          <p:spPr bwMode="auto">
            <a:xfrm>
              <a:off x="2054" y="1092"/>
              <a:ext cx="27" cy="23"/>
            </a:xfrm>
            <a:custGeom>
              <a:avLst/>
              <a:gdLst>
                <a:gd name="T0" fmla="*/ 0 w 21600"/>
                <a:gd name="T1" fmla="*/ 21600 h 21600"/>
                <a:gd name="T2" fmla="*/ 2314 w 21600"/>
                <a:gd name="T3" fmla="*/ 0 h 21600"/>
                <a:gd name="T4" fmla="*/ 11571 w 21600"/>
                <a:gd name="T5" fmla="*/ 0 h 21600"/>
                <a:gd name="T6" fmla="*/ 21600 w 21600"/>
                <a:gd name="T7" fmla="*/ 21600 h 21600"/>
                <a:gd name="T8" fmla="*/ 0 w 21600"/>
                <a:gd name="T9" fmla="*/ 21600 h 21600"/>
              </a:gdLst>
              <a:ahLst/>
              <a:cxnLst>
                <a:cxn ang="0">
                  <a:pos x="T0" y="T1"/>
                </a:cxn>
                <a:cxn ang="0">
                  <a:pos x="T2" y="T3"/>
                </a:cxn>
                <a:cxn ang="0">
                  <a:pos x="T4" y="T5"/>
                </a:cxn>
                <a:cxn ang="0">
                  <a:pos x="T6" y="T7"/>
                </a:cxn>
                <a:cxn ang="0">
                  <a:pos x="T8" y="T9"/>
                </a:cxn>
              </a:cxnLst>
              <a:rect l="0" t="0" r="r" b="b"/>
              <a:pathLst>
                <a:path w="21600" h="21600">
                  <a:moveTo>
                    <a:pt x="0" y="21600"/>
                  </a:moveTo>
                  <a:lnTo>
                    <a:pt x="2314" y="0"/>
                  </a:lnTo>
                  <a:lnTo>
                    <a:pt x="11571" y="0"/>
                  </a:lnTo>
                  <a:lnTo>
                    <a:pt x="21600" y="21600"/>
                  </a:lnTo>
                  <a:lnTo>
                    <a:pt x="0" y="21600"/>
                  </a:lnTo>
                </a:path>
              </a:pathLst>
            </a:custGeom>
            <a:solidFill>
              <a:srgbClr val="9D8C00"/>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endParaRPr lang="en-US"/>
            </a:p>
          </p:txBody>
        </p:sp>
        <p:sp>
          <p:nvSpPr>
            <p:cNvPr id="25894" name="Oval 294"/>
            <p:cNvSpPr>
              <a:spLocks/>
            </p:cNvSpPr>
            <p:nvPr/>
          </p:nvSpPr>
          <p:spPr bwMode="auto">
            <a:xfrm>
              <a:off x="4071" y="3297"/>
              <a:ext cx="36" cy="40"/>
            </a:xfrm>
            <a:prstGeom prst="ellipse">
              <a:avLst/>
            </a:prstGeom>
            <a:solidFill>
              <a:srgbClr val="40FF40"/>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895" name="Oval 295"/>
            <p:cNvSpPr>
              <a:spLocks/>
            </p:cNvSpPr>
            <p:nvPr/>
          </p:nvSpPr>
          <p:spPr bwMode="auto">
            <a:xfrm>
              <a:off x="4321" y="2689"/>
              <a:ext cx="35" cy="41"/>
            </a:xfrm>
            <a:prstGeom prst="ellipse">
              <a:avLst/>
            </a:prstGeom>
            <a:solidFill>
              <a:srgbClr val="40FF40"/>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896" name="Oval 296"/>
            <p:cNvSpPr>
              <a:spLocks/>
            </p:cNvSpPr>
            <p:nvPr/>
          </p:nvSpPr>
          <p:spPr bwMode="auto">
            <a:xfrm>
              <a:off x="4395" y="2692"/>
              <a:ext cx="36" cy="41"/>
            </a:xfrm>
            <a:prstGeom prst="ellipse">
              <a:avLst/>
            </a:prstGeom>
            <a:solidFill>
              <a:srgbClr val="40FF40"/>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897" name="Oval 297"/>
            <p:cNvSpPr>
              <a:spLocks/>
            </p:cNvSpPr>
            <p:nvPr/>
          </p:nvSpPr>
          <p:spPr bwMode="auto">
            <a:xfrm>
              <a:off x="4290" y="2633"/>
              <a:ext cx="36" cy="41"/>
            </a:xfrm>
            <a:prstGeom prst="ellipse">
              <a:avLst/>
            </a:prstGeom>
            <a:solidFill>
              <a:srgbClr val="40FF40"/>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898" name="Freeform 298"/>
            <p:cNvSpPr>
              <a:spLocks/>
            </p:cNvSpPr>
            <p:nvPr/>
          </p:nvSpPr>
          <p:spPr bwMode="auto">
            <a:xfrm>
              <a:off x="2419" y="2393"/>
              <a:ext cx="21" cy="119"/>
            </a:xfrm>
            <a:custGeom>
              <a:avLst/>
              <a:gdLst>
                <a:gd name="T0" fmla="*/ 19636 w 21600"/>
                <a:gd name="T1" fmla="*/ 0 h 21600"/>
                <a:gd name="T2" fmla="*/ 21600 w 21600"/>
                <a:gd name="T3" fmla="*/ 1413 h 21600"/>
                <a:gd name="T4" fmla="*/ 21600 w 21600"/>
                <a:gd name="T5" fmla="*/ 2624 h 21600"/>
                <a:gd name="T6" fmla="*/ 21600 w 21600"/>
                <a:gd name="T7" fmla="*/ 3634 h 21600"/>
                <a:gd name="T8" fmla="*/ 21600 w 21600"/>
                <a:gd name="T9" fmla="*/ 4845 h 21600"/>
                <a:gd name="T10" fmla="*/ 21600 w 21600"/>
                <a:gd name="T11" fmla="*/ 5652 h 21600"/>
                <a:gd name="T12" fmla="*/ 20618 w 21600"/>
                <a:gd name="T13" fmla="*/ 6460 h 21600"/>
                <a:gd name="T14" fmla="*/ 20618 w 21600"/>
                <a:gd name="T15" fmla="*/ 7469 h 21600"/>
                <a:gd name="T16" fmla="*/ 16691 w 21600"/>
                <a:gd name="T17" fmla="*/ 8075 h 21600"/>
                <a:gd name="T18" fmla="*/ 13745 w 21600"/>
                <a:gd name="T19" fmla="*/ 9488 h 21600"/>
                <a:gd name="T20" fmla="*/ 10800 w 21600"/>
                <a:gd name="T21" fmla="*/ 9892 h 21600"/>
                <a:gd name="T22" fmla="*/ 9818 w 21600"/>
                <a:gd name="T23" fmla="*/ 10699 h 21600"/>
                <a:gd name="T24" fmla="*/ 5891 w 21600"/>
                <a:gd name="T25" fmla="*/ 11910 h 21600"/>
                <a:gd name="T26" fmla="*/ 2945 w 21600"/>
                <a:gd name="T27" fmla="*/ 13121 h 21600"/>
                <a:gd name="T28" fmla="*/ 2945 w 21600"/>
                <a:gd name="T29" fmla="*/ 14131 h 21600"/>
                <a:gd name="T30" fmla="*/ 0 w 21600"/>
                <a:gd name="T31" fmla="*/ 15746 h 21600"/>
                <a:gd name="T32" fmla="*/ 0 w 21600"/>
                <a:gd name="T33" fmla="*/ 16755 h 21600"/>
                <a:gd name="T34" fmla="*/ 0 w 21600"/>
                <a:gd name="T35" fmla="*/ 17563 h 21600"/>
                <a:gd name="T36" fmla="*/ 0 w 21600"/>
                <a:gd name="T37" fmla="*/ 18370 h 21600"/>
                <a:gd name="T38" fmla="*/ 3927 w 21600"/>
                <a:gd name="T39" fmla="*/ 19379 h 21600"/>
                <a:gd name="T40" fmla="*/ 7855 w 21600"/>
                <a:gd name="T41" fmla="*/ 20187 h 21600"/>
                <a:gd name="T42" fmla="*/ 12764 w 21600"/>
                <a:gd name="T43" fmla="*/ 20793 h 21600"/>
                <a:gd name="T44" fmla="*/ 16691 w 21600"/>
                <a:gd name="T45" fmla="*/ 216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600" h="21600">
                  <a:moveTo>
                    <a:pt x="19636" y="0"/>
                  </a:moveTo>
                  <a:lnTo>
                    <a:pt x="21600" y="1413"/>
                  </a:lnTo>
                  <a:lnTo>
                    <a:pt x="21600" y="2624"/>
                  </a:lnTo>
                  <a:lnTo>
                    <a:pt x="21600" y="3634"/>
                  </a:lnTo>
                  <a:lnTo>
                    <a:pt x="21600" y="4845"/>
                  </a:lnTo>
                  <a:lnTo>
                    <a:pt x="21600" y="5652"/>
                  </a:lnTo>
                  <a:lnTo>
                    <a:pt x="20618" y="6460"/>
                  </a:lnTo>
                  <a:lnTo>
                    <a:pt x="20618" y="7469"/>
                  </a:lnTo>
                  <a:lnTo>
                    <a:pt x="16691" y="8075"/>
                  </a:lnTo>
                  <a:lnTo>
                    <a:pt x="13745" y="9488"/>
                  </a:lnTo>
                  <a:lnTo>
                    <a:pt x="10800" y="9892"/>
                  </a:lnTo>
                  <a:lnTo>
                    <a:pt x="9818" y="10699"/>
                  </a:lnTo>
                  <a:lnTo>
                    <a:pt x="5891" y="11910"/>
                  </a:lnTo>
                  <a:lnTo>
                    <a:pt x="2945" y="13121"/>
                  </a:lnTo>
                  <a:lnTo>
                    <a:pt x="2945" y="14131"/>
                  </a:lnTo>
                  <a:lnTo>
                    <a:pt x="0" y="15746"/>
                  </a:lnTo>
                  <a:lnTo>
                    <a:pt x="0" y="16755"/>
                  </a:lnTo>
                  <a:lnTo>
                    <a:pt x="0" y="17563"/>
                  </a:lnTo>
                  <a:lnTo>
                    <a:pt x="0" y="18370"/>
                  </a:lnTo>
                  <a:lnTo>
                    <a:pt x="3927" y="19379"/>
                  </a:lnTo>
                  <a:lnTo>
                    <a:pt x="7855" y="20187"/>
                  </a:lnTo>
                  <a:lnTo>
                    <a:pt x="12764" y="20793"/>
                  </a:lnTo>
                  <a:lnTo>
                    <a:pt x="16691" y="21600"/>
                  </a:lnTo>
                </a:path>
              </a:pathLst>
            </a:custGeom>
            <a:noFill/>
            <a:ln w="12700" cap="rnd">
              <a:solidFill>
                <a:srgbClr val="FFFF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899" name="Freeform 299"/>
            <p:cNvSpPr>
              <a:spLocks/>
            </p:cNvSpPr>
            <p:nvPr/>
          </p:nvSpPr>
          <p:spPr bwMode="auto">
            <a:xfrm>
              <a:off x="2411" y="2420"/>
              <a:ext cx="13" cy="39"/>
            </a:xfrm>
            <a:custGeom>
              <a:avLst/>
              <a:gdLst>
                <a:gd name="T0" fmla="*/ 0 w 21600"/>
                <a:gd name="T1" fmla="*/ 0 h 21600"/>
                <a:gd name="T2" fmla="*/ 3086 w 21600"/>
                <a:gd name="T3" fmla="*/ 3086 h 21600"/>
                <a:gd name="T4" fmla="*/ 10800 w 21600"/>
                <a:gd name="T5" fmla="*/ 5554 h 21600"/>
                <a:gd name="T6" fmla="*/ 15429 w 21600"/>
                <a:gd name="T7" fmla="*/ 8640 h 21600"/>
                <a:gd name="T8" fmla="*/ 20057 w 21600"/>
                <a:gd name="T9" fmla="*/ 11109 h 21600"/>
                <a:gd name="T10" fmla="*/ 21600 w 21600"/>
                <a:gd name="T11" fmla="*/ 13577 h 21600"/>
                <a:gd name="T12" fmla="*/ 21600 w 21600"/>
                <a:gd name="T13" fmla="*/ 16046 h 21600"/>
                <a:gd name="T14" fmla="*/ 20057 w 21600"/>
                <a:gd name="T15" fmla="*/ 18514 h 21600"/>
                <a:gd name="T16" fmla="*/ 18514 w 21600"/>
                <a:gd name="T17" fmla="*/ 216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00" h="21600">
                  <a:moveTo>
                    <a:pt x="0" y="0"/>
                  </a:moveTo>
                  <a:lnTo>
                    <a:pt x="3086" y="3086"/>
                  </a:lnTo>
                  <a:lnTo>
                    <a:pt x="10800" y="5554"/>
                  </a:lnTo>
                  <a:lnTo>
                    <a:pt x="15429" y="8640"/>
                  </a:lnTo>
                  <a:lnTo>
                    <a:pt x="20057" y="11109"/>
                  </a:lnTo>
                  <a:lnTo>
                    <a:pt x="21600" y="13577"/>
                  </a:lnTo>
                  <a:lnTo>
                    <a:pt x="21600" y="16046"/>
                  </a:lnTo>
                  <a:lnTo>
                    <a:pt x="20057" y="18514"/>
                  </a:lnTo>
                  <a:lnTo>
                    <a:pt x="18514" y="21600"/>
                  </a:lnTo>
                </a:path>
              </a:pathLst>
            </a:custGeom>
            <a:noFill/>
            <a:ln w="12700" cap="rnd">
              <a:solidFill>
                <a:srgbClr val="FFFF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900" name="Freeform 300"/>
            <p:cNvSpPr>
              <a:spLocks/>
            </p:cNvSpPr>
            <p:nvPr/>
          </p:nvSpPr>
          <p:spPr bwMode="auto">
            <a:xfrm>
              <a:off x="2332" y="2572"/>
              <a:ext cx="72" cy="22"/>
            </a:xfrm>
            <a:custGeom>
              <a:avLst/>
              <a:gdLst>
                <a:gd name="T0" fmla="*/ 0 w 21600"/>
                <a:gd name="T1" fmla="*/ 8640 h 21600"/>
                <a:gd name="T2" fmla="*/ 1168 w 21600"/>
                <a:gd name="T3" fmla="*/ 8640 h 21600"/>
                <a:gd name="T4" fmla="*/ 2627 w 21600"/>
                <a:gd name="T5" fmla="*/ 9720 h 21600"/>
                <a:gd name="T6" fmla="*/ 5254 w 21600"/>
                <a:gd name="T7" fmla="*/ 10800 h 21600"/>
                <a:gd name="T8" fmla="*/ 5838 w 21600"/>
                <a:gd name="T9" fmla="*/ 15120 h 21600"/>
                <a:gd name="T10" fmla="*/ 7297 w 21600"/>
                <a:gd name="T11" fmla="*/ 16200 h 21600"/>
                <a:gd name="T12" fmla="*/ 9049 w 21600"/>
                <a:gd name="T13" fmla="*/ 19440 h 21600"/>
                <a:gd name="T14" fmla="*/ 10800 w 21600"/>
                <a:gd name="T15" fmla="*/ 21600 h 21600"/>
                <a:gd name="T16" fmla="*/ 12551 w 21600"/>
                <a:gd name="T17" fmla="*/ 21600 h 21600"/>
                <a:gd name="T18" fmla="*/ 13719 w 21600"/>
                <a:gd name="T19" fmla="*/ 21600 h 21600"/>
                <a:gd name="T20" fmla="*/ 14886 w 21600"/>
                <a:gd name="T21" fmla="*/ 21600 h 21600"/>
                <a:gd name="T22" fmla="*/ 16346 w 21600"/>
                <a:gd name="T23" fmla="*/ 18360 h 21600"/>
                <a:gd name="T24" fmla="*/ 16930 w 21600"/>
                <a:gd name="T25" fmla="*/ 11880 h 21600"/>
                <a:gd name="T26" fmla="*/ 18097 w 21600"/>
                <a:gd name="T27" fmla="*/ 6480 h 21600"/>
                <a:gd name="T28" fmla="*/ 19265 w 21600"/>
                <a:gd name="T29" fmla="*/ 3240 h 21600"/>
                <a:gd name="T30" fmla="*/ 20432 w 21600"/>
                <a:gd name="T31" fmla="*/ 2160 h 21600"/>
                <a:gd name="T32" fmla="*/ 21600 w 21600"/>
                <a:gd name="T33" fmla="*/ 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600" h="21600">
                  <a:moveTo>
                    <a:pt x="0" y="8640"/>
                  </a:moveTo>
                  <a:lnTo>
                    <a:pt x="1168" y="8640"/>
                  </a:lnTo>
                  <a:lnTo>
                    <a:pt x="2627" y="9720"/>
                  </a:lnTo>
                  <a:lnTo>
                    <a:pt x="5254" y="10800"/>
                  </a:lnTo>
                  <a:lnTo>
                    <a:pt x="5838" y="15120"/>
                  </a:lnTo>
                  <a:lnTo>
                    <a:pt x="7297" y="16200"/>
                  </a:lnTo>
                  <a:lnTo>
                    <a:pt x="9049" y="19440"/>
                  </a:lnTo>
                  <a:lnTo>
                    <a:pt x="10800" y="21600"/>
                  </a:lnTo>
                  <a:lnTo>
                    <a:pt x="12551" y="21600"/>
                  </a:lnTo>
                  <a:lnTo>
                    <a:pt x="13719" y="21600"/>
                  </a:lnTo>
                  <a:lnTo>
                    <a:pt x="14886" y="21600"/>
                  </a:lnTo>
                  <a:lnTo>
                    <a:pt x="16346" y="18360"/>
                  </a:lnTo>
                  <a:lnTo>
                    <a:pt x="16930" y="11880"/>
                  </a:lnTo>
                  <a:lnTo>
                    <a:pt x="18097" y="6480"/>
                  </a:lnTo>
                  <a:lnTo>
                    <a:pt x="19265" y="3240"/>
                  </a:lnTo>
                  <a:lnTo>
                    <a:pt x="20432" y="2160"/>
                  </a:lnTo>
                  <a:lnTo>
                    <a:pt x="21600" y="0"/>
                  </a:lnTo>
                </a:path>
              </a:pathLst>
            </a:custGeom>
            <a:noFill/>
            <a:ln w="12700" cap="rnd">
              <a:solidFill>
                <a:srgbClr val="FFFF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901" name="Freeform 301"/>
            <p:cNvSpPr>
              <a:spLocks/>
            </p:cNvSpPr>
            <p:nvPr/>
          </p:nvSpPr>
          <p:spPr bwMode="auto">
            <a:xfrm>
              <a:off x="2365" y="2525"/>
              <a:ext cx="55" cy="11"/>
            </a:xfrm>
            <a:custGeom>
              <a:avLst/>
              <a:gdLst>
                <a:gd name="T0" fmla="*/ 0 w 21600"/>
                <a:gd name="T1" fmla="*/ 0 h 21600"/>
                <a:gd name="T2" fmla="*/ 1543 w 21600"/>
                <a:gd name="T3" fmla="*/ 2160 h 21600"/>
                <a:gd name="T4" fmla="*/ 3471 w 21600"/>
                <a:gd name="T5" fmla="*/ 8640 h 21600"/>
                <a:gd name="T6" fmla="*/ 6171 w 21600"/>
                <a:gd name="T7" fmla="*/ 12960 h 21600"/>
                <a:gd name="T8" fmla="*/ 8486 w 21600"/>
                <a:gd name="T9" fmla="*/ 19440 h 21600"/>
                <a:gd name="T10" fmla="*/ 10800 w 21600"/>
                <a:gd name="T11" fmla="*/ 21600 h 21600"/>
                <a:gd name="T12" fmla="*/ 13114 w 21600"/>
                <a:gd name="T13" fmla="*/ 21600 h 21600"/>
                <a:gd name="T14" fmla="*/ 14657 w 21600"/>
                <a:gd name="T15" fmla="*/ 19440 h 21600"/>
                <a:gd name="T16" fmla="*/ 16971 w 21600"/>
                <a:gd name="T17" fmla="*/ 12960 h 21600"/>
                <a:gd name="T18" fmla="*/ 18514 w 21600"/>
                <a:gd name="T19" fmla="*/ 8640 h 21600"/>
                <a:gd name="T20" fmla="*/ 20057 w 21600"/>
                <a:gd name="T21" fmla="*/ 6480 h 21600"/>
                <a:gd name="T22" fmla="*/ 21600 w 21600"/>
                <a:gd name="T23" fmla="*/ 864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600" h="21600">
                  <a:moveTo>
                    <a:pt x="0" y="0"/>
                  </a:moveTo>
                  <a:lnTo>
                    <a:pt x="1543" y="2160"/>
                  </a:lnTo>
                  <a:lnTo>
                    <a:pt x="3471" y="8640"/>
                  </a:lnTo>
                  <a:lnTo>
                    <a:pt x="6171" y="12960"/>
                  </a:lnTo>
                  <a:lnTo>
                    <a:pt x="8486" y="19440"/>
                  </a:lnTo>
                  <a:lnTo>
                    <a:pt x="10800" y="21600"/>
                  </a:lnTo>
                  <a:lnTo>
                    <a:pt x="13114" y="21600"/>
                  </a:lnTo>
                  <a:lnTo>
                    <a:pt x="14657" y="19440"/>
                  </a:lnTo>
                  <a:lnTo>
                    <a:pt x="16971" y="12960"/>
                  </a:lnTo>
                  <a:lnTo>
                    <a:pt x="18514" y="8640"/>
                  </a:lnTo>
                  <a:lnTo>
                    <a:pt x="20057" y="6480"/>
                  </a:lnTo>
                  <a:lnTo>
                    <a:pt x="21600" y="8640"/>
                  </a:lnTo>
                </a:path>
              </a:pathLst>
            </a:custGeom>
            <a:noFill/>
            <a:ln w="12700" cap="rnd">
              <a:solidFill>
                <a:srgbClr val="FFFF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902" name="Line 302"/>
            <p:cNvSpPr>
              <a:spLocks noChangeShapeType="1"/>
            </p:cNvSpPr>
            <p:nvPr/>
          </p:nvSpPr>
          <p:spPr bwMode="auto">
            <a:xfrm>
              <a:off x="2308" y="2511"/>
              <a:ext cx="35" cy="4"/>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903" name="Line 303"/>
            <p:cNvSpPr>
              <a:spLocks noChangeShapeType="1"/>
            </p:cNvSpPr>
            <p:nvPr/>
          </p:nvSpPr>
          <p:spPr bwMode="auto">
            <a:xfrm rot="10800000" flipH="1">
              <a:off x="2264" y="2576"/>
              <a:ext cx="44" cy="13"/>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904" name="Line 304"/>
            <p:cNvSpPr>
              <a:spLocks noChangeShapeType="1"/>
            </p:cNvSpPr>
            <p:nvPr/>
          </p:nvSpPr>
          <p:spPr bwMode="auto">
            <a:xfrm rot="10800000" flipH="1">
              <a:off x="2265" y="2611"/>
              <a:ext cx="22" cy="38"/>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905" name="Line 305"/>
            <p:cNvSpPr>
              <a:spLocks noChangeShapeType="1"/>
            </p:cNvSpPr>
            <p:nvPr/>
          </p:nvSpPr>
          <p:spPr bwMode="auto">
            <a:xfrm>
              <a:off x="2353" y="2446"/>
              <a:ext cx="31" cy="15"/>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906" name="Line 306"/>
            <p:cNvSpPr>
              <a:spLocks noChangeShapeType="1"/>
            </p:cNvSpPr>
            <p:nvPr/>
          </p:nvSpPr>
          <p:spPr bwMode="auto">
            <a:xfrm>
              <a:off x="2374" y="2371"/>
              <a:ext cx="16" cy="21"/>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907" name="Line 307"/>
            <p:cNvSpPr>
              <a:spLocks noChangeShapeType="1"/>
            </p:cNvSpPr>
            <p:nvPr/>
          </p:nvSpPr>
          <p:spPr bwMode="auto">
            <a:xfrm>
              <a:off x="2435" y="2341"/>
              <a:ext cx="1" cy="24"/>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908" name="Freeform 308"/>
            <p:cNvSpPr>
              <a:spLocks/>
            </p:cNvSpPr>
            <p:nvPr/>
          </p:nvSpPr>
          <p:spPr bwMode="auto">
            <a:xfrm>
              <a:off x="2754" y="2059"/>
              <a:ext cx="32" cy="7"/>
            </a:xfrm>
            <a:custGeom>
              <a:avLst/>
              <a:gdLst>
                <a:gd name="T0" fmla="*/ 0 w 21600"/>
                <a:gd name="T1" fmla="*/ 0 h 21600"/>
                <a:gd name="T2" fmla="*/ 3484 w 21600"/>
                <a:gd name="T3" fmla="*/ 7200 h 21600"/>
                <a:gd name="T4" fmla="*/ 6271 w 21600"/>
                <a:gd name="T5" fmla="*/ 10800 h 21600"/>
                <a:gd name="T6" fmla="*/ 10452 w 21600"/>
                <a:gd name="T7" fmla="*/ 18000 h 21600"/>
                <a:gd name="T8" fmla="*/ 13239 w 21600"/>
                <a:gd name="T9" fmla="*/ 21600 h 21600"/>
                <a:gd name="T10" fmla="*/ 17419 w 21600"/>
                <a:gd name="T11" fmla="*/ 21600 h 21600"/>
                <a:gd name="T12" fmla="*/ 18813 w 21600"/>
                <a:gd name="T13" fmla="*/ 7200 h 21600"/>
                <a:gd name="T14" fmla="*/ 21600 w 21600"/>
                <a:gd name="T15" fmla="*/ 3600 h 216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600" h="21600">
                  <a:moveTo>
                    <a:pt x="0" y="0"/>
                  </a:moveTo>
                  <a:lnTo>
                    <a:pt x="3484" y="7200"/>
                  </a:lnTo>
                  <a:lnTo>
                    <a:pt x="6271" y="10800"/>
                  </a:lnTo>
                  <a:lnTo>
                    <a:pt x="10452" y="18000"/>
                  </a:lnTo>
                  <a:lnTo>
                    <a:pt x="13239" y="21600"/>
                  </a:lnTo>
                  <a:lnTo>
                    <a:pt x="17419" y="21600"/>
                  </a:lnTo>
                  <a:lnTo>
                    <a:pt x="18813" y="7200"/>
                  </a:lnTo>
                  <a:lnTo>
                    <a:pt x="21600" y="3600"/>
                  </a:lnTo>
                </a:path>
              </a:pathLst>
            </a:custGeom>
            <a:noFill/>
            <a:ln w="12700" cap="rnd">
              <a:solidFill>
                <a:srgbClr val="FFFF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909" name="Freeform 309"/>
            <p:cNvSpPr>
              <a:spLocks/>
            </p:cNvSpPr>
            <p:nvPr/>
          </p:nvSpPr>
          <p:spPr bwMode="auto">
            <a:xfrm>
              <a:off x="2256" y="1622"/>
              <a:ext cx="95" cy="75"/>
            </a:xfrm>
            <a:custGeom>
              <a:avLst/>
              <a:gdLst>
                <a:gd name="T0" fmla="*/ 0 w 21600"/>
                <a:gd name="T1" fmla="*/ 21600 h 21600"/>
                <a:gd name="T2" fmla="*/ 21600 w 21600"/>
                <a:gd name="T3" fmla="*/ 15247 h 21600"/>
                <a:gd name="T4" fmla="*/ 14850 w 21600"/>
                <a:gd name="T5" fmla="*/ 0 h 21600"/>
                <a:gd name="T6" fmla="*/ 0 w 21600"/>
                <a:gd name="T7" fmla="*/ 21600 h 21600"/>
              </a:gdLst>
              <a:ahLst/>
              <a:cxnLst>
                <a:cxn ang="0">
                  <a:pos x="T0" y="T1"/>
                </a:cxn>
                <a:cxn ang="0">
                  <a:pos x="T2" y="T3"/>
                </a:cxn>
                <a:cxn ang="0">
                  <a:pos x="T4" y="T5"/>
                </a:cxn>
                <a:cxn ang="0">
                  <a:pos x="T6" y="T7"/>
                </a:cxn>
              </a:cxnLst>
              <a:rect l="0" t="0" r="r" b="b"/>
              <a:pathLst>
                <a:path w="21600" h="21600">
                  <a:moveTo>
                    <a:pt x="0" y="21600"/>
                  </a:moveTo>
                  <a:lnTo>
                    <a:pt x="21600" y="15247"/>
                  </a:lnTo>
                  <a:lnTo>
                    <a:pt x="14850" y="0"/>
                  </a:lnTo>
                  <a:lnTo>
                    <a:pt x="0" y="21600"/>
                  </a:lnTo>
                </a:path>
              </a:pathLst>
            </a:custGeom>
            <a:solidFill>
              <a:srgbClr val="CCCCFF"/>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endParaRPr lang="en-US"/>
            </a:p>
          </p:txBody>
        </p:sp>
        <p:sp>
          <p:nvSpPr>
            <p:cNvPr id="25910" name="Freeform 310"/>
            <p:cNvSpPr>
              <a:spLocks/>
            </p:cNvSpPr>
            <p:nvPr/>
          </p:nvSpPr>
          <p:spPr bwMode="auto">
            <a:xfrm>
              <a:off x="2114" y="806"/>
              <a:ext cx="94" cy="75"/>
            </a:xfrm>
            <a:custGeom>
              <a:avLst/>
              <a:gdLst>
                <a:gd name="T0" fmla="*/ 0 w 21600"/>
                <a:gd name="T1" fmla="*/ 21600 h 21600"/>
                <a:gd name="T2" fmla="*/ 21600 w 21600"/>
                <a:gd name="T3" fmla="*/ 15247 h 21600"/>
                <a:gd name="T4" fmla="*/ 14779 w 21600"/>
                <a:gd name="T5" fmla="*/ 0 h 21600"/>
                <a:gd name="T6" fmla="*/ 0 w 21600"/>
                <a:gd name="T7" fmla="*/ 21600 h 21600"/>
              </a:gdLst>
              <a:ahLst/>
              <a:cxnLst>
                <a:cxn ang="0">
                  <a:pos x="T0" y="T1"/>
                </a:cxn>
                <a:cxn ang="0">
                  <a:pos x="T2" y="T3"/>
                </a:cxn>
                <a:cxn ang="0">
                  <a:pos x="T4" y="T5"/>
                </a:cxn>
                <a:cxn ang="0">
                  <a:pos x="T6" y="T7"/>
                </a:cxn>
              </a:cxnLst>
              <a:rect l="0" t="0" r="r" b="b"/>
              <a:pathLst>
                <a:path w="21600" h="21600">
                  <a:moveTo>
                    <a:pt x="0" y="21600"/>
                  </a:moveTo>
                  <a:lnTo>
                    <a:pt x="21600" y="15247"/>
                  </a:lnTo>
                  <a:lnTo>
                    <a:pt x="14779" y="0"/>
                  </a:lnTo>
                  <a:lnTo>
                    <a:pt x="0" y="21600"/>
                  </a:lnTo>
                </a:path>
              </a:pathLst>
            </a:custGeom>
            <a:solidFill>
              <a:srgbClr val="CCCCFF"/>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endParaRPr lang="en-US"/>
            </a:p>
          </p:txBody>
        </p:sp>
        <p:sp>
          <p:nvSpPr>
            <p:cNvPr id="25911" name="Freeform 311"/>
            <p:cNvSpPr>
              <a:spLocks/>
            </p:cNvSpPr>
            <p:nvPr/>
          </p:nvSpPr>
          <p:spPr bwMode="auto">
            <a:xfrm>
              <a:off x="1870" y="729"/>
              <a:ext cx="95" cy="77"/>
            </a:xfrm>
            <a:custGeom>
              <a:avLst/>
              <a:gdLst>
                <a:gd name="T0" fmla="*/ 21600 w 21600"/>
                <a:gd name="T1" fmla="*/ 21600 h 21600"/>
                <a:gd name="T2" fmla="*/ 0 w 21600"/>
                <a:gd name="T3" fmla="*/ 15026 h 21600"/>
                <a:gd name="T4" fmla="*/ 6821 w 21600"/>
                <a:gd name="T5" fmla="*/ 0 h 21600"/>
                <a:gd name="T6" fmla="*/ 21600 w 21600"/>
                <a:gd name="T7" fmla="*/ 21600 h 21600"/>
              </a:gdLst>
              <a:ahLst/>
              <a:cxnLst>
                <a:cxn ang="0">
                  <a:pos x="T0" y="T1"/>
                </a:cxn>
                <a:cxn ang="0">
                  <a:pos x="T2" y="T3"/>
                </a:cxn>
                <a:cxn ang="0">
                  <a:pos x="T4" y="T5"/>
                </a:cxn>
                <a:cxn ang="0">
                  <a:pos x="T6" y="T7"/>
                </a:cxn>
              </a:cxnLst>
              <a:rect l="0" t="0" r="r" b="b"/>
              <a:pathLst>
                <a:path w="21600" h="21600">
                  <a:moveTo>
                    <a:pt x="21600" y="21600"/>
                  </a:moveTo>
                  <a:lnTo>
                    <a:pt x="0" y="15026"/>
                  </a:lnTo>
                  <a:lnTo>
                    <a:pt x="6821" y="0"/>
                  </a:lnTo>
                  <a:lnTo>
                    <a:pt x="21600" y="21600"/>
                  </a:lnTo>
                </a:path>
              </a:pathLst>
            </a:custGeom>
            <a:solidFill>
              <a:srgbClr val="CCCCFF"/>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endParaRPr lang="en-US"/>
            </a:p>
          </p:txBody>
        </p:sp>
        <p:sp>
          <p:nvSpPr>
            <p:cNvPr id="25912" name="Freeform 312"/>
            <p:cNvSpPr>
              <a:spLocks/>
            </p:cNvSpPr>
            <p:nvPr/>
          </p:nvSpPr>
          <p:spPr bwMode="auto">
            <a:xfrm>
              <a:off x="1772" y="727"/>
              <a:ext cx="68" cy="103"/>
            </a:xfrm>
            <a:custGeom>
              <a:avLst/>
              <a:gdLst>
                <a:gd name="T0" fmla="*/ 21600 w 21600"/>
                <a:gd name="T1" fmla="*/ 21600 h 21600"/>
                <a:gd name="T2" fmla="*/ 0 w 21600"/>
                <a:gd name="T3" fmla="*/ 5342 h 21600"/>
                <a:gd name="T4" fmla="*/ 16591 w 21600"/>
                <a:gd name="T5" fmla="*/ 0 h 21600"/>
                <a:gd name="T6" fmla="*/ 21600 w 21600"/>
                <a:gd name="T7" fmla="*/ 21600 h 21600"/>
              </a:gdLst>
              <a:ahLst/>
              <a:cxnLst>
                <a:cxn ang="0">
                  <a:pos x="T0" y="T1"/>
                </a:cxn>
                <a:cxn ang="0">
                  <a:pos x="T2" y="T3"/>
                </a:cxn>
                <a:cxn ang="0">
                  <a:pos x="T4" y="T5"/>
                </a:cxn>
                <a:cxn ang="0">
                  <a:pos x="T6" y="T7"/>
                </a:cxn>
              </a:cxnLst>
              <a:rect l="0" t="0" r="r" b="b"/>
              <a:pathLst>
                <a:path w="21600" h="21600">
                  <a:moveTo>
                    <a:pt x="21600" y="21600"/>
                  </a:moveTo>
                  <a:lnTo>
                    <a:pt x="0" y="5342"/>
                  </a:lnTo>
                  <a:lnTo>
                    <a:pt x="16591" y="0"/>
                  </a:lnTo>
                  <a:lnTo>
                    <a:pt x="21600" y="21600"/>
                  </a:lnTo>
                </a:path>
              </a:pathLst>
            </a:custGeom>
            <a:solidFill>
              <a:srgbClr val="CCCCFF"/>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endParaRPr lang="en-US"/>
            </a:p>
          </p:txBody>
        </p:sp>
        <p:sp>
          <p:nvSpPr>
            <p:cNvPr id="25913" name="Rectangle 313"/>
            <p:cNvSpPr>
              <a:spLocks/>
            </p:cNvSpPr>
            <p:nvPr/>
          </p:nvSpPr>
          <p:spPr bwMode="auto">
            <a:xfrm>
              <a:off x="1709" y="1313"/>
              <a:ext cx="39" cy="44"/>
            </a:xfrm>
            <a:prstGeom prst="rect">
              <a:avLst/>
            </a:prstGeom>
            <a:solidFill>
              <a:srgbClr val="FFFF0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5914" name="Freeform 314"/>
            <p:cNvSpPr>
              <a:spLocks/>
            </p:cNvSpPr>
            <p:nvPr/>
          </p:nvSpPr>
          <p:spPr bwMode="auto">
            <a:xfrm>
              <a:off x="1692" y="1613"/>
              <a:ext cx="94" cy="90"/>
            </a:xfrm>
            <a:custGeom>
              <a:avLst/>
              <a:gdLst>
                <a:gd name="T0" fmla="*/ 8272 w 21600"/>
                <a:gd name="T1" fmla="*/ 0 h 21600"/>
                <a:gd name="T2" fmla="*/ 0 w 21600"/>
                <a:gd name="T3" fmla="*/ 14400 h 21600"/>
                <a:gd name="T4" fmla="*/ 21600 w 21600"/>
                <a:gd name="T5" fmla="*/ 21600 h 21600"/>
                <a:gd name="T6" fmla="*/ 8272 w 21600"/>
                <a:gd name="T7" fmla="*/ 0 h 21600"/>
              </a:gdLst>
              <a:ahLst/>
              <a:cxnLst>
                <a:cxn ang="0">
                  <a:pos x="T0" y="T1"/>
                </a:cxn>
                <a:cxn ang="0">
                  <a:pos x="T2" y="T3"/>
                </a:cxn>
                <a:cxn ang="0">
                  <a:pos x="T4" y="T5"/>
                </a:cxn>
                <a:cxn ang="0">
                  <a:pos x="T6" y="T7"/>
                </a:cxn>
              </a:cxnLst>
              <a:rect l="0" t="0" r="r" b="b"/>
              <a:pathLst>
                <a:path w="21600" h="21600">
                  <a:moveTo>
                    <a:pt x="8272" y="0"/>
                  </a:moveTo>
                  <a:lnTo>
                    <a:pt x="0" y="14400"/>
                  </a:lnTo>
                  <a:lnTo>
                    <a:pt x="21600" y="21600"/>
                  </a:lnTo>
                  <a:lnTo>
                    <a:pt x="8272" y="0"/>
                  </a:lnTo>
                </a:path>
              </a:pathLst>
            </a:custGeom>
            <a:solidFill>
              <a:srgbClr val="CCCCFF"/>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endParaRPr lang="en-US"/>
            </a:p>
          </p:txBody>
        </p:sp>
        <p:sp>
          <p:nvSpPr>
            <p:cNvPr id="25915" name="Rectangle 315"/>
            <p:cNvSpPr>
              <a:spLocks/>
            </p:cNvSpPr>
            <p:nvPr/>
          </p:nvSpPr>
          <p:spPr bwMode="auto">
            <a:xfrm>
              <a:off x="1865" y="1633"/>
              <a:ext cx="39" cy="44"/>
            </a:xfrm>
            <a:prstGeom prst="rect">
              <a:avLst/>
            </a:prstGeom>
            <a:solidFill>
              <a:srgbClr val="FFFF0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5916" name="Freeform 316"/>
            <p:cNvSpPr>
              <a:spLocks/>
            </p:cNvSpPr>
            <p:nvPr/>
          </p:nvSpPr>
          <p:spPr bwMode="auto">
            <a:xfrm>
              <a:off x="1957" y="1627"/>
              <a:ext cx="93" cy="90"/>
            </a:xfrm>
            <a:custGeom>
              <a:avLst/>
              <a:gdLst>
                <a:gd name="T0" fmla="*/ 13239 w 21600"/>
                <a:gd name="T1" fmla="*/ 0 h 21600"/>
                <a:gd name="T2" fmla="*/ 21600 w 21600"/>
                <a:gd name="T3" fmla="*/ 14400 h 21600"/>
                <a:gd name="T4" fmla="*/ 0 w 21600"/>
                <a:gd name="T5" fmla="*/ 21600 h 21600"/>
                <a:gd name="T6" fmla="*/ 13239 w 21600"/>
                <a:gd name="T7" fmla="*/ 0 h 21600"/>
              </a:gdLst>
              <a:ahLst/>
              <a:cxnLst>
                <a:cxn ang="0">
                  <a:pos x="T0" y="T1"/>
                </a:cxn>
                <a:cxn ang="0">
                  <a:pos x="T2" y="T3"/>
                </a:cxn>
                <a:cxn ang="0">
                  <a:pos x="T4" y="T5"/>
                </a:cxn>
                <a:cxn ang="0">
                  <a:pos x="T6" y="T7"/>
                </a:cxn>
              </a:cxnLst>
              <a:rect l="0" t="0" r="r" b="b"/>
              <a:pathLst>
                <a:path w="21600" h="21600">
                  <a:moveTo>
                    <a:pt x="13239" y="0"/>
                  </a:moveTo>
                  <a:lnTo>
                    <a:pt x="21600" y="14400"/>
                  </a:lnTo>
                  <a:lnTo>
                    <a:pt x="0" y="21600"/>
                  </a:lnTo>
                  <a:lnTo>
                    <a:pt x="13239" y="0"/>
                  </a:lnTo>
                </a:path>
              </a:pathLst>
            </a:custGeom>
            <a:solidFill>
              <a:srgbClr val="CCCCFF"/>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endParaRPr lang="en-US"/>
            </a:p>
          </p:txBody>
        </p:sp>
        <p:sp>
          <p:nvSpPr>
            <p:cNvPr id="25917" name="Rectangle 317"/>
            <p:cNvSpPr>
              <a:spLocks/>
            </p:cNvSpPr>
            <p:nvPr/>
          </p:nvSpPr>
          <p:spPr bwMode="auto">
            <a:xfrm>
              <a:off x="2373" y="1625"/>
              <a:ext cx="39" cy="44"/>
            </a:xfrm>
            <a:prstGeom prst="rect">
              <a:avLst/>
            </a:prstGeom>
            <a:solidFill>
              <a:srgbClr val="FFFF0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5918" name="Freeform 318"/>
            <p:cNvSpPr>
              <a:spLocks/>
            </p:cNvSpPr>
            <p:nvPr/>
          </p:nvSpPr>
          <p:spPr bwMode="auto">
            <a:xfrm>
              <a:off x="2431" y="1593"/>
              <a:ext cx="96" cy="65"/>
            </a:xfrm>
            <a:custGeom>
              <a:avLst/>
              <a:gdLst>
                <a:gd name="T0" fmla="*/ 0 w 21600"/>
                <a:gd name="T1" fmla="*/ 21600 h 21600"/>
                <a:gd name="T2" fmla="*/ 21600 w 21600"/>
                <a:gd name="T3" fmla="*/ 15010 h 21600"/>
                <a:gd name="T4" fmla="*/ 14850 w 21600"/>
                <a:gd name="T5" fmla="*/ 0 h 21600"/>
                <a:gd name="T6" fmla="*/ 0 w 21600"/>
                <a:gd name="T7" fmla="*/ 21600 h 21600"/>
              </a:gdLst>
              <a:ahLst/>
              <a:cxnLst>
                <a:cxn ang="0">
                  <a:pos x="T0" y="T1"/>
                </a:cxn>
                <a:cxn ang="0">
                  <a:pos x="T2" y="T3"/>
                </a:cxn>
                <a:cxn ang="0">
                  <a:pos x="T4" y="T5"/>
                </a:cxn>
                <a:cxn ang="0">
                  <a:pos x="T6" y="T7"/>
                </a:cxn>
              </a:cxnLst>
              <a:rect l="0" t="0" r="r" b="b"/>
              <a:pathLst>
                <a:path w="21600" h="21600">
                  <a:moveTo>
                    <a:pt x="0" y="21600"/>
                  </a:moveTo>
                  <a:lnTo>
                    <a:pt x="21600" y="15010"/>
                  </a:lnTo>
                  <a:lnTo>
                    <a:pt x="14850" y="0"/>
                  </a:lnTo>
                  <a:lnTo>
                    <a:pt x="0" y="21600"/>
                  </a:lnTo>
                </a:path>
              </a:pathLst>
            </a:custGeom>
            <a:solidFill>
              <a:srgbClr val="CCCCFF"/>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endParaRPr lang="en-US"/>
            </a:p>
          </p:txBody>
        </p:sp>
        <p:sp>
          <p:nvSpPr>
            <p:cNvPr id="25919" name="Freeform 319"/>
            <p:cNvSpPr>
              <a:spLocks/>
            </p:cNvSpPr>
            <p:nvPr/>
          </p:nvSpPr>
          <p:spPr bwMode="auto">
            <a:xfrm>
              <a:off x="1509" y="1590"/>
              <a:ext cx="93" cy="89"/>
            </a:xfrm>
            <a:custGeom>
              <a:avLst/>
              <a:gdLst>
                <a:gd name="T0" fmla="*/ 8272 w 21600"/>
                <a:gd name="T1" fmla="*/ 0 h 21600"/>
                <a:gd name="T2" fmla="*/ 0 w 21600"/>
                <a:gd name="T3" fmla="*/ 14400 h 21600"/>
                <a:gd name="T4" fmla="*/ 21600 w 21600"/>
                <a:gd name="T5" fmla="*/ 21600 h 21600"/>
                <a:gd name="T6" fmla="*/ 8272 w 21600"/>
                <a:gd name="T7" fmla="*/ 0 h 21600"/>
              </a:gdLst>
              <a:ahLst/>
              <a:cxnLst>
                <a:cxn ang="0">
                  <a:pos x="T0" y="T1"/>
                </a:cxn>
                <a:cxn ang="0">
                  <a:pos x="T2" y="T3"/>
                </a:cxn>
                <a:cxn ang="0">
                  <a:pos x="T4" y="T5"/>
                </a:cxn>
                <a:cxn ang="0">
                  <a:pos x="T6" y="T7"/>
                </a:cxn>
              </a:cxnLst>
              <a:rect l="0" t="0" r="r" b="b"/>
              <a:pathLst>
                <a:path w="21600" h="21600">
                  <a:moveTo>
                    <a:pt x="8272" y="0"/>
                  </a:moveTo>
                  <a:lnTo>
                    <a:pt x="0" y="14400"/>
                  </a:lnTo>
                  <a:lnTo>
                    <a:pt x="21600" y="21600"/>
                  </a:lnTo>
                  <a:lnTo>
                    <a:pt x="8272" y="0"/>
                  </a:lnTo>
                </a:path>
              </a:pathLst>
            </a:custGeom>
            <a:solidFill>
              <a:srgbClr val="CCCCFF"/>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endParaRPr lang="en-US"/>
            </a:p>
          </p:txBody>
        </p:sp>
        <p:sp>
          <p:nvSpPr>
            <p:cNvPr id="25920" name="Freeform 320"/>
            <p:cNvSpPr>
              <a:spLocks/>
            </p:cNvSpPr>
            <p:nvPr/>
          </p:nvSpPr>
          <p:spPr bwMode="auto">
            <a:xfrm>
              <a:off x="1325" y="1528"/>
              <a:ext cx="93" cy="89"/>
            </a:xfrm>
            <a:custGeom>
              <a:avLst/>
              <a:gdLst>
                <a:gd name="T0" fmla="*/ 8361 w 21600"/>
                <a:gd name="T1" fmla="*/ 0 h 21600"/>
                <a:gd name="T2" fmla="*/ 0 w 21600"/>
                <a:gd name="T3" fmla="*/ 14400 h 21600"/>
                <a:gd name="T4" fmla="*/ 21600 w 21600"/>
                <a:gd name="T5" fmla="*/ 21600 h 21600"/>
                <a:gd name="T6" fmla="*/ 8361 w 21600"/>
                <a:gd name="T7" fmla="*/ 0 h 21600"/>
              </a:gdLst>
              <a:ahLst/>
              <a:cxnLst>
                <a:cxn ang="0">
                  <a:pos x="T0" y="T1"/>
                </a:cxn>
                <a:cxn ang="0">
                  <a:pos x="T2" y="T3"/>
                </a:cxn>
                <a:cxn ang="0">
                  <a:pos x="T4" y="T5"/>
                </a:cxn>
                <a:cxn ang="0">
                  <a:pos x="T6" y="T7"/>
                </a:cxn>
              </a:cxnLst>
              <a:rect l="0" t="0" r="r" b="b"/>
              <a:pathLst>
                <a:path w="21600" h="21600">
                  <a:moveTo>
                    <a:pt x="8361" y="0"/>
                  </a:moveTo>
                  <a:lnTo>
                    <a:pt x="0" y="14400"/>
                  </a:lnTo>
                  <a:lnTo>
                    <a:pt x="21600" y="21600"/>
                  </a:lnTo>
                  <a:lnTo>
                    <a:pt x="8361" y="0"/>
                  </a:lnTo>
                </a:path>
              </a:pathLst>
            </a:custGeom>
            <a:solidFill>
              <a:srgbClr val="CCCCFF"/>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endParaRPr lang="en-US"/>
            </a:p>
          </p:txBody>
        </p:sp>
        <p:sp>
          <p:nvSpPr>
            <p:cNvPr id="25921" name="Freeform 321"/>
            <p:cNvSpPr>
              <a:spLocks/>
            </p:cNvSpPr>
            <p:nvPr/>
          </p:nvSpPr>
          <p:spPr bwMode="auto">
            <a:xfrm>
              <a:off x="1554" y="1974"/>
              <a:ext cx="13" cy="41"/>
            </a:xfrm>
            <a:custGeom>
              <a:avLst/>
              <a:gdLst>
                <a:gd name="T0" fmla="*/ 18514 w 21600"/>
                <a:gd name="T1" fmla="*/ 0 h 21600"/>
                <a:gd name="T2" fmla="*/ 21600 w 21600"/>
                <a:gd name="T3" fmla="*/ 4086 h 21600"/>
                <a:gd name="T4" fmla="*/ 13886 w 21600"/>
                <a:gd name="T5" fmla="*/ 9341 h 21600"/>
                <a:gd name="T6" fmla="*/ 7714 w 21600"/>
                <a:gd name="T7" fmla="*/ 13427 h 21600"/>
                <a:gd name="T8" fmla="*/ 0 w 21600"/>
                <a:gd name="T9" fmla="*/ 17514 h 21600"/>
                <a:gd name="T10" fmla="*/ 0 w 21600"/>
                <a:gd name="T11" fmla="*/ 21600 h 21600"/>
              </a:gdLst>
              <a:ahLst/>
              <a:cxnLst>
                <a:cxn ang="0">
                  <a:pos x="T0" y="T1"/>
                </a:cxn>
                <a:cxn ang="0">
                  <a:pos x="T2" y="T3"/>
                </a:cxn>
                <a:cxn ang="0">
                  <a:pos x="T4" y="T5"/>
                </a:cxn>
                <a:cxn ang="0">
                  <a:pos x="T6" y="T7"/>
                </a:cxn>
                <a:cxn ang="0">
                  <a:pos x="T8" y="T9"/>
                </a:cxn>
                <a:cxn ang="0">
                  <a:pos x="T10" y="T11"/>
                </a:cxn>
              </a:cxnLst>
              <a:rect l="0" t="0" r="r" b="b"/>
              <a:pathLst>
                <a:path w="21600" h="21600">
                  <a:moveTo>
                    <a:pt x="18514" y="0"/>
                  </a:moveTo>
                  <a:lnTo>
                    <a:pt x="21600" y="4086"/>
                  </a:lnTo>
                  <a:lnTo>
                    <a:pt x="13886" y="9341"/>
                  </a:lnTo>
                  <a:lnTo>
                    <a:pt x="7714" y="13427"/>
                  </a:lnTo>
                  <a:lnTo>
                    <a:pt x="0" y="17514"/>
                  </a:lnTo>
                  <a:lnTo>
                    <a:pt x="0" y="21600"/>
                  </a:lnTo>
                </a:path>
              </a:pathLst>
            </a:custGeom>
            <a:noFill/>
            <a:ln w="12700" cap="rnd">
              <a:solidFill>
                <a:srgbClr val="FFFF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922" name="Freeform 322"/>
            <p:cNvSpPr>
              <a:spLocks/>
            </p:cNvSpPr>
            <p:nvPr/>
          </p:nvSpPr>
          <p:spPr bwMode="auto">
            <a:xfrm>
              <a:off x="1532" y="2020"/>
              <a:ext cx="75" cy="18"/>
            </a:xfrm>
            <a:custGeom>
              <a:avLst/>
              <a:gdLst>
                <a:gd name="T0" fmla="*/ 0 w 21600"/>
                <a:gd name="T1" fmla="*/ 2700 h 21600"/>
                <a:gd name="T2" fmla="*/ 2880 w 21600"/>
                <a:gd name="T3" fmla="*/ 9450 h 21600"/>
                <a:gd name="T4" fmla="*/ 5472 w 21600"/>
                <a:gd name="T5" fmla="*/ 14850 h 21600"/>
                <a:gd name="T6" fmla="*/ 7488 w 21600"/>
                <a:gd name="T7" fmla="*/ 21600 h 21600"/>
                <a:gd name="T8" fmla="*/ 9504 w 21600"/>
                <a:gd name="T9" fmla="*/ 21600 h 21600"/>
                <a:gd name="T10" fmla="*/ 11520 w 21600"/>
                <a:gd name="T11" fmla="*/ 21600 h 21600"/>
                <a:gd name="T12" fmla="*/ 13536 w 21600"/>
                <a:gd name="T13" fmla="*/ 21600 h 21600"/>
                <a:gd name="T14" fmla="*/ 17568 w 21600"/>
                <a:gd name="T15" fmla="*/ 14850 h 21600"/>
                <a:gd name="T16" fmla="*/ 19584 w 21600"/>
                <a:gd name="T17" fmla="*/ 6750 h 21600"/>
                <a:gd name="T18" fmla="*/ 21600 w 21600"/>
                <a:gd name="T19" fmla="*/ 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600" h="21600">
                  <a:moveTo>
                    <a:pt x="0" y="2700"/>
                  </a:moveTo>
                  <a:lnTo>
                    <a:pt x="2880" y="9450"/>
                  </a:lnTo>
                  <a:lnTo>
                    <a:pt x="5472" y="14850"/>
                  </a:lnTo>
                  <a:lnTo>
                    <a:pt x="7488" y="21600"/>
                  </a:lnTo>
                  <a:lnTo>
                    <a:pt x="9504" y="21600"/>
                  </a:lnTo>
                  <a:lnTo>
                    <a:pt x="11520" y="21600"/>
                  </a:lnTo>
                  <a:lnTo>
                    <a:pt x="13536" y="21600"/>
                  </a:lnTo>
                  <a:lnTo>
                    <a:pt x="17568" y="14850"/>
                  </a:lnTo>
                  <a:lnTo>
                    <a:pt x="19584" y="6750"/>
                  </a:lnTo>
                  <a:lnTo>
                    <a:pt x="21600" y="0"/>
                  </a:lnTo>
                </a:path>
              </a:pathLst>
            </a:custGeom>
            <a:noFill/>
            <a:ln w="12700" cap="rnd">
              <a:solidFill>
                <a:srgbClr val="FFFF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923" name="Freeform 323"/>
            <p:cNvSpPr>
              <a:spLocks/>
            </p:cNvSpPr>
            <p:nvPr/>
          </p:nvSpPr>
          <p:spPr bwMode="auto">
            <a:xfrm>
              <a:off x="1489" y="1990"/>
              <a:ext cx="41" cy="25"/>
            </a:xfrm>
            <a:custGeom>
              <a:avLst/>
              <a:gdLst>
                <a:gd name="T0" fmla="*/ 0 w 21600"/>
                <a:gd name="T1" fmla="*/ 0 h 21600"/>
                <a:gd name="T2" fmla="*/ 3600 w 21600"/>
                <a:gd name="T3" fmla="*/ 0 h 21600"/>
                <a:gd name="T4" fmla="*/ 7200 w 21600"/>
                <a:gd name="T5" fmla="*/ 0 h 21600"/>
                <a:gd name="T6" fmla="*/ 11829 w 21600"/>
                <a:gd name="T7" fmla="*/ 4909 h 21600"/>
                <a:gd name="T8" fmla="*/ 13886 w 21600"/>
                <a:gd name="T9" fmla="*/ 11782 h 21600"/>
                <a:gd name="T10" fmla="*/ 18000 w 21600"/>
                <a:gd name="T11" fmla="*/ 19636 h 21600"/>
                <a:gd name="T12" fmla="*/ 21600 w 21600"/>
                <a:gd name="T13" fmla="*/ 21600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0" y="0"/>
                  </a:moveTo>
                  <a:lnTo>
                    <a:pt x="3600" y="0"/>
                  </a:lnTo>
                  <a:lnTo>
                    <a:pt x="7200" y="0"/>
                  </a:lnTo>
                  <a:lnTo>
                    <a:pt x="11829" y="4909"/>
                  </a:lnTo>
                  <a:lnTo>
                    <a:pt x="13886" y="11782"/>
                  </a:lnTo>
                  <a:lnTo>
                    <a:pt x="18000" y="19636"/>
                  </a:lnTo>
                  <a:lnTo>
                    <a:pt x="21600" y="21600"/>
                  </a:lnTo>
                </a:path>
              </a:pathLst>
            </a:custGeom>
            <a:noFill/>
            <a:ln w="12700" cap="rnd">
              <a:solidFill>
                <a:srgbClr val="FFFF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924" name="Line 324"/>
            <p:cNvSpPr>
              <a:spLocks noChangeShapeType="1"/>
            </p:cNvSpPr>
            <p:nvPr/>
          </p:nvSpPr>
          <p:spPr bwMode="auto">
            <a:xfrm>
              <a:off x="1415" y="1952"/>
              <a:ext cx="46" cy="22"/>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925" name="Line 325"/>
            <p:cNvSpPr>
              <a:spLocks noChangeShapeType="1"/>
            </p:cNvSpPr>
            <p:nvPr/>
          </p:nvSpPr>
          <p:spPr bwMode="auto">
            <a:xfrm>
              <a:off x="1497" y="1913"/>
              <a:ext cx="13" cy="34"/>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926" name="Line 326"/>
            <p:cNvSpPr>
              <a:spLocks noChangeShapeType="1"/>
            </p:cNvSpPr>
            <p:nvPr/>
          </p:nvSpPr>
          <p:spPr bwMode="auto">
            <a:xfrm>
              <a:off x="1548" y="1897"/>
              <a:ext cx="8" cy="38"/>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927" name="Line 327"/>
            <p:cNvSpPr>
              <a:spLocks noChangeShapeType="1"/>
            </p:cNvSpPr>
            <p:nvPr/>
          </p:nvSpPr>
          <p:spPr bwMode="auto">
            <a:xfrm flipH="1">
              <a:off x="1593" y="1913"/>
              <a:ext cx="22" cy="30"/>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928" name="Line 328"/>
            <p:cNvSpPr>
              <a:spLocks noChangeShapeType="1"/>
            </p:cNvSpPr>
            <p:nvPr/>
          </p:nvSpPr>
          <p:spPr bwMode="auto">
            <a:xfrm flipH="1">
              <a:off x="1620" y="1969"/>
              <a:ext cx="48" cy="3"/>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929" name="Line 329"/>
            <p:cNvSpPr>
              <a:spLocks noChangeShapeType="1"/>
            </p:cNvSpPr>
            <p:nvPr/>
          </p:nvSpPr>
          <p:spPr bwMode="auto">
            <a:xfrm rot="10800000">
              <a:off x="1633" y="2021"/>
              <a:ext cx="54" cy="24"/>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930" name="Freeform 330"/>
            <p:cNvSpPr>
              <a:spLocks/>
            </p:cNvSpPr>
            <p:nvPr/>
          </p:nvSpPr>
          <p:spPr bwMode="auto">
            <a:xfrm>
              <a:off x="1558" y="2598"/>
              <a:ext cx="53" cy="47"/>
            </a:xfrm>
            <a:custGeom>
              <a:avLst/>
              <a:gdLst>
                <a:gd name="T0" fmla="*/ 21600 w 21600"/>
                <a:gd name="T1" fmla="*/ 21600 h 21600"/>
                <a:gd name="T2" fmla="*/ 21600 w 21600"/>
                <a:gd name="T3" fmla="*/ 17486 h 21600"/>
                <a:gd name="T4" fmla="*/ 21600 w 21600"/>
                <a:gd name="T5" fmla="*/ 14400 h 21600"/>
                <a:gd name="T6" fmla="*/ 19562 w 21600"/>
                <a:gd name="T7" fmla="*/ 10800 h 21600"/>
                <a:gd name="T8" fmla="*/ 17525 w 21600"/>
                <a:gd name="T9" fmla="*/ 7200 h 21600"/>
                <a:gd name="T10" fmla="*/ 15079 w 21600"/>
                <a:gd name="T11" fmla="*/ 5657 h 21600"/>
                <a:gd name="T12" fmla="*/ 11004 w 21600"/>
                <a:gd name="T13" fmla="*/ 5143 h 21600"/>
                <a:gd name="T14" fmla="*/ 8151 w 21600"/>
                <a:gd name="T15" fmla="*/ 5143 h 21600"/>
                <a:gd name="T16" fmla="*/ 5298 w 21600"/>
                <a:gd name="T17" fmla="*/ 1543 h 21600"/>
                <a:gd name="T18" fmla="*/ 2853 w 21600"/>
                <a:gd name="T19" fmla="*/ 1543 h 21600"/>
                <a:gd name="T20" fmla="*/ 0 w 21600"/>
                <a:gd name="T21" fmla="*/ 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600" h="21600">
                  <a:moveTo>
                    <a:pt x="21600" y="21600"/>
                  </a:moveTo>
                  <a:lnTo>
                    <a:pt x="21600" y="17486"/>
                  </a:lnTo>
                  <a:lnTo>
                    <a:pt x="21600" y="14400"/>
                  </a:lnTo>
                  <a:lnTo>
                    <a:pt x="19562" y="10800"/>
                  </a:lnTo>
                  <a:lnTo>
                    <a:pt x="17525" y="7200"/>
                  </a:lnTo>
                  <a:lnTo>
                    <a:pt x="15079" y="5657"/>
                  </a:lnTo>
                  <a:lnTo>
                    <a:pt x="11004" y="5143"/>
                  </a:lnTo>
                  <a:lnTo>
                    <a:pt x="8151" y="5143"/>
                  </a:lnTo>
                  <a:lnTo>
                    <a:pt x="5298" y="1543"/>
                  </a:lnTo>
                  <a:lnTo>
                    <a:pt x="2853" y="1543"/>
                  </a:lnTo>
                  <a:lnTo>
                    <a:pt x="0" y="0"/>
                  </a:lnTo>
                </a:path>
              </a:pathLst>
            </a:custGeom>
            <a:noFill/>
            <a:ln w="12700" cap="rnd">
              <a:solidFill>
                <a:srgbClr val="FFFF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931" name="Freeform 331"/>
            <p:cNvSpPr>
              <a:spLocks/>
            </p:cNvSpPr>
            <p:nvPr/>
          </p:nvSpPr>
          <p:spPr bwMode="auto">
            <a:xfrm>
              <a:off x="1600" y="2558"/>
              <a:ext cx="53" cy="53"/>
            </a:xfrm>
            <a:custGeom>
              <a:avLst/>
              <a:gdLst>
                <a:gd name="T0" fmla="*/ 21600 w 21600"/>
                <a:gd name="T1" fmla="*/ 0 h 21600"/>
                <a:gd name="T2" fmla="*/ 20785 w 21600"/>
                <a:gd name="T3" fmla="*/ 3677 h 21600"/>
                <a:gd name="T4" fmla="*/ 17525 w 21600"/>
                <a:gd name="T5" fmla="*/ 5515 h 21600"/>
                <a:gd name="T6" fmla="*/ 16302 w 21600"/>
                <a:gd name="T7" fmla="*/ 9191 h 21600"/>
                <a:gd name="T8" fmla="*/ 13042 w 21600"/>
                <a:gd name="T9" fmla="*/ 10111 h 21600"/>
                <a:gd name="T10" fmla="*/ 10189 w 21600"/>
                <a:gd name="T11" fmla="*/ 11030 h 21600"/>
                <a:gd name="T12" fmla="*/ 7336 w 21600"/>
                <a:gd name="T13" fmla="*/ 12868 h 21600"/>
                <a:gd name="T14" fmla="*/ 4891 w 21600"/>
                <a:gd name="T15" fmla="*/ 15166 h 21600"/>
                <a:gd name="T16" fmla="*/ 3668 w 21600"/>
                <a:gd name="T17" fmla="*/ 18383 h 21600"/>
                <a:gd name="T18" fmla="*/ 2853 w 21600"/>
                <a:gd name="T19" fmla="*/ 21600 h 21600"/>
                <a:gd name="T20" fmla="*/ 0 w 21600"/>
                <a:gd name="T21" fmla="*/ 216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600" h="21600">
                  <a:moveTo>
                    <a:pt x="21600" y="0"/>
                  </a:moveTo>
                  <a:lnTo>
                    <a:pt x="20785" y="3677"/>
                  </a:lnTo>
                  <a:lnTo>
                    <a:pt x="17525" y="5515"/>
                  </a:lnTo>
                  <a:lnTo>
                    <a:pt x="16302" y="9191"/>
                  </a:lnTo>
                  <a:lnTo>
                    <a:pt x="13042" y="10111"/>
                  </a:lnTo>
                  <a:lnTo>
                    <a:pt x="10189" y="11030"/>
                  </a:lnTo>
                  <a:lnTo>
                    <a:pt x="7336" y="12868"/>
                  </a:lnTo>
                  <a:lnTo>
                    <a:pt x="4891" y="15166"/>
                  </a:lnTo>
                  <a:lnTo>
                    <a:pt x="3668" y="18383"/>
                  </a:lnTo>
                  <a:lnTo>
                    <a:pt x="2853" y="21600"/>
                  </a:lnTo>
                  <a:lnTo>
                    <a:pt x="0" y="21600"/>
                  </a:lnTo>
                </a:path>
              </a:pathLst>
            </a:custGeom>
            <a:noFill/>
            <a:ln w="12700" cap="rnd">
              <a:solidFill>
                <a:srgbClr val="FFFF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932" name="Freeform 332"/>
            <p:cNvSpPr>
              <a:spLocks/>
            </p:cNvSpPr>
            <p:nvPr/>
          </p:nvSpPr>
          <p:spPr bwMode="auto">
            <a:xfrm>
              <a:off x="1585" y="2583"/>
              <a:ext cx="0" cy="23"/>
            </a:xfrm>
            <a:custGeom>
              <a:avLst/>
              <a:gdLst>
                <a:gd name="T0" fmla="*/ 21600 w 21600"/>
                <a:gd name="T1" fmla="*/ 21600 h 21600"/>
                <a:gd name="T2" fmla="*/ 13371 w 21600"/>
                <a:gd name="T3" fmla="*/ 13371 h 21600"/>
                <a:gd name="T4" fmla="*/ 7200 w 21600"/>
                <a:gd name="T5" fmla="*/ 7200 h 21600"/>
                <a:gd name="T6" fmla="*/ 0 w 21600"/>
                <a:gd name="T7" fmla="*/ 0 h 21600"/>
              </a:gdLst>
              <a:ahLst/>
              <a:cxnLst>
                <a:cxn ang="0">
                  <a:pos x="T0" y="T1"/>
                </a:cxn>
                <a:cxn ang="0">
                  <a:pos x="T2" y="T3"/>
                </a:cxn>
                <a:cxn ang="0">
                  <a:pos x="T4" y="T5"/>
                </a:cxn>
                <a:cxn ang="0">
                  <a:pos x="T6" y="T7"/>
                </a:cxn>
              </a:cxnLst>
              <a:rect l="0" t="0" r="r" b="b"/>
              <a:pathLst>
                <a:path w="21600" h="21600">
                  <a:moveTo>
                    <a:pt x="21600" y="21600"/>
                  </a:moveTo>
                  <a:lnTo>
                    <a:pt x="13371" y="13371"/>
                  </a:lnTo>
                  <a:lnTo>
                    <a:pt x="7200" y="7200"/>
                  </a:lnTo>
                  <a:lnTo>
                    <a:pt x="0" y="0"/>
                  </a:lnTo>
                </a:path>
              </a:pathLst>
            </a:custGeom>
            <a:noFill/>
            <a:ln w="12700" cap="rnd">
              <a:solidFill>
                <a:srgbClr val="FFFF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933" name="Line 333"/>
            <p:cNvSpPr>
              <a:spLocks noChangeShapeType="1"/>
            </p:cNvSpPr>
            <p:nvPr/>
          </p:nvSpPr>
          <p:spPr bwMode="auto">
            <a:xfrm>
              <a:off x="1494" y="2560"/>
              <a:ext cx="36" cy="18"/>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934" name="Line 334"/>
            <p:cNvSpPr>
              <a:spLocks noChangeShapeType="1"/>
            </p:cNvSpPr>
            <p:nvPr/>
          </p:nvSpPr>
          <p:spPr bwMode="auto">
            <a:xfrm>
              <a:off x="1537" y="2522"/>
              <a:ext cx="19" cy="35"/>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935" name="Line 335"/>
            <p:cNvSpPr>
              <a:spLocks noChangeShapeType="1"/>
            </p:cNvSpPr>
            <p:nvPr/>
          </p:nvSpPr>
          <p:spPr bwMode="auto">
            <a:xfrm>
              <a:off x="1583" y="2510"/>
              <a:ext cx="2" cy="41"/>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936" name="Line 336"/>
            <p:cNvSpPr>
              <a:spLocks noChangeShapeType="1"/>
            </p:cNvSpPr>
            <p:nvPr/>
          </p:nvSpPr>
          <p:spPr bwMode="auto">
            <a:xfrm flipH="1">
              <a:off x="1661" y="2508"/>
              <a:ext cx="31" cy="26"/>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937" name="Line 337"/>
            <p:cNvSpPr>
              <a:spLocks noChangeShapeType="1"/>
            </p:cNvSpPr>
            <p:nvPr/>
          </p:nvSpPr>
          <p:spPr bwMode="auto">
            <a:xfrm flipH="1">
              <a:off x="1616" y="2494"/>
              <a:ext cx="18" cy="48"/>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938" name="Line 338"/>
            <p:cNvSpPr>
              <a:spLocks noChangeShapeType="1"/>
            </p:cNvSpPr>
            <p:nvPr/>
          </p:nvSpPr>
          <p:spPr bwMode="auto">
            <a:xfrm rot="10800000" flipH="1">
              <a:off x="1494" y="2609"/>
              <a:ext cx="36" cy="28"/>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939" name="Line 339"/>
            <p:cNvSpPr>
              <a:spLocks noChangeShapeType="1"/>
            </p:cNvSpPr>
            <p:nvPr/>
          </p:nvSpPr>
          <p:spPr bwMode="auto">
            <a:xfrm rot="10800000">
              <a:off x="1680" y="2578"/>
              <a:ext cx="53" cy="20"/>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940" name="Oval 340"/>
            <p:cNvSpPr>
              <a:spLocks/>
            </p:cNvSpPr>
            <p:nvPr/>
          </p:nvSpPr>
          <p:spPr bwMode="auto">
            <a:xfrm>
              <a:off x="4039" y="1427"/>
              <a:ext cx="35" cy="40"/>
            </a:xfrm>
            <a:prstGeom prst="ellipse">
              <a:avLst/>
            </a:prstGeom>
            <a:solidFill>
              <a:srgbClr val="40FF40"/>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941" name="Oval 341"/>
            <p:cNvSpPr>
              <a:spLocks/>
            </p:cNvSpPr>
            <p:nvPr/>
          </p:nvSpPr>
          <p:spPr bwMode="auto">
            <a:xfrm>
              <a:off x="4007" y="1638"/>
              <a:ext cx="36" cy="40"/>
            </a:xfrm>
            <a:prstGeom prst="ellipse">
              <a:avLst/>
            </a:prstGeom>
            <a:solidFill>
              <a:srgbClr val="40FF40"/>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942" name="Oval 342"/>
            <p:cNvSpPr>
              <a:spLocks/>
            </p:cNvSpPr>
            <p:nvPr/>
          </p:nvSpPr>
          <p:spPr bwMode="auto">
            <a:xfrm>
              <a:off x="3454" y="2018"/>
              <a:ext cx="36" cy="40"/>
            </a:xfrm>
            <a:prstGeom prst="ellipse">
              <a:avLst/>
            </a:prstGeom>
            <a:solidFill>
              <a:srgbClr val="40FF40"/>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943" name="Oval 343"/>
            <p:cNvSpPr>
              <a:spLocks/>
            </p:cNvSpPr>
            <p:nvPr/>
          </p:nvSpPr>
          <p:spPr bwMode="auto">
            <a:xfrm>
              <a:off x="3903" y="2157"/>
              <a:ext cx="35" cy="39"/>
            </a:xfrm>
            <a:prstGeom prst="ellipse">
              <a:avLst/>
            </a:prstGeom>
            <a:solidFill>
              <a:srgbClr val="40FF40"/>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944" name="Freeform 344"/>
            <p:cNvSpPr>
              <a:spLocks/>
            </p:cNvSpPr>
            <p:nvPr/>
          </p:nvSpPr>
          <p:spPr bwMode="auto">
            <a:xfrm>
              <a:off x="678" y="851"/>
              <a:ext cx="83" cy="112"/>
            </a:xfrm>
            <a:custGeom>
              <a:avLst/>
              <a:gdLst>
                <a:gd name="T0" fmla="*/ 0 w 21600"/>
                <a:gd name="T1" fmla="*/ 0 h 21600"/>
                <a:gd name="T2" fmla="*/ 21600 w 21600"/>
                <a:gd name="T3" fmla="*/ 5347 h 21600"/>
                <a:gd name="T4" fmla="*/ 4114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0" y="0"/>
                  </a:moveTo>
                  <a:lnTo>
                    <a:pt x="21600" y="5347"/>
                  </a:lnTo>
                  <a:lnTo>
                    <a:pt x="4114" y="21600"/>
                  </a:lnTo>
                  <a:lnTo>
                    <a:pt x="0" y="0"/>
                  </a:lnTo>
                </a:path>
              </a:pathLst>
            </a:custGeom>
            <a:solidFill>
              <a:srgbClr val="CCCCFF"/>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endParaRPr lang="en-US"/>
            </a:p>
          </p:txBody>
        </p:sp>
        <p:sp>
          <p:nvSpPr>
            <p:cNvPr id="25945" name="Freeform 345"/>
            <p:cNvSpPr>
              <a:spLocks/>
            </p:cNvSpPr>
            <p:nvPr/>
          </p:nvSpPr>
          <p:spPr bwMode="auto">
            <a:xfrm>
              <a:off x="749" y="800"/>
              <a:ext cx="82" cy="112"/>
            </a:xfrm>
            <a:custGeom>
              <a:avLst/>
              <a:gdLst>
                <a:gd name="T0" fmla="*/ 0 w 21600"/>
                <a:gd name="T1" fmla="*/ 0 h 21600"/>
                <a:gd name="T2" fmla="*/ 21600 w 21600"/>
                <a:gd name="T3" fmla="*/ 5347 h 21600"/>
                <a:gd name="T4" fmla="*/ 3904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0" y="0"/>
                  </a:moveTo>
                  <a:lnTo>
                    <a:pt x="21600" y="5347"/>
                  </a:lnTo>
                  <a:lnTo>
                    <a:pt x="3904" y="21600"/>
                  </a:lnTo>
                  <a:lnTo>
                    <a:pt x="0" y="0"/>
                  </a:lnTo>
                </a:path>
              </a:pathLst>
            </a:custGeom>
            <a:solidFill>
              <a:srgbClr val="CCCCFF"/>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endParaRPr lang="en-US"/>
            </a:p>
          </p:txBody>
        </p:sp>
        <p:sp>
          <p:nvSpPr>
            <p:cNvPr id="25946" name="Freeform 346"/>
            <p:cNvSpPr>
              <a:spLocks/>
            </p:cNvSpPr>
            <p:nvPr/>
          </p:nvSpPr>
          <p:spPr bwMode="auto">
            <a:xfrm>
              <a:off x="419" y="678"/>
              <a:ext cx="83" cy="112"/>
            </a:xfrm>
            <a:custGeom>
              <a:avLst/>
              <a:gdLst>
                <a:gd name="T0" fmla="*/ 21600 w 21600"/>
                <a:gd name="T1" fmla="*/ 0 h 21600"/>
                <a:gd name="T2" fmla="*/ 0 w 21600"/>
                <a:gd name="T3" fmla="*/ 5347 h 21600"/>
                <a:gd name="T4" fmla="*/ 17486 w 21600"/>
                <a:gd name="T5" fmla="*/ 21600 h 21600"/>
                <a:gd name="T6" fmla="*/ 21600 w 21600"/>
                <a:gd name="T7" fmla="*/ 0 h 21600"/>
              </a:gdLst>
              <a:ahLst/>
              <a:cxnLst>
                <a:cxn ang="0">
                  <a:pos x="T0" y="T1"/>
                </a:cxn>
                <a:cxn ang="0">
                  <a:pos x="T2" y="T3"/>
                </a:cxn>
                <a:cxn ang="0">
                  <a:pos x="T4" y="T5"/>
                </a:cxn>
                <a:cxn ang="0">
                  <a:pos x="T6" y="T7"/>
                </a:cxn>
              </a:cxnLst>
              <a:rect l="0" t="0" r="r" b="b"/>
              <a:pathLst>
                <a:path w="21600" h="21600">
                  <a:moveTo>
                    <a:pt x="21600" y="0"/>
                  </a:moveTo>
                  <a:lnTo>
                    <a:pt x="0" y="5347"/>
                  </a:lnTo>
                  <a:lnTo>
                    <a:pt x="17486" y="21600"/>
                  </a:lnTo>
                  <a:lnTo>
                    <a:pt x="21600" y="0"/>
                  </a:lnTo>
                </a:path>
              </a:pathLst>
            </a:custGeom>
            <a:solidFill>
              <a:srgbClr val="CCCCFF"/>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endParaRPr lang="en-US"/>
            </a:p>
          </p:txBody>
        </p:sp>
        <p:sp>
          <p:nvSpPr>
            <p:cNvPr id="25947" name="Freeform 347"/>
            <p:cNvSpPr>
              <a:spLocks/>
            </p:cNvSpPr>
            <p:nvPr/>
          </p:nvSpPr>
          <p:spPr bwMode="auto">
            <a:xfrm>
              <a:off x="303" y="746"/>
              <a:ext cx="100" cy="96"/>
            </a:xfrm>
            <a:custGeom>
              <a:avLst/>
              <a:gdLst>
                <a:gd name="T0" fmla="*/ 9624 w 21600"/>
                <a:gd name="T1" fmla="*/ 0 h 21600"/>
                <a:gd name="T2" fmla="*/ 0 w 21600"/>
                <a:gd name="T3" fmla="*/ 18869 h 21600"/>
                <a:gd name="T4" fmla="*/ 21600 w 21600"/>
                <a:gd name="T5" fmla="*/ 21600 h 21600"/>
                <a:gd name="T6" fmla="*/ 9624 w 21600"/>
                <a:gd name="T7" fmla="*/ 0 h 21600"/>
              </a:gdLst>
              <a:ahLst/>
              <a:cxnLst>
                <a:cxn ang="0">
                  <a:pos x="T0" y="T1"/>
                </a:cxn>
                <a:cxn ang="0">
                  <a:pos x="T2" y="T3"/>
                </a:cxn>
                <a:cxn ang="0">
                  <a:pos x="T4" y="T5"/>
                </a:cxn>
                <a:cxn ang="0">
                  <a:pos x="T6" y="T7"/>
                </a:cxn>
              </a:cxnLst>
              <a:rect l="0" t="0" r="r" b="b"/>
              <a:pathLst>
                <a:path w="21600" h="21600">
                  <a:moveTo>
                    <a:pt x="9624" y="0"/>
                  </a:moveTo>
                  <a:lnTo>
                    <a:pt x="0" y="18869"/>
                  </a:lnTo>
                  <a:lnTo>
                    <a:pt x="21600" y="21600"/>
                  </a:lnTo>
                  <a:lnTo>
                    <a:pt x="9624" y="0"/>
                  </a:lnTo>
                </a:path>
              </a:pathLst>
            </a:custGeom>
            <a:solidFill>
              <a:srgbClr val="CCCCFF"/>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endParaRPr lang="en-US"/>
            </a:p>
          </p:txBody>
        </p:sp>
        <p:sp>
          <p:nvSpPr>
            <p:cNvPr id="25948" name="Rectangle 348"/>
            <p:cNvSpPr>
              <a:spLocks/>
            </p:cNvSpPr>
            <p:nvPr/>
          </p:nvSpPr>
          <p:spPr bwMode="auto">
            <a:xfrm>
              <a:off x="790" y="533"/>
              <a:ext cx="39" cy="45"/>
            </a:xfrm>
            <a:prstGeom prst="rect">
              <a:avLst/>
            </a:prstGeom>
            <a:solidFill>
              <a:srgbClr val="FFFF0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5949" name="Rectangle 349"/>
            <p:cNvSpPr>
              <a:spLocks/>
            </p:cNvSpPr>
            <p:nvPr/>
          </p:nvSpPr>
          <p:spPr bwMode="auto">
            <a:xfrm>
              <a:off x="865" y="800"/>
              <a:ext cx="39" cy="44"/>
            </a:xfrm>
            <a:prstGeom prst="rect">
              <a:avLst/>
            </a:prstGeom>
            <a:solidFill>
              <a:srgbClr val="FFFF0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5950" name="Freeform 350"/>
            <p:cNvSpPr>
              <a:spLocks/>
            </p:cNvSpPr>
            <p:nvPr/>
          </p:nvSpPr>
          <p:spPr bwMode="auto">
            <a:xfrm>
              <a:off x="590" y="2454"/>
              <a:ext cx="34" cy="10"/>
            </a:xfrm>
            <a:custGeom>
              <a:avLst/>
              <a:gdLst>
                <a:gd name="T0" fmla="*/ 0 w 21600"/>
                <a:gd name="T1" fmla="*/ 7200 h 21600"/>
                <a:gd name="T2" fmla="*/ 4447 w 21600"/>
                <a:gd name="T3" fmla="*/ 7200 h 21600"/>
                <a:gd name="T4" fmla="*/ 9529 w 21600"/>
                <a:gd name="T5" fmla="*/ 12000 h 21600"/>
                <a:gd name="T6" fmla="*/ 12706 w 21600"/>
                <a:gd name="T7" fmla="*/ 19200 h 21600"/>
                <a:gd name="T8" fmla="*/ 15882 w 21600"/>
                <a:gd name="T9" fmla="*/ 21600 h 21600"/>
                <a:gd name="T10" fmla="*/ 19059 w 21600"/>
                <a:gd name="T11" fmla="*/ 12000 h 21600"/>
                <a:gd name="T12" fmla="*/ 21600 w 21600"/>
                <a:gd name="T13" fmla="*/ 0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0" y="7200"/>
                  </a:moveTo>
                  <a:lnTo>
                    <a:pt x="4447" y="7200"/>
                  </a:lnTo>
                  <a:lnTo>
                    <a:pt x="9529" y="12000"/>
                  </a:lnTo>
                  <a:lnTo>
                    <a:pt x="12706" y="19200"/>
                  </a:lnTo>
                  <a:lnTo>
                    <a:pt x="15882" y="21600"/>
                  </a:lnTo>
                  <a:lnTo>
                    <a:pt x="19059" y="12000"/>
                  </a:lnTo>
                  <a:lnTo>
                    <a:pt x="21600" y="0"/>
                  </a:lnTo>
                </a:path>
              </a:pathLst>
            </a:custGeom>
            <a:noFill/>
            <a:ln w="12700" cap="rnd">
              <a:solidFill>
                <a:srgbClr val="FFFF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951" name="Freeform 351"/>
            <p:cNvSpPr>
              <a:spLocks/>
            </p:cNvSpPr>
            <p:nvPr/>
          </p:nvSpPr>
          <p:spPr bwMode="auto">
            <a:xfrm>
              <a:off x="628" y="2369"/>
              <a:ext cx="26" cy="37"/>
            </a:xfrm>
            <a:custGeom>
              <a:avLst/>
              <a:gdLst>
                <a:gd name="T0" fmla="*/ 0 w 21600"/>
                <a:gd name="T1" fmla="*/ 0 h 21600"/>
                <a:gd name="T2" fmla="*/ 4985 w 21600"/>
                <a:gd name="T3" fmla="*/ 0 h 21600"/>
                <a:gd name="T4" fmla="*/ 9138 w 21600"/>
                <a:gd name="T5" fmla="*/ 0 h 21600"/>
                <a:gd name="T6" fmla="*/ 10800 w 21600"/>
                <a:gd name="T7" fmla="*/ 3273 h 21600"/>
                <a:gd name="T8" fmla="*/ 12462 w 21600"/>
                <a:gd name="T9" fmla="*/ 6545 h 21600"/>
                <a:gd name="T10" fmla="*/ 14954 w 21600"/>
                <a:gd name="T11" fmla="*/ 9818 h 21600"/>
                <a:gd name="T12" fmla="*/ 19108 w 21600"/>
                <a:gd name="T13" fmla="*/ 11127 h 21600"/>
                <a:gd name="T14" fmla="*/ 19108 w 21600"/>
                <a:gd name="T15" fmla="*/ 14400 h 21600"/>
                <a:gd name="T16" fmla="*/ 19108 w 21600"/>
                <a:gd name="T17" fmla="*/ 17673 h 21600"/>
                <a:gd name="T18" fmla="*/ 21600 w 21600"/>
                <a:gd name="T19" fmla="*/ 216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600" h="21600">
                  <a:moveTo>
                    <a:pt x="0" y="0"/>
                  </a:moveTo>
                  <a:lnTo>
                    <a:pt x="4985" y="0"/>
                  </a:lnTo>
                  <a:lnTo>
                    <a:pt x="9138" y="0"/>
                  </a:lnTo>
                  <a:lnTo>
                    <a:pt x="10800" y="3273"/>
                  </a:lnTo>
                  <a:lnTo>
                    <a:pt x="12462" y="6545"/>
                  </a:lnTo>
                  <a:lnTo>
                    <a:pt x="14954" y="9818"/>
                  </a:lnTo>
                  <a:lnTo>
                    <a:pt x="19108" y="11127"/>
                  </a:lnTo>
                  <a:lnTo>
                    <a:pt x="19108" y="14400"/>
                  </a:lnTo>
                  <a:lnTo>
                    <a:pt x="19108" y="17673"/>
                  </a:lnTo>
                  <a:lnTo>
                    <a:pt x="21600" y="21600"/>
                  </a:lnTo>
                </a:path>
              </a:pathLst>
            </a:custGeom>
            <a:noFill/>
            <a:ln w="12700" cap="rnd">
              <a:solidFill>
                <a:srgbClr val="FFFF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952" name="Freeform 352"/>
            <p:cNvSpPr>
              <a:spLocks/>
            </p:cNvSpPr>
            <p:nvPr/>
          </p:nvSpPr>
          <p:spPr bwMode="auto">
            <a:xfrm>
              <a:off x="641" y="2347"/>
              <a:ext cx="10" cy="31"/>
            </a:xfrm>
            <a:custGeom>
              <a:avLst/>
              <a:gdLst>
                <a:gd name="T0" fmla="*/ 21600 w 21600"/>
                <a:gd name="T1" fmla="*/ 0 h 21600"/>
                <a:gd name="T2" fmla="*/ 21600 w 21600"/>
                <a:gd name="T3" fmla="*/ 4629 h 21600"/>
                <a:gd name="T4" fmla="*/ 17280 w 21600"/>
                <a:gd name="T5" fmla="*/ 8486 h 21600"/>
                <a:gd name="T6" fmla="*/ 10800 w 21600"/>
                <a:gd name="T7" fmla="*/ 12343 h 21600"/>
                <a:gd name="T8" fmla="*/ 6480 w 21600"/>
                <a:gd name="T9" fmla="*/ 16971 h 21600"/>
                <a:gd name="T10" fmla="*/ 0 w 21600"/>
                <a:gd name="T11" fmla="*/ 21600 h 21600"/>
              </a:gdLst>
              <a:ahLst/>
              <a:cxnLst>
                <a:cxn ang="0">
                  <a:pos x="T0" y="T1"/>
                </a:cxn>
                <a:cxn ang="0">
                  <a:pos x="T2" y="T3"/>
                </a:cxn>
                <a:cxn ang="0">
                  <a:pos x="T4" y="T5"/>
                </a:cxn>
                <a:cxn ang="0">
                  <a:pos x="T6" y="T7"/>
                </a:cxn>
                <a:cxn ang="0">
                  <a:pos x="T8" y="T9"/>
                </a:cxn>
                <a:cxn ang="0">
                  <a:pos x="T10" y="T11"/>
                </a:cxn>
              </a:cxnLst>
              <a:rect l="0" t="0" r="r" b="b"/>
              <a:pathLst>
                <a:path w="21600" h="21600">
                  <a:moveTo>
                    <a:pt x="21600" y="0"/>
                  </a:moveTo>
                  <a:lnTo>
                    <a:pt x="21600" y="4629"/>
                  </a:lnTo>
                  <a:lnTo>
                    <a:pt x="17280" y="8486"/>
                  </a:lnTo>
                  <a:lnTo>
                    <a:pt x="10800" y="12343"/>
                  </a:lnTo>
                  <a:lnTo>
                    <a:pt x="6480" y="16971"/>
                  </a:lnTo>
                  <a:lnTo>
                    <a:pt x="0" y="21600"/>
                  </a:lnTo>
                </a:path>
              </a:pathLst>
            </a:custGeom>
            <a:noFill/>
            <a:ln w="12700" cap="rnd">
              <a:solidFill>
                <a:srgbClr val="FFFF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953" name="Freeform 353"/>
            <p:cNvSpPr>
              <a:spLocks/>
            </p:cNvSpPr>
            <p:nvPr/>
          </p:nvSpPr>
          <p:spPr bwMode="auto">
            <a:xfrm>
              <a:off x="732" y="1933"/>
              <a:ext cx="83" cy="32"/>
            </a:xfrm>
            <a:custGeom>
              <a:avLst/>
              <a:gdLst>
                <a:gd name="T0" fmla="*/ 0 w 21600"/>
                <a:gd name="T1" fmla="*/ 21600 h 21600"/>
                <a:gd name="T2" fmla="*/ 1301 w 21600"/>
                <a:gd name="T3" fmla="*/ 20110 h 21600"/>
                <a:gd name="T4" fmla="*/ 3383 w 21600"/>
                <a:gd name="T5" fmla="*/ 14152 h 21600"/>
                <a:gd name="T6" fmla="*/ 5205 w 21600"/>
                <a:gd name="T7" fmla="*/ 8938 h 21600"/>
                <a:gd name="T8" fmla="*/ 6506 w 21600"/>
                <a:gd name="T9" fmla="*/ 6703 h 21600"/>
                <a:gd name="T10" fmla="*/ 7807 w 21600"/>
                <a:gd name="T11" fmla="*/ 4469 h 21600"/>
                <a:gd name="T12" fmla="*/ 9369 w 21600"/>
                <a:gd name="T13" fmla="*/ 2979 h 21600"/>
                <a:gd name="T14" fmla="*/ 11190 w 21600"/>
                <a:gd name="T15" fmla="*/ 2234 h 21600"/>
                <a:gd name="T16" fmla="*/ 12752 w 21600"/>
                <a:gd name="T17" fmla="*/ 745 h 21600"/>
                <a:gd name="T18" fmla="*/ 14053 w 21600"/>
                <a:gd name="T19" fmla="*/ 745 h 21600"/>
                <a:gd name="T20" fmla="*/ 15354 w 21600"/>
                <a:gd name="T21" fmla="*/ 745 h 21600"/>
                <a:gd name="T22" fmla="*/ 16655 w 21600"/>
                <a:gd name="T23" fmla="*/ 0 h 21600"/>
                <a:gd name="T24" fmla="*/ 17957 w 21600"/>
                <a:gd name="T25" fmla="*/ 0 h 21600"/>
                <a:gd name="T26" fmla="*/ 21600 w 21600"/>
                <a:gd name="T27" fmla="*/ 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600" h="21600">
                  <a:moveTo>
                    <a:pt x="0" y="21600"/>
                  </a:moveTo>
                  <a:lnTo>
                    <a:pt x="1301" y="20110"/>
                  </a:lnTo>
                  <a:lnTo>
                    <a:pt x="3383" y="14152"/>
                  </a:lnTo>
                  <a:lnTo>
                    <a:pt x="5205" y="8938"/>
                  </a:lnTo>
                  <a:lnTo>
                    <a:pt x="6506" y="6703"/>
                  </a:lnTo>
                  <a:lnTo>
                    <a:pt x="7807" y="4469"/>
                  </a:lnTo>
                  <a:lnTo>
                    <a:pt x="9369" y="2979"/>
                  </a:lnTo>
                  <a:lnTo>
                    <a:pt x="11190" y="2234"/>
                  </a:lnTo>
                  <a:lnTo>
                    <a:pt x="12752" y="745"/>
                  </a:lnTo>
                  <a:lnTo>
                    <a:pt x="14053" y="745"/>
                  </a:lnTo>
                  <a:lnTo>
                    <a:pt x="15354" y="745"/>
                  </a:lnTo>
                  <a:lnTo>
                    <a:pt x="16655" y="0"/>
                  </a:lnTo>
                  <a:lnTo>
                    <a:pt x="17957" y="0"/>
                  </a:lnTo>
                  <a:lnTo>
                    <a:pt x="21600" y="0"/>
                  </a:lnTo>
                </a:path>
              </a:pathLst>
            </a:custGeom>
            <a:noFill/>
            <a:ln w="12700" cap="rnd">
              <a:solidFill>
                <a:srgbClr val="FFFF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954" name="Freeform 354"/>
            <p:cNvSpPr>
              <a:spLocks/>
            </p:cNvSpPr>
            <p:nvPr/>
          </p:nvSpPr>
          <p:spPr bwMode="auto">
            <a:xfrm>
              <a:off x="760" y="1910"/>
              <a:ext cx="8" cy="27"/>
            </a:xfrm>
            <a:custGeom>
              <a:avLst/>
              <a:gdLst>
                <a:gd name="T0" fmla="*/ 0 w 21600"/>
                <a:gd name="T1" fmla="*/ 0 h 21600"/>
                <a:gd name="T2" fmla="*/ 13500 w 21600"/>
                <a:gd name="T3" fmla="*/ 2592 h 21600"/>
                <a:gd name="T4" fmla="*/ 21600 w 21600"/>
                <a:gd name="T5" fmla="*/ 6912 h 21600"/>
                <a:gd name="T6" fmla="*/ 21600 w 21600"/>
                <a:gd name="T7" fmla="*/ 11232 h 21600"/>
                <a:gd name="T8" fmla="*/ 21600 w 21600"/>
                <a:gd name="T9" fmla="*/ 16416 h 21600"/>
                <a:gd name="T10" fmla="*/ 8100 w 21600"/>
                <a:gd name="T11" fmla="*/ 21600 h 21600"/>
              </a:gdLst>
              <a:ahLst/>
              <a:cxnLst>
                <a:cxn ang="0">
                  <a:pos x="T0" y="T1"/>
                </a:cxn>
                <a:cxn ang="0">
                  <a:pos x="T2" y="T3"/>
                </a:cxn>
                <a:cxn ang="0">
                  <a:pos x="T4" y="T5"/>
                </a:cxn>
                <a:cxn ang="0">
                  <a:pos x="T6" y="T7"/>
                </a:cxn>
                <a:cxn ang="0">
                  <a:pos x="T8" y="T9"/>
                </a:cxn>
                <a:cxn ang="0">
                  <a:pos x="T10" y="T11"/>
                </a:cxn>
              </a:cxnLst>
              <a:rect l="0" t="0" r="r" b="b"/>
              <a:pathLst>
                <a:path w="21600" h="21600">
                  <a:moveTo>
                    <a:pt x="0" y="0"/>
                  </a:moveTo>
                  <a:lnTo>
                    <a:pt x="13500" y="2592"/>
                  </a:lnTo>
                  <a:lnTo>
                    <a:pt x="21600" y="6912"/>
                  </a:lnTo>
                  <a:lnTo>
                    <a:pt x="21600" y="11232"/>
                  </a:lnTo>
                  <a:lnTo>
                    <a:pt x="21600" y="16416"/>
                  </a:lnTo>
                  <a:lnTo>
                    <a:pt x="8100" y="21600"/>
                  </a:lnTo>
                </a:path>
              </a:pathLst>
            </a:custGeom>
            <a:noFill/>
            <a:ln w="12700" cap="rnd">
              <a:solidFill>
                <a:srgbClr val="FFFF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955" name="Line 355"/>
            <p:cNvSpPr>
              <a:spLocks noChangeShapeType="1"/>
            </p:cNvSpPr>
            <p:nvPr/>
          </p:nvSpPr>
          <p:spPr bwMode="auto">
            <a:xfrm>
              <a:off x="606" y="2335"/>
              <a:ext cx="6" cy="20"/>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956" name="Line 356"/>
            <p:cNvSpPr>
              <a:spLocks noChangeShapeType="1"/>
            </p:cNvSpPr>
            <p:nvPr/>
          </p:nvSpPr>
          <p:spPr bwMode="auto">
            <a:xfrm>
              <a:off x="542" y="2451"/>
              <a:ext cx="28" cy="4"/>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957" name="Line 357"/>
            <p:cNvSpPr>
              <a:spLocks noChangeShapeType="1"/>
            </p:cNvSpPr>
            <p:nvPr/>
          </p:nvSpPr>
          <p:spPr bwMode="auto">
            <a:xfrm rot="10800000" flipH="1">
              <a:off x="535" y="2499"/>
              <a:ext cx="20" cy="34"/>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958" name="Line 358"/>
            <p:cNvSpPr>
              <a:spLocks noChangeShapeType="1"/>
            </p:cNvSpPr>
            <p:nvPr/>
          </p:nvSpPr>
          <p:spPr bwMode="auto">
            <a:xfrm flipH="1">
              <a:off x="645" y="2306"/>
              <a:ext cx="12" cy="18"/>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959" name="Line 359"/>
            <p:cNvSpPr>
              <a:spLocks noChangeShapeType="1"/>
            </p:cNvSpPr>
            <p:nvPr/>
          </p:nvSpPr>
          <p:spPr bwMode="auto">
            <a:xfrm rot="10800000">
              <a:off x="581" y="2509"/>
              <a:ext cx="27" cy="48"/>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960" name="Line 360"/>
            <p:cNvSpPr>
              <a:spLocks noChangeShapeType="1"/>
            </p:cNvSpPr>
            <p:nvPr/>
          </p:nvSpPr>
          <p:spPr bwMode="auto">
            <a:xfrm rot="10800000">
              <a:off x="609" y="2496"/>
              <a:ext cx="37" cy="29"/>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961" name="Line 361"/>
            <p:cNvSpPr>
              <a:spLocks noChangeShapeType="1"/>
            </p:cNvSpPr>
            <p:nvPr/>
          </p:nvSpPr>
          <p:spPr bwMode="auto">
            <a:xfrm>
              <a:off x="726" y="1817"/>
              <a:ext cx="1" cy="26"/>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962" name="Line 362"/>
            <p:cNvSpPr>
              <a:spLocks noChangeShapeType="1"/>
            </p:cNvSpPr>
            <p:nvPr/>
          </p:nvSpPr>
          <p:spPr bwMode="auto">
            <a:xfrm>
              <a:off x="690" y="1849"/>
              <a:ext cx="17" cy="13"/>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963" name="Line 363"/>
            <p:cNvSpPr>
              <a:spLocks noChangeShapeType="1"/>
            </p:cNvSpPr>
            <p:nvPr/>
          </p:nvSpPr>
          <p:spPr bwMode="auto">
            <a:xfrm flipH="1">
              <a:off x="744" y="1846"/>
              <a:ext cx="30" cy="8"/>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964" name="Line 364"/>
            <p:cNvSpPr>
              <a:spLocks noChangeShapeType="1"/>
            </p:cNvSpPr>
            <p:nvPr/>
          </p:nvSpPr>
          <p:spPr bwMode="auto">
            <a:xfrm flipH="1">
              <a:off x="769" y="1871"/>
              <a:ext cx="26" cy="14"/>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965" name="Line 365"/>
            <p:cNvSpPr>
              <a:spLocks noChangeShapeType="1"/>
            </p:cNvSpPr>
            <p:nvPr/>
          </p:nvSpPr>
          <p:spPr bwMode="auto">
            <a:xfrm rot="10800000" flipH="1">
              <a:off x="674" y="1886"/>
              <a:ext cx="35" cy="20"/>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966" name="Line 366"/>
            <p:cNvSpPr>
              <a:spLocks noChangeShapeType="1"/>
            </p:cNvSpPr>
            <p:nvPr/>
          </p:nvSpPr>
          <p:spPr bwMode="auto">
            <a:xfrm flipH="1">
              <a:off x="833" y="1916"/>
              <a:ext cx="45" cy="6"/>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967" name="Line 367"/>
            <p:cNvSpPr>
              <a:spLocks noChangeShapeType="1"/>
            </p:cNvSpPr>
            <p:nvPr/>
          </p:nvSpPr>
          <p:spPr bwMode="auto">
            <a:xfrm rot="10800000" flipH="1">
              <a:off x="702" y="1911"/>
              <a:ext cx="10" cy="31"/>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968" name="Line 368"/>
            <p:cNvSpPr>
              <a:spLocks noChangeShapeType="1"/>
            </p:cNvSpPr>
            <p:nvPr/>
          </p:nvSpPr>
          <p:spPr bwMode="auto">
            <a:xfrm flipH="1">
              <a:off x="802" y="1889"/>
              <a:ext cx="39" cy="5"/>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969" name="Line 369"/>
            <p:cNvSpPr>
              <a:spLocks noChangeShapeType="1"/>
            </p:cNvSpPr>
            <p:nvPr/>
          </p:nvSpPr>
          <p:spPr bwMode="auto">
            <a:xfrm rot="10800000">
              <a:off x="794" y="1948"/>
              <a:ext cx="41" cy="34"/>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970" name="Rectangle 370"/>
            <p:cNvSpPr>
              <a:spLocks/>
            </p:cNvSpPr>
            <p:nvPr/>
          </p:nvSpPr>
          <p:spPr bwMode="auto">
            <a:xfrm>
              <a:off x="675" y="1763"/>
              <a:ext cx="40" cy="44"/>
            </a:xfrm>
            <a:prstGeom prst="rect">
              <a:avLst/>
            </a:prstGeom>
            <a:solidFill>
              <a:srgbClr val="FFFF0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5971" name="Rectangle 371"/>
            <p:cNvSpPr>
              <a:spLocks/>
            </p:cNvSpPr>
            <p:nvPr/>
          </p:nvSpPr>
          <p:spPr bwMode="auto">
            <a:xfrm>
              <a:off x="632" y="1855"/>
              <a:ext cx="40" cy="44"/>
            </a:xfrm>
            <a:prstGeom prst="rect">
              <a:avLst/>
            </a:prstGeom>
            <a:solidFill>
              <a:srgbClr val="FFFF0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5972" name="Rectangle 372"/>
            <p:cNvSpPr>
              <a:spLocks/>
            </p:cNvSpPr>
            <p:nvPr/>
          </p:nvSpPr>
          <p:spPr bwMode="auto">
            <a:xfrm>
              <a:off x="664" y="1974"/>
              <a:ext cx="39" cy="43"/>
            </a:xfrm>
            <a:prstGeom prst="rect">
              <a:avLst/>
            </a:prstGeom>
            <a:solidFill>
              <a:srgbClr val="FFFF0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5973" name="Rectangle 373"/>
            <p:cNvSpPr>
              <a:spLocks/>
            </p:cNvSpPr>
            <p:nvPr/>
          </p:nvSpPr>
          <p:spPr bwMode="auto">
            <a:xfrm>
              <a:off x="872" y="1947"/>
              <a:ext cx="41" cy="43"/>
            </a:xfrm>
            <a:prstGeom prst="rect">
              <a:avLst/>
            </a:prstGeom>
            <a:solidFill>
              <a:srgbClr val="FFFF0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5974" name="Rectangle 374"/>
            <p:cNvSpPr>
              <a:spLocks/>
            </p:cNvSpPr>
            <p:nvPr/>
          </p:nvSpPr>
          <p:spPr bwMode="auto">
            <a:xfrm>
              <a:off x="1687" y="1986"/>
              <a:ext cx="39" cy="44"/>
            </a:xfrm>
            <a:prstGeom prst="rect">
              <a:avLst/>
            </a:prstGeom>
            <a:solidFill>
              <a:srgbClr val="FFFF0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5975" name="Rectangle 375"/>
            <p:cNvSpPr>
              <a:spLocks/>
            </p:cNvSpPr>
            <p:nvPr/>
          </p:nvSpPr>
          <p:spPr bwMode="auto">
            <a:xfrm>
              <a:off x="1743" y="1947"/>
              <a:ext cx="39" cy="45"/>
            </a:xfrm>
            <a:prstGeom prst="rect">
              <a:avLst/>
            </a:prstGeom>
            <a:solidFill>
              <a:srgbClr val="FFFF0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5976" name="Rectangle 376"/>
            <p:cNvSpPr>
              <a:spLocks/>
            </p:cNvSpPr>
            <p:nvPr/>
          </p:nvSpPr>
          <p:spPr bwMode="auto">
            <a:xfrm>
              <a:off x="2519" y="2090"/>
              <a:ext cx="39" cy="43"/>
            </a:xfrm>
            <a:prstGeom prst="rect">
              <a:avLst/>
            </a:prstGeom>
            <a:solidFill>
              <a:srgbClr val="FFFF0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5977" name="Rectangle 377"/>
            <p:cNvSpPr>
              <a:spLocks/>
            </p:cNvSpPr>
            <p:nvPr/>
          </p:nvSpPr>
          <p:spPr bwMode="auto">
            <a:xfrm>
              <a:off x="2691" y="2144"/>
              <a:ext cx="39" cy="45"/>
            </a:xfrm>
            <a:prstGeom prst="rect">
              <a:avLst/>
            </a:prstGeom>
            <a:solidFill>
              <a:srgbClr val="FFFF0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5978" name="Rectangle 378"/>
            <p:cNvSpPr>
              <a:spLocks/>
            </p:cNvSpPr>
            <p:nvPr/>
          </p:nvSpPr>
          <p:spPr bwMode="auto">
            <a:xfrm>
              <a:off x="2855" y="2185"/>
              <a:ext cx="39" cy="45"/>
            </a:xfrm>
            <a:prstGeom prst="rect">
              <a:avLst/>
            </a:prstGeom>
            <a:solidFill>
              <a:srgbClr val="FFFF0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5979" name="Rectangle 379"/>
            <p:cNvSpPr>
              <a:spLocks/>
            </p:cNvSpPr>
            <p:nvPr/>
          </p:nvSpPr>
          <p:spPr bwMode="auto">
            <a:xfrm>
              <a:off x="3008" y="2006"/>
              <a:ext cx="38" cy="44"/>
            </a:xfrm>
            <a:prstGeom prst="rect">
              <a:avLst/>
            </a:prstGeom>
            <a:solidFill>
              <a:srgbClr val="FFFF0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5980" name="Rectangle 380"/>
            <p:cNvSpPr>
              <a:spLocks/>
            </p:cNvSpPr>
            <p:nvPr/>
          </p:nvSpPr>
          <p:spPr bwMode="auto">
            <a:xfrm>
              <a:off x="3568" y="2162"/>
              <a:ext cx="39" cy="44"/>
            </a:xfrm>
            <a:prstGeom prst="rect">
              <a:avLst/>
            </a:prstGeom>
            <a:solidFill>
              <a:srgbClr val="FFFF0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5981" name="Rectangle 381"/>
            <p:cNvSpPr>
              <a:spLocks/>
            </p:cNvSpPr>
            <p:nvPr/>
          </p:nvSpPr>
          <p:spPr bwMode="auto">
            <a:xfrm>
              <a:off x="3826" y="2144"/>
              <a:ext cx="40" cy="45"/>
            </a:xfrm>
            <a:prstGeom prst="rect">
              <a:avLst/>
            </a:prstGeom>
            <a:solidFill>
              <a:srgbClr val="FFFF0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5982" name="Rectangle 382"/>
            <p:cNvSpPr>
              <a:spLocks/>
            </p:cNvSpPr>
            <p:nvPr/>
          </p:nvSpPr>
          <p:spPr bwMode="auto">
            <a:xfrm>
              <a:off x="2297" y="2640"/>
              <a:ext cx="40" cy="45"/>
            </a:xfrm>
            <a:prstGeom prst="rect">
              <a:avLst/>
            </a:prstGeom>
            <a:solidFill>
              <a:srgbClr val="FFFF0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5983" name="Rectangle 383"/>
            <p:cNvSpPr>
              <a:spLocks/>
            </p:cNvSpPr>
            <p:nvPr/>
          </p:nvSpPr>
          <p:spPr bwMode="auto">
            <a:xfrm>
              <a:off x="2461" y="2459"/>
              <a:ext cx="40" cy="44"/>
            </a:xfrm>
            <a:prstGeom prst="rect">
              <a:avLst/>
            </a:prstGeom>
            <a:solidFill>
              <a:srgbClr val="FFFF0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5984" name="Rectangle 384"/>
            <p:cNvSpPr>
              <a:spLocks/>
            </p:cNvSpPr>
            <p:nvPr/>
          </p:nvSpPr>
          <p:spPr bwMode="auto">
            <a:xfrm>
              <a:off x="2537" y="2418"/>
              <a:ext cx="39" cy="44"/>
            </a:xfrm>
            <a:prstGeom prst="rect">
              <a:avLst/>
            </a:prstGeom>
            <a:solidFill>
              <a:srgbClr val="FFFF0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nvGrpSpPr>
            <p:cNvPr id="25988" name="Group 388"/>
            <p:cNvGrpSpPr>
              <a:grpSpLocks/>
            </p:cNvGrpSpPr>
            <p:nvPr/>
          </p:nvGrpSpPr>
          <p:grpSpPr bwMode="auto">
            <a:xfrm>
              <a:off x="2272" y="1037"/>
              <a:ext cx="641" cy="130"/>
              <a:chOff x="0" y="0"/>
              <a:chExt cx="641" cy="129"/>
            </a:xfrm>
          </p:grpSpPr>
          <p:sp>
            <p:nvSpPr>
              <p:cNvPr id="25985" name="Rectangle 385"/>
              <p:cNvSpPr>
                <a:spLocks/>
              </p:cNvSpPr>
              <p:nvPr/>
            </p:nvSpPr>
            <p:spPr bwMode="auto">
              <a:xfrm>
                <a:off x="460" y="0"/>
                <a:ext cx="40" cy="44"/>
              </a:xfrm>
              <a:prstGeom prst="rect">
                <a:avLst/>
              </a:prstGeom>
              <a:solidFill>
                <a:srgbClr val="FFFF0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5986" name="Rectangle 386"/>
              <p:cNvSpPr>
                <a:spLocks/>
              </p:cNvSpPr>
              <p:nvPr/>
            </p:nvSpPr>
            <p:spPr bwMode="auto">
              <a:xfrm>
                <a:off x="601" y="43"/>
                <a:ext cx="40" cy="44"/>
              </a:xfrm>
              <a:prstGeom prst="rect">
                <a:avLst/>
              </a:prstGeom>
              <a:solidFill>
                <a:srgbClr val="FFFF0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5987" name="Rectangle 387"/>
              <p:cNvSpPr>
                <a:spLocks/>
              </p:cNvSpPr>
              <p:nvPr/>
            </p:nvSpPr>
            <p:spPr bwMode="auto">
              <a:xfrm>
                <a:off x="0" y="85"/>
                <a:ext cx="39" cy="44"/>
              </a:xfrm>
              <a:prstGeom prst="rect">
                <a:avLst/>
              </a:prstGeom>
              <a:solidFill>
                <a:srgbClr val="FFFF0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sp>
          <p:nvSpPr>
            <p:cNvPr id="25989" name="Rectangle 389"/>
            <p:cNvSpPr>
              <a:spLocks/>
            </p:cNvSpPr>
            <p:nvPr/>
          </p:nvSpPr>
          <p:spPr bwMode="auto">
            <a:xfrm>
              <a:off x="137" y="171"/>
              <a:ext cx="131"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39688" bIns="0">
              <a:spAutoFit/>
            </a:bodyPr>
            <a:lstStyle/>
            <a:p>
              <a:pPr marL="39588"/>
              <a:r>
                <a:rPr lang="en-US">
                  <a:effectLst>
                    <a:outerShdw blurRad="38100" dist="38100" dir="2700000" algn="tl">
                      <a:srgbClr val="DDDDDD"/>
                    </a:outerShdw>
                  </a:effectLst>
                  <a:latin typeface="Trebuchet MS Bold" charset="0"/>
                  <a:ea typeface="ＭＳ Ｐゴシック" charset="0"/>
                  <a:cs typeface="Trebuchet MS Bold" charset="0"/>
                  <a:sym typeface="Trebuchet MS Bold" charset="0"/>
                </a:rPr>
                <a:t>4</a:t>
              </a:r>
            </a:p>
          </p:txBody>
        </p:sp>
        <p:sp>
          <p:nvSpPr>
            <p:cNvPr id="25990" name="Rectangle 390"/>
            <p:cNvSpPr>
              <a:spLocks/>
            </p:cNvSpPr>
            <p:nvPr/>
          </p:nvSpPr>
          <p:spPr bwMode="auto">
            <a:xfrm>
              <a:off x="2255" y="171"/>
              <a:ext cx="131"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39688" bIns="0">
              <a:spAutoFit/>
            </a:bodyPr>
            <a:lstStyle/>
            <a:p>
              <a:pPr marL="39588"/>
              <a:r>
                <a:rPr lang="en-US">
                  <a:effectLst>
                    <a:outerShdw blurRad="38100" dist="38100" dir="2700000" algn="tl">
                      <a:srgbClr val="DDDDDD"/>
                    </a:outerShdw>
                  </a:effectLst>
                  <a:latin typeface="Trebuchet MS Bold" charset="0"/>
                  <a:ea typeface="ＭＳ Ｐゴシック" charset="0"/>
                  <a:cs typeface="Trebuchet MS Bold" charset="0"/>
                  <a:sym typeface="Trebuchet MS Bold" charset="0"/>
                </a:rPr>
                <a:t>5</a:t>
              </a:r>
            </a:p>
          </p:txBody>
        </p:sp>
        <p:sp>
          <p:nvSpPr>
            <p:cNvPr id="25991" name="Line 391"/>
            <p:cNvSpPr>
              <a:spLocks noChangeShapeType="1"/>
            </p:cNvSpPr>
            <p:nvPr/>
          </p:nvSpPr>
          <p:spPr bwMode="auto">
            <a:xfrm rot="10800000" flipH="1">
              <a:off x="0" y="2019"/>
              <a:ext cx="720" cy="470"/>
            </a:xfrm>
            <a:prstGeom prst="line">
              <a:avLst/>
            </a:prstGeom>
            <a:noFill/>
            <a:ln w="38100" cap="flat">
              <a:solidFill>
                <a:schemeClr val="tx1"/>
              </a:solidFill>
              <a:prstDash val="solid"/>
              <a:round/>
              <a:headEnd type="none" w="med" len="med"/>
              <a:tailEnd type="triangle" w="med" len="med"/>
            </a:ln>
            <a:effectLst>
              <a:outerShdw blurRad="63500" dist="12700"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25993" name="Rectangle 393"/>
          <p:cNvSpPr>
            <a:spLocks/>
          </p:cNvSpPr>
          <p:nvPr/>
        </p:nvSpPr>
        <p:spPr bwMode="auto">
          <a:xfrm>
            <a:off x="85427" y="4687939"/>
            <a:ext cx="728962"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39588" bIns="0">
            <a:spAutoFit/>
          </a:bodyPr>
          <a:lstStyle/>
          <a:p>
            <a:pPr marL="39588" algn="r"/>
            <a:r>
              <a:rPr lang="en-US" sz="2000">
                <a:latin typeface="Trebuchet MS" charset="0"/>
                <a:ea typeface="ＭＳ Ｐゴシック" charset="0"/>
                <a:cs typeface="Trebuchet MS" charset="0"/>
                <a:sym typeface="Trebuchet MS" charset="0"/>
              </a:rPr>
              <a:t>Sinir </a:t>
            </a:r>
          </a:p>
          <a:p>
            <a:pPr marL="39588" algn="r"/>
            <a:r>
              <a:rPr lang="en-US" sz="2000">
                <a:latin typeface="Trebuchet MS" charset="0"/>
                <a:ea typeface="ＭＳ Ｐゴシック" charset="0"/>
                <a:cs typeface="Trebuchet MS" charset="0"/>
                <a:sym typeface="Trebuchet MS" charset="0"/>
              </a:rPr>
              <a:t>uçları</a:t>
            </a:r>
          </a:p>
        </p:txBody>
      </p:sp>
      <p:sp>
        <p:nvSpPr>
          <p:cNvPr id="25994" name="Rectangle 394"/>
          <p:cNvSpPr>
            <a:spLocks/>
          </p:cNvSpPr>
          <p:nvPr/>
        </p:nvSpPr>
        <p:spPr bwMode="auto">
          <a:xfrm>
            <a:off x="838200" y="152400"/>
            <a:ext cx="3289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9588" bIns="0"/>
          <a:lstStyle/>
          <a:p>
            <a:pPr marL="39588" algn="ctr"/>
            <a:r>
              <a:rPr lang="en-US" sz="2000">
                <a:latin typeface="Trebuchet MS Bold" charset="0"/>
                <a:ea typeface="ＭＳ Ｐゴシック" charset="0"/>
                <a:cs typeface="Trebuchet MS Bold" charset="0"/>
                <a:sym typeface="Trebuchet MS Bold" charset="0"/>
              </a:rPr>
              <a:t>Asidin sinir uçlarını uyarması</a:t>
            </a:r>
          </a:p>
        </p:txBody>
      </p:sp>
      <p:sp>
        <p:nvSpPr>
          <p:cNvPr id="25995" name="Rectangle 395"/>
          <p:cNvSpPr>
            <a:spLocks/>
          </p:cNvSpPr>
          <p:nvPr/>
        </p:nvSpPr>
        <p:spPr bwMode="auto">
          <a:xfrm>
            <a:off x="3657600" y="0"/>
            <a:ext cx="4051300"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9588" bIns="0"/>
          <a:lstStyle/>
          <a:p>
            <a:pPr marL="39588" algn="ctr"/>
            <a:r>
              <a:rPr lang="en-US">
                <a:latin typeface="Trebuchet MS Bold" charset="0"/>
                <a:ea typeface="ＭＳ Ｐゴシック" charset="0"/>
                <a:cs typeface="Trebuchet MS Bold" charset="0"/>
                <a:sym typeface="Trebuchet MS Bold" charset="0"/>
              </a:rPr>
              <a:t>İntrasellüler mekanizmalarda</a:t>
            </a:r>
            <a:br>
              <a:rPr lang="en-US">
                <a:latin typeface="Trebuchet MS Bold" charset="0"/>
                <a:ea typeface="ＭＳ Ｐゴシック" charset="0"/>
                <a:cs typeface="Trebuchet MS Bold" charset="0"/>
                <a:sym typeface="Trebuchet MS Bold" charset="0"/>
              </a:rPr>
            </a:br>
            <a:r>
              <a:rPr lang="en-US">
                <a:latin typeface="Trebuchet MS Bold" charset="0"/>
                <a:ea typeface="ＭＳ Ｐゴシック" charset="0"/>
                <a:cs typeface="Trebuchet MS Bold" charset="0"/>
                <a:sym typeface="Trebuchet MS Bold" charset="0"/>
              </a:rPr>
              <a:t> yıkım ile hücre parçalanması </a:t>
            </a:r>
            <a:br>
              <a:rPr lang="en-US">
                <a:latin typeface="Trebuchet MS Bold" charset="0"/>
                <a:ea typeface="ＭＳ Ｐゴシック" charset="0"/>
                <a:cs typeface="Trebuchet MS Bold" charset="0"/>
                <a:sym typeface="Trebuchet MS Bold" charset="0"/>
              </a:rPr>
            </a:br>
            <a:r>
              <a:rPr lang="en-US">
                <a:latin typeface="Trebuchet MS Bold" charset="0"/>
                <a:ea typeface="ＭＳ Ｐゴシック" charset="0"/>
                <a:cs typeface="Trebuchet MS Bold" charset="0"/>
                <a:sym typeface="Trebuchet MS Bold" charset="0"/>
              </a:rPr>
              <a:t>ve mukozal yıkımın ilerlemesi</a:t>
            </a:r>
          </a:p>
        </p:txBody>
      </p:sp>
      <p:sp>
        <p:nvSpPr>
          <p:cNvPr id="25996" name="Freeform 396"/>
          <p:cNvSpPr>
            <a:spLocks/>
          </p:cNvSpPr>
          <p:nvPr/>
        </p:nvSpPr>
        <p:spPr bwMode="auto">
          <a:xfrm>
            <a:off x="5068939" y="2578100"/>
            <a:ext cx="1087437" cy="1858963"/>
          </a:xfrm>
          <a:custGeom>
            <a:avLst/>
            <a:gdLst>
              <a:gd name="T0" fmla="+- 0 21600 783"/>
              <a:gd name="T1" fmla="*/ T0 w 20817"/>
              <a:gd name="T2" fmla="+- 0 21600 159"/>
              <a:gd name="T3" fmla="*/ 21600 h 21441"/>
              <a:gd name="T4" fmla="+- 0 11926 783"/>
              <a:gd name="T5" fmla="*/ T4 w 20817"/>
              <a:gd name="T6" fmla="+- 0 15705 159"/>
              <a:gd name="T7" fmla="*/ 15705 h 21441"/>
              <a:gd name="T8" fmla="+- 0 913 783"/>
              <a:gd name="T9" fmla="*/ T8 w 20817"/>
              <a:gd name="T10" fmla="+- 0 12765 159"/>
              <a:gd name="T11" fmla="*/ 12765 h 21441"/>
              <a:gd name="T12" fmla="+- 0 6419 783"/>
              <a:gd name="T13" fmla="*/ T12 w 20817"/>
              <a:gd name="T14" fmla="+- 0 8348 159"/>
              <a:gd name="T15" fmla="*/ 8348 h 21441"/>
              <a:gd name="T16" fmla="+- 0 14694 783"/>
              <a:gd name="T17" fmla="*/ T16 w 20817"/>
              <a:gd name="T18" fmla="+- 0 6123 159"/>
              <a:gd name="T19" fmla="*/ 6123 h 21441"/>
              <a:gd name="T20" fmla="+- 0 14694 783"/>
              <a:gd name="T21" fmla="*/ T20 w 20817"/>
              <a:gd name="T22" fmla="+- 0 974 159"/>
              <a:gd name="T23" fmla="*/ 974 h 21441"/>
              <a:gd name="T24" fmla="+- 0 14694 783"/>
              <a:gd name="T25" fmla="*/ T24 w 20817"/>
              <a:gd name="T26" fmla="+- 0 244 159"/>
              <a:gd name="T27" fmla="*/ 244 h 21441"/>
            </a:gdLst>
            <a:ahLst/>
            <a:cxnLst>
              <a:cxn ang="0">
                <a:pos x="T1" y="T3"/>
              </a:cxn>
              <a:cxn ang="0">
                <a:pos x="T5" y="T7"/>
              </a:cxn>
              <a:cxn ang="0">
                <a:pos x="T9" y="T11"/>
              </a:cxn>
              <a:cxn ang="0">
                <a:pos x="T13" y="T15"/>
              </a:cxn>
              <a:cxn ang="0">
                <a:pos x="T17" y="T19"/>
              </a:cxn>
              <a:cxn ang="0">
                <a:pos x="T21" y="T23"/>
              </a:cxn>
              <a:cxn ang="0">
                <a:pos x="T25" y="T27"/>
              </a:cxn>
            </a:cxnLst>
            <a:rect l="0" t="0" r="r" b="b"/>
            <a:pathLst>
              <a:path w="20817" h="21441">
                <a:moveTo>
                  <a:pt x="20817" y="21441"/>
                </a:moveTo>
                <a:cubicBezTo>
                  <a:pt x="17683" y="19232"/>
                  <a:pt x="14580" y="17024"/>
                  <a:pt x="11143" y="15546"/>
                </a:cubicBezTo>
                <a:cubicBezTo>
                  <a:pt x="7705" y="14068"/>
                  <a:pt x="1042" y="13824"/>
                  <a:pt x="130" y="12606"/>
                </a:cubicBezTo>
                <a:cubicBezTo>
                  <a:pt x="-783" y="11388"/>
                  <a:pt x="3354" y="9293"/>
                  <a:pt x="5636" y="8189"/>
                </a:cubicBezTo>
                <a:cubicBezTo>
                  <a:pt x="7918" y="7084"/>
                  <a:pt x="12542" y="7198"/>
                  <a:pt x="13911" y="5964"/>
                </a:cubicBezTo>
                <a:cubicBezTo>
                  <a:pt x="15280" y="4729"/>
                  <a:pt x="13911" y="1790"/>
                  <a:pt x="13911" y="815"/>
                </a:cubicBezTo>
                <a:cubicBezTo>
                  <a:pt x="13911" y="-159"/>
                  <a:pt x="13911" y="-45"/>
                  <a:pt x="13911" y="85"/>
                </a:cubicBezTo>
              </a:path>
            </a:pathLst>
          </a:custGeom>
          <a:noFill/>
          <a:ln w="76200" cap="flat">
            <a:solidFill>
              <a:srgbClr val="FFFFFF"/>
            </a:solidFill>
            <a:prstDash val="solid"/>
            <a:round/>
            <a:headEnd type="triangl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nvGrpSpPr>
          <p:cNvPr id="26001" name="Group 401"/>
          <p:cNvGrpSpPr>
            <a:grpSpLocks/>
          </p:cNvGrpSpPr>
          <p:nvPr/>
        </p:nvGrpSpPr>
        <p:grpSpPr bwMode="auto">
          <a:xfrm>
            <a:off x="1830388" y="115888"/>
            <a:ext cx="4502150" cy="6742112"/>
            <a:chOff x="0" y="0"/>
            <a:chExt cx="2836" cy="4247"/>
          </a:xfrm>
        </p:grpSpPr>
        <p:sp>
          <p:nvSpPr>
            <p:cNvPr id="25997" name="AutoShape 397"/>
            <p:cNvSpPr>
              <a:spLocks/>
            </p:cNvSpPr>
            <p:nvPr/>
          </p:nvSpPr>
          <p:spPr bwMode="auto">
            <a:xfrm>
              <a:off x="896" y="0"/>
              <a:ext cx="1043" cy="3493"/>
            </a:xfrm>
            <a:custGeom>
              <a:avLst/>
              <a:gdLst/>
              <a:ahLst/>
              <a:cxnLst/>
              <a:rect l="0" t="0" r="r" b="b"/>
              <a:pathLst>
                <a:path w="21600" h="21600">
                  <a:moveTo>
                    <a:pt x="0" y="16200"/>
                  </a:moveTo>
                  <a:lnTo>
                    <a:pt x="5400" y="16200"/>
                  </a:lnTo>
                  <a:lnTo>
                    <a:pt x="5400" y="0"/>
                  </a:lnTo>
                  <a:lnTo>
                    <a:pt x="16200" y="0"/>
                  </a:lnTo>
                  <a:lnTo>
                    <a:pt x="16200" y="16200"/>
                  </a:lnTo>
                  <a:lnTo>
                    <a:pt x="21600" y="16200"/>
                  </a:lnTo>
                  <a:lnTo>
                    <a:pt x="10800" y="21600"/>
                  </a:lnTo>
                  <a:close/>
                  <a:moveTo>
                    <a:pt x="0" y="16200"/>
                  </a:moveTo>
                </a:path>
              </a:pathLst>
            </a:custGeom>
            <a:solidFill>
              <a:srgbClr val="00FF00"/>
            </a:solidFill>
            <a:ln w="9525" cap="flat">
              <a:solidFill>
                <a:schemeClr val="tx1"/>
              </a:solidFill>
              <a:prstDash val="solid"/>
              <a:round/>
              <a:headEnd type="none" w="med" len="med"/>
              <a:tailEnd type="none" w="med" len="med"/>
            </a:ln>
          </p:spPr>
          <p:txBody>
            <a:bodyPr lIns="0" tIns="0" rIns="0" bIns="0"/>
            <a:lstStyle/>
            <a:p>
              <a:endParaRPr lang="en-US"/>
            </a:p>
          </p:txBody>
        </p:sp>
        <p:grpSp>
          <p:nvGrpSpPr>
            <p:cNvPr id="26000" name="Group 400"/>
            <p:cNvGrpSpPr>
              <a:grpSpLocks/>
            </p:cNvGrpSpPr>
            <p:nvPr/>
          </p:nvGrpSpPr>
          <p:grpSpPr bwMode="auto">
            <a:xfrm>
              <a:off x="0" y="3815"/>
              <a:ext cx="2836" cy="432"/>
              <a:chOff x="0" y="0"/>
              <a:chExt cx="2836" cy="432"/>
            </a:xfrm>
          </p:grpSpPr>
          <p:sp>
            <p:nvSpPr>
              <p:cNvPr id="25998" name="Rectangle 398"/>
              <p:cNvSpPr>
                <a:spLocks/>
              </p:cNvSpPr>
              <p:nvPr/>
            </p:nvSpPr>
            <p:spPr bwMode="auto">
              <a:xfrm>
                <a:off x="0" y="0"/>
                <a:ext cx="2836" cy="432"/>
              </a:xfrm>
              <a:prstGeom prst="rect">
                <a:avLst/>
              </a:prstGeom>
              <a:solidFill>
                <a:srgbClr val="00000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5999" name="Rectangle 399"/>
              <p:cNvSpPr>
                <a:spLocks/>
              </p:cNvSpPr>
              <p:nvPr/>
            </p:nvSpPr>
            <p:spPr bwMode="auto">
              <a:xfrm>
                <a:off x="2" y="0"/>
                <a:ext cx="2832"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9688" bIns="0"/>
              <a:lstStyle/>
              <a:p>
                <a:pPr marL="39588" algn="ctr"/>
                <a:r>
                  <a:rPr lang="en-US" sz="2800">
                    <a:solidFill>
                      <a:srgbClr val="FFFFFF"/>
                    </a:solidFill>
                    <a:latin typeface="Trebuchet MS Bold" charset="0"/>
                    <a:ea typeface="ＭＳ Ｐゴシック" charset="0"/>
                    <a:cs typeface="Trebuchet MS Bold" charset="0"/>
                    <a:sym typeface="Trebuchet MS Bold" charset="0"/>
                  </a:rPr>
                  <a:t>Nöromuskuler bileşkeler</a:t>
                </a:r>
              </a:p>
            </p:txBody>
          </p:sp>
        </p:grpSp>
      </p:grpSp>
      <p:grpSp>
        <p:nvGrpSpPr>
          <p:cNvPr id="26004" name="Group 404"/>
          <p:cNvGrpSpPr>
            <a:grpSpLocks/>
          </p:cNvGrpSpPr>
          <p:nvPr/>
        </p:nvGrpSpPr>
        <p:grpSpPr bwMode="auto">
          <a:xfrm>
            <a:off x="51" y="1341438"/>
            <a:ext cx="1166813" cy="652462"/>
            <a:chOff x="0" y="0"/>
            <a:chExt cx="735" cy="411"/>
          </a:xfrm>
        </p:grpSpPr>
        <p:sp>
          <p:nvSpPr>
            <p:cNvPr id="26002" name="Rectangle 402"/>
            <p:cNvSpPr>
              <a:spLocks/>
            </p:cNvSpPr>
            <p:nvPr/>
          </p:nvSpPr>
          <p:spPr bwMode="auto">
            <a:xfrm>
              <a:off x="0" y="0"/>
              <a:ext cx="472"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588">
                <a:spcBef>
                  <a:spcPts val="1600"/>
                </a:spcBef>
              </a:pPr>
              <a:r>
                <a:rPr lang="en-US" sz="2800">
                  <a:latin typeface="Trebuchet MS Bold" charset="0"/>
                  <a:ea typeface="ＭＳ Ｐゴシック" charset="0"/>
                  <a:cs typeface="Trebuchet MS Bold" charset="0"/>
                  <a:sym typeface="Trebuchet MS Bold" charset="0"/>
                </a:rPr>
                <a:t>H+</a:t>
              </a:r>
            </a:p>
          </p:txBody>
        </p:sp>
        <p:sp>
          <p:nvSpPr>
            <p:cNvPr id="26003" name="Rectangle 403"/>
            <p:cNvSpPr>
              <a:spLocks/>
            </p:cNvSpPr>
            <p:nvPr/>
          </p:nvSpPr>
          <p:spPr bwMode="auto">
            <a:xfrm>
              <a:off x="263" y="91"/>
              <a:ext cx="472"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588">
                <a:spcBef>
                  <a:spcPts val="1600"/>
                </a:spcBef>
              </a:pPr>
              <a:r>
                <a:rPr lang="en-US" sz="2800">
                  <a:latin typeface="Trebuchet MS Bold" charset="0"/>
                  <a:ea typeface="ＭＳ Ｐゴシック" charset="0"/>
                  <a:cs typeface="Trebuchet MS Bold" charset="0"/>
                  <a:sym typeface="Trebuchet MS Bold" charset="0"/>
                </a:rPr>
                <a:t>H+</a:t>
              </a:r>
            </a:p>
          </p:txBody>
        </p:sp>
      </p:grpSp>
      <p:grpSp>
        <p:nvGrpSpPr>
          <p:cNvPr id="26007" name="Group 407"/>
          <p:cNvGrpSpPr>
            <a:grpSpLocks/>
          </p:cNvGrpSpPr>
          <p:nvPr/>
        </p:nvGrpSpPr>
        <p:grpSpPr bwMode="auto">
          <a:xfrm>
            <a:off x="6084888" y="4210102"/>
            <a:ext cx="1384300" cy="652463"/>
            <a:chOff x="0" y="0"/>
            <a:chExt cx="872" cy="411"/>
          </a:xfrm>
        </p:grpSpPr>
        <p:sp>
          <p:nvSpPr>
            <p:cNvPr id="26005" name="Rectangle 405"/>
            <p:cNvSpPr>
              <a:spLocks/>
            </p:cNvSpPr>
            <p:nvPr/>
          </p:nvSpPr>
          <p:spPr bwMode="auto">
            <a:xfrm>
              <a:off x="0" y="0"/>
              <a:ext cx="560"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588">
                <a:spcBef>
                  <a:spcPts val="1600"/>
                </a:spcBef>
              </a:pPr>
              <a:r>
                <a:rPr lang="en-US" sz="2800">
                  <a:latin typeface="Trebuchet MS Bold" charset="0"/>
                  <a:ea typeface="ＭＳ Ｐゴシック" charset="0"/>
                  <a:cs typeface="Trebuchet MS Bold" charset="0"/>
                  <a:sym typeface="Trebuchet MS Bold" charset="0"/>
                </a:rPr>
                <a:t>H+</a:t>
              </a:r>
            </a:p>
          </p:txBody>
        </p:sp>
        <p:sp>
          <p:nvSpPr>
            <p:cNvPr id="26006" name="Rectangle 406"/>
            <p:cNvSpPr>
              <a:spLocks/>
            </p:cNvSpPr>
            <p:nvPr/>
          </p:nvSpPr>
          <p:spPr bwMode="auto">
            <a:xfrm>
              <a:off x="312" y="91"/>
              <a:ext cx="560"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588">
                <a:spcBef>
                  <a:spcPts val="1600"/>
                </a:spcBef>
              </a:pPr>
              <a:r>
                <a:rPr lang="en-US" sz="2800">
                  <a:latin typeface="Trebuchet MS Bold" charset="0"/>
                  <a:ea typeface="ＭＳ Ｐゴシック" charset="0"/>
                  <a:cs typeface="Trebuchet MS Bold" charset="0"/>
                  <a:sym typeface="Trebuchet MS Bold" charset="0"/>
                </a:rPr>
                <a:t>H+</a:t>
              </a:r>
            </a:p>
          </p:txBody>
        </p:sp>
      </p:grpSp>
      <p:grpSp>
        <p:nvGrpSpPr>
          <p:cNvPr id="26010" name="Group 410"/>
          <p:cNvGrpSpPr>
            <a:grpSpLocks/>
          </p:cNvGrpSpPr>
          <p:nvPr/>
        </p:nvGrpSpPr>
        <p:grpSpPr bwMode="auto">
          <a:xfrm>
            <a:off x="6508751" y="3224265"/>
            <a:ext cx="1193800" cy="2605087"/>
            <a:chOff x="0" y="0"/>
            <a:chExt cx="751" cy="1641"/>
          </a:xfrm>
        </p:grpSpPr>
        <p:sp>
          <p:nvSpPr>
            <p:cNvPr id="26008" name="AutoShape 408"/>
            <p:cNvSpPr>
              <a:spLocks/>
            </p:cNvSpPr>
            <p:nvPr/>
          </p:nvSpPr>
          <p:spPr bwMode="auto">
            <a:xfrm rot="4260000">
              <a:off x="141" y="-7"/>
              <a:ext cx="408" cy="589"/>
            </a:xfrm>
            <a:custGeom>
              <a:avLst/>
              <a:gdLst/>
              <a:ahLst/>
              <a:cxnLst/>
              <a:rect l="0" t="0" r="r" b="b"/>
              <a:pathLst>
                <a:path w="21600" h="21600">
                  <a:moveTo>
                    <a:pt x="8472" y="0"/>
                  </a:moveTo>
                  <a:lnTo>
                    <a:pt x="0" y="3890"/>
                  </a:lnTo>
                  <a:lnTo>
                    <a:pt x="7602" y="8382"/>
                  </a:lnTo>
                  <a:lnTo>
                    <a:pt x="5022" y="9705"/>
                  </a:lnTo>
                  <a:lnTo>
                    <a:pt x="12222" y="13897"/>
                  </a:lnTo>
                  <a:lnTo>
                    <a:pt x="10012" y="14915"/>
                  </a:lnTo>
                  <a:lnTo>
                    <a:pt x="21600" y="21600"/>
                  </a:lnTo>
                  <a:lnTo>
                    <a:pt x="14767" y="12877"/>
                  </a:lnTo>
                  <a:lnTo>
                    <a:pt x="16577" y="12007"/>
                  </a:lnTo>
                  <a:lnTo>
                    <a:pt x="11050" y="6797"/>
                  </a:lnTo>
                  <a:lnTo>
                    <a:pt x="12860" y="6080"/>
                  </a:lnTo>
                  <a:close/>
                  <a:moveTo>
                    <a:pt x="8472" y="0"/>
                  </a:moveTo>
                </a:path>
              </a:pathLst>
            </a:custGeom>
            <a:solidFill>
              <a:srgbClr val="F93346"/>
            </a:solidFill>
            <a:ln w="9525" cap="flat">
              <a:solidFill>
                <a:schemeClr val="tx1"/>
              </a:solidFill>
              <a:prstDash val="solid"/>
              <a:round/>
              <a:headEnd type="none" w="med" len="med"/>
              <a:tailEnd type="none" w="med" len="med"/>
            </a:ln>
          </p:spPr>
          <p:txBody>
            <a:bodyPr lIns="0" tIns="0" rIns="0" bIns="0"/>
            <a:lstStyle/>
            <a:p>
              <a:endParaRPr lang="en-US"/>
            </a:p>
          </p:txBody>
        </p:sp>
        <p:sp>
          <p:nvSpPr>
            <p:cNvPr id="26009" name="AutoShape 409"/>
            <p:cNvSpPr>
              <a:spLocks/>
            </p:cNvSpPr>
            <p:nvPr/>
          </p:nvSpPr>
          <p:spPr bwMode="auto">
            <a:xfrm rot="9180000">
              <a:off x="232" y="990"/>
              <a:ext cx="408" cy="590"/>
            </a:xfrm>
            <a:custGeom>
              <a:avLst/>
              <a:gdLst/>
              <a:ahLst/>
              <a:cxnLst/>
              <a:rect l="0" t="0" r="r" b="b"/>
              <a:pathLst>
                <a:path w="21600" h="21600">
                  <a:moveTo>
                    <a:pt x="8472" y="0"/>
                  </a:moveTo>
                  <a:lnTo>
                    <a:pt x="0" y="3890"/>
                  </a:lnTo>
                  <a:lnTo>
                    <a:pt x="7602" y="8382"/>
                  </a:lnTo>
                  <a:lnTo>
                    <a:pt x="5022" y="9705"/>
                  </a:lnTo>
                  <a:lnTo>
                    <a:pt x="12222" y="13897"/>
                  </a:lnTo>
                  <a:lnTo>
                    <a:pt x="10012" y="14915"/>
                  </a:lnTo>
                  <a:lnTo>
                    <a:pt x="21600" y="21600"/>
                  </a:lnTo>
                  <a:lnTo>
                    <a:pt x="14767" y="12877"/>
                  </a:lnTo>
                  <a:lnTo>
                    <a:pt x="16577" y="12007"/>
                  </a:lnTo>
                  <a:lnTo>
                    <a:pt x="11050" y="6797"/>
                  </a:lnTo>
                  <a:lnTo>
                    <a:pt x="12860" y="6080"/>
                  </a:lnTo>
                  <a:close/>
                  <a:moveTo>
                    <a:pt x="8472" y="0"/>
                  </a:moveTo>
                </a:path>
              </a:pathLst>
            </a:custGeom>
            <a:solidFill>
              <a:srgbClr val="F93346"/>
            </a:solidFill>
            <a:ln w="9525" cap="flat">
              <a:solidFill>
                <a:schemeClr val="tx1"/>
              </a:solidFill>
              <a:prstDash val="solid"/>
              <a:round/>
              <a:headEnd type="none" w="med" len="med"/>
              <a:tailEnd type="none" w="med" len="med"/>
            </a:ln>
          </p:spPr>
          <p:txBody>
            <a:bodyPr lIns="0" tIns="0" rIns="0" bIns="0"/>
            <a:lstStyle/>
            <a:p>
              <a:endParaRPr lang="en-US"/>
            </a:p>
          </p:txBody>
        </p:sp>
      </p:grpSp>
    </p:spTree>
    <p:extLst>
      <p:ext uri="{BB962C8B-B14F-4D97-AF65-F5344CB8AC3E}">
        <p14:creationId xmlns:p14="http://schemas.microsoft.com/office/powerpoint/2010/main" val="2447051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5996"/>
                                        </p:tgtEl>
                                        <p:attrNameLst>
                                          <p:attrName>style.visibility</p:attrName>
                                        </p:attrNameLst>
                                      </p:cBhvr>
                                      <p:to>
                                        <p:strVal val="visible"/>
                                      </p:to>
                                    </p:set>
                                    <p:animEffect transition="in" filter="wipe(up)">
                                      <p:cBhvr>
                                        <p:cTn id="7" dur="500"/>
                                        <p:tgtEl>
                                          <p:spTgt spid="259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499"/>
                                          </p:stCondLst>
                                        </p:cTn>
                                        <p:tgtEl>
                                          <p:spTgt spid="26007"/>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23" presetClass="entr" presetSubtype="16" fill="hold" nodeType="clickEffect">
                                  <p:stCondLst>
                                    <p:cond delay="0"/>
                                  </p:stCondLst>
                                  <p:childTnLst>
                                    <p:set>
                                      <p:cBhvr>
                                        <p:cTn id="15" dur="1" fill="hold">
                                          <p:stCondLst>
                                            <p:cond delay="0"/>
                                          </p:stCondLst>
                                        </p:cTn>
                                        <p:tgtEl>
                                          <p:spTgt spid="26010"/>
                                        </p:tgtEl>
                                        <p:attrNameLst>
                                          <p:attrName>style.visibility</p:attrName>
                                        </p:attrNameLst>
                                      </p:cBhvr>
                                      <p:to>
                                        <p:strVal val="visible"/>
                                      </p:to>
                                    </p:set>
                                    <p:anim calcmode="lin" valueType="num">
                                      <p:cBhvr>
                                        <p:cTn id="16" dur="500" fill="hold"/>
                                        <p:tgtEl>
                                          <p:spTgt spid="26010"/>
                                        </p:tgtEl>
                                        <p:attrNameLst>
                                          <p:attrName>ppt_w</p:attrName>
                                        </p:attrNameLst>
                                      </p:cBhvr>
                                      <p:tavLst>
                                        <p:tav tm="0">
                                          <p:val>
                                            <p:fltVal val="0"/>
                                          </p:val>
                                        </p:tav>
                                        <p:tav tm="100000">
                                          <p:val>
                                            <p:strVal val="#ppt_w"/>
                                          </p:val>
                                        </p:tav>
                                      </p:tavLst>
                                    </p:anim>
                                    <p:anim calcmode="lin" valueType="num">
                                      <p:cBhvr>
                                        <p:cTn id="17" dur="500" fill="hold"/>
                                        <p:tgtEl>
                                          <p:spTgt spid="26010"/>
                                        </p:tgtEl>
                                        <p:attrNameLst>
                                          <p:attrName>ppt_h</p:attrName>
                                        </p:attrNameLst>
                                      </p:cBhvr>
                                      <p:tavLst>
                                        <p:tav tm="0">
                                          <p:val>
                                            <p:fltVal val="0"/>
                                          </p:val>
                                        </p:tav>
                                        <p:tav tm="100000">
                                          <p:val>
                                            <p:strVal val="#ppt_h"/>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26001"/>
                                        </p:tgtEl>
                                        <p:attrNameLst>
                                          <p:attrName>style.visibility</p:attrName>
                                        </p:attrNameLst>
                                      </p:cBhvr>
                                      <p:to>
                                        <p:strVal val="visible"/>
                                      </p:to>
                                    </p:set>
                                    <p:animEffect transition="in" filter="wipe(up)">
                                      <p:cBhvr>
                                        <p:cTn id="22" dur="500"/>
                                        <p:tgtEl>
                                          <p:spTgt spid="260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9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578" name="Freeform 2"/>
          <p:cNvSpPr>
            <a:spLocks/>
          </p:cNvSpPr>
          <p:nvPr/>
        </p:nvSpPr>
        <p:spPr bwMode="auto">
          <a:xfrm>
            <a:off x="2732090" y="5097463"/>
            <a:ext cx="249237" cy="323850"/>
          </a:xfrm>
          <a:custGeom>
            <a:avLst/>
            <a:gdLst>
              <a:gd name="T0" fmla="*/ 2147483647 w 350"/>
              <a:gd name="T1" fmla="*/ 2147483647 h 408"/>
              <a:gd name="T2" fmla="*/ 2147483647 w 350"/>
              <a:gd name="T3" fmla="*/ 2147483647 h 408"/>
              <a:gd name="T4" fmla="*/ 2147483647 w 350"/>
              <a:gd name="T5" fmla="*/ 2147483647 h 408"/>
              <a:gd name="T6" fmla="*/ 2147483647 w 350"/>
              <a:gd name="T7" fmla="*/ 2147483647 h 408"/>
              <a:gd name="T8" fmla="*/ 2147483647 w 350"/>
              <a:gd name="T9" fmla="*/ 2147483647 h 408"/>
              <a:gd name="T10" fmla="*/ 2147483647 w 350"/>
              <a:gd name="T11" fmla="*/ 2147483647 h 408"/>
              <a:gd name="T12" fmla="*/ 2147483647 w 350"/>
              <a:gd name="T13" fmla="*/ 2147483647 h 408"/>
              <a:gd name="T14" fmla="*/ 2147483647 w 350"/>
              <a:gd name="T15" fmla="*/ 2147483647 h 408"/>
              <a:gd name="T16" fmla="*/ 2147483647 w 350"/>
              <a:gd name="T17" fmla="*/ 2147483647 h 408"/>
              <a:gd name="T18" fmla="*/ 2147483647 w 350"/>
              <a:gd name="T19" fmla="*/ 2147483647 h 408"/>
              <a:gd name="T20" fmla="*/ 2147483647 w 350"/>
              <a:gd name="T21" fmla="*/ 2147483647 h 408"/>
              <a:gd name="T22" fmla="*/ 2147483647 w 350"/>
              <a:gd name="T23" fmla="*/ 2147483647 h 408"/>
              <a:gd name="T24" fmla="*/ 2147483647 w 350"/>
              <a:gd name="T25" fmla="*/ 2147483647 h 408"/>
              <a:gd name="T26" fmla="*/ 2147483647 w 350"/>
              <a:gd name="T27" fmla="*/ 2147483647 h 408"/>
              <a:gd name="T28" fmla="*/ 2147483647 w 350"/>
              <a:gd name="T29" fmla="*/ 2147483647 h 408"/>
              <a:gd name="T30" fmla="*/ 2147483647 w 350"/>
              <a:gd name="T31" fmla="*/ 2147483647 h 408"/>
              <a:gd name="T32" fmla="*/ 2147483647 w 350"/>
              <a:gd name="T33" fmla="*/ 2147483647 h 408"/>
              <a:gd name="T34" fmla="*/ 2147483647 w 350"/>
              <a:gd name="T35" fmla="*/ 2147483647 h 408"/>
              <a:gd name="T36" fmla="*/ 2147483647 w 350"/>
              <a:gd name="T37" fmla="*/ 2147483647 h 408"/>
              <a:gd name="T38" fmla="*/ 2147483647 w 350"/>
              <a:gd name="T39" fmla="*/ 2147483647 h 408"/>
              <a:gd name="T40" fmla="*/ 2147483647 w 350"/>
              <a:gd name="T41" fmla="*/ 2147483647 h 408"/>
              <a:gd name="T42" fmla="*/ 2147483647 w 350"/>
              <a:gd name="T43" fmla="*/ 2147483647 h 408"/>
              <a:gd name="T44" fmla="*/ 2147483647 w 350"/>
              <a:gd name="T45" fmla="*/ 2147483647 h 408"/>
              <a:gd name="T46" fmla="*/ 2147483647 w 350"/>
              <a:gd name="T47" fmla="*/ 2147483647 h 408"/>
              <a:gd name="T48" fmla="*/ 2147483647 w 350"/>
              <a:gd name="T49" fmla="*/ 2147483647 h 408"/>
              <a:gd name="T50" fmla="*/ 2147483647 w 350"/>
              <a:gd name="T51" fmla="*/ 2147483647 h 408"/>
              <a:gd name="T52" fmla="*/ 2147483647 w 350"/>
              <a:gd name="T53" fmla="*/ 2147483647 h 408"/>
              <a:gd name="T54" fmla="*/ 2147483647 w 350"/>
              <a:gd name="T55" fmla="*/ 2147483647 h 408"/>
              <a:gd name="T56" fmla="*/ 2147483647 w 350"/>
              <a:gd name="T57" fmla="*/ 2147483647 h 408"/>
              <a:gd name="T58" fmla="*/ 2147483647 w 350"/>
              <a:gd name="T59" fmla="*/ 2147483647 h 408"/>
              <a:gd name="T60" fmla="*/ 2147483647 w 350"/>
              <a:gd name="T61" fmla="*/ 2147483647 h 408"/>
              <a:gd name="T62" fmla="*/ 2147483647 w 350"/>
              <a:gd name="T63" fmla="*/ 2147483647 h 408"/>
              <a:gd name="T64" fmla="*/ 2147483647 w 350"/>
              <a:gd name="T65" fmla="*/ 2147483647 h 408"/>
              <a:gd name="T66" fmla="*/ 2147483647 w 350"/>
              <a:gd name="T67" fmla="*/ 2147483647 h 408"/>
              <a:gd name="T68" fmla="*/ 2147483647 w 350"/>
              <a:gd name="T69" fmla="*/ 2147483647 h 408"/>
              <a:gd name="T70" fmla="*/ 2147483647 w 350"/>
              <a:gd name="T71" fmla="*/ 2147483647 h 408"/>
              <a:gd name="T72" fmla="*/ 2147483647 w 350"/>
              <a:gd name="T73" fmla="*/ 2147483647 h 408"/>
              <a:gd name="T74" fmla="*/ 2147483647 w 350"/>
              <a:gd name="T75" fmla="*/ 2147483647 h 408"/>
              <a:gd name="T76" fmla="*/ 2147483647 w 350"/>
              <a:gd name="T77" fmla="*/ 2147483647 h 408"/>
              <a:gd name="T78" fmla="*/ 2147483647 w 350"/>
              <a:gd name="T79" fmla="*/ 2147483647 h 408"/>
              <a:gd name="T80" fmla="*/ 2147483647 w 350"/>
              <a:gd name="T81" fmla="*/ 2147483647 h 408"/>
              <a:gd name="T82" fmla="*/ 2147483647 w 350"/>
              <a:gd name="T83" fmla="*/ 2147483647 h 408"/>
              <a:gd name="T84" fmla="*/ 2147483647 w 350"/>
              <a:gd name="T85" fmla="*/ 2147483647 h 408"/>
              <a:gd name="T86" fmla="*/ 2147483647 w 350"/>
              <a:gd name="T87" fmla="*/ 2147483647 h 408"/>
              <a:gd name="T88" fmla="*/ 2147483647 w 350"/>
              <a:gd name="T89" fmla="*/ 2147483647 h 408"/>
              <a:gd name="T90" fmla="*/ 2147483647 w 350"/>
              <a:gd name="T91" fmla="*/ 2147483647 h 408"/>
              <a:gd name="T92" fmla="*/ 2147483647 w 350"/>
              <a:gd name="T93" fmla="*/ 2147483647 h 408"/>
              <a:gd name="T94" fmla="*/ 2147483647 w 350"/>
              <a:gd name="T95" fmla="*/ 2147483647 h 408"/>
              <a:gd name="T96" fmla="*/ 2147483647 w 350"/>
              <a:gd name="T97" fmla="*/ 2147483647 h 40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50"/>
              <a:gd name="T148" fmla="*/ 0 h 408"/>
              <a:gd name="T149" fmla="*/ 350 w 350"/>
              <a:gd name="T150" fmla="*/ 408 h 40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50" h="408">
                <a:moveTo>
                  <a:pt x="0" y="191"/>
                </a:moveTo>
                <a:lnTo>
                  <a:pt x="1" y="189"/>
                </a:lnTo>
                <a:lnTo>
                  <a:pt x="3" y="189"/>
                </a:lnTo>
                <a:lnTo>
                  <a:pt x="4" y="188"/>
                </a:lnTo>
                <a:lnTo>
                  <a:pt x="6" y="188"/>
                </a:lnTo>
                <a:lnTo>
                  <a:pt x="9" y="186"/>
                </a:lnTo>
                <a:lnTo>
                  <a:pt x="15" y="182"/>
                </a:lnTo>
                <a:lnTo>
                  <a:pt x="22" y="179"/>
                </a:lnTo>
                <a:lnTo>
                  <a:pt x="30" y="175"/>
                </a:lnTo>
                <a:lnTo>
                  <a:pt x="37" y="172"/>
                </a:lnTo>
                <a:lnTo>
                  <a:pt x="43" y="169"/>
                </a:lnTo>
                <a:lnTo>
                  <a:pt x="48" y="167"/>
                </a:lnTo>
                <a:lnTo>
                  <a:pt x="49" y="166"/>
                </a:lnTo>
                <a:lnTo>
                  <a:pt x="56" y="156"/>
                </a:lnTo>
                <a:lnTo>
                  <a:pt x="55" y="147"/>
                </a:lnTo>
                <a:lnTo>
                  <a:pt x="50" y="140"/>
                </a:lnTo>
                <a:lnTo>
                  <a:pt x="48" y="136"/>
                </a:lnTo>
                <a:lnTo>
                  <a:pt x="46" y="132"/>
                </a:lnTo>
                <a:lnTo>
                  <a:pt x="46" y="125"/>
                </a:lnTo>
                <a:lnTo>
                  <a:pt x="47" y="117"/>
                </a:lnTo>
                <a:lnTo>
                  <a:pt x="48" y="110"/>
                </a:lnTo>
                <a:lnTo>
                  <a:pt x="50" y="102"/>
                </a:lnTo>
                <a:lnTo>
                  <a:pt x="51" y="96"/>
                </a:lnTo>
                <a:lnTo>
                  <a:pt x="53" y="92"/>
                </a:lnTo>
                <a:lnTo>
                  <a:pt x="54" y="90"/>
                </a:lnTo>
                <a:lnTo>
                  <a:pt x="54" y="81"/>
                </a:lnTo>
                <a:lnTo>
                  <a:pt x="53" y="77"/>
                </a:lnTo>
                <a:lnTo>
                  <a:pt x="51" y="74"/>
                </a:lnTo>
                <a:lnTo>
                  <a:pt x="32" y="41"/>
                </a:lnTo>
                <a:lnTo>
                  <a:pt x="69" y="39"/>
                </a:lnTo>
                <a:lnTo>
                  <a:pt x="72" y="37"/>
                </a:lnTo>
                <a:lnTo>
                  <a:pt x="79" y="33"/>
                </a:lnTo>
                <a:lnTo>
                  <a:pt x="87" y="27"/>
                </a:lnTo>
                <a:lnTo>
                  <a:pt x="92" y="21"/>
                </a:lnTo>
                <a:lnTo>
                  <a:pt x="96" y="16"/>
                </a:lnTo>
                <a:lnTo>
                  <a:pt x="104" y="11"/>
                </a:lnTo>
                <a:lnTo>
                  <a:pt x="113" y="9"/>
                </a:lnTo>
                <a:lnTo>
                  <a:pt x="120" y="11"/>
                </a:lnTo>
                <a:lnTo>
                  <a:pt x="125" y="12"/>
                </a:lnTo>
                <a:lnTo>
                  <a:pt x="128" y="10"/>
                </a:lnTo>
                <a:lnTo>
                  <a:pt x="132" y="5"/>
                </a:lnTo>
                <a:lnTo>
                  <a:pt x="135" y="2"/>
                </a:lnTo>
                <a:lnTo>
                  <a:pt x="140" y="0"/>
                </a:lnTo>
                <a:lnTo>
                  <a:pt x="143" y="2"/>
                </a:lnTo>
                <a:lnTo>
                  <a:pt x="146" y="6"/>
                </a:lnTo>
                <a:lnTo>
                  <a:pt x="147" y="13"/>
                </a:lnTo>
                <a:lnTo>
                  <a:pt x="146" y="16"/>
                </a:lnTo>
                <a:lnTo>
                  <a:pt x="145" y="21"/>
                </a:lnTo>
                <a:lnTo>
                  <a:pt x="143" y="31"/>
                </a:lnTo>
                <a:lnTo>
                  <a:pt x="143" y="41"/>
                </a:lnTo>
                <a:lnTo>
                  <a:pt x="145" y="52"/>
                </a:lnTo>
                <a:lnTo>
                  <a:pt x="149" y="64"/>
                </a:lnTo>
                <a:lnTo>
                  <a:pt x="157" y="75"/>
                </a:lnTo>
                <a:lnTo>
                  <a:pt x="170" y="85"/>
                </a:lnTo>
                <a:lnTo>
                  <a:pt x="194" y="93"/>
                </a:lnTo>
                <a:lnTo>
                  <a:pt x="216" y="90"/>
                </a:lnTo>
                <a:lnTo>
                  <a:pt x="216" y="92"/>
                </a:lnTo>
                <a:lnTo>
                  <a:pt x="217" y="95"/>
                </a:lnTo>
                <a:lnTo>
                  <a:pt x="218" y="100"/>
                </a:lnTo>
                <a:lnTo>
                  <a:pt x="220" y="104"/>
                </a:lnTo>
                <a:lnTo>
                  <a:pt x="225" y="110"/>
                </a:lnTo>
                <a:lnTo>
                  <a:pt x="229" y="116"/>
                </a:lnTo>
                <a:lnTo>
                  <a:pt x="236" y="121"/>
                </a:lnTo>
                <a:lnTo>
                  <a:pt x="246" y="125"/>
                </a:lnTo>
                <a:lnTo>
                  <a:pt x="247" y="126"/>
                </a:lnTo>
                <a:lnTo>
                  <a:pt x="251" y="129"/>
                </a:lnTo>
                <a:lnTo>
                  <a:pt x="258" y="134"/>
                </a:lnTo>
                <a:lnTo>
                  <a:pt x="265" y="141"/>
                </a:lnTo>
                <a:lnTo>
                  <a:pt x="272" y="149"/>
                </a:lnTo>
                <a:lnTo>
                  <a:pt x="279" y="158"/>
                </a:lnTo>
                <a:lnTo>
                  <a:pt x="283" y="167"/>
                </a:lnTo>
                <a:lnTo>
                  <a:pt x="286" y="178"/>
                </a:lnTo>
                <a:lnTo>
                  <a:pt x="332" y="180"/>
                </a:lnTo>
                <a:lnTo>
                  <a:pt x="331" y="183"/>
                </a:lnTo>
                <a:lnTo>
                  <a:pt x="331" y="193"/>
                </a:lnTo>
                <a:lnTo>
                  <a:pt x="331" y="203"/>
                </a:lnTo>
                <a:lnTo>
                  <a:pt x="333" y="210"/>
                </a:lnTo>
                <a:lnTo>
                  <a:pt x="335" y="210"/>
                </a:lnTo>
                <a:lnTo>
                  <a:pt x="342" y="212"/>
                </a:lnTo>
                <a:lnTo>
                  <a:pt x="348" y="219"/>
                </a:lnTo>
                <a:lnTo>
                  <a:pt x="350" y="233"/>
                </a:lnTo>
                <a:lnTo>
                  <a:pt x="350" y="236"/>
                </a:lnTo>
                <a:lnTo>
                  <a:pt x="350" y="247"/>
                </a:lnTo>
                <a:lnTo>
                  <a:pt x="350" y="259"/>
                </a:lnTo>
                <a:lnTo>
                  <a:pt x="350" y="275"/>
                </a:lnTo>
                <a:lnTo>
                  <a:pt x="349" y="293"/>
                </a:lnTo>
                <a:lnTo>
                  <a:pt x="348" y="308"/>
                </a:lnTo>
                <a:lnTo>
                  <a:pt x="347" y="319"/>
                </a:lnTo>
                <a:lnTo>
                  <a:pt x="343" y="325"/>
                </a:lnTo>
                <a:lnTo>
                  <a:pt x="342" y="323"/>
                </a:lnTo>
                <a:lnTo>
                  <a:pt x="337" y="318"/>
                </a:lnTo>
                <a:lnTo>
                  <a:pt x="332" y="312"/>
                </a:lnTo>
                <a:lnTo>
                  <a:pt x="322" y="305"/>
                </a:lnTo>
                <a:lnTo>
                  <a:pt x="312" y="300"/>
                </a:lnTo>
                <a:lnTo>
                  <a:pt x="300" y="295"/>
                </a:lnTo>
                <a:lnTo>
                  <a:pt x="286" y="294"/>
                </a:lnTo>
                <a:lnTo>
                  <a:pt x="271" y="297"/>
                </a:lnTo>
                <a:lnTo>
                  <a:pt x="269" y="298"/>
                </a:lnTo>
                <a:lnTo>
                  <a:pt x="264" y="302"/>
                </a:lnTo>
                <a:lnTo>
                  <a:pt x="257" y="308"/>
                </a:lnTo>
                <a:lnTo>
                  <a:pt x="249" y="314"/>
                </a:lnTo>
                <a:lnTo>
                  <a:pt x="240" y="324"/>
                </a:lnTo>
                <a:lnTo>
                  <a:pt x="232" y="335"/>
                </a:lnTo>
                <a:lnTo>
                  <a:pt x="226" y="348"/>
                </a:lnTo>
                <a:lnTo>
                  <a:pt x="221" y="362"/>
                </a:lnTo>
                <a:lnTo>
                  <a:pt x="216" y="382"/>
                </a:lnTo>
                <a:lnTo>
                  <a:pt x="215" y="381"/>
                </a:lnTo>
                <a:lnTo>
                  <a:pt x="212" y="379"/>
                </a:lnTo>
                <a:lnTo>
                  <a:pt x="209" y="377"/>
                </a:lnTo>
                <a:lnTo>
                  <a:pt x="204" y="373"/>
                </a:lnTo>
                <a:lnTo>
                  <a:pt x="198" y="372"/>
                </a:lnTo>
                <a:lnTo>
                  <a:pt x="192" y="373"/>
                </a:lnTo>
                <a:lnTo>
                  <a:pt x="185" y="377"/>
                </a:lnTo>
                <a:lnTo>
                  <a:pt x="177" y="383"/>
                </a:lnTo>
                <a:lnTo>
                  <a:pt x="165" y="400"/>
                </a:lnTo>
                <a:lnTo>
                  <a:pt x="165" y="396"/>
                </a:lnTo>
                <a:lnTo>
                  <a:pt x="163" y="388"/>
                </a:lnTo>
                <a:lnTo>
                  <a:pt x="158" y="380"/>
                </a:lnTo>
                <a:lnTo>
                  <a:pt x="149" y="374"/>
                </a:lnTo>
                <a:lnTo>
                  <a:pt x="116" y="370"/>
                </a:lnTo>
                <a:lnTo>
                  <a:pt x="113" y="374"/>
                </a:lnTo>
                <a:lnTo>
                  <a:pt x="109" y="383"/>
                </a:lnTo>
                <a:lnTo>
                  <a:pt x="101" y="393"/>
                </a:lnTo>
                <a:lnTo>
                  <a:pt x="94" y="397"/>
                </a:lnTo>
                <a:lnTo>
                  <a:pt x="92" y="401"/>
                </a:lnTo>
                <a:lnTo>
                  <a:pt x="87" y="405"/>
                </a:lnTo>
                <a:lnTo>
                  <a:pt x="81" y="408"/>
                </a:lnTo>
                <a:lnTo>
                  <a:pt x="77" y="402"/>
                </a:lnTo>
                <a:lnTo>
                  <a:pt x="69" y="362"/>
                </a:lnTo>
                <a:lnTo>
                  <a:pt x="60" y="319"/>
                </a:lnTo>
                <a:lnTo>
                  <a:pt x="60" y="318"/>
                </a:lnTo>
                <a:lnTo>
                  <a:pt x="60" y="313"/>
                </a:lnTo>
                <a:lnTo>
                  <a:pt x="58" y="306"/>
                </a:lnTo>
                <a:lnTo>
                  <a:pt x="58" y="300"/>
                </a:lnTo>
                <a:lnTo>
                  <a:pt x="57" y="291"/>
                </a:lnTo>
                <a:lnTo>
                  <a:pt x="55" y="285"/>
                </a:lnTo>
                <a:lnTo>
                  <a:pt x="51" y="279"/>
                </a:lnTo>
                <a:lnTo>
                  <a:pt x="48" y="275"/>
                </a:lnTo>
                <a:lnTo>
                  <a:pt x="23" y="243"/>
                </a:lnTo>
                <a:lnTo>
                  <a:pt x="22" y="242"/>
                </a:lnTo>
                <a:lnTo>
                  <a:pt x="19" y="240"/>
                </a:lnTo>
                <a:lnTo>
                  <a:pt x="17" y="235"/>
                </a:lnTo>
                <a:lnTo>
                  <a:pt x="14" y="228"/>
                </a:lnTo>
                <a:lnTo>
                  <a:pt x="9" y="221"/>
                </a:lnTo>
                <a:lnTo>
                  <a:pt x="6" y="212"/>
                </a:lnTo>
                <a:lnTo>
                  <a:pt x="2" y="202"/>
                </a:lnTo>
                <a:lnTo>
                  <a:pt x="0" y="19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579" name="Freeform 3"/>
          <p:cNvSpPr>
            <a:spLocks/>
          </p:cNvSpPr>
          <p:nvPr/>
        </p:nvSpPr>
        <p:spPr bwMode="auto">
          <a:xfrm>
            <a:off x="2732090" y="5097463"/>
            <a:ext cx="249237" cy="323850"/>
          </a:xfrm>
          <a:custGeom>
            <a:avLst/>
            <a:gdLst>
              <a:gd name="T0" fmla="*/ 2147483647 w 350"/>
              <a:gd name="T1" fmla="*/ 2147483647 h 408"/>
              <a:gd name="T2" fmla="*/ 2147483647 w 350"/>
              <a:gd name="T3" fmla="*/ 2147483647 h 408"/>
              <a:gd name="T4" fmla="*/ 2147483647 w 350"/>
              <a:gd name="T5" fmla="*/ 2147483647 h 408"/>
              <a:gd name="T6" fmla="*/ 2147483647 w 350"/>
              <a:gd name="T7" fmla="*/ 2147483647 h 408"/>
              <a:gd name="T8" fmla="*/ 2147483647 w 350"/>
              <a:gd name="T9" fmla="*/ 2147483647 h 408"/>
              <a:gd name="T10" fmla="*/ 2147483647 w 350"/>
              <a:gd name="T11" fmla="*/ 2147483647 h 408"/>
              <a:gd name="T12" fmla="*/ 2147483647 w 350"/>
              <a:gd name="T13" fmla="*/ 2147483647 h 408"/>
              <a:gd name="T14" fmla="*/ 2147483647 w 350"/>
              <a:gd name="T15" fmla="*/ 2147483647 h 408"/>
              <a:gd name="T16" fmla="*/ 2147483647 w 350"/>
              <a:gd name="T17" fmla="*/ 2147483647 h 408"/>
              <a:gd name="T18" fmla="*/ 2147483647 w 350"/>
              <a:gd name="T19" fmla="*/ 2147483647 h 408"/>
              <a:gd name="T20" fmla="*/ 2147483647 w 350"/>
              <a:gd name="T21" fmla="*/ 2147483647 h 408"/>
              <a:gd name="T22" fmla="*/ 2147483647 w 350"/>
              <a:gd name="T23" fmla="*/ 2147483647 h 408"/>
              <a:gd name="T24" fmla="*/ 2147483647 w 350"/>
              <a:gd name="T25" fmla="*/ 2147483647 h 408"/>
              <a:gd name="T26" fmla="*/ 2147483647 w 350"/>
              <a:gd name="T27" fmla="*/ 2147483647 h 408"/>
              <a:gd name="T28" fmla="*/ 2147483647 w 350"/>
              <a:gd name="T29" fmla="*/ 2147483647 h 408"/>
              <a:gd name="T30" fmla="*/ 2147483647 w 350"/>
              <a:gd name="T31" fmla="*/ 2147483647 h 408"/>
              <a:gd name="T32" fmla="*/ 2147483647 w 350"/>
              <a:gd name="T33" fmla="*/ 2147483647 h 408"/>
              <a:gd name="T34" fmla="*/ 2147483647 w 350"/>
              <a:gd name="T35" fmla="*/ 2147483647 h 408"/>
              <a:gd name="T36" fmla="*/ 2147483647 w 350"/>
              <a:gd name="T37" fmla="*/ 2147483647 h 408"/>
              <a:gd name="T38" fmla="*/ 2147483647 w 350"/>
              <a:gd name="T39" fmla="*/ 2147483647 h 408"/>
              <a:gd name="T40" fmla="*/ 2147483647 w 350"/>
              <a:gd name="T41" fmla="*/ 2147483647 h 408"/>
              <a:gd name="T42" fmla="*/ 2147483647 w 350"/>
              <a:gd name="T43" fmla="*/ 2147483647 h 408"/>
              <a:gd name="T44" fmla="*/ 2147483647 w 350"/>
              <a:gd name="T45" fmla="*/ 2147483647 h 408"/>
              <a:gd name="T46" fmla="*/ 2147483647 w 350"/>
              <a:gd name="T47" fmla="*/ 2147483647 h 408"/>
              <a:gd name="T48" fmla="*/ 2147483647 w 350"/>
              <a:gd name="T49" fmla="*/ 2147483647 h 408"/>
              <a:gd name="T50" fmla="*/ 2147483647 w 350"/>
              <a:gd name="T51" fmla="*/ 2147483647 h 408"/>
              <a:gd name="T52" fmla="*/ 2147483647 w 350"/>
              <a:gd name="T53" fmla="*/ 2147483647 h 408"/>
              <a:gd name="T54" fmla="*/ 2147483647 w 350"/>
              <a:gd name="T55" fmla="*/ 2147483647 h 408"/>
              <a:gd name="T56" fmla="*/ 2147483647 w 350"/>
              <a:gd name="T57" fmla="*/ 2147483647 h 408"/>
              <a:gd name="T58" fmla="*/ 2147483647 w 350"/>
              <a:gd name="T59" fmla="*/ 2147483647 h 408"/>
              <a:gd name="T60" fmla="*/ 2147483647 w 350"/>
              <a:gd name="T61" fmla="*/ 2147483647 h 408"/>
              <a:gd name="T62" fmla="*/ 2147483647 w 350"/>
              <a:gd name="T63" fmla="*/ 2147483647 h 408"/>
              <a:gd name="T64" fmla="*/ 2147483647 w 350"/>
              <a:gd name="T65" fmla="*/ 2147483647 h 408"/>
              <a:gd name="T66" fmla="*/ 2147483647 w 350"/>
              <a:gd name="T67" fmla="*/ 2147483647 h 408"/>
              <a:gd name="T68" fmla="*/ 2147483647 w 350"/>
              <a:gd name="T69" fmla="*/ 2147483647 h 408"/>
              <a:gd name="T70" fmla="*/ 2147483647 w 350"/>
              <a:gd name="T71" fmla="*/ 2147483647 h 408"/>
              <a:gd name="T72" fmla="*/ 2147483647 w 350"/>
              <a:gd name="T73" fmla="*/ 2147483647 h 408"/>
              <a:gd name="T74" fmla="*/ 2147483647 w 350"/>
              <a:gd name="T75" fmla="*/ 2147483647 h 408"/>
              <a:gd name="T76" fmla="*/ 2147483647 w 350"/>
              <a:gd name="T77" fmla="*/ 2147483647 h 408"/>
              <a:gd name="T78" fmla="*/ 2147483647 w 350"/>
              <a:gd name="T79" fmla="*/ 2147483647 h 408"/>
              <a:gd name="T80" fmla="*/ 2147483647 w 350"/>
              <a:gd name="T81" fmla="*/ 2147483647 h 408"/>
              <a:gd name="T82" fmla="*/ 2147483647 w 350"/>
              <a:gd name="T83" fmla="*/ 2147483647 h 408"/>
              <a:gd name="T84" fmla="*/ 2147483647 w 350"/>
              <a:gd name="T85" fmla="*/ 2147483647 h 408"/>
              <a:gd name="T86" fmla="*/ 2147483647 w 350"/>
              <a:gd name="T87" fmla="*/ 2147483647 h 408"/>
              <a:gd name="T88" fmla="*/ 2147483647 w 350"/>
              <a:gd name="T89" fmla="*/ 2147483647 h 408"/>
              <a:gd name="T90" fmla="*/ 2147483647 w 350"/>
              <a:gd name="T91" fmla="*/ 2147483647 h 408"/>
              <a:gd name="T92" fmla="*/ 2147483647 w 350"/>
              <a:gd name="T93" fmla="*/ 2147483647 h 408"/>
              <a:gd name="T94" fmla="*/ 2147483647 w 350"/>
              <a:gd name="T95" fmla="*/ 2147483647 h 408"/>
              <a:gd name="T96" fmla="*/ 2147483647 w 350"/>
              <a:gd name="T97" fmla="*/ 2147483647 h 408"/>
              <a:gd name="T98" fmla="*/ 2147483647 w 350"/>
              <a:gd name="T99" fmla="*/ 2147483647 h 408"/>
              <a:gd name="T100" fmla="*/ 2147483647 w 350"/>
              <a:gd name="T101" fmla="*/ 2147483647 h 408"/>
              <a:gd name="T102" fmla="*/ 2147483647 w 350"/>
              <a:gd name="T103" fmla="*/ 2147483647 h 408"/>
              <a:gd name="T104" fmla="*/ 2147483647 w 350"/>
              <a:gd name="T105" fmla="*/ 2147483647 h 408"/>
              <a:gd name="T106" fmla="*/ 2147483647 w 350"/>
              <a:gd name="T107" fmla="*/ 2147483647 h 408"/>
              <a:gd name="T108" fmla="*/ 2147483647 w 350"/>
              <a:gd name="T109" fmla="*/ 2147483647 h 408"/>
              <a:gd name="T110" fmla="*/ 2147483647 w 350"/>
              <a:gd name="T111" fmla="*/ 2147483647 h 408"/>
              <a:gd name="T112" fmla="*/ 0 w 350"/>
              <a:gd name="T113" fmla="*/ 2147483647 h 40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50"/>
              <a:gd name="T172" fmla="*/ 0 h 408"/>
              <a:gd name="T173" fmla="*/ 350 w 350"/>
              <a:gd name="T174" fmla="*/ 408 h 40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50" h="408">
                <a:moveTo>
                  <a:pt x="0" y="191"/>
                </a:moveTo>
                <a:lnTo>
                  <a:pt x="0" y="191"/>
                </a:lnTo>
                <a:lnTo>
                  <a:pt x="1" y="189"/>
                </a:lnTo>
                <a:lnTo>
                  <a:pt x="3" y="189"/>
                </a:lnTo>
                <a:lnTo>
                  <a:pt x="4" y="188"/>
                </a:lnTo>
                <a:lnTo>
                  <a:pt x="6" y="188"/>
                </a:lnTo>
                <a:lnTo>
                  <a:pt x="9" y="186"/>
                </a:lnTo>
                <a:lnTo>
                  <a:pt x="15" y="182"/>
                </a:lnTo>
                <a:lnTo>
                  <a:pt x="22" y="179"/>
                </a:lnTo>
                <a:lnTo>
                  <a:pt x="30" y="175"/>
                </a:lnTo>
                <a:lnTo>
                  <a:pt x="37" y="172"/>
                </a:lnTo>
                <a:lnTo>
                  <a:pt x="43" y="169"/>
                </a:lnTo>
                <a:lnTo>
                  <a:pt x="48" y="167"/>
                </a:lnTo>
                <a:lnTo>
                  <a:pt x="49" y="166"/>
                </a:lnTo>
                <a:lnTo>
                  <a:pt x="56" y="156"/>
                </a:lnTo>
                <a:lnTo>
                  <a:pt x="55" y="147"/>
                </a:lnTo>
                <a:lnTo>
                  <a:pt x="50" y="140"/>
                </a:lnTo>
                <a:lnTo>
                  <a:pt x="48" y="136"/>
                </a:lnTo>
                <a:lnTo>
                  <a:pt x="46" y="132"/>
                </a:lnTo>
                <a:lnTo>
                  <a:pt x="46" y="125"/>
                </a:lnTo>
                <a:lnTo>
                  <a:pt x="47" y="117"/>
                </a:lnTo>
                <a:lnTo>
                  <a:pt x="48" y="110"/>
                </a:lnTo>
                <a:lnTo>
                  <a:pt x="50" y="102"/>
                </a:lnTo>
                <a:lnTo>
                  <a:pt x="51" y="96"/>
                </a:lnTo>
                <a:lnTo>
                  <a:pt x="53" y="92"/>
                </a:lnTo>
                <a:lnTo>
                  <a:pt x="54" y="90"/>
                </a:lnTo>
                <a:lnTo>
                  <a:pt x="54" y="81"/>
                </a:lnTo>
                <a:lnTo>
                  <a:pt x="53" y="77"/>
                </a:lnTo>
                <a:lnTo>
                  <a:pt x="51" y="74"/>
                </a:lnTo>
                <a:lnTo>
                  <a:pt x="32" y="41"/>
                </a:lnTo>
                <a:lnTo>
                  <a:pt x="69" y="39"/>
                </a:lnTo>
                <a:lnTo>
                  <a:pt x="72" y="37"/>
                </a:lnTo>
                <a:lnTo>
                  <a:pt x="79" y="33"/>
                </a:lnTo>
                <a:lnTo>
                  <a:pt x="87" y="27"/>
                </a:lnTo>
                <a:lnTo>
                  <a:pt x="92" y="21"/>
                </a:lnTo>
                <a:lnTo>
                  <a:pt x="96" y="16"/>
                </a:lnTo>
                <a:lnTo>
                  <a:pt x="104" y="11"/>
                </a:lnTo>
                <a:lnTo>
                  <a:pt x="113" y="9"/>
                </a:lnTo>
                <a:lnTo>
                  <a:pt x="120" y="11"/>
                </a:lnTo>
                <a:lnTo>
                  <a:pt x="125" y="12"/>
                </a:lnTo>
                <a:lnTo>
                  <a:pt x="128" y="10"/>
                </a:lnTo>
                <a:lnTo>
                  <a:pt x="132" y="5"/>
                </a:lnTo>
                <a:lnTo>
                  <a:pt x="135" y="2"/>
                </a:lnTo>
                <a:lnTo>
                  <a:pt x="140" y="0"/>
                </a:lnTo>
                <a:lnTo>
                  <a:pt x="143" y="2"/>
                </a:lnTo>
                <a:lnTo>
                  <a:pt x="146" y="6"/>
                </a:lnTo>
                <a:lnTo>
                  <a:pt x="147" y="13"/>
                </a:lnTo>
                <a:lnTo>
                  <a:pt x="146" y="16"/>
                </a:lnTo>
                <a:lnTo>
                  <a:pt x="145" y="21"/>
                </a:lnTo>
                <a:lnTo>
                  <a:pt x="143" y="31"/>
                </a:lnTo>
                <a:lnTo>
                  <a:pt x="143" y="41"/>
                </a:lnTo>
                <a:lnTo>
                  <a:pt x="145" y="52"/>
                </a:lnTo>
                <a:lnTo>
                  <a:pt x="149" y="64"/>
                </a:lnTo>
                <a:lnTo>
                  <a:pt x="157" y="75"/>
                </a:lnTo>
                <a:lnTo>
                  <a:pt x="170" y="85"/>
                </a:lnTo>
                <a:lnTo>
                  <a:pt x="194" y="93"/>
                </a:lnTo>
                <a:lnTo>
                  <a:pt x="216" y="90"/>
                </a:lnTo>
                <a:lnTo>
                  <a:pt x="216" y="92"/>
                </a:lnTo>
                <a:lnTo>
                  <a:pt x="217" y="95"/>
                </a:lnTo>
                <a:lnTo>
                  <a:pt x="218" y="100"/>
                </a:lnTo>
                <a:lnTo>
                  <a:pt x="220" y="104"/>
                </a:lnTo>
                <a:lnTo>
                  <a:pt x="225" y="110"/>
                </a:lnTo>
                <a:lnTo>
                  <a:pt x="229" y="116"/>
                </a:lnTo>
                <a:lnTo>
                  <a:pt x="236" y="121"/>
                </a:lnTo>
                <a:lnTo>
                  <a:pt x="246" y="125"/>
                </a:lnTo>
                <a:lnTo>
                  <a:pt x="247" y="126"/>
                </a:lnTo>
                <a:lnTo>
                  <a:pt x="251" y="129"/>
                </a:lnTo>
                <a:lnTo>
                  <a:pt x="258" y="134"/>
                </a:lnTo>
                <a:lnTo>
                  <a:pt x="265" y="141"/>
                </a:lnTo>
                <a:lnTo>
                  <a:pt x="272" y="149"/>
                </a:lnTo>
                <a:lnTo>
                  <a:pt x="279" y="158"/>
                </a:lnTo>
                <a:lnTo>
                  <a:pt x="283" y="167"/>
                </a:lnTo>
                <a:lnTo>
                  <a:pt x="286" y="178"/>
                </a:lnTo>
                <a:lnTo>
                  <a:pt x="332" y="180"/>
                </a:lnTo>
                <a:lnTo>
                  <a:pt x="331" y="183"/>
                </a:lnTo>
                <a:lnTo>
                  <a:pt x="331" y="193"/>
                </a:lnTo>
                <a:lnTo>
                  <a:pt x="331" y="203"/>
                </a:lnTo>
                <a:lnTo>
                  <a:pt x="333" y="210"/>
                </a:lnTo>
                <a:lnTo>
                  <a:pt x="335" y="210"/>
                </a:lnTo>
                <a:lnTo>
                  <a:pt x="342" y="212"/>
                </a:lnTo>
                <a:lnTo>
                  <a:pt x="348" y="219"/>
                </a:lnTo>
                <a:lnTo>
                  <a:pt x="350" y="233"/>
                </a:lnTo>
                <a:lnTo>
                  <a:pt x="350" y="236"/>
                </a:lnTo>
                <a:lnTo>
                  <a:pt x="350" y="247"/>
                </a:lnTo>
                <a:lnTo>
                  <a:pt x="350" y="259"/>
                </a:lnTo>
                <a:lnTo>
                  <a:pt x="350" y="275"/>
                </a:lnTo>
                <a:lnTo>
                  <a:pt x="349" y="293"/>
                </a:lnTo>
                <a:lnTo>
                  <a:pt x="348" y="308"/>
                </a:lnTo>
                <a:lnTo>
                  <a:pt x="347" y="319"/>
                </a:lnTo>
                <a:lnTo>
                  <a:pt x="343" y="325"/>
                </a:lnTo>
                <a:lnTo>
                  <a:pt x="342" y="323"/>
                </a:lnTo>
                <a:lnTo>
                  <a:pt x="337" y="318"/>
                </a:lnTo>
                <a:lnTo>
                  <a:pt x="332" y="312"/>
                </a:lnTo>
                <a:lnTo>
                  <a:pt x="322" y="305"/>
                </a:lnTo>
                <a:lnTo>
                  <a:pt x="312" y="300"/>
                </a:lnTo>
                <a:lnTo>
                  <a:pt x="300" y="295"/>
                </a:lnTo>
                <a:lnTo>
                  <a:pt x="286" y="294"/>
                </a:lnTo>
                <a:lnTo>
                  <a:pt x="271" y="297"/>
                </a:lnTo>
                <a:lnTo>
                  <a:pt x="269" y="298"/>
                </a:lnTo>
                <a:lnTo>
                  <a:pt x="264" y="302"/>
                </a:lnTo>
                <a:lnTo>
                  <a:pt x="257" y="308"/>
                </a:lnTo>
                <a:lnTo>
                  <a:pt x="249" y="314"/>
                </a:lnTo>
                <a:lnTo>
                  <a:pt x="240" y="324"/>
                </a:lnTo>
                <a:lnTo>
                  <a:pt x="232" y="335"/>
                </a:lnTo>
                <a:lnTo>
                  <a:pt x="226" y="348"/>
                </a:lnTo>
                <a:lnTo>
                  <a:pt x="221" y="362"/>
                </a:lnTo>
                <a:lnTo>
                  <a:pt x="216" y="382"/>
                </a:lnTo>
                <a:lnTo>
                  <a:pt x="215" y="381"/>
                </a:lnTo>
                <a:lnTo>
                  <a:pt x="212" y="379"/>
                </a:lnTo>
                <a:lnTo>
                  <a:pt x="209" y="377"/>
                </a:lnTo>
                <a:lnTo>
                  <a:pt x="204" y="373"/>
                </a:lnTo>
                <a:lnTo>
                  <a:pt x="198" y="372"/>
                </a:lnTo>
                <a:lnTo>
                  <a:pt x="192" y="373"/>
                </a:lnTo>
                <a:lnTo>
                  <a:pt x="185" y="377"/>
                </a:lnTo>
                <a:lnTo>
                  <a:pt x="177" y="383"/>
                </a:lnTo>
                <a:lnTo>
                  <a:pt x="165" y="400"/>
                </a:lnTo>
                <a:lnTo>
                  <a:pt x="165" y="396"/>
                </a:lnTo>
                <a:lnTo>
                  <a:pt x="163" y="388"/>
                </a:lnTo>
                <a:lnTo>
                  <a:pt x="158" y="380"/>
                </a:lnTo>
                <a:lnTo>
                  <a:pt x="149" y="374"/>
                </a:lnTo>
                <a:lnTo>
                  <a:pt x="116" y="370"/>
                </a:lnTo>
                <a:lnTo>
                  <a:pt x="113" y="374"/>
                </a:lnTo>
                <a:lnTo>
                  <a:pt x="109" y="383"/>
                </a:lnTo>
                <a:lnTo>
                  <a:pt x="101" y="393"/>
                </a:lnTo>
                <a:lnTo>
                  <a:pt x="94" y="397"/>
                </a:lnTo>
                <a:lnTo>
                  <a:pt x="92" y="401"/>
                </a:lnTo>
                <a:lnTo>
                  <a:pt x="87" y="405"/>
                </a:lnTo>
                <a:lnTo>
                  <a:pt x="81" y="408"/>
                </a:lnTo>
                <a:lnTo>
                  <a:pt x="77" y="402"/>
                </a:lnTo>
                <a:lnTo>
                  <a:pt x="69" y="362"/>
                </a:lnTo>
                <a:lnTo>
                  <a:pt x="60" y="319"/>
                </a:lnTo>
                <a:lnTo>
                  <a:pt x="60" y="318"/>
                </a:lnTo>
                <a:lnTo>
                  <a:pt x="60" y="313"/>
                </a:lnTo>
                <a:lnTo>
                  <a:pt x="58" y="306"/>
                </a:lnTo>
                <a:lnTo>
                  <a:pt x="58" y="300"/>
                </a:lnTo>
                <a:lnTo>
                  <a:pt x="57" y="291"/>
                </a:lnTo>
                <a:lnTo>
                  <a:pt x="55" y="285"/>
                </a:lnTo>
                <a:lnTo>
                  <a:pt x="51" y="279"/>
                </a:lnTo>
                <a:lnTo>
                  <a:pt x="48" y="275"/>
                </a:lnTo>
                <a:lnTo>
                  <a:pt x="23" y="243"/>
                </a:lnTo>
                <a:lnTo>
                  <a:pt x="22" y="242"/>
                </a:lnTo>
                <a:lnTo>
                  <a:pt x="19" y="240"/>
                </a:lnTo>
                <a:lnTo>
                  <a:pt x="17" y="235"/>
                </a:lnTo>
                <a:lnTo>
                  <a:pt x="14" y="228"/>
                </a:lnTo>
                <a:lnTo>
                  <a:pt x="9" y="221"/>
                </a:lnTo>
                <a:lnTo>
                  <a:pt x="6" y="212"/>
                </a:lnTo>
                <a:lnTo>
                  <a:pt x="2" y="202"/>
                </a:lnTo>
                <a:lnTo>
                  <a:pt x="0" y="191"/>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580" name="Freeform 4"/>
          <p:cNvSpPr>
            <a:spLocks/>
          </p:cNvSpPr>
          <p:nvPr/>
        </p:nvSpPr>
        <p:spPr bwMode="auto">
          <a:xfrm>
            <a:off x="2522589" y="4878388"/>
            <a:ext cx="250825" cy="385762"/>
          </a:xfrm>
          <a:custGeom>
            <a:avLst/>
            <a:gdLst>
              <a:gd name="T0" fmla="*/ 2147483647 w 355"/>
              <a:gd name="T1" fmla="*/ 2147483647 h 487"/>
              <a:gd name="T2" fmla="*/ 2147483647 w 355"/>
              <a:gd name="T3" fmla="*/ 2147483647 h 487"/>
              <a:gd name="T4" fmla="*/ 2147483647 w 355"/>
              <a:gd name="T5" fmla="*/ 2147483647 h 487"/>
              <a:gd name="T6" fmla="*/ 2147483647 w 355"/>
              <a:gd name="T7" fmla="*/ 2147483647 h 487"/>
              <a:gd name="T8" fmla="*/ 2147483647 w 355"/>
              <a:gd name="T9" fmla="*/ 2147483647 h 487"/>
              <a:gd name="T10" fmla="*/ 2147483647 w 355"/>
              <a:gd name="T11" fmla="*/ 2147483647 h 487"/>
              <a:gd name="T12" fmla="*/ 2147483647 w 355"/>
              <a:gd name="T13" fmla="*/ 2147483647 h 487"/>
              <a:gd name="T14" fmla="*/ 2147483647 w 355"/>
              <a:gd name="T15" fmla="*/ 2147483647 h 487"/>
              <a:gd name="T16" fmla="*/ 2147483647 w 355"/>
              <a:gd name="T17" fmla="*/ 2147483647 h 487"/>
              <a:gd name="T18" fmla="*/ 2147483647 w 355"/>
              <a:gd name="T19" fmla="*/ 2147483647 h 487"/>
              <a:gd name="T20" fmla="*/ 2147483647 w 355"/>
              <a:gd name="T21" fmla="*/ 2147483647 h 487"/>
              <a:gd name="T22" fmla="*/ 2147483647 w 355"/>
              <a:gd name="T23" fmla="*/ 2147483647 h 487"/>
              <a:gd name="T24" fmla="*/ 2147483647 w 355"/>
              <a:gd name="T25" fmla="*/ 2147483647 h 487"/>
              <a:gd name="T26" fmla="*/ 2147483647 w 355"/>
              <a:gd name="T27" fmla="*/ 2147483647 h 487"/>
              <a:gd name="T28" fmla="*/ 2147483647 w 355"/>
              <a:gd name="T29" fmla="*/ 2147483647 h 487"/>
              <a:gd name="T30" fmla="*/ 2147483647 w 355"/>
              <a:gd name="T31" fmla="*/ 2147483647 h 487"/>
              <a:gd name="T32" fmla="*/ 2147483647 w 355"/>
              <a:gd name="T33" fmla="*/ 2147483647 h 487"/>
              <a:gd name="T34" fmla="*/ 2147483647 w 355"/>
              <a:gd name="T35" fmla="*/ 2147483647 h 487"/>
              <a:gd name="T36" fmla="*/ 2147483647 w 355"/>
              <a:gd name="T37" fmla="*/ 2147483647 h 487"/>
              <a:gd name="T38" fmla="*/ 2147483647 w 355"/>
              <a:gd name="T39" fmla="*/ 2147483647 h 487"/>
              <a:gd name="T40" fmla="*/ 2147483647 w 355"/>
              <a:gd name="T41" fmla="*/ 2147483647 h 487"/>
              <a:gd name="T42" fmla="*/ 2147483647 w 355"/>
              <a:gd name="T43" fmla="*/ 2147483647 h 487"/>
              <a:gd name="T44" fmla="*/ 2147483647 w 355"/>
              <a:gd name="T45" fmla="*/ 2147483647 h 487"/>
              <a:gd name="T46" fmla="*/ 2147483647 w 355"/>
              <a:gd name="T47" fmla="*/ 2147483647 h 487"/>
              <a:gd name="T48" fmla="*/ 2147483647 w 355"/>
              <a:gd name="T49" fmla="*/ 2147483647 h 487"/>
              <a:gd name="T50" fmla="*/ 2147483647 w 355"/>
              <a:gd name="T51" fmla="*/ 2147483647 h 487"/>
              <a:gd name="T52" fmla="*/ 2147483647 w 355"/>
              <a:gd name="T53" fmla="*/ 2147483647 h 487"/>
              <a:gd name="T54" fmla="*/ 2147483647 w 355"/>
              <a:gd name="T55" fmla="*/ 2147483647 h 487"/>
              <a:gd name="T56" fmla="*/ 2147483647 w 355"/>
              <a:gd name="T57" fmla="*/ 2147483647 h 487"/>
              <a:gd name="T58" fmla="*/ 2147483647 w 355"/>
              <a:gd name="T59" fmla="*/ 2147483647 h 487"/>
              <a:gd name="T60" fmla="*/ 2147483647 w 355"/>
              <a:gd name="T61" fmla="*/ 2147483647 h 487"/>
              <a:gd name="T62" fmla="*/ 2147483647 w 355"/>
              <a:gd name="T63" fmla="*/ 2147483647 h 487"/>
              <a:gd name="T64" fmla="*/ 2147483647 w 355"/>
              <a:gd name="T65" fmla="*/ 2147483647 h 487"/>
              <a:gd name="T66" fmla="*/ 2147483647 w 355"/>
              <a:gd name="T67" fmla="*/ 2147483647 h 487"/>
              <a:gd name="T68" fmla="*/ 2147483647 w 355"/>
              <a:gd name="T69" fmla="*/ 2147483647 h 487"/>
              <a:gd name="T70" fmla="*/ 2147483647 w 355"/>
              <a:gd name="T71" fmla="*/ 2147483647 h 487"/>
              <a:gd name="T72" fmla="*/ 2147483647 w 355"/>
              <a:gd name="T73" fmla="*/ 2147483647 h 487"/>
              <a:gd name="T74" fmla="*/ 2147483647 w 355"/>
              <a:gd name="T75" fmla="*/ 2147483647 h 487"/>
              <a:gd name="T76" fmla="*/ 2147483647 w 355"/>
              <a:gd name="T77" fmla="*/ 2147483647 h 487"/>
              <a:gd name="T78" fmla="*/ 2147483647 w 355"/>
              <a:gd name="T79" fmla="*/ 2147483647 h 487"/>
              <a:gd name="T80" fmla="*/ 2147483647 w 355"/>
              <a:gd name="T81" fmla="*/ 2147483647 h 487"/>
              <a:gd name="T82" fmla="*/ 2147483647 w 355"/>
              <a:gd name="T83" fmla="*/ 2147483647 h 487"/>
              <a:gd name="T84" fmla="*/ 2147483647 w 355"/>
              <a:gd name="T85" fmla="*/ 2147483647 h 487"/>
              <a:gd name="T86" fmla="*/ 2147483647 w 355"/>
              <a:gd name="T87" fmla="*/ 2147483647 h 487"/>
              <a:gd name="T88" fmla="*/ 2147483647 w 355"/>
              <a:gd name="T89" fmla="*/ 2147483647 h 487"/>
              <a:gd name="T90" fmla="*/ 2147483647 w 355"/>
              <a:gd name="T91" fmla="*/ 2147483647 h 487"/>
              <a:gd name="T92" fmla="*/ 2147483647 w 355"/>
              <a:gd name="T93" fmla="*/ 2147483647 h 487"/>
              <a:gd name="T94" fmla="*/ 2147483647 w 355"/>
              <a:gd name="T95" fmla="*/ 2147483647 h 487"/>
              <a:gd name="T96" fmla="*/ 2147483647 w 355"/>
              <a:gd name="T97" fmla="*/ 2147483647 h 48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55"/>
              <a:gd name="T148" fmla="*/ 0 h 487"/>
              <a:gd name="T149" fmla="*/ 355 w 355"/>
              <a:gd name="T150" fmla="*/ 487 h 48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55" h="487">
                <a:moveTo>
                  <a:pt x="163" y="449"/>
                </a:moveTo>
                <a:lnTo>
                  <a:pt x="154" y="442"/>
                </a:lnTo>
                <a:lnTo>
                  <a:pt x="148" y="434"/>
                </a:lnTo>
                <a:lnTo>
                  <a:pt x="143" y="426"/>
                </a:lnTo>
                <a:lnTo>
                  <a:pt x="139" y="418"/>
                </a:lnTo>
                <a:lnTo>
                  <a:pt x="137" y="410"/>
                </a:lnTo>
                <a:lnTo>
                  <a:pt x="135" y="402"/>
                </a:lnTo>
                <a:lnTo>
                  <a:pt x="133" y="395"/>
                </a:lnTo>
                <a:lnTo>
                  <a:pt x="132" y="390"/>
                </a:lnTo>
                <a:lnTo>
                  <a:pt x="130" y="383"/>
                </a:lnTo>
                <a:lnTo>
                  <a:pt x="124" y="371"/>
                </a:lnTo>
                <a:lnTo>
                  <a:pt x="117" y="355"/>
                </a:lnTo>
                <a:lnTo>
                  <a:pt x="111" y="337"/>
                </a:lnTo>
                <a:lnTo>
                  <a:pt x="102" y="321"/>
                </a:lnTo>
                <a:lnTo>
                  <a:pt x="97" y="308"/>
                </a:lnTo>
                <a:lnTo>
                  <a:pt x="92" y="297"/>
                </a:lnTo>
                <a:lnTo>
                  <a:pt x="90" y="294"/>
                </a:lnTo>
                <a:lnTo>
                  <a:pt x="85" y="282"/>
                </a:lnTo>
                <a:lnTo>
                  <a:pt x="78" y="269"/>
                </a:lnTo>
                <a:lnTo>
                  <a:pt x="69" y="255"/>
                </a:lnTo>
                <a:lnTo>
                  <a:pt x="58" y="240"/>
                </a:lnTo>
                <a:lnTo>
                  <a:pt x="47" y="226"/>
                </a:lnTo>
                <a:lnTo>
                  <a:pt x="36" y="213"/>
                </a:lnTo>
                <a:lnTo>
                  <a:pt x="27" y="203"/>
                </a:lnTo>
                <a:lnTo>
                  <a:pt x="19" y="194"/>
                </a:lnTo>
                <a:lnTo>
                  <a:pt x="9" y="180"/>
                </a:lnTo>
                <a:lnTo>
                  <a:pt x="8" y="172"/>
                </a:lnTo>
                <a:lnTo>
                  <a:pt x="9" y="166"/>
                </a:lnTo>
                <a:lnTo>
                  <a:pt x="11" y="165"/>
                </a:lnTo>
                <a:lnTo>
                  <a:pt x="11" y="157"/>
                </a:lnTo>
                <a:lnTo>
                  <a:pt x="7" y="151"/>
                </a:lnTo>
                <a:lnTo>
                  <a:pt x="3" y="148"/>
                </a:lnTo>
                <a:lnTo>
                  <a:pt x="0" y="147"/>
                </a:lnTo>
                <a:lnTo>
                  <a:pt x="3" y="134"/>
                </a:lnTo>
                <a:lnTo>
                  <a:pt x="8" y="126"/>
                </a:lnTo>
                <a:lnTo>
                  <a:pt x="15" y="124"/>
                </a:lnTo>
                <a:lnTo>
                  <a:pt x="21" y="124"/>
                </a:lnTo>
                <a:lnTo>
                  <a:pt x="27" y="125"/>
                </a:lnTo>
                <a:lnTo>
                  <a:pt x="32" y="132"/>
                </a:lnTo>
                <a:lnTo>
                  <a:pt x="52" y="129"/>
                </a:lnTo>
                <a:lnTo>
                  <a:pt x="59" y="135"/>
                </a:lnTo>
                <a:lnTo>
                  <a:pt x="66" y="134"/>
                </a:lnTo>
                <a:lnTo>
                  <a:pt x="70" y="128"/>
                </a:lnTo>
                <a:lnTo>
                  <a:pt x="73" y="126"/>
                </a:lnTo>
                <a:lnTo>
                  <a:pt x="76" y="120"/>
                </a:lnTo>
                <a:lnTo>
                  <a:pt x="80" y="113"/>
                </a:lnTo>
                <a:lnTo>
                  <a:pt x="81" y="106"/>
                </a:lnTo>
                <a:lnTo>
                  <a:pt x="82" y="104"/>
                </a:lnTo>
                <a:lnTo>
                  <a:pt x="85" y="97"/>
                </a:lnTo>
                <a:lnTo>
                  <a:pt x="90" y="94"/>
                </a:lnTo>
                <a:lnTo>
                  <a:pt x="92" y="94"/>
                </a:lnTo>
                <a:lnTo>
                  <a:pt x="93" y="94"/>
                </a:lnTo>
                <a:lnTo>
                  <a:pt x="109" y="92"/>
                </a:lnTo>
                <a:lnTo>
                  <a:pt x="124" y="85"/>
                </a:lnTo>
                <a:lnTo>
                  <a:pt x="137" y="74"/>
                </a:lnTo>
                <a:lnTo>
                  <a:pt x="147" y="63"/>
                </a:lnTo>
                <a:lnTo>
                  <a:pt x="155" y="50"/>
                </a:lnTo>
                <a:lnTo>
                  <a:pt x="161" y="39"/>
                </a:lnTo>
                <a:lnTo>
                  <a:pt x="164" y="29"/>
                </a:lnTo>
                <a:lnTo>
                  <a:pt x="166" y="25"/>
                </a:lnTo>
                <a:lnTo>
                  <a:pt x="166" y="21"/>
                </a:lnTo>
                <a:lnTo>
                  <a:pt x="164" y="17"/>
                </a:lnTo>
                <a:lnTo>
                  <a:pt x="164" y="11"/>
                </a:lnTo>
                <a:lnTo>
                  <a:pt x="163" y="6"/>
                </a:lnTo>
                <a:lnTo>
                  <a:pt x="162" y="0"/>
                </a:lnTo>
                <a:lnTo>
                  <a:pt x="168" y="3"/>
                </a:lnTo>
                <a:lnTo>
                  <a:pt x="175" y="6"/>
                </a:lnTo>
                <a:lnTo>
                  <a:pt x="181" y="9"/>
                </a:lnTo>
                <a:lnTo>
                  <a:pt x="187" y="11"/>
                </a:lnTo>
                <a:lnTo>
                  <a:pt x="190" y="11"/>
                </a:lnTo>
                <a:lnTo>
                  <a:pt x="195" y="13"/>
                </a:lnTo>
                <a:lnTo>
                  <a:pt x="204" y="16"/>
                </a:lnTo>
                <a:lnTo>
                  <a:pt x="214" y="19"/>
                </a:lnTo>
                <a:lnTo>
                  <a:pt x="224" y="23"/>
                </a:lnTo>
                <a:lnTo>
                  <a:pt x="235" y="28"/>
                </a:lnTo>
                <a:lnTo>
                  <a:pt x="243" y="34"/>
                </a:lnTo>
                <a:lnTo>
                  <a:pt x="248" y="41"/>
                </a:lnTo>
                <a:lnTo>
                  <a:pt x="248" y="42"/>
                </a:lnTo>
                <a:lnTo>
                  <a:pt x="247" y="46"/>
                </a:lnTo>
                <a:lnTo>
                  <a:pt x="248" y="50"/>
                </a:lnTo>
                <a:lnTo>
                  <a:pt x="249" y="55"/>
                </a:lnTo>
                <a:lnTo>
                  <a:pt x="252" y="60"/>
                </a:lnTo>
                <a:lnTo>
                  <a:pt x="257" y="65"/>
                </a:lnTo>
                <a:lnTo>
                  <a:pt x="266" y="69"/>
                </a:lnTo>
                <a:lnTo>
                  <a:pt x="278" y="71"/>
                </a:lnTo>
                <a:lnTo>
                  <a:pt x="279" y="71"/>
                </a:lnTo>
                <a:lnTo>
                  <a:pt x="283" y="71"/>
                </a:lnTo>
                <a:lnTo>
                  <a:pt x="287" y="71"/>
                </a:lnTo>
                <a:lnTo>
                  <a:pt x="294" y="72"/>
                </a:lnTo>
                <a:lnTo>
                  <a:pt x="300" y="72"/>
                </a:lnTo>
                <a:lnTo>
                  <a:pt x="306" y="72"/>
                </a:lnTo>
                <a:lnTo>
                  <a:pt x="310" y="73"/>
                </a:lnTo>
                <a:lnTo>
                  <a:pt x="313" y="73"/>
                </a:lnTo>
                <a:lnTo>
                  <a:pt x="316" y="75"/>
                </a:lnTo>
                <a:lnTo>
                  <a:pt x="319" y="80"/>
                </a:lnTo>
                <a:lnTo>
                  <a:pt x="321" y="83"/>
                </a:lnTo>
                <a:lnTo>
                  <a:pt x="322" y="86"/>
                </a:lnTo>
                <a:lnTo>
                  <a:pt x="309" y="117"/>
                </a:lnTo>
                <a:lnTo>
                  <a:pt x="324" y="118"/>
                </a:lnTo>
                <a:lnTo>
                  <a:pt x="322" y="129"/>
                </a:lnTo>
                <a:lnTo>
                  <a:pt x="310" y="129"/>
                </a:lnTo>
                <a:lnTo>
                  <a:pt x="308" y="128"/>
                </a:lnTo>
                <a:lnTo>
                  <a:pt x="303" y="126"/>
                </a:lnTo>
                <a:lnTo>
                  <a:pt x="298" y="126"/>
                </a:lnTo>
                <a:lnTo>
                  <a:pt x="292" y="129"/>
                </a:lnTo>
                <a:lnTo>
                  <a:pt x="290" y="129"/>
                </a:lnTo>
                <a:lnTo>
                  <a:pt x="285" y="131"/>
                </a:lnTo>
                <a:lnTo>
                  <a:pt x="279" y="132"/>
                </a:lnTo>
                <a:lnTo>
                  <a:pt x="271" y="134"/>
                </a:lnTo>
                <a:lnTo>
                  <a:pt x="262" y="137"/>
                </a:lnTo>
                <a:lnTo>
                  <a:pt x="254" y="143"/>
                </a:lnTo>
                <a:lnTo>
                  <a:pt x="247" y="150"/>
                </a:lnTo>
                <a:lnTo>
                  <a:pt x="243" y="159"/>
                </a:lnTo>
                <a:lnTo>
                  <a:pt x="243" y="163"/>
                </a:lnTo>
                <a:lnTo>
                  <a:pt x="240" y="170"/>
                </a:lnTo>
                <a:lnTo>
                  <a:pt x="238" y="178"/>
                </a:lnTo>
                <a:lnTo>
                  <a:pt x="235" y="183"/>
                </a:lnTo>
                <a:lnTo>
                  <a:pt x="233" y="185"/>
                </a:lnTo>
                <a:lnTo>
                  <a:pt x="231" y="187"/>
                </a:lnTo>
                <a:lnTo>
                  <a:pt x="228" y="193"/>
                </a:lnTo>
                <a:lnTo>
                  <a:pt x="223" y="200"/>
                </a:lnTo>
                <a:lnTo>
                  <a:pt x="221" y="208"/>
                </a:lnTo>
                <a:lnTo>
                  <a:pt x="220" y="218"/>
                </a:lnTo>
                <a:lnTo>
                  <a:pt x="221" y="229"/>
                </a:lnTo>
                <a:lnTo>
                  <a:pt x="225" y="243"/>
                </a:lnTo>
                <a:lnTo>
                  <a:pt x="228" y="247"/>
                </a:lnTo>
                <a:lnTo>
                  <a:pt x="231" y="255"/>
                </a:lnTo>
                <a:lnTo>
                  <a:pt x="232" y="263"/>
                </a:lnTo>
                <a:lnTo>
                  <a:pt x="229" y="266"/>
                </a:lnTo>
                <a:lnTo>
                  <a:pt x="232" y="265"/>
                </a:lnTo>
                <a:lnTo>
                  <a:pt x="239" y="264"/>
                </a:lnTo>
                <a:lnTo>
                  <a:pt x="247" y="264"/>
                </a:lnTo>
                <a:lnTo>
                  <a:pt x="252" y="269"/>
                </a:lnTo>
                <a:lnTo>
                  <a:pt x="253" y="271"/>
                </a:lnTo>
                <a:lnTo>
                  <a:pt x="255" y="272"/>
                </a:lnTo>
                <a:lnTo>
                  <a:pt x="263" y="274"/>
                </a:lnTo>
                <a:lnTo>
                  <a:pt x="271" y="275"/>
                </a:lnTo>
                <a:lnTo>
                  <a:pt x="277" y="277"/>
                </a:lnTo>
                <a:lnTo>
                  <a:pt x="279" y="277"/>
                </a:lnTo>
                <a:lnTo>
                  <a:pt x="280" y="277"/>
                </a:lnTo>
                <a:lnTo>
                  <a:pt x="284" y="274"/>
                </a:lnTo>
                <a:lnTo>
                  <a:pt x="293" y="271"/>
                </a:lnTo>
                <a:lnTo>
                  <a:pt x="301" y="264"/>
                </a:lnTo>
                <a:lnTo>
                  <a:pt x="305" y="258"/>
                </a:lnTo>
                <a:lnTo>
                  <a:pt x="303" y="309"/>
                </a:lnTo>
                <a:lnTo>
                  <a:pt x="303" y="310"/>
                </a:lnTo>
                <a:lnTo>
                  <a:pt x="306" y="312"/>
                </a:lnTo>
                <a:lnTo>
                  <a:pt x="310" y="316"/>
                </a:lnTo>
                <a:lnTo>
                  <a:pt x="318" y="318"/>
                </a:lnTo>
                <a:lnTo>
                  <a:pt x="319" y="318"/>
                </a:lnTo>
                <a:lnTo>
                  <a:pt x="322" y="318"/>
                </a:lnTo>
                <a:lnTo>
                  <a:pt x="326" y="318"/>
                </a:lnTo>
                <a:lnTo>
                  <a:pt x="331" y="318"/>
                </a:lnTo>
                <a:lnTo>
                  <a:pt x="350" y="351"/>
                </a:lnTo>
                <a:lnTo>
                  <a:pt x="352" y="354"/>
                </a:lnTo>
                <a:lnTo>
                  <a:pt x="353" y="358"/>
                </a:lnTo>
                <a:lnTo>
                  <a:pt x="353" y="367"/>
                </a:lnTo>
                <a:lnTo>
                  <a:pt x="352" y="369"/>
                </a:lnTo>
                <a:lnTo>
                  <a:pt x="350" y="373"/>
                </a:lnTo>
                <a:lnTo>
                  <a:pt x="349" y="379"/>
                </a:lnTo>
                <a:lnTo>
                  <a:pt x="347" y="387"/>
                </a:lnTo>
                <a:lnTo>
                  <a:pt x="346" y="394"/>
                </a:lnTo>
                <a:lnTo>
                  <a:pt x="345" y="402"/>
                </a:lnTo>
                <a:lnTo>
                  <a:pt x="345" y="409"/>
                </a:lnTo>
                <a:lnTo>
                  <a:pt x="347" y="413"/>
                </a:lnTo>
                <a:lnTo>
                  <a:pt x="349" y="417"/>
                </a:lnTo>
                <a:lnTo>
                  <a:pt x="354" y="424"/>
                </a:lnTo>
                <a:lnTo>
                  <a:pt x="355" y="433"/>
                </a:lnTo>
                <a:lnTo>
                  <a:pt x="348" y="443"/>
                </a:lnTo>
                <a:lnTo>
                  <a:pt x="347" y="443"/>
                </a:lnTo>
                <a:lnTo>
                  <a:pt x="342" y="444"/>
                </a:lnTo>
                <a:lnTo>
                  <a:pt x="337" y="447"/>
                </a:lnTo>
                <a:lnTo>
                  <a:pt x="330" y="449"/>
                </a:lnTo>
                <a:lnTo>
                  <a:pt x="323" y="452"/>
                </a:lnTo>
                <a:lnTo>
                  <a:pt x="315" y="456"/>
                </a:lnTo>
                <a:lnTo>
                  <a:pt x="309" y="460"/>
                </a:lnTo>
                <a:lnTo>
                  <a:pt x="305" y="465"/>
                </a:lnTo>
                <a:lnTo>
                  <a:pt x="301" y="467"/>
                </a:lnTo>
                <a:lnTo>
                  <a:pt x="295" y="471"/>
                </a:lnTo>
                <a:lnTo>
                  <a:pt x="287" y="474"/>
                </a:lnTo>
                <a:lnTo>
                  <a:pt x="278" y="478"/>
                </a:lnTo>
                <a:lnTo>
                  <a:pt x="269" y="481"/>
                </a:lnTo>
                <a:lnTo>
                  <a:pt x="261" y="485"/>
                </a:lnTo>
                <a:lnTo>
                  <a:pt x="256" y="486"/>
                </a:lnTo>
                <a:lnTo>
                  <a:pt x="254" y="487"/>
                </a:lnTo>
                <a:lnTo>
                  <a:pt x="237" y="487"/>
                </a:lnTo>
                <a:lnTo>
                  <a:pt x="235" y="486"/>
                </a:lnTo>
                <a:lnTo>
                  <a:pt x="230" y="483"/>
                </a:lnTo>
                <a:lnTo>
                  <a:pt x="223" y="479"/>
                </a:lnTo>
                <a:lnTo>
                  <a:pt x="214" y="474"/>
                </a:lnTo>
                <a:lnTo>
                  <a:pt x="205" y="468"/>
                </a:lnTo>
                <a:lnTo>
                  <a:pt x="197" y="464"/>
                </a:lnTo>
                <a:lnTo>
                  <a:pt x="190" y="460"/>
                </a:lnTo>
                <a:lnTo>
                  <a:pt x="185" y="457"/>
                </a:lnTo>
                <a:lnTo>
                  <a:pt x="163" y="44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581" name="Freeform 5"/>
          <p:cNvSpPr>
            <a:spLocks/>
          </p:cNvSpPr>
          <p:nvPr/>
        </p:nvSpPr>
        <p:spPr bwMode="auto">
          <a:xfrm>
            <a:off x="2522589" y="4878388"/>
            <a:ext cx="250825" cy="385762"/>
          </a:xfrm>
          <a:custGeom>
            <a:avLst/>
            <a:gdLst>
              <a:gd name="T0" fmla="*/ 2147483647 w 355"/>
              <a:gd name="T1" fmla="*/ 2147483647 h 487"/>
              <a:gd name="T2" fmla="*/ 2147483647 w 355"/>
              <a:gd name="T3" fmla="*/ 2147483647 h 487"/>
              <a:gd name="T4" fmla="*/ 2147483647 w 355"/>
              <a:gd name="T5" fmla="*/ 2147483647 h 487"/>
              <a:gd name="T6" fmla="*/ 2147483647 w 355"/>
              <a:gd name="T7" fmla="*/ 2147483647 h 487"/>
              <a:gd name="T8" fmla="*/ 2147483647 w 355"/>
              <a:gd name="T9" fmla="*/ 2147483647 h 487"/>
              <a:gd name="T10" fmla="*/ 2147483647 w 355"/>
              <a:gd name="T11" fmla="*/ 2147483647 h 487"/>
              <a:gd name="T12" fmla="*/ 2147483647 w 355"/>
              <a:gd name="T13" fmla="*/ 2147483647 h 487"/>
              <a:gd name="T14" fmla="*/ 2147483647 w 355"/>
              <a:gd name="T15" fmla="*/ 2147483647 h 487"/>
              <a:gd name="T16" fmla="*/ 2147483647 w 355"/>
              <a:gd name="T17" fmla="*/ 2147483647 h 487"/>
              <a:gd name="T18" fmla="*/ 2147483647 w 355"/>
              <a:gd name="T19" fmla="*/ 2147483647 h 487"/>
              <a:gd name="T20" fmla="*/ 2147483647 w 355"/>
              <a:gd name="T21" fmla="*/ 2147483647 h 487"/>
              <a:gd name="T22" fmla="*/ 2147483647 w 355"/>
              <a:gd name="T23" fmla="*/ 2147483647 h 487"/>
              <a:gd name="T24" fmla="*/ 2147483647 w 355"/>
              <a:gd name="T25" fmla="*/ 2147483647 h 487"/>
              <a:gd name="T26" fmla="*/ 2147483647 w 355"/>
              <a:gd name="T27" fmla="*/ 2147483647 h 487"/>
              <a:gd name="T28" fmla="*/ 2147483647 w 355"/>
              <a:gd name="T29" fmla="*/ 2147483647 h 487"/>
              <a:gd name="T30" fmla="*/ 2147483647 w 355"/>
              <a:gd name="T31" fmla="*/ 2147483647 h 487"/>
              <a:gd name="T32" fmla="*/ 2147483647 w 355"/>
              <a:gd name="T33" fmla="*/ 2147483647 h 487"/>
              <a:gd name="T34" fmla="*/ 2147483647 w 355"/>
              <a:gd name="T35" fmla="*/ 2147483647 h 487"/>
              <a:gd name="T36" fmla="*/ 2147483647 w 355"/>
              <a:gd name="T37" fmla="*/ 0 h 487"/>
              <a:gd name="T38" fmla="*/ 2147483647 w 355"/>
              <a:gd name="T39" fmla="*/ 2147483647 h 487"/>
              <a:gd name="T40" fmla="*/ 2147483647 w 355"/>
              <a:gd name="T41" fmla="*/ 2147483647 h 487"/>
              <a:gd name="T42" fmla="*/ 2147483647 w 355"/>
              <a:gd name="T43" fmla="*/ 2147483647 h 487"/>
              <a:gd name="T44" fmla="*/ 2147483647 w 355"/>
              <a:gd name="T45" fmla="*/ 2147483647 h 487"/>
              <a:gd name="T46" fmla="*/ 2147483647 w 355"/>
              <a:gd name="T47" fmla="*/ 2147483647 h 487"/>
              <a:gd name="T48" fmla="*/ 2147483647 w 355"/>
              <a:gd name="T49" fmla="*/ 2147483647 h 487"/>
              <a:gd name="T50" fmla="*/ 2147483647 w 355"/>
              <a:gd name="T51" fmla="*/ 2147483647 h 487"/>
              <a:gd name="T52" fmla="*/ 2147483647 w 355"/>
              <a:gd name="T53" fmla="*/ 2147483647 h 487"/>
              <a:gd name="T54" fmla="*/ 2147483647 w 355"/>
              <a:gd name="T55" fmla="*/ 2147483647 h 487"/>
              <a:gd name="T56" fmla="*/ 2147483647 w 355"/>
              <a:gd name="T57" fmla="*/ 2147483647 h 487"/>
              <a:gd name="T58" fmla="*/ 2147483647 w 355"/>
              <a:gd name="T59" fmla="*/ 2147483647 h 487"/>
              <a:gd name="T60" fmla="*/ 2147483647 w 355"/>
              <a:gd name="T61" fmla="*/ 2147483647 h 487"/>
              <a:gd name="T62" fmla="*/ 2147483647 w 355"/>
              <a:gd name="T63" fmla="*/ 2147483647 h 487"/>
              <a:gd name="T64" fmla="*/ 2147483647 w 355"/>
              <a:gd name="T65" fmla="*/ 2147483647 h 487"/>
              <a:gd name="T66" fmla="*/ 2147483647 w 355"/>
              <a:gd name="T67" fmla="*/ 2147483647 h 487"/>
              <a:gd name="T68" fmla="*/ 2147483647 w 355"/>
              <a:gd name="T69" fmla="*/ 2147483647 h 487"/>
              <a:gd name="T70" fmla="*/ 2147483647 w 355"/>
              <a:gd name="T71" fmla="*/ 2147483647 h 487"/>
              <a:gd name="T72" fmla="*/ 2147483647 w 355"/>
              <a:gd name="T73" fmla="*/ 2147483647 h 487"/>
              <a:gd name="T74" fmla="*/ 2147483647 w 355"/>
              <a:gd name="T75" fmla="*/ 2147483647 h 487"/>
              <a:gd name="T76" fmla="*/ 2147483647 w 355"/>
              <a:gd name="T77" fmla="*/ 2147483647 h 487"/>
              <a:gd name="T78" fmla="*/ 2147483647 w 355"/>
              <a:gd name="T79" fmla="*/ 2147483647 h 487"/>
              <a:gd name="T80" fmla="*/ 2147483647 w 355"/>
              <a:gd name="T81" fmla="*/ 2147483647 h 487"/>
              <a:gd name="T82" fmla="*/ 2147483647 w 355"/>
              <a:gd name="T83" fmla="*/ 2147483647 h 487"/>
              <a:gd name="T84" fmla="*/ 2147483647 w 355"/>
              <a:gd name="T85" fmla="*/ 2147483647 h 487"/>
              <a:gd name="T86" fmla="*/ 2147483647 w 355"/>
              <a:gd name="T87" fmla="*/ 2147483647 h 487"/>
              <a:gd name="T88" fmla="*/ 2147483647 w 355"/>
              <a:gd name="T89" fmla="*/ 2147483647 h 487"/>
              <a:gd name="T90" fmla="*/ 2147483647 w 355"/>
              <a:gd name="T91" fmla="*/ 2147483647 h 487"/>
              <a:gd name="T92" fmla="*/ 2147483647 w 355"/>
              <a:gd name="T93" fmla="*/ 2147483647 h 487"/>
              <a:gd name="T94" fmla="*/ 2147483647 w 355"/>
              <a:gd name="T95" fmla="*/ 2147483647 h 487"/>
              <a:gd name="T96" fmla="*/ 2147483647 w 355"/>
              <a:gd name="T97" fmla="*/ 2147483647 h 487"/>
              <a:gd name="T98" fmla="*/ 2147483647 w 355"/>
              <a:gd name="T99" fmla="*/ 2147483647 h 487"/>
              <a:gd name="T100" fmla="*/ 2147483647 w 355"/>
              <a:gd name="T101" fmla="*/ 2147483647 h 487"/>
              <a:gd name="T102" fmla="*/ 2147483647 w 355"/>
              <a:gd name="T103" fmla="*/ 2147483647 h 487"/>
              <a:gd name="T104" fmla="*/ 2147483647 w 355"/>
              <a:gd name="T105" fmla="*/ 2147483647 h 487"/>
              <a:gd name="T106" fmla="*/ 2147483647 w 355"/>
              <a:gd name="T107" fmla="*/ 2147483647 h 487"/>
              <a:gd name="T108" fmla="*/ 2147483647 w 355"/>
              <a:gd name="T109" fmla="*/ 2147483647 h 487"/>
              <a:gd name="T110" fmla="*/ 2147483647 w 355"/>
              <a:gd name="T111" fmla="*/ 2147483647 h 487"/>
              <a:gd name="T112" fmla="*/ 2147483647 w 355"/>
              <a:gd name="T113" fmla="*/ 2147483647 h 48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55"/>
              <a:gd name="T172" fmla="*/ 0 h 487"/>
              <a:gd name="T173" fmla="*/ 355 w 355"/>
              <a:gd name="T174" fmla="*/ 487 h 48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55" h="487">
                <a:moveTo>
                  <a:pt x="163" y="449"/>
                </a:moveTo>
                <a:lnTo>
                  <a:pt x="163" y="449"/>
                </a:lnTo>
                <a:lnTo>
                  <a:pt x="154" y="442"/>
                </a:lnTo>
                <a:lnTo>
                  <a:pt x="148" y="434"/>
                </a:lnTo>
                <a:lnTo>
                  <a:pt x="143" y="426"/>
                </a:lnTo>
                <a:lnTo>
                  <a:pt x="139" y="418"/>
                </a:lnTo>
                <a:lnTo>
                  <a:pt x="137" y="410"/>
                </a:lnTo>
                <a:lnTo>
                  <a:pt x="135" y="402"/>
                </a:lnTo>
                <a:lnTo>
                  <a:pt x="133" y="395"/>
                </a:lnTo>
                <a:lnTo>
                  <a:pt x="132" y="390"/>
                </a:lnTo>
                <a:lnTo>
                  <a:pt x="130" y="383"/>
                </a:lnTo>
                <a:lnTo>
                  <a:pt x="124" y="371"/>
                </a:lnTo>
                <a:lnTo>
                  <a:pt x="117" y="355"/>
                </a:lnTo>
                <a:lnTo>
                  <a:pt x="111" y="337"/>
                </a:lnTo>
                <a:lnTo>
                  <a:pt x="102" y="321"/>
                </a:lnTo>
                <a:lnTo>
                  <a:pt x="97" y="308"/>
                </a:lnTo>
                <a:lnTo>
                  <a:pt x="92" y="297"/>
                </a:lnTo>
                <a:lnTo>
                  <a:pt x="90" y="294"/>
                </a:lnTo>
                <a:lnTo>
                  <a:pt x="85" y="282"/>
                </a:lnTo>
                <a:lnTo>
                  <a:pt x="78" y="269"/>
                </a:lnTo>
                <a:lnTo>
                  <a:pt x="69" y="255"/>
                </a:lnTo>
                <a:lnTo>
                  <a:pt x="58" y="240"/>
                </a:lnTo>
                <a:lnTo>
                  <a:pt x="47" y="226"/>
                </a:lnTo>
                <a:lnTo>
                  <a:pt x="36" y="213"/>
                </a:lnTo>
                <a:lnTo>
                  <a:pt x="27" y="203"/>
                </a:lnTo>
                <a:lnTo>
                  <a:pt x="19" y="194"/>
                </a:lnTo>
                <a:lnTo>
                  <a:pt x="9" y="180"/>
                </a:lnTo>
                <a:lnTo>
                  <a:pt x="8" y="172"/>
                </a:lnTo>
                <a:lnTo>
                  <a:pt x="9" y="166"/>
                </a:lnTo>
                <a:lnTo>
                  <a:pt x="11" y="165"/>
                </a:lnTo>
                <a:lnTo>
                  <a:pt x="11" y="157"/>
                </a:lnTo>
                <a:lnTo>
                  <a:pt x="7" y="151"/>
                </a:lnTo>
                <a:lnTo>
                  <a:pt x="3" y="148"/>
                </a:lnTo>
                <a:lnTo>
                  <a:pt x="0" y="147"/>
                </a:lnTo>
                <a:lnTo>
                  <a:pt x="3" y="134"/>
                </a:lnTo>
                <a:lnTo>
                  <a:pt x="8" y="126"/>
                </a:lnTo>
                <a:lnTo>
                  <a:pt x="15" y="124"/>
                </a:lnTo>
                <a:lnTo>
                  <a:pt x="21" y="124"/>
                </a:lnTo>
                <a:lnTo>
                  <a:pt x="27" y="125"/>
                </a:lnTo>
                <a:lnTo>
                  <a:pt x="32" y="132"/>
                </a:lnTo>
                <a:lnTo>
                  <a:pt x="52" y="129"/>
                </a:lnTo>
                <a:lnTo>
                  <a:pt x="59" y="135"/>
                </a:lnTo>
                <a:lnTo>
                  <a:pt x="66" y="134"/>
                </a:lnTo>
                <a:lnTo>
                  <a:pt x="70" y="128"/>
                </a:lnTo>
                <a:lnTo>
                  <a:pt x="73" y="126"/>
                </a:lnTo>
                <a:lnTo>
                  <a:pt x="76" y="120"/>
                </a:lnTo>
                <a:lnTo>
                  <a:pt x="80" y="113"/>
                </a:lnTo>
                <a:lnTo>
                  <a:pt x="81" y="106"/>
                </a:lnTo>
                <a:lnTo>
                  <a:pt x="82" y="104"/>
                </a:lnTo>
                <a:lnTo>
                  <a:pt x="85" y="97"/>
                </a:lnTo>
                <a:lnTo>
                  <a:pt x="90" y="94"/>
                </a:lnTo>
                <a:lnTo>
                  <a:pt x="92" y="94"/>
                </a:lnTo>
                <a:lnTo>
                  <a:pt x="93" y="94"/>
                </a:lnTo>
                <a:lnTo>
                  <a:pt x="109" y="92"/>
                </a:lnTo>
                <a:lnTo>
                  <a:pt x="124" y="85"/>
                </a:lnTo>
                <a:lnTo>
                  <a:pt x="137" y="74"/>
                </a:lnTo>
                <a:lnTo>
                  <a:pt x="147" y="63"/>
                </a:lnTo>
                <a:lnTo>
                  <a:pt x="155" y="50"/>
                </a:lnTo>
                <a:lnTo>
                  <a:pt x="161" y="39"/>
                </a:lnTo>
                <a:lnTo>
                  <a:pt x="164" y="29"/>
                </a:lnTo>
                <a:lnTo>
                  <a:pt x="166" y="25"/>
                </a:lnTo>
                <a:lnTo>
                  <a:pt x="166" y="21"/>
                </a:lnTo>
                <a:lnTo>
                  <a:pt x="164" y="17"/>
                </a:lnTo>
                <a:lnTo>
                  <a:pt x="164" y="11"/>
                </a:lnTo>
                <a:lnTo>
                  <a:pt x="163" y="6"/>
                </a:lnTo>
                <a:lnTo>
                  <a:pt x="162" y="0"/>
                </a:lnTo>
                <a:lnTo>
                  <a:pt x="168" y="3"/>
                </a:lnTo>
                <a:lnTo>
                  <a:pt x="175" y="6"/>
                </a:lnTo>
                <a:lnTo>
                  <a:pt x="181" y="9"/>
                </a:lnTo>
                <a:lnTo>
                  <a:pt x="187" y="11"/>
                </a:lnTo>
                <a:lnTo>
                  <a:pt x="190" y="11"/>
                </a:lnTo>
                <a:lnTo>
                  <a:pt x="195" y="13"/>
                </a:lnTo>
                <a:lnTo>
                  <a:pt x="204" y="16"/>
                </a:lnTo>
                <a:lnTo>
                  <a:pt x="214" y="19"/>
                </a:lnTo>
                <a:lnTo>
                  <a:pt x="224" y="23"/>
                </a:lnTo>
                <a:lnTo>
                  <a:pt x="235" y="28"/>
                </a:lnTo>
                <a:lnTo>
                  <a:pt x="243" y="34"/>
                </a:lnTo>
                <a:lnTo>
                  <a:pt x="248" y="41"/>
                </a:lnTo>
                <a:lnTo>
                  <a:pt x="248" y="42"/>
                </a:lnTo>
                <a:lnTo>
                  <a:pt x="247" y="46"/>
                </a:lnTo>
                <a:lnTo>
                  <a:pt x="248" y="50"/>
                </a:lnTo>
                <a:lnTo>
                  <a:pt x="249" y="55"/>
                </a:lnTo>
                <a:lnTo>
                  <a:pt x="252" y="60"/>
                </a:lnTo>
                <a:lnTo>
                  <a:pt x="257" y="65"/>
                </a:lnTo>
                <a:lnTo>
                  <a:pt x="266" y="69"/>
                </a:lnTo>
                <a:lnTo>
                  <a:pt x="278" y="71"/>
                </a:lnTo>
                <a:lnTo>
                  <a:pt x="279" y="71"/>
                </a:lnTo>
                <a:lnTo>
                  <a:pt x="283" y="71"/>
                </a:lnTo>
                <a:lnTo>
                  <a:pt x="287" y="71"/>
                </a:lnTo>
                <a:lnTo>
                  <a:pt x="294" y="72"/>
                </a:lnTo>
                <a:lnTo>
                  <a:pt x="300" y="72"/>
                </a:lnTo>
                <a:lnTo>
                  <a:pt x="306" y="72"/>
                </a:lnTo>
                <a:lnTo>
                  <a:pt x="310" y="73"/>
                </a:lnTo>
                <a:lnTo>
                  <a:pt x="313" y="73"/>
                </a:lnTo>
                <a:lnTo>
                  <a:pt x="316" y="75"/>
                </a:lnTo>
                <a:lnTo>
                  <a:pt x="319" y="80"/>
                </a:lnTo>
                <a:lnTo>
                  <a:pt x="321" y="83"/>
                </a:lnTo>
                <a:lnTo>
                  <a:pt x="322" y="86"/>
                </a:lnTo>
                <a:lnTo>
                  <a:pt x="309" y="117"/>
                </a:lnTo>
                <a:lnTo>
                  <a:pt x="324" y="118"/>
                </a:lnTo>
                <a:lnTo>
                  <a:pt x="322" y="129"/>
                </a:lnTo>
                <a:lnTo>
                  <a:pt x="310" y="129"/>
                </a:lnTo>
                <a:lnTo>
                  <a:pt x="308" y="128"/>
                </a:lnTo>
                <a:lnTo>
                  <a:pt x="303" y="126"/>
                </a:lnTo>
                <a:lnTo>
                  <a:pt x="298" y="126"/>
                </a:lnTo>
                <a:lnTo>
                  <a:pt x="292" y="129"/>
                </a:lnTo>
                <a:lnTo>
                  <a:pt x="290" y="129"/>
                </a:lnTo>
                <a:lnTo>
                  <a:pt x="285" y="131"/>
                </a:lnTo>
                <a:lnTo>
                  <a:pt x="279" y="132"/>
                </a:lnTo>
                <a:lnTo>
                  <a:pt x="271" y="134"/>
                </a:lnTo>
                <a:lnTo>
                  <a:pt x="262" y="137"/>
                </a:lnTo>
                <a:lnTo>
                  <a:pt x="254" y="143"/>
                </a:lnTo>
                <a:lnTo>
                  <a:pt x="247" y="150"/>
                </a:lnTo>
                <a:lnTo>
                  <a:pt x="243" y="159"/>
                </a:lnTo>
                <a:lnTo>
                  <a:pt x="243" y="163"/>
                </a:lnTo>
                <a:lnTo>
                  <a:pt x="240" y="170"/>
                </a:lnTo>
                <a:lnTo>
                  <a:pt x="238" y="178"/>
                </a:lnTo>
                <a:lnTo>
                  <a:pt x="235" y="183"/>
                </a:lnTo>
                <a:lnTo>
                  <a:pt x="233" y="185"/>
                </a:lnTo>
                <a:lnTo>
                  <a:pt x="231" y="187"/>
                </a:lnTo>
                <a:lnTo>
                  <a:pt x="228" y="193"/>
                </a:lnTo>
                <a:lnTo>
                  <a:pt x="223" y="200"/>
                </a:lnTo>
                <a:lnTo>
                  <a:pt x="221" y="208"/>
                </a:lnTo>
                <a:lnTo>
                  <a:pt x="220" y="218"/>
                </a:lnTo>
                <a:lnTo>
                  <a:pt x="221" y="229"/>
                </a:lnTo>
                <a:lnTo>
                  <a:pt x="225" y="243"/>
                </a:lnTo>
                <a:lnTo>
                  <a:pt x="228" y="247"/>
                </a:lnTo>
                <a:lnTo>
                  <a:pt x="231" y="255"/>
                </a:lnTo>
                <a:lnTo>
                  <a:pt x="232" y="263"/>
                </a:lnTo>
                <a:lnTo>
                  <a:pt x="229" y="266"/>
                </a:lnTo>
                <a:lnTo>
                  <a:pt x="232" y="265"/>
                </a:lnTo>
                <a:lnTo>
                  <a:pt x="239" y="264"/>
                </a:lnTo>
                <a:lnTo>
                  <a:pt x="247" y="264"/>
                </a:lnTo>
                <a:lnTo>
                  <a:pt x="252" y="269"/>
                </a:lnTo>
                <a:lnTo>
                  <a:pt x="253" y="271"/>
                </a:lnTo>
                <a:lnTo>
                  <a:pt x="255" y="272"/>
                </a:lnTo>
                <a:lnTo>
                  <a:pt x="263" y="274"/>
                </a:lnTo>
                <a:lnTo>
                  <a:pt x="271" y="275"/>
                </a:lnTo>
                <a:lnTo>
                  <a:pt x="277" y="277"/>
                </a:lnTo>
                <a:lnTo>
                  <a:pt x="279" y="277"/>
                </a:lnTo>
                <a:lnTo>
                  <a:pt x="280" y="277"/>
                </a:lnTo>
                <a:lnTo>
                  <a:pt x="284" y="274"/>
                </a:lnTo>
                <a:lnTo>
                  <a:pt x="293" y="271"/>
                </a:lnTo>
                <a:lnTo>
                  <a:pt x="301" y="264"/>
                </a:lnTo>
                <a:lnTo>
                  <a:pt x="305" y="258"/>
                </a:lnTo>
                <a:lnTo>
                  <a:pt x="303" y="309"/>
                </a:lnTo>
                <a:lnTo>
                  <a:pt x="303" y="310"/>
                </a:lnTo>
                <a:lnTo>
                  <a:pt x="306" y="312"/>
                </a:lnTo>
                <a:lnTo>
                  <a:pt x="310" y="316"/>
                </a:lnTo>
                <a:lnTo>
                  <a:pt x="318" y="318"/>
                </a:lnTo>
                <a:lnTo>
                  <a:pt x="319" y="318"/>
                </a:lnTo>
                <a:lnTo>
                  <a:pt x="322" y="318"/>
                </a:lnTo>
                <a:lnTo>
                  <a:pt x="326" y="318"/>
                </a:lnTo>
                <a:lnTo>
                  <a:pt x="331" y="318"/>
                </a:lnTo>
                <a:lnTo>
                  <a:pt x="350" y="351"/>
                </a:lnTo>
                <a:lnTo>
                  <a:pt x="352" y="354"/>
                </a:lnTo>
                <a:lnTo>
                  <a:pt x="353" y="358"/>
                </a:lnTo>
                <a:lnTo>
                  <a:pt x="353" y="367"/>
                </a:lnTo>
                <a:lnTo>
                  <a:pt x="352" y="369"/>
                </a:lnTo>
                <a:lnTo>
                  <a:pt x="350" y="373"/>
                </a:lnTo>
                <a:lnTo>
                  <a:pt x="349" y="379"/>
                </a:lnTo>
                <a:lnTo>
                  <a:pt x="347" y="387"/>
                </a:lnTo>
                <a:lnTo>
                  <a:pt x="346" y="394"/>
                </a:lnTo>
                <a:lnTo>
                  <a:pt x="345" y="402"/>
                </a:lnTo>
                <a:lnTo>
                  <a:pt x="345" y="409"/>
                </a:lnTo>
                <a:lnTo>
                  <a:pt x="347" y="413"/>
                </a:lnTo>
                <a:lnTo>
                  <a:pt x="349" y="417"/>
                </a:lnTo>
                <a:lnTo>
                  <a:pt x="354" y="424"/>
                </a:lnTo>
                <a:lnTo>
                  <a:pt x="355" y="433"/>
                </a:lnTo>
                <a:lnTo>
                  <a:pt x="348" y="443"/>
                </a:lnTo>
                <a:lnTo>
                  <a:pt x="347" y="443"/>
                </a:lnTo>
                <a:lnTo>
                  <a:pt x="342" y="444"/>
                </a:lnTo>
                <a:lnTo>
                  <a:pt x="337" y="447"/>
                </a:lnTo>
                <a:lnTo>
                  <a:pt x="330" y="449"/>
                </a:lnTo>
                <a:lnTo>
                  <a:pt x="323" y="452"/>
                </a:lnTo>
                <a:lnTo>
                  <a:pt x="315" y="456"/>
                </a:lnTo>
                <a:lnTo>
                  <a:pt x="309" y="460"/>
                </a:lnTo>
                <a:lnTo>
                  <a:pt x="305" y="465"/>
                </a:lnTo>
                <a:lnTo>
                  <a:pt x="301" y="467"/>
                </a:lnTo>
                <a:lnTo>
                  <a:pt x="295" y="471"/>
                </a:lnTo>
                <a:lnTo>
                  <a:pt x="287" y="474"/>
                </a:lnTo>
                <a:lnTo>
                  <a:pt x="278" y="478"/>
                </a:lnTo>
                <a:lnTo>
                  <a:pt x="269" y="481"/>
                </a:lnTo>
                <a:lnTo>
                  <a:pt x="261" y="485"/>
                </a:lnTo>
                <a:lnTo>
                  <a:pt x="256" y="486"/>
                </a:lnTo>
                <a:lnTo>
                  <a:pt x="254" y="487"/>
                </a:lnTo>
                <a:lnTo>
                  <a:pt x="237" y="487"/>
                </a:lnTo>
                <a:lnTo>
                  <a:pt x="235" y="486"/>
                </a:lnTo>
                <a:lnTo>
                  <a:pt x="230" y="483"/>
                </a:lnTo>
                <a:lnTo>
                  <a:pt x="223" y="479"/>
                </a:lnTo>
                <a:lnTo>
                  <a:pt x="214" y="474"/>
                </a:lnTo>
                <a:lnTo>
                  <a:pt x="205" y="468"/>
                </a:lnTo>
                <a:lnTo>
                  <a:pt x="197" y="464"/>
                </a:lnTo>
                <a:lnTo>
                  <a:pt x="190" y="460"/>
                </a:lnTo>
                <a:lnTo>
                  <a:pt x="185" y="457"/>
                </a:lnTo>
                <a:lnTo>
                  <a:pt x="163" y="449"/>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582" name="Freeform 6"/>
          <p:cNvSpPr>
            <a:spLocks/>
          </p:cNvSpPr>
          <p:nvPr/>
        </p:nvSpPr>
        <p:spPr bwMode="auto">
          <a:xfrm>
            <a:off x="2693990" y="4591050"/>
            <a:ext cx="249237" cy="274638"/>
          </a:xfrm>
          <a:custGeom>
            <a:avLst/>
            <a:gdLst>
              <a:gd name="T0" fmla="*/ 2147483647 w 351"/>
              <a:gd name="T1" fmla="*/ 2147483647 h 344"/>
              <a:gd name="T2" fmla="*/ 2147483647 w 351"/>
              <a:gd name="T3" fmla="*/ 2147483647 h 344"/>
              <a:gd name="T4" fmla="*/ 2147483647 w 351"/>
              <a:gd name="T5" fmla="*/ 2147483647 h 344"/>
              <a:gd name="T6" fmla="*/ 2147483647 w 351"/>
              <a:gd name="T7" fmla="*/ 2147483647 h 344"/>
              <a:gd name="T8" fmla="*/ 2147483647 w 351"/>
              <a:gd name="T9" fmla="*/ 2147483647 h 344"/>
              <a:gd name="T10" fmla="*/ 2147483647 w 351"/>
              <a:gd name="T11" fmla="*/ 2147483647 h 344"/>
              <a:gd name="T12" fmla="*/ 2147483647 w 351"/>
              <a:gd name="T13" fmla="*/ 2147483647 h 344"/>
              <a:gd name="T14" fmla="*/ 2147483647 w 351"/>
              <a:gd name="T15" fmla="*/ 2147483647 h 344"/>
              <a:gd name="T16" fmla="*/ 2147483647 w 351"/>
              <a:gd name="T17" fmla="*/ 2147483647 h 344"/>
              <a:gd name="T18" fmla="*/ 2147483647 w 351"/>
              <a:gd name="T19" fmla="*/ 2147483647 h 344"/>
              <a:gd name="T20" fmla="*/ 2147483647 w 351"/>
              <a:gd name="T21" fmla="*/ 2147483647 h 344"/>
              <a:gd name="T22" fmla="*/ 2147483647 w 351"/>
              <a:gd name="T23" fmla="*/ 2147483647 h 344"/>
              <a:gd name="T24" fmla="*/ 2147483647 w 351"/>
              <a:gd name="T25" fmla="*/ 2147483647 h 344"/>
              <a:gd name="T26" fmla="*/ 2147483647 w 351"/>
              <a:gd name="T27" fmla="*/ 2147483647 h 344"/>
              <a:gd name="T28" fmla="*/ 2147483647 w 351"/>
              <a:gd name="T29" fmla="*/ 2147483647 h 344"/>
              <a:gd name="T30" fmla="*/ 2147483647 w 351"/>
              <a:gd name="T31" fmla="*/ 2147483647 h 344"/>
              <a:gd name="T32" fmla="*/ 2147483647 w 351"/>
              <a:gd name="T33" fmla="*/ 2147483647 h 344"/>
              <a:gd name="T34" fmla="*/ 2147483647 w 351"/>
              <a:gd name="T35" fmla="*/ 2147483647 h 344"/>
              <a:gd name="T36" fmla="*/ 2147483647 w 351"/>
              <a:gd name="T37" fmla="*/ 2147483647 h 344"/>
              <a:gd name="T38" fmla="*/ 2147483647 w 351"/>
              <a:gd name="T39" fmla="*/ 2147483647 h 344"/>
              <a:gd name="T40" fmla="*/ 2147483647 w 351"/>
              <a:gd name="T41" fmla="*/ 2147483647 h 344"/>
              <a:gd name="T42" fmla="*/ 2147483647 w 351"/>
              <a:gd name="T43" fmla="*/ 2147483647 h 344"/>
              <a:gd name="T44" fmla="*/ 2147483647 w 351"/>
              <a:gd name="T45" fmla="*/ 2147483647 h 344"/>
              <a:gd name="T46" fmla="*/ 2147483647 w 351"/>
              <a:gd name="T47" fmla="*/ 2147483647 h 344"/>
              <a:gd name="T48" fmla="*/ 2147483647 w 351"/>
              <a:gd name="T49" fmla="*/ 2147483647 h 344"/>
              <a:gd name="T50" fmla="*/ 0 w 351"/>
              <a:gd name="T51" fmla="*/ 2147483647 h 344"/>
              <a:gd name="T52" fmla="*/ 2147483647 w 351"/>
              <a:gd name="T53" fmla="*/ 2147483647 h 344"/>
              <a:gd name="T54" fmla="*/ 2147483647 w 351"/>
              <a:gd name="T55" fmla="*/ 2147483647 h 344"/>
              <a:gd name="T56" fmla="*/ 2147483647 w 351"/>
              <a:gd name="T57" fmla="*/ 2147483647 h 344"/>
              <a:gd name="T58" fmla="*/ 2147483647 w 351"/>
              <a:gd name="T59" fmla="*/ 2147483647 h 344"/>
              <a:gd name="T60" fmla="*/ 2147483647 w 351"/>
              <a:gd name="T61" fmla="*/ 2147483647 h 344"/>
              <a:gd name="T62" fmla="*/ 2147483647 w 351"/>
              <a:gd name="T63" fmla="*/ 2147483647 h 344"/>
              <a:gd name="T64" fmla="*/ 2147483647 w 351"/>
              <a:gd name="T65" fmla="*/ 2147483647 h 344"/>
              <a:gd name="T66" fmla="*/ 2147483647 w 351"/>
              <a:gd name="T67" fmla="*/ 2147483647 h 344"/>
              <a:gd name="T68" fmla="*/ 2147483647 w 351"/>
              <a:gd name="T69" fmla="*/ 2147483647 h 344"/>
              <a:gd name="T70" fmla="*/ 2147483647 w 351"/>
              <a:gd name="T71" fmla="*/ 2147483647 h 344"/>
              <a:gd name="T72" fmla="*/ 2147483647 w 351"/>
              <a:gd name="T73" fmla="*/ 2147483647 h 344"/>
              <a:gd name="T74" fmla="*/ 2147483647 w 351"/>
              <a:gd name="T75" fmla="*/ 2147483647 h 344"/>
              <a:gd name="T76" fmla="*/ 2147483647 w 351"/>
              <a:gd name="T77" fmla="*/ 2147483647 h 344"/>
              <a:gd name="T78" fmla="*/ 2147483647 w 351"/>
              <a:gd name="T79" fmla="*/ 2147483647 h 344"/>
              <a:gd name="T80" fmla="*/ 2147483647 w 351"/>
              <a:gd name="T81" fmla="*/ 2147483647 h 344"/>
              <a:gd name="T82" fmla="*/ 2147483647 w 351"/>
              <a:gd name="T83" fmla="*/ 2147483647 h 344"/>
              <a:gd name="T84" fmla="*/ 2147483647 w 351"/>
              <a:gd name="T85" fmla="*/ 2147483647 h 344"/>
              <a:gd name="T86" fmla="*/ 2147483647 w 351"/>
              <a:gd name="T87" fmla="*/ 2147483647 h 344"/>
              <a:gd name="T88" fmla="*/ 2147483647 w 351"/>
              <a:gd name="T89" fmla="*/ 2147483647 h 344"/>
              <a:gd name="T90" fmla="*/ 2147483647 w 351"/>
              <a:gd name="T91" fmla="*/ 2147483647 h 344"/>
              <a:gd name="T92" fmla="*/ 2147483647 w 351"/>
              <a:gd name="T93" fmla="*/ 2147483647 h 344"/>
              <a:gd name="T94" fmla="*/ 2147483647 w 351"/>
              <a:gd name="T95" fmla="*/ 2147483647 h 34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51"/>
              <a:gd name="T145" fmla="*/ 0 h 344"/>
              <a:gd name="T146" fmla="*/ 351 w 351"/>
              <a:gd name="T147" fmla="*/ 344 h 34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51" h="344">
                <a:moveTo>
                  <a:pt x="351" y="115"/>
                </a:moveTo>
                <a:lnTo>
                  <a:pt x="347" y="110"/>
                </a:lnTo>
                <a:lnTo>
                  <a:pt x="342" y="105"/>
                </a:lnTo>
                <a:lnTo>
                  <a:pt x="337" y="103"/>
                </a:lnTo>
                <a:lnTo>
                  <a:pt x="334" y="101"/>
                </a:lnTo>
                <a:lnTo>
                  <a:pt x="333" y="100"/>
                </a:lnTo>
                <a:lnTo>
                  <a:pt x="328" y="96"/>
                </a:lnTo>
                <a:lnTo>
                  <a:pt x="324" y="92"/>
                </a:lnTo>
                <a:lnTo>
                  <a:pt x="319" y="87"/>
                </a:lnTo>
                <a:lnTo>
                  <a:pt x="313" y="82"/>
                </a:lnTo>
                <a:lnTo>
                  <a:pt x="304" y="77"/>
                </a:lnTo>
                <a:lnTo>
                  <a:pt x="294" y="73"/>
                </a:lnTo>
                <a:lnTo>
                  <a:pt x="287" y="70"/>
                </a:lnTo>
                <a:lnTo>
                  <a:pt x="281" y="65"/>
                </a:lnTo>
                <a:lnTo>
                  <a:pt x="273" y="57"/>
                </a:lnTo>
                <a:lnTo>
                  <a:pt x="266" y="51"/>
                </a:lnTo>
                <a:lnTo>
                  <a:pt x="264" y="48"/>
                </a:lnTo>
                <a:lnTo>
                  <a:pt x="256" y="47"/>
                </a:lnTo>
                <a:lnTo>
                  <a:pt x="248" y="46"/>
                </a:lnTo>
                <a:lnTo>
                  <a:pt x="239" y="47"/>
                </a:lnTo>
                <a:lnTo>
                  <a:pt x="231" y="49"/>
                </a:lnTo>
                <a:lnTo>
                  <a:pt x="224" y="51"/>
                </a:lnTo>
                <a:lnTo>
                  <a:pt x="218" y="53"/>
                </a:lnTo>
                <a:lnTo>
                  <a:pt x="213" y="54"/>
                </a:lnTo>
                <a:lnTo>
                  <a:pt x="212" y="55"/>
                </a:lnTo>
                <a:lnTo>
                  <a:pt x="204" y="59"/>
                </a:lnTo>
                <a:lnTo>
                  <a:pt x="195" y="63"/>
                </a:lnTo>
                <a:lnTo>
                  <a:pt x="187" y="64"/>
                </a:lnTo>
                <a:lnTo>
                  <a:pt x="178" y="65"/>
                </a:lnTo>
                <a:lnTo>
                  <a:pt x="170" y="65"/>
                </a:lnTo>
                <a:lnTo>
                  <a:pt x="164" y="65"/>
                </a:lnTo>
                <a:lnTo>
                  <a:pt x="159" y="64"/>
                </a:lnTo>
                <a:lnTo>
                  <a:pt x="158" y="64"/>
                </a:lnTo>
                <a:lnTo>
                  <a:pt x="143" y="59"/>
                </a:lnTo>
                <a:lnTo>
                  <a:pt x="133" y="51"/>
                </a:lnTo>
                <a:lnTo>
                  <a:pt x="127" y="46"/>
                </a:lnTo>
                <a:lnTo>
                  <a:pt x="125" y="42"/>
                </a:lnTo>
                <a:lnTo>
                  <a:pt x="112" y="34"/>
                </a:lnTo>
                <a:lnTo>
                  <a:pt x="104" y="24"/>
                </a:lnTo>
                <a:lnTo>
                  <a:pt x="100" y="16"/>
                </a:lnTo>
                <a:lnTo>
                  <a:pt x="99" y="12"/>
                </a:lnTo>
                <a:lnTo>
                  <a:pt x="95" y="9"/>
                </a:lnTo>
                <a:lnTo>
                  <a:pt x="91" y="7"/>
                </a:lnTo>
                <a:lnTo>
                  <a:pt x="87" y="7"/>
                </a:lnTo>
                <a:lnTo>
                  <a:pt x="86" y="7"/>
                </a:lnTo>
                <a:lnTo>
                  <a:pt x="85" y="5"/>
                </a:lnTo>
                <a:lnTo>
                  <a:pt x="86" y="3"/>
                </a:lnTo>
                <a:lnTo>
                  <a:pt x="87" y="2"/>
                </a:lnTo>
                <a:lnTo>
                  <a:pt x="85" y="0"/>
                </a:lnTo>
                <a:lnTo>
                  <a:pt x="83" y="1"/>
                </a:lnTo>
                <a:lnTo>
                  <a:pt x="81" y="3"/>
                </a:lnTo>
                <a:lnTo>
                  <a:pt x="83" y="4"/>
                </a:lnTo>
                <a:lnTo>
                  <a:pt x="84" y="5"/>
                </a:lnTo>
                <a:lnTo>
                  <a:pt x="85" y="7"/>
                </a:lnTo>
                <a:lnTo>
                  <a:pt x="84" y="9"/>
                </a:lnTo>
                <a:lnTo>
                  <a:pt x="83" y="10"/>
                </a:lnTo>
                <a:lnTo>
                  <a:pt x="81" y="11"/>
                </a:lnTo>
                <a:lnTo>
                  <a:pt x="80" y="12"/>
                </a:lnTo>
                <a:lnTo>
                  <a:pt x="79" y="15"/>
                </a:lnTo>
                <a:lnTo>
                  <a:pt x="79" y="16"/>
                </a:lnTo>
                <a:lnTo>
                  <a:pt x="78" y="18"/>
                </a:lnTo>
                <a:lnTo>
                  <a:pt x="77" y="20"/>
                </a:lnTo>
                <a:lnTo>
                  <a:pt x="76" y="21"/>
                </a:lnTo>
                <a:lnTo>
                  <a:pt x="74" y="23"/>
                </a:lnTo>
                <a:lnTo>
                  <a:pt x="73" y="23"/>
                </a:lnTo>
                <a:lnTo>
                  <a:pt x="72" y="25"/>
                </a:lnTo>
                <a:lnTo>
                  <a:pt x="72" y="28"/>
                </a:lnTo>
                <a:lnTo>
                  <a:pt x="73" y="32"/>
                </a:lnTo>
                <a:lnTo>
                  <a:pt x="74" y="33"/>
                </a:lnTo>
                <a:lnTo>
                  <a:pt x="74" y="36"/>
                </a:lnTo>
                <a:lnTo>
                  <a:pt x="72" y="39"/>
                </a:lnTo>
                <a:lnTo>
                  <a:pt x="69" y="40"/>
                </a:lnTo>
                <a:lnTo>
                  <a:pt x="68" y="40"/>
                </a:lnTo>
                <a:lnTo>
                  <a:pt x="64" y="36"/>
                </a:lnTo>
                <a:lnTo>
                  <a:pt x="64" y="32"/>
                </a:lnTo>
                <a:lnTo>
                  <a:pt x="66" y="28"/>
                </a:lnTo>
                <a:lnTo>
                  <a:pt x="68" y="27"/>
                </a:lnTo>
                <a:lnTo>
                  <a:pt x="69" y="25"/>
                </a:lnTo>
                <a:lnTo>
                  <a:pt x="69" y="24"/>
                </a:lnTo>
                <a:lnTo>
                  <a:pt x="69" y="21"/>
                </a:lnTo>
                <a:lnTo>
                  <a:pt x="65" y="18"/>
                </a:lnTo>
                <a:lnTo>
                  <a:pt x="65" y="15"/>
                </a:lnTo>
                <a:lnTo>
                  <a:pt x="65" y="12"/>
                </a:lnTo>
                <a:lnTo>
                  <a:pt x="66" y="10"/>
                </a:lnTo>
                <a:lnTo>
                  <a:pt x="66" y="9"/>
                </a:lnTo>
                <a:lnTo>
                  <a:pt x="55" y="15"/>
                </a:lnTo>
                <a:lnTo>
                  <a:pt x="46" y="23"/>
                </a:lnTo>
                <a:lnTo>
                  <a:pt x="41" y="30"/>
                </a:lnTo>
                <a:lnTo>
                  <a:pt x="39" y="33"/>
                </a:lnTo>
                <a:lnTo>
                  <a:pt x="38" y="34"/>
                </a:lnTo>
                <a:lnTo>
                  <a:pt x="34" y="35"/>
                </a:lnTo>
                <a:lnTo>
                  <a:pt x="29" y="39"/>
                </a:lnTo>
                <a:lnTo>
                  <a:pt x="23" y="42"/>
                </a:lnTo>
                <a:lnTo>
                  <a:pt x="16" y="46"/>
                </a:lnTo>
                <a:lnTo>
                  <a:pt x="10" y="50"/>
                </a:lnTo>
                <a:lnTo>
                  <a:pt x="6" y="54"/>
                </a:lnTo>
                <a:lnTo>
                  <a:pt x="2" y="58"/>
                </a:lnTo>
                <a:lnTo>
                  <a:pt x="2" y="59"/>
                </a:lnTo>
                <a:lnTo>
                  <a:pt x="1" y="62"/>
                </a:lnTo>
                <a:lnTo>
                  <a:pt x="1" y="65"/>
                </a:lnTo>
                <a:lnTo>
                  <a:pt x="0" y="69"/>
                </a:lnTo>
                <a:lnTo>
                  <a:pt x="0" y="74"/>
                </a:lnTo>
                <a:lnTo>
                  <a:pt x="0" y="80"/>
                </a:lnTo>
                <a:lnTo>
                  <a:pt x="1" y="87"/>
                </a:lnTo>
                <a:lnTo>
                  <a:pt x="3" y="94"/>
                </a:lnTo>
                <a:lnTo>
                  <a:pt x="4" y="95"/>
                </a:lnTo>
                <a:lnTo>
                  <a:pt x="6" y="97"/>
                </a:lnTo>
                <a:lnTo>
                  <a:pt x="8" y="104"/>
                </a:lnTo>
                <a:lnTo>
                  <a:pt x="8" y="117"/>
                </a:lnTo>
                <a:lnTo>
                  <a:pt x="7" y="119"/>
                </a:lnTo>
                <a:lnTo>
                  <a:pt x="6" y="124"/>
                </a:lnTo>
                <a:lnTo>
                  <a:pt x="3" y="132"/>
                </a:lnTo>
                <a:lnTo>
                  <a:pt x="2" y="141"/>
                </a:lnTo>
                <a:lnTo>
                  <a:pt x="3" y="150"/>
                </a:lnTo>
                <a:lnTo>
                  <a:pt x="6" y="159"/>
                </a:lnTo>
                <a:lnTo>
                  <a:pt x="12" y="166"/>
                </a:lnTo>
                <a:lnTo>
                  <a:pt x="24" y="171"/>
                </a:lnTo>
                <a:lnTo>
                  <a:pt x="91" y="180"/>
                </a:lnTo>
                <a:lnTo>
                  <a:pt x="96" y="195"/>
                </a:lnTo>
                <a:lnTo>
                  <a:pt x="99" y="195"/>
                </a:lnTo>
                <a:lnTo>
                  <a:pt x="105" y="196"/>
                </a:lnTo>
                <a:lnTo>
                  <a:pt x="114" y="196"/>
                </a:lnTo>
                <a:lnTo>
                  <a:pt x="120" y="195"/>
                </a:lnTo>
                <a:lnTo>
                  <a:pt x="123" y="194"/>
                </a:lnTo>
                <a:lnTo>
                  <a:pt x="128" y="192"/>
                </a:lnTo>
                <a:lnTo>
                  <a:pt x="133" y="194"/>
                </a:lnTo>
                <a:lnTo>
                  <a:pt x="134" y="203"/>
                </a:lnTo>
                <a:lnTo>
                  <a:pt x="133" y="204"/>
                </a:lnTo>
                <a:lnTo>
                  <a:pt x="130" y="207"/>
                </a:lnTo>
                <a:lnTo>
                  <a:pt x="126" y="210"/>
                </a:lnTo>
                <a:lnTo>
                  <a:pt x="123" y="216"/>
                </a:lnTo>
                <a:lnTo>
                  <a:pt x="119" y="224"/>
                </a:lnTo>
                <a:lnTo>
                  <a:pt x="118" y="233"/>
                </a:lnTo>
                <a:lnTo>
                  <a:pt x="119" y="244"/>
                </a:lnTo>
                <a:lnTo>
                  <a:pt x="125" y="257"/>
                </a:lnTo>
                <a:lnTo>
                  <a:pt x="136" y="263"/>
                </a:lnTo>
                <a:lnTo>
                  <a:pt x="123" y="279"/>
                </a:lnTo>
                <a:lnTo>
                  <a:pt x="124" y="280"/>
                </a:lnTo>
                <a:lnTo>
                  <a:pt x="125" y="284"/>
                </a:lnTo>
                <a:lnTo>
                  <a:pt x="127" y="289"/>
                </a:lnTo>
                <a:lnTo>
                  <a:pt x="130" y="296"/>
                </a:lnTo>
                <a:lnTo>
                  <a:pt x="133" y="304"/>
                </a:lnTo>
                <a:lnTo>
                  <a:pt x="135" y="312"/>
                </a:lnTo>
                <a:lnTo>
                  <a:pt x="136" y="320"/>
                </a:lnTo>
                <a:lnTo>
                  <a:pt x="136" y="328"/>
                </a:lnTo>
                <a:lnTo>
                  <a:pt x="159" y="332"/>
                </a:lnTo>
                <a:lnTo>
                  <a:pt x="196" y="344"/>
                </a:lnTo>
                <a:lnTo>
                  <a:pt x="233" y="304"/>
                </a:lnTo>
                <a:lnTo>
                  <a:pt x="248" y="295"/>
                </a:lnTo>
                <a:lnTo>
                  <a:pt x="248" y="278"/>
                </a:lnTo>
                <a:lnTo>
                  <a:pt x="244" y="279"/>
                </a:lnTo>
                <a:lnTo>
                  <a:pt x="236" y="280"/>
                </a:lnTo>
                <a:lnTo>
                  <a:pt x="227" y="278"/>
                </a:lnTo>
                <a:lnTo>
                  <a:pt x="224" y="270"/>
                </a:lnTo>
                <a:lnTo>
                  <a:pt x="223" y="259"/>
                </a:lnTo>
                <a:lnTo>
                  <a:pt x="221" y="254"/>
                </a:lnTo>
                <a:lnTo>
                  <a:pt x="218" y="250"/>
                </a:lnTo>
                <a:lnTo>
                  <a:pt x="215" y="248"/>
                </a:lnTo>
                <a:lnTo>
                  <a:pt x="211" y="247"/>
                </a:lnTo>
                <a:lnTo>
                  <a:pt x="209" y="246"/>
                </a:lnTo>
                <a:lnTo>
                  <a:pt x="208" y="246"/>
                </a:lnTo>
                <a:lnTo>
                  <a:pt x="209" y="236"/>
                </a:lnTo>
                <a:lnTo>
                  <a:pt x="210" y="238"/>
                </a:lnTo>
                <a:lnTo>
                  <a:pt x="213" y="239"/>
                </a:lnTo>
                <a:lnTo>
                  <a:pt x="220" y="241"/>
                </a:lnTo>
                <a:lnTo>
                  <a:pt x="231" y="244"/>
                </a:lnTo>
                <a:lnTo>
                  <a:pt x="251" y="248"/>
                </a:lnTo>
                <a:lnTo>
                  <a:pt x="258" y="259"/>
                </a:lnTo>
                <a:lnTo>
                  <a:pt x="287" y="257"/>
                </a:lnTo>
                <a:lnTo>
                  <a:pt x="288" y="248"/>
                </a:lnTo>
                <a:lnTo>
                  <a:pt x="306" y="241"/>
                </a:lnTo>
                <a:lnTo>
                  <a:pt x="310" y="242"/>
                </a:lnTo>
                <a:lnTo>
                  <a:pt x="318" y="242"/>
                </a:lnTo>
                <a:lnTo>
                  <a:pt x="325" y="239"/>
                </a:lnTo>
                <a:lnTo>
                  <a:pt x="327" y="231"/>
                </a:lnTo>
                <a:lnTo>
                  <a:pt x="313" y="198"/>
                </a:lnTo>
                <a:lnTo>
                  <a:pt x="313" y="197"/>
                </a:lnTo>
                <a:lnTo>
                  <a:pt x="312" y="195"/>
                </a:lnTo>
                <a:lnTo>
                  <a:pt x="311" y="192"/>
                </a:lnTo>
                <a:lnTo>
                  <a:pt x="310" y="187"/>
                </a:lnTo>
                <a:lnTo>
                  <a:pt x="309" y="180"/>
                </a:lnTo>
                <a:lnTo>
                  <a:pt x="309" y="173"/>
                </a:lnTo>
                <a:lnTo>
                  <a:pt x="310" y="164"/>
                </a:lnTo>
                <a:lnTo>
                  <a:pt x="312" y="155"/>
                </a:lnTo>
                <a:lnTo>
                  <a:pt x="331" y="150"/>
                </a:lnTo>
                <a:lnTo>
                  <a:pt x="328" y="128"/>
                </a:lnTo>
                <a:lnTo>
                  <a:pt x="333" y="127"/>
                </a:lnTo>
                <a:lnTo>
                  <a:pt x="341" y="123"/>
                </a:lnTo>
                <a:lnTo>
                  <a:pt x="349" y="119"/>
                </a:lnTo>
                <a:lnTo>
                  <a:pt x="351" y="11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583" name="Freeform 7"/>
          <p:cNvSpPr>
            <a:spLocks/>
          </p:cNvSpPr>
          <p:nvPr/>
        </p:nvSpPr>
        <p:spPr bwMode="auto">
          <a:xfrm>
            <a:off x="2693990" y="4591050"/>
            <a:ext cx="249237" cy="274638"/>
          </a:xfrm>
          <a:custGeom>
            <a:avLst/>
            <a:gdLst>
              <a:gd name="T0" fmla="*/ 2147483647 w 351"/>
              <a:gd name="T1" fmla="*/ 2147483647 h 344"/>
              <a:gd name="T2" fmla="*/ 2147483647 w 351"/>
              <a:gd name="T3" fmla="*/ 2147483647 h 344"/>
              <a:gd name="T4" fmla="*/ 2147483647 w 351"/>
              <a:gd name="T5" fmla="*/ 2147483647 h 344"/>
              <a:gd name="T6" fmla="*/ 2147483647 w 351"/>
              <a:gd name="T7" fmla="*/ 2147483647 h 344"/>
              <a:gd name="T8" fmla="*/ 2147483647 w 351"/>
              <a:gd name="T9" fmla="*/ 2147483647 h 344"/>
              <a:gd name="T10" fmla="*/ 2147483647 w 351"/>
              <a:gd name="T11" fmla="*/ 2147483647 h 344"/>
              <a:gd name="T12" fmla="*/ 2147483647 w 351"/>
              <a:gd name="T13" fmla="*/ 2147483647 h 344"/>
              <a:gd name="T14" fmla="*/ 2147483647 w 351"/>
              <a:gd name="T15" fmla="*/ 2147483647 h 344"/>
              <a:gd name="T16" fmla="*/ 2147483647 w 351"/>
              <a:gd name="T17" fmla="*/ 2147483647 h 344"/>
              <a:gd name="T18" fmla="*/ 2147483647 w 351"/>
              <a:gd name="T19" fmla="*/ 2147483647 h 344"/>
              <a:gd name="T20" fmla="*/ 2147483647 w 351"/>
              <a:gd name="T21" fmla="*/ 2147483647 h 344"/>
              <a:gd name="T22" fmla="*/ 2147483647 w 351"/>
              <a:gd name="T23" fmla="*/ 2147483647 h 344"/>
              <a:gd name="T24" fmla="*/ 2147483647 w 351"/>
              <a:gd name="T25" fmla="*/ 2147483647 h 344"/>
              <a:gd name="T26" fmla="*/ 2147483647 w 351"/>
              <a:gd name="T27" fmla="*/ 2147483647 h 344"/>
              <a:gd name="T28" fmla="*/ 2147483647 w 351"/>
              <a:gd name="T29" fmla="*/ 2147483647 h 344"/>
              <a:gd name="T30" fmla="*/ 2147483647 w 351"/>
              <a:gd name="T31" fmla="*/ 2147483647 h 344"/>
              <a:gd name="T32" fmla="*/ 2147483647 w 351"/>
              <a:gd name="T33" fmla="*/ 2147483647 h 344"/>
              <a:gd name="T34" fmla="*/ 2147483647 w 351"/>
              <a:gd name="T35" fmla="*/ 2147483647 h 344"/>
              <a:gd name="T36" fmla="*/ 2147483647 w 351"/>
              <a:gd name="T37" fmla="*/ 2147483647 h 344"/>
              <a:gd name="T38" fmla="*/ 2147483647 w 351"/>
              <a:gd name="T39" fmla="*/ 2147483647 h 344"/>
              <a:gd name="T40" fmla="*/ 2147483647 w 351"/>
              <a:gd name="T41" fmla="*/ 2147483647 h 344"/>
              <a:gd name="T42" fmla="*/ 2147483647 w 351"/>
              <a:gd name="T43" fmla="*/ 2147483647 h 344"/>
              <a:gd name="T44" fmla="*/ 2147483647 w 351"/>
              <a:gd name="T45" fmla="*/ 2147483647 h 344"/>
              <a:gd name="T46" fmla="*/ 2147483647 w 351"/>
              <a:gd name="T47" fmla="*/ 2147483647 h 344"/>
              <a:gd name="T48" fmla="*/ 2147483647 w 351"/>
              <a:gd name="T49" fmla="*/ 2147483647 h 344"/>
              <a:gd name="T50" fmla="*/ 2147483647 w 351"/>
              <a:gd name="T51" fmla="*/ 2147483647 h 344"/>
              <a:gd name="T52" fmla="*/ 2147483647 w 351"/>
              <a:gd name="T53" fmla="*/ 2147483647 h 344"/>
              <a:gd name="T54" fmla="*/ 2147483647 w 351"/>
              <a:gd name="T55" fmla="*/ 2147483647 h 344"/>
              <a:gd name="T56" fmla="*/ 2147483647 w 351"/>
              <a:gd name="T57" fmla="*/ 2147483647 h 344"/>
              <a:gd name="T58" fmla="*/ 2147483647 w 351"/>
              <a:gd name="T59" fmla="*/ 2147483647 h 344"/>
              <a:gd name="T60" fmla="*/ 2147483647 w 351"/>
              <a:gd name="T61" fmla="*/ 2147483647 h 344"/>
              <a:gd name="T62" fmla="*/ 2147483647 w 351"/>
              <a:gd name="T63" fmla="*/ 2147483647 h 344"/>
              <a:gd name="T64" fmla="*/ 2147483647 w 351"/>
              <a:gd name="T65" fmla="*/ 2147483647 h 344"/>
              <a:gd name="T66" fmla="*/ 2147483647 w 351"/>
              <a:gd name="T67" fmla="*/ 2147483647 h 344"/>
              <a:gd name="T68" fmla="*/ 2147483647 w 351"/>
              <a:gd name="T69" fmla="*/ 2147483647 h 344"/>
              <a:gd name="T70" fmla="*/ 2147483647 w 351"/>
              <a:gd name="T71" fmla="*/ 2147483647 h 344"/>
              <a:gd name="T72" fmla="*/ 2147483647 w 351"/>
              <a:gd name="T73" fmla="*/ 2147483647 h 344"/>
              <a:gd name="T74" fmla="*/ 2147483647 w 351"/>
              <a:gd name="T75" fmla="*/ 2147483647 h 344"/>
              <a:gd name="T76" fmla="*/ 2147483647 w 351"/>
              <a:gd name="T77" fmla="*/ 2147483647 h 344"/>
              <a:gd name="T78" fmla="*/ 2147483647 w 351"/>
              <a:gd name="T79" fmla="*/ 2147483647 h 344"/>
              <a:gd name="T80" fmla="*/ 2147483647 w 351"/>
              <a:gd name="T81" fmla="*/ 2147483647 h 344"/>
              <a:gd name="T82" fmla="*/ 2147483647 w 351"/>
              <a:gd name="T83" fmla="*/ 2147483647 h 344"/>
              <a:gd name="T84" fmla="*/ 2147483647 w 351"/>
              <a:gd name="T85" fmla="*/ 2147483647 h 344"/>
              <a:gd name="T86" fmla="*/ 2147483647 w 351"/>
              <a:gd name="T87" fmla="*/ 2147483647 h 344"/>
              <a:gd name="T88" fmla="*/ 2147483647 w 351"/>
              <a:gd name="T89" fmla="*/ 2147483647 h 344"/>
              <a:gd name="T90" fmla="*/ 2147483647 w 351"/>
              <a:gd name="T91" fmla="*/ 2147483647 h 344"/>
              <a:gd name="T92" fmla="*/ 2147483647 w 351"/>
              <a:gd name="T93" fmla="*/ 2147483647 h 344"/>
              <a:gd name="T94" fmla="*/ 2147483647 w 351"/>
              <a:gd name="T95" fmla="*/ 2147483647 h 344"/>
              <a:gd name="T96" fmla="*/ 2147483647 w 351"/>
              <a:gd name="T97" fmla="*/ 2147483647 h 344"/>
              <a:gd name="T98" fmla="*/ 2147483647 w 351"/>
              <a:gd name="T99" fmla="*/ 2147483647 h 344"/>
              <a:gd name="T100" fmla="*/ 2147483647 w 351"/>
              <a:gd name="T101" fmla="*/ 2147483647 h 344"/>
              <a:gd name="T102" fmla="*/ 2147483647 w 351"/>
              <a:gd name="T103" fmla="*/ 2147483647 h 344"/>
              <a:gd name="T104" fmla="*/ 2147483647 w 351"/>
              <a:gd name="T105" fmla="*/ 2147483647 h 344"/>
              <a:gd name="T106" fmla="*/ 2147483647 w 351"/>
              <a:gd name="T107" fmla="*/ 2147483647 h 344"/>
              <a:gd name="T108" fmla="*/ 2147483647 w 351"/>
              <a:gd name="T109" fmla="*/ 2147483647 h 344"/>
              <a:gd name="T110" fmla="*/ 2147483647 w 351"/>
              <a:gd name="T111" fmla="*/ 2147483647 h 344"/>
              <a:gd name="T112" fmla="*/ 2147483647 w 351"/>
              <a:gd name="T113" fmla="*/ 2147483647 h 34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51"/>
              <a:gd name="T172" fmla="*/ 0 h 344"/>
              <a:gd name="T173" fmla="*/ 351 w 351"/>
              <a:gd name="T174" fmla="*/ 344 h 34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51" h="344">
                <a:moveTo>
                  <a:pt x="351" y="115"/>
                </a:moveTo>
                <a:lnTo>
                  <a:pt x="351" y="115"/>
                </a:lnTo>
                <a:lnTo>
                  <a:pt x="347" y="110"/>
                </a:lnTo>
                <a:lnTo>
                  <a:pt x="342" y="105"/>
                </a:lnTo>
                <a:lnTo>
                  <a:pt x="337" y="103"/>
                </a:lnTo>
                <a:lnTo>
                  <a:pt x="334" y="101"/>
                </a:lnTo>
                <a:lnTo>
                  <a:pt x="333" y="100"/>
                </a:lnTo>
                <a:lnTo>
                  <a:pt x="328" y="96"/>
                </a:lnTo>
                <a:lnTo>
                  <a:pt x="324" y="92"/>
                </a:lnTo>
                <a:lnTo>
                  <a:pt x="319" y="87"/>
                </a:lnTo>
                <a:lnTo>
                  <a:pt x="313" y="82"/>
                </a:lnTo>
                <a:lnTo>
                  <a:pt x="304" y="77"/>
                </a:lnTo>
                <a:lnTo>
                  <a:pt x="294" y="73"/>
                </a:lnTo>
                <a:lnTo>
                  <a:pt x="287" y="70"/>
                </a:lnTo>
                <a:lnTo>
                  <a:pt x="281" y="65"/>
                </a:lnTo>
                <a:lnTo>
                  <a:pt x="273" y="57"/>
                </a:lnTo>
                <a:lnTo>
                  <a:pt x="266" y="51"/>
                </a:lnTo>
                <a:lnTo>
                  <a:pt x="264" y="48"/>
                </a:lnTo>
                <a:lnTo>
                  <a:pt x="256" y="47"/>
                </a:lnTo>
                <a:lnTo>
                  <a:pt x="248" y="46"/>
                </a:lnTo>
                <a:lnTo>
                  <a:pt x="239" y="47"/>
                </a:lnTo>
                <a:lnTo>
                  <a:pt x="231" y="49"/>
                </a:lnTo>
                <a:lnTo>
                  <a:pt x="224" y="51"/>
                </a:lnTo>
                <a:lnTo>
                  <a:pt x="218" y="53"/>
                </a:lnTo>
                <a:lnTo>
                  <a:pt x="213" y="54"/>
                </a:lnTo>
                <a:lnTo>
                  <a:pt x="212" y="55"/>
                </a:lnTo>
                <a:lnTo>
                  <a:pt x="204" y="59"/>
                </a:lnTo>
                <a:lnTo>
                  <a:pt x="195" y="63"/>
                </a:lnTo>
                <a:lnTo>
                  <a:pt x="187" y="64"/>
                </a:lnTo>
                <a:lnTo>
                  <a:pt x="178" y="65"/>
                </a:lnTo>
                <a:lnTo>
                  <a:pt x="170" y="65"/>
                </a:lnTo>
                <a:lnTo>
                  <a:pt x="164" y="65"/>
                </a:lnTo>
                <a:lnTo>
                  <a:pt x="159" y="64"/>
                </a:lnTo>
                <a:lnTo>
                  <a:pt x="158" y="64"/>
                </a:lnTo>
                <a:lnTo>
                  <a:pt x="143" y="59"/>
                </a:lnTo>
                <a:lnTo>
                  <a:pt x="133" y="51"/>
                </a:lnTo>
                <a:lnTo>
                  <a:pt x="127" y="46"/>
                </a:lnTo>
                <a:lnTo>
                  <a:pt x="125" y="42"/>
                </a:lnTo>
                <a:lnTo>
                  <a:pt x="112" y="34"/>
                </a:lnTo>
                <a:lnTo>
                  <a:pt x="104" y="24"/>
                </a:lnTo>
                <a:lnTo>
                  <a:pt x="100" y="16"/>
                </a:lnTo>
                <a:lnTo>
                  <a:pt x="99" y="12"/>
                </a:lnTo>
                <a:lnTo>
                  <a:pt x="95" y="9"/>
                </a:lnTo>
                <a:lnTo>
                  <a:pt x="91" y="7"/>
                </a:lnTo>
                <a:lnTo>
                  <a:pt x="87" y="7"/>
                </a:lnTo>
                <a:lnTo>
                  <a:pt x="86" y="7"/>
                </a:lnTo>
                <a:lnTo>
                  <a:pt x="85" y="5"/>
                </a:lnTo>
                <a:lnTo>
                  <a:pt x="86" y="3"/>
                </a:lnTo>
                <a:lnTo>
                  <a:pt x="87" y="2"/>
                </a:lnTo>
                <a:lnTo>
                  <a:pt x="85" y="0"/>
                </a:lnTo>
                <a:lnTo>
                  <a:pt x="83" y="1"/>
                </a:lnTo>
                <a:lnTo>
                  <a:pt x="81" y="3"/>
                </a:lnTo>
                <a:lnTo>
                  <a:pt x="83" y="4"/>
                </a:lnTo>
                <a:lnTo>
                  <a:pt x="84" y="5"/>
                </a:lnTo>
                <a:lnTo>
                  <a:pt x="85" y="7"/>
                </a:lnTo>
                <a:lnTo>
                  <a:pt x="84" y="9"/>
                </a:lnTo>
                <a:lnTo>
                  <a:pt x="83" y="10"/>
                </a:lnTo>
                <a:lnTo>
                  <a:pt x="81" y="11"/>
                </a:lnTo>
                <a:lnTo>
                  <a:pt x="80" y="12"/>
                </a:lnTo>
                <a:lnTo>
                  <a:pt x="79" y="15"/>
                </a:lnTo>
                <a:lnTo>
                  <a:pt x="79" y="16"/>
                </a:lnTo>
                <a:lnTo>
                  <a:pt x="78" y="18"/>
                </a:lnTo>
                <a:lnTo>
                  <a:pt x="77" y="20"/>
                </a:lnTo>
                <a:lnTo>
                  <a:pt x="76" y="21"/>
                </a:lnTo>
                <a:lnTo>
                  <a:pt x="74" y="23"/>
                </a:lnTo>
                <a:lnTo>
                  <a:pt x="73" y="23"/>
                </a:lnTo>
                <a:lnTo>
                  <a:pt x="72" y="25"/>
                </a:lnTo>
                <a:lnTo>
                  <a:pt x="72" y="28"/>
                </a:lnTo>
                <a:lnTo>
                  <a:pt x="73" y="32"/>
                </a:lnTo>
                <a:lnTo>
                  <a:pt x="74" y="33"/>
                </a:lnTo>
                <a:lnTo>
                  <a:pt x="74" y="36"/>
                </a:lnTo>
                <a:lnTo>
                  <a:pt x="72" y="39"/>
                </a:lnTo>
                <a:lnTo>
                  <a:pt x="69" y="40"/>
                </a:lnTo>
                <a:lnTo>
                  <a:pt x="68" y="40"/>
                </a:lnTo>
                <a:lnTo>
                  <a:pt x="64" y="36"/>
                </a:lnTo>
                <a:lnTo>
                  <a:pt x="64" y="32"/>
                </a:lnTo>
                <a:lnTo>
                  <a:pt x="66" y="28"/>
                </a:lnTo>
                <a:lnTo>
                  <a:pt x="68" y="27"/>
                </a:lnTo>
                <a:lnTo>
                  <a:pt x="69" y="25"/>
                </a:lnTo>
                <a:lnTo>
                  <a:pt x="69" y="24"/>
                </a:lnTo>
                <a:lnTo>
                  <a:pt x="69" y="21"/>
                </a:lnTo>
                <a:lnTo>
                  <a:pt x="65" y="18"/>
                </a:lnTo>
                <a:lnTo>
                  <a:pt x="65" y="15"/>
                </a:lnTo>
                <a:lnTo>
                  <a:pt x="65" y="12"/>
                </a:lnTo>
                <a:lnTo>
                  <a:pt x="66" y="10"/>
                </a:lnTo>
                <a:lnTo>
                  <a:pt x="66" y="9"/>
                </a:lnTo>
                <a:lnTo>
                  <a:pt x="55" y="15"/>
                </a:lnTo>
                <a:lnTo>
                  <a:pt x="46" y="23"/>
                </a:lnTo>
                <a:lnTo>
                  <a:pt x="41" y="30"/>
                </a:lnTo>
                <a:lnTo>
                  <a:pt x="39" y="33"/>
                </a:lnTo>
                <a:lnTo>
                  <a:pt x="38" y="34"/>
                </a:lnTo>
                <a:lnTo>
                  <a:pt x="34" y="35"/>
                </a:lnTo>
                <a:lnTo>
                  <a:pt x="29" y="39"/>
                </a:lnTo>
                <a:lnTo>
                  <a:pt x="23" y="42"/>
                </a:lnTo>
                <a:lnTo>
                  <a:pt x="16" y="46"/>
                </a:lnTo>
                <a:lnTo>
                  <a:pt x="10" y="50"/>
                </a:lnTo>
                <a:lnTo>
                  <a:pt x="6" y="54"/>
                </a:lnTo>
                <a:lnTo>
                  <a:pt x="2" y="58"/>
                </a:lnTo>
                <a:lnTo>
                  <a:pt x="2" y="59"/>
                </a:lnTo>
                <a:lnTo>
                  <a:pt x="1" y="62"/>
                </a:lnTo>
                <a:lnTo>
                  <a:pt x="1" y="65"/>
                </a:lnTo>
                <a:lnTo>
                  <a:pt x="0" y="69"/>
                </a:lnTo>
                <a:lnTo>
                  <a:pt x="0" y="74"/>
                </a:lnTo>
                <a:lnTo>
                  <a:pt x="0" y="80"/>
                </a:lnTo>
                <a:lnTo>
                  <a:pt x="1" y="87"/>
                </a:lnTo>
                <a:lnTo>
                  <a:pt x="3" y="94"/>
                </a:lnTo>
                <a:lnTo>
                  <a:pt x="4" y="95"/>
                </a:lnTo>
                <a:lnTo>
                  <a:pt x="6" y="97"/>
                </a:lnTo>
                <a:lnTo>
                  <a:pt x="8" y="104"/>
                </a:lnTo>
                <a:lnTo>
                  <a:pt x="8" y="117"/>
                </a:lnTo>
                <a:lnTo>
                  <a:pt x="7" y="119"/>
                </a:lnTo>
                <a:lnTo>
                  <a:pt x="6" y="124"/>
                </a:lnTo>
                <a:lnTo>
                  <a:pt x="3" y="132"/>
                </a:lnTo>
                <a:lnTo>
                  <a:pt x="2" y="141"/>
                </a:lnTo>
                <a:lnTo>
                  <a:pt x="3" y="150"/>
                </a:lnTo>
                <a:lnTo>
                  <a:pt x="6" y="159"/>
                </a:lnTo>
                <a:lnTo>
                  <a:pt x="12" y="166"/>
                </a:lnTo>
                <a:lnTo>
                  <a:pt x="24" y="171"/>
                </a:lnTo>
                <a:lnTo>
                  <a:pt x="91" y="180"/>
                </a:lnTo>
                <a:lnTo>
                  <a:pt x="96" y="195"/>
                </a:lnTo>
                <a:lnTo>
                  <a:pt x="99" y="195"/>
                </a:lnTo>
                <a:lnTo>
                  <a:pt x="105" y="196"/>
                </a:lnTo>
                <a:lnTo>
                  <a:pt x="114" y="196"/>
                </a:lnTo>
                <a:lnTo>
                  <a:pt x="120" y="195"/>
                </a:lnTo>
                <a:lnTo>
                  <a:pt x="123" y="194"/>
                </a:lnTo>
                <a:lnTo>
                  <a:pt x="128" y="192"/>
                </a:lnTo>
                <a:lnTo>
                  <a:pt x="133" y="194"/>
                </a:lnTo>
                <a:lnTo>
                  <a:pt x="134" y="203"/>
                </a:lnTo>
                <a:lnTo>
                  <a:pt x="133" y="204"/>
                </a:lnTo>
                <a:lnTo>
                  <a:pt x="130" y="207"/>
                </a:lnTo>
                <a:lnTo>
                  <a:pt x="126" y="210"/>
                </a:lnTo>
                <a:lnTo>
                  <a:pt x="123" y="216"/>
                </a:lnTo>
                <a:lnTo>
                  <a:pt x="119" y="224"/>
                </a:lnTo>
                <a:lnTo>
                  <a:pt x="118" y="233"/>
                </a:lnTo>
                <a:lnTo>
                  <a:pt x="119" y="244"/>
                </a:lnTo>
                <a:lnTo>
                  <a:pt x="125" y="257"/>
                </a:lnTo>
                <a:lnTo>
                  <a:pt x="136" y="263"/>
                </a:lnTo>
                <a:lnTo>
                  <a:pt x="123" y="279"/>
                </a:lnTo>
                <a:lnTo>
                  <a:pt x="124" y="280"/>
                </a:lnTo>
                <a:lnTo>
                  <a:pt x="125" y="284"/>
                </a:lnTo>
                <a:lnTo>
                  <a:pt x="127" y="289"/>
                </a:lnTo>
                <a:lnTo>
                  <a:pt x="130" y="296"/>
                </a:lnTo>
                <a:lnTo>
                  <a:pt x="133" y="304"/>
                </a:lnTo>
                <a:lnTo>
                  <a:pt x="135" y="312"/>
                </a:lnTo>
                <a:lnTo>
                  <a:pt x="136" y="320"/>
                </a:lnTo>
                <a:lnTo>
                  <a:pt x="136" y="328"/>
                </a:lnTo>
                <a:lnTo>
                  <a:pt x="159" y="332"/>
                </a:lnTo>
                <a:lnTo>
                  <a:pt x="196" y="344"/>
                </a:lnTo>
                <a:lnTo>
                  <a:pt x="233" y="304"/>
                </a:lnTo>
                <a:lnTo>
                  <a:pt x="248" y="295"/>
                </a:lnTo>
                <a:lnTo>
                  <a:pt x="248" y="278"/>
                </a:lnTo>
                <a:lnTo>
                  <a:pt x="244" y="279"/>
                </a:lnTo>
                <a:lnTo>
                  <a:pt x="236" y="280"/>
                </a:lnTo>
                <a:lnTo>
                  <a:pt x="227" y="278"/>
                </a:lnTo>
                <a:lnTo>
                  <a:pt x="224" y="270"/>
                </a:lnTo>
                <a:lnTo>
                  <a:pt x="223" y="259"/>
                </a:lnTo>
                <a:lnTo>
                  <a:pt x="221" y="254"/>
                </a:lnTo>
                <a:lnTo>
                  <a:pt x="218" y="250"/>
                </a:lnTo>
                <a:lnTo>
                  <a:pt x="215" y="248"/>
                </a:lnTo>
                <a:lnTo>
                  <a:pt x="211" y="247"/>
                </a:lnTo>
                <a:lnTo>
                  <a:pt x="209" y="246"/>
                </a:lnTo>
                <a:lnTo>
                  <a:pt x="208" y="246"/>
                </a:lnTo>
                <a:lnTo>
                  <a:pt x="209" y="236"/>
                </a:lnTo>
                <a:lnTo>
                  <a:pt x="210" y="238"/>
                </a:lnTo>
                <a:lnTo>
                  <a:pt x="213" y="239"/>
                </a:lnTo>
                <a:lnTo>
                  <a:pt x="220" y="241"/>
                </a:lnTo>
                <a:lnTo>
                  <a:pt x="231" y="244"/>
                </a:lnTo>
                <a:lnTo>
                  <a:pt x="251" y="248"/>
                </a:lnTo>
                <a:lnTo>
                  <a:pt x="258" y="259"/>
                </a:lnTo>
                <a:lnTo>
                  <a:pt x="287" y="257"/>
                </a:lnTo>
                <a:lnTo>
                  <a:pt x="288" y="248"/>
                </a:lnTo>
                <a:lnTo>
                  <a:pt x="306" y="241"/>
                </a:lnTo>
                <a:lnTo>
                  <a:pt x="310" y="242"/>
                </a:lnTo>
                <a:lnTo>
                  <a:pt x="318" y="242"/>
                </a:lnTo>
                <a:lnTo>
                  <a:pt x="325" y="239"/>
                </a:lnTo>
                <a:lnTo>
                  <a:pt x="327" y="231"/>
                </a:lnTo>
                <a:lnTo>
                  <a:pt x="313" y="198"/>
                </a:lnTo>
                <a:lnTo>
                  <a:pt x="313" y="197"/>
                </a:lnTo>
                <a:lnTo>
                  <a:pt x="312" y="195"/>
                </a:lnTo>
                <a:lnTo>
                  <a:pt x="311" y="192"/>
                </a:lnTo>
                <a:lnTo>
                  <a:pt x="310" y="187"/>
                </a:lnTo>
                <a:lnTo>
                  <a:pt x="309" y="180"/>
                </a:lnTo>
                <a:lnTo>
                  <a:pt x="309" y="173"/>
                </a:lnTo>
                <a:lnTo>
                  <a:pt x="310" y="164"/>
                </a:lnTo>
                <a:lnTo>
                  <a:pt x="312" y="155"/>
                </a:lnTo>
                <a:lnTo>
                  <a:pt x="331" y="150"/>
                </a:lnTo>
                <a:lnTo>
                  <a:pt x="328" y="128"/>
                </a:lnTo>
                <a:lnTo>
                  <a:pt x="333" y="127"/>
                </a:lnTo>
                <a:lnTo>
                  <a:pt x="341" y="123"/>
                </a:lnTo>
                <a:lnTo>
                  <a:pt x="349" y="119"/>
                </a:lnTo>
                <a:lnTo>
                  <a:pt x="351" y="115"/>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584" name="Freeform 8"/>
          <p:cNvSpPr>
            <a:spLocks/>
          </p:cNvSpPr>
          <p:nvPr/>
        </p:nvSpPr>
        <p:spPr bwMode="auto">
          <a:xfrm>
            <a:off x="2913067" y="4683177"/>
            <a:ext cx="73025" cy="138113"/>
          </a:xfrm>
          <a:custGeom>
            <a:avLst/>
            <a:gdLst>
              <a:gd name="T0" fmla="*/ 2147483647 w 103"/>
              <a:gd name="T1" fmla="*/ 2147483647 h 173"/>
              <a:gd name="T2" fmla="*/ 2147483647 w 103"/>
              <a:gd name="T3" fmla="*/ 2147483647 h 173"/>
              <a:gd name="T4" fmla="*/ 2147483647 w 103"/>
              <a:gd name="T5" fmla="*/ 2147483647 h 173"/>
              <a:gd name="T6" fmla="*/ 2147483647 w 103"/>
              <a:gd name="T7" fmla="*/ 2147483647 h 173"/>
              <a:gd name="T8" fmla="*/ 2147483647 w 103"/>
              <a:gd name="T9" fmla="*/ 2147483647 h 173"/>
              <a:gd name="T10" fmla="*/ 2147483647 w 103"/>
              <a:gd name="T11" fmla="*/ 2147483647 h 173"/>
              <a:gd name="T12" fmla="*/ 2147483647 w 103"/>
              <a:gd name="T13" fmla="*/ 2147483647 h 173"/>
              <a:gd name="T14" fmla="*/ 2147483647 w 103"/>
              <a:gd name="T15" fmla="*/ 2147483647 h 173"/>
              <a:gd name="T16" fmla="*/ 2147483647 w 103"/>
              <a:gd name="T17" fmla="*/ 0 h 173"/>
              <a:gd name="T18" fmla="*/ 2147483647 w 103"/>
              <a:gd name="T19" fmla="*/ 2147483647 h 173"/>
              <a:gd name="T20" fmla="*/ 2147483647 w 103"/>
              <a:gd name="T21" fmla="*/ 2147483647 h 173"/>
              <a:gd name="T22" fmla="*/ 2147483647 w 103"/>
              <a:gd name="T23" fmla="*/ 2147483647 h 173"/>
              <a:gd name="T24" fmla="*/ 2147483647 w 103"/>
              <a:gd name="T25" fmla="*/ 2147483647 h 173"/>
              <a:gd name="T26" fmla="*/ 2147483647 w 103"/>
              <a:gd name="T27" fmla="*/ 2147483647 h 173"/>
              <a:gd name="T28" fmla="*/ 2147483647 w 103"/>
              <a:gd name="T29" fmla="*/ 2147483647 h 173"/>
              <a:gd name="T30" fmla="*/ 2147483647 w 103"/>
              <a:gd name="T31" fmla="*/ 2147483647 h 173"/>
              <a:gd name="T32" fmla="*/ 0 w 103"/>
              <a:gd name="T33" fmla="*/ 2147483647 h 173"/>
              <a:gd name="T34" fmla="*/ 0 w 103"/>
              <a:gd name="T35" fmla="*/ 2147483647 h 173"/>
              <a:gd name="T36" fmla="*/ 2147483647 w 103"/>
              <a:gd name="T37" fmla="*/ 2147483647 h 173"/>
              <a:gd name="T38" fmla="*/ 2147483647 w 103"/>
              <a:gd name="T39" fmla="*/ 2147483647 h 173"/>
              <a:gd name="T40" fmla="*/ 2147483647 w 103"/>
              <a:gd name="T41" fmla="*/ 2147483647 h 173"/>
              <a:gd name="T42" fmla="*/ 2147483647 w 103"/>
              <a:gd name="T43" fmla="*/ 2147483647 h 173"/>
              <a:gd name="T44" fmla="*/ 2147483647 w 103"/>
              <a:gd name="T45" fmla="*/ 2147483647 h 173"/>
              <a:gd name="T46" fmla="*/ 2147483647 w 103"/>
              <a:gd name="T47" fmla="*/ 2147483647 h 173"/>
              <a:gd name="T48" fmla="*/ 2147483647 w 103"/>
              <a:gd name="T49" fmla="*/ 2147483647 h 173"/>
              <a:gd name="T50" fmla="*/ 2147483647 w 103"/>
              <a:gd name="T51" fmla="*/ 2147483647 h 173"/>
              <a:gd name="T52" fmla="*/ 2147483647 w 103"/>
              <a:gd name="T53" fmla="*/ 2147483647 h 173"/>
              <a:gd name="T54" fmla="*/ 2147483647 w 103"/>
              <a:gd name="T55" fmla="*/ 2147483647 h 173"/>
              <a:gd name="T56" fmla="*/ 2147483647 w 103"/>
              <a:gd name="T57" fmla="*/ 2147483647 h 173"/>
              <a:gd name="T58" fmla="*/ 2147483647 w 103"/>
              <a:gd name="T59" fmla="*/ 2147483647 h 173"/>
              <a:gd name="T60" fmla="*/ 2147483647 w 103"/>
              <a:gd name="T61" fmla="*/ 2147483647 h 173"/>
              <a:gd name="T62" fmla="*/ 2147483647 w 103"/>
              <a:gd name="T63" fmla="*/ 2147483647 h 173"/>
              <a:gd name="T64" fmla="*/ 2147483647 w 103"/>
              <a:gd name="T65" fmla="*/ 2147483647 h 173"/>
              <a:gd name="T66" fmla="*/ 2147483647 w 103"/>
              <a:gd name="T67" fmla="*/ 2147483647 h 173"/>
              <a:gd name="T68" fmla="*/ 2147483647 w 103"/>
              <a:gd name="T69" fmla="*/ 2147483647 h 173"/>
              <a:gd name="T70" fmla="*/ 2147483647 w 103"/>
              <a:gd name="T71" fmla="*/ 2147483647 h 173"/>
              <a:gd name="T72" fmla="*/ 2147483647 w 103"/>
              <a:gd name="T73" fmla="*/ 2147483647 h 173"/>
              <a:gd name="T74" fmla="*/ 2147483647 w 103"/>
              <a:gd name="T75" fmla="*/ 2147483647 h 173"/>
              <a:gd name="T76" fmla="*/ 2147483647 w 103"/>
              <a:gd name="T77" fmla="*/ 2147483647 h 173"/>
              <a:gd name="T78" fmla="*/ 2147483647 w 103"/>
              <a:gd name="T79" fmla="*/ 2147483647 h 173"/>
              <a:gd name="T80" fmla="*/ 2147483647 w 103"/>
              <a:gd name="T81" fmla="*/ 2147483647 h 173"/>
              <a:gd name="T82" fmla="*/ 2147483647 w 103"/>
              <a:gd name="T83" fmla="*/ 2147483647 h 173"/>
              <a:gd name="T84" fmla="*/ 2147483647 w 103"/>
              <a:gd name="T85" fmla="*/ 2147483647 h 173"/>
              <a:gd name="T86" fmla="*/ 2147483647 w 103"/>
              <a:gd name="T87" fmla="*/ 2147483647 h 173"/>
              <a:gd name="T88" fmla="*/ 2147483647 w 103"/>
              <a:gd name="T89" fmla="*/ 2147483647 h 173"/>
              <a:gd name="T90" fmla="*/ 2147483647 w 103"/>
              <a:gd name="T91" fmla="*/ 2147483647 h 173"/>
              <a:gd name="T92" fmla="*/ 2147483647 w 103"/>
              <a:gd name="T93" fmla="*/ 2147483647 h 173"/>
              <a:gd name="T94" fmla="*/ 2147483647 w 103"/>
              <a:gd name="T95" fmla="*/ 2147483647 h 173"/>
              <a:gd name="T96" fmla="*/ 2147483647 w 103"/>
              <a:gd name="T97" fmla="*/ 2147483647 h 173"/>
              <a:gd name="T98" fmla="*/ 2147483647 w 103"/>
              <a:gd name="T99" fmla="*/ 2147483647 h 173"/>
              <a:gd name="T100" fmla="*/ 2147483647 w 103"/>
              <a:gd name="T101" fmla="*/ 2147483647 h 173"/>
              <a:gd name="T102" fmla="*/ 2147483647 w 103"/>
              <a:gd name="T103" fmla="*/ 2147483647 h 173"/>
              <a:gd name="T104" fmla="*/ 2147483647 w 103"/>
              <a:gd name="T105" fmla="*/ 2147483647 h 173"/>
              <a:gd name="T106" fmla="*/ 2147483647 w 103"/>
              <a:gd name="T107" fmla="*/ 2147483647 h 173"/>
              <a:gd name="T108" fmla="*/ 2147483647 w 103"/>
              <a:gd name="T109" fmla="*/ 2147483647 h 173"/>
              <a:gd name="T110" fmla="*/ 2147483647 w 103"/>
              <a:gd name="T111" fmla="*/ 2147483647 h 173"/>
              <a:gd name="T112" fmla="*/ 2147483647 w 103"/>
              <a:gd name="T113" fmla="*/ 2147483647 h 173"/>
              <a:gd name="T114" fmla="*/ 2147483647 w 103"/>
              <a:gd name="T115" fmla="*/ 2147483647 h 173"/>
              <a:gd name="T116" fmla="*/ 2147483647 w 103"/>
              <a:gd name="T117" fmla="*/ 2147483647 h 173"/>
              <a:gd name="T118" fmla="*/ 2147483647 w 103"/>
              <a:gd name="T119" fmla="*/ 2147483647 h 173"/>
              <a:gd name="T120" fmla="*/ 2147483647 w 103"/>
              <a:gd name="T121" fmla="*/ 2147483647 h 173"/>
              <a:gd name="T122" fmla="*/ 2147483647 w 103"/>
              <a:gd name="T123" fmla="*/ 2147483647 h 17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3"/>
              <a:gd name="T187" fmla="*/ 0 h 173"/>
              <a:gd name="T188" fmla="*/ 103 w 103"/>
              <a:gd name="T189" fmla="*/ 173 h 17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3" h="173">
                <a:moveTo>
                  <a:pt x="103" y="58"/>
                </a:moveTo>
                <a:lnTo>
                  <a:pt x="102" y="57"/>
                </a:lnTo>
                <a:lnTo>
                  <a:pt x="98" y="54"/>
                </a:lnTo>
                <a:lnTo>
                  <a:pt x="93" y="47"/>
                </a:lnTo>
                <a:lnTo>
                  <a:pt x="85" y="40"/>
                </a:lnTo>
                <a:lnTo>
                  <a:pt x="76" y="31"/>
                </a:lnTo>
                <a:lnTo>
                  <a:pt x="65" y="21"/>
                </a:lnTo>
                <a:lnTo>
                  <a:pt x="54" y="10"/>
                </a:lnTo>
                <a:lnTo>
                  <a:pt x="42" y="0"/>
                </a:lnTo>
                <a:lnTo>
                  <a:pt x="40" y="4"/>
                </a:lnTo>
                <a:lnTo>
                  <a:pt x="32" y="8"/>
                </a:lnTo>
                <a:lnTo>
                  <a:pt x="24" y="12"/>
                </a:lnTo>
                <a:lnTo>
                  <a:pt x="19" y="13"/>
                </a:lnTo>
                <a:lnTo>
                  <a:pt x="22" y="35"/>
                </a:lnTo>
                <a:lnTo>
                  <a:pt x="3" y="40"/>
                </a:lnTo>
                <a:lnTo>
                  <a:pt x="1" y="49"/>
                </a:lnTo>
                <a:lnTo>
                  <a:pt x="0" y="58"/>
                </a:lnTo>
                <a:lnTo>
                  <a:pt x="0" y="65"/>
                </a:lnTo>
                <a:lnTo>
                  <a:pt x="1" y="72"/>
                </a:lnTo>
                <a:lnTo>
                  <a:pt x="2" y="77"/>
                </a:lnTo>
                <a:lnTo>
                  <a:pt x="3" y="80"/>
                </a:lnTo>
                <a:lnTo>
                  <a:pt x="4" y="82"/>
                </a:lnTo>
                <a:lnTo>
                  <a:pt x="4" y="83"/>
                </a:lnTo>
                <a:lnTo>
                  <a:pt x="18" y="116"/>
                </a:lnTo>
                <a:lnTo>
                  <a:pt x="28" y="118"/>
                </a:lnTo>
                <a:lnTo>
                  <a:pt x="30" y="119"/>
                </a:lnTo>
                <a:lnTo>
                  <a:pt x="32" y="124"/>
                </a:lnTo>
                <a:lnTo>
                  <a:pt x="34" y="131"/>
                </a:lnTo>
                <a:lnTo>
                  <a:pt x="34" y="141"/>
                </a:lnTo>
                <a:lnTo>
                  <a:pt x="33" y="146"/>
                </a:lnTo>
                <a:lnTo>
                  <a:pt x="32" y="155"/>
                </a:lnTo>
                <a:lnTo>
                  <a:pt x="32" y="166"/>
                </a:lnTo>
                <a:lnTo>
                  <a:pt x="35" y="173"/>
                </a:lnTo>
                <a:lnTo>
                  <a:pt x="48" y="170"/>
                </a:lnTo>
                <a:lnTo>
                  <a:pt x="53" y="170"/>
                </a:lnTo>
                <a:lnTo>
                  <a:pt x="71" y="165"/>
                </a:lnTo>
                <a:lnTo>
                  <a:pt x="79" y="164"/>
                </a:lnTo>
                <a:lnTo>
                  <a:pt x="92" y="166"/>
                </a:lnTo>
                <a:lnTo>
                  <a:pt x="90" y="165"/>
                </a:lnTo>
                <a:lnTo>
                  <a:pt x="88" y="162"/>
                </a:lnTo>
                <a:lnTo>
                  <a:pt x="85" y="156"/>
                </a:lnTo>
                <a:lnTo>
                  <a:pt x="81" y="149"/>
                </a:lnTo>
                <a:lnTo>
                  <a:pt x="78" y="129"/>
                </a:lnTo>
                <a:lnTo>
                  <a:pt x="72" y="125"/>
                </a:lnTo>
                <a:lnTo>
                  <a:pt x="71" y="124"/>
                </a:lnTo>
                <a:lnTo>
                  <a:pt x="69" y="120"/>
                </a:lnTo>
                <a:lnTo>
                  <a:pt x="66" y="116"/>
                </a:lnTo>
                <a:lnTo>
                  <a:pt x="64" y="110"/>
                </a:lnTo>
                <a:lnTo>
                  <a:pt x="62" y="103"/>
                </a:lnTo>
                <a:lnTo>
                  <a:pt x="62" y="95"/>
                </a:lnTo>
                <a:lnTo>
                  <a:pt x="64" y="88"/>
                </a:lnTo>
                <a:lnTo>
                  <a:pt x="69" y="81"/>
                </a:lnTo>
                <a:lnTo>
                  <a:pt x="77" y="82"/>
                </a:lnTo>
                <a:lnTo>
                  <a:pt x="79" y="82"/>
                </a:lnTo>
                <a:lnTo>
                  <a:pt x="84" y="83"/>
                </a:lnTo>
                <a:lnTo>
                  <a:pt x="88" y="82"/>
                </a:lnTo>
                <a:lnTo>
                  <a:pt x="89" y="78"/>
                </a:lnTo>
                <a:lnTo>
                  <a:pt x="90" y="75"/>
                </a:lnTo>
                <a:lnTo>
                  <a:pt x="92" y="71"/>
                </a:lnTo>
                <a:lnTo>
                  <a:pt x="94" y="67"/>
                </a:lnTo>
                <a:lnTo>
                  <a:pt x="96" y="65"/>
                </a:lnTo>
                <a:lnTo>
                  <a:pt x="103"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585" name="Freeform 9"/>
          <p:cNvSpPr>
            <a:spLocks/>
          </p:cNvSpPr>
          <p:nvPr/>
        </p:nvSpPr>
        <p:spPr bwMode="auto">
          <a:xfrm>
            <a:off x="2913067" y="4683177"/>
            <a:ext cx="73025" cy="138113"/>
          </a:xfrm>
          <a:custGeom>
            <a:avLst/>
            <a:gdLst>
              <a:gd name="T0" fmla="*/ 2147483647 w 103"/>
              <a:gd name="T1" fmla="*/ 2147483647 h 173"/>
              <a:gd name="T2" fmla="*/ 2147483647 w 103"/>
              <a:gd name="T3" fmla="*/ 2147483647 h 173"/>
              <a:gd name="T4" fmla="*/ 2147483647 w 103"/>
              <a:gd name="T5" fmla="*/ 2147483647 h 173"/>
              <a:gd name="T6" fmla="*/ 2147483647 w 103"/>
              <a:gd name="T7" fmla="*/ 2147483647 h 173"/>
              <a:gd name="T8" fmla="*/ 2147483647 w 103"/>
              <a:gd name="T9" fmla="*/ 0 h 173"/>
              <a:gd name="T10" fmla="*/ 2147483647 w 103"/>
              <a:gd name="T11" fmla="*/ 2147483647 h 173"/>
              <a:gd name="T12" fmla="*/ 2147483647 w 103"/>
              <a:gd name="T13" fmla="*/ 2147483647 h 173"/>
              <a:gd name="T14" fmla="*/ 2147483647 w 103"/>
              <a:gd name="T15" fmla="*/ 2147483647 h 173"/>
              <a:gd name="T16" fmla="*/ 2147483647 w 103"/>
              <a:gd name="T17" fmla="*/ 2147483647 h 173"/>
              <a:gd name="T18" fmla="*/ 0 w 103"/>
              <a:gd name="T19" fmla="*/ 2147483647 h 173"/>
              <a:gd name="T20" fmla="*/ 2147483647 w 103"/>
              <a:gd name="T21" fmla="*/ 2147483647 h 173"/>
              <a:gd name="T22" fmla="*/ 2147483647 w 103"/>
              <a:gd name="T23" fmla="*/ 2147483647 h 173"/>
              <a:gd name="T24" fmla="*/ 2147483647 w 103"/>
              <a:gd name="T25" fmla="*/ 2147483647 h 173"/>
              <a:gd name="T26" fmla="*/ 2147483647 w 103"/>
              <a:gd name="T27" fmla="*/ 2147483647 h 173"/>
              <a:gd name="T28" fmla="*/ 2147483647 w 103"/>
              <a:gd name="T29" fmla="*/ 2147483647 h 173"/>
              <a:gd name="T30" fmla="*/ 2147483647 w 103"/>
              <a:gd name="T31" fmla="*/ 2147483647 h 173"/>
              <a:gd name="T32" fmla="*/ 2147483647 w 103"/>
              <a:gd name="T33" fmla="*/ 2147483647 h 173"/>
              <a:gd name="T34" fmla="*/ 2147483647 w 103"/>
              <a:gd name="T35" fmla="*/ 2147483647 h 173"/>
              <a:gd name="T36" fmla="*/ 2147483647 w 103"/>
              <a:gd name="T37" fmla="*/ 2147483647 h 173"/>
              <a:gd name="T38" fmla="*/ 2147483647 w 103"/>
              <a:gd name="T39" fmla="*/ 2147483647 h 173"/>
              <a:gd name="T40" fmla="*/ 2147483647 w 103"/>
              <a:gd name="T41" fmla="*/ 2147483647 h 173"/>
              <a:gd name="T42" fmla="*/ 2147483647 w 103"/>
              <a:gd name="T43" fmla="*/ 2147483647 h 173"/>
              <a:gd name="T44" fmla="*/ 2147483647 w 103"/>
              <a:gd name="T45" fmla="*/ 2147483647 h 173"/>
              <a:gd name="T46" fmla="*/ 2147483647 w 103"/>
              <a:gd name="T47" fmla="*/ 2147483647 h 173"/>
              <a:gd name="T48" fmla="*/ 2147483647 w 103"/>
              <a:gd name="T49" fmla="*/ 2147483647 h 173"/>
              <a:gd name="T50" fmla="*/ 2147483647 w 103"/>
              <a:gd name="T51" fmla="*/ 2147483647 h 173"/>
              <a:gd name="T52" fmla="*/ 2147483647 w 103"/>
              <a:gd name="T53" fmla="*/ 2147483647 h 173"/>
              <a:gd name="T54" fmla="*/ 2147483647 w 103"/>
              <a:gd name="T55" fmla="*/ 2147483647 h 173"/>
              <a:gd name="T56" fmla="*/ 2147483647 w 103"/>
              <a:gd name="T57" fmla="*/ 2147483647 h 173"/>
              <a:gd name="T58" fmla="*/ 2147483647 w 103"/>
              <a:gd name="T59" fmla="*/ 2147483647 h 173"/>
              <a:gd name="T60" fmla="*/ 2147483647 w 103"/>
              <a:gd name="T61" fmla="*/ 2147483647 h 173"/>
              <a:gd name="T62" fmla="*/ 2147483647 w 103"/>
              <a:gd name="T63" fmla="*/ 2147483647 h 173"/>
              <a:gd name="T64" fmla="*/ 2147483647 w 103"/>
              <a:gd name="T65" fmla="*/ 2147483647 h 173"/>
              <a:gd name="T66" fmla="*/ 2147483647 w 103"/>
              <a:gd name="T67" fmla="*/ 2147483647 h 173"/>
              <a:gd name="T68" fmla="*/ 2147483647 w 103"/>
              <a:gd name="T69" fmla="*/ 2147483647 h 17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3"/>
              <a:gd name="T106" fmla="*/ 0 h 173"/>
              <a:gd name="T107" fmla="*/ 103 w 103"/>
              <a:gd name="T108" fmla="*/ 173 h 17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3" h="173">
                <a:moveTo>
                  <a:pt x="103" y="58"/>
                </a:moveTo>
                <a:lnTo>
                  <a:pt x="103" y="58"/>
                </a:lnTo>
                <a:lnTo>
                  <a:pt x="102" y="57"/>
                </a:lnTo>
                <a:lnTo>
                  <a:pt x="98" y="54"/>
                </a:lnTo>
                <a:lnTo>
                  <a:pt x="93" y="47"/>
                </a:lnTo>
                <a:lnTo>
                  <a:pt x="85" y="40"/>
                </a:lnTo>
                <a:lnTo>
                  <a:pt x="76" y="31"/>
                </a:lnTo>
                <a:lnTo>
                  <a:pt x="65" y="21"/>
                </a:lnTo>
                <a:lnTo>
                  <a:pt x="54" y="10"/>
                </a:lnTo>
                <a:lnTo>
                  <a:pt x="42" y="0"/>
                </a:lnTo>
                <a:lnTo>
                  <a:pt x="40" y="4"/>
                </a:lnTo>
                <a:lnTo>
                  <a:pt x="32" y="8"/>
                </a:lnTo>
                <a:lnTo>
                  <a:pt x="24" y="12"/>
                </a:lnTo>
                <a:lnTo>
                  <a:pt x="19" y="13"/>
                </a:lnTo>
                <a:lnTo>
                  <a:pt x="22" y="35"/>
                </a:lnTo>
                <a:lnTo>
                  <a:pt x="3" y="40"/>
                </a:lnTo>
                <a:lnTo>
                  <a:pt x="1" y="49"/>
                </a:lnTo>
                <a:lnTo>
                  <a:pt x="0" y="58"/>
                </a:lnTo>
                <a:lnTo>
                  <a:pt x="0" y="65"/>
                </a:lnTo>
                <a:lnTo>
                  <a:pt x="1" y="72"/>
                </a:lnTo>
                <a:lnTo>
                  <a:pt x="2" y="77"/>
                </a:lnTo>
                <a:lnTo>
                  <a:pt x="3" y="80"/>
                </a:lnTo>
                <a:lnTo>
                  <a:pt x="4" y="82"/>
                </a:lnTo>
                <a:lnTo>
                  <a:pt x="4" y="83"/>
                </a:lnTo>
                <a:lnTo>
                  <a:pt x="18" y="116"/>
                </a:lnTo>
                <a:lnTo>
                  <a:pt x="28" y="118"/>
                </a:lnTo>
                <a:lnTo>
                  <a:pt x="30" y="119"/>
                </a:lnTo>
                <a:lnTo>
                  <a:pt x="32" y="124"/>
                </a:lnTo>
                <a:lnTo>
                  <a:pt x="34" y="131"/>
                </a:lnTo>
                <a:lnTo>
                  <a:pt x="34" y="141"/>
                </a:lnTo>
                <a:lnTo>
                  <a:pt x="33" y="146"/>
                </a:lnTo>
                <a:lnTo>
                  <a:pt x="32" y="155"/>
                </a:lnTo>
                <a:lnTo>
                  <a:pt x="32" y="166"/>
                </a:lnTo>
                <a:lnTo>
                  <a:pt x="35" y="173"/>
                </a:lnTo>
                <a:lnTo>
                  <a:pt x="48" y="170"/>
                </a:lnTo>
                <a:lnTo>
                  <a:pt x="53" y="170"/>
                </a:lnTo>
                <a:lnTo>
                  <a:pt x="71" y="165"/>
                </a:lnTo>
                <a:lnTo>
                  <a:pt x="79" y="164"/>
                </a:lnTo>
                <a:lnTo>
                  <a:pt x="92" y="166"/>
                </a:lnTo>
                <a:lnTo>
                  <a:pt x="90" y="165"/>
                </a:lnTo>
                <a:lnTo>
                  <a:pt x="88" y="162"/>
                </a:lnTo>
                <a:lnTo>
                  <a:pt x="85" y="156"/>
                </a:lnTo>
                <a:lnTo>
                  <a:pt x="81" y="149"/>
                </a:lnTo>
                <a:lnTo>
                  <a:pt x="78" y="129"/>
                </a:lnTo>
                <a:lnTo>
                  <a:pt x="72" y="125"/>
                </a:lnTo>
                <a:lnTo>
                  <a:pt x="71" y="124"/>
                </a:lnTo>
                <a:lnTo>
                  <a:pt x="69" y="120"/>
                </a:lnTo>
                <a:lnTo>
                  <a:pt x="66" y="116"/>
                </a:lnTo>
                <a:lnTo>
                  <a:pt x="64" y="110"/>
                </a:lnTo>
                <a:lnTo>
                  <a:pt x="62" y="103"/>
                </a:lnTo>
                <a:lnTo>
                  <a:pt x="62" y="95"/>
                </a:lnTo>
                <a:lnTo>
                  <a:pt x="64" y="88"/>
                </a:lnTo>
                <a:lnTo>
                  <a:pt x="69" y="81"/>
                </a:lnTo>
                <a:lnTo>
                  <a:pt x="77" y="82"/>
                </a:lnTo>
                <a:lnTo>
                  <a:pt x="79" y="82"/>
                </a:lnTo>
                <a:lnTo>
                  <a:pt x="84" y="83"/>
                </a:lnTo>
                <a:lnTo>
                  <a:pt x="88" y="82"/>
                </a:lnTo>
                <a:lnTo>
                  <a:pt x="89" y="78"/>
                </a:lnTo>
                <a:lnTo>
                  <a:pt x="90" y="75"/>
                </a:lnTo>
                <a:lnTo>
                  <a:pt x="92" y="71"/>
                </a:lnTo>
                <a:lnTo>
                  <a:pt x="94" y="67"/>
                </a:lnTo>
                <a:lnTo>
                  <a:pt x="96" y="65"/>
                </a:lnTo>
                <a:lnTo>
                  <a:pt x="103" y="58"/>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586" name="Freeform 10"/>
          <p:cNvSpPr>
            <a:spLocks/>
          </p:cNvSpPr>
          <p:nvPr/>
        </p:nvSpPr>
        <p:spPr bwMode="auto">
          <a:xfrm>
            <a:off x="2955925" y="4729164"/>
            <a:ext cx="65088" cy="87312"/>
          </a:xfrm>
          <a:custGeom>
            <a:avLst/>
            <a:gdLst>
              <a:gd name="T0" fmla="*/ 2147483647 w 92"/>
              <a:gd name="T1" fmla="*/ 0 h 111"/>
              <a:gd name="T2" fmla="*/ 2147483647 w 92"/>
              <a:gd name="T3" fmla="*/ 2147483647 h 111"/>
              <a:gd name="T4" fmla="*/ 2147483647 w 92"/>
              <a:gd name="T5" fmla="*/ 2147483647 h 111"/>
              <a:gd name="T6" fmla="*/ 2147483647 w 92"/>
              <a:gd name="T7" fmla="*/ 2147483647 h 111"/>
              <a:gd name="T8" fmla="*/ 2147483647 w 92"/>
              <a:gd name="T9" fmla="*/ 2147483647 h 111"/>
              <a:gd name="T10" fmla="*/ 2147483647 w 92"/>
              <a:gd name="T11" fmla="*/ 2147483647 h 111"/>
              <a:gd name="T12" fmla="*/ 2147483647 w 92"/>
              <a:gd name="T13" fmla="*/ 2147483647 h 111"/>
              <a:gd name="T14" fmla="*/ 2147483647 w 92"/>
              <a:gd name="T15" fmla="*/ 2147483647 h 111"/>
              <a:gd name="T16" fmla="*/ 2147483647 w 92"/>
              <a:gd name="T17" fmla="*/ 2147483647 h 111"/>
              <a:gd name="T18" fmla="*/ 2147483647 w 92"/>
              <a:gd name="T19" fmla="*/ 2147483647 h 111"/>
              <a:gd name="T20" fmla="*/ 2147483647 w 92"/>
              <a:gd name="T21" fmla="*/ 2147483647 h 111"/>
              <a:gd name="T22" fmla="*/ 2147483647 w 92"/>
              <a:gd name="T23" fmla="*/ 2147483647 h 111"/>
              <a:gd name="T24" fmla="*/ 2147483647 w 92"/>
              <a:gd name="T25" fmla="*/ 2147483647 h 111"/>
              <a:gd name="T26" fmla="*/ 2147483647 w 92"/>
              <a:gd name="T27" fmla="*/ 2147483647 h 111"/>
              <a:gd name="T28" fmla="*/ 2147483647 w 92"/>
              <a:gd name="T29" fmla="*/ 2147483647 h 111"/>
              <a:gd name="T30" fmla="*/ 2147483647 w 92"/>
              <a:gd name="T31" fmla="*/ 2147483647 h 111"/>
              <a:gd name="T32" fmla="*/ 2147483647 w 92"/>
              <a:gd name="T33" fmla="*/ 2147483647 h 111"/>
              <a:gd name="T34" fmla="*/ 2147483647 w 92"/>
              <a:gd name="T35" fmla="*/ 2147483647 h 111"/>
              <a:gd name="T36" fmla="*/ 2147483647 w 92"/>
              <a:gd name="T37" fmla="*/ 2147483647 h 111"/>
              <a:gd name="T38" fmla="*/ 2147483647 w 92"/>
              <a:gd name="T39" fmla="*/ 2147483647 h 111"/>
              <a:gd name="T40" fmla="*/ 2147483647 w 92"/>
              <a:gd name="T41" fmla="*/ 2147483647 h 111"/>
              <a:gd name="T42" fmla="*/ 2147483647 w 92"/>
              <a:gd name="T43" fmla="*/ 2147483647 h 111"/>
              <a:gd name="T44" fmla="*/ 2147483647 w 92"/>
              <a:gd name="T45" fmla="*/ 2147483647 h 111"/>
              <a:gd name="T46" fmla="*/ 2147483647 w 92"/>
              <a:gd name="T47" fmla="*/ 2147483647 h 111"/>
              <a:gd name="T48" fmla="*/ 2147483647 w 92"/>
              <a:gd name="T49" fmla="*/ 2147483647 h 111"/>
              <a:gd name="T50" fmla="*/ 2147483647 w 92"/>
              <a:gd name="T51" fmla="*/ 2147483647 h 111"/>
              <a:gd name="T52" fmla="*/ 2147483647 w 92"/>
              <a:gd name="T53" fmla="*/ 2147483647 h 111"/>
              <a:gd name="T54" fmla="*/ 2147483647 w 92"/>
              <a:gd name="T55" fmla="*/ 2147483647 h 111"/>
              <a:gd name="T56" fmla="*/ 2147483647 w 92"/>
              <a:gd name="T57" fmla="*/ 2147483647 h 111"/>
              <a:gd name="T58" fmla="*/ 2147483647 w 92"/>
              <a:gd name="T59" fmla="*/ 2147483647 h 111"/>
              <a:gd name="T60" fmla="*/ 2147483647 w 92"/>
              <a:gd name="T61" fmla="*/ 2147483647 h 111"/>
              <a:gd name="T62" fmla="*/ 2147483647 w 92"/>
              <a:gd name="T63" fmla="*/ 2147483647 h 111"/>
              <a:gd name="T64" fmla="*/ 2147483647 w 92"/>
              <a:gd name="T65" fmla="*/ 2147483647 h 111"/>
              <a:gd name="T66" fmla="*/ 2147483647 w 92"/>
              <a:gd name="T67" fmla="*/ 2147483647 h 111"/>
              <a:gd name="T68" fmla="*/ 2147483647 w 92"/>
              <a:gd name="T69" fmla="*/ 2147483647 h 111"/>
              <a:gd name="T70" fmla="*/ 2147483647 w 92"/>
              <a:gd name="T71" fmla="*/ 2147483647 h 111"/>
              <a:gd name="T72" fmla="*/ 2147483647 w 92"/>
              <a:gd name="T73" fmla="*/ 2147483647 h 111"/>
              <a:gd name="T74" fmla="*/ 2147483647 w 92"/>
              <a:gd name="T75" fmla="*/ 2147483647 h 111"/>
              <a:gd name="T76" fmla="*/ 2147483647 w 92"/>
              <a:gd name="T77" fmla="*/ 2147483647 h 111"/>
              <a:gd name="T78" fmla="*/ 2147483647 w 92"/>
              <a:gd name="T79" fmla="*/ 2147483647 h 111"/>
              <a:gd name="T80" fmla="*/ 2147483647 w 92"/>
              <a:gd name="T81" fmla="*/ 2147483647 h 111"/>
              <a:gd name="T82" fmla="*/ 2147483647 w 92"/>
              <a:gd name="T83" fmla="*/ 2147483647 h 111"/>
              <a:gd name="T84" fmla="*/ 2147483647 w 92"/>
              <a:gd name="T85" fmla="*/ 2147483647 h 111"/>
              <a:gd name="T86" fmla="*/ 2147483647 w 92"/>
              <a:gd name="T87" fmla="*/ 2147483647 h 111"/>
              <a:gd name="T88" fmla="*/ 2147483647 w 92"/>
              <a:gd name="T89" fmla="*/ 2147483647 h 111"/>
              <a:gd name="T90" fmla="*/ 2147483647 w 92"/>
              <a:gd name="T91" fmla="*/ 2147483647 h 111"/>
              <a:gd name="T92" fmla="*/ 2147483647 w 92"/>
              <a:gd name="T93" fmla="*/ 2147483647 h 111"/>
              <a:gd name="T94" fmla="*/ 2147483647 w 92"/>
              <a:gd name="T95" fmla="*/ 2147483647 h 111"/>
              <a:gd name="T96" fmla="*/ 2147483647 w 92"/>
              <a:gd name="T97" fmla="*/ 2147483647 h 111"/>
              <a:gd name="T98" fmla="*/ 0 w 92"/>
              <a:gd name="T99" fmla="*/ 2147483647 h 111"/>
              <a:gd name="T100" fmla="*/ 0 w 92"/>
              <a:gd name="T101" fmla="*/ 2147483647 h 111"/>
              <a:gd name="T102" fmla="*/ 2147483647 w 92"/>
              <a:gd name="T103" fmla="*/ 2147483647 h 111"/>
              <a:gd name="T104" fmla="*/ 2147483647 w 92"/>
              <a:gd name="T105" fmla="*/ 2147483647 h 111"/>
              <a:gd name="T106" fmla="*/ 2147483647 w 92"/>
              <a:gd name="T107" fmla="*/ 2147483647 h 111"/>
              <a:gd name="T108" fmla="*/ 2147483647 w 92"/>
              <a:gd name="T109" fmla="*/ 2147483647 h 111"/>
              <a:gd name="T110" fmla="*/ 2147483647 w 92"/>
              <a:gd name="T111" fmla="*/ 2147483647 h 111"/>
              <a:gd name="T112" fmla="*/ 2147483647 w 92"/>
              <a:gd name="T113" fmla="*/ 2147483647 h 111"/>
              <a:gd name="T114" fmla="*/ 2147483647 w 92"/>
              <a:gd name="T115" fmla="*/ 2147483647 h 111"/>
              <a:gd name="T116" fmla="*/ 2147483647 w 92"/>
              <a:gd name="T117" fmla="*/ 2147483647 h 111"/>
              <a:gd name="T118" fmla="*/ 2147483647 w 92"/>
              <a:gd name="T119" fmla="*/ 2147483647 h 111"/>
              <a:gd name="T120" fmla="*/ 2147483647 w 92"/>
              <a:gd name="T121" fmla="*/ 2147483647 h 111"/>
              <a:gd name="T122" fmla="*/ 2147483647 w 92"/>
              <a:gd name="T123" fmla="*/ 2147483647 h 111"/>
              <a:gd name="T124" fmla="*/ 2147483647 w 92"/>
              <a:gd name="T125" fmla="*/ 0 h 11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2"/>
              <a:gd name="T190" fmla="*/ 0 h 111"/>
              <a:gd name="T191" fmla="*/ 92 w 92"/>
              <a:gd name="T192" fmla="*/ 111 h 11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2" h="111">
                <a:moveTo>
                  <a:pt x="41" y="0"/>
                </a:moveTo>
                <a:lnTo>
                  <a:pt x="47" y="4"/>
                </a:lnTo>
                <a:lnTo>
                  <a:pt x="53" y="7"/>
                </a:lnTo>
                <a:lnTo>
                  <a:pt x="58" y="9"/>
                </a:lnTo>
                <a:lnTo>
                  <a:pt x="65" y="12"/>
                </a:lnTo>
                <a:lnTo>
                  <a:pt x="71" y="14"/>
                </a:lnTo>
                <a:lnTo>
                  <a:pt x="78" y="15"/>
                </a:lnTo>
                <a:lnTo>
                  <a:pt x="85" y="17"/>
                </a:lnTo>
                <a:lnTo>
                  <a:pt x="92" y="19"/>
                </a:lnTo>
                <a:lnTo>
                  <a:pt x="89" y="29"/>
                </a:lnTo>
                <a:lnTo>
                  <a:pt x="87" y="34"/>
                </a:lnTo>
                <a:lnTo>
                  <a:pt x="82" y="38"/>
                </a:lnTo>
                <a:lnTo>
                  <a:pt x="78" y="43"/>
                </a:lnTo>
                <a:lnTo>
                  <a:pt x="76" y="45"/>
                </a:lnTo>
                <a:lnTo>
                  <a:pt x="74" y="50"/>
                </a:lnTo>
                <a:lnTo>
                  <a:pt x="76" y="54"/>
                </a:lnTo>
                <a:lnTo>
                  <a:pt x="77" y="59"/>
                </a:lnTo>
                <a:lnTo>
                  <a:pt x="78" y="60"/>
                </a:lnTo>
                <a:lnTo>
                  <a:pt x="82" y="63"/>
                </a:lnTo>
                <a:lnTo>
                  <a:pt x="86" y="69"/>
                </a:lnTo>
                <a:lnTo>
                  <a:pt x="86" y="74"/>
                </a:lnTo>
                <a:lnTo>
                  <a:pt x="86" y="76"/>
                </a:lnTo>
                <a:lnTo>
                  <a:pt x="82" y="81"/>
                </a:lnTo>
                <a:lnTo>
                  <a:pt x="81" y="86"/>
                </a:lnTo>
                <a:lnTo>
                  <a:pt x="81" y="91"/>
                </a:lnTo>
                <a:lnTo>
                  <a:pt x="81" y="93"/>
                </a:lnTo>
                <a:lnTo>
                  <a:pt x="79" y="99"/>
                </a:lnTo>
                <a:lnTo>
                  <a:pt x="76" y="101"/>
                </a:lnTo>
                <a:lnTo>
                  <a:pt x="71" y="101"/>
                </a:lnTo>
                <a:lnTo>
                  <a:pt x="70" y="101"/>
                </a:lnTo>
                <a:lnTo>
                  <a:pt x="64" y="97"/>
                </a:lnTo>
                <a:lnTo>
                  <a:pt x="56" y="100"/>
                </a:lnTo>
                <a:lnTo>
                  <a:pt x="53" y="100"/>
                </a:lnTo>
                <a:lnTo>
                  <a:pt x="48" y="100"/>
                </a:lnTo>
                <a:lnTo>
                  <a:pt x="42" y="100"/>
                </a:lnTo>
                <a:lnTo>
                  <a:pt x="40" y="100"/>
                </a:lnTo>
                <a:lnTo>
                  <a:pt x="38" y="105"/>
                </a:lnTo>
                <a:lnTo>
                  <a:pt x="40" y="111"/>
                </a:lnTo>
                <a:lnTo>
                  <a:pt x="30" y="108"/>
                </a:lnTo>
                <a:lnTo>
                  <a:pt x="28" y="107"/>
                </a:lnTo>
                <a:lnTo>
                  <a:pt x="26" y="104"/>
                </a:lnTo>
                <a:lnTo>
                  <a:pt x="23" y="98"/>
                </a:lnTo>
                <a:lnTo>
                  <a:pt x="19" y="91"/>
                </a:lnTo>
                <a:lnTo>
                  <a:pt x="16" y="71"/>
                </a:lnTo>
                <a:lnTo>
                  <a:pt x="10" y="67"/>
                </a:lnTo>
                <a:lnTo>
                  <a:pt x="9" y="66"/>
                </a:lnTo>
                <a:lnTo>
                  <a:pt x="7" y="62"/>
                </a:lnTo>
                <a:lnTo>
                  <a:pt x="4" y="58"/>
                </a:lnTo>
                <a:lnTo>
                  <a:pt x="2" y="52"/>
                </a:lnTo>
                <a:lnTo>
                  <a:pt x="0" y="45"/>
                </a:lnTo>
                <a:lnTo>
                  <a:pt x="0" y="37"/>
                </a:lnTo>
                <a:lnTo>
                  <a:pt x="2" y="30"/>
                </a:lnTo>
                <a:lnTo>
                  <a:pt x="7" y="23"/>
                </a:lnTo>
                <a:lnTo>
                  <a:pt x="15" y="24"/>
                </a:lnTo>
                <a:lnTo>
                  <a:pt x="17" y="24"/>
                </a:lnTo>
                <a:lnTo>
                  <a:pt x="22" y="25"/>
                </a:lnTo>
                <a:lnTo>
                  <a:pt x="26" y="24"/>
                </a:lnTo>
                <a:lnTo>
                  <a:pt x="27" y="20"/>
                </a:lnTo>
                <a:lnTo>
                  <a:pt x="28" y="17"/>
                </a:lnTo>
                <a:lnTo>
                  <a:pt x="30" y="13"/>
                </a:lnTo>
                <a:lnTo>
                  <a:pt x="32" y="9"/>
                </a:lnTo>
                <a:lnTo>
                  <a:pt x="34" y="7"/>
                </a:lnTo>
                <a:lnTo>
                  <a:pt x="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587" name="Freeform 11"/>
          <p:cNvSpPr>
            <a:spLocks/>
          </p:cNvSpPr>
          <p:nvPr/>
        </p:nvSpPr>
        <p:spPr bwMode="auto">
          <a:xfrm>
            <a:off x="2955925" y="4729164"/>
            <a:ext cx="65088" cy="87312"/>
          </a:xfrm>
          <a:custGeom>
            <a:avLst/>
            <a:gdLst>
              <a:gd name="T0" fmla="*/ 2147483647 w 92"/>
              <a:gd name="T1" fmla="*/ 0 h 111"/>
              <a:gd name="T2" fmla="*/ 2147483647 w 92"/>
              <a:gd name="T3" fmla="*/ 2147483647 h 111"/>
              <a:gd name="T4" fmla="*/ 2147483647 w 92"/>
              <a:gd name="T5" fmla="*/ 2147483647 h 111"/>
              <a:gd name="T6" fmla="*/ 2147483647 w 92"/>
              <a:gd name="T7" fmla="*/ 2147483647 h 111"/>
              <a:gd name="T8" fmla="*/ 2147483647 w 92"/>
              <a:gd name="T9" fmla="*/ 2147483647 h 111"/>
              <a:gd name="T10" fmla="*/ 2147483647 w 92"/>
              <a:gd name="T11" fmla="*/ 2147483647 h 111"/>
              <a:gd name="T12" fmla="*/ 2147483647 w 92"/>
              <a:gd name="T13" fmla="*/ 2147483647 h 111"/>
              <a:gd name="T14" fmla="*/ 2147483647 w 92"/>
              <a:gd name="T15" fmla="*/ 2147483647 h 111"/>
              <a:gd name="T16" fmla="*/ 2147483647 w 92"/>
              <a:gd name="T17" fmla="*/ 2147483647 h 111"/>
              <a:gd name="T18" fmla="*/ 2147483647 w 92"/>
              <a:gd name="T19" fmla="*/ 2147483647 h 111"/>
              <a:gd name="T20" fmla="*/ 2147483647 w 92"/>
              <a:gd name="T21" fmla="*/ 2147483647 h 111"/>
              <a:gd name="T22" fmla="*/ 2147483647 w 92"/>
              <a:gd name="T23" fmla="*/ 2147483647 h 111"/>
              <a:gd name="T24" fmla="*/ 2147483647 w 92"/>
              <a:gd name="T25" fmla="*/ 2147483647 h 111"/>
              <a:gd name="T26" fmla="*/ 2147483647 w 92"/>
              <a:gd name="T27" fmla="*/ 2147483647 h 111"/>
              <a:gd name="T28" fmla="*/ 2147483647 w 92"/>
              <a:gd name="T29" fmla="*/ 2147483647 h 111"/>
              <a:gd name="T30" fmla="*/ 2147483647 w 92"/>
              <a:gd name="T31" fmla="*/ 2147483647 h 111"/>
              <a:gd name="T32" fmla="*/ 2147483647 w 92"/>
              <a:gd name="T33" fmla="*/ 2147483647 h 111"/>
              <a:gd name="T34" fmla="*/ 2147483647 w 92"/>
              <a:gd name="T35" fmla="*/ 2147483647 h 111"/>
              <a:gd name="T36" fmla="*/ 2147483647 w 92"/>
              <a:gd name="T37" fmla="*/ 2147483647 h 111"/>
              <a:gd name="T38" fmla="*/ 2147483647 w 92"/>
              <a:gd name="T39" fmla="*/ 2147483647 h 111"/>
              <a:gd name="T40" fmla="*/ 2147483647 w 92"/>
              <a:gd name="T41" fmla="*/ 2147483647 h 111"/>
              <a:gd name="T42" fmla="*/ 2147483647 w 92"/>
              <a:gd name="T43" fmla="*/ 2147483647 h 111"/>
              <a:gd name="T44" fmla="*/ 2147483647 w 92"/>
              <a:gd name="T45" fmla="*/ 2147483647 h 111"/>
              <a:gd name="T46" fmla="*/ 2147483647 w 92"/>
              <a:gd name="T47" fmla="*/ 2147483647 h 111"/>
              <a:gd name="T48" fmla="*/ 2147483647 w 92"/>
              <a:gd name="T49" fmla="*/ 2147483647 h 111"/>
              <a:gd name="T50" fmla="*/ 2147483647 w 92"/>
              <a:gd name="T51" fmla="*/ 2147483647 h 111"/>
              <a:gd name="T52" fmla="*/ 2147483647 w 92"/>
              <a:gd name="T53" fmla="*/ 2147483647 h 111"/>
              <a:gd name="T54" fmla="*/ 2147483647 w 92"/>
              <a:gd name="T55" fmla="*/ 2147483647 h 111"/>
              <a:gd name="T56" fmla="*/ 2147483647 w 92"/>
              <a:gd name="T57" fmla="*/ 2147483647 h 111"/>
              <a:gd name="T58" fmla="*/ 0 w 92"/>
              <a:gd name="T59" fmla="*/ 2147483647 h 111"/>
              <a:gd name="T60" fmla="*/ 2147483647 w 92"/>
              <a:gd name="T61" fmla="*/ 2147483647 h 111"/>
              <a:gd name="T62" fmla="*/ 2147483647 w 92"/>
              <a:gd name="T63" fmla="*/ 2147483647 h 111"/>
              <a:gd name="T64" fmla="*/ 2147483647 w 92"/>
              <a:gd name="T65" fmla="*/ 2147483647 h 111"/>
              <a:gd name="T66" fmla="*/ 2147483647 w 92"/>
              <a:gd name="T67" fmla="*/ 2147483647 h 111"/>
              <a:gd name="T68" fmla="*/ 2147483647 w 92"/>
              <a:gd name="T69" fmla="*/ 2147483647 h 111"/>
              <a:gd name="T70" fmla="*/ 2147483647 w 92"/>
              <a:gd name="T71" fmla="*/ 2147483647 h 111"/>
              <a:gd name="T72" fmla="*/ 2147483647 w 92"/>
              <a:gd name="T73" fmla="*/ 0 h 11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2"/>
              <a:gd name="T112" fmla="*/ 0 h 111"/>
              <a:gd name="T113" fmla="*/ 92 w 92"/>
              <a:gd name="T114" fmla="*/ 111 h 11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2" h="111">
                <a:moveTo>
                  <a:pt x="41" y="0"/>
                </a:moveTo>
                <a:lnTo>
                  <a:pt x="41" y="0"/>
                </a:lnTo>
                <a:lnTo>
                  <a:pt x="47" y="4"/>
                </a:lnTo>
                <a:lnTo>
                  <a:pt x="53" y="7"/>
                </a:lnTo>
                <a:lnTo>
                  <a:pt x="58" y="9"/>
                </a:lnTo>
                <a:lnTo>
                  <a:pt x="65" y="12"/>
                </a:lnTo>
                <a:lnTo>
                  <a:pt x="71" y="14"/>
                </a:lnTo>
                <a:lnTo>
                  <a:pt x="78" y="15"/>
                </a:lnTo>
                <a:lnTo>
                  <a:pt x="85" y="17"/>
                </a:lnTo>
                <a:lnTo>
                  <a:pt x="92" y="19"/>
                </a:lnTo>
                <a:lnTo>
                  <a:pt x="89" y="29"/>
                </a:lnTo>
                <a:lnTo>
                  <a:pt x="87" y="34"/>
                </a:lnTo>
                <a:lnTo>
                  <a:pt x="82" y="38"/>
                </a:lnTo>
                <a:lnTo>
                  <a:pt x="78" y="43"/>
                </a:lnTo>
                <a:lnTo>
                  <a:pt x="76" y="45"/>
                </a:lnTo>
                <a:lnTo>
                  <a:pt x="74" y="50"/>
                </a:lnTo>
                <a:lnTo>
                  <a:pt x="76" y="54"/>
                </a:lnTo>
                <a:lnTo>
                  <a:pt x="77" y="59"/>
                </a:lnTo>
                <a:lnTo>
                  <a:pt x="78" y="60"/>
                </a:lnTo>
                <a:lnTo>
                  <a:pt x="82" y="63"/>
                </a:lnTo>
                <a:lnTo>
                  <a:pt x="86" y="69"/>
                </a:lnTo>
                <a:lnTo>
                  <a:pt x="86" y="74"/>
                </a:lnTo>
                <a:lnTo>
                  <a:pt x="86" y="76"/>
                </a:lnTo>
                <a:lnTo>
                  <a:pt x="82" y="81"/>
                </a:lnTo>
                <a:lnTo>
                  <a:pt x="81" y="86"/>
                </a:lnTo>
                <a:lnTo>
                  <a:pt x="81" y="91"/>
                </a:lnTo>
                <a:lnTo>
                  <a:pt x="81" y="93"/>
                </a:lnTo>
                <a:lnTo>
                  <a:pt x="79" y="99"/>
                </a:lnTo>
                <a:lnTo>
                  <a:pt x="76" y="101"/>
                </a:lnTo>
                <a:lnTo>
                  <a:pt x="71" y="101"/>
                </a:lnTo>
                <a:lnTo>
                  <a:pt x="70" y="101"/>
                </a:lnTo>
                <a:lnTo>
                  <a:pt x="64" y="97"/>
                </a:lnTo>
                <a:lnTo>
                  <a:pt x="56" y="100"/>
                </a:lnTo>
                <a:lnTo>
                  <a:pt x="53" y="100"/>
                </a:lnTo>
                <a:lnTo>
                  <a:pt x="48" y="100"/>
                </a:lnTo>
                <a:lnTo>
                  <a:pt x="42" y="100"/>
                </a:lnTo>
                <a:lnTo>
                  <a:pt x="40" y="100"/>
                </a:lnTo>
                <a:lnTo>
                  <a:pt x="38" y="105"/>
                </a:lnTo>
                <a:lnTo>
                  <a:pt x="40" y="111"/>
                </a:lnTo>
                <a:lnTo>
                  <a:pt x="30" y="108"/>
                </a:lnTo>
                <a:lnTo>
                  <a:pt x="28" y="107"/>
                </a:lnTo>
                <a:lnTo>
                  <a:pt x="26" y="104"/>
                </a:lnTo>
                <a:lnTo>
                  <a:pt x="23" y="98"/>
                </a:lnTo>
                <a:lnTo>
                  <a:pt x="19" y="91"/>
                </a:lnTo>
                <a:lnTo>
                  <a:pt x="16" y="71"/>
                </a:lnTo>
                <a:lnTo>
                  <a:pt x="10" y="67"/>
                </a:lnTo>
                <a:lnTo>
                  <a:pt x="9" y="66"/>
                </a:lnTo>
                <a:lnTo>
                  <a:pt x="7" y="62"/>
                </a:lnTo>
                <a:lnTo>
                  <a:pt x="4" y="58"/>
                </a:lnTo>
                <a:lnTo>
                  <a:pt x="2" y="52"/>
                </a:lnTo>
                <a:lnTo>
                  <a:pt x="0" y="45"/>
                </a:lnTo>
                <a:lnTo>
                  <a:pt x="0" y="37"/>
                </a:lnTo>
                <a:lnTo>
                  <a:pt x="2" y="30"/>
                </a:lnTo>
                <a:lnTo>
                  <a:pt x="7" y="23"/>
                </a:lnTo>
                <a:lnTo>
                  <a:pt x="15" y="24"/>
                </a:lnTo>
                <a:lnTo>
                  <a:pt x="17" y="24"/>
                </a:lnTo>
                <a:lnTo>
                  <a:pt x="22" y="25"/>
                </a:lnTo>
                <a:lnTo>
                  <a:pt x="26" y="24"/>
                </a:lnTo>
                <a:lnTo>
                  <a:pt x="27" y="20"/>
                </a:lnTo>
                <a:lnTo>
                  <a:pt x="28" y="17"/>
                </a:lnTo>
                <a:lnTo>
                  <a:pt x="30" y="13"/>
                </a:lnTo>
                <a:lnTo>
                  <a:pt x="32" y="9"/>
                </a:lnTo>
                <a:lnTo>
                  <a:pt x="34" y="7"/>
                </a:lnTo>
                <a:lnTo>
                  <a:pt x="41" y="0"/>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588" name="Freeform 12"/>
          <p:cNvSpPr>
            <a:spLocks/>
          </p:cNvSpPr>
          <p:nvPr/>
        </p:nvSpPr>
        <p:spPr bwMode="auto">
          <a:xfrm>
            <a:off x="3008315" y="4743502"/>
            <a:ext cx="65087" cy="66675"/>
          </a:xfrm>
          <a:custGeom>
            <a:avLst/>
            <a:gdLst>
              <a:gd name="T0" fmla="*/ 2147483647 w 92"/>
              <a:gd name="T1" fmla="*/ 2147483647 h 84"/>
              <a:gd name="T2" fmla="*/ 2147483647 w 92"/>
              <a:gd name="T3" fmla="*/ 2147483647 h 84"/>
              <a:gd name="T4" fmla="*/ 2147483647 w 92"/>
              <a:gd name="T5" fmla="*/ 2147483647 h 84"/>
              <a:gd name="T6" fmla="*/ 2147483647 w 92"/>
              <a:gd name="T7" fmla="*/ 2147483647 h 84"/>
              <a:gd name="T8" fmla="*/ 2147483647 w 92"/>
              <a:gd name="T9" fmla="*/ 2147483647 h 84"/>
              <a:gd name="T10" fmla="*/ 2147483647 w 92"/>
              <a:gd name="T11" fmla="*/ 2147483647 h 84"/>
              <a:gd name="T12" fmla="*/ 2147483647 w 92"/>
              <a:gd name="T13" fmla="*/ 2147483647 h 84"/>
              <a:gd name="T14" fmla="*/ 2147483647 w 92"/>
              <a:gd name="T15" fmla="*/ 2147483647 h 84"/>
              <a:gd name="T16" fmla="*/ 2147483647 w 92"/>
              <a:gd name="T17" fmla="*/ 2147483647 h 84"/>
              <a:gd name="T18" fmla="*/ 0 w 92"/>
              <a:gd name="T19" fmla="*/ 2147483647 h 84"/>
              <a:gd name="T20" fmla="*/ 2147483647 w 92"/>
              <a:gd name="T21" fmla="*/ 2147483647 h 84"/>
              <a:gd name="T22" fmla="*/ 2147483647 w 92"/>
              <a:gd name="T23" fmla="*/ 2147483647 h 84"/>
              <a:gd name="T24" fmla="*/ 2147483647 w 92"/>
              <a:gd name="T25" fmla="*/ 2147483647 h 84"/>
              <a:gd name="T26" fmla="*/ 2147483647 w 92"/>
              <a:gd name="T27" fmla="*/ 2147483647 h 84"/>
              <a:gd name="T28" fmla="*/ 2147483647 w 92"/>
              <a:gd name="T29" fmla="*/ 2147483647 h 84"/>
              <a:gd name="T30" fmla="*/ 2147483647 w 92"/>
              <a:gd name="T31" fmla="*/ 2147483647 h 84"/>
              <a:gd name="T32" fmla="*/ 2147483647 w 92"/>
              <a:gd name="T33" fmla="*/ 2147483647 h 84"/>
              <a:gd name="T34" fmla="*/ 2147483647 w 92"/>
              <a:gd name="T35" fmla="*/ 2147483647 h 84"/>
              <a:gd name="T36" fmla="*/ 2147483647 w 92"/>
              <a:gd name="T37" fmla="*/ 2147483647 h 84"/>
              <a:gd name="T38" fmla="*/ 2147483647 w 92"/>
              <a:gd name="T39" fmla="*/ 2147483647 h 84"/>
              <a:gd name="T40" fmla="*/ 2147483647 w 92"/>
              <a:gd name="T41" fmla="*/ 2147483647 h 84"/>
              <a:gd name="T42" fmla="*/ 2147483647 w 92"/>
              <a:gd name="T43" fmla="*/ 2147483647 h 84"/>
              <a:gd name="T44" fmla="*/ 2147483647 w 92"/>
              <a:gd name="T45" fmla="*/ 2147483647 h 84"/>
              <a:gd name="T46" fmla="*/ 2147483647 w 92"/>
              <a:gd name="T47" fmla="*/ 2147483647 h 84"/>
              <a:gd name="T48" fmla="*/ 2147483647 w 92"/>
              <a:gd name="T49" fmla="*/ 2147483647 h 84"/>
              <a:gd name="T50" fmla="*/ 2147483647 w 92"/>
              <a:gd name="T51" fmla="*/ 2147483647 h 84"/>
              <a:gd name="T52" fmla="*/ 2147483647 w 92"/>
              <a:gd name="T53" fmla="*/ 2147483647 h 84"/>
              <a:gd name="T54" fmla="*/ 2147483647 w 92"/>
              <a:gd name="T55" fmla="*/ 2147483647 h 84"/>
              <a:gd name="T56" fmla="*/ 2147483647 w 92"/>
              <a:gd name="T57" fmla="*/ 2147483647 h 84"/>
              <a:gd name="T58" fmla="*/ 2147483647 w 92"/>
              <a:gd name="T59" fmla="*/ 2147483647 h 84"/>
              <a:gd name="T60" fmla="*/ 2147483647 w 92"/>
              <a:gd name="T61" fmla="*/ 2147483647 h 84"/>
              <a:gd name="T62" fmla="*/ 2147483647 w 92"/>
              <a:gd name="T63" fmla="*/ 2147483647 h 84"/>
              <a:gd name="T64" fmla="*/ 2147483647 w 92"/>
              <a:gd name="T65" fmla="*/ 2147483647 h 84"/>
              <a:gd name="T66" fmla="*/ 2147483647 w 92"/>
              <a:gd name="T67" fmla="*/ 2147483647 h 8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2"/>
              <a:gd name="T103" fmla="*/ 0 h 84"/>
              <a:gd name="T104" fmla="*/ 92 w 92"/>
              <a:gd name="T105" fmla="*/ 84 h 8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2" h="84">
                <a:moveTo>
                  <a:pt x="92" y="34"/>
                </a:moveTo>
                <a:lnTo>
                  <a:pt x="84" y="29"/>
                </a:lnTo>
                <a:lnTo>
                  <a:pt x="77" y="25"/>
                </a:lnTo>
                <a:lnTo>
                  <a:pt x="69" y="21"/>
                </a:lnTo>
                <a:lnTo>
                  <a:pt x="61" y="17"/>
                </a:lnTo>
                <a:lnTo>
                  <a:pt x="55" y="13"/>
                </a:lnTo>
                <a:lnTo>
                  <a:pt x="50" y="11"/>
                </a:lnTo>
                <a:lnTo>
                  <a:pt x="44" y="9"/>
                </a:lnTo>
                <a:lnTo>
                  <a:pt x="39" y="6"/>
                </a:lnTo>
                <a:lnTo>
                  <a:pt x="34" y="4"/>
                </a:lnTo>
                <a:lnTo>
                  <a:pt x="28" y="2"/>
                </a:lnTo>
                <a:lnTo>
                  <a:pt x="23" y="1"/>
                </a:lnTo>
                <a:lnTo>
                  <a:pt x="18" y="0"/>
                </a:lnTo>
                <a:lnTo>
                  <a:pt x="16" y="3"/>
                </a:lnTo>
                <a:lnTo>
                  <a:pt x="15" y="10"/>
                </a:lnTo>
                <a:lnTo>
                  <a:pt x="13" y="15"/>
                </a:lnTo>
                <a:lnTo>
                  <a:pt x="8" y="19"/>
                </a:lnTo>
                <a:lnTo>
                  <a:pt x="4" y="24"/>
                </a:lnTo>
                <a:lnTo>
                  <a:pt x="2" y="26"/>
                </a:lnTo>
                <a:lnTo>
                  <a:pt x="0" y="31"/>
                </a:lnTo>
                <a:lnTo>
                  <a:pt x="2" y="35"/>
                </a:lnTo>
                <a:lnTo>
                  <a:pt x="3" y="40"/>
                </a:lnTo>
                <a:lnTo>
                  <a:pt x="4" y="41"/>
                </a:lnTo>
                <a:lnTo>
                  <a:pt x="8" y="44"/>
                </a:lnTo>
                <a:lnTo>
                  <a:pt x="12" y="50"/>
                </a:lnTo>
                <a:lnTo>
                  <a:pt x="12" y="55"/>
                </a:lnTo>
                <a:lnTo>
                  <a:pt x="12" y="57"/>
                </a:lnTo>
                <a:lnTo>
                  <a:pt x="8" y="62"/>
                </a:lnTo>
                <a:lnTo>
                  <a:pt x="7" y="67"/>
                </a:lnTo>
                <a:lnTo>
                  <a:pt x="7" y="72"/>
                </a:lnTo>
                <a:lnTo>
                  <a:pt x="7" y="74"/>
                </a:lnTo>
                <a:lnTo>
                  <a:pt x="7" y="77"/>
                </a:lnTo>
                <a:lnTo>
                  <a:pt x="6" y="79"/>
                </a:lnTo>
                <a:lnTo>
                  <a:pt x="4" y="80"/>
                </a:lnTo>
                <a:lnTo>
                  <a:pt x="3" y="81"/>
                </a:lnTo>
                <a:lnTo>
                  <a:pt x="4" y="81"/>
                </a:lnTo>
                <a:lnTo>
                  <a:pt x="6" y="82"/>
                </a:lnTo>
                <a:lnTo>
                  <a:pt x="10" y="84"/>
                </a:lnTo>
                <a:lnTo>
                  <a:pt x="13" y="84"/>
                </a:lnTo>
                <a:lnTo>
                  <a:pt x="14" y="82"/>
                </a:lnTo>
                <a:lnTo>
                  <a:pt x="18" y="81"/>
                </a:lnTo>
                <a:lnTo>
                  <a:pt x="21" y="80"/>
                </a:lnTo>
                <a:lnTo>
                  <a:pt x="24" y="80"/>
                </a:lnTo>
                <a:lnTo>
                  <a:pt x="26" y="80"/>
                </a:lnTo>
                <a:lnTo>
                  <a:pt x="28" y="80"/>
                </a:lnTo>
                <a:lnTo>
                  <a:pt x="30" y="80"/>
                </a:lnTo>
                <a:lnTo>
                  <a:pt x="31" y="80"/>
                </a:lnTo>
                <a:lnTo>
                  <a:pt x="33" y="80"/>
                </a:lnTo>
                <a:lnTo>
                  <a:pt x="36" y="80"/>
                </a:lnTo>
                <a:lnTo>
                  <a:pt x="39" y="81"/>
                </a:lnTo>
                <a:lnTo>
                  <a:pt x="43" y="82"/>
                </a:lnTo>
                <a:lnTo>
                  <a:pt x="46" y="84"/>
                </a:lnTo>
                <a:lnTo>
                  <a:pt x="49" y="84"/>
                </a:lnTo>
                <a:lnTo>
                  <a:pt x="51" y="84"/>
                </a:lnTo>
                <a:lnTo>
                  <a:pt x="52" y="82"/>
                </a:lnTo>
                <a:lnTo>
                  <a:pt x="53" y="82"/>
                </a:lnTo>
                <a:lnTo>
                  <a:pt x="54" y="81"/>
                </a:lnTo>
                <a:lnTo>
                  <a:pt x="57" y="80"/>
                </a:lnTo>
                <a:lnTo>
                  <a:pt x="59" y="77"/>
                </a:lnTo>
                <a:lnTo>
                  <a:pt x="61" y="70"/>
                </a:lnTo>
                <a:lnTo>
                  <a:pt x="64" y="63"/>
                </a:lnTo>
                <a:lnTo>
                  <a:pt x="68" y="57"/>
                </a:lnTo>
                <a:lnTo>
                  <a:pt x="72" y="54"/>
                </a:lnTo>
                <a:lnTo>
                  <a:pt x="74" y="52"/>
                </a:lnTo>
                <a:lnTo>
                  <a:pt x="77" y="50"/>
                </a:lnTo>
                <a:lnTo>
                  <a:pt x="80" y="47"/>
                </a:lnTo>
                <a:lnTo>
                  <a:pt x="82" y="44"/>
                </a:lnTo>
                <a:lnTo>
                  <a:pt x="92" y="3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589" name="Freeform 13"/>
          <p:cNvSpPr>
            <a:spLocks/>
          </p:cNvSpPr>
          <p:nvPr/>
        </p:nvSpPr>
        <p:spPr bwMode="auto">
          <a:xfrm>
            <a:off x="3008315" y="4743502"/>
            <a:ext cx="65087" cy="66675"/>
          </a:xfrm>
          <a:custGeom>
            <a:avLst/>
            <a:gdLst>
              <a:gd name="T0" fmla="*/ 2147483647 w 92"/>
              <a:gd name="T1" fmla="*/ 2147483647 h 84"/>
              <a:gd name="T2" fmla="*/ 2147483647 w 92"/>
              <a:gd name="T3" fmla="*/ 2147483647 h 84"/>
              <a:gd name="T4" fmla="*/ 2147483647 w 92"/>
              <a:gd name="T5" fmla="*/ 2147483647 h 84"/>
              <a:gd name="T6" fmla="*/ 2147483647 w 92"/>
              <a:gd name="T7" fmla="*/ 2147483647 h 84"/>
              <a:gd name="T8" fmla="*/ 2147483647 w 92"/>
              <a:gd name="T9" fmla="*/ 2147483647 h 84"/>
              <a:gd name="T10" fmla="*/ 2147483647 w 92"/>
              <a:gd name="T11" fmla="*/ 2147483647 h 84"/>
              <a:gd name="T12" fmla="*/ 2147483647 w 92"/>
              <a:gd name="T13" fmla="*/ 2147483647 h 84"/>
              <a:gd name="T14" fmla="*/ 2147483647 w 92"/>
              <a:gd name="T15" fmla="*/ 2147483647 h 84"/>
              <a:gd name="T16" fmla="*/ 2147483647 w 92"/>
              <a:gd name="T17" fmla="*/ 2147483647 h 84"/>
              <a:gd name="T18" fmla="*/ 2147483647 w 92"/>
              <a:gd name="T19" fmla="*/ 2147483647 h 84"/>
              <a:gd name="T20" fmla="*/ 2147483647 w 92"/>
              <a:gd name="T21" fmla="*/ 2147483647 h 84"/>
              <a:gd name="T22" fmla="*/ 0 w 92"/>
              <a:gd name="T23" fmla="*/ 2147483647 h 84"/>
              <a:gd name="T24" fmla="*/ 2147483647 w 92"/>
              <a:gd name="T25" fmla="*/ 2147483647 h 84"/>
              <a:gd name="T26" fmla="*/ 2147483647 w 92"/>
              <a:gd name="T27" fmla="*/ 2147483647 h 84"/>
              <a:gd name="T28" fmla="*/ 2147483647 w 92"/>
              <a:gd name="T29" fmla="*/ 2147483647 h 84"/>
              <a:gd name="T30" fmla="*/ 2147483647 w 92"/>
              <a:gd name="T31" fmla="*/ 2147483647 h 84"/>
              <a:gd name="T32" fmla="*/ 2147483647 w 92"/>
              <a:gd name="T33" fmla="*/ 2147483647 h 84"/>
              <a:gd name="T34" fmla="*/ 2147483647 w 92"/>
              <a:gd name="T35" fmla="*/ 2147483647 h 84"/>
              <a:gd name="T36" fmla="*/ 2147483647 w 92"/>
              <a:gd name="T37" fmla="*/ 2147483647 h 84"/>
              <a:gd name="T38" fmla="*/ 2147483647 w 92"/>
              <a:gd name="T39" fmla="*/ 2147483647 h 84"/>
              <a:gd name="T40" fmla="*/ 2147483647 w 92"/>
              <a:gd name="T41" fmla="*/ 2147483647 h 84"/>
              <a:gd name="T42" fmla="*/ 2147483647 w 92"/>
              <a:gd name="T43" fmla="*/ 2147483647 h 84"/>
              <a:gd name="T44" fmla="*/ 2147483647 w 92"/>
              <a:gd name="T45" fmla="*/ 2147483647 h 84"/>
              <a:gd name="T46" fmla="*/ 2147483647 w 92"/>
              <a:gd name="T47" fmla="*/ 2147483647 h 84"/>
              <a:gd name="T48" fmla="*/ 2147483647 w 92"/>
              <a:gd name="T49" fmla="*/ 2147483647 h 84"/>
              <a:gd name="T50" fmla="*/ 2147483647 w 92"/>
              <a:gd name="T51" fmla="*/ 2147483647 h 84"/>
              <a:gd name="T52" fmla="*/ 2147483647 w 92"/>
              <a:gd name="T53" fmla="*/ 2147483647 h 84"/>
              <a:gd name="T54" fmla="*/ 2147483647 w 92"/>
              <a:gd name="T55" fmla="*/ 2147483647 h 84"/>
              <a:gd name="T56" fmla="*/ 2147483647 w 92"/>
              <a:gd name="T57" fmla="*/ 2147483647 h 84"/>
              <a:gd name="T58" fmla="*/ 2147483647 w 92"/>
              <a:gd name="T59" fmla="*/ 2147483647 h 84"/>
              <a:gd name="T60" fmla="*/ 2147483647 w 92"/>
              <a:gd name="T61" fmla="*/ 2147483647 h 84"/>
              <a:gd name="T62" fmla="*/ 2147483647 w 92"/>
              <a:gd name="T63" fmla="*/ 2147483647 h 84"/>
              <a:gd name="T64" fmla="*/ 2147483647 w 92"/>
              <a:gd name="T65" fmla="*/ 2147483647 h 84"/>
              <a:gd name="T66" fmla="*/ 2147483647 w 92"/>
              <a:gd name="T67" fmla="*/ 2147483647 h 84"/>
              <a:gd name="T68" fmla="*/ 2147483647 w 92"/>
              <a:gd name="T69" fmla="*/ 2147483647 h 84"/>
              <a:gd name="T70" fmla="*/ 2147483647 w 92"/>
              <a:gd name="T71" fmla="*/ 2147483647 h 84"/>
              <a:gd name="T72" fmla="*/ 2147483647 w 92"/>
              <a:gd name="T73" fmla="*/ 2147483647 h 84"/>
              <a:gd name="T74" fmla="*/ 2147483647 w 92"/>
              <a:gd name="T75" fmla="*/ 2147483647 h 84"/>
              <a:gd name="T76" fmla="*/ 2147483647 w 92"/>
              <a:gd name="T77" fmla="*/ 2147483647 h 84"/>
              <a:gd name="T78" fmla="*/ 2147483647 w 92"/>
              <a:gd name="T79" fmla="*/ 2147483647 h 84"/>
              <a:gd name="T80" fmla="*/ 2147483647 w 92"/>
              <a:gd name="T81" fmla="*/ 2147483647 h 8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92"/>
              <a:gd name="T124" fmla="*/ 0 h 84"/>
              <a:gd name="T125" fmla="*/ 92 w 92"/>
              <a:gd name="T126" fmla="*/ 84 h 8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92" h="84">
                <a:moveTo>
                  <a:pt x="92" y="34"/>
                </a:moveTo>
                <a:lnTo>
                  <a:pt x="92" y="34"/>
                </a:lnTo>
                <a:lnTo>
                  <a:pt x="84" y="29"/>
                </a:lnTo>
                <a:lnTo>
                  <a:pt x="77" y="25"/>
                </a:lnTo>
                <a:lnTo>
                  <a:pt x="69" y="21"/>
                </a:lnTo>
                <a:lnTo>
                  <a:pt x="61" y="17"/>
                </a:lnTo>
                <a:lnTo>
                  <a:pt x="55" y="13"/>
                </a:lnTo>
                <a:lnTo>
                  <a:pt x="50" y="11"/>
                </a:lnTo>
                <a:lnTo>
                  <a:pt x="44" y="9"/>
                </a:lnTo>
                <a:lnTo>
                  <a:pt x="39" y="6"/>
                </a:lnTo>
                <a:lnTo>
                  <a:pt x="34" y="4"/>
                </a:lnTo>
                <a:lnTo>
                  <a:pt x="28" y="2"/>
                </a:lnTo>
                <a:lnTo>
                  <a:pt x="23" y="1"/>
                </a:lnTo>
                <a:lnTo>
                  <a:pt x="18" y="0"/>
                </a:lnTo>
                <a:lnTo>
                  <a:pt x="16" y="3"/>
                </a:lnTo>
                <a:lnTo>
                  <a:pt x="15" y="10"/>
                </a:lnTo>
                <a:lnTo>
                  <a:pt x="13" y="15"/>
                </a:lnTo>
                <a:lnTo>
                  <a:pt x="8" y="19"/>
                </a:lnTo>
                <a:lnTo>
                  <a:pt x="4" y="24"/>
                </a:lnTo>
                <a:lnTo>
                  <a:pt x="2" y="26"/>
                </a:lnTo>
                <a:lnTo>
                  <a:pt x="0" y="31"/>
                </a:lnTo>
                <a:lnTo>
                  <a:pt x="2" y="35"/>
                </a:lnTo>
                <a:lnTo>
                  <a:pt x="3" y="40"/>
                </a:lnTo>
                <a:lnTo>
                  <a:pt x="4" y="41"/>
                </a:lnTo>
                <a:lnTo>
                  <a:pt x="8" y="44"/>
                </a:lnTo>
                <a:lnTo>
                  <a:pt x="12" y="50"/>
                </a:lnTo>
                <a:lnTo>
                  <a:pt x="12" y="55"/>
                </a:lnTo>
                <a:lnTo>
                  <a:pt x="12" y="57"/>
                </a:lnTo>
                <a:lnTo>
                  <a:pt x="8" y="62"/>
                </a:lnTo>
                <a:lnTo>
                  <a:pt x="7" y="67"/>
                </a:lnTo>
                <a:lnTo>
                  <a:pt x="7" y="72"/>
                </a:lnTo>
                <a:lnTo>
                  <a:pt x="7" y="74"/>
                </a:lnTo>
                <a:lnTo>
                  <a:pt x="7" y="77"/>
                </a:lnTo>
                <a:lnTo>
                  <a:pt x="6" y="79"/>
                </a:lnTo>
                <a:lnTo>
                  <a:pt x="4" y="80"/>
                </a:lnTo>
                <a:lnTo>
                  <a:pt x="3" y="81"/>
                </a:lnTo>
                <a:lnTo>
                  <a:pt x="4" y="81"/>
                </a:lnTo>
                <a:lnTo>
                  <a:pt x="6" y="82"/>
                </a:lnTo>
                <a:lnTo>
                  <a:pt x="10" y="84"/>
                </a:lnTo>
                <a:lnTo>
                  <a:pt x="13" y="84"/>
                </a:lnTo>
                <a:lnTo>
                  <a:pt x="14" y="82"/>
                </a:lnTo>
                <a:lnTo>
                  <a:pt x="18" y="81"/>
                </a:lnTo>
                <a:lnTo>
                  <a:pt x="21" y="80"/>
                </a:lnTo>
                <a:lnTo>
                  <a:pt x="24" y="80"/>
                </a:lnTo>
                <a:lnTo>
                  <a:pt x="26" y="80"/>
                </a:lnTo>
                <a:lnTo>
                  <a:pt x="28" y="80"/>
                </a:lnTo>
                <a:lnTo>
                  <a:pt x="30" y="80"/>
                </a:lnTo>
                <a:lnTo>
                  <a:pt x="31" y="80"/>
                </a:lnTo>
                <a:lnTo>
                  <a:pt x="33" y="80"/>
                </a:lnTo>
                <a:lnTo>
                  <a:pt x="36" y="80"/>
                </a:lnTo>
                <a:lnTo>
                  <a:pt x="39" y="81"/>
                </a:lnTo>
                <a:lnTo>
                  <a:pt x="43" y="82"/>
                </a:lnTo>
                <a:lnTo>
                  <a:pt x="46" y="84"/>
                </a:lnTo>
                <a:lnTo>
                  <a:pt x="49" y="84"/>
                </a:lnTo>
                <a:lnTo>
                  <a:pt x="51" y="84"/>
                </a:lnTo>
                <a:lnTo>
                  <a:pt x="52" y="82"/>
                </a:lnTo>
                <a:lnTo>
                  <a:pt x="53" y="82"/>
                </a:lnTo>
                <a:lnTo>
                  <a:pt x="54" y="81"/>
                </a:lnTo>
                <a:lnTo>
                  <a:pt x="57" y="80"/>
                </a:lnTo>
                <a:lnTo>
                  <a:pt x="59" y="77"/>
                </a:lnTo>
                <a:lnTo>
                  <a:pt x="61" y="70"/>
                </a:lnTo>
                <a:lnTo>
                  <a:pt x="64" y="63"/>
                </a:lnTo>
                <a:lnTo>
                  <a:pt x="68" y="57"/>
                </a:lnTo>
                <a:lnTo>
                  <a:pt x="72" y="54"/>
                </a:lnTo>
                <a:lnTo>
                  <a:pt x="74" y="52"/>
                </a:lnTo>
                <a:lnTo>
                  <a:pt x="77" y="50"/>
                </a:lnTo>
                <a:lnTo>
                  <a:pt x="80" y="47"/>
                </a:lnTo>
                <a:lnTo>
                  <a:pt x="82" y="44"/>
                </a:lnTo>
                <a:lnTo>
                  <a:pt x="92" y="34"/>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590" name="Freeform 14"/>
          <p:cNvSpPr>
            <a:spLocks/>
          </p:cNvSpPr>
          <p:nvPr/>
        </p:nvSpPr>
        <p:spPr bwMode="auto">
          <a:xfrm>
            <a:off x="2582863" y="4589466"/>
            <a:ext cx="207962" cy="382587"/>
          </a:xfrm>
          <a:custGeom>
            <a:avLst/>
            <a:gdLst>
              <a:gd name="T0" fmla="*/ 2147483647 w 295"/>
              <a:gd name="T1" fmla="*/ 2147483647 h 482"/>
              <a:gd name="T2" fmla="*/ 2147483647 w 295"/>
              <a:gd name="T3" fmla="*/ 2147483647 h 482"/>
              <a:gd name="T4" fmla="*/ 2147483647 w 295"/>
              <a:gd name="T5" fmla="*/ 2147483647 h 482"/>
              <a:gd name="T6" fmla="*/ 2147483647 w 295"/>
              <a:gd name="T7" fmla="*/ 2147483647 h 482"/>
              <a:gd name="T8" fmla="*/ 2147483647 w 295"/>
              <a:gd name="T9" fmla="*/ 2147483647 h 482"/>
              <a:gd name="T10" fmla="*/ 2147483647 w 295"/>
              <a:gd name="T11" fmla="*/ 2147483647 h 482"/>
              <a:gd name="T12" fmla="*/ 2147483647 w 295"/>
              <a:gd name="T13" fmla="*/ 2147483647 h 482"/>
              <a:gd name="T14" fmla="*/ 2147483647 w 295"/>
              <a:gd name="T15" fmla="*/ 2147483647 h 482"/>
              <a:gd name="T16" fmla="*/ 2147483647 w 295"/>
              <a:gd name="T17" fmla="*/ 2147483647 h 482"/>
              <a:gd name="T18" fmla="*/ 2147483647 w 295"/>
              <a:gd name="T19" fmla="*/ 2147483647 h 482"/>
              <a:gd name="T20" fmla="*/ 2147483647 w 295"/>
              <a:gd name="T21" fmla="*/ 2147483647 h 482"/>
              <a:gd name="T22" fmla="*/ 2147483647 w 295"/>
              <a:gd name="T23" fmla="*/ 2147483647 h 482"/>
              <a:gd name="T24" fmla="*/ 2147483647 w 295"/>
              <a:gd name="T25" fmla="*/ 2147483647 h 482"/>
              <a:gd name="T26" fmla="*/ 2147483647 w 295"/>
              <a:gd name="T27" fmla="*/ 2147483647 h 482"/>
              <a:gd name="T28" fmla="*/ 2147483647 w 295"/>
              <a:gd name="T29" fmla="*/ 2147483647 h 482"/>
              <a:gd name="T30" fmla="*/ 2147483647 w 295"/>
              <a:gd name="T31" fmla="*/ 2147483647 h 482"/>
              <a:gd name="T32" fmla="*/ 2147483647 w 295"/>
              <a:gd name="T33" fmla="*/ 2147483647 h 482"/>
              <a:gd name="T34" fmla="*/ 2147483647 w 295"/>
              <a:gd name="T35" fmla="*/ 2147483647 h 482"/>
              <a:gd name="T36" fmla="*/ 2147483647 w 295"/>
              <a:gd name="T37" fmla="*/ 2147483647 h 482"/>
              <a:gd name="T38" fmla="*/ 2147483647 w 295"/>
              <a:gd name="T39" fmla="*/ 2147483647 h 482"/>
              <a:gd name="T40" fmla="*/ 2147483647 w 295"/>
              <a:gd name="T41" fmla="*/ 2147483647 h 482"/>
              <a:gd name="T42" fmla="*/ 2147483647 w 295"/>
              <a:gd name="T43" fmla="*/ 2147483647 h 482"/>
              <a:gd name="T44" fmla="*/ 2147483647 w 295"/>
              <a:gd name="T45" fmla="*/ 2147483647 h 482"/>
              <a:gd name="T46" fmla="*/ 2147483647 w 295"/>
              <a:gd name="T47" fmla="*/ 2147483647 h 482"/>
              <a:gd name="T48" fmla="*/ 2147483647 w 295"/>
              <a:gd name="T49" fmla="*/ 2147483647 h 482"/>
              <a:gd name="T50" fmla="*/ 2147483647 w 295"/>
              <a:gd name="T51" fmla="*/ 2147483647 h 482"/>
              <a:gd name="T52" fmla="*/ 2147483647 w 295"/>
              <a:gd name="T53" fmla="*/ 2147483647 h 482"/>
              <a:gd name="T54" fmla="*/ 2147483647 w 295"/>
              <a:gd name="T55" fmla="*/ 0 h 482"/>
              <a:gd name="T56" fmla="*/ 2147483647 w 295"/>
              <a:gd name="T57" fmla="*/ 2147483647 h 482"/>
              <a:gd name="T58" fmla="*/ 2147483647 w 295"/>
              <a:gd name="T59" fmla="*/ 2147483647 h 482"/>
              <a:gd name="T60" fmla="*/ 2147483647 w 295"/>
              <a:gd name="T61" fmla="*/ 2147483647 h 482"/>
              <a:gd name="T62" fmla="*/ 2147483647 w 295"/>
              <a:gd name="T63" fmla="*/ 2147483647 h 482"/>
              <a:gd name="T64" fmla="*/ 2147483647 w 295"/>
              <a:gd name="T65" fmla="*/ 2147483647 h 482"/>
              <a:gd name="T66" fmla="*/ 2147483647 w 295"/>
              <a:gd name="T67" fmla="*/ 2147483647 h 482"/>
              <a:gd name="T68" fmla="*/ 2147483647 w 295"/>
              <a:gd name="T69" fmla="*/ 2147483647 h 482"/>
              <a:gd name="T70" fmla="*/ 2147483647 w 295"/>
              <a:gd name="T71" fmla="*/ 2147483647 h 482"/>
              <a:gd name="T72" fmla="*/ 2147483647 w 295"/>
              <a:gd name="T73" fmla="*/ 2147483647 h 482"/>
              <a:gd name="T74" fmla="*/ 2147483647 w 295"/>
              <a:gd name="T75" fmla="*/ 2147483647 h 482"/>
              <a:gd name="T76" fmla="*/ 2147483647 w 295"/>
              <a:gd name="T77" fmla="*/ 2147483647 h 482"/>
              <a:gd name="T78" fmla="*/ 2147483647 w 295"/>
              <a:gd name="T79" fmla="*/ 2147483647 h 482"/>
              <a:gd name="T80" fmla="*/ 2147483647 w 295"/>
              <a:gd name="T81" fmla="*/ 2147483647 h 482"/>
              <a:gd name="T82" fmla="*/ 2147483647 w 295"/>
              <a:gd name="T83" fmla="*/ 2147483647 h 482"/>
              <a:gd name="T84" fmla="*/ 2147483647 w 295"/>
              <a:gd name="T85" fmla="*/ 2147483647 h 482"/>
              <a:gd name="T86" fmla="*/ 2147483647 w 295"/>
              <a:gd name="T87" fmla="*/ 2147483647 h 482"/>
              <a:gd name="T88" fmla="*/ 2147483647 w 295"/>
              <a:gd name="T89" fmla="*/ 2147483647 h 482"/>
              <a:gd name="T90" fmla="*/ 2147483647 w 295"/>
              <a:gd name="T91" fmla="*/ 2147483647 h 482"/>
              <a:gd name="T92" fmla="*/ 2147483647 w 295"/>
              <a:gd name="T93" fmla="*/ 2147483647 h 482"/>
              <a:gd name="T94" fmla="*/ 2147483647 w 295"/>
              <a:gd name="T95" fmla="*/ 2147483647 h 482"/>
              <a:gd name="T96" fmla="*/ 2147483647 w 295"/>
              <a:gd name="T97" fmla="*/ 2147483647 h 48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95"/>
              <a:gd name="T148" fmla="*/ 0 h 482"/>
              <a:gd name="T149" fmla="*/ 295 w 295"/>
              <a:gd name="T150" fmla="*/ 482 h 48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95" h="482">
                <a:moveTo>
                  <a:pt x="250" y="385"/>
                </a:moveTo>
                <a:lnTo>
                  <a:pt x="252" y="392"/>
                </a:lnTo>
                <a:lnTo>
                  <a:pt x="254" y="399"/>
                </a:lnTo>
                <a:lnTo>
                  <a:pt x="254" y="406"/>
                </a:lnTo>
                <a:lnTo>
                  <a:pt x="255" y="412"/>
                </a:lnTo>
                <a:lnTo>
                  <a:pt x="254" y="416"/>
                </a:lnTo>
                <a:lnTo>
                  <a:pt x="254" y="420"/>
                </a:lnTo>
                <a:lnTo>
                  <a:pt x="253" y="422"/>
                </a:lnTo>
                <a:lnTo>
                  <a:pt x="253" y="423"/>
                </a:lnTo>
                <a:lnTo>
                  <a:pt x="238" y="482"/>
                </a:lnTo>
                <a:lnTo>
                  <a:pt x="233" y="480"/>
                </a:lnTo>
                <a:lnTo>
                  <a:pt x="229" y="480"/>
                </a:lnTo>
                <a:lnTo>
                  <a:pt x="224" y="480"/>
                </a:lnTo>
                <a:lnTo>
                  <a:pt x="223" y="481"/>
                </a:lnTo>
                <a:lnTo>
                  <a:pt x="236" y="450"/>
                </a:lnTo>
                <a:lnTo>
                  <a:pt x="235" y="447"/>
                </a:lnTo>
                <a:lnTo>
                  <a:pt x="233" y="444"/>
                </a:lnTo>
                <a:lnTo>
                  <a:pt x="230" y="439"/>
                </a:lnTo>
                <a:lnTo>
                  <a:pt x="227" y="437"/>
                </a:lnTo>
                <a:lnTo>
                  <a:pt x="224" y="437"/>
                </a:lnTo>
                <a:lnTo>
                  <a:pt x="220" y="436"/>
                </a:lnTo>
                <a:lnTo>
                  <a:pt x="214" y="436"/>
                </a:lnTo>
                <a:lnTo>
                  <a:pt x="208" y="436"/>
                </a:lnTo>
                <a:lnTo>
                  <a:pt x="201" y="435"/>
                </a:lnTo>
                <a:lnTo>
                  <a:pt x="197" y="435"/>
                </a:lnTo>
                <a:lnTo>
                  <a:pt x="193" y="435"/>
                </a:lnTo>
                <a:lnTo>
                  <a:pt x="192" y="435"/>
                </a:lnTo>
                <a:lnTo>
                  <a:pt x="180" y="433"/>
                </a:lnTo>
                <a:lnTo>
                  <a:pt x="171" y="429"/>
                </a:lnTo>
                <a:lnTo>
                  <a:pt x="166" y="424"/>
                </a:lnTo>
                <a:lnTo>
                  <a:pt x="163" y="419"/>
                </a:lnTo>
                <a:lnTo>
                  <a:pt x="162" y="414"/>
                </a:lnTo>
                <a:lnTo>
                  <a:pt x="161" y="410"/>
                </a:lnTo>
                <a:lnTo>
                  <a:pt x="162" y="406"/>
                </a:lnTo>
                <a:lnTo>
                  <a:pt x="162" y="405"/>
                </a:lnTo>
                <a:lnTo>
                  <a:pt x="157" y="398"/>
                </a:lnTo>
                <a:lnTo>
                  <a:pt x="149" y="392"/>
                </a:lnTo>
                <a:lnTo>
                  <a:pt x="138" y="387"/>
                </a:lnTo>
                <a:lnTo>
                  <a:pt x="128" y="383"/>
                </a:lnTo>
                <a:lnTo>
                  <a:pt x="118" y="380"/>
                </a:lnTo>
                <a:lnTo>
                  <a:pt x="109" y="377"/>
                </a:lnTo>
                <a:lnTo>
                  <a:pt x="104" y="375"/>
                </a:lnTo>
                <a:lnTo>
                  <a:pt x="101" y="375"/>
                </a:lnTo>
                <a:lnTo>
                  <a:pt x="92" y="373"/>
                </a:lnTo>
                <a:lnTo>
                  <a:pt x="83" y="368"/>
                </a:lnTo>
                <a:lnTo>
                  <a:pt x="75" y="362"/>
                </a:lnTo>
                <a:lnTo>
                  <a:pt x="68" y="357"/>
                </a:lnTo>
                <a:lnTo>
                  <a:pt x="61" y="351"/>
                </a:lnTo>
                <a:lnTo>
                  <a:pt x="57" y="346"/>
                </a:lnTo>
                <a:lnTo>
                  <a:pt x="54" y="343"/>
                </a:lnTo>
                <a:lnTo>
                  <a:pt x="53" y="342"/>
                </a:lnTo>
                <a:lnTo>
                  <a:pt x="51" y="341"/>
                </a:lnTo>
                <a:lnTo>
                  <a:pt x="44" y="339"/>
                </a:lnTo>
                <a:lnTo>
                  <a:pt x="36" y="337"/>
                </a:lnTo>
                <a:lnTo>
                  <a:pt x="28" y="336"/>
                </a:lnTo>
                <a:lnTo>
                  <a:pt x="20" y="334"/>
                </a:lnTo>
                <a:lnTo>
                  <a:pt x="12" y="333"/>
                </a:lnTo>
                <a:lnTo>
                  <a:pt x="6" y="331"/>
                </a:lnTo>
                <a:lnTo>
                  <a:pt x="2" y="330"/>
                </a:lnTo>
                <a:lnTo>
                  <a:pt x="0" y="330"/>
                </a:lnTo>
                <a:lnTo>
                  <a:pt x="4" y="324"/>
                </a:lnTo>
                <a:lnTo>
                  <a:pt x="6" y="321"/>
                </a:lnTo>
                <a:lnTo>
                  <a:pt x="8" y="320"/>
                </a:lnTo>
                <a:lnTo>
                  <a:pt x="10" y="319"/>
                </a:lnTo>
                <a:lnTo>
                  <a:pt x="20" y="306"/>
                </a:lnTo>
                <a:lnTo>
                  <a:pt x="29" y="284"/>
                </a:lnTo>
                <a:lnTo>
                  <a:pt x="31" y="279"/>
                </a:lnTo>
                <a:lnTo>
                  <a:pt x="34" y="272"/>
                </a:lnTo>
                <a:lnTo>
                  <a:pt x="35" y="265"/>
                </a:lnTo>
                <a:lnTo>
                  <a:pt x="37" y="258"/>
                </a:lnTo>
                <a:lnTo>
                  <a:pt x="38" y="251"/>
                </a:lnTo>
                <a:lnTo>
                  <a:pt x="38" y="243"/>
                </a:lnTo>
                <a:lnTo>
                  <a:pt x="38" y="236"/>
                </a:lnTo>
                <a:lnTo>
                  <a:pt x="37" y="228"/>
                </a:lnTo>
                <a:lnTo>
                  <a:pt x="36" y="219"/>
                </a:lnTo>
                <a:lnTo>
                  <a:pt x="35" y="207"/>
                </a:lnTo>
                <a:lnTo>
                  <a:pt x="36" y="195"/>
                </a:lnTo>
                <a:lnTo>
                  <a:pt x="36" y="181"/>
                </a:lnTo>
                <a:lnTo>
                  <a:pt x="37" y="168"/>
                </a:lnTo>
                <a:lnTo>
                  <a:pt x="38" y="158"/>
                </a:lnTo>
                <a:lnTo>
                  <a:pt x="38" y="150"/>
                </a:lnTo>
                <a:lnTo>
                  <a:pt x="39" y="146"/>
                </a:lnTo>
                <a:lnTo>
                  <a:pt x="41" y="142"/>
                </a:lnTo>
                <a:lnTo>
                  <a:pt x="39" y="137"/>
                </a:lnTo>
                <a:lnTo>
                  <a:pt x="38" y="133"/>
                </a:lnTo>
                <a:lnTo>
                  <a:pt x="38" y="131"/>
                </a:lnTo>
                <a:lnTo>
                  <a:pt x="42" y="122"/>
                </a:lnTo>
                <a:lnTo>
                  <a:pt x="38" y="116"/>
                </a:lnTo>
                <a:lnTo>
                  <a:pt x="38" y="112"/>
                </a:lnTo>
                <a:lnTo>
                  <a:pt x="39" y="110"/>
                </a:lnTo>
                <a:lnTo>
                  <a:pt x="41" y="108"/>
                </a:lnTo>
                <a:lnTo>
                  <a:pt x="67" y="99"/>
                </a:lnTo>
                <a:lnTo>
                  <a:pt x="90" y="68"/>
                </a:lnTo>
                <a:lnTo>
                  <a:pt x="101" y="47"/>
                </a:lnTo>
                <a:lnTo>
                  <a:pt x="135" y="44"/>
                </a:lnTo>
                <a:lnTo>
                  <a:pt x="151" y="28"/>
                </a:lnTo>
                <a:lnTo>
                  <a:pt x="152" y="26"/>
                </a:lnTo>
                <a:lnTo>
                  <a:pt x="157" y="22"/>
                </a:lnTo>
                <a:lnTo>
                  <a:pt x="162" y="19"/>
                </a:lnTo>
                <a:lnTo>
                  <a:pt x="169" y="16"/>
                </a:lnTo>
                <a:lnTo>
                  <a:pt x="171" y="16"/>
                </a:lnTo>
                <a:lnTo>
                  <a:pt x="178" y="15"/>
                </a:lnTo>
                <a:lnTo>
                  <a:pt x="185" y="13"/>
                </a:lnTo>
                <a:lnTo>
                  <a:pt x="190" y="12"/>
                </a:lnTo>
                <a:lnTo>
                  <a:pt x="193" y="10"/>
                </a:lnTo>
                <a:lnTo>
                  <a:pt x="200" y="6"/>
                </a:lnTo>
                <a:lnTo>
                  <a:pt x="211" y="3"/>
                </a:lnTo>
                <a:lnTo>
                  <a:pt x="222" y="0"/>
                </a:lnTo>
                <a:lnTo>
                  <a:pt x="224" y="0"/>
                </a:lnTo>
                <a:lnTo>
                  <a:pt x="228" y="2"/>
                </a:lnTo>
                <a:lnTo>
                  <a:pt x="231" y="4"/>
                </a:lnTo>
                <a:lnTo>
                  <a:pt x="231" y="7"/>
                </a:lnTo>
                <a:lnTo>
                  <a:pt x="230" y="8"/>
                </a:lnTo>
                <a:lnTo>
                  <a:pt x="228" y="10"/>
                </a:lnTo>
                <a:lnTo>
                  <a:pt x="227" y="11"/>
                </a:lnTo>
                <a:lnTo>
                  <a:pt x="223" y="12"/>
                </a:lnTo>
                <a:lnTo>
                  <a:pt x="216" y="16"/>
                </a:lnTo>
                <a:lnTo>
                  <a:pt x="207" y="23"/>
                </a:lnTo>
                <a:lnTo>
                  <a:pt x="198" y="36"/>
                </a:lnTo>
                <a:lnTo>
                  <a:pt x="197" y="37"/>
                </a:lnTo>
                <a:lnTo>
                  <a:pt x="193" y="38"/>
                </a:lnTo>
                <a:lnTo>
                  <a:pt x="188" y="42"/>
                </a:lnTo>
                <a:lnTo>
                  <a:pt x="182" y="45"/>
                </a:lnTo>
                <a:lnTo>
                  <a:pt x="175" y="49"/>
                </a:lnTo>
                <a:lnTo>
                  <a:pt x="169" y="53"/>
                </a:lnTo>
                <a:lnTo>
                  <a:pt x="165" y="57"/>
                </a:lnTo>
                <a:lnTo>
                  <a:pt x="161" y="61"/>
                </a:lnTo>
                <a:lnTo>
                  <a:pt x="161" y="62"/>
                </a:lnTo>
                <a:lnTo>
                  <a:pt x="160" y="65"/>
                </a:lnTo>
                <a:lnTo>
                  <a:pt x="160" y="68"/>
                </a:lnTo>
                <a:lnTo>
                  <a:pt x="159" y="72"/>
                </a:lnTo>
                <a:lnTo>
                  <a:pt x="159" y="77"/>
                </a:lnTo>
                <a:lnTo>
                  <a:pt x="159" y="83"/>
                </a:lnTo>
                <a:lnTo>
                  <a:pt x="160" y="90"/>
                </a:lnTo>
                <a:lnTo>
                  <a:pt x="162" y="97"/>
                </a:lnTo>
                <a:lnTo>
                  <a:pt x="163" y="98"/>
                </a:lnTo>
                <a:lnTo>
                  <a:pt x="165" y="100"/>
                </a:lnTo>
                <a:lnTo>
                  <a:pt x="167" y="107"/>
                </a:lnTo>
                <a:lnTo>
                  <a:pt x="167" y="120"/>
                </a:lnTo>
                <a:lnTo>
                  <a:pt x="166" y="122"/>
                </a:lnTo>
                <a:lnTo>
                  <a:pt x="165" y="127"/>
                </a:lnTo>
                <a:lnTo>
                  <a:pt x="162" y="135"/>
                </a:lnTo>
                <a:lnTo>
                  <a:pt x="161" y="144"/>
                </a:lnTo>
                <a:lnTo>
                  <a:pt x="162" y="153"/>
                </a:lnTo>
                <a:lnTo>
                  <a:pt x="165" y="162"/>
                </a:lnTo>
                <a:lnTo>
                  <a:pt x="171" y="169"/>
                </a:lnTo>
                <a:lnTo>
                  <a:pt x="183" y="174"/>
                </a:lnTo>
                <a:lnTo>
                  <a:pt x="250" y="183"/>
                </a:lnTo>
                <a:lnTo>
                  <a:pt x="255" y="198"/>
                </a:lnTo>
                <a:lnTo>
                  <a:pt x="258" y="198"/>
                </a:lnTo>
                <a:lnTo>
                  <a:pt x="264" y="199"/>
                </a:lnTo>
                <a:lnTo>
                  <a:pt x="273" y="199"/>
                </a:lnTo>
                <a:lnTo>
                  <a:pt x="279" y="198"/>
                </a:lnTo>
                <a:lnTo>
                  <a:pt x="282" y="197"/>
                </a:lnTo>
                <a:lnTo>
                  <a:pt x="287" y="195"/>
                </a:lnTo>
                <a:lnTo>
                  <a:pt x="292" y="197"/>
                </a:lnTo>
                <a:lnTo>
                  <a:pt x="293" y="206"/>
                </a:lnTo>
                <a:lnTo>
                  <a:pt x="292" y="207"/>
                </a:lnTo>
                <a:lnTo>
                  <a:pt x="289" y="210"/>
                </a:lnTo>
                <a:lnTo>
                  <a:pt x="285" y="213"/>
                </a:lnTo>
                <a:lnTo>
                  <a:pt x="282" y="219"/>
                </a:lnTo>
                <a:lnTo>
                  <a:pt x="278" y="227"/>
                </a:lnTo>
                <a:lnTo>
                  <a:pt x="277" y="236"/>
                </a:lnTo>
                <a:lnTo>
                  <a:pt x="278" y="247"/>
                </a:lnTo>
                <a:lnTo>
                  <a:pt x="284" y="260"/>
                </a:lnTo>
                <a:lnTo>
                  <a:pt x="295" y="266"/>
                </a:lnTo>
                <a:lnTo>
                  <a:pt x="282" y="282"/>
                </a:lnTo>
                <a:lnTo>
                  <a:pt x="283" y="283"/>
                </a:lnTo>
                <a:lnTo>
                  <a:pt x="284" y="287"/>
                </a:lnTo>
                <a:lnTo>
                  <a:pt x="286" y="292"/>
                </a:lnTo>
                <a:lnTo>
                  <a:pt x="289" y="299"/>
                </a:lnTo>
                <a:lnTo>
                  <a:pt x="292" y="307"/>
                </a:lnTo>
                <a:lnTo>
                  <a:pt x="294" y="315"/>
                </a:lnTo>
                <a:lnTo>
                  <a:pt x="295" y="323"/>
                </a:lnTo>
                <a:lnTo>
                  <a:pt x="295" y="331"/>
                </a:lnTo>
                <a:lnTo>
                  <a:pt x="291" y="331"/>
                </a:lnTo>
                <a:lnTo>
                  <a:pt x="291" y="329"/>
                </a:lnTo>
                <a:lnTo>
                  <a:pt x="291" y="324"/>
                </a:lnTo>
                <a:lnTo>
                  <a:pt x="289" y="319"/>
                </a:lnTo>
                <a:lnTo>
                  <a:pt x="283" y="312"/>
                </a:lnTo>
                <a:lnTo>
                  <a:pt x="238" y="318"/>
                </a:lnTo>
                <a:lnTo>
                  <a:pt x="240" y="334"/>
                </a:lnTo>
                <a:lnTo>
                  <a:pt x="253" y="334"/>
                </a:lnTo>
                <a:lnTo>
                  <a:pt x="259" y="353"/>
                </a:lnTo>
                <a:lnTo>
                  <a:pt x="256" y="352"/>
                </a:lnTo>
                <a:lnTo>
                  <a:pt x="250" y="349"/>
                </a:lnTo>
                <a:lnTo>
                  <a:pt x="244" y="347"/>
                </a:lnTo>
                <a:lnTo>
                  <a:pt x="240" y="351"/>
                </a:lnTo>
                <a:lnTo>
                  <a:pt x="240" y="369"/>
                </a:lnTo>
                <a:lnTo>
                  <a:pt x="242" y="370"/>
                </a:lnTo>
                <a:lnTo>
                  <a:pt x="243" y="373"/>
                </a:lnTo>
                <a:lnTo>
                  <a:pt x="246" y="377"/>
                </a:lnTo>
                <a:lnTo>
                  <a:pt x="250" y="38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591" name="Freeform 15"/>
          <p:cNvSpPr>
            <a:spLocks/>
          </p:cNvSpPr>
          <p:nvPr/>
        </p:nvSpPr>
        <p:spPr bwMode="auto">
          <a:xfrm>
            <a:off x="2582863" y="4589466"/>
            <a:ext cx="207962" cy="382587"/>
          </a:xfrm>
          <a:custGeom>
            <a:avLst/>
            <a:gdLst>
              <a:gd name="T0" fmla="*/ 2147483647 w 295"/>
              <a:gd name="T1" fmla="*/ 2147483647 h 482"/>
              <a:gd name="T2" fmla="*/ 2147483647 w 295"/>
              <a:gd name="T3" fmla="*/ 2147483647 h 482"/>
              <a:gd name="T4" fmla="*/ 2147483647 w 295"/>
              <a:gd name="T5" fmla="*/ 2147483647 h 482"/>
              <a:gd name="T6" fmla="*/ 2147483647 w 295"/>
              <a:gd name="T7" fmla="*/ 2147483647 h 482"/>
              <a:gd name="T8" fmla="*/ 2147483647 w 295"/>
              <a:gd name="T9" fmla="*/ 2147483647 h 482"/>
              <a:gd name="T10" fmla="*/ 2147483647 w 295"/>
              <a:gd name="T11" fmla="*/ 2147483647 h 482"/>
              <a:gd name="T12" fmla="*/ 2147483647 w 295"/>
              <a:gd name="T13" fmla="*/ 2147483647 h 482"/>
              <a:gd name="T14" fmla="*/ 2147483647 w 295"/>
              <a:gd name="T15" fmla="*/ 2147483647 h 482"/>
              <a:gd name="T16" fmla="*/ 2147483647 w 295"/>
              <a:gd name="T17" fmla="*/ 2147483647 h 482"/>
              <a:gd name="T18" fmla="*/ 2147483647 w 295"/>
              <a:gd name="T19" fmla="*/ 2147483647 h 482"/>
              <a:gd name="T20" fmla="*/ 2147483647 w 295"/>
              <a:gd name="T21" fmla="*/ 2147483647 h 482"/>
              <a:gd name="T22" fmla="*/ 2147483647 w 295"/>
              <a:gd name="T23" fmla="*/ 2147483647 h 482"/>
              <a:gd name="T24" fmla="*/ 2147483647 w 295"/>
              <a:gd name="T25" fmla="*/ 2147483647 h 482"/>
              <a:gd name="T26" fmla="*/ 2147483647 w 295"/>
              <a:gd name="T27" fmla="*/ 2147483647 h 482"/>
              <a:gd name="T28" fmla="*/ 2147483647 w 295"/>
              <a:gd name="T29" fmla="*/ 2147483647 h 482"/>
              <a:gd name="T30" fmla="*/ 2147483647 w 295"/>
              <a:gd name="T31" fmla="*/ 2147483647 h 482"/>
              <a:gd name="T32" fmla="*/ 2147483647 w 295"/>
              <a:gd name="T33" fmla="*/ 2147483647 h 482"/>
              <a:gd name="T34" fmla="*/ 0 w 295"/>
              <a:gd name="T35" fmla="*/ 2147483647 h 482"/>
              <a:gd name="T36" fmla="*/ 2147483647 w 295"/>
              <a:gd name="T37" fmla="*/ 2147483647 h 482"/>
              <a:gd name="T38" fmla="*/ 2147483647 w 295"/>
              <a:gd name="T39" fmla="*/ 2147483647 h 482"/>
              <a:gd name="T40" fmla="*/ 2147483647 w 295"/>
              <a:gd name="T41" fmla="*/ 2147483647 h 482"/>
              <a:gd name="T42" fmla="*/ 2147483647 w 295"/>
              <a:gd name="T43" fmla="*/ 2147483647 h 482"/>
              <a:gd name="T44" fmla="*/ 2147483647 w 295"/>
              <a:gd name="T45" fmla="*/ 2147483647 h 482"/>
              <a:gd name="T46" fmla="*/ 2147483647 w 295"/>
              <a:gd name="T47" fmla="*/ 2147483647 h 482"/>
              <a:gd name="T48" fmla="*/ 2147483647 w 295"/>
              <a:gd name="T49" fmla="*/ 2147483647 h 482"/>
              <a:gd name="T50" fmla="*/ 2147483647 w 295"/>
              <a:gd name="T51" fmla="*/ 2147483647 h 482"/>
              <a:gd name="T52" fmla="*/ 2147483647 w 295"/>
              <a:gd name="T53" fmla="*/ 2147483647 h 482"/>
              <a:gd name="T54" fmla="*/ 2147483647 w 295"/>
              <a:gd name="T55" fmla="*/ 2147483647 h 482"/>
              <a:gd name="T56" fmla="*/ 2147483647 w 295"/>
              <a:gd name="T57" fmla="*/ 2147483647 h 482"/>
              <a:gd name="T58" fmla="*/ 2147483647 w 295"/>
              <a:gd name="T59" fmla="*/ 2147483647 h 482"/>
              <a:gd name="T60" fmla="*/ 2147483647 w 295"/>
              <a:gd name="T61" fmla="*/ 2147483647 h 482"/>
              <a:gd name="T62" fmla="*/ 2147483647 w 295"/>
              <a:gd name="T63" fmla="*/ 0 h 482"/>
              <a:gd name="T64" fmla="*/ 2147483647 w 295"/>
              <a:gd name="T65" fmla="*/ 2147483647 h 482"/>
              <a:gd name="T66" fmla="*/ 2147483647 w 295"/>
              <a:gd name="T67" fmla="*/ 2147483647 h 482"/>
              <a:gd name="T68" fmla="*/ 2147483647 w 295"/>
              <a:gd name="T69" fmla="*/ 2147483647 h 482"/>
              <a:gd name="T70" fmla="*/ 2147483647 w 295"/>
              <a:gd name="T71" fmla="*/ 2147483647 h 482"/>
              <a:gd name="T72" fmla="*/ 2147483647 w 295"/>
              <a:gd name="T73" fmla="*/ 2147483647 h 482"/>
              <a:gd name="T74" fmla="*/ 2147483647 w 295"/>
              <a:gd name="T75" fmla="*/ 2147483647 h 482"/>
              <a:gd name="T76" fmla="*/ 2147483647 w 295"/>
              <a:gd name="T77" fmla="*/ 2147483647 h 482"/>
              <a:gd name="T78" fmla="*/ 2147483647 w 295"/>
              <a:gd name="T79" fmla="*/ 2147483647 h 482"/>
              <a:gd name="T80" fmla="*/ 2147483647 w 295"/>
              <a:gd name="T81" fmla="*/ 2147483647 h 482"/>
              <a:gd name="T82" fmla="*/ 2147483647 w 295"/>
              <a:gd name="T83" fmla="*/ 2147483647 h 482"/>
              <a:gd name="T84" fmla="*/ 2147483647 w 295"/>
              <a:gd name="T85" fmla="*/ 2147483647 h 482"/>
              <a:gd name="T86" fmla="*/ 2147483647 w 295"/>
              <a:gd name="T87" fmla="*/ 2147483647 h 482"/>
              <a:gd name="T88" fmla="*/ 2147483647 w 295"/>
              <a:gd name="T89" fmla="*/ 2147483647 h 482"/>
              <a:gd name="T90" fmla="*/ 2147483647 w 295"/>
              <a:gd name="T91" fmla="*/ 2147483647 h 482"/>
              <a:gd name="T92" fmla="*/ 2147483647 w 295"/>
              <a:gd name="T93" fmla="*/ 2147483647 h 482"/>
              <a:gd name="T94" fmla="*/ 2147483647 w 295"/>
              <a:gd name="T95" fmla="*/ 2147483647 h 482"/>
              <a:gd name="T96" fmla="*/ 2147483647 w 295"/>
              <a:gd name="T97" fmla="*/ 2147483647 h 482"/>
              <a:gd name="T98" fmla="*/ 2147483647 w 295"/>
              <a:gd name="T99" fmla="*/ 2147483647 h 482"/>
              <a:gd name="T100" fmla="*/ 2147483647 w 295"/>
              <a:gd name="T101" fmla="*/ 2147483647 h 482"/>
              <a:gd name="T102" fmla="*/ 2147483647 w 295"/>
              <a:gd name="T103" fmla="*/ 2147483647 h 482"/>
              <a:gd name="T104" fmla="*/ 2147483647 w 295"/>
              <a:gd name="T105" fmla="*/ 2147483647 h 482"/>
              <a:gd name="T106" fmla="*/ 2147483647 w 295"/>
              <a:gd name="T107" fmla="*/ 2147483647 h 482"/>
              <a:gd name="T108" fmla="*/ 2147483647 w 295"/>
              <a:gd name="T109" fmla="*/ 2147483647 h 482"/>
              <a:gd name="T110" fmla="*/ 2147483647 w 295"/>
              <a:gd name="T111" fmla="*/ 2147483647 h 482"/>
              <a:gd name="T112" fmla="*/ 2147483647 w 295"/>
              <a:gd name="T113" fmla="*/ 2147483647 h 4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5"/>
              <a:gd name="T172" fmla="*/ 0 h 482"/>
              <a:gd name="T173" fmla="*/ 295 w 295"/>
              <a:gd name="T174" fmla="*/ 482 h 4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5" h="482">
                <a:moveTo>
                  <a:pt x="250" y="385"/>
                </a:moveTo>
                <a:lnTo>
                  <a:pt x="250" y="385"/>
                </a:lnTo>
                <a:lnTo>
                  <a:pt x="252" y="392"/>
                </a:lnTo>
                <a:lnTo>
                  <a:pt x="254" y="399"/>
                </a:lnTo>
                <a:lnTo>
                  <a:pt x="254" y="406"/>
                </a:lnTo>
                <a:lnTo>
                  <a:pt x="255" y="412"/>
                </a:lnTo>
                <a:lnTo>
                  <a:pt x="254" y="416"/>
                </a:lnTo>
                <a:lnTo>
                  <a:pt x="254" y="420"/>
                </a:lnTo>
                <a:lnTo>
                  <a:pt x="253" y="422"/>
                </a:lnTo>
                <a:lnTo>
                  <a:pt x="253" y="423"/>
                </a:lnTo>
                <a:lnTo>
                  <a:pt x="238" y="482"/>
                </a:lnTo>
                <a:lnTo>
                  <a:pt x="233" y="480"/>
                </a:lnTo>
                <a:lnTo>
                  <a:pt x="229" y="480"/>
                </a:lnTo>
                <a:lnTo>
                  <a:pt x="224" y="480"/>
                </a:lnTo>
                <a:lnTo>
                  <a:pt x="223" y="481"/>
                </a:lnTo>
                <a:lnTo>
                  <a:pt x="236" y="450"/>
                </a:lnTo>
                <a:lnTo>
                  <a:pt x="235" y="447"/>
                </a:lnTo>
                <a:lnTo>
                  <a:pt x="233" y="444"/>
                </a:lnTo>
                <a:lnTo>
                  <a:pt x="230" y="439"/>
                </a:lnTo>
                <a:lnTo>
                  <a:pt x="227" y="437"/>
                </a:lnTo>
                <a:lnTo>
                  <a:pt x="224" y="437"/>
                </a:lnTo>
                <a:lnTo>
                  <a:pt x="220" y="436"/>
                </a:lnTo>
                <a:lnTo>
                  <a:pt x="214" y="436"/>
                </a:lnTo>
                <a:lnTo>
                  <a:pt x="208" y="436"/>
                </a:lnTo>
                <a:lnTo>
                  <a:pt x="201" y="435"/>
                </a:lnTo>
                <a:lnTo>
                  <a:pt x="197" y="435"/>
                </a:lnTo>
                <a:lnTo>
                  <a:pt x="193" y="435"/>
                </a:lnTo>
                <a:lnTo>
                  <a:pt x="192" y="435"/>
                </a:lnTo>
                <a:lnTo>
                  <a:pt x="180" y="433"/>
                </a:lnTo>
                <a:lnTo>
                  <a:pt x="171" y="429"/>
                </a:lnTo>
                <a:lnTo>
                  <a:pt x="166" y="424"/>
                </a:lnTo>
                <a:lnTo>
                  <a:pt x="163" y="419"/>
                </a:lnTo>
                <a:lnTo>
                  <a:pt x="162" y="414"/>
                </a:lnTo>
                <a:lnTo>
                  <a:pt x="161" y="410"/>
                </a:lnTo>
                <a:lnTo>
                  <a:pt x="162" y="406"/>
                </a:lnTo>
                <a:lnTo>
                  <a:pt x="162" y="405"/>
                </a:lnTo>
                <a:lnTo>
                  <a:pt x="157" y="398"/>
                </a:lnTo>
                <a:lnTo>
                  <a:pt x="149" y="392"/>
                </a:lnTo>
                <a:lnTo>
                  <a:pt x="138" y="387"/>
                </a:lnTo>
                <a:lnTo>
                  <a:pt x="128" y="383"/>
                </a:lnTo>
                <a:lnTo>
                  <a:pt x="118" y="380"/>
                </a:lnTo>
                <a:lnTo>
                  <a:pt x="109" y="377"/>
                </a:lnTo>
                <a:lnTo>
                  <a:pt x="104" y="375"/>
                </a:lnTo>
                <a:lnTo>
                  <a:pt x="101" y="375"/>
                </a:lnTo>
                <a:lnTo>
                  <a:pt x="92" y="373"/>
                </a:lnTo>
                <a:lnTo>
                  <a:pt x="83" y="368"/>
                </a:lnTo>
                <a:lnTo>
                  <a:pt x="75" y="362"/>
                </a:lnTo>
                <a:lnTo>
                  <a:pt x="68" y="357"/>
                </a:lnTo>
                <a:lnTo>
                  <a:pt x="61" y="351"/>
                </a:lnTo>
                <a:lnTo>
                  <a:pt x="57" y="346"/>
                </a:lnTo>
                <a:lnTo>
                  <a:pt x="54" y="343"/>
                </a:lnTo>
                <a:lnTo>
                  <a:pt x="53" y="342"/>
                </a:lnTo>
                <a:lnTo>
                  <a:pt x="51" y="341"/>
                </a:lnTo>
                <a:lnTo>
                  <a:pt x="44" y="339"/>
                </a:lnTo>
                <a:lnTo>
                  <a:pt x="36" y="337"/>
                </a:lnTo>
                <a:lnTo>
                  <a:pt x="28" y="336"/>
                </a:lnTo>
                <a:lnTo>
                  <a:pt x="20" y="334"/>
                </a:lnTo>
                <a:lnTo>
                  <a:pt x="12" y="333"/>
                </a:lnTo>
                <a:lnTo>
                  <a:pt x="6" y="331"/>
                </a:lnTo>
                <a:lnTo>
                  <a:pt x="2" y="330"/>
                </a:lnTo>
                <a:lnTo>
                  <a:pt x="0" y="330"/>
                </a:lnTo>
                <a:lnTo>
                  <a:pt x="4" y="324"/>
                </a:lnTo>
                <a:lnTo>
                  <a:pt x="6" y="321"/>
                </a:lnTo>
                <a:lnTo>
                  <a:pt x="8" y="320"/>
                </a:lnTo>
                <a:lnTo>
                  <a:pt x="10" y="319"/>
                </a:lnTo>
                <a:lnTo>
                  <a:pt x="20" y="306"/>
                </a:lnTo>
                <a:lnTo>
                  <a:pt x="29" y="284"/>
                </a:lnTo>
                <a:lnTo>
                  <a:pt x="31" y="279"/>
                </a:lnTo>
                <a:lnTo>
                  <a:pt x="34" y="272"/>
                </a:lnTo>
                <a:lnTo>
                  <a:pt x="35" y="265"/>
                </a:lnTo>
                <a:lnTo>
                  <a:pt x="37" y="258"/>
                </a:lnTo>
                <a:lnTo>
                  <a:pt x="38" y="251"/>
                </a:lnTo>
                <a:lnTo>
                  <a:pt x="38" y="243"/>
                </a:lnTo>
                <a:lnTo>
                  <a:pt x="38" y="236"/>
                </a:lnTo>
                <a:lnTo>
                  <a:pt x="37" y="228"/>
                </a:lnTo>
                <a:lnTo>
                  <a:pt x="36" y="219"/>
                </a:lnTo>
                <a:lnTo>
                  <a:pt x="35" y="207"/>
                </a:lnTo>
                <a:lnTo>
                  <a:pt x="36" y="195"/>
                </a:lnTo>
                <a:lnTo>
                  <a:pt x="36" y="181"/>
                </a:lnTo>
                <a:lnTo>
                  <a:pt x="37" y="168"/>
                </a:lnTo>
                <a:lnTo>
                  <a:pt x="38" y="158"/>
                </a:lnTo>
                <a:lnTo>
                  <a:pt x="38" y="150"/>
                </a:lnTo>
                <a:lnTo>
                  <a:pt x="39" y="146"/>
                </a:lnTo>
                <a:lnTo>
                  <a:pt x="41" y="142"/>
                </a:lnTo>
                <a:lnTo>
                  <a:pt x="39" y="137"/>
                </a:lnTo>
                <a:lnTo>
                  <a:pt x="38" y="133"/>
                </a:lnTo>
                <a:lnTo>
                  <a:pt x="38" y="131"/>
                </a:lnTo>
                <a:lnTo>
                  <a:pt x="42" y="122"/>
                </a:lnTo>
                <a:lnTo>
                  <a:pt x="38" y="116"/>
                </a:lnTo>
                <a:lnTo>
                  <a:pt x="38" y="112"/>
                </a:lnTo>
                <a:lnTo>
                  <a:pt x="39" y="110"/>
                </a:lnTo>
                <a:lnTo>
                  <a:pt x="41" y="108"/>
                </a:lnTo>
                <a:lnTo>
                  <a:pt x="67" y="99"/>
                </a:lnTo>
                <a:lnTo>
                  <a:pt x="90" y="68"/>
                </a:lnTo>
                <a:lnTo>
                  <a:pt x="101" y="47"/>
                </a:lnTo>
                <a:lnTo>
                  <a:pt x="135" y="44"/>
                </a:lnTo>
                <a:lnTo>
                  <a:pt x="151" y="28"/>
                </a:lnTo>
                <a:lnTo>
                  <a:pt x="152" y="26"/>
                </a:lnTo>
                <a:lnTo>
                  <a:pt x="157" y="22"/>
                </a:lnTo>
                <a:lnTo>
                  <a:pt x="162" y="19"/>
                </a:lnTo>
                <a:lnTo>
                  <a:pt x="169" y="16"/>
                </a:lnTo>
                <a:lnTo>
                  <a:pt x="171" y="16"/>
                </a:lnTo>
                <a:lnTo>
                  <a:pt x="178" y="15"/>
                </a:lnTo>
                <a:lnTo>
                  <a:pt x="185" y="13"/>
                </a:lnTo>
                <a:lnTo>
                  <a:pt x="190" y="12"/>
                </a:lnTo>
                <a:lnTo>
                  <a:pt x="193" y="10"/>
                </a:lnTo>
                <a:lnTo>
                  <a:pt x="200" y="6"/>
                </a:lnTo>
                <a:lnTo>
                  <a:pt x="211" y="3"/>
                </a:lnTo>
                <a:lnTo>
                  <a:pt x="222" y="0"/>
                </a:lnTo>
                <a:lnTo>
                  <a:pt x="224" y="0"/>
                </a:lnTo>
                <a:lnTo>
                  <a:pt x="228" y="2"/>
                </a:lnTo>
                <a:lnTo>
                  <a:pt x="231" y="4"/>
                </a:lnTo>
                <a:lnTo>
                  <a:pt x="231" y="7"/>
                </a:lnTo>
                <a:lnTo>
                  <a:pt x="230" y="8"/>
                </a:lnTo>
                <a:lnTo>
                  <a:pt x="228" y="10"/>
                </a:lnTo>
                <a:lnTo>
                  <a:pt x="227" y="11"/>
                </a:lnTo>
                <a:lnTo>
                  <a:pt x="223" y="12"/>
                </a:lnTo>
                <a:lnTo>
                  <a:pt x="216" y="16"/>
                </a:lnTo>
                <a:lnTo>
                  <a:pt x="207" y="23"/>
                </a:lnTo>
                <a:lnTo>
                  <a:pt x="198" y="36"/>
                </a:lnTo>
                <a:lnTo>
                  <a:pt x="197" y="37"/>
                </a:lnTo>
                <a:lnTo>
                  <a:pt x="193" y="38"/>
                </a:lnTo>
                <a:lnTo>
                  <a:pt x="188" y="42"/>
                </a:lnTo>
                <a:lnTo>
                  <a:pt x="182" y="45"/>
                </a:lnTo>
                <a:lnTo>
                  <a:pt x="175" y="49"/>
                </a:lnTo>
                <a:lnTo>
                  <a:pt x="169" y="53"/>
                </a:lnTo>
                <a:lnTo>
                  <a:pt x="165" y="57"/>
                </a:lnTo>
                <a:lnTo>
                  <a:pt x="161" y="61"/>
                </a:lnTo>
                <a:lnTo>
                  <a:pt x="161" y="62"/>
                </a:lnTo>
                <a:lnTo>
                  <a:pt x="160" y="65"/>
                </a:lnTo>
                <a:lnTo>
                  <a:pt x="160" y="68"/>
                </a:lnTo>
                <a:lnTo>
                  <a:pt x="159" y="72"/>
                </a:lnTo>
                <a:lnTo>
                  <a:pt x="159" y="77"/>
                </a:lnTo>
                <a:lnTo>
                  <a:pt x="159" y="83"/>
                </a:lnTo>
                <a:lnTo>
                  <a:pt x="160" y="90"/>
                </a:lnTo>
                <a:lnTo>
                  <a:pt x="162" y="97"/>
                </a:lnTo>
                <a:lnTo>
                  <a:pt x="163" y="98"/>
                </a:lnTo>
                <a:lnTo>
                  <a:pt x="165" y="100"/>
                </a:lnTo>
                <a:lnTo>
                  <a:pt x="167" y="107"/>
                </a:lnTo>
                <a:lnTo>
                  <a:pt x="167" y="120"/>
                </a:lnTo>
                <a:lnTo>
                  <a:pt x="166" y="122"/>
                </a:lnTo>
                <a:lnTo>
                  <a:pt x="165" y="127"/>
                </a:lnTo>
                <a:lnTo>
                  <a:pt x="162" y="135"/>
                </a:lnTo>
                <a:lnTo>
                  <a:pt x="161" y="144"/>
                </a:lnTo>
                <a:lnTo>
                  <a:pt x="162" y="153"/>
                </a:lnTo>
                <a:lnTo>
                  <a:pt x="165" y="162"/>
                </a:lnTo>
                <a:lnTo>
                  <a:pt x="171" y="169"/>
                </a:lnTo>
                <a:lnTo>
                  <a:pt x="183" y="174"/>
                </a:lnTo>
                <a:lnTo>
                  <a:pt x="250" y="183"/>
                </a:lnTo>
                <a:lnTo>
                  <a:pt x="255" y="198"/>
                </a:lnTo>
                <a:lnTo>
                  <a:pt x="258" y="198"/>
                </a:lnTo>
                <a:lnTo>
                  <a:pt x="264" y="199"/>
                </a:lnTo>
                <a:lnTo>
                  <a:pt x="273" y="199"/>
                </a:lnTo>
                <a:lnTo>
                  <a:pt x="279" y="198"/>
                </a:lnTo>
                <a:lnTo>
                  <a:pt x="282" y="197"/>
                </a:lnTo>
                <a:lnTo>
                  <a:pt x="287" y="195"/>
                </a:lnTo>
                <a:lnTo>
                  <a:pt x="292" y="197"/>
                </a:lnTo>
                <a:lnTo>
                  <a:pt x="293" y="206"/>
                </a:lnTo>
                <a:lnTo>
                  <a:pt x="292" y="207"/>
                </a:lnTo>
                <a:lnTo>
                  <a:pt x="289" y="210"/>
                </a:lnTo>
                <a:lnTo>
                  <a:pt x="285" y="213"/>
                </a:lnTo>
                <a:lnTo>
                  <a:pt x="282" y="219"/>
                </a:lnTo>
                <a:lnTo>
                  <a:pt x="278" y="227"/>
                </a:lnTo>
                <a:lnTo>
                  <a:pt x="277" y="236"/>
                </a:lnTo>
                <a:lnTo>
                  <a:pt x="278" y="247"/>
                </a:lnTo>
                <a:lnTo>
                  <a:pt x="284" y="260"/>
                </a:lnTo>
                <a:lnTo>
                  <a:pt x="295" y="266"/>
                </a:lnTo>
                <a:lnTo>
                  <a:pt x="282" y="282"/>
                </a:lnTo>
                <a:lnTo>
                  <a:pt x="283" y="283"/>
                </a:lnTo>
                <a:lnTo>
                  <a:pt x="284" y="287"/>
                </a:lnTo>
                <a:lnTo>
                  <a:pt x="286" y="292"/>
                </a:lnTo>
                <a:lnTo>
                  <a:pt x="289" y="299"/>
                </a:lnTo>
                <a:lnTo>
                  <a:pt x="292" y="307"/>
                </a:lnTo>
                <a:lnTo>
                  <a:pt x="294" y="315"/>
                </a:lnTo>
                <a:lnTo>
                  <a:pt x="295" y="323"/>
                </a:lnTo>
                <a:lnTo>
                  <a:pt x="295" y="331"/>
                </a:lnTo>
                <a:lnTo>
                  <a:pt x="291" y="331"/>
                </a:lnTo>
                <a:lnTo>
                  <a:pt x="291" y="329"/>
                </a:lnTo>
                <a:lnTo>
                  <a:pt x="291" y="324"/>
                </a:lnTo>
                <a:lnTo>
                  <a:pt x="289" y="319"/>
                </a:lnTo>
                <a:lnTo>
                  <a:pt x="283" y="312"/>
                </a:lnTo>
                <a:lnTo>
                  <a:pt x="238" y="318"/>
                </a:lnTo>
                <a:lnTo>
                  <a:pt x="240" y="334"/>
                </a:lnTo>
                <a:lnTo>
                  <a:pt x="253" y="334"/>
                </a:lnTo>
                <a:lnTo>
                  <a:pt x="259" y="353"/>
                </a:lnTo>
                <a:lnTo>
                  <a:pt x="256" y="352"/>
                </a:lnTo>
                <a:lnTo>
                  <a:pt x="250" y="349"/>
                </a:lnTo>
                <a:lnTo>
                  <a:pt x="244" y="347"/>
                </a:lnTo>
                <a:lnTo>
                  <a:pt x="240" y="351"/>
                </a:lnTo>
                <a:lnTo>
                  <a:pt x="240" y="369"/>
                </a:lnTo>
                <a:lnTo>
                  <a:pt x="242" y="370"/>
                </a:lnTo>
                <a:lnTo>
                  <a:pt x="243" y="373"/>
                </a:lnTo>
                <a:lnTo>
                  <a:pt x="246" y="377"/>
                </a:lnTo>
                <a:lnTo>
                  <a:pt x="250" y="385"/>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592" name="Freeform 16"/>
          <p:cNvSpPr>
            <a:spLocks/>
          </p:cNvSpPr>
          <p:nvPr/>
        </p:nvSpPr>
        <p:spPr bwMode="auto">
          <a:xfrm>
            <a:off x="2527351" y="4851400"/>
            <a:ext cx="112713" cy="134938"/>
          </a:xfrm>
          <a:custGeom>
            <a:avLst/>
            <a:gdLst>
              <a:gd name="T0" fmla="*/ 2147483647 w 159"/>
              <a:gd name="T1" fmla="*/ 2147483647 h 169"/>
              <a:gd name="T2" fmla="*/ 2147483647 w 159"/>
              <a:gd name="T3" fmla="*/ 2147483647 h 169"/>
              <a:gd name="T4" fmla="*/ 0 w 159"/>
              <a:gd name="T5" fmla="*/ 2147483647 h 169"/>
              <a:gd name="T6" fmla="*/ 2147483647 w 159"/>
              <a:gd name="T7" fmla="*/ 2147483647 h 169"/>
              <a:gd name="T8" fmla="*/ 2147483647 w 159"/>
              <a:gd name="T9" fmla="*/ 2147483647 h 169"/>
              <a:gd name="T10" fmla="*/ 2147483647 w 159"/>
              <a:gd name="T11" fmla="*/ 2147483647 h 169"/>
              <a:gd name="T12" fmla="*/ 2147483647 w 159"/>
              <a:gd name="T13" fmla="*/ 2147483647 h 169"/>
              <a:gd name="T14" fmla="*/ 2147483647 w 159"/>
              <a:gd name="T15" fmla="*/ 2147483647 h 169"/>
              <a:gd name="T16" fmla="*/ 2147483647 w 159"/>
              <a:gd name="T17" fmla="*/ 2147483647 h 169"/>
              <a:gd name="T18" fmla="*/ 2147483647 w 159"/>
              <a:gd name="T19" fmla="*/ 2147483647 h 169"/>
              <a:gd name="T20" fmla="*/ 2147483647 w 159"/>
              <a:gd name="T21" fmla="*/ 2147483647 h 169"/>
              <a:gd name="T22" fmla="*/ 2147483647 w 159"/>
              <a:gd name="T23" fmla="*/ 0 h 169"/>
              <a:gd name="T24" fmla="*/ 2147483647 w 159"/>
              <a:gd name="T25" fmla="*/ 2147483647 h 169"/>
              <a:gd name="T26" fmla="*/ 2147483647 w 159"/>
              <a:gd name="T27" fmla="*/ 2147483647 h 169"/>
              <a:gd name="T28" fmla="*/ 2147483647 w 159"/>
              <a:gd name="T29" fmla="*/ 2147483647 h 169"/>
              <a:gd name="T30" fmla="*/ 2147483647 w 159"/>
              <a:gd name="T31" fmla="*/ 2147483647 h 169"/>
              <a:gd name="T32" fmla="*/ 2147483647 w 159"/>
              <a:gd name="T33" fmla="*/ 2147483647 h 169"/>
              <a:gd name="T34" fmla="*/ 2147483647 w 159"/>
              <a:gd name="T35" fmla="*/ 2147483647 h 169"/>
              <a:gd name="T36" fmla="*/ 2147483647 w 159"/>
              <a:gd name="T37" fmla="*/ 2147483647 h 169"/>
              <a:gd name="T38" fmla="*/ 2147483647 w 159"/>
              <a:gd name="T39" fmla="*/ 2147483647 h 169"/>
              <a:gd name="T40" fmla="*/ 2147483647 w 159"/>
              <a:gd name="T41" fmla="*/ 2147483647 h 169"/>
              <a:gd name="T42" fmla="*/ 2147483647 w 159"/>
              <a:gd name="T43" fmla="*/ 2147483647 h 169"/>
              <a:gd name="T44" fmla="*/ 2147483647 w 159"/>
              <a:gd name="T45" fmla="*/ 2147483647 h 169"/>
              <a:gd name="T46" fmla="*/ 2147483647 w 159"/>
              <a:gd name="T47" fmla="*/ 2147483647 h 169"/>
              <a:gd name="T48" fmla="*/ 2147483647 w 159"/>
              <a:gd name="T49" fmla="*/ 2147483647 h 169"/>
              <a:gd name="T50" fmla="*/ 2147483647 w 159"/>
              <a:gd name="T51" fmla="*/ 2147483647 h 169"/>
              <a:gd name="T52" fmla="*/ 2147483647 w 159"/>
              <a:gd name="T53" fmla="*/ 2147483647 h 169"/>
              <a:gd name="T54" fmla="*/ 2147483647 w 159"/>
              <a:gd name="T55" fmla="*/ 2147483647 h 169"/>
              <a:gd name="T56" fmla="*/ 2147483647 w 159"/>
              <a:gd name="T57" fmla="*/ 2147483647 h 169"/>
              <a:gd name="T58" fmla="*/ 2147483647 w 159"/>
              <a:gd name="T59" fmla="*/ 2147483647 h 169"/>
              <a:gd name="T60" fmla="*/ 2147483647 w 159"/>
              <a:gd name="T61" fmla="*/ 2147483647 h 169"/>
              <a:gd name="T62" fmla="*/ 2147483647 w 159"/>
              <a:gd name="T63" fmla="*/ 2147483647 h 169"/>
              <a:gd name="T64" fmla="*/ 2147483647 w 159"/>
              <a:gd name="T65" fmla="*/ 2147483647 h 16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9"/>
              <a:gd name="T100" fmla="*/ 0 h 169"/>
              <a:gd name="T101" fmla="*/ 159 w 159"/>
              <a:gd name="T102" fmla="*/ 169 h 16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9" h="169">
                <a:moveTo>
                  <a:pt x="20" y="159"/>
                </a:moveTo>
                <a:lnTo>
                  <a:pt x="20" y="147"/>
                </a:lnTo>
                <a:lnTo>
                  <a:pt x="13" y="147"/>
                </a:lnTo>
                <a:lnTo>
                  <a:pt x="7" y="142"/>
                </a:lnTo>
                <a:lnTo>
                  <a:pt x="2" y="136"/>
                </a:lnTo>
                <a:lnTo>
                  <a:pt x="0" y="134"/>
                </a:lnTo>
                <a:lnTo>
                  <a:pt x="4" y="120"/>
                </a:lnTo>
                <a:lnTo>
                  <a:pt x="11" y="108"/>
                </a:lnTo>
                <a:lnTo>
                  <a:pt x="20" y="97"/>
                </a:lnTo>
                <a:lnTo>
                  <a:pt x="30" y="88"/>
                </a:lnTo>
                <a:lnTo>
                  <a:pt x="40" y="80"/>
                </a:lnTo>
                <a:lnTo>
                  <a:pt x="48" y="74"/>
                </a:lnTo>
                <a:lnTo>
                  <a:pt x="54" y="70"/>
                </a:lnTo>
                <a:lnTo>
                  <a:pt x="56" y="69"/>
                </a:lnTo>
                <a:lnTo>
                  <a:pt x="59" y="43"/>
                </a:lnTo>
                <a:lnTo>
                  <a:pt x="66" y="39"/>
                </a:lnTo>
                <a:lnTo>
                  <a:pt x="73" y="35"/>
                </a:lnTo>
                <a:lnTo>
                  <a:pt x="77" y="29"/>
                </a:lnTo>
                <a:lnTo>
                  <a:pt x="77" y="17"/>
                </a:lnTo>
                <a:lnTo>
                  <a:pt x="77" y="14"/>
                </a:lnTo>
                <a:lnTo>
                  <a:pt x="77" y="11"/>
                </a:lnTo>
                <a:lnTo>
                  <a:pt x="77" y="7"/>
                </a:lnTo>
                <a:lnTo>
                  <a:pt x="78" y="5"/>
                </a:lnTo>
                <a:lnTo>
                  <a:pt x="79" y="0"/>
                </a:lnTo>
                <a:lnTo>
                  <a:pt x="81" y="0"/>
                </a:lnTo>
                <a:lnTo>
                  <a:pt x="85" y="1"/>
                </a:lnTo>
                <a:lnTo>
                  <a:pt x="91" y="3"/>
                </a:lnTo>
                <a:lnTo>
                  <a:pt x="99" y="4"/>
                </a:lnTo>
                <a:lnTo>
                  <a:pt x="107" y="6"/>
                </a:lnTo>
                <a:lnTo>
                  <a:pt x="115" y="7"/>
                </a:lnTo>
                <a:lnTo>
                  <a:pt x="123" y="9"/>
                </a:lnTo>
                <a:lnTo>
                  <a:pt x="130" y="11"/>
                </a:lnTo>
                <a:lnTo>
                  <a:pt x="132" y="12"/>
                </a:lnTo>
                <a:lnTo>
                  <a:pt x="133" y="14"/>
                </a:lnTo>
                <a:lnTo>
                  <a:pt x="139" y="19"/>
                </a:lnTo>
                <a:lnTo>
                  <a:pt x="146" y="26"/>
                </a:lnTo>
                <a:lnTo>
                  <a:pt x="155" y="34"/>
                </a:lnTo>
                <a:lnTo>
                  <a:pt x="155" y="37"/>
                </a:lnTo>
                <a:lnTo>
                  <a:pt x="157" y="44"/>
                </a:lnTo>
                <a:lnTo>
                  <a:pt x="159" y="52"/>
                </a:lnTo>
                <a:lnTo>
                  <a:pt x="159" y="59"/>
                </a:lnTo>
                <a:lnTo>
                  <a:pt x="157" y="63"/>
                </a:lnTo>
                <a:lnTo>
                  <a:pt x="154" y="73"/>
                </a:lnTo>
                <a:lnTo>
                  <a:pt x="148" y="84"/>
                </a:lnTo>
                <a:lnTo>
                  <a:pt x="140" y="97"/>
                </a:lnTo>
                <a:lnTo>
                  <a:pt x="130" y="108"/>
                </a:lnTo>
                <a:lnTo>
                  <a:pt x="117" y="119"/>
                </a:lnTo>
                <a:lnTo>
                  <a:pt x="102" y="126"/>
                </a:lnTo>
                <a:lnTo>
                  <a:pt x="86" y="128"/>
                </a:lnTo>
                <a:lnTo>
                  <a:pt x="85" y="128"/>
                </a:lnTo>
                <a:lnTo>
                  <a:pt x="83" y="128"/>
                </a:lnTo>
                <a:lnTo>
                  <a:pt x="78" y="131"/>
                </a:lnTo>
                <a:lnTo>
                  <a:pt x="75" y="138"/>
                </a:lnTo>
                <a:lnTo>
                  <a:pt x="74" y="140"/>
                </a:lnTo>
                <a:lnTo>
                  <a:pt x="73" y="147"/>
                </a:lnTo>
                <a:lnTo>
                  <a:pt x="69" y="154"/>
                </a:lnTo>
                <a:lnTo>
                  <a:pt x="66" y="160"/>
                </a:lnTo>
                <a:lnTo>
                  <a:pt x="63" y="162"/>
                </a:lnTo>
                <a:lnTo>
                  <a:pt x="59" y="168"/>
                </a:lnTo>
                <a:lnTo>
                  <a:pt x="52" y="169"/>
                </a:lnTo>
                <a:lnTo>
                  <a:pt x="45" y="163"/>
                </a:lnTo>
                <a:lnTo>
                  <a:pt x="25" y="166"/>
                </a:lnTo>
                <a:lnTo>
                  <a:pt x="20" y="15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593" name="Freeform 17"/>
          <p:cNvSpPr>
            <a:spLocks/>
          </p:cNvSpPr>
          <p:nvPr/>
        </p:nvSpPr>
        <p:spPr bwMode="auto">
          <a:xfrm>
            <a:off x="2527351" y="4851400"/>
            <a:ext cx="112713" cy="134938"/>
          </a:xfrm>
          <a:custGeom>
            <a:avLst/>
            <a:gdLst>
              <a:gd name="T0" fmla="*/ 2147483647 w 159"/>
              <a:gd name="T1" fmla="*/ 2147483647 h 169"/>
              <a:gd name="T2" fmla="*/ 2147483647 w 159"/>
              <a:gd name="T3" fmla="*/ 2147483647 h 169"/>
              <a:gd name="T4" fmla="*/ 2147483647 w 159"/>
              <a:gd name="T5" fmla="*/ 2147483647 h 169"/>
              <a:gd name="T6" fmla="*/ 0 w 159"/>
              <a:gd name="T7" fmla="*/ 2147483647 h 169"/>
              <a:gd name="T8" fmla="*/ 2147483647 w 159"/>
              <a:gd name="T9" fmla="*/ 2147483647 h 169"/>
              <a:gd name="T10" fmla="*/ 2147483647 w 159"/>
              <a:gd name="T11" fmla="*/ 2147483647 h 169"/>
              <a:gd name="T12" fmla="*/ 2147483647 w 159"/>
              <a:gd name="T13" fmla="*/ 2147483647 h 169"/>
              <a:gd name="T14" fmla="*/ 2147483647 w 159"/>
              <a:gd name="T15" fmla="*/ 2147483647 h 169"/>
              <a:gd name="T16" fmla="*/ 2147483647 w 159"/>
              <a:gd name="T17" fmla="*/ 2147483647 h 169"/>
              <a:gd name="T18" fmla="*/ 2147483647 w 159"/>
              <a:gd name="T19" fmla="*/ 2147483647 h 169"/>
              <a:gd name="T20" fmla="*/ 2147483647 w 159"/>
              <a:gd name="T21" fmla="*/ 2147483647 h 169"/>
              <a:gd name="T22" fmla="*/ 2147483647 w 159"/>
              <a:gd name="T23" fmla="*/ 2147483647 h 169"/>
              <a:gd name="T24" fmla="*/ 2147483647 w 159"/>
              <a:gd name="T25" fmla="*/ 2147483647 h 169"/>
              <a:gd name="T26" fmla="*/ 2147483647 w 159"/>
              <a:gd name="T27" fmla="*/ 0 h 169"/>
              <a:gd name="T28" fmla="*/ 2147483647 w 159"/>
              <a:gd name="T29" fmla="*/ 0 h 169"/>
              <a:gd name="T30" fmla="*/ 2147483647 w 159"/>
              <a:gd name="T31" fmla="*/ 2147483647 h 169"/>
              <a:gd name="T32" fmla="*/ 2147483647 w 159"/>
              <a:gd name="T33" fmla="*/ 2147483647 h 169"/>
              <a:gd name="T34" fmla="*/ 2147483647 w 159"/>
              <a:gd name="T35" fmla="*/ 2147483647 h 169"/>
              <a:gd name="T36" fmla="*/ 2147483647 w 159"/>
              <a:gd name="T37" fmla="*/ 2147483647 h 169"/>
              <a:gd name="T38" fmla="*/ 2147483647 w 159"/>
              <a:gd name="T39" fmla="*/ 2147483647 h 169"/>
              <a:gd name="T40" fmla="*/ 2147483647 w 159"/>
              <a:gd name="T41" fmla="*/ 2147483647 h 169"/>
              <a:gd name="T42" fmla="*/ 2147483647 w 159"/>
              <a:gd name="T43" fmla="*/ 2147483647 h 169"/>
              <a:gd name="T44" fmla="*/ 2147483647 w 159"/>
              <a:gd name="T45" fmla="*/ 2147483647 h 169"/>
              <a:gd name="T46" fmla="*/ 2147483647 w 159"/>
              <a:gd name="T47" fmla="*/ 2147483647 h 169"/>
              <a:gd name="T48" fmla="*/ 2147483647 w 159"/>
              <a:gd name="T49" fmla="*/ 2147483647 h 169"/>
              <a:gd name="T50" fmla="*/ 2147483647 w 159"/>
              <a:gd name="T51" fmla="*/ 2147483647 h 169"/>
              <a:gd name="T52" fmla="*/ 2147483647 w 159"/>
              <a:gd name="T53" fmla="*/ 2147483647 h 169"/>
              <a:gd name="T54" fmla="*/ 2147483647 w 159"/>
              <a:gd name="T55" fmla="*/ 2147483647 h 169"/>
              <a:gd name="T56" fmla="*/ 2147483647 w 159"/>
              <a:gd name="T57" fmla="*/ 2147483647 h 169"/>
              <a:gd name="T58" fmla="*/ 2147483647 w 159"/>
              <a:gd name="T59" fmla="*/ 2147483647 h 169"/>
              <a:gd name="T60" fmla="*/ 2147483647 w 159"/>
              <a:gd name="T61" fmla="*/ 2147483647 h 169"/>
              <a:gd name="T62" fmla="*/ 2147483647 w 159"/>
              <a:gd name="T63" fmla="*/ 2147483647 h 169"/>
              <a:gd name="T64" fmla="*/ 2147483647 w 159"/>
              <a:gd name="T65" fmla="*/ 2147483647 h 169"/>
              <a:gd name="T66" fmla="*/ 2147483647 w 159"/>
              <a:gd name="T67" fmla="*/ 2147483647 h 169"/>
              <a:gd name="T68" fmla="*/ 2147483647 w 159"/>
              <a:gd name="T69" fmla="*/ 2147483647 h 169"/>
              <a:gd name="T70" fmla="*/ 2147483647 w 159"/>
              <a:gd name="T71" fmla="*/ 2147483647 h 169"/>
              <a:gd name="T72" fmla="*/ 2147483647 w 159"/>
              <a:gd name="T73" fmla="*/ 2147483647 h 169"/>
              <a:gd name="T74" fmla="*/ 2147483647 w 159"/>
              <a:gd name="T75" fmla="*/ 2147483647 h 169"/>
              <a:gd name="T76" fmla="*/ 2147483647 w 159"/>
              <a:gd name="T77" fmla="*/ 2147483647 h 16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59"/>
              <a:gd name="T118" fmla="*/ 0 h 169"/>
              <a:gd name="T119" fmla="*/ 159 w 159"/>
              <a:gd name="T120" fmla="*/ 169 h 16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59" h="169">
                <a:moveTo>
                  <a:pt x="20" y="159"/>
                </a:moveTo>
                <a:lnTo>
                  <a:pt x="20" y="147"/>
                </a:lnTo>
                <a:lnTo>
                  <a:pt x="13" y="147"/>
                </a:lnTo>
                <a:lnTo>
                  <a:pt x="7" y="142"/>
                </a:lnTo>
                <a:lnTo>
                  <a:pt x="2" y="136"/>
                </a:lnTo>
                <a:lnTo>
                  <a:pt x="0" y="134"/>
                </a:lnTo>
                <a:lnTo>
                  <a:pt x="4" y="120"/>
                </a:lnTo>
                <a:lnTo>
                  <a:pt x="11" y="108"/>
                </a:lnTo>
                <a:lnTo>
                  <a:pt x="20" y="97"/>
                </a:lnTo>
                <a:lnTo>
                  <a:pt x="30" y="88"/>
                </a:lnTo>
                <a:lnTo>
                  <a:pt x="40" y="80"/>
                </a:lnTo>
                <a:lnTo>
                  <a:pt x="48" y="74"/>
                </a:lnTo>
                <a:lnTo>
                  <a:pt x="54" y="70"/>
                </a:lnTo>
                <a:lnTo>
                  <a:pt x="56" y="69"/>
                </a:lnTo>
                <a:lnTo>
                  <a:pt x="59" y="43"/>
                </a:lnTo>
                <a:lnTo>
                  <a:pt x="66" y="39"/>
                </a:lnTo>
                <a:lnTo>
                  <a:pt x="73" y="35"/>
                </a:lnTo>
                <a:lnTo>
                  <a:pt x="77" y="29"/>
                </a:lnTo>
                <a:lnTo>
                  <a:pt x="77" y="17"/>
                </a:lnTo>
                <a:lnTo>
                  <a:pt x="77" y="14"/>
                </a:lnTo>
                <a:lnTo>
                  <a:pt x="77" y="11"/>
                </a:lnTo>
                <a:lnTo>
                  <a:pt x="77" y="7"/>
                </a:lnTo>
                <a:lnTo>
                  <a:pt x="78" y="5"/>
                </a:lnTo>
                <a:lnTo>
                  <a:pt x="79" y="0"/>
                </a:lnTo>
                <a:lnTo>
                  <a:pt x="81" y="0"/>
                </a:lnTo>
                <a:lnTo>
                  <a:pt x="85" y="1"/>
                </a:lnTo>
                <a:lnTo>
                  <a:pt x="91" y="3"/>
                </a:lnTo>
                <a:lnTo>
                  <a:pt x="99" y="4"/>
                </a:lnTo>
                <a:lnTo>
                  <a:pt x="107" y="6"/>
                </a:lnTo>
                <a:lnTo>
                  <a:pt x="115" y="7"/>
                </a:lnTo>
                <a:lnTo>
                  <a:pt x="123" y="9"/>
                </a:lnTo>
                <a:lnTo>
                  <a:pt x="130" y="11"/>
                </a:lnTo>
                <a:lnTo>
                  <a:pt x="132" y="12"/>
                </a:lnTo>
                <a:lnTo>
                  <a:pt x="133" y="14"/>
                </a:lnTo>
                <a:lnTo>
                  <a:pt x="139" y="19"/>
                </a:lnTo>
                <a:lnTo>
                  <a:pt x="146" y="26"/>
                </a:lnTo>
                <a:lnTo>
                  <a:pt x="155" y="34"/>
                </a:lnTo>
                <a:lnTo>
                  <a:pt x="155" y="37"/>
                </a:lnTo>
                <a:lnTo>
                  <a:pt x="157" y="44"/>
                </a:lnTo>
                <a:lnTo>
                  <a:pt x="159" y="52"/>
                </a:lnTo>
                <a:lnTo>
                  <a:pt x="159" y="59"/>
                </a:lnTo>
                <a:lnTo>
                  <a:pt x="157" y="63"/>
                </a:lnTo>
                <a:lnTo>
                  <a:pt x="154" y="73"/>
                </a:lnTo>
                <a:lnTo>
                  <a:pt x="148" y="84"/>
                </a:lnTo>
                <a:lnTo>
                  <a:pt x="140" y="97"/>
                </a:lnTo>
                <a:lnTo>
                  <a:pt x="130" y="108"/>
                </a:lnTo>
                <a:lnTo>
                  <a:pt x="117" y="119"/>
                </a:lnTo>
                <a:lnTo>
                  <a:pt x="102" y="126"/>
                </a:lnTo>
                <a:lnTo>
                  <a:pt x="86" y="128"/>
                </a:lnTo>
                <a:lnTo>
                  <a:pt x="85" y="128"/>
                </a:lnTo>
                <a:lnTo>
                  <a:pt x="83" y="128"/>
                </a:lnTo>
                <a:lnTo>
                  <a:pt x="78" y="131"/>
                </a:lnTo>
                <a:lnTo>
                  <a:pt x="75" y="138"/>
                </a:lnTo>
                <a:lnTo>
                  <a:pt x="74" y="140"/>
                </a:lnTo>
                <a:lnTo>
                  <a:pt x="73" y="147"/>
                </a:lnTo>
                <a:lnTo>
                  <a:pt x="69" y="154"/>
                </a:lnTo>
                <a:lnTo>
                  <a:pt x="66" y="160"/>
                </a:lnTo>
                <a:lnTo>
                  <a:pt x="63" y="162"/>
                </a:lnTo>
                <a:lnTo>
                  <a:pt x="59" y="168"/>
                </a:lnTo>
                <a:lnTo>
                  <a:pt x="52" y="169"/>
                </a:lnTo>
                <a:lnTo>
                  <a:pt x="45" y="163"/>
                </a:lnTo>
                <a:lnTo>
                  <a:pt x="25" y="166"/>
                </a:lnTo>
                <a:lnTo>
                  <a:pt x="20" y="159"/>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594" name="Freeform 18"/>
          <p:cNvSpPr>
            <a:spLocks/>
          </p:cNvSpPr>
          <p:nvPr/>
        </p:nvSpPr>
        <p:spPr bwMode="auto">
          <a:xfrm>
            <a:off x="2681339" y="5391153"/>
            <a:ext cx="377825" cy="1044575"/>
          </a:xfrm>
          <a:custGeom>
            <a:avLst/>
            <a:gdLst>
              <a:gd name="T0" fmla="*/ 2147483647 w 537"/>
              <a:gd name="T1" fmla="*/ 2147483647 h 1316"/>
              <a:gd name="T2" fmla="*/ 2147483647 w 537"/>
              <a:gd name="T3" fmla="*/ 2147483647 h 1316"/>
              <a:gd name="T4" fmla="*/ 2147483647 w 537"/>
              <a:gd name="T5" fmla="*/ 2147483647 h 1316"/>
              <a:gd name="T6" fmla="*/ 2147483647 w 537"/>
              <a:gd name="T7" fmla="*/ 2147483647 h 1316"/>
              <a:gd name="T8" fmla="*/ 2147483647 w 537"/>
              <a:gd name="T9" fmla="*/ 2147483647 h 1316"/>
              <a:gd name="T10" fmla="*/ 2147483647 w 537"/>
              <a:gd name="T11" fmla="*/ 2147483647 h 1316"/>
              <a:gd name="T12" fmla="*/ 2147483647 w 537"/>
              <a:gd name="T13" fmla="*/ 2147483647 h 1316"/>
              <a:gd name="T14" fmla="*/ 2147483647 w 537"/>
              <a:gd name="T15" fmla="*/ 2147483647 h 1316"/>
              <a:gd name="T16" fmla="*/ 2147483647 w 537"/>
              <a:gd name="T17" fmla="*/ 2147483647 h 1316"/>
              <a:gd name="T18" fmla="*/ 2147483647 w 537"/>
              <a:gd name="T19" fmla="*/ 2147483647 h 1316"/>
              <a:gd name="T20" fmla="*/ 2147483647 w 537"/>
              <a:gd name="T21" fmla="*/ 2147483647 h 1316"/>
              <a:gd name="T22" fmla="*/ 2147483647 w 537"/>
              <a:gd name="T23" fmla="*/ 2147483647 h 1316"/>
              <a:gd name="T24" fmla="*/ 2147483647 w 537"/>
              <a:gd name="T25" fmla="*/ 2147483647 h 1316"/>
              <a:gd name="T26" fmla="*/ 2147483647 w 537"/>
              <a:gd name="T27" fmla="*/ 2147483647 h 1316"/>
              <a:gd name="T28" fmla="*/ 2147483647 w 537"/>
              <a:gd name="T29" fmla="*/ 2147483647 h 1316"/>
              <a:gd name="T30" fmla="*/ 2147483647 w 537"/>
              <a:gd name="T31" fmla="*/ 2147483647 h 1316"/>
              <a:gd name="T32" fmla="*/ 2147483647 w 537"/>
              <a:gd name="T33" fmla="*/ 2147483647 h 1316"/>
              <a:gd name="T34" fmla="*/ 2147483647 w 537"/>
              <a:gd name="T35" fmla="*/ 2147483647 h 1316"/>
              <a:gd name="T36" fmla="*/ 2147483647 w 537"/>
              <a:gd name="T37" fmla="*/ 2147483647 h 1316"/>
              <a:gd name="T38" fmla="*/ 2147483647 w 537"/>
              <a:gd name="T39" fmla="*/ 2147483647 h 1316"/>
              <a:gd name="T40" fmla="*/ 2147483647 w 537"/>
              <a:gd name="T41" fmla="*/ 2147483647 h 1316"/>
              <a:gd name="T42" fmla="*/ 2147483647 w 537"/>
              <a:gd name="T43" fmla="*/ 2147483647 h 1316"/>
              <a:gd name="T44" fmla="*/ 2147483647 w 537"/>
              <a:gd name="T45" fmla="*/ 2147483647 h 1316"/>
              <a:gd name="T46" fmla="*/ 2147483647 w 537"/>
              <a:gd name="T47" fmla="*/ 2147483647 h 1316"/>
              <a:gd name="T48" fmla="*/ 2147483647 w 537"/>
              <a:gd name="T49" fmla="*/ 2147483647 h 1316"/>
              <a:gd name="T50" fmla="*/ 2147483647 w 537"/>
              <a:gd name="T51" fmla="*/ 2147483647 h 1316"/>
              <a:gd name="T52" fmla="*/ 2147483647 w 537"/>
              <a:gd name="T53" fmla="*/ 2147483647 h 1316"/>
              <a:gd name="T54" fmla="*/ 2147483647 w 537"/>
              <a:gd name="T55" fmla="*/ 2147483647 h 1316"/>
              <a:gd name="T56" fmla="*/ 2147483647 w 537"/>
              <a:gd name="T57" fmla="*/ 2147483647 h 1316"/>
              <a:gd name="T58" fmla="*/ 2147483647 w 537"/>
              <a:gd name="T59" fmla="*/ 2147483647 h 1316"/>
              <a:gd name="T60" fmla="*/ 2147483647 w 537"/>
              <a:gd name="T61" fmla="*/ 2147483647 h 1316"/>
              <a:gd name="T62" fmla="*/ 2147483647 w 537"/>
              <a:gd name="T63" fmla="*/ 2147483647 h 1316"/>
              <a:gd name="T64" fmla="*/ 2147483647 w 537"/>
              <a:gd name="T65" fmla="*/ 2147483647 h 1316"/>
              <a:gd name="T66" fmla="*/ 2147483647 w 537"/>
              <a:gd name="T67" fmla="*/ 2147483647 h 1316"/>
              <a:gd name="T68" fmla="*/ 2147483647 w 537"/>
              <a:gd name="T69" fmla="*/ 2147483647 h 1316"/>
              <a:gd name="T70" fmla="*/ 2147483647 w 537"/>
              <a:gd name="T71" fmla="*/ 2147483647 h 1316"/>
              <a:gd name="T72" fmla="*/ 2147483647 w 537"/>
              <a:gd name="T73" fmla="*/ 2147483647 h 1316"/>
              <a:gd name="T74" fmla="*/ 2147483647 w 537"/>
              <a:gd name="T75" fmla="*/ 2147483647 h 1316"/>
              <a:gd name="T76" fmla="*/ 2147483647 w 537"/>
              <a:gd name="T77" fmla="*/ 2147483647 h 1316"/>
              <a:gd name="T78" fmla="*/ 2147483647 w 537"/>
              <a:gd name="T79" fmla="*/ 2147483647 h 1316"/>
              <a:gd name="T80" fmla="*/ 2147483647 w 537"/>
              <a:gd name="T81" fmla="*/ 2147483647 h 1316"/>
              <a:gd name="T82" fmla="*/ 2147483647 w 537"/>
              <a:gd name="T83" fmla="*/ 2147483647 h 1316"/>
              <a:gd name="T84" fmla="*/ 2147483647 w 537"/>
              <a:gd name="T85" fmla="*/ 2147483647 h 1316"/>
              <a:gd name="T86" fmla="*/ 2147483647 w 537"/>
              <a:gd name="T87" fmla="*/ 2147483647 h 1316"/>
              <a:gd name="T88" fmla="*/ 2147483647 w 537"/>
              <a:gd name="T89" fmla="*/ 2147483647 h 1316"/>
              <a:gd name="T90" fmla="*/ 2147483647 w 537"/>
              <a:gd name="T91" fmla="*/ 2147483647 h 1316"/>
              <a:gd name="T92" fmla="*/ 2147483647 w 537"/>
              <a:gd name="T93" fmla="*/ 2147483647 h 1316"/>
              <a:gd name="T94" fmla="*/ 2147483647 w 537"/>
              <a:gd name="T95" fmla="*/ 2147483647 h 1316"/>
              <a:gd name="T96" fmla="*/ 2147483647 w 537"/>
              <a:gd name="T97" fmla="*/ 2147483647 h 1316"/>
              <a:gd name="T98" fmla="*/ 2147483647 w 537"/>
              <a:gd name="T99" fmla="*/ 2147483647 h 1316"/>
              <a:gd name="T100" fmla="*/ 2147483647 w 537"/>
              <a:gd name="T101" fmla="*/ 2147483647 h 1316"/>
              <a:gd name="T102" fmla="*/ 2147483647 w 537"/>
              <a:gd name="T103" fmla="*/ 2147483647 h 1316"/>
              <a:gd name="T104" fmla="*/ 2147483647 w 537"/>
              <a:gd name="T105" fmla="*/ 2147483647 h 1316"/>
              <a:gd name="T106" fmla="*/ 2147483647 w 537"/>
              <a:gd name="T107" fmla="*/ 2147483647 h 1316"/>
              <a:gd name="T108" fmla="*/ 2147483647 w 537"/>
              <a:gd name="T109" fmla="*/ 2147483647 h 1316"/>
              <a:gd name="T110" fmla="*/ 2147483647 w 537"/>
              <a:gd name="T111" fmla="*/ 2147483647 h 131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37"/>
              <a:gd name="T169" fmla="*/ 0 h 1316"/>
              <a:gd name="T170" fmla="*/ 537 w 537"/>
              <a:gd name="T171" fmla="*/ 1316 h 131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37" h="1316">
                <a:moveTo>
                  <a:pt x="165" y="33"/>
                </a:moveTo>
                <a:lnTo>
                  <a:pt x="165" y="34"/>
                </a:lnTo>
                <a:lnTo>
                  <a:pt x="165" y="38"/>
                </a:lnTo>
                <a:lnTo>
                  <a:pt x="166" y="42"/>
                </a:lnTo>
                <a:lnTo>
                  <a:pt x="166" y="48"/>
                </a:lnTo>
                <a:lnTo>
                  <a:pt x="166" y="54"/>
                </a:lnTo>
                <a:lnTo>
                  <a:pt x="166" y="61"/>
                </a:lnTo>
                <a:lnTo>
                  <a:pt x="165" y="66"/>
                </a:lnTo>
                <a:lnTo>
                  <a:pt x="163" y="71"/>
                </a:lnTo>
                <a:lnTo>
                  <a:pt x="162" y="71"/>
                </a:lnTo>
                <a:lnTo>
                  <a:pt x="160" y="73"/>
                </a:lnTo>
                <a:lnTo>
                  <a:pt x="156" y="76"/>
                </a:lnTo>
                <a:lnTo>
                  <a:pt x="152" y="79"/>
                </a:lnTo>
                <a:lnTo>
                  <a:pt x="147" y="85"/>
                </a:lnTo>
                <a:lnTo>
                  <a:pt x="144" y="93"/>
                </a:lnTo>
                <a:lnTo>
                  <a:pt x="140" y="102"/>
                </a:lnTo>
                <a:lnTo>
                  <a:pt x="138" y="113"/>
                </a:lnTo>
                <a:lnTo>
                  <a:pt x="137" y="116"/>
                </a:lnTo>
                <a:lnTo>
                  <a:pt x="132" y="124"/>
                </a:lnTo>
                <a:lnTo>
                  <a:pt x="127" y="134"/>
                </a:lnTo>
                <a:lnTo>
                  <a:pt x="120" y="146"/>
                </a:lnTo>
                <a:lnTo>
                  <a:pt x="113" y="159"/>
                </a:lnTo>
                <a:lnTo>
                  <a:pt x="107" y="172"/>
                </a:lnTo>
                <a:lnTo>
                  <a:pt x="103" y="184"/>
                </a:lnTo>
                <a:lnTo>
                  <a:pt x="100" y="192"/>
                </a:lnTo>
                <a:lnTo>
                  <a:pt x="99" y="197"/>
                </a:lnTo>
                <a:lnTo>
                  <a:pt x="98" y="205"/>
                </a:lnTo>
                <a:lnTo>
                  <a:pt x="97" y="213"/>
                </a:lnTo>
                <a:lnTo>
                  <a:pt x="96" y="224"/>
                </a:lnTo>
                <a:lnTo>
                  <a:pt x="94" y="235"/>
                </a:lnTo>
                <a:lnTo>
                  <a:pt x="94" y="249"/>
                </a:lnTo>
                <a:lnTo>
                  <a:pt x="94" y="266"/>
                </a:lnTo>
                <a:lnTo>
                  <a:pt x="96" y="287"/>
                </a:lnTo>
                <a:lnTo>
                  <a:pt x="93" y="466"/>
                </a:lnTo>
                <a:lnTo>
                  <a:pt x="92" y="469"/>
                </a:lnTo>
                <a:lnTo>
                  <a:pt x="88" y="473"/>
                </a:lnTo>
                <a:lnTo>
                  <a:pt x="82" y="480"/>
                </a:lnTo>
                <a:lnTo>
                  <a:pt x="76" y="489"/>
                </a:lnTo>
                <a:lnTo>
                  <a:pt x="69" y="498"/>
                </a:lnTo>
                <a:lnTo>
                  <a:pt x="63" y="508"/>
                </a:lnTo>
                <a:lnTo>
                  <a:pt x="60" y="516"/>
                </a:lnTo>
                <a:lnTo>
                  <a:pt x="59" y="523"/>
                </a:lnTo>
                <a:lnTo>
                  <a:pt x="51" y="557"/>
                </a:lnTo>
                <a:lnTo>
                  <a:pt x="45" y="561"/>
                </a:lnTo>
                <a:lnTo>
                  <a:pt x="45" y="566"/>
                </a:lnTo>
                <a:lnTo>
                  <a:pt x="51" y="580"/>
                </a:lnTo>
                <a:lnTo>
                  <a:pt x="44" y="600"/>
                </a:lnTo>
                <a:lnTo>
                  <a:pt x="47" y="615"/>
                </a:lnTo>
                <a:lnTo>
                  <a:pt x="44" y="642"/>
                </a:lnTo>
                <a:lnTo>
                  <a:pt x="36" y="646"/>
                </a:lnTo>
                <a:lnTo>
                  <a:pt x="37" y="661"/>
                </a:lnTo>
                <a:lnTo>
                  <a:pt x="43" y="661"/>
                </a:lnTo>
                <a:lnTo>
                  <a:pt x="43" y="663"/>
                </a:lnTo>
                <a:lnTo>
                  <a:pt x="43" y="670"/>
                </a:lnTo>
                <a:lnTo>
                  <a:pt x="43" y="680"/>
                </a:lnTo>
                <a:lnTo>
                  <a:pt x="43" y="693"/>
                </a:lnTo>
                <a:lnTo>
                  <a:pt x="43" y="705"/>
                </a:lnTo>
                <a:lnTo>
                  <a:pt x="43" y="718"/>
                </a:lnTo>
                <a:lnTo>
                  <a:pt x="43" y="728"/>
                </a:lnTo>
                <a:lnTo>
                  <a:pt x="42" y="736"/>
                </a:lnTo>
                <a:lnTo>
                  <a:pt x="41" y="746"/>
                </a:lnTo>
                <a:lnTo>
                  <a:pt x="38" y="751"/>
                </a:lnTo>
                <a:lnTo>
                  <a:pt x="37" y="756"/>
                </a:lnTo>
                <a:lnTo>
                  <a:pt x="37" y="761"/>
                </a:lnTo>
                <a:lnTo>
                  <a:pt x="39" y="765"/>
                </a:lnTo>
                <a:lnTo>
                  <a:pt x="42" y="767"/>
                </a:lnTo>
                <a:lnTo>
                  <a:pt x="43" y="771"/>
                </a:lnTo>
                <a:lnTo>
                  <a:pt x="44" y="775"/>
                </a:lnTo>
                <a:lnTo>
                  <a:pt x="44" y="781"/>
                </a:lnTo>
                <a:lnTo>
                  <a:pt x="45" y="789"/>
                </a:lnTo>
                <a:lnTo>
                  <a:pt x="46" y="801"/>
                </a:lnTo>
                <a:lnTo>
                  <a:pt x="46" y="812"/>
                </a:lnTo>
                <a:lnTo>
                  <a:pt x="47" y="825"/>
                </a:lnTo>
                <a:lnTo>
                  <a:pt x="46" y="836"/>
                </a:lnTo>
                <a:lnTo>
                  <a:pt x="45" y="847"/>
                </a:lnTo>
                <a:lnTo>
                  <a:pt x="42" y="854"/>
                </a:lnTo>
                <a:lnTo>
                  <a:pt x="41" y="855"/>
                </a:lnTo>
                <a:lnTo>
                  <a:pt x="37" y="857"/>
                </a:lnTo>
                <a:lnTo>
                  <a:pt x="31" y="861"/>
                </a:lnTo>
                <a:lnTo>
                  <a:pt x="26" y="866"/>
                </a:lnTo>
                <a:lnTo>
                  <a:pt x="19" y="873"/>
                </a:lnTo>
                <a:lnTo>
                  <a:pt x="14" y="881"/>
                </a:lnTo>
                <a:lnTo>
                  <a:pt x="10" y="890"/>
                </a:lnTo>
                <a:lnTo>
                  <a:pt x="7" y="901"/>
                </a:lnTo>
                <a:lnTo>
                  <a:pt x="6" y="916"/>
                </a:lnTo>
                <a:lnTo>
                  <a:pt x="5" y="938"/>
                </a:lnTo>
                <a:lnTo>
                  <a:pt x="5" y="963"/>
                </a:lnTo>
                <a:lnTo>
                  <a:pt x="5" y="989"/>
                </a:lnTo>
                <a:lnTo>
                  <a:pt x="5" y="1015"/>
                </a:lnTo>
                <a:lnTo>
                  <a:pt x="5" y="1035"/>
                </a:lnTo>
                <a:lnTo>
                  <a:pt x="5" y="1050"/>
                </a:lnTo>
                <a:lnTo>
                  <a:pt x="5" y="1056"/>
                </a:lnTo>
                <a:lnTo>
                  <a:pt x="0" y="1058"/>
                </a:lnTo>
                <a:lnTo>
                  <a:pt x="1" y="1066"/>
                </a:lnTo>
                <a:lnTo>
                  <a:pt x="6" y="1081"/>
                </a:lnTo>
                <a:lnTo>
                  <a:pt x="7" y="1103"/>
                </a:lnTo>
                <a:lnTo>
                  <a:pt x="30" y="1129"/>
                </a:lnTo>
                <a:lnTo>
                  <a:pt x="107" y="1133"/>
                </a:lnTo>
                <a:lnTo>
                  <a:pt x="107" y="1134"/>
                </a:lnTo>
                <a:lnTo>
                  <a:pt x="108" y="1135"/>
                </a:lnTo>
                <a:lnTo>
                  <a:pt x="109" y="1138"/>
                </a:lnTo>
                <a:lnTo>
                  <a:pt x="109" y="1142"/>
                </a:lnTo>
                <a:lnTo>
                  <a:pt x="111" y="1149"/>
                </a:lnTo>
                <a:lnTo>
                  <a:pt x="112" y="1158"/>
                </a:lnTo>
                <a:lnTo>
                  <a:pt x="112" y="1170"/>
                </a:lnTo>
                <a:lnTo>
                  <a:pt x="112" y="1220"/>
                </a:lnTo>
                <a:lnTo>
                  <a:pt x="120" y="1272"/>
                </a:lnTo>
                <a:lnTo>
                  <a:pt x="201" y="1275"/>
                </a:lnTo>
                <a:lnTo>
                  <a:pt x="229" y="1316"/>
                </a:lnTo>
                <a:lnTo>
                  <a:pt x="232" y="1302"/>
                </a:lnTo>
                <a:lnTo>
                  <a:pt x="236" y="1293"/>
                </a:lnTo>
                <a:lnTo>
                  <a:pt x="236" y="1272"/>
                </a:lnTo>
                <a:lnTo>
                  <a:pt x="213" y="1244"/>
                </a:lnTo>
                <a:lnTo>
                  <a:pt x="190" y="1225"/>
                </a:lnTo>
                <a:lnTo>
                  <a:pt x="187" y="1226"/>
                </a:lnTo>
                <a:lnTo>
                  <a:pt x="179" y="1227"/>
                </a:lnTo>
                <a:lnTo>
                  <a:pt x="169" y="1227"/>
                </a:lnTo>
                <a:lnTo>
                  <a:pt x="156" y="1224"/>
                </a:lnTo>
                <a:lnTo>
                  <a:pt x="143" y="1213"/>
                </a:lnTo>
                <a:lnTo>
                  <a:pt x="131" y="1196"/>
                </a:lnTo>
                <a:lnTo>
                  <a:pt x="121" y="1169"/>
                </a:lnTo>
                <a:lnTo>
                  <a:pt x="114" y="1129"/>
                </a:lnTo>
                <a:lnTo>
                  <a:pt x="113" y="1126"/>
                </a:lnTo>
                <a:lnTo>
                  <a:pt x="111" y="1119"/>
                </a:lnTo>
                <a:lnTo>
                  <a:pt x="108" y="1108"/>
                </a:lnTo>
                <a:lnTo>
                  <a:pt x="107" y="1094"/>
                </a:lnTo>
                <a:lnTo>
                  <a:pt x="107" y="1080"/>
                </a:lnTo>
                <a:lnTo>
                  <a:pt x="109" y="1066"/>
                </a:lnTo>
                <a:lnTo>
                  <a:pt x="115" y="1055"/>
                </a:lnTo>
                <a:lnTo>
                  <a:pt x="125" y="1047"/>
                </a:lnTo>
                <a:lnTo>
                  <a:pt x="148" y="1011"/>
                </a:lnTo>
                <a:lnTo>
                  <a:pt x="151" y="1010"/>
                </a:lnTo>
                <a:lnTo>
                  <a:pt x="155" y="1006"/>
                </a:lnTo>
                <a:lnTo>
                  <a:pt x="162" y="1002"/>
                </a:lnTo>
                <a:lnTo>
                  <a:pt x="171" y="995"/>
                </a:lnTo>
                <a:lnTo>
                  <a:pt x="178" y="988"/>
                </a:lnTo>
                <a:lnTo>
                  <a:pt x="185" y="981"/>
                </a:lnTo>
                <a:lnTo>
                  <a:pt x="190" y="974"/>
                </a:lnTo>
                <a:lnTo>
                  <a:pt x="190" y="967"/>
                </a:lnTo>
                <a:lnTo>
                  <a:pt x="190" y="965"/>
                </a:lnTo>
                <a:lnTo>
                  <a:pt x="191" y="961"/>
                </a:lnTo>
                <a:lnTo>
                  <a:pt x="192" y="954"/>
                </a:lnTo>
                <a:lnTo>
                  <a:pt x="193" y="944"/>
                </a:lnTo>
                <a:lnTo>
                  <a:pt x="193" y="935"/>
                </a:lnTo>
                <a:lnTo>
                  <a:pt x="192" y="927"/>
                </a:lnTo>
                <a:lnTo>
                  <a:pt x="189" y="920"/>
                </a:lnTo>
                <a:lnTo>
                  <a:pt x="183" y="916"/>
                </a:lnTo>
                <a:lnTo>
                  <a:pt x="176" y="912"/>
                </a:lnTo>
                <a:lnTo>
                  <a:pt x="169" y="909"/>
                </a:lnTo>
                <a:lnTo>
                  <a:pt x="163" y="905"/>
                </a:lnTo>
                <a:lnTo>
                  <a:pt x="159" y="901"/>
                </a:lnTo>
                <a:lnTo>
                  <a:pt x="154" y="895"/>
                </a:lnTo>
                <a:lnTo>
                  <a:pt x="151" y="888"/>
                </a:lnTo>
                <a:lnTo>
                  <a:pt x="150" y="879"/>
                </a:lnTo>
                <a:lnTo>
                  <a:pt x="148" y="869"/>
                </a:lnTo>
                <a:lnTo>
                  <a:pt x="153" y="851"/>
                </a:lnTo>
                <a:lnTo>
                  <a:pt x="163" y="844"/>
                </a:lnTo>
                <a:lnTo>
                  <a:pt x="174" y="843"/>
                </a:lnTo>
                <a:lnTo>
                  <a:pt x="178" y="844"/>
                </a:lnTo>
                <a:lnTo>
                  <a:pt x="209" y="801"/>
                </a:lnTo>
                <a:lnTo>
                  <a:pt x="224" y="761"/>
                </a:lnTo>
                <a:lnTo>
                  <a:pt x="224" y="738"/>
                </a:lnTo>
                <a:lnTo>
                  <a:pt x="247" y="733"/>
                </a:lnTo>
                <a:lnTo>
                  <a:pt x="247" y="705"/>
                </a:lnTo>
                <a:lnTo>
                  <a:pt x="224" y="694"/>
                </a:lnTo>
                <a:lnTo>
                  <a:pt x="224" y="693"/>
                </a:lnTo>
                <a:lnTo>
                  <a:pt x="223" y="688"/>
                </a:lnTo>
                <a:lnTo>
                  <a:pt x="222" y="682"/>
                </a:lnTo>
                <a:lnTo>
                  <a:pt x="222" y="677"/>
                </a:lnTo>
                <a:lnTo>
                  <a:pt x="222" y="671"/>
                </a:lnTo>
                <a:lnTo>
                  <a:pt x="224" y="665"/>
                </a:lnTo>
                <a:lnTo>
                  <a:pt x="229" y="662"/>
                </a:lnTo>
                <a:lnTo>
                  <a:pt x="236" y="662"/>
                </a:lnTo>
                <a:lnTo>
                  <a:pt x="278" y="666"/>
                </a:lnTo>
                <a:lnTo>
                  <a:pt x="285" y="623"/>
                </a:lnTo>
                <a:lnTo>
                  <a:pt x="285" y="620"/>
                </a:lnTo>
                <a:lnTo>
                  <a:pt x="286" y="617"/>
                </a:lnTo>
                <a:lnTo>
                  <a:pt x="289" y="610"/>
                </a:lnTo>
                <a:lnTo>
                  <a:pt x="292" y="602"/>
                </a:lnTo>
                <a:lnTo>
                  <a:pt x="297" y="595"/>
                </a:lnTo>
                <a:lnTo>
                  <a:pt x="303" y="588"/>
                </a:lnTo>
                <a:lnTo>
                  <a:pt x="310" y="585"/>
                </a:lnTo>
                <a:lnTo>
                  <a:pt x="320" y="582"/>
                </a:lnTo>
                <a:lnTo>
                  <a:pt x="323" y="584"/>
                </a:lnTo>
                <a:lnTo>
                  <a:pt x="334" y="586"/>
                </a:lnTo>
                <a:lnTo>
                  <a:pt x="351" y="587"/>
                </a:lnTo>
                <a:lnTo>
                  <a:pt x="369" y="586"/>
                </a:lnTo>
                <a:lnTo>
                  <a:pt x="388" y="581"/>
                </a:lnTo>
                <a:lnTo>
                  <a:pt x="408" y="571"/>
                </a:lnTo>
                <a:lnTo>
                  <a:pt x="425" y="554"/>
                </a:lnTo>
                <a:lnTo>
                  <a:pt x="438" y="527"/>
                </a:lnTo>
                <a:lnTo>
                  <a:pt x="439" y="523"/>
                </a:lnTo>
                <a:lnTo>
                  <a:pt x="440" y="517"/>
                </a:lnTo>
                <a:lnTo>
                  <a:pt x="440" y="510"/>
                </a:lnTo>
                <a:lnTo>
                  <a:pt x="439" y="503"/>
                </a:lnTo>
                <a:lnTo>
                  <a:pt x="438" y="495"/>
                </a:lnTo>
                <a:lnTo>
                  <a:pt x="434" y="486"/>
                </a:lnTo>
                <a:lnTo>
                  <a:pt x="431" y="475"/>
                </a:lnTo>
                <a:lnTo>
                  <a:pt x="426" y="464"/>
                </a:lnTo>
                <a:lnTo>
                  <a:pt x="415" y="432"/>
                </a:lnTo>
                <a:lnTo>
                  <a:pt x="414" y="431"/>
                </a:lnTo>
                <a:lnTo>
                  <a:pt x="411" y="426"/>
                </a:lnTo>
                <a:lnTo>
                  <a:pt x="409" y="420"/>
                </a:lnTo>
                <a:lnTo>
                  <a:pt x="406" y="412"/>
                </a:lnTo>
                <a:lnTo>
                  <a:pt x="403" y="404"/>
                </a:lnTo>
                <a:lnTo>
                  <a:pt x="402" y="397"/>
                </a:lnTo>
                <a:lnTo>
                  <a:pt x="401" y="390"/>
                </a:lnTo>
                <a:lnTo>
                  <a:pt x="403" y="385"/>
                </a:lnTo>
                <a:lnTo>
                  <a:pt x="403" y="381"/>
                </a:lnTo>
                <a:lnTo>
                  <a:pt x="402" y="373"/>
                </a:lnTo>
                <a:lnTo>
                  <a:pt x="400" y="361"/>
                </a:lnTo>
                <a:lnTo>
                  <a:pt x="399" y="346"/>
                </a:lnTo>
                <a:lnTo>
                  <a:pt x="399" y="331"/>
                </a:lnTo>
                <a:lnTo>
                  <a:pt x="399" y="317"/>
                </a:lnTo>
                <a:lnTo>
                  <a:pt x="400" y="307"/>
                </a:lnTo>
                <a:lnTo>
                  <a:pt x="403" y="301"/>
                </a:lnTo>
                <a:lnTo>
                  <a:pt x="426" y="265"/>
                </a:lnTo>
                <a:lnTo>
                  <a:pt x="426" y="261"/>
                </a:lnTo>
                <a:lnTo>
                  <a:pt x="430" y="255"/>
                </a:lnTo>
                <a:lnTo>
                  <a:pt x="436" y="247"/>
                </a:lnTo>
                <a:lnTo>
                  <a:pt x="442" y="238"/>
                </a:lnTo>
                <a:lnTo>
                  <a:pt x="449" y="230"/>
                </a:lnTo>
                <a:lnTo>
                  <a:pt x="455" y="223"/>
                </a:lnTo>
                <a:lnTo>
                  <a:pt x="460" y="218"/>
                </a:lnTo>
                <a:lnTo>
                  <a:pt x="462" y="216"/>
                </a:lnTo>
                <a:lnTo>
                  <a:pt x="469" y="211"/>
                </a:lnTo>
                <a:lnTo>
                  <a:pt x="478" y="203"/>
                </a:lnTo>
                <a:lnTo>
                  <a:pt x="488" y="194"/>
                </a:lnTo>
                <a:lnTo>
                  <a:pt x="500" y="185"/>
                </a:lnTo>
                <a:lnTo>
                  <a:pt x="510" y="176"/>
                </a:lnTo>
                <a:lnTo>
                  <a:pt x="519" y="167"/>
                </a:lnTo>
                <a:lnTo>
                  <a:pt x="525" y="163"/>
                </a:lnTo>
                <a:lnTo>
                  <a:pt x="527" y="161"/>
                </a:lnTo>
                <a:lnTo>
                  <a:pt x="534" y="148"/>
                </a:lnTo>
                <a:lnTo>
                  <a:pt x="537" y="138"/>
                </a:lnTo>
                <a:lnTo>
                  <a:pt x="535" y="131"/>
                </a:lnTo>
                <a:lnTo>
                  <a:pt x="533" y="125"/>
                </a:lnTo>
                <a:lnTo>
                  <a:pt x="530" y="121"/>
                </a:lnTo>
                <a:lnTo>
                  <a:pt x="526" y="120"/>
                </a:lnTo>
                <a:lnTo>
                  <a:pt x="523" y="119"/>
                </a:lnTo>
                <a:lnTo>
                  <a:pt x="522" y="119"/>
                </a:lnTo>
                <a:lnTo>
                  <a:pt x="517" y="117"/>
                </a:lnTo>
                <a:lnTo>
                  <a:pt x="516" y="113"/>
                </a:lnTo>
                <a:lnTo>
                  <a:pt x="517" y="111"/>
                </a:lnTo>
                <a:lnTo>
                  <a:pt x="518" y="110"/>
                </a:lnTo>
                <a:lnTo>
                  <a:pt x="506" y="113"/>
                </a:lnTo>
                <a:lnTo>
                  <a:pt x="503" y="121"/>
                </a:lnTo>
                <a:lnTo>
                  <a:pt x="501" y="132"/>
                </a:lnTo>
                <a:lnTo>
                  <a:pt x="500" y="141"/>
                </a:lnTo>
                <a:lnTo>
                  <a:pt x="500" y="146"/>
                </a:lnTo>
                <a:lnTo>
                  <a:pt x="494" y="154"/>
                </a:lnTo>
                <a:lnTo>
                  <a:pt x="492" y="163"/>
                </a:lnTo>
                <a:lnTo>
                  <a:pt x="491" y="171"/>
                </a:lnTo>
                <a:lnTo>
                  <a:pt x="491" y="174"/>
                </a:lnTo>
                <a:lnTo>
                  <a:pt x="390" y="172"/>
                </a:lnTo>
                <a:lnTo>
                  <a:pt x="422" y="102"/>
                </a:lnTo>
                <a:lnTo>
                  <a:pt x="352" y="67"/>
                </a:lnTo>
                <a:lnTo>
                  <a:pt x="339" y="53"/>
                </a:lnTo>
                <a:lnTo>
                  <a:pt x="309" y="40"/>
                </a:lnTo>
                <a:lnTo>
                  <a:pt x="300" y="36"/>
                </a:lnTo>
                <a:lnTo>
                  <a:pt x="293" y="32"/>
                </a:lnTo>
                <a:lnTo>
                  <a:pt x="289" y="28"/>
                </a:lnTo>
                <a:lnTo>
                  <a:pt x="287" y="27"/>
                </a:lnTo>
                <a:lnTo>
                  <a:pt x="287" y="23"/>
                </a:lnTo>
                <a:lnTo>
                  <a:pt x="289" y="18"/>
                </a:lnTo>
                <a:lnTo>
                  <a:pt x="289" y="15"/>
                </a:lnTo>
                <a:lnTo>
                  <a:pt x="290" y="10"/>
                </a:lnTo>
                <a:lnTo>
                  <a:pt x="286" y="8"/>
                </a:lnTo>
                <a:lnTo>
                  <a:pt x="277" y="2"/>
                </a:lnTo>
                <a:lnTo>
                  <a:pt x="268" y="0"/>
                </a:lnTo>
                <a:lnTo>
                  <a:pt x="261" y="4"/>
                </a:lnTo>
                <a:lnTo>
                  <a:pt x="239" y="30"/>
                </a:lnTo>
                <a:lnTo>
                  <a:pt x="239" y="26"/>
                </a:lnTo>
                <a:lnTo>
                  <a:pt x="239" y="18"/>
                </a:lnTo>
                <a:lnTo>
                  <a:pt x="232" y="9"/>
                </a:lnTo>
                <a:lnTo>
                  <a:pt x="217" y="4"/>
                </a:lnTo>
                <a:lnTo>
                  <a:pt x="190" y="0"/>
                </a:lnTo>
                <a:lnTo>
                  <a:pt x="189" y="3"/>
                </a:lnTo>
                <a:lnTo>
                  <a:pt x="184" y="12"/>
                </a:lnTo>
                <a:lnTo>
                  <a:pt x="176" y="24"/>
                </a:lnTo>
                <a:lnTo>
                  <a:pt x="165" y="3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595" name="Freeform 19"/>
          <p:cNvSpPr>
            <a:spLocks/>
          </p:cNvSpPr>
          <p:nvPr/>
        </p:nvSpPr>
        <p:spPr bwMode="auto">
          <a:xfrm>
            <a:off x="2681339" y="5391153"/>
            <a:ext cx="377825" cy="1044575"/>
          </a:xfrm>
          <a:custGeom>
            <a:avLst/>
            <a:gdLst>
              <a:gd name="T0" fmla="*/ 2147483647 w 537"/>
              <a:gd name="T1" fmla="*/ 2147483647 h 1316"/>
              <a:gd name="T2" fmla="*/ 2147483647 w 537"/>
              <a:gd name="T3" fmla="*/ 2147483647 h 1316"/>
              <a:gd name="T4" fmla="*/ 2147483647 w 537"/>
              <a:gd name="T5" fmla="*/ 2147483647 h 1316"/>
              <a:gd name="T6" fmla="*/ 2147483647 w 537"/>
              <a:gd name="T7" fmla="*/ 2147483647 h 1316"/>
              <a:gd name="T8" fmla="*/ 2147483647 w 537"/>
              <a:gd name="T9" fmla="*/ 2147483647 h 1316"/>
              <a:gd name="T10" fmla="*/ 2147483647 w 537"/>
              <a:gd name="T11" fmla="*/ 2147483647 h 1316"/>
              <a:gd name="T12" fmla="*/ 2147483647 w 537"/>
              <a:gd name="T13" fmla="*/ 2147483647 h 1316"/>
              <a:gd name="T14" fmla="*/ 2147483647 w 537"/>
              <a:gd name="T15" fmla="*/ 2147483647 h 1316"/>
              <a:gd name="T16" fmla="*/ 2147483647 w 537"/>
              <a:gd name="T17" fmla="*/ 2147483647 h 1316"/>
              <a:gd name="T18" fmla="*/ 2147483647 w 537"/>
              <a:gd name="T19" fmla="*/ 2147483647 h 1316"/>
              <a:gd name="T20" fmla="*/ 2147483647 w 537"/>
              <a:gd name="T21" fmla="*/ 2147483647 h 1316"/>
              <a:gd name="T22" fmla="*/ 2147483647 w 537"/>
              <a:gd name="T23" fmla="*/ 2147483647 h 1316"/>
              <a:gd name="T24" fmla="*/ 2147483647 w 537"/>
              <a:gd name="T25" fmla="*/ 2147483647 h 1316"/>
              <a:gd name="T26" fmla="*/ 2147483647 w 537"/>
              <a:gd name="T27" fmla="*/ 2147483647 h 1316"/>
              <a:gd name="T28" fmla="*/ 2147483647 w 537"/>
              <a:gd name="T29" fmla="*/ 2147483647 h 1316"/>
              <a:gd name="T30" fmla="*/ 2147483647 w 537"/>
              <a:gd name="T31" fmla="*/ 2147483647 h 1316"/>
              <a:gd name="T32" fmla="*/ 2147483647 w 537"/>
              <a:gd name="T33" fmla="*/ 2147483647 h 1316"/>
              <a:gd name="T34" fmla="*/ 2147483647 w 537"/>
              <a:gd name="T35" fmla="*/ 2147483647 h 1316"/>
              <a:gd name="T36" fmla="*/ 2147483647 w 537"/>
              <a:gd name="T37" fmla="*/ 2147483647 h 1316"/>
              <a:gd name="T38" fmla="*/ 2147483647 w 537"/>
              <a:gd name="T39" fmla="*/ 2147483647 h 1316"/>
              <a:gd name="T40" fmla="*/ 2147483647 w 537"/>
              <a:gd name="T41" fmla="*/ 2147483647 h 1316"/>
              <a:gd name="T42" fmla="*/ 2147483647 w 537"/>
              <a:gd name="T43" fmla="*/ 2147483647 h 1316"/>
              <a:gd name="T44" fmla="*/ 2147483647 w 537"/>
              <a:gd name="T45" fmla="*/ 2147483647 h 1316"/>
              <a:gd name="T46" fmla="*/ 2147483647 w 537"/>
              <a:gd name="T47" fmla="*/ 2147483647 h 1316"/>
              <a:gd name="T48" fmla="*/ 2147483647 w 537"/>
              <a:gd name="T49" fmla="*/ 2147483647 h 1316"/>
              <a:gd name="T50" fmla="*/ 2147483647 w 537"/>
              <a:gd name="T51" fmla="*/ 2147483647 h 1316"/>
              <a:gd name="T52" fmla="*/ 2147483647 w 537"/>
              <a:gd name="T53" fmla="*/ 2147483647 h 1316"/>
              <a:gd name="T54" fmla="*/ 2147483647 w 537"/>
              <a:gd name="T55" fmla="*/ 2147483647 h 1316"/>
              <a:gd name="T56" fmla="*/ 2147483647 w 537"/>
              <a:gd name="T57" fmla="*/ 2147483647 h 1316"/>
              <a:gd name="T58" fmla="*/ 2147483647 w 537"/>
              <a:gd name="T59" fmla="*/ 2147483647 h 1316"/>
              <a:gd name="T60" fmla="*/ 2147483647 w 537"/>
              <a:gd name="T61" fmla="*/ 2147483647 h 1316"/>
              <a:gd name="T62" fmla="*/ 2147483647 w 537"/>
              <a:gd name="T63" fmla="*/ 2147483647 h 1316"/>
              <a:gd name="T64" fmla="*/ 2147483647 w 537"/>
              <a:gd name="T65" fmla="*/ 2147483647 h 1316"/>
              <a:gd name="T66" fmla="*/ 2147483647 w 537"/>
              <a:gd name="T67" fmla="*/ 2147483647 h 1316"/>
              <a:gd name="T68" fmla="*/ 2147483647 w 537"/>
              <a:gd name="T69" fmla="*/ 2147483647 h 1316"/>
              <a:gd name="T70" fmla="*/ 2147483647 w 537"/>
              <a:gd name="T71" fmla="*/ 2147483647 h 1316"/>
              <a:gd name="T72" fmla="*/ 2147483647 w 537"/>
              <a:gd name="T73" fmla="*/ 2147483647 h 1316"/>
              <a:gd name="T74" fmla="*/ 2147483647 w 537"/>
              <a:gd name="T75" fmla="*/ 2147483647 h 1316"/>
              <a:gd name="T76" fmla="*/ 2147483647 w 537"/>
              <a:gd name="T77" fmla="*/ 2147483647 h 1316"/>
              <a:gd name="T78" fmla="*/ 2147483647 w 537"/>
              <a:gd name="T79" fmla="*/ 2147483647 h 1316"/>
              <a:gd name="T80" fmla="*/ 2147483647 w 537"/>
              <a:gd name="T81" fmla="*/ 2147483647 h 1316"/>
              <a:gd name="T82" fmla="*/ 2147483647 w 537"/>
              <a:gd name="T83" fmla="*/ 2147483647 h 1316"/>
              <a:gd name="T84" fmla="*/ 2147483647 w 537"/>
              <a:gd name="T85" fmla="*/ 2147483647 h 1316"/>
              <a:gd name="T86" fmla="*/ 2147483647 w 537"/>
              <a:gd name="T87" fmla="*/ 2147483647 h 1316"/>
              <a:gd name="T88" fmla="*/ 2147483647 w 537"/>
              <a:gd name="T89" fmla="*/ 2147483647 h 1316"/>
              <a:gd name="T90" fmla="*/ 2147483647 w 537"/>
              <a:gd name="T91" fmla="*/ 2147483647 h 1316"/>
              <a:gd name="T92" fmla="*/ 2147483647 w 537"/>
              <a:gd name="T93" fmla="*/ 2147483647 h 1316"/>
              <a:gd name="T94" fmla="*/ 2147483647 w 537"/>
              <a:gd name="T95" fmla="*/ 2147483647 h 1316"/>
              <a:gd name="T96" fmla="*/ 2147483647 w 537"/>
              <a:gd name="T97" fmla="*/ 2147483647 h 1316"/>
              <a:gd name="T98" fmla="*/ 2147483647 w 537"/>
              <a:gd name="T99" fmla="*/ 2147483647 h 1316"/>
              <a:gd name="T100" fmla="*/ 2147483647 w 537"/>
              <a:gd name="T101" fmla="*/ 2147483647 h 1316"/>
              <a:gd name="T102" fmla="*/ 2147483647 w 537"/>
              <a:gd name="T103" fmla="*/ 2147483647 h 1316"/>
              <a:gd name="T104" fmla="*/ 2147483647 w 537"/>
              <a:gd name="T105" fmla="*/ 2147483647 h 1316"/>
              <a:gd name="T106" fmla="*/ 2147483647 w 537"/>
              <a:gd name="T107" fmla="*/ 2147483647 h 1316"/>
              <a:gd name="T108" fmla="*/ 2147483647 w 537"/>
              <a:gd name="T109" fmla="*/ 2147483647 h 1316"/>
              <a:gd name="T110" fmla="*/ 2147483647 w 537"/>
              <a:gd name="T111" fmla="*/ 2147483647 h 1316"/>
              <a:gd name="T112" fmla="*/ 2147483647 w 537"/>
              <a:gd name="T113" fmla="*/ 2147483647 h 1316"/>
              <a:gd name="T114" fmla="*/ 2147483647 w 537"/>
              <a:gd name="T115" fmla="*/ 2147483647 h 1316"/>
              <a:gd name="T116" fmla="*/ 2147483647 w 537"/>
              <a:gd name="T117" fmla="*/ 2147483647 h 1316"/>
              <a:gd name="T118" fmla="*/ 2147483647 w 537"/>
              <a:gd name="T119" fmla="*/ 2147483647 h 1316"/>
              <a:gd name="T120" fmla="*/ 2147483647 w 537"/>
              <a:gd name="T121" fmla="*/ 2147483647 h 1316"/>
              <a:gd name="T122" fmla="*/ 2147483647 w 537"/>
              <a:gd name="T123" fmla="*/ 2147483647 h 1316"/>
              <a:gd name="T124" fmla="*/ 2147483647 w 537"/>
              <a:gd name="T125" fmla="*/ 2147483647 h 131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37"/>
              <a:gd name="T190" fmla="*/ 0 h 1316"/>
              <a:gd name="T191" fmla="*/ 537 w 537"/>
              <a:gd name="T192" fmla="*/ 1316 h 131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37" h="1316">
                <a:moveTo>
                  <a:pt x="165" y="33"/>
                </a:moveTo>
                <a:lnTo>
                  <a:pt x="165" y="33"/>
                </a:lnTo>
                <a:lnTo>
                  <a:pt x="165" y="34"/>
                </a:lnTo>
                <a:lnTo>
                  <a:pt x="165" y="38"/>
                </a:lnTo>
                <a:lnTo>
                  <a:pt x="166" y="42"/>
                </a:lnTo>
                <a:lnTo>
                  <a:pt x="166" y="48"/>
                </a:lnTo>
                <a:lnTo>
                  <a:pt x="166" y="54"/>
                </a:lnTo>
                <a:lnTo>
                  <a:pt x="166" y="61"/>
                </a:lnTo>
                <a:lnTo>
                  <a:pt x="165" y="66"/>
                </a:lnTo>
                <a:lnTo>
                  <a:pt x="163" y="71"/>
                </a:lnTo>
                <a:lnTo>
                  <a:pt x="162" y="71"/>
                </a:lnTo>
                <a:lnTo>
                  <a:pt x="160" y="73"/>
                </a:lnTo>
                <a:lnTo>
                  <a:pt x="156" y="76"/>
                </a:lnTo>
                <a:lnTo>
                  <a:pt x="152" y="79"/>
                </a:lnTo>
                <a:lnTo>
                  <a:pt x="147" y="85"/>
                </a:lnTo>
                <a:lnTo>
                  <a:pt x="144" y="93"/>
                </a:lnTo>
                <a:lnTo>
                  <a:pt x="140" y="102"/>
                </a:lnTo>
                <a:lnTo>
                  <a:pt x="138" y="113"/>
                </a:lnTo>
                <a:lnTo>
                  <a:pt x="137" y="116"/>
                </a:lnTo>
                <a:lnTo>
                  <a:pt x="132" y="124"/>
                </a:lnTo>
                <a:lnTo>
                  <a:pt x="127" y="134"/>
                </a:lnTo>
                <a:lnTo>
                  <a:pt x="120" y="146"/>
                </a:lnTo>
                <a:lnTo>
                  <a:pt x="113" y="159"/>
                </a:lnTo>
                <a:lnTo>
                  <a:pt x="107" y="172"/>
                </a:lnTo>
                <a:lnTo>
                  <a:pt x="103" y="184"/>
                </a:lnTo>
                <a:lnTo>
                  <a:pt x="100" y="192"/>
                </a:lnTo>
                <a:lnTo>
                  <a:pt x="99" y="197"/>
                </a:lnTo>
                <a:lnTo>
                  <a:pt x="98" y="205"/>
                </a:lnTo>
                <a:lnTo>
                  <a:pt x="97" y="213"/>
                </a:lnTo>
                <a:lnTo>
                  <a:pt x="96" y="224"/>
                </a:lnTo>
                <a:lnTo>
                  <a:pt x="94" y="235"/>
                </a:lnTo>
                <a:lnTo>
                  <a:pt x="94" y="249"/>
                </a:lnTo>
                <a:lnTo>
                  <a:pt x="94" y="266"/>
                </a:lnTo>
                <a:lnTo>
                  <a:pt x="96" y="287"/>
                </a:lnTo>
                <a:lnTo>
                  <a:pt x="93" y="466"/>
                </a:lnTo>
                <a:lnTo>
                  <a:pt x="92" y="469"/>
                </a:lnTo>
                <a:lnTo>
                  <a:pt x="88" y="473"/>
                </a:lnTo>
                <a:lnTo>
                  <a:pt x="82" y="480"/>
                </a:lnTo>
                <a:lnTo>
                  <a:pt x="76" y="489"/>
                </a:lnTo>
                <a:lnTo>
                  <a:pt x="69" y="498"/>
                </a:lnTo>
                <a:lnTo>
                  <a:pt x="63" y="508"/>
                </a:lnTo>
                <a:lnTo>
                  <a:pt x="60" y="516"/>
                </a:lnTo>
                <a:lnTo>
                  <a:pt x="59" y="523"/>
                </a:lnTo>
                <a:lnTo>
                  <a:pt x="51" y="557"/>
                </a:lnTo>
                <a:lnTo>
                  <a:pt x="45" y="561"/>
                </a:lnTo>
                <a:lnTo>
                  <a:pt x="45" y="566"/>
                </a:lnTo>
                <a:lnTo>
                  <a:pt x="51" y="580"/>
                </a:lnTo>
                <a:lnTo>
                  <a:pt x="44" y="600"/>
                </a:lnTo>
                <a:lnTo>
                  <a:pt x="47" y="615"/>
                </a:lnTo>
                <a:lnTo>
                  <a:pt x="44" y="642"/>
                </a:lnTo>
                <a:lnTo>
                  <a:pt x="36" y="646"/>
                </a:lnTo>
                <a:lnTo>
                  <a:pt x="37" y="661"/>
                </a:lnTo>
                <a:lnTo>
                  <a:pt x="43" y="661"/>
                </a:lnTo>
                <a:lnTo>
                  <a:pt x="43" y="663"/>
                </a:lnTo>
                <a:lnTo>
                  <a:pt x="43" y="670"/>
                </a:lnTo>
                <a:lnTo>
                  <a:pt x="43" y="680"/>
                </a:lnTo>
                <a:lnTo>
                  <a:pt x="43" y="693"/>
                </a:lnTo>
                <a:lnTo>
                  <a:pt x="43" y="705"/>
                </a:lnTo>
                <a:lnTo>
                  <a:pt x="43" y="718"/>
                </a:lnTo>
                <a:lnTo>
                  <a:pt x="43" y="728"/>
                </a:lnTo>
                <a:lnTo>
                  <a:pt x="42" y="736"/>
                </a:lnTo>
                <a:lnTo>
                  <a:pt x="41" y="746"/>
                </a:lnTo>
                <a:lnTo>
                  <a:pt x="38" y="751"/>
                </a:lnTo>
                <a:lnTo>
                  <a:pt x="37" y="756"/>
                </a:lnTo>
                <a:lnTo>
                  <a:pt x="37" y="761"/>
                </a:lnTo>
                <a:lnTo>
                  <a:pt x="39" y="765"/>
                </a:lnTo>
                <a:lnTo>
                  <a:pt x="42" y="767"/>
                </a:lnTo>
                <a:lnTo>
                  <a:pt x="43" y="771"/>
                </a:lnTo>
                <a:lnTo>
                  <a:pt x="44" y="775"/>
                </a:lnTo>
                <a:lnTo>
                  <a:pt x="44" y="781"/>
                </a:lnTo>
                <a:lnTo>
                  <a:pt x="45" y="789"/>
                </a:lnTo>
                <a:lnTo>
                  <a:pt x="46" y="801"/>
                </a:lnTo>
                <a:lnTo>
                  <a:pt x="46" y="812"/>
                </a:lnTo>
                <a:lnTo>
                  <a:pt x="47" y="825"/>
                </a:lnTo>
                <a:lnTo>
                  <a:pt x="46" y="836"/>
                </a:lnTo>
                <a:lnTo>
                  <a:pt x="45" y="847"/>
                </a:lnTo>
                <a:lnTo>
                  <a:pt x="42" y="854"/>
                </a:lnTo>
                <a:lnTo>
                  <a:pt x="41" y="855"/>
                </a:lnTo>
                <a:lnTo>
                  <a:pt x="37" y="857"/>
                </a:lnTo>
                <a:lnTo>
                  <a:pt x="31" y="861"/>
                </a:lnTo>
                <a:lnTo>
                  <a:pt x="26" y="866"/>
                </a:lnTo>
                <a:lnTo>
                  <a:pt x="19" y="873"/>
                </a:lnTo>
                <a:lnTo>
                  <a:pt x="14" y="881"/>
                </a:lnTo>
                <a:lnTo>
                  <a:pt x="10" y="890"/>
                </a:lnTo>
                <a:lnTo>
                  <a:pt x="7" y="901"/>
                </a:lnTo>
                <a:lnTo>
                  <a:pt x="6" y="916"/>
                </a:lnTo>
                <a:lnTo>
                  <a:pt x="5" y="938"/>
                </a:lnTo>
                <a:lnTo>
                  <a:pt x="5" y="963"/>
                </a:lnTo>
                <a:lnTo>
                  <a:pt x="5" y="989"/>
                </a:lnTo>
                <a:lnTo>
                  <a:pt x="5" y="1015"/>
                </a:lnTo>
                <a:lnTo>
                  <a:pt x="5" y="1035"/>
                </a:lnTo>
                <a:lnTo>
                  <a:pt x="5" y="1050"/>
                </a:lnTo>
                <a:lnTo>
                  <a:pt x="5" y="1056"/>
                </a:lnTo>
                <a:lnTo>
                  <a:pt x="0" y="1058"/>
                </a:lnTo>
                <a:lnTo>
                  <a:pt x="1" y="1066"/>
                </a:lnTo>
                <a:lnTo>
                  <a:pt x="6" y="1081"/>
                </a:lnTo>
                <a:lnTo>
                  <a:pt x="7" y="1103"/>
                </a:lnTo>
                <a:lnTo>
                  <a:pt x="30" y="1129"/>
                </a:lnTo>
                <a:lnTo>
                  <a:pt x="107" y="1133"/>
                </a:lnTo>
                <a:lnTo>
                  <a:pt x="107" y="1134"/>
                </a:lnTo>
                <a:lnTo>
                  <a:pt x="108" y="1135"/>
                </a:lnTo>
                <a:lnTo>
                  <a:pt x="109" y="1138"/>
                </a:lnTo>
                <a:lnTo>
                  <a:pt x="109" y="1142"/>
                </a:lnTo>
                <a:lnTo>
                  <a:pt x="111" y="1149"/>
                </a:lnTo>
                <a:lnTo>
                  <a:pt x="112" y="1158"/>
                </a:lnTo>
                <a:lnTo>
                  <a:pt x="112" y="1170"/>
                </a:lnTo>
                <a:lnTo>
                  <a:pt x="112" y="1220"/>
                </a:lnTo>
                <a:lnTo>
                  <a:pt x="120" y="1272"/>
                </a:lnTo>
                <a:lnTo>
                  <a:pt x="201" y="1275"/>
                </a:lnTo>
                <a:lnTo>
                  <a:pt x="229" y="1316"/>
                </a:lnTo>
                <a:lnTo>
                  <a:pt x="232" y="1302"/>
                </a:lnTo>
                <a:lnTo>
                  <a:pt x="236" y="1293"/>
                </a:lnTo>
                <a:lnTo>
                  <a:pt x="236" y="1272"/>
                </a:lnTo>
                <a:lnTo>
                  <a:pt x="213" y="1244"/>
                </a:lnTo>
                <a:lnTo>
                  <a:pt x="190" y="1225"/>
                </a:lnTo>
                <a:lnTo>
                  <a:pt x="187" y="1226"/>
                </a:lnTo>
                <a:lnTo>
                  <a:pt x="179" y="1227"/>
                </a:lnTo>
                <a:lnTo>
                  <a:pt x="169" y="1227"/>
                </a:lnTo>
                <a:lnTo>
                  <a:pt x="156" y="1224"/>
                </a:lnTo>
                <a:lnTo>
                  <a:pt x="143" y="1213"/>
                </a:lnTo>
                <a:lnTo>
                  <a:pt x="131" y="1196"/>
                </a:lnTo>
                <a:lnTo>
                  <a:pt x="121" y="1169"/>
                </a:lnTo>
                <a:lnTo>
                  <a:pt x="114" y="1129"/>
                </a:lnTo>
                <a:lnTo>
                  <a:pt x="113" y="1126"/>
                </a:lnTo>
                <a:lnTo>
                  <a:pt x="111" y="1119"/>
                </a:lnTo>
                <a:lnTo>
                  <a:pt x="108" y="1108"/>
                </a:lnTo>
                <a:lnTo>
                  <a:pt x="107" y="1094"/>
                </a:lnTo>
                <a:lnTo>
                  <a:pt x="107" y="1080"/>
                </a:lnTo>
                <a:lnTo>
                  <a:pt x="109" y="1066"/>
                </a:lnTo>
                <a:lnTo>
                  <a:pt x="115" y="1055"/>
                </a:lnTo>
                <a:lnTo>
                  <a:pt x="125" y="1047"/>
                </a:lnTo>
                <a:lnTo>
                  <a:pt x="148" y="1011"/>
                </a:lnTo>
                <a:lnTo>
                  <a:pt x="151" y="1010"/>
                </a:lnTo>
                <a:lnTo>
                  <a:pt x="155" y="1006"/>
                </a:lnTo>
                <a:lnTo>
                  <a:pt x="162" y="1002"/>
                </a:lnTo>
                <a:lnTo>
                  <a:pt x="171" y="995"/>
                </a:lnTo>
                <a:lnTo>
                  <a:pt x="178" y="988"/>
                </a:lnTo>
                <a:lnTo>
                  <a:pt x="185" y="981"/>
                </a:lnTo>
                <a:lnTo>
                  <a:pt x="190" y="974"/>
                </a:lnTo>
                <a:lnTo>
                  <a:pt x="190" y="967"/>
                </a:lnTo>
                <a:lnTo>
                  <a:pt x="190" y="965"/>
                </a:lnTo>
                <a:lnTo>
                  <a:pt x="191" y="961"/>
                </a:lnTo>
                <a:lnTo>
                  <a:pt x="192" y="954"/>
                </a:lnTo>
                <a:lnTo>
                  <a:pt x="193" y="944"/>
                </a:lnTo>
                <a:lnTo>
                  <a:pt x="193" y="935"/>
                </a:lnTo>
                <a:lnTo>
                  <a:pt x="192" y="927"/>
                </a:lnTo>
                <a:lnTo>
                  <a:pt x="189" y="920"/>
                </a:lnTo>
                <a:lnTo>
                  <a:pt x="183" y="916"/>
                </a:lnTo>
                <a:lnTo>
                  <a:pt x="176" y="912"/>
                </a:lnTo>
                <a:lnTo>
                  <a:pt x="169" y="909"/>
                </a:lnTo>
                <a:lnTo>
                  <a:pt x="163" y="905"/>
                </a:lnTo>
                <a:lnTo>
                  <a:pt x="159" y="901"/>
                </a:lnTo>
                <a:lnTo>
                  <a:pt x="154" y="895"/>
                </a:lnTo>
                <a:lnTo>
                  <a:pt x="151" y="888"/>
                </a:lnTo>
                <a:lnTo>
                  <a:pt x="150" y="879"/>
                </a:lnTo>
                <a:lnTo>
                  <a:pt x="148" y="869"/>
                </a:lnTo>
                <a:lnTo>
                  <a:pt x="153" y="851"/>
                </a:lnTo>
                <a:lnTo>
                  <a:pt x="163" y="844"/>
                </a:lnTo>
                <a:lnTo>
                  <a:pt x="174" y="843"/>
                </a:lnTo>
                <a:lnTo>
                  <a:pt x="178" y="844"/>
                </a:lnTo>
                <a:lnTo>
                  <a:pt x="209" y="801"/>
                </a:lnTo>
                <a:lnTo>
                  <a:pt x="224" y="761"/>
                </a:lnTo>
                <a:lnTo>
                  <a:pt x="224" y="738"/>
                </a:lnTo>
                <a:lnTo>
                  <a:pt x="247" y="733"/>
                </a:lnTo>
                <a:lnTo>
                  <a:pt x="247" y="705"/>
                </a:lnTo>
                <a:lnTo>
                  <a:pt x="224" y="694"/>
                </a:lnTo>
                <a:lnTo>
                  <a:pt x="224" y="693"/>
                </a:lnTo>
                <a:lnTo>
                  <a:pt x="223" y="688"/>
                </a:lnTo>
                <a:lnTo>
                  <a:pt x="222" y="682"/>
                </a:lnTo>
                <a:lnTo>
                  <a:pt x="222" y="677"/>
                </a:lnTo>
                <a:lnTo>
                  <a:pt x="222" y="671"/>
                </a:lnTo>
                <a:lnTo>
                  <a:pt x="224" y="665"/>
                </a:lnTo>
                <a:lnTo>
                  <a:pt x="229" y="662"/>
                </a:lnTo>
                <a:lnTo>
                  <a:pt x="236" y="662"/>
                </a:lnTo>
                <a:lnTo>
                  <a:pt x="278" y="666"/>
                </a:lnTo>
                <a:lnTo>
                  <a:pt x="285" y="623"/>
                </a:lnTo>
                <a:lnTo>
                  <a:pt x="285" y="620"/>
                </a:lnTo>
                <a:lnTo>
                  <a:pt x="286" y="617"/>
                </a:lnTo>
                <a:lnTo>
                  <a:pt x="289" y="610"/>
                </a:lnTo>
                <a:lnTo>
                  <a:pt x="292" y="602"/>
                </a:lnTo>
                <a:lnTo>
                  <a:pt x="297" y="595"/>
                </a:lnTo>
                <a:lnTo>
                  <a:pt x="303" y="588"/>
                </a:lnTo>
                <a:lnTo>
                  <a:pt x="310" y="585"/>
                </a:lnTo>
                <a:lnTo>
                  <a:pt x="320" y="582"/>
                </a:lnTo>
                <a:lnTo>
                  <a:pt x="323" y="584"/>
                </a:lnTo>
                <a:lnTo>
                  <a:pt x="334" y="586"/>
                </a:lnTo>
                <a:lnTo>
                  <a:pt x="351" y="587"/>
                </a:lnTo>
                <a:lnTo>
                  <a:pt x="369" y="586"/>
                </a:lnTo>
                <a:lnTo>
                  <a:pt x="388" y="581"/>
                </a:lnTo>
                <a:lnTo>
                  <a:pt x="408" y="571"/>
                </a:lnTo>
                <a:lnTo>
                  <a:pt x="425" y="554"/>
                </a:lnTo>
                <a:lnTo>
                  <a:pt x="438" y="527"/>
                </a:lnTo>
                <a:lnTo>
                  <a:pt x="439" y="523"/>
                </a:lnTo>
                <a:lnTo>
                  <a:pt x="440" y="517"/>
                </a:lnTo>
                <a:lnTo>
                  <a:pt x="440" y="510"/>
                </a:lnTo>
                <a:lnTo>
                  <a:pt x="439" y="503"/>
                </a:lnTo>
                <a:lnTo>
                  <a:pt x="438" y="495"/>
                </a:lnTo>
                <a:lnTo>
                  <a:pt x="434" y="486"/>
                </a:lnTo>
                <a:lnTo>
                  <a:pt x="431" y="475"/>
                </a:lnTo>
                <a:lnTo>
                  <a:pt x="426" y="464"/>
                </a:lnTo>
                <a:lnTo>
                  <a:pt x="415" y="432"/>
                </a:lnTo>
                <a:lnTo>
                  <a:pt x="414" y="431"/>
                </a:lnTo>
                <a:lnTo>
                  <a:pt x="411" y="426"/>
                </a:lnTo>
                <a:lnTo>
                  <a:pt x="409" y="420"/>
                </a:lnTo>
                <a:lnTo>
                  <a:pt x="406" y="412"/>
                </a:lnTo>
                <a:lnTo>
                  <a:pt x="403" y="404"/>
                </a:lnTo>
                <a:lnTo>
                  <a:pt x="402" y="397"/>
                </a:lnTo>
                <a:lnTo>
                  <a:pt x="401" y="390"/>
                </a:lnTo>
                <a:lnTo>
                  <a:pt x="403" y="385"/>
                </a:lnTo>
                <a:lnTo>
                  <a:pt x="403" y="381"/>
                </a:lnTo>
                <a:lnTo>
                  <a:pt x="402" y="373"/>
                </a:lnTo>
                <a:lnTo>
                  <a:pt x="400" y="361"/>
                </a:lnTo>
                <a:lnTo>
                  <a:pt x="399" y="346"/>
                </a:lnTo>
                <a:lnTo>
                  <a:pt x="399" y="331"/>
                </a:lnTo>
                <a:lnTo>
                  <a:pt x="399" y="317"/>
                </a:lnTo>
                <a:lnTo>
                  <a:pt x="400" y="307"/>
                </a:lnTo>
                <a:lnTo>
                  <a:pt x="403" y="301"/>
                </a:lnTo>
                <a:lnTo>
                  <a:pt x="426" y="265"/>
                </a:lnTo>
                <a:lnTo>
                  <a:pt x="426" y="261"/>
                </a:lnTo>
                <a:lnTo>
                  <a:pt x="430" y="255"/>
                </a:lnTo>
                <a:lnTo>
                  <a:pt x="436" y="247"/>
                </a:lnTo>
                <a:lnTo>
                  <a:pt x="442" y="238"/>
                </a:lnTo>
                <a:lnTo>
                  <a:pt x="449" y="230"/>
                </a:lnTo>
                <a:lnTo>
                  <a:pt x="455" y="223"/>
                </a:lnTo>
                <a:lnTo>
                  <a:pt x="460" y="218"/>
                </a:lnTo>
                <a:lnTo>
                  <a:pt x="462" y="216"/>
                </a:lnTo>
                <a:lnTo>
                  <a:pt x="469" y="211"/>
                </a:lnTo>
                <a:lnTo>
                  <a:pt x="478" y="203"/>
                </a:lnTo>
                <a:lnTo>
                  <a:pt x="488" y="194"/>
                </a:lnTo>
                <a:lnTo>
                  <a:pt x="500" y="185"/>
                </a:lnTo>
                <a:lnTo>
                  <a:pt x="510" y="176"/>
                </a:lnTo>
                <a:lnTo>
                  <a:pt x="519" y="167"/>
                </a:lnTo>
                <a:lnTo>
                  <a:pt x="525" y="163"/>
                </a:lnTo>
                <a:lnTo>
                  <a:pt x="527" y="161"/>
                </a:lnTo>
                <a:lnTo>
                  <a:pt x="534" y="148"/>
                </a:lnTo>
                <a:lnTo>
                  <a:pt x="537" y="138"/>
                </a:lnTo>
                <a:lnTo>
                  <a:pt x="535" y="131"/>
                </a:lnTo>
                <a:lnTo>
                  <a:pt x="533" y="125"/>
                </a:lnTo>
                <a:lnTo>
                  <a:pt x="530" y="121"/>
                </a:lnTo>
                <a:lnTo>
                  <a:pt x="526" y="120"/>
                </a:lnTo>
                <a:lnTo>
                  <a:pt x="523" y="119"/>
                </a:lnTo>
                <a:lnTo>
                  <a:pt x="522" y="119"/>
                </a:lnTo>
                <a:lnTo>
                  <a:pt x="517" y="117"/>
                </a:lnTo>
                <a:lnTo>
                  <a:pt x="516" y="113"/>
                </a:lnTo>
                <a:lnTo>
                  <a:pt x="517" y="111"/>
                </a:lnTo>
                <a:lnTo>
                  <a:pt x="518" y="110"/>
                </a:lnTo>
                <a:lnTo>
                  <a:pt x="506" y="113"/>
                </a:lnTo>
                <a:lnTo>
                  <a:pt x="503" y="121"/>
                </a:lnTo>
                <a:lnTo>
                  <a:pt x="501" y="132"/>
                </a:lnTo>
                <a:lnTo>
                  <a:pt x="500" y="141"/>
                </a:lnTo>
                <a:lnTo>
                  <a:pt x="500" y="146"/>
                </a:lnTo>
                <a:lnTo>
                  <a:pt x="494" y="154"/>
                </a:lnTo>
                <a:lnTo>
                  <a:pt x="492" y="163"/>
                </a:lnTo>
                <a:lnTo>
                  <a:pt x="491" y="171"/>
                </a:lnTo>
                <a:lnTo>
                  <a:pt x="491" y="174"/>
                </a:lnTo>
                <a:lnTo>
                  <a:pt x="390" y="172"/>
                </a:lnTo>
                <a:lnTo>
                  <a:pt x="422" y="102"/>
                </a:lnTo>
                <a:lnTo>
                  <a:pt x="352" y="67"/>
                </a:lnTo>
                <a:lnTo>
                  <a:pt x="339" y="53"/>
                </a:lnTo>
                <a:lnTo>
                  <a:pt x="309" y="40"/>
                </a:lnTo>
                <a:lnTo>
                  <a:pt x="300" y="36"/>
                </a:lnTo>
                <a:lnTo>
                  <a:pt x="293" y="32"/>
                </a:lnTo>
                <a:lnTo>
                  <a:pt x="289" y="28"/>
                </a:lnTo>
                <a:lnTo>
                  <a:pt x="287" y="27"/>
                </a:lnTo>
                <a:lnTo>
                  <a:pt x="287" y="23"/>
                </a:lnTo>
                <a:lnTo>
                  <a:pt x="289" y="18"/>
                </a:lnTo>
                <a:lnTo>
                  <a:pt x="289" y="15"/>
                </a:lnTo>
                <a:lnTo>
                  <a:pt x="290" y="10"/>
                </a:lnTo>
                <a:lnTo>
                  <a:pt x="286" y="8"/>
                </a:lnTo>
                <a:lnTo>
                  <a:pt x="277" y="2"/>
                </a:lnTo>
                <a:lnTo>
                  <a:pt x="268" y="0"/>
                </a:lnTo>
                <a:lnTo>
                  <a:pt x="261" y="4"/>
                </a:lnTo>
                <a:lnTo>
                  <a:pt x="239" y="30"/>
                </a:lnTo>
                <a:lnTo>
                  <a:pt x="239" y="26"/>
                </a:lnTo>
                <a:lnTo>
                  <a:pt x="239" y="18"/>
                </a:lnTo>
                <a:lnTo>
                  <a:pt x="232" y="9"/>
                </a:lnTo>
                <a:lnTo>
                  <a:pt x="217" y="4"/>
                </a:lnTo>
                <a:lnTo>
                  <a:pt x="190" y="0"/>
                </a:lnTo>
                <a:lnTo>
                  <a:pt x="189" y="3"/>
                </a:lnTo>
                <a:lnTo>
                  <a:pt x="184" y="12"/>
                </a:lnTo>
                <a:lnTo>
                  <a:pt x="176" y="24"/>
                </a:lnTo>
                <a:lnTo>
                  <a:pt x="165" y="33"/>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596" name="Freeform 20"/>
          <p:cNvSpPr>
            <a:spLocks/>
          </p:cNvSpPr>
          <p:nvPr/>
        </p:nvSpPr>
        <p:spPr bwMode="auto">
          <a:xfrm>
            <a:off x="2676526" y="4772029"/>
            <a:ext cx="749300" cy="906463"/>
          </a:xfrm>
          <a:custGeom>
            <a:avLst/>
            <a:gdLst>
              <a:gd name="T0" fmla="*/ 2147483647 w 1062"/>
              <a:gd name="T1" fmla="*/ 2147483647 h 1143"/>
              <a:gd name="T2" fmla="*/ 2147483647 w 1062"/>
              <a:gd name="T3" fmla="*/ 2147483647 h 1143"/>
              <a:gd name="T4" fmla="*/ 2147483647 w 1062"/>
              <a:gd name="T5" fmla="*/ 2147483647 h 1143"/>
              <a:gd name="T6" fmla="*/ 2147483647 w 1062"/>
              <a:gd name="T7" fmla="*/ 2147483647 h 1143"/>
              <a:gd name="T8" fmla="*/ 2147483647 w 1062"/>
              <a:gd name="T9" fmla="*/ 2147483647 h 1143"/>
              <a:gd name="T10" fmla="*/ 2147483647 w 1062"/>
              <a:gd name="T11" fmla="*/ 2147483647 h 1143"/>
              <a:gd name="T12" fmla="*/ 2147483647 w 1062"/>
              <a:gd name="T13" fmla="*/ 2147483647 h 1143"/>
              <a:gd name="T14" fmla="*/ 2147483647 w 1062"/>
              <a:gd name="T15" fmla="*/ 2147483647 h 1143"/>
              <a:gd name="T16" fmla="*/ 2147483647 w 1062"/>
              <a:gd name="T17" fmla="*/ 2147483647 h 1143"/>
              <a:gd name="T18" fmla="*/ 2147483647 w 1062"/>
              <a:gd name="T19" fmla="*/ 2147483647 h 1143"/>
              <a:gd name="T20" fmla="*/ 2147483647 w 1062"/>
              <a:gd name="T21" fmla="*/ 2147483647 h 1143"/>
              <a:gd name="T22" fmla="*/ 2147483647 w 1062"/>
              <a:gd name="T23" fmla="*/ 2147483647 h 1143"/>
              <a:gd name="T24" fmla="*/ 2147483647 w 1062"/>
              <a:gd name="T25" fmla="*/ 2147483647 h 1143"/>
              <a:gd name="T26" fmla="*/ 2147483647 w 1062"/>
              <a:gd name="T27" fmla="*/ 2147483647 h 1143"/>
              <a:gd name="T28" fmla="*/ 2147483647 w 1062"/>
              <a:gd name="T29" fmla="*/ 2147483647 h 1143"/>
              <a:gd name="T30" fmla="*/ 2147483647 w 1062"/>
              <a:gd name="T31" fmla="*/ 2147483647 h 1143"/>
              <a:gd name="T32" fmla="*/ 2147483647 w 1062"/>
              <a:gd name="T33" fmla="*/ 2147483647 h 1143"/>
              <a:gd name="T34" fmla="*/ 2147483647 w 1062"/>
              <a:gd name="T35" fmla="*/ 2147483647 h 1143"/>
              <a:gd name="T36" fmla="*/ 2147483647 w 1062"/>
              <a:gd name="T37" fmla="*/ 0 h 1143"/>
              <a:gd name="T38" fmla="*/ 2147483647 w 1062"/>
              <a:gd name="T39" fmla="*/ 2147483647 h 1143"/>
              <a:gd name="T40" fmla="*/ 2147483647 w 1062"/>
              <a:gd name="T41" fmla="*/ 2147483647 h 1143"/>
              <a:gd name="T42" fmla="*/ 2147483647 w 1062"/>
              <a:gd name="T43" fmla="*/ 2147483647 h 1143"/>
              <a:gd name="T44" fmla="*/ 2147483647 w 1062"/>
              <a:gd name="T45" fmla="*/ 2147483647 h 1143"/>
              <a:gd name="T46" fmla="*/ 2147483647 w 1062"/>
              <a:gd name="T47" fmla="*/ 2147483647 h 1143"/>
              <a:gd name="T48" fmla="*/ 2147483647 w 1062"/>
              <a:gd name="T49" fmla="*/ 2147483647 h 1143"/>
              <a:gd name="T50" fmla="*/ 2147483647 w 1062"/>
              <a:gd name="T51" fmla="*/ 2147483647 h 1143"/>
              <a:gd name="T52" fmla="*/ 2147483647 w 1062"/>
              <a:gd name="T53" fmla="*/ 2147483647 h 1143"/>
              <a:gd name="T54" fmla="*/ 2147483647 w 1062"/>
              <a:gd name="T55" fmla="*/ 2147483647 h 1143"/>
              <a:gd name="T56" fmla="*/ 2147483647 w 1062"/>
              <a:gd name="T57" fmla="*/ 2147483647 h 1143"/>
              <a:gd name="T58" fmla="*/ 2147483647 w 1062"/>
              <a:gd name="T59" fmla="*/ 2147483647 h 1143"/>
              <a:gd name="T60" fmla="*/ 2147483647 w 1062"/>
              <a:gd name="T61" fmla="*/ 2147483647 h 1143"/>
              <a:gd name="T62" fmla="*/ 2147483647 w 1062"/>
              <a:gd name="T63" fmla="*/ 2147483647 h 1143"/>
              <a:gd name="T64" fmla="*/ 2147483647 w 1062"/>
              <a:gd name="T65" fmla="*/ 2147483647 h 1143"/>
              <a:gd name="T66" fmla="*/ 2147483647 w 1062"/>
              <a:gd name="T67" fmla="*/ 2147483647 h 1143"/>
              <a:gd name="T68" fmla="*/ 2147483647 w 1062"/>
              <a:gd name="T69" fmla="*/ 2147483647 h 1143"/>
              <a:gd name="T70" fmla="*/ 2147483647 w 1062"/>
              <a:gd name="T71" fmla="*/ 2147483647 h 1143"/>
              <a:gd name="T72" fmla="*/ 2147483647 w 1062"/>
              <a:gd name="T73" fmla="*/ 2147483647 h 1143"/>
              <a:gd name="T74" fmla="*/ 2147483647 w 1062"/>
              <a:gd name="T75" fmla="*/ 2147483647 h 1143"/>
              <a:gd name="T76" fmla="*/ 2147483647 w 1062"/>
              <a:gd name="T77" fmla="*/ 2147483647 h 1143"/>
              <a:gd name="T78" fmla="*/ 2147483647 w 1062"/>
              <a:gd name="T79" fmla="*/ 2147483647 h 1143"/>
              <a:gd name="T80" fmla="*/ 2147483647 w 1062"/>
              <a:gd name="T81" fmla="*/ 2147483647 h 1143"/>
              <a:gd name="T82" fmla="*/ 2147483647 w 1062"/>
              <a:gd name="T83" fmla="*/ 2147483647 h 1143"/>
              <a:gd name="T84" fmla="*/ 2147483647 w 1062"/>
              <a:gd name="T85" fmla="*/ 2147483647 h 1143"/>
              <a:gd name="T86" fmla="*/ 2147483647 w 1062"/>
              <a:gd name="T87" fmla="*/ 2147483647 h 1143"/>
              <a:gd name="T88" fmla="*/ 2147483647 w 1062"/>
              <a:gd name="T89" fmla="*/ 2147483647 h 1143"/>
              <a:gd name="T90" fmla="*/ 2147483647 w 1062"/>
              <a:gd name="T91" fmla="*/ 2147483647 h 1143"/>
              <a:gd name="T92" fmla="*/ 2147483647 w 1062"/>
              <a:gd name="T93" fmla="*/ 2147483647 h 1143"/>
              <a:gd name="T94" fmla="*/ 2147483647 w 1062"/>
              <a:gd name="T95" fmla="*/ 2147483647 h 1143"/>
              <a:gd name="T96" fmla="*/ 2147483647 w 1062"/>
              <a:gd name="T97" fmla="*/ 2147483647 h 1143"/>
              <a:gd name="T98" fmla="*/ 2147483647 w 1062"/>
              <a:gd name="T99" fmla="*/ 2147483647 h 1143"/>
              <a:gd name="T100" fmla="*/ 2147483647 w 1062"/>
              <a:gd name="T101" fmla="*/ 2147483647 h 1143"/>
              <a:gd name="T102" fmla="*/ 2147483647 w 1062"/>
              <a:gd name="T103" fmla="*/ 2147483647 h 1143"/>
              <a:gd name="T104" fmla="*/ 2147483647 w 1062"/>
              <a:gd name="T105" fmla="*/ 2147483647 h 1143"/>
              <a:gd name="T106" fmla="*/ 2147483647 w 1062"/>
              <a:gd name="T107" fmla="*/ 2147483647 h 1143"/>
              <a:gd name="T108" fmla="*/ 2147483647 w 1062"/>
              <a:gd name="T109" fmla="*/ 2147483647 h 1143"/>
              <a:gd name="T110" fmla="*/ 2147483647 w 1062"/>
              <a:gd name="T111" fmla="*/ 2147483647 h 1143"/>
              <a:gd name="T112" fmla="*/ 2147483647 w 1062"/>
              <a:gd name="T113" fmla="*/ 2147483647 h 1143"/>
              <a:gd name="T114" fmla="*/ 2147483647 w 1062"/>
              <a:gd name="T115" fmla="*/ 2147483647 h 114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62"/>
              <a:gd name="T175" fmla="*/ 0 h 1143"/>
              <a:gd name="T176" fmla="*/ 1062 w 1062"/>
              <a:gd name="T177" fmla="*/ 1143 h 114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62" h="1143">
                <a:moveTo>
                  <a:pt x="579" y="1122"/>
                </a:moveTo>
                <a:lnTo>
                  <a:pt x="581" y="1117"/>
                </a:lnTo>
                <a:lnTo>
                  <a:pt x="584" y="1113"/>
                </a:lnTo>
                <a:lnTo>
                  <a:pt x="586" y="1108"/>
                </a:lnTo>
                <a:lnTo>
                  <a:pt x="588" y="1103"/>
                </a:lnTo>
                <a:lnTo>
                  <a:pt x="588" y="1102"/>
                </a:lnTo>
                <a:lnTo>
                  <a:pt x="590" y="1100"/>
                </a:lnTo>
                <a:lnTo>
                  <a:pt x="593" y="1097"/>
                </a:lnTo>
                <a:lnTo>
                  <a:pt x="596" y="1091"/>
                </a:lnTo>
                <a:lnTo>
                  <a:pt x="600" y="1084"/>
                </a:lnTo>
                <a:lnTo>
                  <a:pt x="604" y="1076"/>
                </a:lnTo>
                <a:lnTo>
                  <a:pt x="610" y="1066"/>
                </a:lnTo>
                <a:lnTo>
                  <a:pt x="616" y="1054"/>
                </a:lnTo>
                <a:lnTo>
                  <a:pt x="623" y="1041"/>
                </a:lnTo>
                <a:lnTo>
                  <a:pt x="628" y="1028"/>
                </a:lnTo>
                <a:lnTo>
                  <a:pt x="635" y="1013"/>
                </a:lnTo>
                <a:lnTo>
                  <a:pt x="643" y="995"/>
                </a:lnTo>
                <a:lnTo>
                  <a:pt x="650" y="978"/>
                </a:lnTo>
                <a:lnTo>
                  <a:pt x="657" y="959"/>
                </a:lnTo>
                <a:lnTo>
                  <a:pt x="665" y="939"/>
                </a:lnTo>
                <a:lnTo>
                  <a:pt x="672" y="917"/>
                </a:lnTo>
                <a:lnTo>
                  <a:pt x="677" y="910"/>
                </a:lnTo>
                <a:lnTo>
                  <a:pt x="687" y="898"/>
                </a:lnTo>
                <a:lnTo>
                  <a:pt x="702" y="883"/>
                </a:lnTo>
                <a:lnTo>
                  <a:pt x="721" y="867"/>
                </a:lnTo>
                <a:lnTo>
                  <a:pt x="745" y="849"/>
                </a:lnTo>
                <a:lnTo>
                  <a:pt x="772" y="833"/>
                </a:lnTo>
                <a:lnTo>
                  <a:pt x="801" y="820"/>
                </a:lnTo>
                <a:lnTo>
                  <a:pt x="832" y="810"/>
                </a:lnTo>
                <a:lnTo>
                  <a:pt x="833" y="810"/>
                </a:lnTo>
                <a:lnTo>
                  <a:pt x="836" y="808"/>
                </a:lnTo>
                <a:lnTo>
                  <a:pt x="842" y="805"/>
                </a:lnTo>
                <a:lnTo>
                  <a:pt x="850" y="800"/>
                </a:lnTo>
                <a:lnTo>
                  <a:pt x="859" y="794"/>
                </a:lnTo>
                <a:lnTo>
                  <a:pt x="868" y="786"/>
                </a:lnTo>
                <a:lnTo>
                  <a:pt x="879" y="776"/>
                </a:lnTo>
                <a:lnTo>
                  <a:pt x="890" y="763"/>
                </a:lnTo>
                <a:lnTo>
                  <a:pt x="900" y="749"/>
                </a:lnTo>
                <a:lnTo>
                  <a:pt x="911" y="732"/>
                </a:lnTo>
                <a:lnTo>
                  <a:pt x="920" y="713"/>
                </a:lnTo>
                <a:lnTo>
                  <a:pt x="929" y="690"/>
                </a:lnTo>
                <a:lnTo>
                  <a:pt x="936" y="664"/>
                </a:lnTo>
                <a:lnTo>
                  <a:pt x="942" y="636"/>
                </a:lnTo>
                <a:lnTo>
                  <a:pt x="944" y="603"/>
                </a:lnTo>
                <a:lnTo>
                  <a:pt x="945" y="568"/>
                </a:lnTo>
                <a:lnTo>
                  <a:pt x="1026" y="433"/>
                </a:lnTo>
                <a:lnTo>
                  <a:pt x="1027" y="432"/>
                </a:lnTo>
                <a:lnTo>
                  <a:pt x="1031" y="426"/>
                </a:lnTo>
                <a:lnTo>
                  <a:pt x="1037" y="420"/>
                </a:lnTo>
                <a:lnTo>
                  <a:pt x="1044" y="408"/>
                </a:lnTo>
                <a:lnTo>
                  <a:pt x="1051" y="395"/>
                </a:lnTo>
                <a:lnTo>
                  <a:pt x="1057" y="381"/>
                </a:lnTo>
                <a:lnTo>
                  <a:pt x="1060" y="362"/>
                </a:lnTo>
                <a:lnTo>
                  <a:pt x="1060" y="343"/>
                </a:lnTo>
                <a:lnTo>
                  <a:pt x="1061" y="340"/>
                </a:lnTo>
                <a:lnTo>
                  <a:pt x="1062" y="333"/>
                </a:lnTo>
                <a:lnTo>
                  <a:pt x="1062" y="323"/>
                </a:lnTo>
                <a:lnTo>
                  <a:pt x="1061" y="310"/>
                </a:lnTo>
                <a:lnTo>
                  <a:pt x="1056" y="298"/>
                </a:lnTo>
                <a:lnTo>
                  <a:pt x="1045" y="285"/>
                </a:lnTo>
                <a:lnTo>
                  <a:pt x="1028" y="275"/>
                </a:lnTo>
                <a:lnTo>
                  <a:pt x="1003" y="267"/>
                </a:lnTo>
                <a:lnTo>
                  <a:pt x="1000" y="264"/>
                </a:lnTo>
                <a:lnTo>
                  <a:pt x="992" y="259"/>
                </a:lnTo>
                <a:lnTo>
                  <a:pt x="981" y="251"/>
                </a:lnTo>
                <a:lnTo>
                  <a:pt x="967" y="241"/>
                </a:lnTo>
                <a:lnTo>
                  <a:pt x="950" y="232"/>
                </a:lnTo>
                <a:lnTo>
                  <a:pt x="931" y="225"/>
                </a:lnTo>
                <a:lnTo>
                  <a:pt x="913" y="221"/>
                </a:lnTo>
                <a:lnTo>
                  <a:pt x="896" y="220"/>
                </a:lnTo>
                <a:lnTo>
                  <a:pt x="794" y="187"/>
                </a:lnTo>
                <a:lnTo>
                  <a:pt x="788" y="186"/>
                </a:lnTo>
                <a:lnTo>
                  <a:pt x="782" y="186"/>
                </a:lnTo>
                <a:lnTo>
                  <a:pt x="776" y="189"/>
                </a:lnTo>
                <a:lnTo>
                  <a:pt x="771" y="191"/>
                </a:lnTo>
                <a:lnTo>
                  <a:pt x="765" y="193"/>
                </a:lnTo>
                <a:lnTo>
                  <a:pt x="760" y="195"/>
                </a:lnTo>
                <a:lnTo>
                  <a:pt x="758" y="197"/>
                </a:lnTo>
                <a:lnTo>
                  <a:pt x="757" y="198"/>
                </a:lnTo>
                <a:lnTo>
                  <a:pt x="759" y="193"/>
                </a:lnTo>
                <a:lnTo>
                  <a:pt x="760" y="189"/>
                </a:lnTo>
                <a:lnTo>
                  <a:pt x="763" y="183"/>
                </a:lnTo>
                <a:lnTo>
                  <a:pt x="764" y="177"/>
                </a:lnTo>
                <a:lnTo>
                  <a:pt x="765" y="171"/>
                </a:lnTo>
                <a:lnTo>
                  <a:pt x="765" y="167"/>
                </a:lnTo>
                <a:lnTo>
                  <a:pt x="766" y="164"/>
                </a:lnTo>
                <a:lnTo>
                  <a:pt x="766" y="163"/>
                </a:lnTo>
                <a:lnTo>
                  <a:pt x="760" y="154"/>
                </a:lnTo>
                <a:lnTo>
                  <a:pt x="750" y="152"/>
                </a:lnTo>
                <a:lnTo>
                  <a:pt x="739" y="153"/>
                </a:lnTo>
                <a:lnTo>
                  <a:pt x="733" y="154"/>
                </a:lnTo>
                <a:lnTo>
                  <a:pt x="725" y="153"/>
                </a:lnTo>
                <a:lnTo>
                  <a:pt x="716" y="152"/>
                </a:lnTo>
                <a:lnTo>
                  <a:pt x="706" y="149"/>
                </a:lnTo>
                <a:lnTo>
                  <a:pt x="696" y="148"/>
                </a:lnTo>
                <a:lnTo>
                  <a:pt x="687" y="146"/>
                </a:lnTo>
                <a:lnTo>
                  <a:pt x="679" y="145"/>
                </a:lnTo>
                <a:lnTo>
                  <a:pt x="674" y="144"/>
                </a:lnTo>
                <a:lnTo>
                  <a:pt x="672" y="144"/>
                </a:lnTo>
                <a:lnTo>
                  <a:pt x="662" y="146"/>
                </a:lnTo>
                <a:lnTo>
                  <a:pt x="650" y="151"/>
                </a:lnTo>
                <a:lnTo>
                  <a:pt x="640" y="154"/>
                </a:lnTo>
                <a:lnTo>
                  <a:pt x="631" y="159"/>
                </a:lnTo>
                <a:lnTo>
                  <a:pt x="623" y="163"/>
                </a:lnTo>
                <a:lnTo>
                  <a:pt x="617" y="167"/>
                </a:lnTo>
                <a:lnTo>
                  <a:pt x="612" y="169"/>
                </a:lnTo>
                <a:lnTo>
                  <a:pt x="611" y="170"/>
                </a:lnTo>
                <a:lnTo>
                  <a:pt x="601" y="181"/>
                </a:lnTo>
                <a:lnTo>
                  <a:pt x="590" y="187"/>
                </a:lnTo>
                <a:lnTo>
                  <a:pt x="581" y="192"/>
                </a:lnTo>
                <a:lnTo>
                  <a:pt x="572" y="195"/>
                </a:lnTo>
                <a:lnTo>
                  <a:pt x="565" y="198"/>
                </a:lnTo>
                <a:lnTo>
                  <a:pt x="559" y="198"/>
                </a:lnTo>
                <a:lnTo>
                  <a:pt x="556" y="198"/>
                </a:lnTo>
                <a:lnTo>
                  <a:pt x="555" y="198"/>
                </a:lnTo>
                <a:lnTo>
                  <a:pt x="562" y="194"/>
                </a:lnTo>
                <a:lnTo>
                  <a:pt x="569" y="191"/>
                </a:lnTo>
                <a:lnTo>
                  <a:pt x="574" y="186"/>
                </a:lnTo>
                <a:lnTo>
                  <a:pt x="579" y="181"/>
                </a:lnTo>
                <a:lnTo>
                  <a:pt x="584" y="176"/>
                </a:lnTo>
                <a:lnTo>
                  <a:pt x="587" y="171"/>
                </a:lnTo>
                <a:lnTo>
                  <a:pt x="588" y="169"/>
                </a:lnTo>
                <a:lnTo>
                  <a:pt x="589" y="168"/>
                </a:lnTo>
                <a:lnTo>
                  <a:pt x="594" y="161"/>
                </a:lnTo>
                <a:lnTo>
                  <a:pt x="599" y="154"/>
                </a:lnTo>
                <a:lnTo>
                  <a:pt x="605" y="147"/>
                </a:lnTo>
                <a:lnTo>
                  <a:pt x="612" y="140"/>
                </a:lnTo>
                <a:lnTo>
                  <a:pt x="619" y="135"/>
                </a:lnTo>
                <a:lnTo>
                  <a:pt x="625" y="130"/>
                </a:lnTo>
                <a:lnTo>
                  <a:pt x="628" y="128"/>
                </a:lnTo>
                <a:lnTo>
                  <a:pt x="630" y="127"/>
                </a:lnTo>
                <a:lnTo>
                  <a:pt x="634" y="121"/>
                </a:lnTo>
                <a:lnTo>
                  <a:pt x="638" y="114"/>
                </a:lnTo>
                <a:lnTo>
                  <a:pt x="640" y="108"/>
                </a:lnTo>
                <a:lnTo>
                  <a:pt x="642" y="104"/>
                </a:lnTo>
                <a:lnTo>
                  <a:pt x="642" y="99"/>
                </a:lnTo>
                <a:lnTo>
                  <a:pt x="643" y="95"/>
                </a:lnTo>
                <a:lnTo>
                  <a:pt x="643" y="93"/>
                </a:lnTo>
                <a:lnTo>
                  <a:pt x="643" y="92"/>
                </a:lnTo>
                <a:lnTo>
                  <a:pt x="640" y="82"/>
                </a:lnTo>
                <a:lnTo>
                  <a:pt x="635" y="71"/>
                </a:lnTo>
                <a:lnTo>
                  <a:pt x="630" y="62"/>
                </a:lnTo>
                <a:lnTo>
                  <a:pt x="623" y="53"/>
                </a:lnTo>
                <a:lnTo>
                  <a:pt x="616" y="45"/>
                </a:lnTo>
                <a:lnTo>
                  <a:pt x="608" y="36"/>
                </a:lnTo>
                <a:lnTo>
                  <a:pt x="600" y="28"/>
                </a:lnTo>
                <a:lnTo>
                  <a:pt x="592" y="20"/>
                </a:lnTo>
                <a:lnTo>
                  <a:pt x="586" y="14"/>
                </a:lnTo>
                <a:lnTo>
                  <a:pt x="579" y="8"/>
                </a:lnTo>
                <a:lnTo>
                  <a:pt x="572" y="4"/>
                </a:lnTo>
                <a:lnTo>
                  <a:pt x="565" y="0"/>
                </a:lnTo>
                <a:lnTo>
                  <a:pt x="563" y="0"/>
                </a:lnTo>
                <a:lnTo>
                  <a:pt x="553" y="10"/>
                </a:lnTo>
                <a:lnTo>
                  <a:pt x="550" y="13"/>
                </a:lnTo>
                <a:lnTo>
                  <a:pt x="548" y="16"/>
                </a:lnTo>
                <a:lnTo>
                  <a:pt x="545" y="18"/>
                </a:lnTo>
                <a:lnTo>
                  <a:pt x="541" y="20"/>
                </a:lnTo>
                <a:lnTo>
                  <a:pt x="538" y="23"/>
                </a:lnTo>
                <a:lnTo>
                  <a:pt x="534" y="29"/>
                </a:lnTo>
                <a:lnTo>
                  <a:pt x="532" y="36"/>
                </a:lnTo>
                <a:lnTo>
                  <a:pt x="530" y="43"/>
                </a:lnTo>
                <a:lnTo>
                  <a:pt x="527" y="46"/>
                </a:lnTo>
                <a:lnTo>
                  <a:pt x="525" y="47"/>
                </a:lnTo>
                <a:lnTo>
                  <a:pt x="523" y="48"/>
                </a:lnTo>
                <a:lnTo>
                  <a:pt x="522" y="48"/>
                </a:lnTo>
                <a:lnTo>
                  <a:pt x="520" y="50"/>
                </a:lnTo>
                <a:lnTo>
                  <a:pt x="519" y="50"/>
                </a:lnTo>
                <a:lnTo>
                  <a:pt x="516" y="50"/>
                </a:lnTo>
                <a:lnTo>
                  <a:pt x="514" y="48"/>
                </a:lnTo>
                <a:lnTo>
                  <a:pt x="510" y="47"/>
                </a:lnTo>
                <a:lnTo>
                  <a:pt x="507" y="46"/>
                </a:lnTo>
                <a:lnTo>
                  <a:pt x="503" y="46"/>
                </a:lnTo>
                <a:lnTo>
                  <a:pt x="502" y="46"/>
                </a:lnTo>
                <a:lnTo>
                  <a:pt x="500" y="46"/>
                </a:lnTo>
                <a:lnTo>
                  <a:pt x="497" y="46"/>
                </a:lnTo>
                <a:lnTo>
                  <a:pt x="495" y="46"/>
                </a:lnTo>
                <a:lnTo>
                  <a:pt x="494" y="46"/>
                </a:lnTo>
                <a:lnTo>
                  <a:pt x="491" y="46"/>
                </a:lnTo>
                <a:lnTo>
                  <a:pt x="487" y="47"/>
                </a:lnTo>
                <a:lnTo>
                  <a:pt x="485" y="48"/>
                </a:lnTo>
                <a:lnTo>
                  <a:pt x="484" y="50"/>
                </a:lnTo>
                <a:lnTo>
                  <a:pt x="480" y="50"/>
                </a:lnTo>
                <a:lnTo>
                  <a:pt x="477" y="50"/>
                </a:lnTo>
                <a:lnTo>
                  <a:pt x="475" y="48"/>
                </a:lnTo>
                <a:lnTo>
                  <a:pt x="473" y="48"/>
                </a:lnTo>
                <a:lnTo>
                  <a:pt x="472" y="48"/>
                </a:lnTo>
                <a:lnTo>
                  <a:pt x="471" y="50"/>
                </a:lnTo>
                <a:lnTo>
                  <a:pt x="468" y="50"/>
                </a:lnTo>
                <a:lnTo>
                  <a:pt x="464" y="47"/>
                </a:lnTo>
                <a:lnTo>
                  <a:pt x="461" y="44"/>
                </a:lnTo>
                <a:lnTo>
                  <a:pt x="460" y="45"/>
                </a:lnTo>
                <a:lnTo>
                  <a:pt x="456" y="46"/>
                </a:lnTo>
                <a:lnTo>
                  <a:pt x="452" y="47"/>
                </a:lnTo>
                <a:lnTo>
                  <a:pt x="447" y="48"/>
                </a:lnTo>
                <a:lnTo>
                  <a:pt x="437" y="47"/>
                </a:lnTo>
                <a:lnTo>
                  <a:pt x="434" y="52"/>
                </a:lnTo>
                <a:lnTo>
                  <a:pt x="437" y="58"/>
                </a:lnTo>
                <a:lnTo>
                  <a:pt x="433" y="56"/>
                </a:lnTo>
                <a:lnTo>
                  <a:pt x="426" y="55"/>
                </a:lnTo>
                <a:lnTo>
                  <a:pt x="416" y="54"/>
                </a:lnTo>
                <a:lnTo>
                  <a:pt x="406" y="54"/>
                </a:lnTo>
                <a:lnTo>
                  <a:pt x="388" y="59"/>
                </a:lnTo>
                <a:lnTo>
                  <a:pt x="383" y="59"/>
                </a:lnTo>
                <a:lnTo>
                  <a:pt x="370" y="63"/>
                </a:lnTo>
                <a:lnTo>
                  <a:pt x="369" y="62"/>
                </a:lnTo>
                <a:lnTo>
                  <a:pt x="368" y="59"/>
                </a:lnTo>
                <a:lnTo>
                  <a:pt x="367" y="52"/>
                </a:lnTo>
                <a:lnTo>
                  <a:pt x="368" y="40"/>
                </a:lnTo>
                <a:lnTo>
                  <a:pt x="369" y="37"/>
                </a:lnTo>
                <a:lnTo>
                  <a:pt x="369" y="28"/>
                </a:lnTo>
                <a:lnTo>
                  <a:pt x="368" y="16"/>
                </a:lnTo>
                <a:lnTo>
                  <a:pt x="363" y="7"/>
                </a:lnTo>
                <a:lnTo>
                  <a:pt x="353" y="6"/>
                </a:lnTo>
                <a:lnTo>
                  <a:pt x="353" y="7"/>
                </a:lnTo>
                <a:lnTo>
                  <a:pt x="353" y="10"/>
                </a:lnTo>
                <a:lnTo>
                  <a:pt x="351" y="14"/>
                </a:lnTo>
                <a:lnTo>
                  <a:pt x="345" y="16"/>
                </a:lnTo>
                <a:lnTo>
                  <a:pt x="332" y="15"/>
                </a:lnTo>
                <a:lnTo>
                  <a:pt x="314" y="22"/>
                </a:lnTo>
                <a:lnTo>
                  <a:pt x="313" y="31"/>
                </a:lnTo>
                <a:lnTo>
                  <a:pt x="284" y="33"/>
                </a:lnTo>
                <a:lnTo>
                  <a:pt x="277" y="22"/>
                </a:lnTo>
                <a:lnTo>
                  <a:pt x="276" y="22"/>
                </a:lnTo>
                <a:lnTo>
                  <a:pt x="271" y="21"/>
                </a:lnTo>
                <a:lnTo>
                  <a:pt x="266" y="20"/>
                </a:lnTo>
                <a:lnTo>
                  <a:pt x="258" y="18"/>
                </a:lnTo>
                <a:lnTo>
                  <a:pt x="251" y="16"/>
                </a:lnTo>
                <a:lnTo>
                  <a:pt x="244" y="15"/>
                </a:lnTo>
                <a:lnTo>
                  <a:pt x="238" y="13"/>
                </a:lnTo>
                <a:lnTo>
                  <a:pt x="235" y="10"/>
                </a:lnTo>
                <a:lnTo>
                  <a:pt x="235" y="12"/>
                </a:lnTo>
                <a:lnTo>
                  <a:pt x="235" y="15"/>
                </a:lnTo>
                <a:lnTo>
                  <a:pt x="235" y="17"/>
                </a:lnTo>
                <a:lnTo>
                  <a:pt x="233" y="20"/>
                </a:lnTo>
                <a:lnTo>
                  <a:pt x="236" y="20"/>
                </a:lnTo>
                <a:lnTo>
                  <a:pt x="241" y="22"/>
                </a:lnTo>
                <a:lnTo>
                  <a:pt x="246" y="29"/>
                </a:lnTo>
                <a:lnTo>
                  <a:pt x="248" y="39"/>
                </a:lnTo>
                <a:lnTo>
                  <a:pt x="251" y="50"/>
                </a:lnTo>
                <a:lnTo>
                  <a:pt x="256" y="54"/>
                </a:lnTo>
                <a:lnTo>
                  <a:pt x="266" y="54"/>
                </a:lnTo>
                <a:lnTo>
                  <a:pt x="274" y="52"/>
                </a:lnTo>
                <a:lnTo>
                  <a:pt x="272" y="69"/>
                </a:lnTo>
                <a:lnTo>
                  <a:pt x="259" y="78"/>
                </a:lnTo>
                <a:lnTo>
                  <a:pt x="222" y="118"/>
                </a:lnTo>
                <a:lnTo>
                  <a:pt x="185" y="106"/>
                </a:lnTo>
                <a:lnTo>
                  <a:pt x="181" y="105"/>
                </a:lnTo>
                <a:lnTo>
                  <a:pt x="171" y="104"/>
                </a:lnTo>
                <a:lnTo>
                  <a:pt x="162" y="102"/>
                </a:lnTo>
                <a:lnTo>
                  <a:pt x="158" y="102"/>
                </a:lnTo>
                <a:lnTo>
                  <a:pt x="158" y="101"/>
                </a:lnTo>
                <a:lnTo>
                  <a:pt x="158" y="98"/>
                </a:lnTo>
                <a:lnTo>
                  <a:pt x="156" y="93"/>
                </a:lnTo>
                <a:lnTo>
                  <a:pt x="154" y="89"/>
                </a:lnTo>
                <a:lnTo>
                  <a:pt x="154" y="87"/>
                </a:lnTo>
                <a:lnTo>
                  <a:pt x="152" y="85"/>
                </a:lnTo>
                <a:lnTo>
                  <a:pt x="151" y="84"/>
                </a:lnTo>
                <a:lnTo>
                  <a:pt x="150" y="83"/>
                </a:lnTo>
                <a:lnTo>
                  <a:pt x="105" y="89"/>
                </a:lnTo>
                <a:lnTo>
                  <a:pt x="106" y="105"/>
                </a:lnTo>
                <a:lnTo>
                  <a:pt x="120" y="105"/>
                </a:lnTo>
                <a:lnTo>
                  <a:pt x="125" y="124"/>
                </a:lnTo>
                <a:lnTo>
                  <a:pt x="122" y="123"/>
                </a:lnTo>
                <a:lnTo>
                  <a:pt x="116" y="120"/>
                </a:lnTo>
                <a:lnTo>
                  <a:pt x="109" y="118"/>
                </a:lnTo>
                <a:lnTo>
                  <a:pt x="106" y="122"/>
                </a:lnTo>
                <a:lnTo>
                  <a:pt x="106" y="140"/>
                </a:lnTo>
                <a:lnTo>
                  <a:pt x="107" y="141"/>
                </a:lnTo>
                <a:lnTo>
                  <a:pt x="108" y="144"/>
                </a:lnTo>
                <a:lnTo>
                  <a:pt x="112" y="148"/>
                </a:lnTo>
                <a:lnTo>
                  <a:pt x="115" y="153"/>
                </a:lnTo>
                <a:lnTo>
                  <a:pt x="117" y="160"/>
                </a:lnTo>
                <a:lnTo>
                  <a:pt x="120" y="168"/>
                </a:lnTo>
                <a:lnTo>
                  <a:pt x="121" y="176"/>
                </a:lnTo>
                <a:lnTo>
                  <a:pt x="121" y="185"/>
                </a:lnTo>
                <a:lnTo>
                  <a:pt x="121" y="192"/>
                </a:lnTo>
                <a:lnTo>
                  <a:pt x="105" y="253"/>
                </a:lnTo>
                <a:lnTo>
                  <a:pt x="102" y="264"/>
                </a:lnTo>
                <a:lnTo>
                  <a:pt x="91" y="264"/>
                </a:lnTo>
                <a:lnTo>
                  <a:pt x="89" y="263"/>
                </a:lnTo>
                <a:lnTo>
                  <a:pt x="84" y="262"/>
                </a:lnTo>
                <a:lnTo>
                  <a:pt x="78" y="261"/>
                </a:lnTo>
                <a:lnTo>
                  <a:pt x="73" y="264"/>
                </a:lnTo>
                <a:lnTo>
                  <a:pt x="70" y="264"/>
                </a:lnTo>
                <a:lnTo>
                  <a:pt x="66" y="266"/>
                </a:lnTo>
                <a:lnTo>
                  <a:pt x="60" y="267"/>
                </a:lnTo>
                <a:lnTo>
                  <a:pt x="52" y="269"/>
                </a:lnTo>
                <a:lnTo>
                  <a:pt x="43" y="272"/>
                </a:lnTo>
                <a:lnTo>
                  <a:pt x="35" y="278"/>
                </a:lnTo>
                <a:lnTo>
                  <a:pt x="28" y="285"/>
                </a:lnTo>
                <a:lnTo>
                  <a:pt x="23" y="294"/>
                </a:lnTo>
                <a:lnTo>
                  <a:pt x="23" y="298"/>
                </a:lnTo>
                <a:lnTo>
                  <a:pt x="21" y="305"/>
                </a:lnTo>
                <a:lnTo>
                  <a:pt x="19" y="313"/>
                </a:lnTo>
                <a:lnTo>
                  <a:pt x="15" y="318"/>
                </a:lnTo>
                <a:lnTo>
                  <a:pt x="14" y="320"/>
                </a:lnTo>
                <a:lnTo>
                  <a:pt x="12" y="322"/>
                </a:lnTo>
                <a:lnTo>
                  <a:pt x="8" y="328"/>
                </a:lnTo>
                <a:lnTo>
                  <a:pt x="4" y="335"/>
                </a:lnTo>
                <a:lnTo>
                  <a:pt x="1" y="343"/>
                </a:lnTo>
                <a:lnTo>
                  <a:pt x="0" y="353"/>
                </a:lnTo>
                <a:lnTo>
                  <a:pt x="1" y="364"/>
                </a:lnTo>
                <a:lnTo>
                  <a:pt x="6" y="378"/>
                </a:lnTo>
                <a:lnTo>
                  <a:pt x="8" y="382"/>
                </a:lnTo>
                <a:lnTo>
                  <a:pt x="12" y="390"/>
                </a:lnTo>
                <a:lnTo>
                  <a:pt x="13" y="398"/>
                </a:lnTo>
                <a:lnTo>
                  <a:pt x="9" y="401"/>
                </a:lnTo>
                <a:lnTo>
                  <a:pt x="13" y="400"/>
                </a:lnTo>
                <a:lnTo>
                  <a:pt x="20" y="399"/>
                </a:lnTo>
                <a:lnTo>
                  <a:pt x="28" y="399"/>
                </a:lnTo>
                <a:lnTo>
                  <a:pt x="32" y="404"/>
                </a:lnTo>
                <a:lnTo>
                  <a:pt x="32" y="405"/>
                </a:lnTo>
                <a:lnTo>
                  <a:pt x="34" y="406"/>
                </a:lnTo>
                <a:lnTo>
                  <a:pt x="36" y="408"/>
                </a:lnTo>
                <a:lnTo>
                  <a:pt x="44" y="409"/>
                </a:lnTo>
                <a:lnTo>
                  <a:pt x="52" y="410"/>
                </a:lnTo>
                <a:lnTo>
                  <a:pt x="58" y="412"/>
                </a:lnTo>
                <a:lnTo>
                  <a:pt x="60" y="412"/>
                </a:lnTo>
                <a:lnTo>
                  <a:pt x="61" y="412"/>
                </a:lnTo>
                <a:lnTo>
                  <a:pt x="65" y="409"/>
                </a:lnTo>
                <a:lnTo>
                  <a:pt x="74" y="406"/>
                </a:lnTo>
                <a:lnTo>
                  <a:pt x="82" y="399"/>
                </a:lnTo>
                <a:lnTo>
                  <a:pt x="85" y="393"/>
                </a:lnTo>
                <a:lnTo>
                  <a:pt x="84" y="444"/>
                </a:lnTo>
                <a:lnTo>
                  <a:pt x="84" y="445"/>
                </a:lnTo>
                <a:lnTo>
                  <a:pt x="86" y="447"/>
                </a:lnTo>
                <a:lnTo>
                  <a:pt x="91" y="451"/>
                </a:lnTo>
                <a:lnTo>
                  <a:pt x="99" y="453"/>
                </a:lnTo>
                <a:lnTo>
                  <a:pt x="100" y="453"/>
                </a:lnTo>
                <a:lnTo>
                  <a:pt x="105" y="453"/>
                </a:lnTo>
                <a:lnTo>
                  <a:pt x="111" y="452"/>
                </a:lnTo>
                <a:lnTo>
                  <a:pt x="119" y="452"/>
                </a:lnTo>
                <a:lnTo>
                  <a:pt x="127" y="452"/>
                </a:lnTo>
                <a:lnTo>
                  <a:pt x="135" y="451"/>
                </a:lnTo>
                <a:lnTo>
                  <a:pt x="143" y="451"/>
                </a:lnTo>
                <a:lnTo>
                  <a:pt x="148" y="451"/>
                </a:lnTo>
                <a:lnTo>
                  <a:pt x="152" y="449"/>
                </a:lnTo>
                <a:lnTo>
                  <a:pt x="159" y="445"/>
                </a:lnTo>
                <a:lnTo>
                  <a:pt x="166" y="439"/>
                </a:lnTo>
                <a:lnTo>
                  <a:pt x="171" y="433"/>
                </a:lnTo>
                <a:lnTo>
                  <a:pt x="176" y="428"/>
                </a:lnTo>
                <a:lnTo>
                  <a:pt x="184" y="423"/>
                </a:lnTo>
                <a:lnTo>
                  <a:pt x="193" y="421"/>
                </a:lnTo>
                <a:lnTo>
                  <a:pt x="200" y="423"/>
                </a:lnTo>
                <a:lnTo>
                  <a:pt x="205" y="425"/>
                </a:lnTo>
                <a:lnTo>
                  <a:pt x="208" y="422"/>
                </a:lnTo>
                <a:lnTo>
                  <a:pt x="212" y="417"/>
                </a:lnTo>
                <a:lnTo>
                  <a:pt x="215" y="414"/>
                </a:lnTo>
                <a:lnTo>
                  <a:pt x="220" y="412"/>
                </a:lnTo>
                <a:lnTo>
                  <a:pt x="223" y="414"/>
                </a:lnTo>
                <a:lnTo>
                  <a:pt x="225" y="418"/>
                </a:lnTo>
                <a:lnTo>
                  <a:pt x="227" y="425"/>
                </a:lnTo>
                <a:lnTo>
                  <a:pt x="225" y="428"/>
                </a:lnTo>
                <a:lnTo>
                  <a:pt x="224" y="433"/>
                </a:lnTo>
                <a:lnTo>
                  <a:pt x="223" y="443"/>
                </a:lnTo>
                <a:lnTo>
                  <a:pt x="223" y="453"/>
                </a:lnTo>
                <a:lnTo>
                  <a:pt x="224" y="464"/>
                </a:lnTo>
                <a:lnTo>
                  <a:pt x="229" y="476"/>
                </a:lnTo>
                <a:lnTo>
                  <a:pt x="237" y="487"/>
                </a:lnTo>
                <a:lnTo>
                  <a:pt x="249" y="497"/>
                </a:lnTo>
                <a:lnTo>
                  <a:pt x="274" y="505"/>
                </a:lnTo>
                <a:lnTo>
                  <a:pt x="294" y="502"/>
                </a:lnTo>
                <a:lnTo>
                  <a:pt x="294" y="504"/>
                </a:lnTo>
                <a:lnTo>
                  <a:pt x="295" y="507"/>
                </a:lnTo>
                <a:lnTo>
                  <a:pt x="297" y="512"/>
                </a:lnTo>
                <a:lnTo>
                  <a:pt x="300" y="516"/>
                </a:lnTo>
                <a:lnTo>
                  <a:pt x="303" y="522"/>
                </a:lnTo>
                <a:lnTo>
                  <a:pt x="309" y="528"/>
                </a:lnTo>
                <a:lnTo>
                  <a:pt x="316" y="533"/>
                </a:lnTo>
                <a:lnTo>
                  <a:pt x="325" y="537"/>
                </a:lnTo>
                <a:lnTo>
                  <a:pt x="326" y="538"/>
                </a:lnTo>
                <a:lnTo>
                  <a:pt x="331" y="541"/>
                </a:lnTo>
                <a:lnTo>
                  <a:pt x="338" y="546"/>
                </a:lnTo>
                <a:lnTo>
                  <a:pt x="345" y="553"/>
                </a:lnTo>
                <a:lnTo>
                  <a:pt x="352" y="561"/>
                </a:lnTo>
                <a:lnTo>
                  <a:pt x="359" y="570"/>
                </a:lnTo>
                <a:lnTo>
                  <a:pt x="363" y="579"/>
                </a:lnTo>
                <a:lnTo>
                  <a:pt x="365" y="590"/>
                </a:lnTo>
                <a:lnTo>
                  <a:pt x="411" y="592"/>
                </a:lnTo>
                <a:lnTo>
                  <a:pt x="410" y="595"/>
                </a:lnTo>
                <a:lnTo>
                  <a:pt x="410" y="605"/>
                </a:lnTo>
                <a:lnTo>
                  <a:pt x="410" y="615"/>
                </a:lnTo>
                <a:lnTo>
                  <a:pt x="413" y="622"/>
                </a:lnTo>
                <a:lnTo>
                  <a:pt x="415" y="622"/>
                </a:lnTo>
                <a:lnTo>
                  <a:pt x="422" y="624"/>
                </a:lnTo>
                <a:lnTo>
                  <a:pt x="427" y="631"/>
                </a:lnTo>
                <a:lnTo>
                  <a:pt x="430" y="645"/>
                </a:lnTo>
                <a:lnTo>
                  <a:pt x="430" y="648"/>
                </a:lnTo>
                <a:lnTo>
                  <a:pt x="430" y="659"/>
                </a:lnTo>
                <a:lnTo>
                  <a:pt x="430" y="671"/>
                </a:lnTo>
                <a:lnTo>
                  <a:pt x="430" y="687"/>
                </a:lnTo>
                <a:lnTo>
                  <a:pt x="429" y="705"/>
                </a:lnTo>
                <a:lnTo>
                  <a:pt x="427" y="720"/>
                </a:lnTo>
                <a:lnTo>
                  <a:pt x="425" y="731"/>
                </a:lnTo>
                <a:lnTo>
                  <a:pt x="422" y="737"/>
                </a:lnTo>
                <a:lnTo>
                  <a:pt x="423" y="738"/>
                </a:lnTo>
                <a:lnTo>
                  <a:pt x="426" y="741"/>
                </a:lnTo>
                <a:lnTo>
                  <a:pt x="430" y="748"/>
                </a:lnTo>
                <a:lnTo>
                  <a:pt x="430" y="760"/>
                </a:lnTo>
                <a:lnTo>
                  <a:pt x="430" y="762"/>
                </a:lnTo>
                <a:lnTo>
                  <a:pt x="431" y="769"/>
                </a:lnTo>
                <a:lnTo>
                  <a:pt x="432" y="778"/>
                </a:lnTo>
                <a:lnTo>
                  <a:pt x="434" y="790"/>
                </a:lnTo>
                <a:lnTo>
                  <a:pt x="435" y="802"/>
                </a:lnTo>
                <a:lnTo>
                  <a:pt x="437" y="814"/>
                </a:lnTo>
                <a:lnTo>
                  <a:pt x="438" y="824"/>
                </a:lnTo>
                <a:lnTo>
                  <a:pt x="438" y="832"/>
                </a:lnTo>
                <a:lnTo>
                  <a:pt x="439" y="833"/>
                </a:lnTo>
                <a:lnTo>
                  <a:pt x="441" y="836"/>
                </a:lnTo>
                <a:lnTo>
                  <a:pt x="446" y="839"/>
                </a:lnTo>
                <a:lnTo>
                  <a:pt x="450" y="841"/>
                </a:lnTo>
                <a:lnTo>
                  <a:pt x="473" y="846"/>
                </a:lnTo>
                <a:lnTo>
                  <a:pt x="476" y="845"/>
                </a:lnTo>
                <a:lnTo>
                  <a:pt x="483" y="843"/>
                </a:lnTo>
                <a:lnTo>
                  <a:pt x="491" y="843"/>
                </a:lnTo>
                <a:lnTo>
                  <a:pt x="496" y="847"/>
                </a:lnTo>
                <a:lnTo>
                  <a:pt x="497" y="849"/>
                </a:lnTo>
                <a:lnTo>
                  <a:pt x="500" y="854"/>
                </a:lnTo>
                <a:lnTo>
                  <a:pt x="502" y="860"/>
                </a:lnTo>
                <a:lnTo>
                  <a:pt x="506" y="868"/>
                </a:lnTo>
                <a:lnTo>
                  <a:pt x="509" y="877"/>
                </a:lnTo>
                <a:lnTo>
                  <a:pt x="511" y="884"/>
                </a:lnTo>
                <a:lnTo>
                  <a:pt x="512" y="891"/>
                </a:lnTo>
                <a:lnTo>
                  <a:pt x="511" y="895"/>
                </a:lnTo>
                <a:lnTo>
                  <a:pt x="512" y="895"/>
                </a:lnTo>
                <a:lnTo>
                  <a:pt x="516" y="898"/>
                </a:lnTo>
                <a:lnTo>
                  <a:pt x="520" y="899"/>
                </a:lnTo>
                <a:lnTo>
                  <a:pt x="527" y="901"/>
                </a:lnTo>
                <a:lnTo>
                  <a:pt x="528" y="901"/>
                </a:lnTo>
                <a:lnTo>
                  <a:pt x="531" y="902"/>
                </a:lnTo>
                <a:lnTo>
                  <a:pt x="535" y="903"/>
                </a:lnTo>
                <a:lnTo>
                  <a:pt x="539" y="907"/>
                </a:lnTo>
                <a:lnTo>
                  <a:pt x="541" y="913"/>
                </a:lnTo>
                <a:lnTo>
                  <a:pt x="541" y="920"/>
                </a:lnTo>
                <a:lnTo>
                  <a:pt x="539" y="930"/>
                </a:lnTo>
                <a:lnTo>
                  <a:pt x="533" y="943"/>
                </a:lnTo>
                <a:lnTo>
                  <a:pt x="531" y="945"/>
                </a:lnTo>
                <a:lnTo>
                  <a:pt x="525" y="949"/>
                </a:lnTo>
                <a:lnTo>
                  <a:pt x="516" y="958"/>
                </a:lnTo>
                <a:lnTo>
                  <a:pt x="506" y="967"/>
                </a:lnTo>
                <a:lnTo>
                  <a:pt x="494" y="976"/>
                </a:lnTo>
                <a:lnTo>
                  <a:pt x="484" y="985"/>
                </a:lnTo>
                <a:lnTo>
                  <a:pt x="475" y="993"/>
                </a:lnTo>
                <a:lnTo>
                  <a:pt x="468" y="998"/>
                </a:lnTo>
                <a:lnTo>
                  <a:pt x="465" y="1000"/>
                </a:lnTo>
                <a:lnTo>
                  <a:pt x="461" y="1005"/>
                </a:lnTo>
                <a:lnTo>
                  <a:pt x="455" y="1012"/>
                </a:lnTo>
                <a:lnTo>
                  <a:pt x="448" y="1020"/>
                </a:lnTo>
                <a:lnTo>
                  <a:pt x="441" y="1029"/>
                </a:lnTo>
                <a:lnTo>
                  <a:pt x="435" y="1037"/>
                </a:lnTo>
                <a:lnTo>
                  <a:pt x="432" y="1043"/>
                </a:lnTo>
                <a:lnTo>
                  <a:pt x="432" y="1047"/>
                </a:lnTo>
                <a:lnTo>
                  <a:pt x="434" y="1046"/>
                </a:lnTo>
                <a:lnTo>
                  <a:pt x="442" y="1045"/>
                </a:lnTo>
                <a:lnTo>
                  <a:pt x="450" y="1047"/>
                </a:lnTo>
                <a:lnTo>
                  <a:pt x="458" y="1057"/>
                </a:lnTo>
                <a:lnTo>
                  <a:pt x="479" y="1077"/>
                </a:lnTo>
                <a:lnTo>
                  <a:pt x="481" y="1077"/>
                </a:lnTo>
                <a:lnTo>
                  <a:pt x="486" y="1079"/>
                </a:lnTo>
                <a:lnTo>
                  <a:pt x="493" y="1082"/>
                </a:lnTo>
                <a:lnTo>
                  <a:pt x="501" y="1085"/>
                </a:lnTo>
                <a:lnTo>
                  <a:pt x="510" y="1089"/>
                </a:lnTo>
                <a:lnTo>
                  <a:pt x="517" y="1092"/>
                </a:lnTo>
                <a:lnTo>
                  <a:pt x="524" y="1097"/>
                </a:lnTo>
                <a:lnTo>
                  <a:pt x="527" y="1101"/>
                </a:lnTo>
                <a:lnTo>
                  <a:pt x="555" y="1133"/>
                </a:lnTo>
                <a:lnTo>
                  <a:pt x="565" y="1143"/>
                </a:lnTo>
                <a:lnTo>
                  <a:pt x="579" y="112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597" name="Freeform 21"/>
          <p:cNvSpPr>
            <a:spLocks/>
          </p:cNvSpPr>
          <p:nvPr/>
        </p:nvSpPr>
        <p:spPr bwMode="auto">
          <a:xfrm>
            <a:off x="2676526" y="4772029"/>
            <a:ext cx="749300" cy="906463"/>
          </a:xfrm>
          <a:custGeom>
            <a:avLst/>
            <a:gdLst>
              <a:gd name="T0" fmla="*/ 2147483647 w 1062"/>
              <a:gd name="T1" fmla="*/ 2147483647 h 1143"/>
              <a:gd name="T2" fmla="*/ 2147483647 w 1062"/>
              <a:gd name="T3" fmla="*/ 2147483647 h 1143"/>
              <a:gd name="T4" fmla="*/ 2147483647 w 1062"/>
              <a:gd name="T5" fmla="*/ 2147483647 h 1143"/>
              <a:gd name="T6" fmla="*/ 2147483647 w 1062"/>
              <a:gd name="T7" fmla="*/ 2147483647 h 1143"/>
              <a:gd name="T8" fmla="*/ 2147483647 w 1062"/>
              <a:gd name="T9" fmla="*/ 2147483647 h 1143"/>
              <a:gd name="T10" fmla="*/ 2147483647 w 1062"/>
              <a:gd name="T11" fmla="*/ 2147483647 h 1143"/>
              <a:gd name="T12" fmla="*/ 2147483647 w 1062"/>
              <a:gd name="T13" fmla="*/ 2147483647 h 1143"/>
              <a:gd name="T14" fmla="*/ 2147483647 w 1062"/>
              <a:gd name="T15" fmla="*/ 2147483647 h 1143"/>
              <a:gd name="T16" fmla="*/ 2147483647 w 1062"/>
              <a:gd name="T17" fmla="*/ 2147483647 h 1143"/>
              <a:gd name="T18" fmla="*/ 2147483647 w 1062"/>
              <a:gd name="T19" fmla="*/ 2147483647 h 1143"/>
              <a:gd name="T20" fmla="*/ 2147483647 w 1062"/>
              <a:gd name="T21" fmla="*/ 2147483647 h 1143"/>
              <a:gd name="T22" fmla="*/ 2147483647 w 1062"/>
              <a:gd name="T23" fmla="*/ 2147483647 h 1143"/>
              <a:gd name="T24" fmla="*/ 2147483647 w 1062"/>
              <a:gd name="T25" fmla="*/ 2147483647 h 1143"/>
              <a:gd name="T26" fmla="*/ 2147483647 w 1062"/>
              <a:gd name="T27" fmla="*/ 2147483647 h 1143"/>
              <a:gd name="T28" fmla="*/ 2147483647 w 1062"/>
              <a:gd name="T29" fmla="*/ 2147483647 h 1143"/>
              <a:gd name="T30" fmla="*/ 2147483647 w 1062"/>
              <a:gd name="T31" fmla="*/ 2147483647 h 1143"/>
              <a:gd name="T32" fmla="*/ 2147483647 w 1062"/>
              <a:gd name="T33" fmla="*/ 2147483647 h 1143"/>
              <a:gd name="T34" fmla="*/ 2147483647 w 1062"/>
              <a:gd name="T35" fmla="*/ 2147483647 h 1143"/>
              <a:gd name="T36" fmla="*/ 2147483647 w 1062"/>
              <a:gd name="T37" fmla="*/ 2147483647 h 1143"/>
              <a:gd name="T38" fmla="*/ 2147483647 w 1062"/>
              <a:gd name="T39" fmla="*/ 2147483647 h 1143"/>
              <a:gd name="T40" fmla="*/ 2147483647 w 1062"/>
              <a:gd name="T41" fmla="*/ 2147483647 h 1143"/>
              <a:gd name="T42" fmla="*/ 2147483647 w 1062"/>
              <a:gd name="T43" fmla="*/ 2147483647 h 1143"/>
              <a:gd name="T44" fmla="*/ 2147483647 w 1062"/>
              <a:gd name="T45" fmla="*/ 2147483647 h 1143"/>
              <a:gd name="T46" fmla="*/ 2147483647 w 1062"/>
              <a:gd name="T47" fmla="*/ 2147483647 h 1143"/>
              <a:gd name="T48" fmla="*/ 2147483647 w 1062"/>
              <a:gd name="T49" fmla="*/ 2147483647 h 1143"/>
              <a:gd name="T50" fmla="*/ 2147483647 w 1062"/>
              <a:gd name="T51" fmla="*/ 2147483647 h 1143"/>
              <a:gd name="T52" fmla="*/ 2147483647 w 1062"/>
              <a:gd name="T53" fmla="*/ 2147483647 h 1143"/>
              <a:gd name="T54" fmla="*/ 2147483647 w 1062"/>
              <a:gd name="T55" fmla="*/ 2147483647 h 1143"/>
              <a:gd name="T56" fmla="*/ 2147483647 w 1062"/>
              <a:gd name="T57" fmla="*/ 2147483647 h 1143"/>
              <a:gd name="T58" fmla="*/ 2147483647 w 1062"/>
              <a:gd name="T59" fmla="*/ 2147483647 h 1143"/>
              <a:gd name="T60" fmla="*/ 2147483647 w 1062"/>
              <a:gd name="T61" fmla="*/ 2147483647 h 1143"/>
              <a:gd name="T62" fmla="*/ 2147483647 w 1062"/>
              <a:gd name="T63" fmla="*/ 2147483647 h 1143"/>
              <a:gd name="T64" fmla="*/ 2147483647 w 1062"/>
              <a:gd name="T65" fmla="*/ 2147483647 h 1143"/>
              <a:gd name="T66" fmla="*/ 2147483647 w 1062"/>
              <a:gd name="T67" fmla="*/ 2147483647 h 1143"/>
              <a:gd name="T68" fmla="*/ 2147483647 w 1062"/>
              <a:gd name="T69" fmla="*/ 2147483647 h 1143"/>
              <a:gd name="T70" fmla="*/ 2147483647 w 1062"/>
              <a:gd name="T71" fmla="*/ 2147483647 h 1143"/>
              <a:gd name="T72" fmla="*/ 2147483647 w 1062"/>
              <a:gd name="T73" fmla="*/ 2147483647 h 1143"/>
              <a:gd name="T74" fmla="*/ 2147483647 w 1062"/>
              <a:gd name="T75" fmla="*/ 2147483647 h 1143"/>
              <a:gd name="T76" fmla="*/ 2147483647 w 1062"/>
              <a:gd name="T77" fmla="*/ 2147483647 h 1143"/>
              <a:gd name="T78" fmla="*/ 2147483647 w 1062"/>
              <a:gd name="T79" fmla="*/ 2147483647 h 1143"/>
              <a:gd name="T80" fmla="*/ 2147483647 w 1062"/>
              <a:gd name="T81" fmla="*/ 2147483647 h 1143"/>
              <a:gd name="T82" fmla="*/ 2147483647 w 1062"/>
              <a:gd name="T83" fmla="*/ 2147483647 h 1143"/>
              <a:gd name="T84" fmla="*/ 2147483647 w 1062"/>
              <a:gd name="T85" fmla="*/ 2147483647 h 1143"/>
              <a:gd name="T86" fmla="*/ 2147483647 w 1062"/>
              <a:gd name="T87" fmla="*/ 2147483647 h 1143"/>
              <a:gd name="T88" fmla="*/ 2147483647 w 1062"/>
              <a:gd name="T89" fmla="*/ 2147483647 h 1143"/>
              <a:gd name="T90" fmla="*/ 2147483647 w 1062"/>
              <a:gd name="T91" fmla="*/ 2147483647 h 1143"/>
              <a:gd name="T92" fmla="*/ 2147483647 w 1062"/>
              <a:gd name="T93" fmla="*/ 2147483647 h 1143"/>
              <a:gd name="T94" fmla="*/ 2147483647 w 1062"/>
              <a:gd name="T95" fmla="*/ 2147483647 h 1143"/>
              <a:gd name="T96" fmla="*/ 2147483647 w 1062"/>
              <a:gd name="T97" fmla="*/ 2147483647 h 1143"/>
              <a:gd name="T98" fmla="*/ 2147483647 w 1062"/>
              <a:gd name="T99" fmla="*/ 2147483647 h 1143"/>
              <a:gd name="T100" fmla="*/ 2147483647 w 1062"/>
              <a:gd name="T101" fmla="*/ 2147483647 h 1143"/>
              <a:gd name="T102" fmla="*/ 2147483647 w 1062"/>
              <a:gd name="T103" fmla="*/ 2147483647 h 1143"/>
              <a:gd name="T104" fmla="*/ 2147483647 w 1062"/>
              <a:gd name="T105" fmla="*/ 2147483647 h 1143"/>
              <a:gd name="T106" fmla="*/ 2147483647 w 1062"/>
              <a:gd name="T107" fmla="*/ 2147483647 h 1143"/>
              <a:gd name="T108" fmla="*/ 2147483647 w 1062"/>
              <a:gd name="T109" fmla="*/ 2147483647 h 1143"/>
              <a:gd name="T110" fmla="*/ 2147483647 w 1062"/>
              <a:gd name="T111" fmla="*/ 2147483647 h 1143"/>
              <a:gd name="T112" fmla="*/ 2147483647 w 1062"/>
              <a:gd name="T113" fmla="*/ 2147483647 h 1143"/>
              <a:gd name="T114" fmla="*/ 2147483647 w 1062"/>
              <a:gd name="T115" fmla="*/ 2147483647 h 1143"/>
              <a:gd name="T116" fmla="*/ 2147483647 w 1062"/>
              <a:gd name="T117" fmla="*/ 2147483647 h 1143"/>
              <a:gd name="T118" fmla="*/ 2147483647 w 1062"/>
              <a:gd name="T119" fmla="*/ 2147483647 h 114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62"/>
              <a:gd name="T181" fmla="*/ 0 h 1143"/>
              <a:gd name="T182" fmla="*/ 1062 w 1062"/>
              <a:gd name="T183" fmla="*/ 1143 h 114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62" h="1143">
                <a:moveTo>
                  <a:pt x="579" y="1122"/>
                </a:moveTo>
                <a:lnTo>
                  <a:pt x="579" y="1122"/>
                </a:lnTo>
                <a:lnTo>
                  <a:pt x="581" y="1117"/>
                </a:lnTo>
                <a:lnTo>
                  <a:pt x="584" y="1113"/>
                </a:lnTo>
                <a:lnTo>
                  <a:pt x="586" y="1108"/>
                </a:lnTo>
                <a:lnTo>
                  <a:pt x="588" y="1103"/>
                </a:lnTo>
                <a:lnTo>
                  <a:pt x="588" y="1102"/>
                </a:lnTo>
                <a:lnTo>
                  <a:pt x="590" y="1100"/>
                </a:lnTo>
                <a:lnTo>
                  <a:pt x="593" y="1097"/>
                </a:lnTo>
                <a:lnTo>
                  <a:pt x="596" y="1091"/>
                </a:lnTo>
                <a:lnTo>
                  <a:pt x="600" y="1084"/>
                </a:lnTo>
                <a:lnTo>
                  <a:pt x="604" y="1076"/>
                </a:lnTo>
                <a:lnTo>
                  <a:pt x="610" y="1066"/>
                </a:lnTo>
                <a:lnTo>
                  <a:pt x="616" y="1054"/>
                </a:lnTo>
                <a:lnTo>
                  <a:pt x="623" y="1041"/>
                </a:lnTo>
                <a:lnTo>
                  <a:pt x="628" y="1028"/>
                </a:lnTo>
                <a:lnTo>
                  <a:pt x="635" y="1013"/>
                </a:lnTo>
                <a:lnTo>
                  <a:pt x="643" y="995"/>
                </a:lnTo>
                <a:lnTo>
                  <a:pt x="650" y="978"/>
                </a:lnTo>
                <a:lnTo>
                  <a:pt x="657" y="959"/>
                </a:lnTo>
                <a:lnTo>
                  <a:pt x="665" y="939"/>
                </a:lnTo>
                <a:lnTo>
                  <a:pt x="672" y="917"/>
                </a:lnTo>
                <a:lnTo>
                  <a:pt x="677" y="910"/>
                </a:lnTo>
                <a:lnTo>
                  <a:pt x="687" y="898"/>
                </a:lnTo>
                <a:lnTo>
                  <a:pt x="702" y="883"/>
                </a:lnTo>
                <a:lnTo>
                  <a:pt x="721" y="867"/>
                </a:lnTo>
                <a:lnTo>
                  <a:pt x="745" y="849"/>
                </a:lnTo>
                <a:lnTo>
                  <a:pt x="772" y="833"/>
                </a:lnTo>
                <a:lnTo>
                  <a:pt x="801" y="820"/>
                </a:lnTo>
                <a:lnTo>
                  <a:pt x="832" y="810"/>
                </a:lnTo>
                <a:lnTo>
                  <a:pt x="833" y="810"/>
                </a:lnTo>
                <a:lnTo>
                  <a:pt x="836" y="808"/>
                </a:lnTo>
                <a:lnTo>
                  <a:pt x="842" y="805"/>
                </a:lnTo>
                <a:lnTo>
                  <a:pt x="850" y="800"/>
                </a:lnTo>
                <a:lnTo>
                  <a:pt x="859" y="794"/>
                </a:lnTo>
                <a:lnTo>
                  <a:pt x="868" y="786"/>
                </a:lnTo>
                <a:lnTo>
                  <a:pt x="879" y="776"/>
                </a:lnTo>
                <a:lnTo>
                  <a:pt x="890" y="763"/>
                </a:lnTo>
                <a:lnTo>
                  <a:pt x="900" y="749"/>
                </a:lnTo>
                <a:lnTo>
                  <a:pt x="911" y="732"/>
                </a:lnTo>
                <a:lnTo>
                  <a:pt x="920" y="713"/>
                </a:lnTo>
                <a:lnTo>
                  <a:pt x="929" y="690"/>
                </a:lnTo>
                <a:lnTo>
                  <a:pt x="936" y="664"/>
                </a:lnTo>
                <a:lnTo>
                  <a:pt x="942" y="636"/>
                </a:lnTo>
                <a:lnTo>
                  <a:pt x="944" y="603"/>
                </a:lnTo>
                <a:lnTo>
                  <a:pt x="945" y="568"/>
                </a:lnTo>
                <a:lnTo>
                  <a:pt x="1026" y="433"/>
                </a:lnTo>
                <a:lnTo>
                  <a:pt x="1027" y="432"/>
                </a:lnTo>
                <a:lnTo>
                  <a:pt x="1031" y="426"/>
                </a:lnTo>
                <a:lnTo>
                  <a:pt x="1037" y="420"/>
                </a:lnTo>
                <a:lnTo>
                  <a:pt x="1044" y="408"/>
                </a:lnTo>
                <a:lnTo>
                  <a:pt x="1051" y="395"/>
                </a:lnTo>
                <a:lnTo>
                  <a:pt x="1057" y="381"/>
                </a:lnTo>
                <a:lnTo>
                  <a:pt x="1060" y="362"/>
                </a:lnTo>
                <a:lnTo>
                  <a:pt x="1060" y="343"/>
                </a:lnTo>
                <a:lnTo>
                  <a:pt x="1061" y="340"/>
                </a:lnTo>
                <a:lnTo>
                  <a:pt x="1062" y="333"/>
                </a:lnTo>
                <a:lnTo>
                  <a:pt x="1062" y="323"/>
                </a:lnTo>
                <a:lnTo>
                  <a:pt x="1061" y="310"/>
                </a:lnTo>
                <a:lnTo>
                  <a:pt x="1056" y="298"/>
                </a:lnTo>
                <a:lnTo>
                  <a:pt x="1045" y="285"/>
                </a:lnTo>
                <a:lnTo>
                  <a:pt x="1028" y="275"/>
                </a:lnTo>
                <a:lnTo>
                  <a:pt x="1003" y="267"/>
                </a:lnTo>
                <a:lnTo>
                  <a:pt x="1000" y="264"/>
                </a:lnTo>
                <a:lnTo>
                  <a:pt x="992" y="259"/>
                </a:lnTo>
                <a:lnTo>
                  <a:pt x="981" y="251"/>
                </a:lnTo>
                <a:lnTo>
                  <a:pt x="967" y="241"/>
                </a:lnTo>
                <a:lnTo>
                  <a:pt x="950" y="232"/>
                </a:lnTo>
                <a:lnTo>
                  <a:pt x="931" y="225"/>
                </a:lnTo>
                <a:lnTo>
                  <a:pt x="913" y="221"/>
                </a:lnTo>
                <a:lnTo>
                  <a:pt x="896" y="220"/>
                </a:lnTo>
                <a:lnTo>
                  <a:pt x="794" y="187"/>
                </a:lnTo>
                <a:lnTo>
                  <a:pt x="788" y="186"/>
                </a:lnTo>
                <a:lnTo>
                  <a:pt x="782" y="186"/>
                </a:lnTo>
                <a:lnTo>
                  <a:pt x="776" y="189"/>
                </a:lnTo>
                <a:lnTo>
                  <a:pt x="771" y="191"/>
                </a:lnTo>
                <a:lnTo>
                  <a:pt x="765" y="193"/>
                </a:lnTo>
                <a:lnTo>
                  <a:pt x="760" y="195"/>
                </a:lnTo>
                <a:lnTo>
                  <a:pt x="758" y="197"/>
                </a:lnTo>
                <a:lnTo>
                  <a:pt x="757" y="198"/>
                </a:lnTo>
                <a:lnTo>
                  <a:pt x="759" y="193"/>
                </a:lnTo>
                <a:lnTo>
                  <a:pt x="760" y="189"/>
                </a:lnTo>
                <a:lnTo>
                  <a:pt x="763" y="183"/>
                </a:lnTo>
                <a:lnTo>
                  <a:pt x="764" y="177"/>
                </a:lnTo>
                <a:lnTo>
                  <a:pt x="765" y="171"/>
                </a:lnTo>
                <a:lnTo>
                  <a:pt x="765" y="167"/>
                </a:lnTo>
                <a:lnTo>
                  <a:pt x="766" y="164"/>
                </a:lnTo>
                <a:lnTo>
                  <a:pt x="766" y="163"/>
                </a:lnTo>
                <a:lnTo>
                  <a:pt x="760" y="154"/>
                </a:lnTo>
                <a:lnTo>
                  <a:pt x="750" y="152"/>
                </a:lnTo>
                <a:lnTo>
                  <a:pt x="739" y="153"/>
                </a:lnTo>
                <a:lnTo>
                  <a:pt x="733" y="154"/>
                </a:lnTo>
                <a:lnTo>
                  <a:pt x="725" y="153"/>
                </a:lnTo>
                <a:lnTo>
                  <a:pt x="716" y="152"/>
                </a:lnTo>
                <a:lnTo>
                  <a:pt x="706" y="149"/>
                </a:lnTo>
                <a:lnTo>
                  <a:pt x="696" y="148"/>
                </a:lnTo>
                <a:lnTo>
                  <a:pt x="687" y="146"/>
                </a:lnTo>
                <a:lnTo>
                  <a:pt x="679" y="145"/>
                </a:lnTo>
                <a:lnTo>
                  <a:pt x="674" y="144"/>
                </a:lnTo>
                <a:lnTo>
                  <a:pt x="672" y="144"/>
                </a:lnTo>
                <a:lnTo>
                  <a:pt x="662" y="146"/>
                </a:lnTo>
                <a:lnTo>
                  <a:pt x="650" y="151"/>
                </a:lnTo>
                <a:lnTo>
                  <a:pt x="640" y="154"/>
                </a:lnTo>
                <a:lnTo>
                  <a:pt x="631" y="159"/>
                </a:lnTo>
                <a:lnTo>
                  <a:pt x="623" y="163"/>
                </a:lnTo>
                <a:lnTo>
                  <a:pt x="617" y="167"/>
                </a:lnTo>
                <a:lnTo>
                  <a:pt x="612" y="169"/>
                </a:lnTo>
                <a:lnTo>
                  <a:pt x="611" y="170"/>
                </a:lnTo>
                <a:lnTo>
                  <a:pt x="601" y="181"/>
                </a:lnTo>
                <a:lnTo>
                  <a:pt x="590" y="187"/>
                </a:lnTo>
                <a:lnTo>
                  <a:pt x="581" y="192"/>
                </a:lnTo>
                <a:lnTo>
                  <a:pt x="572" y="195"/>
                </a:lnTo>
                <a:lnTo>
                  <a:pt x="565" y="198"/>
                </a:lnTo>
                <a:lnTo>
                  <a:pt x="559" y="198"/>
                </a:lnTo>
                <a:lnTo>
                  <a:pt x="556" y="198"/>
                </a:lnTo>
                <a:lnTo>
                  <a:pt x="555" y="198"/>
                </a:lnTo>
                <a:lnTo>
                  <a:pt x="562" y="194"/>
                </a:lnTo>
                <a:lnTo>
                  <a:pt x="569" y="191"/>
                </a:lnTo>
                <a:lnTo>
                  <a:pt x="574" y="186"/>
                </a:lnTo>
                <a:lnTo>
                  <a:pt x="579" y="181"/>
                </a:lnTo>
                <a:lnTo>
                  <a:pt x="584" y="176"/>
                </a:lnTo>
                <a:lnTo>
                  <a:pt x="587" y="171"/>
                </a:lnTo>
                <a:lnTo>
                  <a:pt x="588" y="169"/>
                </a:lnTo>
                <a:lnTo>
                  <a:pt x="589" y="168"/>
                </a:lnTo>
                <a:lnTo>
                  <a:pt x="594" y="161"/>
                </a:lnTo>
                <a:lnTo>
                  <a:pt x="599" y="154"/>
                </a:lnTo>
                <a:lnTo>
                  <a:pt x="605" y="147"/>
                </a:lnTo>
                <a:lnTo>
                  <a:pt x="612" y="140"/>
                </a:lnTo>
                <a:lnTo>
                  <a:pt x="619" y="135"/>
                </a:lnTo>
                <a:lnTo>
                  <a:pt x="625" y="130"/>
                </a:lnTo>
                <a:lnTo>
                  <a:pt x="628" y="128"/>
                </a:lnTo>
                <a:lnTo>
                  <a:pt x="630" y="127"/>
                </a:lnTo>
                <a:lnTo>
                  <a:pt x="634" y="121"/>
                </a:lnTo>
                <a:lnTo>
                  <a:pt x="638" y="114"/>
                </a:lnTo>
                <a:lnTo>
                  <a:pt x="640" y="108"/>
                </a:lnTo>
                <a:lnTo>
                  <a:pt x="642" y="104"/>
                </a:lnTo>
                <a:lnTo>
                  <a:pt x="642" y="99"/>
                </a:lnTo>
                <a:lnTo>
                  <a:pt x="643" y="95"/>
                </a:lnTo>
                <a:lnTo>
                  <a:pt x="643" y="93"/>
                </a:lnTo>
                <a:lnTo>
                  <a:pt x="643" y="92"/>
                </a:lnTo>
                <a:lnTo>
                  <a:pt x="640" y="82"/>
                </a:lnTo>
                <a:lnTo>
                  <a:pt x="635" y="71"/>
                </a:lnTo>
                <a:lnTo>
                  <a:pt x="630" y="62"/>
                </a:lnTo>
                <a:lnTo>
                  <a:pt x="623" y="53"/>
                </a:lnTo>
                <a:lnTo>
                  <a:pt x="616" y="45"/>
                </a:lnTo>
                <a:lnTo>
                  <a:pt x="608" y="36"/>
                </a:lnTo>
                <a:lnTo>
                  <a:pt x="600" y="28"/>
                </a:lnTo>
                <a:lnTo>
                  <a:pt x="592" y="20"/>
                </a:lnTo>
                <a:lnTo>
                  <a:pt x="586" y="14"/>
                </a:lnTo>
                <a:lnTo>
                  <a:pt x="579" y="8"/>
                </a:lnTo>
                <a:lnTo>
                  <a:pt x="572" y="4"/>
                </a:lnTo>
                <a:lnTo>
                  <a:pt x="565" y="0"/>
                </a:lnTo>
                <a:lnTo>
                  <a:pt x="563" y="0"/>
                </a:lnTo>
                <a:lnTo>
                  <a:pt x="553" y="10"/>
                </a:lnTo>
                <a:lnTo>
                  <a:pt x="550" y="13"/>
                </a:lnTo>
                <a:lnTo>
                  <a:pt x="548" y="16"/>
                </a:lnTo>
                <a:lnTo>
                  <a:pt x="545" y="18"/>
                </a:lnTo>
                <a:lnTo>
                  <a:pt x="541" y="20"/>
                </a:lnTo>
                <a:lnTo>
                  <a:pt x="538" y="23"/>
                </a:lnTo>
                <a:lnTo>
                  <a:pt x="534" y="29"/>
                </a:lnTo>
                <a:lnTo>
                  <a:pt x="532" y="36"/>
                </a:lnTo>
                <a:lnTo>
                  <a:pt x="530" y="43"/>
                </a:lnTo>
                <a:lnTo>
                  <a:pt x="527" y="46"/>
                </a:lnTo>
                <a:lnTo>
                  <a:pt x="525" y="47"/>
                </a:lnTo>
                <a:lnTo>
                  <a:pt x="523" y="48"/>
                </a:lnTo>
                <a:lnTo>
                  <a:pt x="522" y="48"/>
                </a:lnTo>
                <a:lnTo>
                  <a:pt x="520" y="50"/>
                </a:lnTo>
                <a:lnTo>
                  <a:pt x="519" y="50"/>
                </a:lnTo>
                <a:lnTo>
                  <a:pt x="516" y="50"/>
                </a:lnTo>
                <a:lnTo>
                  <a:pt x="514" y="48"/>
                </a:lnTo>
                <a:lnTo>
                  <a:pt x="510" y="47"/>
                </a:lnTo>
                <a:lnTo>
                  <a:pt x="507" y="46"/>
                </a:lnTo>
                <a:lnTo>
                  <a:pt x="503" y="46"/>
                </a:lnTo>
                <a:lnTo>
                  <a:pt x="502" y="46"/>
                </a:lnTo>
                <a:lnTo>
                  <a:pt x="500" y="46"/>
                </a:lnTo>
                <a:lnTo>
                  <a:pt x="497" y="46"/>
                </a:lnTo>
                <a:lnTo>
                  <a:pt x="495" y="46"/>
                </a:lnTo>
                <a:lnTo>
                  <a:pt x="494" y="46"/>
                </a:lnTo>
                <a:lnTo>
                  <a:pt x="491" y="46"/>
                </a:lnTo>
                <a:lnTo>
                  <a:pt x="487" y="47"/>
                </a:lnTo>
                <a:lnTo>
                  <a:pt x="485" y="48"/>
                </a:lnTo>
                <a:lnTo>
                  <a:pt x="484" y="50"/>
                </a:lnTo>
                <a:lnTo>
                  <a:pt x="480" y="50"/>
                </a:lnTo>
                <a:lnTo>
                  <a:pt x="477" y="50"/>
                </a:lnTo>
                <a:lnTo>
                  <a:pt x="475" y="48"/>
                </a:lnTo>
                <a:lnTo>
                  <a:pt x="473" y="48"/>
                </a:lnTo>
                <a:lnTo>
                  <a:pt x="472" y="48"/>
                </a:lnTo>
                <a:lnTo>
                  <a:pt x="471" y="50"/>
                </a:lnTo>
                <a:lnTo>
                  <a:pt x="468" y="50"/>
                </a:lnTo>
                <a:lnTo>
                  <a:pt x="464" y="47"/>
                </a:lnTo>
                <a:lnTo>
                  <a:pt x="461" y="44"/>
                </a:lnTo>
                <a:lnTo>
                  <a:pt x="460" y="45"/>
                </a:lnTo>
                <a:lnTo>
                  <a:pt x="456" y="46"/>
                </a:lnTo>
                <a:lnTo>
                  <a:pt x="452" y="47"/>
                </a:lnTo>
                <a:lnTo>
                  <a:pt x="447" y="48"/>
                </a:lnTo>
                <a:lnTo>
                  <a:pt x="437" y="47"/>
                </a:lnTo>
                <a:lnTo>
                  <a:pt x="434" y="52"/>
                </a:lnTo>
                <a:lnTo>
                  <a:pt x="437" y="58"/>
                </a:lnTo>
                <a:lnTo>
                  <a:pt x="433" y="56"/>
                </a:lnTo>
                <a:lnTo>
                  <a:pt x="426" y="55"/>
                </a:lnTo>
                <a:lnTo>
                  <a:pt x="416" y="54"/>
                </a:lnTo>
                <a:lnTo>
                  <a:pt x="406" y="54"/>
                </a:lnTo>
                <a:lnTo>
                  <a:pt x="388" y="59"/>
                </a:lnTo>
                <a:lnTo>
                  <a:pt x="383" y="59"/>
                </a:lnTo>
                <a:lnTo>
                  <a:pt x="370" y="63"/>
                </a:lnTo>
                <a:lnTo>
                  <a:pt x="369" y="62"/>
                </a:lnTo>
                <a:lnTo>
                  <a:pt x="368" y="59"/>
                </a:lnTo>
                <a:lnTo>
                  <a:pt x="367" y="52"/>
                </a:lnTo>
                <a:lnTo>
                  <a:pt x="368" y="40"/>
                </a:lnTo>
                <a:lnTo>
                  <a:pt x="369" y="37"/>
                </a:lnTo>
                <a:lnTo>
                  <a:pt x="369" y="28"/>
                </a:lnTo>
                <a:lnTo>
                  <a:pt x="368" y="16"/>
                </a:lnTo>
                <a:lnTo>
                  <a:pt x="363" y="7"/>
                </a:lnTo>
                <a:lnTo>
                  <a:pt x="353" y="6"/>
                </a:lnTo>
                <a:lnTo>
                  <a:pt x="353" y="7"/>
                </a:lnTo>
                <a:lnTo>
                  <a:pt x="353" y="10"/>
                </a:lnTo>
                <a:lnTo>
                  <a:pt x="351" y="14"/>
                </a:lnTo>
                <a:lnTo>
                  <a:pt x="345" y="16"/>
                </a:lnTo>
                <a:lnTo>
                  <a:pt x="332" y="15"/>
                </a:lnTo>
                <a:lnTo>
                  <a:pt x="314" y="22"/>
                </a:lnTo>
                <a:lnTo>
                  <a:pt x="313" y="31"/>
                </a:lnTo>
                <a:lnTo>
                  <a:pt x="284" y="33"/>
                </a:lnTo>
                <a:lnTo>
                  <a:pt x="277" y="22"/>
                </a:lnTo>
                <a:lnTo>
                  <a:pt x="276" y="22"/>
                </a:lnTo>
                <a:lnTo>
                  <a:pt x="271" y="21"/>
                </a:lnTo>
                <a:lnTo>
                  <a:pt x="266" y="20"/>
                </a:lnTo>
                <a:lnTo>
                  <a:pt x="258" y="18"/>
                </a:lnTo>
                <a:lnTo>
                  <a:pt x="251" y="16"/>
                </a:lnTo>
                <a:lnTo>
                  <a:pt x="244" y="15"/>
                </a:lnTo>
                <a:lnTo>
                  <a:pt x="238" y="13"/>
                </a:lnTo>
                <a:lnTo>
                  <a:pt x="235" y="10"/>
                </a:lnTo>
                <a:lnTo>
                  <a:pt x="235" y="12"/>
                </a:lnTo>
                <a:lnTo>
                  <a:pt x="235" y="15"/>
                </a:lnTo>
                <a:lnTo>
                  <a:pt x="235" y="17"/>
                </a:lnTo>
                <a:lnTo>
                  <a:pt x="233" y="20"/>
                </a:lnTo>
                <a:lnTo>
                  <a:pt x="236" y="20"/>
                </a:lnTo>
                <a:lnTo>
                  <a:pt x="241" y="22"/>
                </a:lnTo>
                <a:lnTo>
                  <a:pt x="246" y="29"/>
                </a:lnTo>
                <a:lnTo>
                  <a:pt x="248" y="39"/>
                </a:lnTo>
                <a:lnTo>
                  <a:pt x="251" y="50"/>
                </a:lnTo>
                <a:lnTo>
                  <a:pt x="256" y="54"/>
                </a:lnTo>
                <a:lnTo>
                  <a:pt x="266" y="54"/>
                </a:lnTo>
                <a:lnTo>
                  <a:pt x="274" y="52"/>
                </a:lnTo>
                <a:lnTo>
                  <a:pt x="272" y="69"/>
                </a:lnTo>
                <a:lnTo>
                  <a:pt x="259" y="78"/>
                </a:lnTo>
                <a:lnTo>
                  <a:pt x="222" y="118"/>
                </a:lnTo>
                <a:lnTo>
                  <a:pt x="185" y="106"/>
                </a:lnTo>
                <a:lnTo>
                  <a:pt x="181" y="105"/>
                </a:lnTo>
                <a:lnTo>
                  <a:pt x="171" y="104"/>
                </a:lnTo>
                <a:lnTo>
                  <a:pt x="162" y="102"/>
                </a:lnTo>
                <a:lnTo>
                  <a:pt x="158" y="102"/>
                </a:lnTo>
                <a:lnTo>
                  <a:pt x="158" y="101"/>
                </a:lnTo>
                <a:lnTo>
                  <a:pt x="158" y="98"/>
                </a:lnTo>
                <a:lnTo>
                  <a:pt x="156" y="93"/>
                </a:lnTo>
                <a:lnTo>
                  <a:pt x="154" y="89"/>
                </a:lnTo>
                <a:lnTo>
                  <a:pt x="154" y="87"/>
                </a:lnTo>
                <a:lnTo>
                  <a:pt x="152" y="85"/>
                </a:lnTo>
                <a:lnTo>
                  <a:pt x="151" y="84"/>
                </a:lnTo>
                <a:lnTo>
                  <a:pt x="150" y="83"/>
                </a:lnTo>
                <a:lnTo>
                  <a:pt x="105" y="89"/>
                </a:lnTo>
                <a:lnTo>
                  <a:pt x="106" y="105"/>
                </a:lnTo>
                <a:lnTo>
                  <a:pt x="120" y="105"/>
                </a:lnTo>
                <a:lnTo>
                  <a:pt x="125" y="124"/>
                </a:lnTo>
                <a:lnTo>
                  <a:pt x="122" y="123"/>
                </a:lnTo>
                <a:lnTo>
                  <a:pt x="116" y="120"/>
                </a:lnTo>
                <a:lnTo>
                  <a:pt x="109" y="118"/>
                </a:lnTo>
                <a:lnTo>
                  <a:pt x="106" y="122"/>
                </a:lnTo>
                <a:lnTo>
                  <a:pt x="106" y="140"/>
                </a:lnTo>
                <a:lnTo>
                  <a:pt x="107" y="141"/>
                </a:lnTo>
                <a:lnTo>
                  <a:pt x="108" y="144"/>
                </a:lnTo>
                <a:lnTo>
                  <a:pt x="112" y="148"/>
                </a:lnTo>
                <a:lnTo>
                  <a:pt x="115" y="153"/>
                </a:lnTo>
                <a:lnTo>
                  <a:pt x="117" y="160"/>
                </a:lnTo>
                <a:lnTo>
                  <a:pt x="120" y="168"/>
                </a:lnTo>
                <a:lnTo>
                  <a:pt x="121" y="176"/>
                </a:lnTo>
                <a:lnTo>
                  <a:pt x="121" y="185"/>
                </a:lnTo>
                <a:lnTo>
                  <a:pt x="121" y="192"/>
                </a:lnTo>
                <a:lnTo>
                  <a:pt x="105" y="253"/>
                </a:lnTo>
                <a:lnTo>
                  <a:pt x="102" y="264"/>
                </a:lnTo>
                <a:lnTo>
                  <a:pt x="91" y="264"/>
                </a:lnTo>
                <a:lnTo>
                  <a:pt x="89" y="263"/>
                </a:lnTo>
                <a:lnTo>
                  <a:pt x="84" y="262"/>
                </a:lnTo>
                <a:lnTo>
                  <a:pt x="78" y="261"/>
                </a:lnTo>
                <a:lnTo>
                  <a:pt x="73" y="264"/>
                </a:lnTo>
                <a:lnTo>
                  <a:pt x="70" y="264"/>
                </a:lnTo>
                <a:lnTo>
                  <a:pt x="66" y="266"/>
                </a:lnTo>
                <a:lnTo>
                  <a:pt x="60" y="267"/>
                </a:lnTo>
                <a:lnTo>
                  <a:pt x="52" y="269"/>
                </a:lnTo>
                <a:lnTo>
                  <a:pt x="43" y="272"/>
                </a:lnTo>
                <a:lnTo>
                  <a:pt x="35" y="278"/>
                </a:lnTo>
                <a:lnTo>
                  <a:pt x="28" y="285"/>
                </a:lnTo>
                <a:lnTo>
                  <a:pt x="23" y="294"/>
                </a:lnTo>
                <a:lnTo>
                  <a:pt x="23" y="298"/>
                </a:lnTo>
                <a:lnTo>
                  <a:pt x="21" y="305"/>
                </a:lnTo>
                <a:lnTo>
                  <a:pt x="19" y="313"/>
                </a:lnTo>
                <a:lnTo>
                  <a:pt x="15" y="318"/>
                </a:lnTo>
                <a:lnTo>
                  <a:pt x="14" y="320"/>
                </a:lnTo>
                <a:lnTo>
                  <a:pt x="12" y="322"/>
                </a:lnTo>
                <a:lnTo>
                  <a:pt x="8" y="328"/>
                </a:lnTo>
                <a:lnTo>
                  <a:pt x="4" y="335"/>
                </a:lnTo>
                <a:lnTo>
                  <a:pt x="1" y="343"/>
                </a:lnTo>
                <a:lnTo>
                  <a:pt x="0" y="353"/>
                </a:lnTo>
                <a:lnTo>
                  <a:pt x="1" y="364"/>
                </a:lnTo>
                <a:lnTo>
                  <a:pt x="6" y="378"/>
                </a:lnTo>
                <a:lnTo>
                  <a:pt x="8" y="382"/>
                </a:lnTo>
                <a:lnTo>
                  <a:pt x="12" y="390"/>
                </a:lnTo>
                <a:lnTo>
                  <a:pt x="13" y="398"/>
                </a:lnTo>
                <a:lnTo>
                  <a:pt x="9" y="401"/>
                </a:lnTo>
                <a:lnTo>
                  <a:pt x="13" y="400"/>
                </a:lnTo>
                <a:lnTo>
                  <a:pt x="20" y="399"/>
                </a:lnTo>
                <a:lnTo>
                  <a:pt x="28" y="399"/>
                </a:lnTo>
                <a:lnTo>
                  <a:pt x="32" y="404"/>
                </a:lnTo>
                <a:lnTo>
                  <a:pt x="32" y="405"/>
                </a:lnTo>
                <a:lnTo>
                  <a:pt x="34" y="406"/>
                </a:lnTo>
                <a:lnTo>
                  <a:pt x="36" y="408"/>
                </a:lnTo>
                <a:lnTo>
                  <a:pt x="44" y="409"/>
                </a:lnTo>
                <a:lnTo>
                  <a:pt x="52" y="410"/>
                </a:lnTo>
                <a:lnTo>
                  <a:pt x="58" y="412"/>
                </a:lnTo>
                <a:lnTo>
                  <a:pt x="60" y="412"/>
                </a:lnTo>
                <a:lnTo>
                  <a:pt x="61" y="412"/>
                </a:lnTo>
                <a:lnTo>
                  <a:pt x="65" y="409"/>
                </a:lnTo>
                <a:lnTo>
                  <a:pt x="74" y="406"/>
                </a:lnTo>
                <a:lnTo>
                  <a:pt x="82" y="399"/>
                </a:lnTo>
                <a:lnTo>
                  <a:pt x="85" y="393"/>
                </a:lnTo>
                <a:lnTo>
                  <a:pt x="84" y="444"/>
                </a:lnTo>
                <a:lnTo>
                  <a:pt x="84" y="445"/>
                </a:lnTo>
                <a:lnTo>
                  <a:pt x="86" y="447"/>
                </a:lnTo>
                <a:lnTo>
                  <a:pt x="91" y="451"/>
                </a:lnTo>
                <a:lnTo>
                  <a:pt x="99" y="453"/>
                </a:lnTo>
                <a:lnTo>
                  <a:pt x="100" y="453"/>
                </a:lnTo>
                <a:lnTo>
                  <a:pt x="105" y="453"/>
                </a:lnTo>
                <a:lnTo>
                  <a:pt x="111" y="452"/>
                </a:lnTo>
                <a:lnTo>
                  <a:pt x="119" y="452"/>
                </a:lnTo>
                <a:lnTo>
                  <a:pt x="127" y="452"/>
                </a:lnTo>
                <a:lnTo>
                  <a:pt x="135" y="451"/>
                </a:lnTo>
                <a:lnTo>
                  <a:pt x="143" y="451"/>
                </a:lnTo>
                <a:lnTo>
                  <a:pt x="148" y="451"/>
                </a:lnTo>
                <a:lnTo>
                  <a:pt x="152" y="449"/>
                </a:lnTo>
                <a:lnTo>
                  <a:pt x="159" y="445"/>
                </a:lnTo>
                <a:lnTo>
                  <a:pt x="166" y="439"/>
                </a:lnTo>
                <a:lnTo>
                  <a:pt x="171" y="433"/>
                </a:lnTo>
                <a:lnTo>
                  <a:pt x="176" y="428"/>
                </a:lnTo>
                <a:lnTo>
                  <a:pt x="184" y="423"/>
                </a:lnTo>
                <a:lnTo>
                  <a:pt x="193" y="421"/>
                </a:lnTo>
                <a:lnTo>
                  <a:pt x="200" y="423"/>
                </a:lnTo>
                <a:lnTo>
                  <a:pt x="205" y="425"/>
                </a:lnTo>
                <a:lnTo>
                  <a:pt x="208" y="422"/>
                </a:lnTo>
                <a:lnTo>
                  <a:pt x="212" y="417"/>
                </a:lnTo>
                <a:lnTo>
                  <a:pt x="215" y="414"/>
                </a:lnTo>
                <a:lnTo>
                  <a:pt x="220" y="412"/>
                </a:lnTo>
                <a:lnTo>
                  <a:pt x="223" y="414"/>
                </a:lnTo>
                <a:lnTo>
                  <a:pt x="225" y="418"/>
                </a:lnTo>
                <a:lnTo>
                  <a:pt x="227" y="425"/>
                </a:lnTo>
                <a:lnTo>
                  <a:pt x="225" y="428"/>
                </a:lnTo>
                <a:lnTo>
                  <a:pt x="224" y="433"/>
                </a:lnTo>
                <a:lnTo>
                  <a:pt x="223" y="443"/>
                </a:lnTo>
                <a:lnTo>
                  <a:pt x="223" y="453"/>
                </a:lnTo>
                <a:lnTo>
                  <a:pt x="224" y="464"/>
                </a:lnTo>
                <a:lnTo>
                  <a:pt x="229" y="476"/>
                </a:lnTo>
                <a:lnTo>
                  <a:pt x="237" y="487"/>
                </a:lnTo>
                <a:lnTo>
                  <a:pt x="249" y="497"/>
                </a:lnTo>
                <a:lnTo>
                  <a:pt x="274" y="505"/>
                </a:lnTo>
                <a:lnTo>
                  <a:pt x="294" y="502"/>
                </a:lnTo>
                <a:lnTo>
                  <a:pt x="294" y="504"/>
                </a:lnTo>
                <a:lnTo>
                  <a:pt x="295" y="507"/>
                </a:lnTo>
                <a:lnTo>
                  <a:pt x="297" y="512"/>
                </a:lnTo>
                <a:lnTo>
                  <a:pt x="300" y="516"/>
                </a:lnTo>
                <a:lnTo>
                  <a:pt x="303" y="522"/>
                </a:lnTo>
                <a:lnTo>
                  <a:pt x="309" y="528"/>
                </a:lnTo>
                <a:lnTo>
                  <a:pt x="316" y="533"/>
                </a:lnTo>
                <a:lnTo>
                  <a:pt x="325" y="537"/>
                </a:lnTo>
                <a:lnTo>
                  <a:pt x="326" y="538"/>
                </a:lnTo>
                <a:lnTo>
                  <a:pt x="331" y="541"/>
                </a:lnTo>
                <a:lnTo>
                  <a:pt x="338" y="546"/>
                </a:lnTo>
                <a:lnTo>
                  <a:pt x="345" y="553"/>
                </a:lnTo>
                <a:lnTo>
                  <a:pt x="352" y="561"/>
                </a:lnTo>
                <a:lnTo>
                  <a:pt x="359" y="570"/>
                </a:lnTo>
                <a:lnTo>
                  <a:pt x="363" y="579"/>
                </a:lnTo>
                <a:lnTo>
                  <a:pt x="365" y="590"/>
                </a:lnTo>
                <a:lnTo>
                  <a:pt x="411" y="592"/>
                </a:lnTo>
                <a:lnTo>
                  <a:pt x="410" y="595"/>
                </a:lnTo>
                <a:lnTo>
                  <a:pt x="410" y="605"/>
                </a:lnTo>
                <a:lnTo>
                  <a:pt x="410" y="615"/>
                </a:lnTo>
                <a:lnTo>
                  <a:pt x="413" y="622"/>
                </a:lnTo>
                <a:lnTo>
                  <a:pt x="415" y="622"/>
                </a:lnTo>
                <a:lnTo>
                  <a:pt x="422" y="624"/>
                </a:lnTo>
                <a:lnTo>
                  <a:pt x="427" y="631"/>
                </a:lnTo>
                <a:lnTo>
                  <a:pt x="430" y="645"/>
                </a:lnTo>
                <a:lnTo>
                  <a:pt x="430" y="648"/>
                </a:lnTo>
                <a:lnTo>
                  <a:pt x="430" y="659"/>
                </a:lnTo>
                <a:lnTo>
                  <a:pt x="430" y="671"/>
                </a:lnTo>
                <a:lnTo>
                  <a:pt x="430" y="687"/>
                </a:lnTo>
                <a:lnTo>
                  <a:pt x="429" y="705"/>
                </a:lnTo>
                <a:lnTo>
                  <a:pt x="427" y="720"/>
                </a:lnTo>
                <a:lnTo>
                  <a:pt x="425" y="731"/>
                </a:lnTo>
                <a:lnTo>
                  <a:pt x="422" y="737"/>
                </a:lnTo>
                <a:lnTo>
                  <a:pt x="423" y="738"/>
                </a:lnTo>
                <a:lnTo>
                  <a:pt x="426" y="741"/>
                </a:lnTo>
                <a:lnTo>
                  <a:pt x="430" y="748"/>
                </a:lnTo>
                <a:lnTo>
                  <a:pt x="430" y="760"/>
                </a:lnTo>
                <a:lnTo>
                  <a:pt x="430" y="762"/>
                </a:lnTo>
                <a:lnTo>
                  <a:pt x="431" y="769"/>
                </a:lnTo>
                <a:lnTo>
                  <a:pt x="432" y="778"/>
                </a:lnTo>
                <a:lnTo>
                  <a:pt x="434" y="790"/>
                </a:lnTo>
                <a:lnTo>
                  <a:pt x="435" y="802"/>
                </a:lnTo>
                <a:lnTo>
                  <a:pt x="437" y="814"/>
                </a:lnTo>
                <a:lnTo>
                  <a:pt x="438" y="824"/>
                </a:lnTo>
                <a:lnTo>
                  <a:pt x="438" y="832"/>
                </a:lnTo>
                <a:lnTo>
                  <a:pt x="439" y="833"/>
                </a:lnTo>
                <a:lnTo>
                  <a:pt x="441" y="836"/>
                </a:lnTo>
                <a:lnTo>
                  <a:pt x="446" y="839"/>
                </a:lnTo>
                <a:lnTo>
                  <a:pt x="450" y="841"/>
                </a:lnTo>
                <a:lnTo>
                  <a:pt x="473" y="846"/>
                </a:lnTo>
                <a:lnTo>
                  <a:pt x="476" y="845"/>
                </a:lnTo>
                <a:lnTo>
                  <a:pt x="483" y="843"/>
                </a:lnTo>
                <a:lnTo>
                  <a:pt x="491" y="843"/>
                </a:lnTo>
                <a:lnTo>
                  <a:pt x="496" y="847"/>
                </a:lnTo>
                <a:lnTo>
                  <a:pt x="497" y="849"/>
                </a:lnTo>
                <a:lnTo>
                  <a:pt x="500" y="854"/>
                </a:lnTo>
                <a:lnTo>
                  <a:pt x="502" y="860"/>
                </a:lnTo>
                <a:lnTo>
                  <a:pt x="506" y="868"/>
                </a:lnTo>
                <a:lnTo>
                  <a:pt x="509" y="877"/>
                </a:lnTo>
                <a:lnTo>
                  <a:pt x="511" y="884"/>
                </a:lnTo>
                <a:lnTo>
                  <a:pt x="512" y="891"/>
                </a:lnTo>
                <a:lnTo>
                  <a:pt x="511" y="895"/>
                </a:lnTo>
                <a:lnTo>
                  <a:pt x="512" y="895"/>
                </a:lnTo>
                <a:lnTo>
                  <a:pt x="516" y="898"/>
                </a:lnTo>
                <a:lnTo>
                  <a:pt x="520" y="899"/>
                </a:lnTo>
                <a:lnTo>
                  <a:pt x="527" y="901"/>
                </a:lnTo>
                <a:lnTo>
                  <a:pt x="528" y="901"/>
                </a:lnTo>
                <a:lnTo>
                  <a:pt x="531" y="902"/>
                </a:lnTo>
                <a:lnTo>
                  <a:pt x="535" y="903"/>
                </a:lnTo>
                <a:lnTo>
                  <a:pt x="539" y="907"/>
                </a:lnTo>
                <a:lnTo>
                  <a:pt x="541" y="913"/>
                </a:lnTo>
                <a:lnTo>
                  <a:pt x="541" y="920"/>
                </a:lnTo>
                <a:lnTo>
                  <a:pt x="539" y="930"/>
                </a:lnTo>
                <a:lnTo>
                  <a:pt x="533" y="943"/>
                </a:lnTo>
                <a:lnTo>
                  <a:pt x="531" y="945"/>
                </a:lnTo>
                <a:lnTo>
                  <a:pt x="525" y="949"/>
                </a:lnTo>
                <a:lnTo>
                  <a:pt x="516" y="958"/>
                </a:lnTo>
                <a:lnTo>
                  <a:pt x="506" y="967"/>
                </a:lnTo>
                <a:lnTo>
                  <a:pt x="494" y="976"/>
                </a:lnTo>
                <a:lnTo>
                  <a:pt x="484" y="985"/>
                </a:lnTo>
                <a:lnTo>
                  <a:pt x="475" y="993"/>
                </a:lnTo>
                <a:lnTo>
                  <a:pt x="468" y="998"/>
                </a:lnTo>
                <a:lnTo>
                  <a:pt x="465" y="1000"/>
                </a:lnTo>
                <a:lnTo>
                  <a:pt x="461" y="1005"/>
                </a:lnTo>
                <a:lnTo>
                  <a:pt x="455" y="1012"/>
                </a:lnTo>
                <a:lnTo>
                  <a:pt x="448" y="1020"/>
                </a:lnTo>
                <a:lnTo>
                  <a:pt x="441" y="1029"/>
                </a:lnTo>
                <a:lnTo>
                  <a:pt x="435" y="1037"/>
                </a:lnTo>
                <a:lnTo>
                  <a:pt x="432" y="1043"/>
                </a:lnTo>
                <a:lnTo>
                  <a:pt x="432" y="1047"/>
                </a:lnTo>
                <a:lnTo>
                  <a:pt x="434" y="1046"/>
                </a:lnTo>
                <a:lnTo>
                  <a:pt x="442" y="1045"/>
                </a:lnTo>
                <a:lnTo>
                  <a:pt x="450" y="1047"/>
                </a:lnTo>
                <a:lnTo>
                  <a:pt x="458" y="1057"/>
                </a:lnTo>
                <a:lnTo>
                  <a:pt x="479" y="1077"/>
                </a:lnTo>
                <a:lnTo>
                  <a:pt x="481" y="1077"/>
                </a:lnTo>
                <a:lnTo>
                  <a:pt x="486" y="1079"/>
                </a:lnTo>
                <a:lnTo>
                  <a:pt x="493" y="1082"/>
                </a:lnTo>
                <a:lnTo>
                  <a:pt x="501" y="1085"/>
                </a:lnTo>
                <a:lnTo>
                  <a:pt x="510" y="1089"/>
                </a:lnTo>
                <a:lnTo>
                  <a:pt x="517" y="1092"/>
                </a:lnTo>
                <a:lnTo>
                  <a:pt x="524" y="1097"/>
                </a:lnTo>
                <a:lnTo>
                  <a:pt x="527" y="1101"/>
                </a:lnTo>
                <a:lnTo>
                  <a:pt x="555" y="1133"/>
                </a:lnTo>
                <a:lnTo>
                  <a:pt x="565" y="1143"/>
                </a:lnTo>
                <a:lnTo>
                  <a:pt x="579" y="1122"/>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598" name="Freeform 22"/>
          <p:cNvSpPr>
            <a:spLocks/>
          </p:cNvSpPr>
          <p:nvPr/>
        </p:nvSpPr>
        <p:spPr bwMode="auto">
          <a:xfrm>
            <a:off x="2630489" y="5249863"/>
            <a:ext cx="211137" cy="1198562"/>
          </a:xfrm>
          <a:custGeom>
            <a:avLst/>
            <a:gdLst>
              <a:gd name="T0" fmla="*/ 2147483647 w 300"/>
              <a:gd name="T1" fmla="*/ 2147483647 h 1511"/>
              <a:gd name="T2" fmla="*/ 2147483647 w 300"/>
              <a:gd name="T3" fmla="*/ 2147483647 h 1511"/>
              <a:gd name="T4" fmla="*/ 2147483647 w 300"/>
              <a:gd name="T5" fmla="*/ 2147483647 h 1511"/>
              <a:gd name="T6" fmla="*/ 2147483647 w 300"/>
              <a:gd name="T7" fmla="*/ 2147483647 h 1511"/>
              <a:gd name="T8" fmla="*/ 2147483647 w 300"/>
              <a:gd name="T9" fmla="*/ 2147483647 h 1511"/>
              <a:gd name="T10" fmla="*/ 2147483647 w 300"/>
              <a:gd name="T11" fmla="*/ 2147483647 h 1511"/>
              <a:gd name="T12" fmla="*/ 2147483647 w 300"/>
              <a:gd name="T13" fmla="*/ 2147483647 h 1511"/>
              <a:gd name="T14" fmla="*/ 0 w 300"/>
              <a:gd name="T15" fmla="*/ 2147483647 h 1511"/>
              <a:gd name="T16" fmla="*/ 2147483647 w 300"/>
              <a:gd name="T17" fmla="*/ 2147483647 h 1511"/>
              <a:gd name="T18" fmla="*/ 2147483647 w 300"/>
              <a:gd name="T19" fmla="*/ 2147483647 h 1511"/>
              <a:gd name="T20" fmla="*/ 2147483647 w 300"/>
              <a:gd name="T21" fmla="*/ 2147483647 h 1511"/>
              <a:gd name="T22" fmla="*/ 2147483647 w 300"/>
              <a:gd name="T23" fmla="*/ 2147483647 h 1511"/>
              <a:gd name="T24" fmla="*/ 2147483647 w 300"/>
              <a:gd name="T25" fmla="*/ 2147483647 h 1511"/>
              <a:gd name="T26" fmla="*/ 2147483647 w 300"/>
              <a:gd name="T27" fmla="*/ 2147483647 h 1511"/>
              <a:gd name="T28" fmla="*/ 2147483647 w 300"/>
              <a:gd name="T29" fmla="*/ 2147483647 h 1511"/>
              <a:gd name="T30" fmla="*/ 2147483647 w 300"/>
              <a:gd name="T31" fmla="*/ 2147483647 h 1511"/>
              <a:gd name="T32" fmla="*/ 2147483647 w 300"/>
              <a:gd name="T33" fmla="*/ 2147483647 h 1511"/>
              <a:gd name="T34" fmla="*/ 2147483647 w 300"/>
              <a:gd name="T35" fmla="*/ 2147483647 h 1511"/>
              <a:gd name="T36" fmla="*/ 2147483647 w 300"/>
              <a:gd name="T37" fmla="*/ 2147483647 h 1511"/>
              <a:gd name="T38" fmla="*/ 2147483647 w 300"/>
              <a:gd name="T39" fmla="*/ 2147483647 h 1511"/>
              <a:gd name="T40" fmla="*/ 2147483647 w 300"/>
              <a:gd name="T41" fmla="*/ 2147483647 h 1511"/>
              <a:gd name="T42" fmla="*/ 2147483647 w 300"/>
              <a:gd name="T43" fmla="*/ 2147483647 h 1511"/>
              <a:gd name="T44" fmla="*/ 2147483647 w 300"/>
              <a:gd name="T45" fmla="*/ 2147483647 h 1511"/>
              <a:gd name="T46" fmla="*/ 2147483647 w 300"/>
              <a:gd name="T47" fmla="*/ 2147483647 h 1511"/>
              <a:gd name="T48" fmla="*/ 2147483647 w 300"/>
              <a:gd name="T49" fmla="*/ 2147483647 h 1511"/>
              <a:gd name="T50" fmla="*/ 2147483647 w 300"/>
              <a:gd name="T51" fmla="*/ 2147483647 h 1511"/>
              <a:gd name="T52" fmla="*/ 2147483647 w 300"/>
              <a:gd name="T53" fmla="*/ 2147483647 h 1511"/>
              <a:gd name="T54" fmla="*/ 2147483647 w 300"/>
              <a:gd name="T55" fmla="*/ 2147483647 h 1511"/>
              <a:gd name="T56" fmla="*/ 2147483647 w 300"/>
              <a:gd name="T57" fmla="*/ 2147483647 h 1511"/>
              <a:gd name="T58" fmla="*/ 2147483647 w 300"/>
              <a:gd name="T59" fmla="*/ 2147483647 h 1511"/>
              <a:gd name="T60" fmla="*/ 2147483647 w 300"/>
              <a:gd name="T61" fmla="*/ 2147483647 h 1511"/>
              <a:gd name="T62" fmla="*/ 2147483647 w 300"/>
              <a:gd name="T63" fmla="*/ 2147483647 h 1511"/>
              <a:gd name="T64" fmla="*/ 2147483647 w 300"/>
              <a:gd name="T65" fmla="*/ 2147483647 h 1511"/>
              <a:gd name="T66" fmla="*/ 2147483647 w 300"/>
              <a:gd name="T67" fmla="*/ 2147483647 h 1511"/>
              <a:gd name="T68" fmla="*/ 2147483647 w 300"/>
              <a:gd name="T69" fmla="*/ 2147483647 h 1511"/>
              <a:gd name="T70" fmla="*/ 2147483647 w 300"/>
              <a:gd name="T71" fmla="*/ 2147483647 h 1511"/>
              <a:gd name="T72" fmla="*/ 2147483647 w 300"/>
              <a:gd name="T73" fmla="*/ 2147483647 h 1511"/>
              <a:gd name="T74" fmla="*/ 2147483647 w 300"/>
              <a:gd name="T75" fmla="*/ 2147483647 h 1511"/>
              <a:gd name="T76" fmla="*/ 2147483647 w 300"/>
              <a:gd name="T77" fmla="*/ 2147483647 h 1511"/>
              <a:gd name="T78" fmla="*/ 2147483647 w 300"/>
              <a:gd name="T79" fmla="*/ 2147483647 h 1511"/>
              <a:gd name="T80" fmla="*/ 2147483647 w 300"/>
              <a:gd name="T81" fmla="*/ 2147483647 h 1511"/>
              <a:gd name="T82" fmla="*/ 2147483647 w 300"/>
              <a:gd name="T83" fmla="*/ 2147483647 h 1511"/>
              <a:gd name="T84" fmla="*/ 2147483647 w 300"/>
              <a:gd name="T85" fmla="*/ 2147483647 h 1511"/>
              <a:gd name="T86" fmla="*/ 2147483647 w 300"/>
              <a:gd name="T87" fmla="*/ 2147483647 h 1511"/>
              <a:gd name="T88" fmla="*/ 2147483647 w 300"/>
              <a:gd name="T89" fmla="*/ 2147483647 h 1511"/>
              <a:gd name="T90" fmla="*/ 2147483647 w 300"/>
              <a:gd name="T91" fmla="*/ 2147483647 h 1511"/>
              <a:gd name="T92" fmla="*/ 2147483647 w 300"/>
              <a:gd name="T93" fmla="*/ 2147483647 h 1511"/>
              <a:gd name="T94" fmla="*/ 2147483647 w 300"/>
              <a:gd name="T95" fmla="*/ 2147483647 h 1511"/>
              <a:gd name="T96" fmla="*/ 2147483647 w 300"/>
              <a:gd name="T97" fmla="*/ 2147483647 h 1511"/>
              <a:gd name="T98" fmla="*/ 2147483647 w 300"/>
              <a:gd name="T99" fmla="*/ 2147483647 h 1511"/>
              <a:gd name="T100" fmla="*/ 2147483647 w 300"/>
              <a:gd name="T101" fmla="*/ 2147483647 h 1511"/>
              <a:gd name="T102" fmla="*/ 2147483647 w 300"/>
              <a:gd name="T103" fmla="*/ 2147483647 h 1511"/>
              <a:gd name="T104" fmla="*/ 2147483647 w 300"/>
              <a:gd name="T105" fmla="*/ 2147483647 h 1511"/>
              <a:gd name="T106" fmla="*/ 2147483647 w 300"/>
              <a:gd name="T107" fmla="*/ 2147483647 h 1511"/>
              <a:gd name="T108" fmla="*/ 2147483647 w 300"/>
              <a:gd name="T109" fmla="*/ 2147483647 h 1511"/>
              <a:gd name="T110" fmla="*/ 2147483647 w 300"/>
              <a:gd name="T111" fmla="*/ 2147483647 h 1511"/>
              <a:gd name="T112" fmla="*/ 2147483647 w 300"/>
              <a:gd name="T113" fmla="*/ 2147483647 h 151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00"/>
              <a:gd name="T172" fmla="*/ 0 h 1511"/>
              <a:gd name="T173" fmla="*/ 300 w 300"/>
              <a:gd name="T174" fmla="*/ 1511 h 151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00" h="1511">
                <a:moveTo>
                  <a:pt x="300" y="1495"/>
                </a:moveTo>
                <a:lnTo>
                  <a:pt x="288" y="1503"/>
                </a:lnTo>
                <a:lnTo>
                  <a:pt x="272" y="1495"/>
                </a:lnTo>
                <a:lnTo>
                  <a:pt x="261" y="1483"/>
                </a:lnTo>
                <a:lnTo>
                  <a:pt x="242" y="1487"/>
                </a:lnTo>
                <a:lnTo>
                  <a:pt x="223" y="1499"/>
                </a:lnTo>
                <a:lnTo>
                  <a:pt x="211" y="1511"/>
                </a:lnTo>
                <a:lnTo>
                  <a:pt x="205" y="1495"/>
                </a:lnTo>
                <a:lnTo>
                  <a:pt x="208" y="1475"/>
                </a:lnTo>
                <a:lnTo>
                  <a:pt x="205" y="1464"/>
                </a:lnTo>
                <a:lnTo>
                  <a:pt x="185" y="1472"/>
                </a:lnTo>
                <a:lnTo>
                  <a:pt x="185" y="1495"/>
                </a:lnTo>
                <a:lnTo>
                  <a:pt x="151" y="1495"/>
                </a:lnTo>
                <a:lnTo>
                  <a:pt x="139" y="1456"/>
                </a:lnTo>
                <a:lnTo>
                  <a:pt x="109" y="1459"/>
                </a:lnTo>
                <a:lnTo>
                  <a:pt x="109" y="1431"/>
                </a:lnTo>
                <a:lnTo>
                  <a:pt x="132" y="1423"/>
                </a:lnTo>
                <a:lnTo>
                  <a:pt x="144" y="1384"/>
                </a:lnTo>
                <a:lnTo>
                  <a:pt x="144" y="1380"/>
                </a:lnTo>
                <a:lnTo>
                  <a:pt x="140" y="1374"/>
                </a:lnTo>
                <a:lnTo>
                  <a:pt x="136" y="1368"/>
                </a:lnTo>
                <a:lnTo>
                  <a:pt x="130" y="1364"/>
                </a:lnTo>
                <a:lnTo>
                  <a:pt x="123" y="1359"/>
                </a:lnTo>
                <a:lnTo>
                  <a:pt x="118" y="1356"/>
                </a:lnTo>
                <a:lnTo>
                  <a:pt x="114" y="1353"/>
                </a:lnTo>
                <a:lnTo>
                  <a:pt x="113" y="1352"/>
                </a:lnTo>
                <a:lnTo>
                  <a:pt x="101" y="1350"/>
                </a:lnTo>
                <a:lnTo>
                  <a:pt x="91" y="1350"/>
                </a:lnTo>
                <a:lnTo>
                  <a:pt x="83" y="1353"/>
                </a:lnTo>
                <a:lnTo>
                  <a:pt x="77" y="1358"/>
                </a:lnTo>
                <a:lnTo>
                  <a:pt x="72" y="1362"/>
                </a:lnTo>
                <a:lnTo>
                  <a:pt x="69" y="1367"/>
                </a:lnTo>
                <a:lnTo>
                  <a:pt x="67" y="1371"/>
                </a:lnTo>
                <a:lnTo>
                  <a:pt x="67" y="1372"/>
                </a:lnTo>
                <a:lnTo>
                  <a:pt x="6" y="1305"/>
                </a:lnTo>
                <a:lnTo>
                  <a:pt x="2" y="1297"/>
                </a:lnTo>
                <a:lnTo>
                  <a:pt x="1" y="1285"/>
                </a:lnTo>
                <a:lnTo>
                  <a:pt x="0" y="1271"/>
                </a:lnTo>
                <a:lnTo>
                  <a:pt x="0" y="1254"/>
                </a:lnTo>
                <a:lnTo>
                  <a:pt x="0" y="1236"/>
                </a:lnTo>
                <a:lnTo>
                  <a:pt x="1" y="1215"/>
                </a:lnTo>
                <a:lnTo>
                  <a:pt x="2" y="1195"/>
                </a:lnTo>
                <a:lnTo>
                  <a:pt x="5" y="1174"/>
                </a:lnTo>
                <a:lnTo>
                  <a:pt x="7" y="1153"/>
                </a:lnTo>
                <a:lnTo>
                  <a:pt x="9" y="1134"/>
                </a:lnTo>
                <a:lnTo>
                  <a:pt x="10" y="1115"/>
                </a:lnTo>
                <a:lnTo>
                  <a:pt x="13" y="1099"/>
                </a:lnTo>
                <a:lnTo>
                  <a:pt x="15" y="1087"/>
                </a:lnTo>
                <a:lnTo>
                  <a:pt x="16" y="1076"/>
                </a:lnTo>
                <a:lnTo>
                  <a:pt x="17" y="1069"/>
                </a:lnTo>
                <a:lnTo>
                  <a:pt x="17" y="1067"/>
                </a:lnTo>
                <a:lnTo>
                  <a:pt x="52" y="1019"/>
                </a:lnTo>
                <a:lnTo>
                  <a:pt x="60" y="968"/>
                </a:lnTo>
                <a:lnTo>
                  <a:pt x="60" y="904"/>
                </a:lnTo>
                <a:lnTo>
                  <a:pt x="33" y="865"/>
                </a:lnTo>
                <a:lnTo>
                  <a:pt x="67" y="829"/>
                </a:lnTo>
                <a:lnTo>
                  <a:pt x="71" y="794"/>
                </a:lnTo>
                <a:lnTo>
                  <a:pt x="55" y="794"/>
                </a:lnTo>
                <a:lnTo>
                  <a:pt x="63" y="777"/>
                </a:lnTo>
                <a:lnTo>
                  <a:pt x="75" y="777"/>
                </a:lnTo>
                <a:lnTo>
                  <a:pt x="94" y="766"/>
                </a:lnTo>
                <a:lnTo>
                  <a:pt x="98" y="734"/>
                </a:lnTo>
                <a:lnTo>
                  <a:pt x="98" y="714"/>
                </a:lnTo>
                <a:lnTo>
                  <a:pt x="101" y="695"/>
                </a:lnTo>
                <a:lnTo>
                  <a:pt x="109" y="663"/>
                </a:lnTo>
                <a:lnTo>
                  <a:pt x="94" y="671"/>
                </a:lnTo>
                <a:lnTo>
                  <a:pt x="86" y="687"/>
                </a:lnTo>
                <a:lnTo>
                  <a:pt x="83" y="689"/>
                </a:lnTo>
                <a:lnTo>
                  <a:pt x="81" y="692"/>
                </a:lnTo>
                <a:lnTo>
                  <a:pt x="78" y="698"/>
                </a:lnTo>
                <a:lnTo>
                  <a:pt x="77" y="704"/>
                </a:lnTo>
                <a:lnTo>
                  <a:pt x="77" y="711"/>
                </a:lnTo>
                <a:lnTo>
                  <a:pt x="76" y="719"/>
                </a:lnTo>
                <a:lnTo>
                  <a:pt x="76" y="726"/>
                </a:lnTo>
                <a:lnTo>
                  <a:pt x="75" y="734"/>
                </a:lnTo>
                <a:lnTo>
                  <a:pt x="71" y="745"/>
                </a:lnTo>
                <a:lnTo>
                  <a:pt x="66" y="753"/>
                </a:lnTo>
                <a:lnTo>
                  <a:pt x="62" y="757"/>
                </a:lnTo>
                <a:lnTo>
                  <a:pt x="60" y="758"/>
                </a:lnTo>
                <a:lnTo>
                  <a:pt x="55" y="703"/>
                </a:lnTo>
                <a:lnTo>
                  <a:pt x="64" y="677"/>
                </a:lnTo>
                <a:lnTo>
                  <a:pt x="72" y="653"/>
                </a:lnTo>
                <a:lnTo>
                  <a:pt x="79" y="631"/>
                </a:lnTo>
                <a:lnTo>
                  <a:pt x="85" y="610"/>
                </a:lnTo>
                <a:lnTo>
                  <a:pt x="90" y="590"/>
                </a:lnTo>
                <a:lnTo>
                  <a:pt x="93" y="572"/>
                </a:lnTo>
                <a:lnTo>
                  <a:pt x="95" y="556"/>
                </a:lnTo>
                <a:lnTo>
                  <a:pt x="98" y="540"/>
                </a:lnTo>
                <a:lnTo>
                  <a:pt x="99" y="526"/>
                </a:lnTo>
                <a:lnTo>
                  <a:pt x="99" y="514"/>
                </a:lnTo>
                <a:lnTo>
                  <a:pt x="100" y="504"/>
                </a:lnTo>
                <a:lnTo>
                  <a:pt x="100" y="496"/>
                </a:lnTo>
                <a:lnTo>
                  <a:pt x="100" y="489"/>
                </a:lnTo>
                <a:lnTo>
                  <a:pt x="99" y="483"/>
                </a:lnTo>
                <a:lnTo>
                  <a:pt x="99" y="481"/>
                </a:lnTo>
                <a:lnTo>
                  <a:pt x="99" y="480"/>
                </a:lnTo>
                <a:lnTo>
                  <a:pt x="100" y="467"/>
                </a:lnTo>
                <a:lnTo>
                  <a:pt x="103" y="451"/>
                </a:lnTo>
                <a:lnTo>
                  <a:pt x="109" y="434"/>
                </a:lnTo>
                <a:lnTo>
                  <a:pt x="116" y="415"/>
                </a:lnTo>
                <a:lnTo>
                  <a:pt x="122" y="399"/>
                </a:lnTo>
                <a:lnTo>
                  <a:pt x="128" y="386"/>
                </a:lnTo>
                <a:lnTo>
                  <a:pt x="132" y="376"/>
                </a:lnTo>
                <a:lnTo>
                  <a:pt x="133" y="373"/>
                </a:lnTo>
                <a:lnTo>
                  <a:pt x="133" y="372"/>
                </a:lnTo>
                <a:lnTo>
                  <a:pt x="133" y="367"/>
                </a:lnTo>
                <a:lnTo>
                  <a:pt x="133" y="360"/>
                </a:lnTo>
                <a:lnTo>
                  <a:pt x="133" y="353"/>
                </a:lnTo>
                <a:lnTo>
                  <a:pt x="133" y="345"/>
                </a:lnTo>
                <a:lnTo>
                  <a:pt x="133" y="338"/>
                </a:lnTo>
                <a:lnTo>
                  <a:pt x="133" y="332"/>
                </a:lnTo>
                <a:lnTo>
                  <a:pt x="133" y="327"/>
                </a:lnTo>
                <a:lnTo>
                  <a:pt x="134" y="322"/>
                </a:lnTo>
                <a:lnTo>
                  <a:pt x="136" y="317"/>
                </a:lnTo>
                <a:lnTo>
                  <a:pt x="136" y="311"/>
                </a:lnTo>
                <a:lnTo>
                  <a:pt x="137" y="304"/>
                </a:lnTo>
                <a:lnTo>
                  <a:pt x="138" y="298"/>
                </a:lnTo>
                <a:lnTo>
                  <a:pt x="139" y="292"/>
                </a:lnTo>
                <a:lnTo>
                  <a:pt x="139" y="289"/>
                </a:lnTo>
                <a:lnTo>
                  <a:pt x="139" y="286"/>
                </a:lnTo>
                <a:lnTo>
                  <a:pt x="139" y="282"/>
                </a:lnTo>
                <a:lnTo>
                  <a:pt x="140" y="277"/>
                </a:lnTo>
                <a:lnTo>
                  <a:pt x="140" y="272"/>
                </a:lnTo>
                <a:lnTo>
                  <a:pt x="141" y="264"/>
                </a:lnTo>
                <a:lnTo>
                  <a:pt x="141" y="256"/>
                </a:lnTo>
                <a:lnTo>
                  <a:pt x="141" y="248"/>
                </a:lnTo>
                <a:lnTo>
                  <a:pt x="140" y="241"/>
                </a:lnTo>
                <a:lnTo>
                  <a:pt x="139" y="234"/>
                </a:lnTo>
                <a:lnTo>
                  <a:pt x="138" y="228"/>
                </a:lnTo>
                <a:lnTo>
                  <a:pt x="138" y="221"/>
                </a:lnTo>
                <a:lnTo>
                  <a:pt x="138" y="217"/>
                </a:lnTo>
                <a:lnTo>
                  <a:pt x="139" y="211"/>
                </a:lnTo>
                <a:lnTo>
                  <a:pt x="140" y="206"/>
                </a:lnTo>
                <a:lnTo>
                  <a:pt x="141" y="202"/>
                </a:lnTo>
                <a:lnTo>
                  <a:pt x="141" y="197"/>
                </a:lnTo>
                <a:lnTo>
                  <a:pt x="143" y="192"/>
                </a:lnTo>
                <a:lnTo>
                  <a:pt x="144" y="187"/>
                </a:lnTo>
                <a:lnTo>
                  <a:pt x="145" y="177"/>
                </a:lnTo>
                <a:lnTo>
                  <a:pt x="146" y="165"/>
                </a:lnTo>
                <a:lnTo>
                  <a:pt x="147" y="150"/>
                </a:lnTo>
                <a:lnTo>
                  <a:pt x="147" y="133"/>
                </a:lnTo>
                <a:lnTo>
                  <a:pt x="146" y="114"/>
                </a:lnTo>
                <a:lnTo>
                  <a:pt x="143" y="95"/>
                </a:lnTo>
                <a:lnTo>
                  <a:pt x="137" y="74"/>
                </a:lnTo>
                <a:lnTo>
                  <a:pt x="133" y="66"/>
                </a:lnTo>
                <a:lnTo>
                  <a:pt x="130" y="59"/>
                </a:lnTo>
                <a:lnTo>
                  <a:pt x="125" y="52"/>
                </a:lnTo>
                <a:lnTo>
                  <a:pt x="121" y="46"/>
                </a:lnTo>
                <a:lnTo>
                  <a:pt x="115" y="41"/>
                </a:lnTo>
                <a:lnTo>
                  <a:pt x="109" y="35"/>
                </a:lnTo>
                <a:lnTo>
                  <a:pt x="103" y="29"/>
                </a:lnTo>
                <a:lnTo>
                  <a:pt x="97" y="25"/>
                </a:lnTo>
                <a:lnTo>
                  <a:pt x="91" y="20"/>
                </a:lnTo>
                <a:lnTo>
                  <a:pt x="92" y="20"/>
                </a:lnTo>
                <a:lnTo>
                  <a:pt x="97" y="19"/>
                </a:lnTo>
                <a:lnTo>
                  <a:pt x="102" y="18"/>
                </a:lnTo>
                <a:lnTo>
                  <a:pt x="109" y="15"/>
                </a:lnTo>
                <a:lnTo>
                  <a:pt x="118" y="13"/>
                </a:lnTo>
                <a:lnTo>
                  <a:pt x="128" y="10"/>
                </a:lnTo>
                <a:lnTo>
                  <a:pt x="137" y="5"/>
                </a:lnTo>
                <a:lnTo>
                  <a:pt x="145" y="0"/>
                </a:lnTo>
                <a:lnTo>
                  <a:pt x="145" y="2"/>
                </a:lnTo>
                <a:lnTo>
                  <a:pt x="146" y="5"/>
                </a:lnTo>
                <a:lnTo>
                  <a:pt x="147" y="10"/>
                </a:lnTo>
                <a:lnTo>
                  <a:pt x="149" y="18"/>
                </a:lnTo>
                <a:lnTo>
                  <a:pt x="154" y="27"/>
                </a:lnTo>
                <a:lnTo>
                  <a:pt x="161" y="38"/>
                </a:lnTo>
                <a:lnTo>
                  <a:pt x="169" y="53"/>
                </a:lnTo>
                <a:lnTo>
                  <a:pt x="182" y="69"/>
                </a:lnTo>
                <a:lnTo>
                  <a:pt x="198" y="91"/>
                </a:lnTo>
                <a:lnTo>
                  <a:pt x="199" y="92"/>
                </a:lnTo>
                <a:lnTo>
                  <a:pt x="201" y="97"/>
                </a:lnTo>
                <a:lnTo>
                  <a:pt x="202" y="106"/>
                </a:lnTo>
                <a:lnTo>
                  <a:pt x="203" y="120"/>
                </a:lnTo>
                <a:lnTo>
                  <a:pt x="222" y="211"/>
                </a:lnTo>
                <a:lnTo>
                  <a:pt x="223" y="212"/>
                </a:lnTo>
                <a:lnTo>
                  <a:pt x="225" y="215"/>
                </a:lnTo>
                <a:lnTo>
                  <a:pt x="230" y="217"/>
                </a:lnTo>
                <a:lnTo>
                  <a:pt x="236" y="212"/>
                </a:lnTo>
                <a:lnTo>
                  <a:pt x="236" y="213"/>
                </a:lnTo>
                <a:lnTo>
                  <a:pt x="236" y="217"/>
                </a:lnTo>
                <a:lnTo>
                  <a:pt x="237" y="221"/>
                </a:lnTo>
                <a:lnTo>
                  <a:pt x="237" y="227"/>
                </a:lnTo>
                <a:lnTo>
                  <a:pt x="237" y="233"/>
                </a:lnTo>
                <a:lnTo>
                  <a:pt x="237" y="240"/>
                </a:lnTo>
                <a:lnTo>
                  <a:pt x="236" y="245"/>
                </a:lnTo>
                <a:lnTo>
                  <a:pt x="234" y="250"/>
                </a:lnTo>
                <a:lnTo>
                  <a:pt x="233" y="250"/>
                </a:lnTo>
                <a:lnTo>
                  <a:pt x="231" y="252"/>
                </a:lnTo>
                <a:lnTo>
                  <a:pt x="227" y="255"/>
                </a:lnTo>
                <a:lnTo>
                  <a:pt x="223" y="258"/>
                </a:lnTo>
                <a:lnTo>
                  <a:pt x="218" y="264"/>
                </a:lnTo>
                <a:lnTo>
                  <a:pt x="215" y="272"/>
                </a:lnTo>
                <a:lnTo>
                  <a:pt x="211" y="281"/>
                </a:lnTo>
                <a:lnTo>
                  <a:pt x="209" y="292"/>
                </a:lnTo>
                <a:lnTo>
                  <a:pt x="208" y="295"/>
                </a:lnTo>
                <a:lnTo>
                  <a:pt x="203" y="303"/>
                </a:lnTo>
                <a:lnTo>
                  <a:pt x="198" y="313"/>
                </a:lnTo>
                <a:lnTo>
                  <a:pt x="191" y="325"/>
                </a:lnTo>
                <a:lnTo>
                  <a:pt x="184" y="338"/>
                </a:lnTo>
                <a:lnTo>
                  <a:pt x="178" y="351"/>
                </a:lnTo>
                <a:lnTo>
                  <a:pt x="174" y="363"/>
                </a:lnTo>
                <a:lnTo>
                  <a:pt x="171" y="371"/>
                </a:lnTo>
                <a:lnTo>
                  <a:pt x="170" y="376"/>
                </a:lnTo>
                <a:lnTo>
                  <a:pt x="169" y="384"/>
                </a:lnTo>
                <a:lnTo>
                  <a:pt x="168" y="392"/>
                </a:lnTo>
                <a:lnTo>
                  <a:pt x="167" y="403"/>
                </a:lnTo>
                <a:lnTo>
                  <a:pt x="165" y="414"/>
                </a:lnTo>
                <a:lnTo>
                  <a:pt x="165" y="428"/>
                </a:lnTo>
                <a:lnTo>
                  <a:pt x="165" y="445"/>
                </a:lnTo>
                <a:lnTo>
                  <a:pt x="167" y="466"/>
                </a:lnTo>
                <a:lnTo>
                  <a:pt x="164" y="645"/>
                </a:lnTo>
                <a:lnTo>
                  <a:pt x="163" y="648"/>
                </a:lnTo>
                <a:lnTo>
                  <a:pt x="159" y="652"/>
                </a:lnTo>
                <a:lnTo>
                  <a:pt x="153" y="659"/>
                </a:lnTo>
                <a:lnTo>
                  <a:pt x="147" y="668"/>
                </a:lnTo>
                <a:lnTo>
                  <a:pt x="140" y="677"/>
                </a:lnTo>
                <a:lnTo>
                  <a:pt x="134" y="687"/>
                </a:lnTo>
                <a:lnTo>
                  <a:pt x="131" y="695"/>
                </a:lnTo>
                <a:lnTo>
                  <a:pt x="130" y="702"/>
                </a:lnTo>
                <a:lnTo>
                  <a:pt x="122" y="736"/>
                </a:lnTo>
                <a:lnTo>
                  <a:pt x="116" y="740"/>
                </a:lnTo>
                <a:lnTo>
                  <a:pt x="116" y="745"/>
                </a:lnTo>
                <a:lnTo>
                  <a:pt x="122" y="759"/>
                </a:lnTo>
                <a:lnTo>
                  <a:pt x="115" y="779"/>
                </a:lnTo>
                <a:lnTo>
                  <a:pt x="118" y="794"/>
                </a:lnTo>
                <a:lnTo>
                  <a:pt x="115" y="821"/>
                </a:lnTo>
                <a:lnTo>
                  <a:pt x="107" y="825"/>
                </a:lnTo>
                <a:lnTo>
                  <a:pt x="108" y="840"/>
                </a:lnTo>
                <a:lnTo>
                  <a:pt x="114" y="840"/>
                </a:lnTo>
                <a:lnTo>
                  <a:pt x="114" y="842"/>
                </a:lnTo>
                <a:lnTo>
                  <a:pt x="114" y="849"/>
                </a:lnTo>
                <a:lnTo>
                  <a:pt x="114" y="859"/>
                </a:lnTo>
                <a:lnTo>
                  <a:pt x="114" y="872"/>
                </a:lnTo>
                <a:lnTo>
                  <a:pt x="114" y="884"/>
                </a:lnTo>
                <a:lnTo>
                  <a:pt x="114" y="897"/>
                </a:lnTo>
                <a:lnTo>
                  <a:pt x="114" y="907"/>
                </a:lnTo>
                <a:lnTo>
                  <a:pt x="113" y="915"/>
                </a:lnTo>
                <a:lnTo>
                  <a:pt x="112" y="925"/>
                </a:lnTo>
                <a:lnTo>
                  <a:pt x="109" y="930"/>
                </a:lnTo>
                <a:lnTo>
                  <a:pt x="108" y="935"/>
                </a:lnTo>
                <a:lnTo>
                  <a:pt x="108" y="940"/>
                </a:lnTo>
                <a:lnTo>
                  <a:pt x="110" y="944"/>
                </a:lnTo>
                <a:lnTo>
                  <a:pt x="113" y="946"/>
                </a:lnTo>
                <a:lnTo>
                  <a:pt x="114" y="950"/>
                </a:lnTo>
                <a:lnTo>
                  <a:pt x="115" y="954"/>
                </a:lnTo>
                <a:lnTo>
                  <a:pt x="115" y="960"/>
                </a:lnTo>
                <a:lnTo>
                  <a:pt x="116" y="968"/>
                </a:lnTo>
                <a:lnTo>
                  <a:pt x="117" y="980"/>
                </a:lnTo>
                <a:lnTo>
                  <a:pt x="117" y="991"/>
                </a:lnTo>
                <a:lnTo>
                  <a:pt x="118" y="1004"/>
                </a:lnTo>
                <a:lnTo>
                  <a:pt x="117" y="1015"/>
                </a:lnTo>
                <a:lnTo>
                  <a:pt x="116" y="1026"/>
                </a:lnTo>
                <a:lnTo>
                  <a:pt x="113" y="1033"/>
                </a:lnTo>
                <a:lnTo>
                  <a:pt x="112" y="1034"/>
                </a:lnTo>
                <a:lnTo>
                  <a:pt x="108" y="1036"/>
                </a:lnTo>
                <a:lnTo>
                  <a:pt x="102" y="1040"/>
                </a:lnTo>
                <a:lnTo>
                  <a:pt x="97" y="1045"/>
                </a:lnTo>
                <a:lnTo>
                  <a:pt x="90" y="1052"/>
                </a:lnTo>
                <a:lnTo>
                  <a:pt x="85" y="1060"/>
                </a:lnTo>
                <a:lnTo>
                  <a:pt x="81" y="1069"/>
                </a:lnTo>
                <a:lnTo>
                  <a:pt x="78" y="1080"/>
                </a:lnTo>
                <a:lnTo>
                  <a:pt x="77" y="1095"/>
                </a:lnTo>
                <a:lnTo>
                  <a:pt x="76" y="1117"/>
                </a:lnTo>
                <a:lnTo>
                  <a:pt x="76" y="1142"/>
                </a:lnTo>
                <a:lnTo>
                  <a:pt x="76" y="1168"/>
                </a:lnTo>
                <a:lnTo>
                  <a:pt x="76" y="1194"/>
                </a:lnTo>
                <a:lnTo>
                  <a:pt x="76" y="1214"/>
                </a:lnTo>
                <a:lnTo>
                  <a:pt x="76" y="1229"/>
                </a:lnTo>
                <a:lnTo>
                  <a:pt x="76" y="1235"/>
                </a:lnTo>
                <a:lnTo>
                  <a:pt x="71" y="1237"/>
                </a:lnTo>
                <a:lnTo>
                  <a:pt x="72" y="1245"/>
                </a:lnTo>
                <a:lnTo>
                  <a:pt x="77" y="1260"/>
                </a:lnTo>
                <a:lnTo>
                  <a:pt x="78" y="1282"/>
                </a:lnTo>
                <a:lnTo>
                  <a:pt x="101" y="1308"/>
                </a:lnTo>
                <a:lnTo>
                  <a:pt x="178" y="1312"/>
                </a:lnTo>
                <a:lnTo>
                  <a:pt x="178" y="1313"/>
                </a:lnTo>
                <a:lnTo>
                  <a:pt x="179" y="1314"/>
                </a:lnTo>
                <a:lnTo>
                  <a:pt x="180" y="1317"/>
                </a:lnTo>
                <a:lnTo>
                  <a:pt x="180" y="1321"/>
                </a:lnTo>
                <a:lnTo>
                  <a:pt x="182" y="1328"/>
                </a:lnTo>
                <a:lnTo>
                  <a:pt x="183" y="1337"/>
                </a:lnTo>
                <a:lnTo>
                  <a:pt x="183" y="1349"/>
                </a:lnTo>
                <a:lnTo>
                  <a:pt x="183" y="1399"/>
                </a:lnTo>
                <a:lnTo>
                  <a:pt x="191" y="1451"/>
                </a:lnTo>
                <a:lnTo>
                  <a:pt x="272" y="1454"/>
                </a:lnTo>
                <a:lnTo>
                  <a:pt x="300" y="149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599" name="Freeform 23"/>
          <p:cNvSpPr>
            <a:spLocks/>
          </p:cNvSpPr>
          <p:nvPr/>
        </p:nvSpPr>
        <p:spPr bwMode="auto">
          <a:xfrm>
            <a:off x="2630489" y="5249863"/>
            <a:ext cx="211137" cy="1198562"/>
          </a:xfrm>
          <a:custGeom>
            <a:avLst/>
            <a:gdLst>
              <a:gd name="T0" fmla="*/ 2147483647 w 300"/>
              <a:gd name="T1" fmla="*/ 2147483647 h 1511"/>
              <a:gd name="T2" fmla="*/ 2147483647 w 300"/>
              <a:gd name="T3" fmla="*/ 2147483647 h 1511"/>
              <a:gd name="T4" fmla="*/ 2147483647 w 300"/>
              <a:gd name="T5" fmla="*/ 2147483647 h 1511"/>
              <a:gd name="T6" fmla="*/ 2147483647 w 300"/>
              <a:gd name="T7" fmla="*/ 2147483647 h 1511"/>
              <a:gd name="T8" fmla="*/ 2147483647 w 300"/>
              <a:gd name="T9" fmla="*/ 2147483647 h 1511"/>
              <a:gd name="T10" fmla="*/ 2147483647 w 300"/>
              <a:gd name="T11" fmla="*/ 2147483647 h 1511"/>
              <a:gd name="T12" fmla="*/ 2147483647 w 300"/>
              <a:gd name="T13" fmla="*/ 2147483647 h 1511"/>
              <a:gd name="T14" fmla="*/ 2147483647 w 300"/>
              <a:gd name="T15" fmla="*/ 2147483647 h 1511"/>
              <a:gd name="T16" fmla="*/ 2147483647 w 300"/>
              <a:gd name="T17" fmla="*/ 2147483647 h 1511"/>
              <a:gd name="T18" fmla="*/ 2147483647 w 300"/>
              <a:gd name="T19" fmla="*/ 2147483647 h 1511"/>
              <a:gd name="T20" fmla="*/ 2147483647 w 300"/>
              <a:gd name="T21" fmla="*/ 2147483647 h 1511"/>
              <a:gd name="T22" fmla="*/ 2147483647 w 300"/>
              <a:gd name="T23" fmla="*/ 2147483647 h 1511"/>
              <a:gd name="T24" fmla="*/ 2147483647 w 300"/>
              <a:gd name="T25" fmla="*/ 2147483647 h 1511"/>
              <a:gd name="T26" fmla="*/ 2147483647 w 300"/>
              <a:gd name="T27" fmla="*/ 2147483647 h 1511"/>
              <a:gd name="T28" fmla="*/ 2147483647 w 300"/>
              <a:gd name="T29" fmla="*/ 2147483647 h 1511"/>
              <a:gd name="T30" fmla="*/ 2147483647 w 300"/>
              <a:gd name="T31" fmla="*/ 2147483647 h 1511"/>
              <a:gd name="T32" fmla="*/ 2147483647 w 300"/>
              <a:gd name="T33" fmla="*/ 2147483647 h 1511"/>
              <a:gd name="T34" fmla="*/ 2147483647 w 300"/>
              <a:gd name="T35" fmla="*/ 2147483647 h 1511"/>
              <a:gd name="T36" fmla="*/ 2147483647 w 300"/>
              <a:gd name="T37" fmla="*/ 2147483647 h 1511"/>
              <a:gd name="T38" fmla="*/ 2147483647 w 300"/>
              <a:gd name="T39" fmla="*/ 2147483647 h 1511"/>
              <a:gd name="T40" fmla="*/ 2147483647 w 300"/>
              <a:gd name="T41" fmla="*/ 2147483647 h 1511"/>
              <a:gd name="T42" fmla="*/ 2147483647 w 300"/>
              <a:gd name="T43" fmla="*/ 2147483647 h 1511"/>
              <a:gd name="T44" fmla="*/ 2147483647 w 300"/>
              <a:gd name="T45" fmla="*/ 2147483647 h 1511"/>
              <a:gd name="T46" fmla="*/ 2147483647 w 300"/>
              <a:gd name="T47" fmla="*/ 2147483647 h 1511"/>
              <a:gd name="T48" fmla="*/ 2147483647 w 300"/>
              <a:gd name="T49" fmla="*/ 2147483647 h 1511"/>
              <a:gd name="T50" fmla="*/ 2147483647 w 300"/>
              <a:gd name="T51" fmla="*/ 2147483647 h 1511"/>
              <a:gd name="T52" fmla="*/ 2147483647 w 300"/>
              <a:gd name="T53" fmla="*/ 2147483647 h 1511"/>
              <a:gd name="T54" fmla="*/ 2147483647 w 300"/>
              <a:gd name="T55" fmla="*/ 2147483647 h 1511"/>
              <a:gd name="T56" fmla="*/ 2147483647 w 300"/>
              <a:gd name="T57" fmla="*/ 2147483647 h 1511"/>
              <a:gd name="T58" fmla="*/ 2147483647 w 300"/>
              <a:gd name="T59" fmla="*/ 2147483647 h 1511"/>
              <a:gd name="T60" fmla="*/ 2147483647 w 300"/>
              <a:gd name="T61" fmla="*/ 2147483647 h 1511"/>
              <a:gd name="T62" fmla="*/ 2147483647 w 300"/>
              <a:gd name="T63" fmla="*/ 2147483647 h 1511"/>
              <a:gd name="T64" fmla="*/ 2147483647 w 300"/>
              <a:gd name="T65" fmla="*/ 2147483647 h 1511"/>
              <a:gd name="T66" fmla="*/ 2147483647 w 300"/>
              <a:gd name="T67" fmla="*/ 2147483647 h 1511"/>
              <a:gd name="T68" fmla="*/ 2147483647 w 300"/>
              <a:gd name="T69" fmla="*/ 0 h 1511"/>
              <a:gd name="T70" fmla="*/ 2147483647 w 300"/>
              <a:gd name="T71" fmla="*/ 2147483647 h 1511"/>
              <a:gd name="T72" fmla="*/ 2147483647 w 300"/>
              <a:gd name="T73" fmla="*/ 2147483647 h 1511"/>
              <a:gd name="T74" fmla="*/ 2147483647 w 300"/>
              <a:gd name="T75" fmla="*/ 2147483647 h 1511"/>
              <a:gd name="T76" fmla="*/ 2147483647 w 300"/>
              <a:gd name="T77" fmla="*/ 2147483647 h 1511"/>
              <a:gd name="T78" fmla="*/ 2147483647 w 300"/>
              <a:gd name="T79" fmla="*/ 2147483647 h 1511"/>
              <a:gd name="T80" fmla="*/ 2147483647 w 300"/>
              <a:gd name="T81" fmla="*/ 2147483647 h 1511"/>
              <a:gd name="T82" fmla="*/ 2147483647 w 300"/>
              <a:gd name="T83" fmla="*/ 2147483647 h 1511"/>
              <a:gd name="T84" fmla="*/ 2147483647 w 300"/>
              <a:gd name="T85" fmla="*/ 2147483647 h 1511"/>
              <a:gd name="T86" fmla="*/ 2147483647 w 300"/>
              <a:gd name="T87" fmla="*/ 2147483647 h 1511"/>
              <a:gd name="T88" fmla="*/ 2147483647 w 300"/>
              <a:gd name="T89" fmla="*/ 2147483647 h 1511"/>
              <a:gd name="T90" fmla="*/ 2147483647 w 300"/>
              <a:gd name="T91" fmla="*/ 2147483647 h 1511"/>
              <a:gd name="T92" fmla="*/ 2147483647 w 300"/>
              <a:gd name="T93" fmla="*/ 2147483647 h 1511"/>
              <a:gd name="T94" fmla="*/ 2147483647 w 300"/>
              <a:gd name="T95" fmla="*/ 2147483647 h 1511"/>
              <a:gd name="T96" fmla="*/ 2147483647 w 300"/>
              <a:gd name="T97" fmla="*/ 2147483647 h 1511"/>
              <a:gd name="T98" fmla="*/ 2147483647 w 300"/>
              <a:gd name="T99" fmla="*/ 2147483647 h 1511"/>
              <a:gd name="T100" fmla="*/ 2147483647 w 300"/>
              <a:gd name="T101" fmla="*/ 2147483647 h 1511"/>
              <a:gd name="T102" fmla="*/ 2147483647 w 300"/>
              <a:gd name="T103" fmla="*/ 2147483647 h 1511"/>
              <a:gd name="T104" fmla="*/ 2147483647 w 300"/>
              <a:gd name="T105" fmla="*/ 2147483647 h 1511"/>
              <a:gd name="T106" fmla="*/ 2147483647 w 300"/>
              <a:gd name="T107" fmla="*/ 2147483647 h 1511"/>
              <a:gd name="T108" fmla="*/ 2147483647 w 300"/>
              <a:gd name="T109" fmla="*/ 2147483647 h 1511"/>
              <a:gd name="T110" fmla="*/ 2147483647 w 300"/>
              <a:gd name="T111" fmla="*/ 2147483647 h 1511"/>
              <a:gd name="T112" fmla="*/ 2147483647 w 300"/>
              <a:gd name="T113" fmla="*/ 2147483647 h 1511"/>
              <a:gd name="T114" fmla="*/ 2147483647 w 300"/>
              <a:gd name="T115" fmla="*/ 2147483647 h 1511"/>
              <a:gd name="T116" fmla="*/ 2147483647 w 300"/>
              <a:gd name="T117" fmla="*/ 2147483647 h 1511"/>
              <a:gd name="T118" fmla="*/ 2147483647 w 300"/>
              <a:gd name="T119" fmla="*/ 2147483647 h 1511"/>
              <a:gd name="T120" fmla="*/ 2147483647 w 300"/>
              <a:gd name="T121" fmla="*/ 2147483647 h 1511"/>
              <a:gd name="T122" fmla="*/ 2147483647 w 300"/>
              <a:gd name="T123" fmla="*/ 2147483647 h 1511"/>
              <a:gd name="T124" fmla="*/ 2147483647 w 300"/>
              <a:gd name="T125" fmla="*/ 2147483647 h 151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00"/>
              <a:gd name="T190" fmla="*/ 0 h 1511"/>
              <a:gd name="T191" fmla="*/ 300 w 300"/>
              <a:gd name="T192" fmla="*/ 1511 h 151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00" h="1511">
                <a:moveTo>
                  <a:pt x="300" y="1495"/>
                </a:moveTo>
                <a:lnTo>
                  <a:pt x="288" y="1503"/>
                </a:lnTo>
                <a:lnTo>
                  <a:pt x="272" y="1495"/>
                </a:lnTo>
                <a:lnTo>
                  <a:pt x="261" y="1483"/>
                </a:lnTo>
                <a:lnTo>
                  <a:pt x="242" y="1487"/>
                </a:lnTo>
                <a:lnTo>
                  <a:pt x="223" y="1499"/>
                </a:lnTo>
                <a:lnTo>
                  <a:pt x="211" y="1511"/>
                </a:lnTo>
                <a:lnTo>
                  <a:pt x="205" y="1495"/>
                </a:lnTo>
                <a:lnTo>
                  <a:pt x="208" y="1475"/>
                </a:lnTo>
                <a:lnTo>
                  <a:pt x="205" y="1464"/>
                </a:lnTo>
                <a:lnTo>
                  <a:pt x="185" y="1472"/>
                </a:lnTo>
                <a:lnTo>
                  <a:pt x="185" y="1495"/>
                </a:lnTo>
                <a:lnTo>
                  <a:pt x="151" y="1495"/>
                </a:lnTo>
                <a:lnTo>
                  <a:pt x="139" y="1456"/>
                </a:lnTo>
                <a:lnTo>
                  <a:pt x="109" y="1459"/>
                </a:lnTo>
                <a:lnTo>
                  <a:pt x="109" y="1431"/>
                </a:lnTo>
                <a:lnTo>
                  <a:pt x="132" y="1423"/>
                </a:lnTo>
                <a:lnTo>
                  <a:pt x="144" y="1384"/>
                </a:lnTo>
                <a:lnTo>
                  <a:pt x="144" y="1380"/>
                </a:lnTo>
                <a:lnTo>
                  <a:pt x="140" y="1374"/>
                </a:lnTo>
                <a:lnTo>
                  <a:pt x="136" y="1368"/>
                </a:lnTo>
                <a:lnTo>
                  <a:pt x="130" y="1364"/>
                </a:lnTo>
                <a:lnTo>
                  <a:pt x="123" y="1359"/>
                </a:lnTo>
                <a:lnTo>
                  <a:pt x="118" y="1356"/>
                </a:lnTo>
                <a:lnTo>
                  <a:pt x="114" y="1353"/>
                </a:lnTo>
                <a:lnTo>
                  <a:pt x="113" y="1352"/>
                </a:lnTo>
                <a:lnTo>
                  <a:pt x="101" y="1350"/>
                </a:lnTo>
                <a:lnTo>
                  <a:pt x="91" y="1350"/>
                </a:lnTo>
                <a:lnTo>
                  <a:pt x="83" y="1353"/>
                </a:lnTo>
                <a:lnTo>
                  <a:pt x="77" y="1358"/>
                </a:lnTo>
                <a:lnTo>
                  <a:pt x="72" y="1362"/>
                </a:lnTo>
                <a:lnTo>
                  <a:pt x="69" y="1367"/>
                </a:lnTo>
                <a:lnTo>
                  <a:pt x="67" y="1371"/>
                </a:lnTo>
                <a:lnTo>
                  <a:pt x="67" y="1372"/>
                </a:lnTo>
                <a:lnTo>
                  <a:pt x="6" y="1305"/>
                </a:lnTo>
                <a:lnTo>
                  <a:pt x="2" y="1297"/>
                </a:lnTo>
                <a:lnTo>
                  <a:pt x="1" y="1285"/>
                </a:lnTo>
                <a:lnTo>
                  <a:pt x="0" y="1271"/>
                </a:lnTo>
                <a:lnTo>
                  <a:pt x="0" y="1254"/>
                </a:lnTo>
                <a:lnTo>
                  <a:pt x="0" y="1236"/>
                </a:lnTo>
                <a:lnTo>
                  <a:pt x="1" y="1215"/>
                </a:lnTo>
                <a:lnTo>
                  <a:pt x="2" y="1195"/>
                </a:lnTo>
                <a:lnTo>
                  <a:pt x="5" y="1174"/>
                </a:lnTo>
                <a:lnTo>
                  <a:pt x="7" y="1153"/>
                </a:lnTo>
                <a:lnTo>
                  <a:pt x="9" y="1134"/>
                </a:lnTo>
                <a:lnTo>
                  <a:pt x="10" y="1115"/>
                </a:lnTo>
                <a:lnTo>
                  <a:pt x="13" y="1099"/>
                </a:lnTo>
                <a:lnTo>
                  <a:pt x="15" y="1087"/>
                </a:lnTo>
                <a:lnTo>
                  <a:pt x="16" y="1076"/>
                </a:lnTo>
                <a:lnTo>
                  <a:pt x="17" y="1069"/>
                </a:lnTo>
                <a:lnTo>
                  <a:pt x="17" y="1067"/>
                </a:lnTo>
                <a:lnTo>
                  <a:pt x="52" y="1019"/>
                </a:lnTo>
                <a:lnTo>
                  <a:pt x="60" y="968"/>
                </a:lnTo>
                <a:lnTo>
                  <a:pt x="60" y="904"/>
                </a:lnTo>
                <a:lnTo>
                  <a:pt x="33" y="865"/>
                </a:lnTo>
                <a:lnTo>
                  <a:pt x="67" y="829"/>
                </a:lnTo>
                <a:lnTo>
                  <a:pt x="71" y="794"/>
                </a:lnTo>
                <a:lnTo>
                  <a:pt x="55" y="794"/>
                </a:lnTo>
                <a:lnTo>
                  <a:pt x="63" y="777"/>
                </a:lnTo>
                <a:lnTo>
                  <a:pt x="75" y="777"/>
                </a:lnTo>
                <a:lnTo>
                  <a:pt x="94" y="766"/>
                </a:lnTo>
                <a:lnTo>
                  <a:pt x="98" y="734"/>
                </a:lnTo>
                <a:lnTo>
                  <a:pt x="98" y="714"/>
                </a:lnTo>
                <a:lnTo>
                  <a:pt x="101" y="695"/>
                </a:lnTo>
                <a:lnTo>
                  <a:pt x="109" y="663"/>
                </a:lnTo>
                <a:lnTo>
                  <a:pt x="94" y="671"/>
                </a:lnTo>
                <a:lnTo>
                  <a:pt x="86" y="687"/>
                </a:lnTo>
                <a:lnTo>
                  <a:pt x="83" y="689"/>
                </a:lnTo>
                <a:lnTo>
                  <a:pt x="81" y="692"/>
                </a:lnTo>
                <a:lnTo>
                  <a:pt x="78" y="698"/>
                </a:lnTo>
                <a:lnTo>
                  <a:pt x="77" y="704"/>
                </a:lnTo>
                <a:lnTo>
                  <a:pt x="77" y="711"/>
                </a:lnTo>
                <a:lnTo>
                  <a:pt x="76" y="719"/>
                </a:lnTo>
                <a:lnTo>
                  <a:pt x="76" y="726"/>
                </a:lnTo>
                <a:lnTo>
                  <a:pt x="75" y="734"/>
                </a:lnTo>
                <a:lnTo>
                  <a:pt x="71" y="745"/>
                </a:lnTo>
                <a:lnTo>
                  <a:pt x="66" y="753"/>
                </a:lnTo>
                <a:lnTo>
                  <a:pt x="62" y="757"/>
                </a:lnTo>
                <a:lnTo>
                  <a:pt x="60" y="758"/>
                </a:lnTo>
                <a:lnTo>
                  <a:pt x="55" y="703"/>
                </a:lnTo>
                <a:lnTo>
                  <a:pt x="64" y="677"/>
                </a:lnTo>
                <a:lnTo>
                  <a:pt x="72" y="653"/>
                </a:lnTo>
                <a:lnTo>
                  <a:pt x="79" y="631"/>
                </a:lnTo>
                <a:lnTo>
                  <a:pt x="85" y="610"/>
                </a:lnTo>
                <a:lnTo>
                  <a:pt x="90" y="590"/>
                </a:lnTo>
                <a:lnTo>
                  <a:pt x="93" y="572"/>
                </a:lnTo>
                <a:lnTo>
                  <a:pt x="95" y="556"/>
                </a:lnTo>
                <a:lnTo>
                  <a:pt x="98" y="540"/>
                </a:lnTo>
                <a:lnTo>
                  <a:pt x="99" y="526"/>
                </a:lnTo>
                <a:lnTo>
                  <a:pt x="99" y="514"/>
                </a:lnTo>
                <a:lnTo>
                  <a:pt x="100" y="504"/>
                </a:lnTo>
                <a:lnTo>
                  <a:pt x="100" y="496"/>
                </a:lnTo>
                <a:lnTo>
                  <a:pt x="100" y="489"/>
                </a:lnTo>
                <a:lnTo>
                  <a:pt x="99" y="483"/>
                </a:lnTo>
                <a:lnTo>
                  <a:pt x="99" y="481"/>
                </a:lnTo>
                <a:lnTo>
                  <a:pt x="99" y="480"/>
                </a:lnTo>
                <a:lnTo>
                  <a:pt x="100" y="467"/>
                </a:lnTo>
                <a:lnTo>
                  <a:pt x="103" y="451"/>
                </a:lnTo>
                <a:lnTo>
                  <a:pt x="109" y="434"/>
                </a:lnTo>
                <a:lnTo>
                  <a:pt x="116" y="415"/>
                </a:lnTo>
                <a:lnTo>
                  <a:pt x="122" y="399"/>
                </a:lnTo>
                <a:lnTo>
                  <a:pt x="128" y="386"/>
                </a:lnTo>
                <a:lnTo>
                  <a:pt x="132" y="376"/>
                </a:lnTo>
                <a:lnTo>
                  <a:pt x="133" y="373"/>
                </a:lnTo>
                <a:lnTo>
                  <a:pt x="133" y="372"/>
                </a:lnTo>
                <a:lnTo>
                  <a:pt x="133" y="367"/>
                </a:lnTo>
                <a:lnTo>
                  <a:pt x="133" y="360"/>
                </a:lnTo>
                <a:lnTo>
                  <a:pt x="133" y="353"/>
                </a:lnTo>
                <a:lnTo>
                  <a:pt x="133" y="345"/>
                </a:lnTo>
                <a:lnTo>
                  <a:pt x="133" y="338"/>
                </a:lnTo>
                <a:lnTo>
                  <a:pt x="133" y="332"/>
                </a:lnTo>
                <a:lnTo>
                  <a:pt x="133" y="327"/>
                </a:lnTo>
                <a:lnTo>
                  <a:pt x="134" y="322"/>
                </a:lnTo>
                <a:lnTo>
                  <a:pt x="136" y="317"/>
                </a:lnTo>
                <a:lnTo>
                  <a:pt x="136" y="311"/>
                </a:lnTo>
                <a:lnTo>
                  <a:pt x="137" y="304"/>
                </a:lnTo>
                <a:lnTo>
                  <a:pt x="138" y="298"/>
                </a:lnTo>
                <a:lnTo>
                  <a:pt x="139" y="292"/>
                </a:lnTo>
                <a:lnTo>
                  <a:pt x="139" y="289"/>
                </a:lnTo>
                <a:lnTo>
                  <a:pt x="139" y="286"/>
                </a:lnTo>
                <a:lnTo>
                  <a:pt x="139" y="282"/>
                </a:lnTo>
                <a:lnTo>
                  <a:pt x="140" y="277"/>
                </a:lnTo>
                <a:lnTo>
                  <a:pt x="140" y="272"/>
                </a:lnTo>
                <a:lnTo>
                  <a:pt x="141" y="264"/>
                </a:lnTo>
                <a:lnTo>
                  <a:pt x="141" y="256"/>
                </a:lnTo>
                <a:lnTo>
                  <a:pt x="141" y="248"/>
                </a:lnTo>
                <a:lnTo>
                  <a:pt x="140" y="241"/>
                </a:lnTo>
                <a:lnTo>
                  <a:pt x="139" y="234"/>
                </a:lnTo>
                <a:lnTo>
                  <a:pt x="138" y="228"/>
                </a:lnTo>
                <a:lnTo>
                  <a:pt x="138" y="221"/>
                </a:lnTo>
                <a:lnTo>
                  <a:pt x="138" y="217"/>
                </a:lnTo>
                <a:lnTo>
                  <a:pt x="139" y="211"/>
                </a:lnTo>
                <a:lnTo>
                  <a:pt x="140" y="206"/>
                </a:lnTo>
                <a:lnTo>
                  <a:pt x="141" y="202"/>
                </a:lnTo>
                <a:lnTo>
                  <a:pt x="141" y="197"/>
                </a:lnTo>
                <a:lnTo>
                  <a:pt x="143" y="192"/>
                </a:lnTo>
                <a:lnTo>
                  <a:pt x="144" y="187"/>
                </a:lnTo>
                <a:lnTo>
                  <a:pt x="145" y="177"/>
                </a:lnTo>
                <a:lnTo>
                  <a:pt x="146" y="165"/>
                </a:lnTo>
                <a:lnTo>
                  <a:pt x="147" y="150"/>
                </a:lnTo>
                <a:lnTo>
                  <a:pt x="147" y="133"/>
                </a:lnTo>
                <a:lnTo>
                  <a:pt x="146" y="114"/>
                </a:lnTo>
                <a:lnTo>
                  <a:pt x="143" y="95"/>
                </a:lnTo>
                <a:lnTo>
                  <a:pt x="137" y="74"/>
                </a:lnTo>
                <a:lnTo>
                  <a:pt x="133" y="66"/>
                </a:lnTo>
                <a:lnTo>
                  <a:pt x="130" y="59"/>
                </a:lnTo>
                <a:lnTo>
                  <a:pt x="125" y="52"/>
                </a:lnTo>
                <a:lnTo>
                  <a:pt x="121" y="46"/>
                </a:lnTo>
                <a:lnTo>
                  <a:pt x="115" y="41"/>
                </a:lnTo>
                <a:lnTo>
                  <a:pt x="109" y="35"/>
                </a:lnTo>
                <a:lnTo>
                  <a:pt x="103" y="29"/>
                </a:lnTo>
                <a:lnTo>
                  <a:pt x="97" y="25"/>
                </a:lnTo>
                <a:lnTo>
                  <a:pt x="91" y="20"/>
                </a:lnTo>
                <a:lnTo>
                  <a:pt x="92" y="20"/>
                </a:lnTo>
                <a:lnTo>
                  <a:pt x="97" y="19"/>
                </a:lnTo>
                <a:lnTo>
                  <a:pt x="102" y="18"/>
                </a:lnTo>
                <a:lnTo>
                  <a:pt x="109" y="15"/>
                </a:lnTo>
                <a:lnTo>
                  <a:pt x="118" y="13"/>
                </a:lnTo>
                <a:lnTo>
                  <a:pt x="128" y="10"/>
                </a:lnTo>
                <a:lnTo>
                  <a:pt x="137" y="5"/>
                </a:lnTo>
                <a:lnTo>
                  <a:pt x="145" y="0"/>
                </a:lnTo>
                <a:lnTo>
                  <a:pt x="145" y="2"/>
                </a:lnTo>
                <a:lnTo>
                  <a:pt x="146" y="5"/>
                </a:lnTo>
                <a:lnTo>
                  <a:pt x="147" y="10"/>
                </a:lnTo>
                <a:lnTo>
                  <a:pt x="149" y="18"/>
                </a:lnTo>
                <a:lnTo>
                  <a:pt x="154" y="27"/>
                </a:lnTo>
                <a:lnTo>
                  <a:pt x="161" y="38"/>
                </a:lnTo>
                <a:lnTo>
                  <a:pt x="169" y="53"/>
                </a:lnTo>
                <a:lnTo>
                  <a:pt x="182" y="69"/>
                </a:lnTo>
                <a:lnTo>
                  <a:pt x="198" y="91"/>
                </a:lnTo>
                <a:lnTo>
                  <a:pt x="199" y="92"/>
                </a:lnTo>
                <a:lnTo>
                  <a:pt x="201" y="97"/>
                </a:lnTo>
                <a:lnTo>
                  <a:pt x="202" y="106"/>
                </a:lnTo>
                <a:lnTo>
                  <a:pt x="203" y="120"/>
                </a:lnTo>
                <a:lnTo>
                  <a:pt x="222" y="211"/>
                </a:lnTo>
                <a:lnTo>
                  <a:pt x="223" y="212"/>
                </a:lnTo>
                <a:lnTo>
                  <a:pt x="225" y="215"/>
                </a:lnTo>
                <a:lnTo>
                  <a:pt x="230" y="217"/>
                </a:lnTo>
                <a:lnTo>
                  <a:pt x="236" y="212"/>
                </a:lnTo>
                <a:lnTo>
                  <a:pt x="236" y="213"/>
                </a:lnTo>
                <a:lnTo>
                  <a:pt x="236" y="217"/>
                </a:lnTo>
                <a:lnTo>
                  <a:pt x="237" y="221"/>
                </a:lnTo>
                <a:lnTo>
                  <a:pt x="237" y="227"/>
                </a:lnTo>
                <a:lnTo>
                  <a:pt x="237" y="233"/>
                </a:lnTo>
                <a:lnTo>
                  <a:pt x="237" y="240"/>
                </a:lnTo>
                <a:lnTo>
                  <a:pt x="236" y="245"/>
                </a:lnTo>
                <a:lnTo>
                  <a:pt x="234" y="250"/>
                </a:lnTo>
                <a:lnTo>
                  <a:pt x="233" y="250"/>
                </a:lnTo>
                <a:lnTo>
                  <a:pt x="231" y="252"/>
                </a:lnTo>
                <a:lnTo>
                  <a:pt x="227" y="255"/>
                </a:lnTo>
                <a:lnTo>
                  <a:pt x="223" y="258"/>
                </a:lnTo>
                <a:lnTo>
                  <a:pt x="218" y="264"/>
                </a:lnTo>
                <a:lnTo>
                  <a:pt x="215" y="272"/>
                </a:lnTo>
                <a:lnTo>
                  <a:pt x="211" y="281"/>
                </a:lnTo>
                <a:lnTo>
                  <a:pt x="209" y="292"/>
                </a:lnTo>
                <a:lnTo>
                  <a:pt x="208" y="295"/>
                </a:lnTo>
                <a:lnTo>
                  <a:pt x="203" y="303"/>
                </a:lnTo>
                <a:lnTo>
                  <a:pt x="198" y="313"/>
                </a:lnTo>
                <a:lnTo>
                  <a:pt x="191" y="325"/>
                </a:lnTo>
                <a:lnTo>
                  <a:pt x="184" y="338"/>
                </a:lnTo>
                <a:lnTo>
                  <a:pt x="178" y="351"/>
                </a:lnTo>
                <a:lnTo>
                  <a:pt x="174" y="363"/>
                </a:lnTo>
                <a:lnTo>
                  <a:pt x="171" y="371"/>
                </a:lnTo>
                <a:lnTo>
                  <a:pt x="170" y="376"/>
                </a:lnTo>
                <a:lnTo>
                  <a:pt x="169" y="384"/>
                </a:lnTo>
                <a:lnTo>
                  <a:pt x="168" y="392"/>
                </a:lnTo>
                <a:lnTo>
                  <a:pt x="167" y="403"/>
                </a:lnTo>
                <a:lnTo>
                  <a:pt x="165" y="414"/>
                </a:lnTo>
                <a:lnTo>
                  <a:pt x="165" y="428"/>
                </a:lnTo>
                <a:lnTo>
                  <a:pt x="165" y="445"/>
                </a:lnTo>
                <a:lnTo>
                  <a:pt x="167" y="466"/>
                </a:lnTo>
                <a:lnTo>
                  <a:pt x="164" y="645"/>
                </a:lnTo>
                <a:lnTo>
                  <a:pt x="163" y="648"/>
                </a:lnTo>
                <a:lnTo>
                  <a:pt x="159" y="652"/>
                </a:lnTo>
                <a:lnTo>
                  <a:pt x="153" y="659"/>
                </a:lnTo>
                <a:lnTo>
                  <a:pt x="147" y="668"/>
                </a:lnTo>
                <a:lnTo>
                  <a:pt x="140" y="677"/>
                </a:lnTo>
                <a:lnTo>
                  <a:pt x="134" y="687"/>
                </a:lnTo>
                <a:lnTo>
                  <a:pt x="131" y="695"/>
                </a:lnTo>
                <a:lnTo>
                  <a:pt x="130" y="702"/>
                </a:lnTo>
                <a:lnTo>
                  <a:pt x="122" y="736"/>
                </a:lnTo>
                <a:lnTo>
                  <a:pt x="116" y="740"/>
                </a:lnTo>
                <a:lnTo>
                  <a:pt x="116" y="745"/>
                </a:lnTo>
                <a:lnTo>
                  <a:pt x="122" y="759"/>
                </a:lnTo>
                <a:lnTo>
                  <a:pt x="115" y="779"/>
                </a:lnTo>
                <a:lnTo>
                  <a:pt x="118" y="794"/>
                </a:lnTo>
                <a:lnTo>
                  <a:pt x="115" y="821"/>
                </a:lnTo>
                <a:lnTo>
                  <a:pt x="107" y="825"/>
                </a:lnTo>
                <a:lnTo>
                  <a:pt x="108" y="840"/>
                </a:lnTo>
                <a:lnTo>
                  <a:pt x="114" y="840"/>
                </a:lnTo>
                <a:lnTo>
                  <a:pt x="114" y="842"/>
                </a:lnTo>
                <a:lnTo>
                  <a:pt x="114" y="849"/>
                </a:lnTo>
                <a:lnTo>
                  <a:pt x="114" y="859"/>
                </a:lnTo>
                <a:lnTo>
                  <a:pt x="114" y="872"/>
                </a:lnTo>
                <a:lnTo>
                  <a:pt x="114" y="884"/>
                </a:lnTo>
                <a:lnTo>
                  <a:pt x="114" y="897"/>
                </a:lnTo>
                <a:lnTo>
                  <a:pt x="114" y="907"/>
                </a:lnTo>
                <a:lnTo>
                  <a:pt x="113" y="915"/>
                </a:lnTo>
                <a:lnTo>
                  <a:pt x="112" y="925"/>
                </a:lnTo>
                <a:lnTo>
                  <a:pt x="109" y="930"/>
                </a:lnTo>
                <a:lnTo>
                  <a:pt x="108" y="935"/>
                </a:lnTo>
                <a:lnTo>
                  <a:pt x="108" y="940"/>
                </a:lnTo>
                <a:lnTo>
                  <a:pt x="110" y="944"/>
                </a:lnTo>
                <a:lnTo>
                  <a:pt x="113" y="946"/>
                </a:lnTo>
                <a:lnTo>
                  <a:pt x="114" y="950"/>
                </a:lnTo>
                <a:lnTo>
                  <a:pt x="115" y="954"/>
                </a:lnTo>
                <a:lnTo>
                  <a:pt x="115" y="960"/>
                </a:lnTo>
                <a:lnTo>
                  <a:pt x="116" y="968"/>
                </a:lnTo>
                <a:lnTo>
                  <a:pt x="117" y="980"/>
                </a:lnTo>
                <a:lnTo>
                  <a:pt x="117" y="991"/>
                </a:lnTo>
                <a:lnTo>
                  <a:pt x="118" y="1004"/>
                </a:lnTo>
                <a:lnTo>
                  <a:pt x="117" y="1015"/>
                </a:lnTo>
                <a:lnTo>
                  <a:pt x="116" y="1026"/>
                </a:lnTo>
                <a:lnTo>
                  <a:pt x="113" y="1033"/>
                </a:lnTo>
                <a:lnTo>
                  <a:pt x="112" y="1034"/>
                </a:lnTo>
                <a:lnTo>
                  <a:pt x="108" y="1036"/>
                </a:lnTo>
                <a:lnTo>
                  <a:pt x="102" y="1040"/>
                </a:lnTo>
                <a:lnTo>
                  <a:pt x="97" y="1045"/>
                </a:lnTo>
                <a:lnTo>
                  <a:pt x="90" y="1052"/>
                </a:lnTo>
                <a:lnTo>
                  <a:pt x="85" y="1060"/>
                </a:lnTo>
                <a:lnTo>
                  <a:pt x="81" y="1069"/>
                </a:lnTo>
                <a:lnTo>
                  <a:pt x="78" y="1080"/>
                </a:lnTo>
                <a:lnTo>
                  <a:pt x="77" y="1095"/>
                </a:lnTo>
                <a:lnTo>
                  <a:pt x="76" y="1117"/>
                </a:lnTo>
                <a:lnTo>
                  <a:pt x="76" y="1142"/>
                </a:lnTo>
                <a:lnTo>
                  <a:pt x="76" y="1168"/>
                </a:lnTo>
                <a:lnTo>
                  <a:pt x="76" y="1194"/>
                </a:lnTo>
                <a:lnTo>
                  <a:pt x="76" y="1214"/>
                </a:lnTo>
                <a:lnTo>
                  <a:pt x="76" y="1229"/>
                </a:lnTo>
                <a:lnTo>
                  <a:pt x="76" y="1235"/>
                </a:lnTo>
                <a:lnTo>
                  <a:pt x="71" y="1237"/>
                </a:lnTo>
                <a:lnTo>
                  <a:pt x="72" y="1245"/>
                </a:lnTo>
                <a:lnTo>
                  <a:pt x="77" y="1260"/>
                </a:lnTo>
                <a:lnTo>
                  <a:pt x="78" y="1282"/>
                </a:lnTo>
                <a:lnTo>
                  <a:pt x="101" y="1308"/>
                </a:lnTo>
                <a:lnTo>
                  <a:pt x="178" y="1312"/>
                </a:lnTo>
                <a:lnTo>
                  <a:pt x="178" y="1313"/>
                </a:lnTo>
                <a:lnTo>
                  <a:pt x="179" y="1314"/>
                </a:lnTo>
                <a:lnTo>
                  <a:pt x="180" y="1317"/>
                </a:lnTo>
                <a:lnTo>
                  <a:pt x="180" y="1321"/>
                </a:lnTo>
                <a:lnTo>
                  <a:pt x="182" y="1328"/>
                </a:lnTo>
                <a:lnTo>
                  <a:pt x="183" y="1337"/>
                </a:lnTo>
                <a:lnTo>
                  <a:pt x="183" y="1349"/>
                </a:lnTo>
                <a:lnTo>
                  <a:pt x="183" y="1399"/>
                </a:lnTo>
                <a:lnTo>
                  <a:pt x="191" y="1451"/>
                </a:lnTo>
                <a:lnTo>
                  <a:pt x="272" y="1454"/>
                </a:lnTo>
                <a:lnTo>
                  <a:pt x="300" y="1495"/>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600" name="Freeform 24"/>
          <p:cNvSpPr>
            <a:spLocks/>
          </p:cNvSpPr>
          <p:nvPr/>
        </p:nvSpPr>
        <p:spPr bwMode="auto">
          <a:xfrm>
            <a:off x="2882902" y="5330827"/>
            <a:ext cx="155575" cy="200025"/>
          </a:xfrm>
          <a:custGeom>
            <a:avLst/>
            <a:gdLst>
              <a:gd name="T0" fmla="*/ 2147483647 w 220"/>
              <a:gd name="T1" fmla="*/ 2147483647 h 250"/>
              <a:gd name="T2" fmla="*/ 2147483647 w 220"/>
              <a:gd name="T3" fmla="*/ 2147483647 h 250"/>
              <a:gd name="T4" fmla="*/ 2147483647 w 220"/>
              <a:gd name="T5" fmla="*/ 2147483647 h 250"/>
              <a:gd name="T6" fmla="*/ 2147483647 w 220"/>
              <a:gd name="T7" fmla="*/ 2147483647 h 250"/>
              <a:gd name="T8" fmla="*/ 2147483647 w 220"/>
              <a:gd name="T9" fmla="*/ 2147483647 h 250"/>
              <a:gd name="T10" fmla="*/ 2147483647 w 220"/>
              <a:gd name="T11" fmla="*/ 2147483647 h 250"/>
              <a:gd name="T12" fmla="*/ 2147483647 w 220"/>
              <a:gd name="T13" fmla="*/ 2147483647 h 250"/>
              <a:gd name="T14" fmla="*/ 2147483647 w 220"/>
              <a:gd name="T15" fmla="*/ 2147483647 h 250"/>
              <a:gd name="T16" fmla="*/ 2147483647 w 220"/>
              <a:gd name="T17" fmla="*/ 2147483647 h 250"/>
              <a:gd name="T18" fmla="*/ 2147483647 w 220"/>
              <a:gd name="T19" fmla="*/ 2147483647 h 250"/>
              <a:gd name="T20" fmla="*/ 2147483647 w 220"/>
              <a:gd name="T21" fmla="*/ 2147483647 h 250"/>
              <a:gd name="T22" fmla="*/ 2147483647 w 220"/>
              <a:gd name="T23" fmla="*/ 2147483647 h 250"/>
              <a:gd name="T24" fmla="*/ 2147483647 w 220"/>
              <a:gd name="T25" fmla="*/ 2147483647 h 250"/>
              <a:gd name="T26" fmla="*/ 2147483647 w 220"/>
              <a:gd name="T27" fmla="*/ 2147483647 h 250"/>
              <a:gd name="T28" fmla="*/ 2147483647 w 220"/>
              <a:gd name="T29" fmla="*/ 2147483647 h 250"/>
              <a:gd name="T30" fmla="*/ 2147483647 w 220"/>
              <a:gd name="T31" fmla="*/ 2147483647 h 250"/>
              <a:gd name="T32" fmla="*/ 2147483647 w 220"/>
              <a:gd name="T33" fmla="*/ 2147483647 h 250"/>
              <a:gd name="T34" fmla="*/ 2147483647 w 220"/>
              <a:gd name="T35" fmla="*/ 2147483647 h 250"/>
              <a:gd name="T36" fmla="*/ 2147483647 w 220"/>
              <a:gd name="T37" fmla="*/ 0 h 250"/>
              <a:gd name="T38" fmla="*/ 2147483647 w 220"/>
              <a:gd name="T39" fmla="*/ 2147483647 h 250"/>
              <a:gd name="T40" fmla="*/ 2147483647 w 220"/>
              <a:gd name="T41" fmla="*/ 2147483647 h 250"/>
              <a:gd name="T42" fmla="*/ 2147483647 w 220"/>
              <a:gd name="T43" fmla="*/ 2147483647 h 250"/>
              <a:gd name="T44" fmla="*/ 2147483647 w 220"/>
              <a:gd name="T45" fmla="*/ 2147483647 h 250"/>
              <a:gd name="T46" fmla="*/ 2147483647 w 220"/>
              <a:gd name="T47" fmla="*/ 2147483647 h 250"/>
              <a:gd name="T48" fmla="*/ 2147483647 w 220"/>
              <a:gd name="T49" fmla="*/ 2147483647 h 250"/>
              <a:gd name="T50" fmla="*/ 2147483647 w 220"/>
              <a:gd name="T51" fmla="*/ 2147483647 h 250"/>
              <a:gd name="T52" fmla="*/ 0 w 220"/>
              <a:gd name="T53" fmla="*/ 2147483647 h 250"/>
              <a:gd name="T54" fmla="*/ 2147483647 w 220"/>
              <a:gd name="T55" fmla="*/ 2147483647 h 250"/>
              <a:gd name="T56" fmla="*/ 2147483647 w 220"/>
              <a:gd name="T57" fmla="*/ 2147483647 h 250"/>
              <a:gd name="T58" fmla="*/ 2147483647 w 220"/>
              <a:gd name="T59" fmla="*/ 2147483647 h 250"/>
              <a:gd name="T60" fmla="*/ 2147483647 w 220"/>
              <a:gd name="T61" fmla="*/ 2147483647 h 250"/>
              <a:gd name="T62" fmla="*/ 2147483647 w 220"/>
              <a:gd name="T63" fmla="*/ 2147483647 h 250"/>
              <a:gd name="T64" fmla="*/ 2147483647 w 220"/>
              <a:gd name="T65" fmla="*/ 2147483647 h 250"/>
              <a:gd name="T66" fmla="*/ 2147483647 w 220"/>
              <a:gd name="T67" fmla="*/ 2147483647 h 250"/>
              <a:gd name="T68" fmla="*/ 2147483647 w 220"/>
              <a:gd name="T69" fmla="*/ 2147483647 h 25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20"/>
              <a:gd name="T106" fmla="*/ 0 h 250"/>
              <a:gd name="T107" fmla="*/ 220 w 220"/>
              <a:gd name="T108" fmla="*/ 250 h 25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20" h="250">
                <a:moveTo>
                  <a:pt x="219" y="189"/>
                </a:moveTo>
                <a:lnTo>
                  <a:pt x="220" y="185"/>
                </a:lnTo>
                <a:lnTo>
                  <a:pt x="219" y="178"/>
                </a:lnTo>
                <a:lnTo>
                  <a:pt x="216" y="171"/>
                </a:lnTo>
                <a:lnTo>
                  <a:pt x="213" y="162"/>
                </a:lnTo>
                <a:lnTo>
                  <a:pt x="209" y="154"/>
                </a:lnTo>
                <a:lnTo>
                  <a:pt x="207" y="148"/>
                </a:lnTo>
                <a:lnTo>
                  <a:pt x="205" y="143"/>
                </a:lnTo>
                <a:lnTo>
                  <a:pt x="204" y="141"/>
                </a:lnTo>
                <a:lnTo>
                  <a:pt x="198" y="137"/>
                </a:lnTo>
                <a:lnTo>
                  <a:pt x="190" y="137"/>
                </a:lnTo>
                <a:lnTo>
                  <a:pt x="183" y="139"/>
                </a:lnTo>
                <a:lnTo>
                  <a:pt x="181" y="140"/>
                </a:lnTo>
                <a:lnTo>
                  <a:pt x="158" y="135"/>
                </a:lnTo>
                <a:lnTo>
                  <a:pt x="153" y="133"/>
                </a:lnTo>
                <a:lnTo>
                  <a:pt x="149" y="130"/>
                </a:lnTo>
                <a:lnTo>
                  <a:pt x="146" y="126"/>
                </a:lnTo>
                <a:lnTo>
                  <a:pt x="145" y="125"/>
                </a:lnTo>
                <a:lnTo>
                  <a:pt x="145" y="118"/>
                </a:lnTo>
                <a:lnTo>
                  <a:pt x="144" y="108"/>
                </a:lnTo>
                <a:lnTo>
                  <a:pt x="143" y="96"/>
                </a:lnTo>
                <a:lnTo>
                  <a:pt x="142" y="84"/>
                </a:lnTo>
                <a:lnTo>
                  <a:pt x="139" y="72"/>
                </a:lnTo>
                <a:lnTo>
                  <a:pt x="138" y="63"/>
                </a:lnTo>
                <a:lnTo>
                  <a:pt x="137" y="56"/>
                </a:lnTo>
                <a:lnTo>
                  <a:pt x="137" y="54"/>
                </a:lnTo>
                <a:lnTo>
                  <a:pt x="138" y="42"/>
                </a:lnTo>
                <a:lnTo>
                  <a:pt x="137" y="37"/>
                </a:lnTo>
                <a:lnTo>
                  <a:pt x="136" y="34"/>
                </a:lnTo>
                <a:lnTo>
                  <a:pt x="135" y="33"/>
                </a:lnTo>
                <a:lnTo>
                  <a:pt x="130" y="29"/>
                </a:lnTo>
                <a:lnTo>
                  <a:pt x="123" y="23"/>
                </a:lnTo>
                <a:lnTo>
                  <a:pt x="114" y="16"/>
                </a:lnTo>
                <a:lnTo>
                  <a:pt x="105" y="9"/>
                </a:lnTo>
                <a:lnTo>
                  <a:pt x="95" y="3"/>
                </a:lnTo>
                <a:lnTo>
                  <a:pt x="84" y="0"/>
                </a:lnTo>
                <a:lnTo>
                  <a:pt x="75" y="0"/>
                </a:lnTo>
                <a:lnTo>
                  <a:pt x="72" y="1"/>
                </a:lnTo>
                <a:lnTo>
                  <a:pt x="66" y="3"/>
                </a:lnTo>
                <a:lnTo>
                  <a:pt x="59" y="7"/>
                </a:lnTo>
                <a:lnTo>
                  <a:pt x="51" y="11"/>
                </a:lnTo>
                <a:lnTo>
                  <a:pt x="42" y="17"/>
                </a:lnTo>
                <a:lnTo>
                  <a:pt x="34" y="25"/>
                </a:lnTo>
                <a:lnTo>
                  <a:pt x="25" y="34"/>
                </a:lnTo>
                <a:lnTo>
                  <a:pt x="16" y="46"/>
                </a:lnTo>
                <a:lnTo>
                  <a:pt x="15" y="47"/>
                </a:lnTo>
                <a:lnTo>
                  <a:pt x="14" y="50"/>
                </a:lnTo>
                <a:lnTo>
                  <a:pt x="12" y="56"/>
                </a:lnTo>
                <a:lnTo>
                  <a:pt x="8" y="63"/>
                </a:lnTo>
                <a:lnTo>
                  <a:pt x="6" y="72"/>
                </a:lnTo>
                <a:lnTo>
                  <a:pt x="4" y="81"/>
                </a:lnTo>
                <a:lnTo>
                  <a:pt x="2" y="92"/>
                </a:lnTo>
                <a:lnTo>
                  <a:pt x="0" y="103"/>
                </a:lnTo>
                <a:lnTo>
                  <a:pt x="2" y="104"/>
                </a:lnTo>
                <a:lnTo>
                  <a:pt x="6" y="108"/>
                </a:lnTo>
                <a:lnTo>
                  <a:pt x="13" y="112"/>
                </a:lnTo>
                <a:lnTo>
                  <a:pt x="22" y="116"/>
                </a:lnTo>
                <a:lnTo>
                  <a:pt x="52" y="129"/>
                </a:lnTo>
                <a:lnTo>
                  <a:pt x="65" y="143"/>
                </a:lnTo>
                <a:lnTo>
                  <a:pt x="135" y="178"/>
                </a:lnTo>
                <a:lnTo>
                  <a:pt x="103" y="248"/>
                </a:lnTo>
                <a:lnTo>
                  <a:pt x="204" y="250"/>
                </a:lnTo>
                <a:lnTo>
                  <a:pt x="204" y="247"/>
                </a:lnTo>
                <a:lnTo>
                  <a:pt x="205" y="239"/>
                </a:lnTo>
                <a:lnTo>
                  <a:pt x="207" y="230"/>
                </a:lnTo>
                <a:lnTo>
                  <a:pt x="213" y="222"/>
                </a:lnTo>
                <a:lnTo>
                  <a:pt x="213" y="217"/>
                </a:lnTo>
                <a:lnTo>
                  <a:pt x="214" y="208"/>
                </a:lnTo>
                <a:lnTo>
                  <a:pt x="216" y="197"/>
                </a:lnTo>
                <a:lnTo>
                  <a:pt x="219" y="18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601" name="Freeform 25"/>
          <p:cNvSpPr>
            <a:spLocks/>
          </p:cNvSpPr>
          <p:nvPr/>
        </p:nvSpPr>
        <p:spPr bwMode="auto">
          <a:xfrm>
            <a:off x="2882902" y="5330827"/>
            <a:ext cx="155575" cy="200025"/>
          </a:xfrm>
          <a:custGeom>
            <a:avLst/>
            <a:gdLst>
              <a:gd name="T0" fmla="*/ 2147483647 w 220"/>
              <a:gd name="T1" fmla="*/ 2147483647 h 250"/>
              <a:gd name="T2" fmla="*/ 2147483647 w 220"/>
              <a:gd name="T3" fmla="*/ 2147483647 h 250"/>
              <a:gd name="T4" fmla="*/ 2147483647 w 220"/>
              <a:gd name="T5" fmla="*/ 2147483647 h 250"/>
              <a:gd name="T6" fmla="*/ 2147483647 w 220"/>
              <a:gd name="T7" fmla="*/ 2147483647 h 250"/>
              <a:gd name="T8" fmla="*/ 2147483647 w 220"/>
              <a:gd name="T9" fmla="*/ 2147483647 h 250"/>
              <a:gd name="T10" fmla="*/ 2147483647 w 220"/>
              <a:gd name="T11" fmla="*/ 2147483647 h 250"/>
              <a:gd name="T12" fmla="*/ 2147483647 w 220"/>
              <a:gd name="T13" fmla="*/ 2147483647 h 250"/>
              <a:gd name="T14" fmla="*/ 2147483647 w 220"/>
              <a:gd name="T15" fmla="*/ 2147483647 h 250"/>
              <a:gd name="T16" fmla="*/ 2147483647 w 220"/>
              <a:gd name="T17" fmla="*/ 2147483647 h 250"/>
              <a:gd name="T18" fmla="*/ 2147483647 w 220"/>
              <a:gd name="T19" fmla="*/ 2147483647 h 250"/>
              <a:gd name="T20" fmla="*/ 2147483647 w 220"/>
              <a:gd name="T21" fmla="*/ 2147483647 h 250"/>
              <a:gd name="T22" fmla="*/ 2147483647 w 220"/>
              <a:gd name="T23" fmla="*/ 2147483647 h 250"/>
              <a:gd name="T24" fmla="*/ 2147483647 w 220"/>
              <a:gd name="T25" fmla="*/ 2147483647 h 250"/>
              <a:gd name="T26" fmla="*/ 2147483647 w 220"/>
              <a:gd name="T27" fmla="*/ 2147483647 h 250"/>
              <a:gd name="T28" fmla="*/ 2147483647 w 220"/>
              <a:gd name="T29" fmla="*/ 2147483647 h 250"/>
              <a:gd name="T30" fmla="*/ 2147483647 w 220"/>
              <a:gd name="T31" fmla="*/ 2147483647 h 250"/>
              <a:gd name="T32" fmla="*/ 2147483647 w 220"/>
              <a:gd name="T33" fmla="*/ 2147483647 h 250"/>
              <a:gd name="T34" fmla="*/ 2147483647 w 220"/>
              <a:gd name="T35" fmla="*/ 2147483647 h 250"/>
              <a:gd name="T36" fmla="*/ 2147483647 w 220"/>
              <a:gd name="T37" fmla="*/ 2147483647 h 250"/>
              <a:gd name="T38" fmla="*/ 2147483647 w 220"/>
              <a:gd name="T39" fmla="*/ 2147483647 h 250"/>
              <a:gd name="T40" fmla="*/ 2147483647 w 220"/>
              <a:gd name="T41" fmla="*/ 2147483647 h 250"/>
              <a:gd name="T42" fmla="*/ 2147483647 w 220"/>
              <a:gd name="T43" fmla="*/ 0 h 250"/>
              <a:gd name="T44" fmla="*/ 2147483647 w 220"/>
              <a:gd name="T45" fmla="*/ 2147483647 h 250"/>
              <a:gd name="T46" fmla="*/ 2147483647 w 220"/>
              <a:gd name="T47" fmla="*/ 2147483647 h 250"/>
              <a:gd name="T48" fmla="*/ 2147483647 w 220"/>
              <a:gd name="T49" fmla="*/ 2147483647 h 250"/>
              <a:gd name="T50" fmla="*/ 2147483647 w 220"/>
              <a:gd name="T51" fmla="*/ 2147483647 h 250"/>
              <a:gd name="T52" fmla="*/ 2147483647 w 220"/>
              <a:gd name="T53" fmla="*/ 2147483647 h 250"/>
              <a:gd name="T54" fmla="*/ 2147483647 w 220"/>
              <a:gd name="T55" fmla="*/ 2147483647 h 250"/>
              <a:gd name="T56" fmla="*/ 2147483647 w 220"/>
              <a:gd name="T57" fmla="*/ 2147483647 h 250"/>
              <a:gd name="T58" fmla="*/ 2147483647 w 220"/>
              <a:gd name="T59" fmla="*/ 2147483647 h 250"/>
              <a:gd name="T60" fmla="*/ 0 w 220"/>
              <a:gd name="T61" fmla="*/ 2147483647 h 250"/>
              <a:gd name="T62" fmla="*/ 2147483647 w 220"/>
              <a:gd name="T63" fmla="*/ 2147483647 h 250"/>
              <a:gd name="T64" fmla="*/ 2147483647 w 220"/>
              <a:gd name="T65" fmla="*/ 2147483647 h 250"/>
              <a:gd name="T66" fmla="*/ 2147483647 w 220"/>
              <a:gd name="T67" fmla="*/ 2147483647 h 250"/>
              <a:gd name="T68" fmla="*/ 2147483647 w 220"/>
              <a:gd name="T69" fmla="*/ 2147483647 h 250"/>
              <a:gd name="T70" fmla="*/ 2147483647 w 220"/>
              <a:gd name="T71" fmla="*/ 2147483647 h 250"/>
              <a:gd name="T72" fmla="*/ 2147483647 w 220"/>
              <a:gd name="T73" fmla="*/ 2147483647 h 250"/>
              <a:gd name="T74" fmla="*/ 2147483647 w 220"/>
              <a:gd name="T75" fmla="*/ 2147483647 h 250"/>
              <a:gd name="T76" fmla="*/ 2147483647 w 220"/>
              <a:gd name="T77" fmla="*/ 2147483647 h 250"/>
              <a:gd name="T78" fmla="*/ 2147483647 w 220"/>
              <a:gd name="T79" fmla="*/ 2147483647 h 250"/>
              <a:gd name="T80" fmla="*/ 2147483647 w 220"/>
              <a:gd name="T81" fmla="*/ 2147483647 h 2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20"/>
              <a:gd name="T124" fmla="*/ 0 h 250"/>
              <a:gd name="T125" fmla="*/ 220 w 220"/>
              <a:gd name="T126" fmla="*/ 250 h 2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20" h="250">
                <a:moveTo>
                  <a:pt x="219" y="189"/>
                </a:moveTo>
                <a:lnTo>
                  <a:pt x="219" y="189"/>
                </a:lnTo>
                <a:lnTo>
                  <a:pt x="220" y="185"/>
                </a:lnTo>
                <a:lnTo>
                  <a:pt x="219" y="178"/>
                </a:lnTo>
                <a:lnTo>
                  <a:pt x="216" y="171"/>
                </a:lnTo>
                <a:lnTo>
                  <a:pt x="213" y="162"/>
                </a:lnTo>
                <a:lnTo>
                  <a:pt x="209" y="154"/>
                </a:lnTo>
                <a:lnTo>
                  <a:pt x="207" y="148"/>
                </a:lnTo>
                <a:lnTo>
                  <a:pt x="205" y="143"/>
                </a:lnTo>
                <a:lnTo>
                  <a:pt x="204" y="141"/>
                </a:lnTo>
                <a:lnTo>
                  <a:pt x="198" y="137"/>
                </a:lnTo>
                <a:lnTo>
                  <a:pt x="190" y="137"/>
                </a:lnTo>
                <a:lnTo>
                  <a:pt x="183" y="139"/>
                </a:lnTo>
                <a:lnTo>
                  <a:pt x="181" y="140"/>
                </a:lnTo>
                <a:lnTo>
                  <a:pt x="158" y="135"/>
                </a:lnTo>
                <a:lnTo>
                  <a:pt x="153" y="133"/>
                </a:lnTo>
                <a:lnTo>
                  <a:pt x="149" y="130"/>
                </a:lnTo>
                <a:lnTo>
                  <a:pt x="146" y="126"/>
                </a:lnTo>
                <a:lnTo>
                  <a:pt x="145" y="125"/>
                </a:lnTo>
                <a:lnTo>
                  <a:pt x="145" y="118"/>
                </a:lnTo>
                <a:lnTo>
                  <a:pt x="144" y="108"/>
                </a:lnTo>
                <a:lnTo>
                  <a:pt x="143" y="96"/>
                </a:lnTo>
                <a:lnTo>
                  <a:pt x="142" y="84"/>
                </a:lnTo>
                <a:lnTo>
                  <a:pt x="139" y="72"/>
                </a:lnTo>
                <a:lnTo>
                  <a:pt x="138" y="63"/>
                </a:lnTo>
                <a:lnTo>
                  <a:pt x="137" y="56"/>
                </a:lnTo>
                <a:lnTo>
                  <a:pt x="137" y="54"/>
                </a:lnTo>
                <a:lnTo>
                  <a:pt x="138" y="42"/>
                </a:lnTo>
                <a:lnTo>
                  <a:pt x="137" y="37"/>
                </a:lnTo>
                <a:lnTo>
                  <a:pt x="136" y="34"/>
                </a:lnTo>
                <a:lnTo>
                  <a:pt x="135" y="33"/>
                </a:lnTo>
                <a:lnTo>
                  <a:pt x="130" y="29"/>
                </a:lnTo>
                <a:lnTo>
                  <a:pt x="123" y="23"/>
                </a:lnTo>
                <a:lnTo>
                  <a:pt x="114" y="16"/>
                </a:lnTo>
                <a:lnTo>
                  <a:pt x="105" y="9"/>
                </a:lnTo>
                <a:lnTo>
                  <a:pt x="95" y="3"/>
                </a:lnTo>
                <a:lnTo>
                  <a:pt x="84" y="0"/>
                </a:lnTo>
                <a:lnTo>
                  <a:pt x="75" y="0"/>
                </a:lnTo>
                <a:lnTo>
                  <a:pt x="72" y="1"/>
                </a:lnTo>
                <a:lnTo>
                  <a:pt x="66" y="3"/>
                </a:lnTo>
                <a:lnTo>
                  <a:pt x="59" y="7"/>
                </a:lnTo>
                <a:lnTo>
                  <a:pt x="51" y="11"/>
                </a:lnTo>
                <a:lnTo>
                  <a:pt x="42" y="17"/>
                </a:lnTo>
                <a:lnTo>
                  <a:pt x="34" y="25"/>
                </a:lnTo>
                <a:lnTo>
                  <a:pt x="25" y="34"/>
                </a:lnTo>
                <a:lnTo>
                  <a:pt x="16" y="46"/>
                </a:lnTo>
                <a:lnTo>
                  <a:pt x="15" y="47"/>
                </a:lnTo>
                <a:lnTo>
                  <a:pt x="14" y="50"/>
                </a:lnTo>
                <a:lnTo>
                  <a:pt x="12" y="56"/>
                </a:lnTo>
                <a:lnTo>
                  <a:pt x="8" y="63"/>
                </a:lnTo>
                <a:lnTo>
                  <a:pt x="6" y="72"/>
                </a:lnTo>
                <a:lnTo>
                  <a:pt x="4" y="81"/>
                </a:lnTo>
                <a:lnTo>
                  <a:pt x="2" y="92"/>
                </a:lnTo>
                <a:lnTo>
                  <a:pt x="0" y="103"/>
                </a:lnTo>
                <a:lnTo>
                  <a:pt x="2" y="104"/>
                </a:lnTo>
                <a:lnTo>
                  <a:pt x="6" y="108"/>
                </a:lnTo>
                <a:lnTo>
                  <a:pt x="13" y="112"/>
                </a:lnTo>
                <a:lnTo>
                  <a:pt x="22" y="116"/>
                </a:lnTo>
                <a:lnTo>
                  <a:pt x="52" y="129"/>
                </a:lnTo>
                <a:lnTo>
                  <a:pt x="65" y="143"/>
                </a:lnTo>
                <a:lnTo>
                  <a:pt x="135" y="178"/>
                </a:lnTo>
                <a:lnTo>
                  <a:pt x="103" y="248"/>
                </a:lnTo>
                <a:lnTo>
                  <a:pt x="204" y="250"/>
                </a:lnTo>
                <a:lnTo>
                  <a:pt x="204" y="247"/>
                </a:lnTo>
                <a:lnTo>
                  <a:pt x="205" y="239"/>
                </a:lnTo>
                <a:lnTo>
                  <a:pt x="207" y="230"/>
                </a:lnTo>
                <a:lnTo>
                  <a:pt x="213" y="222"/>
                </a:lnTo>
                <a:lnTo>
                  <a:pt x="213" y="217"/>
                </a:lnTo>
                <a:lnTo>
                  <a:pt x="214" y="208"/>
                </a:lnTo>
                <a:lnTo>
                  <a:pt x="216" y="197"/>
                </a:lnTo>
                <a:lnTo>
                  <a:pt x="219" y="189"/>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602" name="Freeform 26"/>
          <p:cNvSpPr>
            <a:spLocks/>
          </p:cNvSpPr>
          <p:nvPr/>
        </p:nvSpPr>
        <p:spPr bwMode="auto">
          <a:xfrm>
            <a:off x="2428877" y="4573588"/>
            <a:ext cx="73025" cy="112712"/>
          </a:xfrm>
          <a:custGeom>
            <a:avLst/>
            <a:gdLst>
              <a:gd name="T0" fmla="*/ 2147483647 w 106"/>
              <a:gd name="T1" fmla="*/ 2147483647 h 141"/>
              <a:gd name="T2" fmla="*/ 2147483647 w 106"/>
              <a:gd name="T3" fmla="*/ 2147483647 h 141"/>
              <a:gd name="T4" fmla="*/ 2147483647 w 106"/>
              <a:gd name="T5" fmla="*/ 2147483647 h 141"/>
              <a:gd name="T6" fmla="*/ 2147483647 w 106"/>
              <a:gd name="T7" fmla="*/ 2147483647 h 141"/>
              <a:gd name="T8" fmla="*/ 2147483647 w 106"/>
              <a:gd name="T9" fmla="*/ 2147483647 h 141"/>
              <a:gd name="T10" fmla="*/ 2147483647 w 106"/>
              <a:gd name="T11" fmla="*/ 2147483647 h 141"/>
              <a:gd name="T12" fmla="*/ 2147483647 w 106"/>
              <a:gd name="T13" fmla="*/ 2147483647 h 141"/>
              <a:gd name="T14" fmla="*/ 2147483647 w 106"/>
              <a:gd name="T15" fmla="*/ 2147483647 h 141"/>
              <a:gd name="T16" fmla="*/ 2147483647 w 106"/>
              <a:gd name="T17" fmla="*/ 2147483647 h 141"/>
              <a:gd name="T18" fmla="*/ 2147483647 w 106"/>
              <a:gd name="T19" fmla="*/ 2147483647 h 141"/>
              <a:gd name="T20" fmla="*/ 2147483647 w 106"/>
              <a:gd name="T21" fmla="*/ 2147483647 h 141"/>
              <a:gd name="T22" fmla="*/ 2147483647 w 106"/>
              <a:gd name="T23" fmla="*/ 2147483647 h 141"/>
              <a:gd name="T24" fmla="*/ 2147483647 w 106"/>
              <a:gd name="T25" fmla="*/ 2147483647 h 141"/>
              <a:gd name="T26" fmla="*/ 2147483647 w 106"/>
              <a:gd name="T27" fmla="*/ 0 h 141"/>
              <a:gd name="T28" fmla="*/ 2147483647 w 106"/>
              <a:gd name="T29" fmla="*/ 2147483647 h 141"/>
              <a:gd name="T30" fmla="*/ 2147483647 w 106"/>
              <a:gd name="T31" fmla="*/ 2147483647 h 141"/>
              <a:gd name="T32" fmla="*/ 2147483647 w 106"/>
              <a:gd name="T33" fmla="*/ 2147483647 h 141"/>
              <a:gd name="T34" fmla="*/ 2147483647 w 106"/>
              <a:gd name="T35" fmla="*/ 2147483647 h 141"/>
              <a:gd name="T36" fmla="*/ 2147483647 w 106"/>
              <a:gd name="T37" fmla="*/ 2147483647 h 141"/>
              <a:gd name="T38" fmla="*/ 2147483647 w 106"/>
              <a:gd name="T39" fmla="*/ 2147483647 h 141"/>
              <a:gd name="T40" fmla="*/ 2147483647 w 106"/>
              <a:gd name="T41" fmla="*/ 2147483647 h 141"/>
              <a:gd name="T42" fmla="*/ 2147483647 w 106"/>
              <a:gd name="T43" fmla="*/ 2147483647 h 141"/>
              <a:gd name="T44" fmla="*/ 2147483647 w 106"/>
              <a:gd name="T45" fmla="*/ 2147483647 h 141"/>
              <a:gd name="T46" fmla="*/ 2147483647 w 106"/>
              <a:gd name="T47" fmla="*/ 2147483647 h 141"/>
              <a:gd name="T48" fmla="*/ 2147483647 w 106"/>
              <a:gd name="T49" fmla="*/ 2147483647 h 141"/>
              <a:gd name="T50" fmla="*/ 2147483647 w 106"/>
              <a:gd name="T51" fmla="*/ 2147483647 h 141"/>
              <a:gd name="T52" fmla="*/ 2147483647 w 106"/>
              <a:gd name="T53" fmla="*/ 2147483647 h 141"/>
              <a:gd name="T54" fmla="*/ 2147483647 w 106"/>
              <a:gd name="T55" fmla="*/ 2147483647 h 141"/>
              <a:gd name="T56" fmla="*/ 2147483647 w 106"/>
              <a:gd name="T57" fmla="*/ 2147483647 h 141"/>
              <a:gd name="T58" fmla="*/ 0 w 106"/>
              <a:gd name="T59" fmla="*/ 2147483647 h 141"/>
              <a:gd name="T60" fmla="*/ 2147483647 w 106"/>
              <a:gd name="T61" fmla="*/ 2147483647 h 141"/>
              <a:gd name="T62" fmla="*/ 2147483647 w 106"/>
              <a:gd name="T63" fmla="*/ 2147483647 h 141"/>
              <a:gd name="T64" fmla="*/ 2147483647 w 106"/>
              <a:gd name="T65" fmla="*/ 2147483647 h 141"/>
              <a:gd name="T66" fmla="*/ 2147483647 w 106"/>
              <a:gd name="T67" fmla="*/ 2147483647 h 141"/>
              <a:gd name="T68" fmla="*/ 2147483647 w 106"/>
              <a:gd name="T69" fmla="*/ 2147483647 h 141"/>
              <a:gd name="T70" fmla="*/ 2147483647 w 106"/>
              <a:gd name="T71" fmla="*/ 2147483647 h 141"/>
              <a:gd name="T72" fmla="*/ 2147483647 w 106"/>
              <a:gd name="T73" fmla="*/ 2147483647 h 141"/>
              <a:gd name="T74" fmla="*/ 2147483647 w 106"/>
              <a:gd name="T75" fmla="*/ 2147483647 h 141"/>
              <a:gd name="T76" fmla="*/ 2147483647 w 106"/>
              <a:gd name="T77" fmla="*/ 2147483647 h 141"/>
              <a:gd name="T78" fmla="*/ 2147483647 w 106"/>
              <a:gd name="T79" fmla="*/ 2147483647 h 141"/>
              <a:gd name="T80" fmla="*/ 2147483647 w 106"/>
              <a:gd name="T81" fmla="*/ 2147483647 h 14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6"/>
              <a:gd name="T124" fmla="*/ 0 h 141"/>
              <a:gd name="T125" fmla="*/ 106 w 106"/>
              <a:gd name="T126" fmla="*/ 141 h 14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6" h="141">
                <a:moveTo>
                  <a:pt x="105" y="140"/>
                </a:moveTo>
                <a:lnTo>
                  <a:pt x="101" y="137"/>
                </a:lnTo>
                <a:lnTo>
                  <a:pt x="99" y="131"/>
                </a:lnTo>
                <a:lnTo>
                  <a:pt x="95" y="126"/>
                </a:lnTo>
                <a:lnTo>
                  <a:pt x="93" y="123"/>
                </a:lnTo>
                <a:lnTo>
                  <a:pt x="92" y="121"/>
                </a:lnTo>
                <a:lnTo>
                  <a:pt x="89" y="114"/>
                </a:lnTo>
                <a:lnTo>
                  <a:pt x="87" y="104"/>
                </a:lnTo>
                <a:lnTo>
                  <a:pt x="91" y="94"/>
                </a:lnTo>
                <a:lnTo>
                  <a:pt x="92" y="92"/>
                </a:lnTo>
                <a:lnTo>
                  <a:pt x="94" y="87"/>
                </a:lnTo>
                <a:lnTo>
                  <a:pt x="97" y="81"/>
                </a:lnTo>
                <a:lnTo>
                  <a:pt x="98" y="75"/>
                </a:lnTo>
                <a:lnTo>
                  <a:pt x="98" y="73"/>
                </a:lnTo>
                <a:lnTo>
                  <a:pt x="98" y="69"/>
                </a:lnTo>
                <a:lnTo>
                  <a:pt x="98" y="62"/>
                </a:lnTo>
                <a:lnTo>
                  <a:pt x="98" y="54"/>
                </a:lnTo>
                <a:lnTo>
                  <a:pt x="98" y="46"/>
                </a:lnTo>
                <a:lnTo>
                  <a:pt x="100" y="37"/>
                </a:lnTo>
                <a:lnTo>
                  <a:pt x="102" y="29"/>
                </a:lnTo>
                <a:lnTo>
                  <a:pt x="106" y="22"/>
                </a:lnTo>
                <a:lnTo>
                  <a:pt x="106" y="21"/>
                </a:lnTo>
                <a:lnTo>
                  <a:pt x="106" y="18"/>
                </a:lnTo>
                <a:lnTo>
                  <a:pt x="106" y="14"/>
                </a:lnTo>
                <a:lnTo>
                  <a:pt x="106" y="8"/>
                </a:lnTo>
                <a:lnTo>
                  <a:pt x="105" y="2"/>
                </a:lnTo>
                <a:lnTo>
                  <a:pt x="102" y="1"/>
                </a:lnTo>
                <a:lnTo>
                  <a:pt x="100" y="0"/>
                </a:lnTo>
                <a:lnTo>
                  <a:pt x="97" y="1"/>
                </a:lnTo>
                <a:lnTo>
                  <a:pt x="92" y="2"/>
                </a:lnTo>
                <a:lnTo>
                  <a:pt x="90" y="3"/>
                </a:lnTo>
                <a:lnTo>
                  <a:pt x="85" y="4"/>
                </a:lnTo>
                <a:lnTo>
                  <a:pt x="79" y="4"/>
                </a:lnTo>
                <a:lnTo>
                  <a:pt x="75" y="3"/>
                </a:lnTo>
                <a:lnTo>
                  <a:pt x="74" y="3"/>
                </a:lnTo>
                <a:lnTo>
                  <a:pt x="69" y="4"/>
                </a:lnTo>
                <a:lnTo>
                  <a:pt x="64" y="10"/>
                </a:lnTo>
                <a:lnTo>
                  <a:pt x="60" y="21"/>
                </a:lnTo>
                <a:lnTo>
                  <a:pt x="59" y="24"/>
                </a:lnTo>
                <a:lnTo>
                  <a:pt x="55" y="32"/>
                </a:lnTo>
                <a:lnTo>
                  <a:pt x="48" y="40"/>
                </a:lnTo>
                <a:lnTo>
                  <a:pt x="40" y="46"/>
                </a:lnTo>
                <a:lnTo>
                  <a:pt x="38" y="46"/>
                </a:lnTo>
                <a:lnTo>
                  <a:pt x="35" y="48"/>
                </a:lnTo>
                <a:lnTo>
                  <a:pt x="30" y="52"/>
                </a:lnTo>
                <a:lnTo>
                  <a:pt x="29" y="60"/>
                </a:lnTo>
                <a:lnTo>
                  <a:pt x="28" y="62"/>
                </a:lnTo>
                <a:lnTo>
                  <a:pt x="27" y="68"/>
                </a:lnTo>
                <a:lnTo>
                  <a:pt x="23" y="73"/>
                </a:lnTo>
                <a:lnTo>
                  <a:pt x="18" y="76"/>
                </a:lnTo>
                <a:lnTo>
                  <a:pt x="15" y="78"/>
                </a:lnTo>
                <a:lnTo>
                  <a:pt x="12" y="80"/>
                </a:lnTo>
                <a:lnTo>
                  <a:pt x="13" y="83"/>
                </a:lnTo>
                <a:lnTo>
                  <a:pt x="13" y="84"/>
                </a:lnTo>
                <a:lnTo>
                  <a:pt x="13" y="87"/>
                </a:lnTo>
                <a:lnTo>
                  <a:pt x="9" y="89"/>
                </a:lnTo>
                <a:lnTo>
                  <a:pt x="5" y="89"/>
                </a:lnTo>
                <a:lnTo>
                  <a:pt x="4" y="88"/>
                </a:lnTo>
                <a:lnTo>
                  <a:pt x="1" y="87"/>
                </a:lnTo>
                <a:lnTo>
                  <a:pt x="0" y="88"/>
                </a:lnTo>
                <a:lnTo>
                  <a:pt x="1" y="92"/>
                </a:lnTo>
                <a:lnTo>
                  <a:pt x="16" y="106"/>
                </a:lnTo>
                <a:lnTo>
                  <a:pt x="17" y="108"/>
                </a:lnTo>
                <a:lnTo>
                  <a:pt x="22" y="112"/>
                </a:lnTo>
                <a:lnTo>
                  <a:pt x="25" y="121"/>
                </a:lnTo>
                <a:lnTo>
                  <a:pt x="30" y="130"/>
                </a:lnTo>
                <a:lnTo>
                  <a:pt x="32" y="129"/>
                </a:lnTo>
                <a:lnTo>
                  <a:pt x="38" y="127"/>
                </a:lnTo>
                <a:lnTo>
                  <a:pt x="46" y="127"/>
                </a:lnTo>
                <a:lnTo>
                  <a:pt x="53" y="132"/>
                </a:lnTo>
                <a:lnTo>
                  <a:pt x="56" y="133"/>
                </a:lnTo>
                <a:lnTo>
                  <a:pt x="63" y="134"/>
                </a:lnTo>
                <a:lnTo>
                  <a:pt x="71" y="134"/>
                </a:lnTo>
                <a:lnTo>
                  <a:pt x="79" y="133"/>
                </a:lnTo>
                <a:lnTo>
                  <a:pt x="82" y="134"/>
                </a:lnTo>
                <a:lnTo>
                  <a:pt x="87" y="137"/>
                </a:lnTo>
                <a:lnTo>
                  <a:pt x="94" y="139"/>
                </a:lnTo>
                <a:lnTo>
                  <a:pt x="98" y="140"/>
                </a:lnTo>
                <a:lnTo>
                  <a:pt x="99" y="140"/>
                </a:lnTo>
                <a:lnTo>
                  <a:pt x="102" y="141"/>
                </a:lnTo>
                <a:lnTo>
                  <a:pt x="105" y="141"/>
                </a:lnTo>
                <a:lnTo>
                  <a:pt x="105" y="1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603" name="Freeform 27"/>
          <p:cNvSpPr>
            <a:spLocks/>
          </p:cNvSpPr>
          <p:nvPr/>
        </p:nvSpPr>
        <p:spPr bwMode="auto">
          <a:xfrm>
            <a:off x="2428877" y="4573588"/>
            <a:ext cx="73025" cy="112712"/>
          </a:xfrm>
          <a:custGeom>
            <a:avLst/>
            <a:gdLst>
              <a:gd name="T0" fmla="*/ 2147483647 w 106"/>
              <a:gd name="T1" fmla="*/ 2147483647 h 141"/>
              <a:gd name="T2" fmla="*/ 2147483647 w 106"/>
              <a:gd name="T3" fmla="*/ 2147483647 h 141"/>
              <a:gd name="T4" fmla="*/ 2147483647 w 106"/>
              <a:gd name="T5" fmla="*/ 2147483647 h 141"/>
              <a:gd name="T6" fmla="*/ 2147483647 w 106"/>
              <a:gd name="T7" fmla="*/ 2147483647 h 141"/>
              <a:gd name="T8" fmla="*/ 2147483647 w 106"/>
              <a:gd name="T9" fmla="*/ 2147483647 h 141"/>
              <a:gd name="T10" fmla="*/ 2147483647 w 106"/>
              <a:gd name="T11" fmla="*/ 2147483647 h 141"/>
              <a:gd name="T12" fmla="*/ 2147483647 w 106"/>
              <a:gd name="T13" fmla="*/ 2147483647 h 141"/>
              <a:gd name="T14" fmla="*/ 2147483647 w 106"/>
              <a:gd name="T15" fmla="*/ 2147483647 h 141"/>
              <a:gd name="T16" fmla="*/ 2147483647 w 106"/>
              <a:gd name="T17" fmla="*/ 2147483647 h 141"/>
              <a:gd name="T18" fmla="*/ 2147483647 w 106"/>
              <a:gd name="T19" fmla="*/ 2147483647 h 141"/>
              <a:gd name="T20" fmla="*/ 2147483647 w 106"/>
              <a:gd name="T21" fmla="*/ 2147483647 h 141"/>
              <a:gd name="T22" fmla="*/ 2147483647 w 106"/>
              <a:gd name="T23" fmla="*/ 2147483647 h 141"/>
              <a:gd name="T24" fmla="*/ 2147483647 w 106"/>
              <a:gd name="T25" fmla="*/ 2147483647 h 141"/>
              <a:gd name="T26" fmla="*/ 2147483647 w 106"/>
              <a:gd name="T27" fmla="*/ 2147483647 h 141"/>
              <a:gd name="T28" fmla="*/ 2147483647 w 106"/>
              <a:gd name="T29" fmla="*/ 2147483647 h 141"/>
              <a:gd name="T30" fmla="*/ 2147483647 w 106"/>
              <a:gd name="T31" fmla="*/ 2147483647 h 141"/>
              <a:gd name="T32" fmla="*/ 2147483647 w 106"/>
              <a:gd name="T33" fmla="*/ 0 h 141"/>
              <a:gd name="T34" fmla="*/ 2147483647 w 106"/>
              <a:gd name="T35" fmla="*/ 2147483647 h 141"/>
              <a:gd name="T36" fmla="*/ 2147483647 w 106"/>
              <a:gd name="T37" fmla="*/ 2147483647 h 141"/>
              <a:gd name="T38" fmla="*/ 2147483647 w 106"/>
              <a:gd name="T39" fmla="*/ 2147483647 h 141"/>
              <a:gd name="T40" fmla="*/ 2147483647 w 106"/>
              <a:gd name="T41" fmla="*/ 2147483647 h 141"/>
              <a:gd name="T42" fmla="*/ 2147483647 w 106"/>
              <a:gd name="T43" fmla="*/ 2147483647 h 141"/>
              <a:gd name="T44" fmla="*/ 2147483647 w 106"/>
              <a:gd name="T45" fmla="*/ 2147483647 h 141"/>
              <a:gd name="T46" fmla="*/ 2147483647 w 106"/>
              <a:gd name="T47" fmla="*/ 2147483647 h 141"/>
              <a:gd name="T48" fmla="*/ 2147483647 w 106"/>
              <a:gd name="T49" fmla="*/ 2147483647 h 141"/>
              <a:gd name="T50" fmla="*/ 2147483647 w 106"/>
              <a:gd name="T51" fmla="*/ 2147483647 h 141"/>
              <a:gd name="T52" fmla="*/ 2147483647 w 106"/>
              <a:gd name="T53" fmla="*/ 2147483647 h 141"/>
              <a:gd name="T54" fmla="*/ 2147483647 w 106"/>
              <a:gd name="T55" fmla="*/ 2147483647 h 141"/>
              <a:gd name="T56" fmla="*/ 2147483647 w 106"/>
              <a:gd name="T57" fmla="*/ 2147483647 h 141"/>
              <a:gd name="T58" fmla="*/ 2147483647 w 106"/>
              <a:gd name="T59" fmla="*/ 2147483647 h 141"/>
              <a:gd name="T60" fmla="*/ 2147483647 w 106"/>
              <a:gd name="T61" fmla="*/ 2147483647 h 141"/>
              <a:gd name="T62" fmla="*/ 2147483647 w 106"/>
              <a:gd name="T63" fmla="*/ 2147483647 h 141"/>
              <a:gd name="T64" fmla="*/ 2147483647 w 106"/>
              <a:gd name="T65" fmla="*/ 2147483647 h 141"/>
              <a:gd name="T66" fmla="*/ 2147483647 w 106"/>
              <a:gd name="T67" fmla="*/ 2147483647 h 141"/>
              <a:gd name="T68" fmla="*/ 2147483647 w 106"/>
              <a:gd name="T69" fmla="*/ 2147483647 h 141"/>
              <a:gd name="T70" fmla="*/ 2147483647 w 106"/>
              <a:gd name="T71" fmla="*/ 2147483647 h 141"/>
              <a:gd name="T72" fmla="*/ 2147483647 w 106"/>
              <a:gd name="T73" fmla="*/ 2147483647 h 141"/>
              <a:gd name="T74" fmla="*/ 2147483647 w 106"/>
              <a:gd name="T75" fmla="*/ 2147483647 h 141"/>
              <a:gd name="T76" fmla="*/ 2147483647 w 106"/>
              <a:gd name="T77" fmla="*/ 2147483647 h 141"/>
              <a:gd name="T78" fmla="*/ 2147483647 w 106"/>
              <a:gd name="T79" fmla="*/ 2147483647 h 141"/>
              <a:gd name="T80" fmla="*/ 2147483647 w 106"/>
              <a:gd name="T81" fmla="*/ 2147483647 h 141"/>
              <a:gd name="T82" fmla="*/ 2147483647 w 106"/>
              <a:gd name="T83" fmla="*/ 2147483647 h 141"/>
              <a:gd name="T84" fmla="*/ 2147483647 w 106"/>
              <a:gd name="T85" fmla="*/ 2147483647 h 141"/>
              <a:gd name="T86" fmla="*/ 2147483647 w 106"/>
              <a:gd name="T87" fmla="*/ 2147483647 h 141"/>
              <a:gd name="T88" fmla="*/ 2147483647 w 106"/>
              <a:gd name="T89" fmla="*/ 2147483647 h 141"/>
              <a:gd name="T90" fmla="*/ 2147483647 w 106"/>
              <a:gd name="T91" fmla="*/ 2147483647 h 141"/>
              <a:gd name="T92" fmla="*/ 2147483647 w 106"/>
              <a:gd name="T93" fmla="*/ 2147483647 h 141"/>
              <a:gd name="T94" fmla="*/ 2147483647 w 106"/>
              <a:gd name="T95" fmla="*/ 2147483647 h 141"/>
              <a:gd name="T96" fmla="*/ 2147483647 w 106"/>
              <a:gd name="T97" fmla="*/ 2147483647 h 141"/>
              <a:gd name="T98" fmla="*/ 2147483647 w 106"/>
              <a:gd name="T99" fmla="*/ 2147483647 h 14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6"/>
              <a:gd name="T151" fmla="*/ 0 h 141"/>
              <a:gd name="T152" fmla="*/ 106 w 106"/>
              <a:gd name="T153" fmla="*/ 141 h 14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6" h="141">
                <a:moveTo>
                  <a:pt x="105" y="140"/>
                </a:moveTo>
                <a:lnTo>
                  <a:pt x="105" y="140"/>
                </a:lnTo>
                <a:lnTo>
                  <a:pt x="101" y="137"/>
                </a:lnTo>
                <a:lnTo>
                  <a:pt x="99" y="131"/>
                </a:lnTo>
                <a:lnTo>
                  <a:pt x="95" y="126"/>
                </a:lnTo>
                <a:lnTo>
                  <a:pt x="93" y="123"/>
                </a:lnTo>
                <a:lnTo>
                  <a:pt x="92" y="121"/>
                </a:lnTo>
                <a:lnTo>
                  <a:pt x="89" y="114"/>
                </a:lnTo>
                <a:lnTo>
                  <a:pt x="87" y="104"/>
                </a:lnTo>
                <a:lnTo>
                  <a:pt x="91" y="94"/>
                </a:lnTo>
                <a:lnTo>
                  <a:pt x="92" y="92"/>
                </a:lnTo>
                <a:lnTo>
                  <a:pt x="94" y="87"/>
                </a:lnTo>
                <a:lnTo>
                  <a:pt x="97" y="81"/>
                </a:lnTo>
                <a:lnTo>
                  <a:pt x="98" y="75"/>
                </a:lnTo>
                <a:lnTo>
                  <a:pt x="98" y="73"/>
                </a:lnTo>
                <a:lnTo>
                  <a:pt x="98" y="69"/>
                </a:lnTo>
                <a:lnTo>
                  <a:pt x="98" y="62"/>
                </a:lnTo>
                <a:lnTo>
                  <a:pt x="98" y="54"/>
                </a:lnTo>
                <a:lnTo>
                  <a:pt x="98" y="46"/>
                </a:lnTo>
                <a:lnTo>
                  <a:pt x="100" y="37"/>
                </a:lnTo>
                <a:lnTo>
                  <a:pt x="102" y="29"/>
                </a:lnTo>
                <a:lnTo>
                  <a:pt x="106" y="22"/>
                </a:lnTo>
                <a:lnTo>
                  <a:pt x="106" y="21"/>
                </a:lnTo>
                <a:lnTo>
                  <a:pt x="106" y="18"/>
                </a:lnTo>
                <a:lnTo>
                  <a:pt x="106" y="14"/>
                </a:lnTo>
                <a:lnTo>
                  <a:pt x="106" y="8"/>
                </a:lnTo>
                <a:lnTo>
                  <a:pt x="105" y="2"/>
                </a:lnTo>
                <a:lnTo>
                  <a:pt x="102" y="1"/>
                </a:lnTo>
                <a:lnTo>
                  <a:pt x="100" y="0"/>
                </a:lnTo>
                <a:lnTo>
                  <a:pt x="97" y="1"/>
                </a:lnTo>
                <a:lnTo>
                  <a:pt x="92" y="2"/>
                </a:lnTo>
                <a:lnTo>
                  <a:pt x="90" y="3"/>
                </a:lnTo>
                <a:lnTo>
                  <a:pt x="85" y="4"/>
                </a:lnTo>
                <a:lnTo>
                  <a:pt x="79" y="4"/>
                </a:lnTo>
                <a:lnTo>
                  <a:pt x="75" y="3"/>
                </a:lnTo>
                <a:lnTo>
                  <a:pt x="74" y="3"/>
                </a:lnTo>
                <a:lnTo>
                  <a:pt x="69" y="4"/>
                </a:lnTo>
                <a:lnTo>
                  <a:pt x="64" y="10"/>
                </a:lnTo>
                <a:lnTo>
                  <a:pt x="60" y="21"/>
                </a:lnTo>
                <a:lnTo>
                  <a:pt x="59" y="24"/>
                </a:lnTo>
                <a:lnTo>
                  <a:pt x="55" y="32"/>
                </a:lnTo>
                <a:lnTo>
                  <a:pt x="48" y="40"/>
                </a:lnTo>
                <a:lnTo>
                  <a:pt x="40" y="46"/>
                </a:lnTo>
                <a:lnTo>
                  <a:pt x="38" y="46"/>
                </a:lnTo>
                <a:lnTo>
                  <a:pt x="35" y="48"/>
                </a:lnTo>
                <a:lnTo>
                  <a:pt x="30" y="52"/>
                </a:lnTo>
                <a:lnTo>
                  <a:pt x="29" y="60"/>
                </a:lnTo>
                <a:lnTo>
                  <a:pt x="28" y="62"/>
                </a:lnTo>
                <a:lnTo>
                  <a:pt x="27" y="68"/>
                </a:lnTo>
                <a:lnTo>
                  <a:pt x="23" y="73"/>
                </a:lnTo>
                <a:lnTo>
                  <a:pt x="18" y="76"/>
                </a:lnTo>
                <a:lnTo>
                  <a:pt x="15" y="78"/>
                </a:lnTo>
                <a:lnTo>
                  <a:pt x="12" y="80"/>
                </a:lnTo>
                <a:lnTo>
                  <a:pt x="13" y="83"/>
                </a:lnTo>
                <a:lnTo>
                  <a:pt x="13" y="84"/>
                </a:lnTo>
                <a:lnTo>
                  <a:pt x="13" y="87"/>
                </a:lnTo>
                <a:lnTo>
                  <a:pt x="9" y="89"/>
                </a:lnTo>
                <a:lnTo>
                  <a:pt x="5" y="89"/>
                </a:lnTo>
                <a:lnTo>
                  <a:pt x="4" y="88"/>
                </a:lnTo>
                <a:lnTo>
                  <a:pt x="1" y="87"/>
                </a:lnTo>
                <a:lnTo>
                  <a:pt x="0" y="88"/>
                </a:lnTo>
                <a:lnTo>
                  <a:pt x="1" y="92"/>
                </a:lnTo>
                <a:lnTo>
                  <a:pt x="16" y="106"/>
                </a:lnTo>
                <a:lnTo>
                  <a:pt x="17" y="108"/>
                </a:lnTo>
                <a:lnTo>
                  <a:pt x="22" y="112"/>
                </a:lnTo>
                <a:lnTo>
                  <a:pt x="25" y="121"/>
                </a:lnTo>
                <a:lnTo>
                  <a:pt x="30" y="130"/>
                </a:lnTo>
                <a:lnTo>
                  <a:pt x="32" y="129"/>
                </a:lnTo>
                <a:lnTo>
                  <a:pt x="38" y="127"/>
                </a:lnTo>
                <a:lnTo>
                  <a:pt x="46" y="127"/>
                </a:lnTo>
                <a:lnTo>
                  <a:pt x="53" y="132"/>
                </a:lnTo>
                <a:lnTo>
                  <a:pt x="56" y="133"/>
                </a:lnTo>
                <a:lnTo>
                  <a:pt x="63" y="134"/>
                </a:lnTo>
                <a:lnTo>
                  <a:pt x="71" y="134"/>
                </a:lnTo>
                <a:lnTo>
                  <a:pt x="79" y="133"/>
                </a:lnTo>
                <a:lnTo>
                  <a:pt x="82" y="134"/>
                </a:lnTo>
                <a:lnTo>
                  <a:pt x="87" y="137"/>
                </a:lnTo>
                <a:lnTo>
                  <a:pt x="94" y="139"/>
                </a:lnTo>
                <a:lnTo>
                  <a:pt x="98" y="140"/>
                </a:lnTo>
                <a:lnTo>
                  <a:pt x="99" y="140"/>
                </a:lnTo>
                <a:lnTo>
                  <a:pt x="102" y="141"/>
                </a:lnTo>
                <a:lnTo>
                  <a:pt x="105" y="141"/>
                </a:lnTo>
                <a:lnTo>
                  <a:pt x="105" y="140"/>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604" name="Freeform 28"/>
          <p:cNvSpPr>
            <a:spLocks/>
          </p:cNvSpPr>
          <p:nvPr/>
        </p:nvSpPr>
        <p:spPr bwMode="auto">
          <a:xfrm>
            <a:off x="2346325" y="4500615"/>
            <a:ext cx="82550" cy="115887"/>
          </a:xfrm>
          <a:custGeom>
            <a:avLst/>
            <a:gdLst>
              <a:gd name="T0" fmla="*/ 2147483647 w 117"/>
              <a:gd name="T1" fmla="*/ 2147483647 h 147"/>
              <a:gd name="T2" fmla="*/ 2147483647 w 117"/>
              <a:gd name="T3" fmla="*/ 2147483647 h 147"/>
              <a:gd name="T4" fmla="*/ 2147483647 w 117"/>
              <a:gd name="T5" fmla="*/ 2147483647 h 147"/>
              <a:gd name="T6" fmla="*/ 2147483647 w 117"/>
              <a:gd name="T7" fmla="*/ 2147483647 h 147"/>
              <a:gd name="T8" fmla="*/ 2147483647 w 117"/>
              <a:gd name="T9" fmla="*/ 2147483647 h 147"/>
              <a:gd name="T10" fmla="*/ 2147483647 w 117"/>
              <a:gd name="T11" fmla="*/ 2147483647 h 147"/>
              <a:gd name="T12" fmla="*/ 2147483647 w 117"/>
              <a:gd name="T13" fmla="*/ 2147483647 h 147"/>
              <a:gd name="T14" fmla="*/ 2147483647 w 117"/>
              <a:gd name="T15" fmla="*/ 2147483647 h 147"/>
              <a:gd name="T16" fmla="*/ 2147483647 w 117"/>
              <a:gd name="T17" fmla="*/ 2147483647 h 147"/>
              <a:gd name="T18" fmla="*/ 2147483647 w 117"/>
              <a:gd name="T19" fmla="*/ 2147483647 h 147"/>
              <a:gd name="T20" fmla="*/ 2147483647 w 117"/>
              <a:gd name="T21" fmla="*/ 2147483647 h 147"/>
              <a:gd name="T22" fmla="*/ 2147483647 w 117"/>
              <a:gd name="T23" fmla="*/ 2147483647 h 147"/>
              <a:gd name="T24" fmla="*/ 2147483647 w 117"/>
              <a:gd name="T25" fmla="*/ 2147483647 h 147"/>
              <a:gd name="T26" fmla="*/ 2147483647 w 117"/>
              <a:gd name="T27" fmla="*/ 2147483647 h 147"/>
              <a:gd name="T28" fmla="*/ 2147483647 w 117"/>
              <a:gd name="T29" fmla="*/ 2147483647 h 147"/>
              <a:gd name="T30" fmla="*/ 2147483647 w 117"/>
              <a:gd name="T31" fmla="*/ 2147483647 h 147"/>
              <a:gd name="T32" fmla="*/ 2147483647 w 117"/>
              <a:gd name="T33" fmla="*/ 2147483647 h 147"/>
              <a:gd name="T34" fmla="*/ 2147483647 w 117"/>
              <a:gd name="T35" fmla="*/ 2147483647 h 147"/>
              <a:gd name="T36" fmla="*/ 2147483647 w 117"/>
              <a:gd name="T37" fmla="*/ 2147483647 h 147"/>
              <a:gd name="T38" fmla="*/ 2147483647 w 117"/>
              <a:gd name="T39" fmla="*/ 2147483647 h 147"/>
              <a:gd name="T40" fmla="*/ 2147483647 w 117"/>
              <a:gd name="T41" fmla="*/ 2147483647 h 147"/>
              <a:gd name="T42" fmla="*/ 2147483647 w 117"/>
              <a:gd name="T43" fmla="*/ 2147483647 h 147"/>
              <a:gd name="T44" fmla="*/ 0 w 117"/>
              <a:gd name="T45" fmla="*/ 2147483647 h 147"/>
              <a:gd name="T46" fmla="*/ 2147483647 w 117"/>
              <a:gd name="T47" fmla="*/ 2147483647 h 147"/>
              <a:gd name="T48" fmla="*/ 2147483647 w 117"/>
              <a:gd name="T49" fmla="*/ 2147483647 h 147"/>
              <a:gd name="T50" fmla="*/ 2147483647 w 117"/>
              <a:gd name="T51" fmla="*/ 2147483647 h 147"/>
              <a:gd name="T52" fmla="*/ 2147483647 w 117"/>
              <a:gd name="T53" fmla="*/ 2147483647 h 147"/>
              <a:gd name="T54" fmla="*/ 2147483647 w 117"/>
              <a:gd name="T55" fmla="*/ 2147483647 h 147"/>
              <a:gd name="T56" fmla="*/ 2147483647 w 117"/>
              <a:gd name="T57" fmla="*/ 2147483647 h 147"/>
              <a:gd name="T58" fmla="*/ 2147483647 w 117"/>
              <a:gd name="T59" fmla="*/ 2147483647 h 147"/>
              <a:gd name="T60" fmla="*/ 2147483647 w 117"/>
              <a:gd name="T61" fmla="*/ 2147483647 h 147"/>
              <a:gd name="T62" fmla="*/ 2147483647 w 117"/>
              <a:gd name="T63" fmla="*/ 2147483647 h 147"/>
              <a:gd name="T64" fmla="*/ 2147483647 w 117"/>
              <a:gd name="T65" fmla="*/ 2147483647 h 147"/>
              <a:gd name="T66" fmla="*/ 2147483647 w 117"/>
              <a:gd name="T67" fmla="*/ 2147483647 h 147"/>
              <a:gd name="T68" fmla="*/ 2147483647 w 117"/>
              <a:gd name="T69" fmla="*/ 2147483647 h 147"/>
              <a:gd name="T70" fmla="*/ 2147483647 w 117"/>
              <a:gd name="T71" fmla="*/ 2147483647 h 147"/>
              <a:gd name="T72" fmla="*/ 2147483647 w 117"/>
              <a:gd name="T73" fmla="*/ 2147483647 h 147"/>
              <a:gd name="T74" fmla="*/ 2147483647 w 117"/>
              <a:gd name="T75" fmla="*/ 2147483647 h 147"/>
              <a:gd name="T76" fmla="*/ 2147483647 w 117"/>
              <a:gd name="T77" fmla="*/ 2147483647 h 147"/>
              <a:gd name="T78" fmla="*/ 2147483647 w 117"/>
              <a:gd name="T79" fmla="*/ 0 h 147"/>
              <a:gd name="T80" fmla="*/ 2147483647 w 117"/>
              <a:gd name="T81" fmla="*/ 0 h 147"/>
              <a:gd name="T82" fmla="*/ 2147483647 w 117"/>
              <a:gd name="T83" fmla="*/ 2147483647 h 147"/>
              <a:gd name="T84" fmla="*/ 2147483647 w 117"/>
              <a:gd name="T85" fmla="*/ 2147483647 h 147"/>
              <a:gd name="T86" fmla="*/ 2147483647 w 117"/>
              <a:gd name="T87" fmla="*/ 2147483647 h 147"/>
              <a:gd name="T88" fmla="*/ 2147483647 w 117"/>
              <a:gd name="T89" fmla="*/ 2147483647 h 147"/>
              <a:gd name="T90" fmla="*/ 2147483647 w 117"/>
              <a:gd name="T91" fmla="*/ 2147483647 h 147"/>
              <a:gd name="T92" fmla="*/ 2147483647 w 117"/>
              <a:gd name="T93" fmla="*/ 2147483647 h 147"/>
              <a:gd name="T94" fmla="*/ 2147483647 w 117"/>
              <a:gd name="T95" fmla="*/ 2147483647 h 14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17"/>
              <a:gd name="T145" fmla="*/ 0 h 147"/>
              <a:gd name="T146" fmla="*/ 117 w 117"/>
              <a:gd name="T147" fmla="*/ 147 h 14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17" h="147">
                <a:moveTo>
                  <a:pt x="117" y="79"/>
                </a:moveTo>
                <a:lnTo>
                  <a:pt x="115" y="82"/>
                </a:lnTo>
                <a:lnTo>
                  <a:pt x="110" y="91"/>
                </a:lnTo>
                <a:lnTo>
                  <a:pt x="102" y="99"/>
                </a:lnTo>
                <a:lnTo>
                  <a:pt x="91" y="103"/>
                </a:lnTo>
                <a:lnTo>
                  <a:pt x="90" y="103"/>
                </a:lnTo>
                <a:lnTo>
                  <a:pt x="86" y="104"/>
                </a:lnTo>
                <a:lnTo>
                  <a:pt x="82" y="108"/>
                </a:lnTo>
                <a:lnTo>
                  <a:pt x="78" y="115"/>
                </a:lnTo>
                <a:lnTo>
                  <a:pt x="77" y="116"/>
                </a:lnTo>
                <a:lnTo>
                  <a:pt x="73" y="118"/>
                </a:lnTo>
                <a:lnTo>
                  <a:pt x="69" y="122"/>
                </a:lnTo>
                <a:lnTo>
                  <a:pt x="63" y="123"/>
                </a:lnTo>
                <a:lnTo>
                  <a:pt x="61" y="124"/>
                </a:lnTo>
                <a:lnTo>
                  <a:pt x="57" y="126"/>
                </a:lnTo>
                <a:lnTo>
                  <a:pt x="51" y="131"/>
                </a:lnTo>
                <a:lnTo>
                  <a:pt x="45" y="136"/>
                </a:lnTo>
                <a:lnTo>
                  <a:pt x="31" y="147"/>
                </a:lnTo>
                <a:lnTo>
                  <a:pt x="22" y="140"/>
                </a:lnTo>
                <a:lnTo>
                  <a:pt x="15" y="134"/>
                </a:lnTo>
                <a:lnTo>
                  <a:pt x="10" y="128"/>
                </a:lnTo>
                <a:lnTo>
                  <a:pt x="6" y="123"/>
                </a:lnTo>
                <a:lnTo>
                  <a:pt x="0" y="109"/>
                </a:lnTo>
                <a:lnTo>
                  <a:pt x="1" y="105"/>
                </a:lnTo>
                <a:lnTo>
                  <a:pt x="5" y="97"/>
                </a:lnTo>
                <a:lnTo>
                  <a:pt x="8" y="88"/>
                </a:lnTo>
                <a:lnTo>
                  <a:pt x="13" y="82"/>
                </a:lnTo>
                <a:lnTo>
                  <a:pt x="14" y="81"/>
                </a:lnTo>
                <a:lnTo>
                  <a:pt x="14" y="77"/>
                </a:lnTo>
                <a:lnTo>
                  <a:pt x="14" y="72"/>
                </a:lnTo>
                <a:lnTo>
                  <a:pt x="11" y="66"/>
                </a:lnTo>
                <a:lnTo>
                  <a:pt x="10" y="65"/>
                </a:lnTo>
                <a:lnTo>
                  <a:pt x="10" y="61"/>
                </a:lnTo>
                <a:lnTo>
                  <a:pt x="10" y="57"/>
                </a:lnTo>
                <a:lnTo>
                  <a:pt x="15" y="56"/>
                </a:lnTo>
                <a:lnTo>
                  <a:pt x="63" y="54"/>
                </a:lnTo>
                <a:lnTo>
                  <a:pt x="63" y="37"/>
                </a:lnTo>
                <a:lnTo>
                  <a:pt x="44" y="15"/>
                </a:lnTo>
                <a:lnTo>
                  <a:pt x="48" y="15"/>
                </a:lnTo>
                <a:lnTo>
                  <a:pt x="48" y="0"/>
                </a:lnTo>
                <a:lnTo>
                  <a:pt x="91" y="0"/>
                </a:lnTo>
                <a:lnTo>
                  <a:pt x="91" y="3"/>
                </a:lnTo>
                <a:lnTo>
                  <a:pt x="91" y="64"/>
                </a:lnTo>
                <a:lnTo>
                  <a:pt x="104" y="64"/>
                </a:lnTo>
                <a:lnTo>
                  <a:pt x="104" y="66"/>
                </a:lnTo>
                <a:lnTo>
                  <a:pt x="106" y="71"/>
                </a:lnTo>
                <a:lnTo>
                  <a:pt x="109" y="76"/>
                </a:lnTo>
                <a:lnTo>
                  <a:pt x="117" y="7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605" name="Freeform 29"/>
          <p:cNvSpPr>
            <a:spLocks/>
          </p:cNvSpPr>
          <p:nvPr/>
        </p:nvSpPr>
        <p:spPr bwMode="auto">
          <a:xfrm>
            <a:off x="2346325" y="4500615"/>
            <a:ext cx="82550" cy="115887"/>
          </a:xfrm>
          <a:custGeom>
            <a:avLst/>
            <a:gdLst>
              <a:gd name="T0" fmla="*/ 2147483647 w 117"/>
              <a:gd name="T1" fmla="*/ 2147483647 h 147"/>
              <a:gd name="T2" fmla="*/ 2147483647 w 117"/>
              <a:gd name="T3" fmla="*/ 2147483647 h 147"/>
              <a:gd name="T4" fmla="*/ 2147483647 w 117"/>
              <a:gd name="T5" fmla="*/ 2147483647 h 147"/>
              <a:gd name="T6" fmla="*/ 2147483647 w 117"/>
              <a:gd name="T7" fmla="*/ 2147483647 h 147"/>
              <a:gd name="T8" fmla="*/ 2147483647 w 117"/>
              <a:gd name="T9" fmla="*/ 2147483647 h 147"/>
              <a:gd name="T10" fmla="*/ 2147483647 w 117"/>
              <a:gd name="T11" fmla="*/ 2147483647 h 147"/>
              <a:gd name="T12" fmla="*/ 2147483647 w 117"/>
              <a:gd name="T13" fmla="*/ 2147483647 h 147"/>
              <a:gd name="T14" fmla="*/ 2147483647 w 117"/>
              <a:gd name="T15" fmla="*/ 2147483647 h 147"/>
              <a:gd name="T16" fmla="*/ 2147483647 w 117"/>
              <a:gd name="T17" fmla="*/ 2147483647 h 147"/>
              <a:gd name="T18" fmla="*/ 2147483647 w 117"/>
              <a:gd name="T19" fmla="*/ 2147483647 h 147"/>
              <a:gd name="T20" fmla="*/ 2147483647 w 117"/>
              <a:gd name="T21" fmla="*/ 2147483647 h 147"/>
              <a:gd name="T22" fmla="*/ 2147483647 w 117"/>
              <a:gd name="T23" fmla="*/ 2147483647 h 147"/>
              <a:gd name="T24" fmla="*/ 2147483647 w 117"/>
              <a:gd name="T25" fmla="*/ 2147483647 h 147"/>
              <a:gd name="T26" fmla="*/ 2147483647 w 117"/>
              <a:gd name="T27" fmla="*/ 2147483647 h 147"/>
              <a:gd name="T28" fmla="*/ 2147483647 w 117"/>
              <a:gd name="T29" fmla="*/ 2147483647 h 147"/>
              <a:gd name="T30" fmla="*/ 2147483647 w 117"/>
              <a:gd name="T31" fmla="*/ 2147483647 h 147"/>
              <a:gd name="T32" fmla="*/ 2147483647 w 117"/>
              <a:gd name="T33" fmla="*/ 2147483647 h 147"/>
              <a:gd name="T34" fmla="*/ 2147483647 w 117"/>
              <a:gd name="T35" fmla="*/ 2147483647 h 147"/>
              <a:gd name="T36" fmla="*/ 2147483647 w 117"/>
              <a:gd name="T37" fmla="*/ 2147483647 h 147"/>
              <a:gd name="T38" fmla="*/ 2147483647 w 117"/>
              <a:gd name="T39" fmla="*/ 2147483647 h 147"/>
              <a:gd name="T40" fmla="*/ 2147483647 w 117"/>
              <a:gd name="T41" fmla="*/ 2147483647 h 147"/>
              <a:gd name="T42" fmla="*/ 2147483647 w 117"/>
              <a:gd name="T43" fmla="*/ 2147483647 h 147"/>
              <a:gd name="T44" fmla="*/ 2147483647 w 117"/>
              <a:gd name="T45" fmla="*/ 2147483647 h 147"/>
              <a:gd name="T46" fmla="*/ 2147483647 w 117"/>
              <a:gd name="T47" fmla="*/ 2147483647 h 147"/>
              <a:gd name="T48" fmla="*/ 2147483647 w 117"/>
              <a:gd name="T49" fmla="*/ 2147483647 h 147"/>
              <a:gd name="T50" fmla="*/ 2147483647 w 117"/>
              <a:gd name="T51" fmla="*/ 2147483647 h 147"/>
              <a:gd name="T52" fmla="*/ 2147483647 w 117"/>
              <a:gd name="T53" fmla="*/ 2147483647 h 147"/>
              <a:gd name="T54" fmla="*/ 0 w 117"/>
              <a:gd name="T55" fmla="*/ 2147483647 h 147"/>
              <a:gd name="T56" fmla="*/ 0 w 117"/>
              <a:gd name="T57" fmla="*/ 2147483647 h 147"/>
              <a:gd name="T58" fmla="*/ 2147483647 w 117"/>
              <a:gd name="T59" fmla="*/ 2147483647 h 147"/>
              <a:gd name="T60" fmla="*/ 2147483647 w 117"/>
              <a:gd name="T61" fmla="*/ 2147483647 h 147"/>
              <a:gd name="T62" fmla="*/ 2147483647 w 117"/>
              <a:gd name="T63" fmla="*/ 2147483647 h 147"/>
              <a:gd name="T64" fmla="*/ 2147483647 w 117"/>
              <a:gd name="T65" fmla="*/ 2147483647 h 147"/>
              <a:gd name="T66" fmla="*/ 2147483647 w 117"/>
              <a:gd name="T67" fmla="*/ 2147483647 h 147"/>
              <a:gd name="T68" fmla="*/ 2147483647 w 117"/>
              <a:gd name="T69" fmla="*/ 2147483647 h 147"/>
              <a:gd name="T70" fmla="*/ 2147483647 w 117"/>
              <a:gd name="T71" fmla="*/ 2147483647 h 147"/>
              <a:gd name="T72" fmla="*/ 2147483647 w 117"/>
              <a:gd name="T73" fmla="*/ 2147483647 h 147"/>
              <a:gd name="T74" fmla="*/ 2147483647 w 117"/>
              <a:gd name="T75" fmla="*/ 2147483647 h 147"/>
              <a:gd name="T76" fmla="*/ 2147483647 w 117"/>
              <a:gd name="T77" fmla="*/ 2147483647 h 147"/>
              <a:gd name="T78" fmla="*/ 2147483647 w 117"/>
              <a:gd name="T79" fmla="*/ 2147483647 h 147"/>
              <a:gd name="T80" fmla="*/ 2147483647 w 117"/>
              <a:gd name="T81" fmla="*/ 2147483647 h 147"/>
              <a:gd name="T82" fmla="*/ 2147483647 w 117"/>
              <a:gd name="T83" fmla="*/ 2147483647 h 147"/>
              <a:gd name="T84" fmla="*/ 2147483647 w 117"/>
              <a:gd name="T85" fmla="*/ 2147483647 h 147"/>
              <a:gd name="T86" fmla="*/ 2147483647 w 117"/>
              <a:gd name="T87" fmla="*/ 2147483647 h 147"/>
              <a:gd name="T88" fmla="*/ 2147483647 w 117"/>
              <a:gd name="T89" fmla="*/ 2147483647 h 147"/>
              <a:gd name="T90" fmla="*/ 2147483647 w 117"/>
              <a:gd name="T91" fmla="*/ 2147483647 h 147"/>
              <a:gd name="T92" fmla="*/ 2147483647 w 117"/>
              <a:gd name="T93" fmla="*/ 2147483647 h 147"/>
              <a:gd name="T94" fmla="*/ 2147483647 w 117"/>
              <a:gd name="T95" fmla="*/ 0 h 147"/>
              <a:gd name="T96" fmla="*/ 2147483647 w 117"/>
              <a:gd name="T97" fmla="*/ 0 h 147"/>
              <a:gd name="T98" fmla="*/ 2147483647 w 117"/>
              <a:gd name="T99" fmla="*/ 2147483647 h 147"/>
              <a:gd name="T100" fmla="*/ 2147483647 w 117"/>
              <a:gd name="T101" fmla="*/ 2147483647 h 147"/>
              <a:gd name="T102" fmla="*/ 2147483647 w 117"/>
              <a:gd name="T103" fmla="*/ 2147483647 h 147"/>
              <a:gd name="T104" fmla="*/ 2147483647 w 117"/>
              <a:gd name="T105" fmla="*/ 2147483647 h 147"/>
              <a:gd name="T106" fmla="*/ 2147483647 w 117"/>
              <a:gd name="T107" fmla="*/ 2147483647 h 147"/>
              <a:gd name="T108" fmla="*/ 2147483647 w 117"/>
              <a:gd name="T109" fmla="*/ 2147483647 h 147"/>
              <a:gd name="T110" fmla="*/ 2147483647 w 117"/>
              <a:gd name="T111" fmla="*/ 2147483647 h 147"/>
              <a:gd name="T112" fmla="*/ 2147483647 w 117"/>
              <a:gd name="T113" fmla="*/ 2147483647 h 14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17"/>
              <a:gd name="T172" fmla="*/ 0 h 147"/>
              <a:gd name="T173" fmla="*/ 117 w 117"/>
              <a:gd name="T174" fmla="*/ 147 h 14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17" h="147">
                <a:moveTo>
                  <a:pt x="117" y="79"/>
                </a:moveTo>
                <a:lnTo>
                  <a:pt x="117" y="79"/>
                </a:lnTo>
                <a:lnTo>
                  <a:pt x="115" y="82"/>
                </a:lnTo>
                <a:lnTo>
                  <a:pt x="110" y="91"/>
                </a:lnTo>
                <a:lnTo>
                  <a:pt x="102" y="99"/>
                </a:lnTo>
                <a:lnTo>
                  <a:pt x="91" y="103"/>
                </a:lnTo>
                <a:lnTo>
                  <a:pt x="90" y="103"/>
                </a:lnTo>
                <a:lnTo>
                  <a:pt x="86" y="104"/>
                </a:lnTo>
                <a:lnTo>
                  <a:pt x="82" y="108"/>
                </a:lnTo>
                <a:lnTo>
                  <a:pt x="78" y="115"/>
                </a:lnTo>
                <a:lnTo>
                  <a:pt x="77" y="116"/>
                </a:lnTo>
                <a:lnTo>
                  <a:pt x="73" y="118"/>
                </a:lnTo>
                <a:lnTo>
                  <a:pt x="69" y="122"/>
                </a:lnTo>
                <a:lnTo>
                  <a:pt x="63" y="123"/>
                </a:lnTo>
                <a:lnTo>
                  <a:pt x="61" y="124"/>
                </a:lnTo>
                <a:lnTo>
                  <a:pt x="57" y="126"/>
                </a:lnTo>
                <a:lnTo>
                  <a:pt x="51" y="131"/>
                </a:lnTo>
                <a:lnTo>
                  <a:pt x="45" y="136"/>
                </a:lnTo>
                <a:lnTo>
                  <a:pt x="31" y="147"/>
                </a:lnTo>
                <a:lnTo>
                  <a:pt x="22" y="140"/>
                </a:lnTo>
                <a:lnTo>
                  <a:pt x="15" y="134"/>
                </a:lnTo>
                <a:lnTo>
                  <a:pt x="10" y="128"/>
                </a:lnTo>
                <a:lnTo>
                  <a:pt x="6" y="123"/>
                </a:lnTo>
                <a:lnTo>
                  <a:pt x="0" y="109"/>
                </a:lnTo>
                <a:lnTo>
                  <a:pt x="1" y="105"/>
                </a:lnTo>
                <a:lnTo>
                  <a:pt x="5" y="97"/>
                </a:lnTo>
                <a:lnTo>
                  <a:pt x="8" y="88"/>
                </a:lnTo>
                <a:lnTo>
                  <a:pt x="13" y="82"/>
                </a:lnTo>
                <a:lnTo>
                  <a:pt x="14" y="81"/>
                </a:lnTo>
                <a:lnTo>
                  <a:pt x="14" y="77"/>
                </a:lnTo>
                <a:lnTo>
                  <a:pt x="14" y="72"/>
                </a:lnTo>
                <a:lnTo>
                  <a:pt x="11" y="66"/>
                </a:lnTo>
                <a:lnTo>
                  <a:pt x="10" y="65"/>
                </a:lnTo>
                <a:lnTo>
                  <a:pt x="10" y="61"/>
                </a:lnTo>
                <a:lnTo>
                  <a:pt x="10" y="57"/>
                </a:lnTo>
                <a:lnTo>
                  <a:pt x="15" y="56"/>
                </a:lnTo>
                <a:lnTo>
                  <a:pt x="63" y="54"/>
                </a:lnTo>
                <a:lnTo>
                  <a:pt x="63" y="37"/>
                </a:lnTo>
                <a:lnTo>
                  <a:pt x="44" y="15"/>
                </a:lnTo>
                <a:lnTo>
                  <a:pt x="48" y="15"/>
                </a:lnTo>
                <a:lnTo>
                  <a:pt x="48" y="0"/>
                </a:lnTo>
                <a:lnTo>
                  <a:pt x="91" y="0"/>
                </a:lnTo>
                <a:lnTo>
                  <a:pt x="91" y="3"/>
                </a:lnTo>
                <a:lnTo>
                  <a:pt x="91" y="64"/>
                </a:lnTo>
                <a:lnTo>
                  <a:pt x="104" y="64"/>
                </a:lnTo>
                <a:lnTo>
                  <a:pt x="104" y="66"/>
                </a:lnTo>
                <a:lnTo>
                  <a:pt x="106" y="71"/>
                </a:lnTo>
                <a:lnTo>
                  <a:pt x="109" y="76"/>
                </a:lnTo>
                <a:lnTo>
                  <a:pt x="117" y="79"/>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606" name="Freeform 30"/>
          <p:cNvSpPr>
            <a:spLocks/>
          </p:cNvSpPr>
          <p:nvPr/>
        </p:nvSpPr>
        <p:spPr bwMode="auto">
          <a:xfrm>
            <a:off x="2409825" y="4487864"/>
            <a:ext cx="20638" cy="63500"/>
          </a:xfrm>
          <a:custGeom>
            <a:avLst/>
            <a:gdLst>
              <a:gd name="T0" fmla="*/ 2147483647 w 28"/>
              <a:gd name="T1" fmla="*/ 0 h 80"/>
              <a:gd name="T2" fmla="*/ 2147483647 w 28"/>
              <a:gd name="T3" fmla="*/ 0 h 80"/>
              <a:gd name="T4" fmla="*/ 2147483647 w 28"/>
              <a:gd name="T5" fmla="*/ 2147483647 h 80"/>
              <a:gd name="T6" fmla="*/ 2147483647 w 28"/>
              <a:gd name="T7" fmla="*/ 2147483647 h 80"/>
              <a:gd name="T8" fmla="*/ 2147483647 w 28"/>
              <a:gd name="T9" fmla="*/ 2147483647 h 80"/>
              <a:gd name="T10" fmla="*/ 2147483647 w 28"/>
              <a:gd name="T11" fmla="*/ 2147483647 h 80"/>
              <a:gd name="T12" fmla="*/ 2147483647 w 28"/>
              <a:gd name="T13" fmla="*/ 2147483647 h 80"/>
              <a:gd name="T14" fmla="*/ 2147483647 w 28"/>
              <a:gd name="T15" fmla="*/ 2147483647 h 80"/>
              <a:gd name="T16" fmla="*/ 2147483647 w 28"/>
              <a:gd name="T17" fmla="*/ 2147483647 h 80"/>
              <a:gd name="T18" fmla="*/ 2147483647 w 28"/>
              <a:gd name="T19" fmla="*/ 2147483647 h 80"/>
              <a:gd name="T20" fmla="*/ 2147483647 w 28"/>
              <a:gd name="T21" fmla="*/ 2147483647 h 80"/>
              <a:gd name="T22" fmla="*/ 0 w 28"/>
              <a:gd name="T23" fmla="*/ 2147483647 h 80"/>
              <a:gd name="T24" fmla="*/ 0 w 28"/>
              <a:gd name="T25" fmla="*/ 2147483647 h 80"/>
              <a:gd name="T26" fmla="*/ 0 w 28"/>
              <a:gd name="T27" fmla="*/ 2147483647 h 80"/>
              <a:gd name="T28" fmla="*/ 0 w 28"/>
              <a:gd name="T29" fmla="*/ 2147483647 h 80"/>
              <a:gd name="T30" fmla="*/ 2147483647 w 28"/>
              <a:gd name="T31" fmla="*/ 2147483647 h 80"/>
              <a:gd name="T32" fmla="*/ 2147483647 w 28"/>
              <a:gd name="T33" fmla="*/ 2147483647 h 80"/>
              <a:gd name="T34" fmla="*/ 2147483647 w 28"/>
              <a:gd name="T35" fmla="*/ 2147483647 h 80"/>
              <a:gd name="T36" fmla="*/ 2147483647 w 28"/>
              <a:gd name="T37" fmla="*/ 2147483647 h 80"/>
              <a:gd name="T38" fmla="*/ 2147483647 w 28"/>
              <a:gd name="T39" fmla="*/ 2147483647 h 80"/>
              <a:gd name="T40" fmla="*/ 2147483647 w 28"/>
              <a:gd name="T41" fmla="*/ 2147483647 h 80"/>
              <a:gd name="T42" fmla="*/ 2147483647 w 28"/>
              <a:gd name="T43" fmla="*/ 2147483647 h 80"/>
              <a:gd name="T44" fmla="*/ 2147483647 w 28"/>
              <a:gd name="T45" fmla="*/ 2147483647 h 80"/>
              <a:gd name="T46" fmla="*/ 2147483647 w 28"/>
              <a:gd name="T47" fmla="*/ 2147483647 h 80"/>
              <a:gd name="T48" fmla="*/ 2147483647 w 28"/>
              <a:gd name="T49" fmla="*/ 2147483647 h 80"/>
              <a:gd name="T50" fmla="*/ 2147483647 w 28"/>
              <a:gd name="T51" fmla="*/ 2147483647 h 80"/>
              <a:gd name="T52" fmla="*/ 2147483647 w 28"/>
              <a:gd name="T53" fmla="*/ 2147483647 h 80"/>
              <a:gd name="T54" fmla="*/ 2147483647 w 28"/>
              <a:gd name="T55" fmla="*/ 2147483647 h 80"/>
              <a:gd name="T56" fmla="*/ 2147483647 w 28"/>
              <a:gd name="T57" fmla="*/ 2147483647 h 80"/>
              <a:gd name="T58" fmla="*/ 2147483647 w 28"/>
              <a:gd name="T59" fmla="*/ 2147483647 h 80"/>
              <a:gd name="T60" fmla="*/ 2147483647 w 28"/>
              <a:gd name="T61" fmla="*/ 2147483647 h 80"/>
              <a:gd name="T62" fmla="*/ 2147483647 w 28"/>
              <a:gd name="T63" fmla="*/ 2147483647 h 80"/>
              <a:gd name="T64" fmla="*/ 2147483647 w 28"/>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
              <a:gd name="T100" fmla="*/ 0 h 80"/>
              <a:gd name="T101" fmla="*/ 28 w 28"/>
              <a:gd name="T102" fmla="*/ 80 h 8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 h="80">
                <a:moveTo>
                  <a:pt x="28" y="0"/>
                </a:moveTo>
                <a:lnTo>
                  <a:pt x="27" y="0"/>
                </a:lnTo>
                <a:lnTo>
                  <a:pt x="24" y="1"/>
                </a:lnTo>
                <a:lnTo>
                  <a:pt x="20" y="2"/>
                </a:lnTo>
                <a:lnTo>
                  <a:pt x="19" y="2"/>
                </a:lnTo>
                <a:lnTo>
                  <a:pt x="16" y="4"/>
                </a:lnTo>
                <a:lnTo>
                  <a:pt x="12" y="7"/>
                </a:lnTo>
                <a:lnTo>
                  <a:pt x="9" y="9"/>
                </a:lnTo>
                <a:lnTo>
                  <a:pt x="8" y="10"/>
                </a:lnTo>
                <a:lnTo>
                  <a:pt x="3" y="8"/>
                </a:lnTo>
                <a:lnTo>
                  <a:pt x="1" y="9"/>
                </a:lnTo>
                <a:lnTo>
                  <a:pt x="0" y="11"/>
                </a:lnTo>
                <a:lnTo>
                  <a:pt x="0" y="15"/>
                </a:lnTo>
                <a:lnTo>
                  <a:pt x="0" y="16"/>
                </a:lnTo>
                <a:lnTo>
                  <a:pt x="0" y="80"/>
                </a:lnTo>
                <a:lnTo>
                  <a:pt x="13" y="80"/>
                </a:lnTo>
                <a:lnTo>
                  <a:pt x="13" y="78"/>
                </a:lnTo>
                <a:lnTo>
                  <a:pt x="15" y="77"/>
                </a:lnTo>
                <a:lnTo>
                  <a:pt x="18" y="73"/>
                </a:lnTo>
                <a:lnTo>
                  <a:pt x="20" y="69"/>
                </a:lnTo>
                <a:lnTo>
                  <a:pt x="23" y="63"/>
                </a:lnTo>
                <a:lnTo>
                  <a:pt x="23" y="62"/>
                </a:lnTo>
                <a:lnTo>
                  <a:pt x="22" y="58"/>
                </a:lnTo>
                <a:lnTo>
                  <a:pt x="22" y="53"/>
                </a:lnTo>
                <a:lnTo>
                  <a:pt x="20" y="47"/>
                </a:lnTo>
                <a:lnTo>
                  <a:pt x="19" y="40"/>
                </a:lnTo>
                <a:lnTo>
                  <a:pt x="19" y="33"/>
                </a:lnTo>
                <a:lnTo>
                  <a:pt x="19" y="26"/>
                </a:lnTo>
                <a:lnTo>
                  <a:pt x="20" y="21"/>
                </a:lnTo>
                <a:lnTo>
                  <a:pt x="20" y="19"/>
                </a:lnTo>
                <a:lnTo>
                  <a:pt x="23" y="15"/>
                </a:lnTo>
                <a:lnTo>
                  <a:pt x="25" y="8"/>
                </a:lnTo>
                <a:lnTo>
                  <a:pt x="28"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607" name="Freeform 31"/>
          <p:cNvSpPr>
            <a:spLocks/>
          </p:cNvSpPr>
          <p:nvPr/>
        </p:nvSpPr>
        <p:spPr bwMode="auto">
          <a:xfrm>
            <a:off x="2409825" y="4487864"/>
            <a:ext cx="20638" cy="63500"/>
          </a:xfrm>
          <a:custGeom>
            <a:avLst/>
            <a:gdLst>
              <a:gd name="T0" fmla="*/ 2147483647 w 28"/>
              <a:gd name="T1" fmla="*/ 0 h 80"/>
              <a:gd name="T2" fmla="*/ 2147483647 w 28"/>
              <a:gd name="T3" fmla="*/ 0 h 80"/>
              <a:gd name="T4" fmla="*/ 2147483647 w 28"/>
              <a:gd name="T5" fmla="*/ 0 h 80"/>
              <a:gd name="T6" fmla="*/ 2147483647 w 28"/>
              <a:gd name="T7" fmla="*/ 2147483647 h 80"/>
              <a:gd name="T8" fmla="*/ 2147483647 w 28"/>
              <a:gd name="T9" fmla="*/ 2147483647 h 80"/>
              <a:gd name="T10" fmla="*/ 2147483647 w 28"/>
              <a:gd name="T11" fmla="*/ 2147483647 h 80"/>
              <a:gd name="T12" fmla="*/ 2147483647 w 28"/>
              <a:gd name="T13" fmla="*/ 2147483647 h 80"/>
              <a:gd name="T14" fmla="*/ 2147483647 w 28"/>
              <a:gd name="T15" fmla="*/ 2147483647 h 80"/>
              <a:gd name="T16" fmla="*/ 2147483647 w 28"/>
              <a:gd name="T17" fmla="*/ 2147483647 h 80"/>
              <a:gd name="T18" fmla="*/ 2147483647 w 28"/>
              <a:gd name="T19" fmla="*/ 2147483647 h 80"/>
              <a:gd name="T20" fmla="*/ 2147483647 w 28"/>
              <a:gd name="T21" fmla="*/ 2147483647 h 80"/>
              <a:gd name="T22" fmla="*/ 2147483647 w 28"/>
              <a:gd name="T23" fmla="*/ 2147483647 h 80"/>
              <a:gd name="T24" fmla="*/ 2147483647 w 28"/>
              <a:gd name="T25" fmla="*/ 2147483647 h 80"/>
              <a:gd name="T26" fmla="*/ 2147483647 w 28"/>
              <a:gd name="T27" fmla="*/ 2147483647 h 80"/>
              <a:gd name="T28" fmla="*/ 0 w 28"/>
              <a:gd name="T29" fmla="*/ 2147483647 h 80"/>
              <a:gd name="T30" fmla="*/ 0 w 28"/>
              <a:gd name="T31" fmla="*/ 2147483647 h 80"/>
              <a:gd name="T32" fmla="*/ 0 w 28"/>
              <a:gd name="T33" fmla="*/ 2147483647 h 80"/>
              <a:gd name="T34" fmla="*/ 0 w 28"/>
              <a:gd name="T35" fmla="*/ 2147483647 h 80"/>
              <a:gd name="T36" fmla="*/ 2147483647 w 28"/>
              <a:gd name="T37" fmla="*/ 2147483647 h 80"/>
              <a:gd name="T38" fmla="*/ 2147483647 w 28"/>
              <a:gd name="T39" fmla="*/ 2147483647 h 80"/>
              <a:gd name="T40" fmla="*/ 2147483647 w 28"/>
              <a:gd name="T41" fmla="*/ 2147483647 h 80"/>
              <a:gd name="T42" fmla="*/ 2147483647 w 28"/>
              <a:gd name="T43" fmla="*/ 2147483647 h 80"/>
              <a:gd name="T44" fmla="*/ 2147483647 w 28"/>
              <a:gd name="T45" fmla="*/ 2147483647 h 80"/>
              <a:gd name="T46" fmla="*/ 2147483647 w 28"/>
              <a:gd name="T47" fmla="*/ 2147483647 h 80"/>
              <a:gd name="T48" fmla="*/ 2147483647 w 28"/>
              <a:gd name="T49" fmla="*/ 2147483647 h 80"/>
              <a:gd name="T50" fmla="*/ 2147483647 w 28"/>
              <a:gd name="T51" fmla="*/ 2147483647 h 80"/>
              <a:gd name="T52" fmla="*/ 2147483647 w 28"/>
              <a:gd name="T53" fmla="*/ 2147483647 h 80"/>
              <a:gd name="T54" fmla="*/ 2147483647 w 28"/>
              <a:gd name="T55" fmla="*/ 2147483647 h 80"/>
              <a:gd name="T56" fmla="*/ 2147483647 w 28"/>
              <a:gd name="T57" fmla="*/ 2147483647 h 80"/>
              <a:gd name="T58" fmla="*/ 2147483647 w 28"/>
              <a:gd name="T59" fmla="*/ 2147483647 h 80"/>
              <a:gd name="T60" fmla="*/ 2147483647 w 28"/>
              <a:gd name="T61" fmla="*/ 2147483647 h 80"/>
              <a:gd name="T62" fmla="*/ 2147483647 w 28"/>
              <a:gd name="T63" fmla="*/ 2147483647 h 80"/>
              <a:gd name="T64" fmla="*/ 2147483647 w 28"/>
              <a:gd name="T65" fmla="*/ 2147483647 h 80"/>
              <a:gd name="T66" fmla="*/ 2147483647 w 28"/>
              <a:gd name="T67" fmla="*/ 2147483647 h 80"/>
              <a:gd name="T68" fmla="*/ 2147483647 w 28"/>
              <a:gd name="T69" fmla="*/ 2147483647 h 80"/>
              <a:gd name="T70" fmla="*/ 2147483647 w 28"/>
              <a:gd name="T71" fmla="*/ 2147483647 h 80"/>
              <a:gd name="T72" fmla="*/ 2147483647 w 28"/>
              <a:gd name="T73" fmla="*/ 2147483647 h 80"/>
              <a:gd name="T74" fmla="*/ 2147483647 w 28"/>
              <a:gd name="T75" fmla="*/ 2147483647 h 80"/>
              <a:gd name="T76" fmla="*/ 2147483647 w 28"/>
              <a:gd name="T77" fmla="*/ 0 h 8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8"/>
              <a:gd name="T118" fmla="*/ 0 h 80"/>
              <a:gd name="T119" fmla="*/ 28 w 28"/>
              <a:gd name="T120" fmla="*/ 80 h 8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8" h="80">
                <a:moveTo>
                  <a:pt x="28" y="0"/>
                </a:moveTo>
                <a:lnTo>
                  <a:pt x="28" y="0"/>
                </a:lnTo>
                <a:lnTo>
                  <a:pt x="27" y="0"/>
                </a:lnTo>
                <a:lnTo>
                  <a:pt x="24" y="1"/>
                </a:lnTo>
                <a:lnTo>
                  <a:pt x="20" y="2"/>
                </a:lnTo>
                <a:lnTo>
                  <a:pt x="19" y="2"/>
                </a:lnTo>
                <a:lnTo>
                  <a:pt x="16" y="4"/>
                </a:lnTo>
                <a:lnTo>
                  <a:pt x="12" y="7"/>
                </a:lnTo>
                <a:lnTo>
                  <a:pt x="9" y="9"/>
                </a:lnTo>
                <a:lnTo>
                  <a:pt x="8" y="10"/>
                </a:lnTo>
                <a:lnTo>
                  <a:pt x="3" y="8"/>
                </a:lnTo>
                <a:lnTo>
                  <a:pt x="1" y="9"/>
                </a:lnTo>
                <a:lnTo>
                  <a:pt x="0" y="11"/>
                </a:lnTo>
                <a:lnTo>
                  <a:pt x="0" y="15"/>
                </a:lnTo>
                <a:lnTo>
                  <a:pt x="0" y="16"/>
                </a:lnTo>
                <a:lnTo>
                  <a:pt x="0" y="80"/>
                </a:lnTo>
                <a:lnTo>
                  <a:pt x="13" y="80"/>
                </a:lnTo>
                <a:lnTo>
                  <a:pt x="13" y="78"/>
                </a:lnTo>
                <a:lnTo>
                  <a:pt x="15" y="77"/>
                </a:lnTo>
                <a:lnTo>
                  <a:pt x="18" y="73"/>
                </a:lnTo>
                <a:lnTo>
                  <a:pt x="20" y="69"/>
                </a:lnTo>
                <a:lnTo>
                  <a:pt x="23" y="63"/>
                </a:lnTo>
                <a:lnTo>
                  <a:pt x="23" y="62"/>
                </a:lnTo>
                <a:lnTo>
                  <a:pt x="22" y="58"/>
                </a:lnTo>
                <a:lnTo>
                  <a:pt x="22" y="53"/>
                </a:lnTo>
                <a:lnTo>
                  <a:pt x="20" y="47"/>
                </a:lnTo>
                <a:lnTo>
                  <a:pt x="19" y="40"/>
                </a:lnTo>
                <a:lnTo>
                  <a:pt x="19" y="33"/>
                </a:lnTo>
                <a:lnTo>
                  <a:pt x="19" y="26"/>
                </a:lnTo>
                <a:lnTo>
                  <a:pt x="20" y="21"/>
                </a:lnTo>
                <a:lnTo>
                  <a:pt x="20" y="19"/>
                </a:lnTo>
                <a:lnTo>
                  <a:pt x="23" y="15"/>
                </a:lnTo>
                <a:lnTo>
                  <a:pt x="25" y="8"/>
                </a:lnTo>
                <a:lnTo>
                  <a:pt x="28" y="0"/>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608" name="Freeform 32"/>
          <p:cNvSpPr>
            <a:spLocks/>
          </p:cNvSpPr>
          <p:nvPr/>
        </p:nvSpPr>
        <p:spPr bwMode="auto">
          <a:xfrm>
            <a:off x="2449564" y="4676778"/>
            <a:ext cx="66675" cy="61913"/>
          </a:xfrm>
          <a:custGeom>
            <a:avLst/>
            <a:gdLst>
              <a:gd name="T0" fmla="*/ 2147483647 w 95"/>
              <a:gd name="T1" fmla="*/ 2147483647 h 79"/>
              <a:gd name="T2" fmla="*/ 2147483647 w 95"/>
              <a:gd name="T3" fmla="*/ 2147483647 h 79"/>
              <a:gd name="T4" fmla="*/ 2147483647 w 95"/>
              <a:gd name="T5" fmla="*/ 2147483647 h 79"/>
              <a:gd name="T6" fmla="*/ 2147483647 w 95"/>
              <a:gd name="T7" fmla="*/ 2147483647 h 79"/>
              <a:gd name="T8" fmla="*/ 2147483647 w 95"/>
              <a:gd name="T9" fmla="*/ 2147483647 h 79"/>
              <a:gd name="T10" fmla="*/ 2147483647 w 95"/>
              <a:gd name="T11" fmla="*/ 2147483647 h 79"/>
              <a:gd name="T12" fmla="*/ 2147483647 w 95"/>
              <a:gd name="T13" fmla="*/ 2147483647 h 79"/>
              <a:gd name="T14" fmla="*/ 2147483647 w 95"/>
              <a:gd name="T15" fmla="*/ 2147483647 h 79"/>
              <a:gd name="T16" fmla="*/ 2147483647 w 95"/>
              <a:gd name="T17" fmla="*/ 2147483647 h 79"/>
              <a:gd name="T18" fmla="*/ 2147483647 w 95"/>
              <a:gd name="T19" fmla="*/ 2147483647 h 79"/>
              <a:gd name="T20" fmla="*/ 2147483647 w 95"/>
              <a:gd name="T21" fmla="*/ 2147483647 h 79"/>
              <a:gd name="T22" fmla="*/ 2147483647 w 95"/>
              <a:gd name="T23" fmla="*/ 2147483647 h 79"/>
              <a:gd name="T24" fmla="*/ 2147483647 w 95"/>
              <a:gd name="T25" fmla="*/ 0 h 79"/>
              <a:gd name="T26" fmla="*/ 2147483647 w 95"/>
              <a:gd name="T27" fmla="*/ 2147483647 h 79"/>
              <a:gd name="T28" fmla="*/ 2147483647 w 95"/>
              <a:gd name="T29" fmla="*/ 2147483647 h 79"/>
              <a:gd name="T30" fmla="*/ 2147483647 w 95"/>
              <a:gd name="T31" fmla="*/ 2147483647 h 79"/>
              <a:gd name="T32" fmla="*/ 2147483647 w 95"/>
              <a:gd name="T33" fmla="*/ 2147483647 h 79"/>
              <a:gd name="T34" fmla="*/ 2147483647 w 95"/>
              <a:gd name="T35" fmla="*/ 2147483647 h 79"/>
              <a:gd name="T36" fmla="*/ 2147483647 w 95"/>
              <a:gd name="T37" fmla="*/ 2147483647 h 79"/>
              <a:gd name="T38" fmla="*/ 2147483647 w 95"/>
              <a:gd name="T39" fmla="*/ 2147483647 h 79"/>
              <a:gd name="T40" fmla="*/ 2147483647 w 95"/>
              <a:gd name="T41" fmla="*/ 2147483647 h 79"/>
              <a:gd name="T42" fmla="*/ 2147483647 w 95"/>
              <a:gd name="T43" fmla="*/ 2147483647 h 79"/>
              <a:gd name="T44" fmla="*/ 2147483647 w 95"/>
              <a:gd name="T45" fmla="*/ 2147483647 h 79"/>
              <a:gd name="T46" fmla="*/ 2147483647 w 95"/>
              <a:gd name="T47" fmla="*/ 2147483647 h 79"/>
              <a:gd name="T48" fmla="*/ 2147483647 w 95"/>
              <a:gd name="T49" fmla="*/ 2147483647 h 79"/>
              <a:gd name="T50" fmla="*/ 2147483647 w 95"/>
              <a:gd name="T51" fmla="*/ 2147483647 h 79"/>
              <a:gd name="T52" fmla="*/ 2147483647 w 95"/>
              <a:gd name="T53" fmla="*/ 2147483647 h 79"/>
              <a:gd name="T54" fmla="*/ 2147483647 w 95"/>
              <a:gd name="T55" fmla="*/ 2147483647 h 79"/>
              <a:gd name="T56" fmla="*/ 2147483647 w 95"/>
              <a:gd name="T57" fmla="*/ 2147483647 h 79"/>
              <a:gd name="T58" fmla="*/ 2147483647 w 95"/>
              <a:gd name="T59" fmla="*/ 2147483647 h 79"/>
              <a:gd name="T60" fmla="*/ 2147483647 w 95"/>
              <a:gd name="T61" fmla="*/ 2147483647 h 79"/>
              <a:gd name="T62" fmla="*/ 2147483647 w 95"/>
              <a:gd name="T63" fmla="*/ 2147483647 h 79"/>
              <a:gd name="T64" fmla="*/ 2147483647 w 95"/>
              <a:gd name="T65" fmla="*/ 2147483647 h 79"/>
              <a:gd name="T66" fmla="*/ 2147483647 w 95"/>
              <a:gd name="T67" fmla="*/ 2147483647 h 79"/>
              <a:gd name="T68" fmla="*/ 2147483647 w 95"/>
              <a:gd name="T69" fmla="*/ 2147483647 h 79"/>
              <a:gd name="T70" fmla="*/ 2147483647 w 95"/>
              <a:gd name="T71" fmla="*/ 2147483647 h 79"/>
              <a:gd name="T72" fmla="*/ 2147483647 w 95"/>
              <a:gd name="T73" fmla="*/ 2147483647 h 79"/>
              <a:gd name="T74" fmla="*/ 2147483647 w 95"/>
              <a:gd name="T75" fmla="*/ 2147483647 h 7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5"/>
              <a:gd name="T115" fmla="*/ 0 h 79"/>
              <a:gd name="T116" fmla="*/ 95 w 95"/>
              <a:gd name="T117" fmla="*/ 79 h 7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5" h="79">
                <a:moveTo>
                  <a:pt x="95" y="34"/>
                </a:moveTo>
                <a:lnTo>
                  <a:pt x="94" y="33"/>
                </a:lnTo>
                <a:lnTo>
                  <a:pt x="93" y="32"/>
                </a:lnTo>
                <a:lnTo>
                  <a:pt x="92" y="31"/>
                </a:lnTo>
                <a:lnTo>
                  <a:pt x="88" y="27"/>
                </a:lnTo>
                <a:lnTo>
                  <a:pt x="84" y="24"/>
                </a:lnTo>
                <a:lnTo>
                  <a:pt x="80" y="20"/>
                </a:lnTo>
                <a:lnTo>
                  <a:pt x="78" y="18"/>
                </a:lnTo>
                <a:lnTo>
                  <a:pt x="77" y="14"/>
                </a:lnTo>
                <a:lnTo>
                  <a:pt x="76" y="12"/>
                </a:lnTo>
                <a:lnTo>
                  <a:pt x="75" y="11"/>
                </a:lnTo>
                <a:lnTo>
                  <a:pt x="75" y="12"/>
                </a:lnTo>
                <a:lnTo>
                  <a:pt x="72" y="13"/>
                </a:lnTo>
                <a:lnTo>
                  <a:pt x="69" y="12"/>
                </a:lnTo>
                <a:lnTo>
                  <a:pt x="68" y="12"/>
                </a:lnTo>
                <a:lnTo>
                  <a:pt x="64" y="11"/>
                </a:lnTo>
                <a:lnTo>
                  <a:pt x="57" y="9"/>
                </a:lnTo>
                <a:lnTo>
                  <a:pt x="52" y="6"/>
                </a:lnTo>
                <a:lnTo>
                  <a:pt x="49" y="5"/>
                </a:lnTo>
                <a:lnTo>
                  <a:pt x="41" y="6"/>
                </a:lnTo>
                <a:lnTo>
                  <a:pt x="33" y="5"/>
                </a:lnTo>
                <a:lnTo>
                  <a:pt x="26" y="4"/>
                </a:lnTo>
                <a:lnTo>
                  <a:pt x="23" y="3"/>
                </a:lnTo>
                <a:lnTo>
                  <a:pt x="16" y="0"/>
                </a:lnTo>
                <a:lnTo>
                  <a:pt x="8" y="0"/>
                </a:lnTo>
                <a:lnTo>
                  <a:pt x="2" y="1"/>
                </a:lnTo>
                <a:lnTo>
                  <a:pt x="0" y="2"/>
                </a:lnTo>
                <a:lnTo>
                  <a:pt x="1" y="5"/>
                </a:lnTo>
                <a:lnTo>
                  <a:pt x="2" y="8"/>
                </a:lnTo>
                <a:lnTo>
                  <a:pt x="2" y="9"/>
                </a:lnTo>
                <a:lnTo>
                  <a:pt x="2" y="11"/>
                </a:lnTo>
                <a:lnTo>
                  <a:pt x="2" y="13"/>
                </a:lnTo>
                <a:lnTo>
                  <a:pt x="2" y="14"/>
                </a:lnTo>
                <a:lnTo>
                  <a:pt x="1" y="17"/>
                </a:lnTo>
                <a:lnTo>
                  <a:pt x="1" y="21"/>
                </a:lnTo>
                <a:lnTo>
                  <a:pt x="1" y="26"/>
                </a:lnTo>
                <a:lnTo>
                  <a:pt x="2" y="32"/>
                </a:lnTo>
                <a:lnTo>
                  <a:pt x="5" y="37"/>
                </a:lnTo>
                <a:lnTo>
                  <a:pt x="8" y="43"/>
                </a:lnTo>
                <a:lnTo>
                  <a:pt x="15" y="48"/>
                </a:lnTo>
                <a:lnTo>
                  <a:pt x="17" y="43"/>
                </a:lnTo>
                <a:lnTo>
                  <a:pt x="16" y="42"/>
                </a:lnTo>
                <a:lnTo>
                  <a:pt x="14" y="39"/>
                </a:lnTo>
                <a:lnTo>
                  <a:pt x="13" y="35"/>
                </a:lnTo>
                <a:lnTo>
                  <a:pt x="15" y="32"/>
                </a:lnTo>
                <a:lnTo>
                  <a:pt x="17" y="33"/>
                </a:lnTo>
                <a:lnTo>
                  <a:pt x="23" y="37"/>
                </a:lnTo>
                <a:lnTo>
                  <a:pt x="32" y="47"/>
                </a:lnTo>
                <a:lnTo>
                  <a:pt x="45" y="62"/>
                </a:lnTo>
                <a:lnTo>
                  <a:pt x="44" y="63"/>
                </a:lnTo>
                <a:lnTo>
                  <a:pt x="42" y="64"/>
                </a:lnTo>
                <a:lnTo>
                  <a:pt x="42" y="67"/>
                </a:lnTo>
                <a:lnTo>
                  <a:pt x="45" y="71"/>
                </a:lnTo>
                <a:lnTo>
                  <a:pt x="46" y="71"/>
                </a:lnTo>
                <a:lnTo>
                  <a:pt x="47" y="72"/>
                </a:lnTo>
                <a:lnTo>
                  <a:pt x="49" y="71"/>
                </a:lnTo>
                <a:lnTo>
                  <a:pt x="49" y="70"/>
                </a:lnTo>
                <a:lnTo>
                  <a:pt x="49" y="69"/>
                </a:lnTo>
                <a:lnTo>
                  <a:pt x="50" y="67"/>
                </a:lnTo>
                <a:lnTo>
                  <a:pt x="52" y="67"/>
                </a:lnTo>
                <a:lnTo>
                  <a:pt x="53" y="69"/>
                </a:lnTo>
                <a:lnTo>
                  <a:pt x="53" y="70"/>
                </a:lnTo>
                <a:lnTo>
                  <a:pt x="53" y="73"/>
                </a:lnTo>
                <a:lnTo>
                  <a:pt x="56" y="77"/>
                </a:lnTo>
                <a:lnTo>
                  <a:pt x="63" y="79"/>
                </a:lnTo>
                <a:lnTo>
                  <a:pt x="64" y="78"/>
                </a:lnTo>
                <a:lnTo>
                  <a:pt x="69" y="75"/>
                </a:lnTo>
                <a:lnTo>
                  <a:pt x="73" y="71"/>
                </a:lnTo>
                <a:lnTo>
                  <a:pt x="77" y="64"/>
                </a:lnTo>
                <a:lnTo>
                  <a:pt x="78" y="62"/>
                </a:lnTo>
                <a:lnTo>
                  <a:pt x="79" y="56"/>
                </a:lnTo>
                <a:lnTo>
                  <a:pt x="83" y="50"/>
                </a:lnTo>
                <a:lnTo>
                  <a:pt x="87" y="47"/>
                </a:lnTo>
                <a:lnTo>
                  <a:pt x="95" y="3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609" name="Freeform 33"/>
          <p:cNvSpPr>
            <a:spLocks/>
          </p:cNvSpPr>
          <p:nvPr/>
        </p:nvSpPr>
        <p:spPr bwMode="auto">
          <a:xfrm>
            <a:off x="2449564" y="4676778"/>
            <a:ext cx="66675" cy="61913"/>
          </a:xfrm>
          <a:custGeom>
            <a:avLst/>
            <a:gdLst>
              <a:gd name="T0" fmla="*/ 2147483647 w 95"/>
              <a:gd name="T1" fmla="*/ 2147483647 h 79"/>
              <a:gd name="T2" fmla="*/ 2147483647 w 95"/>
              <a:gd name="T3" fmla="*/ 2147483647 h 79"/>
              <a:gd name="T4" fmla="*/ 2147483647 w 95"/>
              <a:gd name="T5" fmla="*/ 2147483647 h 79"/>
              <a:gd name="T6" fmla="*/ 2147483647 w 95"/>
              <a:gd name="T7" fmla="*/ 2147483647 h 79"/>
              <a:gd name="T8" fmla="*/ 2147483647 w 95"/>
              <a:gd name="T9" fmla="*/ 2147483647 h 79"/>
              <a:gd name="T10" fmla="*/ 2147483647 w 95"/>
              <a:gd name="T11" fmla="*/ 2147483647 h 79"/>
              <a:gd name="T12" fmla="*/ 2147483647 w 95"/>
              <a:gd name="T13" fmla="*/ 2147483647 h 79"/>
              <a:gd name="T14" fmla="*/ 2147483647 w 95"/>
              <a:gd name="T15" fmla="*/ 2147483647 h 79"/>
              <a:gd name="T16" fmla="*/ 2147483647 w 95"/>
              <a:gd name="T17" fmla="*/ 2147483647 h 79"/>
              <a:gd name="T18" fmla="*/ 2147483647 w 95"/>
              <a:gd name="T19" fmla="*/ 2147483647 h 79"/>
              <a:gd name="T20" fmla="*/ 2147483647 w 95"/>
              <a:gd name="T21" fmla="*/ 2147483647 h 79"/>
              <a:gd name="T22" fmla="*/ 2147483647 w 95"/>
              <a:gd name="T23" fmla="*/ 2147483647 h 79"/>
              <a:gd name="T24" fmla="*/ 2147483647 w 95"/>
              <a:gd name="T25" fmla="*/ 2147483647 h 79"/>
              <a:gd name="T26" fmla="*/ 2147483647 w 95"/>
              <a:gd name="T27" fmla="*/ 2147483647 h 79"/>
              <a:gd name="T28" fmla="*/ 2147483647 w 95"/>
              <a:gd name="T29" fmla="*/ 2147483647 h 79"/>
              <a:gd name="T30" fmla="*/ 2147483647 w 95"/>
              <a:gd name="T31" fmla="*/ 2147483647 h 79"/>
              <a:gd name="T32" fmla="*/ 2147483647 w 95"/>
              <a:gd name="T33" fmla="*/ 0 h 79"/>
              <a:gd name="T34" fmla="*/ 0 w 95"/>
              <a:gd name="T35" fmla="*/ 2147483647 h 79"/>
              <a:gd name="T36" fmla="*/ 2147483647 w 95"/>
              <a:gd name="T37" fmla="*/ 2147483647 h 79"/>
              <a:gd name="T38" fmla="*/ 2147483647 w 95"/>
              <a:gd name="T39" fmla="*/ 2147483647 h 79"/>
              <a:gd name="T40" fmla="*/ 2147483647 w 95"/>
              <a:gd name="T41" fmla="*/ 2147483647 h 79"/>
              <a:gd name="T42" fmla="*/ 2147483647 w 95"/>
              <a:gd name="T43" fmla="*/ 2147483647 h 79"/>
              <a:gd name="T44" fmla="*/ 2147483647 w 95"/>
              <a:gd name="T45" fmla="*/ 2147483647 h 79"/>
              <a:gd name="T46" fmla="*/ 2147483647 w 95"/>
              <a:gd name="T47" fmla="*/ 2147483647 h 79"/>
              <a:gd name="T48" fmla="*/ 2147483647 w 95"/>
              <a:gd name="T49" fmla="*/ 2147483647 h 79"/>
              <a:gd name="T50" fmla="*/ 2147483647 w 95"/>
              <a:gd name="T51" fmla="*/ 2147483647 h 79"/>
              <a:gd name="T52" fmla="*/ 2147483647 w 95"/>
              <a:gd name="T53" fmla="*/ 2147483647 h 79"/>
              <a:gd name="T54" fmla="*/ 2147483647 w 95"/>
              <a:gd name="T55" fmla="*/ 2147483647 h 79"/>
              <a:gd name="T56" fmla="*/ 2147483647 w 95"/>
              <a:gd name="T57" fmla="*/ 2147483647 h 79"/>
              <a:gd name="T58" fmla="*/ 2147483647 w 95"/>
              <a:gd name="T59" fmla="*/ 2147483647 h 79"/>
              <a:gd name="T60" fmla="*/ 2147483647 w 95"/>
              <a:gd name="T61" fmla="*/ 2147483647 h 79"/>
              <a:gd name="T62" fmla="*/ 2147483647 w 95"/>
              <a:gd name="T63" fmla="*/ 2147483647 h 79"/>
              <a:gd name="T64" fmla="*/ 2147483647 w 95"/>
              <a:gd name="T65" fmla="*/ 2147483647 h 79"/>
              <a:gd name="T66" fmla="*/ 2147483647 w 95"/>
              <a:gd name="T67" fmla="*/ 2147483647 h 79"/>
              <a:gd name="T68" fmla="*/ 2147483647 w 95"/>
              <a:gd name="T69" fmla="*/ 2147483647 h 79"/>
              <a:gd name="T70" fmla="*/ 2147483647 w 95"/>
              <a:gd name="T71" fmla="*/ 2147483647 h 79"/>
              <a:gd name="T72" fmla="*/ 2147483647 w 95"/>
              <a:gd name="T73" fmla="*/ 2147483647 h 79"/>
              <a:gd name="T74" fmla="*/ 2147483647 w 95"/>
              <a:gd name="T75" fmla="*/ 2147483647 h 79"/>
              <a:gd name="T76" fmla="*/ 2147483647 w 95"/>
              <a:gd name="T77" fmla="*/ 2147483647 h 79"/>
              <a:gd name="T78" fmla="*/ 2147483647 w 95"/>
              <a:gd name="T79" fmla="*/ 2147483647 h 79"/>
              <a:gd name="T80" fmla="*/ 2147483647 w 95"/>
              <a:gd name="T81" fmla="*/ 2147483647 h 79"/>
              <a:gd name="T82" fmla="*/ 2147483647 w 95"/>
              <a:gd name="T83" fmla="*/ 2147483647 h 79"/>
              <a:gd name="T84" fmla="*/ 2147483647 w 95"/>
              <a:gd name="T85" fmla="*/ 2147483647 h 79"/>
              <a:gd name="T86" fmla="*/ 2147483647 w 95"/>
              <a:gd name="T87" fmla="*/ 2147483647 h 79"/>
              <a:gd name="T88" fmla="*/ 2147483647 w 95"/>
              <a:gd name="T89" fmla="*/ 2147483647 h 79"/>
              <a:gd name="T90" fmla="*/ 2147483647 w 95"/>
              <a:gd name="T91" fmla="*/ 2147483647 h 7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5"/>
              <a:gd name="T139" fmla="*/ 0 h 79"/>
              <a:gd name="T140" fmla="*/ 95 w 95"/>
              <a:gd name="T141" fmla="*/ 79 h 7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5" h="79">
                <a:moveTo>
                  <a:pt x="95" y="34"/>
                </a:moveTo>
                <a:lnTo>
                  <a:pt x="95" y="34"/>
                </a:lnTo>
                <a:lnTo>
                  <a:pt x="94" y="33"/>
                </a:lnTo>
                <a:lnTo>
                  <a:pt x="93" y="32"/>
                </a:lnTo>
                <a:lnTo>
                  <a:pt x="92" y="31"/>
                </a:lnTo>
                <a:lnTo>
                  <a:pt x="88" y="27"/>
                </a:lnTo>
                <a:lnTo>
                  <a:pt x="84" y="24"/>
                </a:lnTo>
                <a:lnTo>
                  <a:pt x="80" y="20"/>
                </a:lnTo>
                <a:lnTo>
                  <a:pt x="78" y="18"/>
                </a:lnTo>
                <a:lnTo>
                  <a:pt x="77" y="14"/>
                </a:lnTo>
                <a:lnTo>
                  <a:pt x="76" y="12"/>
                </a:lnTo>
                <a:lnTo>
                  <a:pt x="75" y="11"/>
                </a:lnTo>
                <a:lnTo>
                  <a:pt x="75" y="12"/>
                </a:lnTo>
                <a:lnTo>
                  <a:pt x="72" y="13"/>
                </a:lnTo>
                <a:lnTo>
                  <a:pt x="69" y="12"/>
                </a:lnTo>
                <a:lnTo>
                  <a:pt x="68" y="12"/>
                </a:lnTo>
                <a:lnTo>
                  <a:pt x="64" y="11"/>
                </a:lnTo>
                <a:lnTo>
                  <a:pt x="57" y="9"/>
                </a:lnTo>
                <a:lnTo>
                  <a:pt x="52" y="6"/>
                </a:lnTo>
                <a:lnTo>
                  <a:pt x="49" y="5"/>
                </a:lnTo>
                <a:lnTo>
                  <a:pt x="41" y="6"/>
                </a:lnTo>
                <a:lnTo>
                  <a:pt x="33" y="5"/>
                </a:lnTo>
                <a:lnTo>
                  <a:pt x="26" y="4"/>
                </a:lnTo>
                <a:lnTo>
                  <a:pt x="23" y="3"/>
                </a:lnTo>
                <a:lnTo>
                  <a:pt x="16" y="0"/>
                </a:lnTo>
                <a:lnTo>
                  <a:pt x="8" y="0"/>
                </a:lnTo>
                <a:lnTo>
                  <a:pt x="2" y="1"/>
                </a:lnTo>
                <a:lnTo>
                  <a:pt x="0" y="2"/>
                </a:lnTo>
                <a:lnTo>
                  <a:pt x="1" y="5"/>
                </a:lnTo>
                <a:lnTo>
                  <a:pt x="2" y="8"/>
                </a:lnTo>
                <a:lnTo>
                  <a:pt x="2" y="9"/>
                </a:lnTo>
                <a:lnTo>
                  <a:pt x="2" y="11"/>
                </a:lnTo>
                <a:lnTo>
                  <a:pt x="2" y="13"/>
                </a:lnTo>
                <a:lnTo>
                  <a:pt x="2" y="14"/>
                </a:lnTo>
                <a:lnTo>
                  <a:pt x="1" y="17"/>
                </a:lnTo>
                <a:lnTo>
                  <a:pt x="1" y="21"/>
                </a:lnTo>
                <a:lnTo>
                  <a:pt x="1" y="26"/>
                </a:lnTo>
                <a:lnTo>
                  <a:pt x="2" y="32"/>
                </a:lnTo>
                <a:lnTo>
                  <a:pt x="5" y="37"/>
                </a:lnTo>
                <a:lnTo>
                  <a:pt x="8" y="43"/>
                </a:lnTo>
                <a:lnTo>
                  <a:pt x="15" y="48"/>
                </a:lnTo>
                <a:lnTo>
                  <a:pt x="17" y="43"/>
                </a:lnTo>
                <a:lnTo>
                  <a:pt x="16" y="42"/>
                </a:lnTo>
                <a:lnTo>
                  <a:pt x="14" y="39"/>
                </a:lnTo>
                <a:lnTo>
                  <a:pt x="13" y="35"/>
                </a:lnTo>
                <a:lnTo>
                  <a:pt x="15" y="32"/>
                </a:lnTo>
                <a:lnTo>
                  <a:pt x="17" y="33"/>
                </a:lnTo>
                <a:lnTo>
                  <a:pt x="23" y="37"/>
                </a:lnTo>
                <a:lnTo>
                  <a:pt x="32" y="47"/>
                </a:lnTo>
                <a:lnTo>
                  <a:pt x="45" y="62"/>
                </a:lnTo>
                <a:lnTo>
                  <a:pt x="44" y="63"/>
                </a:lnTo>
                <a:lnTo>
                  <a:pt x="42" y="64"/>
                </a:lnTo>
                <a:lnTo>
                  <a:pt x="42" y="67"/>
                </a:lnTo>
                <a:lnTo>
                  <a:pt x="45" y="71"/>
                </a:lnTo>
                <a:lnTo>
                  <a:pt x="46" y="71"/>
                </a:lnTo>
                <a:lnTo>
                  <a:pt x="47" y="72"/>
                </a:lnTo>
                <a:lnTo>
                  <a:pt x="49" y="71"/>
                </a:lnTo>
                <a:lnTo>
                  <a:pt x="49" y="70"/>
                </a:lnTo>
                <a:lnTo>
                  <a:pt x="49" y="69"/>
                </a:lnTo>
                <a:lnTo>
                  <a:pt x="50" y="67"/>
                </a:lnTo>
                <a:lnTo>
                  <a:pt x="52" y="67"/>
                </a:lnTo>
                <a:lnTo>
                  <a:pt x="53" y="69"/>
                </a:lnTo>
                <a:lnTo>
                  <a:pt x="53" y="70"/>
                </a:lnTo>
                <a:lnTo>
                  <a:pt x="53" y="73"/>
                </a:lnTo>
                <a:lnTo>
                  <a:pt x="56" y="77"/>
                </a:lnTo>
                <a:lnTo>
                  <a:pt x="63" y="79"/>
                </a:lnTo>
                <a:lnTo>
                  <a:pt x="64" y="78"/>
                </a:lnTo>
                <a:lnTo>
                  <a:pt x="69" y="75"/>
                </a:lnTo>
                <a:lnTo>
                  <a:pt x="73" y="71"/>
                </a:lnTo>
                <a:lnTo>
                  <a:pt x="77" y="64"/>
                </a:lnTo>
                <a:lnTo>
                  <a:pt x="78" y="62"/>
                </a:lnTo>
                <a:lnTo>
                  <a:pt x="79" y="56"/>
                </a:lnTo>
                <a:lnTo>
                  <a:pt x="83" y="50"/>
                </a:lnTo>
                <a:lnTo>
                  <a:pt x="87" y="47"/>
                </a:lnTo>
                <a:lnTo>
                  <a:pt x="95" y="34"/>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610" name="Freeform 34"/>
          <p:cNvSpPr>
            <a:spLocks/>
          </p:cNvSpPr>
          <p:nvPr/>
        </p:nvSpPr>
        <p:spPr bwMode="auto">
          <a:xfrm>
            <a:off x="2495553" y="4706938"/>
            <a:ext cx="117475" cy="44450"/>
          </a:xfrm>
          <a:custGeom>
            <a:avLst/>
            <a:gdLst>
              <a:gd name="T0" fmla="*/ 2147483647 w 166"/>
              <a:gd name="T1" fmla="*/ 2147483647 h 56"/>
              <a:gd name="T2" fmla="*/ 2147483647 w 166"/>
              <a:gd name="T3" fmla="*/ 2147483647 h 56"/>
              <a:gd name="T4" fmla="*/ 2147483647 w 166"/>
              <a:gd name="T5" fmla="*/ 2147483647 h 56"/>
              <a:gd name="T6" fmla="*/ 2147483647 w 166"/>
              <a:gd name="T7" fmla="*/ 2147483647 h 56"/>
              <a:gd name="T8" fmla="*/ 0 w 166"/>
              <a:gd name="T9" fmla="*/ 2147483647 h 56"/>
              <a:gd name="T10" fmla="*/ 2147483647 w 166"/>
              <a:gd name="T11" fmla="*/ 2147483647 h 56"/>
              <a:gd name="T12" fmla="*/ 2147483647 w 166"/>
              <a:gd name="T13" fmla="*/ 2147483647 h 56"/>
              <a:gd name="T14" fmla="*/ 2147483647 w 166"/>
              <a:gd name="T15" fmla="*/ 2147483647 h 56"/>
              <a:gd name="T16" fmla="*/ 2147483647 w 166"/>
              <a:gd name="T17" fmla="*/ 2147483647 h 56"/>
              <a:gd name="T18" fmla="*/ 2147483647 w 166"/>
              <a:gd name="T19" fmla="*/ 2147483647 h 56"/>
              <a:gd name="T20" fmla="*/ 2147483647 w 166"/>
              <a:gd name="T21" fmla="*/ 2147483647 h 56"/>
              <a:gd name="T22" fmla="*/ 2147483647 w 166"/>
              <a:gd name="T23" fmla="*/ 2147483647 h 56"/>
              <a:gd name="T24" fmla="*/ 2147483647 w 166"/>
              <a:gd name="T25" fmla="*/ 2147483647 h 56"/>
              <a:gd name="T26" fmla="*/ 2147483647 w 166"/>
              <a:gd name="T27" fmla="*/ 2147483647 h 56"/>
              <a:gd name="T28" fmla="*/ 2147483647 w 166"/>
              <a:gd name="T29" fmla="*/ 2147483647 h 56"/>
              <a:gd name="T30" fmla="*/ 2147483647 w 166"/>
              <a:gd name="T31" fmla="*/ 2147483647 h 56"/>
              <a:gd name="T32" fmla="*/ 2147483647 w 166"/>
              <a:gd name="T33" fmla="*/ 2147483647 h 56"/>
              <a:gd name="T34" fmla="*/ 2147483647 w 166"/>
              <a:gd name="T35" fmla="*/ 2147483647 h 56"/>
              <a:gd name="T36" fmla="*/ 2147483647 w 166"/>
              <a:gd name="T37" fmla="*/ 2147483647 h 56"/>
              <a:gd name="T38" fmla="*/ 2147483647 w 166"/>
              <a:gd name="T39" fmla="*/ 2147483647 h 56"/>
              <a:gd name="T40" fmla="*/ 2147483647 w 166"/>
              <a:gd name="T41" fmla="*/ 2147483647 h 56"/>
              <a:gd name="T42" fmla="*/ 2147483647 w 166"/>
              <a:gd name="T43" fmla="*/ 2147483647 h 56"/>
              <a:gd name="T44" fmla="*/ 2147483647 w 166"/>
              <a:gd name="T45" fmla="*/ 2147483647 h 56"/>
              <a:gd name="T46" fmla="*/ 2147483647 w 166"/>
              <a:gd name="T47" fmla="*/ 2147483647 h 56"/>
              <a:gd name="T48" fmla="*/ 2147483647 w 166"/>
              <a:gd name="T49" fmla="*/ 2147483647 h 56"/>
              <a:gd name="T50" fmla="*/ 2147483647 w 166"/>
              <a:gd name="T51" fmla="*/ 2147483647 h 56"/>
              <a:gd name="T52" fmla="*/ 2147483647 w 166"/>
              <a:gd name="T53" fmla="*/ 2147483647 h 56"/>
              <a:gd name="T54" fmla="*/ 2147483647 w 166"/>
              <a:gd name="T55" fmla="*/ 2147483647 h 56"/>
              <a:gd name="T56" fmla="*/ 2147483647 w 166"/>
              <a:gd name="T57" fmla="*/ 2147483647 h 56"/>
              <a:gd name="T58" fmla="*/ 2147483647 w 166"/>
              <a:gd name="T59" fmla="*/ 2147483647 h 56"/>
              <a:gd name="T60" fmla="*/ 2147483647 w 166"/>
              <a:gd name="T61" fmla="*/ 2147483647 h 56"/>
              <a:gd name="T62" fmla="*/ 2147483647 w 166"/>
              <a:gd name="T63" fmla="*/ 2147483647 h 56"/>
              <a:gd name="T64" fmla="*/ 2147483647 w 166"/>
              <a:gd name="T65" fmla="*/ 2147483647 h 56"/>
              <a:gd name="T66" fmla="*/ 2147483647 w 166"/>
              <a:gd name="T67" fmla="*/ 2147483647 h 56"/>
              <a:gd name="T68" fmla="*/ 2147483647 w 166"/>
              <a:gd name="T69" fmla="*/ 2147483647 h 56"/>
              <a:gd name="T70" fmla="*/ 2147483647 w 166"/>
              <a:gd name="T71" fmla="*/ 2147483647 h 56"/>
              <a:gd name="T72" fmla="*/ 2147483647 w 166"/>
              <a:gd name="T73" fmla="*/ 2147483647 h 56"/>
              <a:gd name="T74" fmla="*/ 2147483647 w 166"/>
              <a:gd name="T75" fmla="*/ 2147483647 h 56"/>
              <a:gd name="T76" fmla="*/ 2147483647 w 166"/>
              <a:gd name="T77" fmla="*/ 2147483647 h 56"/>
              <a:gd name="T78" fmla="*/ 2147483647 w 166"/>
              <a:gd name="T79" fmla="*/ 2147483647 h 56"/>
              <a:gd name="T80" fmla="*/ 2147483647 w 166"/>
              <a:gd name="T81" fmla="*/ 2147483647 h 56"/>
              <a:gd name="T82" fmla="*/ 2147483647 w 166"/>
              <a:gd name="T83" fmla="*/ 2147483647 h 56"/>
              <a:gd name="T84" fmla="*/ 2147483647 w 166"/>
              <a:gd name="T85" fmla="*/ 2147483647 h 5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66"/>
              <a:gd name="T130" fmla="*/ 0 h 56"/>
              <a:gd name="T131" fmla="*/ 166 w 166"/>
              <a:gd name="T132" fmla="*/ 56 h 5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66" h="56">
                <a:moveTo>
                  <a:pt x="33" y="0"/>
                </a:moveTo>
                <a:lnTo>
                  <a:pt x="23" y="11"/>
                </a:lnTo>
                <a:lnTo>
                  <a:pt x="19" y="15"/>
                </a:lnTo>
                <a:lnTo>
                  <a:pt x="16" y="19"/>
                </a:lnTo>
                <a:lnTo>
                  <a:pt x="14" y="24"/>
                </a:lnTo>
                <a:lnTo>
                  <a:pt x="13" y="26"/>
                </a:lnTo>
                <a:lnTo>
                  <a:pt x="10" y="33"/>
                </a:lnTo>
                <a:lnTo>
                  <a:pt x="5" y="36"/>
                </a:lnTo>
                <a:lnTo>
                  <a:pt x="2" y="39"/>
                </a:lnTo>
                <a:lnTo>
                  <a:pt x="0" y="39"/>
                </a:lnTo>
                <a:lnTo>
                  <a:pt x="13" y="40"/>
                </a:lnTo>
                <a:lnTo>
                  <a:pt x="14" y="40"/>
                </a:lnTo>
                <a:lnTo>
                  <a:pt x="18" y="40"/>
                </a:lnTo>
                <a:lnTo>
                  <a:pt x="22" y="39"/>
                </a:lnTo>
                <a:lnTo>
                  <a:pt x="23" y="39"/>
                </a:lnTo>
                <a:lnTo>
                  <a:pt x="25" y="38"/>
                </a:lnTo>
                <a:lnTo>
                  <a:pt x="28" y="38"/>
                </a:lnTo>
                <a:lnTo>
                  <a:pt x="33" y="36"/>
                </a:lnTo>
                <a:lnTo>
                  <a:pt x="38" y="35"/>
                </a:lnTo>
                <a:lnTo>
                  <a:pt x="44" y="35"/>
                </a:lnTo>
                <a:lnTo>
                  <a:pt x="51" y="35"/>
                </a:lnTo>
                <a:lnTo>
                  <a:pt x="59" y="35"/>
                </a:lnTo>
                <a:lnTo>
                  <a:pt x="62" y="35"/>
                </a:lnTo>
                <a:lnTo>
                  <a:pt x="69" y="35"/>
                </a:lnTo>
                <a:lnTo>
                  <a:pt x="78" y="36"/>
                </a:lnTo>
                <a:lnTo>
                  <a:pt x="85" y="40"/>
                </a:lnTo>
                <a:lnTo>
                  <a:pt x="85" y="41"/>
                </a:lnTo>
                <a:lnTo>
                  <a:pt x="88" y="46"/>
                </a:lnTo>
                <a:lnTo>
                  <a:pt x="92" y="51"/>
                </a:lnTo>
                <a:lnTo>
                  <a:pt x="100" y="56"/>
                </a:lnTo>
                <a:lnTo>
                  <a:pt x="103" y="56"/>
                </a:lnTo>
                <a:lnTo>
                  <a:pt x="107" y="55"/>
                </a:lnTo>
                <a:lnTo>
                  <a:pt x="112" y="54"/>
                </a:lnTo>
                <a:lnTo>
                  <a:pt x="114" y="51"/>
                </a:lnTo>
                <a:lnTo>
                  <a:pt x="115" y="50"/>
                </a:lnTo>
                <a:lnTo>
                  <a:pt x="114" y="48"/>
                </a:lnTo>
                <a:lnTo>
                  <a:pt x="111" y="46"/>
                </a:lnTo>
                <a:lnTo>
                  <a:pt x="109" y="44"/>
                </a:lnTo>
                <a:lnTo>
                  <a:pt x="106" y="43"/>
                </a:lnTo>
                <a:lnTo>
                  <a:pt x="105" y="40"/>
                </a:lnTo>
                <a:lnTo>
                  <a:pt x="108" y="38"/>
                </a:lnTo>
                <a:lnTo>
                  <a:pt x="111" y="38"/>
                </a:lnTo>
                <a:lnTo>
                  <a:pt x="116" y="35"/>
                </a:lnTo>
                <a:lnTo>
                  <a:pt x="122" y="33"/>
                </a:lnTo>
                <a:lnTo>
                  <a:pt x="126" y="28"/>
                </a:lnTo>
                <a:lnTo>
                  <a:pt x="127" y="27"/>
                </a:lnTo>
                <a:lnTo>
                  <a:pt x="128" y="24"/>
                </a:lnTo>
                <a:lnTo>
                  <a:pt x="131" y="21"/>
                </a:lnTo>
                <a:lnTo>
                  <a:pt x="135" y="20"/>
                </a:lnTo>
                <a:lnTo>
                  <a:pt x="137" y="20"/>
                </a:lnTo>
                <a:lnTo>
                  <a:pt x="142" y="19"/>
                </a:lnTo>
                <a:lnTo>
                  <a:pt x="147" y="21"/>
                </a:lnTo>
                <a:lnTo>
                  <a:pt x="152" y="26"/>
                </a:lnTo>
                <a:lnTo>
                  <a:pt x="153" y="27"/>
                </a:lnTo>
                <a:lnTo>
                  <a:pt x="155" y="28"/>
                </a:lnTo>
                <a:lnTo>
                  <a:pt x="159" y="31"/>
                </a:lnTo>
                <a:lnTo>
                  <a:pt x="162" y="33"/>
                </a:lnTo>
                <a:lnTo>
                  <a:pt x="166" y="26"/>
                </a:lnTo>
                <a:lnTo>
                  <a:pt x="165" y="25"/>
                </a:lnTo>
                <a:lnTo>
                  <a:pt x="163" y="24"/>
                </a:lnTo>
                <a:lnTo>
                  <a:pt x="162" y="21"/>
                </a:lnTo>
                <a:lnTo>
                  <a:pt x="162" y="18"/>
                </a:lnTo>
                <a:lnTo>
                  <a:pt x="163" y="16"/>
                </a:lnTo>
                <a:lnTo>
                  <a:pt x="155" y="10"/>
                </a:lnTo>
                <a:lnTo>
                  <a:pt x="147" y="8"/>
                </a:lnTo>
                <a:lnTo>
                  <a:pt x="140" y="8"/>
                </a:lnTo>
                <a:lnTo>
                  <a:pt x="138" y="8"/>
                </a:lnTo>
                <a:lnTo>
                  <a:pt x="132" y="7"/>
                </a:lnTo>
                <a:lnTo>
                  <a:pt x="129" y="5"/>
                </a:lnTo>
                <a:lnTo>
                  <a:pt x="128" y="4"/>
                </a:lnTo>
                <a:lnTo>
                  <a:pt x="127" y="4"/>
                </a:lnTo>
                <a:lnTo>
                  <a:pt x="113" y="10"/>
                </a:lnTo>
                <a:lnTo>
                  <a:pt x="103" y="12"/>
                </a:lnTo>
                <a:lnTo>
                  <a:pt x="93" y="15"/>
                </a:lnTo>
                <a:lnTo>
                  <a:pt x="88" y="16"/>
                </a:lnTo>
                <a:lnTo>
                  <a:pt x="85" y="17"/>
                </a:lnTo>
                <a:lnTo>
                  <a:pt x="80" y="17"/>
                </a:lnTo>
                <a:lnTo>
                  <a:pt x="74" y="15"/>
                </a:lnTo>
                <a:lnTo>
                  <a:pt x="69" y="13"/>
                </a:lnTo>
                <a:lnTo>
                  <a:pt x="67" y="12"/>
                </a:lnTo>
                <a:lnTo>
                  <a:pt x="65" y="11"/>
                </a:lnTo>
                <a:lnTo>
                  <a:pt x="61" y="10"/>
                </a:lnTo>
                <a:lnTo>
                  <a:pt x="52" y="8"/>
                </a:lnTo>
                <a:lnTo>
                  <a:pt x="33"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611" name="Freeform 35"/>
          <p:cNvSpPr>
            <a:spLocks/>
          </p:cNvSpPr>
          <p:nvPr/>
        </p:nvSpPr>
        <p:spPr bwMode="auto">
          <a:xfrm>
            <a:off x="2495553" y="4706938"/>
            <a:ext cx="117475" cy="44450"/>
          </a:xfrm>
          <a:custGeom>
            <a:avLst/>
            <a:gdLst>
              <a:gd name="T0" fmla="*/ 2147483647 w 166"/>
              <a:gd name="T1" fmla="*/ 2147483647 h 56"/>
              <a:gd name="T2" fmla="*/ 2147483647 w 166"/>
              <a:gd name="T3" fmla="*/ 2147483647 h 56"/>
              <a:gd name="T4" fmla="*/ 2147483647 w 166"/>
              <a:gd name="T5" fmla="*/ 2147483647 h 56"/>
              <a:gd name="T6" fmla="*/ 2147483647 w 166"/>
              <a:gd name="T7" fmla="*/ 2147483647 h 56"/>
              <a:gd name="T8" fmla="*/ 2147483647 w 166"/>
              <a:gd name="T9" fmla="*/ 2147483647 h 56"/>
              <a:gd name="T10" fmla="*/ 0 w 166"/>
              <a:gd name="T11" fmla="*/ 2147483647 h 56"/>
              <a:gd name="T12" fmla="*/ 2147483647 w 166"/>
              <a:gd name="T13" fmla="*/ 2147483647 h 56"/>
              <a:gd name="T14" fmla="*/ 2147483647 w 166"/>
              <a:gd name="T15" fmla="*/ 2147483647 h 56"/>
              <a:gd name="T16" fmla="*/ 2147483647 w 166"/>
              <a:gd name="T17" fmla="*/ 2147483647 h 56"/>
              <a:gd name="T18" fmla="*/ 2147483647 w 166"/>
              <a:gd name="T19" fmla="*/ 2147483647 h 56"/>
              <a:gd name="T20" fmla="*/ 2147483647 w 166"/>
              <a:gd name="T21" fmla="*/ 2147483647 h 56"/>
              <a:gd name="T22" fmla="*/ 2147483647 w 166"/>
              <a:gd name="T23" fmla="*/ 2147483647 h 56"/>
              <a:gd name="T24" fmla="*/ 2147483647 w 166"/>
              <a:gd name="T25" fmla="*/ 2147483647 h 56"/>
              <a:gd name="T26" fmla="*/ 2147483647 w 166"/>
              <a:gd name="T27" fmla="*/ 2147483647 h 56"/>
              <a:gd name="T28" fmla="*/ 2147483647 w 166"/>
              <a:gd name="T29" fmla="*/ 2147483647 h 56"/>
              <a:gd name="T30" fmla="*/ 2147483647 w 166"/>
              <a:gd name="T31" fmla="*/ 2147483647 h 56"/>
              <a:gd name="T32" fmla="*/ 2147483647 w 166"/>
              <a:gd name="T33" fmla="*/ 2147483647 h 56"/>
              <a:gd name="T34" fmla="*/ 2147483647 w 166"/>
              <a:gd name="T35" fmla="*/ 2147483647 h 56"/>
              <a:gd name="T36" fmla="*/ 2147483647 w 166"/>
              <a:gd name="T37" fmla="*/ 2147483647 h 56"/>
              <a:gd name="T38" fmla="*/ 2147483647 w 166"/>
              <a:gd name="T39" fmla="*/ 2147483647 h 56"/>
              <a:gd name="T40" fmla="*/ 2147483647 w 166"/>
              <a:gd name="T41" fmla="*/ 2147483647 h 56"/>
              <a:gd name="T42" fmla="*/ 2147483647 w 166"/>
              <a:gd name="T43" fmla="*/ 2147483647 h 56"/>
              <a:gd name="T44" fmla="*/ 2147483647 w 166"/>
              <a:gd name="T45" fmla="*/ 2147483647 h 56"/>
              <a:gd name="T46" fmla="*/ 2147483647 w 166"/>
              <a:gd name="T47" fmla="*/ 2147483647 h 56"/>
              <a:gd name="T48" fmla="*/ 2147483647 w 166"/>
              <a:gd name="T49" fmla="*/ 2147483647 h 56"/>
              <a:gd name="T50" fmla="*/ 2147483647 w 166"/>
              <a:gd name="T51" fmla="*/ 2147483647 h 56"/>
              <a:gd name="T52" fmla="*/ 2147483647 w 166"/>
              <a:gd name="T53" fmla="*/ 2147483647 h 56"/>
              <a:gd name="T54" fmla="*/ 2147483647 w 166"/>
              <a:gd name="T55" fmla="*/ 2147483647 h 56"/>
              <a:gd name="T56" fmla="*/ 2147483647 w 166"/>
              <a:gd name="T57" fmla="*/ 2147483647 h 56"/>
              <a:gd name="T58" fmla="*/ 2147483647 w 166"/>
              <a:gd name="T59" fmla="*/ 2147483647 h 56"/>
              <a:gd name="T60" fmla="*/ 2147483647 w 166"/>
              <a:gd name="T61" fmla="*/ 2147483647 h 56"/>
              <a:gd name="T62" fmla="*/ 2147483647 w 166"/>
              <a:gd name="T63" fmla="*/ 2147483647 h 56"/>
              <a:gd name="T64" fmla="*/ 2147483647 w 166"/>
              <a:gd name="T65" fmla="*/ 2147483647 h 56"/>
              <a:gd name="T66" fmla="*/ 2147483647 w 166"/>
              <a:gd name="T67" fmla="*/ 2147483647 h 56"/>
              <a:gd name="T68" fmla="*/ 2147483647 w 166"/>
              <a:gd name="T69" fmla="*/ 2147483647 h 56"/>
              <a:gd name="T70" fmla="*/ 2147483647 w 166"/>
              <a:gd name="T71" fmla="*/ 2147483647 h 56"/>
              <a:gd name="T72" fmla="*/ 2147483647 w 166"/>
              <a:gd name="T73" fmla="*/ 2147483647 h 56"/>
              <a:gd name="T74" fmla="*/ 2147483647 w 166"/>
              <a:gd name="T75" fmla="*/ 2147483647 h 56"/>
              <a:gd name="T76" fmla="*/ 2147483647 w 166"/>
              <a:gd name="T77" fmla="*/ 2147483647 h 56"/>
              <a:gd name="T78" fmla="*/ 2147483647 w 166"/>
              <a:gd name="T79" fmla="*/ 2147483647 h 56"/>
              <a:gd name="T80" fmla="*/ 2147483647 w 166"/>
              <a:gd name="T81" fmla="*/ 2147483647 h 56"/>
              <a:gd name="T82" fmla="*/ 2147483647 w 166"/>
              <a:gd name="T83" fmla="*/ 2147483647 h 56"/>
              <a:gd name="T84" fmla="*/ 2147483647 w 166"/>
              <a:gd name="T85" fmla="*/ 2147483647 h 56"/>
              <a:gd name="T86" fmla="*/ 2147483647 w 166"/>
              <a:gd name="T87" fmla="*/ 2147483647 h 56"/>
              <a:gd name="T88" fmla="*/ 2147483647 w 166"/>
              <a:gd name="T89" fmla="*/ 2147483647 h 56"/>
              <a:gd name="T90" fmla="*/ 2147483647 w 166"/>
              <a:gd name="T91" fmla="*/ 2147483647 h 56"/>
              <a:gd name="T92" fmla="*/ 2147483647 w 166"/>
              <a:gd name="T93" fmla="*/ 2147483647 h 56"/>
              <a:gd name="T94" fmla="*/ 2147483647 w 166"/>
              <a:gd name="T95" fmla="*/ 2147483647 h 56"/>
              <a:gd name="T96" fmla="*/ 2147483647 w 166"/>
              <a:gd name="T97" fmla="*/ 2147483647 h 56"/>
              <a:gd name="T98" fmla="*/ 2147483647 w 166"/>
              <a:gd name="T99" fmla="*/ 2147483647 h 56"/>
              <a:gd name="T100" fmla="*/ 2147483647 w 166"/>
              <a:gd name="T101" fmla="*/ 2147483647 h 56"/>
              <a:gd name="T102" fmla="*/ 2147483647 w 166"/>
              <a:gd name="T103" fmla="*/ 2147483647 h 56"/>
              <a:gd name="T104" fmla="*/ 2147483647 w 166"/>
              <a:gd name="T105" fmla="*/ 0 h 5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66"/>
              <a:gd name="T160" fmla="*/ 0 h 56"/>
              <a:gd name="T161" fmla="*/ 166 w 166"/>
              <a:gd name="T162" fmla="*/ 56 h 5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66" h="56">
                <a:moveTo>
                  <a:pt x="33" y="0"/>
                </a:moveTo>
                <a:lnTo>
                  <a:pt x="23" y="11"/>
                </a:lnTo>
                <a:lnTo>
                  <a:pt x="19" y="15"/>
                </a:lnTo>
                <a:lnTo>
                  <a:pt x="16" y="19"/>
                </a:lnTo>
                <a:lnTo>
                  <a:pt x="14" y="24"/>
                </a:lnTo>
                <a:lnTo>
                  <a:pt x="13" y="26"/>
                </a:lnTo>
                <a:lnTo>
                  <a:pt x="10" y="33"/>
                </a:lnTo>
                <a:lnTo>
                  <a:pt x="5" y="36"/>
                </a:lnTo>
                <a:lnTo>
                  <a:pt x="2" y="39"/>
                </a:lnTo>
                <a:lnTo>
                  <a:pt x="0" y="39"/>
                </a:lnTo>
                <a:lnTo>
                  <a:pt x="13" y="40"/>
                </a:lnTo>
                <a:lnTo>
                  <a:pt x="14" y="40"/>
                </a:lnTo>
                <a:lnTo>
                  <a:pt x="18" y="40"/>
                </a:lnTo>
                <a:lnTo>
                  <a:pt x="22" y="39"/>
                </a:lnTo>
                <a:lnTo>
                  <a:pt x="23" y="39"/>
                </a:lnTo>
                <a:lnTo>
                  <a:pt x="25" y="38"/>
                </a:lnTo>
                <a:lnTo>
                  <a:pt x="28" y="38"/>
                </a:lnTo>
                <a:lnTo>
                  <a:pt x="33" y="36"/>
                </a:lnTo>
                <a:lnTo>
                  <a:pt x="38" y="35"/>
                </a:lnTo>
                <a:lnTo>
                  <a:pt x="44" y="35"/>
                </a:lnTo>
                <a:lnTo>
                  <a:pt x="51" y="35"/>
                </a:lnTo>
                <a:lnTo>
                  <a:pt x="59" y="35"/>
                </a:lnTo>
                <a:lnTo>
                  <a:pt x="62" y="35"/>
                </a:lnTo>
                <a:lnTo>
                  <a:pt x="69" y="35"/>
                </a:lnTo>
                <a:lnTo>
                  <a:pt x="78" y="36"/>
                </a:lnTo>
                <a:lnTo>
                  <a:pt x="85" y="40"/>
                </a:lnTo>
                <a:lnTo>
                  <a:pt x="85" y="41"/>
                </a:lnTo>
                <a:lnTo>
                  <a:pt x="88" y="46"/>
                </a:lnTo>
                <a:lnTo>
                  <a:pt x="92" y="51"/>
                </a:lnTo>
                <a:lnTo>
                  <a:pt x="100" y="56"/>
                </a:lnTo>
                <a:lnTo>
                  <a:pt x="103" y="56"/>
                </a:lnTo>
                <a:lnTo>
                  <a:pt x="107" y="55"/>
                </a:lnTo>
                <a:lnTo>
                  <a:pt x="112" y="54"/>
                </a:lnTo>
                <a:lnTo>
                  <a:pt x="114" y="51"/>
                </a:lnTo>
                <a:lnTo>
                  <a:pt x="115" y="50"/>
                </a:lnTo>
                <a:lnTo>
                  <a:pt x="114" y="48"/>
                </a:lnTo>
                <a:lnTo>
                  <a:pt x="111" y="46"/>
                </a:lnTo>
                <a:lnTo>
                  <a:pt x="109" y="44"/>
                </a:lnTo>
                <a:lnTo>
                  <a:pt x="106" y="43"/>
                </a:lnTo>
                <a:lnTo>
                  <a:pt x="105" y="40"/>
                </a:lnTo>
                <a:lnTo>
                  <a:pt x="108" y="38"/>
                </a:lnTo>
                <a:lnTo>
                  <a:pt x="111" y="38"/>
                </a:lnTo>
                <a:lnTo>
                  <a:pt x="116" y="35"/>
                </a:lnTo>
                <a:lnTo>
                  <a:pt x="122" y="33"/>
                </a:lnTo>
                <a:lnTo>
                  <a:pt x="126" y="28"/>
                </a:lnTo>
                <a:lnTo>
                  <a:pt x="127" y="27"/>
                </a:lnTo>
                <a:lnTo>
                  <a:pt x="128" y="24"/>
                </a:lnTo>
                <a:lnTo>
                  <a:pt x="131" y="21"/>
                </a:lnTo>
                <a:lnTo>
                  <a:pt x="135" y="20"/>
                </a:lnTo>
                <a:lnTo>
                  <a:pt x="137" y="20"/>
                </a:lnTo>
                <a:lnTo>
                  <a:pt x="142" y="19"/>
                </a:lnTo>
                <a:lnTo>
                  <a:pt x="147" y="21"/>
                </a:lnTo>
                <a:lnTo>
                  <a:pt x="152" y="26"/>
                </a:lnTo>
                <a:lnTo>
                  <a:pt x="153" y="27"/>
                </a:lnTo>
                <a:lnTo>
                  <a:pt x="155" y="28"/>
                </a:lnTo>
                <a:lnTo>
                  <a:pt x="159" y="31"/>
                </a:lnTo>
                <a:lnTo>
                  <a:pt x="162" y="33"/>
                </a:lnTo>
                <a:lnTo>
                  <a:pt x="166" y="26"/>
                </a:lnTo>
                <a:lnTo>
                  <a:pt x="165" y="25"/>
                </a:lnTo>
                <a:lnTo>
                  <a:pt x="163" y="24"/>
                </a:lnTo>
                <a:lnTo>
                  <a:pt x="162" y="21"/>
                </a:lnTo>
                <a:lnTo>
                  <a:pt x="162" y="18"/>
                </a:lnTo>
                <a:lnTo>
                  <a:pt x="163" y="16"/>
                </a:lnTo>
                <a:lnTo>
                  <a:pt x="155" y="10"/>
                </a:lnTo>
                <a:lnTo>
                  <a:pt x="147" y="8"/>
                </a:lnTo>
                <a:lnTo>
                  <a:pt x="140" y="8"/>
                </a:lnTo>
                <a:lnTo>
                  <a:pt x="138" y="8"/>
                </a:lnTo>
                <a:lnTo>
                  <a:pt x="132" y="7"/>
                </a:lnTo>
                <a:lnTo>
                  <a:pt x="129" y="5"/>
                </a:lnTo>
                <a:lnTo>
                  <a:pt x="128" y="4"/>
                </a:lnTo>
                <a:lnTo>
                  <a:pt x="127" y="4"/>
                </a:lnTo>
                <a:lnTo>
                  <a:pt x="113" y="10"/>
                </a:lnTo>
                <a:lnTo>
                  <a:pt x="103" y="12"/>
                </a:lnTo>
                <a:lnTo>
                  <a:pt x="93" y="15"/>
                </a:lnTo>
                <a:lnTo>
                  <a:pt x="88" y="16"/>
                </a:lnTo>
                <a:lnTo>
                  <a:pt x="85" y="17"/>
                </a:lnTo>
                <a:lnTo>
                  <a:pt x="80" y="17"/>
                </a:lnTo>
                <a:lnTo>
                  <a:pt x="74" y="15"/>
                </a:lnTo>
                <a:lnTo>
                  <a:pt x="69" y="13"/>
                </a:lnTo>
                <a:lnTo>
                  <a:pt x="67" y="12"/>
                </a:lnTo>
                <a:lnTo>
                  <a:pt x="65" y="11"/>
                </a:lnTo>
                <a:lnTo>
                  <a:pt x="61" y="10"/>
                </a:lnTo>
                <a:lnTo>
                  <a:pt x="52" y="8"/>
                </a:lnTo>
                <a:lnTo>
                  <a:pt x="33" y="0"/>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612" name="Freeform 36"/>
          <p:cNvSpPr>
            <a:spLocks/>
          </p:cNvSpPr>
          <p:nvPr/>
        </p:nvSpPr>
        <p:spPr bwMode="auto">
          <a:xfrm>
            <a:off x="1901829" y="4194179"/>
            <a:ext cx="544513" cy="392113"/>
          </a:xfrm>
          <a:custGeom>
            <a:avLst/>
            <a:gdLst>
              <a:gd name="T0" fmla="*/ 2147483647 w 770"/>
              <a:gd name="T1" fmla="*/ 2147483647 h 495"/>
              <a:gd name="T2" fmla="*/ 2147483647 w 770"/>
              <a:gd name="T3" fmla="*/ 2147483647 h 495"/>
              <a:gd name="T4" fmla="*/ 2147483647 w 770"/>
              <a:gd name="T5" fmla="*/ 2147483647 h 495"/>
              <a:gd name="T6" fmla="*/ 2147483647 w 770"/>
              <a:gd name="T7" fmla="*/ 2147483647 h 495"/>
              <a:gd name="T8" fmla="*/ 2147483647 w 770"/>
              <a:gd name="T9" fmla="*/ 2147483647 h 495"/>
              <a:gd name="T10" fmla="*/ 2147483647 w 770"/>
              <a:gd name="T11" fmla="*/ 2147483647 h 495"/>
              <a:gd name="T12" fmla="*/ 2147483647 w 770"/>
              <a:gd name="T13" fmla="*/ 2147483647 h 495"/>
              <a:gd name="T14" fmla="*/ 2147483647 w 770"/>
              <a:gd name="T15" fmla="*/ 2147483647 h 495"/>
              <a:gd name="T16" fmla="*/ 2147483647 w 770"/>
              <a:gd name="T17" fmla="*/ 2147483647 h 495"/>
              <a:gd name="T18" fmla="*/ 2147483647 w 770"/>
              <a:gd name="T19" fmla="*/ 2147483647 h 495"/>
              <a:gd name="T20" fmla="*/ 2147483647 w 770"/>
              <a:gd name="T21" fmla="*/ 2147483647 h 495"/>
              <a:gd name="T22" fmla="*/ 2147483647 w 770"/>
              <a:gd name="T23" fmla="*/ 2147483647 h 495"/>
              <a:gd name="T24" fmla="*/ 2147483647 w 770"/>
              <a:gd name="T25" fmla="*/ 2147483647 h 495"/>
              <a:gd name="T26" fmla="*/ 2147483647 w 770"/>
              <a:gd name="T27" fmla="*/ 2147483647 h 495"/>
              <a:gd name="T28" fmla="*/ 2147483647 w 770"/>
              <a:gd name="T29" fmla="*/ 2147483647 h 495"/>
              <a:gd name="T30" fmla="*/ 2147483647 w 770"/>
              <a:gd name="T31" fmla="*/ 2147483647 h 495"/>
              <a:gd name="T32" fmla="*/ 2147483647 w 770"/>
              <a:gd name="T33" fmla="*/ 2147483647 h 495"/>
              <a:gd name="T34" fmla="*/ 2147483647 w 770"/>
              <a:gd name="T35" fmla="*/ 2147483647 h 495"/>
              <a:gd name="T36" fmla="*/ 2147483647 w 770"/>
              <a:gd name="T37" fmla="*/ 2147483647 h 495"/>
              <a:gd name="T38" fmla="*/ 2147483647 w 770"/>
              <a:gd name="T39" fmla="*/ 2147483647 h 495"/>
              <a:gd name="T40" fmla="*/ 2147483647 w 770"/>
              <a:gd name="T41" fmla="*/ 2147483647 h 495"/>
              <a:gd name="T42" fmla="*/ 2147483647 w 770"/>
              <a:gd name="T43" fmla="*/ 2147483647 h 495"/>
              <a:gd name="T44" fmla="*/ 2147483647 w 770"/>
              <a:gd name="T45" fmla="*/ 2147483647 h 495"/>
              <a:gd name="T46" fmla="*/ 2147483647 w 770"/>
              <a:gd name="T47" fmla="*/ 2147483647 h 495"/>
              <a:gd name="T48" fmla="*/ 2147483647 w 770"/>
              <a:gd name="T49" fmla="*/ 2147483647 h 495"/>
              <a:gd name="T50" fmla="*/ 2147483647 w 770"/>
              <a:gd name="T51" fmla="*/ 2147483647 h 495"/>
              <a:gd name="T52" fmla="*/ 2147483647 w 770"/>
              <a:gd name="T53" fmla="*/ 2147483647 h 495"/>
              <a:gd name="T54" fmla="*/ 2147483647 w 770"/>
              <a:gd name="T55" fmla="*/ 2147483647 h 495"/>
              <a:gd name="T56" fmla="*/ 2147483647 w 770"/>
              <a:gd name="T57" fmla="*/ 2147483647 h 495"/>
              <a:gd name="T58" fmla="*/ 2147483647 w 770"/>
              <a:gd name="T59" fmla="*/ 2147483647 h 495"/>
              <a:gd name="T60" fmla="*/ 2147483647 w 770"/>
              <a:gd name="T61" fmla="*/ 2147483647 h 495"/>
              <a:gd name="T62" fmla="*/ 2147483647 w 770"/>
              <a:gd name="T63" fmla="*/ 2147483647 h 495"/>
              <a:gd name="T64" fmla="*/ 2147483647 w 770"/>
              <a:gd name="T65" fmla="*/ 2147483647 h 495"/>
              <a:gd name="T66" fmla="*/ 2147483647 w 770"/>
              <a:gd name="T67" fmla="*/ 2147483647 h 495"/>
              <a:gd name="T68" fmla="*/ 2147483647 w 770"/>
              <a:gd name="T69" fmla="*/ 2147483647 h 495"/>
              <a:gd name="T70" fmla="*/ 2147483647 w 770"/>
              <a:gd name="T71" fmla="*/ 2147483647 h 495"/>
              <a:gd name="T72" fmla="*/ 2147483647 w 770"/>
              <a:gd name="T73" fmla="*/ 2147483647 h 495"/>
              <a:gd name="T74" fmla="*/ 2147483647 w 770"/>
              <a:gd name="T75" fmla="*/ 2147483647 h 495"/>
              <a:gd name="T76" fmla="*/ 2147483647 w 770"/>
              <a:gd name="T77" fmla="*/ 2147483647 h 495"/>
              <a:gd name="T78" fmla="*/ 2147483647 w 770"/>
              <a:gd name="T79" fmla="*/ 2147483647 h 495"/>
              <a:gd name="T80" fmla="*/ 2147483647 w 770"/>
              <a:gd name="T81" fmla="*/ 2147483647 h 495"/>
              <a:gd name="T82" fmla="*/ 2147483647 w 770"/>
              <a:gd name="T83" fmla="*/ 2147483647 h 495"/>
              <a:gd name="T84" fmla="*/ 2147483647 w 770"/>
              <a:gd name="T85" fmla="*/ 2147483647 h 495"/>
              <a:gd name="T86" fmla="*/ 2147483647 w 770"/>
              <a:gd name="T87" fmla="*/ 2147483647 h 495"/>
              <a:gd name="T88" fmla="*/ 2147483647 w 770"/>
              <a:gd name="T89" fmla="*/ 2147483647 h 495"/>
              <a:gd name="T90" fmla="*/ 2147483647 w 770"/>
              <a:gd name="T91" fmla="*/ 2147483647 h 495"/>
              <a:gd name="T92" fmla="*/ 2147483647 w 770"/>
              <a:gd name="T93" fmla="*/ 2147483647 h 495"/>
              <a:gd name="T94" fmla="*/ 2147483647 w 770"/>
              <a:gd name="T95" fmla="*/ 2147483647 h 495"/>
              <a:gd name="T96" fmla="*/ 2147483647 w 770"/>
              <a:gd name="T97" fmla="*/ 2147483647 h 495"/>
              <a:gd name="T98" fmla="*/ 2147483647 w 770"/>
              <a:gd name="T99" fmla="*/ 2147483647 h 495"/>
              <a:gd name="T100" fmla="*/ 2147483647 w 770"/>
              <a:gd name="T101" fmla="*/ 2147483647 h 495"/>
              <a:gd name="T102" fmla="*/ 2147483647 w 770"/>
              <a:gd name="T103" fmla="*/ 2147483647 h 495"/>
              <a:gd name="T104" fmla="*/ 2147483647 w 770"/>
              <a:gd name="T105" fmla="*/ 2147483647 h 495"/>
              <a:gd name="T106" fmla="*/ 2147483647 w 770"/>
              <a:gd name="T107" fmla="*/ 2147483647 h 495"/>
              <a:gd name="T108" fmla="*/ 2147483647 w 770"/>
              <a:gd name="T109" fmla="*/ 2147483647 h 495"/>
              <a:gd name="T110" fmla="*/ 2147483647 w 770"/>
              <a:gd name="T111" fmla="*/ 2147483647 h 495"/>
              <a:gd name="T112" fmla="*/ 2147483647 w 770"/>
              <a:gd name="T113" fmla="*/ 2147483647 h 495"/>
              <a:gd name="T114" fmla="*/ 2147483647 w 770"/>
              <a:gd name="T115" fmla="*/ 2147483647 h 495"/>
              <a:gd name="T116" fmla="*/ 2147483647 w 770"/>
              <a:gd name="T117" fmla="*/ 2147483647 h 495"/>
              <a:gd name="T118" fmla="*/ 2147483647 w 770"/>
              <a:gd name="T119" fmla="*/ 2147483647 h 495"/>
              <a:gd name="T120" fmla="*/ 2147483647 w 770"/>
              <a:gd name="T121" fmla="*/ 2147483647 h 495"/>
              <a:gd name="T122" fmla="*/ 2147483647 w 770"/>
              <a:gd name="T123" fmla="*/ 2147483647 h 49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70"/>
              <a:gd name="T187" fmla="*/ 0 h 495"/>
              <a:gd name="T188" fmla="*/ 770 w 770"/>
              <a:gd name="T189" fmla="*/ 495 h 49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70" h="495">
                <a:moveTo>
                  <a:pt x="748" y="370"/>
                </a:moveTo>
                <a:lnTo>
                  <a:pt x="751" y="365"/>
                </a:lnTo>
                <a:lnTo>
                  <a:pt x="753" y="360"/>
                </a:lnTo>
                <a:lnTo>
                  <a:pt x="754" y="357"/>
                </a:lnTo>
                <a:lnTo>
                  <a:pt x="756" y="354"/>
                </a:lnTo>
                <a:lnTo>
                  <a:pt x="758" y="351"/>
                </a:lnTo>
                <a:lnTo>
                  <a:pt x="761" y="347"/>
                </a:lnTo>
                <a:lnTo>
                  <a:pt x="764" y="342"/>
                </a:lnTo>
                <a:lnTo>
                  <a:pt x="767" y="340"/>
                </a:lnTo>
                <a:lnTo>
                  <a:pt x="768" y="339"/>
                </a:lnTo>
                <a:lnTo>
                  <a:pt x="769" y="335"/>
                </a:lnTo>
                <a:lnTo>
                  <a:pt x="770" y="331"/>
                </a:lnTo>
                <a:lnTo>
                  <a:pt x="770" y="326"/>
                </a:lnTo>
                <a:lnTo>
                  <a:pt x="769" y="325"/>
                </a:lnTo>
                <a:lnTo>
                  <a:pt x="767" y="324"/>
                </a:lnTo>
                <a:lnTo>
                  <a:pt x="761" y="323"/>
                </a:lnTo>
                <a:lnTo>
                  <a:pt x="751" y="321"/>
                </a:lnTo>
                <a:lnTo>
                  <a:pt x="750" y="321"/>
                </a:lnTo>
                <a:lnTo>
                  <a:pt x="745" y="321"/>
                </a:lnTo>
                <a:lnTo>
                  <a:pt x="739" y="321"/>
                </a:lnTo>
                <a:lnTo>
                  <a:pt x="732" y="321"/>
                </a:lnTo>
                <a:lnTo>
                  <a:pt x="724" y="321"/>
                </a:lnTo>
                <a:lnTo>
                  <a:pt x="716" y="323"/>
                </a:lnTo>
                <a:lnTo>
                  <a:pt x="709" y="324"/>
                </a:lnTo>
                <a:lnTo>
                  <a:pt x="702" y="326"/>
                </a:lnTo>
                <a:lnTo>
                  <a:pt x="700" y="326"/>
                </a:lnTo>
                <a:lnTo>
                  <a:pt x="696" y="327"/>
                </a:lnTo>
                <a:lnTo>
                  <a:pt x="689" y="328"/>
                </a:lnTo>
                <a:lnTo>
                  <a:pt x="684" y="327"/>
                </a:lnTo>
                <a:lnTo>
                  <a:pt x="682" y="326"/>
                </a:lnTo>
                <a:lnTo>
                  <a:pt x="677" y="325"/>
                </a:lnTo>
                <a:lnTo>
                  <a:pt x="671" y="327"/>
                </a:lnTo>
                <a:lnTo>
                  <a:pt x="668" y="336"/>
                </a:lnTo>
                <a:lnTo>
                  <a:pt x="667" y="339"/>
                </a:lnTo>
                <a:lnTo>
                  <a:pt x="666" y="345"/>
                </a:lnTo>
                <a:lnTo>
                  <a:pt x="665" y="354"/>
                </a:lnTo>
                <a:lnTo>
                  <a:pt x="665" y="363"/>
                </a:lnTo>
                <a:lnTo>
                  <a:pt x="665" y="365"/>
                </a:lnTo>
                <a:lnTo>
                  <a:pt x="662" y="370"/>
                </a:lnTo>
                <a:lnTo>
                  <a:pt x="659" y="377"/>
                </a:lnTo>
                <a:lnTo>
                  <a:pt x="650" y="381"/>
                </a:lnTo>
                <a:lnTo>
                  <a:pt x="647" y="381"/>
                </a:lnTo>
                <a:lnTo>
                  <a:pt x="642" y="383"/>
                </a:lnTo>
                <a:lnTo>
                  <a:pt x="635" y="386"/>
                </a:lnTo>
                <a:lnTo>
                  <a:pt x="628" y="389"/>
                </a:lnTo>
                <a:lnTo>
                  <a:pt x="627" y="389"/>
                </a:lnTo>
                <a:lnTo>
                  <a:pt x="626" y="390"/>
                </a:lnTo>
                <a:lnTo>
                  <a:pt x="622" y="390"/>
                </a:lnTo>
                <a:lnTo>
                  <a:pt x="618" y="391"/>
                </a:lnTo>
                <a:lnTo>
                  <a:pt x="612" y="393"/>
                </a:lnTo>
                <a:lnTo>
                  <a:pt x="605" y="393"/>
                </a:lnTo>
                <a:lnTo>
                  <a:pt x="597" y="393"/>
                </a:lnTo>
                <a:lnTo>
                  <a:pt x="588" y="391"/>
                </a:lnTo>
                <a:lnTo>
                  <a:pt x="577" y="390"/>
                </a:lnTo>
                <a:lnTo>
                  <a:pt x="568" y="388"/>
                </a:lnTo>
                <a:lnTo>
                  <a:pt x="559" y="387"/>
                </a:lnTo>
                <a:lnTo>
                  <a:pt x="551" y="385"/>
                </a:lnTo>
                <a:lnTo>
                  <a:pt x="543" y="382"/>
                </a:lnTo>
                <a:lnTo>
                  <a:pt x="536" y="379"/>
                </a:lnTo>
                <a:lnTo>
                  <a:pt x="529" y="375"/>
                </a:lnTo>
                <a:lnTo>
                  <a:pt x="524" y="372"/>
                </a:lnTo>
                <a:lnTo>
                  <a:pt x="522" y="371"/>
                </a:lnTo>
                <a:lnTo>
                  <a:pt x="518" y="367"/>
                </a:lnTo>
                <a:lnTo>
                  <a:pt x="512" y="360"/>
                </a:lnTo>
                <a:lnTo>
                  <a:pt x="510" y="348"/>
                </a:lnTo>
                <a:lnTo>
                  <a:pt x="510" y="345"/>
                </a:lnTo>
                <a:lnTo>
                  <a:pt x="508" y="340"/>
                </a:lnTo>
                <a:lnTo>
                  <a:pt x="507" y="332"/>
                </a:lnTo>
                <a:lnTo>
                  <a:pt x="506" y="323"/>
                </a:lnTo>
                <a:lnTo>
                  <a:pt x="503" y="311"/>
                </a:lnTo>
                <a:lnTo>
                  <a:pt x="499" y="300"/>
                </a:lnTo>
                <a:lnTo>
                  <a:pt x="495" y="289"/>
                </a:lnTo>
                <a:lnTo>
                  <a:pt x="489" y="280"/>
                </a:lnTo>
                <a:lnTo>
                  <a:pt x="489" y="278"/>
                </a:lnTo>
                <a:lnTo>
                  <a:pt x="488" y="273"/>
                </a:lnTo>
                <a:lnTo>
                  <a:pt x="487" y="266"/>
                </a:lnTo>
                <a:lnTo>
                  <a:pt x="485" y="257"/>
                </a:lnTo>
                <a:lnTo>
                  <a:pt x="484" y="248"/>
                </a:lnTo>
                <a:lnTo>
                  <a:pt x="484" y="239"/>
                </a:lnTo>
                <a:lnTo>
                  <a:pt x="485" y="231"/>
                </a:lnTo>
                <a:lnTo>
                  <a:pt x="489" y="224"/>
                </a:lnTo>
                <a:lnTo>
                  <a:pt x="485" y="191"/>
                </a:lnTo>
                <a:lnTo>
                  <a:pt x="483" y="190"/>
                </a:lnTo>
                <a:lnTo>
                  <a:pt x="479" y="188"/>
                </a:lnTo>
                <a:lnTo>
                  <a:pt x="472" y="185"/>
                </a:lnTo>
                <a:lnTo>
                  <a:pt x="462" y="178"/>
                </a:lnTo>
                <a:lnTo>
                  <a:pt x="452" y="170"/>
                </a:lnTo>
                <a:lnTo>
                  <a:pt x="442" y="158"/>
                </a:lnTo>
                <a:lnTo>
                  <a:pt x="431" y="144"/>
                </a:lnTo>
                <a:lnTo>
                  <a:pt x="421" y="127"/>
                </a:lnTo>
                <a:lnTo>
                  <a:pt x="420" y="126"/>
                </a:lnTo>
                <a:lnTo>
                  <a:pt x="418" y="123"/>
                </a:lnTo>
                <a:lnTo>
                  <a:pt x="413" y="117"/>
                </a:lnTo>
                <a:lnTo>
                  <a:pt x="409" y="111"/>
                </a:lnTo>
                <a:lnTo>
                  <a:pt x="402" y="106"/>
                </a:lnTo>
                <a:lnTo>
                  <a:pt x="395" y="102"/>
                </a:lnTo>
                <a:lnTo>
                  <a:pt x="387" y="100"/>
                </a:lnTo>
                <a:lnTo>
                  <a:pt x="379" y="100"/>
                </a:lnTo>
                <a:lnTo>
                  <a:pt x="378" y="101"/>
                </a:lnTo>
                <a:lnTo>
                  <a:pt x="375" y="102"/>
                </a:lnTo>
                <a:lnTo>
                  <a:pt x="372" y="104"/>
                </a:lnTo>
                <a:lnTo>
                  <a:pt x="367" y="106"/>
                </a:lnTo>
                <a:lnTo>
                  <a:pt x="360" y="108"/>
                </a:lnTo>
                <a:lnTo>
                  <a:pt x="353" y="106"/>
                </a:lnTo>
                <a:lnTo>
                  <a:pt x="345" y="104"/>
                </a:lnTo>
                <a:lnTo>
                  <a:pt x="336" y="100"/>
                </a:lnTo>
                <a:lnTo>
                  <a:pt x="334" y="98"/>
                </a:lnTo>
                <a:lnTo>
                  <a:pt x="329" y="95"/>
                </a:lnTo>
                <a:lnTo>
                  <a:pt x="321" y="89"/>
                </a:lnTo>
                <a:lnTo>
                  <a:pt x="313" y="81"/>
                </a:lnTo>
                <a:lnTo>
                  <a:pt x="304" y="70"/>
                </a:lnTo>
                <a:lnTo>
                  <a:pt x="296" y="57"/>
                </a:lnTo>
                <a:lnTo>
                  <a:pt x="290" y="42"/>
                </a:lnTo>
                <a:lnTo>
                  <a:pt x="287" y="25"/>
                </a:lnTo>
                <a:lnTo>
                  <a:pt x="286" y="24"/>
                </a:lnTo>
                <a:lnTo>
                  <a:pt x="281" y="23"/>
                </a:lnTo>
                <a:lnTo>
                  <a:pt x="274" y="20"/>
                </a:lnTo>
                <a:lnTo>
                  <a:pt x="267" y="18"/>
                </a:lnTo>
                <a:lnTo>
                  <a:pt x="258" y="17"/>
                </a:lnTo>
                <a:lnTo>
                  <a:pt x="249" y="17"/>
                </a:lnTo>
                <a:lnTo>
                  <a:pt x="241" y="19"/>
                </a:lnTo>
                <a:lnTo>
                  <a:pt x="233" y="25"/>
                </a:lnTo>
                <a:lnTo>
                  <a:pt x="232" y="26"/>
                </a:lnTo>
                <a:lnTo>
                  <a:pt x="228" y="28"/>
                </a:lnTo>
                <a:lnTo>
                  <a:pt x="223" y="31"/>
                </a:lnTo>
                <a:lnTo>
                  <a:pt x="216" y="34"/>
                </a:lnTo>
                <a:lnTo>
                  <a:pt x="206" y="37"/>
                </a:lnTo>
                <a:lnTo>
                  <a:pt x="195" y="40"/>
                </a:lnTo>
                <a:lnTo>
                  <a:pt x="181" y="40"/>
                </a:lnTo>
                <a:lnTo>
                  <a:pt x="166" y="39"/>
                </a:lnTo>
                <a:lnTo>
                  <a:pt x="163" y="37"/>
                </a:lnTo>
                <a:lnTo>
                  <a:pt x="154" y="36"/>
                </a:lnTo>
                <a:lnTo>
                  <a:pt x="140" y="33"/>
                </a:lnTo>
                <a:lnTo>
                  <a:pt x="124" y="29"/>
                </a:lnTo>
                <a:lnTo>
                  <a:pt x="107" y="25"/>
                </a:lnTo>
                <a:lnTo>
                  <a:pt x="89" y="19"/>
                </a:lnTo>
                <a:lnTo>
                  <a:pt x="76" y="13"/>
                </a:lnTo>
                <a:lnTo>
                  <a:pt x="66" y="6"/>
                </a:lnTo>
                <a:lnTo>
                  <a:pt x="65" y="5"/>
                </a:lnTo>
                <a:lnTo>
                  <a:pt x="63" y="4"/>
                </a:lnTo>
                <a:lnTo>
                  <a:pt x="58" y="2"/>
                </a:lnTo>
                <a:lnTo>
                  <a:pt x="51" y="0"/>
                </a:lnTo>
                <a:lnTo>
                  <a:pt x="42" y="1"/>
                </a:lnTo>
                <a:lnTo>
                  <a:pt x="31" y="3"/>
                </a:lnTo>
                <a:lnTo>
                  <a:pt x="17" y="9"/>
                </a:lnTo>
                <a:lnTo>
                  <a:pt x="0" y="18"/>
                </a:lnTo>
                <a:lnTo>
                  <a:pt x="1" y="21"/>
                </a:lnTo>
                <a:lnTo>
                  <a:pt x="6" y="29"/>
                </a:lnTo>
                <a:lnTo>
                  <a:pt x="11" y="41"/>
                </a:lnTo>
                <a:lnTo>
                  <a:pt x="19" y="56"/>
                </a:lnTo>
                <a:lnTo>
                  <a:pt x="26" y="72"/>
                </a:lnTo>
                <a:lnTo>
                  <a:pt x="34" y="88"/>
                </a:lnTo>
                <a:lnTo>
                  <a:pt x="41" y="102"/>
                </a:lnTo>
                <a:lnTo>
                  <a:pt x="46" y="113"/>
                </a:lnTo>
                <a:lnTo>
                  <a:pt x="46" y="114"/>
                </a:lnTo>
                <a:lnTo>
                  <a:pt x="48" y="117"/>
                </a:lnTo>
                <a:lnTo>
                  <a:pt x="49" y="121"/>
                </a:lnTo>
                <a:lnTo>
                  <a:pt x="51" y="127"/>
                </a:lnTo>
                <a:lnTo>
                  <a:pt x="55" y="134"/>
                </a:lnTo>
                <a:lnTo>
                  <a:pt x="57" y="141"/>
                </a:lnTo>
                <a:lnTo>
                  <a:pt x="61" y="150"/>
                </a:lnTo>
                <a:lnTo>
                  <a:pt x="63" y="159"/>
                </a:lnTo>
                <a:lnTo>
                  <a:pt x="64" y="159"/>
                </a:lnTo>
                <a:lnTo>
                  <a:pt x="69" y="162"/>
                </a:lnTo>
                <a:lnTo>
                  <a:pt x="74" y="165"/>
                </a:lnTo>
                <a:lnTo>
                  <a:pt x="82" y="170"/>
                </a:lnTo>
                <a:lnTo>
                  <a:pt x="90" y="175"/>
                </a:lnTo>
                <a:lnTo>
                  <a:pt x="99" y="185"/>
                </a:lnTo>
                <a:lnTo>
                  <a:pt x="107" y="195"/>
                </a:lnTo>
                <a:lnTo>
                  <a:pt x="112" y="209"/>
                </a:lnTo>
                <a:lnTo>
                  <a:pt x="113" y="211"/>
                </a:lnTo>
                <a:lnTo>
                  <a:pt x="118" y="219"/>
                </a:lnTo>
                <a:lnTo>
                  <a:pt x="124" y="229"/>
                </a:lnTo>
                <a:lnTo>
                  <a:pt x="132" y="242"/>
                </a:lnTo>
                <a:lnTo>
                  <a:pt x="140" y="255"/>
                </a:lnTo>
                <a:lnTo>
                  <a:pt x="149" y="267"/>
                </a:lnTo>
                <a:lnTo>
                  <a:pt x="156" y="278"/>
                </a:lnTo>
                <a:lnTo>
                  <a:pt x="163" y="283"/>
                </a:lnTo>
                <a:lnTo>
                  <a:pt x="169" y="287"/>
                </a:lnTo>
                <a:lnTo>
                  <a:pt x="174" y="290"/>
                </a:lnTo>
                <a:lnTo>
                  <a:pt x="181" y="293"/>
                </a:lnTo>
                <a:lnTo>
                  <a:pt x="187" y="295"/>
                </a:lnTo>
                <a:lnTo>
                  <a:pt x="192" y="295"/>
                </a:lnTo>
                <a:lnTo>
                  <a:pt x="195" y="294"/>
                </a:lnTo>
                <a:lnTo>
                  <a:pt x="196" y="291"/>
                </a:lnTo>
                <a:lnTo>
                  <a:pt x="195" y="287"/>
                </a:lnTo>
                <a:lnTo>
                  <a:pt x="192" y="281"/>
                </a:lnTo>
                <a:lnTo>
                  <a:pt x="187" y="274"/>
                </a:lnTo>
                <a:lnTo>
                  <a:pt x="182" y="266"/>
                </a:lnTo>
                <a:lnTo>
                  <a:pt x="178" y="257"/>
                </a:lnTo>
                <a:lnTo>
                  <a:pt x="173" y="249"/>
                </a:lnTo>
                <a:lnTo>
                  <a:pt x="169" y="242"/>
                </a:lnTo>
                <a:lnTo>
                  <a:pt x="164" y="235"/>
                </a:lnTo>
                <a:lnTo>
                  <a:pt x="159" y="231"/>
                </a:lnTo>
                <a:lnTo>
                  <a:pt x="155" y="226"/>
                </a:lnTo>
                <a:lnTo>
                  <a:pt x="151" y="219"/>
                </a:lnTo>
                <a:lnTo>
                  <a:pt x="148" y="210"/>
                </a:lnTo>
                <a:lnTo>
                  <a:pt x="143" y="201"/>
                </a:lnTo>
                <a:lnTo>
                  <a:pt x="140" y="191"/>
                </a:lnTo>
                <a:lnTo>
                  <a:pt x="135" y="181"/>
                </a:lnTo>
                <a:lnTo>
                  <a:pt x="130" y="172"/>
                </a:lnTo>
                <a:lnTo>
                  <a:pt x="124" y="163"/>
                </a:lnTo>
                <a:lnTo>
                  <a:pt x="116" y="154"/>
                </a:lnTo>
                <a:lnTo>
                  <a:pt x="107" y="142"/>
                </a:lnTo>
                <a:lnTo>
                  <a:pt x="96" y="128"/>
                </a:lnTo>
                <a:lnTo>
                  <a:pt x="86" y="113"/>
                </a:lnTo>
                <a:lnTo>
                  <a:pt x="77" y="97"/>
                </a:lnTo>
                <a:lnTo>
                  <a:pt x="69" y="80"/>
                </a:lnTo>
                <a:lnTo>
                  <a:pt x="63" y="63"/>
                </a:lnTo>
                <a:lnTo>
                  <a:pt x="59" y="46"/>
                </a:lnTo>
                <a:lnTo>
                  <a:pt x="59" y="41"/>
                </a:lnTo>
                <a:lnTo>
                  <a:pt x="62" y="32"/>
                </a:lnTo>
                <a:lnTo>
                  <a:pt x="69" y="27"/>
                </a:lnTo>
                <a:lnTo>
                  <a:pt x="85" y="35"/>
                </a:lnTo>
                <a:lnTo>
                  <a:pt x="87" y="39"/>
                </a:lnTo>
                <a:lnTo>
                  <a:pt x="92" y="50"/>
                </a:lnTo>
                <a:lnTo>
                  <a:pt x="99" y="65"/>
                </a:lnTo>
                <a:lnTo>
                  <a:pt x="109" y="85"/>
                </a:lnTo>
                <a:lnTo>
                  <a:pt x="119" y="104"/>
                </a:lnTo>
                <a:lnTo>
                  <a:pt x="132" y="124"/>
                </a:lnTo>
                <a:lnTo>
                  <a:pt x="143" y="140"/>
                </a:lnTo>
                <a:lnTo>
                  <a:pt x="156" y="152"/>
                </a:lnTo>
                <a:lnTo>
                  <a:pt x="158" y="152"/>
                </a:lnTo>
                <a:lnTo>
                  <a:pt x="163" y="154"/>
                </a:lnTo>
                <a:lnTo>
                  <a:pt x="170" y="156"/>
                </a:lnTo>
                <a:lnTo>
                  <a:pt x="177" y="159"/>
                </a:lnTo>
                <a:lnTo>
                  <a:pt x="185" y="164"/>
                </a:lnTo>
                <a:lnTo>
                  <a:pt x="190" y="171"/>
                </a:lnTo>
                <a:lnTo>
                  <a:pt x="194" y="178"/>
                </a:lnTo>
                <a:lnTo>
                  <a:pt x="195" y="188"/>
                </a:lnTo>
                <a:lnTo>
                  <a:pt x="198" y="191"/>
                </a:lnTo>
                <a:lnTo>
                  <a:pt x="205" y="200"/>
                </a:lnTo>
                <a:lnTo>
                  <a:pt x="217" y="213"/>
                </a:lnTo>
                <a:lnTo>
                  <a:pt x="231" y="228"/>
                </a:lnTo>
                <a:lnTo>
                  <a:pt x="245" y="244"/>
                </a:lnTo>
                <a:lnTo>
                  <a:pt x="259" y="259"/>
                </a:lnTo>
                <a:lnTo>
                  <a:pt x="271" y="273"/>
                </a:lnTo>
                <a:lnTo>
                  <a:pt x="280" y="283"/>
                </a:lnTo>
                <a:lnTo>
                  <a:pt x="281" y="286"/>
                </a:lnTo>
                <a:lnTo>
                  <a:pt x="282" y="293"/>
                </a:lnTo>
                <a:lnTo>
                  <a:pt x="286" y="302"/>
                </a:lnTo>
                <a:lnTo>
                  <a:pt x="289" y="316"/>
                </a:lnTo>
                <a:lnTo>
                  <a:pt x="291" y="332"/>
                </a:lnTo>
                <a:lnTo>
                  <a:pt x="295" y="351"/>
                </a:lnTo>
                <a:lnTo>
                  <a:pt x="296" y="372"/>
                </a:lnTo>
                <a:lnTo>
                  <a:pt x="297" y="394"/>
                </a:lnTo>
                <a:lnTo>
                  <a:pt x="298" y="394"/>
                </a:lnTo>
                <a:lnTo>
                  <a:pt x="299" y="395"/>
                </a:lnTo>
                <a:lnTo>
                  <a:pt x="303" y="396"/>
                </a:lnTo>
                <a:lnTo>
                  <a:pt x="307" y="397"/>
                </a:lnTo>
                <a:lnTo>
                  <a:pt x="313" y="400"/>
                </a:lnTo>
                <a:lnTo>
                  <a:pt x="321" y="401"/>
                </a:lnTo>
                <a:lnTo>
                  <a:pt x="329" y="403"/>
                </a:lnTo>
                <a:lnTo>
                  <a:pt x="340" y="404"/>
                </a:lnTo>
                <a:lnTo>
                  <a:pt x="342" y="405"/>
                </a:lnTo>
                <a:lnTo>
                  <a:pt x="349" y="406"/>
                </a:lnTo>
                <a:lnTo>
                  <a:pt x="359" y="410"/>
                </a:lnTo>
                <a:lnTo>
                  <a:pt x="371" y="414"/>
                </a:lnTo>
                <a:lnTo>
                  <a:pt x="384" y="421"/>
                </a:lnTo>
                <a:lnTo>
                  <a:pt x="397" y="428"/>
                </a:lnTo>
                <a:lnTo>
                  <a:pt x="409" y="437"/>
                </a:lnTo>
                <a:lnTo>
                  <a:pt x="418" y="447"/>
                </a:lnTo>
                <a:lnTo>
                  <a:pt x="450" y="447"/>
                </a:lnTo>
                <a:lnTo>
                  <a:pt x="452" y="448"/>
                </a:lnTo>
                <a:lnTo>
                  <a:pt x="458" y="450"/>
                </a:lnTo>
                <a:lnTo>
                  <a:pt x="467" y="454"/>
                </a:lnTo>
                <a:lnTo>
                  <a:pt x="479" y="458"/>
                </a:lnTo>
                <a:lnTo>
                  <a:pt x="492" y="463"/>
                </a:lnTo>
                <a:lnTo>
                  <a:pt x="508" y="467"/>
                </a:lnTo>
                <a:lnTo>
                  <a:pt x="524" y="472"/>
                </a:lnTo>
                <a:lnTo>
                  <a:pt x="542" y="477"/>
                </a:lnTo>
                <a:lnTo>
                  <a:pt x="544" y="477"/>
                </a:lnTo>
                <a:lnTo>
                  <a:pt x="550" y="477"/>
                </a:lnTo>
                <a:lnTo>
                  <a:pt x="558" y="477"/>
                </a:lnTo>
                <a:lnTo>
                  <a:pt x="567" y="477"/>
                </a:lnTo>
                <a:lnTo>
                  <a:pt x="577" y="477"/>
                </a:lnTo>
                <a:lnTo>
                  <a:pt x="589" y="477"/>
                </a:lnTo>
                <a:lnTo>
                  <a:pt x="598" y="477"/>
                </a:lnTo>
                <a:lnTo>
                  <a:pt x="606" y="478"/>
                </a:lnTo>
                <a:lnTo>
                  <a:pt x="608" y="478"/>
                </a:lnTo>
                <a:lnTo>
                  <a:pt x="615" y="479"/>
                </a:lnTo>
                <a:lnTo>
                  <a:pt x="623" y="483"/>
                </a:lnTo>
                <a:lnTo>
                  <a:pt x="629" y="495"/>
                </a:lnTo>
                <a:lnTo>
                  <a:pt x="630" y="491"/>
                </a:lnTo>
                <a:lnTo>
                  <a:pt x="634" y="483"/>
                </a:lnTo>
                <a:lnTo>
                  <a:pt x="637" y="474"/>
                </a:lnTo>
                <a:lnTo>
                  <a:pt x="642" y="468"/>
                </a:lnTo>
                <a:lnTo>
                  <a:pt x="643" y="467"/>
                </a:lnTo>
                <a:lnTo>
                  <a:pt x="643" y="463"/>
                </a:lnTo>
                <a:lnTo>
                  <a:pt x="643" y="458"/>
                </a:lnTo>
                <a:lnTo>
                  <a:pt x="640" y="452"/>
                </a:lnTo>
                <a:lnTo>
                  <a:pt x="639" y="451"/>
                </a:lnTo>
                <a:lnTo>
                  <a:pt x="639" y="447"/>
                </a:lnTo>
                <a:lnTo>
                  <a:pt x="639" y="443"/>
                </a:lnTo>
                <a:lnTo>
                  <a:pt x="644" y="442"/>
                </a:lnTo>
                <a:lnTo>
                  <a:pt x="692" y="440"/>
                </a:lnTo>
                <a:lnTo>
                  <a:pt x="692" y="423"/>
                </a:lnTo>
                <a:lnTo>
                  <a:pt x="673" y="401"/>
                </a:lnTo>
                <a:lnTo>
                  <a:pt x="677" y="401"/>
                </a:lnTo>
                <a:lnTo>
                  <a:pt x="677" y="386"/>
                </a:lnTo>
                <a:lnTo>
                  <a:pt x="720" y="386"/>
                </a:lnTo>
                <a:lnTo>
                  <a:pt x="720" y="385"/>
                </a:lnTo>
                <a:lnTo>
                  <a:pt x="720" y="381"/>
                </a:lnTo>
                <a:lnTo>
                  <a:pt x="721" y="379"/>
                </a:lnTo>
                <a:lnTo>
                  <a:pt x="723" y="378"/>
                </a:lnTo>
                <a:lnTo>
                  <a:pt x="728" y="380"/>
                </a:lnTo>
                <a:lnTo>
                  <a:pt x="729" y="379"/>
                </a:lnTo>
                <a:lnTo>
                  <a:pt x="732" y="377"/>
                </a:lnTo>
                <a:lnTo>
                  <a:pt x="736" y="374"/>
                </a:lnTo>
                <a:lnTo>
                  <a:pt x="739" y="372"/>
                </a:lnTo>
                <a:lnTo>
                  <a:pt x="740" y="372"/>
                </a:lnTo>
                <a:lnTo>
                  <a:pt x="744" y="372"/>
                </a:lnTo>
                <a:lnTo>
                  <a:pt x="746" y="371"/>
                </a:lnTo>
                <a:lnTo>
                  <a:pt x="748" y="37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613" name="Freeform 37"/>
          <p:cNvSpPr>
            <a:spLocks/>
          </p:cNvSpPr>
          <p:nvPr/>
        </p:nvSpPr>
        <p:spPr bwMode="auto">
          <a:xfrm>
            <a:off x="1901829" y="4194179"/>
            <a:ext cx="544513" cy="392113"/>
          </a:xfrm>
          <a:custGeom>
            <a:avLst/>
            <a:gdLst>
              <a:gd name="T0" fmla="*/ 2147483647 w 770"/>
              <a:gd name="T1" fmla="*/ 2147483647 h 495"/>
              <a:gd name="T2" fmla="*/ 2147483647 w 770"/>
              <a:gd name="T3" fmla="*/ 2147483647 h 495"/>
              <a:gd name="T4" fmla="*/ 2147483647 w 770"/>
              <a:gd name="T5" fmla="*/ 2147483647 h 495"/>
              <a:gd name="T6" fmla="*/ 2147483647 w 770"/>
              <a:gd name="T7" fmla="*/ 2147483647 h 495"/>
              <a:gd name="T8" fmla="*/ 2147483647 w 770"/>
              <a:gd name="T9" fmla="*/ 2147483647 h 495"/>
              <a:gd name="T10" fmla="*/ 2147483647 w 770"/>
              <a:gd name="T11" fmla="*/ 2147483647 h 495"/>
              <a:gd name="T12" fmla="*/ 2147483647 w 770"/>
              <a:gd name="T13" fmla="*/ 2147483647 h 495"/>
              <a:gd name="T14" fmla="*/ 2147483647 w 770"/>
              <a:gd name="T15" fmla="*/ 2147483647 h 495"/>
              <a:gd name="T16" fmla="*/ 2147483647 w 770"/>
              <a:gd name="T17" fmla="*/ 2147483647 h 495"/>
              <a:gd name="T18" fmla="*/ 2147483647 w 770"/>
              <a:gd name="T19" fmla="*/ 2147483647 h 495"/>
              <a:gd name="T20" fmla="*/ 2147483647 w 770"/>
              <a:gd name="T21" fmla="*/ 2147483647 h 495"/>
              <a:gd name="T22" fmla="*/ 2147483647 w 770"/>
              <a:gd name="T23" fmla="*/ 2147483647 h 495"/>
              <a:gd name="T24" fmla="*/ 2147483647 w 770"/>
              <a:gd name="T25" fmla="*/ 2147483647 h 495"/>
              <a:gd name="T26" fmla="*/ 2147483647 w 770"/>
              <a:gd name="T27" fmla="*/ 2147483647 h 495"/>
              <a:gd name="T28" fmla="*/ 2147483647 w 770"/>
              <a:gd name="T29" fmla="*/ 2147483647 h 495"/>
              <a:gd name="T30" fmla="*/ 2147483647 w 770"/>
              <a:gd name="T31" fmla="*/ 2147483647 h 495"/>
              <a:gd name="T32" fmla="*/ 2147483647 w 770"/>
              <a:gd name="T33" fmla="*/ 2147483647 h 495"/>
              <a:gd name="T34" fmla="*/ 2147483647 w 770"/>
              <a:gd name="T35" fmla="*/ 2147483647 h 495"/>
              <a:gd name="T36" fmla="*/ 2147483647 w 770"/>
              <a:gd name="T37" fmla="*/ 2147483647 h 495"/>
              <a:gd name="T38" fmla="*/ 2147483647 w 770"/>
              <a:gd name="T39" fmla="*/ 2147483647 h 495"/>
              <a:gd name="T40" fmla="*/ 2147483647 w 770"/>
              <a:gd name="T41" fmla="*/ 2147483647 h 495"/>
              <a:gd name="T42" fmla="*/ 2147483647 w 770"/>
              <a:gd name="T43" fmla="*/ 2147483647 h 495"/>
              <a:gd name="T44" fmla="*/ 2147483647 w 770"/>
              <a:gd name="T45" fmla="*/ 2147483647 h 495"/>
              <a:gd name="T46" fmla="*/ 2147483647 w 770"/>
              <a:gd name="T47" fmla="*/ 2147483647 h 495"/>
              <a:gd name="T48" fmla="*/ 2147483647 w 770"/>
              <a:gd name="T49" fmla="*/ 2147483647 h 495"/>
              <a:gd name="T50" fmla="*/ 2147483647 w 770"/>
              <a:gd name="T51" fmla="*/ 2147483647 h 495"/>
              <a:gd name="T52" fmla="*/ 2147483647 w 770"/>
              <a:gd name="T53" fmla="*/ 2147483647 h 495"/>
              <a:gd name="T54" fmla="*/ 2147483647 w 770"/>
              <a:gd name="T55" fmla="*/ 2147483647 h 495"/>
              <a:gd name="T56" fmla="*/ 2147483647 w 770"/>
              <a:gd name="T57" fmla="*/ 2147483647 h 495"/>
              <a:gd name="T58" fmla="*/ 2147483647 w 770"/>
              <a:gd name="T59" fmla="*/ 2147483647 h 495"/>
              <a:gd name="T60" fmla="*/ 2147483647 w 770"/>
              <a:gd name="T61" fmla="*/ 2147483647 h 495"/>
              <a:gd name="T62" fmla="*/ 2147483647 w 770"/>
              <a:gd name="T63" fmla="*/ 2147483647 h 495"/>
              <a:gd name="T64" fmla="*/ 2147483647 w 770"/>
              <a:gd name="T65" fmla="*/ 2147483647 h 495"/>
              <a:gd name="T66" fmla="*/ 2147483647 w 770"/>
              <a:gd name="T67" fmla="*/ 2147483647 h 495"/>
              <a:gd name="T68" fmla="*/ 2147483647 w 770"/>
              <a:gd name="T69" fmla="*/ 2147483647 h 495"/>
              <a:gd name="T70" fmla="*/ 2147483647 w 770"/>
              <a:gd name="T71" fmla="*/ 2147483647 h 495"/>
              <a:gd name="T72" fmla="*/ 2147483647 w 770"/>
              <a:gd name="T73" fmla="*/ 2147483647 h 495"/>
              <a:gd name="T74" fmla="*/ 2147483647 w 770"/>
              <a:gd name="T75" fmla="*/ 2147483647 h 495"/>
              <a:gd name="T76" fmla="*/ 2147483647 w 770"/>
              <a:gd name="T77" fmla="*/ 2147483647 h 495"/>
              <a:gd name="T78" fmla="*/ 2147483647 w 770"/>
              <a:gd name="T79" fmla="*/ 2147483647 h 495"/>
              <a:gd name="T80" fmla="*/ 2147483647 w 770"/>
              <a:gd name="T81" fmla="*/ 2147483647 h 495"/>
              <a:gd name="T82" fmla="*/ 2147483647 w 770"/>
              <a:gd name="T83" fmla="*/ 2147483647 h 495"/>
              <a:gd name="T84" fmla="*/ 2147483647 w 770"/>
              <a:gd name="T85" fmla="*/ 2147483647 h 495"/>
              <a:gd name="T86" fmla="*/ 2147483647 w 770"/>
              <a:gd name="T87" fmla="*/ 2147483647 h 495"/>
              <a:gd name="T88" fmla="*/ 2147483647 w 770"/>
              <a:gd name="T89" fmla="*/ 2147483647 h 495"/>
              <a:gd name="T90" fmla="*/ 2147483647 w 770"/>
              <a:gd name="T91" fmla="*/ 2147483647 h 495"/>
              <a:gd name="T92" fmla="*/ 2147483647 w 770"/>
              <a:gd name="T93" fmla="*/ 2147483647 h 495"/>
              <a:gd name="T94" fmla="*/ 2147483647 w 770"/>
              <a:gd name="T95" fmla="*/ 2147483647 h 495"/>
              <a:gd name="T96" fmla="*/ 2147483647 w 770"/>
              <a:gd name="T97" fmla="*/ 2147483647 h 495"/>
              <a:gd name="T98" fmla="*/ 2147483647 w 770"/>
              <a:gd name="T99" fmla="*/ 2147483647 h 495"/>
              <a:gd name="T100" fmla="*/ 2147483647 w 770"/>
              <a:gd name="T101" fmla="*/ 2147483647 h 495"/>
              <a:gd name="T102" fmla="*/ 2147483647 w 770"/>
              <a:gd name="T103" fmla="*/ 2147483647 h 495"/>
              <a:gd name="T104" fmla="*/ 2147483647 w 770"/>
              <a:gd name="T105" fmla="*/ 2147483647 h 495"/>
              <a:gd name="T106" fmla="*/ 2147483647 w 770"/>
              <a:gd name="T107" fmla="*/ 2147483647 h 495"/>
              <a:gd name="T108" fmla="*/ 2147483647 w 770"/>
              <a:gd name="T109" fmla="*/ 2147483647 h 495"/>
              <a:gd name="T110" fmla="*/ 2147483647 w 770"/>
              <a:gd name="T111" fmla="*/ 2147483647 h 495"/>
              <a:gd name="T112" fmla="*/ 2147483647 w 770"/>
              <a:gd name="T113" fmla="*/ 2147483647 h 495"/>
              <a:gd name="T114" fmla="*/ 2147483647 w 770"/>
              <a:gd name="T115" fmla="*/ 2147483647 h 495"/>
              <a:gd name="T116" fmla="*/ 2147483647 w 770"/>
              <a:gd name="T117" fmla="*/ 2147483647 h 495"/>
              <a:gd name="T118" fmla="*/ 2147483647 w 770"/>
              <a:gd name="T119" fmla="*/ 2147483647 h 49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70"/>
              <a:gd name="T181" fmla="*/ 0 h 495"/>
              <a:gd name="T182" fmla="*/ 770 w 770"/>
              <a:gd name="T183" fmla="*/ 495 h 49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70" h="495">
                <a:moveTo>
                  <a:pt x="748" y="370"/>
                </a:moveTo>
                <a:lnTo>
                  <a:pt x="748" y="370"/>
                </a:lnTo>
                <a:lnTo>
                  <a:pt x="751" y="365"/>
                </a:lnTo>
                <a:lnTo>
                  <a:pt x="753" y="360"/>
                </a:lnTo>
                <a:lnTo>
                  <a:pt x="754" y="357"/>
                </a:lnTo>
                <a:lnTo>
                  <a:pt x="756" y="354"/>
                </a:lnTo>
                <a:lnTo>
                  <a:pt x="758" y="351"/>
                </a:lnTo>
                <a:lnTo>
                  <a:pt x="761" y="347"/>
                </a:lnTo>
                <a:lnTo>
                  <a:pt x="764" y="342"/>
                </a:lnTo>
                <a:lnTo>
                  <a:pt x="767" y="340"/>
                </a:lnTo>
                <a:lnTo>
                  <a:pt x="768" y="339"/>
                </a:lnTo>
                <a:lnTo>
                  <a:pt x="769" y="335"/>
                </a:lnTo>
                <a:lnTo>
                  <a:pt x="770" y="331"/>
                </a:lnTo>
                <a:lnTo>
                  <a:pt x="770" y="326"/>
                </a:lnTo>
                <a:lnTo>
                  <a:pt x="769" y="325"/>
                </a:lnTo>
                <a:lnTo>
                  <a:pt x="767" y="324"/>
                </a:lnTo>
                <a:lnTo>
                  <a:pt x="761" y="323"/>
                </a:lnTo>
                <a:lnTo>
                  <a:pt x="751" y="321"/>
                </a:lnTo>
                <a:lnTo>
                  <a:pt x="750" y="321"/>
                </a:lnTo>
                <a:lnTo>
                  <a:pt x="745" y="321"/>
                </a:lnTo>
                <a:lnTo>
                  <a:pt x="739" y="321"/>
                </a:lnTo>
                <a:lnTo>
                  <a:pt x="732" y="321"/>
                </a:lnTo>
                <a:lnTo>
                  <a:pt x="724" y="321"/>
                </a:lnTo>
                <a:lnTo>
                  <a:pt x="716" y="323"/>
                </a:lnTo>
                <a:lnTo>
                  <a:pt x="709" y="324"/>
                </a:lnTo>
                <a:lnTo>
                  <a:pt x="702" y="326"/>
                </a:lnTo>
                <a:lnTo>
                  <a:pt x="700" y="326"/>
                </a:lnTo>
                <a:lnTo>
                  <a:pt x="696" y="327"/>
                </a:lnTo>
                <a:lnTo>
                  <a:pt x="689" y="328"/>
                </a:lnTo>
                <a:lnTo>
                  <a:pt x="684" y="327"/>
                </a:lnTo>
                <a:lnTo>
                  <a:pt x="682" y="326"/>
                </a:lnTo>
                <a:lnTo>
                  <a:pt x="677" y="325"/>
                </a:lnTo>
                <a:lnTo>
                  <a:pt x="671" y="327"/>
                </a:lnTo>
                <a:lnTo>
                  <a:pt x="668" y="336"/>
                </a:lnTo>
                <a:lnTo>
                  <a:pt x="667" y="339"/>
                </a:lnTo>
                <a:lnTo>
                  <a:pt x="666" y="345"/>
                </a:lnTo>
                <a:lnTo>
                  <a:pt x="665" y="354"/>
                </a:lnTo>
                <a:lnTo>
                  <a:pt x="665" y="363"/>
                </a:lnTo>
                <a:lnTo>
                  <a:pt x="665" y="365"/>
                </a:lnTo>
                <a:lnTo>
                  <a:pt x="662" y="370"/>
                </a:lnTo>
                <a:lnTo>
                  <a:pt x="659" y="377"/>
                </a:lnTo>
                <a:lnTo>
                  <a:pt x="650" y="381"/>
                </a:lnTo>
                <a:lnTo>
                  <a:pt x="647" y="381"/>
                </a:lnTo>
                <a:lnTo>
                  <a:pt x="642" y="383"/>
                </a:lnTo>
                <a:lnTo>
                  <a:pt x="635" y="386"/>
                </a:lnTo>
                <a:lnTo>
                  <a:pt x="628" y="389"/>
                </a:lnTo>
                <a:lnTo>
                  <a:pt x="627" y="389"/>
                </a:lnTo>
                <a:lnTo>
                  <a:pt x="626" y="390"/>
                </a:lnTo>
                <a:lnTo>
                  <a:pt x="622" y="390"/>
                </a:lnTo>
                <a:lnTo>
                  <a:pt x="618" y="391"/>
                </a:lnTo>
                <a:lnTo>
                  <a:pt x="612" y="393"/>
                </a:lnTo>
                <a:lnTo>
                  <a:pt x="605" y="393"/>
                </a:lnTo>
                <a:lnTo>
                  <a:pt x="597" y="393"/>
                </a:lnTo>
                <a:lnTo>
                  <a:pt x="588" y="391"/>
                </a:lnTo>
                <a:lnTo>
                  <a:pt x="577" y="390"/>
                </a:lnTo>
                <a:lnTo>
                  <a:pt x="568" y="388"/>
                </a:lnTo>
                <a:lnTo>
                  <a:pt x="559" y="387"/>
                </a:lnTo>
                <a:lnTo>
                  <a:pt x="551" y="385"/>
                </a:lnTo>
                <a:lnTo>
                  <a:pt x="543" y="382"/>
                </a:lnTo>
                <a:lnTo>
                  <a:pt x="536" y="379"/>
                </a:lnTo>
                <a:lnTo>
                  <a:pt x="529" y="375"/>
                </a:lnTo>
                <a:lnTo>
                  <a:pt x="524" y="372"/>
                </a:lnTo>
                <a:lnTo>
                  <a:pt x="522" y="371"/>
                </a:lnTo>
                <a:lnTo>
                  <a:pt x="518" y="367"/>
                </a:lnTo>
                <a:lnTo>
                  <a:pt x="512" y="360"/>
                </a:lnTo>
                <a:lnTo>
                  <a:pt x="510" y="348"/>
                </a:lnTo>
                <a:lnTo>
                  <a:pt x="510" y="345"/>
                </a:lnTo>
                <a:lnTo>
                  <a:pt x="508" y="340"/>
                </a:lnTo>
                <a:lnTo>
                  <a:pt x="507" y="332"/>
                </a:lnTo>
                <a:lnTo>
                  <a:pt x="506" y="323"/>
                </a:lnTo>
                <a:lnTo>
                  <a:pt x="503" y="311"/>
                </a:lnTo>
                <a:lnTo>
                  <a:pt x="499" y="300"/>
                </a:lnTo>
                <a:lnTo>
                  <a:pt x="495" y="289"/>
                </a:lnTo>
                <a:lnTo>
                  <a:pt x="489" y="280"/>
                </a:lnTo>
                <a:lnTo>
                  <a:pt x="489" y="278"/>
                </a:lnTo>
                <a:lnTo>
                  <a:pt x="488" y="273"/>
                </a:lnTo>
                <a:lnTo>
                  <a:pt x="487" y="266"/>
                </a:lnTo>
                <a:lnTo>
                  <a:pt x="485" y="257"/>
                </a:lnTo>
                <a:lnTo>
                  <a:pt x="484" y="248"/>
                </a:lnTo>
                <a:lnTo>
                  <a:pt x="484" y="239"/>
                </a:lnTo>
                <a:lnTo>
                  <a:pt x="485" y="231"/>
                </a:lnTo>
                <a:lnTo>
                  <a:pt x="489" y="224"/>
                </a:lnTo>
                <a:lnTo>
                  <a:pt x="485" y="191"/>
                </a:lnTo>
                <a:lnTo>
                  <a:pt x="483" y="190"/>
                </a:lnTo>
                <a:lnTo>
                  <a:pt x="479" y="188"/>
                </a:lnTo>
                <a:lnTo>
                  <a:pt x="472" y="185"/>
                </a:lnTo>
                <a:lnTo>
                  <a:pt x="462" y="178"/>
                </a:lnTo>
                <a:lnTo>
                  <a:pt x="452" y="170"/>
                </a:lnTo>
                <a:lnTo>
                  <a:pt x="442" y="158"/>
                </a:lnTo>
                <a:lnTo>
                  <a:pt x="431" y="144"/>
                </a:lnTo>
                <a:lnTo>
                  <a:pt x="421" y="127"/>
                </a:lnTo>
                <a:lnTo>
                  <a:pt x="420" y="126"/>
                </a:lnTo>
                <a:lnTo>
                  <a:pt x="418" y="123"/>
                </a:lnTo>
                <a:lnTo>
                  <a:pt x="413" y="117"/>
                </a:lnTo>
                <a:lnTo>
                  <a:pt x="409" y="111"/>
                </a:lnTo>
                <a:lnTo>
                  <a:pt x="402" y="106"/>
                </a:lnTo>
                <a:lnTo>
                  <a:pt x="395" y="102"/>
                </a:lnTo>
                <a:lnTo>
                  <a:pt x="387" y="100"/>
                </a:lnTo>
                <a:lnTo>
                  <a:pt x="379" y="100"/>
                </a:lnTo>
                <a:lnTo>
                  <a:pt x="378" y="101"/>
                </a:lnTo>
                <a:lnTo>
                  <a:pt x="375" y="102"/>
                </a:lnTo>
                <a:lnTo>
                  <a:pt x="372" y="104"/>
                </a:lnTo>
                <a:lnTo>
                  <a:pt x="367" y="106"/>
                </a:lnTo>
                <a:lnTo>
                  <a:pt x="360" y="108"/>
                </a:lnTo>
                <a:lnTo>
                  <a:pt x="353" y="106"/>
                </a:lnTo>
                <a:lnTo>
                  <a:pt x="345" y="104"/>
                </a:lnTo>
                <a:lnTo>
                  <a:pt x="336" y="100"/>
                </a:lnTo>
                <a:lnTo>
                  <a:pt x="334" y="98"/>
                </a:lnTo>
                <a:lnTo>
                  <a:pt x="329" y="95"/>
                </a:lnTo>
                <a:lnTo>
                  <a:pt x="321" y="89"/>
                </a:lnTo>
                <a:lnTo>
                  <a:pt x="313" y="81"/>
                </a:lnTo>
                <a:lnTo>
                  <a:pt x="304" y="70"/>
                </a:lnTo>
                <a:lnTo>
                  <a:pt x="296" y="57"/>
                </a:lnTo>
                <a:lnTo>
                  <a:pt x="290" y="42"/>
                </a:lnTo>
                <a:lnTo>
                  <a:pt x="287" y="25"/>
                </a:lnTo>
                <a:lnTo>
                  <a:pt x="286" y="24"/>
                </a:lnTo>
                <a:lnTo>
                  <a:pt x="281" y="23"/>
                </a:lnTo>
                <a:lnTo>
                  <a:pt x="274" y="20"/>
                </a:lnTo>
                <a:lnTo>
                  <a:pt x="267" y="18"/>
                </a:lnTo>
                <a:lnTo>
                  <a:pt x="258" y="17"/>
                </a:lnTo>
                <a:lnTo>
                  <a:pt x="249" y="17"/>
                </a:lnTo>
                <a:lnTo>
                  <a:pt x="241" y="19"/>
                </a:lnTo>
                <a:lnTo>
                  <a:pt x="233" y="25"/>
                </a:lnTo>
                <a:lnTo>
                  <a:pt x="232" y="26"/>
                </a:lnTo>
                <a:lnTo>
                  <a:pt x="228" y="28"/>
                </a:lnTo>
                <a:lnTo>
                  <a:pt x="223" y="31"/>
                </a:lnTo>
                <a:lnTo>
                  <a:pt x="216" y="34"/>
                </a:lnTo>
                <a:lnTo>
                  <a:pt x="206" y="37"/>
                </a:lnTo>
                <a:lnTo>
                  <a:pt x="195" y="40"/>
                </a:lnTo>
                <a:lnTo>
                  <a:pt x="181" y="40"/>
                </a:lnTo>
                <a:lnTo>
                  <a:pt x="166" y="39"/>
                </a:lnTo>
                <a:lnTo>
                  <a:pt x="163" y="37"/>
                </a:lnTo>
                <a:lnTo>
                  <a:pt x="154" y="36"/>
                </a:lnTo>
                <a:lnTo>
                  <a:pt x="140" y="33"/>
                </a:lnTo>
                <a:lnTo>
                  <a:pt x="124" y="29"/>
                </a:lnTo>
                <a:lnTo>
                  <a:pt x="107" y="25"/>
                </a:lnTo>
                <a:lnTo>
                  <a:pt x="89" y="19"/>
                </a:lnTo>
                <a:lnTo>
                  <a:pt x="76" y="13"/>
                </a:lnTo>
                <a:lnTo>
                  <a:pt x="66" y="6"/>
                </a:lnTo>
                <a:lnTo>
                  <a:pt x="65" y="5"/>
                </a:lnTo>
                <a:lnTo>
                  <a:pt x="63" y="4"/>
                </a:lnTo>
                <a:lnTo>
                  <a:pt x="58" y="2"/>
                </a:lnTo>
                <a:lnTo>
                  <a:pt x="51" y="0"/>
                </a:lnTo>
                <a:lnTo>
                  <a:pt x="42" y="1"/>
                </a:lnTo>
                <a:lnTo>
                  <a:pt x="31" y="3"/>
                </a:lnTo>
                <a:lnTo>
                  <a:pt x="17" y="9"/>
                </a:lnTo>
                <a:lnTo>
                  <a:pt x="0" y="18"/>
                </a:lnTo>
                <a:lnTo>
                  <a:pt x="1" y="21"/>
                </a:lnTo>
                <a:lnTo>
                  <a:pt x="6" y="29"/>
                </a:lnTo>
                <a:lnTo>
                  <a:pt x="11" y="41"/>
                </a:lnTo>
                <a:lnTo>
                  <a:pt x="19" y="56"/>
                </a:lnTo>
                <a:lnTo>
                  <a:pt x="26" y="72"/>
                </a:lnTo>
                <a:lnTo>
                  <a:pt x="34" y="88"/>
                </a:lnTo>
                <a:lnTo>
                  <a:pt x="41" y="102"/>
                </a:lnTo>
                <a:lnTo>
                  <a:pt x="46" y="113"/>
                </a:lnTo>
                <a:lnTo>
                  <a:pt x="46" y="114"/>
                </a:lnTo>
                <a:lnTo>
                  <a:pt x="48" y="117"/>
                </a:lnTo>
                <a:lnTo>
                  <a:pt x="49" y="121"/>
                </a:lnTo>
                <a:lnTo>
                  <a:pt x="51" y="127"/>
                </a:lnTo>
                <a:lnTo>
                  <a:pt x="55" y="134"/>
                </a:lnTo>
                <a:lnTo>
                  <a:pt x="57" y="141"/>
                </a:lnTo>
                <a:lnTo>
                  <a:pt x="61" y="150"/>
                </a:lnTo>
                <a:lnTo>
                  <a:pt x="63" y="159"/>
                </a:lnTo>
                <a:lnTo>
                  <a:pt x="64" y="159"/>
                </a:lnTo>
                <a:lnTo>
                  <a:pt x="69" y="162"/>
                </a:lnTo>
                <a:lnTo>
                  <a:pt x="74" y="165"/>
                </a:lnTo>
                <a:lnTo>
                  <a:pt x="82" y="170"/>
                </a:lnTo>
                <a:lnTo>
                  <a:pt x="90" y="175"/>
                </a:lnTo>
                <a:lnTo>
                  <a:pt x="99" y="185"/>
                </a:lnTo>
                <a:lnTo>
                  <a:pt x="107" y="195"/>
                </a:lnTo>
                <a:lnTo>
                  <a:pt x="112" y="209"/>
                </a:lnTo>
                <a:lnTo>
                  <a:pt x="113" y="211"/>
                </a:lnTo>
                <a:lnTo>
                  <a:pt x="118" y="219"/>
                </a:lnTo>
                <a:lnTo>
                  <a:pt x="124" y="229"/>
                </a:lnTo>
                <a:lnTo>
                  <a:pt x="132" y="242"/>
                </a:lnTo>
                <a:lnTo>
                  <a:pt x="140" y="255"/>
                </a:lnTo>
                <a:lnTo>
                  <a:pt x="149" y="267"/>
                </a:lnTo>
                <a:lnTo>
                  <a:pt x="156" y="278"/>
                </a:lnTo>
                <a:lnTo>
                  <a:pt x="163" y="283"/>
                </a:lnTo>
                <a:lnTo>
                  <a:pt x="169" y="287"/>
                </a:lnTo>
                <a:lnTo>
                  <a:pt x="174" y="290"/>
                </a:lnTo>
                <a:lnTo>
                  <a:pt x="181" y="293"/>
                </a:lnTo>
                <a:lnTo>
                  <a:pt x="187" y="295"/>
                </a:lnTo>
                <a:lnTo>
                  <a:pt x="192" y="295"/>
                </a:lnTo>
                <a:lnTo>
                  <a:pt x="195" y="294"/>
                </a:lnTo>
                <a:lnTo>
                  <a:pt x="196" y="291"/>
                </a:lnTo>
                <a:lnTo>
                  <a:pt x="195" y="287"/>
                </a:lnTo>
                <a:lnTo>
                  <a:pt x="192" y="281"/>
                </a:lnTo>
                <a:lnTo>
                  <a:pt x="187" y="274"/>
                </a:lnTo>
                <a:lnTo>
                  <a:pt x="182" y="266"/>
                </a:lnTo>
                <a:lnTo>
                  <a:pt x="178" y="257"/>
                </a:lnTo>
                <a:lnTo>
                  <a:pt x="173" y="249"/>
                </a:lnTo>
                <a:lnTo>
                  <a:pt x="169" y="242"/>
                </a:lnTo>
                <a:lnTo>
                  <a:pt x="164" y="235"/>
                </a:lnTo>
                <a:lnTo>
                  <a:pt x="159" y="231"/>
                </a:lnTo>
                <a:lnTo>
                  <a:pt x="155" y="226"/>
                </a:lnTo>
                <a:lnTo>
                  <a:pt x="151" y="219"/>
                </a:lnTo>
                <a:lnTo>
                  <a:pt x="148" y="210"/>
                </a:lnTo>
                <a:lnTo>
                  <a:pt x="143" y="201"/>
                </a:lnTo>
                <a:lnTo>
                  <a:pt x="140" y="191"/>
                </a:lnTo>
                <a:lnTo>
                  <a:pt x="135" y="181"/>
                </a:lnTo>
                <a:lnTo>
                  <a:pt x="130" y="172"/>
                </a:lnTo>
                <a:lnTo>
                  <a:pt x="124" y="163"/>
                </a:lnTo>
                <a:lnTo>
                  <a:pt x="116" y="154"/>
                </a:lnTo>
                <a:lnTo>
                  <a:pt x="107" y="142"/>
                </a:lnTo>
                <a:lnTo>
                  <a:pt x="96" y="128"/>
                </a:lnTo>
                <a:lnTo>
                  <a:pt x="86" y="113"/>
                </a:lnTo>
                <a:lnTo>
                  <a:pt x="77" y="97"/>
                </a:lnTo>
                <a:lnTo>
                  <a:pt x="69" y="80"/>
                </a:lnTo>
                <a:lnTo>
                  <a:pt x="63" y="63"/>
                </a:lnTo>
                <a:lnTo>
                  <a:pt x="59" y="46"/>
                </a:lnTo>
                <a:lnTo>
                  <a:pt x="59" y="41"/>
                </a:lnTo>
                <a:lnTo>
                  <a:pt x="62" y="32"/>
                </a:lnTo>
                <a:lnTo>
                  <a:pt x="69" y="27"/>
                </a:lnTo>
                <a:lnTo>
                  <a:pt x="85" y="35"/>
                </a:lnTo>
                <a:lnTo>
                  <a:pt x="87" y="39"/>
                </a:lnTo>
                <a:lnTo>
                  <a:pt x="92" y="50"/>
                </a:lnTo>
                <a:lnTo>
                  <a:pt x="99" y="65"/>
                </a:lnTo>
                <a:lnTo>
                  <a:pt x="109" y="85"/>
                </a:lnTo>
                <a:lnTo>
                  <a:pt x="119" y="104"/>
                </a:lnTo>
                <a:lnTo>
                  <a:pt x="132" y="124"/>
                </a:lnTo>
                <a:lnTo>
                  <a:pt x="143" y="140"/>
                </a:lnTo>
                <a:lnTo>
                  <a:pt x="156" y="152"/>
                </a:lnTo>
                <a:lnTo>
                  <a:pt x="158" y="152"/>
                </a:lnTo>
                <a:lnTo>
                  <a:pt x="163" y="154"/>
                </a:lnTo>
                <a:lnTo>
                  <a:pt x="170" y="156"/>
                </a:lnTo>
                <a:lnTo>
                  <a:pt x="177" y="159"/>
                </a:lnTo>
                <a:lnTo>
                  <a:pt x="185" y="164"/>
                </a:lnTo>
                <a:lnTo>
                  <a:pt x="190" y="171"/>
                </a:lnTo>
                <a:lnTo>
                  <a:pt x="194" y="178"/>
                </a:lnTo>
                <a:lnTo>
                  <a:pt x="195" y="188"/>
                </a:lnTo>
                <a:lnTo>
                  <a:pt x="198" y="191"/>
                </a:lnTo>
                <a:lnTo>
                  <a:pt x="205" y="200"/>
                </a:lnTo>
                <a:lnTo>
                  <a:pt x="217" y="213"/>
                </a:lnTo>
                <a:lnTo>
                  <a:pt x="231" y="228"/>
                </a:lnTo>
                <a:lnTo>
                  <a:pt x="245" y="244"/>
                </a:lnTo>
                <a:lnTo>
                  <a:pt x="259" y="259"/>
                </a:lnTo>
                <a:lnTo>
                  <a:pt x="271" y="273"/>
                </a:lnTo>
                <a:lnTo>
                  <a:pt x="280" y="283"/>
                </a:lnTo>
                <a:lnTo>
                  <a:pt x="281" y="286"/>
                </a:lnTo>
                <a:lnTo>
                  <a:pt x="282" y="293"/>
                </a:lnTo>
                <a:lnTo>
                  <a:pt x="286" y="302"/>
                </a:lnTo>
                <a:lnTo>
                  <a:pt x="289" y="316"/>
                </a:lnTo>
                <a:lnTo>
                  <a:pt x="291" y="332"/>
                </a:lnTo>
                <a:lnTo>
                  <a:pt x="295" y="351"/>
                </a:lnTo>
                <a:lnTo>
                  <a:pt x="296" y="372"/>
                </a:lnTo>
                <a:lnTo>
                  <a:pt x="297" y="394"/>
                </a:lnTo>
                <a:lnTo>
                  <a:pt x="298" y="394"/>
                </a:lnTo>
                <a:lnTo>
                  <a:pt x="299" y="395"/>
                </a:lnTo>
                <a:lnTo>
                  <a:pt x="303" y="396"/>
                </a:lnTo>
                <a:lnTo>
                  <a:pt x="307" y="397"/>
                </a:lnTo>
                <a:lnTo>
                  <a:pt x="313" y="400"/>
                </a:lnTo>
                <a:lnTo>
                  <a:pt x="321" y="401"/>
                </a:lnTo>
                <a:lnTo>
                  <a:pt x="329" y="403"/>
                </a:lnTo>
                <a:lnTo>
                  <a:pt x="340" y="404"/>
                </a:lnTo>
                <a:lnTo>
                  <a:pt x="342" y="405"/>
                </a:lnTo>
                <a:lnTo>
                  <a:pt x="349" y="406"/>
                </a:lnTo>
                <a:lnTo>
                  <a:pt x="359" y="410"/>
                </a:lnTo>
                <a:lnTo>
                  <a:pt x="371" y="414"/>
                </a:lnTo>
                <a:lnTo>
                  <a:pt x="384" y="421"/>
                </a:lnTo>
                <a:lnTo>
                  <a:pt x="397" y="428"/>
                </a:lnTo>
                <a:lnTo>
                  <a:pt x="409" y="437"/>
                </a:lnTo>
                <a:lnTo>
                  <a:pt x="418" y="447"/>
                </a:lnTo>
                <a:lnTo>
                  <a:pt x="450" y="447"/>
                </a:lnTo>
                <a:lnTo>
                  <a:pt x="452" y="448"/>
                </a:lnTo>
                <a:lnTo>
                  <a:pt x="458" y="450"/>
                </a:lnTo>
                <a:lnTo>
                  <a:pt x="467" y="454"/>
                </a:lnTo>
                <a:lnTo>
                  <a:pt x="479" y="458"/>
                </a:lnTo>
                <a:lnTo>
                  <a:pt x="492" y="463"/>
                </a:lnTo>
                <a:lnTo>
                  <a:pt x="508" y="467"/>
                </a:lnTo>
                <a:lnTo>
                  <a:pt x="524" y="472"/>
                </a:lnTo>
                <a:lnTo>
                  <a:pt x="542" y="477"/>
                </a:lnTo>
                <a:lnTo>
                  <a:pt x="544" y="477"/>
                </a:lnTo>
                <a:lnTo>
                  <a:pt x="550" y="477"/>
                </a:lnTo>
                <a:lnTo>
                  <a:pt x="558" y="477"/>
                </a:lnTo>
                <a:lnTo>
                  <a:pt x="567" y="477"/>
                </a:lnTo>
                <a:lnTo>
                  <a:pt x="577" y="477"/>
                </a:lnTo>
                <a:lnTo>
                  <a:pt x="589" y="477"/>
                </a:lnTo>
                <a:lnTo>
                  <a:pt x="598" y="477"/>
                </a:lnTo>
                <a:lnTo>
                  <a:pt x="606" y="478"/>
                </a:lnTo>
                <a:lnTo>
                  <a:pt x="608" y="478"/>
                </a:lnTo>
                <a:lnTo>
                  <a:pt x="615" y="479"/>
                </a:lnTo>
                <a:lnTo>
                  <a:pt x="623" y="483"/>
                </a:lnTo>
                <a:lnTo>
                  <a:pt x="629" y="495"/>
                </a:lnTo>
                <a:lnTo>
                  <a:pt x="630" y="491"/>
                </a:lnTo>
                <a:lnTo>
                  <a:pt x="634" y="483"/>
                </a:lnTo>
                <a:lnTo>
                  <a:pt x="637" y="474"/>
                </a:lnTo>
                <a:lnTo>
                  <a:pt x="642" y="468"/>
                </a:lnTo>
                <a:lnTo>
                  <a:pt x="643" y="467"/>
                </a:lnTo>
                <a:lnTo>
                  <a:pt x="643" y="463"/>
                </a:lnTo>
                <a:lnTo>
                  <a:pt x="643" y="458"/>
                </a:lnTo>
                <a:lnTo>
                  <a:pt x="640" y="452"/>
                </a:lnTo>
                <a:lnTo>
                  <a:pt x="639" y="451"/>
                </a:lnTo>
                <a:lnTo>
                  <a:pt x="639" y="447"/>
                </a:lnTo>
                <a:lnTo>
                  <a:pt x="639" y="443"/>
                </a:lnTo>
                <a:lnTo>
                  <a:pt x="644" y="442"/>
                </a:lnTo>
                <a:lnTo>
                  <a:pt x="692" y="440"/>
                </a:lnTo>
                <a:lnTo>
                  <a:pt x="692" y="423"/>
                </a:lnTo>
                <a:lnTo>
                  <a:pt x="673" y="401"/>
                </a:lnTo>
                <a:lnTo>
                  <a:pt x="677" y="401"/>
                </a:lnTo>
                <a:lnTo>
                  <a:pt x="677" y="386"/>
                </a:lnTo>
                <a:lnTo>
                  <a:pt x="720" y="386"/>
                </a:lnTo>
                <a:lnTo>
                  <a:pt x="720" y="385"/>
                </a:lnTo>
                <a:lnTo>
                  <a:pt x="720" y="381"/>
                </a:lnTo>
                <a:lnTo>
                  <a:pt x="721" y="379"/>
                </a:lnTo>
                <a:lnTo>
                  <a:pt x="723" y="378"/>
                </a:lnTo>
                <a:lnTo>
                  <a:pt x="728" y="380"/>
                </a:lnTo>
                <a:lnTo>
                  <a:pt x="729" y="379"/>
                </a:lnTo>
                <a:lnTo>
                  <a:pt x="732" y="377"/>
                </a:lnTo>
                <a:lnTo>
                  <a:pt x="736" y="374"/>
                </a:lnTo>
                <a:lnTo>
                  <a:pt x="739" y="372"/>
                </a:lnTo>
                <a:lnTo>
                  <a:pt x="740" y="372"/>
                </a:lnTo>
                <a:lnTo>
                  <a:pt x="744" y="372"/>
                </a:lnTo>
                <a:lnTo>
                  <a:pt x="746" y="371"/>
                </a:lnTo>
                <a:lnTo>
                  <a:pt x="748" y="370"/>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614" name="Freeform 38"/>
          <p:cNvSpPr>
            <a:spLocks/>
          </p:cNvSpPr>
          <p:nvPr/>
        </p:nvSpPr>
        <p:spPr bwMode="auto">
          <a:xfrm>
            <a:off x="2386063" y="4560888"/>
            <a:ext cx="115887" cy="76200"/>
          </a:xfrm>
          <a:custGeom>
            <a:avLst/>
            <a:gdLst>
              <a:gd name="T0" fmla="*/ 2147483647 w 166"/>
              <a:gd name="T1" fmla="*/ 2147483647 h 95"/>
              <a:gd name="T2" fmla="*/ 2147483647 w 166"/>
              <a:gd name="T3" fmla="*/ 2147483647 h 95"/>
              <a:gd name="T4" fmla="*/ 2147483647 w 166"/>
              <a:gd name="T5" fmla="*/ 2147483647 h 95"/>
              <a:gd name="T6" fmla="*/ 2147483647 w 166"/>
              <a:gd name="T7" fmla="*/ 2147483647 h 95"/>
              <a:gd name="T8" fmla="*/ 2147483647 w 166"/>
              <a:gd name="T9" fmla="*/ 2147483647 h 95"/>
              <a:gd name="T10" fmla="*/ 2147483647 w 166"/>
              <a:gd name="T11" fmla="*/ 2147483647 h 95"/>
              <a:gd name="T12" fmla="*/ 2147483647 w 166"/>
              <a:gd name="T13" fmla="*/ 2147483647 h 95"/>
              <a:gd name="T14" fmla="*/ 2147483647 w 166"/>
              <a:gd name="T15" fmla="*/ 2147483647 h 95"/>
              <a:gd name="T16" fmla="*/ 2147483647 w 166"/>
              <a:gd name="T17" fmla="*/ 2147483647 h 95"/>
              <a:gd name="T18" fmla="*/ 2147483647 w 166"/>
              <a:gd name="T19" fmla="*/ 2147483647 h 95"/>
              <a:gd name="T20" fmla="*/ 2147483647 w 166"/>
              <a:gd name="T21" fmla="*/ 2147483647 h 95"/>
              <a:gd name="T22" fmla="*/ 2147483647 w 166"/>
              <a:gd name="T23" fmla="*/ 2147483647 h 95"/>
              <a:gd name="T24" fmla="*/ 2147483647 w 166"/>
              <a:gd name="T25" fmla="*/ 2147483647 h 95"/>
              <a:gd name="T26" fmla="*/ 2147483647 w 166"/>
              <a:gd name="T27" fmla="*/ 2147483647 h 95"/>
              <a:gd name="T28" fmla="*/ 2147483647 w 166"/>
              <a:gd name="T29" fmla="*/ 2147483647 h 95"/>
              <a:gd name="T30" fmla="*/ 2147483647 w 166"/>
              <a:gd name="T31" fmla="*/ 2147483647 h 95"/>
              <a:gd name="T32" fmla="*/ 2147483647 w 166"/>
              <a:gd name="T33" fmla="*/ 2147483647 h 95"/>
              <a:gd name="T34" fmla="*/ 2147483647 w 166"/>
              <a:gd name="T35" fmla="*/ 2147483647 h 95"/>
              <a:gd name="T36" fmla="*/ 2147483647 w 166"/>
              <a:gd name="T37" fmla="*/ 2147483647 h 95"/>
              <a:gd name="T38" fmla="*/ 2147483647 w 166"/>
              <a:gd name="T39" fmla="*/ 2147483647 h 95"/>
              <a:gd name="T40" fmla="*/ 2147483647 w 166"/>
              <a:gd name="T41" fmla="*/ 2147483647 h 95"/>
              <a:gd name="T42" fmla="*/ 2147483647 w 166"/>
              <a:gd name="T43" fmla="*/ 2147483647 h 95"/>
              <a:gd name="T44" fmla="*/ 2147483647 w 166"/>
              <a:gd name="T45" fmla="*/ 2147483647 h 95"/>
              <a:gd name="T46" fmla="*/ 2147483647 w 166"/>
              <a:gd name="T47" fmla="*/ 2147483647 h 95"/>
              <a:gd name="T48" fmla="*/ 2147483647 w 166"/>
              <a:gd name="T49" fmla="*/ 2147483647 h 95"/>
              <a:gd name="T50" fmla="*/ 2147483647 w 166"/>
              <a:gd name="T51" fmla="*/ 2147483647 h 95"/>
              <a:gd name="T52" fmla="*/ 2147483647 w 166"/>
              <a:gd name="T53" fmla="*/ 2147483647 h 95"/>
              <a:gd name="T54" fmla="*/ 2147483647 w 166"/>
              <a:gd name="T55" fmla="*/ 2147483647 h 95"/>
              <a:gd name="T56" fmla="*/ 0 w 166"/>
              <a:gd name="T57" fmla="*/ 2147483647 h 95"/>
              <a:gd name="T58" fmla="*/ 0 w 166"/>
              <a:gd name="T59" fmla="*/ 2147483647 h 95"/>
              <a:gd name="T60" fmla="*/ 2147483647 w 166"/>
              <a:gd name="T61" fmla="*/ 2147483647 h 95"/>
              <a:gd name="T62" fmla="*/ 2147483647 w 166"/>
              <a:gd name="T63" fmla="*/ 2147483647 h 95"/>
              <a:gd name="T64" fmla="*/ 2147483647 w 166"/>
              <a:gd name="T65" fmla="*/ 2147483647 h 95"/>
              <a:gd name="T66" fmla="*/ 2147483647 w 166"/>
              <a:gd name="T67" fmla="*/ 2147483647 h 95"/>
              <a:gd name="T68" fmla="*/ 2147483647 w 166"/>
              <a:gd name="T69" fmla="*/ 2147483647 h 95"/>
              <a:gd name="T70" fmla="*/ 2147483647 w 166"/>
              <a:gd name="T71" fmla="*/ 2147483647 h 95"/>
              <a:gd name="T72" fmla="*/ 2147483647 w 166"/>
              <a:gd name="T73" fmla="*/ 2147483647 h 95"/>
              <a:gd name="T74" fmla="*/ 2147483647 w 166"/>
              <a:gd name="T75" fmla="*/ 2147483647 h 95"/>
              <a:gd name="T76" fmla="*/ 2147483647 w 166"/>
              <a:gd name="T77" fmla="*/ 2147483647 h 95"/>
              <a:gd name="T78" fmla="*/ 2147483647 w 166"/>
              <a:gd name="T79" fmla="*/ 2147483647 h 95"/>
              <a:gd name="T80" fmla="*/ 2147483647 w 166"/>
              <a:gd name="T81" fmla="*/ 2147483647 h 95"/>
              <a:gd name="T82" fmla="*/ 2147483647 w 166"/>
              <a:gd name="T83" fmla="*/ 2147483647 h 95"/>
              <a:gd name="T84" fmla="*/ 2147483647 w 166"/>
              <a:gd name="T85" fmla="*/ 2147483647 h 95"/>
              <a:gd name="T86" fmla="*/ 2147483647 w 166"/>
              <a:gd name="T87" fmla="*/ 2147483647 h 95"/>
              <a:gd name="T88" fmla="*/ 2147483647 w 166"/>
              <a:gd name="T89" fmla="*/ 2147483647 h 95"/>
              <a:gd name="T90" fmla="*/ 2147483647 w 166"/>
              <a:gd name="T91" fmla="*/ 2147483647 h 95"/>
              <a:gd name="T92" fmla="*/ 2147483647 w 166"/>
              <a:gd name="T93" fmla="*/ 2147483647 h 95"/>
              <a:gd name="T94" fmla="*/ 2147483647 w 166"/>
              <a:gd name="T95" fmla="*/ 2147483647 h 95"/>
              <a:gd name="T96" fmla="*/ 2147483647 w 166"/>
              <a:gd name="T97" fmla="*/ 2147483647 h 95"/>
              <a:gd name="T98" fmla="*/ 2147483647 w 166"/>
              <a:gd name="T99" fmla="*/ 2147483647 h 95"/>
              <a:gd name="T100" fmla="*/ 2147483647 w 166"/>
              <a:gd name="T101" fmla="*/ 2147483647 h 95"/>
              <a:gd name="T102" fmla="*/ 2147483647 w 166"/>
              <a:gd name="T103" fmla="*/ 2147483647 h 95"/>
              <a:gd name="T104" fmla="*/ 2147483647 w 166"/>
              <a:gd name="T105" fmla="*/ 2147483647 h 95"/>
              <a:gd name="T106" fmla="*/ 2147483647 w 166"/>
              <a:gd name="T107" fmla="*/ 2147483647 h 9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66"/>
              <a:gd name="T163" fmla="*/ 0 h 95"/>
              <a:gd name="T164" fmla="*/ 166 w 166"/>
              <a:gd name="T165" fmla="*/ 95 h 9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66" h="95">
                <a:moveTo>
                  <a:pt x="165" y="18"/>
                </a:moveTo>
                <a:lnTo>
                  <a:pt x="162" y="17"/>
                </a:lnTo>
                <a:lnTo>
                  <a:pt x="159" y="16"/>
                </a:lnTo>
                <a:lnTo>
                  <a:pt x="155" y="17"/>
                </a:lnTo>
                <a:lnTo>
                  <a:pt x="152" y="18"/>
                </a:lnTo>
                <a:lnTo>
                  <a:pt x="150" y="19"/>
                </a:lnTo>
                <a:lnTo>
                  <a:pt x="145" y="20"/>
                </a:lnTo>
                <a:lnTo>
                  <a:pt x="139" y="20"/>
                </a:lnTo>
                <a:lnTo>
                  <a:pt x="135" y="19"/>
                </a:lnTo>
                <a:lnTo>
                  <a:pt x="134" y="19"/>
                </a:lnTo>
                <a:lnTo>
                  <a:pt x="129" y="20"/>
                </a:lnTo>
                <a:lnTo>
                  <a:pt x="124" y="26"/>
                </a:lnTo>
                <a:lnTo>
                  <a:pt x="120" y="37"/>
                </a:lnTo>
                <a:lnTo>
                  <a:pt x="119" y="40"/>
                </a:lnTo>
                <a:lnTo>
                  <a:pt x="115" y="48"/>
                </a:lnTo>
                <a:lnTo>
                  <a:pt x="108" y="56"/>
                </a:lnTo>
                <a:lnTo>
                  <a:pt x="100" y="62"/>
                </a:lnTo>
                <a:lnTo>
                  <a:pt x="98" y="62"/>
                </a:lnTo>
                <a:lnTo>
                  <a:pt x="95" y="64"/>
                </a:lnTo>
                <a:lnTo>
                  <a:pt x="90" y="68"/>
                </a:lnTo>
                <a:lnTo>
                  <a:pt x="89" y="76"/>
                </a:lnTo>
                <a:lnTo>
                  <a:pt x="88" y="78"/>
                </a:lnTo>
                <a:lnTo>
                  <a:pt x="87" y="84"/>
                </a:lnTo>
                <a:lnTo>
                  <a:pt x="83" y="89"/>
                </a:lnTo>
                <a:lnTo>
                  <a:pt x="78" y="92"/>
                </a:lnTo>
                <a:lnTo>
                  <a:pt x="75" y="94"/>
                </a:lnTo>
                <a:lnTo>
                  <a:pt x="72" y="95"/>
                </a:lnTo>
                <a:lnTo>
                  <a:pt x="69" y="89"/>
                </a:lnTo>
                <a:lnTo>
                  <a:pt x="68" y="87"/>
                </a:lnTo>
                <a:lnTo>
                  <a:pt x="67" y="87"/>
                </a:lnTo>
                <a:lnTo>
                  <a:pt x="66" y="87"/>
                </a:lnTo>
                <a:lnTo>
                  <a:pt x="65" y="87"/>
                </a:lnTo>
                <a:lnTo>
                  <a:pt x="64" y="88"/>
                </a:lnTo>
                <a:lnTo>
                  <a:pt x="62" y="89"/>
                </a:lnTo>
                <a:lnTo>
                  <a:pt x="60" y="87"/>
                </a:lnTo>
                <a:lnTo>
                  <a:pt x="61" y="85"/>
                </a:lnTo>
                <a:lnTo>
                  <a:pt x="61" y="81"/>
                </a:lnTo>
                <a:lnTo>
                  <a:pt x="61" y="78"/>
                </a:lnTo>
                <a:lnTo>
                  <a:pt x="62" y="76"/>
                </a:lnTo>
                <a:lnTo>
                  <a:pt x="62" y="74"/>
                </a:lnTo>
                <a:lnTo>
                  <a:pt x="60" y="70"/>
                </a:lnTo>
                <a:lnTo>
                  <a:pt x="54" y="65"/>
                </a:lnTo>
                <a:lnTo>
                  <a:pt x="49" y="63"/>
                </a:lnTo>
                <a:lnTo>
                  <a:pt x="46" y="62"/>
                </a:lnTo>
                <a:lnTo>
                  <a:pt x="42" y="61"/>
                </a:lnTo>
                <a:lnTo>
                  <a:pt x="37" y="63"/>
                </a:lnTo>
                <a:lnTo>
                  <a:pt x="35" y="65"/>
                </a:lnTo>
                <a:lnTo>
                  <a:pt x="34" y="66"/>
                </a:lnTo>
                <a:lnTo>
                  <a:pt x="29" y="65"/>
                </a:lnTo>
                <a:lnTo>
                  <a:pt x="26" y="62"/>
                </a:lnTo>
                <a:lnTo>
                  <a:pt x="23" y="59"/>
                </a:lnTo>
                <a:lnTo>
                  <a:pt x="22" y="58"/>
                </a:lnTo>
                <a:lnTo>
                  <a:pt x="14" y="53"/>
                </a:lnTo>
                <a:lnTo>
                  <a:pt x="7" y="50"/>
                </a:lnTo>
                <a:lnTo>
                  <a:pt x="3" y="49"/>
                </a:lnTo>
                <a:lnTo>
                  <a:pt x="0" y="49"/>
                </a:lnTo>
                <a:lnTo>
                  <a:pt x="4" y="48"/>
                </a:lnTo>
                <a:lnTo>
                  <a:pt x="6" y="47"/>
                </a:lnTo>
                <a:lnTo>
                  <a:pt x="6" y="46"/>
                </a:lnTo>
                <a:lnTo>
                  <a:pt x="12" y="45"/>
                </a:lnTo>
                <a:lnTo>
                  <a:pt x="16" y="41"/>
                </a:lnTo>
                <a:lnTo>
                  <a:pt x="20" y="39"/>
                </a:lnTo>
                <a:lnTo>
                  <a:pt x="21" y="38"/>
                </a:lnTo>
                <a:lnTo>
                  <a:pt x="25" y="31"/>
                </a:lnTo>
                <a:lnTo>
                  <a:pt x="29" y="27"/>
                </a:lnTo>
                <a:lnTo>
                  <a:pt x="33" y="26"/>
                </a:lnTo>
                <a:lnTo>
                  <a:pt x="34" y="26"/>
                </a:lnTo>
                <a:lnTo>
                  <a:pt x="44" y="23"/>
                </a:lnTo>
                <a:lnTo>
                  <a:pt x="52" y="15"/>
                </a:lnTo>
                <a:lnTo>
                  <a:pt x="57" y="8"/>
                </a:lnTo>
                <a:lnTo>
                  <a:pt x="58" y="4"/>
                </a:lnTo>
                <a:lnTo>
                  <a:pt x="61" y="2"/>
                </a:lnTo>
                <a:lnTo>
                  <a:pt x="64" y="2"/>
                </a:lnTo>
                <a:lnTo>
                  <a:pt x="66" y="2"/>
                </a:lnTo>
                <a:lnTo>
                  <a:pt x="67" y="3"/>
                </a:lnTo>
                <a:lnTo>
                  <a:pt x="68" y="3"/>
                </a:lnTo>
                <a:lnTo>
                  <a:pt x="74" y="3"/>
                </a:lnTo>
                <a:lnTo>
                  <a:pt x="80" y="3"/>
                </a:lnTo>
                <a:lnTo>
                  <a:pt x="84" y="2"/>
                </a:lnTo>
                <a:lnTo>
                  <a:pt x="85" y="2"/>
                </a:lnTo>
                <a:lnTo>
                  <a:pt x="88" y="1"/>
                </a:lnTo>
                <a:lnTo>
                  <a:pt x="91" y="0"/>
                </a:lnTo>
                <a:lnTo>
                  <a:pt x="97" y="1"/>
                </a:lnTo>
                <a:lnTo>
                  <a:pt x="101" y="1"/>
                </a:lnTo>
                <a:lnTo>
                  <a:pt x="108" y="2"/>
                </a:lnTo>
                <a:lnTo>
                  <a:pt x="114" y="2"/>
                </a:lnTo>
                <a:lnTo>
                  <a:pt x="121" y="3"/>
                </a:lnTo>
                <a:lnTo>
                  <a:pt x="128" y="3"/>
                </a:lnTo>
                <a:lnTo>
                  <a:pt x="135" y="4"/>
                </a:lnTo>
                <a:lnTo>
                  <a:pt x="140" y="4"/>
                </a:lnTo>
                <a:lnTo>
                  <a:pt x="147" y="5"/>
                </a:lnTo>
                <a:lnTo>
                  <a:pt x="152" y="7"/>
                </a:lnTo>
                <a:lnTo>
                  <a:pt x="157" y="8"/>
                </a:lnTo>
                <a:lnTo>
                  <a:pt x="160" y="8"/>
                </a:lnTo>
                <a:lnTo>
                  <a:pt x="161" y="9"/>
                </a:lnTo>
                <a:lnTo>
                  <a:pt x="162" y="9"/>
                </a:lnTo>
                <a:lnTo>
                  <a:pt x="165" y="10"/>
                </a:lnTo>
                <a:lnTo>
                  <a:pt x="166" y="12"/>
                </a:lnTo>
                <a:lnTo>
                  <a:pt x="166" y="14"/>
                </a:lnTo>
                <a:lnTo>
                  <a:pt x="166" y="15"/>
                </a:lnTo>
                <a:lnTo>
                  <a:pt x="165" y="1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615" name="Freeform 39"/>
          <p:cNvSpPr>
            <a:spLocks/>
          </p:cNvSpPr>
          <p:nvPr/>
        </p:nvSpPr>
        <p:spPr bwMode="auto">
          <a:xfrm>
            <a:off x="2386063" y="4560888"/>
            <a:ext cx="115887" cy="76200"/>
          </a:xfrm>
          <a:custGeom>
            <a:avLst/>
            <a:gdLst>
              <a:gd name="T0" fmla="*/ 2147483647 w 166"/>
              <a:gd name="T1" fmla="*/ 2147483647 h 95"/>
              <a:gd name="T2" fmla="*/ 2147483647 w 166"/>
              <a:gd name="T3" fmla="*/ 2147483647 h 95"/>
              <a:gd name="T4" fmla="*/ 2147483647 w 166"/>
              <a:gd name="T5" fmla="*/ 2147483647 h 95"/>
              <a:gd name="T6" fmla="*/ 2147483647 w 166"/>
              <a:gd name="T7" fmla="*/ 2147483647 h 95"/>
              <a:gd name="T8" fmla="*/ 2147483647 w 166"/>
              <a:gd name="T9" fmla="*/ 2147483647 h 95"/>
              <a:gd name="T10" fmla="*/ 2147483647 w 166"/>
              <a:gd name="T11" fmla="*/ 2147483647 h 95"/>
              <a:gd name="T12" fmla="*/ 2147483647 w 166"/>
              <a:gd name="T13" fmla="*/ 2147483647 h 95"/>
              <a:gd name="T14" fmla="*/ 2147483647 w 166"/>
              <a:gd name="T15" fmla="*/ 2147483647 h 95"/>
              <a:gd name="T16" fmla="*/ 2147483647 w 166"/>
              <a:gd name="T17" fmla="*/ 2147483647 h 95"/>
              <a:gd name="T18" fmla="*/ 2147483647 w 166"/>
              <a:gd name="T19" fmla="*/ 2147483647 h 95"/>
              <a:gd name="T20" fmla="*/ 2147483647 w 166"/>
              <a:gd name="T21" fmla="*/ 2147483647 h 95"/>
              <a:gd name="T22" fmla="*/ 2147483647 w 166"/>
              <a:gd name="T23" fmla="*/ 2147483647 h 95"/>
              <a:gd name="T24" fmla="*/ 2147483647 w 166"/>
              <a:gd name="T25" fmla="*/ 2147483647 h 95"/>
              <a:gd name="T26" fmla="*/ 2147483647 w 166"/>
              <a:gd name="T27" fmla="*/ 2147483647 h 95"/>
              <a:gd name="T28" fmla="*/ 2147483647 w 166"/>
              <a:gd name="T29" fmla="*/ 2147483647 h 95"/>
              <a:gd name="T30" fmla="*/ 2147483647 w 166"/>
              <a:gd name="T31" fmla="*/ 2147483647 h 95"/>
              <a:gd name="T32" fmla="*/ 2147483647 w 166"/>
              <a:gd name="T33" fmla="*/ 2147483647 h 95"/>
              <a:gd name="T34" fmla="*/ 2147483647 w 166"/>
              <a:gd name="T35" fmla="*/ 2147483647 h 95"/>
              <a:gd name="T36" fmla="*/ 2147483647 w 166"/>
              <a:gd name="T37" fmla="*/ 2147483647 h 95"/>
              <a:gd name="T38" fmla="*/ 2147483647 w 166"/>
              <a:gd name="T39" fmla="*/ 2147483647 h 95"/>
              <a:gd name="T40" fmla="*/ 2147483647 w 166"/>
              <a:gd name="T41" fmla="*/ 2147483647 h 95"/>
              <a:gd name="T42" fmla="*/ 2147483647 w 166"/>
              <a:gd name="T43" fmla="*/ 2147483647 h 95"/>
              <a:gd name="T44" fmla="*/ 2147483647 w 166"/>
              <a:gd name="T45" fmla="*/ 2147483647 h 95"/>
              <a:gd name="T46" fmla="*/ 0 w 166"/>
              <a:gd name="T47" fmla="*/ 2147483647 h 95"/>
              <a:gd name="T48" fmla="*/ 0 w 166"/>
              <a:gd name="T49" fmla="*/ 2147483647 h 95"/>
              <a:gd name="T50" fmla="*/ 2147483647 w 166"/>
              <a:gd name="T51" fmla="*/ 2147483647 h 95"/>
              <a:gd name="T52" fmla="*/ 2147483647 w 166"/>
              <a:gd name="T53" fmla="*/ 2147483647 h 95"/>
              <a:gd name="T54" fmla="*/ 2147483647 w 166"/>
              <a:gd name="T55" fmla="*/ 2147483647 h 95"/>
              <a:gd name="T56" fmla="*/ 2147483647 w 166"/>
              <a:gd name="T57" fmla="*/ 2147483647 h 95"/>
              <a:gd name="T58" fmla="*/ 2147483647 w 166"/>
              <a:gd name="T59" fmla="*/ 2147483647 h 95"/>
              <a:gd name="T60" fmla="*/ 2147483647 w 166"/>
              <a:gd name="T61" fmla="*/ 2147483647 h 95"/>
              <a:gd name="T62" fmla="*/ 2147483647 w 166"/>
              <a:gd name="T63" fmla="*/ 2147483647 h 95"/>
              <a:gd name="T64" fmla="*/ 2147483647 w 166"/>
              <a:gd name="T65" fmla="*/ 2147483647 h 95"/>
              <a:gd name="T66" fmla="*/ 2147483647 w 166"/>
              <a:gd name="T67" fmla="*/ 2147483647 h 95"/>
              <a:gd name="T68" fmla="*/ 2147483647 w 166"/>
              <a:gd name="T69" fmla="*/ 2147483647 h 95"/>
              <a:gd name="T70" fmla="*/ 2147483647 w 166"/>
              <a:gd name="T71" fmla="*/ 2147483647 h 95"/>
              <a:gd name="T72" fmla="*/ 2147483647 w 166"/>
              <a:gd name="T73" fmla="*/ 2147483647 h 95"/>
              <a:gd name="T74" fmla="*/ 2147483647 w 166"/>
              <a:gd name="T75" fmla="*/ 2147483647 h 95"/>
              <a:gd name="T76" fmla="*/ 2147483647 w 166"/>
              <a:gd name="T77" fmla="*/ 2147483647 h 95"/>
              <a:gd name="T78" fmla="*/ 2147483647 w 166"/>
              <a:gd name="T79" fmla="*/ 2147483647 h 95"/>
              <a:gd name="T80" fmla="*/ 2147483647 w 166"/>
              <a:gd name="T81" fmla="*/ 2147483647 h 95"/>
              <a:gd name="T82" fmla="*/ 2147483647 w 166"/>
              <a:gd name="T83" fmla="*/ 2147483647 h 95"/>
              <a:gd name="T84" fmla="*/ 2147483647 w 166"/>
              <a:gd name="T85" fmla="*/ 2147483647 h 9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66"/>
              <a:gd name="T130" fmla="*/ 0 h 95"/>
              <a:gd name="T131" fmla="*/ 166 w 166"/>
              <a:gd name="T132" fmla="*/ 95 h 9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66" h="95">
                <a:moveTo>
                  <a:pt x="165" y="18"/>
                </a:moveTo>
                <a:lnTo>
                  <a:pt x="165" y="18"/>
                </a:lnTo>
                <a:lnTo>
                  <a:pt x="162" y="17"/>
                </a:lnTo>
                <a:lnTo>
                  <a:pt x="159" y="16"/>
                </a:lnTo>
                <a:lnTo>
                  <a:pt x="155" y="17"/>
                </a:lnTo>
                <a:lnTo>
                  <a:pt x="152" y="18"/>
                </a:lnTo>
                <a:lnTo>
                  <a:pt x="150" y="19"/>
                </a:lnTo>
                <a:lnTo>
                  <a:pt x="145" y="20"/>
                </a:lnTo>
                <a:lnTo>
                  <a:pt x="139" y="20"/>
                </a:lnTo>
                <a:lnTo>
                  <a:pt x="135" y="19"/>
                </a:lnTo>
                <a:lnTo>
                  <a:pt x="134" y="19"/>
                </a:lnTo>
                <a:lnTo>
                  <a:pt x="129" y="20"/>
                </a:lnTo>
                <a:lnTo>
                  <a:pt x="124" y="26"/>
                </a:lnTo>
                <a:lnTo>
                  <a:pt x="120" y="37"/>
                </a:lnTo>
                <a:lnTo>
                  <a:pt x="119" y="40"/>
                </a:lnTo>
                <a:lnTo>
                  <a:pt x="115" y="48"/>
                </a:lnTo>
                <a:lnTo>
                  <a:pt x="108" y="56"/>
                </a:lnTo>
                <a:lnTo>
                  <a:pt x="100" y="62"/>
                </a:lnTo>
                <a:lnTo>
                  <a:pt x="98" y="62"/>
                </a:lnTo>
                <a:lnTo>
                  <a:pt x="95" y="64"/>
                </a:lnTo>
                <a:lnTo>
                  <a:pt x="90" y="68"/>
                </a:lnTo>
                <a:lnTo>
                  <a:pt x="89" y="76"/>
                </a:lnTo>
                <a:lnTo>
                  <a:pt x="88" y="78"/>
                </a:lnTo>
                <a:lnTo>
                  <a:pt x="87" y="84"/>
                </a:lnTo>
                <a:lnTo>
                  <a:pt x="83" y="89"/>
                </a:lnTo>
                <a:lnTo>
                  <a:pt x="78" y="92"/>
                </a:lnTo>
                <a:lnTo>
                  <a:pt x="75" y="94"/>
                </a:lnTo>
                <a:lnTo>
                  <a:pt x="72" y="95"/>
                </a:lnTo>
                <a:lnTo>
                  <a:pt x="69" y="89"/>
                </a:lnTo>
                <a:lnTo>
                  <a:pt x="68" y="87"/>
                </a:lnTo>
                <a:lnTo>
                  <a:pt x="67" y="87"/>
                </a:lnTo>
                <a:lnTo>
                  <a:pt x="66" y="87"/>
                </a:lnTo>
                <a:lnTo>
                  <a:pt x="65" y="87"/>
                </a:lnTo>
                <a:lnTo>
                  <a:pt x="64" y="88"/>
                </a:lnTo>
                <a:lnTo>
                  <a:pt x="62" y="89"/>
                </a:lnTo>
                <a:lnTo>
                  <a:pt x="60" y="87"/>
                </a:lnTo>
                <a:lnTo>
                  <a:pt x="61" y="85"/>
                </a:lnTo>
                <a:lnTo>
                  <a:pt x="61" y="81"/>
                </a:lnTo>
                <a:lnTo>
                  <a:pt x="61" y="78"/>
                </a:lnTo>
                <a:lnTo>
                  <a:pt x="62" y="76"/>
                </a:lnTo>
                <a:lnTo>
                  <a:pt x="62" y="74"/>
                </a:lnTo>
                <a:lnTo>
                  <a:pt x="60" y="70"/>
                </a:lnTo>
                <a:lnTo>
                  <a:pt x="54" y="65"/>
                </a:lnTo>
                <a:lnTo>
                  <a:pt x="49" y="63"/>
                </a:lnTo>
                <a:lnTo>
                  <a:pt x="46" y="62"/>
                </a:lnTo>
                <a:lnTo>
                  <a:pt x="42" y="61"/>
                </a:lnTo>
                <a:lnTo>
                  <a:pt x="37" y="63"/>
                </a:lnTo>
                <a:lnTo>
                  <a:pt x="35" y="65"/>
                </a:lnTo>
                <a:lnTo>
                  <a:pt x="34" y="66"/>
                </a:lnTo>
                <a:lnTo>
                  <a:pt x="29" y="65"/>
                </a:lnTo>
                <a:lnTo>
                  <a:pt x="26" y="62"/>
                </a:lnTo>
                <a:lnTo>
                  <a:pt x="23" y="59"/>
                </a:lnTo>
                <a:lnTo>
                  <a:pt x="22" y="58"/>
                </a:lnTo>
                <a:lnTo>
                  <a:pt x="14" y="53"/>
                </a:lnTo>
                <a:lnTo>
                  <a:pt x="7" y="50"/>
                </a:lnTo>
                <a:lnTo>
                  <a:pt x="3" y="49"/>
                </a:lnTo>
                <a:lnTo>
                  <a:pt x="0" y="49"/>
                </a:lnTo>
                <a:lnTo>
                  <a:pt x="4" y="48"/>
                </a:lnTo>
                <a:lnTo>
                  <a:pt x="6" y="47"/>
                </a:lnTo>
                <a:lnTo>
                  <a:pt x="6" y="46"/>
                </a:lnTo>
                <a:lnTo>
                  <a:pt x="12" y="45"/>
                </a:lnTo>
                <a:lnTo>
                  <a:pt x="16" y="41"/>
                </a:lnTo>
                <a:lnTo>
                  <a:pt x="20" y="39"/>
                </a:lnTo>
                <a:lnTo>
                  <a:pt x="21" y="38"/>
                </a:lnTo>
                <a:lnTo>
                  <a:pt x="25" y="31"/>
                </a:lnTo>
                <a:lnTo>
                  <a:pt x="29" y="27"/>
                </a:lnTo>
                <a:lnTo>
                  <a:pt x="33" y="26"/>
                </a:lnTo>
                <a:lnTo>
                  <a:pt x="34" y="26"/>
                </a:lnTo>
                <a:lnTo>
                  <a:pt x="44" y="23"/>
                </a:lnTo>
                <a:lnTo>
                  <a:pt x="52" y="15"/>
                </a:lnTo>
                <a:lnTo>
                  <a:pt x="57" y="8"/>
                </a:lnTo>
                <a:lnTo>
                  <a:pt x="58" y="4"/>
                </a:lnTo>
                <a:lnTo>
                  <a:pt x="61" y="2"/>
                </a:lnTo>
                <a:lnTo>
                  <a:pt x="64" y="2"/>
                </a:lnTo>
                <a:lnTo>
                  <a:pt x="66" y="2"/>
                </a:lnTo>
                <a:lnTo>
                  <a:pt x="67" y="3"/>
                </a:lnTo>
                <a:lnTo>
                  <a:pt x="68" y="3"/>
                </a:lnTo>
                <a:lnTo>
                  <a:pt x="74" y="3"/>
                </a:lnTo>
                <a:lnTo>
                  <a:pt x="80" y="3"/>
                </a:lnTo>
                <a:lnTo>
                  <a:pt x="84" y="2"/>
                </a:lnTo>
                <a:lnTo>
                  <a:pt x="85" y="2"/>
                </a:lnTo>
                <a:lnTo>
                  <a:pt x="88" y="1"/>
                </a:lnTo>
                <a:lnTo>
                  <a:pt x="91" y="0"/>
                </a:lnTo>
                <a:lnTo>
                  <a:pt x="97" y="1"/>
                </a:lnTo>
                <a:lnTo>
                  <a:pt x="101" y="1"/>
                </a:lnTo>
                <a:lnTo>
                  <a:pt x="108" y="2"/>
                </a:lnTo>
                <a:lnTo>
                  <a:pt x="114" y="2"/>
                </a:lnTo>
                <a:lnTo>
                  <a:pt x="121" y="3"/>
                </a:lnTo>
                <a:lnTo>
                  <a:pt x="128" y="3"/>
                </a:lnTo>
                <a:lnTo>
                  <a:pt x="135" y="4"/>
                </a:lnTo>
                <a:lnTo>
                  <a:pt x="140" y="4"/>
                </a:lnTo>
                <a:lnTo>
                  <a:pt x="147" y="5"/>
                </a:lnTo>
                <a:lnTo>
                  <a:pt x="152" y="7"/>
                </a:lnTo>
                <a:lnTo>
                  <a:pt x="157" y="8"/>
                </a:lnTo>
                <a:lnTo>
                  <a:pt x="160" y="8"/>
                </a:lnTo>
                <a:lnTo>
                  <a:pt x="161" y="9"/>
                </a:lnTo>
                <a:lnTo>
                  <a:pt x="162" y="9"/>
                </a:lnTo>
                <a:lnTo>
                  <a:pt x="165" y="10"/>
                </a:lnTo>
                <a:lnTo>
                  <a:pt x="166" y="12"/>
                </a:lnTo>
                <a:lnTo>
                  <a:pt x="166" y="14"/>
                </a:lnTo>
                <a:lnTo>
                  <a:pt x="166" y="15"/>
                </a:lnTo>
                <a:lnTo>
                  <a:pt x="165" y="18"/>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616" name="Freeform 40"/>
          <p:cNvSpPr>
            <a:spLocks/>
          </p:cNvSpPr>
          <p:nvPr/>
        </p:nvSpPr>
        <p:spPr bwMode="auto">
          <a:xfrm>
            <a:off x="2368552" y="4602163"/>
            <a:ext cx="63500" cy="36512"/>
          </a:xfrm>
          <a:custGeom>
            <a:avLst/>
            <a:gdLst>
              <a:gd name="T0" fmla="*/ 2147483647 w 90"/>
              <a:gd name="T1" fmla="*/ 2147483647 h 47"/>
              <a:gd name="T2" fmla="*/ 2147483647 w 90"/>
              <a:gd name="T3" fmla="*/ 2147483647 h 47"/>
              <a:gd name="T4" fmla="*/ 2147483647 w 90"/>
              <a:gd name="T5" fmla="*/ 2147483647 h 47"/>
              <a:gd name="T6" fmla="*/ 2147483647 w 90"/>
              <a:gd name="T7" fmla="*/ 2147483647 h 47"/>
              <a:gd name="T8" fmla="*/ 2147483647 w 90"/>
              <a:gd name="T9" fmla="*/ 2147483647 h 47"/>
              <a:gd name="T10" fmla="*/ 2147483647 w 90"/>
              <a:gd name="T11" fmla="*/ 2147483647 h 47"/>
              <a:gd name="T12" fmla="*/ 2147483647 w 90"/>
              <a:gd name="T13" fmla="*/ 2147483647 h 47"/>
              <a:gd name="T14" fmla="*/ 2147483647 w 90"/>
              <a:gd name="T15" fmla="*/ 2147483647 h 47"/>
              <a:gd name="T16" fmla="*/ 2147483647 w 90"/>
              <a:gd name="T17" fmla="*/ 2147483647 h 47"/>
              <a:gd name="T18" fmla="*/ 2147483647 w 90"/>
              <a:gd name="T19" fmla="*/ 2147483647 h 47"/>
              <a:gd name="T20" fmla="*/ 2147483647 w 90"/>
              <a:gd name="T21" fmla="*/ 2147483647 h 47"/>
              <a:gd name="T22" fmla="*/ 2147483647 w 90"/>
              <a:gd name="T23" fmla="*/ 2147483647 h 47"/>
              <a:gd name="T24" fmla="*/ 2147483647 w 90"/>
              <a:gd name="T25" fmla="*/ 2147483647 h 47"/>
              <a:gd name="T26" fmla="*/ 2147483647 w 90"/>
              <a:gd name="T27" fmla="*/ 2147483647 h 47"/>
              <a:gd name="T28" fmla="*/ 2147483647 w 90"/>
              <a:gd name="T29" fmla="*/ 2147483647 h 47"/>
              <a:gd name="T30" fmla="*/ 2147483647 w 90"/>
              <a:gd name="T31" fmla="*/ 2147483647 h 47"/>
              <a:gd name="T32" fmla="*/ 2147483647 w 90"/>
              <a:gd name="T33" fmla="*/ 2147483647 h 47"/>
              <a:gd name="T34" fmla="*/ 0 w 90"/>
              <a:gd name="T35" fmla="*/ 2147483647 h 47"/>
              <a:gd name="T36" fmla="*/ 2147483647 w 90"/>
              <a:gd name="T37" fmla="*/ 2147483647 h 47"/>
              <a:gd name="T38" fmla="*/ 2147483647 w 90"/>
              <a:gd name="T39" fmla="*/ 2147483647 h 47"/>
              <a:gd name="T40" fmla="*/ 2147483647 w 90"/>
              <a:gd name="T41" fmla="*/ 2147483647 h 47"/>
              <a:gd name="T42" fmla="*/ 2147483647 w 90"/>
              <a:gd name="T43" fmla="*/ 2147483647 h 47"/>
              <a:gd name="T44" fmla="*/ 2147483647 w 90"/>
              <a:gd name="T45" fmla="*/ 0 h 47"/>
              <a:gd name="T46" fmla="*/ 2147483647 w 90"/>
              <a:gd name="T47" fmla="*/ 0 h 47"/>
              <a:gd name="T48" fmla="*/ 2147483647 w 90"/>
              <a:gd name="T49" fmla="*/ 2147483647 h 47"/>
              <a:gd name="T50" fmla="*/ 2147483647 w 90"/>
              <a:gd name="T51" fmla="*/ 2147483647 h 47"/>
              <a:gd name="T52" fmla="*/ 2147483647 w 90"/>
              <a:gd name="T53" fmla="*/ 2147483647 h 47"/>
              <a:gd name="T54" fmla="*/ 2147483647 w 90"/>
              <a:gd name="T55" fmla="*/ 2147483647 h 47"/>
              <a:gd name="T56" fmla="*/ 2147483647 w 90"/>
              <a:gd name="T57" fmla="*/ 2147483647 h 47"/>
              <a:gd name="T58" fmla="*/ 2147483647 w 90"/>
              <a:gd name="T59" fmla="*/ 2147483647 h 47"/>
              <a:gd name="T60" fmla="*/ 2147483647 w 90"/>
              <a:gd name="T61" fmla="*/ 2147483647 h 47"/>
              <a:gd name="T62" fmla="*/ 2147483647 w 90"/>
              <a:gd name="T63" fmla="*/ 2147483647 h 47"/>
              <a:gd name="T64" fmla="*/ 2147483647 w 90"/>
              <a:gd name="T65" fmla="*/ 2147483647 h 47"/>
              <a:gd name="T66" fmla="*/ 2147483647 w 90"/>
              <a:gd name="T67" fmla="*/ 2147483647 h 47"/>
              <a:gd name="T68" fmla="*/ 2147483647 w 90"/>
              <a:gd name="T69" fmla="*/ 2147483647 h 47"/>
              <a:gd name="T70" fmla="*/ 2147483647 w 90"/>
              <a:gd name="T71" fmla="*/ 2147483647 h 47"/>
              <a:gd name="T72" fmla="*/ 2147483647 w 90"/>
              <a:gd name="T73" fmla="*/ 2147483647 h 47"/>
              <a:gd name="T74" fmla="*/ 2147483647 w 90"/>
              <a:gd name="T75" fmla="*/ 2147483647 h 47"/>
              <a:gd name="T76" fmla="*/ 2147483647 w 90"/>
              <a:gd name="T77" fmla="*/ 2147483647 h 47"/>
              <a:gd name="T78" fmla="*/ 2147483647 w 90"/>
              <a:gd name="T79" fmla="*/ 2147483647 h 47"/>
              <a:gd name="T80" fmla="*/ 2147483647 w 90"/>
              <a:gd name="T81" fmla="*/ 2147483647 h 47"/>
              <a:gd name="T82" fmla="*/ 2147483647 w 90"/>
              <a:gd name="T83" fmla="*/ 2147483647 h 47"/>
              <a:gd name="T84" fmla="*/ 2147483647 w 90"/>
              <a:gd name="T85" fmla="*/ 2147483647 h 47"/>
              <a:gd name="T86" fmla="*/ 2147483647 w 90"/>
              <a:gd name="T87" fmla="*/ 2147483647 h 4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0"/>
              <a:gd name="T133" fmla="*/ 0 h 47"/>
              <a:gd name="T134" fmla="*/ 90 w 90"/>
              <a:gd name="T135" fmla="*/ 47 h 4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0" h="47">
                <a:moveTo>
                  <a:pt x="89" y="41"/>
                </a:moveTo>
                <a:lnTo>
                  <a:pt x="86" y="42"/>
                </a:lnTo>
                <a:lnTo>
                  <a:pt x="84" y="44"/>
                </a:lnTo>
                <a:lnTo>
                  <a:pt x="83" y="46"/>
                </a:lnTo>
                <a:lnTo>
                  <a:pt x="83" y="47"/>
                </a:lnTo>
                <a:lnTo>
                  <a:pt x="71" y="46"/>
                </a:lnTo>
                <a:lnTo>
                  <a:pt x="60" y="45"/>
                </a:lnTo>
                <a:lnTo>
                  <a:pt x="51" y="43"/>
                </a:lnTo>
                <a:lnTo>
                  <a:pt x="43" y="41"/>
                </a:lnTo>
                <a:lnTo>
                  <a:pt x="35" y="38"/>
                </a:lnTo>
                <a:lnTo>
                  <a:pt x="30" y="36"/>
                </a:lnTo>
                <a:lnTo>
                  <a:pt x="27" y="34"/>
                </a:lnTo>
                <a:lnTo>
                  <a:pt x="25" y="34"/>
                </a:lnTo>
                <a:lnTo>
                  <a:pt x="20" y="31"/>
                </a:lnTo>
                <a:lnTo>
                  <a:pt x="15" y="28"/>
                </a:lnTo>
                <a:lnTo>
                  <a:pt x="9" y="26"/>
                </a:lnTo>
                <a:lnTo>
                  <a:pt x="5" y="22"/>
                </a:lnTo>
                <a:lnTo>
                  <a:pt x="0" y="21"/>
                </a:lnTo>
                <a:lnTo>
                  <a:pt x="16" y="8"/>
                </a:lnTo>
                <a:lnTo>
                  <a:pt x="19" y="6"/>
                </a:lnTo>
                <a:lnTo>
                  <a:pt x="22" y="4"/>
                </a:lnTo>
                <a:lnTo>
                  <a:pt x="25" y="3"/>
                </a:lnTo>
                <a:lnTo>
                  <a:pt x="28" y="0"/>
                </a:lnTo>
                <a:lnTo>
                  <a:pt x="30" y="0"/>
                </a:lnTo>
                <a:lnTo>
                  <a:pt x="35" y="1"/>
                </a:lnTo>
                <a:lnTo>
                  <a:pt x="41" y="4"/>
                </a:lnTo>
                <a:lnTo>
                  <a:pt x="50" y="9"/>
                </a:lnTo>
                <a:lnTo>
                  <a:pt x="51" y="11"/>
                </a:lnTo>
                <a:lnTo>
                  <a:pt x="52" y="13"/>
                </a:lnTo>
                <a:lnTo>
                  <a:pt x="55" y="15"/>
                </a:lnTo>
                <a:lnTo>
                  <a:pt x="60" y="16"/>
                </a:lnTo>
                <a:lnTo>
                  <a:pt x="61" y="15"/>
                </a:lnTo>
                <a:lnTo>
                  <a:pt x="66" y="13"/>
                </a:lnTo>
                <a:lnTo>
                  <a:pt x="70" y="12"/>
                </a:lnTo>
                <a:lnTo>
                  <a:pt x="76" y="13"/>
                </a:lnTo>
                <a:lnTo>
                  <a:pt x="78" y="14"/>
                </a:lnTo>
                <a:lnTo>
                  <a:pt x="83" y="16"/>
                </a:lnTo>
                <a:lnTo>
                  <a:pt x="87" y="20"/>
                </a:lnTo>
                <a:lnTo>
                  <a:pt x="90" y="24"/>
                </a:lnTo>
                <a:lnTo>
                  <a:pt x="90" y="26"/>
                </a:lnTo>
                <a:lnTo>
                  <a:pt x="89" y="28"/>
                </a:lnTo>
                <a:lnTo>
                  <a:pt x="87" y="32"/>
                </a:lnTo>
                <a:lnTo>
                  <a:pt x="89" y="36"/>
                </a:lnTo>
                <a:lnTo>
                  <a:pt x="89" y="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617" name="Freeform 41"/>
          <p:cNvSpPr>
            <a:spLocks/>
          </p:cNvSpPr>
          <p:nvPr/>
        </p:nvSpPr>
        <p:spPr bwMode="auto">
          <a:xfrm>
            <a:off x="2368552" y="4602163"/>
            <a:ext cx="63500" cy="36512"/>
          </a:xfrm>
          <a:custGeom>
            <a:avLst/>
            <a:gdLst>
              <a:gd name="T0" fmla="*/ 2147483647 w 90"/>
              <a:gd name="T1" fmla="*/ 2147483647 h 47"/>
              <a:gd name="T2" fmla="*/ 2147483647 w 90"/>
              <a:gd name="T3" fmla="*/ 2147483647 h 47"/>
              <a:gd name="T4" fmla="*/ 2147483647 w 90"/>
              <a:gd name="T5" fmla="*/ 2147483647 h 47"/>
              <a:gd name="T6" fmla="*/ 2147483647 w 90"/>
              <a:gd name="T7" fmla="*/ 2147483647 h 47"/>
              <a:gd name="T8" fmla="*/ 2147483647 w 90"/>
              <a:gd name="T9" fmla="*/ 2147483647 h 47"/>
              <a:gd name="T10" fmla="*/ 2147483647 w 90"/>
              <a:gd name="T11" fmla="*/ 2147483647 h 47"/>
              <a:gd name="T12" fmla="*/ 2147483647 w 90"/>
              <a:gd name="T13" fmla="*/ 2147483647 h 47"/>
              <a:gd name="T14" fmla="*/ 2147483647 w 90"/>
              <a:gd name="T15" fmla="*/ 2147483647 h 47"/>
              <a:gd name="T16" fmla="*/ 2147483647 w 90"/>
              <a:gd name="T17" fmla="*/ 2147483647 h 47"/>
              <a:gd name="T18" fmla="*/ 2147483647 w 90"/>
              <a:gd name="T19" fmla="*/ 2147483647 h 47"/>
              <a:gd name="T20" fmla="*/ 2147483647 w 90"/>
              <a:gd name="T21" fmla="*/ 2147483647 h 47"/>
              <a:gd name="T22" fmla="*/ 2147483647 w 90"/>
              <a:gd name="T23" fmla="*/ 2147483647 h 47"/>
              <a:gd name="T24" fmla="*/ 2147483647 w 90"/>
              <a:gd name="T25" fmla="*/ 2147483647 h 47"/>
              <a:gd name="T26" fmla="*/ 2147483647 w 90"/>
              <a:gd name="T27" fmla="*/ 2147483647 h 47"/>
              <a:gd name="T28" fmla="*/ 2147483647 w 90"/>
              <a:gd name="T29" fmla="*/ 2147483647 h 47"/>
              <a:gd name="T30" fmla="*/ 2147483647 w 90"/>
              <a:gd name="T31" fmla="*/ 2147483647 h 47"/>
              <a:gd name="T32" fmla="*/ 2147483647 w 90"/>
              <a:gd name="T33" fmla="*/ 2147483647 h 47"/>
              <a:gd name="T34" fmla="*/ 2147483647 w 90"/>
              <a:gd name="T35" fmla="*/ 2147483647 h 47"/>
              <a:gd name="T36" fmla="*/ 2147483647 w 90"/>
              <a:gd name="T37" fmla="*/ 2147483647 h 47"/>
              <a:gd name="T38" fmla="*/ 2147483647 w 90"/>
              <a:gd name="T39" fmla="*/ 2147483647 h 47"/>
              <a:gd name="T40" fmla="*/ 0 w 90"/>
              <a:gd name="T41" fmla="*/ 2147483647 h 47"/>
              <a:gd name="T42" fmla="*/ 2147483647 w 90"/>
              <a:gd name="T43" fmla="*/ 2147483647 h 47"/>
              <a:gd name="T44" fmla="*/ 2147483647 w 90"/>
              <a:gd name="T45" fmla="*/ 2147483647 h 47"/>
              <a:gd name="T46" fmla="*/ 2147483647 w 90"/>
              <a:gd name="T47" fmla="*/ 2147483647 h 47"/>
              <a:gd name="T48" fmla="*/ 2147483647 w 90"/>
              <a:gd name="T49" fmla="*/ 2147483647 h 47"/>
              <a:gd name="T50" fmla="*/ 2147483647 w 90"/>
              <a:gd name="T51" fmla="*/ 2147483647 h 47"/>
              <a:gd name="T52" fmla="*/ 2147483647 w 90"/>
              <a:gd name="T53" fmla="*/ 0 h 47"/>
              <a:gd name="T54" fmla="*/ 2147483647 w 90"/>
              <a:gd name="T55" fmla="*/ 0 h 47"/>
              <a:gd name="T56" fmla="*/ 2147483647 w 90"/>
              <a:gd name="T57" fmla="*/ 0 h 47"/>
              <a:gd name="T58" fmla="*/ 2147483647 w 90"/>
              <a:gd name="T59" fmla="*/ 2147483647 h 47"/>
              <a:gd name="T60" fmla="*/ 2147483647 w 90"/>
              <a:gd name="T61" fmla="*/ 2147483647 h 47"/>
              <a:gd name="T62" fmla="*/ 2147483647 w 90"/>
              <a:gd name="T63" fmla="*/ 2147483647 h 47"/>
              <a:gd name="T64" fmla="*/ 2147483647 w 90"/>
              <a:gd name="T65" fmla="*/ 2147483647 h 47"/>
              <a:gd name="T66" fmla="*/ 2147483647 w 90"/>
              <a:gd name="T67" fmla="*/ 2147483647 h 47"/>
              <a:gd name="T68" fmla="*/ 2147483647 w 90"/>
              <a:gd name="T69" fmla="*/ 2147483647 h 47"/>
              <a:gd name="T70" fmla="*/ 2147483647 w 90"/>
              <a:gd name="T71" fmla="*/ 2147483647 h 47"/>
              <a:gd name="T72" fmla="*/ 2147483647 w 90"/>
              <a:gd name="T73" fmla="*/ 2147483647 h 47"/>
              <a:gd name="T74" fmla="*/ 2147483647 w 90"/>
              <a:gd name="T75" fmla="*/ 2147483647 h 47"/>
              <a:gd name="T76" fmla="*/ 2147483647 w 90"/>
              <a:gd name="T77" fmla="*/ 2147483647 h 47"/>
              <a:gd name="T78" fmla="*/ 2147483647 w 90"/>
              <a:gd name="T79" fmla="*/ 2147483647 h 47"/>
              <a:gd name="T80" fmla="*/ 2147483647 w 90"/>
              <a:gd name="T81" fmla="*/ 2147483647 h 47"/>
              <a:gd name="T82" fmla="*/ 2147483647 w 90"/>
              <a:gd name="T83" fmla="*/ 2147483647 h 47"/>
              <a:gd name="T84" fmla="*/ 2147483647 w 90"/>
              <a:gd name="T85" fmla="*/ 2147483647 h 47"/>
              <a:gd name="T86" fmla="*/ 2147483647 w 90"/>
              <a:gd name="T87" fmla="*/ 2147483647 h 47"/>
              <a:gd name="T88" fmla="*/ 2147483647 w 90"/>
              <a:gd name="T89" fmla="*/ 2147483647 h 47"/>
              <a:gd name="T90" fmla="*/ 2147483647 w 90"/>
              <a:gd name="T91" fmla="*/ 2147483647 h 47"/>
              <a:gd name="T92" fmla="*/ 2147483647 w 90"/>
              <a:gd name="T93" fmla="*/ 2147483647 h 47"/>
              <a:gd name="T94" fmla="*/ 2147483647 w 90"/>
              <a:gd name="T95" fmla="*/ 2147483647 h 47"/>
              <a:gd name="T96" fmla="*/ 2147483647 w 90"/>
              <a:gd name="T97" fmla="*/ 2147483647 h 47"/>
              <a:gd name="T98" fmla="*/ 2147483647 w 90"/>
              <a:gd name="T99" fmla="*/ 2147483647 h 47"/>
              <a:gd name="T100" fmla="*/ 2147483647 w 90"/>
              <a:gd name="T101" fmla="*/ 2147483647 h 47"/>
              <a:gd name="T102" fmla="*/ 2147483647 w 90"/>
              <a:gd name="T103" fmla="*/ 2147483647 h 47"/>
              <a:gd name="T104" fmla="*/ 2147483647 w 90"/>
              <a:gd name="T105" fmla="*/ 2147483647 h 4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90"/>
              <a:gd name="T160" fmla="*/ 0 h 47"/>
              <a:gd name="T161" fmla="*/ 90 w 90"/>
              <a:gd name="T162" fmla="*/ 47 h 4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90" h="47">
                <a:moveTo>
                  <a:pt x="89" y="41"/>
                </a:moveTo>
                <a:lnTo>
                  <a:pt x="89" y="41"/>
                </a:lnTo>
                <a:lnTo>
                  <a:pt x="86" y="42"/>
                </a:lnTo>
                <a:lnTo>
                  <a:pt x="84" y="44"/>
                </a:lnTo>
                <a:lnTo>
                  <a:pt x="83" y="46"/>
                </a:lnTo>
                <a:lnTo>
                  <a:pt x="83" y="47"/>
                </a:lnTo>
                <a:lnTo>
                  <a:pt x="71" y="46"/>
                </a:lnTo>
                <a:lnTo>
                  <a:pt x="60" y="45"/>
                </a:lnTo>
                <a:lnTo>
                  <a:pt x="51" y="43"/>
                </a:lnTo>
                <a:lnTo>
                  <a:pt x="43" y="41"/>
                </a:lnTo>
                <a:lnTo>
                  <a:pt x="35" y="38"/>
                </a:lnTo>
                <a:lnTo>
                  <a:pt x="30" y="36"/>
                </a:lnTo>
                <a:lnTo>
                  <a:pt x="27" y="34"/>
                </a:lnTo>
                <a:lnTo>
                  <a:pt x="25" y="34"/>
                </a:lnTo>
                <a:lnTo>
                  <a:pt x="20" y="31"/>
                </a:lnTo>
                <a:lnTo>
                  <a:pt x="15" y="28"/>
                </a:lnTo>
                <a:lnTo>
                  <a:pt x="9" y="26"/>
                </a:lnTo>
                <a:lnTo>
                  <a:pt x="5" y="22"/>
                </a:lnTo>
                <a:lnTo>
                  <a:pt x="0" y="21"/>
                </a:lnTo>
                <a:lnTo>
                  <a:pt x="16" y="8"/>
                </a:lnTo>
                <a:lnTo>
                  <a:pt x="19" y="6"/>
                </a:lnTo>
                <a:lnTo>
                  <a:pt x="22" y="4"/>
                </a:lnTo>
                <a:lnTo>
                  <a:pt x="25" y="3"/>
                </a:lnTo>
                <a:lnTo>
                  <a:pt x="28" y="0"/>
                </a:lnTo>
                <a:lnTo>
                  <a:pt x="30" y="0"/>
                </a:lnTo>
                <a:lnTo>
                  <a:pt x="35" y="1"/>
                </a:lnTo>
                <a:lnTo>
                  <a:pt x="41" y="4"/>
                </a:lnTo>
                <a:lnTo>
                  <a:pt x="50" y="9"/>
                </a:lnTo>
                <a:lnTo>
                  <a:pt x="51" y="11"/>
                </a:lnTo>
                <a:lnTo>
                  <a:pt x="52" y="13"/>
                </a:lnTo>
                <a:lnTo>
                  <a:pt x="55" y="15"/>
                </a:lnTo>
                <a:lnTo>
                  <a:pt x="60" y="16"/>
                </a:lnTo>
                <a:lnTo>
                  <a:pt x="61" y="15"/>
                </a:lnTo>
                <a:lnTo>
                  <a:pt x="66" y="13"/>
                </a:lnTo>
                <a:lnTo>
                  <a:pt x="70" y="12"/>
                </a:lnTo>
                <a:lnTo>
                  <a:pt x="76" y="13"/>
                </a:lnTo>
                <a:lnTo>
                  <a:pt x="78" y="14"/>
                </a:lnTo>
                <a:lnTo>
                  <a:pt x="83" y="16"/>
                </a:lnTo>
                <a:lnTo>
                  <a:pt x="87" y="20"/>
                </a:lnTo>
                <a:lnTo>
                  <a:pt x="90" y="24"/>
                </a:lnTo>
                <a:lnTo>
                  <a:pt x="90" y="26"/>
                </a:lnTo>
                <a:lnTo>
                  <a:pt x="89" y="28"/>
                </a:lnTo>
                <a:lnTo>
                  <a:pt x="87" y="32"/>
                </a:lnTo>
                <a:lnTo>
                  <a:pt x="89" y="36"/>
                </a:lnTo>
                <a:lnTo>
                  <a:pt x="89" y="41"/>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618" name="Freeform 42"/>
          <p:cNvSpPr>
            <a:spLocks/>
          </p:cNvSpPr>
          <p:nvPr/>
        </p:nvSpPr>
        <p:spPr bwMode="auto">
          <a:xfrm>
            <a:off x="2914701" y="4616502"/>
            <a:ext cx="9525" cy="11113"/>
          </a:xfrm>
          <a:custGeom>
            <a:avLst/>
            <a:gdLst>
              <a:gd name="T0" fmla="*/ 2147483647 w 15"/>
              <a:gd name="T1" fmla="*/ 2147483647 h 15"/>
              <a:gd name="T2" fmla="*/ 2147483647 w 15"/>
              <a:gd name="T3" fmla="*/ 2147483647 h 15"/>
              <a:gd name="T4" fmla="*/ 2147483647 w 15"/>
              <a:gd name="T5" fmla="*/ 2147483647 h 15"/>
              <a:gd name="T6" fmla="*/ 2147483647 w 15"/>
              <a:gd name="T7" fmla="*/ 2147483647 h 15"/>
              <a:gd name="T8" fmla="*/ 2147483647 w 15"/>
              <a:gd name="T9" fmla="*/ 2147483647 h 15"/>
              <a:gd name="T10" fmla="*/ 2147483647 w 15"/>
              <a:gd name="T11" fmla="*/ 2147483647 h 15"/>
              <a:gd name="T12" fmla="*/ 2147483647 w 15"/>
              <a:gd name="T13" fmla="*/ 2147483647 h 15"/>
              <a:gd name="T14" fmla="*/ 2147483647 w 15"/>
              <a:gd name="T15" fmla="*/ 2147483647 h 15"/>
              <a:gd name="T16" fmla="*/ 2147483647 w 15"/>
              <a:gd name="T17" fmla="*/ 0 h 15"/>
              <a:gd name="T18" fmla="*/ 2147483647 w 15"/>
              <a:gd name="T19" fmla="*/ 2147483647 h 15"/>
              <a:gd name="T20" fmla="*/ 2147483647 w 15"/>
              <a:gd name="T21" fmla="*/ 2147483647 h 15"/>
              <a:gd name="T22" fmla="*/ 2147483647 w 15"/>
              <a:gd name="T23" fmla="*/ 2147483647 h 15"/>
              <a:gd name="T24" fmla="*/ 0 w 15"/>
              <a:gd name="T25" fmla="*/ 2147483647 h 15"/>
              <a:gd name="T26" fmla="*/ 2147483647 w 15"/>
              <a:gd name="T27" fmla="*/ 2147483647 h 15"/>
              <a:gd name="T28" fmla="*/ 2147483647 w 15"/>
              <a:gd name="T29" fmla="*/ 2147483647 h 15"/>
              <a:gd name="T30" fmla="*/ 2147483647 w 15"/>
              <a:gd name="T31" fmla="*/ 2147483647 h 15"/>
              <a:gd name="T32" fmla="*/ 2147483647 w 15"/>
              <a:gd name="T33" fmla="*/ 2147483647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
              <a:gd name="T52" fmla="*/ 0 h 15"/>
              <a:gd name="T53" fmla="*/ 15 w 15"/>
              <a:gd name="T54" fmla="*/ 15 h 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 h="15">
                <a:moveTo>
                  <a:pt x="8" y="15"/>
                </a:moveTo>
                <a:lnTo>
                  <a:pt x="10" y="13"/>
                </a:lnTo>
                <a:lnTo>
                  <a:pt x="13" y="12"/>
                </a:lnTo>
                <a:lnTo>
                  <a:pt x="14" y="10"/>
                </a:lnTo>
                <a:lnTo>
                  <a:pt x="15" y="8"/>
                </a:lnTo>
                <a:lnTo>
                  <a:pt x="14" y="4"/>
                </a:lnTo>
                <a:lnTo>
                  <a:pt x="13" y="2"/>
                </a:lnTo>
                <a:lnTo>
                  <a:pt x="10" y="1"/>
                </a:lnTo>
                <a:lnTo>
                  <a:pt x="8" y="0"/>
                </a:lnTo>
                <a:lnTo>
                  <a:pt x="5" y="1"/>
                </a:lnTo>
                <a:lnTo>
                  <a:pt x="2" y="2"/>
                </a:lnTo>
                <a:lnTo>
                  <a:pt x="1" y="4"/>
                </a:lnTo>
                <a:lnTo>
                  <a:pt x="0" y="8"/>
                </a:lnTo>
                <a:lnTo>
                  <a:pt x="1" y="10"/>
                </a:lnTo>
                <a:lnTo>
                  <a:pt x="2" y="12"/>
                </a:lnTo>
                <a:lnTo>
                  <a:pt x="5" y="13"/>
                </a:lnTo>
                <a:lnTo>
                  <a:pt x="8" y="1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619" name="Freeform 43"/>
          <p:cNvSpPr>
            <a:spLocks/>
          </p:cNvSpPr>
          <p:nvPr/>
        </p:nvSpPr>
        <p:spPr bwMode="auto">
          <a:xfrm>
            <a:off x="2914701" y="4616502"/>
            <a:ext cx="9525" cy="11113"/>
          </a:xfrm>
          <a:custGeom>
            <a:avLst/>
            <a:gdLst>
              <a:gd name="T0" fmla="*/ 2147483647 w 15"/>
              <a:gd name="T1" fmla="*/ 2147483647 h 15"/>
              <a:gd name="T2" fmla="*/ 2147483647 w 15"/>
              <a:gd name="T3" fmla="*/ 2147483647 h 15"/>
              <a:gd name="T4" fmla="*/ 2147483647 w 15"/>
              <a:gd name="T5" fmla="*/ 2147483647 h 15"/>
              <a:gd name="T6" fmla="*/ 2147483647 w 15"/>
              <a:gd name="T7" fmla="*/ 2147483647 h 15"/>
              <a:gd name="T8" fmla="*/ 2147483647 w 15"/>
              <a:gd name="T9" fmla="*/ 2147483647 h 15"/>
              <a:gd name="T10" fmla="*/ 2147483647 w 15"/>
              <a:gd name="T11" fmla="*/ 2147483647 h 15"/>
              <a:gd name="T12" fmla="*/ 2147483647 w 15"/>
              <a:gd name="T13" fmla="*/ 2147483647 h 15"/>
              <a:gd name="T14" fmla="*/ 2147483647 w 15"/>
              <a:gd name="T15" fmla="*/ 2147483647 h 15"/>
              <a:gd name="T16" fmla="*/ 2147483647 w 15"/>
              <a:gd name="T17" fmla="*/ 2147483647 h 15"/>
              <a:gd name="T18" fmla="*/ 2147483647 w 15"/>
              <a:gd name="T19" fmla="*/ 2147483647 h 15"/>
              <a:gd name="T20" fmla="*/ 2147483647 w 15"/>
              <a:gd name="T21" fmla="*/ 0 h 15"/>
              <a:gd name="T22" fmla="*/ 2147483647 w 15"/>
              <a:gd name="T23" fmla="*/ 0 h 15"/>
              <a:gd name="T24" fmla="*/ 2147483647 w 15"/>
              <a:gd name="T25" fmla="*/ 2147483647 h 15"/>
              <a:gd name="T26" fmla="*/ 2147483647 w 15"/>
              <a:gd name="T27" fmla="*/ 2147483647 h 15"/>
              <a:gd name="T28" fmla="*/ 2147483647 w 15"/>
              <a:gd name="T29" fmla="*/ 2147483647 h 15"/>
              <a:gd name="T30" fmla="*/ 0 w 15"/>
              <a:gd name="T31" fmla="*/ 2147483647 h 15"/>
              <a:gd name="T32" fmla="*/ 0 w 15"/>
              <a:gd name="T33" fmla="*/ 2147483647 h 15"/>
              <a:gd name="T34" fmla="*/ 2147483647 w 15"/>
              <a:gd name="T35" fmla="*/ 2147483647 h 15"/>
              <a:gd name="T36" fmla="*/ 2147483647 w 15"/>
              <a:gd name="T37" fmla="*/ 2147483647 h 15"/>
              <a:gd name="T38" fmla="*/ 2147483647 w 15"/>
              <a:gd name="T39" fmla="*/ 2147483647 h 15"/>
              <a:gd name="T40" fmla="*/ 2147483647 w 15"/>
              <a:gd name="T41" fmla="*/ 2147483647 h 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
              <a:gd name="T64" fmla="*/ 0 h 15"/>
              <a:gd name="T65" fmla="*/ 15 w 15"/>
              <a:gd name="T66" fmla="*/ 15 h 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 h="15">
                <a:moveTo>
                  <a:pt x="8" y="15"/>
                </a:moveTo>
                <a:lnTo>
                  <a:pt x="8" y="15"/>
                </a:lnTo>
                <a:lnTo>
                  <a:pt x="10" y="13"/>
                </a:lnTo>
                <a:lnTo>
                  <a:pt x="13" y="12"/>
                </a:lnTo>
                <a:lnTo>
                  <a:pt x="14" y="10"/>
                </a:lnTo>
                <a:lnTo>
                  <a:pt x="15" y="8"/>
                </a:lnTo>
                <a:lnTo>
                  <a:pt x="14" y="4"/>
                </a:lnTo>
                <a:lnTo>
                  <a:pt x="13" y="2"/>
                </a:lnTo>
                <a:lnTo>
                  <a:pt x="10" y="1"/>
                </a:lnTo>
                <a:lnTo>
                  <a:pt x="8" y="0"/>
                </a:lnTo>
                <a:lnTo>
                  <a:pt x="5" y="1"/>
                </a:lnTo>
                <a:lnTo>
                  <a:pt x="2" y="2"/>
                </a:lnTo>
                <a:lnTo>
                  <a:pt x="1" y="4"/>
                </a:lnTo>
                <a:lnTo>
                  <a:pt x="0" y="8"/>
                </a:lnTo>
                <a:lnTo>
                  <a:pt x="1" y="10"/>
                </a:lnTo>
                <a:lnTo>
                  <a:pt x="2" y="12"/>
                </a:lnTo>
                <a:lnTo>
                  <a:pt x="5" y="13"/>
                </a:lnTo>
                <a:lnTo>
                  <a:pt x="8" y="15"/>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620" name="Freeform 44"/>
          <p:cNvSpPr>
            <a:spLocks/>
          </p:cNvSpPr>
          <p:nvPr/>
        </p:nvSpPr>
        <p:spPr bwMode="auto">
          <a:xfrm>
            <a:off x="2895651" y="4518077"/>
            <a:ext cx="11113" cy="9525"/>
          </a:xfrm>
          <a:custGeom>
            <a:avLst/>
            <a:gdLst>
              <a:gd name="T0" fmla="*/ 2147483647 w 16"/>
              <a:gd name="T1" fmla="*/ 2147483647 h 12"/>
              <a:gd name="T2" fmla="*/ 2147483647 w 16"/>
              <a:gd name="T3" fmla="*/ 2147483647 h 12"/>
              <a:gd name="T4" fmla="*/ 2147483647 w 16"/>
              <a:gd name="T5" fmla="*/ 2147483647 h 12"/>
              <a:gd name="T6" fmla="*/ 2147483647 w 16"/>
              <a:gd name="T7" fmla="*/ 2147483647 h 12"/>
              <a:gd name="T8" fmla="*/ 2147483647 w 16"/>
              <a:gd name="T9" fmla="*/ 2147483647 h 12"/>
              <a:gd name="T10" fmla="*/ 2147483647 w 16"/>
              <a:gd name="T11" fmla="*/ 2147483647 h 12"/>
              <a:gd name="T12" fmla="*/ 2147483647 w 16"/>
              <a:gd name="T13" fmla="*/ 2147483647 h 12"/>
              <a:gd name="T14" fmla="*/ 2147483647 w 16"/>
              <a:gd name="T15" fmla="*/ 2147483647 h 12"/>
              <a:gd name="T16" fmla="*/ 2147483647 w 16"/>
              <a:gd name="T17" fmla="*/ 0 h 12"/>
              <a:gd name="T18" fmla="*/ 2147483647 w 16"/>
              <a:gd name="T19" fmla="*/ 2147483647 h 12"/>
              <a:gd name="T20" fmla="*/ 2147483647 w 16"/>
              <a:gd name="T21" fmla="*/ 2147483647 h 12"/>
              <a:gd name="T22" fmla="*/ 2147483647 w 16"/>
              <a:gd name="T23" fmla="*/ 2147483647 h 12"/>
              <a:gd name="T24" fmla="*/ 0 w 16"/>
              <a:gd name="T25" fmla="*/ 2147483647 h 12"/>
              <a:gd name="T26" fmla="*/ 2147483647 w 16"/>
              <a:gd name="T27" fmla="*/ 2147483647 h 12"/>
              <a:gd name="T28" fmla="*/ 2147483647 w 16"/>
              <a:gd name="T29" fmla="*/ 2147483647 h 12"/>
              <a:gd name="T30" fmla="*/ 2147483647 w 16"/>
              <a:gd name="T31" fmla="*/ 2147483647 h 12"/>
              <a:gd name="T32" fmla="*/ 2147483647 w 16"/>
              <a:gd name="T33" fmla="*/ 2147483647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
              <a:gd name="T52" fmla="*/ 0 h 12"/>
              <a:gd name="T53" fmla="*/ 16 w 16"/>
              <a:gd name="T54" fmla="*/ 12 h 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 h="12">
                <a:moveTo>
                  <a:pt x="8" y="12"/>
                </a:moveTo>
                <a:lnTo>
                  <a:pt x="11" y="12"/>
                </a:lnTo>
                <a:lnTo>
                  <a:pt x="14" y="11"/>
                </a:lnTo>
                <a:lnTo>
                  <a:pt x="15" y="9"/>
                </a:lnTo>
                <a:lnTo>
                  <a:pt x="16" y="6"/>
                </a:lnTo>
                <a:lnTo>
                  <a:pt x="15" y="4"/>
                </a:lnTo>
                <a:lnTo>
                  <a:pt x="14" y="2"/>
                </a:lnTo>
                <a:lnTo>
                  <a:pt x="11" y="1"/>
                </a:lnTo>
                <a:lnTo>
                  <a:pt x="8" y="0"/>
                </a:lnTo>
                <a:lnTo>
                  <a:pt x="4" y="1"/>
                </a:lnTo>
                <a:lnTo>
                  <a:pt x="2" y="2"/>
                </a:lnTo>
                <a:lnTo>
                  <a:pt x="1" y="4"/>
                </a:lnTo>
                <a:lnTo>
                  <a:pt x="0" y="6"/>
                </a:lnTo>
                <a:lnTo>
                  <a:pt x="1" y="9"/>
                </a:lnTo>
                <a:lnTo>
                  <a:pt x="2" y="11"/>
                </a:lnTo>
                <a:lnTo>
                  <a:pt x="4" y="12"/>
                </a:lnTo>
                <a:lnTo>
                  <a:pt x="8" y="1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621" name="Freeform 45"/>
          <p:cNvSpPr>
            <a:spLocks/>
          </p:cNvSpPr>
          <p:nvPr/>
        </p:nvSpPr>
        <p:spPr bwMode="auto">
          <a:xfrm>
            <a:off x="2895651" y="4518077"/>
            <a:ext cx="11113" cy="9525"/>
          </a:xfrm>
          <a:custGeom>
            <a:avLst/>
            <a:gdLst>
              <a:gd name="T0" fmla="*/ 2147483647 w 16"/>
              <a:gd name="T1" fmla="*/ 2147483647 h 12"/>
              <a:gd name="T2" fmla="*/ 2147483647 w 16"/>
              <a:gd name="T3" fmla="*/ 2147483647 h 12"/>
              <a:gd name="T4" fmla="*/ 2147483647 w 16"/>
              <a:gd name="T5" fmla="*/ 2147483647 h 12"/>
              <a:gd name="T6" fmla="*/ 2147483647 w 16"/>
              <a:gd name="T7" fmla="*/ 2147483647 h 12"/>
              <a:gd name="T8" fmla="*/ 2147483647 w 16"/>
              <a:gd name="T9" fmla="*/ 2147483647 h 12"/>
              <a:gd name="T10" fmla="*/ 2147483647 w 16"/>
              <a:gd name="T11" fmla="*/ 2147483647 h 12"/>
              <a:gd name="T12" fmla="*/ 2147483647 w 16"/>
              <a:gd name="T13" fmla="*/ 2147483647 h 12"/>
              <a:gd name="T14" fmla="*/ 2147483647 w 16"/>
              <a:gd name="T15" fmla="*/ 2147483647 h 12"/>
              <a:gd name="T16" fmla="*/ 2147483647 w 16"/>
              <a:gd name="T17" fmla="*/ 2147483647 h 12"/>
              <a:gd name="T18" fmla="*/ 2147483647 w 16"/>
              <a:gd name="T19" fmla="*/ 2147483647 h 12"/>
              <a:gd name="T20" fmla="*/ 2147483647 w 16"/>
              <a:gd name="T21" fmla="*/ 0 h 12"/>
              <a:gd name="T22" fmla="*/ 2147483647 w 16"/>
              <a:gd name="T23" fmla="*/ 0 h 12"/>
              <a:gd name="T24" fmla="*/ 2147483647 w 16"/>
              <a:gd name="T25" fmla="*/ 2147483647 h 12"/>
              <a:gd name="T26" fmla="*/ 2147483647 w 16"/>
              <a:gd name="T27" fmla="*/ 2147483647 h 12"/>
              <a:gd name="T28" fmla="*/ 2147483647 w 16"/>
              <a:gd name="T29" fmla="*/ 2147483647 h 12"/>
              <a:gd name="T30" fmla="*/ 0 w 16"/>
              <a:gd name="T31" fmla="*/ 2147483647 h 12"/>
              <a:gd name="T32" fmla="*/ 0 w 16"/>
              <a:gd name="T33" fmla="*/ 2147483647 h 12"/>
              <a:gd name="T34" fmla="*/ 2147483647 w 16"/>
              <a:gd name="T35" fmla="*/ 2147483647 h 12"/>
              <a:gd name="T36" fmla="*/ 2147483647 w 16"/>
              <a:gd name="T37" fmla="*/ 2147483647 h 12"/>
              <a:gd name="T38" fmla="*/ 2147483647 w 16"/>
              <a:gd name="T39" fmla="*/ 2147483647 h 12"/>
              <a:gd name="T40" fmla="*/ 2147483647 w 16"/>
              <a:gd name="T41" fmla="*/ 2147483647 h 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
              <a:gd name="T64" fmla="*/ 0 h 12"/>
              <a:gd name="T65" fmla="*/ 16 w 16"/>
              <a:gd name="T66" fmla="*/ 12 h 1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 h="12">
                <a:moveTo>
                  <a:pt x="8" y="12"/>
                </a:moveTo>
                <a:lnTo>
                  <a:pt x="8" y="12"/>
                </a:lnTo>
                <a:lnTo>
                  <a:pt x="11" y="12"/>
                </a:lnTo>
                <a:lnTo>
                  <a:pt x="14" y="11"/>
                </a:lnTo>
                <a:lnTo>
                  <a:pt x="15" y="9"/>
                </a:lnTo>
                <a:lnTo>
                  <a:pt x="16" y="6"/>
                </a:lnTo>
                <a:lnTo>
                  <a:pt x="15" y="4"/>
                </a:lnTo>
                <a:lnTo>
                  <a:pt x="14" y="2"/>
                </a:lnTo>
                <a:lnTo>
                  <a:pt x="11" y="1"/>
                </a:lnTo>
                <a:lnTo>
                  <a:pt x="8" y="0"/>
                </a:lnTo>
                <a:lnTo>
                  <a:pt x="4" y="1"/>
                </a:lnTo>
                <a:lnTo>
                  <a:pt x="2" y="2"/>
                </a:lnTo>
                <a:lnTo>
                  <a:pt x="1" y="4"/>
                </a:lnTo>
                <a:lnTo>
                  <a:pt x="0" y="6"/>
                </a:lnTo>
                <a:lnTo>
                  <a:pt x="1" y="9"/>
                </a:lnTo>
                <a:lnTo>
                  <a:pt x="2" y="11"/>
                </a:lnTo>
                <a:lnTo>
                  <a:pt x="4" y="12"/>
                </a:lnTo>
                <a:lnTo>
                  <a:pt x="8" y="12"/>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622" name="Freeform 46"/>
          <p:cNvSpPr>
            <a:spLocks/>
          </p:cNvSpPr>
          <p:nvPr/>
        </p:nvSpPr>
        <p:spPr bwMode="auto">
          <a:xfrm>
            <a:off x="2917876" y="4546600"/>
            <a:ext cx="9525" cy="12700"/>
          </a:xfrm>
          <a:custGeom>
            <a:avLst/>
            <a:gdLst>
              <a:gd name="T0" fmla="*/ 2147483647 w 15"/>
              <a:gd name="T1" fmla="*/ 2147483647 h 15"/>
              <a:gd name="T2" fmla="*/ 2147483647 w 15"/>
              <a:gd name="T3" fmla="*/ 2147483647 h 15"/>
              <a:gd name="T4" fmla="*/ 2147483647 w 15"/>
              <a:gd name="T5" fmla="*/ 2147483647 h 15"/>
              <a:gd name="T6" fmla="*/ 2147483647 w 15"/>
              <a:gd name="T7" fmla="*/ 2147483647 h 15"/>
              <a:gd name="T8" fmla="*/ 2147483647 w 15"/>
              <a:gd name="T9" fmla="*/ 2147483647 h 15"/>
              <a:gd name="T10" fmla="*/ 2147483647 w 15"/>
              <a:gd name="T11" fmla="*/ 2147483647 h 15"/>
              <a:gd name="T12" fmla="*/ 2147483647 w 15"/>
              <a:gd name="T13" fmla="*/ 2147483647 h 15"/>
              <a:gd name="T14" fmla="*/ 2147483647 w 15"/>
              <a:gd name="T15" fmla="*/ 2147483647 h 15"/>
              <a:gd name="T16" fmla="*/ 2147483647 w 15"/>
              <a:gd name="T17" fmla="*/ 0 h 15"/>
              <a:gd name="T18" fmla="*/ 2147483647 w 15"/>
              <a:gd name="T19" fmla="*/ 2147483647 h 15"/>
              <a:gd name="T20" fmla="*/ 2147483647 w 15"/>
              <a:gd name="T21" fmla="*/ 2147483647 h 15"/>
              <a:gd name="T22" fmla="*/ 2147483647 w 15"/>
              <a:gd name="T23" fmla="*/ 2147483647 h 15"/>
              <a:gd name="T24" fmla="*/ 0 w 15"/>
              <a:gd name="T25" fmla="*/ 2147483647 h 15"/>
              <a:gd name="T26" fmla="*/ 2147483647 w 15"/>
              <a:gd name="T27" fmla="*/ 2147483647 h 15"/>
              <a:gd name="T28" fmla="*/ 2147483647 w 15"/>
              <a:gd name="T29" fmla="*/ 2147483647 h 15"/>
              <a:gd name="T30" fmla="*/ 2147483647 w 15"/>
              <a:gd name="T31" fmla="*/ 2147483647 h 15"/>
              <a:gd name="T32" fmla="*/ 2147483647 w 15"/>
              <a:gd name="T33" fmla="*/ 2147483647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
              <a:gd name="T52" fmla="*/ 0 h 15"/>
              <a:gd name="T53" fmla="*/ 15 w 15"/>
              <a:gd name="T54" fmla="*/ 15 h 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 h="15">
                <a:moveTo>
                  <a:pt x="9" y="15"/>
                </a:moveTo>
                <a:lnTo>
                  <a:pt x="11" y="14"/>
                </a:lnTo>
                <a:lnTo>
                  <a:pt x="13" y="13"/>
                </a:lnTo>
                <a:lnTo>
                  <a:pt x="14" y="11"/>
                </a:lnTo>
                <a:lnTo>
                  <a:pt x="15" y="8"/>
                </a:lnTo>
                <a:lnTo>
                  <a:pt x="14" y="5"/>
                </a:lnTo>
                <a:lnTo>
                  <a:pt x="13" y="3"/>
                </a:lnTo>
                <a:lnTo>
                  <a:pt x="11" y="1"/>
                </a:lnTo>
                <a:lnTo>
                  <a:pt x="9" y="0"/>
                </a:lnTo>
                <a:lnTo>
                  <a:pt x="5" y="1"/>
                </a:lnTo>
                <a:lnTo>
                  <a:pt x="3" y="3"/>
                </a:lnTo>
                <a:lnTo>
                  <a:pt x="2" y="5"/>
                </a:lnTo>
                <a:lnTo>
                  <a:pt x="0" y="8"/>
                </a:lnTo>
                <a:lnTo>
                  <a:pt x="2" y="11"/>
                </a:lnTo>
                <a:lnTo>
                  <a:pt x="3" y="13"/>
                </a:lnTo>
                <a:lnTo>
                  <a:pt x="5" y="14"/>
                </a:lnTo>
                <a:lnTo>
                  <a:pt x="9" y="1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623" name="Freeform 47"/>
          <p:cNvSpPr>
            <a:spLocks/>
          </p:cNvSpPr>
          <p:nvPr/>
        </p:nvSpPr>
        <p:spPr bwMode="auto">
          <a:xfrm>
            <a:off x="2917876" y="4546600"/>
            <a:ext cx="9525" cy="12700"/>
          </a:xfrm>
          <a:custGeom>
            <a:avLst/>
            <a:gdLst>
              <a:gd name="T0" fmla="*/ 2147483647 w 15"/>
              <a:gd name="T1" fmla="*/ 2147483647 h 15"/>
              <a:gd name="T2" fmla="*/ 2147483647 w 15"/>
              <a:gd name="T3" fmla="*/ 2147483647 h 15"/>
              <a:gd name="T4" fmla="*/ 2147483647 w 15"/>
              <a:gd name="T5" fmla="*/ 2147483647 h 15"/>
              <a:gd name="T6" fmla="*/ 2147483647 w 15"/>
              <a:gd name="T7" fmla="*/ 2147483647 h 15"/>
              <a:gd name="T8" fmla="*/ 2147483647 w 15"/>
              <a:gd name="T9" fmla="*/ 2147483647 h 15"/>
              <a:gd name="T10" fmla="*/ 2147483647 w 15"/>
              <a:gd name="T11" fmla="*/ 2147483647 h 15"/>
              <a:gd name="T12" fmla="*/ 2147483647 w 15"/>
              <a:gd name="T13" fmla="*/ 2147483647 h 15"/>
              <a:gd name="T14" fmla="*/ 2147483647 w 15"/>
              <a:gd name="T15" fmla="*/ 2147483647 h 15"/>
              <a:gd name="T16" fmla="*/ 2147483647 w 15"/>
              <a:gd name="T17" fmla="*/ 2147483647 h 15"/>
              <a:gd name="T18" fmla="*/ 2147483647 w 15"/>
              <a:gd name="T19" fmla="*/ 2147483647 h 15"/>
              <a:gd name="T20" fmla="*/ 2147483647 w 15"/>
              <a:gd name="T21" fmla="*/ 0 h 15"/>
              <a:gd name="T22" fmla="*/ 2147483647 w 15"/>
              <a:gd name="T23" fmla="*/ 0 h 15"/>
              <a:gd name="T24" fmla="*/ 2147483647 w 15"/>
              <a:gd name="T25" fmla="*/ 2147483647 h 15"/>
              <a:gd name="T26" fmla="*/ 2147483647 w 15"/>
              <a:gd name="T27" fmla="*/ 2147483647 h 15"/>
              <a:gd name="T28" fmla="*/ 2147483647 w 15"/>
              <a:gd name="T29" fmla="*/ 2147483647 h 15"/>
              <a:gd name="T30" fmla="*/ 0 w 15"/>
              <a:gd name="T31" fmla="*/ 2147483647 h 15"/>
              <a:gd name="T32" fmla="*/ 0 w 15"/>
              <a:gd name="T33" fmla="*/ 2147483647 h 15"/>
              <a:gd name="T34" fmla="*/ 2147483647 w 15"/>
              <a:gd name="T35" fmla="*/ 2147483647 h 15"/>
              <a:gd name="T36" fmla="*/ 2147483647 w 15"/>
              <a:gd name="T37" fmla="*/ 2147483647 h 15"/>
              <a:gd name="T38" fmla="*/ 2147483647 w 15"/>
              <a:gd name="T39" fmla="*/ 2147483647 h 15"/>
              <a:gd name="T40" fmla="*/ 2147483647 w 15"/>
              <a:gd name="T41" fmla="*/ 2147483647 h 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
              <a:gd name="T64" fmla="*/ 0 h 15"/>
              <a:gd name="T65" fmla="*/ 15 w 15"/>
              <a:gd name="T66" fmla="*/ 15 h 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 h="15">
                <a:moveTo>
                  <a:pt x="9" y="15"/>
                </a:moveTo>
                <a:lnTo>
                  <a:pt x="9" y="15"/>
                </a:lnTo>
                <a:lnTo>
                  <a:pt x="11" y="14"/>
                </a:lnTo>
                <a:lnTo>
                  <a:pt x="13" y="13"/>
                </a:lnTo>
                <a:lnTo>
                  <a:pt x="14" y="11"/>
                </a:lnTo>
                <a:lnTo>
                  <a:pt x="15" y="8"/>
                </a:lnTo>
                <a:lnTo>
                  <a:pt x="14" y="5"/>
                </a:lnTo>
                <a:lnTo>
                  <a:pt x="13" y="3"/>
                </a:lnTo>
                <a:lnTo>
                  <a:pt x="11" y="1"/>
                </a:lnTo>
                <a:lnTo>
                  <a:pt x="9" y="0"/>
                </a:lnTo>
                <a:lnTo>
                  <a:pt x="5" y="1"/>
                </a:lnTo>
                <a:lnTo>
                  <a:pt x="3" y="3"/>
                </a:lnTo>
                <a:lnTo>
                  <a:pt x="2" y="5"/>
                </a:lnTo>
                <a:lnTo>
                  <a:pt x="0" y="8"/>
                </a:lnTo>
                <a:lnTo>
                  <a:pt x="2" y="11"/>
                </a:lnTo>
                <a:lnTo>
                  <a:pt x="3" y="13"/>
                </a:lnTo>
                <a:lnTo>
                  <a:pt x="5" y="14"/>
                </a:lnTo>
                <a:lnTo>
                  <a:pt x="9" y="15"/>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624" name="Freeform 48"/>
          <p:cNvSpPr>
            <a:spLocks/>
          </p:cNvSpPr>
          <p:nvPr/>
        </p:nvSpPr>
        <p:spPr bwMode="auto">
          <a:xfrm>
            <a:off x="2917825" y="4592638"/>
            <a:ext cx="7938" cy="12700"/>
          </a:xfrm>
          <a:custGeom>
            <a:avLst/>
            <a:gdLst>
              <a:gd name="T0" fmla="*/ 2147483647 w 13"/>
              <a:gd name="T1" fmla="*/ 2147483647 h 15"/>
              <a:gd name="T2" fmla="*/ 2147483647 w 13"/>
              <a:gd name="T3" fmla="*/ 2147483647 h 15"/>
              <a:gd name="T4" fmla="*/ 2147483647 w 13"/>
              <a:gd name="T5" fmla="*/ 2147483647 h 15"/>
              <a:gd name="T6" fmla="*/ 2147483647 w 13"/>
              <a:gd name="T7" fmla="*/ 2147483647 h 15"/>
              <a:gd name="T8" fmla="*/ 2147483647 w 13"/>
              <a:gd name="T9" fmla="*/ 2147483647 h 15"/>
              <a:gd name="T10" fmla="*/ 2147483647 w 13"/>
              <a:gd name="T11" fmla="*/ 2147483647 h 15"/>
              <a:gd name="T12" fmla="*/ 2147483647 w 13"/>
              <a:gd name="T13" fmla="*/ 2147483647 h 15"/>
              <a:gd name="T14" fmla="*/ 2147483647 w 13"/>
              <a:gd name="T15" fmla="*/ 2147483647 h 15"/>
              <a:gd name="T16" fmla="*/ 2147483647 w 13"/>
              <a:gd name="T17" fmla="*/ 0 h 15"/>
              <a:gd name="T18" fmla="*/ 2147483647 w 13"/>
              <a:gd name="T19" fmla="*/ 2147483647 h 15"/>
              <a:gd name="T20" fmla="*/ 2147483647 w 13"/>
              <a:gd name="T21" fmla="*/ 2147483647 h 15"/>
              <a:gd name="T22" fmla="*/ 2147483647 w 13"/>
              <a:gd name="T23" fmla="*/ 2147483647 h 15"/>
              <a:gd name="T24" fmla="*/ 0 w 13"/>
              <a:gd name="T25" fmla="*/ 2147483647 h 15"/>
              <a:gd name="T26" fmla="*/ 2147483647 w 13"/>
              <a:gd name="T27" fmla="*/ 2147483647 h 15"/>
              <a:gd name="T28" fmla="*/ 2147483647 w 13"/>
              <a:gd name="T29" fmla="*/ 2147483647 h 15"/>
              <a:gd name="T30" fmla="*/ 2147483647 w 13"/>
              <a:gd name="T31" fmla="*/ 2147483647 h 15"/>
              <a:gd name="T32" fmla="*/ 2147483647 w 13"/>
              <a:gd name="T33" fmla="*/ 2147483647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
              <a:gd name="T52" fmla="*/ 0 h 15"/>
              <a:gd name="T53" fmla="*/ 13 w 13"/>
              <a:gd name="T54" fmla="*/ 15 h 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 h="15">
                <a:moveTo>
                  <a:pt x="7" y="15"/>
                </a:moveTo>
                <a:lnTo>
                  <a:pt x="10" y="14"/>
                </a:lnTo>
                <a:lnTo>
                  <a:pt x="12" y="13"/>
                </a:lnTo>
                <a:lnTo>
                  <a:pt x="13" y="10"/>
                </a:lnTo>
                <a:lnTo>
                  <a:pt x="13" y="8"/>
                </a:lnTo>
                <a:lnTo>
                  <a:pt x="13" y="5"/>
                </a:lnTo>
                <a:lnTo>
                  <a:pt x="12" y="2"/>
                </a:lnTo>
                <a:lnTo>
                  <a:pt x="10" y="1"/>
                </a:lnTo>
                <a:lnTo>
                  <a:pt x="7" y="0"/>
                </a:lnTo>
                <a:lnTo>
                  <a:pt x="5" y="1"/>
                </a:lnTo>
                <a:lnTo>
                  <a:pt x="3" y="2"/>
                </a:lnTo>
                <a:lnTo>
                  <a:pt x="2" y="5"/>
                </a:lnTo>
                <a:lnTo>
                  <a:pt x="0" y="8"/>
                </a:lnTo>
                <a:lnTo>
                  <a:pt x="2" y="10"/>
                </a:lnTo>
                <a:lnTo>
                  <a:pt x="3" y="13"/>
                </a:lnTo>
                <a:lnTo>
                  <a:pt x="5" y="14"/>
                </a:lnTo>
                <a:lnTo>
                  <a:pt x="7" y="1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625" name="Freeform 49"/>
          <p:cNvSpPr>
            <a:spLocks/>
          </p:cNvSpPr>
          <p:nvPr/>
        </p:nvSpPr>
        <p:spPr bwMode="auto">
          <a:xfrm>
            <a:off x="2917825" y="4592638"/>
            <a:ext cx="7938" cy="12700"/>
          </a:xfrm>
          <a:custGeom>
            <a:avLst/>
            <a:gdLst>
              <a:gd name="T0" fmla="*/ 2147483647 w 13"/>
              <a:gd name="T1" fmla="*/ 2147483647 h 15"/>
              <a:gd name="T2" fmla="*/ 2147483647 w 13"/>
              <a:gd name="T3" fmla="*/ 2147483647 h 15"/>
              <a:gd name="T4" fmla="*/ 2147483647 w 13"/>
              <a:gd name="T5" fmla="*/ 2147483647 h 15"/>
              <a:gd name="T6" fmla="*/ 2147483647 w 13"/>
              <a:gd name="T7" fmla="*/ 2147483647 h 15"/>
              <a:gd name="T8" fmla="*/ 2147483647 w 13"/>
              <a:gd name="T9" fmla="*/ 2147483647 h 15"/>
              <a:gd name="T10" fmla="*/ 2147483647 w 13"/>
              <a:gd name="T11" fmla="*/ 2147483647 h 15"/>
              <a:gd name="T12" fmla="*/ 2147483647 w 13"/>
              <a:gd name="T13" fmla="*/ 2147483647 h 15"/>
              <a:gd name="T14" fmla="*/ 2147483647 w 13"/>
              <a:gd name="T15" fmla="*/ 2147483647 h 15"/>
              <a:gd name="T16" fmla="*/ 2147483647 w 13"/>
              <a:gd name="T17" fmla="*/ 2147483647 h 15"/>
              <a:gd name="T18" fmla="*/ 2147483647 w 13"/>
              <a:gd name="T19" fmla="*/ 2147483647 h 15"/>
              <a:gd name="T20" fmla="*/ 2147483647 w 13"/>
              <a:gd name="T21" fmla="*/ 0 h 15"/>
              <a:gd name="T22" fmla="*/ 2147483647 w 13"/>
              <a:gd name="T23" fmla="*/ 0 h 15"/>
              <a:gd name="T24" fmla="*/ 2147483647 w 13"/>
              <a:gd name="T25" fmla="*/ 2147483647 h 15"/>
              <a:gd name="T26" fmla="*/ 2147483647 w 13"/>
              <a:gd name="T27" fmla="*/ 2147483647 h 15"/>
              <a:gd name="T28" fmla="*/ 2147483647 w 13"/>
              <a:gd name="T29" fmla="*/ 2147483647 h 15"/>
              <a:gd name="T30" fmla="*/ 0 w 13"/>
              <a:gd name="T31" fmla="*/ 2147483647 h 15"/>
              <a:gd name="T32" fmla="*/ 0 w 13"/>
              <a:gd name="T33" fmla="*/ 2147483647 h 15"/>
              <a:gd name="T34" fmla="*/ 2147483647 w 13"/>
              <a:gd name="T35" fmla="*/ 2147483647 h 15"/>
              <a:gd name="T36" fmla="*/ 2147483647 w 13"/>
              <a:gd name="T37" fmla="*/ 2147483647 h 15"/>
              <a:gd name="T38" fmla="*/ 2147483647 w 13"/>
              <a:gd name="T39" fmla="*/ 2147483647 h 15"/>
              <a:gd name="T40" fmla="*/ 2147483647 w 13"/>
              <a:gd name="T41" fmla="*/ 2147483647 h 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
              <a:gd name="T64" fmla="*/ 0 h 15"/>
              <a:gd name="T65" fmla="*/ 13 w 13"/>
              <a:gd name="T66" fmla="*/ 15 h 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 h="15">
                <a:moveTo>
                  <a:pt x="7" y="15"/>
                </a:moveTo>
                <a:lnTo>
                  <a:pt x="7" y="15"/>
                </a:lnTo>
                <a:lnTo>
                  <a:pt x="10" y="14"/>
                </a:lnTo>
                <a:lnTo>
                  <a:pt x="12" y="13"/>
                </a:lnTo>
                <a:lnTo>
                  <a:pt x="13" y="10"/>
                </a:lnTo>
                <a:lnTo>
                  <a:pt x="13" y="8"/>
                </a:lnTo>
                <a:lnTo>
                  <a:pt x="13" y="5"/>
                </a:lnTo>
                <a:lnTo>
                  <a:pt x="12" y="2"/>
                </a:lnTo>
                <a:lnTo>
                  <a:pt x="10" y="1"/>
                </a:lnTo>
                <a:lnTo>
                  <a:pt x="7" y="0"/>
                </a:lnTo>
                <a:lnTo>
                  <a:pt x="5" y="1"/>
                </a:lnTo>
                <a:lnTo>
                  <a:pt x="3" y="2"/>
                </a:lnTo>
                <a:lnTo>
                  <a:pt x="2" y="5"/>
                </a:lnTo>
                <a:lnTo>
                  <a:pt x="0" y="8"/>
                </a:lnTo>
                <a:lnTo>
                  <a:pt x="2" y="10"/>
                </a:lnTo>
                <a:lnTo>
                  <a:pt x="3" y="13"/>
                </a:lnTo>
                <a:lnTo>
                  <a:pt x="5" y="14"/>
                </a:lnTo>
                <a:lnTo>
                  <a:pt x="7" y="1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626" name="Freeform 50"/>
          <p:cNvSpPr>
            <a:spLocks/>
          </p:cNvSpPr>
          <p:nvPr/>
        </p:nvSpPr>
        <p:spPr bwMode="auto">
          <a:xfrm>
            <a:off x="2921002" y="4567241"/>
            <a:ext cx="3175" cy="15875"/>
          </a:xfrm>
          <a:custGeom>
            <a:avLst/>
            <a:gdLst>
              <a:gd name="T0" fmla="*/ 2147483647 w 5"/>
              <a:gd name="T1" fmla="*/ 2147483647 h 19"/>
              <a:gd name="T2" fmla="*/ 2147483647 w 5"/>
              <a:gd name="T3" fmla="*/ 2147483647 h 19"/>
              <a:gd name="T4" fmla="*/ 2147483647 w 5"/>
              <a:gd name="T5" fmla="*/ 2147483647 h 19"/>
              <a:gd name="T6" fmla="*/ 2147483647 w 5"/>
              <a:gd name="T7" fmla="*/ 2147483647 h 19"/>
              <a:gd name="T8" fmla="*/ 2147483647 w 5"/>
              <a:gd name="T9" fmla="*/ 2147483647 h 19"/>
              <a:gd name="T10" fmla="*/ 2147483647 w 5"/>
              <a:gd name="T11" fmla="*/ 2147483647 h 19"/>
              <a:gd name="T12" fmla="*/ 2147483647 w 5"/>
              <a:gd name="T13" fmla="*/ 2147483647 h 19"/>
              <a:gd name="T14" fmla="*/ 2147483647 w 5"/>
              <a:gd name="T15" fmla="*/ 2147483647 h 19"/>
              <a:gd name="T16" fmla="*/ 2147483647 w 5"/>
              <a:gd name="T17" fmla="*/ 0 h 19"/>
              <a:gd name="T18" fmla="*/ 2147483647 w 5"/>
              <a:gd name="T19" fmla="*/ 2147483647 h 19"/>
              <a:gd name="T20" fmla="*/ 2147483647 w 5"/>
              <a:gd name="T21" fmla="*/ 2147483647 h 19"/>
              <a:gd name="T22" fmla="*/ 0 w 5"/>
              <a:gd name="T23" fmla="*/ 2147483647 h 19"/>
              <a:gd name="T24" fmla="*/ 0 w 5"/>
              <a:gd name="T25" fmla="*/ 2147483647 h 19"/>
              <a:gd name="T26" fmla="*/ 0 w 5"/>
              <a:gd name="T27" fmla="*/ 2147483647 h 19"/>
              <a:gd name="T28" fmla="*/ 2147483647 w 5"/>
              <a:gd name="T29" fmla="*/ 2147483647 h 19"/>
              <a:gd name="T30" fmla="*/ 2147483647 w 5"/>
              <a:gd name="T31" fmla="*/ 2147483647 h 19"/>
              <a:gd name="T32" fmla="*/ 2147483647 w 5"/>
              <a:gd name="T33" fmla="*/ 2147483647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
              <a:gd name="T52" fmla="*/ 0 h 19"/>
              <a:gd name="T53" fmla="*/ 5 w 5"/>
              <a:gd name="T54" fmla="*/ 19 h 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 h="19">
                <a:moveTo>
                  <a:pt x="3" y="19"/>
                </a:moveTo>
                <a:lnTo>
                  <a:pt x="4" y="18"/>
                </a:lnTo>
                <a:lnTo>
                  <a:pt x="4" y="16"/>
                </a:lnTo>
                <a:lnTo>
                  <a:pt x="5" y="14"/>
                </a:lnTo>
                <a:lnTo>
                  <a:pt x="5" y="10"/>
                </a:lnTo>
                <a:lnTo>
                  <a:pt x="5" y="6"/>
                </a:lnTo>
                <a:lnTo>
                  <a:pt x="4" y="3"/>
                </a:lnTo>
                <a:lnTo>
                  <a:pt x="4" y="1"/>
                </a:lnTo>
                <a:lnTo>
                  <a:pt x="3" y="0"/>
                </a:lnTo>
                <a:lnTo>
                  <a:pt x="2" y="1"/>
                </a:lnTo>
                <a:lnTo>
                  <a:pt x="2" y="3"/>
                </a:lnTo>
                <a:lnTo>
                  <a:pt x="0" y="6"/>
                </a:lnTo>
                <a:lnTo>
                  <a:pt x="0" y="10"/>
                </a:lnTo>
                <a:lnTo>
                  <a:pt x="0" y="14"/>
                </a:lnTo>
                <a:lnTo>
                  <a:pt x="2" y="16"/>
                </a:lnTo>
                <a:lnTo>
                  <a:pt x="2" y="18"/>
                </a:lnTo>
                <a:lnTo>
                  <a:pt x="3" y="1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627" name="Freeform 51"/>
          <p:cNvSpPr>
            <a:spLocks/>
          </p:cNvSpPr>
          <p:nvPr/>
        </p:nvSpPr>
        <p:spPr bwMode="auto">
          <a:xfrm>
            <a:off x="2921002" y="4567241"/>
            <a:ext cx="3175" cy="15875"/>
          </a:xfrm>
          <a:custGeom>
            <a:avLst/>
            <a:gdLst>
              <a:gd name="T0" fmla="*/ 2147483647 w 5"/>
              <a:gd name="T1" fmla="*/ 2147483647 h 19"/>
              <a:gd name="T2" fmla="*/ 2147483647 w 5"/>
              <a:gd name="T3" fmla="*/ 2147483647 h 19"/>
              <a:gd name="T4" fmla="*/ 2147483647 w 5"/>
              <a:gd name="T5" fmla="*/ 2147483647 h 19"/>
              <a:gd name="T6" fmla="*/ 2147483647 w 5"/>
              <a:gd name="T7" fmla="*/ 2147483647 h 19"/>
              <a:gd name="T8" fmla="*/ 2147483647 w 5"/>
              <a:gd name="T9" fmla="*/ 2147483647 h 19"/>
              <a:gd name="T10" fmla="*/ 2147483647 w 5"/>
              <a:gd name="T11" fmla="*/ 2147483647 h 19"/>
              <a:gd name="T12" fmla="*/ 2147483647 w 5"/>
              <a:gd name="T13" fmla="*/ 2147483647 h 19"/>
              <a:gd name="T14" fmla="*/ 2147483647 w 5"/>
              <a:gd name="T15" fmla="*/ 2147483647 h 19"/>
              <a:gd name="T16" fmla="*/ 2147483647 w 5"/>
              <a:gd name="T17" fmla="*/ 2147483647 h 19"/>
              <a:gd name="T18" fmla="*/ 2147483647 w 5"/>
              <a:gd name="T19" fmla="*/ 2147483647 h 19"/>
              <a:gd name="T20" fmla="*/ 2147483647 w 5"/>
              <a:gd name="T21" fmla="*/ 0 h 19"/>
              <a:gd name="T22" fmla="*/ 2147483647 w 5"/>
              <a:gd name="T23" fmla="*/ 0 h 19"/>
              <a:gd name="T24" fmla="*/ 2147483647 w 5"/>
              <a:gd name="T25" fmla="*/ 2147483647 h 19"/>
              <a:gd name="T26" fmla="*/ 2147483647 w 5"/>
              <a:gd name="T27" fmla="*/ 2147483647 h 19"/>
              <a:gd name="T28" fmla="*/ 0 w 5"/>
              <a:gd name="T29" fmla="*/ 2147483647 h 19"/>
              <a:gd name="T30" fmla="*/ 0 w 5"/>
              <a:gd name="T31" fmla="*/ 2147483647 h 19"/>
              <a:gd name="T32" fmla="*/ 0 w 5"/>
              <a:gd name="T33" fmla="*/ 2147483647 h 19"/>
              <a:gd name="T34" fmla="*/ 0 w 5"/>
              <a:gd name="T35" fmla="*/ 2147483647 h 19"/>
              <a:gd name="T36" fmla="*/ 2147483647 w 5"/>
              <a:gd name="T37" fmla="*/ 2147483647 h 19"/>
              <a:gd name="T38" fmla="*/ 2147483647 w 5"/>
              <a:gd name="T39" fmla="*/ 2147483647 h 19"/>
              <a:gd name="T40" fmla="*/ 2147483647 w 5"/>
              <a:gd name="T41" fmla="*/ 2147483647 h 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
              <a:gd name="T64" fmla="*/ 0 h 19"/>
              <a:gd name="T65" fmla="*/ 5 w 5"/>
              <a:gd name="T66" fmla="*/ 19 h 1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 h="19">
                <a:moveTo>
                  <a:pt x="3" y="19"/>
                </a:moveTo>
                <a:lnTo>
                  <a:pt x="3" y="19"/>
                </a:lnTo>
                <a:lnTo>
                  <a:pt x="4" y="18"/>
                </a:lnTo>
                <a:lnTo>
                  <a:pt x="4" y="16"/>
                </a:lnTo>
                <a:lnTo>
                  <a:pt x="5" y="14"/>
                </a:lnTo>
                <a:lnTo>
                  <a:pt x="5" y="10"/>
                </a:lnTo>
                <a:lnTo>
                  <a:pt x="5" y="6"/>
                </a:lnTo>
                <a:lnTo>
                  <a:pt x="4" y="3"/>
                </a:lnTo>
                <a:lnTo>
                  <a:pt x="4" y="1"/>
                </a:lnTo>
                <a:lnTo>
                  <a:pt x="3" y="0"/>
                </a:lnTo>
                <a:lnTo>
                  <a:pt x="2" y="1"/>
                </a:lnTo>
                <a:lnTo>
                  <a:pt x="2" y="3"/>
                </a:lnTo>
                <a:lnTo>
                  <a:pt x="0" y="6"/>
                </a:lnTo>
                <a:lnTo>
                  <a:pt x="0" y="10"/>
                </a:lnTo>
                <a:lnTo>
                  <a:pt x="0" y="14"/>
                </a:lnTo>
                <a:lnTo>
                  <a:pt x="2" y="16"/>
                </a:lnTo>
                <a:lnTo>
                  <a:pt x="2" y="18"/>
                </a:lnTo>
                <a:lnTo>
                  <a:pt x="3" y="19"/>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628" name="Freeform 52"/>
          <p:cNvSpPr>
            <a:spLocks/>
          </p:cNvSpPr>
          <p:nvPr/>
        </p:nvSpPr>
        <p:spPr bwMode="auto">
          <a:xfrm>
            <a:off x="2844800" y="4511727"/>
            <a:ext cx="19050" cy="11113"/>
          </a:xfrm>
          <a:custGeom>
            <a:avLst/>
            <a:gdLst>
              <a:gd name="T0" fmla="*/ 2147483647 w 26"/>
              <a:gd name="T1" fmla="*/ 2147483647 h 12"/>
              <a:gd name="T2" fmla="*/ 2147483647 w 26"/>
              <a:gd name="T3" fmla="*/ 2147483647 h 12"/>
              <a:gd name="T4" fmla="*/ 2147483647 w 26"/>
              <a:gd name="T5" fmla="*/ 2147483647 h 12"/>
              <a:gd name="T6" fmla="*/ 2147483647 w 26"/>
              <a:gd name="T7" fmla="*/ 2147483647 h 12"/>
              <a:gd name="T8" fmla="*/ 2147483647 w 26"/>
              <a:gd name="T9" fmla="*/ 2147483647 h 12"/>
              <a:gd name="T10" fmla="*/ 2147483647 w 26"/>
              <a:gd name="T11" fmla="*/ 2147483647 h 12"/>
              <a:gd name="T12" fmla="*/ 2147483647 w 26"/>
              <a:gd name="T13" fmla="*/ 2147483647 h 12"/>
              <a:gd name="T14" fmla="*/ 2147483647 w 26"/>
              <a:gd name="T15" fmla="*/ 0 h 12"/>
              <a:gd name="T16" fmla="*/ 2147483647 w 26"/>
              <a:gd name="T17" fmla="*/ 0 h 12"/>
              <a:gd name="T18" fmla="*/ 2147483647 w 26"/>
              <a:gd name="T19" fmla="*/ 0 h 12"/>
              <a:gd name="T20" fmla="*/ 2147483647 w 26"/>
              <a:gd name="T21" fmla="*/ 2147483647 h 12"/>
              <a:gd name="T22" fmla="*/ 2147483647 w 26"/>
              <a:gd name="T23" fmla="*/ 2147483647 h 12"/>
              <a:gd name="T24" fmla="*/ 0 w 26"/>
              <a:gd name="T25" fmla="*/ 2147483647 h 12"/>
              <a:gd name="T26" fmla="*/ 2147483647 w 26"/>
              <a:gd name="T27" fmla="*/ 2147483647 h 12"/>
              <a:gd name="T28" fmla="*/ 2147483647 w 26"/>
              <a:gd name="T29" fmla="*/ 2147483647 h 12"/>
              <a:gd name="T30" fmla="*/ 2147483647 w 26"/>
              <a:gd name="T31" fmla="*/ 2147483647 h 12"/>
              <a:gd name="T32" fmla="*/ 2147483647 w 26"/>
              <a:gd name="T33" fmla="*/ 2147483647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6"/>
              <a:gd name="T52" fmla="*/ 0 h 12"/>
              <a:gd name="T53" fmla="*/ 26 w 26"/>
              <a:gd name="T54" fmla="*/ 12 h 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6" h="12">
                <a:moveTo>
                  <a:pt x="13" y="12"/>
                </a:moveTo>
                <a:lnTo>
                  <a:pt x="18" y="12"/>
                </a:lnTo>
                <a:lnTo>
                  <a:pt x="22" y="10"/>
                </a:lnTo>
                <a:lnTo>
                  <a:pt x="25" y="9"/>
                </a:lnTo>
                <a:lnTo>
                  <a:pt x="26" y="5"/>
                </a:lnTo>
                <a:lnTo>
                  <a:pt x="25" y="3"/>
                </a:lnTo>
                <a:lnTo>
                  <a:pt x="22" y="1"/>
                </a:lnTo>
                <a:lnTo>
                  <a:pt x="18" y="0"/>
                </a:lnTo>
                <a:lnTo>
                  <a:pt x="13" y="0"/>
                </a:lnTo>
                <a:lnTo>
                  <a:pt x="8" y="0"/>
                </a:lnTo>
                <a:lnTo>
                  <a:pt x="4" y="1"/>
                </a:lnTo>
                <a:lnTo>
                  <a:pt x="2" y="3"/>
                </a:lnTo>
                <a:lnTo>
                  <a:pt x="0" y="5"/>
                </a:lnTo>
                <a:lnTo>
                  <a:pt x="2" y="9"/>
                </a:lnTo>
                <a:lnTo>
                  <a:pt x="4" y="10"/>
                </a:lnTo>
                <a:lnTo>
                  <a:pt x="8" y="12"/>
                </a:lnTo>
                <a:lnTo>
                  <a:pt x="13" y="1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629" name="Freeform 53"/>
          <p:cNvSpPr>
            <a:spLocks/>
          </p:cNvSpPr>
          <p:nvPr/>
        </p:nvSpPr>
        <p:spPr bwMode="auto">
          <a:xfrm>
            <a:off x="2844800" y="4511727"/>
            <a:ext cx="19050" cy="11113"/>
          </a:xfrm>
          <a:custGeom>
            <a:avLst/>
            <a:gdLst>
              <a:gd name="T0" fmla="*/ 2147483647 w 26"/>
              <a:gd name="T1" fmla="*/ 2147483647 h 12"/>
              <a:gd name="T2" fmla="*/ 2147483647 w 26"/>
              <a:gd name="T3" fmla="*/ 2147483647 h 12"/>
              <a:gd name="T4" fmla="*/ 2147483647 w 26"/>
              <a:gd name="T5" fmla="*/ 2147483647 h 12"/>
              <a:gd name="T6" fmla="*/ 2147483647 w 26"/>
              <a:gd name="T7" fmla="*/ 2147483647 h 12"/>
              <a:gd name="T8" fmla="*/ 2147483647 w 26"/>
              <a:gd name="T9" fmla="*/ 2147483647 h 12"/>
              <a:gd name="T10" fmla="*/ 2147483647 w 26"/>
              <a:gd name="T11" fmla="*/ 2147483647 h 12"/>
              <a:gd name="T12" fmla="*/ 2147483647 w 26"/>
              <a:gd name="T13" fmla="*/ 2147483647 h 12"/>
              <a:gd name="T14" fmla="*/ 2147483647 w 26"/>
              <a:gd name="T15" fmla="*/ 2147483647 h 12"/>
              <a:gd name="T16" fmla="*/ 2147483647 w 26"/>
              <a:gd name="T17" fmla="*/ 2147483647 h 12"/>
              <a:gd name="T18" fmla="*/ 2147483647 w 26"/>
              <a:gd name="T19" fmla="*/ 0 h 12"/>
              <a:gd name="T20" fmla="*/ 2147483647 w 26"/>
              <a:gd name="T21" fmla="*/ 0 h 12"/>
              <a:gd name="T22" fmla="*/ 2147483647 w 26"/>
              <a:gd name="T23" fmla="*/ 0 h 12"/>
              <a:gd name="T24" fmla="*/ 2147483647 w 26"/>
              <a:gd name="T25" fmla="*/ 0 h 12"/>
              <a:gd name="T26" fmla="*/ 2147483647 w 26"/>
              <a:gd name="T27" fmla="*/ 2147483647 h 12"/>
              <a:gd name="T28" fmla="*/ 2147483647 w 26"/>
              <a:gd name="T29" fmla="*/ 2147483647 h 12"/>
              <a:gd name="T30" fmla="*/ 0 w 26"/>
              <a:gd name="T31" fmla="*/ 2147483647 h 12"/>
              <a:gd name="T32" fmla="*/ 0 w 26"/>
              <a:gd name="T33" fmla="*/ 2147483647 h 12"/>
              <a:gd name="T34" fmla="*/ 2147483647 w 26"/>
              <a:gd name="T35" fmla="*/ 2147483647 h 12"/>
              <a:gd name="T36" fmla="*/ 2147483647 w 26"/>
              <a:gd name="T37" fmla="*/ 2147483647 h 12"/>
              <a:gd name="T38" fmla="*/ 2147483647 w 26"/>
              <a:gd name="T39" fmla="*/ 2147483647 h 12"/>
              <a:gd name="T40" fmla="*/ 2147483647 w 26"/>
              <a:gd name="T41" fmla="*/ 2147483647 h 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6"/>
              <a:gd name="T64" fmla="*/ 0 h 12"/>
              <a:gd name="T65" fmla="*/ 26 w 26"/>
              <a:gd name="T66" fmla="*/ 12 h 1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6" h="12">
                <a:moveTo>
                  <a:pt x="13" y="12"/>
                </a:moveTo>
                <a:lnTo>
                  <a:pt x="13" y="12"/>
                </a:lnTo>
                <a:lnTo>
                  <a:pt x="18" y="12"/>
                </a:lnTo>
                <a:lnTo>
                  <a:pt x="22" y="10"/>
                </a:lnTo>
                <a:lnTo>
                  <a:pt x="25" y="9"/>
                </a:lnTo>
                <a:lnTo>
                  <a:pt x="26" y="5"/>
                </a:lnTo>
                <a:lnTo>
                  <a:pt x="25" y="3"/>
                </a:lnTo>
                <a:lnTo>
                  <a:pt x="22" y="1"/>
                </a:lnTo>
                <a:lnTo>
                  <a:pt x="18" y="0"/>
                </a:lnTo>
                <a:lnTo>
                  <a:pt x="13" y="0"/>
                </a:lnTo>
                <a:lnTo>
                  <a:pt x="8" y="0"/>
                </a:lnTo>
                <a:lnTo>
                  <a:pt x="4" y="1"/>
                </a:lnTo>
                <a:lnTo>
                  <a:pt x="2" y="3"/>
                </a:lnTo>
                <a:lnTo>
                  <a:pt x="0" y="5"/>
                </a:lnTo>
                <a:lnTo>
                  <a:pt x="2" y="9"/>
                </a:lnTo>
                <a:lnTo>
                  <a:pt x="4" y="10"/>
                </a:lnTo>
                <a:lnTo>
                  <a:pt x="8" y="12"/>
                </a:lnTo>
                <a:lnTo>
                  <a:pt x="13" y="12"/>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630" name="Freeform 54"/>
          <p:cNvSpPr>
            <a:spLocks/>
          </p:cNvSpPr>
          <p:nvPr/>
        </p:nvSpPr>
        <p:spPr bwMode="auto">
          <a:xfrm>
            <a:off x="2595564" y="4318052"/>
            <a:ext cx="31750" cy="11113"/>
          </a:xfrm>
          <a:custGeom>
            <a:avLst/>
            <a:gdLst>
              <a:gd name="T0" fmla="*/ 2147483647 w 45"/>
              <a:gd name="T1" fmla="*/ 2147483647 h 13"/>
              <a:gd name="T2" fmla="*/ 2147483647 w 45"/>
              <a:gd name="T3" fmla="*/ 2147483647 h 13"/>
              <a:gd name="T4" fmla="*/ 2147483647 w 45"/>
              <a:gd name="T5" fmla="*/ 2147483647 h 13"/>
              <a:gd name="T6" fmla="*/ 2147483647 w 45"/>
              <a:gd name="T7" fmla="*/ 2147483647 h 13"/>
              <a:gd name="T8" fmla="*/ 2147483647 w 45"/>
              <a:gd name="T9" fmla="*/ 2147483647 h 13"/>
              <a:gd name="T10" fmla="*/ 2147483647 w 45"/>
              <a:gd name="T11" fmla="*/ 2147483647 h 13"/>
              <a:gd name="T12" fmla="*/ 2147483647 w 45"/>
              <a:gd name="T13" fmla="*/ 2147483647 h 13"/>
              <a:gd name="T14" fmla="*/ 2147483647 w 45"/>
              <a:gd name="T15" fmla="*/ 2147483647 h 13"/>
              <a:gd name="T16" fmla="*/ 2147483647 w 45"/>
              <a:gd name="T17" fmla="*/ 0 h 13"/>
              <a:gd name="T18" fmla="*/ 2147483647 w 45"/>
              <a:gd name="T19" fmla="*/ 2147483647 h 13"/>
              <a:gd name="T20" fmla="*/ 2147483647 w 45"/>
              <a:gd name="T21" fmla="*/ 2147483647 h 13"/>
              <a:gd name="T22" fmla="*/ 2147483647 w 45"/>
              <a:gd name="T23" fmla="*/ 2147483647 h 13"/>
              <a:gd name="T24" fmla="*/ 0 w 45"/>
              <a:gd name="T25" fmla="*/ 2147483647 h 13"/>
              <a:gd name="T26" fmla="*/ 2147483647 w 45"/>
              <a:gd name="T27" fmla="*/ 2147483647 h 13"/>
              <a:gd name="T28" fmla="*/ 2147483647 w 45"/>
              <a:gd name="T29" fmla="*/ 2147483647 h 13"/>
              <a:gd name="T30" fmla="*/ 2147483647 w 45"/>
              <a:gd name="T31" fmla="*/ 2147483647 h 13"/>
              <a:gd name="T32" fmla="*/ 2147483647 w 45"/>
              <a:gd name="T33" fmla="*/ 2147483647 h 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
              <a:gd name="T52" fmla="*/ 0 h 13"/>
              <a:gd name="T53" fmla="*/ 45 w 45"/>
              <a:gd name="T54" fmla="*/ 13 h 1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 h="13">
                <a:moveTo>
                  <a:pt x="23" y="13"/>
                </a:moveTo>
                <a:lnTo>
                  <a:pt x="32" y="13"/>
                </a:lnTo>
                <a:lnTo>
                  <a:pt x="39" y="11"/>
                </a:lnTo>
                <a:lnTo>
                  <a:pt x="43" y="9"/>
                </a:lnTo>
                <a:lnTo>
                  <a:pt x="45" y="7"/>
                </a:lnTo>
                <a:lnTo>
                  <a:pt x="43" y="5"/>
                </a:lnTo>
                <a:lnTo>
                  <a:pt x="39" y="2"/>
                </a:lnTo>
                <a:lnTo>
                  <a:pt x="32" y="1"/>
                </a:lnTo>
                <a:lnTo>
                  <a:pt x="23" y="0"/>
                </a:lnTo>
                <a:lnTo>
                  <a:pt x="14" y="1"/>
                </a:lnTo>
                <a:lnTo>
                  <a:pt x="7" y="2"/>
                </a:lnTo>
                <a:lnTo>
                  <a:pt x="2" y="5"/>
                </a:lnTo>
                <a:lnTo>
                  <a:pt x="0" y="7"/>
                </a:lnTo>
                <a:lnTo>
                  <a:pt x="2" y="9"/>
                </a:lnTo>
                <a:lnTo>
                  <a:pt x="7" y="11"/>
                </a:lnTo>
                <a:lnTo>
                  <a:pt x="14" y="13"/>
                </a:lnTo>
                <a:lnTo>
                  <a:pt x="23" y="1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631" name="Freeform 55"/>
          <p:cNvSpPr>
            <a:spLocks/>
          </p:cNvSpPr>
          <p:nvPr/>
        </p:nvSpPr>
        <p:spPr bwMode="auto">
          <a:xfrm>
            <a:off x="2595564" y="4318052"/>
            <a:ext cx="31750" cy="11113"/>
          </a:xfrm>
          <a:custGeom>
            <a:avLst/>
            <a:gdLst>
              <a:gd name="T0" fmla="*/ 2147483647 w 45"/>
              <a:gd name="T1" fmla="*/ 2147483647 h 13"/>
              <a:gd name="T2" fmla="*/ 2147483647 w 45"/>
              <a:gd name="T3" fmla="*/ 2147483647 h 13"/>
              <a:gd name="T4" fmla="*/ 2147483647 w 45"/>
              <a:gd name="T5" fmla="*/ 2147483647 h 13"/>
              <a:gd name="T6" fmla="*/ 2147483647 w 45"/>
              <a:gd name="T7" fmla="*/ 2147483647 h 13"/>
              <a:gd name="T8" fmla="*/ 2147483647 w 45"/>
              <a:gd name="T9" fmla="*/ 2147483647 h 13"/>
              <a:gd name="T10" fmla="*/ 2147483647 w 45"/>
              <a:gd name="T11" fmla="*/ 2147483647 h 13"/>
              <a:gd name="T12" fmla="*/ 2147483647 w 45"/>
              <a:gd name="T13" fmla="*/ 2147483647 h 13"/>
              <a:gd name="T14" fmla="*/ 2147483647 w 45"/>
              <a:gd name="T15" fmla="*/ 2147483647 h 13"/>
              <a:gd name="T16" fmla="*/ 2147483647 w 45"/>
              <a:gd name="T17" fmla="*/ 2147483647 h 13"/>
              <a:gd name="T18" fmla="*/ 2147483647 w 45"/>
              <a:gd name="T19" fmla="*/ 2147483647 h 13"/>
              <a:gd name="T20" fmla="*/ 2147483647 w 45"/>
              <a:gd name="T21" fmla="*/ 0 h 13"/>
              <a:gd name="T22" fmla="*/ 2147483647 w 45"/>
              <a:gd name="T23" fmla="*/ 0 h 13"/>
              <a:gd name="T24" fmla="*/ 2147483647 w 45"/>
              <a:gd name="T25" fmla="*/ 2147483647 h 13"/>
              <a:gd name="T26" fmla="*/ 2147483647 w 45"/>
              <a:gd name="T27" fmla="*/ 2147483647 h 13"/>
              <a:gd name="T28" fmla="*/ 2147483647 w 45"/>
              <a:gd name="T29" fmla="*/ 2147483647 h 13"/>
              <a:gd name="T30" fmla="*/ 0 w 45"/>
              <a:gd name="T31" fmla="*/ 2147483647 h 13"/>
              <a:gd name="T32" fmla="*/ 0 w 45"/>
              <a:gd name="T33" fmla="*/ 2147483647 h 13"/>
              <a:gd name="T34" fmla="*/ 2147483647 w 45"/>
              <a:gd name="T35" fmla="*/ 2147483647 h 13"/>
              <a:gd name="T36" fmla="*/ 2147483647 w 45"/>
              <a:gd name="T37" fmla="*/ 2147483647 h 13"/>
              <a:gd name="T38" fmla="*/ 2147483647 w 45"/>
              <a:gd name="T39" fmla="*/ 2147483647 h 13"/>
              <a:gd name="T40" fmla="*/ 2147483647 w 45"/>
              <a:gd name="T41" fmla="*/ 2147483647 h 1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5"/>
              <a:gd name="T64" fmla="*/ 0 h 13"/>
              <a:gd name="T65" fmla="*/ 45 w 45"/>
              <a:gd name="T66" fmla="*/ 13 h 1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5" h="13">
                <a:moveTo>
                  <a:pt x="23" y="13"/>
                </a:moveTo>
                <a:lnTo>
                  <a:pt x="23" y="13"/>
                </a:lnTo>
                <a:lnTo>
                  <a:pt x="32" y="13"/>
                </a:lnTo>
                <a:lnTo>
                  <a:pt x="39" y="11"/>
                </a:lnTo>
                <a:lnTo>
                  <a:pt x="43" y="9"/>
                </a:lnTo>
                <a:lnTo>
                  <a:pt x="45" y="7"/>
                </a:lnTo>
                <a:lnTo>
                  <a:pt x="43" y="5"/>
                </a:lnTo>
                <a:lnTo>
                  <a:pt x="39" y="2"/>
                </a:lnTo>
                <a:lnTo>
                  <a:pt x="32" y="1"/>
                </a:lnTo>
                <a:lnTo>
                  <a:pt x="23" y="0"/>
                </a:lnTo>
                <a:lnTo>
                  <a:pt x="14" y="1"/>
                </a:lnTo>
                <a:lnTo>
                  <a:pt x="7" y="2"/>
                </a:lnTo>
                <a:lnTo>
                  <a:pt x="2" y="5"/>
                </a:lnTo>
                <a:lnTo>
                  <a:pt x="0" y="7"/>
                </a:lnTo>
                <a:lnTo>
                  <a:pt x="2" y="9"/>
                </a:lnTo>
                <a:lnTo>
                  <a:pt x="7" y="11"/>
                </a:lnTo>
                <a:lnTo>
                  <a:pt x="14" y="13"/>
                </a:lnTo>
                <a:lnTo>
                  <a:pt x="23" y="13"/>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632" name="Freeform 56"/>
          <p:cNvSpPr>
            <a:spLocks/>
          </p:cNvSpPr>
          <p:nvPr/>
        </p:nvSpPr>
        <p:spPr bwMode="auto">
          <a:xfrm>
            <a:off x="2651125" y="4321175"/>
            <a:ext cx="7938" cy="38100"/>
          </a:xfrm>
          <a:custGeom>
            <a:avLst/>
            <a:gdLst>
              <a:gd name="T0" fmla="*/ 2147483647 w 11"/>
              <a:gd name="T1" fmla="*/ 2147483647 h 49"/>
              <a:gd name="T2" fmla="*/ 2147483647 w 11"/>
              <a:gd name="T3" fmla="*/ 2147483647 h 49"/>
              <a:gd name="T4" fmla="*/ 2147483647 w 11"/>
              <a:gd name="T5" fmla="*/ 2147483647 h 49"/>
              <a:gd name="T6" fmla="*/ 2147483647 w 11"/>
              <a:gd name="T7" fmla="*/ 2147483647 h 49"/>
              <a:gd name="T8" fmla="*/ 2147483647 w 11"/>
              <a:gd name="T9" fmla="*/ 2147483647 h 49"/>
              <a:gd name="T10" fmla="*/ 2147483647 w 11"/>
              <a:gd name="T11" fmla="*/ 2147483647 h 49"/>
              <a:gd name="T12" fmla="*/ 2147483647 w 11"/>
              <a:gd name="T13" fmla="*/ 2147483647 h 49"/>
              <a:gd name="T14" fmla="*/ 2147483647 w 11"/>
              <a:gd name="T15" fmla="*/ 2147483647 h 49"/>
              <a:gd name="T16" fmla="*/ 2147483647 w 11"/>
              <a:gd name="T17" fmla="*/ 0 h 49"/>
              <a:gd name="T18" fmla="*/ 2147483647 w 11"/>
              <a:gd name="T19" fmla="*/ 2147483647 h 49"/>
              <a:gd name="T20" fmla="*/ 2147483647 w 11"/>
              <a:gd name="T21" fmla="*/ 2147483647 h 49"/>
              <a:gd name="T22" fmla="*/ 0 w 11"/>
              <a:gd name="T23" fmla="*/ 2147483647 h 49"/>
              <a:gd name="T24" fmla="*/ 0 w 11"/>
              <a:gd name="T25" fmla="*/ 2147483647 h 49"/>
              <a:gd name="T26" fmla="*/ 0 w 11"/>
              <a:gd name="T27" fmla="*/ 2147483647 h 49"/>
              <a:gd name="T28" fmla="*/ 2147483647 w 11"/>
              <a:gd name="T29" fmla="*/ 2147483647 h 49"/>
              <a:gd name="T30" fmla="*/ 2147483647 w 11"/>
              <a:gd name="T31" fmla="*/ 2147483647 h 49"/>
              <a:gd name="T32" fmla="*/ 2147483647 w 11"/>
              <a:gd name="T33" fmla="*/ 2147483647 h 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
              <a:gd name="T52" fmla="*/ 0 h 49"/>
              <a:gd name="T53" fmla="*/ 11 w 11"/>
              <a:gd name="T54" fmla="*/ 49 h 4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 h="49">
                <a:moveTo>
                  <a:pt x="6" y="49"/>
                </a:moveTo>
                <a:lnTo>
                  <a:pt x="8" y="46"/>
                </a:lnTo>
                <a:lnTo>
                  <a:pt x="10" y="42"/>
                </a:lnTo>
                <a:lnTo>
                  <a:pt x="11" y="34"/>
                </a:lnTo>
                <a:lnTo>
                  <a:pt x="11" y="24"/>
                </a:lnTo>
                <a:lnTo>
                  <a:pt x="11" y="15"/>
                </a:lnTo>
                <a:lnTo>
                  <a:pt x="10" y="7"/>
                </a:lnTo>
                <a:lnTo>
                  <a:pt x="8" y="3"/>
                </a:lnTo>
                <a:lnTo>
                  <a:pt x="6" y="0"/>
                </a:lnTo>
                <a:lnTo>
                  <a:pt x="3" y="3"/>
                </a:lnTo>
                <a:lnTo>
                  <a:pt x="1" y="7"/>
                </a:lnTo>
                <a:lnTo>
                  <a:pt x="0" y="15"/>
                </a:lnTo>
                <a:lnTo>
                  <a:pt x="0" y="24"/>
                </a:lnTo>
                <a:lnTo>
                  <a:pt x="0" y="34"/>
                </a:lnTo>
                <a:lnTo>
                  <a:pt x="1" y="42"/>
                </a:lnTo>
                <a:lnTo>
                  <a:pt x="3" y="46"/>
                </a:lnTo>
                <a:lnTo>
                  <a:pt x="6" y="4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633" name="Freeform 57"/>
          <p:cNvSpPr>
            <a:spLocks/>
          </p:cNvSpPr>
          <p:nvPr/>
        </p:nvSpPr>
        <p:spPr bwMode="auto">
          <a:xfrm>
            <a:off x="2651125" y="4321175"/>
            <a:ext cx="7938" cy="38100"/>
          </a:xfrm>
          <a:custGeom>
            <a:avLst/>
            <a:gdLst>
              <a:gd name="T0" fmla="*/ 2147483647 w 11"/>
              <a:gd name="T1" fmla="*/ 2147483647 h 49"/>
              <a:gd name="T2" fmla="*/ 2147483647 w 11"/>
              <a:gd name="T3" fmla="*/ 2147483647 h 49"/>
              <a:gd name="T4" fmla="*/ 2147483647 w 11"/>
              <a:gd name="T5" fmla="*/ 2147483647 h 49"/>
              <a:gd name="T6" fmla="*/ 2147483647 w 11"/>
              <a:gd name="T7" fmla="*/ 2147483647 h 49"/>
              <a:gd name="T8" fmla="*/ 2147483647 w 11"/>
              <a:gd name="T9" fmla="*/ 2147483647 h 49"/>
              <a:gd name="T10" fmla="*/ 2147483647 w 11"/>
              <a:gd name="T11" fmla="*/ 2147483647 h 49"/>
              <a:gd name="T12" fmla="*/ 2147483647 w 11"/>
              <a:gd name="T13" fmla="*/ 2147483647 h 49"/>
              <a:gd name="T14" fmla="*/ 2147483647 w 11"/>
              <a:gd name="T15" fmla="*/ 2147483647 h 49"/>
              <a:gd name="T16" fmla="*/ 2147483647 w 11"/>
              <a:gd name="T17" fmla="*/ 2147483647 h 49"/>
              <a:gd name="T18" fmla="*/ 2147483647 w 11"/>
              <a:gd name="T19" fmla="*/ 2147483647 h 49"/>
              <a:gd name="T20" fmla="*/ 2147483647 w 11"/>
              <a:gd name="T21" fmla="*/ 0 h 49"/>
              <a:gd name="T22" fmla="*/ 2147483647 w 11"/>
              <a:gd name="T23" fmla="*/ 0 h 49"/>
              <a:gd name="T24" fmla="*/ 2147483647 w 11"/>
              <a:gd name="T25" fmla="*/ 2147483647 h 49"/>
              <a:gd name="T26" fmla="*/ 2147483647 w 11"/>
              <a:gd name="T27" fmla="*/ 2147483647 h 49"/>
              <a:gd name="T28" fmla="*/ 0 w 11"/>
              <a:gd name="T29" fmla="*/ 2147483647 h 49"/>
              <a:gd name="T30" fmla="*/ 0 w 11"/>
              <a:gd name="T31" fmla="*/ 2147483647 h 49"/>
              <a:gd name="T32" fmla="*/ 0 w 11"/>
              <a:gd name="T33" fmla="*/ 2147483647 h 49"/>
              <a:gd name="T34" fmla="*/ 0 w 11"/>
              <a:gd name="T35" fmla="*/ 2147483647 h 49"/>
              <a:gd name="T36" fmla="*/ 2147483647 w 11"/>
              <a:gd name="T37" fmla="*/ 2147483647 h 49"/>
              <a:gd name="T38" fmla="*/ 2147483647 w 11"/>
              <a:gd name="T39" fmla="*/ 2147483647 h 49"/>
              <a:gd name="T40" fmla="*/ 2147483647 w 11"/>
              <a:gd name="T41" fmla="*/ 2147483647 h 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
              <a:gd name="T64" fmla="*/ 0 h 49"/>
              <a:gd name="T65" fmla="*/ 11 w 11"/>
              <a:gd name="T66" fmla="*/ 49 h 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 h="49">
                <a:moveTo>
                  <a:pt x="6" y="49"/>
                </a:moveTo>
                <a:lnTo>
                  <a:pt x="6" y="49"/>
                </a:lnTo>
                <a:lnTo>
                  <a:pt x="8" y="46"/>
                </a:lnTo>
                <a:lnTo>
                  <a:pt x="10" y="42"/>
                </a:lnTo>
                <a:lnTo>
                  <a:pt x="11" y="34"/>
                </a:lnTo>
                <a:lnTo>
                  <a:pt x="11" y="24"/>
                </a:lnTo>
                <a:lnTo>
                  <a:pt x="11" y="15"/>
                </a:lnTo>
                <a:lnTo>
                  <a:pt x="10" y="7"/>
                </a:lnTo>
                <a:lnTo>
                  <a:pt x="8" y="3"/>
                </a:lnTo>
                <a:lnTo>
                  <a:pt x="6" y="0"/>
                </a:lnTo>
                <a:lnTo>
                  <a:pt x="3" y="3"/>
                </a:lnTo>
                <a:lnTo>
                  <a:pt x="1" y="7"/>
                </a:lnTo>
                <a:lnTo>
                  <a:pt x="0" y="15"/>
                </a:lnTo>
                <a:lnTo>
                  <a:pt x="0" y="24"/>
                </a:lnTo>
                <a:lnTo>
                  <a:pt x="0" y="34"/>
                </a:lnTo>
                <a:lnTo>
                  <a:pt x="1" y="42"/>
                </a:lnTo>
                <a:lnTo>
                  <a:pt x="3" y="46"/>
                </a:lnTo>
                <a:lnTo>
                  <a:pt x="6" y="49"/>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634" name="Freeform 58"/>
          <p:cNvSpPr>
            <a:spLocks/>
          </p:cNvSpPr>
          <p:nvPr/>
        </p:nvSpPr>
        <p:spPr bwMode="auto">
          <a:xfrm>
            <a:off x="2681338" y="4391077"/>
            <a:ext cx="9525" cy="11113"/>
          </a:xfrm>
          <a:custGeom>
            <a:avLst/>
            <a:gdLst>
              <a:gd name="T0" fmla="*/ 2147483647 w 13"/>
              <a:gd name="T1" fmla="*/ 2147483647 h 15"/>
              <a:gd name="T2" fmla="*/ 2147483647 w 13"/>
              <a:gd name="T3" fmla="*/ 2147483647 h 15"/>
              <a:gd name="T4" fmla="*/ 2147483647 w 13"/>
              <a:gd name="T5" fmla="*/ 2147483647 h 15"/>
              <a:gd name="T6" fmla="*/ 2147483647 w 13"/>
              <a:gd name="T7" fmla="*/ 2147483647 h 15"/>
              <a:gd name="T8" fmla="*/ 2147483647 w 13"/>
              <a:gd name="T9" fmla="*/ 2147483647 h 15"/>
              <a:gd name="T10" fmla="*/ 2147483647 w 13"/>
              <a:gd name="T11" fmla="*/ 2147483647 h 15"/>
              <a:gd name="T12" fmla="*/ 2147483647 w 13"/>
              <a:gd name="T13" fmla="*/ 2147483647 h 15"/>
              <a:gd name="T14" fmla="*/ 2147483647 w 13"/>
              <a:gd name="T15" fmla="*/ 2147483647 h 15"/>
              <a:gd name="T16" fmla="*/ 2147483647 w 13"/>
              <a:gd name="T17" fmla="*/ 0 h 15"/>
              <a:gd name="T18" fmla="*/ 2147483647 w 13"/>
              <a:gd name="T19" fmla="*/ 2147483647 h 15"/>
              <a:gd name="T20" fmla="*/ 2147483647 w 13"/>
              <a:gd name="T21" fmla="*/ 2147483647 h 15"/>
              <a:gd name="T22" fmla="*/ 0 w 13"/>
              <a:gd name="T23" fmla="*/ 2147483647 h 15"/>
              <a:gd name="T24" fmla="*/ 0 w 13"/>
              <a:gd name="T25" fmla="*/ 2147483647 h 15"/>
              <a:gd name="T26" fmla="*/ 0 w 13"/>
              <a:gd name="T27" fmla="*/ 2147483647 h 15"/>
              <a:gd name="T28" fmla="*/ 2147483647 w 13"/>
              <a:gd name="T29" fmla="*/ 2147483647 h 15"/>
              <a:gd name="T30" fmla="*/ 2147483647 w 13"/>
              <a:gd name="T31" fmla="*/ 2147483647 h 15"/>
              <a:gd name="T32" fmla="*/ 2147483647 w 13"/>
              <a:gd name="T33" fmla="*/ 2147483647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
              <a:gd name="T52" fmla="*/ 0 h 15"/>
              <a:gd name="T53" fmla="*/ 13 w 13"/>
              <a:gd name="T54" fmla="*/ 15 h 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 h="15">
                <a:moveTo>
                  <a:pt x="6" y="15"/>
                </a:moveTo>
                <a:lnTo>
                  <a:pt x="8" y="14"/>
                </a:lnTo>
                <a:lnTo>
                  <a:pt x="11" y="12"/>
                </a:lnTo>
                <a:lnTo>
                  <a:pt x="12" y="10"/>
                </a:lnTo>
                <a:lnTo>
                  <a:pt x="13" y="7"/>
                </a:lnTo>
                <a:lnTo>
                  <a:pt x="12" y="4"/>
                </a:lnTo>
                <a:lnTo>
                  <a:pt x="11" y="2"/>
                </a:lnTo>
                <a:lnTo>
                  <a:pt x="8" y="1"/>
                </a:lnTo>
                <a:lnTo>
                  <a:pt x="6" y="0"/>
                </a:lnTo>
                <a:lnTo>
                  <a:pt x="4" y="1"/>
                </a:lnTo>
                <a:lnTo>
                  <a:pt x="1" y="2"/>
                </a:lnTo>
                <a:lnTo>
                  <a:pt x="0" y="4"/>
                </a:lnTo>
                <a:lnTo>
                  <a:pt x="0" y="7"/>
                </a:lnTo>
                <a:lnTo>
                  <a:pt x="0" y="10"/>
                </a:lnTo>
                <a:lnTo>
                  <a:pt x="1" y="12"/>
                </a:lnTo>
                <a:lnTo>
                  <a:pt x="4" y="14"/>
                </a:lnTo>
                <a:lnTo>
                  <a:pt x="6" y="1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635" name="Freeform 59"/>
          <p:cNvSpPr>
            <a:spLocks/>
          </p:cNvSpPr>
          <p:nvPr/>
        </p:nvSpPr>
        <p:spPr bwMode="auto">
          <a:xfrm>
            <a:off x="2681338" y="4391077"/>
            <a:ext cx="9525" cy="11113"/>
          </a:xfrm>
          <a:custGeom>
            <a:avLst/>
            <a:gdLst>
              <a:gd name="T0" fmla="*/ 2147483647 w 13"/>
              <a:gd name="T1" fmla="*/ 2147483647 h 15"/>
              <a:gd name="T2" fmla="*/ 2147483647 w 13"/>
              <a:gd name="T3" fmla="*/ 2147483647 h 15"/>
              <a:gd name="T4" fmla="*/ 2147483647 w 13"/>
              <a:gd name="T5" fmla="*/ 2147483647 h 15"/>
              <a:gd name="T6" fmla="*/ 2147483647 w 13"/>
              <a:gd name="T7" fmla="*/ 2147483647 h 15"/>
              <a:gd name="T8" fmla="*/ 2147483647 w 13"/>
              <a:gd name="T9" fmla="*/ 2147483647 h 15"/>
              <a:gd name="T10" fmla="*/ 2147483647 w 13"/>
              <a:gd name="T11" fmla="*/ 2147483647 h 15"/>
              <a:gd name="T12" fmla="*/ 2147483647 w 13"/>
              <a:gd name="T13" fmla="*/ 2147483647 h 15"/>
              <a:gd name="T14" fmla="*/ 2147483647 w 13"/>
              <a:gd name="T15" fmla="*/ 2147483647 h 15"/>
              <a:gd name="T16" fmla="*/ 2147483647 w 13"/>
              <a:gd name="T17" fmla="*/ 2147483647 h 15"/>
              <a:gd name="T18" fmla="*/ 2147483647 w 13"/>
              <a:gd name="T19" fmla="*/ 2147483647 h 15"/>
              <a:gd name="T20" fmla="*/ 2147483647 w 13"/>
              <a:gd name="T21" fmla="*/ 0 h 15"/>
              <a:gd name="T22" fmla="*/ 2147483647 w 13"/>
              <a:gd name="T23" fmla="*/ 0 h 15"/>
              <a:gd name="T24" fmla="*/ 2147483647 w 13"/>
              <a:gd name="T25" fmla="*/ 2147483647 h 15"/>
              <a:gd name="T26" fmla="*/ 2147483647 w 13"/>
              <a:gd name="T27" fmla="*/ 2147483647 h 15"/>
              <a:gd name="T28" fmla="*/ 0 w 13"/>
              <a:gd name="T29" fmla="*/ 2147483647 h 15"/>
              <a:gd name="T30" fmla="*/ 0 w 13"/>
              <a:gd name="T31" fmla="*/ 2147483647 h 15"/>
              <a:gd name="T32" fmla="*/ 0 w 13"/>
              <a:gd name="T33" fmla="*/ 2147483647 h 15"/>
              <a:gd name="T34" fmla="*/ 0 w 13"/>
              <a:gd name="T35" fmla="*/ 2147483647 h 15"/>
              <a:gd name="T36" fmla="*/ 2147483647 w 13"/>
              <a:gd name="T37" fmla="*/ 2147483647 h 15"/>
              <a:gd name="T38" fmla="*/ 2147483647 w 13"/>
              <a:gd name="T39" fmla="*/ 2147483647 h 15"/>
              <a:gd name="T40" fmla="*/ 2147483647 w 13"/>
              <a:gd name="T41" fmla="*/ 2147483647 h 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
              <a:gd name="T64" fmla="*/ 0 h 15"/>
              <a:gd name="T65" fmla="*/ 13 w 13"/>
              <a:gd name="T66" fmla="*/ 15 h 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 h="15">
                <a:moveTo>
                  <a:pt x="6" y="15"/>
                </a:moveTo>
                <a:lnTo>
                  <a:pt x="6" y="15"/>
                </a:lnTo>
                <a:lnTo>
                  <a:pt x="8" y="14"/>
                </a:lnTo>
                <a:lnTo>
                  <a:pt x="11" y="12"/>
                </a:lnTo>
                <a:lnTo>
                  <a:pt x="12" y="10"/>
                </a:lnTo>
                <a:lnTo>
                  <a:pt x="13" y="7"/>
                </a:lnTo>
                <a:lnTo>
                  <a:pt x="12" y="4"/>
                </a:lnTo>
                <a:lnTo>
                  <a:pt x="11" y="2"/>
                </a:lnTo>
                <a:lnTo>
                  <a:pt x="8" y="1"/>
                </a:lnTo>
                <a:lnTo>
                  <a:pt x="6" y="0"/>
                </a:lnTo>
                <a:lnTo>
                  <a:pt x="4" y="1"/>
                </a:lnTo>
                <a:lnTo>
                  <a:pt x="1" y="2"/>
                </a:lnTo>
                <a:lnTo>
                  <a:pt x="0" y="4"/>
                </a:lnTo>
                <a:lnTo>
                  <a:pt x="0" y="7"/>
                </a:lnTo>
                <a:lnTo>
                  <a:pt x="0" y="10"/>
                </a:lnTo>
                <a:lnTo>
                  <a:pt x="1" y="12"/>
                </a:lnTo>
                <a:lnTo>
                  <a:pt x="4" y="14"/>
                </a:lnTo>
                <a:lnTo>
                  <a:pt x="6" y="15"/>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636" name="Freeform 60"/>
          <p:cNvSpPr>
            <a:spLocks/>
          </p:cNvSpPr>
          <p:nvPr/>
        </p:nvSpPr>
        <p:spPr bwMode="auto">
          <a:xfrm>
            <a:off x="2701975" y="4394200"/>
            <a:ext cx="9525" cy="7938"/>
          </a:xfrm>
          <a:custGeom>
            <a:avLst/>
            <a:gdLst>
              <a:gd name="T0" fmla="*/ 2147483647 w 13"/>
              <a:gd name="T1" fmla="*/ 2147483647 h 10"/>
              <a:gd name="T2" fmla="*/ 2147483647 w 13"/>
              <a:gd name="T3" fmla="*/ 2147483647 h 10"/>
              <a:gd name="T4" fmla="*/ 2147483647 w 13"/>
              <a:gd name="T5" fmla="*/ 2147483647 h 10"/>
              <a:gd name="T6" fmla="*/ 2147483647 w 13"/>
              <a:gd name="T7" fmla="*/ 2147483647 h 10"/>
              <a:gd name="T8" fmla="*/ 2147483647 w 13"/>
              <a:gd name="T9" fmla="*/ 2147483647 h 10"/>
              <a:gd name="T10" fmla="*/ 2147483647 w 13"/>
              <a:gd name="T11" fmla="*/ 2147483647 h 10"/>
              <a:gd name="T12" fmla="*/ 2147483647 w 13"/>
              <a:gd name="T13" fmla="*/ 2147483647 h 10"/>
              <a:gd name="T14" fmla="*/ 2147483647 w 13"/>
              <a:gd name="T15" fmla="*/ 0 h 10"/>
              <a:gd name="T16" fmla="*/ 2147483647 w 13"/>
              <a:gd name="T17" fmla="*/ 0 h 10"/>
              <a:gd name="T18" fmla="*/ 2147483647 w 13"/>
              <a:gd name="T19" fmla="*/ 0 h 10"/>
              <a:gd name="T20" fmla="*/ 2147483647 w 13"/>
              <a:gd name="T21" fmla="*/ 2147483647 h 10"/>
              <a:gd name="T22" fmla="*/ 2147483647 w 13"/>
              <a:gd name="T23" fmla="*/ 2147483647 h 10"/>
              <a:gd name="T24" fmla="*/ 0 w 13"/>
              <a:gd name="T25" fmla="*/ 2147483647 h 10"/>
              <a:gd name="T26" fmla="*/ 2147483647 w 13"/>
              <a:gd name="T27" fmla="*/ 2147483647 h 10"/>
              <a:gd name="T28" fmla="*/ 2147483647 w 13"/>
              <a:gd name="T29" fmla="*/ 2147483647 h 10"/>
              <a:gd name="T30" fmla="*/ 2147483647 w 13"/>
              <a:gd name="T31" fmla="*/ 2147483647 h 10"/>
              <a:gd name="T32" fmla="*/ 2147483647 w 13"/>
              <a:gd name="T33" fmla="*/ 2147483647 h 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
              <a:gd name="T52" fmla="*/ 0 h 10"/>
              <a:gd name="T53" fmla="*/ 13 w 13"/>
              <a:gd name="T54" fmla="*/ 10 h 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 h="10">
                <a:moveTo>
                  <a:pt x="7" y="10"/>
                </a:moveTo>
                <a:lnTo>
                  <a:pt x="10" y="10"/>
                </a:lnTo>
                <a:lnTo>
                  <a:pt x="12" y="8"/>
                </a:lnTo>
                <a:lnTo>
                  <a:pt x="13" y="6"/>
                </a:lnTo>
                <a:lnTo>
                  <a:pt x="13" y="5"/>
                </a:lnTo>
                <a:lnTo>
                  <a:pt x="13" y="4"/>
                </a:lnTo>
                <a:lnTo>
                  <a:pt x="12" y="2"/>
                </a:lnTo>
                <a:lnTo>
                  <a:pt x="10" y="0"/>
                </a:lnTo>
                <a:lnTo>
                  <a:pt x="7" y="0"/>
                </a:lnTo>
                <a:lnTo>
                  <a:pt x="5" y="0"/>
                </a:lnTo>
                <a:lnTo>
                  <a:pt x="3" y="2"/>
                </a:lnTo>
                <a:lnTo>
                  <a:pt x="1" y="4"/>
                </a:lnTo>
                <a:lnTo>
                  <a:pt x="0" y="5"/>
                </a:lnTo>
                <a:lnTo>
                  <a:pt x="1" y="6"/>
                </a:lnTo>
                <a:lnTo>
                  <a:pt x="3" y="8"/>
                </a:lnTo>
                <a:lnTo>
                  <a:pt x="5" y="10"/>
                </a:lnTo>
                <a:lnTo>
                  <a:pt x="7" y="1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637" name="Freeform 61"/>
          <p:cNvSpPr>
            <a:spLocks/>
          </p:cNvSpPr>
          <p:nvPr/>
        </p:nvSpPr>
        <p:spPr bwMode="auto">
          <a:xfrm>
            <a:off x="2701975" y="4394200"/>
            <a:ext cx="9525" cy="7938"/>
          </a:xfrm>
          <a:custGeom>
            <a:avLst/>
            <a:gdLst>
              <a:gd name="T0" fmla="*/ 2147483647 w 13"/>
              <a:gd name="T1" fmla="*/ 2147483647 h 10"/>
              <a:gd name="T2" fmla="*/ 2147483647 w 13"/>
              <a:gd name="T3" fmla="*/ 2147483647 h 10"/>
              <a:gd name="T4" fmla="*/ 2147483647 w 13"/>
              <a:gd name="T5" fmla="*/ 2147483647 h 10"/>
              <a:gd name="T6" fmla="*/ 2147483647 w 13"/>
              <a:gd name="T7" fmla="*/ 2147483647 h 10"/>
              <a:gd name="T8" fmla="*/ 2147483647 w 13"/>
              <a:gd name="T9" fmla="*/ 2147483647 h 10"/>
              <a:gd name="T10" fmla="*/ 2147483647 w 13"/>
              <a:gd name="T11" fmla="*/ 2147483647 h 10"/>
              <a:gd name="T12" fmla="*/ 2147483647 w 13"/>
              <a:gd name="T13" fmla="*/ 2147483647 h 10"/>
              <a:gd name="T14" fmla="*/ 2147483647 w 13"/>
              <a:gd name="T15" fmla="*/ 2147483647 h 10"/>
              <a:gd name="T16" fmla="*/ 2147483647 w 13"/>
              <a:gd name="T17" fmla="*/ 2147483647 h 10"/>
              <a:gd name="T18" fmla="*/ 2147483647 w 13"/>
              <a:gd name="T19" fmla="*/ 0 h 10"/>
              <a:gd name="T20" fmla="*/ 2147483647 w 13"/>
              <a:gd name="T21" fmla="*/ 0 h 10"/>
              <a:gd name="T22" fmla="*/ 2147483647 w 13"/>
              <a:gd name="T23" fmla="*/ 0 h 10"/>
              <a:gd name="T24" fmla="*/ 2147483647 w 13"/>
              <a:gd name="T25" fmla="*/ 0 h 10"/>
              <a:gd name="T26" fmla="*/ 2147483647 w 13"/>
              <a:gd name="T27" fmla="*/ 2147483647 h 10"/>
              <a:gd name="T28" fmla="*/ 2147483647 w 13"/>
              <a:gd name="T29" fmla="*/ 2147483647 h 10"/>
              <a:gd name="T30" fmla="*/ 0 w 13"/>
              <a:gd name="T31" fmla="*/ 2147483647 h 10"/>
              <a:gd name="T32" fmla="*/ 0 w 13"/>
              <a:gd name="T33" fmla="*/ 2147483647 h 10"/>
              <a:gd name="T34" fmla="*/ 2147483647 w 13"/>
              <a:gd name="T35" fmla="*/ 2147483647 h 10"/>
              <a:gd name="T36" fmla="*/ 2147483647 w 13"/>
              <a:gd name="T37" fmla="*/ 2147483647 h 10"/>
              <a:gd name="T38" fmla="*/ 2147483647 w 13"/>
              <a:gd name="T39" fmla="*/ 2147483647 h 10"/>
              <a:gd name="T40" fmla="*/ 2147483647 w 13"/>
              <a:gd name="T41" fmla="*/ 2147483647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
              <a:gd name="T64" fmla="*/ 0 h 10"/>
              <a:gd name="T65" fmla="*/ 13 w 13"/>
              <a:gd name="T66" fmla="*/ 10 h 1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 h="10">
                <a:moveTo>
                  <a:pt x="7" y="10"/>
                </a:moveTo>
                <a:lnTo>
                  <a:pt x="7" y="10"/>
                </a:lnTo>
                <a:lnTo>
                  <a:pt x="10" y="10"/>
                </a:lnTo>
                <a:lnTo>
                  <a:pt x="12" y="8"/>
                </a:lnTo>
                <a:lnTo>
                  <a:pt x="13" y="6"/>
                </a:lnTo>
                <a:lnTo>
                  <a:pt x="13" y="5"/>
                </a:lnTo>
                <a:lnTo>
                  <a:pt x="13" y="4"/>
                </a:lnTo>
                <a:lnTo>
                  <a:pt x="12" y="2"/>
                </a:lnTo>
                <a:lnTo>
                  <a:pt x="10" y="0"/>
                </a:lnTo>
                <a:lnTo>
                  <a:pt x="7" y="0"/>
                </a:lnTo>
                <a:lnTo>
                  <a:pt x="5" y="0"/>
                </a:lnTo>
                <a:lnTo>
                  <a:pt x="3" y="2"/>
                </a:lnTo>
                <a:lnTo>
                  <a:pt x="1" y="4"/>
                </a:lnTo>
                <a:lnTo>
                  <a:pt x="0" y="5"/>
                </a:lnTo>
                <a:lnTo>
                  <a:pt x="1" y="6"/>
                </a:lnTo>
                <a:lnTo>
                  <a:pt x="3" y="8"/>
                </a:lnTo>
                <a:lnTo>
                  <a:pt x="5" y="10"/>
                </a:lnTo>
                <a:lnTo>
                  <a:pt x="7" y="10"/>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638" name="Freeform 62"/>
          <p:cNvSpPr>
            <a:spLocks/>
          </p:cNvSpPr>
          <p:nvPr/>
        </p:nvSpPr>
        <p:spPr bwMode="auto">
          <a:xfrm>
            <a:off x="2692400" y="4451352"/>
            <a:ext cx="26988" cy="15875"/>
          </a:xfrm>
          <a:custGeom>
            <a:avLst/>
            <a:gdLst>
              <a:gd name="T0" fmla="*/ 0 w 37"/>
              <a:gd name="T1" fmla="*/ 2147483647 h 19"/>
              <a:gd name="T2" fmla="*/ 2147483647 w 37"/>
              <a:gd name="T3" fmla="*/ 2147483647 h 19"/>
              <a:gd name="T4" fmla="*/ 2147483647 w 37"/>
              <a:gd name="T5" fmla="*/ 0 h 19"/>
              <a:gd name="T6" fmla="*/ 2147483647 w 37"/>
              <a:gd name="T7" fmla="*/ 2147483647 h 19"/>
              <a:gd name="T8" fmla="*/ 2147483647 w 37"/>
              <a:gd name="T9" fmla="*/ 2147483647 h 19"/>
              <a:gd name="T10" fmla="*/ 2147483647 w 37"/>
              <a:gd name="T11" fmla="*/ 2147483647 h 19"/>
              <a:gd name="T12" fmla="*/ 0 w 37"/>
              <a:gd name="T13" fmla="*/ 2147483647 h 19"/>
              <a:gd name="T14" fmla="*/ 0 60000 65536"/>
              <a:gd name="T15" fmla="*/ 0 60000 65536"/>
              <a:gd name="T16" fmla="*/ 0 60000 65536"/>
              <a:gd name="T17" fmla="*/ 0 60000 65536"/>
              <a:gd name="T18" fmla="*/ 0 60000 65536"/>
              <a:gd name="T19" fmla="*/ 0 60000 65536"/>
              <a:gd name="T20" fmla="*/ 0 60000 65536"/>
              <a:gd name="T21" fmla="*/ 0 w 37"/>
              <a:gd name="T22" fmla="*/ 0 h 19"/>
              <a:gd name="T23" fmla="*/ 37 w 37"/>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19">
                <a:moveTo>
                  <a:pt x="0" y="11"/>
                </a:moveTo>
                <a:lnTo>
                  <a:pt x="6" y="3"/>
                </a:lnTo>
                <a:lnTo>
                  <a:pt x="19" y="0"/>
                </a:lnTo>
                <a:lnTo>
                  <a:pt x="29" y="7"/>
                </a:lnTo>
                <a:lnTo>
                  <a:pt x="37" y="16"/>
                </a:lnTo>
                <a:lnTo>
                  <a:pt x="18" y="19"/>
                </a:lnTo>
                <a:lnTo>
                  <a:pt x="0" y="1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639" name="Freeform 63"/>
          <p:cNvSpPr>
            <a:spLocks/>
          </p:cNvSpPr>
          <p:nvPr/>
        </p:nvSpPr>
        <p:spPr bwMode="auto">
          <a:xfrm>
            <a:off x="2692400" y="4451352"/>
            <a:ext cx="26988" cy="15875"/>
          </a:xfrm>
          <a:custGeom>
            <a:avLst/>
            <a:gdLst>
              <a:gd name="T0" fmla="*/ 0 w 37"/>
              <a:gd name="T1" fmla="*/ 2147483647 h 19"/>
              <a:gd name="T2" fmla="*/ 2147483647 w 37"/>
              <a:gd name="T3" fmla="*/ 2147483647 h 19"/>
              <a:gd name="T4" fmla="*/ 2147483647 w 37"/>
              <a:gd name="T5" fmla="*/ 0 h 19"/>
              <a:gd name="T6" fmla="*/ 2147483647 w 37"/>
              <a:gd name="T7" fmla="*/ 2147483647 h 19"/>
              <a:gd name="T8" fmla="*/ 2147483647 w 37"/>
              <a:gd name="T9" fmla="*/ 2147483647 h 19"/>
              <a:gd name="T10" fmla="*/ 2147483647 w 37"/>
              <a:gd name="T11" fmla="*/ 2147483647 h 19"/>
              <a:gd name="T12" fmla="*/ 0 w 37"/>
              <a:gd name="T13" fmla="*/ 2147483647 h 19"/>
              <a:gd name="T14" fmla="*/ 0 60000 65536"/>
              <a:gd name="T15" fmla="*/ 0 60000 65536"/>
              <a:gd name="T16" fmla="*/ 0 60000 65536"/>
              <a:gd name="T17" fmla="*/ 0 60000 65536"/>
              <a:gd name="T18" fmla="*/ 0 60000 65536"/>
              <a:gd name="T19" fmla="*/ 0 60000 65536"/>
              <a:gd name="T20" fmla="*/ 0 60000 65536"/>
              <a:gd name="T21" fmla="*/ 0 w 37"/>
              <a:gd name="T22" fmla="*/ 0 h 19"/>
              <a:gd name="T23" fmla="*/ 37 w 37"/>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19">
                <a:moveTo>
                  <a:pt x="0" y="11"/>
                </a:moveTo>
                <a:lnTo>
                  <a:pt x="6" y="3"/>
                </a:lnTo>
                <a:lnTo>
                  <a:pt x="19" y="0"/>
                </a:lnTo>
                <a:lnTo>
                  <a:pt x="29" y="7"/>
                </a:lnTo>
                <a:lnTo>
                  <a:pt x="37" y="16"/>
                </a:lnTo>
                <a:lnTo>
                  <a:pt x="18" y="19"/>
                </a:lnTo>
                <a:lnTo>
                  <a:pt x="0" y="11"/>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640" name="Freeform 64"/>
          <p:cNvSpPr>
            <a:spLocks/>
          </p:cNvSpPr>
          <p:nvPr/>
        </p:nvSpPr>
        <p:spPr bwMode="auto">
          <a:xfrm>
            <a:off x="2638427" y="4389490"/>
            <a:ext cx="17463" cy="33337"/>
          </a:xfrm>
          <a:custGeom>
            <a:avLst/>
            <a:gdLst>
              <a:gd name="T0" fmla="*/ 2147483647 w 28"/>
              <a:gd name="T1" fmla="*/ 0 h 41"/>
              <a:gd name="T2" fmla="*/ 0 w 28"/>
              <a:gd name="T3" fmla="*/ 2147483647 h 41"/>
              <a:gd name="T4" fmla="*/ 2147483647 w 28"/>
              <a:gd name="T5" fmla="*/ 2147483647 h 41"/>
              <a:gd name="T6" fmla="*/ 2147483647 w 28"/>
              <a:gd name="T7" fmla="*/ 2147483647 h 41"/>
              <a:gd name="T8" fmla="*/ 2147483647 w 28"/>
              <a:gd name="T9" fmla="*/ 2147483647 h 41"/>
              <a:gd name="T10" fmla="*/ 2147483647 w 28"/>
              <a:gd name="T11" fmla="*/ 2147483647 h 41"/>
              <a:gd name="T12" fmla="*/ 2147483647 w 28"/>
              <a:gd name="T13" fmla="*/ 2147483647 h 41"/>
              <a:gd name="T14" fmla="*/ 2147483647 w 28"/>
              <a:gd name="T15" fmla="*/ 2147483647 h 41"/>
              <a:gd name="T16" fmla="*/ 2147483647 w 28"/>
              <a:gd name="T17" fmla="*/ 2147483647 h 41"/>
              <a:gd name="T18" fmla="*/ 2147483647 w 28"/>
              <a:gd name="T19" fmla="*/ 2147483647 h 41"/>
              <a:gd name="T20" fmla="*/ 2147483647 w 28"/>
              <a:gd name="T21" fmla="*/ 2147483647 h 41"/>
              <a:gd name="T22" fmla="*/ 2147483647 w 28"/>
              <a:gd name="T23" fmla="*/ 2147483647 h 41"/>
              <a:gd name="T24" fmla="*/ 2147483647 w 28"/>
              <a:gd name="T25" fmla="*/ 0 h 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
              <a:gd name="T40" fmla="*/ 0 h 41"/>
              <a:gd name="T41" fmla="*/ 28 w 28"/>
              <a:gd name="T42" fmla="*/ 41 h 4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 h="41">
                <a:moveTo>
                  <a:pt x="12" y="0"/>
                </a:moveTo>
                <a:lnTo>
                  <a:pt x="0" y="7"/>
                </a:lnTo>
                <a:lnTo>
                  <a:pt x="8" y="20"/>
                </a:lnTo>
                <a:lnTo>
                  <a:pt x="16" y="40"/>
                </a:lnTo>
                <a:lnTo>
                  <a:pt x="19" y="40"/>
                </a:lnTo>
                <a:lnTo>
                  <a:pt x="22" y="41"/>
                </a:lnTo>
                <a:lnTo>
                  <a:pt x="26" y="40"/>
                </a:lnTo>
                <a:lnTo>
                  <a:pt x="28" y="35"/>
                </a:lnTo>
                <a:lnTo>
                  <a:pt x="27" y="28"/>
                </a:lnTo>
                <a:lnTo>
                  <a:pt x="26" y="20"/>
                </a:lnTo>
                <a:lnTo>
                  <a:pt x="24" y="16"/>
                </a:lnTo>
                <a:lnTo>
                  <a:pt x="23" y="13"/>
                </a:lnTo>
                <a:lnTo>
                  <a:pt x="1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641" name="Freeform 65"/>
          <p:cNvSpPr>
            <a:spLocks/>
          </p:cNvSpPr>
          <p:nvPr/>
        </p:nvSpPr>
        <p:spPr bwMode="auto">
          <a:xfrm>
            <a:off x="2638427" y="4389490"/>
            <a:ext cx="17463" cy="33337"/>
          </a:xfrm>
          <a:custGeom>
            <a:avLst/>
            <a:gdLst>
              <a:gd name="T0" fmla="*/ 2147483647 w 28"/>
              <a:gd name="T1" fmla="*/ 0 h 41"/>
              <a:gd name="T2" fmla="*/ 0 w 28"/>
              <a:gd name="T3" fmla="*/ 2147483647 h 41"/>
              <a:gd name="T4" fmla="*/ 2147483647 w 28"/>
              <a:gd name="T5" fmla="*/ 2147483647 h 41"/>
              <a:gd name="T6" fmla="*/ 2147483647 w 28"/>
              <a:gd name="T7" fmla="*/ 2147483647 h 41"/>
              <a:gd name="T8" fmla="*/ 2147483647 w 28"/>
              <a:gd name="T9" fmla="*/ 2147483647 h 41"/>
              <a:gd name="T10" fmla="*/ 2147483647 w 28"/>
              <a:gd name="T11" fmla="*/ 2147483647 h 41"/>
              <a:gd name="T12" fmla="*/ 2147483647 w 28"/>
              <a:gd name="T13" fmla="*/ 2147483647 h 41"/>
              <a:gd name="T14" fmla="*/ 2147483647 w 28"/>
              <a:gd name="T15" fmla="*/ 2147483647 h 41"/>
              <a:gd name="T16" fmla="*/ 2147483647 w 28"/>
              <a:gd name="T17" fmla="*/ 2147483647 h 41"/>
              <a:gd name="T18" fmla="*/ 2147483647 w 28"/>
              <a:gd name="T19" fmla="*/ 2147483647 h 41"/>
              <a:gd name="T20" fmla="*/ 2147483647 w 28"/>
              <a:gd name="T21" fmla="*/ 2147483647 h 41"/>
              <a:gd name="T22" fmla="*/ 2147483647 w 28"/>
              <a:gd name="T23" fmla="*/ 2147483647 h 41"/>
              <a:gd name="T24" fmla="*/ 2147483647 w 28"/>
              <a:gd name="T25" fmla="*/ 2147483647 h 41"/>
              <a:gd name="T26" fmla="*/ 2147483647 w 28"/>
              <a:gd name="T27" fmla="*/ 2147483647 h 41"/>
              <a:gd name="T28" fmla="*/ 2147483647 w 28"/>
              <a:gd name="T29" fmla="*/ 0 h 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8"/>
              <a:gd name="T46" fmla="*/ 0 h 41"/>
              <a:gd name="T47" fmla="*/ 28 w 28"/>
              <a:gd name="T48" fmla="*/ 41 h 4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8" h="41">
                <a:moveTo>
                  <a:pt x="12" y="0"/>
                </a:moveTo>
                <a:lnTo>
                  <a:pt x="0" y="7"/>
                </a:lnTo>
                <a:lnTo>
                  <a:pt x="8" y="20"/>
                </a:lnTo>
                <a:lnTo>
                  <a:pt x="16" y="40"/>
                </a:lnTo>
                <a:lnTo>
                  <a:pt x="19" y="40"/>
                </a:lnTo>
                <a:lnTo>
                  <a:pt x="22" y="41"/>
                </a:lnTo>
                <a:lnTo>
                  <a:pt x="26" y="40"/>
                </a:lnTo>
                <a:lnTo>
                  <a:pt x="28" y="35"/>
                </a:lnTo>
                <a:lnTo>
                  <a:pt x="27" y="28"/>
                </a:lnTo>
                <a:lnTo>
                  <a:pt x="26" y="20"/>
                </a:lnTo>
                <a:lnTo>
                  <a:pt x="24" y="16"/>
                </a:lnTo>
                <a:lnTo>
                  <a:pt x="23" y="13"/>
                </a:lnTo>
                <a:lnTo>
                  <a:pt x="12" y="0"/>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642" name="Freeform 66"/>
          <p:cNvSpPr>
            <a:spLocks/>
          </p:cNvSpPr>
          <p:nvPr/>
        </p:nvSpPr>
        <p:spPr bwMode="auto">
          <a:xfrm>
            <a:off x="2721025" y="4486327"/>
            <a:ext cx="55563" cy="47625"/>
          </a:xfrm>
          <a:custGeom>
            <a:avLst/>
            <a:gdLst>
              <a:gd name="T0" fmla="*/ 2147483647 w 77"/>
              <a:gd name="T1" fmla="*/ 0 h 59"/>
              <a:gd name="T2" fmla="*/ 2147483647 w 77"/>
              <a:gd name="T3" fmla="*/ 2147483647 h 59"/>
              <a:gd name="T4" fmla="*/ 2147483647 w 77"/>
              <a:gd name="T5" fmla="*/ 2147483647 h 59"/>
              <a:gd name="T6" fmla="*/ 2147483647 w 77"/>
              <a:gd name="T7" fmla="*/ 2147483647 h 59"/>
              <a:gd name="T8" fmla="*/ 2147483647 w 77"/>
              <a:gd name="T9" fmla="*/ 2147483647 h 59"/>
              <a:gd name="T10" fmla="*/ 0 w 77"/>
              <a:gd name="T11" fmla="*/ 2147483647 h 59"/>
              <a:gd name="T12" fmla="*/ 2147483647 w 77"/>
              <a:gd name="T13" fmla="*/ 2147483647 h 59"/>
              <a:gd name="T14" fmla="*/ 2147483647 w 77"/>
              <a:gd name="T15" fmla="*/ 2147483647 h 59"/>
              <a:gd name="T16" fmla="*/ 2147483647 w 77"/>
              <a:gd name="T17" fmla="*/ 2147483647 h 59"/>
              <a:gd name="T18" fmla="*/ 2147483647 w 77"/>
              <a:gd name="T19" fmla="*/ 2147483647 h 59"/>
              <a:gd name="T20" fmla="*/ 2147483647 w 77"/>
              <a:gd name="T21" fmla="*/ 2147483647 h 59"/>
              <a:gd name="T22" fmla="*/ 2147483647 w 77"/>
              <a:gd name="T23" fmla="*/ 2147483647 h 59"/>
              <a:gd name="T24" fmla="*/ 2147483647 w 77"/>
              <a:gd name="T25" fmla="*/ 2147483647 h 59"/>
              <a:gd name="T26" fmla="*/ 2147483647 w 77"/>
              <a:gd name="T27" fmla="*/ 2147483647 h 59"/>
              <a:gd name="T28" fmla="*/ 2147483647 w 77"/>
              <a:gd name="T29" fmla="*/ 2147483647 h 59"/>
              <a:gd name="T30" fmla="*/ 2147483647 w 77"/>
              <a:gd name="T31" fmla="*/ 2147483647 h 59"/>
              <a:gd name="T32" fmla="*/ 2147483647 w 77"/>
              <a:gd name="T33" fmla="*/ 2147483647 h 59"/>
              <a:gd name="T34" fmla="*/ 2147483647 w 77"/>
              <a:gd name="T35" fmla="*/ 2147483647 h 59"/>
              <a:gd name="T36" fmla="*/ 2147483647 w 77"/>
              <a:gd name="T37" fmla="*/ 2147483647 h 59"/>
              <a:gd name="T38" fmla="*/ 2147483647 w 77"/>
              <a:gd name="T39" fmla="*/ 2147483647 h 59"/>
              <a:gd name="T40" fmla="*/ 2147483647 w 77"/>
              <a:gd name="T41" fmla="*/ 2147483647 h 59"/>
              <a:gd name="T42" fmla="*/ 2147483647 w 77"/>
              <a:gd name="T43" fmla="*/ 2147483647 h 59"/>
              <a:gd name="T44" fmla="*/ 2147483647 w 77"/>
              <a:gd name="T45" fmla="*/ 2147483647 h 59"/>
              <a:gd name="T46" fmla="*/ 2147483647 w 77"/>
              <a:gd name="T47" fmla="*/ 2147483647 h 59"/>
              <a:gd name="T48" fmla="*/ 2147483647 w 77"/>
              <a:gd name="T49" fmla="*/ 2147483647 h 59"/>
              <a:gd name="T50" fmla="*/ 2147483647 w 77"/>
              <a:gd name="T51" fmla="*/ 2147483647 h 59"/>
              <a:gd name="T52" fmla="*/ 2147483647 w 77"/>
              <a:gd name="T53" fmla="*/ 2147483647 h 59"/>
              <a:gd name="T54" fmla="*/ 2147483647 w 77"/>
              <a:gd name="T55" fmla="*/ 2147483647 h 59"/>
              <a:gd name="T56" fmla="*/ 2147483647 w 77"/>
              <a:gd name="T57" fmla="*/ 2147483647 h 59"/>
              <a:gd name="T58" fmla="*/ 2147483647 w 77"/>
              <a:gd name="T59" fmla="*/ 0 h 5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7"/>
              <a:gd name="T91" fmla="*/ 0 h 59"/>
              <a:gd name="T92" fmla="*/ 77 w 77"/>
              <a:gd name="T93" fmla="*/ 59 h 5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7" h="59">
                <a:moveTo>
                  <a:pt x="9" y="0"/>
                </a:moveTo>
                <a:lnTo>
                  <a:pt x="14" y="11"/>
                </a:lnTo>
                <a:lnTo>
                  <a:pt x="10" y="20"/>
                </a:lnTo>
                <a:lnTo>
                  <a:pt x="4" y="27"/>
                </a:lnTo>
                <a:lnTo>
                  <a:pt x="1" y="29"/>
                </a:lnTo>
                <a:lnTo>
                  <a:pt x="0" y="35"/>
                </a:lnTo>
                <a:lnTo>
                  <a:pt x="1" y="43"/>
                </a:lnTo>
                <a:lnTo>
                  <a:pt x="4" y="50"/>
                </a:lnTo>
                <a:lnTo>
                  <a:pt x="5" y="52"/>
                </a:lnTo>
                <a:lnTo>
                  <a:pt x="7" y="53"/>
                </a:lnTo>
                <a:lnTo>
                  <a:pt x="8" y="56"/>
                </a:lnTo>
                <a:lnTo>
                  <a:pt x="9" y="57"/>
                </a:lnTo>
                <a:lnTo>
                  <a:pt x="9" y="59"/>
                </a:lnTo>
                <a:lnTo>
                  <a:pt x="11" y="59"/>
                </a:lnTo>
                <a:lnTo>
                  <a:pt x="17" y="58"/>
                </a:lnTo>
                <a:lnTo>
                  <a:pt x="24" y="56"/>
                </a:lnTo>
                <a:lnTo>
                  <a:pt x="27" y="51"/>
                </a:lnTo>
                <a:lnTo>
                  <a:pt x="31" y="48"/>
                </a:lnTo>
                <a:lnTo>
                  <a:pt x="36" y="46"/>
                </a:lnTo>
                <a:lnTo>
                  <a:pt x="42" y="48"/>
                </a:lnTo>
                <a:lnTo>
                  <a:pt x="45" y="49"/>
                </a:lnTo>
                <a:lnTo>
                  <a:pt x="64" y="46"/>
                </a:lnTo>
                <a:lnTo>
                  <a:pt x="77" y="40"/>
                </a:lnTo>
                <a:lnTo>
                  <a:pt x="74" y="27"/>
                </a:lnTo>
                <a:lnTo>
                  <a:pt x="63" y="20"/>
                </a:lnTo>
                <a:lnTo>
                  <a:pt x="47" y="19"/>
                </a:lnTo>
                <a:lnTo>
                  <a:pt x="57" y="13"/>
                </a:lnTo>
                <a:lnTo>
                  <a:pt x="40" y="12"/>
                </a:lnTo>
                <a:lnTo>
                  <a:pt x="27" y="4"/>
                </a:lnTo>
                <a:lnTo>
                  <a:pt x="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643" name="Freeform 67"/>
          <p:cNvSpPr>
            <a:spLocks/>
          </p:cNvSpPr>
          <p:nvPr/>
        </p:nvSpPr>
        <p:spPr bwMode="auto">
          <a:xfrm>
            <a:off x="2721025" y="4486327"/>
            <a:ext cx="55563" cy="47625"/>
          </a:xfrm>
          <a:custGeom>
            <a:avLst/>
            <a:gdLst>
              <a:gd name="T0" fmla="*/ 2147483647 w 77"/>
              <a:gd name="T1" fmla="*/ 0 h 59"/>
              <a:gd name="T2" fmla="*/ 2147483647 w 77"/>
              <a:gd name="T3" fmla="*/ 0 h 59"/>
              <a:gd name="T4" fmla="*/ 2147483647 w 77"/>
              <a:gd name="T5" fmla="*/ 2147483647 h 59"/>
              <a:gd name="T6" fmla="*/ 2147483647 w 77"/>
              <a:gd name="T7" fmla="*/ 2147483647 h 59"/>
              <a:gd name="T8" fmla="*/ 2147483647 w 77"/>
              <a:gd name="T9" fmla="*/ 2147483647 h 59"/>
              <a:gd name="T10" fmla="*/ 2147483647 w 77"/>
              <a:gd name="T11" fmla="*/ 2147483647 h 59"/>
              <a:gd name="T12" fmla="*/ 2147483647 w 77"/>
              <a:gd name="T13" fmla="*/ 2147483647 h 59"/>
              <a:gd name="T14" fmla="*/ 0 w 77"/>
              <a:gd name="T15" fmla="*/ 2147483647 h 59"/>
              <a:gd name="T16" fmla="*/ 2147483647 w 77"/>
              <a:gd name="T17" fmla="*/ 2147483647 h 59"/>
              <a:gd name="T18" fmla="*/ 2147483647 w 77"/>
              <a:gd name="T19" fmla="*/ 2147483647 h 59"/>
              <a:gd name="T20" fmla="*/ 2147483647 w 77"/>
              <a:gd name="T21" fmla="*/ 2147483647 h 59"/>
              <a:gd name="T22" fmla="*/ 2147483647 w 77"/>
              <a:gd name="T23" fmla="*/ 2147483647 h 59"/>
              <a:gd name="T24" fmla="*/ 2147483647 w 77"/>
              <a:gd name="T25" fmla="*/ 2147483647 h 59"/>
              <a:gd name="T26" fmla="*/ 2147483647 w 77"/>
              <a:gd name="T27" fmla="*/ 2147483647 h 59"/>
              <a:gd name="T28" fmla="*/ 2147483647 w 77"/>
              <a:gd name="T29" fmla="*/ 2147483647 h 59"/>
              <a:gd name="T30" fmla="*/ 2147483647 w 77"/>
              <a:gd name="T31" fmla="*/ 2147483647 h 59"/>
              <a:gd name="T32" fmla="*/ 2147483647 w 77"/>
              <a:gd name="T33" fmla="*/ 2147483647 h 59"/>
              <a:gd name="T34" fmla="*/ 2147483647 w 77"/>
              <a:gd name="T35" fmla="*/ 2147483647 h 59"/>
              <a:gd name="T36" fmla="*/ 2147483647 w 77"/>
              <a:gd name="T37" fmla="*/ 2147483647 h 59"/>
              <a:gd name="T38" fmla="*/ 2147483647 w 77"/>
              <a:gd name="T39" fmla="*/ 2147483647 h 59"/>
              <a:gd name="T40" fmla="*/ 2147483647 w 77"/>
              <a:gd name="T41" fmla="*/ 2147483647 h 59"/>
              <a:gd name="T42" fmla="*/ 2147483647 w 77"/>
              <a:gd name="T43" fmla="*/ 2147483647 h 59"/>
              <a:gd name="T44" fmla="*/ 2147483647 w 77"/>
              <a:gd name="T45" fmla="*/ 2147483647 h 59"/>
              <a:gd name="T46" fmla="*/ 2147483647 w 77"/>
              <a:gd name="T47" fmla="*/ 2147483647 h 59"/>
              <a:gd name="T48" fmla="*/ 2147483647 w 77"/>
              <a:gd name="T49" fmla="*/ 2147483647 h 59"/>
              <a:gd name="T50" fmla="*/ 2147483647 w 77"/>
              <a:gd name="T51" fmla="*/ 2147483647 h 59"/>
              <a:gd name="T52" fmla="*/ 2147483647 w 77"/>
              <a:gd name="T53" fmla="*/ 2147483647 h 59"/>
              <a:gd name="T54" fmla="*/ 2147483647 w 77"/>
              <a:gd name="T55" fmla="*/ 2147483647 h 59"/>
              <a:gd name="T56" fmla="*/ 2147483647 w 77"/>
              <a:gd name="T57" fmla="*/ 2147483647 h 59"/>
              <a:gd name="T58" fmla="*/ 2147483647 w 77"/>
              <a:gd name="T59" fmla="*/ 2147483647 h 59"/>
              <a:gd name="T60" fmla="*/ 2147483647 w 77"/>
              <a:gd name="T61" fmla="*/ 2147483647 h 59"/>
              <a:gd name="T62" fmla="*/ 2147483647 w 77"/>
              <a:gd name="T63" fmla="*/ 2147483647 h 59"/>
              <a:gd name="T64" fmla="*/ 2147483647 w 77"/>
              <a:gd name="T65" fmla="*/ 2147483647 h 59"/>
              <a:gd name="T66" fmla="*/ 2147483647 w 77"/>
              <a:gd name="T67" fmla="*/ 2147483647 h 59"/>
              <a:gd name="T68" fmla="*/ 2147483647 w 77"/>
              <a:gd name="T69" fmla="*/ 0 h 5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7"/>
              <a:gd name="T106" fmla="*/ 0 h 59"/>
              <a:gd name="T107" fmla="*/ 77 w 77"/>
              <a:gd name="T108" fmla="*/ 59 h 5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7" h="59">
                <a:moveTo>
                  <a:pt x="9" y="0"/>
                </a:moveTo>
                <a:lnTo>
                  <a:pt x="9" y="0"/>
                </a:lnTo>
                <a:lnTo>
                  <a:pt x="14" y="11"/>
                </a:lnTo>
                <a:lnTo>
                  <a:pt x="10" y="20"/>
                </a:lnTo>
                <a:lnTo>
                  <a:pt x="4" y="27"/>
                </a:lnTo>
                <a:lnTo>
                  <a:pt x="1" y="29"/>
                </a:lnTo>
                <a:lnTo>
                  <a:pt x="0" y="35"/>
                </a:lnTo>
                <a:lnTo>
                  <a:pt x="1" y="43"/>
                </a:lnTo>
                <a:lnTo>
                  <a:pt x="4" y="50"/>
                </a:lnTo>
                <a:lnTo>
                  <a:pt x="5" y="52"/>
                </a:lnTo>
                <a:lnTo>
                  <a:pt x="7" y="53"/>
                </a:lnTo>
                <a:lnTo>
                  <a:pt x="8" y="56"/>
                </a:lnTo>
                <a:lnTo>
                  <a:pt x="9" y="57"/>
                </a:lnTo>
                <a:lnTo>
                  <a:pt x="9" y="59"/>
                </a:lnTo>
                <a:lnTo>
                  <a:pt x="11" y="59"/>
                </a:lnTo>
                <a:lnTo>
                  <a:pt x="17" y="58"/>
                </a:lnTo>
                <a:lnTo>
                  <a:pt x="24" y="56"/>
                </a:lnTo>
                <a:lnTo>
                  <a:pt x="27" y="51"/>
                </a:lnTo>
                <a:lnTo>
                  <a:pt x="31" y="48"/>
                </a:lnTo>
                <a:lnTo>
                  <a:pt x="36" y="46"/>
                </a:lnTo>
                <a:lnTo>
                  <a:pt x="42" y="48"/>
                </a:lnTo>
                <a:lnTo>
                  <a:pt x="45" y="49"/>
                </a:lnTo>
                <a:lnTo>
                  <a:pt x="64" y="46"/>
                </a:lnTo>
                <a:lnTo>
                  <a:pt x="77" y="40"/>
                </a:lnTo>
                <a:lnTo>
                  <a:pt x="74" y="27"/>
                </a:lnTo>
                <a:lnTo>
                  <a:pt x="63" y="20"/>
                </a:lnTo>
                <a:lnTo>
                  <a:pt x="47" y="19"/>
                </a:lnTo>
                <a:lnTo>
                  <a:pt x="57" y="13"/>
                </a:lnTo>
                <a:lnTo>
                  <a:pt x="40" y="12"/>
                </a:lnTo>
                <a:lnTo>
                  <a:pt x="27" y="4"/>
                </a:lnTo>
                <a:lnTo>
                  <a:pt x="9" y="0"/>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644" name="Freeform 68"/>
          <p:cNvSpPr>
            <a:spLocks/>
          </p:cNvSpPr>
          <p:nvPr/>
        </p:nvSpPr>
        <p:spPr bwMode="auto">
          <a:xfrm>
            <a:off x="2667001" y="4478338"/>
            <a:ext cx="63500" cy="57150"/>
          </a:xfrm>
          <a:custGeom>
            <a:avLst/>
            <a:gdLst>
              <a:gd name="T0" fmla="*/ 2147483647 w 90"/>
              <a:gd name="T1" fmla="*/ 2147483647 h 73"/>
              <a:gd name="T2" fmla="*/ 2147483647 w 90"/>
              <a:gd name="T3" fmla="*/ 2147483647 h 73"/>
              <a:gd name="T4" fmla="*/ 2147483647 w 90"/>
              <a:gd name="T5" fmla="*/ 2147483647 h 73"/>
              <a:gd name="T6" fmla="*/ 2147483647 w 90"/>
              <a:gd name="T7" fmla="*/ 2147483647 h 73"/>
              <a:gd name="T8" fmla="*/ 2147483647 w 90"/>
              <a:gd name="T9" fmla="*/ 2147483647 h 73"/>
              <a:gd name="T10" fmla="*/ 2147483647 w 90"/>
              <a:gd name="T11" fmla="*/ 2147483647 h 73"/>
              <a:gd name="T12" fmla="*/ 2147483647 w 90"/>
              <a:gd name="T13" fmla="*/ 2147483647 h 73"/>
              <a:gd name="T14" fmla="*/ 2147483647 w 90"/>
              <a:gd name="T15" fmla="*/ 2147483647 h 73"/>
              <a:gd name="T16" fmla="*/ 2147483647 w 90"/>
              <a:gd name="T17" fmla="*/ 2147483647 h 73"/>
              <a:gd name="T18" fmla="*/ 2147483647 w 90"/>
              <a:gd name="T19" fmla="*/ 2147483647 h 73"/>
              <a:gd name="T20" fmla="*/ 2147483647 w 90"/>
              <a:gd name="T21" fmla="*/ 2147483647 h 73"/>
              <a:gd name="T22" fmla="*/ 2147483647 w 90"/>
              <a:gd name="T23" fmla="*/ 2147483647 h 73"/>
              <a:gd name="T24" fmla="*/ 2147483647 w 90"/>
              <a:gd name="T25" fmla="*/ 2147483647 h 73"/>
              <a:gd name="T26" fmla="*/ 0 w 90"/>
              <a:gd name="T27" fmla="*/ 2147483647 h 73"/>
              <a:gd name="T28" fmla="*/ 2147483647 w 90"/>
              <a:gd name="T29" fmla="*/ 2147483647 h 73"/>
              <a:gd name="T30" fmla="*/ 2147483647 w 90"/>
              <a:gd name="T31" fmla="*/ 2147483647 h 73"/>
              <a:gd name="T32" fmla="*/ 2147483647 w 90"/>
              <a:gd name="T33" fmla="*/ 2147483647 h 73"/>
              <a:gd name="T34" fmla="*/ 2147483647 w 90"/>
              <a:gd name="T35" fmla="*/ 2147483647 h 73"/>
              <a:gd name="T36" fmla="*/ 2147483647 w 90"/>
              <a:gd name="T37" fmla="*/ 2147483647 h 73"/>
              <a:gd name="T38" fmla="*/ 2147483647 w 90"/>
              <a:gd name="T39" fmla="*/ 2147483647 h 73"/>
              <a:gd name="T40" fmla="*/ 2147483647 w 90"/>
              <a:gd name="T41" fmla="*/ 2147483647 h 73"/>
              <a:gd name="T42" fmla="*/ 2147483647 w 90"/>
              <a:gd name="T43" fmla="*/ 2147483647 h 73"/>
              <a:gd name="T44" fmla="*/ 2147483647 w 90"/>
              <a:gd name="T45" fmla="*/ 2147483647 h 73"/>
              <a:gd name="T46" fmla="*/ 2147483647 w 90"/>
              <a:gd name="T47" fmla="*/ 2147483647 h 73"/>
              <a:gd name="T48" fmla="*/ 2147483647 w 90"/>
              <a:gd name="T49" fmla="*/ 2147483647 h 73"/>
              <a:gd name="T50" fmla="*/ 2147483647 w 90"/>
              <a:gd name="T51" fmla="*/ 2147483647 h 73"/>
              <a:gd name="T52" fmla="*/ 2147483647 w 90"/>
              <a:gd name="T53" fmla="*/ 2147483647 h 73"/>
              <a:gd name="T54" fmla="*/ 2147483647 w 90"/>
              <a:gd name="T55" fmla="*/ 2147483647 h 73"/>
              <a:gd name="T56" fmla="*/ 2147483647 w 90"/>
              <a:gd name="T57" fmla="*/ 2147483647 h 73"/>
              <a:gd name="T58" fmla="*/ 2147483647 w 90"/>
              <a:gd name="T59" fmla="*/ 2147483647 h 73"/>
              <a:gd name="T60" fmla="*/ 2147483647 w 90"/>
              <a:gd name="T61" fmla="*/ 2147483647 h 73"/>
              <a:gd name="T62" fmla="*/ 2147483647 w 90"/>
              <a:gd name="T63" fmla="*/ 2147483647 h 73"/>
              <a:gd name="T64" fmla="*/ 2147483647 w 90"/>
              <a:gd name="T65" fmla="*/ 2147483647 h 73"/>
              <a:gd name="T66" fmla="*/ 2147483647 w 90"/>
              <a:gd name="T67" fmla="*/ 2147483647 h 73"/>
              <a:gd name="T68" fmla="*/ 2147483647 w 90"/>
              <a:gd name="T69" fmla="*/ 2147483647 h 73"/>
              <a:gd name="T70" fmla="*/ 2147483647 w 90"/>
              <a:gd name="T71" fmla="*/ 2147483647 h 73"/>
              <a:gd name="T72" fmla="*/ 2147483647 w 90"/>
              <a:gd name="T73" fmla="*/ 0 h 73"/>
              <a:gd name="T74" fmla="*/ 2147483647 w 90"/>
              <a:gd name="T75" fmla="*/ 2147483647 h 7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0"/>
              <a:gd name="T115" fmla="*/ 0 h 73"/>
              <a:gd name="T116" fmla="*/ 90 w 90"/>
              <a:gd name="T117" fmla="*/ 73 h 7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0" h="73">
                <a:moveTo>
                  <a:pt x="22" y="4"/>
                </a:moveTo>
                <a:lnTo>
                  <a:pt x="15" y="13"/>
                </a:lnTo>
                <a:lnTo>
                  <a:pt x="25" y="17"/>
                </a:lnTo>
                <a:lnTo>
                  <a:pt x="29" y="17"/>
                </a:lnTo>
                <a:lnTo>
                  <a:pt x="37" y="16"/>
                </a:lnTo>
                <a:lnTo>
                  <a:pt x="46" y="20"/>
                </a:lnTo>
                <a:lnTo>
                  <a:pt x="52" y="27"/>
                </a:lnTo>
                <a:lnTo>
                  <a:pt x="53" y="29"/>
                </a:lnTo>
                <a:lnTo>
                  <a:pt x="53" y="36"/>
                </a:lnTo>
                <a:lnTo>
                  <a:pt x="48" y="40"/>
                </a:lnTo>
                <a:lnTo>
                  <a:pt x="39" y="42"/>
                </a:lnTo>
                <a:lnTo>
                  <a:pt x="18" y="36"/>
                </a:lnTo>
                <a:lnTo>
                  <a:pt x="6" y="36"/>
                </a:lnTo>
                <a:lnTo>
                  <a:pt x="0" y="45"/>
                </a:lnTo>
                <a:lnTo>
                  <a:pt x="10" y="50"/>
                </a:lnTo>
                <a:lnTo>
                  <a:pt x="14" y="50"/>
                </a:lnTo>
                <a:lnTo>
                  <a:pt x="22" y="51"/>
                </a:lnTo>
                <a:lnTo>
                  <a:pt x="31" y="53"/>
                </a:lnTo>
                <a:lnTo>
                  <a:pt x="38" y="56"/>
                </a:lnTo>
                <a:lnTo>
                  <a:pt x="40" y="59"/>
                </a:lnTo>
                <a:lnTo>
                  <a:pt x="47" y="65"/>
                </a:lnTo>
                <a:lnTo>
                  <a:pt x="56" y="70"/>
                </a:lnTo>
                <a:lnTo>
                  <a:pt x="65" y="73"/>
                </a:lnTo>
                <a:lnTo>
                  <a:pt x="75" y="73"/>
                </a:lnTo>
                <a:lnTo>
                  <a:pt x="81" y="70"/>
                </a:lnTo>
                <a:lnTo>
                  <a:pt x="85" y="67"/>
                </a:lnTo>
                <a:lnTo>
                  <a:pt x="81" y="61"/>
                </a:lnTo>
                <a:lnTo>
                  <a:pt x="80" y="58"/>
                </a:lnTo>
                <a:lnTo>
                  <a:pt x="77" y="51"/>
                </a:lnTo>
                <a:lnTo>
                  <a:pt x="76" y="43"/>
                </a:lnTo>
                <a:lnTo>
                  <a:pt x="77" y="37"/>
                </a:lnTo>
                <a:lnTo>
                  <a:pt x="80" y="35"/>
                </a:lnTo>
                <a:lnTo>
                  <a:pt x="86" y="28"/>
                </a:lnTo>
                <a:lnTo>
                  <a:pt x="90" y="19"/>
                </a:lnTo>
                <a:lnTo>
                  <a:pt x="85" y="9"/>
                </a:lnTo>
                <a:lnTo>
                  <a:pt x="57" y="4"/>
                </a:lnTo>
                <a:lnTo>
                  <a:pt x="39" y="0"/>
                </a:lnTo>
                <a:lnTo>
                  <a:pt x="22" y="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645" name="Freeform 69"/>
          <p:cNvSpPr>
            <a:spLocks/>
          </p:cNvSpPr>
          <p:nvPr/>
        </p:nvSpPr>
        <p:spPr bwMode="auto">
          <a:xfrm>
            <a:off x="2667001" y="4478338"/>
            <a:ext cx="63500" cy="57150"/>
          </a:xfrm>
          <a:custGeom>
            <a:avLst/>
            <a:gdLst>
              <a:gd name="T0" fmla="*/ 2147483647 w 90"/>
              <a:gd name="T1" fmla="*/ 2147483647 h 73"/>
              <a:gd name="T2" fmla="*/ 2147483647 w 90"/>
              <a:gd name="T3" fmla="*/ 2147483647 h 73"/>
              <a:gd name="T4" fmla="*/ 2147483647 w 90"/>
              <a:gd name="T5" fmla="*/ 2147483647 h 73"/>
              <a:gd name="T6" fmla="*/ 2147483647 w 90"/>
              <a:gd name="T7" fmla="*/ 2147483647 h 73"/>
              <a:gd name="T8" fmla="*/ 2147483647 w 90"/>
              <a:gd name="T9" fmla="*/ 2147483647 h 73"/>
              <a:gd name="T10" fmla="*/ 2147483647 w 90"/>
              <a:gd name="T11" fmla="*/ 2147483647 h 73"/>
              <a:gd name="T12" fmla="*/ 2147483647 w 90"/>
              <a:gd name="T13" fmla="*/ 2147483647 h 73"/>
              <a:gd name="T14" fmla="*/ 2147483647 w 90"/>
              <a:gd name="T15" fmla="*/ 2147483647 h 73"/>
              <a:gd name="T16" fmla="*/ 2147483647 w 90"/>
              <a:gd name="T17" fmla="*/ 2147483647 h 73"/>
              <a:gd name="T18" fmla="*/ 2147483647 w 90"/>
              <a:gd name="T19" fmla="*/ 2147483647 h 73"/>
              <a:gd name="T20" fmla="*/ 2147483647 w 90"/>
              <a:gd name="T21" fmla="*/ 2147483647 h 73"/>
              <a:gd name="T22" fmla="*/ 2147483647 w 90"/>
              <a:gd name="T23" fmla="*/ 2147483647 h 73"/>
              <a:gd name="T24" fmla="*/ 2147483647 w 90"/>
              <a:gd name="T25" fmla="*/ 2147483647 h 73"/>
              <a:gd name="T26" fmla="*/ 2147483647 w 90"/>
              <a:gd name="T27" fmla="*/ 2147483647 h 73"/>
              <a:gd name="T28" fmla="*/ 2147483647 w 90"/>
              <a:gd name="T29" fmla="*/ 2147483647 h 73"/>
              <a:gd name="T30" fmla="*/ 0 w 90"/>
              <a:gd name="T31" fmla="*/ 2147483647 h 73"/>
              <a:gd name="T32" fmla="*/ 2147483647 w 90"/>
              <a:gd name="T33" fmla="*/ 2147483647 h 73"/>
              <a:gd name="T34" fmla="*/ 2147483647 w 90"/>
              <a:gd name="T35" fmla="*/ 2147483647 h 73"/>
              <a:gd name="T36" fmla="*/ 2147483647 w 90"/>
              <a:gd name="T37" fmla="*/ 2147483647 h 73"/>
              <a:gd name="T38" fmla="*/ 2147483647 w 90"/>
              <a:gd name="T39" fmla="*/ 2147483647 h 73"/>
              <a:gd name="T40" fmla="*/ 2147483647 w 90"/>
              <a:gd name="T41" fmla="*/ 2147483647 h 73"/>
              <a:gd name="T42" fmla="*/ 2147483647 w 90"/>
              <a:gd name="T43" fmla="*/ 2147483647 h 73"/>
              <a:gd name="T44" fmla="*/ 2147483647 w 90"/>
              <a:gd name="T45" fmla="*/ 2147483647 h 73"/>
              <a:gd name="T46" fmla="*/ 2147483647 w 90"/>
              <a:gd name="T47" fmla="*/ 2147483647 h 73"/>
              <a:gd name="T48" fmla="*/ 2147483647 w 90"/>
              <a:gd name="T49" fmla="*/ 2147483647 h 73"/>
              <a:gd name="T50" fmla="*/ 2147483647 w 90"/>
              <a:gd name="T51" fmla="*/ 2147483647 h 73"/>
              <a:gd name="T52" fmla="*/ 2147483647 w 90"/>
              <a:gd name="T53" fmla="*/ 2147483647 h 73"/>
              <a:gd name="T54" fmla="*/ 2147483647 w 90"/>
              <a:gd name="T55" fmla="*/ 2147483647 h 73"/>
              <a:gd name="T56" fmla="*/ 2147483647 w 90"/>
              <a:gd name="T57" fmla="*/ 2147483647 h 73"/>
              <a:gd name="T58" fmla="*/ 2147483647 w 90"/>
              <a:gd name="T59" fmla="*/ 2147483647 h 73"/>
              <a:gd name="T60" fmla="*/ 2147483647 w 90"/>
              <a:gd name="T61" fmla="*/ 2147483647 h 73"/>
              <a:gd name="T62" fmla="*/ 2147483647 w 90"/>
              <a:gd name="T63" fmla="*/ 2147483647 h 73"/>
              <a:gd name="T64" fmla="*/ 2147483647 w 90"/>
              <a:gd name="T65" fmla="*/ 2147483647 h 73"/>
              <a:gd name="T66" fmla="*/ 2147483647 w 90"/>
              <a:gd name="T67" fmla="*/ 2147483647 h 73"/>
              <a:gd name="T68" fmla="*/ 2147483647 w 90"/>
              <a:gd name="T69" fmla="*/ 2147483647 h 73"/>
              <a:gd name="T70" fmla="*/ 2147483647 w 90"/>
              <a:gd name="T71" fmla="*/ 2147483647 h 73"/>
              <a:gd name="T72" fmla="*/ 2147483647 w 90"/>
              <a:gd name="T73" fmla="*/ 2147483647 h 73"/>
              <a:gd name="T74" fmla="*/ 2147483647 w 90"/>
              <a:gd name="T75" fmla="*/ 2147483647 h 73"/>
              <a:gd name="T76" fmla="*/ 2147483647 w 90"/>
              <a:gd name="T77" fmla="*/ 2147483647 h 73"/>
              <a:gd name="T78" fmla="*/ 2147483647 w 90"/>
              <a:gd name="T79" fmla="*/ 2147483647 h 73"/>
              <a:gd name="T80" fmla="*/ 2147483647 w 90"/>
              <a:gd name="T81" fmla="*/ 2147483647 h 73"/>
              <a:gd name="T82" fmla="*/ 2147483647 w 90"/>
              <a:gd name="T83" fmla="*/ 2147483647 h 73"/>
              <a:gd name="T84" fmla="*/ 2147483647 w 90"/>
              <a:gd name="T85" fmla="*/ 2147483647 h 73"/>
              <a:gd name="T86" fmla="*/ 2147483647 w 90"/>
              <a:gd name="T87" fmla="*/ 0 h 73"/>
              <a:gd name="T88" fmla="*/ 2147483647 w 90"/>
              <a:gd name="T89" fmla="*/ 2147483647 h 7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90"/>
              <a:gd name="T136" fmla="*/ 0 h 73"/>
              <a:gd name="T137" fmla="*/ 90 w 90"/>
              <a:gd name="T138" fmla="*/ 73 h 7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90" h="73">
                <a:moveTo>
                  <a:pt x="22" y="4"/>
                </a:moveTo>
                <a:lnTo>
                  <a:pt x="15" y="13"/>
                </a:lnTo>
                <a:lnTo>
                  <a:pt x="25" y="17"/>
                </a:lnTo>
                <a:lnTo>
                  <a:pt x="29" y="17"/>
                </a:lnTo>
                <a:lnTo>
                  <a:pt x="37" y="16"/>
                </a:lnTo>
                <a:lnTo>
                  <a:pt x="46" y="20"/>
                </a:lnTo>
                <a:lnTo>
                  <a:pt x="52" y="27"/>
                </a:lnTo>
                <a:lnTo>
                  <a:pt x="53" y="29"/>
                </a:lnTo>
                <a:lnTo>
                  <a:pt x="53" y="36"/>
                </a:lnTo>
                <a:lnTo>
                  <a:pt x="48" y="40"/>
                </a:lnTo>
                <a:lnTo>
                  <a:pt x="39" y="42"/>
                </a:lnTo>
                <a:lnTo>
                  <a:pt x="18" y="36"/>
                </a:lnTo>
                <a:lnTo>
                  <a:pt x="6" y="36"/>
                </a:lnTo>
                <a:lnTo>
                  <a:pt x="0" y="45"/>
                </a:lnTo>
                <a:lnTo>
                  <a:pt x="10" y="50"/>
                </a:lnTo>
                <a:lnTo>
                  <a:pt x="14" y="50"/>
                </a:lnTo>
                <a:lnTo>
                  <a:pt x="22" y="51"/>
                </a:lnTo>
                <a:lnTo>
                  <a:pt x="31" y="53"/>
                </a:lnTo>
                <a:lnTo>
                  <a:pt x="38" y="56"/>
                </a:lnTo>
                <a:lnTo>
                  <a:pt x="40" y="59"/>
                </a:lnTo>
                <a:lnTo>
                  <a:pt x="47" y="65"/>
                </a:lnTo>
                <a:lnTo>
                  <a:pt x="56" y="70"/>
                </a:lnTo>
                <a:lnTo>
                  <a:pt x="65" y="73"/>
                </a:lnTo>
                <a:lnTo>
                  <a:pt x="75" y="73"/>
                </a:lnTo>
                <a:lnTo>
                  <a:pt x="81" y="70"/>
                </a:lnTo>
                <a:lnTo>
                  <a:pt x="85" y="67"/>
                </a:lnTo>
                <a:lnTo>
                  <a:pt x="81" y="61"/>
                </a:lnTo>
                <a:lnTo>
                  <a:pt x="80" y="58"/>
                </a:lnTo>
                <a:lnTo>
                  <a:pt x="77" y="51"/>
                </a:lnTo>
                <a:lnTo>
                  <a:pt x="76" y="43"/>
                </a:lnTo>
                <a:lnTo>
                  <a:pt x="77" y="37"/>
                </a:lnTo>
                <a:lnTo>
                  <a:pt x="80" y="35"/>
                </a:lnTo>
                <a:lnTo>
                  <a:pt x="86" y="28"/>
                </a:lnTo>
                <a:lnTo>
                  <a:pt x="90" y="19"/>
                </a:lnTo>
                <a:lnTo>
                  <a:pt x="85" y="9"/>
                </a:lnTo>
                <a:lnTo>
                  <a:pt x="57" y="4"/>
                </a:lnTo>
                <a:lnTo>
                  <a:pt x="39" y="0"/>
                </a:lnTo>
                <a:lnTo>
                  <a:pt x="22" y="4"/>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646" name="Freeform 70"/>
          <p:cNvSpPr>
            <a:spLocks/>
          </p:cNvSpPr>
          <p:nvPr/>
        </p:nvSpPr>
        <p:spPr bwMode="auto">
          <a:xfrm>
            <a:off x="2601964" y="4513263"/>
            <a:ext cx="34925" cy="17462"/>
          </a:xfrm>
          <a:custGeom>
            <a:avLst/>
            <a:gdLst>
              <a:gd name="T0" fmla="*/ 2147483647 w 49"/>
              <a:gd name="T1" fmla="*/ 0 h 22"/>
              <a:gd name="T2" fmla="*/ 2147483647 w 49"/>
              <a:gd name="T3" fmla="*/ 2147483647 h 22"/>
              <a:gd name="T4" fmla="*/ 2147483647 w 49"/>
              <a:gd name="T5" fmla="*/ 2147483647 h 22"/>
              <a:gd name="T6" fmla="*/ 2147483647 w 49"/>
              <a:gd name="T7" fmla="*/ 2147483647 h 22"/>
              <a:gd name="T8" fmla="*/ 0 w 49"/>
              <a:gd name="T9" fmla="*/ 2147483647 h 22"/>
              <a:gd name="T10" fmla="*/ 0 w 49"/>
              <a:gd name="T11" fmla="*/ 2147483647 h 22"/>
              <a:gd name="T12" fmla="*/ 2147483647 w 49"/>
              <a:gd name="T13" fmla="*/ 2147483647 h 22"/>
              <a:gd name="T14" fmla="*/ 2147483647 w 49"/>
              <a:gd name="T15" fmla="*/ 2147483647 h 22"/>
              <a:gd name="T16" fmla="*/ 2147483647 w 49"/>
              <a:gd name="T17" fmla="*/ 2147483647 h 22"/>
              <a:gd name="T18" fmla="*/ 2147483647 w 49"/>
              <a:gd name="T19" fmla="*/ 2147483647 h 22"/>
              <a:gd name="T20" fmla="*/ 2147483647 w 49"/>
              <a:gd name="T21" fmla="*/ 2147483647 h 22"/>
              <a:gd name="T22" fmla="*/ 2147483647 w 49"/>
              <a:gd name="T23" fmla="*/ 2147483647 h 22"/>
              <a:gd name="T24" fmla="*/ 2147483647 w 49"/>
              <a:gd name="T25" fmla="*/ 2147483647 h 22"/>
              <a:gd name="T26" fmla="*/ 2147483647 w 49"/>
              <a:gd name="T27" fmla="*/ 2147483647 h 22"/>
              <a:gd name="T28" fmla="*/ 2147483647 w 49"/>
              <a:gd name="T29" fmla="*/ 2147483647 h 22"/>
              <a:gd name="T30" fmla="*/ 2147483647 w 49"/>
              <a:gd name="T31" fmla="*/ 2147483647 h 22"/>
              <a:gd name="T32" fmla="*/ 2147483647 w 49"/>
              <a:gd name="T33" fmla="*/ 2147483647 h 22"/>
              <a:gd name="T34" fmla="*/ 2147483647 w 49"/>
              <a:gd name="T35" fmla="*/ 2147483647 h 22"/>
              <a:gd name="T36" fmla="*/ 2147483647 w 49"/>
              <a:gd name="T37" fmla="*/ 2147483647 h 22"/>
              <a:gd name="T38" fmla="*/ 2147483647 w 49"/>
              <a:gd name="T39" fmla="*/ 0 h 2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9"/>
              <a:gd name="T61" fmla="*/ 0 h 22"/>
              <a:gd name="T62" fmla="*/ 49 w 49"/>
              <a:gd name="T63" fmla="*/ 22 h 2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9" h="22">
                <a:moveTo>
                  <a:pt x="23" y="0"/>
                </a:moveTo>
                <a:lnTo>
                  <a:pt x="9" y="3"/>
                </a:lnTo>
                <a:lnTo>
                  <a:pt x="7" y="3"/>
                </a:lnTo>
                <a:lnTo>
                  <a:pt x="3" y="5"/>
                </a:lnTo>
                <a:lnTo>
                  <a:pt x="0" y="7"/>
                </a:lnTo>
                <a:lnTo>
                  <a:pt x="0" y="10"/>
                </a:lnTo>
                <a:lnTo>
                  <a:pt x="1" y="11"/>
                </a:lnTo>
                <a:lnTo>
                  <a:pt x="3" y="14"/>
                </a:lnTo>
                <a:lnTo>
                  <a:pt x="5" y="16"/>
                </a:lnTo>
                <a:lnTo>
                  <a:pt x="10" y="17"/>
                </a:lnTo>
                <a:lnTo>
                  <a:pt x="35" y="20"/>
                </a:lnTo>
                <a:lnTo>
                  <a:pt x="36" y="21"/>
                </a:lnTo>
                <a:lnTo>
                  <a:pt x="41" y="21"/>
                </a:lnTo>
                <a:lnTo>
                  <a:pt x="46" y="22"/>
                </a:lnTo>
                <a:lnTo>
                  <a:pt x="49" y="20"/>
                </a:lnTo>
                <a:lnTo>
                  <a:pt x="49" y="15"/>
                </a:lnTo>
                <a:lnTo>
                  <a:pt x="47" y="10"/>
                </a:lnTo>
                <a:lnTo>
                  <a:pt x="43" y="6"/>
                </a:lnTo>
                <a:lnTo>
                  <a:pt x="42" y="5"/>
                </a:lnTo>
                <a:lnTo>
                  <a:pt x="23"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647" name="Freeform 71"/>
          <p:cNvSpPr>
            <a:spLocks/>
          </p:cNvSpPr>
          <p:nvPr/>
        </p:nvSpPr>
        <p:spPr bwMode="auto">
          <a:xfrm>
            <a:off x="2601964" y="4513263"/>
            <a:ext cx="34925" cy="17462"/>
          </a:xfrm>
          <a:custGeom>
            <a:avLst/>
            <a:gdLst>
              <a:gd name="T0" fmla="*/ 2147483647 w 49"/>
              <a:gd name="T1" fmla="*/ 0 h 22"/>
              <a:gd name="T2" fmla="*/ 2147483647 w 49"/>
              <a:gd name="T3" fmla="*/ 2147483647 h 22"/>
              <a:gd name="T4" fmla="*/ 2147483647 w 49"/>
              <a:gd name="T5" fmla="*/ 2147483647 h 22"/>
              <a:gd name="T6" fmla="*/ 2147483647 w 49"/>
              <a:gd name="T7" fmla="*/ 2147483647 h 22"/>
              <a:gd name="T8" fmla="*/ 2147483647 w 49"/>
              <a:gd name="T9" fmla="*/ 2147483647 h 22"/>
              <a:gd name="T10" fmla="*/ 0 w 49"/>
              <a:gd name="T11" fmla="*/ 2147483647 h 22"/>
              <a:gd name="T12" fmla="*/ 0 w 49"/>
              <a:gd name="T13" fmla="*/ 2147483647 h 22"/>
              <a:gd name="T14" fmla="*/ 0 w 49"/>
              <a:gd name="T15" fmla="*/ 2147483647 h 22"/>
              <a:gd name="T16" fmla="*/ 2147483647 w 49"/>
              <a:gd name="T17" fmla="*/ 2147483647 h 22"/>
              <a:gd name="T18" fmla="*/ 2147483647 w 49"/>
              <a:gd name="T19" fmla="*/ 2147483647 h 22"/>
              <a:gd name="T20" fmla="*/ 2147483647 w 49"/>
              <a:gd name="T21" fmla="*/ 2147483647 h 22"/>
              <a:gd name="T22" fmla="*/ 2147483647 w 49"/>
              <a:gd name="T23" fmla="*/ 2147483647 h 22"/>
              <a:gd name="T24" fmla="*/ 2147483647 w 49"/>
              <a:gd name="T25" fmla="*/ 2147483647 h 22"/>
              <a:gd name="T26" fmla="*/ 2147483647 w 49"/>
              <a:gd name="T27" fmla="*/ 2147483647 h 22"/>
              <a:gd name="T28" fmla="*/ 2147483647 w 49"/>
              <a:gd name="T29" fmla="*/ 2147483647 h 22"/>
              <a:gd name="T30" fmla="*/ 2147483647 w 49"/>
              <a:gd name="T31" fmla="*/ 2147483647 h 22"/>
              <a:gd name="T32" fmla="*/ 2147483647 w 49"/>
              <a:gd name="T33" fmla="*/ 2147483647 h 22"/>
              <a:gd name="T34" fmla="*/ 2147483647 w 49"/>
              <a:gd name="T35" fmla="*/ 2147483647 h 22"/>
              <a:gd name="T36" fmla="*/ 2147483647 w 49"/>
              <a:gd name="T37" fmla="*/ 2147483647 h 22"/>
              <a:gd name="T38" fmla="*/ 2147483647 w 49"/>
              <a:gd name="T39" fmla="*/ 2147483647 h 22"/>
              <a:gd name="T40" fmla="*/ 2147483647 w 49"/>
              <a:gd name="T41" fmla="*/ 2147483647 h 22"/>
              <a:gd name="T42" fmla="*/ 2147483647 w 49"/>
              <a:gd name="T43" fmla="*/ 2147483647 h 22"/>
              <a:gd name="T44" fmla="*/ 2147483647 w 49"/>
              <a:gd name="T45" fmla="*/ 2147483647 h 22"/>
              <a:gd name="T46" fmla="*/ 2147483647 w 49"/>
              <a:gd name="T47" fmla="*/ 0 h 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9"/>
              <a:gd name="T73" fmla="*/ 0 h 22"/>
              <a:gd name="T74" fmla="*/ 49 w 49"/>
              <a:gd name="T75" fmla="*/ 22 h 2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9" h="22">
                <a:moveTo>
                  <a:pt x="23" y="0"/>
                </a:moveTo>
                <a:lnTo>
                  <a:pt x="9" y="3"/>
                </a:lnTo>
                <a:lnTo>
                  <a:pt x="7" y="3"/>
                </a:lnTo>
                <a:lnTo>
                  <a:pt x="3" y="5"/>
                </a:lnTo>
                <a:lnTo>
                  <a:pt x="0" y="7"/>
                </a:lnTo>
                <a:lnTo>
                  <a:pt x="0" y="10"/>
                </a:lnTo>
                <a:lnTo>
                  <a:pt x="1" y="11"/>
                </a:lnTo>
                <a:lnTo>
                  <a:pt x="3" y="14"/>
                </a:lnTo>
                <a:lnTo>
                  <a:pt x="5" y="16"/>
                </a:lnTo>
                <a:lnTo>
                  <a:pt x="10" y="17"/>
                </a:lnTo>
                <a:lnTo>
                  <a:pt x="35" y="20"/>
                </a:lnTo>
                <a:lnTo>
                  <a:pt x="36" y="21"/>
                </a:lnTo>
                <a:lnTo>
                  <a:pt x="41" y="21"/>
                </a:lnTo>
                <a:lnTo>
                  <a:pt x="46" y="22"/>
                </a:lnTo>
                <a:lnTo>
                  <a:pt x="49" y="20"/>
                </a:lnTo>
                <a:lnTo>
                  <a:pt x="49" y="15"/>
                </a:lnTo>
                <a:lnTo>
                  <a:pt x="47" y="10"/>
                </a:lnTo>
                <a:lnTo>
                  <a:pt x="43" y="6"/>
                </a:lnTo>
                <a:lnTo>
                  <a:pt x="42" y="5"/>
                </a:lnTo>
                <a:lnTo>
                  <a:pt x="23" y="0"/>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648" name="Freeform 72"/>
          <p:cNvSpPr>
            <a:spLocks/>
          </p:cNvSpPr>
          <p:nvPr/>
        </p:nvSpPr>
        <p:spPr bwMode="auto">
          <a:xfrm>
            <a:off x="2474917" y="4406903"/>
            <a:ext cx="198437" cy="85725"/>
          </a:xfrm>
          <a:custGeom>
            <a:avLst/>
            <a:gdLst>
              <a:gd name="T0" fmla="*/ 2147483647 w 280"/>
              <a:gd name="T1" fmla="*/ 2147483647 h 108"/>
              <a:gd name="T2" fmla="*/ 2147483647 w 280"/>
              <a:gd name="T3" fmla="*/ 2147483647 h 108"/>
              <a:gd name="T4" fmla="*/ 2147483647 w 280"/>
              <a:gd name="T5" fmla="*/ 2147483647 h 108"/>
              <a:gd name="T6" fmla="*/ 2147483647 w 280"/>
              <a:gd name="T7" fmla="*/ 2147483647 h 108"/>
              <a:gd name="T8" fmla="*/ 2147483647 w 280"/>
              <a:gd name="T9" fmla="*/ 2147483647 h 108"/>
              <a:gd name="T10" fmla="*/ 2147483647 w 280"/>
              <a:gd name="T11" fmla="*/ 2147483647 h 108"/>
              <a:gd name="T12" fmla="*/ 2147483647 w 280"/>
              <a:gd name="T13" fmla="*/ 2147483647 h 108"/>
              <a:gd name="T14" fmla="*/ 2147483647 w 280"/>
              <a:gd name="T15" fmla="*/ 2147483647 h 108"/>
              <a:gd name="T16" fmla="*/ 2147483647 w 280"/>
              <a:gd name="T17" fmla="*/ 2147483647 h 108"/>
              <a:gd name="T18" fmla="*/ 2147483647 w 280"/>
              <a:gd name="T19" fmla="*/ 2147483647 h 108"/>
              <a:gd name="T20" fmla="*/ 2147483647 w 280"/>
              <a:gd name="T21" fmla="*/ 2147483647 h 108"/>
              <a:gd name="T22" fmla="*/ 2147483647 w 280"/>
              <a:gd name="T23" fmla="*/ 2147483647 h 108"/>
              <a:gd name="T24" fmla="*/ 2147483647 w 280"/>
              <a:gd name="T25" fmla="*/ 2147483647 h 108"/>
              <a:gd name="T26" fmla="*/ 2147483647 w 280"/>
              <a:gd name="T27" fmla="*/ 2147483647 h 108"/>
              <a:gd name="T28" fmla="*/ 2147483647 w 280"/>
              <a:gd name="T29" fmla="*/ 2147483647 h 108"/>
              <a:gd name="T30" fmla="*/ 2147483647 w 280"/>
              <a:gd name="T31" fmla="*/ 2147483647 h 108"/>
              <a:gd name="T32" fmla="*/ 2147483647 w 280"/>
              <a:gd name="T33" fmla="*/ 2147483647 h 108"/>
              <a:gd name="T34" fmla="*/ 2147483647 w 280"/>
              <a:gd name="T35" fmla="*/ 2147483647 h 108"/>
              <a:gd name="T36" fmla="*/ 2147483647 w 280"/>
              <a:gd name="T37" fmla="*/ 2147483647 h 108"/>
              <a:gd name="T38" fmla="*/ 2147483647 w 280"/>
              <a:gd name="T39" fmla="*/ 2147483647 h 108"/>
              <a:gd name="T40" fmla="*/ 2147483647 w 280"/>
              <a:gd name="T41" fmla="*/ 2147483647 h 108"/>
              <a:gd name="T42" fmla="*/ 2147483647 w 280"/>
              <a:gd name="T43" fmla="*/ 2147483647 h 108"/>
              <a:gd name="T44" fmla="*/ 2147483647 w 280"/>
              <a:gd name="T45" fmla="*/ 2147483647 h 108"/>
              <a:gd name="T46" fmla="*/ 2147483647 w 280"/>
              <a:gd name="T47" fmla="*/ 2147483647 h 108"/>
              <a:gd name="T48" fmla="*/ 2147483647 w 280"/>
              <a:gd name="T49" fmla="*/ 2147483647 h 108"/>
              <a:gd name="T50" fmla="*/ 2147483647 w 280"/>
              <a:gd name="T51" fmla="*/ 2147483647 h 108"/>
              <a:gd name="T52" fmla="*/ 2147483647 w 280"/>
              <a:gd name="T53" fmla="*/ 2147483647 h 108"/>
              <a:gd name="T54" fmla="*/ 2147483647 w 280"/>
              <a:gd name="T55" fmla="*/ 2147483647 h 108"/>
              <a:gd name="T56" fmla="*/ 2147483647 w 280"/>
              <a:gd name="T57" fmla="*/ 2147483647 h 108"/>
              <a:gd name="T58" fmla="*/ 2147483647 w 280"/>
              <a:gd name="T59" fmla="*/ 2147483647 h 108"/>
              <a:gd name="T60" fmla="*/ 2147483647 w 280"/>
              <a:gd name="T61" fmla="*/ 2147483647 h 108"/>
              <a:gd name="T62" fmla="*/ 2147483647 w 280"/>
              <a:gd name="T63" fmla="*/ 2147483647 h 108"/>
              <a:gd name="T64" fmla="*/ 2147483647 w 280"/>
              <a:gd name="T65" fmla="*/ 2147483647 h 108"/>
              <a:gd name="T66" fmla="*/ 2147483647 w 280"/>
              <a:gd name="T67" fmla="*/ 0 h 10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80"/>
              <a:gd name="T103" fmla="*/ 0 h 108"/>
              <a:gd name="T104" fmla="*/ 280 w 280"/>
              <a:gd name="T105" fmla="*/ 108 h 10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80" h="108">
                <a:moveTo>
                  <a:pt x="38" y="4"/>
                </a:moveTo>
                <a:lnTo>
                  <a:pt x="35" y="5"/>
                </a:lnTo>
                <a:lnTo>
                  <a:pt x="31" y="6"/>
                </a:lnTo>
                <a:lnTo>
                  <a:pt x="25" y="8"/>
                </a:lnTo>
                <a:lnTo>
                  <a:pt x="17" y="12"/>
                </a:lnTo>
                <a:lnTo>
                  <a:pt x="10" y="16"/>
                </a:lnTo>
                <a:lnTo>
                  <a:pt x="4" y="22"/>
                </a:lnTo>
                <a:lnTo>
                  <a:pt x="1" y="28"/>
                </a:lnTo>
                <a:lnTo>
                  <a:pt x="0" y="35"/>
                </a:lnTo>
                <a:lnTo>
                  <a:pt x="2" y="36"/>
                </a:lnTo>
                <a:lnTo>
                  <a:pt x="8" y="39"/>
                </a:lnTo>
                <a:lnTo>
                  <a:pt x="16" y="42"/>
                </a:lnTo>
                <a:lnTo>
                  <a:pt x="25" y="42"/>
                </a:lnTo>
                <a:lnTo>
                  <a:pt x="30" y="41"/>
                </a:lnTo>
                <a:lnTo>
                  <a:pt x="35" y="38"/>
                </a:lnTo>
                <a:lnTo>
                  <a:pt x="41" y="36"/>
                </a:lnTo>
                <a:lnTo>
                  <a:pt x="46" y="34"/>
                </a:lnTo>
                <a:lnTo>
                  <a:pt x="51" y="33"/>
                </a:lnTo>
                <a:lnTo>
                  <a:pt x="57" y="31"/>
                </a:lnTo>
                <a:lnTo>
                  <a:pt x="62" y="31"/>
                </a:lnTo>
                <a:lnTo>
                  <a:pt x="66" y="33"/>
                </a:lnTo>
                <a:lnTo>
                  <a:pt x="67" y="34"/>
                </a:lnTo>
                <a:lnTo>
                  <a:pt x="72" y="35"/>
                </a:lnTo>
                <a:lnTo>
                  <a:pt x="78" y="37"/>
                </a:lnTo>
                <a:lnTo>
                  <a:pt x="85" y="39"/>
                </a:lnTo>
                <a:lnTo>
                  <a:pt x="92" y="42"/>
                </a:lnTo>
                <a:lnTo>
                  <a:pt x="97" y="44"/>
                </a:lnTo>
                <a:lnTo>
                  <a:pt x="103" y="45"/>
                </a:lnTo>
                <a:lnTo>
                  <a:pt x="106" y="45"/>
                </a:lnTo>
                <a:lnTo>
                  <a:pt x="135" y="61"/>
                </a:lnTo>
                <a:lnTo>
                  <a:pt x="136" y="62"/>
                </a:lnTo>
                <a:lnTo>
                  <a:pt x="137" y="64"/>
                </a:lnTo>
                <a:lnTo>
                  <a:pt x="141" y="67"/>
                </a:lnTo>
                <a:lnTo>
                  <a:pt x="146" y="69"/>
                </a:lnTo>
                <a:lnTo>
                  <a:pt x="151" y="73"/>
                </a:lnTo>
                <a:lnTo>
                  <a:pt x="158" y="76"/>
                </a:lnTo>
                <a:lnTo>
                  <a:pt x="166" y="77"/>
                </a:lnTo>
                <a:lnTo>
                  <a:pt x="175" y="78"/>
                </a:lnTo>
                <a:lnTo>
                  <a:pt x="197" y="81"/>
                </a:lnTo>
                <a:lnTo>
                  <a:pt x="195" y="89"/>
                </a:lnTo>
                <a:lnTo>
                  <a:pt x="181" y="97"/>
                </a:lnTo>
                <a:lnTo>
                  <a:pt x="185" y="105"/>
                </a:lnTo>
                <a:lnTo>
                  <a:pt x="187" y="105"/>
                </a:lnTo>
                <a:lnTo>
                  <a:pt x="193" y="106"/>
                </a:lnTo>
                <a:lnTo>
                  <a:pt x="201" y="107"/>
                </a:lnTo>
                <a:lnTo>
                  <a:pt x="211" y="108"/>
                </a:lnTo>
                <a:lnTo>
                  <a:pt x="221" y="108"/>
                </a:lnTo>
                <a:lnTo>
                  <a:pt x="232" y="108"/>
                </a:lnTo>
                <a:lnTo>
                  <a:pt x="241" y="107"/>
                </a:lnTo>
                <a:lnTo>
                  <a:pt x="247" y="105"/>
                </a:lnTo>
                <a:lnTo>
                  <a:pt x="275" y="104"/>
                </a:lnTo>
                <a:lnTo>
                  <a:pt x="276" y="101"/>
                </a:lnTo>
                <a:lnTo>
                  <a:pt x="280" y="97"/>
                </a:lnTo>
                <a:lnTo>
                  <a:pt x="280" y="90"/>
                </a:lnTo>
                <a:lnTo>
                  <a:pt x="276" y="84"/>
                </a:lnTo>
                <a:lnTo>
                  <a:pt x="240" y="66"/>
                </a:lnTo>
                <a:lnTo>
                  <a:pt x="233" y="59"/>
                </a:lnTo>
                <a:lnTo>
                  <a:pt x="174" y="42"/>
                </a:lnTo>
                <a:lnTo>
                  <a:pt x="152" y="38"/>
                </a:lnTo>
                <a:lnTo>
                  <a:pt x="151" y="38"/>
                </a:lnTo>
                <a:lnTo>
                  <a:pt x="150" y="37"/>
                </a:lnTo>
                <a:lnTo>
                  <a:pt x="147" y="35"/>
                </a:lnTo>
                <a:lnTo>
                  <a:pt x="143" y="33"/>
                </a:lnTo>
                <a:lnTo>
                  <a:pt x="137" y="29"/>
                </a:lnTo>
                <a:lnTo>
                  <a:pt x="132" y="24"/>
                </a:lnTo>
                <a:lnTo>
                  <a:pt x="125" y="20"/>
                </a:lnTo>
                <a:lnTo>
                  <a:pt x="117" y="13"/>
                </a:lnTo>
                <a:lnTo>
                  <a:pt x="64" y="0"/>
                </a:lnTo>
                <a:lnTo>
                  <a:pt x="38" y="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649" name="Freeform 73"/>
          <p:cNvSpPr>
            <a:spLocks/>
          </p:cNvSpPr>
          <p:nvPr/>
        </p:nvSpPr>
        <p:spPr bwMode="auto">
          <a:xfrm>
            <a:off x="2474917" y="4406903"/>
            <a:ext cx="198437" cy="85725"/>
          </a:xfrm>
          <a:custGeom>
            <a:avLst/>
            <a:gdLst>
              <a:gd name="T0" fmla="*/ 2147483647 w 280"/>
              <a:gd name="T1" fmla="*/ 2147483647 h 108"/>
              <a:gd name="T2" fmla="*/ 2147483647 w 280"/>
              <a:gd name="T3" fmla="*/ 2147483647 h 108"/>
              <a:gd name="T4" fmla="*/ 2147483647 w 280"/>
              <a:gd name="T5" fmla="*/ 2147483647 h 108"/>
              <a:gd name="T6" fmla="*/ 2147483647 w 280"/>
              <a:gd name="T7" fmla="*/ 2147483647 h 108"/>
              <a:gd name="T8" fmla="*/ 0 w 280"/>
              <a:gd name="T9" fmla="*/ 2147483647 h 108"/>
              <a:gd name="T10" fmla="*/ 2147483647 w 280"/>
              <a:gd name="T11" fmla="*/ 2147483647 h 108"/>
              <a:gd name="T12" fmla="*/ 2147483647 w 280"/>
              <a:gd name="T13" fmla="*/ 2147483647 h 108"/>
              <a:gd name="T14" fmla="*/ 2147483647 w 280"/>
              <a:gd name="T15" fmla="*/ 2147483647 h 108"/>
              <a:gd name="T16" fmla="*/ 2147483647 w 280"/>
              <a:gd name="T17" fmla="*/ 2147483647 h 108"/>
              <a:gd name="T18" fmla="*/ 2147483647 w 280"/>
              <a:gd name="T19" fmla="*/ 2147483647 h 108"/>
              <a:gd name="T20" fmla="*/ 2147483647 w 280"/>
              <a:gd name="T21" fmla="*/ 2147483647 h 108"/>
              <a:gd name="T22" fmla="*/ 2147483647 w 280"/>
              <a:gd name="T23" fmla="*/ 2147483647 h 108"/>
              <a:gd name="T24" fmla="*/ 2147483647 w 280"/>
              <a:gd name="T25" fmla="*/ 2147483647 h 108"/>
              <a:gd name="T26" fmla="*/ 2147483647 w 280"/>
              <a:gd name="T27" fmla="*/ 2147483647 h 108"/>
              <a:gd name="T28" fmla="*/ 2147483647 w 280"/>
              <a:gd name="T29" fmla="*/ 2147483647 h 108"/>
              <a:gd name="T30" fmla="*/ 2147483647 w 280"/>
              <a:gd name="T31" fmla="*/ 2147483647 h 108"/>
              <a:gd name="T32" fmla="*/ 2147483647 w 280"/>
              <a:gd name="T33" fmla="*/ 2147483647 h 108"/>
              <a:gd name="T34" fmla="*/ 2147483647 w 280"/>
              <a:gd name="T35" fmla="*/ 2147483647 h 108"/>
              <a:gd name="T36" fmla="*/ 2147483647 w 280"/>
              <a:gd name="T37" fmla="*/ 2147483647 h 108"/>
              <a:gd name="T38" fmla="*/ 2147483647 w 280"/>
              <a:gd name="T39" fmla="*/ 2147483647 h 108"/>
              <a:gd name="T40" fmla="*/ 2147483647 w 280"/>
              <a:gd name="T41" fmla="*/ 2147483647 h 108"/>
              <a:gd name="T42" fmla="*/ 2147483647 w 280"/>
              <a:gd name="T43" fmla="*/ 2147483647 h 108"/>
              <a:gd name="T44" fmla="*/ 2147483647 w 280"/>
              <a:gd name="T45" fmla="*/ 2147483647 h 108"/>
              <a:gd name="T46" fmla="*/ 2147483647 w 280"/>
              <a:gd name="T47" fmla="*/ 2147483647 h 108"/>
              <a:gd name="T48" fmla="*/ 2147483647 w 280"/>
              <a:gd name="T49" fmla="*/ 2147483647 h 108"/>
              <a:gd name="T50" fmla="*/ 2147483647 w 280"/>
              <a:gd name="T51" fmla="*/ 2147483647 h 108"/>
              <a:gd name="T52" fmla="*/ 2147483647 w 280"/>
              <a:gd name="T53" fmla="*/ 2147483647 h 108"/>
              <a:gd name="T54" fmla="*/ 2147483647 w 280"/>
              <a:gd name="T55" fmla="*/ 2147483647 h 108"/>
              <a:gd name="T56" fmla="*/ 2147483647 w 280"/>
              <a:gd name="T57" fmla="*/ 2147483647 h 108"/>
              <a:gd name="T58" fmla="*/ 2147483647 w 280"/>
              <a:gd name="T59" fmla="*/ 2147483647 h 108"/>
              <a:gd name="T60" fmla="*/ 2147483647 w 280"/>
              <a:gd name="T61" fmla="*/ 2147483647 h 108"/>
              <a:gd name="T62" fmla="*/ 2147483647 w 280"/>
              <a:gd name="T63" fmla="*/ 2147483647 h 108"/>
              <a:gd name="T64" fmla="*/ 2147483647 w 280"/>
              <a:gd name="T65" fmla="*/ 2147483647 h 108"/>
              <a:gd name="T66" fmla="*/ 2147483647 w 280"/>
              <a:gd name="T67" fmla="*/ 2147483647 h 108"/>
              <a:gd name="T68" fmla="*/ 2147483647 w 280"/>
              <a:gd name="T69" fmla="*/ 2147483647 h 108"/>
              <a:gd name="T70" fmla="*/ 2147483647 w 280"/>
              <a:gd name="T71" fmla="*/ 2147483647 h 108"/>
              <a:gd name="T72" fmla="*/ 2147483647 w 280"/>
              <a:gd name="T73" fmla="*/ 2147483647 h 108"/>
              <a:gd name="T74" fmla="*/ 2147483647 w 280"/>
              <a:gd name="T75" fmla="*/ 0 h 10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0"/>
              <a:gd name="T115" fmla="*/ 0 h 108"/>
              <a:gd name="T116" fmla="*/ 280 w 280"/>
              <a:gd name="T117" fmla="*/ 108 h 10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0" h="108">
                <a:moveTo>
                  <a:pt x="38" y="4"/>
                </a:moveTo>
                <a:lnTo>
                  <a:pt x="38" y="4"/>
                </a:lnTo>
                <a:lnTo>
                  <a:pt x="35" y="5"/>
                </a:lnTo>
                <a:lnTo>
                  <a:pt x="31" y="6"/>
                </a:lnTo>
                <a:lnTo>
                  <a:pt x="25" y="8"/>
                </a:lnTo>
                <a:lnTo>
                  <a:pt x="17" y="12"/>
                </a:lnTo>
                <a:lnTo>
                  <a:pt x="10" y="16"/>
                </a:lnTo>
                <a:lnTo>
                  <a:pt x="4" y="22"/>
                </a:lnTo>
                <a:lnTo>
                  <a:pt x="1" y="28"/>
                </a:lnTo>
                <a:lnTo>
                  <a:pt x="0" y="35"/>
                </a:lnTo>
                <a:lnTo>
                  <a:pt x="2" y="36"/>
                </a:lnTo>
                <a:lnTo>
                  <a:pt x="8" y="39"/>
                </a:lnTo>
                <a:lnTo>
                  <a:pt x="16" y="42"/>
                </a:lnTo>
                <a:lnTo>
                  <a:pt x="25" y="42"/>
                </a:lnTo>
                <a:lnTo>
                  <a:pt x="30" y="41"/>
                </a:lnTo>
                <a:lnTo>
                  <a:pt x="35" y="38"/>
                </a:lnTo>
                <a:lnTo>
                  <a:pt x="41" y="36"/>
                </a:lnTo>
                <a:lnTo>
                  <a:pt x="46" y="34"/>
                </a:lnTo>
                <a:lnTo>
                  <a:pt x="51" y="33"/>
                </a:lnTo>
                <a:lnTo>
                  <a:pt x="57" y="31"/>
                </a:lnTo>
                <a:lnTo>
                  <a:pt x="62" y="31"/>
                </a:lnTo>
                <a:lnTo>
                  <a:pt x="66" y="33"/>
                </a:lnTo>
                <a:lnTo>
                  <a:pt x="67" y="34"/>
                </a:lnTo>
                <a:lnTo>
                  <a:pt x="72" y="35"/>
                </a:lnTo>
                <a:lnTo>
                  <a:pt x="78" y="37"/>
                </a:lnTo>
                <a:lnTo>
                  <a:pt x="85" y="39"/>
                </a:lnTo>
                <a:lnTo>
                  <a:pt x="92" y="42"/>
                </a:lnTo>
                <a:lnTo>
                  <a:pt x="97" y="44"/>
                </a:lnTo>
                <a:lnTo>
                  <a:pt x="103" y="45"/>
                </a:lnTo>
                <a:lnTo>
                  <a:pt x="106" y="45"/>
                </a:lnTo>
                <a:lnTo>
                  <a:pt x="135" y="61"/>
                </a:lnTo>
                <a:lnTo>
                  <a:pt x="136" y="62"/>
                </a:lnTo>
                <a:lnTo>
                  <a:pt x="137" y="64"/>
                </a:lnTo>
                <a:lnTo>
                  <a:pt x="141" y="67"/>
                </a:lnTo>
                <a:lnTo>
                  <a:pt x="146" y="69"/>
                </a:lnTo>
                <a:lnTo>
                  <a:pt x="151" y="73"/>
                </a:lnTo>
                <a:lnTo>
                  <a:pt x="158" y="76"/>
                </a:lnTo>
                <a:lnTo>
                  <a:pt x="166" y="77"/>
                </a:lnTo>
                <a:lnTo>
                  <a:pt x="175" y="78"/>
                </a:lnTo>
                <a:lnTo>
                  <a:pt x="197" y="81"/>
                </a:lnTo>
                <a:lnTo>
                  <a:pt x="195" y="89"/>
                </a:lnTo>
                <a:lnTo>
                  <a:pt x="181" y="97"/>
                </a:lnTo>
                <a:lnTo>
                  <a:pt x="185" y="105"/>
                </a:lnTo>
                <a:lnTo>
                  <a:pt x="187" y="105"/>
                </a:lnTo>
                <a:lnTo>
                  <a:pt x="193" y="106"/>
                </a:lnTo>
                <a:lnTo>
                  <a:pt x="201" y="107"/>
                </a:lnTo>
                <a:lnTo>
                  <a:pt x="211" y="108"/>
                </a:lnTo>
                <a:lnTo>
                  <a:pt x="221" y="108"/>
                </a:lnTo>
                <a:lnTo>
                  <a:pt x="232" y="108"/>
                </a:lnTo>
                <a:lnTo>
                  <a:pt x="241" y="107"/>
                </a:lnTo>
                <a:lnTo>
                  <a:pt x="247" y="105"/>
                </a:lnTo>
                <a:lnTo>
                  <a:pt x="275" y="104"/>
                </a:lnTo>
                <a:lnTo>
                  <a:pt x="276" y="101"/>
                </a:lnTo>
                <a:lnTo>
                  <a:pt x="280" y="97"/>
                </a:lnTo>
                <a:lnTo>
                  <a:pt x="280" y="90"/>
                </a:lnTo>
                <a:lnTo>
                  <a:pt x="276" y="84"/>
                </a:lnTo>
                <a:lnTo>
                  <a:pt x="240" y="66"/>
                </a:lnTo>
                <a:lnTo>
                  <a:pt x="233" y="59"/>
                </a:lnTo>
                <a:lnTo>
                  <a:pt x="174" y="42"/>
                </a:lnTo>
                <a:lnTo>
                  <a:pt x="152" y="38"/>
                </a:lnTo>
                <a:lnTo>
                  <a:pt x="151" y="38"/>
                </a:lnTo>
                <a:lnTo>
                  <a:pt x="150" y="37"/>
                </a:lnTo>
                <a:lnTo>
                  <a:pt x="147" y="35"/>
                </a:lnTo>
                <a:lnTo>
                  <a:pt x="143" y="33"/>
                </a:lnTo>
                <a:lnTo>
                  <a:pt x="137" y="29"/>
                </a:lnTo>
                <a:lnTo>
                  <a:pt x="132" y="24"/>
                </a:lnTo>
                <a:lnTo>
                  <a:pt x="125" y="20"/>
                </a:lnTo>
                <a:lnTo>
                  <a:pt x="117" y="13"/>
                </a:lnTo>
                <a:lnTo>
                  <a:pt x="64" y="0"/>
                </a:lnTo>
                <a:lnTo>
                  <a:pt x="38" y="4"/>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650" name="Freeform 74"/>
          <p:cNvSpPr>
            <a:spLocks/>
          </p:cNvSpPr>
          <p:nvPr/>
        </p:nvSpPr>
        <p:spPr bwMode="auto">
          <a:xfrm>
            <a:off x="2792414" y="4511675"/>
            <a:ext cx="38100" cy="20638"/>
          </a:xfrm>
          <a:custGeom>
            <a:avLst/>
            <a:gdLst>
              <a:gd name="T0" fmla="*/ 2147483647 w 54"/>
              <a:gd name="T1" fmla="*/ 2147483647 h 26"/>
              <a:gd name="T2" fmla="*/ 0 w 54"/>
              <a:gd name="T3" fmla="*/ 2147483647 h 26"/>
              <a:gd name="T4" fmla="*/ 0 w 54"/>
              <a:gd name="T5" fmla="*/ 2147483647 h 26"/>
              <a:gd name="T6" fmla="*/ 2147483647 w 54"/>
              <a:gd name="T7" fmla="*/ 2147483647 h 26"/>
              <a:gd name="T8" fmla="*/ 2147483647 w 54"/>
              <a:gd name="T9" fmla="*/ 2147483647 h 26"/>
              <a:gd name="T10" fmla="*/ 2147483647 w 54"/>
              <a:gd name="T11" fmla="*/ 2147483647 h 26"/>
              <a:gd name="T12" fmla="*/ 2147483647 w 54"/>
              <a:gd name="T13" fmla="*/ 2147483647 h 26"/>
              <a:gd name="T14" fmla="*/ 2147483647 w 54"/>
              <a:gd name="T15" fmla="*/ 2147483647 h 26"/>
              <a:gd name="T16" fmla="*/ 2147483647 w 54"/>
              <a:gd name="T17" fmla="*/ 0 h 26"/>
              <a:gd name="T18" fmla="*/ 2147483647 w 54"/>
              <a:gd name="T19" fmla="*/ 2147483647 h 26"/>
              <a:gd name="T20" fmla="*/ 2147483647 w 54"/>
              <a:gd name="T21" fmla="*/ 2147483647 h 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4"/>
              <a:gd name="T34" fmla="*/ 0 h 26"/>
              <a:gd name="T35" fmla="*/ 54 w 54"/>
              <a:gd name="T36" fmla="*/ 26 h 2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4" h="26">
                <a:moveTo>
                  <a:pt x="7" y="4"/>
                </a:moveTo>
                <a:lnTo>
                  <a:pt x="0" y="10"/>
                </a:lnTo>
                <a:lnTo>
                  <a:pt x="0" y="19"/>
                </a:lnTo>
                <a:lnTo>
                  <a:pt x="10" y="26"/>
                </a:lnTo>
                <a:lnTo>
                  <a:pt x="24" y="23"/>
                </a:lnTo>
                <a:lnTo>
                  <a:pt x="44" y="24"/>
                </a:lnTo>
                <a:lnTo>
                  <a:pt x="47" y="17"/>
                </a:lnTo>
                <a:lnTo>
                  <a:pt x="54" y="4"/>
                </a:lnTo>
                <a:lnTo>
                  <a:pt x="37" y="0"/>
                </a:lnTo>
                <a:lnTo>
                  <a:pt x="19" y="1"/>
                </a:lnTo>
                <a:lnTo>
                  <a:pt x="7" y="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651" name="Freeform 75"/>
          <p:cNvSpPr>
            <a:spLocks/>
          </p:cNvSpPr>
          <p:nvPr/>
        </p:nvSpPr>
        <p:spPr bwMode="auto">
          <a:xfrm>
            <a:off x="2792414" y="4511675"/>
            <a:ext cx="38100" cy="20638"/>
          </a:xfrm>
          <a:custGeom>
            <a:avLst/>
            <a:gdLst>
              <a:gd name="T0" fmla="*/ 2147483647 w 54"/>
              <a:gd name="T1" fmla="*/ 2147483647 h 26"/>
              <a:gd name="T2" fmla="*/ 0 w 54"/>
              <a:gd name="T3" fmla="*/ 2147483647 h 26"/>
              <a:gd name="T4" fmla="*/ 0 w 54"/>
              <a:gd name="T5" fmla="*/ 2147483647 h 26"/>
              <a:gd name="T6" fmla="*/ 2147483647 w 54"/>
              <a:gd name="T7" fmla="*/ 2147483647 h 26"/>
              <a:gd name="T8" fmla="*/ 2147483647 w 54"/>
              <a:gd name="T9" fmla="*/ 2147483647 h 26"/>
              <a:gd name="T10" fmla="*/ 2147483647 w 54"/>
              <a:gd name="T11" fmla="*/ 2147483647 h 26"/>
              <a:gd name="T12" fmla="*/ 2147483647 w 54"/>
              <a:gd name="T13" fmla="*/ 2147483647 h 26"/>
              <a:gd name="T14" fmla="*/ 2147483647 w 54"/>
              <a:gd name="T15" fmla="*/ 2147483647 h 26"/>
              <a:gd name="T16" fmla="*/ 2147483647 w 54"/>
              <a:gd name="T17" fmla="*/ 0 h 26"/>
              <a:gd name="T18" fmla="*/ 2147483647 w 54"/>
              <a:gd name="T19" fmla="*/ 2147483647 h 26"/>
              <a:gd name="T20" fmla="*/ 2147483647 w 54"/>
              <a:gd name="T21" fmla="*/ 2147483647 h 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4"/>
              <a:gd name="T34" fmla="*/ 0 h 26"/>
              <a:gd name="T35" fmla="*/ 54 w 54"/>
              <a:gd name="T36" fmla="*/ 26 h 2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4" h="26">
                <a:moveTo>
                  <a:pt x="7" y="4"/>
                </a:moveTo>
                <a:lnTo>
                  <a:pt x="0" y="10"/>
                </a:lnTo>
                <a:lnTo>
                  <a:pt x="0" y="19"/>
                </a:lnTo>
                <a:lnTo>
                  <a:pt x="10" y="26"/>
                </a:lnTo>
                <a:lnTo>
                  <a:pt x="24" y="23"/>
                </a:lnTo>
                <a:lnTo>
                  <a:pt x="44" y="24"/>
                </a:lnTo>
                <a:lnTo>
                  <a:pt x="47" y="17"/>
                </a:lnTo>
                <a:lnTo>
                  <a:pt x="54" y="4"/>
                </a:lnTo>
                <a:lnTo>
                  <a:pt x="37" y="0"/>
                </a:lnTo>
                <a:lnTo>
                  <a:pt x="19" y="1"/>
                </a:lnTo>
                <a:lnTo>
                  <a:pt x="7" y="4"/>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652" name="Freeform 76"/>
          <p:cNvSpPr>
            <a:spLocks/>
          </p:cNvSpPr>
          <p:nvPr/>
        </p:nvSpPr>
        <p:spPr bwMode="auto">
          <a:xfrm>
            <a:off x="3443288" y="3057528"/>
            <a:ext cx="190500" cy="155575"/>
          </a:xfrm>
          <a:custGeom>
            <a:avLst/>
            <a:gdLst>
              <a:gd name="T0" fmla="*/ 0 w 271"/>
              <a:gd name="T1" fmla="*/ 2147483647 h 195"/>
              <a:gd name="T2" fmla="*/ 2147483647 w 271"/>
              <a:gd name="T3" fmla="*/ 2147483647 h 195"/>
              <a:gd name="T4" fmla="*/ 2147483647 w 271"/>
              <a:gd name="T5" fmla="*/ 2147483647 h 195"/>
              <a:gd name="T6" fmla="*/ 2147483647 w 271"/>
              <a:gd name="T7" fmla="*/ 2147483647 h 195"/>
              <a:gd name="T8" fmla="*/ 2147483647 w 271"/>
              <a:gd name="T9" fmla="*/ 2147483647 h 195"/>
              <a:gd name="T10" fmla="*/ 2147483647 w 271"/>
              <a:gd name="T11" fmla="*/ 2147483647 h 195"/>
              <a:gd name="T12" fmla="*/ 2147483647 w 271"/>
              <a:gd name="T13" fmla="*/ 2147483647 h 195"/>
              <a:gd name="T14" fmla="*/ 2147483647 w 271"/>
              <a:gd name="T15" fmla="*/ 2147483647 h 195"/>
              <a:gd name="T16" fmla="*/ 2147483647 w 271"/>
              <a:gd name="T17" fmla="*/ 2147483647 h 195"/>
              <a:gd name="T18" fmla="*/ 2147483647 w 271"/>
              <a:gd name="T19" fmla="*/ 2147483647 h 195"/>
              <a:gd name="T20" fmla="*/ 2147483647 w 271"/>
              <a:gd name="T21" fmla="*/ 2147483647 h 195"/>
              <a:gd name="T22" fmla="*/ 2147483647 w 271"/>
              <a:gd name="T23" fmla="*/ 2147483647 h 195"/>
              <a:gd name="T24" fmla="*/ 2147483647 w 271"/>
              <a:gd name="T25" fmla="*/ 2147483647 h 195"/>
              <a:gd name="T26" fmla="*/ 2147483647 w 271"/>
              <a:gd name="T27" fmla="*/ 2147483647 h 195"/>
              <a:gd name="T28" fmla="*/ 2147483647 w 271"/>
              <a:gd name="T29" fmla="*/ 2147483647 h 195"/>
              <a:gd name="T30" fmla="*/ 2147483647 w 271"/>
              <a:gd name="T31" fmla="*/ 2147483647 h 195"/>
              <a:gd name="T32" fmla="*/ 2147483647 w 271"/>
              <a:gd name="T33" fmla="*/ 2147483647 h 195"/>
              <a:gd name="T34" fmla="*/ 2147483647 w 271"/>
              <a:gd name="T35" fmla="*/ 2147483647 h 195"/>
              <a:gd name="T36" fmla="*/ 2147483647 w 271"/>
              <a:gd name="T37" fmla="*/ 2147483647 h 195"/>
              <a:gd name="T38" fmla="*/ 2147483647 w 271"/>
              <a:gd name="T39" fmla="*/ 2147483647 h 195"/>
              <a:gd name="T40" fmla="*/ 2147483647 w 271"/>
              <a:gd name="T41" fmla="*/ 2147483647 h 195"/>
              <a:gd name="T42" fmla="*/ 2147483647 w 271"/>
              <a:gd name="T43" fmla="*/ 2147483647 h 195"/>
              <a:gd name="T44" fmla="*/ 2147483647 w 271"/>
              <a:gd name="T45" fmla="*/ 2147483647 h 195"/>
              <a:gd name="T46" fmla="*/ 2147483647 w 271"/>
              <a:gd name="T47" fmla="*/ 2147483647 h 195"/>
              <a:gd name="T48" fmla="*/ 2147483647 w 271"/>
              <a:gd name="T49" fmla="*/ 2147483647 h 195"/>
              <a:gd name="T50" fmla="*/ 2147483647 w 271"/>
              <a:gd name="T51" fmla="*/ 2147483647 h 195"/>
              <a:gd name="T52" fmla="*/ 2147483647 w 271"/>
              <a:gd name="T53" fmla="*/ 2147483647 h 195"/>
              <a:gd name="T54" fmla="*/ 2147483647 w 271"/>
              <a:gd name="T55" fmla="*/ 2147483647 h 195"/>
              <a:gd name="T56" fmla="*/ 2147483647 w 271"/>
              <a:gd name="T57" fmla="*/ 2147483647 h 195"/>
              <a:gd name="T58" fmla="*/ 2147483647 w 271"/>
              <a:gd name="T59" fmla="*/ 2147483647 h 195"/>
              <a:gd name="T60" fmla="*/ 2147483647 w 271"/>
              <a:gd name="T61" fmla="*/ 2147483647 h 195"/>
              <a:gd name="T62" fmla="*/ 2147483647 w 271"/>
              <a:gd name="T63" fmla="*/ 2147483647 h 195"/>
              <a:gd name="T64" fmla="*/ 2147483647 w 271"/>
              <a:gd name="T65" fmla="*/ 2147483647 h 195"/>
              <a:gd name="T66" fmla="*/ 2147483647 w 271"/>
              <a:gd name="T67" fmla="*/ 2147483647 h 195"/>
              <a:gd name="T68" fmla="*/ 2147483647 w 271"/>
              <a:gd name="T69" fmla="*/ 2147483647 h 195"/>
              <a:gd name="T70" fmla="*/ 2147483647 w 271"/>
              <a:gd name="T71" fmla="*/ 2147483647 h 195"/>
              <a:gd name="T72" fmla="*/ 2147483647 w 271"/>
              <a:gd name="T73" fmla="*/ 2147483647 h 195"/>
              <a:gd name="T74" fmla="*/ 2147483647 w 271"/>
              <a:gd name="T75" fmla="*/ 2147483647 h 195"/>
              <a:gd name="T76" fmla="*/ 2147483647 w 271"/>
              <a:gd name="T77" fmla="*/ 2147483647 h 195"/>
              <a:gd name="T78" fmla="*/ 2147483647 w 271"/>
              <a:gd name="T79" fmla="*/ 2147483647 h 195"/>
              <a:gd name="T80" fmla="*/ 2147483647 w 271"/>
              <a:gd name="T81" fmla="*/ 2147483647 h 195"/>
              <a:gd name="T82" fmla="*/ 2147483647 w 271"/>
              <a:gd name="T83" fmla="*/ 2147483647 h 195"/>
              <a:gd name="T84" fmla="*/ 2147483647 w 271"/>
              <a:gd name="T85" fmla="*/ 0 h 195"/>
              <a:gd name="T86" fmla="*/ 2147483647 w 271"/>
              <a:gd name="T87" fmla="*/ 2147483647 h 19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71"/>
              <a:gd name="T133" fmla="*/ 0 h 195"/>
              <a:gd name="T134" fmla="*/ 271 w 271"/>
              <a:gd name="T135" fmla="*/ 195 h 19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71" h="195">
                <a:moveTo>
                  <a:pt x="24" y="8"/>
                </a:moveTo>
                <a:lnTo>
                  <a:pt x="0" y="64"/>
                </a:lnTo>
                <a:lnTo>
                  <a:pt x="32" y="72"/>
                </a:lnTo>
                <a:lnTo>
                  <a:pt x="43" y="95"/>
                </a:lnTo>
                <a:lnTo>
                  <a:pt x="11" y="108"/>
                </a:lnTo>
                <a:lnTo>
                  <a:pt x="8" y="109"/>
                </a:lnTo>
                <a:lnTo>
                  <a:pt x="2" y="112"/>
                </a:lnTo>
                <a:lnTo>
                  <a:pt x="1" y="120"/>
                </a:lnTo>
                <a:lnTo>
                  <a:pt x="11" y="135"/>
                </a:lnTo>
                <a:lnTo>
                  <a:pt x="39" y="135"/>
                </a:lnTo>
                <a:lnTo>
                  <a:pt x="76" y="171"/>
                </a:lnTo>
                <a:lnTo>
                  <a:pt x="111" y="195"/>
                </a:lnTo>
                <a:lnTo>
                  <a:pt x="112" y="195"/>
                </a:lnTo>
                <a:lnTo>
                  <a:pt x="116" y="194"/>
                </a:lnTo>
                <a:lnTo>
                  <a:pt x="120" y="193"/>
                </a:lnTo>
                <a:lnTo>
                  <a:pt x="126" y="192"/>
                </a:lnTo>
                <a:lnTo>
                  <a:pt x="132" y="189"/>
                </a:lnTo>
                <a:lnTo>
                  <a:pt x="138" y="187"/>
                </a:lnTo>
                <a:lnTo>
                  <a:pt x="143" y="183"/>
                </a:lnTo>
                <a:lnTo>
                  <a:pt x="147" y="179"/>
                </a:lnTo>
                <a:lnTo>
                  <a:pt x="151" y="175"/>
                </a:lnTo>
                <a:lnTo>
                  <a:pt x="157" y="173"/>
                </a:lnTo>
                <a:lnTo>
                  <a:pt x="164" y="173"/>
                </a:lnTo>
                <a:lnTo>
                  <a:pt x="172" y="173"/>
                </a:lnTo>
                <a:lnTo>
                  <a:pt x="179" y="173"/>
                </a:lnTo>
                <a:lnTo>
                  <a:pt x="185" y="174"/>
                </a:lnTo>
                <a:lnTo>
                  <a:pt x="189" y="175"/>
                </a:lnTo>
                <a:lnTo>
                  <a:pt x="190" y="175"/>
                </a:lnTo>
                <a:lnTo>
                  <a:pt x="194" y="174"/>
                </a:lnTo>
                <a:lnTo>
                  <a:pt x="203" y="170"/>
                </a:lnTo>
                <a:lnTo>
                  <a:pt x="217" y="163"/>
                </a:lnTo>
                <a:lnTo>
                  <a:pt x="232" y="152"/>
                </a:lnTo>
                <a:lnTo>
                  <a:pt x="247" y="140"/>
                </a:lnTo>
                <a:lnTo>
                  <a:pt x="259" y="125"/>
                </a:lnTo>
                <a:lnTo>
                  <a:pt x="268" y="106"/>
                </a:lnTo>
                <a:lnTo>
                  <a:pt x="271" y="87"/>
                </a:lnTo>
                <a:lnTo>
                  <a:pt x="270" y="85"/>
                </a:lnTo>
                <a:lnTo>
                  <a:pt x="267" y="80"/>
                </a:lnTo>
                <a:lnTo>
                  <a:pt x="263" y="73"/>
                </a:lnTo>
                <a:lnTo>
                  <a:pt x="257" y="65"/>
                </a:lnTo>
                <a:lnTo>
                  <a:pt x="251" y="57"/>
                </a:lnTo>
                <a:lnTo>
                  <a:pt x="246" y="50"/>
                </a:lnTo>
                <a:lnTo>
                  <a:pt x="240" y="46"/>
                </a:lnTo>
                <a:lnTo>
                  <a:pt x="235" y="43"/>
                </a:lnTo>
                <a:lnTo>
                  <a:pt x="236" y="40"/>
                </a:lnTo>
                <a:lnTo>
                  <a:pt x="235" y="31"/>
                </a:lnTo>
                <a:lnTo>
                  <a:pt x="229" y="21"/>
                </a:lnTo>
                <a:lnTo>
                  <a:pt x="211" y="18"/>
                </a:lnTo>
                <a:lnTo>
                  <a:pt x="210" y="19"/>
                </a:lnTo>
                <a:lnTo>
                  <a:pt x="205" y="20"/>
                </a:lnTo>
                <a:lnTo>
                  <a:pt x="200" y="24"/>
                </a:lnTo>
                <a:lnTo>
                  <a:pt x="193" y="27"/>
                </a:lnTo>
                <a:lnTo>
                  <a:pt x="185" y="31"/>
                </a:lnTo>
                <a:lnTo>
                  <a:pt x="178" y="34"/>
                </a:lnTo>
                <a:lnTo>
                  <a:pt x="172" y="38"/>
                </a:lnTo>
                <a:lnTo>
                  <a:pt x="169" y="41"/>
                </a:lnTo>
                <a:lnTo>
                  <a:pt x="163" y="44"/>
                </a:lnTo>
                <a:lnTo>
                  <a:pt x="154" y="42"/>
                </a:lnTo>
                <a:lnTo>
                  <a:pt x="146" y="39"/>
                </a:lnTo>
                <a:lnTo>
                  <a:pt x="141" y="34"/>
                </a:lnTo>
                <a:lnTo>
                  <a:pt x="139" y="31"/>
                </a:lnTo>
                <a:lnTo>
                  <a:pt x="136" y="26"/>
                </a:lnTo>
                <a:lnTo>
                  <a:pt x="132" y="23"/>
                </a:lnTo>
                <a:lnTo>
                  <a:pt x="127" y="18"/>
                </a:lnTo>
                <a:lnTo>
                  <a:pt x="122" y="15"/>
                </a:lnTo>
                <a:lnTo>
                  <a:pt x="116" y="13"/>
                </a:lnTo>
                <a:lnTo>
                  <a:pt x="109" y="15"/>
                </a:lnTo>
                <a:lnTo>
                  <a:pt x="101" y="18"/>
                </a:lnTo>
                <a:lnTo>
                  <a:pt x="95" y="23"/>
                </a:lnTo>
                <a:lnTo>
                  <a:pt x="92" y="28"/>
                </a:lnTo>
                <a:lnTo>
                  <a:pt x="89" y="33"/>
                </a:lnTo>
                <a:lnTo>
                  <a:pt x="88" y="38"/>
                </a:lnTo>
                <a:lnTo>
                  <a:pt x="89" y="41"/>
                </a:lnTo>
                <a:lnTo>
                  <a:pt x="89" y="46"/>
                </a:lnTo>
                <a:lnTo>
                  <a:pt x="89" y="50"/>
                </a:lnTo>
                <a:lnTo>
                  <a:pt x="89" y="54"/>
                </a:lnTo>
                <a:lnTo>
                  <a:pt x="86" y="58"/>
                </a:lnTo>
                <a:lnTo>
                  <a:pt x="81" y="57"/>
                </a:lnTo>
                <a:lnTo>
                  <a:pt x="74" y="51"/>
                </a:lnTo>
                <a:lnTo>
                  <a:pt x="70" y="43"/>
                </a:lnTo>
                <a:lnTo>
                  <a:pt x="66" y="38"/>
                </a:lnTo>
                <a:lnTo>
                  <a:pt x="61" y="29"/>
                </a:lnTo>
                <a:lnTo>
                  <a:pt x="55" y="19"/>
                </a:lnTo>
                <a:lnTo>
                  <a:pt x="47" y="11"/>
                </a:lnTo>
                <a:lnTo>
                  <a:pt x="40" y="4"/>
                </a:lnTo>
                <a:lnTo>
                  <a:pt x="33" y="0"/>
                </a:lnTo>
                <a:lnTo>
                  <a:pt x="27" y="1"/>
                </a:lnTo>
                <a:lnTo>
                  <a:pt x="24" y="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653" name="Freeform 77"/>
          <p:cNvSpPr>
            <a:spLocks/>
          </p:cNvSpPr>
          <p:nvPr/>
        </p:nvSpPr>
        <p:spPr bwMode="auto">
          <a:xfrm>
            <a:off x="3443288" y="3057528"/>
            <a:ext cx="190500" cy="155575"/>
          </a:xfrm>
          <a:custGeom>
            <a:avLst/>
            <a:gdLst>
              <a:gd name="T0" fmla="*/ 0 w 271"/>
              <a:gd name="T1" fmla="*/ 2147483647 h 195"/>
              <a:gd name="T2" fmla="*/ 2147483647 w 271"/>
              <a:gd name="T3" fmla="*/ 2147483647 h 195"/>
              <a:gd name="T4" fmla="*/ 2147483647 w 271"/>
              <a:gd name="T5" fmla="*/ 2147483647 h 195"/>
              <a:gd name="T6" fmla="*/ 2147483647 w 271"/>
              <a:gd name="T7" fmla="*/ 2147483647 h 195"/>
              <a:gd name="T8" fmla="*/ 2147483647 w 271"/>
              <a:gd name="T9" fmla="*/ 2147483647 h 195"/>
              <a:gd name="T10" fmla="*/ 2147483647 w 271"/>
              <a:gd name="T11" fmla="*/ 2147483647 h 195"/>
              <a:gd name="T12" fmla="*/ 2147483647 w 271"/>
              <a:gd name="T13" fmla="*/ 2147483647 h 195"/>
              <a:gd name="T14" fmla="*/ 2147483647 w 271"/>
              <a:gd name="T15" fmla="*/ 2147483647 h 195"/>
              <a:gd name="T16" fmla="*/ 2147483647 w 271"/>
              <a:gd name="T17" fmla="*/ 2147483647 h 195"/>
              <a:gd name="T18" fmla="*/ 2147483647 w 271"/>
              <a:gd name="T19" fmla="*/ 2147483647 h 195"/>
              <a:gd name="T20" fmla="*/ 2147483647 w 271"/>
              <a:gd name="T21" fmla="*/ 2147483647 h 195"/>
              <a:gd name="T22" fmla="*/ 2147483647 w 271"/>
              <a:gd name="T23" fmla="*/ 2147483647 h 195"/>
              <a:gd name="T24" fmla="*/ 2147483647 w 271"/>
              <a:gd name="T25" fmla="*/ 2147483647 h 195"/>
              <a:gd name="T26" fmla="*/ 2147483647 w 271"/>
              <a:gd name="T27" fmla="*/ 2147483647 h 195"/>
              <a:gd name="T28" fmla="*/ 2147483647 w 271"/>
              <a:gd name="T29" fmla="*/ 2147483647 h 195"/>
              <a:gd name="T30" fmla="*/ 2147483647 w 271"/>
              <a:gd name="T31" fmla="*/ 2147483647 h 195"/>
              <a:gd name="T32" fmla="*/ 2147483647 w 271"/>
              <a:gd name="T33" fmla="*/ 2147483647 h 195"/>
              <a:gd name="T34" fmla="*/ 2147483647 w 271"/>
              <a:gd name="T35" fmla="*/ 2147483647 h 195"/>
              <a:gd name="T36" fmla="*/ 2147483647 w 271"/>
              <a:gd name="T37" fmla="*/ 2147483647 h 195"/>
              <a:gd name="T38" fmla="*/ 2147483647 w 271"/>
              <a:gd name="T39" fmla="*/ 2147483647 h 195"/>
              <a:gd name="T40" fmla="*/ 2147483647 w 271"/>
              <a:gd name="T41" fmla="*/ 2147483647 h 195"/>
              <a:gd name="T42" fmla="*/ 2147483647 w 271"/>
              <a:gd name="T43" fmla="*/ 2147483647 h 195"/>
              <a:gd name="T44" fmla="*/ 2147483647 w 271"/>
              <a:gd name="T45" fmla="*/ 2147483647 h 195"/>
              <a:gd name="T46" fmla="*/ 2147483647 w 271"/>
              <a:gd name="T47" fmla="*/ 2147483647 h 195"/>
              <a:gd name="T48" fmla="*/ 2147483647 w 271"/>
              <a:gd name="T49" fmla="*/ 2147483647 h 195"/>
              <a:gd name="T50" fmla="*/ 2147483647 w 271"/>
              <a:gd name="T51" fmla="*/ 2147483647 h 195"/>
              <a:gd name="T52" fmla="*/ 2147483647 w 271"/>
              <a:gd name="T53" fmla="*/ 2147483647 h 195"/>
              <a:gd name="T54" fmla="*/ 2147483647 w 271"/>
              <a:gd name="T55" fmla="*/ 2147483647 h 195"/>
              <a:gd name="T56" fmla="*/ 2147483647 w 271"/>
              <a:gd name="T57" fmla="*/ 2147483647 h 195"/>
              <a:gd name="T58" fmla="*/ 2147483647 w 271"/>
              <a:gd name="T59" fmla="*/ 2147483647 h 195"/>
              <a:gd name="T60" fmla="*/ 2147483647 w 271"/>
              <a:gd name="T61" fmla="*/ 2147483647 h 195"/>
              <a:gd name="T62" fmla="*/ 2147483647 w 271"/>
              <a:gd name="T63" fmla="*/ 2147483647 h 195"/>
              <a:gd name="T64" fmla="*/ 2147483647 w 271"/>
              <a:gd name="T65" fmla="*/ 2147483647 h 195"/>
              <a:gd name="T66" fmla="*/ 2147483647 w 271"/>
              <a:gd name="T67" fmla="*/ 2147483647 h 195"/>
              <a:gd name="T68" fmla="*/ 2147483647 w 271"/>
              <a:gd name="T69" fmla="*/ 2147483647 h 195"/>
              <a:gd name="T70" fmla="*/ 2147483647 w 271"/>
              <a:gd name="T71" fmla="*/ 2147483647 h 195"/>
              <a:gd name="T72" fmla="*/ 2147483647 w 271"/>
              <a:gd name="T73" fmla="*/ 2147483647 h 195"/>
              <a:gd name="T74" fmla="*/ 2147483647 w 271"/>
              <a:gd name="T75" fmla="*/ 2147483647 h 195"/>
              <a:gd name="T76" fmla="*/ 2147483647 w 271"/>
              <a:gd name="T77" fmla="*/ 2147483647 h 195"/>
              <a:gd name="T78" fmla="*/ 2147483647 w 271"/>
              <a:gd name="T79" fmla="*/ 2147483647 h 195"/>
              <a:gd name="T80" fmla="*/ 2147483647 w 271"/>
              <a:gd name="T81" fmla="*/ 2147483647 h 195"/>
              <a:gd name="T82" fmla="*/ 2147483647 w 271"/>
              <a:gd name="T83" fmla="*/ 2147483647 h 195"/>
              <a:gd name="T84" fmla="*/ 2147483647 w 271"/>
              <a:gd name="T85" fmla="*/ 2147483647 h 195"/>
              <a:gd name="T86" fmla="*/ 2147483647 w 271"/>
              <a:gd name="T87" fmla="*/ 2147483647 h 195"/>
              <a:gd name="T88" fmla="*/ 2147483647 w 271"/>
              <a:gd name="T89" fmla="*/ 2147483647 h 195"/>
              <a:gd name="T90" fmla="*/ 2147483647 w 271"/>
              <a:gd name="T91" fmla="*/ 2147483647 h 195"/>
              <a:gd name="T92" fmla="*/ 2147483647 w 271"/>
              <a:gd name="T93" fmla="*/ 2147483647 h 195"/>
              <a:gd name="T94" fmla="*/ 2147483647 w 271"/>
              <a:gd name="T95" fmla="*/ 2147483647 h 195"/>
              <a:gd name="T96" fmla="*/ 2147483647 w 271"/>
              <a:gd name="T97" fmla="*/ 0 h 195"/>
              <a:gd name="T98" fmla="*/ 2147483647 w 271"/>
              <a:gd name="T99" fmla="*/ 2147483647 h 19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1"/>
              <a:gd name="T151" fmla="*/ 0 h 195"/>
              <a:gd name="T152" fmla="*/ 271 w 271"/>
              <a:gd name="T153" fmla="*/ 195 h 19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1" h="195">
                <a:moveTo>
                  <a:pt x="24" y="8"/>
                </a:moveTo>
                <a:lnTo>
                  <a:pt x="0" y="64"/>
                </a:lnTo>
                <a:lnTo>
                  <a:pt x="32" y="72"/>
                </a:lnTo>
                <a:lnTo>
                  <a:pt x="43" y="95"/>
                </a:lnTo>
                <a:lnTo>
                  <a:pt x="11" y="108"/>
                </a:lnTo>
                <a:lnTo>
                  <a:pt x="8" y="109"/>
                </a:lnTo>
                <a:lnTo>
                  <a:pt x="2" y="112"/>
                </a:lnTo>
                <a:lnTo>
                  <a:pt x="1" y="120"/>
                </a:lnTo>
                <a:lnTo>
                  <a:pt x="11" y="135"/>
                </a:lnTo>
                <a:lnTo>
                  <a:pt x="39" y="135"/>
                </a:lnTo>
                <a:lnTo>
                  <a:pt x="76" y="171"/>
                </a:lnTo>
                <a:lnTo>
                  <a:pt x="111" y="195"/>
                </a:lnTo>
                <a:lnTo>
                  <a:pt x="112" y="195"/>
                </a:lnTo>
                <a:lnTo>
                  <a:pt x="116" y="194"/>
                </a:lnTo>
                <a:lnTo>
                  <a:pt x="120" y="193"/>
                </a:lnTo>
                <a:lnTo>
                  <a:pt x="126" y="192"/>
                </a:lnTo>
                <a:lnTo>
                  <a:pt x="132" y="189"/>
                </a:lnTo>
                <a:lnTo>
                  <a:pt x="138" y="187"/>
                </a:lnTo>
                <a:lnTo>
                  <a:pt x="143" y="183"/>
                </a:lnTo>
                <a:lnTo>
                  <a:pt x="147" y="179"/>
                </a:lnTo>
                <a:lnTo>
                  <a:pt x="151" y="175"/>
                </a:lnTo>
                <a:lnTo>
                  <a:pt x="157" y="173"/>
                </a:lnTo>
                <a:lnTo>
                  <a:pt x="164" y="173"/>
                </a:lnTo>
                <a:lnTo>
                  <a:pt x="172" y="173"/>
                </a:lnTo>
                <a:lnTo>
                  <a:pt x="179" y="173"/>
                </a:lnTo>
                <a:lnTo>
                  <a:pt x="185" y="174"/>
                </a:lnTo>
                <a:lnTo>
                  <a:pt x="189" y="175"/>
                </a:lnTo>
                <a:lnTo>
                  <a:pt x="190" y="175"/>
                </a:lnTo>
                <a:lnTo>
                  <a:pt x="194" y="174"/>
                </a:lnTo>
                <a:lnTo>
                  <a:pt x="203" y="170"/>
                </a:lnTo>
                <a:lnTo>
                  <a:pt x="217" y="163"/>
                </a:lnTo>
                <a:lnTo>
                  <a:pt x="232" y="152"/>
                </a:lnTo>
                <a:lnTo>
                  <a:pt x="247" y="140"/>
                </a:lnTo>
                <a:lnTo>
                  <a:pt x="259" y="125"/>
                </a:lnTo>
                <a:lnTo>
                  <a:pt x="268" y="106"/>
                </a:lnTo>
                <a:lnTo>
                  <a:pt x="271" y="87"/>
                </a:lnTo>
                <a:lnTo>
                  <a:pt x="270" y="85"/>
                </a:lnTo>
                <a:lnTo>
                  <a:pt x="267" y="80"/>
                </a:lnTo>
                <a:lnTo>
                  <a:pt x="263" y="73"/>
                </a:lnTo>
                <a:lnTo>
                  <a:pt x="257" y="65"/>
                </a:lnTo>
                <a:lnTo>
                  <a:pt x="251" y="57"/>
                </a:lnTo>
                <a:lnTo>
                  <a:pt x="246" y="50"/>
                </a:lnTo>
                <a:lnTo>
                  <a:pt x="240" y="46"/>
                </a:lnTo>
                <a:lnTo>
                  <a:pt x="235" y="43"/>
                </a:lnTo>
                <a:lnTo>
                  <a:pt x="236" y="40"/>
                </a:lnTo>
                <a:lnTo>
                  <a:pt x="235" y="31"/>
                </a:lnTo>
                <a:lnTo>
                  <a:pt x="229" y="21"/>
                </a:lnTo>
                <a:lnTo>
                  <a:pt x="211" y="18"/>
                </a:lnTo>
                <a:lnTo>
                  <a:pt x="210" y="19"/>
                </a:lnTo>
                <a:lnTo>
                  <a:pt x="205" y="20"/>
                </a:lnTo>
                <a:lnTo>
                  <a:pt x="200" y="24"/>
                </a:lnTo>
                <a:lnTo>
                  <a:pt x="193" y="27"/>
                </a:lnTo>
                <a:lnTo>
                  <a:pt x="185" y="31"/>
                </a:lnTo>
                <a:lnTo>
                  <a:pt x="178" y="34"/>
                </a:lnTo>
                <a:lnTo>
                  <a:pt x="172" y="38"/>
                </a:lnTo>
                <a:lnTo>
                  <a:pt x="169" y="41"/>
                </a:lnTo>
                <a:lnTo>
                  <a:pt x="163" y="44"/>
                </a:lnTo>
                <a:lnTo>
                  <a:pt x="154" y="42"/>
                </a:lnTo>
                <a:lnTo>
                  <a:pt x="146" y="39"/>
                </a:lnTo>
                <a:lnTo>
                  <a:pt x="141" y="34"/>
                </a:lnTo>
                <a:lnTo>
                  <a:pt x="139" y="31"/>
                </a:lnTo>
                <a:lnTo>
                  <a:pt x="136" y="26"/>
                </a:lnTo>
                <a:lnTo>
                  <a:pt x="132" y="23"/>
                </a:lnTo>
                <a:lnTo>
                  <a:pt x="127" y="18"/>
                </a:lnTo>
                <a:lnTo>
                  <a:pt x="122" y="15"/>
                </a:lnTo>
                <a:lnTo>
                  <a:pt x="116" y="13"/>
                </a:lnTo>
                <a:lnTo>
                  <a:pt x="109" y="15"/>
                </a:lnTo>
                <a:lnTo>
                  <a:pt x="101" y="18"/>
                </a:lnTo>
                <a:lnTo>
                  <a:pt x="95" y="23"/>
                </a:lnTo>
                <a:lnTo>
                  <a:pt x="92" y="28"/>
                </a:lnTo>
                <a:lnTo>
                  <a:pt x="89" y="33"/>
                </a:lnTo>
                <a:lnTo>
                  <a:pt x="88" y="38"/>
                </a:lnTo>
                <a:lnTo>
                  <a:pt x="89" y="41"/>
                </a:lnTo>
                <a:lnTo>
                  <a:pt x="89" y="46"/>
                </a:lnTo>
                <a:lnTo>
                  <a:pt x="89" y="50"/>
                </a:lnTo>
                <a:lnTo>
                  <a:pt x="89" y="54"/>
                </a:lnTo>
                <a:lnTo>
                  <a:pt x="86" y="58"/>
                </a:lnTo>
                <a:lnTo>
                  <a:pt x="81" y="57"/>
                </a:lnTo>
                <a:lnTo>
                  <a:pt x="74" y="51"/>
                </a:lnTo>
                <a:lnTo>
                  <a:pt x="70" y="43"/>
                </a:lnTo>
                <a:lnTo>
                  <a:pt x="66" y="38"/>
                </a:lnTo>
                <a:lnTo>
                  <a:pt x="61" y="29"/>
                </a:lnTo>
                <a:lnTo>
                  <a:pt x="55" y="19"/>
                </a:lnTo>
                <a:lnTo>
                  <a:pt x="47" y="11"/>
                </a:lnTo>
                <a:lnTo>
                  <a:pt x="40" y="4"/>
                </a:lnTo>
                <a:lnTo>
                  <a:pt x="33" y="0"/>
                </a:lnTo>
                <a:lnTo>
                  <a:pt x="27" y="1"/>
                </a:lnTo>
                <a:lnTo>
                  <a:pt x="24" y="8"/>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654" name="Freeform 78"/>
          <p:cNvSpPr>
            <a:spLocks/>
          </p:cNvSpPr>
          <p:nvPr/>
        </p:nvSpPr>
        <p:spPr bwMode="auto">
          <a:xfrm>
            <a:off x="3375026" y="2551116"/>
            <a:ext cx="31750" cy="26987"/>
          </a:xfrm>
          <a:custGeom>
            <a:avLst/>
            <a:gdLst>
              <a:gd name="T0" fmla="*/ 2147483647 w 45"/>
              <a:gd name="T1" fmla="*/ 0 h 33"/>
              <a:gd name="T2" fmla="*/ 2147483647 w 45"/>
              <a:gd name="T3" fmla="*/ 0 h 33"/>
              <a:gd name="T4" fmla="*/ 2147483647 w 45"/>
              <a:gd name="T5" fmla="*/ 2147483647 h 33"/>
              <a:gd name="T6" fmla="*/ 2147483647 w 45"/>
              <a:gd name="T7" fmla="*/ 2147483647 h 33"/>
              <a:gd name="T8" fmla="*/ 0 w 45"/>
              <a:gd name="T9" fmla="*/ 2147483647 h 33"/>
              <a:gd name="T10" fmla="*/ 2147483647 w 45"/>
              <a:gd name="T11" fmla="*/ 2147483647 h 33"/>
              <a:gd name="T12" fmla="*/ 2147483647 w 45"/>
              <a:gd name="T13" fmla="*/ 2147483647 h 33"/>
              <a:gd name="T14" fmla="*/ 2147483647 w 45"/>
              <a:gd name="T15" fmla="*/ 2147483647 h 33"/>
              <a:gd name="T16" fmla="*/ 2147483647 w 45"/>
              <a:gd name="T17" fmla="*/ 2147483647 h 33"/>
              <a:gd name="T18" fmla="*/ 2147483647 w 45"/>
              <a:gd name="T19" fmla="*/ 2147483647 h 33"/>
              <a:gd name="T20" fmla="*/ 2147483647 w 45"/>
              <a:gd name="T21" fmla="*/ 2147483647 h 33"/>
              <a:gd name="T22" fmla="*/ 2147483647 w 45"/>
              <a:gd name="T23" fmla="*/ 2147483647 h 33"/>
              <a:gd name="T24" fmla="*/ 2147483647 w 45"/>
              <a:gd name="T25" fmla="*/ 2147483647 h 33"/>
              <a:gd name="T26" fmla="*/ 2147483647 w 45"/>
              <a:gd name="T27" fmla="*/ 2147483647 h 33"/>
              <a:gd name="T28" fmla="*/ 2147483647 w 45"/>
              <a:gd name="T29" fmla="*/ 0 h 33"/>
              <a:gd name="T30" fmla="*/ 2147483647 w 45"/>
              <a:gd name="T31" fmla="*/ 0 h 33"/>
              <a:gd name="T32" fmla="*/ 2147483647 w 45"/>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
              <a:gd name="T52" fmla="*/ 0 h 33"/>
              <a:gd name="T53" fmla="*/ 45 w 45"/>
              <a:gd name="T54" fmla="*/ 33 h 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 h="33">
                <a:moveTo>
                  <a:pt x="18" y="0"/>
                </a:moveTo>
                <a:lnTo>
                  <a:pt x="15" y="0"/>
                </a:lnTo>
                <a:lnTo>
                  <a:pt x="10" y="1"/>
                </a:lnTo>
                <a:lnTo>
                  <a:pt x="3" y="5"/>
                </a:lnTo>
                <a:lnTo>
                  <a:pt x="0" y="13"/>
                </a:lnTo>
                <a:lnTo>
                  <a:pt x="3" y="24"/>
                </a:lnTo>
                <a:lnTo>
                  <a:pt x="10" y="30"/>
                </a:lnTo>
                <a:lnTo>
                  <a:pt x="19" y="33"/>
                </a:lnTo>
                <a:lnTo>
                  <a:pt x="33" y="32"/>
                </a:lnTo>
                <a:lnTo>
                  <a:pt x="43" y="30"/>
                </a:lnTo>
                <a:lnTo>
                  <a:pt x="45" y="27"/>
                </a:lnTo>
                <a:lnTo>
                  <a:pt x="42" y="23"/>
                </a:lnTo>
                <a:lnTo>
                  <a:pt x="35" y="13"/>
                </a:lnTo>
                <a:lnTo>
                  <a:pt x="28" y="4"/>
                </a:lnTo>
                <a:lnTo>
                  <a:pt x="22" y="0"/>
                </a:lnTo>
                <a:lnTo>
                  <a:pt x="19" y="0"/>
                </a:lnTo>
                <a:lnTo>
                  <a:pt x="18"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655" name="Freeform 79"/>
          <p:cNvSpPr>
            <a:spLocks/>
          </p:cNvSpPr>
          <p:nvPr/>
        </p:nvSpPr>
        <p:spPr bwMode="auto">
          <a:xfrm>
            <a:off x="3375026" y="2551116"/>
            <a:ext cx="31750" cy="26987"/>
          </a:xfrm>
          <a:custGeom>
            <a:avLst/>
            <a:gdLst>
              <a:gd name="T0" fmla="*/ 2147483647 w 45"/>
              <a:gd name="T1" fmla="*/ 0 h 33"/>
              <a:gd name="T2" fmla="*/ 2147483647 w 45"/>
              <a:gd name="T3" fmla="*/ 0 h 33"/>
              <a:gd name="T4" fmla="*/ 2147483647 w 45"/>
              <a:gd name="T5" fmla="*/ 0 h 33"/>
              <a:gd name="T6" fmla="*/ 2147483647 w 45"/>
              <a:gd name="T7" fmla="*/ 2147483647 h 33"/>
              <a:gd name="T8" fmla="*/ 2147483647 w 45"/>
              <a:gd name="T9" fmla="*/ 2147483647 h 33"/>
              <a:gd name="T10" fmla="*/ 0 w 45"/>
              <a:gd name="T11" fmla="*/ 2147483647 h 33"/>
              <a:gd name="T12" fmla="*/ 0 w 45"/>
              <a:gd name="T13" fmla="*/ 2147483647 h 33"/>
              <a:gd name="T14" fmla="*/ 2147483647 w 45"/>
              <a:gd name="T15" fmla="*/ 2147483647 h 33"/>
              <a:gd name="T16" fmla="*/ 2147483647 w 45"/>
              <a:gd name="T17" fmla="*/ 2147483647 h 33"/>
              <a:gd name="T18" fmla="*/ 2147483647 w 45"/>
              <a:gd name="T19" fmla="*/ 2147483647 h 33"/>
              <a:gd name="T20" fmla="*/ 2147483647 w 45"/>
              <a:gd name="T21" fmla="*/ 2147483647 h 33"/>
              <a:gd name="T22" fmla="*/ 2147483647 w 45"/>
              <a:gd name="T23" fmla="*/ 2147483647 h 33"/>
              <a:gd name="T24" fmla="*/ 2147483647 w 45"/>
              <a:gd name="T25" fmla="*/ 2147483647 h 33"/>
              <a:gd name="T26" fmla="*/ 2147483647 w 45"/>
              <a:gd name="T27" fmla="*/ 2147483647 h 33"/>
              <a:gd name="T28" fmla="*/ 2147483647 w 45"/>
              <a:gd name="T29" fmla="*/ 2147483647 h 33"/>
              <a:gd name="T30" fmla="*/ 2147483647 w 45"/>
              <a:gd name="T31" fmla="*/ 2147483647 h 33"/>
              <a:gd name="T32" fmla="*/ 2147483647 w 45"/>
              <a:gd name="T33" fmla="*/ 2147483647 h 33"/>
              <a:gd name="T34" fmla="*/ 2147483647 w 45"/>
              <a:gd name="T35" fmla="*/ 2147483647 h 33"/>
              <a:gd name="T36" fmla="*/ 2147483647 w 45"/>
              <a:gd name="T37" fmla="*/ 0 h 33"/>
              <a:gd name="T38" fmla="*/ 2147483647 w 45"/>
              <a:gd name="T39" fmla="*/ 0 h 33"/>
              <a:gd name="T40" fmla="*/ 2147483647 w 45"/>
              <a:gd name="T41" fmla="*/ 0 h 3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5"/>
              <a:gd name="T64" fmla="*/ 0 h 33"/>
              <a:gd name="T65" fmla="*/ 45 w 45"/>
              <a:gd name="T66" fmla="*/ 33 h 3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5" h="33">
                <a:moveTo>
                  <a:pt x="18" y="0"/>
                </a:moveTo>
                <a:lnTo>
                  <a:pt x="18" y="0"/>
                </a:lnTo>
                <a:lnTo>
                  <a:pt x="15" y="0"/>
                </a:lnTo>
                <a:lnTo>
                  <a:pt x="10" y="1"/>
                </a:lnTo>
                <a:lnTo>
                  <a:pt x="3" y="5"/>
                </a:lnTo>
                <a:lnTo>
                  <a:pt x="0" y="13"/>
                </a:lnTo>
                <a:lnTo>
                  <a:pt x="3" y="24"/>
                </a:lnTo>
                <a:lnTo>
                  <a:pt x="10" y="30"/>
                </a:lnTo>
                <a:lnTo>
                  <a:pt x="19" y="33"/>
                </a:lnTo>
                <a:lnTo>
                  <a:pt x="33" y="32"/>
                </a:lnTo>
                <a:lnTo>
                  <a:pt x="43" y="30"/>
                </a:lnTo>
                <a:lnTo>
                  <a:pt x="45" y="27"/>
                </a:lnTo>
                <a:lnTo>
                  <a:pt x="42" y="23"/>
                </a:lnTo>
                <a:lnTo>
                  <a:pt x="35" y="13"/>
                </a:lnTo>
                <a:lnTo>
                  <a:pt x="28" y="4"/>
                </a:lnTo>
                <a:lnTo>
                  <a:pt x="22" y="0"/>
                </a:lnTo>
                <a:lnTo>
                  <a:pt x="19" y="0"/>
                </a:lnTo>
                <a:lnTo>
                  <a:pt x="18" y="0"/>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656" name="Freeform 80"/>
          <p:cNvSpPr>
            <a:spLocks/>
          </p:cNvSpPr>
          <p:nvPr/>
        </p:nvSpPr>
        <p:spPr bwMode="auto">
          <a:xfrm>
            <a:off x="2809876" y="2255838"/>
            <a:ext cx="615950" cy="1041400"/>
          </a:xfrm>
          <a:custGeom>
            <a:avLst/>
            <a:gdLst>
              <a:gd name="T0" fmla="*/ 2147483647 w 874"/>
              <a:gd name="T1" fmla="*/ 2147483647 h 1313"/>
              <a:gd name="T2" fmla="*/ 2147483647 w 874"/>
              <a:gd name="T3" fmla="*/ 2147483647 h 1313"/>
              <a:gd name="T4" fmla="*/ 2147483647 w 874"/>
              <a:gd name="T5" fmla="*/ 2147483647 h 1313"/>
              <a:gd name="T6" fmla="*/ 2147483647 w 874"/>
              <a:gd name="T7" fmla="*/ 2147483647 h 1313"/>
              <a:gd name="T8" fmla="*/ 2147483647 w 874"/>
              <a:gd name="T9" fmla="*/ 2147483647 h 1313"/>
              <a:gd name="T10" fmla="*/ 2147483647 w 874"/>
              <a:gd name="T11" fmla="*/ 2147483647 h 1313"/>
              <a:gd name="T12" fmla="*/ 2147483647 w 874"/>
              <a:gd name="T13" fmla="*/ 2147483647 h 1313"/>
              <a:gd name="T14" fmla="*/ 2147483647 w 874"/>
              <a:gd name="T15" fmla="*/ 2147483647 h 1313"/>
              <a:gd name="T16" fmla="*/ 2147483647 w 874"/>
              <a:gd name="T17" fmla="*/ 2147483647 h 1313"/>
              <a:gd name="T18" fmla="*/ 2147483647 w 874"/>
              <a:gd name="T19" fmla="*/ 2147483647 h 1313"/>
              <a:gd name="T20" fmla="*/ 2147483647 w 874"/>
              <a:gd name="T21" fmla="*/ 2147483647 h 1313"/>
              <a:gd name="T22" fmla="*/ 2147483647 w 874"/>
              <a:gd name="T23" fmla="*/ 2147483647 h 1313"/>
              <a:gd name="T24" fmla="*/ 2147483647 w 874"/>
              <a:gd name="T25" fmla="*/ 2147483647 h 1313"/>
              <a:gd name="T26" fmla="*/ 2147483647 w 874"/>
              <a:gd name="T27" fmla="*/ 2147483647 h 1313"/>
              <a:gd name="T28" fmla="*/ 2147483647 w 874"/>
              <a:gd name="T29" fmla="*/ 2147483647 h 1313"/>
              <a:gd name="T30" fmla="*/ 2147483647 w 874"/>
              <a:gd name="T31" fmla="*/ 2147483647 h 1313"/>
              <a:gd name="T32" fmla="*/ 2147483647 w 874"/>
              <a:gd name="T33" fmla="*/ 2147483647 h 1313"/>
              <a:gd name="T34" fmla="*/ 2147483647 w 874"/>
              <a:gd name="T35" fmla="*/ 2147483647 h 1313"/>
              <a:gd name="T36" fmla="*/ 2147483647 w 874"/>
              <a:gd name="T37" fmla="*/ 2147483647 h 1313"/>
              <a:gd name="T38" fmla="*/ 2147483647 w 874"/>
              <a:gd name="T39" fmla="*/ 2147483647 h 1313"/>
              <a:gd name="T40" fmla="*/ 2147483647 w 874"/>
              <a:gd name="T41" fmla="*/ 2147483647 h 1313"/>
              <a:gd name="T42" fmla="*/ 2147483647 w 874"/>
              <a:gd name="T43" fmla="*/ 2147483647 h 1313"/>
              <a:gd name="T44" fmla="*/ 2147483647 w 874"/>
              <a:gd name="T45" fmla="*/ 2147483647 h 1313"/>
              <a:gd name="T46" fmla="*/ 2147483647 w 874"/>
              <a:gd name="T47" fmla="*/ 2147483647 h 1313"/>
              <a:gd name="T48" fmla="*/ 2147483647 w 874"/>
              <a:gd name="T49" fmla="*/ 2147483647 h 1313"/>
              <a:gd name="T50" fmla="*/ 2147483647 w 874"/>
              <a:gd name="T51" fmla="*/ 2147483647 h 1313"/>
              <a:gd name="T52" fmla="*/ 2147483647 w 874"/>
              <a:gd name="T53" fmla="*/ 2147483647 h 1313"/>
              <a:gd name="T54" fmla="*/ 2147483647 w 874"/>
              <a:gd name="T55" fmla="*/ 2147483647 h 1313"/>
              <a:gd name="T56" fmla="*/ 2147483647 w 874"/>
              <a:gd name="T57" fmla="*/ 2147483647 h 1313"/>
              <a:gd name="T58" fmla="*/ 2147483647 w 874"/>
              <a:gd name="T59" fmla="*/ 2147483647 h 1313"/>
              <a:gd name="T60" fmla="*/ 2147483647 w 874"/>
              <a:gd name="T61" fmla="*/ 2147483647 h 1313"/>
              <a:gd name="T62" fmla="*/ 2147483647 w 874"/>
              <a:gd name="T63" fmla="*/ 2147483647 h 1313"/>
              <a:gd name="T64" fmla="*/ 2147483647 w 874"/>
              <a:gd name="T65" fmla="*/ 2147483647 h 1313"/>
              <a:gd name="T66" fmla="*/ 2147483647 w 874"/>
              <a:gd name="T67" fmla="*/ 2147483647 h 1313"/>
              <a:gd name="T68" fmla="*/ 2147483647 w 874"/>
              <a:gd name="T69" fmla="*/ 2147483647 h 1313"/>
              <a:gd name="T70" fmla="*/ 2147483647 w 874"/>
              <a:gd name="T71" fmla="*/ 2147483647 h 1313"/>
              <a:gd name="T72" fmla="*/ 2147483647 w 874"/>
              <a:gd name="T73" fmla="*/ 2147483647 h 1313"/>
              <a:gd name="T74" fmla="*/ 2147483647 w 874"/>
              <a:gd name="T75" fmla="*/ 2147483647 h 1313"/>
              <a:gd name="T76" fmla="*/ 2147483647 w 874"/>
              <a:gd name="T77" fmla="*/ 2147483647 h 1313"/>
              <a:gd name="T78" fmla="*/ 2147483647 w 874"/>
              <a:gd name="T79" fmla="*/ 2147483647 h 1313"/>
              <a:gd name="T80" fmla="*/ 2147483647 w 874"/>
              <a:gd name="T81" fmla="*/ 2147483647 h 1313"/>
              <a:gd name="T82" fmla="*/ 2147483647 w 874"/>
              <a:gd name="T83" fmla="*/ 2147483647 h 1313"/>
              <a:gd name="T84" fmla="*/ 2147483647 w 874"/>
              <a:gd name="T85" fmla="*/ 2147483647 h 1313"/>
              <a:gd name="T86" fmla="*/ 2147483647 w 874"/>
              <a:gd name="T87" fmla="*/ 2147483647 h 1313"/>
              <a:gd name="T88" fmla="*/ 2147483647 w 874"/>
              <a:gd name="T89" fmla="*/ 2147483647 h 1313"/>
              <a:gd name="T90" fmla="*/ 2147483647 w 874"/>
              <a:gd name="T91" fmla="*/ 2147483647 h 1313"/>
              <a:gd name="T92" fmla="*/ 2147483647 w 874"/>
              <a:gd name="T93" fmla="*/ 2147483647 h 1313"/>
              <a:gd name="T94" fmla="*/ 2147483647 w 874"/>
              <a:gd name="T95" fmla="*/ 2147483647 h 1313"/>
              <a:gd name="T96" fmla="*/ 2147483647 w 874"/>
              <a:gd name="T97" fmla="*/ 2147483647 h 1313"/>
              <a:gd name="T98" fmla="*/ 2147483647 w 874"/>
              <a:gd name="T99" fmla="*/ 2147483647 h 1313"/>
              <a:gd name="T100" fmla="*/ 2147483647 w 874"/>
              <a:gd name="T101" fmla="*/ 2147483647 h 1313"/>
              <a:gd name="T102" fmla="*/ 2147483647 w 874"/>
              <a:gd name="T103" fmla="*/ 2147483647 h 1313"/>
              <a:gd name="T104" fmla="*/ 2147483647 w 874"/>
              <a:gd name="T105" fmla="*/ 2147483647 h 1313"/>
              <a:gd name="T106" fmla="*/ 2147483647 w 874"/>
              <a:gd name="T107" fmla="*/ 2147483647 h 1313"/>
              <a:gd name="T108" fmla="*/ 2147483647 w 874"/>
              <a:gd name="T109" fmla="*/ 2147483647 h 1313"/>
              <a:gd name="T110" fmla="*/ 2147483647 w 874"/>
              <a:gd name="T111" fmla="*/ 2147483647 h 1313"/>
              <a:gd name="T112" fmla="*/ 2147483647 w 874"/>
              <a:gd name="T113" fmla="*/ 2147483647 h 1313"/>
              <a:gd name="T114" fmla="*/ 2147483647 w 874"/>
              <a:gd name="T115" fmla="*/ 2147483647 h 1313"/>
              <a:gd name="T116" fmla="*/ 2147483647 w 874"/>
              <a:gd name="T117" fmla="*/ 2147483647 h 1313"/>
              <a:gd name="T118" fmla="*/ 2147483647 w 874"/>
              <a:gd name="T119" fmla="*/ 2147483647 h 1313"/>
              <a:gd name="T120" fmla="*/ 2147483647 w 874"/>
              <a:gd name="T121" fmla="*/ 2147483647 h 1313"/>
              <a:gd name="T122" fmla="*/ 2147483647 w 874"/>
              <a:gd name="T123" fmla="*/ 2147483647 h 1313"/>
              <a:gd name="T124" fmla="*/ 2147483647 w 874"/>
              <a:gd name="T125" fmla="*/ 2147483647 h 131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874"/>
              <a:gd name="T190" fmla="*/ 0 h 1313"/>
              <a:gd name="T191" fmla="*/ 874 w 874"/>
              <a:gd name="T192" fmla="*/ 1313 h 131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874" h="1313">
                <a:moveTo>
                  <a:pt x="204" y="155"/>
                </a:moveTo>
                <a:lnTo>
                  <a:pt x="201" y="158"/>
                </a:lnTo>
                <a:lnTo>
                  <a:pt x="195" y="164"/>
                </a:lnTo>
                <a:lnTo>
                  <a:pt x="189" y="174"/>
                </a:lnTo>
                <a:lnTo>
                  <a:pt x="187" y="183"/>
                </a:lnTo>
                <a:lnTo>
                  <a:pt x="187" y="184"/>
                </a:lnTo>
                <a:lnTo>
                  <a:pt x="187" y="185"/>
                </a:lnTo>
                <a:lnTo>
                  <a:pt x="188" y="189"/>
                </a:lnTo>
                <a:lnTo>
                  <a:pt x="189" y="192"/>
                </a:lnTo>
                <a:lnTo>
                  <a:pt x="189" y="197"/>
                </a:lnTo>
                <a:lnTo>
                  <a:pt x="191" y="204"/>
                </a:lnTo>
                <a:lnTo>
                  <a:pt x="191" y="210"/>
                </a:lnTo>
                <a:lnTo>
                  <a:pt x="191" y="219"/>
                </a:lnTo>
                <a:lnTo>
                  <a:pt x="191" y="222"/>
                </a:lnTo>
                <a:lnTo>
                  <a:pt x="191" y="230"/>
                </a:lnTo>
                <a:lnTo>
                  <a:pt x="186" y="238"/>
                </a:lnTo>
                <a:lnTo>
                  <a:pt x="176" y="244"/>
                </a:lnTo>
                <a:lnTo>
                  <a:pt x="148" y="243"/>
                </a:lnTo>
                <a:lnTo>
                  <a:pt x="147" y="245"/>
                </a:lnTo>
                <a:lnTo>
                  <a:pt x="142" y="248"/>
                </a:lnTo>
                <a:lnTo>
                  <a:pt x="137" y="253"/>
                </a:lnTo>
                <a:lnTo>
                  <a:pt x="132" y="255"/>
                </a:lnTo>
                <a:lnTo>
                  <a:pt x="110" y="259"/>
                </a:lnTo>
                <a:lnTo>
                  <a:pt x="110" y="261"/>
                </a:lnTo>
                <a:lnTo>
                  <a:pt x="111" y="266"/>
                </a:lnTo>
                <a:lnTo>
                  <a:pt x="109" y="273"/>
                </a:lnTo>
                <a:lnTo>
                  <a:pt x="103" y="281"/>
                </a:lnTo>
                <a:lnTo>
                  <a:pt x="101" y="283"/>
                </a:lnTo>
                <a:lnTo>
                  <a:pt x="96" y="289"/>
                </a:lnTo>
                <a:lnTo>
                  <a:pt x="94" y="297"/>
                </a:lnTo>
                <a:lnTo>
                  <a:pt x="98" y="306"/>
                </a:lnTo>
                <a:lnTo>
                  <a:pt x="99" y="306"/>
                </a:lnTo>
                <a:lnTo>
                  <a:pt x="101" y="307"/>
                </a:lnTo>
                <a:lnTo>
                  <a:pt x="104" y="309"/>
                </a:lnTo>
                <a:lnTo>
                  <a:pt x="108" y="310"/>
                </a:lnTo>
                <a:lnTo>
                  <a:pt x="114" y="312"/>
                </a:lnTo>
                <a:lnTo>
                  <a:pt x="119" y="314"/>
                </a:lnTo>
                <a:lnTo>
                  <a:pt x="125" y="315"/>
                </a:lnTo>
                <a:lnTo>
                  <a:pt x="132" y="315"/>
                </a:lnTo>
                <a:lnTo>
                  <a:pt x="132" y="316"/>
                </a:lnTo>
                <a:lnTo>
                  <a:pt x="133" y="320"/>
                </a:lnTo>
                <a:lnTo>
                  <a:pt x="133" y="324"/>
                </a:lnTo>
                <a:lnTo>
                  <a:pt x="132" y="330"/>
                </a:lnTo>
                <a:lnTo>
                  <a:pt x="132" y="333"/>
                </a:lnTo>
                <a:lnTo>
                  <a:pt x="131" y="340"/>
                </a:lnTo>
                <a:lnTo>
                  <a:pt x="132" y="350"/>
                </a:lnTo>
                <a:lnTo>
                  <a:pt x="133" y="358"/>
                </a:lnTo>
                <a:lnTo>
                  <a:pt x="135" y="366"/>
                </a:lnTo>
                <a:lnTo>
                  <a:pt x="135" y="375"/>
                </a:lnTo>
                <a:lnTo>
                  <a:pt x="132" y="382"/>
                </a:lnTo>
                <a:lnTo>
                  <a:pt x="127" y="385"/>
                </a:lnTo>
                <a:lnTo>
                  <a:pt x="120" y="386"/>
                </a:lnTo>
                <a:lnTo>
                  <a:pt x="115" y="387"/>
                </a:lnTo>
                <a:lnTo>
                  <a:pt x="110" y="392"/>
                </a:lnTo>
                <a:lnTo>
                  <a:pt x="108" y="398"/>
                </a:lnTo>
                <a:lnTo>
                  <a:pt x="107" y="402"/>
                </a:lnTo>
                <a:lnTo>
                  <a:pt x="104" y="404"/>
                </a:lnTo>
                <a:lnTo>
                  <a:pt x="100" y="404"/>
                </a:lnTo>
                <a:lnTo>
                  <a:pt x="93" y="402"/>
                </a:lnTo>
                <a:lnTo>
                  <a:pt x="87" y="401"/>
                </a:lnTo>
                <a:lnTo>
                  <a:pt x="85" y="404"/>
                </a:lnTo>
                <a:lnTo>
                  <a:pt x="81" y="408"/>
                </a:lnTo>
                <a:lnTo>
                  <a:pt x="75" y="415"/>
                </a:lnTo>
                <a:lnTo>
                  <a:pt x="69" y="419"/>
                </a:lnTo>
                <a:lnTo>
                  <a:pt x="63" y="421"/>
                </a:lnTo>
                <a:lnTo>
                  <a:pt x="57" y="423"/>
                </a:lnTo>
                <a:lnTo>
                  <a:pt x="53" y="424"/>
                </a:lnTo>
                <a:lnTo>
                  <a:pt x="47" y="425"/>
                </a:lnTo>
                <a:lnTo>
                  <a:pt x="44" y="425"/>
                </a:lnTo>
                <a:lnTo>
                  <a:pt x="41" y="425"/>
                </a:lnTo>
                <a:lnTo>
                  <a:pt x="40" y="425"/>
                </a:lnTo>
                <a:lnTo>
                  <a:pt x="37" y="427"/>
                </a:lnTo>
                <a:lnTo>
                  <a:pt x="29" y="429"/>
                </a:lnTo>
                <a:lnTo>
                  <a:pt x="19" y="433"/>
                </a:lnTo>
                <a:lnTo>
                  <a:pt x="16" y="438"/>
                </a:lnTo>
                <a:lnTo>
                  <a:pt x="14" y="441"/>
                </a:lnTo>
                <a:lnTo>
                  <a:pt x="8" y="445"/>
                </a:lnTo>
                <a:lnTo>
                  <a:pt x="2" y="450"/>
                </a:lnTo>
                <a:lnTo>
                  <a:pt x="0" y="458"/>
                </a:lnTo>
                <a:lnTo>
                  <a:pt x="1" y="467"/>
                </a:lnTo>
                <a:lnTo>
                  <a:pt x="4" y="473"/>
                </a:lnTo>
                <a:lnTo>
                  <a:pt x="10" y="476"/>
                </a:lnTo>
                <a:lnTo>
                  <a:pt x="16" y="478"/>
                </a:lnTo>
                <a:lnTo>
                  <a:pt x="36" y="491"/>
                </a:lnTo>
                <a:lnTo>
                  <a:pt x="37" y="492"/>
                </a:lnTo>
                <a:lnTo>
                  <a:pt x="39" y="494"/>
                </a:lnTo>
                <a:lnTo>
                  <a:pt x="42" y="498"/>
                </a:lnTo>
                <a:lnTo>
                  <a:pt x="46" y="504"/>
                </a:lnTo>
                <a:lnTo>
                  <a:pt x="48" y="506"/>
                </a:lnTo>
                <a:lnTo>
                  <a:pt x="54" y="509"/>
                </a:lnTo>
                <a:lnTo>
                  <a:pt x="63" y="512"/>
                </a:lnTo>
                <a:lnTo>
                  <a:pt x="76" y="508"/>
                </a:lnTo>
                <a:lnTo>
                  <a:pt x="77" y="506"/>
                </a:lnTo>
                <a:lnTo>
                  <a:pt x="81" y="501"/>
                </a:lnTo>
                <a:lnTo>
                  <a:pt x="86" y="499"/>
                </a:lnTo>
                <a:lnTo>
                  <a:pt x="91" y="502"/>
                </a:lnTo>
                <a:lnTo>
                  <a:pt x="96" y="508"/>
                </a:lnTo>
                <a:lnTo>
                  <a:pt x="100" y="513"/>
                </a:lnTo>
                <a:lnTo>
                  <a:pt x="101" y="516"/>
                </a:lnTo>
                <a:lnTo>
                  <a:pt x="95" y="521"/>
                </a:lnTo>
                <a:lnTo>
                  <a:pt x="87" y="525"/>
                </a:lnTo>
                <a:lnTo>
                  <a:pt x="84" y="528"/>
                </a:lnTo>
                <a:lnTo>
                  <a:pt x="83" y="532"/>
                </a:lnTo>
                <a:lnTo>
                  <a:pt x="85" y="538"/>
                </a:lnTo>
                <a:lnTo>
                  <a:pt x="86" y="544"/>
                </a:lnTo>
                <a:lnTo>
                  <a:pt x="86" y="547"/>
                </a:lnTo>
                <a:lnTo>
                  <a:pt x="81" y="547"/>
                </a:lnTo>
                <a:lnTo>
                  <a:pt x="75" y="543"/>
                </a:lnTo>
                <a:lnTo>
                  <a:pt x="67" y="537"/>
                </a:lnTo>
                <a:lnTo>
                  <a:pt x="62" y="536"/>
                </a:lnTo>
                <a:lnTo>
                  <a:pt x="61" y="537"/>
                </a:lnTo>
                <a:lnTo>
                  <a:pt x="60" y="543"/>
                </a:lnTo>
                <a:lnTo>
                  <a:pt x="58" y="550"/>
                </a:lnTo>
                <a:lnTo>
                  <a:pt x="56" y="553"/>
                </a:lnTo>
                <a:lnTo>
                  <a:pt x="53" y="553"/>
                </a:lnTo>
                <a:lnTo>
                  <a:pt x="46" y="548"/>
                </a:lnTo>
                <a:lnTo>
                  <a:pt x="39" y="544"/>
                </a:lnTo>
                <a:lnTo>
                  <a:pt x="34" y="543"/>
                </a:lnTo>
                <a:lnTo>
                  <a:pt x="30" y="544"/>
                </a:lnTo>
                <a:lnTo>
                  <a:pt x="23" y="548"/>
                </a:lnTo>
                <a:lnTo>
                  <a:pt x="17" y="554"/>
                </a:lnTo>
                <a:lnTo>
                  <a:pt x="15" y="558"/>
                </a:lnTo>
                <a:lnTo>
                  <a:pt x="16" y="563"/>
                </a:lnTo>
                <a:lnTo>
                  <a:pt x="21" y="570"/>
                </a:lnTo>
                <a:lnTo>
                  <a:pt x="29" y="578"/>
                </a:lnTo>
                <a:lnTo>
                  <a:pt x="38" y="585"/>
                </a:lnTo>
                <a:lnTo>
                  <a:pt x="45" y="589"/>
                </a:lnTo>
                <a:lnTo>
                  <a:pt x="48" y="590"/>
                </a:lnTo>
                <a:lnTo>
                  <a:pt x="50" y="605"/>
                </a:lnTo>
                <a:lnTo>
                  <a:pt x="55" y="606"/>
                </a:lnTo>
                <a:lnTo>
                  <a:pt x="65" y="609"/>
                </a:lnTo>
                <a:lnTo>
                  <a:pt x="76" y="614"/>
                </a:lnTo>
                <a:lnTo>
                  <a:pt x="83" y="621"/>
                </a:lnTo>
                <a:lnTo>
                  <a:pt x="86" y="629"/>
                </a:lnTo>
                <a:lnTo>
                  <a:pt x="91" y="633"/>
                </a:lnTo>
                <a:lnTo>
                  <a:pt x="99" y="633"/>
                </a:lnTo>
                <a:lnTo>
                  <a:pt x="115" y="628"/>
                </a:lnTo>
                <a:lnTo>
                  <a:pt x="124" y="623"/>
                </a:lnTo>
                <a:lnTo>
                  <a:pt x="132" y="618"/>
                </a:lnTo>
                <a:lnTo>
                  <a:pt x="138" y="615"/>
                </a:lnTo>
                <a:lnTo>
                  <a:pt x="143" y="612"/>
                </a:lnTo>
                <a:lnTo>
                  <a:pt x="148" y="609"/>
                </a:lnTo>
                <a:lnTo>
                  <a:pt x="153" y="607"/>
                </a:lnTo>
                <a:lnTo>
                  <a:pt x="157" y="606"/>
                </a:lnTo>
                <a:lnTo>
                  <a:pt x="163" y="606"/>
                </a:lnTo>
                <a:lnTo>
                  <a:pt x="170" y="606"/>
                </a:lnTo>
                <a:lnTo>
                  <a:pt x="178" y="605"/>
                </a:lnTo>
                <a:lnTo>
                  <a:pt x="187" y="604"/>
                </a:lnTo>
                <a:lnTo>
                  <a:pt x="195" y="602"/>
                </a:lnTo>
                <a:lnTo>
                  <a:pt x="203" y="602"/>
                </a:lnTo>
                <a:lnTo>
                  <a:pt x="209" y="601"/>
                </a:lnTo>
                <a:lnTo>
                  <a:pt x="213" y="600"/>
                </a:lnTo>
                <a:lnTo>
                  <a:pt x="215" y="600"/>
                </a:lnTo>
                <a:lnTo>
                  <a:pt x="217" y="602"/>
                </a:lnTo>
                <a:lnTo>
                  <a:pt x="223" y="607"/>
                </a:lnTo>
                <a:lnTo>
                  <a:pt x="228" y="615"/>
                </a:lnTo>
                <a:lnTo>
                  <a:pt x="233" y="625"/>
                </a:lnTo>
                <a:lnTo>
                  <a:pt x="236" y="625"/>
                </a:lnTo>
                <a:lnTo>
                  <a:pt x="243" y="629"/>
                </a:lnTo>
                <a:lnTo>
                  <a:pt x="253" y="639"/>
                </a:lnTo>
                <a:lnTo>
                  <a:pt x="259" y="658"/>
                </a:lnTo>
                <a:lnTo>
                  <a:pt x="262" y="693"/>
                </a:lnTo>
                <a:lnTo>
                  <a:pt x="262" y="694"/>
                </a:lnTo>
                <a:lnTo>
                  <a:pt x="264" y="697"/>
                </a:lnTo>
                <a:lnTo>
                  <a:pt x="266" y="701"/>
                </a:lnTo>
                <a:lnTo>
                  <a:pt x="269" y="706"/>
                </a:lnTo>
                <a:lnTo>
                  <a:pt x="271" y="713"/>
                </a:lnTo>
                <a:lnTo>
                  <a:pt x="274" y="721"/>
                </a:lnTo>
                <a:lnTo>
                  <a:pt x="277" y="729"/>
                </a:lnTo>
                <a:lnTo>
                  <a:pt x="278" y="738"/>
                </a:lnTo>
                <a:lnTo>
                  <a:pt x="279" y="747"/>
                </a:lnTo>
                <a:lnTo>
                  <a:pt x="279" y="756"/>
                </a:lnTo>
                <a:lnTo>
                  <a:pt x="279" y="763"/>
                </a:lnTo>
                <a:lnTo>
                  <a:pt x="279" y="770"/>
                </a:lnTo>
                <a:lnTo>
                  <a:pt x="279" y="777"/>
                </a:lnTo>
                <a:lnTo>
                  <a:pt x="280" y="783"/>
                </a:lnTo>
                <a:lnTo>
                  <a:pt x="282" y="787"/>
                </a:lnTo>
                <a:lnTo>
                  <a:pt x="287" y="793"/>
                </a:lnTo>
                <a:lnTo>
                  <a:pt x="293" y="804"/>
                </a:lnTo>
                <a:lnTo>
                  <a:pt x="293" y="810"/>
                </a:lnTo>
                <a:lnTo>
                  <a:pt x="289" y="816"/>
                </a:lnTo>
                <a:lnTo>
                  <a:pt x="287" y="817"/>
                </a:lnTo>
                <a:lnTo>
                  <a:pt x="285" y="817"/>
                </a:lnTo>
                <a:lnTo>
                  <a:pt x="279" y="817"/>
                </a:lnTo>
                <a:lnTo>
                  <a:pt x="274" y="820"/>
                </a:lnTo>
                <a:lnTo>
                  <a:pt x="274" y="828"/>
                </a:lnTo>
                <a:lnTo>
                  <a:pt x="279" y="837"/>
                </a:lnTo>
                <a:lnTo>
                  <a:pt x="284" y="841"/>
                </a:lnTo>
                <a:lnTo>
                  <a:pt x="285" y="847"/>
                </a:lnTo>
                <a:lnTo>
                  <a:pt x="280" y="853"/>
                </a:lnTo>
                <a:lnTo>
                  <a:pt x="270" y="862"/>
                </a:lnTo>
                <a:lnTo>
                  <a:pt x="263" y="870"/>
                </a:lnTo>
                <a:lnTo>
                  <a:pt x="262" y="876"/>
                </a:lnTo>
                <a:lnTo>
                  <a:pt x="272" y="877"/>
                </a:lnTo>
                <a:lnTo>
                  <a:pt x="285" y="875"/>
                </a:lnTo>
                <a:lnTo>
                  <a:pt x="289" y="873"/>
                </a:lnTo>
                <a:lnTo>
                  <a:pt x="293" y="867"/>
                </a:lnTo>
                <a:lnTo>
                  <a:pt x="297" y="858"/>
                </a:lnTo>
                <a:lnTo>
                  <a:pt x="303" y="848"/>
                </a:lnTo>
                <a:lnTo>
                  <a:pt x="308" y="845"/>
                </a:lnTo>
                <a:lnTo>
                  <a:pt x="311" y="847"/>
                </a:lnTo>
                <a:lnTo>
                  <a:pt x="317" y="855"/>
                </a:lnTo>
                <a:lnTo>
                  <a:pt x="319" y="861"/>
                </a:lnTo>
                <a:lnTo>
                  <a:pt x="321" y="868"/>
                </a:lnTo>
                <a:lnTo>
                  <a:pt x="323" y="875"/>
                </a:lnTo>
                <a:lnTo>
                  <a:pt x="324" y="881"/>
                </a:lnTo>
                <a:lnTo>
                  <a:pt x="325" y="886"/>
                </a:lnTo>
                <a:lnTo>
                  <a:pt x="327" y="891"/>
                </a:lnTo>
                <a:lnTo>
                  <a:pt x="329" y="894"/>
                </a:lnTo>
                <a:lnTo>
                  <a:pt x="334" y="895"/>
                </a:lnTo>
                <a:lnTo>
                  <a:pt x="342" y="898"/>
                </a:lnTo>
                <a:lnTo>
                  <a:pt x="349" y="902"/>
                </a:lnTo>
                <a:lnTo>
                  <a:pt x="354" y="909"/>
                </a:lnTo>
                <a:lnTo>
                  <a:pt x="355" y="917"/>
                </a:lnTo>
                <a:lnTo>
                  <a:pt x="354" y="924"/>
                </a:lnTo>
                <a:lnTo>
                  <a:pt x="349" y="924"/>
                </a:lnTo>
                <a:lnTo>
                  <a:pt x="341" y="921"/>
                </a:lnTo>
                <a:lnTo>
                  <a:pt x="329" y="913"/>
                </a:lnTo>
                <a:lnTo>
                  <a:pt x="323" y="909"/>
                </a:lnTo>
                <a:lnTo>
                  <a:pt x="317" y="907"/>
                </a:lnTo>
                <a:lnTo>
                  <a:pt x="310" y="906"/>
                </a:lnTo>
                <a:lnTo>
                  <a:pt x="304" y="905"/>
                </a:lnTo>
                <a:lnTo>
                  <a:pt x="298" y="906"/>
                </a:lnTo>
                <a:lnTo>
                  <a:pt x="295" y="906"/>
                </a:lnTo>
                <a:lnTo>
                  <a:pt x="293" y="907"/>
                </a:lnTo>
                <a:lnTo>
                  <a:pt x="292" y="907"/>
                </a:lnTo>
                <a:lnTo>
                  <a:pt x="292" y="909"/>
                </a:lnTo>
                <a:lnTo>
                  <a:pt x="294" y="915"/>
                </a:lnTo>
                <a:lnTo>
                  <a:pt x="300" y="922"/>
                </a:lnTo>
                <a:lnTo>
                  <a:pt x="310" y="928"/>
                </a:lnTo>
                <a:lnTo>
                  <a:pt x="323" y="932"/>
                </a:lnTo>
                <a:lnTo>
                  <a:pt x="331" y="936"/>
                </a:lnTo>
                <a:lnTo>
                  <a:pt x="336" y="938"/>
                </a:lnTo>
                <a:lnTo>
                  <a:pt x="342" y="940"/>
                </a:lnTo>
                <a:lnTo>
                  <a:pt x="344" y="943"/>
                </a:lnTo>
                <a:lnTo>
                  <a:pt x="347" y="945"/>
                </a:lnTo>
                <a:lnTo>
                  <a:pt x="349" y="948"/>
                </a:lnTo>
                <a:lnTo>
                  <a:pt x="350" y="952"/>
                </a:lnTo>
                <a:lnTo>
                  <a:pt x="350" y="956"/>
                </a:lnTo>
                <a:lnTo>
                  <a:pt x="349" y="962"/>
                </a:lnTo>
                <a:lnTo>
                  <a:pt x="347" y="968"/>
                </a:lnTo>
                <a:lnTo>
                  <a:pt x="342" y="975"/>
                </a:lnTo>
                <a:lnTo>
                  <a:pt x="332" y="986"/>
                </a:lnTo>
                <a:lnTo>
                  <a:pt x="324" y="993"/>
                </a:lnTo>
                <a:lnTo>
                  <a:pt x="318" y="999"/>
                </a:lnTo>
                <a:lnTo>
                  <a:pt x="312" y="1002"/>
                </a:lnTo>
                <a:lnTo>
                  <a:pt x="310" y="1007"/>
                </a:lnTo>
                <a:lnTo>
                  <a:pt x="313" y="1010"/>
                </a:lnTo>
                <a:lnTo>
                  <a:pt x="317" y="1012"/>
                </a:lnTo>
                <a:lnTo>
                  <a:pt x="319" y="1013"/>
                </a:lnTo>
                <a:lnTo>
                  <a:pt x="310" y="1025"/>
                </a:lnTo>
                <a:lnTo>
                  <a:pt x="293" y="1047"/>
                </a:lnTo>
                <a:lnTo>
                  <a:pt x="293" y="1048"/>
                </a:lnTo>
                <a:lnTo>
                  <a:pt x="294" y="1051"/>
                </a:lnTo>
                <a:lnTo>
                  <a:pt x="295" y="1054"/>
                </a:lnTo>
                <a:lnTo>
                  <a:pt x="296" y="1058"/>
                </a:lnTo>
                <a:lnTo>
                  <a:pt x="298" y="1063"/>
                </a:lnTo>
                <a:lnTo>
                  <a:pt x="300" y="1069"/>
                </a:lnTo>
                <a:lnTo>
                  <a:pt x="301" y="1076"/>
                </a:lnTo>
                <a:lnTo>
                  <a:pt x="302" y="1083"/>
                </a:lnTo>
                <a:lnTo>
                  <a:pt x="303" y="1090"/>
                </a:lnTo>
                <a:lnTo>
                  <a:pt x="303" y="1098"/>
                </a:lnTo>
                <a:lnTo>
                  <a:pt x="304" y="1106"/>
                </a:lnTo>
                <a:lnTo>
                  <a:pt x="305" y="1113"/>
                </a:lnTo>
                <a:lnTo>
                  <a:pt x="308" y="1121"/>
                </a:lnTo>
                <a:lnTo>
                  <a:pt x="309" y="1128"/>
                </a:lnTo>
                <a:lnTo>
                  <a:pt x="311" y="1135"/>
                </a:lnTo>
                <a:lnTo>
                  <a:pt x="315" y="1141"/>
                </a:lnTo>
                <a:lnTo>
                  <a:pt x="318" y="1148"/>
                </a:lnTo>
                <a:lnTo>
                  <a:pt x="320" y="1156"/>
                </a:lnTo>
                <a:lnTo>
                  <a:pt x="323" y="1166"/>
                </a:lnTo>
                <a:lnTo>
                  <a:pt x="325" y="1174"/>
                </a:lnTo>
                <a:lnTo>
                  <a:pt x="327" y="1182"/>
                </a:lnTo>
                <a:lnTo>
                  <a:pt x="328" y="1189"/>
                </a:lnTo>
                <a:lnTo>
                  <a:pt x="329" y="1193"/>
                </a:lnTo>
                <a:lnTo>
                  <a:pt x="329" y="1194"/>
                </a:lnTo>
                <a:lnTo>
                  <a:pt x="355" y="1235"/>
                </a:lnTo>
                <a:lnTo>
                  <a:pt x="355" y="1237"/>
                </a:lnTo>
                <a:lnTo>
                  <a:pt x="357" y="1244"/>
                </a:lnTo>
                <a:lnTo>
                  <a:pt x="358" y="1253"/>
                </a:lnTo>
                <a:lnTo>
                  <a:pt x="362" y="1264"/>
                </a:lnTo>
                <a:lnTo>
                  <a:pt x="364" y="1275"/>
                </a:lnTo>
                <a:lnTo>
                  <a:pt x="368" y="1282"/>
                </a:lnTo>
                <a:lnTo>
                  <a:pt x="374" y="1286"/>
                </a:lnTo>
                <a:lnTo>
                  <a:pt x="385" y="1287"/>
                </a:lnTo>
                <a:lnTo>
                  <a:pt x="390" y="1287"/>
                </a:lnTo>
                <a:lnTo>
                  <a:pt x="396" y="1287"/>
                </a:lnTo>
                <a:lnTo>
                  <a:pt x="402" y="1287"/>
                </a:lnTo>
                <a:lnTo>
                  <a:pt x="405" y="1286"/>
                </a:lnTo>
                <a:lnTo>
                  <a:pt x="410" y="1286"/>
                </a:lnTo>
                <a:lnTo>
                  <a:pt x="413" y="1285"/>
                </a:lnTo>
                <a:lnTo>
                  <a:pt x="417" y="1284"/>
                </a:lnTo>
                <a:lnTo>
                  <a:pt x="419" y="1282"/>
                </a:lnTo>
                <a:lnTo>
                  <a:pt x="425" y="1277"/>
                </a:lnTo>
                <a:lnTo>
                  <a:pt x="433" y="1276"/>
                </a:lnTo>
                <a:lnTo>
                  <a:pt x="436" y="1278"/>
                </a:lnTo>
                <a:lnTo>
                  <a:pt x="434" y="1284"/>
                </a:lnTo>
                <a:lnTo>
                  <a:pt x="425" y="1290"/>
                </a:lnTo>
                <a:lnTo>
                  <a:pt x="419" y="1294"/>
                </a:lnTo>
                <a:lnTo>
                  <a:pt x="418" y="1298"/>
                </a:lnTo>
                <a:lnTo>
                  <a:pt x="425" y="1302"/>
                </a:lnTo>
                <a:lnTo>
                  <a:pt x="432" y="1306"/>
                </a:lnTo>
                <a:lnTo>
                  <a:pt x="439" y="1309"/>
                </a:lnTo>
                <a:lnTo>
                  <a:pt x="444" y="1312"/>
                </a:lnTo>
                <a:lnTo>
                  <a:pt x="451" y="1313"/>
                </a:lnTo>
                <a:lnTo>
                  <a:pt x="456" y="1313"/>
                </a:lnTo>
                <a:lnTo>
                  <a:pt x="460" y="1310"/>
                </a:lnTo>
                <a:lnTo>
                  <a:pt x="463" y="1306"/>
                </a:lnTo>
                <a:lnTo>
                  <a:pt x="464" y="1299"/>
                </a:lnTo>
                <a:lnTo>
                  <a:pt x="464" y="1291"/>
                </a:lnTo>
                <a:lnTo>
                  <a:pt x="465" y="1283"/>
                </a:lnTo>
                <a:lnTo>
                  <a:pt x="465" y="1276"/>
                </a:lnTo>
                <a:lnTo>
                  <a:pt x="466" y="1270"/>
                </a:lnTo>
                <a:lnTo>
                  <a:pt x="467" y="1266"/>
                </a:lnTo>
                <a:lnTo>
                  <a:pt x="468" y="1261"/>
                </a:lnTo>
                <a:lnTo>
                  <a:pt x="471" y="1258"/>
                </a:lnTo>
                <a:lnTo>
                  <a:pt x="472" y="1254"/>
                </a:lnTo>
                <a:lnTo>
                  <a:pt x="474" y="1247"/>
                </a:lnTo>
                <a:lnTo>
                  <a:pt x="475" y="1239"/>
                </a:lnTo>
                <a:lnTo>
                  <a:pt x="474" y="1232"/>
                </a:lnTo>
                <a:lnTo>
                  <a:pt x="472" y="1228"/>
                </a:lnTo>
                <a:lnTo>
                  <a:pt x="473" y="1223"/>
                </a:lnTo>
                <a:lnTo>
                  <a:pt x="479" y="1217"/>
                </a:lnTo>
                <a:lnTo>
                  <a:pt x="486" y="1212"/>
                </a:lnTo>
                <a:lnTo>
                  <a:pt x="489" y="1209"/>
                </a:lnTo>
                <a:lnTo>
                  <a:pt x="497" y="1177"/>
                </a:lnTo>
                <a:lnTo>
                  <a:pt x="502" y="1147"/>
                </a:lnTo>
                <a:lnTo>
                  <a:pt x="501" y="1145"/>
                </a:lnTo>
                <a:lnTo>
                  <a:pt x="498" y="1141"/>
                </a:lnTo>
                <a:lnTo>
                  <a:pt x="497" y="1136"/>
                </a:lnTo>
                <a:lnTo>
                  <a:pt x="499" y="1130"/>
                </a:lnTo>
                <a:lnTo>
                  <a:pt x="505" y="1127"/>
                </a:lnTo>
                <a:lnTo>
                  <a:pt x="511" y="1127"/>
                </a:lnTo>
                <a:lnTo>
                  <a:pt x="515" y="1127"/>
                </a:lnTo>
                <a:lnTo>
                  <a:pt x="517" y="1127"/>
                </a:lnTo>
                <a:lnTo>
                  <a:pt x="519" y="1128"/>
                </a:lnTo>
                <a:lnTo>
                  <a:pt x="525" y="1128"/>
                </a:lnTo>
                <a:lnTo>
                  <a:pt x="532" y="1127"/>
                </a:lnTo>
                <a:lnTo>
                  <a:pt x="536" y="1122"/>
                </a:lnTo>
                <a:lnTo>
                  <a:pt x="542" y="1115"/>
                </a:lnTo>
                <a:lnTo>
                  <a:pt x="551" y="1110"/>
                </a:lnTo>
                <a:lnTo>
                  <a:pt x="560" y="1108"/>
                </a:lnTo>
                <a:lnTo>
                  <a:pt x="564" y="1107"/>
                </a:lnTo>
                <a:lnTo>
                  <a:pt x="567" y="1104"/>
                </a:lnTo>
                <a:lnTo>
                  <a:pt x="574" y="1094"/>
                </a:lnTo>
                <a:lnTo>
                  <a:pt x="585" y="1081"/>
                </a:lnTo>
                <a:lnTo>
                  <a:pt x="598" y="1067"/>
                </a:lnTo>
                <a:lnTo>
                  <a:pt x="612" y="1052"/>
                </a:lnTo>
                <a:lnTo>
                  <a:pt x="625" y="1039"/>
                </a:lnTo>
                <a:lnTo>
                  <a:pt x="634" y="1031"/>
                </a:lnTo>
                <a:lnTo>
                  <a:pt x="639" y="1030"/>
                </a:lnTo>
                <a:lnTo>
                  <a:pt x="645" y="1030"/>
                </a:lnTo>
                <a:lnTo>
                  <a:pt x="650" y="1022"/>
                </a:lnTo>
                <a:lnTo>
                  <a:pt x="653" y="1012"/>
                </a:lnTo>
                <a:lnTo>
                  <a:pt x="657" y="1005"/>
                </a:lnTo>
                <a:lnTo>
                  <a:pt x="661" y="999"/>
                </a:lnTo>
                <a:lnTo>
                  <a:pt x="667" y="994"/>
                </a:lnTo>
                <a:lnTo>
                  <a:pt x="672" y="993"/>
                </a:lnTo>
                <a:lnTo>
                  <a:pt x="676" y="998"/>
                </a:lnTo>
                <a:lnTo>
                  <a:pt x="681" y="1004"/>
                </a:lnTo>
                <a:lnTo>
                  <a:pt x="687" y="1006"/>
                </a:lnTo>
                <a:lnTo>
                  <a:pt x="691" y="1004"/>
                </a:lnTo>
                <a:lnTo>
                  <a:pt x="693" y="998"/>
                </a:lnTo>
                <a:lnTo>
                  <a:pt x="697" y="993"/>
                </a:lnTo>
                <a:lnTo>
                  <a:pt x="704" y="992"/>
                </a:lnTo>
                <a:lnTo>
                  <a:pt x="709" y="992"/>
                </a:lnTo>
                <a:lnTo>
                  <a:pt x="712" y="992"/>
                </a:lnTo>
                <a:lnTo>
                  <a:pt x="714" y="990"/>
                </a:lnTo>
                <a:lnTo>
                  <a:pt x="720" y="985"/>
                </a:lnTo>
                <a:lnTo>
                  <a:pt x="728" y="979"/>
                </a:lnTo>
                <a:lnTo>
                  <a:pt x="734" y="972"/>
                </a:lnTo>
                <a:lnTo>
                  <a:pt x="737" y="969"/>
                </a:lnTo>
                <a:lnTo>
                  <a:pt x="742" y="966"/>
                </a:lnTo>
                <a:lnTo>
                  <a:pt x="747" y="961"/>
                </a:lnTo>
                <a:lnTo>
                  <a:pt x="754" y="958"/>
                </a:lnTo>
                <a:lnTo>
                  <a:pt x="760" y="954"/>
                </a:lnTo>
                <a:lnTo>
                  <a:pt x="766" y="950"/>
                </a:lnTo>
                <a:lnTo>
                  <a:pt x="770" y="947"/>
                </a:lnTo>
                <a:lnTo>
                  <a:pt x="774" y="945"/>
                </a:lnTo>
                <a:lnTo>
                  <a:pt x="776" y="940"/>
                </a:lnTo>
                <a:lnTo>
                  <a:pt x="774" y="933"/>
                </a:lnTo>
                <a:lnTo>
                  <a:pt x="768" y="928"/>
                </a:lnTo>
                <a:lnTo>
                  <a:pt x="759" y="925"/>
                </a:lnTo>
                <a:lnTo>
                  <a:pt x="753" y="925"/>
                </a:lnTo>
                <a:lnTo>
                  <a:pt x="747" y="925"/>
                </a:lnTo>
                <a:lnTo>
                  <a:pt x="742" y="925"/>
                </a:lnTo>
                <a:lnTo>
                  <a:pt x="735" y="925"/>
                </a:lnTo>
                <a:lnTo>
                  <a:pt x="730" y="925"/>
                </a:lnTo>
                <a:lnTo>
                  <a:pt x="726" y="925"/>
                </a:lnTo>
                <a:lnTo>
                  <a:pt x="722" y="925"/>
                </a:lnTo>
                <a:lnTo>
                  <a:pt x="721" y="925"/>
                </a:lnTo>
                <a:lnTo>
                  <a:pt x="719" y="928"/>
                </a:lnTo>
                <a:lnTo>
                  <a:pt x="713" y="935"/>
                </a:lnTo>
                <a:lnTo>
                  <a:pt x="704" y="940"/>
                </a:lnTo>
                <a:lnTo>
                  <a:pt x="693" y="945"/>
                </a:lnTo>
                <a:lnTo>
                  <a:pt x="682" y="945"/>
                </a:lnTo>
                <a:lnTo>
                  <a:pt x="673" y="944"/>
                </a:lnTo>
                <a:lnTo>
                  <a:pt x="666" y="941"/>
                </a:lnTo>
                <a:lnTo>
                  <a:pt x="664" y="940"/>
                </a:lnTo>
                <a:lnTo>
                  <a:pt x="664" y="938"/>
                </a:lnTo>
                <a:lnTo>
                  <a:pt x="662" y="932"/>
                </a:lnTo>
                <a:lnTo>
                  <a:pt x="664" y="928"/>
                </a:lnTo>
                <a:lnTo>
                  <a:pt x="669" y="928"/>
                </a:lnTo>
                <a:lnTo>
                  <a:pt x="677" y="931"/>
                </a:lnTo>
                <a:lnTo>
                  <a:pt x="684" y="932"/>
                </a:lnTo>
                <a:lnTo>
                  <a:pt x="689" y="935"/>
                </a:lnTo>
                <a:lnTo>
                  <a:pt x="691" y="935"/>
                </a:lnTo>
                <a:lnTo>
                  <a:pt x="711" y="920"/>
                </a:lnTo>
                <a:lnTo>
                  <a:pt x="723" y="898"/>
                </a:lnTo>
                <a:lnTo>
                  <a:pt x="708" y="892"/>
                </a:lnTo>
                <a:lnTo>
                  <a:pt x="711" y="891"/>
                </a:lnTo>
                <a:lnTo>
                  <a:pt x="716" y="886"/>
                </a:lnTo>
                <a:lnTo>
                  <a:pt x="720" y="881"/>
                </a:lnTo>
                <a:lnTo>
                  <a:pt x="716" y="875"/>
                </a:lnTo>
                <a:lnTo>
                  <a:pt x="713" y="873"/>
                </a:lnTo>
                <a:lnTo>
                  <a:pt x="708" y="866"/>
                </a:lnTo>
                <a:lnTo>
                  <a:pt x="706" y="859"/>
                </a:lnTo>
                <a:lnTo>
                  <a:pt x="712" y="855"/>
                </a:lnTo>
                <a:lnTo>
                  <a:pt x="722" y="854"/>
                </a:lnTo>
                <a:lnTo>
                  <a:pt x="728" y="855"/>
                </a:lnTo>
                <a:lnTo>
                  <a:pt x="731" y="860"/>
                </a:lnTo>
                <a:lnTo>
                  <a:pt x="736" y="870"/>
                </a:lnTo>
                <a:lnTo>
                  <a:pt x="738" y="877"/>
                </a:lnTo>
                <a:lnTo>
                  <a:pt x="742" y="884"/>
                </a:lnTo>
                <a:lnTo>
                  <a:pt x="744" y="891"/>
                </a:lnTo>
                <a:lnTo>
                  <a:pt x="747" y="897"/>
                </a:lnTo>
                <a:lnTo>
                  <a:pt x="750" y="902"/>
                </a:lnTo>
                <a:lnTo>
                  <a:pt x="752" y="906"/>
                </a:lnTo>
                <a:lnTo>
                  <a:pt x="754" y="908"/>
                </a:lnTo>
                <a:lnTo>
                  <a:pt x="754" y="909"/>
                </a:lnTo>
                <a:lnTo>
                  <a:pt x="786" y="913"/>
                </a:lnTo>
                <a:lnTo>
                  <a:pt x="784" y="866"/>
                </a:lnTo>
                <a:lnTo>
                  <a:pt x="783" y="863"/>
                </a:lnTo>
                <a:lnTo>
                  <a:pt x="780" y="856"/>
                </a:lnTo>
                <a:lnTo>
                  <a:pt x="775" y="850"/>
                </a:lnTo>
                <a:lnTo>
                  <a:pt x="768" y="843"/>
                </a:lnTo>
                <a:lnTo>
                  <a:pt x="761" y="837"/>
                </a:lnTo>
                <a:lnTo>
                  <a:pt x="758" y="829"/>
                </a:lnTo>
                <a:lnTo>
                  <a:pt x="757" y="822"/>
                </a:lnTo>
                <a:lnTo>
                  <a:pt x="757" y="820"/>
                </a:lnTo>
                <a:lnTo>
                  <a:pt x="769" y="820"/>
                </a:lnTo>
                <a:lnTo>
                  <a:pt x="768" y="787"/>
                </a:lnTo>
                <a:lnTo>
                  <a:pt x="766" y="784"/>
                </a:lnTo>
                <a:lnTo>
                  <a:pt x="761" y="777"/>
                </a:lnTo>
                <a:lnTo>
                  <a:pt x="760" y="769"/>
                </a:lnTo>
                <a:lnTo>
                  <a:pt x="766" y="764"/>
                </a:lnTo>
                <a:lnTo>
                  <a:pt x="776" y="762"/>
                </a:lnTo>
                <a:lnTo>
                  <a:pt x="783" y="760"/>
                </a:lnTo>
                <a:lnTo>
                  <a:pt x="788" y="760"/>
                </a:lnTo>
                <a:lnTo>
                  <a:pt x="789" y="760"/>
                </a:lnTo>
                <a:lnTo>
                  <a:pt x="791" y="758"/>
                </a:lnTo>
                <a:lnTo>
                  <a:pt x="797" y="752"/>
                </a:lnTo>
                <a:lnTo>
                  <a:pt x="800" y="745"/>
                </a:lnTo>
                <a:lnTo>
                  <a:pt x="799" y="738"/>
                </a:lnTo>
                <a:lnTo>
                  <a:pt x="816" y="725"/>
                </a:lnTo>
                <a:lnTo>
                  <a:pt x="836" y="698"/>
                </a:lnTo>
                <a:lnTo>
                  <a:pt x="846" y="678"/>
                </a:lnTo>
                <a:lnTo>
                  <a:pt x="845" y="673"/>
                </a:lnTo>
                <a:lnTo>
                  <a:pt x="842" y="661"/>
                </a:lnTo>
                <a:lnTo>
                  <a:pt x="835" y="651"/>
                </a:lnTo>
                <a:lnTo>
                  <a:pt x="823" y="645"/>
                </a:lnTo>
                <a:lnTo>
                  <a:pt x="823" y="640"/>
                </a:lnTo>
                <a:lnTo>
                  <a:pt x="821" y="631"/>
                </a:lnTo>
                <a:lnTo>
                  <a:pt x="816" y="621"/>
                </a:lnTo>
                <a:lnTo>
                  <a:pt x="806" y="615"/>
                </a:lnTo>
                <a:lnTo>
                  <a:pt x="799" y="615"/>
                </a:lnTo>
                <a:lnTo>
                  <a:pt x="792" y="614"/>
                </a:lnTo>
                <a:lnTo>
                  <a:pt x="784" y="615"/>
                </a:lnTo>
                <a:lnTo>
                  <a:pt x="777" y="615"/>
                </a:lnTo>
                <a:lnTo>
                  <a:pt x="770" y="616"/>
                </a:lnTo>
                <a:lnTo>
                  <a:pt x="766" y="616"/>
                </a:lnTo>
                <a:lnTo>
                  <a:pt x="762" y="617"/>
                </a:lnTo>
                <a:lnTo>
                  <a:pt x="761" y="617"/>
                </a:lnTo>
                <a:lnTo>
                  <a:pt x="761" y="615"/>
                </a:lnTo>
                <a:lnTo>
                  <a:pt x="761" y="609"/>
                </a:lnTo>
                <a:lnTo>
                  <a:pt x="761" y="598"/>
                </a:lnTo>
                <a:lnTo>
                  <a:pt x="761" y="593"/>
                </a:lnTo>
                <a:lnTo>
                  <a:pt x="760" y="585"/>
                </a:lnTo>
                <a:lnTo>
                  <a:pt x="760" y="576"/>
                </a:lnTo>
                <a:lnTo>
                  <a:pt x="759" y="566"/>
                </a:lnTo>
                <a:lnTo>
                  <a:pt x="758" y="555"/>
                </a:lnTo>
                <a:lnTo>
                  <a:pt x="758" y="546"/>
                </a:lnTo>
                <a:lnTo>
                  <a:pt x="757" y="540"/>
                </a:lnTo>
                <a:lnTo>
                  <a:pt x="757" y="538"/>
                </a:lnTo>
                <a:lnTo>
                  <a:pt x="752" y="535"/>
                </a:lnTo>
                <a:lnTo>
                  <a:pt x="743" y="528"/>
                </a:lnTo>
                <a:lnTo>
                  <a:pt x="736" y="519"/>
                </a:lnTo>
                <a:lnTo>
                  <a:pt x="742" y="508"/>
                </a:lnTo>
                <a:lnTo>
                  <a:pt x="743" y="507"/>
                </a:lnTo>
                <a:lnTo>
                  <a:pt x="745" y="505"/>
                </a:lnTo>
                <a:lnTo>
                  <a:pt x="747" y="499"/>
                </a:lnTo>
                <a:lnTo>
                  <a:pt x="751" y="491"/>
                </a:lnTo>
                <a:lnTo>
                  <a:pt x="753" y="479"/>
                </a:lnTo>
                <a:lnTo>
                  <a:pt x="755" y="464"/>
                </a:lnTo>
                <a:lnTo>
                  <a:pt x="755" y="444"/>
                </a:lnTo>
                <a:lnTo>
                  <a:pt x="754" y="419"/>
                </a:lnTo>
                <a:lnTo>
                  <a:pt x="753" y="374"/>
                </a:lnTo>
                <a:lnTo>
                  <a:pt x="753" y="373"/>
                </a:lnTo>
                <a:lnTo>
                  <a:pt x="754" y="368"/>
                </a:lnTo>
                <a:lnTo>
                  <a:pt x="755" y="362"/>
                </a:lnTo>
                <a:lnTo>
                  <a:pt x="758" y="355"/>
                </a:lnTo>
                <a:lnTo>
                  <a:pt x="761" y="350"/>
                </a:lnTo>
                <a:lnTo>
                  <a:pt x="766" y="345"/>
                </a:lnTo>
                <a:lnTo>
                  <a:pt x="771" y="341"/>
                </a:lnTo>
                <a:lnTo>
                  <a:pt x="778" y="343"/>
                </a:lnTo>
                <a:lnTo>
                  <a:pt x="782" y="345"/>
                </a:lnTo>
                <a:lnTo>
                  <a:pt x="791" y="347"/>
                </a:lnTo>
                <a:lnTo>
                  <a:pt x="803" y="344"/>
                </a:lnTo>
                <a:lnTo>
                  <a:pt x="811" y="330"/>
                </a:lnTo>
                <a:lnTo>
                  <a:pt x="811" y="325"/>
                </a:lnTo>
                <a:lnTo>
                  <a:pt x="811" y="321"/>
                </a:lnTo>
                <a:lnTo>
                  <a:pt x="809" y="314"/>
                </a:lnTo>
                <a:lnTo>
                  <a:pt x="809" y="307"/>
                </a:lnTo>
                <a:lnTo>
                  <a:pt x="809" y="300"/>
                </a:lnTo>
                <a:lnTo>
                  <a:pt x="812" y="294"/>
                </a:lnTo>
                <a:lnTo>
                  <a:pt x="814" y="289"/>
                </a:lnTo>
                <a:lnTo>
                  <a:pt x="819" y="285"/>
                </a:lnTo>
                <a:lnTo>
                  <a:pt x="825" y="279"/>
                </a:lnTo>
                <a:lnTo>
                  <a:pt x="824" y="275"/>
                </a:lnTo>
                <a:lnTo>
                  <a:pt x="819" y="274"/>
                </a:lnTo>
                <a:lnTo>
                  <a:pt x="808" y="276"/>
                </a:lnTo>
                <a:lnTo>
                  <a:pt x="797" y="278"/>
                </a:lnTo>
                <a:lnTo>
                  <a:pt x="790" y="277"/>
                </a:lnTo>
                <a:lnTo>
                  <a:pt x="790" y="273"/>
                </a:lnTo>
                <a:lnTo>
                  <a:pt x="801" y="266"/>
                </a:lnTo>
                <a:lnTo>
                  <a:pt x="811" y="262"/>
                </a:lnTo>
                <a:lnTo>
                  <a:pt x="820" y="258"/>
                </a:lnTo>
                <a:lnTo>
                  <a:pt x="829" y="253"/>
                </a:lnTo>
                <a:lnTo>
                  <a:pt x="838" y="247"/>
                </a:lnTo>
                <a:lnTo>
                  <a:pt x="846" y="240"/>
                </a:lnTo>
                <a:lnTo>
                  <a:pt x="853" y="233"/>
                </a:lnTo>
                <a:lnTo>
                  <a:pt x="859" y="224"/>
                </a:lnTo>
                <a:lnTo>
                  <a:pt x="863" y="214"/>
                </a:lnTo>
                <a:lnTo>
                  <a:pt x="866" y="205"/>
                </a:lnTo>
                <a:lnTo>
                  <a:pt x="867" y="197"/>
                </a:lnTo>
                <a:lnTo>
                  <a:pt x="867" y="191"/>
                </a:lnTo>
                <a:lnTo>
                  <a:pt x="867" y="185"/>
                </a:lnTo>
                <a:lnTo>
                  <a:pt x="867" y="181"/>
                </a:lnTo>
                <a:lnTo>
                  <a:pt x="867" y="176"/>
                </a:lnTo>
                <a:lnTo>
                  <a:pt x="869" y="171"/>
                </a:lnTo>
                <a:lnTo>
                  <a:pt x="874" y="166"/>
                </a:lnTo>
                <a:lnTo>
                  <a:pt x="840" y="144"/>
                </a:lnTo>
                <a:lnTo>
                  <a:pt x="839" y="148"/>
                </a:lnTo>
                <a:lnTo>
                  <a:pt x="835" y="155"/>
                </a:lnTo>
                <a:lnTo>
                  <a:pt x="829" y="161"/>
                </a:lnTo>
                <a:lnTo>
                  <a:pt x="823" y="156"/>
                </a:lnTo>
                <a:lnTo>
                  <a:pt x="817" y="148"/>
                </a:lnTo>
                <a:lnTo>
                  <a:pt x="813" y="145"/>
                </a:lnTo>
                <a:lnTo>
                  <a:pt x="809" y="147"/>
                </a:lnTo>
                <a:lnTo>
                  <a:pt x="808" y="156"/>
                </a:lnTo>
                <a:lnTo>
                  <a:pt x="809" y="162"/>
                </a:lnTo>
                <a:lnTo>
                  <a:pt x="811" y="164"/>
                </a:lnTo>
                <a:lnTo>
                  <a:pt x="812" y="167"/>
                </a:lnTo>
                <a:lnTo>
                  <a:pt x="814" y="169"/>
                </a:lnTo>
                <a:lnTo>
                  <a:pt x="814" y="173"/>
                </a:lnTo>
                <a:lnTo>
                  <a:pt x="814" y="176"/>
                </a:lnTo>
                <a:lnTo>
                  <a:pt x="811" y="183"/>
                </a:lnTo>
                <a:lnTo>
                  <a:pt x="806" y="193"/>
                </a:lnTo>
                <a:lnTo>
                  <a:pt x="797" y="206"/>
                </a:lnTo>
                <a:lnTo>
                  <a:pt x="785" y="219"/>
                </a:lnTo>
                <a:lnTo>
                  <a:pt x="770" y="232"/>
                </a:lnTo>
                <a:lnTo>
                  <a:pt x="754" y="245"/>
                </a:lnTo>
                <a:lnTo>
                  <a:pt x="738" y="256"/>
                </a:lnTo>
                <a:lnTo>
                  <a:pt x="723" y="266"/>
                </a:lnTo>
                <a:lnTo>
                  <a:pt x="712" y="274"/>
                </a:lnTo>
                <a:lnTo>
                  <a:pt x="704" y="278"/>
                </a:lnTo>
                <a:lnTo>
                  <a:pt x="706" y="276"/>
                </a:lnTo>
                <a:lnTo>
                  <a:pt x="712" y="269"/>
                </a:lnTo>
                <a:lnTo>
                  <a:pt x="720" y="260"/>
                </a:lnTo>
                <a:lnTo>
                  <a:pt x="729" y="248"/>
                </a:lnTo>
                <a:lnTo>
                  <a:pt x="739" y="236"/>
                </a:lnTo>
                <a:lnTo>
                  <a:pt x="747" y="223"/>
                </a:lnTo>
                <a:lnTo>
                  <a:pt x="755" y="210"/>
                </a:lnTo>
                <a:lnTo>
                  <a:pt x="759" y="200"/>
                </a:lnTo>
                <a:lnTo>
                  <a:pt x="771" y="174"/>
                </a:lnTo>
                <a:lnTo>
                  <a:pt x="791" y="131"/>
                </a:lnTo>
                <a:lnTo>
                  <a:pt x="790" y="130"/>
                </a:lnTo>
                <a:lnTo>
                  <a:pt x="788" y="129"/>
                </a:lnTo>
                <a:lnTo>
                  <a:pt x="784" y="127"/>
                </a:lnTo>
                <a:lnTo>
                  <a:pt x="780" y="124"/>
                </a:lnTo>
                <a:lnTo>
                  <a:pt x="773" y="124"/>
                </a:lnTo>
                <a:lnTo>
                  <a:pt x="766" y="125"/>
                </a:lnTo>
                <a:lnTo>
                  <a:pt x="758" y="129"/>
                </a:lnTo>
                <a:lnTo>
                  <a:pt x="749" y="136"/>
                </a:lnTo>
                <a:lnTo>
                  <a:pt x="746" y="138"/>
                </a:lnTo>
                <a:lnTo>
                  <a:pt x="742" y="144"/>
                </a:lnTo>
                <a:lnTo>
                  <a:pt x="734" y="151"/>
                </a:lnTo>
                <a:lnTo>
                  <a:pt x="726" y="159"/>
                </a:lnTo>
                <a:lnTo>
                  <a:pt x="718" y="166"/>
                </a:lnTo>
                <a:lnTo>
                  <a:pt x="711" y="169"/>
                </a:lnTo>
                <a:lnTo>
                  <a:pt x="706" y="168"/>
                </a:lnTo>
                <a:lnTo>
                  <a:pt x="706" y="161"/>
                </a:lnTo>
                <a:lnTo>
                  <a:pt x="708" y="160"/>
                </a:lnTo>
                <a:lnTo>
                  <a:pt x="714" y="154"/>
                </a:lnTo>
                <a:lnTo>
                  <a:pt x="722" y="146"/>
                </a:lnTo>
                <a:lnTo>
                  <a:pt x="731" y="133"/>
                </a:lnTo>
                <a:lnTo>
                  <a:pt x="723" y="117"/>
                </a:lnTo>
                <a:lnTo>
                  <a:pt x="721" y="117"/>
                </a:lnTo>
                <a:lnTo>
                  <a:pt x="716" y="117"/>
                </a:lnTo>
                <a:lnTo>
                  <a:pt x="708" y="117"/>
                </a:lnTo>
                <a:lnTo>
                  <a:pt x="699" y="119"/>
                </a:lnTo>
                <a:lnTo>
                  <a:pt x="689" y="121"/>
                </a:lnTo>
                <a:lnTo>
                  <a:pt x="677" y="125"/>
                </a:lnTo>
                <a:lnTo>
                  <a:pt x="667" y="133"/>
                </a:lnTo>
                <a:lnTo>
                  <a:pt x="657" y="144"/>
                </a:lnTo>
                <a:lnTo>
                  <a:pt x="647" y="156"/>
                </a:lnTo>
                <a:lnTo>
                  <a:pt x="647" y="155"/>
                </a:lnTo>
                <a:lnTo>
                  <a:pt x="647" y="151"/>
                </a:lnTo>
                <a:lnTo>
                  <a:pt x="647" y="145"/>
                </a:lnTo>
                <a:lnTo>
                  <a:pt x="649" y="138"/>
                </a:lnTo>
                <a:lnTo>
                  <a:pt x="651" y="132"/>
                </a:lnTo>
                <a:lnTo>
                  <a:pt x="654" y="125"/>
                </a:lnTo>
                <a:lnTo>
                  <a:pt x="659" y="121"/>
                </a:lnTo>
                <a:lnTo>
                  <a:pt x="666" y="117"/>
                </a:lnTo>
                <a:lnTo>
                  <a:pt x="674" y="115"/>
                </a:lnTo>
                <a:lnTo>
                  <a:pt x="683" y="114"/>
                </a:lnTo>
                <a:lnTo>
                  <a:pt x="692" y="112"/>
                </a:lnTo>
                <a:lnTo>
                  <a:pt x="700" y="109"/>
                </a:lnTo>
                <a:lnTo>
                  <a:pt x="707" y="108"/>
                </a:lnTo>
                <a:lnTo>
                  <a:pt x="713" y="107"/>
                </a:lnTo>
                <a:lnTo>
                  <a:pt x="718" y="106"/>
                </a:lnTo>
                <a:lnTo>
                  <a:pt x="719" y="106"/>
                </a:lnTo>
                <a:lnTo>
                  <a:pt x="722" y="102"/>
                </a:lnTo>
                <a:lnTo>
                  <a:pt x="728" y="94"/>
                </a:lnTo>
                <a:lnTo>
                  <a:pt x="732" y="84"/>
                </a:lnTo>
                <a:lnTo>
                  <a:pt x="729" y="73"/>
                </a:lnTo>
                <a:lnTo>
                  <a:pt x="723" y="68"/>
                </a:lnTo>
                <a:lnTo>
                  <a:pt x="718" y="63"/>
                </a:lnTo>
                <a:lnTo>
                  <a:pt x="711" y="60"/>
                </a:lnTo>
                <a:lnTo>
                  <a:pt x="705" y="58"/>
                </a:lnTo>
                <a:lnTo>
                  <a:pt x="699" y="55"/>
                </a:lnTo>
                <a:lnTo>
                  <a:pt x="695" y="54"/>
                </a:lnTo>
                <a:lnTo>
                  <a:pt x="691" y="53"/>
                </a:lnTo>
                <a:lnTo>
                  <a:pt x="690" y="53"/>
                </a:lnTo>
                <a:lnTo>
                  <a:pt x="676" y="55"/>
                </a:lnTo>
                <a:lnTo>
                  <a:pt x="676" y="36"/>
                </a:lnTo>
                <a:lnTo>
                  <a:pt x="673" y="36"/>
                </a:lnTo>
                <a:lnTo>
                  <a:pt x="665" y="36"/>
                </a:lnTo>
                <a:lnTo>
                  <a:pt x="654" y="39"/>
                </a:lnTo>
                <a:lnTo>
                  <a:pt x="645" y="48"/>
                </a:lnTo>
                <a:lnTo>
                  <a:pt x="644" y="48"/>
                </a:lnTo>
                <a:lnTo>
                  <a:pt x="639" y="48"/>
                </a:lnTo>
                <a:lnTo>
                  <a:pt x="633" y="50"/>
                </a:lnTo>
                <a:lnTo>
                  <a:pt x="625" y="51"/>
                </a:lnTo>
                <a:lnTo>
                  <a:pt x="616" y="52"/>
                </a:lnTo>
                <a:lnTo>
                  <a:pt x="608" y="55"/>
                </a:lnTo>
                <a:lnTo>
                  <a:pt x="602" y="59"/>
                </a:lnTo>
                <a:lnTo>
                  <a:pt x="597" y="65"/>
                </a:lnTo>
                <a:lnTo>
                  <a:pt x="573" y="75"/>
                </a:lnTo>
                <a:lnTo>
                  <a:pt x="575" y="73"/>
                </a:lnTo>
                <a:lnTo>
                  <a:pt x="581" y="67"/>
                </a:lnTo>
                <a:lnTo>
                  <a:pt x="589" y="60"/>
                </a:lnTo>
                <a:lnTo>
                  <a:pt x="598" y="51"/>
                </a:lnTo>
                <a:lnTo>
                  <a:pt x="610" y="42"/>
                </a:lnTo>
                <a:lnTo>
                  <a:pt x="620" y="35"/>
                </a:lnTo>
                <a:lnTo>
                  <a:pt x="630" y="29"/>
                </a:lnTo>
                <a:lnTo>
                  <a:pt x="639" y="27"/>
                </a:lnTo>
                <a:lnTo>
                  <a:pt x="641" y="24"/>
                </a:lnTo>
                <a:lnTo>
                  <a:pt x="642" y="17"/>
                </a:lnTo>
                <a:lnTo>
                  <a:pt x="637" y="10"/>
                </a:lnTo>
                <a:lnTo>
                  <a:pt x="621" y="5"/>
                </a:lnTo>
                <a:lnTo>
                  <a:pt x="607" y="2"/>
                </a:lnTo>
                <a:lnTo>
                  <a:pt x="591" y="1"/>
                </a:lnTo>
                <a:lnTo>
                  <a:pt x="572" y="0"/>
                </a:lnTo>
                <a:lnTo>
                  <a:pt x="552" y="1"/>
                </a:lnTo>
                <a:lnTo>
                  <a:pt x="532" y="2"/>
                </a:lnTo>
                <a:lnTo>
                  <a:pt x="512" y="7"/>
                </a:lnTo>
                <a:lnTo>
                  <a:pt x="494" y="13"/>
                </a:lnTo>
                <a:lnTo>
                  <a:pt x="478" y="22"/>
                </a:lnTo>
                <a:lnTo>
                  <a:pt x="420" y="60"/>
                </a:lnTo>
                <a:lnTo>
                  <a:pt x="421" y="61"/>
                </a:lnTo>
                <a:lnTo>
                  <a:pt x="425" y="62"/>
                </a:lnTo>
                <a:lnTo>
                  <a:pt x="429" y="66"/>
                </a:lnTo>
                <a:lnTo>
                  <a:pt x="435" y="71"/>
                </a:lnTo>
                <a:lnTo>
                  <a:pt x="441" y="78"/>
                </a:lnTo>
                <a:lnTo>
                  <a:pt x="445" y="86"/>
                </a:lnTo>
                <a:lnTo>
                  <a:pt x="449" y="98"/>
                </a:lnTo>
                <a:lnTo>
                  <a:pt x="451" y="110"/>
                </a:lnTo>
                <a:lnTo>
                  <a:pt x="410" y="75"/>
                </a:lnTo>
                <a:lnTo>
                  <a:pt x="389" y="77"/>
                </a:lnTo>
                <a:lnTo>
                  <a:pt x="401" y="122"/>
                </a:lnTo>
                <a:lnTo>
                  <a:pt x="367" y="97"/>
                </a:lnTo>
                <a:lnTo>
                  <a:pt x="327" y="106"/>
                </a:lnTo>
                <a:lnTo>
                  <a:pt x="326" y="107"/>
                </a:lnTo>
                <a:lnTo>
                  <a:pt x="325" y="109"/>
                </a:lnTo>
                <a:lnTo>
                  <a:pt x="324" y="114"/>
                </a:lnTo>
                <a:lnTo>
                  <a:pt x="323" y="120"/>
                </a:lnTo>
                <a:lnTo>
                  <a:pt x="323" y="127"/>
                </a:lnTo>
                <a:lnTo>
                  <a:pt x="325" y="133"/>
                </a:lnTo>
                <a:lnTo>
                  <a:pt x="329" y="143"/>
                </a:lnTo>
                <a:lnTo>
                  <a:pt x="339" y="151"/>
                </a:lnTo>
                <a:lnTo>
                  <a:pt x="301" y="125"/>
                </a:lnTo>
                <a:lnTo>
                  <a:pt x="255" y="137"/>
                </a:lnTo>
                <a:lnTo>
                  <a:pt x="204" y="15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657" name="Freeform 81"/>
          <p:cNvSpPr>
            <a:spLocks/>
          </p:cNvSpPr>
          <p:nvPr/>
        </p:nvSpPr>
        <p:spPr bwMode="auto">
          <a:xfrm>
            <a:off x="2809876" y="2255838"/>
            <a:ext cx="615950" cy="1041400"/>
          </a:xfrm>
          <a:custGeom>
            <a:avLst/>
            <a:gdLst>
              <a:gd name="T0" fmla="*/ 2147483647 w 874"/>
              <a:gd name="T1" fmla="*/ 2147483647 h 1313"/>
              <a:gd name="T2" fmla="*/ 2147483647 w 874"/>
              <a:gd name="T3" fmla="*/ 2147483647 h 1313"/>
              <a:gd name="T4" fmla="*/ 2147483647 w 874"/>
              <a:gd name="T5" fmla="*/ 2147483647 h 1313"/>
              <a:gd name="T6" fmla="*/ 2147483647 w 874"/>
              <a:gd name="T7" fmla="*/ 2147483647 h 1313"/>
              <a:gd name="T8" fmla="*/ 2147483647 w 874"/>
              <a:gd name="T9" fmla="*/ 2147483647 h 1313"/>
              <a:gd name="T10" fmla="*/ 2147483647 w 874"/>
              <a:gd name="T11" fmla="*/ 2147483647 h 1313"/>
              <a:gd name="T12" fmla="*/ 2147483647 w 874"/>
              <a:gd name="T13" fmla="*/ 2147483647 h 1313"/>
              <a:gd name="T14" fmla="*/ 2147483647 w 874"/>
              <a:gd name="T15" fmla="*/ 2147483647 h 1313"/>
              <a:gd name="T16" fmla="*/ 2147483647 w 874"/>
              <a:gd name="T17" fmla="*/ 2147483647 h 1313"/>
              <a:gd name="T18" fmla="*/ 2147483647 w 874"/>
              <a:gd name="T19" fmla="*/ 2147483647 h 1313"/>
              <a:gd name="T20" fmla="*/ 2147483647 w 874"/>
              <a:gd name="T21" fmla="*/ 2147483647 h 1313"/>
              <a:gd name="T22" fmla="*/ 2147483647 w 874"/>
              <a:gd name="T23" fmla="*/ 2147483647 h 1313"/>
              <a:gd name="T24" fmla="*/ 2147483647 w 874"/>
              <a:gd name="T25" fmla="*/ 2147483647 h 1313"/>
              <a:gd name="T26" fmla="*/ 2147483647 w 874"/>
              <a:gd name="T27" fmla="*/ 2147483647 h 1313"/>
              <a:gd name="T28" fmla="*/ 2147483647 w 874"/>
              <a:gd name="T29" fmla="*/ 2147483647 h 1313"/>
              <a:gd name="T30" fmla="*/ 2147483647 w 874"/>
              <a:gd name="T31" fmla="*/ 2147483647 h 1313"/>
              <a:gd name="T32" fmla="*/ 2147483647 w 874"/>
              <a:gd name="T33" fmla="*/ 2147483647 h 1313"/>
              <a:gd name="T34" fmla="*/ 2147483647 w 874"/>
              <a:gd name="T35" fmla="*/ 2147483647 h 1313"/>
              <a:gd name="T36" fmla="*/ 2147483647 w 874"/>
              <a:gd name="T37" fmla="*/ 2147483647 h 1313"/>
              <a:gd name="T38" fmla="*/ 2147483647 w 874"/>
              <a:gd name="T39" fmla="*/ 2147483647 h 1313"/>
              <a:gd name="T40" fmla="*/ 2147483647 w 874"/>
              <a:gd name="T41" fmla="*/ 2147483647 h 1313"/>
              <a:gd name="T42" fmla="*/ 2147483647 w 874"/>
              <a:gd name="T43" fmla="*/ 2147483647 h 1313"/>
              <a:gd name="T44" fmla="*/ 2147483647 w 874"/>
              <a:gd name="T45" fmla="*/ 2147483647 h 1313"/>
              <a:gd name="T46" fmla="*/ 2147483647 w 874"/>
              <a:gd name="T47" fmla="*/ 2147483647 h 1313"/>
              <a:gd name="T48" fmla="*/ 2147483647 w 874"/>
              <a:gd name="T49" fmla="*/ 2147483647 h 1313"/>
              <a:gd name="T50" fmla="*/ 2147483647 w 874"/>
              <a:gd name="T51" fmla="*/ 2147483647 h 1313"/>
              <a:gd name="T52" fmla="*/ 2147483647 w 874"/>
              <a:gd name="T53" fmla="*/ 2147483647 h 1313"/>
              <a:gd name="T54" fmla="*/ 2147483647 w 874"/>
              <a:gd name="T55" fmla="*/ 2147483647 h 1313"/>
              <a:gd name="T56" fmla="*/ 2147483647 w 874"/>
              <a:gd name="T57" fmla="*/ 2147483647 h 1313"/>
              <a:gd name="T58" fmla="*/ 2147483647 w 874"/>
              <a:gd name="T59" fmla="*/ 2147483647 h 1313"/>
              <a:gd name="T60" fmla="*/ 2147483647 w 874"/>
              <a:gd name="T61" fmla="*/ 2147483647 h 1313"/>
              <a:gd name="T62" fmla="*/ 2147483647 w 874"/>
              <a:gd name="T63" fmla="*/ 2147483647 h 1313"/>
              <a:gd name="T64" fmla="*/ 2147483647 w 874"/>
              <a:gd name="T65" fmla="*/ 2147483647 h 1313"/>
              <a:gd name="T66" fmla="*/ 2147483647 w 874"/>
              <a:gd name="T67" fmla="*/ 2147483647 h 1313"/>
              <a:gd name="T68" fmla="*/ 2147483647 w 874"/>
              <a:gd name="T69" fmla="*/ 2147483647 h 1313"/>
              <a:gd name="T70" fmla="*/ 2147483647 w 874"/>
              <a:gd name="T71" fmla="*/ 2147483647 h 1313"/>
              <a:gd name="T72" fmla="*/ 2147483647 w 874"/>
              <a:gd name="T73" fmla="*/ 2147483647 h 1313"/>
              <a:gd name="T74" fmla="*/ 2147483647 w 874"/>
              <a:gd name="T75" fmla="*/ 2147483647 h 1313"/>
              <a:gd name="T76" fmla="*/ 2147483647 w 874"/>
              <a:gd name="T77" fmla="*/ 2147483647 h 1313"/>
              <a:gd name="T78" fmla="*/ 2147483647 w 874"/>
              <a:gd name="T79" fmla="*/ 2147483647 h 1313"/>
              <a:gd name="T80" fmla="*/ 2147483647 w 874"/>
              <a:gd name="T81" fmla="*/ 2147483647 h 1313"/>
              <a:gd name="T82" fmla="*/ 2147483647 w 874"/>
              <a:gd name="T83" fmla="*/ 2147483647 h 1313"/>
              <a:gd name="T84" fmla="*/ 2147483647 w 874"/>
              <a:gd name="T85" fmla="*/ 2147483647 h 1313"/>
              <a:gd name="T86" fmla="*/ 2147483647 w 874"/>
              <a:gd name="T87" fmla="*/ 2147483647 h 1313"/>
              <a:gd name="T88" fmla="*/ 2147483647 w 874"/>
              <a:gd name="T89" fmla="*/ 2147483647 h 1313"/>
              <a:gd name="T90" fmla="*/ 2147483647 w 874"/>
              <a:gd name="T91" fmla="*/ 2147483647 h 1313"/>
              <a:gd name="T92" fmla="*/ 2147483647 w 874"/>
              <a:gd name="T93" fmla="*/ 2147483647 h 1313"/>
              <a:gd name="T94" fmla="*/ 2147483647 w 874"/>
              <a:gd name="T95" fmla="*/ 2147483647 h 1313"/>
              <a:gd name="T96" fmla="*/ 2147483647 w 874"/>
              <a:gd name="T97" fmla="*/ 2147483647 h 1313"/>
              <a:gd name="T98" fmla="*/ 2147483647 w 874"/>
              <a:gd name="T99" fmla="*/ 2147483647 h 1313"/>
              <a:gd name="T100" fmla="*/ 2147483647 w 874"/>
              <a:gd name="T101" fmla="*/ 2147483647 h 1313"/>
              <a:gd name="T102" fmla="*/ 2147483647 w 874"/>
              <a:gd name="T103" fmla="*/ 2147483647 h 1313"/>
              <a:gd name="T104" fmla="*/ 2147483647 w 874"/>
              <a:gd name="T105" fmla="*/ 2147483647 h 1313"/>
              <a:gd name="T106" fmla="*/ 2147483647 w 874"/>
              <a:gd name="T107" fmla="*/ 2147483647 h 1313"/>
              <a:gd name="T108" fmla="*/ 2147483647 w 874"/>
              <a:gd name="T109" fmla="*/ 2147483647 h 1313"/>
              <a:gd name="T110" fmla="*/ 2147483647 w 874"/>
              <a:gd name="T111" fmla="*/ 2147483647 h 1313"/>
              <a:gd name="T112" fmla="*/ 2147483647 w 874"/>
              <a:gd name="T113" fmla="*/ 2147483647 h 1313"/>
              <a:gd name="T114" fmla="*/ 2147483647 w 874"/>
              <a:gd name="T115" fmla="*/ 2147483647 h 1313"/>
              <a:gd name="T116" fmla="*/ 2147483647 w 874"/>
              <a:gd name="T117" fmla="*/ 2147483647 h 1313"/>
              <a:gd name="T118" fmla="*/ 2147483647 w 874"/>
              <a:gd name="T119" fmla="*/ 2147483647 h 1313"/>
              <a:gd name="T120" fmla="*/ 2147483647 w 874"/>
              <a:gd name="T121" fmla="*/ 2147483647 h 1313"/>
              <a:gd name="T122" fmla="*/ 2147483647 w 874"/>
              <a:gd name="T123" fmla="*/ 2147483647 h 131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74"/>
              <a:gd name="T187" fmla="*/ 0 h 1313"/>
              <a:gd name="T188" fmla="*/ 874 w 874"/>
              <a:gd name="T189" fmla="*/ 1313 h 131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74" h="1313">
                <a:moveTo>
                  <a:pt x="204" y="155"/>
                </a:moveTo>
                <a:lnTo>
                  <a:pt x="204" y="155"/>
                </a:lnTo>
                <a:lnTo>
                  <a:pt x="201" y="158"/>
                </a:lnTo>
                <a:lnTo>
                  <a:pt x="195" y="164"/>
                </a:lnTo>
                <a:lnTo>
                  <a:pt x="189" y="174"/>
                </a:lnTo>
                <a:lnTo>
                  <a:pt x="187" y="183"/>
                </a:lnTo>
                <a:lnTo>
                  <a:pt x="187" y="184"/>
                </a:lnTo>
                <a:lnTo>
                  <a:pt x="187" y="185"/>
                </a:lnTo>
                <a:lnTo>
                  <a:pt x="188" y="189"/>
                </a:lnTo>
                <a:lnTo>
                  <a:pt x="189" y="192"/>
                </a:lnTo>
                <a:lnTo>
                  <a:pt x="189" y="197"/>
                </a:lnTo>
                <a:lnTo>
                  <a:pt x="191" y="204"/>
                </a:lnTo>
                <a:lnTo>
                  <a:pt x="191" y="210"/>
                </a:lnTo>
                <a:lnTo>
                  <a:pt x="191" y="219"/>
                </a:lnTo>
                <a:lnTo>
                  <a:pt x="191" y="222"/>
                </a:lnTo>
                <a:lnTo>
                  <a:pt x="191" y="230"/>
                </a:lnTo>
                <a:lnTo>
                  <a:pt x="186" y="238"/>
                </a:lnTo>
                <a:lnTo>
                  <a:pt x="176" y="244"/>
                </a:lnTo>
                <a:lnTo>
                  <a:pt x="148" y="243"/>
                </a:lnTo>
                <a:lnTo>
                  <a:pt x="147" y="245"/>
                </a:lnTo>
                <a:lnTo>
                  <a:pt x="142" y="248"/>
                </a:lnTo>
                <a:lnTo>
                  <a:pt x="137" y="253"/>
                </a:lnTo>
                <a:lnTo>
                  <a:pt x="132" y="255"/>
                </a:lnTo>
                <a:lnTo>
                  <a:pt x="110" y="259"/>
                </a:lnTo>
                <a:lnTo>
                  <a:pt x="110" y="261"/>
                </a:lnTo>
                <a:lnTo>
                  <a:pt x="111" y="266"/>
                </a:lnTo>
                <a:lnTo>
                  <a:pt x="109" y="273"/>
                </a:lnTo>
                <a:lnTo>
                  <a:pt x="103" y="281"/>
                </a:lnTo>
                <a:lnTo>
                  <a:pt x="101" y="283"/>
                </a:lnTo>
                <a:lnTo>
                  <a:pt x="96" y="289"/>
                </a:lnTo>
                <a:lnTo>
                  <a:pt x="94" y="297"/>
                </a:lnTo>
                <a:lnTo>
                  <a:pt x="98" y="306"/>
                </a:lnTo>
                <a:lnTo>
                  <a:pt x="99" y="306"/>
                </a:lnTo>
                <a:lnTo>
                  <a:pt x="101" y="307"/>
                </a:lnTo>
                <a:lnTo>
                  <a:pt x="104" y="309"/>
                </a:lnTo>
                <a:lnTo>
                  <a:pt x="108" y="310"/>
                </a:lnTo>
                <a:lnTo>
                  <a:pt x="114" y="312"/>
                </a:lnTo>
                <a:lnTo>
                  <a:pt x="119" y="314"/>
                </a:lnTo>
                <a:lnTo>
                  <a:pt x="125" y="315"/>
                </a:lnTo>
                <a:lnTo>
                  <a:pt x="132" y="315"/>
                </a:lnTo>
                <a:lnTo>
                  <a:pt x="132" y="316"/>
                </a:lnTo>
                <a:lnTo>
                  <a:pt x="133" y="320"/>
                </a:lnTo>
                <a:lnTo>
                  <a:pt x="133" y="324"/>
                </a:lnTo>
                <a:lnTo>
                  <a:pt x="132" y="330"/>
                </a:lnTo>
                <a:lnTo>
                  <a:pt x="132" y="333"/>
                </a:lnTo>
                <a:lnTo>
                  <a:pt x="131" y="340"/>
                </a:lnTo>
                <a:lnTo>
                  <a:pt x="132" y="350"/>
                </a:lnTo>
                <a:lnTo>
                  <a:pt x="133" y="358"/>
                </a:lnTo>
                <a:lnTo>
                  <a:pt x="135" y="366"/>
                </a:lnTo>
                <a:lnTo>
                  <a:pt x="135" y="375"/>
                </a:lnTo>
                <a:lnTo>
                  <a:pt x="132" y="382"/>
                </a:lnTo>
                <a:lnTo>
                  <a:pt x="127" y="385"/>
                </a:lnTo>
                <a:lnTo>
                  <a:pt x="120" y="386"/>
                </a:lnTo>
                <a:lnTo>
                  <a:pt x="115" y="387"/>
                </a:lnTo>
                <a:lnTo>
                  <a:pt x="110" y="392"/>
                </a:lnTo>
                <a:lnTo>
                  <a:pt x="108" y="398"/>
                </a:lnTo>
                <a:lnTo>
                  <a:pt x="107" y="402"/>
                </a:lnTo>
                <a:lnTo>
                  <a:pt x="104" y="404"/>
                </a:lnTo>
                <a:lnTo>
                  <a:pt x="100" y="404"/>
                </a:lnTo>
                <a:lnTo>
                  <a:pt x="93" y="402"/>
                </a:lnTo>
                <a:lnTo>
                  <a:pt x="87" y="401"/>
                </a:lnTo>
                <a:lnTo>
                  <a:pt x="85" y="404"/>
                </a:lnTo>
                <a:lnTo>
                  <a:pt x="81" y="408"/>
                </a:lnTo>
                <a:lnTo>
                  <a:pt x="75" y="415"/>
                </a:lnTo>
                <a:lnTo>
                  <a:pt x="69" y="419"/>
                </a:lnTo>
                <a:lnTo>
                  <a:pt x="63" y="421"/>
                </a:lnTo>
                <a:lnTo>
                  <a:pt x="57" y="423"/>
                </a:lnTo>
                <a:lnTo>
                  <a:pt x="53" y="424"/>
                </a:lnTo>
                <a:lnTo>
                  <a:pt x="47" y="425"/>
                </a:lnTo>
                <a:lnTo>
                  <a:pt x="44" y="425"/>
                </a:lnTo>
                <a:lnTo>
                  <a:pt x="41" y="425"/>
                </a:lnTo>
                <a:lnTo>
                  <a:pt x="40" y="425"/>
                </a:lnTo>
                <a:lnTo>
                  <a:pt x="37" y="427"/>
                </a:lnTo>
                <a:lnTo>
                  <a:pt x="29" y="429"/>
                </a:lnTo>
                <a:lnTo>
                  <a:pt x="19" y="433"/>
                </a:lnTo>
                <a:lnTo>
                  <a:pt x="16" y="438"/>
                </a:lnTo>
                <a:lnTo>
                  <a:pt x="14" y="441"/>
                </a:lnTo>
                <a:lnTo>
                  <a:pt x="8" y="445"/>
                </a:lnTo>
                <a:lnTo>
                  <a:pt x="2" y="450"/>
                </a:lnTo>
                <a:lnTo>
                  <a:pt x="0" y="458"/>
                </a:lnTo>
                <a:lnTo>
                  <a:pt x="1" y="467"/>
                </a:lnTo>
                <a:lnTo>
                  <a:pt x="4" y="473"/>
                </a:lnTo>
                <a:lnTo>
                  <a:pt x="10" y="476"/>
                </a:lnTo>
                <a:lnTo>
                  <a:pt x="16" y="478"/>
                </a:lnTo>
                <a:lnTo>
                  <a:pt x="36" y="491"/>
                </a:lnTo>
                <a:lnTo>
                  <a:pt x="37" y="492"/>
                </a:lnTo>
                <a:lnTo>
                  <a:pt x="39" y="494"/>
                </a:lnTo>
                <a:lnTo>
                  <a:pt x="42" y="498"/>
                </a:lnTo>
                <a:lnTo>
                  <a:pt x="46" y="504"/>
                </a:lnTo>
                <a:lnTo>
                  <a:pt x="48" y="506"/>
                </a:lnTo>
                <a:lnTo>
                  <a:pt x="54" y="509"/>
                </a:lnTo>
                <a:lnTo>
                  <a:pt x="63" y="512"/>
                </a:lnTo>
                <a:lnTo>
                  <a:pt x="76" y="508"/>
                </a:lnTo>
                <a:lnTo>
                  <a:pt x="77" y="506"/>
                </a:lnTo>
                <a:lnTo>
                  <a:pt x="81" y="501"/>
                </a:lnTo>
                <a:lnTo>
                  <a:pt x="86" y="499"/>
                </a:lnTo>
                <a:lnTo>
                  <a:pt x="91" y="502"/>
                </a:lnTo>
                <a:lnTo>
                  <a:pt x="96" y="508"/>
                </a:lnTo>
                <a:lnTo>
                  <a:pt x="100" y="513"/>
                </a:lnTo>
                <a:lnTo>
                  <a:pt x="101" y="516"/>
                </a:lnTo>
                <a:lnTo>
                  <a:pt x="95" y="521"/>
                </a:lnTo>
                <a:lnTo>
                  <a:pt x="87" y="525"/>
                </a:lnTo>
                <a:lnTo>
                  <a:pt x="84" y="528"/>
                </a:lnTo>
                <a:lnTo>
                  <a:pt x="83" y="532"/>
                </a:lnTo>
                <a:lnTo>
                  <a:pt x="85" y="538"/>
                </a:lnTo>
                <a:lnTo>
                  <a:pt x="86" y="544"/>
                </a:lnTo>
                <a:lnTo>
                  <a:pt x="86" y="547"/>
                </a:lnTo>
                <a:lnTo>
                  <a:pt x="81" y="547"/>
                </a:lnTo>
                <a:lnTo>
                  <a:pt x="75" y="543"/>
                </a:lnTo>
                <a:lnTo>
                  <a:pt x="67" y="537"/>
                </a:lnTo>
                <a:lnTo>
                  <a:pt x="62" y="536"/>
                </a:lnTo>
                <a:lnTo>
                  <a:pt x="61" y="537"/>
                </a:lnTo>
                <a:lnTo>
                  <a:pt x="60" y="543"/>
                </a:lnTo>
                <a:lnTo>
                  <a:pt x="58" y="550"/>
                </a:lnTo>
                <a:lnTo>
                  <a:pt x="56" y="553"/>
                </a:lnTo>
                <a:lnTo>
                  <a:pt x="53" y="553"/>
                </a:lnTo>
                <a:lnTo>
                  <a:pt x="46" y="548"/>
                </a:lnTo>
                <a:lnTo>
                  <a:pt x="39" y="544"/>
                </a:lnTo>
                <a:lnTo>
                  <a:pt x="34" y="543"/>
                </a:lnTo>
                <a:lnTo>
                  <a:pt x="30" y="544"/>
                </a:lnTo>
                <a:lnTo>
                  <a:pt x="23" y="548"/>
                </a:lnTo>
                <a:lnTo>
                  <a:pt x="17" y="554"/>
                </a:lnTo>
                <a:lnTo>
                  <a:pt x="15" y="558"/>
                </a:lnTo>
                <a:lnTo>
                  <a:pt x="16" y="563"/>
                </a:lnTo>
                <a:lnTo>
                  <a:pt x="21" y="570"/>
                </a:lnTo>
                <a:lnTo>
                  <a:pt x="29" y="578"/>
                </a:lnTo>
                <a:lnTo>
                  <a:pt x="38" y="585"/>
                </a:lnTo>
                <a:lnTo>
                  <a:pt x="45" y="589"/>
                </a:lnTo>
                <a:lnTo>
                  <a:pt x="48" y="590"/>
                </a:lnTo>
                <a:lnTo>
                  <a:pt x="50" y="605"/>
                </a:lnTo>
                <a:lnTo>
                  <a:pt x="55" y="606"/>
                </a:lnTo>
                <a:lnTo>
                  <a:pt x="65" y="609"/>
                </a:lnTo>
                <a:lnTo>
                  <a:pt x="76" y="614"/>
                </a:lnTo>
                <a:lnTo>
                  <a:pt x="83" y="621"/>
                </a:lnTo>
                <a:lnTo>
                  <a:pt x="86" y="629"/>
                </a:lnTo>
                <a:lnTo>
                  <a:pt x="91" y="633"/>
                </a:lnTo>
                <a:lnTo>
                  <a:pt x="99" y="633"/>
                </a:lnTo>
                <a:lnTo>
                  <a:pt x="115" y="628"/>
                </a:lnTo>
                <a:lnTo>
                  <a:pt x="124" y="623"/>
                </a:lnTo>
                <a:lnTo>
                  <a:pt x="132" y="618"/>
                </a:lnTo>
                <a:lnTo>
                  <a:pt x="138" y="615"/>
                </a:lnTo>
                <a:lnTo>
                  <a:pt x="143" y="612"/>
                </a:lnTo>
                <a:lnTo>
                  <a:pt x="148" y="609"/>
                </a:lnTo>
                <a:lnTo>
                  <a:pt x="153" y="607"/>
                </a:lnTo>
                <a:lnTo>
                  <a:pt x="157" y="606"/>
                </a:lnTo>
                <a:lnTo>
                  <a:pt x="163" y="606"/>
                </a:lnTo>
                <a:lnTo>
                  <a:pt x="170" y="606"/>
                </a:lnTo>
                <a:lnTo>
                  <a:pt x="178" y="605"/>
                </a:lnTo>
                <a:lnTo>
                  <a:pt x="187" y="604"/>
                </a:lnTo>
                <a:lnTo>
                  <a:pt x="195" y="602"/>
                </a:lnTo>
                <a:lnTo>
                  <a:pt x="203" y="602"/>
                </a:lnTo>
                <a:lnTo>
                  <a:pt x="209" y="601"/>
                </a:lnTo>
                <a:lnTo>
                  <a:pt x="213" y="600"/>
                </a:lnTo>
                <a:lnTo>
                  <a:pt x="215" y="600"/>
                </a:lnTo>
                <a:lnTo>
                  <a:pt x="217" y="602"/>
                </a:lnTo>
                <a:lnTo>
                  <a:pt x="223" y="607"/>
                </a:lnTo>
                <a:lnTo>
                  <a:pt x="228" y="615"/>
                </a:lnTo>
                <a:lnTo>
                  <a:pt x="233" y="625"/>
                </a:lnTo>
                <a:lnTo>
                  <a:pt x="236" y="625"/>
                </a:lnTo>
                <a:lnTo>
                  <a:pt x="243" y="629"/>
                </a:lnTo>
                <a:lnTo>
                  <a:pt x="253" y="639"/>
                </a:lnTo>
                <a:lnTo>
                  <a:pt x="259" y="658"/>
                </a:lnTo>
                <a:lnTo>
                  <a:pt x="262" y="693"/>
                </a:lnTo>
                <a:lnTo>
                  <a:pt x="262" y="694"/>
                </a:lnTo>
                <a:lnTo>
                  <a:pt x="264" y="697"/>
                </a:lnTo>
                <a:lnTo>
                  <a:pt x="266" y="701"/>
                </a:lnTo>
                <a:lnTo>
                  <a:pt x="269" y="706"/>
                </a:lnTo>
                <a:lnTo>
                  <a:pt x="271" y="713"/>
                </a:lnTo>
                <a:lnTo>
                  <a:pt x="274" y="721"/>
                </a:lnTo>
                <a:lnTo>
                  <a:pt x="277" y="729"/>
                </a:lnTo>
                <a:lnTo>
                  <a:pt x="278" y="738"/>
                </a:lnTo>
                <a:lnTo>
                  <a:pt x="279" y="747"/>
                </a:lnTo>
                <a:lnTo>
                  <a:pt x="279" y="756"/>
                </a:lnTo>
                <a:lnTo>
                  <a:pt x="279" y="763"/>
                </a:lnTo>
                <a:lnTo>
                  <a:pt x="279" y="770"/>
                </a:lnTo>
                <a:lnTo>
                  <a:pt x="279" y="777"/>
                </a:lnTo>
                <a:lnTo>
                  <a:pt x="280" y="783"/>
                </a:lnTo>
                <a:lnTo>
                  <a:pt x="282" y="787"/>
                </a:lnTo>
                <a:lnTo>
                  <a:pt x="287" y="793"/>
                </a:lnTo>
                <a:lnTo>
                  <a:pt x="293" y="804"/>
                </a:lnTo>
                <a:lnTo>
                  <a:pt x="293" y="810"/>
                </a:lnTo>
                <a:lnTo>
                  <a:pt x="289" y="816"/>
                </a:lnTo>
                <a:lnTo>
                  <a:pt x="287" y="817"/>
                </a:lnTo>
                <a:lnTo>
                  <a:pt x="285" y="817"/>
                </a:lnTo>
                <a:lnTo>
                  <a:pt x="279" y="817"/>
                </a:lnTo>
                <a:lnTo>
                  <a:pt x="274" y="820"/>
                </a:lnTo>
                <a:lnTo>
                  <a:pt x="274" y="828"/>
                </a:lnTo>
                <a:lnTo>
                  <a:pt x="279" y="837"/>
                </a:lnTo>
                <a:lnTo>
                  <a:pt x="284" y="841"/>
                </a:lnTo>
                <a:lnTo>
                  <a:pt x="285" y="847"/>
                </a:lnTo>
                <a:lnTo>
                  <a:pt x="280" y="853"/>
                </a:lnTo>
                <a:lnTo>
                  <a:pt x="270" y="862"/>
                </a:lnTo>
                <a:lnTo>
                  <a:pt x="263" y="870"/>
                </a:lnTo>
                <a:lnTo>
                  <a:pt x="262" y="876"/>
                </a:lnTo>
                <a:lnTo>
                  <a:pt x="272" y="877"/>
                </a:lnTo>
                <a:lnTo>
                  <a:pt x="285" y="875"/>
                </a:lnTo>
                <a:lnTo>
                  <a:pt x="289" y="873"/>
                </a:lnTo>
                <a:lnTo>
                  <a:pt x="293" y="867"/>
                </a:lnTo>
                <a:lnTo>
                  <a:pt x="297" y="858"/>
                </a:lnTo>
                <a:lnTo>
                  <a:pt x="303" y="848"/>
                </a:lnTo>
                <a:lnTo>
                  <a:pt x="308" y="845"/>
                </a:lnTo>
                <a:lnTo>
                  <a:pt x="311" y="847"/>
                </a:lnTo>
                <a:lnTo>
                  <a:pt x="317" y="855"/>
                </a:lnTo>
                <a:lnTo>
                  <a:pt x="319" y="861"/>
                </a:lnTo>
                <a:lnTo>
                  <a:pt x="321" y="868"/>
                </a:lnTo>
                <a:lnTo>
                  <a:pt x="323" y="875"/>
                </a:lnTo>
                <a:lnTo>
                  <a:pt x="324" y="881"/>
                </a:lnTo>
                <a:lnTo>
                  <a:pt x="325" y="886"/>
                </a:lnTo>
                <a:lnTo>
                  <a:pt x="327" y="891"/>
                </a:lnTo>
                <a:lnTo>
                  <a:pt x="329" y="894"/>
                </a:lnTo>
                <a:lnTo>
                  <a:pt x="334" y="895"/>
                </a:lnTo>
                <a:lnTo>
                  <a:pt x="342" y="898"/>
                </a:lnTo>
                <a:lnTo>
                  <a:pt x="349" y="902"/>
                </a:lnTo>
                <a:lnTo>
                  <a:pt x="354" y="909"/>
                </a:lnTo>
                <a:lnTo>
                  <a:pt x="355" y="917"/>
                </a:lnTo>
                <a:lnTo>
                  <a:pt x="354" y="924"/>
                </a:lnTo>
                <a:lnTo>
                  <a:pt x="349" y="924"/>
                </a:lnTo>
                <a:lnTo>
                  <a:pt x="341" y="921"/>
                </a:lnTo>
                <a:lnTo>
                  <a:pt x="329" y="913"/>
                </a:lnTo>
                <a:lnTo>
                  <a:pt x="323" y="909"/>
                </a:lnTo>
                <a:lnTo>
                  <a:pt x="317" y="907"/>
                </a:lnTo>
                <a:lnTo>
                  <a:pt x="310" y="906"/>
                </a:lnTo>
                <a:lnTo>
                  <a:pt x="304" y="905"/>
                </a:lnTo>
                <a:lnTo>
                  <a:pt x="298" y="906"/>
                </a:lnTo>
                <a:lnTo>
                  <a:pt x="295" y="906"/>
                </a:lnTo>
                <a:lnTo>
                  <a:pt x="293" y="907"/>
                </a:lnTo>
                <a:lnTo>
                  <a:pt x="292" y="907"/>
                </a:lnTo>
                <a:lnTo>
                  <a:pt x="292" y="909"/>
                </a:lnTo>
                <a:lnTo>
                  <a:pt x="294" y="915"/>
                </a:lnTo>
                <a:lnTo>
                  <a:pt x="300" y="922"/>
                </a:lnTo>
                <a:lnTo>
                  <a:pt x="310" y="928"/>
                </a:lnTo>
                <a:lnTo>
                  <a:pt x="323" y="932"/>
                </a:lnTo>
                <a:lnTo>
                  <a:pt x="331" y="936"/>
                </a:lnTo>
                <a:lnTo>
                  <a:pt x="336" y="938"/>
                </a:lnTo>
                <a:lnTo>
                  <a:pt x="342" y="940"/>
                </a:lnTo>
                <a:lnTo>
                  <a:pt x="344" y="943"/>
                </a:lnTo>
                <a:lnTo>
                  <a:pt x="347" y="945"/>
                </a:lnTo>
                <a:lnTo>
                  <a:pt x="349" y="948"/>
                </a:lnTo>
                <a:lnTo>
                  <a:pt x="350" y="952"/>
                </a:lnTo>
                <a:lnTo>
                  <a:pt x="350" y="956"/>
                </a:lnTo>
                <a:lnTo>
                  <a:pt x="349" y="962"/>
                </a:lnTo>
                <a:lnTo>
                  <a:pt x="347" y="968"/>
                </a:lnTo>
                <a:lnTo>
                  <a:pt x="342" y="975"/>
                </a:lnTo>
                <a:lnTo>
                  <a:pt x="332" y="986"/>
                </a:lnTo>
                <a:lnTo>
                  <a:pt x="324" y="993"/>
                </a:lnTo>
                <a:lnTo>
                  <a:pt x="318" y="999"/>
                </a:lnTo>
                <a:lnTo>
                  <a:pt x="312" y="1002"/>
                </a:lnTo>
                <a:lnTo>
                  <a:pt x="310" y="1007"/>
                </a:lnTo>
                <a:lnTo>
                  <a:pt x="313" y="1010"/>
                </a:lnTo>
                <a:lnTo>
                  <a:pt x="317" y="1012"/>
                </a:lnTo>
                <a:lnTo>
                  <a:pt x="319" y="1013"/>
                </a:lnTo>
                <a:lnTo>
                  <a:pt x="310" y="1025"/>
                </a:lnTo>
                <a:lnTo>
                  <a:pt x="293" y="1047"/>
                </a:lnTo>
                <a:lnTo>
                  <a:pt x="293" y="1048"/>
                </a:lnTo>
                <a:lnTo>
                  <a:pt x="294" y="1051"/>
                </a:lnTo>
                <a:lnTo>
                  <a:pt x="295" y="1054"/>
                </a:lnTo>
                <a:lnTo>
                  <a:pt x="296" y="1058"/>
                </a:lnTo>
                <a:lnTo>
                  <a:pt x="298" y="1063"/>
                </a:lnTo>
                <a:lnTo>
                  <a:pt x="300" y="1069"/>
                </a:lnTo>
                <a:lnTo>
                  <a:pt x="301" y="1076"/>
                </a:lnTo>
                <a:lnTo>
                  <a:pt x="302" y="1083"/>
                </a:lnTo>
                <a:lnTo>
                  <a:pt x="303" y="1090"/>
                </a:lnTo>
                <a:lnTo>
                  <a:pt x="303" y="1098"/>
                </a:lnTo>
                <a:lnTo>
                  <a:pt x="304" y="1106"/>
                </a:lnTo>
                <a:lnTo>
                  <a:pt x="305" y="1113"/>
                </a:lnTo>
                <a:lnTo>
                  <a:pt x="308" y="1121"/>
                </a:lnTo>
                <a:lnTo>
                  <a:pt x="309" y="1128"/>
                </a:lnTo>
                <a:lnTo>
                  <a:pt x="311" y="1135"/>
                </a:lnTo>
                <a:lnTo>
                  <a:pt x="315" y="1141"/>
                </a:lnTo>
                <a:lnTo>
                  <a:pt x="318" y="1148"/>
                </a:lnTo>
                <a:lnTo>
                  <a:pt x="320" y="1156"/>
                </a:lnTo>
                <a:lnTo>
                  <a:pt x="323" y="1166"/>
                </a:lnTo>
                <a:lnTo>
                  <a:pt x="325" y="1174"/>
                </a:lnTo>
                <a:lnTo>
                  <a:pt x="327" y="1182"/>
                </a:lnTo>
                <a:lnTo>
                  <a:pt x="328" y="1189"/>
                </a:lnTo>
                <a:lnTo>
                  <a:pt x="329" y="1193"/>
                </a:lnTo>
                <a:lnTo>
                  <a:pt x="329" y="1194"/>
                </a:lnTo>
                <a:lnTo>
                  <a:pt x="355" y="1235"/>
                </a:lnTo>
                <a:lnTo>
                  <a:pt x="355" y="1237"/>
                </a:lnTo>
                <a:lnTo>
                  <a:pt x="357" y="1244"/>
                </a:lnTo>
                <a:lnTo>
                  <a:pt x="358" y="1253"/>
                </a:lnTo>
                <a:lnTo>
                  <a:pt x="362" y="1264"/>
                </a:lnTo>
                <a:lnTo>
                  <a:pt x="364" y="1275"/>
                </a:lnTo>
                <a:lnTo>
                  <a:pt x="368" y="1282"/>
                </a:lnTo>
                <a:lnTo>
                  <a:pt x="374" y="1286"/>
                </a:lnTo>
                <a:lnTo>
                  <a:pt x="385" y="1287"/>
                </a:lnTo>
                <a:lnTo>
                  <a:pt x="390" y="1287"/>
                </a:lnTo>
                <a:lnTo>
                  <a:pt x="396" y="1287"/>
                </a:lnTo>
                <a:lnTo>
                  <a:pt x="402" y="1287"/>
                </a:lnTo>
                <a:lnTo>
                  <a:pt x="405" y="1286"/>
                </a:lnTo>
                <a:lnTo>
                  <a:pt x="410" y="1286"/>
                </a:lnTo>
                <a:lnTo>
                  <a:pt x="413" y="1285"/>
                </a:lnTo>
                <a:lnTo>
                  <a:pt x="417" y="1284"/>
                </a:lnTo>
                <a:lnTo>
                  <a:pt x="419" y="1282"/>
                </a:lnTo>
                <a:lnTo>
                  <a:pt x="425" y="1277"/>
                </a:lnTo>
                <a:lnTo>
                  <a:pt x="433" y="1276"/>
                </a:lnTo>
                <a:lnTo>
                  <a:pt x="436" y="1278"/>
                </a:lnTo>
                <a:lnTo>
                  <a:pt x="434" y="1284"/>
                </a:lnTo>
                <a:lnTo>
                  <a:pt x="425" y="1290"/>
                </a:lnTo>
                <a:lnTo>
                  <a:pt x="419" y="1294"/>
                </a:lnTo>
                <a:lnTo>
                  <a:pt x="418" y="1298"/>
                </a:lnTo>
                <a:lnTo>
                  <a:pt x="425" y="1302"/>
                </a:lnTo>
                <a:lnTo>
                  <a:pt x="432" y="1306"/>
                </a:lnTo>
                <a:lnTo>
                  <a:pt x="439" y="1309"/>
                </a:lnTo>
                <a:lnTo>
                  <a:pt x="444" y="1312"/>
                </a:lnTo>
                <a:lnTo>
                  <a:pt x="451" y="1313"/>
                </a:lnTo>
                <a:lnTo>
                  <a:pt x="456" y="1313"/>
                </a:lnTo>
                <a:lnTo>
                  <a:pt x="460" y="1310"/>
                </a:lnTo>
                <a:lnTo>
                  <a:pt x="463" y="1306"/>
                </a:lnTo>
                <a:lnTo>
                  <a:pt x="464" y="1299"/>
                </a:lnTo>
                <a:lnTo>
                  <a:pt x="464" y="1291"/>
                </a:lnTo>
                <a:lnTo>
                  <a:pt x="465" y="1283"/>
                </a:lnTo>
                <a:lnTo>
                  <a:pt x="465" y="1276"/>
                </a:lnTo>
                <a:lnTo>
                  <a:pt x="466" y="1270"/>
                </a:lnTo>
                <a:lnTo>
                  <a:pt x="467" y="1266"/>
                </a:lnTo>
                <a:lnTo>
                  <a:pt x="468" y="1261"/>
                </a:lnTo>
                <a:lnTo>
                  <a:pt x="471" y="1258"/>
                </a:lnTo>
                <a:lnTo>
                  <a:pt x="472" y="1254"/>
                </a:lnTo>
                <a:lnTo>
                  <a:pt x="474" y="1247"/>
                </a:lnTo>
                <a:lnTo>
                  <a:pt x="475" y="1239"/>
                </a:lnTo>
                <a:lnTo>
                  <a:pt x="474" y="1232"/>
                </a:lnTo>
                <a:lnTo>
                  <a:pt x="472" y="1228"/>
                </a:lnTo>
                <a:lnTo>
                  <a:pt x="473" y="1223"/>
                </a:lnTo>
                <a:lnTo>
                  <a:pt x="479" y="1217"/>
                </a:lnTo>
                <a:lnTo>
                  <a:pt x="486" y="1212"/>
                </a:lnTo>
                <a:lnTo>
                  <a:pt x="489" y="1209"/>
                </a:lnTo>
                <a:lnTo>
                  <a:pt x="497" y="1177"/>
                </a:lnTo>
                <a:lnTo>
                  <a:pt x="502" y="1147"/>
                </a:lnTo>
                <a:lnTo>
                  <a:pt x="501" y="1145"/>
                </a:lnTo>
                <a:lnTo>
                  <a:pt x="498" y="1141"/>
                </a:lnTo>
                <a:lnTo>
                  <a:pt x="497" y="1136"/>
                </a:lnTo>
                <a:lnTo>
                  <a:pt x="499" y="1130"/>
                </a:lnTo>
                <a:lnTo>
                  <a:pt x="505" y="1127"/>
                </a:lnTo>
                <a:lnTo>
                  <a:pt x="511" y="1127"/>
                </a:lnTo>
                <a:lnTo>
                  <a:pt x="515" y="1127"/>
                </a:lnTo>
                <a:lnTo>
                  <a:pt x="517" y="1127"/>
                </a:lnTo>
                <a:lnTo>
                  <a:pt x="519" y="1128"/>
                </a:lnTo>
                <a:lnTo>
                  <a:pt x="525" y="1128"/>
                </a:lnTo>
                <a:lnTo>
                  <a:pt x="532" y="1127"/>
                </a:lnTo>
                <a:lnTo>
                  <a:pt x="536" y="1122"/>
                </a:lnTo>
                <a:lnTo>
                  <a:pt x="542" y="1115"/>
                </a:lnTo>
                <a:lnTo>
                  <a:pt x="551" y="1110"/>
                </a:lnTo>
                <a:lnTo>
                  <a:pt x="560" y="1108"/>
                </a:lnTo>
                <a:lnTo>
                  <a:pt x="564" y="1107"/>
                </a:lnTo>
                <a:lnTo>
                  <a:pt x="567" y="1104"/>
                </a:lnTo>
                <a:lnTo>
                  <a:pt x="574" y="1094"/>
                </a:lnTo>
                <a:lnTo>
                  <a:pt x="585" y="1081"/>
                </a:lnTo>
                <a:lnTo>
                  <a:pt x="598" y="1067"/>
                </a:lnTo>
                <a:lnTo>
                  <a:pt x="612" y="1052"/>
                </a:lnTo>
                <a:lnTo>
                  <a:pt x="625" y="1039"/>
                </a:lnTo>
                <a:lnTo>
                  <a:pt x="634" y="1031"/>
                </a:lnTo>
                <a:lnTo>
                  <a:pt x="639" y="1030"/>
                </a:lnTo>
                <a:lnTo>
                  <a:pt x="645" y="1030"/>
                </a:lnTo>
                <a:lnTo>
                  <a:pt x="650" y="1022"/>
                </a:lnTo>
                <a:lnTo>
                  <a:pt x="653" y="1012"/>
                </a:lnTo>
                <a:lnTo>
                  <a:pt x="657" y="1005"/>
                </a:lnTo>
                <a:lnTo>
                  <a:pt x="661" y="999"/>
                </a:lnTo>
                <a:lnTo>
                  <a:pt x="667" y="994"/>
                </a:lnTo>
                <a:lnTo>
                  <a:pt x="672" y="993"/>
                </a:lnTo>
                <a:lnTo>
                  <a:pt x="676" y="998"/>
                </a:lnTo>
                <a:lnTo>
                  <a:pt x="681" y="1004"/>
                </a:lnTo>
                <a:lnTo>
                  <a:pt x="687" y="1006"/>
                </a:lnTo>
                <a:lnTo>
                  <a:pt x="691" y="1004"/>
                </a:lnTo>
                <a:lnTo>
                  <a:pt x="693" y="998"/>
                </a:lnTo>
                <a:lnTo>
                  <a:pt x="697" y="993"/>
                </a:lnTo>
                <a:lnTo>
                  <a:pt x="704" y="992"/>
                </a:lnTo>
                <a:lnTo>
                  <a:pt x="709" y="992"/>
                </a:lnTo>
                <a:lnTo>
                  <a:pt x="712" y="992"/>
                </a:lnTo>
                <a:lnTo>
                  <a:pt x="714" y="990"/>
                </a:lnTo>
                <a:lnTo>
                  <a:pt x="720" y="985"/>
                </a:lnTo>
                <a:lnTo>
                  <a:pt x="728" y="979"/>
                </a:lnTo>
                <a:lnTo>
                  <a:pt x="734" y="972"/>
                </a:lnTo>
                <a:lnTo>
                  <a:pt x="737" y="969"/>
                </a:lnTo>
                <a:lnTo>
                  <a:pt x="742" y="966"/>
                </a:lnTo>
                <a:lnTo>
                  <a:pt x="747" y="961"/>
                </a:lnTo>
                <a:lnTo>
                  <a:pt x="754" y="958"/>
                </a:lnTo>
                <a:lnTo>
                  <a:pt x="760" y="954"/>
                </a:lnTo>
                <a:lnTo>
                  <a:pt x="766" y="950"/>
                </a:lnTo>
                <a:lnTo>
                  <a:pt x="770" y="947"/>
                </a:lnTo>
                <a:lnTo>
                  <a:pt x="774" y="945"/>
                </a:lnTo>
                <a:lnTo>
                  <a:pt x="776" y="940"/>
                </a:lnTo>
                <a:lnTo>
                  <a:pt x="774" y="933"/>
                </a:lnTo>
                <a:lnTo>
                  <a:pt x="768" y="928"/>
                </a:lnTo>
                <a:lnTo>
                  <a:pt x="759" y="925"/>
                </a:lnTo>
                <a:lnTo>
                  <a:pt x="753" y="925"/>
                </a:lnTo>
                <a:lnTo>
                  <a:pt x="747" y="925"/>
                </a:lnTo>
                <a:lnTo>
                  <a:pt x="742" y="925"/>
                </a:lnTo>
                <a:lnTo>
                  <a:pt x="735" y="925"/>
                </a:lnTo>
                <a:lnTo>
                  <a:pt x="730" y="925"/>
                </a:lnTo>
                <a:lnTo>
                  <a:pt x="726" y="925"/>
                </a:lnTo>
                <a:lnTo>
                  <a:pt x="722" y="925"/>
                </a:lnTo>
                <a:lnTo>
                  <a:pt x="721" y="925"/>
                </a:lnTo>
                <a:lnTo>
                  <a:pt x="719" y="928"/>
                </a:lnTo>
                <a:lnTo>
                  <a:pt x="713" y="935"/>
                </a:lnTo>
                <a:lnTo>
                  <a:pt x="704" y="940"/>
                </a:lnTo>
                <a:lnTo>
                  <a:pt x="693" y="945"/>
                </a:lnTo>
                <a:lnTo>
                  <a:pt x="682" y="945"/>
                </a:lnTo>
                <a:lnTo>
                  <a:pt x="673" y="944"/>
                </a:lnTo>
                <a:lnTo>
                  <a:pt x="666" y="941"/>
                </a:lnTo>
                <a:lnTo>
                  <a:pt x="664" y="940"/>
                </a:lnTo>
                <a:lnTo>
                  <a:pt x="664" y="938"/>
                </a:lnTo>
                <a:lnTo>
                  <a:pt x="662" y="932"/>
                </a:lnTo>
                <a:lnTo>
                  <a:pt x="664" y="928"/>
                </a:lnTo>
                <a:lnTo>
                  <a:pt x="669" y="928"/>
                </a:lnTo>
                <a:lnTo>
                  <a:pt x="677" y="931"/>
                </a:lnTo>
                <a:lnTo>
                  <a:pt x="684" y="932"/>
                </a:lnTo>
                <a:lnTo>
                  <a:pt x="689" y="935"/>
                </a:lnTo>
                <a:lnTo>
                  <a:pt x="691" y="935"/>
                </a:lnTo>
                <a:lnTo>
                  <a:pt x="711" y="920"/>
                </a:lnTo>
                <a:lnTo>
                  <a:pt x="723" y="898"/>
                </a:lnTo>
                <a:lnTo>
                  <a:pt x="708" y="892"/>
                </a:lnTo>
                <a:lnTo>
                  <a:pt x="711" y="891"/>
                </a:lnTo>
                <a:lnTo>
                  <a:pt x="716" y="886"/>
                </a:lnTo>
                <a:lnTo>
                  <a:pt x="720" y="881"/>
                </a:lnTo>
                <a:lnTo>
                  <a:pt x="716" y="875"/>
                </a:lnTo>
                <a:lnTo>
                  <a:pt x="713" y="873"/>
                </a:lnTo>
                <a:lnTo>
                  <a:pt x="708" y="866"/>
                </a:lnTo>
                <a:lnTo>
                  <a:pt x="706" y="859"/>
                </a:lnTo>
                <a:lnTo>
                  <a:pt x="712" y="855"/>
                </a:lnTo>
                <a:lnTo>
                  <a:pt x="722" y="854"/>
                </a:lnTo>
                <a:lnTo>
                  <a:pt x="728" y="855"/>
                </a:lnTo>
                <a:lnTo>
                  <a:pt x="731" y="860"/>
                </a:lnTo>
                <a:lnTo>
                  <a:pt x="736" y="870"/>
                </a:lnTo>
                <a:lnTo>
                  <a:pt x="738" y="877"/>
                </a:lnTo>
                <a:lnTo>
                  <a:pt x="742" y="884"/>
                </a:lnTo>
                <a:lnTo>
                  <a:pt x="744" y="891"/>
                </a:lnTo>
                <a:lnTo>
                  <a:pt x="747" y="897"/>
                </a:lnTo>
                <a:lnTo>
                  <a:pt x="750" y="902"/>
                </a:lnTo>
                <a:lnTo>
                  <a:pt x="752" y="906"/>
                </a:lnTo>
                <a:lnTo>
                  <a:pt x="754" y="908"/>
                </a:lnTo>
                <a:lnTo>
                  <a:pt x="754" y="909"/>
                </a:lnTo>
                <a:lnTo>
                  <a:pt x="786" y="913"/>
                </a:lnTo>
                <a:lnTo>
                  <a:pt x="784" y="866"/>
                </a:lnTo>
                <a:lnTo>
                  <a:pt x="783" y="863"/>
                </a:lnTo>
                <a:lnTo>
                  <a:pt x="780" y="856"/>
                </a:lnTo>
                <a:lnTo>
                  <a:pt x="775" y="850"/>
                </a:lnTo>
                <a:lnTo>
                  <a:pt x="768" y="843"/>
                </a:lnTo>
                <a:lnTo>
                  <a:pt x="761" y="837"/>
                </a:lnTo>
                <a:lnTo>
                  <a:pt x="758" y="829"/>
                </a:lnTo>
                <a:lnTo>
                  <a:pt x="757" y="822"/>
                </a:lnTo>
                <a:lnTo>
                  <a:pt x="757" y="820"/>
                </a:lnTo>
                <a:lnTo>
                  <a:pt x="769" y="820"/>
                </a:lnTo>
                <a:lnTo>
                  <a:pt x="768" y="787"/>
                </a:lnTo>
                <a:lnTo>
                  <a:pt x="766" y="784"/>
                </a:lnTo>
                <a:lnTo>
                  <a:pt x="761" y="777"/>
                </a:lnTo>
                <a:lnTo>
                  <a:pt x="760" y="769"/>
                </a:lnTo>
                <a:lnTo>
                  <a:pt x="766" y="764"/>
                </a:lnTo>
                <a:lnTo>
                  <a:pt x="776" y="762"/>
                </a:lnTo>
                <a:lnTo>
                  <a:pt x="783" y="760"/>
                </a:lnTo>
                <a:lnTo>
                  <a:pt x="788" y="760"/>
                </a:lnTo>
                <a:lnTo>
                  <a:pt x="789" y="760"/>
                </a:lnTo>
                <a:lnTo>
                  <a:pt x="791" y="758"/>
                </a:lnTo>
                <a:lnTo>
                  <a:pt x="797" y="752"/>
                </a:lnTo>
                <a:lnTo>
                  <a:pt x="800" y="745"/>
                </a:lnTo>
                <a:lnTo>
                  <a:pt x="799" y="738"/>
                </a:lnTo>
                <a:lnTo>
                  <a:pt x="816" y="725"/>
                </a:lnTo>
                <a:lnTo>
                  <a:pt x="836" y="698"/>
                </a:lnTo>
                <a:lnTo>
                  <a:pt x="846" y="678"/>
                </a:lnTo>
                <a:lnTo>
                  <a:pt x="845" y="673"/>
                </a:lnTo>
                <a:lnTo>
                  <a:pt x="842" y="661"/>
                </a:lnTo>
                <a:lnTo>
                  <a:pt x="835" y="651"/>
                </a:lnTo>
                <a:lnTo>
                  <a:pt x="823" y="645"/>
                </a:lnTo>
                <a:lnTo>
                  <a:pt x="823" y="640"/>
                </a:lnTo>
                <a:lnTo>
                  <a:pt x="821" y="631"/>
                </a:lnTo>
                <a:lnTo>
                  <a:pt x="816" y="621"/>
                </a:lnTo>
                <a:lnTo>
                  <a:pt x="806" y="615"/>
                </a:lnTo>
                <a:lnTo>
                  <a:pt x="799" y="615"/>
                </a:lnTo>
                <a:lnTo>
                  <a:pt x="792" y="614"/>
                </a:lnTo>
                <a:lnTo>
                  <a:pt x="784" y="615"/>
                </a:lnTo>
                <a:lnTo>
                  <a:pt x="777" y="615"/>
                </a:lnTo>
                <a:lnTo>
                  <a:pt x="770" y="616"/>
                </a:lnTo>
                <a:lnTo>
                  <a:pt x="766" y="616"/>
                </a:lnTo>
                <a:lnTo>
                  <a:pt x="762" y="617"/>
                </a:lnTo>
                <a:lnTo>
                  <a:pt x="761" y="617"/>
                </a:lnTo>
                <a:lnTo>
                  <a:pt x="761" y="615"/>
                </a:lnTo>
                <a:lnTo>
                  <a:pt x="761" y="609"/>
                </a:lnTo>
                <a:lnTo>
                  <a:pt x="761" y="598"/>
                </a:lnTo>
                <a:lnTo>
                  <a:pt x="761" y="593"/>
                </a:lnTo>
                <a:lnTo>
                  <a:pt x="760" y="585"/>
                </a:lnTo>
                <a:lnTo>
                  <a:pt x="760" y="576"/>
                </a:lnTo>
                <a:lnTo>
                  <a:pt x="759" y="566"/>
                </a:lnTo>
                <a:lnTo>
                  <a:pt x="758" y="555"/>
                </a:lnTo>
                <a:lnTo>
                  <a:pt x="758" y="546"/>
                </a:lnTo>
                <a:lnTo>
                  <a:pt x="757" y="540"/>
                </a:lnTo>
                <a:lnTo>
                  <a:pt x="757" y="538"/>
                </a:lnTo>
                <a:lnTo>
                  <a:pt x="752" y="535"/>
                </a:lnTo>
                <a:lnTo>
                  <a:pt x="743" y="528"/>
                </a:lnTo>
                <a:lnTo>
                  <a:pt x="736" y="519"/>
                </a:lnTo>
                <a:lnTo>
                  <a:pt x="742" y="508"/>
                </a:lnTo>
                <a:lnTo>
                  <a:pt x="743" y="507"/>
                </a:lnTo>
                <a:lnTo>
                  <a:pt x="745" y="505"/>
                </a:lnTo>
                <a:lnTo>
                  <a:pt x="747" y="499"/>
                </a:lnTo>
                <a:lnTo>
                  <a:pt x="751" y="491"/>
                </a:lnTo>
                <a:lnTo>
                  <a:pt x="753" y="479"/>
                </a:lnTo>
                <a:lnTo>
                  <a:pt x="755" y="464"/>
                </a:lnTo>
                <a:lnTo>
                  <a:pt x="755" y="444"/>
                </a:lnTo>
                <a:lnTo>
                  <a:pt x="754" y="419"/>
                </a:lnTo>
                <a:lnTo>
                  <a:pt x="753" y="374"/>
                </a:lnTo>
                <a:lnTo>
                  <a:pt x="753" y="373"/>
                </a:lnTo>
                <a:lnTo>
                  <a:pt x="754" y="368"/>
                </a:lnTo>
                <a:lnTo>
                  <a:pt x="755" y="362"/>
                </a:lnTo>
                <a:lnTo>
                  <a:pt x="758" y="355"/>
                </a:lnTo>
                <a:lnTo>
                  <a:pt x="761" y="350"/>
                </a:lnTo>
                <a:lnTo>
                  <a:pt x="766" y="345"/>
                </a:lnTo>
                <a:lnTo>
                  <a:pt x="771" y="341"/>
                </a:lnTo>
                <a:lnTo>
                  <a:pt x="778" y="343"/>
                </a:lnTo>
                <a:lnTo>
                  <a:pt x="782" y="345"/>
                </a:lnTo>
                <a:lnTo>
                  <a:pt x="791" y="347"/>
                </a:lnTo>
                <a:lnTo>
                  <a:pt x="803" y="344"/>
                </a:lnTo>
                <a:lnTo>
                  <a:pt x="811" y="330"/>
                </a:lnTo>
                <a:lnTo>
                  <a:pt x="811" y="325"/>
                </a:lnTo>
                <a:lnTo>
                  <a:pt x="811" y="321"/>
                </a:lnTo>
                <a:lnTo>
                  <a:pt x="809" y="314"/>
                </a:lnTo>
                <a:lnTo>
                  <a:pt x="809" y="307"/>
                </a:lnTo>
                <a:lnTo>
                  <a:pt x="809" y="300"/>
                </a:lnTo>
                <a:lnTo>
                  <a:pt x="812" y="294"/>
                </a:lnTo>
                <a:lnTo>
                  <a:pt x="814" y="289"/>
                </a:lnTo>
                <a:lnTo>
                  <a:pt x="819" y="285"/>
                </a:lnTo>
                <a:lnTo>
                  <a:pt x="825" y="279"/>
                </a:lnTo>
                <a:lnTo>
                  <a:pt x="824" y="275"/>
                </a:lnTo>
                <a:lnTo>
                  <a:pt x="819" y="274"/>
                </a:lnTo>
                <a:lnTo>
                  <a:pt x="808" y="276"/>
                </a:lnTo>
                <a:lnTo>
                  <a:pt x="797" y="278"/>
                </a:lnTo>
                <a:lnTo>
                  <a:pt x="790" y="277"/>
                </a:lnTo>
                <a:lnTo>
                  <a:pt x="790" y="273"/>
                </a:lnTo>
                <a:lnTo>
                  <a:pt x="801" y="266"/>
                </a:lnTo>
                <a:lnTo>
                  <a:pt x="811" y="262"/>
                </a:lnTo>
                <a:lnTo>
                  <a:pt x="820" y="258"/>
                </a:lnTo>
                <a:lnTo>
                  <a:pt x="829" y="253"/>
                </a:lnTo>
                <a:lnTo>
                  <a:pt x="838" y="247"/>
                </a:lnTo>
                <a:lnTo>
                  <a:pt x="846" y="240"/>
                </a:lnTo>
                <a:lnTo>
                  <a:pt x="853" y="233"/>
                </a:lnTo>
                <a:lnTo>
                  <a:pt x="859" y="224"/>
                </a:lnTo>
                <a:lnTo>
                  <a:pt x="863" y="214"/>
                </a:lnTo>
                <a:lnTo>
                  <a:pt x="866" y="205"/>
                </a:lnTo>
                <a:lnTo>
                  <a:pt x="867" y="197"/>
                </a:lnTo>
                <a:lnTo>
                  <a:pt x="867" y="191"/>
                </a:lnTo>
                <a:lnTo>
                  <a:pt x="867" y="185"/>
                </a:lnTo>
                <a:lnTo>
                  <a:pt x="867" y="181"/>
                </a:lnTo>
                <a:lnTo>
                  <a:pt x="867" y="176"/>
                </a:lnTo>
                <a:lnTo>
                  <a:pt x="869" y="171"/>
                </a:lnTo>
                <a:lnTo>
                  <a:pt x="874" y="166"/>
                </a:lnTo>
                <a:lnTo>
                  <a:pt x="840" y="144"/>
                </a:lnTo>
                <a:lnTo>
                  <a:pt x="839" y="148"/>
                </a:lnTo>
                <a:lnTo>
                  <a:pt x="835" y="155"/>
                </a:lnTo>
                <a:lnTo>
                  <a:pt x="829" y="161"/>
                </a:lnTo>
                <a:lnTo>
                  <a:pt x="823" y="156"/>
                </a:lnTo>
                <a:lnTo>
                  <a:pt x="817" y="148"/>
                </a:lnTo>
                <a:lnTo>
                  <a:pt x="813" y="145"/>
                </a:lnTo>
                <a:lnTo>
                  <a:pt x="809" y="147"/>
                </a:lnTo>
                <a:lnTo>
                  <a:pt x="808" y="156"/>
                </a:lnTo>
                <a:lnTo>
                  <a:pt x="809" y="162"/>
                </a:lnTo>
                <a:lnTo>
                  <a:pt x="811" y="164"/>
                </a:lnTo>
                <a:lnTo>
                  <a:pt x="812" y="167"/>
                </a:lnTo>
                <a:lnTo>
                  <a:pt x="814" y="169"/>
                </a:lnTo>
                <a:lnTo>
                  <a:pt x="814" y="173"/>
                </a:lnTo>
                <a:lnTo>
                  <a:pt x="814" y="176"/>
                </a:lnTo>
                <a:lnTo>
                  <a:pt x="811" y="183"/>
                </a:lnTo>
                <a:lnTo>
                  <a:pt x="806" y="193"/>
                </a:lnTo>
                <a:lnTo>
                  <a:pt x="797" y="206"/>
                </a:lnTo>
                <a:lnTo>
                  <a:pt x="785" y="219"/>
                </a:lnTo>
                <a:lnTo>
                  <a:pt x="770" y="232"/>
                </a:lnTo>
                <a:lnTo>
                  <a:pt x="754" y="245"/>
                </a:lnTo>
                <a:lnTo>
                  <a:pt x="738" y="256"/>
                </a:lnTo>
                <a:lnTo>
                  <a:pt x="723" y="266"/>
                </a:lnTo>
                <a:lnTo>
                  <a:pt x="712" y="274"/>
                </a:lnTo>
                <a:lnTo>
                  <a:pt x="704" y="278"/>
                </a:lnTo>
                <a:lnTo>
                  <a:pt x="706" y="276"/>
                </a:lnTo>
                <a:lnTo>
                  <a:pt x="712" y="269"/>
                </a:lnTo>
                <a:lnTo>
                  <a:pt x="720" y="260"/>
                </a:lnTo>
                <a:lnTo>
                  <a:pt x="729" y="248"/>
                </a:lnTo>
                <a:lnTo>
                  <a:pt x="739" y="236"/>
                </a:lnTo>
                <a:lnTo>
                  <a:pt x="747" y="223"/>
                </a:lnTo>
                <a:lnTo>
                  <a:pt x="755" y="210"/>
                </a:lnTo>
                <a:lnTo>
                  <a:pt x="759" y="200"/>
                </a:lnTo>
                <a:lnTo>
                  <a:pt x="771" y="174"/>
                </a:lnTo>
                <a:lnTo>
                  <a:pt x="791" y="131"/>
                </a:lnTo>
                <a:lnTo>
                  <a:pt x="790" y="130"/>
                </a:lnTo>
                <a:lnTo>
                  <a:pt x="788" y="129"/>
                </a:lnTo>
                <a:lnTo>
                  <a:pt x="784" y="127"/>
                </a:lnTo>
                <a:lnTo>
                  <a:pt x="780" y="124"/>
                </a:lnTo>
                <a:lnTo>
                  <a:pt x="773" y="124"/>
                </a:lnTo>
                <a:lnTo>
                  <a:pt x="766" y="125"/>
                </a:lnTo>
                <a:lnTo>
                  <a:pt x="758" y="129"/>
                </a:lnTo>
                <a:lnTo>
                  <a:pt x="749" y="136"/>
                </a:lnTo>
                <a:lnTo>
                  <a:pt x="746" y="138"/>
                </a:lnTo>
                <a:lnTo>
                  <a:pt x="742" y="144"/>
                </a:lnTo>
                <a:lnTo>
                  <a:pt x="734" y="151"/>
                </a:lnTo>
                <a:lnTo>
                  <a:pt x="726" y="159"/>
                </a:lnTo>
                <a:lnTo>
                  <a:pt x="718" y="166"/>
                </a:lnTo>
                <a:lnTo>
                  <a:pt x="711" y="169"/>
                </a:lnTo>
                <a:lnTo>
                  <a:pt x="706" y="168"/>
                </a:lnTo>
                <a:lnTo>
                  <a:pt x="706" y="161"/>
                </a:lnTo>
                <a:lnTo>
                  <a:pt x="708" y="160"/>
                </a:lnTo>
                <a:lnTo>
                  <a:pt x="714" y="154"/>
                </a:lnTo>
                <a:lnTo>
                  <a:pt x="722" y="146"/>
                </a:lnTo>
                <a:lnTo>
                  <a:pt x="731" y="133"/>
                </a:lnTo>
                <a:lnTo>
                  <a:pt x="723" y="117"/>
                </a:lnTo>
                <a:lnTo>
                  <a:pt x="721" y="117"/>
                </a:lnTo>
                <a:lnTo>
                  <a:pt x="716" y="117"/>
                </a:lnTo>
                <a:lnTo>
                  <a:pt x="708" y="117"/>
                </a:lnTo>
                <a:lnTo>
                  <a:pt x="699" y="119"/>
                </a:lnTo>
                <a:lnTo>
                  <a:pt x="689" y="121"/>
                </a:lnTo>
                <a:lnTo>
                  <a:pt x="677" y="125"/>
                </a:lnTo>
                <a:lnTo>
                  <a:pt x="667" y="133"/>
                </a:lnTo>
                <a:lnTo>
                  <a:pt x="657" y="144"/>
                </a:lnTo>
                <a:lnTo>
                  <a:pt x="647" y="156"/>
                </a:lnTo>
                <a:lnTo>
                  <a:pt x="647" y="155"/>
                </a:lnTo>
                <a:lnTo>
                  <a:pt x="647" y="151"/>
                </a:lnTo>
                <a:lnTo>
                  <a:pt x="647" y="145"/>
                </a:lnTo>
                <a:lnTo>
                  <a:pt x="649" y="138"/>
                </a:lnTo>
                <a:lnTo>
                  <a:pt x="651" y="132"/>
                </a:lnTo>
                <a:lnTo>
                  <a:pt x="654" y="125"/>
                </a:lnTo>
                <a:lnTo>
                  <a:pt x="659" y="121"/>
                </a:lnTo>
                <a:lnTo>
                  <a:pt x="666" y="117"/>
                </a:lnTo>
                <a:lnTo>
                  <a:pt x="674" y="115"/>
                </a:lnTo>
                <a:lnTo>
                  <a:pt x="683" y="114"/>
                </a:lnTo>
                <a:lnTo>
                  <a:pt x="692" y="112"/>
                </a:lnTo>
                <a:lnTo>
                  <a:pt x="700" y="109"/>
                </a:lnTo>
                <a:lnTo>
                  <a:pt x="707" y="108"/>
                </a:lnTo>
                <a:lnTo>
                  <a:pt x="713" y="107"/>
                </a:lnTo>
                <a:lnTo>
                  <a:pt x="718" y="106"/>
                </a:lnTo>
                <a:lnTo>
                  <a:pt x="719" y="106"/>
                </a:lnTo>
                <a:lnTo>
                  <a:pt x="722" y="102"/>
                </a:lnTo>
                <a:lnTo>
                  <a:pt x="728" y="94"/>
                </a:lnTo>
                <a:lnTo>
                  <a:pt x="732" y="84"/>
                </a:lnTo>
                <a:lnTo>
                  <a:pt x="729" y="73"/>
                </a:lnTo>
                <a:lnTo>
                  <a:pt x="723" y="68"/>
                </a:lnTo>
                <a:lnTo>
                  <a:pt x="718" y="63"/>
                </a:lnTo>
                <a:lnTo>
                  <a:pt x="711" y="60"/>
                </a:lnTo>
                <a:lnTo>
                  <a:pt x="705" y="58"/>
                </a:lnTo>
                <a:lnTo>
                  <a:pt x="699" y="55"/>
                </a:lnTo>
                <a:lnTo>
                  <a:pt x="695" y="54"/>
                </a:lnTo>
                <a:lnTo>
                  <a:pt x="691" y="53"/>
                </a:lnTo>
                <a:lnTo>
                  <a:pt x="690" y="53"/>
                </a:lnTo>
                <a:lnTo>
                  <a:pt x="676" y="55"/>
                </a:lnTo>
                <a:lnTo>
                  <a:pt x="676" y="36"/>
                </a:lnTo>
                <a:lnTo>
                  <a:pt x="673" y="36"/>
                </a:lnTo>
                <a:lnTo>
                  <a:pt x="665" y="36"/>
                </a:lnTo>
                <a:lnTo>
                  <a:pt x="654" y="39"/>
                </a:lnTo>
                <a:lnTo>
                  <a:pt x="645" y="48"/>
                </a:lnTo>
                <a:lnTo>
                  <a:pt x="644" y="48"/>
                </a:lnTo>
                <a:lnTo>
                  <a:pt x="639" y="48"/>
                </a:lnTo>
                <a:lnTo>
                  <a:pt x="633" y="50"/>
                </a:lnTo>
                <a:lnTo>
                  <a:pt x="625" y="51"/>
                </a:lnTo>
                <a:lnTo>
                  <a:pt x="616" y="52"/>
                </a:lnTo>
                <a:lnTo>
                  <a:pt x="608" y="55"/>
                </a:lnTo>
                <a:lnTo>
                  <a:pt x="602" y="59"/>
                </a:lnTo>
                <a:lnTo>
                  <a:pt x="597" y="65"/>
                </a:lnTo>
                <a:lnTo>
                  <a:pt x="573" y="75"/>
                </a:lnTo>
                <a:lnTo>
                  <a:pt x="575" y="73"/>
                </a:lnTo>
                <a:lnTo>
                  <a:pt x="581" y="67"/>
                </a:lnTo>
                <a:lnTo>
                  <a:pt x="589" y="60"/>
                </a:lnTo>
                <a:lnTo>
                  <a:pt x="598" y="51"/>
                </a:lnTo>
                <a:lnTo>
                  <a:pt x="610" y="42"/>
                </a:lnTo>
                <a:lnTo>
                  <a:pt x="620" y="35"/>
                </a:lnTo>
                <a:lnTo>
                  <a:pt x="630" y="29"/>
                </a:lnTo>
                <a:lnTo>
                  <a:pt x="639" y="27"/>
                </a:lnTo>
                <a:lnTo>
                  <a:pt x="641" y="24"/>
                </a:lnTo>
                <a:lnTo>
                  <a:pt x="642" y="17"/>
                </a:lnTo>
                <a:lnTo>
                  <a:pt x="637" y="10"/>
                </a:lnTo>
                <a:lnTo>
                  <a:pt x="621" y="5"/>
                </a:lnTo>
                <a:lnTo>
                  <a:pt x="607" y="2"/>
                </a:lnTo>
                <a:lnTo>
                  <a:pt x="591" y="1"/>
                </a:lnTo>
                <a:lnTo>
                  <a:pt x="572" y="0"/>
                </a:lnTo>
                <a:lnTo>
                  <a:pt x="552" y="1"/>
                </a:lnTo>
                <a:lnTo>
                  <a:pt x="532" y="2"/>
                </a:lnTo>
                <a:lnTo>
                  <a:pt x="512" y="7"/>
                </a:lnTo>
                <a:lnTo>
                  <a:pt x="494" y="13"/>
                </a:lnTo>
                <a:lnTo>
                  <a:pt x="478" y="22"/>
                </a:lnTo>
                <a:lnTo>
                  <a:pt x="420" y="60"/>
                </a:lnTo>
                <a:lnTo>
                  <a:pt x="421" y="61"/>
                </a:lnTo>
                <a:lnTo>
                  <a:pt x="425" y="62"/>
                </a:lnTo>
                <a:lnTo>
                  <a:pt x="429" y="66"/>
                </a:lnTo>
                <a:lnTo>
                  <a:pt x="435" y="71"/>
                </a:lnTo>
                <a:lnTo>
                  <a:pt x="441" y="78"/>
                </a:lnTo>
                <a:lnTo>
                  <a:pt x="445" y="86"/>
                </a:lnTo>
                <a:lnTo>
                  <a:pt x="449" y="98"/>
                </a:lnTo>
                <a:lnTo>
                  <a:pt x="451" y="110"/>
                </a:lnTo>
                <a:lnTo>
                  <a:pt x="410" y="75"/>
                </a:lnTo>
                <a:lnTo>
                  <a:pt x="389" y="77"/>
                </a:lnTo>
                <a:lnTo>
                  <a:pt x="401" y="122"/>
                </a:lnTo>
                <a:lnTo>
                  <a:pt x="367" y="97"/>
                </a:lnTo>
                <a:lnTo>
                  <a:pt x="327" y="106"/>
                </a:lnTo>
                <a:lnTo>
                  <a:pt x="326" y="107"/>
                </a:lnTo>
                <a:lnTo>
                  <a:pt x="325" y="109"/>
                </a:lnTo>
                <a:lnTo>
                  <a:pt x="324" y="114"/>
                </a:lnTo>
                <a:lnTo>
                  <a:pt x="323" y="120"/>
                </a:lnTo>
                <a:lnTo>
                  <a:pt x="323" y="127"/>
                </a:lnTo>
                <a:lnTo>
                  <a:pt x="325" y="133"/>
                </a:lnTo>
                <a:lnTo>
                  <a:pt x="329" y="143"/>
                </a:lnTo>
                <a:lnTo>
                  <a:pt x="339" y="151"/>
                </a:lnTo>
                <a:lnTo>
                  <a:pt x="301" y="125"/>
                </a:lnTo>
                <a:lnTo>
                  <a:pt x="255" y="137"/>
                </a:lnTo>
                <a:lnTo>
                  <a:pt x="204" y="155"/>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658" name="Freeform 82"/>
          <p:cNvSpPr>
            <a:spLocks/>
          </p:cNvSpPr>
          <p:nvPr/>
        </p:nvSpPr>
        <p:spPr bwMode="auto">
          <a:xfrm>
            <a:off x="3387726" y="2508302"/>
            <a:ext cx="26988" cy="22225"/>
          </a:xfrm>
          <a:custGeom>
            <a:avLst/>
            <a:gdLst>
              <a:gd name="T0" fmla="*/ 2147483647 w 39"/>
              <a:gd name="T1" fmla="*/ 2147483647 h 27"/>
              <a:gd name="T2" fmla="*/ 2147483647 w 39"/>
              <a:gd name="T3" fmla="*/ 2147483647 h 27"/>
              <a:gd name="T4" fmla="*/ 2147483647 w 39"/>
              <a:gd name="T5" fmla="*/ 2147483647 h 27"/>
              <a:gd name="T6" fmla="*/ 0 w 39"/>
              <a:gd name="T7" fmla="*/ 2147483647 h 27"/>
              <a:gd name="T8" fmla="*/ 2147483647 w 39"/>
              <a:gd name="T9" fmla="*/ 2147483647 h 27"/>
              <a:gd name="T10" fmla="*/ 2147483647 w 39"/>
              <a:gd name="T11" fmla="*/ 2147483647 h 27"/>
              <a:gd name="T12" fmla="*/ 2147483647 w 39"/>
              <a:gd name="T13" fmla="*/ 2147483647 h 27"/>
              <a:gd name="T14" fmla="*/ 2147483647 w 39"/>
              <a:gd name="T15" fmla="*/ 2147483647 h 27"/>
              <a:gd name="T16" fmla="*/ 2147483647 w 39"/>
              <a:gd name="T17" fmla="*/ 2147483647 h 27"/>
              <a:gd name="T18" fmla="*/ 2147483647 w 39"/>
              <a:gd name="T19" fmla="*/ 2147483647 h 27"/>
              <a:gd name="T20" fmla="*/ 2147483647 w 39"/>
              <a:gd name="T21" fmla="*/ 2147483647 h 27"/>
              <a:gd name="T22" fmla="*/ 2147483647 w 39"/>
              <a:gd name="T23" fmla="*/ 2147483647 h 27"/>
              <a:gd name="T24" fmla="*/ 2147483647 w 39"/>
              <a:gd name="T25" fmla="*/ 2147483647 h 27"/>
              <a:gd name="T26" fmla="*/ 2147483647 w 39"/>
              <a:gd name="T27" fmla="*/ 0 h 27"/>
              <a:gd name="T28" fmla="*/ 2147483647 w 39"/>
              <a:gd name="T29" fmla="*/ 2147483647 h 27"/>
              <a:gd name="T30" fmla="*/ 2147483647 w 39"/>
              <a:gd name="T31" fmla="*/ 2147483647 h 27"/>
              <a:gd name="T32" fmla="*/ 2147483647 w 39"/>
              <a:gd name="T33" fmla="*/ 2147483647 h 2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9"/>
              <a:gd name="T52" fmla="*/ 0 h 27"/>
              <a:gd name="T53" fmla="*/ 39 w 39"/>
              <a:gd name="T54" fmla="*/ 27 h 2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9" h="27">
                <a:moveTo>
                  <a:pt x="14" y="1"/>
                </a:moveTo>
                <a:lnTo>
                  <a:pt x="10" y="4"/>
                </a:lnTo>
                <a:lnTo>
                  <a:pt x="4" y="11"/>
                </a:lnTo>
                <a:lnTo>
                  <a:pt x="0" y="19"/>
                </a:lnTo>
                <a:lnTo>
                  <a:pt x="1" y="25"/>
                </a:lnTo>
                <a:lnTo>
                  <a:pt x="8" y="26"/>
                </a:lnTo>
                <a:lnTo>
                  <a:pt x="19" y="27"/>
                </a:lnTo>
                <a:lnTo>
                  <a:pt x="28" y="26"/>
                </a:lnTo>
                <a:lnTo>
                  <a:pt x="33" y="26"/>
                </a:lnTo>
                <a:lnTo>
                  <a:pt x="34" y="23"/>
                </a:lnTo>
                <a:lnTo>
                  <a:pt x="38" y="15"/>
                </a:lnTo>
                <a:lnTo>
                  <a:pt x="39" y="7"/>
                </a:lnTo>
                <a:lnTo>
                  <a:pt x="36" y="1"/>
                </a:lnTo>
                <a:lnTo>
                  <a:pt x="31" y="0"/>
                </a:lnTo>
                <a:lnTo>
                  <a:pt x="25" y="2"/>
                </a:lnTo>
                <a:lnTo>
                  <a:pt x="18" y="3"/>
                </a:lnTo>
                <a:lnTo>
                  <a:pt x="14"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659" name="Freeform 83"/>
          <p:cNvSpPr>
            <a:spLocks/>
          </p:cNvSpPr>
          <p:nvPr/>
        </p:nvSpPr>
        <p:spPr bwMode="auto">
          <a:xfrm>
            <a:off x="3387726" y="2508302"/>
            <a:ext cx="26988" cy="22225"/>
          </a:xfrm>
          <a:custGeom>
            <a:avLst/>
            <a:gdLst>
              <a:gd name="T0" fmla="*/ 2147483647 w 39"/>
              <a:gd name="T1" fmla="*/ 2147483647 h 27"/>
              <a:gd name="T2" fmla="*/ 2147483647 w 39"/>
              <a:gd name="T3" fmla="*/ 2147483647 h 27"/>
              <a:gd name="T4" fmla="*/ 2147483647 w 39"/>
              <a:gd name="T5" fmla="*/ 2147483647 h 27"/>
              <a:gd name="T6" fmla="*/ 2147483647 w 39"/>
              <a:gd name="T7" fmla="*/ 2147483647 h 27"/>
              <a:gd name="T8" fmla="*/ 0 w 39"/>
              <a:gd name="T9" fmla="*/ 2147483647 h 27"/>
              <a:gd name="T10" fmla="*/ 2147483647 w 39"/>
              <a:gd name="T11" fmla="*/ 2147483647 h 27"/>
              <a:gd name="T12" fmla="*/ 2147483647 w 39"/>
              <a:gd name="T13" fmla="*/ 2147483647 h 27"/>
              <a:gd name="T14" fmla="*/ 2147483647 w 39"/>
              <a:gd name="T15" fmla="*/ 2147483647 h 27"/>
              <a:gd name="T16" fmla="*/ 2147483647 w 39"/>
              <a:gd name="T17" fmla="*/ 2147483647 h 27"/>
              <a:gd name="T18" fmla="*/ 2147483647 w 39"/>
              <a:gd name="T19" fmla="*/ 2147483647 h 27"/>
              <a:gd name="T20" fmla="*/ 2147483647 w 39"/>
              <a:gd name="T21" fmla="*/ 2147483647 h 27"/>
              <a:gd name="T22" fmla="*/ 2147483647 w 39"/>
              <a:gd name="T23" fmla="*/ 2147483647 h 27"/>
              <a:gd name="T24" fmla="*/ 2147483647 w 39"/>
              <a:gd name="T25" fmla="*/ 2147483647 h 27"/>
              <a:gd name="T26" fmla="*/ 2147483647 w 39"/>
              <a:gd name="T27" fmla="*/ 2147483647 h 27"/>
              <a:gd name="T28" fmla="*/ 2147483647 w 39"/>
              <a:gd name="T29" fmla="*/ 2147483647 h 27"/>
              <a:gd name="T30" fmla="*/ 2147483647 w 39"/>
              <a:gd name="T31" fmla="*/ 2147483647 h 27"/>
              <a:gd name="T32" fmla="*/ 2147483647 w 39"/>
              <a:gd name="T33" fmla="*/ 2147483647 h 27"/>
              <a:gd name="T34" fmla="*/ 2147483647 w 39"/>
              <a:gd name="T35" fmla="*/ 0 h 27"/>
              <a:gd name="T36" fmla="*/ 2147483647 w 39"/>
              <a:gd name="T37" fmla="*/ 2147483647 h 27"/>
              <a:gd name="T38" fmla="*/ 2147483647 w 39"/>
              <a:gd name="T39" fmla="*/ 2147483647 h 27"/>
              <a:gd name="T40" fmla="*/ 2147483647 w 39"/>
              <a:gd name="T41" fmla="*/ 2147483647 h 2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9"/>
              <a:gd name="T64" fmla="*/ 0 h 27"/>
              <a:gd name="T65" fmla="*/ 39 w 39"/>
              <a:gd name="T66" fmla="*/ 27 h 2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9" h="27">
                <a:moveTo>
                  <a:pt x="14" y="1"/>
                </a:moveTo>
                <a:lnTo>
                  <a:pt x="14" y="1"/>
                </a:lnTo>
                <a:lnTo>
                  <a:pt x="10" y="4"/>
                </a:lnTo>
                <a:lnTo>
                  <a:pt x="4" y="11"/>
                </a:lnTo>
                <a:lnTo>
                  <a:pt x="0" y="19"/>
                </a:lnTo>
                <a:lnTo>
                  <a:pt x="1" y="25"/>
                </a:lnTo>
                <a:lnTo>
                  <a:pt x="8" y="26"/>
                </a:lnTo>
                <a:lnTo>
                  <a:pt x="19" y="27"/>
                </a:lnTo>
                <a:lnTo>
                  <a:pt x="28" y="26"/>
                </a:lnTo>
                <a:lnTo>
                  <a:pt x="33" y="26"/>
                </a:lnTo>
                <a:lnTo>
                  <a:pt x="34" y="23"/>
                </a:lnTo>
                <a:lnTo>
                  <a:pt x="38" y="15"/>
                </a:lnTo>
                <a:lnTo>
                  <a:pt x="39" y="7"/>
                </a:lnTo>
                <a:lnTo>
                  <a:pt x="36" y="1"/>
                </a:lnTo>
                <a:lnTo>
                  <a:pt x="31" y="0"/>
                </a:lnTo>
                <a:lnTo>
                  <a:pt x="25" y="2"/>
                </a:lnTo>
                <a:lnTo>
                  <a:pt x="18" y="3"/>
                </a:lnTo>
                <a:lnTo>
                  <a:pt x="14" y="1"/>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660" name="Freeform 84"/>
          <p:cNvSpPr>
            <a:spLocks/>
          </p:cNvSpPr>
          <p:nvPr/>
        </p:nvSpPr>
        <p:spPr bwMode="auto">
          <a:xfrm>
            <a:off x="3352851" y="2582915"/>
            <a:ext cx="22225" cy="34925"/>
          </a:xfrm>
          <a:custGeom>
            <a:avLst/>
            <a:gdLst>
              <a:gd name="T0" fmla="*/ 2147483647 w 29"/>
              <a:gd name="T1" fmla="*/ 2147483647 h 44"/>
              <a:gd name="T2" fmla="*/ 2147483647 w 29"/>
              <a:gd name="T3" fmla="*/ 0 h 44"/>
              <a:gd name="T4" fmla="*/ 2147483647 w 29"/>
              <a:gd name="T5" fmla="*/ 0 h 44"/>
              <a:gd name="T6" fmla="*/ 2147483647 w 29"/>
              <a:gd name="T7" fmla="*/ 2147483647 h 44"/>
              <a:gd name="T8" fmla="*/ 2147483647 w 29"/>
              <a:gd name="T9" fmla="*/ 2147483647 h 44"/>
              <a:gd name="T10" fmla="*/ 2147483647 w 29"/>
              <a:gd name="T11" fmla="*/ 2147483647 h 44"/>
              <a:gd name="T12" fmla="*/ 0 w 29"/>
              <a:gd name="T13" fmla="*/ 2147483647 h 44"/>
              <a:gd name="T14" fmla="*/ 0 w 29"/>
              <a:gd name="T15" fmla="*/ 2147483647 h 44"/>
              <a:gd name="T16" fmla="*/ 2147483647 w 29"/>
              <a:gd name="T17" fmla="*/ 2147483647 h 44"/>
              <a:gd name="T18" fmla="*/ 2147483647 w 29"/>
              <a:gd name="T19" fmla="*/ 2147483647 h 44"/>
              <a:gd name="T20" fmla="*/ 2147483647 w 29"/>
              <a:gd name="T21" fmla="*/ 2147483647 h 44"/>
              <a:gd name="T22" fmla="*/ 2147483647 w 29"/>
              <a:gd name="T23" fmla="*/ 2147483647 h 44"/>
              <a:gd name="T24" fmla="*/ 2147483647 w 29"/>
              <a:gd name="T25" fmla="*/ 2147483647 h 44"/>
              <a:gd name="T26" fmla="*/ 2147483647 w 29"/>
              <a:gd name="T27" fmla="*/ 2147483647 h 44"/>
              <a:gd name="T28" fmla="*/ 2147483647 w 29"/>
              <a:gd name="T29" fmla="*/ 2147483647 h 44"/>
              <a:gd name="T30" fmla="*/ 2147483647 w 29"/>
              <a:gd name="T31" fmla="*/ 2147483647 h 44"/>
              <a:gd name="T32" fmla="*/ 2147483647 w 29"/>
              <a:gd name="T33" fmla="*/ 2147483647 h 44"/>
              <a:gd name="T34" fmla="*/ 2147483647 w 29"/>
              <a:gd name="T35" fmla="*/ 2147483647 h 44"/>
              <a:gd name="T36" fmla="*/ 2147483647 w 29"/>
              <a:gd name="T37" fmla="*/ 2147483647 h 44"/>
              <a:gd name="T38" fmla="*/ 2147483647 w 29"/>
              <a:gd name="T39" fmla="*/ 2147483647 h 44"/>
              <a:gd name="T40" fmla="*/ 2147483647 w 29"/>
              <a:gd name="T41" fmla="*/ 2147483647 h 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9"/>
              <a:gd name="T64" fmla="*/ 0 h 44"/>
              <a:gd name="T65" fmla="*/ 29 w 29"/>
              <a:gd name="T66" fmla="*/ 44 h 4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9" h="44">
                <a:moveTo>
                  <a:pt x="23" y="1"/>
                </a:moveTo>
                <a:lnTo>
                  <a:pt x="22" y="0"/>
                </a:lnTo>
                <a:lnTo>
                  <a:pt x="18" y="0"/>
                </a:lnTo>
                <a:lnTo>
                  <a:pt x="13" y="1"/>
                </a:lnTo>
                <a:lnTo>
                  <a:pt x="8" y="9"/>
                </a:lnTo>
                <a:lnTo>
                  <a:pt x="4" y="18"/>
                </a:lnTo>
                <a:lnTo>
                  <a:pt x="0" y="25"/>
                </a:lnTo>
                <a:lnTo>
                  <a:pt x="0" y="29"/>
                </a:lnTo>
                <a:lnTo>
                  <a:pt x="6" y="31"/>
                </a:lnTo>
                <a:lnTo>
                  <a:pt x="8" y="31"/>
                </a:lnTo>
                <a:lnTo>
                  <a:pt x="13" y="32"/>
                </a:lnTo>
                <a:lnTo>
                  <a:pt x="16" y="36"/>
                </a:lnTo>
                <a:lnTo>
                  <a:pt x="19" y="41"/>
                </a:lnTo>
                <a:lnTo>
                  <a:pt x="20" y="44"/>
                </a:lnTo>
                <a:lnTo>
                  <a:pt x="23" y="40"/>
                </a:lnTo>
                <a:lnTo>
                  <a:pt x="27" y="34"/>
                </a:lnTo>
                <a:lnTo>
                  <a:pt x="28" y="32"/>
                </a:lnTo>
                <a:lnTo>
                  <a:pt x="29" y="27"/>
                </a:lnTo>
                <a:lnTo>
                  <a:pt x="29" y="18"/>
                </a:lnTo>
                <a:lnTo>
                  <a:pt x="28" y="7"/>
                </a:lnTo>
                <a:lnTo>
                  <a:pt x="23"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661" name="Freeform 85"/>
          <p:cNvSpPr>
            <a:spLocks/>
          </p:cNvSpPr>
          <p:nvPr/>
        </p:nvSpPr>
        <p:spPr bwMode="auto">
          <a:xfrm>
            <a:off x="3352851" y="2582915"/>
            <a:ext cx="22225" cy="34925"/>
          </a:xfrm>
          <a:custGeom>
            <a:avLst/>
            <a:gdLst>
              <a:gd name="T0" fmla="*/ 2147483647 w 29"/>
              <a:gd name="T1" fmla="*/ 2147483647 h 44"/>
              <a:gd name="T2" fmla="*/ 2147483647 w 29"/>
              <a:gd name="T3" fmla="*/ 2147483647 h 44"/>
              <a:gd name="T4" fmla="*/ 2147483647 w 29"/>
              <a:gd name="T5" fmla="*/ 0 h 44"/>
              <a:gd name="T6" fmla="*/ 2147483647 w 29"/>
              <a:gd name="T7" fmla="*/ 0 h 44"/>
              <a:gd name="T8" fmla="*/ 2147483647 w 29"/>
              <a:gd name="T9" fmla="*/ 2147483647 h 44"/>
              <a:gd name="T10" fmla="*/ 2147483647 w 29"/>
              <a:gd name="T11" fmla="*/ 2147483647 h 44"/>
              <a:gd name="T12" fmla="*/ 2147483647 w 29"/>
              <a:gd name="T13" fmla="*/ 2147483647 h 44"/>
              <a:gd name="T14" fmla="*/ 2147483647 w 29"/>
              <a:gd name="T15" fmla="*/ 2147483647 h 44"/>
              <a:gd name="T16" fmla="*/ 0 w 29"/>
              <a:gd name="T17" fmla="*/ 2147483647 h 44"/>
              <a:gd name="T18" fmla="*/ 0 w 29"/>
              <a:gd name="T19" fmla="*/ 2147483647 h 44"/>
              <a:gd name="T20" fmla="*/ 2147483647 w 29"/>
              <a:gd name="T21" fmla="*/ 2147483647 h 44"/>
              <a:gd name="T22" fmla="*/ 2147483647 w 29"/>
              <a:gd name="T23" fmla="*/ 2147483647 h 44"/>
              <a:gd name="T24" fmla="*/ 2147483647 w 29"/>
              <a:gd name="T25" fmla="*/ 2147483647 h 44"/>
              <a:gd name="T26" fmla="*/ 2147483647 w 29"/>
              <a:gd name="T27" fmla="*/ 2147483647 h 44"/>
              <a:gd name="T28" fmla="*/ 2147483647 w 29"/>
              <a:gd name="T29" fmla="*/ 2147483647 h 44"/>
              <a:gd name="T30" fmla="*/ 2147483647 w 29"/>
              <a:gd name="T31" fmla="*/ 2147483647 h 44"/>
              <a:gd name="T32" fmla="*/ 2147483647 w 29"/>
              <a:gd name="T33" fmla="*/ 2147483647 h 44"/>
              <a:gd name="T34" fmla="*/ 2147483647 w 29"/>
              <a:gd name="T35" fmla="*/ 2147483647 h 44"/>
              <a:gd name="T36" fmla="*/ 2147483647 w 29"/>
              <a:gd name="T37" fmla="*/ 2147483647 h 44"/>
              <a:gd name="T38" fmla="*/ 2147483647 w 29"/>
              <a:gd name="T39" fmla="*/ 2147483647 h 44"/>
              <a:gd name="T40" fmla="*/ 2147483647 w 29"/>
              <a:gd name="T41" fmla="*/ 2147483647 h 44"/>
              <a:gd name="T42" fmla="*/ 2147483647 w 29"/>
              <a:gd name="T43" fmla="*/ 2147483647 h 44"/>
              <a:gd name="T44" fmla="*/ 2147483647 w 29"/>
              <a:gd name="T45" fmla="*/ 2147483647 h 44"/>
              <a:gd name="T46" fmla="*/ 2147483647 w 29"/>
              <a:gd name="T47" fmla="*/ 2147483647 h 44"/>
              <a:gd name="T48" fmla="*/ 2147483647 w 29"/>
              <a:gd name="T49" fmla="*/ 2147483647 h 44"/>
              <a:gd name="T50" fmla="*/ 2147483647 w 29"/>
              <a:gd name="T51" fmla="*/ 2147483647 h 4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9"/>
              <a:gd name="T79" fmla="*/ 0 h 44"/>
              <a:gd name="T80" fmla="*/ 29 w 29"/>
              <a:gd name="T81" fmla="*/ 44 h 4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9" h="44">
                <a:moveTo>
                  <a:pt x="23" y="1"/>
                </a:moveTo>
                <a:lnTo>
                  <a:pt x="23" y="1"/>
                </a:lnTo>
                <a:lnTo>
                  <a:pt x="22" y="0"/>
                </a:lnTo>
                <a:lnTo>
                  <a:pt x="18" y="0"/>
                </a:lnTo>
                <a:lnTo>
                  <a:pt x="13" y="1"/>
                </a:lnTo>
                <a:lnTo>
                  <a:pt x="8" y="9"/>
                </a:lnTo>
                <a:lnTo>
                  <a:pt x="4" y="18"/>
                </a:lnTo>
                <a:lnTo>
                  <a:pt x="0" y="25"/>
                </a:lnTo>
                <a:lnTo>
                  <a:pt x="0" y="29"/>
                </a:lnTo>
                <a:lnTo>
                  <a:pt x="6" y="31"/>
                </a:lnTo>
                <a:lnTo>
                  <a:pt x="8" y="31"/>
                </a:lnTo>
                <a:lnTo>
                  <a:pt x="13" y="32"/>
                </a:lnTo>
                <a:lnTo>
                  <a:pt x="16" y="36"/>
                </a:lnTo>
                <a:lnTo>
                  <a:pt x="19" y="41"/>
                </a:lnTo>
                <a:lnTo>
                  <a:pt x="20" y="44"/>
                </a:lnTo>
                <a:lnTo>
                  <a:pt x="23" y="40"/>
                </a:lnTo>
                <a:lnTo>
                  <a:pt x="27" y="34"/>
                </a:lnTo>
                <a:lnTo>
                  <a:pt x="28" y="32"/>
                </a:lnTo>
                <a:lnTo>
                  <a:pt x="29" y="27"/>
                </a:lnTo>
                <a:lnTo>
                  <a:pt x="29" y="18"/>
                </a:lnTo>
                <a:lnTo>
                  <a:pt x="28" y="7"/>
                </a:lnTo>
                <a:lnTo>
                  <a:pt x="23" y="1"/>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662" name="Freeform 86"/>
          <p:cNvSpPr>
            <a:spLocks/>
          </p:cNvSpPr>
          <p:nvPr/>
        </p:nvSpPr>
        <p:spPr bwMode="auto">
          <a:xfrm>
            <a:off x="3363916" y="2647953"/>
            <a:ext cx="53975" cy="73025"/>
          </a:xfrm>
          <a:custGeom>
            <a:avLst/>
            <a:gdLst>
              <a:gd name="T0" fmla="*/ 2147483647 w 76"/>
              <a:gd name="T1" fmla="*/ 0 h 91"/>
              <a:gd name="T2" fmla="*/ 2147483647 w 76"/>
              <a:gd name="T3" fmla="*/ 0 h 91"/>
              <a:gd name="T4" fmla="*/ 2147483647 w 76"/>
              <a:gd name="T5" fmla="*/ 2147483647 h 91"/>
              <a:gd name="T6" fmla="*/ 2147483647 w 76"/>
              <a:gd name="T7" fmla="*/ 2147483647 h 91"/>
              <a:gd name="T8" fmla="*/ 2147483647 w 76"/>
              <a:gd name="T9" fmla="*/ 2147483647 h 91"/>
              <a:gd name="T10" fmla="*/ 2147483647 w 76"/>
              <a:gd name="T11" fmla="*/ 2147483647 h 91"/>
              <a:gd name="T12" fmla="*/ 2147483647 w 76"/>
              <a:gd name="T13" fmla="*/ 2147483647 h 91"/>
              <a:gd name="T14" fmla="*/ 2147483647 w 76"/>
              <a:gd name="T15" fmla="*/ 2147483647 h 91"/>
              <a:gd name="T16" fmla="*/ 2147483647 w 76"/>
              <a:gd name="T17" fmla="*/ 2147483647 h 91"/>
              <a:gd name="T18" fmla="*/ 2147483647 w 76"/>
              <a:gd name="T19" fmla="*/ 2147483647 h 91"/>
              <a:gd name="T20" fmla="*/ 2147483647 w 76"/>
              <a:gd name="T21" fmla="*/ 2147483647 h 91"/>
              <a:gd name="T22" fmla="*/ 2147483647 w 76"/>
              <a:gd name="T23" fmla="*/ 2147483647 h 91"/>
              <a:gd name="T24" fmla="*/ 2147483647 w 76"/>
              <a:gd name="T25" fmla="*/ 2147483647 h 91"/>
              <a:gd name="T26" fmla="*/ 2147483647 w 76"/>
              <a:gd name="T27" fmla="*/ 2147483647 h 91"/>
              <a:gd name="T28" fmla="*/ 0 w 76"/>
              <a:gd name="T29" fmla="*/ 2147483647 h 91"/>
              <a:gd name="T30" fmla="*/ 0 w 76"/>
              <a:gd name="T31" fmla="*/ 2147483647 h 91"/>
              <a:gd name="T32" fmla="*/ 2147483647 w 76"/>
              <a:gd name="T33" fmla="*/ 2147483647 h 91"/>
              <a:gd name="T34" fmla="*/ 2147483647 w 76"/>
              <a:gd name="T35" fmla="*/ 2147483647 h 91"/>
              <a:gd name="T36" fmla="*/ 2147483647 w 76"/>
              <a:gd name="T37" fmla="*/ 2147483647 h 91"/>
              <a:gd name="T38" fmla="*/ 2147483647 w 76"/>
              <a:gd name="T39" fmla="*/ 2147483647 h 91"/>
              <a:gd name="T40" fmla="*/ 2147483647 w 76"/>
              <a:gd name="T41" fmla="*/ 2147483647 h 91"/>
              <a:gd name="T42" fmla="*/ 2147483647 w 76"/>
              <a:gd name="T43" fmla="*/ 2147483647 h 91"/>
              <a:gd name="T44" fmla="*/ 2147483647 w 76"/>
              <a:gd name="T45" fmla="*/ 2147483647 h 91"/>
              <a:gd name="T46" fmla="*/ 2147483647 w 76"/>
              <a:gd name="T47" fmla="*/ 2147483647 h 91"/>
              <a:gd name="T48" fmla="*/ 2147483647 w 76"/>
              <a:gd name="T49" fmla="*/ 2147483647 h 91"/>
              <a:gd name="T50" fmla="*/ 2147483647 w 76"/>
              <a:gd name="T51" fmla="*/ 2147483647 h 91"/>
              <a:gd name="T52" fmla="*/ 2147483647 w 76"/>
              <a:gd name="T53" fmla="*/ 2147483647 h 91"/>
              <a:gd name="T54" fmla="*/ 2147483647 w 76"/>
              <a:gd name="T55" fmla="*/ 2147483647 h 91"/>
              <a:gd name="T56" fmla="*/ 2147483647 w 76"/>
              <a:gd name="T57" fmla="*/ 2147483647 h 91"/>
              <a:gd name="T58" fmla="*/ 2147483647 w 76"/>
              <a:gd name="T59" fmla="*/ 2147483647 h 91"/>
              <a:gd name="T60" fmla="*/ 2147483647 w 76"/>
              <a:gd name="T61" fmla="*/ 2147483647 h 91"/>
              <a:gd name="T62" fmla="*/ 2147483647 w 76"/>
              <a:gd name="T63" fmla="*/ 2147483647 h 91"/>
              <a:gd name="T64" fmla="*/ 2147483647 w 76"/>
              <a:gd name="T65" fmla="*/ 2147483647 h 91"/>
              <a:gd name="T66" fmla="*/ 2147483647 w 76"/>
              <a:gd name="T67" fmla="*/ 2147483647 h 91"/>
              <a:gd name="T68" fmla="*/ 2147483647 w 76"/>
              <a:gd name="T69" fmla="*/ 2147483647 h 91"/>
              <a:gd name="T70" fmla="*/ 2147483647 w 76"/>
              <a:gd name="T71" fmla="*/ 2147483647 h 91"/>
              <a:gd name="T72" fmla="*/ 2147483647 w 76"/>
              <a:gd name="T73" fmla="*/ 2147483647 h 91"/>
              <a:gd name="T74" fmla="*/ 2147483647 w 76"/>
              <a:gd name="T75" fmla="*/ 2147483647 h 91"/>
              <a:gd name="T76" fmla="*/ 2147483647 w 76"/>
              <a:gd name="T77" fmla="*/ 2147483647 h 91"/>
              <a:gd name="T78" fmla="*/ 2147483647 w 76"/>
              <a:gd name="T79" fmla="*/ 2147483647 h 91"/>
              <a:gd name="T80" fmla="*/ 2147483647 w 76"/>
              <a:gd name="T81" fmla="*/ 2147483647 h 91"/>
              <a:gd name="T82" fmla="*/ 2147483647 w 76"/>
              <a:gd name="T83" fmla="*/ 2147483647 h 91"/>
              <a:gd name="T84" fmla="*/ 2147483647 w 76"/>
              <a:gd name="T85" fmla="*/ 2147483647 h 91"/>
              <a:gd name="T86" fmla="*/ 2147483647 w 76"/>
              <a:gd name="T87" fmla="*/ 2147483647 h 91"/>
              <a:gd name="T88" fmla="*/ 2147483647 w 76"/>
              <a:gd name="T89" fmla="*/ 2147483647 h 91"/>
              <a:gd name="T90" fmla="*/ 2147483647 w 76"/>
              <a:gd name="T91" fmla="*/ 2147483647 h 91"/>
              <a:gd name="T92" fmla="*/ 2147483647 w 76"/>
              <a:gd name="T93" fmla="*/ 2147483647 h 91"/>
              <a:gd name="T94" fmla="*/ 2147483647 w 76"/>
              <a:gd name="T95" fmla="*/ 2147483647 h 91"/>
              <a:gd name="T96" fmla="*/ 2147483647 w 76"/>
              <a:gd name="T97" fmla="*/ 2147483647 h 91"/>
              <a:gd name="T98" fmla="*/ 2147483647 w 76"/>
              <a:gd name="T99" fmla="*/ 2147483647 h 91"/>
              <a:gd name="T100" fmla="*/ 2147483647 w 76"/>
              <a:gd name="T101" fmla="*/ 2147483647 h 91"/>
              <a:gd name="T102" fmla="*/ 2147483647 w 76"/>
              <a:gd name="T103" fmla="*/ 2147483647 h 91"/>
              <a:gd name="T104" fmla="*/ 2147483647 w 76"/>
              <a:gd name="T105" fmla="*/ 2147483647 h 91"/>
              <a:gd name="T106" fmla="*/ 2147483647 w 76"/>
              <a:gd name="T107" fmla="*/ 2147483647 h 91"/>
              <a:gd name="T108" fmla="*/ 2147483647 w 76"/>
              <a:gd name="T109" fmla="*/ 2147483647 h 91"/>
              <a:gd name="T110" fmla="*/ 2147483647 w 76"/>
              <a:gd name="T111" fmla="*/ 2147483647 h 91"/>
              <a:gd name="T112" fmla="*/ 2147483647 w 76"/>
              <a:gd name="T113" fmla="*/ 2147483647 h 91"/>
              <a:gd name="T114" fmla="*/ 2147483647 w 76"/>
              <a:gd name="T115" fmla="*/ 2147483647 h 91"/>
              <a:gd name="T116" fmla="*/ 2147483647 w 76"/>
              <a:gd name="T117" fmla="*/ 0 h 9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76"/>
              <a:gd name="T178" fmla="*/ 0 h 91"/>
              <a:gd name="T179" fmla="*/ 76 w 76"/>
              <a:gd name="T180" fmla="*/ 91 h 9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76" h="91">
                <a:moveTo>
                  <a:pt x="16" y="0"/>
                </a:moveTo>
                <a:lnTo>
                  <a:pt x="15" y="0"/>
                </a:lnTo>
                <a:lnTo>
                  <a:pt x="12" y="1"/>
                </a:lnTo>
                <a:lnTo>
                  <a:pt x="8" y="5"/>
                </a:lnTo>
                <a:lnTo>
                  <a:pt x="6" y="19"/>
                </a:lnTo>
                <a:lnTo>
                  <a:pt x="4" y="33"/>
                </a:lnTo>
                <a:lnTo>
                  <a:pt x="3" y="42"/>
                </a:lnTo>
                <a:lnTo>
                  <a:pt x="3" y="48"/>
                </a:lnTo>
                <a:lnTo>
                  <a:pt x="6" y="49"/>
                </a:lnTo>
                <a:lnTo>
                  <a:pt x="11" y="50"/>
                </a:lnTo>
                <a:lnTo>
                  <a:pt x="13" y="52"/>
                </a:lnTo>
                <a:lnTo>
                  <a:pt x="12" y="56"/>
                </a:lnTo>
                <a:lnTo>
                  <a:pt x="6" y="59"/>
                </a:lnTo>
                <a:lnTo>
                  <a:pt x="1" y="64"/>
                </a:lnTo>
                <a:lnTo>
                  <a:pt x="0" y="71"/>
                </a:lnTo>
                <a:lnTo>
                  <a:pt x="0" y="78"/>
                </a:lnTo>
                <a:lnTo>
                  <a:pt x="1" y="80"/>
                </a:lnTo>
                <a:lnTo>
                  <a:pt x="4" y="82"/>
                </a:lnTo>
                <a:lnTo>
                  <a:pt x="9" y="86"/>
                </a:lnTo>
                <a:lnTo>
                  <a:pt x="16" y="88"/>
                </a:lnTo>
                <a:lnTo>
                  <a:pt x="21" y="85"/>
                </a:lnTo>
                <a:lnTo>
                  <a:pt x="24" y="79"/>
                </a:lnTo>
                <a:lnTo>
                  <a:pt x="27" y="73"/>
                </a:lnTo>
                <a:lnTo>
                  <a:pt x="31" y="71"/>
                </a:lnTo>
                <a:lnTo>
                  <a:pt x="38" y="74"/>
                </a:lnTo>
                <a:lnTo>
                  <a:pt x="43" y="78"/>
                </a:lnTo>
                <a:lnTo>
                  <a:pt x="49" y="81"/>
                </a:lnTo>
                <a:lnTo>
                  <a:pt x="54" y="86"/>
                </a:lnTo>
                <a:lnTo>
                  <a:pt x="61" y="89"/>
                </a:lnTo>
                <a:lnTo>
                  <a:pt x="67" y="91"/>
                </a:lnTo>
                <a:lnTo>
                  <a:pt x="71" y="91"/>
                </a:lnTo>
                <a:lnTo>
                  <a:pt x="75" y="89"/>
                </a:lnTo>
                <a:lnTo>
                  <a:pt x="76" y="85"/>
                </a:lnTo>
                <a:lnTo>
                  <a:pt x="74" y="73"/>
                </a:lnTo>
                <a:lnTo>
                  <a:pt x="70" y="63"/>
                </a:lnTo>
                <a:lnTo>
                  <a:pt x="66" y="57"/>
                </a:lnTo>
                <a:lnTo>
                  <a:pt x="63" y="55"/>
                </a:lnTo>
                <a:lnTo>
                  <a:pt x="62" y="52"/>
                </a:lnTo>
                <a:lnTo>
                  <a:pt x="60" y="48"/>
                </a:lnTo>
                <a:lnTo>
                  <a:pt x="58" y="44"/>
                </a:lnTo>
                <a:lnTo>
                  <a:pt x="53" y="44"/>
                </a:lnTo>
                <a:lnTo>
                  <a:pt x="50" y="45"/>
                </a:lnTo>
                <a:lnTo>
                  <a:pt x="44" y="44"/>
                </a:lnTo>
                <a:lnTo>
                  <a:pt x="38" y="42"/>
                </a:lnTo>
                <a:lnTo>
                  <a:pt x="34" y="39"/>
                </a:lnTo>
                <a:lnTo>
                  <a:pt x="29" y="35"/>
                </a:lnTo>
                <a:lnTo>
                  <a:pt x="27" y="32"/>
                </a:lnTo>
                <a:lnTo>
                  <a:pt x="27" y="28"/>
                </a:lnTo>
                <a:lnTo>
                  <a:pt x="31" y="27"/>
                </a:lnTo>
                <a:lnTo>
                  <a:pt x="53" y="25"/>
                </a:lnTo>
                <a:lnTo>
                  <a:pt x="53" y="8"/>
                </a:lnTo>
                <a:lnTo>
                  <a:pt x="52" y="8"/>
                </a:lnTo>
                <a:lnTo>
                  <a:pt x="49" y="8"/>
                </a:lnTo>
                <a:lnTo>
                  <a:pt x="44" y="9"/>
                </a:lnTo>
                <a:lnTo>
                  <a:pt x="38" y="9"/>
                </a:lnTo>
                <a:lnTo>
                  <a:pt x="32" y="8"/>
                </a:lnTo>
                <a:lnTo>
                  <a:pt x="27" y="6"/>
                </a:lnTo>
                <a:lnTo>
                  <a:pt x="21" y="3"/>
                </a:lnTo>
                <a:lnTo>
                  <a:pt x="1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663" name="Freeform 87"/>
          <p:cNvSpPr>
            <a:spLocks/>
          </p:cNvSpPr>
          <p:nvPr/>
        </p:nvSpPr>
        <p:spPr bwMode="auto">
          <a:xfrm>
            <a:off x="3363916" y="2647953"/>
            <a:ext cx="53975" cy="73025"/>
          </a:xfrm>
          <a:custGeom>
            <a:avLst/>
            <a:gdLst>
              <a:gd name="T0" fmla="*/ 2147483647 w 76"/>
              <a:gd name="T1" fmla="*/ 0 h 91"/>
              <a:gd name="T2" fmla="*/ 2147483647 w 76"/>
              <a:gd name="T3" fmla="*/ 2147483647 h 91"/>
              <a:gd name="T4" fmla="*/ 2147483647 w 76"/>
              <a:gd name="T5" fmla="*/ 2147483647 h 91"/>
              <a:gd name="T6" fmla="*/ 2147483647 w 76"/>
              <a:gd name="T7" fmla="*/ 2147483647 h 91"/>
              <a:gd name="T8" fmla="*/ 2147483647 w 76"/>
              <a:gd name="T9" fmla="*/ 2147483647 h 91"/>
              <a:gd name="T10" fmla="*/ 2147483647 w 76"/>
              <a:gd name="T11" fmla="*/ 2147483647 h 91"/>
              <a:gd name="T12" fmla="*/ 2147483647 w 76"/>
              <a:gd name="T13" fmla="*/ 2147483647 h 91"/>
              <a:gd name="T14" fmla="*/ 2147483647 w 76"/>
              <a:gd name="T15" fmla="*/ 2147483647 h 91"/>
              <a:gd name="T16" fmla="*/ 2147483647 w 76"/>
              <a:gd name="T17" fmla="*/ 2147483647 h 91"/>
              <a:gd name="T18" fmla="*/ 0 w 76"/>
              <a:gd name="T19" fmla="*/ 2147483647 h 91"/>
              <a:gd name="T20" fmla="*/ 2147483647 w 76"/>
              <a:gd name="T21" fmla="*/ 2147483647 h 91"/>
              <a:gd name="T22" fmla="*/ 2147483647 w 76"/>
              <a:gd name="T23" fmla="*/ 2147483647 h 91"/>
              <a:gd name="T24" fmla="*/ 2147483647 w 76"/>
              <a:gd name="T25" fmla="*/ 2147483647 h 91"/>
              <a:gd name="T26" fmla="*/ 2147483647 w 76"/>
              <a:gd name="T27" fmla="*/ 2147483647 h 91"/>
              <a:gd name="T28" fmla="*/ 2147483647 w 76"/>
              <a:gd name="T29" fmla="*/ 2147483647 h 91"/>
              <a:gd name="T30" fmla="*/ 2147483647 w 76"/>
              <a:gd name="T31" fmla="*/ 2147483647 h 91"/>
              <a:gd name="T32" fmla="*/ 2147483647 w 76"/>
              <a:gd name="T33" fmla="*/ 2147483647 h 91"/>
              <a:gd name="T34" fmla="*/ 2147483647 w 76"/>
              <a:gd name="T35" fmla="*/ 2147483647 h 91"/>
              <a:gd name="T36" fmla="*/ 2147483647 w 76"/>
              <a:gd name="T37" fmla="*/ 2147483647 h 91"/>
              <a:gd name="T38" fmla="*/ 2147483647 w 76"/>
              <a:gd name="T39" fmla="*/ 2147483647 h 91"/>
              <a:gd name="T40" fmla="*/ 2147483647 w 76"/>
              <a:gd name="T41" fmla="*/ 2147483647 h 91"/>
              <a:gd name="T42" fmla="*/ 2147483647 w 76"/>
              <a:gd name="T43" fmla="*/ 2147483647 h 91"/>
              <a:gd name="T44" fmla="*/ 2147483647 w 76"/>
              <a:gd name="T45" fmla="*/ 2147483647 h 91"/>
              <a:gd name="T46" fmla="*/ 2147483647 w 76"/>
              <a:gd name="T47" fmla="*/ 2147483647 h 91"/>
              <a:gd name="T48" fmla="*/ 2147483647 w 76"/>
              <a:gd name="T49" fmla="*/ 2147483647 h 91"/>
              <a:gd name="T50" fmla="*/ 2147483647 w 76"/>
              <a:gd name="T51" fmla="*/ 2147483647 h 91"/>
              <a:gd name="T52" fmla="*/ 2147483647 w 76"/>
              <a:gd name="T53" fmla="*/ 2147483647 h 91"/>
              <a:gd name="T54" fmla="*/ 2147483647 w 76"/>
              <a:gd name="T55" fmla="*/ 2147483647 h 91"/>
              <a:gd name="T56" fmla="*/ 2147483647 w 76"/>
              <a:gd name="T57" fmla="*/ 2147483647 h 91"/>
              <a:gd name="T58" fmla="*/ 2147483647 w 76"/>
              <a:gd name="T59" fmla="*/ 2147483647 h 91"/>
              <a:gd name="T60" fmla="*/ 2147483647 w 76"/>
              <a:gd name="T61" fmla="*/ 2147483647 h 91"/>
              <a:gd name="T62" fmla="*/ 2147483647 w 76"/>
              <a:gd name="T63" fmla="*/ 2147483647 h 91"/>
              <a:gd name="T64" fmla="*/ 2147483647 w 76"/>
              <a:gd name="T65" fmla="*/ 2147483647 h 91"/>
              <a:gd name="T66" fmla="*/ 2147483647 w 76"/>
              <a:gd name="T67" fmla="*/ 2147483647 h 91"/>
              <a:gd name="T68" fmla="*/ 2147483647 w 76"/>
              <a:gd name="T69" fmla="*/ 0 h 9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6"/>
              <a:gd name="T106" fmla="*/ 0 h 91"/>
              <a:gd name="T107" fmla="*/ 76 w 76"/>
              <a:gd name="T108" fmla="*/ 91 h 9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6" h="91">
                <a:moveTo>
                  <a:pt x="16" y="0"/>
                </a:moveTo>
                <a:lnTo>
                  <a:pt x="16" y="0"/>
                </a:lnTo>
                <a:lnTo>
                  <a:pt x="15" y="0"/>
                </a:lnTo>
                <a:lnTo>
                  <a:pt x="12" y="1"/>
                </a:lnTo>
                <a:lnTo>
                  <a:pt x="8" y="5"/>
                </a:lnTo>
                <a:lnTo>
                  <a:pt x="6" y="19"/>
                </a:lnTo>
                <a:lnTo>
                  <a:pt x="4" y="33"/>
                </a:lnTo>
                <a:lnTo>
                  <a:pt x="3" y="42"/>
                </a:lnTo>
                <a:lnTo>
                  <a:pt x="3" y="48"/>
                </a:lnTo>
                <a:lnTo>
                  <a:pt x="6" y="49"/>
                </a:lnTo>
                <a:lnTo>
                  <a:pt x="11" y="50"/>
                </a:lnTo>
                <a:lnTo>
                  <a:pt x="13" y="52"/>
                </a:lnTo>
                <a:lnTo>
                  <a:pt x="12" y="56"/>
                </a:lnTo>
                <a:lnTo>
                  <a:pt x="6" y="59"/>
                </a:lnTo>
                <a:lnTo>
                  <a:pt x="1" y="64"/>
                </a:lnTo>
                <a:lnTo>
                  <a:pt x="0" y="71"/>
                </a:lnTo>
                <a:lnTo>
                  <a:pt x="0" y="78"/>
                </a:lnTo>
                <a:lnTo>
                  <a:pt x="1" y="80"/>
                </a:lnTo>
                <a:lnTo>
                  <a:pt x="4" y="82"/>
                </a:lnTo>
                <a:lnTo>
                  <a:pt x="9" y="86"/>
                </a:lnTo>
                <a:lnTo>
                  <a:pt x="16" y="88"/>
                </a:lnTo>
                <a:lnTo>
                  <a:pt x="21" y="85"/>
                </a:lnTo>
                <a:lnTo>
                  <a:pt x="24" y="79"/>
                </a:lnTo>
                <a:lnTo>
                  <a:pt x="27" y="73"/>
                </a:lnTo>
                <a:lnTo>
                  <a:pt x="31" y="71"/>
                </a:lnTo>
                <a:lnTo>
                  <a:pt x="38" y="74"/>
                </a:lnTo>
                <a:lnTo>
                  <a:pt x="43" y="78"/>
                </a:lnTo>
                <a:lnTo>
                  <a:pt x="49" y="81"/>
                </a:lnTo>
                <a:lnTo>
                  <a:pt x="54" y="86"/>
                </a:lnTo>
                <a:lnTo>
                  <a:pt x="61" y="89"/>
                </a:lnTo>
                <a:lnTo>
                  <a:pt x="67" y="91"/>
                </a:lnTo>
                <a:lnTo>
                  <a:pt x="71" y="91"/>
                </a:lnTo>
                <a:lnTo>
                  <a:pt x="75" y="89"/>
                </a:lnTo>
                <a:lnTo>
                  <a:pt x="76" y="85"/>
                </a:lnTo>
                <a:lnTo>
                  <a:pt x="74" y="73"/>
                </a:lnTo>
                <a:lnTo>
                  <a:pt x="70" y="63"/>
                </a:lnTo>
                <a:lnTo>
                  <a:pt x="66" y="57"/>
                </a:lnTo>
                <a:lnTo>
                  <a:pt x="63" y="55"/>
                </a:lnTo>
                <a:lnTo>
                  <a:pt x="62" y="52"/>
                </a:lnTo>
                <a:lnTo>
                  <a:pt x="60" y="48"/>
                </a:lnTo>
                <a:lnTo>
                  <a:pt x="58" y="44"/>
                </a:lnTo>
                <a:lnTo>
                  <a:pt x="53" y="44"/>
                </a:lnTo>
                <a:lnTo>
                  <a:pt x="50" y="45"/>
                </a:lnTo>
                <a:lnTo>
                  <a:pt x="44" y="44"/>
                </a:lnTo>
                <a:lnTo>
                  <a:pt x="38" y="42"/>
                </a:lnTo>
                <a:lnTo>
                  <a:pt x="34" y="39"/>
                </a:lnTo>
                <a:lnTo>
                  <a:pt x="29" y="35"/>
                </a:lnTo>
                <a:lnTo>
                  <a:pt x="27" y="32"/>
                </a:lnTo>
                <a:lnTo>
                  <a:pt x="27" y="28"/>
                </a:lnTo>
                <a:lnTo>
                  <a:pt x="31" y="27"/>
                </a:lnTo>
                <a:lnTo>
                  <a:pt x="53" y="25"/>
                </a:lnTo>
                <a:lnTo>
                  <a:pt x="53" y="8"/>
                </a:lnTo>
                <a:lnTo>
                  <a:pt x="52" y="8"/>
                </a:lnTo>
                <a:lnTo>
                  <a:pt x="49" y="8"/>
                </a:lnTo>
                <a:lnTo>
                  <a:pt x="44" y="9"/>
                </a:lnTo>
                <a:lnTo>
                  <a:pt x="38" y="9"/>
                </a:lnTo>
                <a:lnTo>
                  <a:pt x="32" y="8"/>
                </a:lnTo>
                <a:lnTo>
                  <a:pt x="27" y="6"/>
                </a:lnTo>
                <a:lnTo>
                  <a:pt x="21" y="3"/>
                </a:lnTo>
                <a:lnTo>
                  <a:pt x="16" y="0"/>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664" name="Freeform 88"/>
          <p:cNvSpPr>
            <a:spLocks/>
          </p:cNvSpPr>
          <p:nvPr/>
        </p:nvSpPr>
        <p:spPr bwMode="auto">
          <a:xfrm>
            <a:off x="2541639" y="2717852"/>
            <a:ext cx="388937" cy="504825"/>
          </a:xfrm>
          <a:custGeom>
            <a:avLst/>
            <a:gdLst>
              <a:gd name="T0" fmla="*/ 2147483647 w 552"/>
              <a:gd name="T1" fmla="*/ 2147483647 h 635"/>
              <a:gd name="T2" fmla="*/ 2147483647 w 552"/>
              <a:gd name="T3" fmla="*/ 2147483647 h 635"/>
              <a:gd name="T4" fmla="*/ 2147483647 w 552"/>
              <a:gd name="T5" fmla="*/ 2147483647 h 635"/>
              <a:gd name="T6" fmla="*/ 2147483647 w 552"/>
              <a:gd name="T7" fmla="*/ 2147483647 h 635"/>
              <a:gd name="T8" fmla="*/ 2147483647 w 552"/>
              <a:gd name="T9" fmla="*/ 2147483647 h 635"/>
              <a:gd name="T10" fmla="*/ 2147483647 w 552"/>
              <a:gd name="T11" fmla="*/ 2147483647 h 635"/>
              <a:gd name="T12" fmla="*/ 2147483647 w 552"/>
              <a:gd name="T13" fmla="*/ 2147483647 h 635"/>
              <a:gd name="T14" fmla="*/ 2147483647 w 552"/>
              <a:gd name="T15" fmla="*/ 2147483647 h 635"/>
              <a:gd name="T16" fmla="*/ 2147483647 w 552"/>
              <a:gd name="T17" fmla="*/ 2147483647 h 635"/>
              <a:gd name="T18" fmla="*/ 2147483647 w 552"/>
              <a:gd name="T19" fmla="*/ 2147483647 h 635"/>
              <a:gd name="T20" fmla="*/ 2147483647 w 552"/>
              <a:gd name="T21" fmla="*/ 2147483647 h 635"/>
              <a:gd name="T22" fmla="*/ 2147483647 w 552"/>
              <a:gd name="T23" fmla="*/ 2147483647 h 635"/>
              <a:gd name="T24" fmla="*/ 2147483647 w 552"/>
              <a:gd name="T25" fmla="*/ 2147483647 h 635"/>
              <a:gd name="T26" fmla="*/ 2147483647 w 552"/>
              <a:gd name="T27" fmla="*/ 2147483647 h 635"/>
              <a:gd name="T28" fmla="*/ 2147483647 w 552"/>
              <a:gd name="T29" fmla="*/ 2147483647 h 635"/>
              <a:gd name="T30" fmla="*/ 2147483647 w 552"/>
              <a:gd name="T31" fmla="*/ 2147483647 h 635"/>
              <a:gd name="T32" fmla="*/ 2147483647 w 552"/>
              <a:gd name="T33" fmla="*/ 2147483647 h 635"/>
              <a:gd name="T34" fmla="*/ 2147483647 w 552"/>
              <a:gd name="T35" fmla="*/ 2147483647 h 635"/>
              <a:gd name="T36" fmla="*/ 2147483647 w 552"/>
              <a:gd name="T37" fmla="*/ 2147483647 h 635"/>
              <a:gd name="T38" fmla="*/ 2147483647 w 552"/>
              <a:gd name="T39" fmla="*/ 2147483647 h 635"/>
              <a:gd name="T40" fmla="*/ 2147483647 w 552"/>
              <a:gd name="T41" fmla="*/ 2147483647 h 635"/>
              <a:gd name="T42" fmla="*/ 2147483647 w 552"/>
              <a:gd name="T43" fmla="*/ 2147483647 h 635"/>
              <a:gd name="T44" fmla="*/ 2147483647 w 552"/>
              <a:gd name="T45" fmla="*/ 2147483647 h 635"/>
              <a:gd name="T46" fmla="*/ 2147483647 w 552"/>
              <a:gd name="T47" fmla="*/ 2147483647 h 635"/>
              <a:gd name="T48" fmla="*/ 2147483647 w 552"/>
              <a:gd name="T49" fmla="*/ 2147483647 h 635"/>
              <a:gd name="T50" fmla="*/ 2147483647 w 552"/>
              <a:gd name="T51" fmla="*/ 2147483647 h 635"/>
              <a:gd name="T52" fmla="*/ 2147483647 w 552"/>
              <a:gd name="T53" fmla="*/ 2147483647 h 635"/>
              <a:gd name="T54" fmla="*/ 2147483647 w 552"/>
              <a:gd name="T55" fmla="*/ 2147483647 h 635"/>
              <a:gd name="T56" fmla="*/ 2147483647 w 552"/>
              <a:gd name="T57" fmla="*/ 2147483647 h 635"/>
              <a:gd name="T58" fmla="*/ 2147483647 w 552"/>
              <a:gd name="T59" fmla="*/ 2147483647 h 635"/>
              <a:gd name="T60" fmla="*/ 2147483647 w 552"/>
              <a:gd name="T61" fmla="*/ 2147483647 h 635"/>
              <a:gd name="T62" fmla="*/ 2147483647 w 552"/>
              <a:gd name="T63" fmla="*/ 2147483647 h 635"/>
              <a:gd name="T64" fmla="*/ 2147483647 w 552"/>
              <a:gd name="T65" fmla="*/ 2147483647 h 635"/>
              <a:gd name="T66" fmla="*/ 2147483647 w 552"/>
              <a:gd name="T67" fmla="*/ 2147483647 h 635"/>
              <a:gd name="T68" fmla="*/ 2147483647 w 552"/>
              <a:gd name="T69" fmla="*/ 2147483647 h 635"/>
              <a:gd name="T70" fmla="*/ 2147483647 w 552"/>
              <a:gd name="T71" fmla="*/ 2147483647 h 635"/>
              <a:gd name="T72" fmla="*/ 2147483647 w 552"/>
              <a:gd name="T73" fmla="*/ 2147483647 h 635"/>
              <a:gd name="T74" fmla="*/ 2147483647 w 552"/>
              <a:gd name="T75" fmla="*/ 2147483647 h 635"/>
              <a:gd name="T76" fmla="*/ 2147483647 w 552"/>
              <a:gd name="T77" fmla="*/ 2147483647 h 635"/>
              <a:gd name="T78" fmla="*/ 2147483647 w 552"/>
              <a:gd name="T79" fmla="*/ 2147483647 h 635"/>
              <a:gd name="T80" fmla="*/ 2147483647 w 552"/>
              <a:gd name="T81" fmla="*/ 2147483647 h 635"/>
              <a:gd name="T82" fmla="*/ 2147483647 w 552"/>
              <a:gd name="T83" fmla="*/ 2147483647 h 635"/>
              <a:gd name="T84" fmla="*/ 2147483647 w 552"/>
              <a:gd name="T85" fmla="*/ 2147483647 h 635"/>
              <a:gd name="T86" fmla="*/ 2147483647 w 552"/>
              <a:gd name="T87" fmla="*/ 2147483647 h 635"/>
              <a:gd name="T88" fmla="*/ 2147483647 w 552"/>
              <a:gd name="T89" fmla="*/ 2147483647 h 635"/>
              <a:gd name="T90" fmla="*/ 2147483647 w 552"/>
              <a:gd name="T91" fmla="*/ 2147483647 h 635"/>
              <a:gd name="T92" fmla="*/ 2147483647 w 552"/>
              <a:gd name="T93" fmla="*/ 2147483647 h 635"/>
              <a:gd name="T94" fmla="*/ 2147483647 w 552"/>
              <a:gd name="T95" fmla="*/ 2147483647 h 635"/>
              <a:gd name="T96" fmla="*/ 2147483647 w 552"/>
              <a:gd name="T97" fmla="*/ 2147483647 h 635"/>
              <a:gd name="T98" fmla="*/ 2147483647 w 552"/>
              <a:gd name="T99" fmla="*/ 2147483647 h 635"/>
              <a:gd name="T100" fmla="*/ 2147483647 w 552"/>
              <a:gd name="T101" fmla="*/ 2147483647 h 635"/>
              <a:gd name="T102" fmla="*/ 2147483647 w 552"/>
              <a:gd name="T103" fmla="*/ 2147483647 h 635"/>
              <a:gd name="T104" fmla="*/ 2147483647 w 552"/>
              <a:gd name="T105" fmla="*/ 2147483647 h 635"/>
              <a:gd name="T106" fmla="*/ 2147483647 w 552"/>
              <a:gd name="T107" fmla="*/ 2147483647 h 635"/>
              <a:gd name="T108" fmla="*/ 2147483647 w 552"/>
              <a:gd name="T109" fmla="*/ 2147483647 h 635"/>
              <a:gd name="T110" fmla="*/ 2147483647 w 552"/>
              <a:gd name="T111" fmla="*/ 2147483647 h 635"/>
              <a:gd name="T112" fmla="*/ 2147483647 w 552"/>
              <a:gd name="T113" fmla="*/ 2147483647 h 635"/>
              <a:gd name="T114" fmla="*/ 2147483647 w 552"/>
              <a:gd name="T115" fmla="*/ 2147483647 h 635"/>
              <a:gd name="T116" fmla="*/ 2147483647 w 552"/>
              <a:gd name="T117" fmla="*/ 2147483647 h 635"/>
              <a:gd name="T118" fmla="*/ 2147483647 w 552"/>
              <a:gd name="T119" fmla="*/ 2147483647 h 635"/>
              <a:gd name="T120" fmla="*/ 2147483647 w 552"/>
              <a:gd name="T121" fmla="*/ 2147483647 h 63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52"/>
              <a:gd name="T184" fmla="*/ 0 h 635"/>
              <a:gd name="T185" fmla="*/ 552 w 552"/>
              <a:gd name="T186" fmla="*/ 635 h 63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52" h="635">
                <a:moveTo>
                  <a:pt x="158" y="246"/>
                </a:moveTo>
                <a:lnTo>
                  <a:pt x="182" y="248"/>
                </a:lnTo>
                <a:lnTo>
                  <a:pt x="182" y="246"/>
                </a:lnTo>
                <a:lnTo>
                  <a:pt x="184" y="244"/>
                </a:lnTo>
                <a:lnTo>
                  <a:pt x="187" y="242"/>
                </a:lnTo>
                <a:lnTo>
                  <a:pt x="193" y="246"/>
                </a:lnTo>
                <a:lnTo>
                  <a:pt x="194" y="246"/>
                </a:lnTo>
                <a:lnTo>
                  <a:pt x="196" y="247"/>
                </a:lnTo>
                <a:lnTo>
                  <a:pt x="200" y="249"/>
                </a:lnTo>
                <a:lnTo>
                  <a:pt x="205" y="250"/>
                </a:lnTo>
                <a:lnTo>
                  <a:pt x="211" y="253"/>
                </a:lnTo>
                <a:lnTo>
                  <a:pt x="217" y="255"/>
                </a:lnTo>
                <a:lnTo>
                  <a:pt x="224" y="256"/>
                </a:lnTo>
                <a:lnTo>
                  <a:pt x="229" y="256"/>
                </a:lnTo>
                <a:lnTo>
                  <a:pt x="267" y="276"/>
                </a:lnTo>
                <a:lnTo>
                  <a:pt x="270" y="277"/>
                </a:lnTo>
                <a:lnTo>
                  <a:pt x="274" y="281"/>
                </a:lnTo>
                <a:lnTo>
                  <a:pt x="277" y="288"/>
                </a:lnTo>
                <a:lnTo>
                  <a:pt x="270" y="296"/>
                </a:lnTo>
                <a:lnTo>
                  <a:pt x="271" y="296"/>
                </a:lnTo>
                <a:lnTo>
                  <a:pt x="274" y="295"/>
                </a:lnTo>
                <a:lnTo>
                  <a:pt x="279" y="294"/>
                </a:lnTo>
                <a:lnTo>
                  <a:pt x="286" y="294"/>
                </a:lnTo>
                <a:lnTo>
                  <a:pt x="291" y="295"/>
                </a:lnTo>
                <a:lnTo>
                  <a:pt x="297" y="298"/>
                </a:lnTo>
                <a:lnTo>
                  <a:pt x="302" y="302"/>
                </a:lnTo>
                <a:lnTo>
                  <a:pt x="304" y="310"/>
                </a:lnTo>
                <a:lnTo>
                  <a:pt x="305" y="314"/>
                </a:lnTo>
                <a:lnTo>
                  <a:pt x="306" y="322"/>
                </a:lnTo>
                <a:lnTo>
                  <a:pt x="309" y="334"/>
                </a:lnTo>
                <a:lnTo>
                  <a:pt x="311" y="349"/>
                </a:lnTo>
                <a:lnTo>
                  <a:pt x="311" y="367"/>
                </a:lnTo>
                <a:lnTo>
                  <a:pt x="310" y="384"/>
                </a:lnTo>
                <a:lnTo>
                  <a:pt x="306" y="401"/>
                </a:lnTo>
                <a:lnTo>
                  <a:pt x="300" y="416"/>
                </a:lnTo>
                <a:lnTo>
                  <a:pt x="300" y="417"/>
                </a:lnTo>
                <a:lnTo>
                  <a:pt x="300" y="422"/>
                </a:lnTo>
                <a:lnTo>
                  <a:pt x="300" y="427"/>
                </a:lnTo>
                <a:lnTo>
                  <a:pt x="298" y="434"/>
                </a:lnTo>
                <a:lnTo>
                  <a:pt x="297" y="442"/>
                </a:lnTo>
                <a:lnTo>
                  <a:pt x="294" y="450"/>
                </a:lnTo>
                <a:lnTo>
                  <a:pt x="288" y="460"/>
                </a:lnTo>
                <a:lnTo>
                  <a:pt x="280" y="467"/>
                </a:lnTo>
                <a:lnTo>
                  <a:pt x="277" y="469"/>
                </a:lnTo>
                <a:lnTo>
                  <a:pt x="270" y="473"/>
                </a:lnTo>
                <a:lnTo>
                  <a:pt x="259" y="476"/>
                </a:lnTo>
                <a:lnTo>
                  <a:pt x="249" y="472"/>
                </a:lnTo>
                <a:lnTo>
                  <a:pt x="248" y="472"/>
                </a:lnTo>
                <a:lnTo>
                  <a:pt x="246" y="471"/>
                </a:lnTo>
                <a:lnTo>
                  <a:pt x="242" y="471"/>
                </a:lnTo>
                <a:lnTo>
                  <a:pt x="238" y="471"/>
                </a:lnTo>
                <a:lnTo>
                  <a:pt x="233" y="473"/>
                </a:lnTo>
                <a:lnTo>
                  <a:pt x="227" y="478"/>
                </a:lnTo>
                <a:lnTo>
                  <a:pt x="221" y="485"/>
                </a:lnTo>
                <a:lnTo>
                  <a:pt x="217" y="496"/>
                </a:lnTo>
                <a:lnTo>
                  <a:pt x="217" y="498"/>
                </a:lnTo>
                <a:lnTo>
                  <a:pt x="218" y="502"/>
                </a:lnTo>
                <a:lnTo>
                  <a:pt x="219" y="508"/>
                </a:lnTo>
                <a:lnTo>
                  <a:pt x="224" y="514"/>
                </a:lnTo>
                <a:lnTo>
                  <a:pt x="229" y="521"/>
                </a:lnTo>
                <a:lnTo>
                  <a:pt x="239" y="525"/>
                </a:lnTo>
                <a:lnTo>
                  <a:pt x="250" y="529"/>
                </a:lnTo>
                <a:lnTo>
                  <a:pt x="267" y="529"/>
                </a:lnTo>
                <a:lnTo>
                  <a:pt x="269" y="529"/>
                </a:lnTo>
                <a:lnTo>
                  <a:pt x="272" y="526"/>
                </a:lnTo>
                <a:lnTo>
                  <a:pt x="278" y="524"/>
                </a:lnTo>
                <a:lnTo>
                  <a:pt x="282" y="522"/>
                </a:lnTo>
                <a:lnTo>
                  <a:pt x="287" y="518"/>
                </a:lnTo>
                <a:lnTo>
                  <a:pt x="289" y="516"/>
                </a:lnTo>
                <a:lnTo>
                  <a:pt x="289" y="512"/>
                </a:lnTo>
                <a:lnTo>
                  <a:pt x="286" y="509"/>
                </a:lnTo>
                <a:lnTo>
                  <a:pt x="320" y="545"/>
                </a:lnTo>
                <a:lnTo>
                  <a:pt x="344" y="549"/>
                </a:lnTo>
                <a:lnTo>
                  <a:pt x="344" y="550"/>
                </a:lnTo>
                <a:lnTo>
                  <a:pt x="344" y="555"/>
                </a:lnTo>
                <a:lnTo>
                  <a:pt x="344" y="560"/>
                </a:lnTo>
                <a:lnTo>
                  <a:pt x="347" y="567"/>
                </a:lnTo>
                <a:lnTo>
                  <a:pt x="351" y="575"/>
                </a:lnTo>
                <a:lnTo>
                  <a:pt x="357" y="583"/>
                </a:lnTo>
                <a:lnTo>
                  <a:pt x="367" y="589"/>
                </a:lnTo>
                <a:lnTo>
                  <a:pt x="381" y="595"/>
                </a:lnTo>
                <a:lnTo>
                  <a:pt x="384" y="596"/>
                </a:lnTo>
                <a:lnTo>
                  <a:pt x="393" y="600"/>
                </a:lnTo>
                <a:lnTo>
                  <a:pt x="402" y="607"/>
                </a:lnTo>
                <a:lnTo>
                  <a:pt x="409" y="618"/>
                </a:lnTo>
                <a:lnTo>
                  <a:pt x="410" y="619"/>
                </a:lnTo>
                <a:lnTo>
                  <a:pt x="414" y="624"/>
                </a:lnTo>
                <a:lnTo>
                  <a:pt x="421" y="629"/>
                </a:lnTo>
                <a:lnTo>
                  <a:pt x="428" y="633"/>
                </a:lnTo>
                <a:lnTo>
                  <a:pt x="434" y="635"/>
                </a:lnTo>
                <a:lnTo>
                  <a:pt x="440" y="635"/>
                </a:lnTo>
                <a:lnTo>
                  <a:pt x="443" y="630"/>
                </a:lnTo>
                <a:lnTo>
                  <a:pt x="443" y="618"/>
                </a:lnTo>
                <a:lnTo>
                  <a:pt x="442" y="616"/>
                </a:lnTo>
                <a:lnTo>
                  <a:pt x="440" y="611"/>
                </a:lnTo>
                <a:lnTo>
                  <a:pt x="436" y="604"/>
                </a:lnTo>
                <a:lnTo>
                  <a:pt x="430" y="596"/>
                </a:lnTo>
                <a:lnTo>
                  <a:pt x="426" y="589"/>
                </a:lnTo>
                <a:lnTo>
                  <a:pt x="420" y="583"/>
                </a:lnTo>
                <a:lnTo>
                  <a:pt x="416" y="578"/>
                </a:lnTo>
                <a:lnTo>
                  <a:pt x="411" y="576"/>
                </a:lnTo>
                <a:lnTo>
                  <a:pt x="409" y="575"/>
                </a:lnTo>
                <a:lnTo>
                  <a:pt x="406" y="570"/>
                </a:lnTo>
                <a:lnTo>
                  <a:pt x="407" y="567"/>
                </a:lnTo>
                <a:lnTo>
                  <a:pt x="416" y="565"/>
                </a:lnTo>
                <a:lnTo>
                  <a:pt x="418" y="567"/>
                </a:lnTo>
                <a:lnTo>
                  <a:pt x="424" y="569"/>
                </a:lnTo>
                <a:lnTo>
                  <a:pt x="433" y="572"/>
                </a:lnTo>
                <a:lnTo>
                  <a:pt x="443" y="577"/>
                </a:lnTo>
                <a:lnTo>
                  <a:pt x="453" y="584"/>
                </a:lnTo>
                <a:lnTo>
                  <a:pt x="463" y="591"/>
                </a:lnTo>
                <a:lnTo>
                  <a:pt x="471" y="598"/>
                </a:lnTo>
                <a:lnTo>
                  <a:pt x="474" y="606"/>
                </a:lnTo>
                <a:lnTo>
                  <a:pt x="475" y="608"/>
                </a:lnTo>
                <a:lnTo>
                  <a:pt x="478" y="611"/>
                </a:lnTo>
                <a:lnTo>
                  <a:pt x="482" y="611"/>
                </a:lnTo>
                <a:lnTo>
                  <a:pt x="488" y="603"/>
                </a:lnTo>
                <a:lnTo>
                  <a:pt x="489" y="602"/>
                </a:lnTo>
                <a:lnTo>
                  <a:pt x="491" y="598"/>
                </a:lnTo>
                <a:lnTo>
                  <a:pt x="494" y="592"/>
                </a:lnTo>
                <a:lnTo>
                  <a:pt x="496" y="584"/>
                </a:lnTo>
                <a:lnTo>
                  <a:pt x="497" y="576"/>
                </a:lnTo>
                <a:lnTo>
                  <a:pt x="497" y="567"/>
                </a:lnTo>
                <a:lnTo>
                  <a:pt x="494" y="560"/>
                </a:lnTo>
                <a:lnTo>
                  <a:pt x="488" y="553"/>
                </a:lnTo>
                <a:lnTo>
                  <a:pt x="487" y="550"/>
                </a:lnTo>
                <a:lnTo>
                  <a:pt x="482" y="547"/>
                </a:lnTo>
                <a:lnTo>
                  <a:pt x="478" y="540"/>
                </a:lnTo>
                <a:lnTo>
                  <a:pt x="471" y="533"/>
                </a:lnTo>
                <a:lnTo>
                  <a:pt x="464" y="526"/>
                </a:lnTo>
                <a:lnTo>
                  <a:pt x="457" y="519"/>
                </a:lnTo>
                <a:lnTo>
                  <a:pt x="450" y="516"/>
                </a:lnTo>
                <a:lnTo>
                  <a:pt x="445" y="515"/>
                </a:lnTo>
                <a:lnTo>
                  <a:pt x="443" y="514"/>
                </a:lnTo>
                <a:lnTo>
                  <a:pt x="438" y="510"/>
                </a:lnTo>
                <a:lnTo>
                  <a:pt x="435" y="504"/>
                </a:lnTo>
                <a:lnTo>
                  <a:pt x="435" y="496"/>
                </a:lnTo>
                <a:lnTo>
                  <a:pt x="434" y="496"/>
                </a:lnTo>
                <a:lnTo>
                  <a:pt x="432" y="495"/>
                </a:lnTo>
                <a:lnTo>
                  <a:pt x="428" y="494"/>
                </a:lnTo>
                <a:lnTo>
                  <a:pt x="425" y="492"/>
                </a:lnTo>
                <a:lnTo>
                  <a:pt x="420" y="487"/>
                </a:lnTo>
                <a:lnTo>
                  <a:pt x="417" y="480"/>
                </a:lnTo>
                <a:lnTo>
                  <a:pt x="414" y="471"/>
                </a:lnTo>
                <a:lnTo>
                  <a:pt x="413" y="458"/>
                </a:lnTo>
                <a:lnTo>
                  <a:pt x="413" y="456"/>
                </a:lnTo>
                <a:lnTo>
                  <a:pt x="412" y="452"/>
                </a:lnTo>
                <a:lnTo>
                  <a:pt x="411" y="445"/>
                </a:lnTo>
                <a:lnTo>
                  <a:pt x="410" y="435"/>
                </a:lnTo>
                <a:lnTo>
                  <a:pt x="410" y="427"/>
                </a:lnTo>
                <a:lnTo>
                  <a:pt x="412" y="421"/>
                </a:lnTo>
                <a:lnTo>
                  <a:pt x="417" y="416"/>
                </a:lnTo>
                <a:lnTo>
                  <a:pt x="424" y="414"/>
                </a:lnTo>
                <a:lnTo>
                  <a:pt x="425" y="414"/>
                </a:lnTo>
                <a:lnTo>
                  <a:pt x="427" y="415"/>
                </a:lnTo>
                <a:lnTo>
                  <a:pt x="429" y="416"/>
                </a:lnTo>
                <a:lnTo>
                  <a:pt x="434" y="419"/>
                </a:lnTo>
                <a:lnTo>
                  <a:pt x="437" y="424"/>
                </a:lnTo>
                <a:lnTo>
                  <a:pt x="441" y="431"/>
                </a:lnTo>
                <a:lnTo>
                  <a:pt x="444" y="440"/>
                </a:lnTo>
                <a:lnTo>
                  <a:pt x="445" y="452"/>
                </a:lnTo>
                <a:lnTo>
                  <a:pt x="447" y="453"/>
                </a:lnTo>
                <a:lnTo>
                  <a:pt x="448" y="456"/>
                </a:lnTo>
                <a:lnTo>
                  <a:pt x="450" y="461"/>
                </a:lnTo>
                <a:lnTo>
                  <a:pt x="452" y="468"/>
                </a:lnTo>
                <a:lnTo>
                  <a:pt x="456" y="473"/>
                </a:lnTo>
                <a:lnTo>
                  <a:pt x="458" y="480"/>
                </a:lnTo>
                <a:lnTo>
                  <a:pt x="460" y="486"/>
                </a:lnTo>
                <a:lnTo>
                  <a:pt x="461" y="491"/>
                </a:lnTo>
                <a:lnTo>
                  <a:pt x="461" y="493"/>
                </a:lnTo>
                <a:lnTo>
                  <a:pt x="465" y="496"/>
                </a:lnTo>
                <a:lnTo>
                  <a:pt x="474" y="495"/>
                </a:lnTo>
                <a:lnTo>
                  <a:pt x="490" y="486"/>
                </a:lnTo>
                <a:lnTo>
                  <a:pt x="491" y="485"/>
                </a:lnTo>
                <a:lnTo>
                  <a:pt x="495" y="483"/>
                </a:lnTo>
                <a:lnTo>
                  <a:pt x="500" y="479"/>
                </a:lnTo>
                <a:lnTo>
                  <a:pt x="506" y="476"/>
                </a:lnTo>
                <a:lnTo>
                  <a:pt x="513" y="471"/>
                </a:lnTo>
                <a:lnTo>
                  <a:pt x="520" y="469"/>
                </a:lnTo>
                <a:lnTo>
                  <a:pt x="526" y="467"/>
                </a:lnTo>
                <a:lnTo>
                  <a:pt x="530" y="467"/>
                </a:lnTo>
                <a:lnTo>
                  <a:pt x="531" y="467"/>
                </a:lnTo>
                <a:lnTo>
                  <a:pt x="535" y="465"/>
                </a:lnTo>
                <a:lnTo>
                  <a:pt x="541" y="464"/>
                </a:lnTo>
                <a:lnTo>
                  <a:pt x="545" y="461"/>
                </a:lnTo>
                <a:lnTo>
                  <a:pt x="550" y="457"/>
                </a:lnTo>
                <a:lnTo>
                  <a:pt x="552" y="453"/>
                </a:lnTo>
                <a:lnTo>
                  <a:pt x="551" y="446"/>
                </a:lnTo>
                <a:lnTo>
                  <a:pt x="546" y="438"/>
                </a:lnTo>
                <a:lnTo>
                  <a:pt x="543" y="438"/>
                </a:lnTo>
                <a:lnTo>
                  <a:pt x="536" y="437"/>
                </a:lnTo>
                <a:lnTo>
                  <a:pt x="530" y="433"/>
                </a:lnTo>
                <a:lnTo>
                  <a:pt x="530" y="427"/>
                </a:lnTo>
                <a:lnTo>
                  <a:pt x="549" y="422"/>
                </a:lnTo>
                <a:lnTo>
                  <a:pt x="549" y="419"/>
                </a:lnTo>
                <a:lnTo>
                  <a:pt x="549" y="415"/>
                </a:lnTo>
                <a:lnTo>
                  <a:pt x="546" y="409"/>
                </a:lnTo>
                <a:lnTo>
                  <a:pt x="541" y="406"/>
                </a:lnTo>
                <a:lnTo>
                  <a:pt x="540" y="402"/>
                </a:lnTo>
                <a:lnTo>
                  <a:pt x="537" y="396"/>
                </a:lnTo>
                <a:lnTo>
                  <a:pt x="531" y="393"/>
                </a:lnTo>
                <a:lnTo>
                  <a:pt x="522" y="395"/>
                </a:lnTo>
                <a:lnTo>
                  <a:pt x="519" y="398"/>
                </a:lnTo>
                <a:lnTo>
                  <a:pt x="512" y="400"/>
                </a:lnTo>
                <a:lnTo>
                  <a:pt x="506" y="400"/>
                </a:lnTo>
                <a:lnTo>
                  <a:pt x="504" y="393"/>
                </a:lnTo>
                <a:lnTo>
                  <a:pt x="504" y="389"/>
                </a:lnTo>
                <a:lnTo>
                  <a:pt x="503" y="381"/>
                </a:lnTo>
                <a:lnTo>
                  <a:pt x="497" y="371"/>
                </a:lnTo>
                <a:lnTo>
                  <a:pt x="486" y="361"/>
                </a:lnTo>
                <a:lnTo>
                  <a:pt x="453" y="349"/>
                </a:lnTo>
                <a:lnTo>
                  <a:pt x="432" y="329"/>
                </a:lnTo>
                <a:lnTo>
                  <a:pt x="427" y="331"/>
                </a:lnTo>
                <a:lnTo>
                  <a:pt x="418" y="333"/>
                </a:lnTo>
                <a:lnTo>
                  <a:pt x="410" y="332"/>
                </a:lnTo>
                <a:lnTo>
                  <a:pt x="409" y="323"/>
                </a:lnTo>
                <a:lnTo>
                  <a:pt x="410" y="319"/>
                </a:lnTo>
                <a:lnTo>
                  <a:pt x="413" y="312"/>
                </a:lnTo>
                <a:lnTo>
                  <a:pt x="416" y="304"/>
                </a:lnTo>
                <a:lnTo>
                  <a:pt x="416" y="296"/>
                </a:lnTo>
                <a:lnTo>
                  <a:pt x="435" y="294"/>
                </a:lnTo>
                <a:lnTo>
                  <a:pt x="437" y="292"/>
                </a:lnTo>
                <a:lnTo>
                  <a:pt x="440" y="287"/>
                </a:lnTo>
                <a:lnTo>
                  <a:pt x="441" y="279"/>
                </a:lnTo>
                <a:lnTo>
                  <a:pt x="435" y="270"/>
                </a:lnTo>
                <a:lnTo>
                  <a:pt x="434" y="268"/>
                </a:lnTo>
                <a:lnTo>
                  <a:pt x="432" y="264"/>
                </a:lnTo>
                <a:lnTo>
                  <a:pt x="432" y="257"/>
                </a:lnTo>
                <a:lnTo>
                  <a:pt x="435" y="252"/>
                </a:lnTo>
                <a:lnTo>
                  <a:pt x="436" y="248"/>
                </a:lnTo>
                <a:lnTo>
                  <a:pt x="436" y="240"/>
                </a:lnTo>
                <a:lnTo>
                  <a:pt x="432" y="233"/>
                </a:lnTo>
                <a:lnTo>
                  <a:pt x="416" y="230"/>
                </a:lnTo>
                <a:lnTo>
                  <a:pt x="413" y="206"/>
                </a:lnTo>
                <a:lnTo>
                  <a:pt x="411" y="206"/>
                </a:lnTo>
                <a:lnTo>
                  <a:pt x="405" y="204"/>
                </a:lnTo>
                <a:lnTo>
                  <a:pt x="398" y="200"/>
                </a:lnTo>
                <a:lnTo>
                  <a:pt x="389" y="193"/>
                </a:lnTo>
                <a:lnTo>
                  <a:pt x="388" y="191"/>
                </a:lnTo>
                <a:lnTo>
                  <a:pt x="386" y="185"/>
                </a:lnTo>
                <a:lnTo>
                  <a:pt x="380" y="181"/>
                </a:lnTo>
                <a:lnTo>
                  <a:pt x="371" y="185"/>
                </a:lnTo>
                <a:lnTo>
                  <a:pt x="366" y="187"/>
                </a:lnTo>
                <a:lnTo>
                  <a:pt x="358" y="191"/>
                </a:lnTo>
                <a:lnTo>
                  <a:pt x="351" y="191"/>
                </a:lnTo>
                <a:lnTo>
                  <a:pt x="352" y="179"/>
                </a:lnTo>
                <a:lnTo>
                  <a:pt x="355" y="175"/>
                </a:lnTo>
                <a:lnTo>
                  <a:pt x="358" y="165"/>
                </a:lnTo>
                <a:lnTo>
                  <a:pt x="356" y="156"/>
                </a:lnTo>
                <a:lnTo>
                  <a:pt x="342" y="150"/>
                </a:lnTo>
                <a:lnTo>
                  <a:pt x="341" y="152"/>
                </a:lnTo>
                <a:lnTo>
                  <a:pt x="339" y="153"/>
                </a:lnTo>
                <a:lnTo>
                  <a:pt x="335" y="154"/>
                </a:lnTo>
                <a:lnTo>
                  <a:pt x="331" y="154"/>
                </a:lnTo>
                <a:lnTo>
                  <a:pt x="325" y="153"/>
                </a:lnTo>
                <a:lnTo>
                  <a:pt x="318" y="147"/>
                </a:lnTo>
                <a:lnTo>
                  <a:pt x="311" y="137"/>
                </a:lnTo>
                <a:lnTo>
                  <a:pt x="302" y="121"/>
                </a:lnTo>
                <a:lnTo>
                  <a:pt x="301" y="119"/>
                </a:lnTo>
                <a:lnTo>
                  <a:pt x="298" y="116"/>
                </a:lnTo>
                <a:lnTo>
                  <a:pt x="293" y="110"/>
                </a:lnTo>
                <a:lnTo>
                  <a:pt x="286" y="104"/>
                </a:lnTo>
                <a:lnTo>
                  <a:pt x="275" y="100"/>
                </a:lnTo>
                <a:lnTo>
                  <a:pt x="263" y="94"/>
                </a:lnTo>
                <a:lnTo>
                  <a:pt x="247" y="91"/>
                </a:lnTo>
                <a:lnTo>
                  <a:pt x="227" y="90"/>
                </a:lnTo>
                <a:lnTo>
                  <a:pt x="226" y="91"/>
                </a:lnTo>
                <a:lnTo>
                  <a:pt x="221" y="92"/>
                </a:lnTo>
                <a:lnTo>
                  <a:pt x="216" y="94"/>
                </a:lnTo>
                <a:lnTo>
                  <a:pt x="209" y="95"/>
                </a:lnTo>
                <a:lnTo>
                  <a:pt x="202" y="95"/>
                </a:lnTo>
                <a:lnTo>
                  <a:pt x="195" y="93"/>
                </a:lnTo>
                <a:lnTo>
                  <a:pt x="189" y="86"/>
                </a:lnTo>
                <a:lnTo>
                  <a:pt x="185" y="76"/>
                </a:lnTo>
                <a:lnTo>
                  <a:pt x="155" y="86"/>
                </a:lnTo>
                <a:lnTo>
                  <a:pt x="156" y="84"/>
                </a:lnTo>
                <a:lnTo>
                  <a:pt x="159" y="77"/>
                </a:lnTo>
                <a:lnTo>
                  <a:pt x="162" y="68"/>
                </a:lnTo>
                <a:lnTo>
                  <a:pt x="163" y="54"/>
                </a:lnTo>
                <a:lnTo>
                  <a:pt x="164" y="52"/>
                </a:lnTo>
                <a:lnTo>
                  <a:pt x="165" y="47"/>
                </a:lnTo>
                <a:lnTo>
                  <a:pt x="166" y="40"/>
                </a:lnTo>
                <a:lnTo>
                  <a:pt x="169" y="32"/>
                </a:lnTo>
                <a:lnTo>
                  <a:pt x="169" y="24"/>
                </a:lnTo>
                <a:lnTo>
                  <a:pt x="167" y="16"/>
                </a:lnTo>
                <a:lnTo>
                  <a:pt x="164" y="10"/>
                </a:lnTo>
                <a:lnTo>
                  <a:pt x="158" y="7"/>
                </a:lnTo>
                <a:lnTo>
                  <a:pt x="157" y="7"/>
                </a:lnTo>
                <a:lnTo>
                  <a:pt x="153" y="8"/>
                </a:lnTo>
                <a:lnTo>
                  <a:pt x="147" y="9"/>
                </a:lnTo>
                <a:lnTo>
                  <a:pt x="140" y="11"/>
                </a:lnTo>
                <a:lnTo>
                  <a:pt x="132" y="16"/>
                </a:lnTo>
                <a:lnTo>
                  <a:pt x="124" y="23"/>
                </a:lnTo>
                <a:lnTo>
                  <a:pt x="116" y="33"/>
                </a:lnTo>
                <a:lnTo>
                  <a:pt x="110" y="46"/>
                </a:lnTo>
                <a:lnTo>
                  <a:pt x="110" y="48"/>
                </a:lnTo>
                <a:lnTo>
                  <a:pt x="109" y="53"/>
                </a:lnTo>
                <a:lnTo>
                  <a:pt x="108" y="61"/>
                </a:lnTo>
                <a:lnTo>
                  <a:pt x="108" y="70"/>
                </a:lnTo>
                <a:lnTo>
                  <a:pt x="107" y="81"/>
                </a:lnTo>
                <a:lnTo>
                  <a:pt x="108" y="92"/>
                </a:lnTo>
                <a:lnTo>
                  <a:pt x="109" y="103"/>
                </a:lnTo>
                <a:lnTo>
                  <a:pt x="112" y="113"/>
                </a:lnTo>
                <a:lnTo>
                  <a:pt x="142" y="153"/>
                </a:lnTo>
                <a:lnTo>
                  <a:pt x="142" y="154"/>
                </a:lnTo>
                <a:lnTo>
                  <a:pt x="143" y="158"/>
                </a:lnTo>
                <a:lnTo>
                  <a:pt x="143" y="164"/>
                </a:lnTo>
                <a:lnTo>
                  <a:pt x="143" y="171"/>
                </a:lnTo>
                <a:lnTo>
                  <a:pt x="142" y="177"/>
                </a:lnTo>
                <a:lnTo>
                  <a:pt x="141" y="180"/>
                </a:lnTo>
                <a:lnTo>
                  <a:pt x="139" y="181"/>
                </a:lnTo>
                <a:lnTo>
                  <a:pt x="134" y="179"/>
                </a:lnTo>
                <a:lnTo>
                  <a:pt x="132" y="177"/>
                </a:lnTo>
                <a:lnTo>
                  <a:pt x="127" y="172"/>
                </a:lnTo>
                <a:lnTo>
                  <a:pt x="120" y="163"/>
                </a:lnTo>
                <a:lnTo>
                  <a:pt x="112" y="152"/>
                </a:lnTo>
                <a:lnTo>
                  <a:pt x="103" y="137"/>
                </a:lnTo>
                <a:lnTo>
                  <a:pt x="96" y="118"/>
                </a:lnTo>
                <a:lnTo>
                  <a:pt x="89" y="98"/>
                </a:lnTo>
                <a:lnTo>
                  <a:pt x="86" y="73"/>
                </a:lnTo>
                <a:lnTo>
                  <a:pt x="86" y="72"/>
                </a:lnTo>
                <a:lnTo>
                  <a:pt x="86" y="68"/>
                </a:lnTo>
                <a:lnTo>
                  <a:pt x="86" y="62"/>
                </a:lnTo>
                <a:lnTo>
                  <a:pt x="87" y="53"/>
                </a:lnTo>
                <a:lnTo>
                  <a:pt x="88" y="44"/>
                </a:lnTo>
                <a:lnTo>
                  <a:pt x="92" y="32"/>
                </a:lnTo>
                <a:lnTo>
                  <a:pt x="97" y="19"/>
                </a:lnTo>
                <a:lnTo>
                  <a:pt x="104" y="7"/>
                </a:lnTo>
                <a:lnTo>
                  <a:pt x="103" y="6"/>
                </a:lnTo>
                <a:lnTo>
                  <a:pt x="101" y="3"/>
                </a:lnTo>
                <a:lnTo>
                  <a:pt x="95" y="1"/>
                </a:lnTo>
                <a:lnTo>
                  <a:pt x="88" y="0"/>
                </a:lnTo>
                <a:lnTo>
                  <a:pt x="78" y="0"/>
                </a:lnTo>
                <a:lnTo>
                  <a:pt x="66" y="4"/>
                </a:lnTo>
                <a:lnTo>
                  <a:pt x="53" y="13"/>
                </a:lnTo>
                <a:lnTo>
                  <a:pt x="35" y="27"/>
                </a:lnTo>
                <a:lnTo>
                  <a:pt x="34" y="30"/>
                </a:lnTo>
                <a:lnTo>
                  <a:pt x="31" y="35"/>
                </a:lnTo>
                <a:lnTo>
                  <a:pt x="25" y="45"/>
                </a:lnTo>
                <a:lnTo>
                  <a:pt x="19" y="56"/>
                </a:lnTo>
                <a:lnTo>
                  <a:pt x="14" y="70"/>
                </a:lnTo>
                <a:lnTo>
                  <a:pt x="8" y="84"/>
                </a:lnTo>
                <a:lnTo>
                  <a:pt x="4" y="98"/>
                </a:lnTo>
                <a:lnTo>
                  <a:pt x="3" y="110"/>
                </a:lnTo>
                <a:lnTo>
                  <a:pt x="2" y="111"/>
                </a:lnTo>
                <a:lnTo>
                  <a:pt x="0" y="115"/>
                </a:lnTo>
                <a:lnTo>
                  <a:pt x="1" y="123"/>
                </a:lnTo>
                <a:lnTo>
                  <a:pt x="9" y="134"/>
                </a:lnTo>
                <a:lnTo>
                  <a:pt x="10" y="137"/>
                </a:lnTo>
                <a:lnTo>
                  <a:pt x="15" y="144"/>
                </a:lnTo>
                <a:lnTo>
                  <a:pt x="21" y="154"/>
                </a:lnTo>
                <a:lnTo>
                  <a:pt x="29" y="167"/>
                </a:lnTo>
                <a:lnTo>
                  <a:pt x="35" y="178"/>
                </a:lnTo>
                <a:lnTo>
                  <a:pt x="41" y="191"/>
                </a:lnTo>
                <a:lnTo>
                  <a:pt x="46" y="200"/>
                </a:lnTo>
                <a:lnTo>
                  <a:pt x="47" y="206"/>
                </a:lnTo>
                <a:lnTo>
                  <a:pt x="43" y="214"/>
                </a:lnTo>
                <a:lnTo>
                  <a:pt x="52" y="222"/>
                </a:lnTo>
                <a:lnTo>
                  <a:pt x="53" y="219"/>
                </a:lnTo>
                <a:lnTo>
                  <a:pt x="56" y="217"/>
                </a:lnTo>
                <a:lnTo>
                  <a:pt x="62" y="216"/>
                </a:lnTo>
                <a:lnTo>
                  <a:pt x="70" y="219"/>
                </a:lnTo>
                <a:lnTo>
                  <a:pt x="72" y="221"/>
                </a:lnTo>
                <a:lnTo>
                  <a:pt x="77" y="224"/>
                </a:lnTo>
                <a:lnTo>
                  <a:pt x="85" y="227"/>
                </a:lnTo>
                <a:lnTo>
                  <a:pt x="96" y="232"/>
                </a:lnTo>
                <a:lnTo>
                  <a:pt x="109" y="238"/>
                </a:lnTo>
                <a:lnTo>
                  <a:pt x="124" y="241"/>
                </a:lnTo>
                <a:lnTo>
                  <a:pt x="141" y="245"/>
                </a:lnTo>
                <a:lnTo>
                  <a:pt x="158" y="24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665" name="Freeform 89"/>
          <p:cNvSpPr>
            <a:spLocks/>
          </p:cNvSpPr>
          <p:nvPr/>
        </p:nvSpPr>
        <p:spPr bwMode="auto">
          <a:xfrm>
            <a:off x="2541639" y="2717852"/>
            <a:ext cx="388937" cy="504825"/>
          </a:xfrm>
          <a:custGeom>
            <a:avLst/>
            <a:gdLst>
              <a:gd name="T0" fmla="*/ 2147483647 w 552"/>
              <a:gd name="T1" fmla="*/ 2147483647 h 635"/>
              <a:gd name="T2" fmla="*/ 2147483647 w 552"/>
              <a:gd name="T3" fmla="*/ 2147483647 h 635"/>
              <a:gd name="T4" fmla="*/ 2147483647 w 552"/>
              <a:gd name="T5" fmla="*/ 2147483647 h 635"/>
              <a:gd name="T6" fmla="*/ 2147483647 w 552"/>
              <a:gd name="T7" fmla="*/ 2147483647 h 635"/>
              <a:gd name="T8" fmla="*/ 2147483647 w 552"/>
              <a:gd name="T9" fmla="*/ 2147483647 h 635"/>
              <a:gd name="T10" fmla="*/ 2147483647 w 552"/>
              <a:gd name="T11" fmla="*/ 2147483647 h 635"/>
              <a:gd name="T12" fmla="*/ 2147483647 w 552"/>
              <a:gd name="T13" fmla="*/ 2147483647 h 635"/>
              <a:gd name="T14" fmla="*/ 2147483647 w 552"/>
              <a:gd name="T15" fmla="*/ 2147483647 h 635"/>
              <a:gd name="T16" fmla="*/ 2147483647 w 552"/>
              <a:gd name="T17" fmla="*/ 2147483647 h 635"/>
              <a:gd name="T18" fmla="*/ 2147483647 w 552"/>
              <a:gd name="T19" fmla="*/ 2147483647 h 635"/>
              <a:gd name="T20" fmla="*/ 2147483647 w 552"/>
              <a:gd name="T21" fmla="*/ 2147483647 h 635"/>
              <a:gd name="T22" fmla="*/ 2147483647 w 552"/>
              <a:gd name="T23" fmla="*/ 2147483647 h 635"/>
              <a:gd name="T24" fmla="*/ 2147483647 w 552"/>
              <a:gd name="T25" fmla="*/ 2147483647 h 635"/>
              <a:gd name="T26" fmla="*/ 2147483647 w 552"/>
              <a:gd name="T27" fmla="*/ 2147483647 h 635"/>
              <a:gd name="T28" fmla="*/ 2147483647 w 552"/>
              <a:gd name="T29" fmla="*/ 2147483647 h 635"/>
              <a:gd name="T30" fmla="*/ 2147483647 w 552"/>
              <a:gd name="T31" fmla="*/ 2147483647 h 635"/>
              <a:gd name="T32" fmla="*/ 2147483647 w 552"/>
              <a:gd name="T33" fmla="*/ 2147483647 h 635"/>
              <a:gd name="T34" fmla="*/ 2147483647 w 552"/>
              <a:gd name="T35" fmla="*/ 2147483647 h 635"/>
              <a:gd name="T36" fmla="*/ 2147483647 w 552"/>
              <a:gd name="T37" fmla="*/ 2147483647 h 635"/>
              <a:gd name="T38" fmla="*/ 2147483647 w 552"/>
              <a:gd name="T39" fmla="*/ 2147483647 h 635"/>
              <a:gd name="T40" fmla="*/ 2147483647 w 552"/>
              <a:gd name="T41" fmla="*/ 2147483647 h 635"/>
              <a:gd name="T42" fmla="*/ 2147483647 w 552"/>
              <a:gd name="T43" fmla="*/ 2147483647 h 635"/>
              <a:gd name="T44" fmla="*/ 2147483647 w 552"/>
              <a:gd name="T45" fmla="*/ 2147483647 h 635"/>
              <a:gd name="T46" fmla="*/ 2147483647 w 552"/>
              <a:gd name="T47" fmla="*/ 2147483647 h 635"/>
              <a:gd name="T48" fmla="*/ 2147483647 w 552"/>
              <a:gd name="T49" fmla="*/ 2147483647 h 635"/>
              <a:gd name="T50" fmla="*/ 2147483647 w 552"/>
              <a:gd name="T51" fmla="*/ 2147483647 h 635"/>
              <a:gd name="T52" fmla="*/ 2147483647 w 552"/>
              <a:gd name="T53" fmla="*/ 2147483647 h 635"/>
              <a:gd name="T54" fmla="*/ 2147483647 w 552"/>
              <a:gd name="T55" fmla="*/ 2147483647 h 635"/>
              <a:gd name="T56" fmla="*/ 2147483647 w 552"/>
              <a:gd name="T57" fmla="*/ 2147483647 h 635"/>
              <a:gd name="T58" fmla="*/ 2147483647 w 552"/>
              <a:gd name="T59" fmla="*/ 2147483647 h 635"/>
              <a:gd name="T60" fmla="*/ 2147483647 w 552"/>
              <a:gd name="T61" fmla="*/ 2147483647 h 635"/>
              <a:gd name="T62" fmla="*/ 2147483647 w 552"/>
              <a:gd name="T63" fmla="*/ 2147483647 h 635"/>
              <a:gd name="T64" fmla="*/ 2147483647 w 552"/>
              <a:gd name="T65" fmla="*/ 2147483647 h 635"/>
              <a:gd name="T66" fmla="*/ 2147483647 w 552"/>
              <a:gd name="T67" fmla="*/ 2147483647 h 635"/>
              <a:gd name="T68" fmla="*/ 2147483647 w 552"/>
              <a:gd name="T69" fmla="*/ 2147483647 h 635"/>
              <a:gd name="T70" fmla="*/ 2147483647 w 552"/>
              <a:gd name="T71" fmla="*/ 2147483647 h 635"/>
              <a:gd name="T72" fmla="*/ 2147483647 w 552"/>
              <a:gd name="T73" fmla="*/ 2147483647 h 635"/>
              <a:gd name="T74" fmla="*/ 2147483647 w 552"/>
              <a:gd name="T75" fmla="*/ 2147483647 h 635"/>
              <a:gd name="T76" fmla="*/ 2147483647 w 552"/>
              <a:gd name="T77" fmla="*/ 2147483647 h 635"/>
              <a:gd name="T78" fmla="*/ 2147483647 w 552"/>
              <a:gd name="T79" fmla="*/ 2147483647 h 635"/>
              <a:gd name="T80" fmla="*/ 2147483647 w 552"/>
              <a:gd name="T81" fmla="*/ 2147483647 h 635"/>
              <a:gd name="T82" fmla="*/ 2147483647 w 552"/>
              <a:gd name="T83" fmla="*/ 2147483647 h 635"/>
              <a:gd name="T84" fmla="*/ 2147483647 w 552"/>
              <a:gd name="T85" fmla="*/ 2147483647 h 635"/>
              <a:gd name="T86" fmla="*/ 2147483647 w 552"/>
              <a:gd name="T87" fmla="*/ 2147483647 h 635"/>
              <a:gd name="T88" fmla="*/ 2147483647 w 552"/>
              <a:gd name="T89" fmla="*/ 2147483647 h 635"/>
              <a:gd name="T90" fmla="*/ 2147483647 w 552"/>
              <a:gd name="T91" fmla="*/ 2147483647 h 635"/>
              <a:gd name="T92" fmla="*/ 2147483647 w 552"/>
              <a:gd name="T93" fmla="*/ 2147483647 h 635"/>
              <a:gd name="T94" fmla="*/ 2147483647 w 552"/>
              <a:gd name="T95" fmla="*/ 2147483647 h 635"/>
              <a:gd name="T96" fmla="*/ 2147483647 w 552"/>
              <a:gd name="T97" fmla="*/ 2147483647 h 635"/>
              <a:gd name="T98" fmla="*/ 2147483647 w 552"/>
              <a:gd name="T99" fmla="*/ 2147483647 h 635"/>
              <a:gd name="T100" fmla="*/ 2147483647 w 552"/>
              <a:gd name="T101" fmla="*/ 2147483647 h 635"/>
              <a:gd name="T102" fmla="*/ 2147483647 w 552"/>
              <a:gd name="T103" fmla="*/ 2147483647 h 635"/>
              <a:gd name="T104" fmla="*/ 2147483647 w 552"/>
              <a:gd name="T105" fmla="*/ 2147483647 h 635"/>
              <a:gd name="T106" fmla="*/ 2147483647 w 552"/>
              <a:gd name="T107" fmla="*/ 2147483647 h 635"/>
              <a:gd name="T108" fmla="*/ 2147483647 w 552"/>
              <a:gd name="T109" fmla="*/ 0 h 635"/>
              <a:gd name="T110" fmla="*/ 2147483647 w 552"/>
              <a:gd name="T111" fmla="*/ 2147483647 h 635"/>
              <a:gd name="T112" fmla="*/ 2147483647 w 552"/>
              <a:gd name="T113" fmla="*/ 2147483647 h 635"/>
              <a:gd name="T114" fmla="*/ 2147483647 w 552"/>
              <a:gd name="T115" fmla="*/ 2147483647 h 635"/>
              <a:gd name="T116" fmla="*/ 2147483647 w 552"/>
              <a:gd name="T117" fmla="*/ 2147483647 h 635"/>
              <a:gd name="T118" fmla="*/ 2147483647 w 552"/>
              <a:gd name="T119" fmla="*/ 2147483647 h 635"/>
              <a:gd name="T120" fmla="*/ 2147483647 w 552"/>
              <a:gd name="T121" fmla="*/ 2147483647 h 63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52"/>
              <a:gd name="T184" fmla="*/ 0 h 635"/>
              <a:gd name="T185" fmla="*/ 552 w 552"/>
              <a:gd name="T186" fmla="*/ 635 h 63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52" h="635">
                <a:moveTo>
                  <a:pt x="158" y="246"/>
                </a:moveTo>
                <a:lnTo>
                  <a:pt x="182" y="248"/>
                </a:lnTo>
                <a:lnTo>
                  <a:pt x="182" y="246"/>
                </a:lnTo>
                <a:lnTo>
                  <a:pt x="184" y="244"/>
                </a:lnTo>
                <a:lnTo>
                  <a:pt x="187" y="242"/>
                </a:lnTo>
                <a:lnTo>
                  <a:pt x="193" y="246"/>
                </a:lnTo>
                <a:lnTo>
                  <a:pt x="194" y="246"/>
                </a:lnTo>
                <a:lnTo>
                  <a:pt x="196" y="247"/>
                </a:lnTo>
                <a:lnTo>
                  <a:pt x="200" y="249"/>
                </a:lnTo>
                <a:lnTo>
                  <a:pt x="205" y="250"/>
                </a:lnTo>
                <a:lnTo>
                  <a:pt x="211" y="253"/>
                </a:lnTo>
                <a:lnTo>
                  <a:pt x="217" y="255"/>
                </a:lnTo>
                <a:lnTo>
                  <a:pt x="224" y="256"/>
                </a:lnTo>
                <a:lnTo>
                  <a:pt x="229" y="256"/>
                </a:lnTo>
                <a:lnTo>
                  <a:pt x="267" y="276"/>
                </a:lnTo>
                <a:lnTo>
                  <a:pt x="270" y="277"/>
                </a:lnTo>
                <a:lnTo>
                  <a:pt x="274" y="281"/>
                </a:lnTo>
                <a:lnTo>
                  <a:pt x="277" y="288"/>
                </a:lnTo>
                <a:lnTo>
                  <a:pt x="270" y="296"/>
                </a:lnTo>
                <a:lnTo>
                  <a:pt x="271" y="296"/>
                </a:lnTo>
                <a:lnTo>
                  <a:pt x="274" y="295"/>
                </a:lnTo>
                <a:lnTo>
                  <a:pt x="279" y="294"/>
                </a:lnTo>
                <a:lnTo>
                  <a:pt x="286" y="294"/>
                </a:lnTo>
                <a:lnTo>
                  <a:pt x="291" y="295"/>
                </a:lnTo>
                <a:lnTo>
                  <a:pt x="297" y="298"/>
                </a:lnTo>
                <a:lnTo>
                  <a:pt x="302" y="302"/>
                </a:lnTo>
                <a:lnTo>
                  <a:pt x="304" y="310"/>
                </a:lnTo>
                <a:lnTo>
                  <a:pt x="305" y="314"/>
                </a:lnTo>
                <a:lnTo>
                  <a:pt x="306" y="322"/>
                </a:lnTo>
                <a:lnTo>
                  <a:pt x="309" y="334"/>
                </a:lnTo>
                <a:lnTo>
                  <a:pt x="311" y="349"/>
                </a:lnTo>
                <a:lnTo>
                  <a:pt x="311" y="367"/>
                </a:lnTo>
                <a:lnTo>
                  <a:pt x="310" y="384"/>
                </a:lnTo>
                <a:lnTo>
                  <a:pt x="306" y="401"/>
                </a:lnTo>
                <a:lnTo>
                  <a:pt x="300" y="416"/>
                </a:lnTo>
                <a:lnTo>
                  <a:pt x="300" y="417"/>
                </a:lnTo>
                <a:lnTo>
                  <a:pt x="300" y="422"/>
                </a:lnTo>
                <a:lnTo>
                  <a:pt x="300" y="427"/>
                </a:lnTo>
                <a:lnTo>
                  <a:pt x="298" y="434"/>
                </a:lnTo>
                <a:lnTo>
                  <a:pt x="297" y="442"/>
                </a:lnTo>
                <a:lnTo>
                  <a:pt x="294" y="450"/>
                </a:lnTo>
                <a:lnTo>
                  <a:pt x="288" y="460"/>
                </a:lnTo>
                <a:lnTo>
                  <a:pt x="280" y="467"/>
                </a:lnTo>
                <a:lnTo>
                  <a:pt x="277" y="469"/>
                </a:lnTo>
                <a:lnTo>
                  <a:pt x="270" y="473"/>
                </a:lnTo>
                <a:lnTo>
                  <a:pt x="259" y="476"/>
                </a:lnTo>
                <a:lnTo>
                  <a:pt x="249" y="472"/>
                </a:lnTo>
                <a:lnTo>
                  <a:pt x="248" y="472"/>
                </a:lnTo>
                <a:lnTo>
                  <a:pt x="246" y="471"/>
                </a:lnTo>
                <a:lnTo>
                  <a:pt x="242" y="471"/>
                </a:lnTo>
                <a:lnTo>
                  <a:pt x="238" y="471"/>
                </a:lnTo>
                <a:lnTo>
                  <a:pt x="233" y="473"/>
                </a:lnTo>
                <a:lnTo>
                  <a:pt x="227" y="478"/>
                </a:lnTo>
                <a:lnTo>
                  <a:pt x="221" y="485"/>
                </a:lnTo>
                <a:lnTo>
                  <a:pt x="217" y="496"/>
                </a:lnTo>
                <a:lnTo>
                  <a:pt x="217" y="498"/>
                </a:lnTo>
                <a:lnTo>
                  <a:pt x="218" y="502"/>
                </a:lnTo>
                <a:lnTo>
                  <a:pt x="219" y="508"/>
                </a:lnTo>
                <a:lnTo>
                  <a:pt x="224" y="514"/>
                </a:lnTo>
                <a:lnTo>
                  <a:pt x="229" y="521"/>
                </a:lnTo>
                <a:lnTo>
                  <a:pt x="239" y="525"/>
                </a:lnTo>
                <a:lnTo>
                  <a:pt x="250" y="529"/>
                </a:lnTo>
                <a:lnTo>
                  <a:pt x="267" y="529"/>
                </a:lnTo>
                <a:lnTo>
                  <a:pt x="269" y="529"/>
                </a:lnTo>
                <a:lnTo>
                  <a:pt x="272" y="526"/>
                </a:lnTo>
                <a:lnTo>
                  <a:pt x="278" y="524"/>
                </a:lnTo>
                <a:lnTo>
                  <a:pt x="282" y="522"/>
                </a:lnTo>
                <a:lnTo>
                  <a:pt x="287" y="518"/>
                </a:lnTo>
                <a:lnTo>
                  <a:pt x="289" y="516"/>
                </a:lnTo>
                <a:lnTo>
                  <a:pt x="289" y="512"/>
                </a:lnTo>
                <a:lnTo>
                  <a:pt x="286" y="509"/>
                </a:lnTo>
                <a:lnTo>
                  <a:pt x="320" y="545"/>
                </a:lnTo>
                <a:lnTo>
                  <a:pt x="344" y="549"/>
                </a:lnTo>
                <a:lnTo>
                  <a:pt x="344" y="550"/>
                </a:lnTo>
                <a:lnTo>
                  <a:pt x="344" y="555"/>
                </a:lnTo>
                <a:lnTo>
                  <a:pt x="344" y="560"/>
                </a:lnTo>
                <a:lnTo>
                  <a:pt x="347" y="567"/>
                </a:lnTo>
                <a:lnTo>
                  <a:pt x="351" y="575"/>
                </a:lnTo>
                <a:lnTo>
                  <a:pt x="357" y="583"/>
                </a:lnTo>
                <a:lnTo>
                  <a:pt x="367" y="589"/>
                </a:lnTo>
                <a:lnTo>
                  <a:pt x="381" y="595"/>
                </a:lnTo>
                <a:lnTo>
                  <a:pt x="384" y="596"/>
                </a:lnTo>
                <a:lnTo>
                  <a:pt x="393" y="600"/>
                </a:lnTo>
                <a:lnTo>
                  <a:pt x="402" y="607"/>
                </a:lnTo>
                <a:lnTo>
                  <a:pt x="409" y="618"/>
                </a:lnTo>
                <a:lnTo>
                  <a:pt x="410" y="619"/>
                </a:lnTo>
                <a:lnTo>
                  <a:pt x="414" y="624"/>
                </a:lnTo>
                <a:lnTo>
                  <a:pt x="421" y="629"/>
                </a:lnTo>
                <a:lnTo>
                  <a:pt x="428" y="633"/>
                </a:lnTo>
                <a:lnTo>
                  <a:pt x="434" y="635"/>
                </a:lnTo>
                <a:lnTo>
                  <a:pt x="440" y="635"/>
                </a:lnTo>
                <a:lnTo>
                  <a:pt x="443" y="630"/>
                </a:lnTo>
                <a:lnTo>
                  <a:pt x="443" y="618"/>
                </a:lnTo>
                <a:lnTo>
                  <a:pt x="442" y="616"/>
                </a:lnTo>
                <a:lnTo>
                  <a:pt x="440" y="611"/>
                </a:lnTo>
                <a:lnTo>
                  <a:pt x="436" y="604"/>
                </a:lnTo>
                <a:lnTo>
                  <a:pt x="430" y="596"/>
                </a:lnTo>
                <a:lnTo>
                  <a:pt x="426" y="589"/>
                </a:lnTo>
                <a:lnTo>
                  <a:pt x="420" y="583"/>
                </a:lnTo>
                <a:lnTo>
                  <a:pt x="416" y="578"/>
                </a:lnTo>
                <a:lnTo>
                  <a:pt x="411" y="576"/>
                </a:lnTo>
                <a:lnTo>
                  <a:pt x="409" y="575"/>
                </a:lnTo>
                <a:lnTo>
                  <a:pt x="406" y="570"/>
                </a:lnTo>
                <a:lnTo>
                  <a:pt x="407" y="567"/>
                </a:lnTo>
                <a:lnTo>
                  <a:pt x="416" y="565"/>
                </a:lnTo>
                <a:lnTo>
                  <a:pt x="418" y="567"/>
                </a:lnTo>
                <a:lnTo>
                  <a:pt x="424" y="569"/>
                </a:lnTo>
                <a:lnTo>
                  <a:pt x="433" y="572"/>
                </a:lnTo>
                <a:lnTo>
                  <a:pt x="443" y="577"/>
                </a:lnTo>
                <a:lnTo>
                  <a:pt x="453" y="584"/>
                </a:lnTo>
                <a:lnTo>
                  <a:pt x="463" y="591"/>
                </a:lnTo>
                <a:lnTo>
                  <a:pt x="471" y="598"/>
                </a:lnTo>
                <a:lnTo>
                  <a:pt x="474" y="606"/>
                </a:lnTo>
                <a:lnTo>
                  <a:pt x="475" y="608"/>
                </a:lnTo>
                <a:lnTo>
                  <a:pt x="478" y="611"/>
                </a:lnTo>
                <a:lnTo>
                  <a:pt x="482" y="611"/>
                </a:lnTo>
                <a:lnTo>
                  <a:pt x="488" y="603"/>
                </a:lnTo>
                <a:lnTo>
                  <a:pt x="489" y="602"/>
                </a:lnTo>
                <a:lnTo>
                  <a:pt x="491" y="598"/>
                </a:lnTo>
                <a:lnTo>
                  <a:pt x="494" y="592"/>
                </a:lnTo>
                <a:lnTo>
                  <a:pt x="496" y="584"/>
                </a:lnTo>
                <a:lnTo>
                  <a:pt x="497" y="576"/>
                </a:lnTo>
                <a:lnTo>
                  <a:pt x="497" y="567"/>
                </a:lnTo>
                <a:lnTo>
                  <a:pt x="494" y="560"/>
                </a:lnTo>
                <a:lnTo>
                  <a:pt x="488" y="553"/>
                </a:lnTo>
                <a:lnTo>
                  <a:pt x="487" y="550"/>
                </a:lnTo>
                <a:lnTo>
                  <a:pt x="482" y="547"/>
                </a:lnTo>
                <a:lnTo>
                  <a:pt x="478" y="540"/>
                </a:lnTo>
                <a:lnTo>
                  <a:pt x="471" y="533"/>
                </a:lnTo>
                <a:lnTo>
                  <a:pt x="464" y="526"/>
                </a:lnTo>
                <a:lnTo>
                  <a:pt x="457" y="519"/>
                </a:lnTo>
                <a:lnTo>
                  <a:pt x="450" y="516"/>
                </a:lnTo>
                <a:lnTo>
                  <a:pt x="445" y="515"/>
                </a:lnTo>
                <a:lnTo>
                  <a:pt x="443" y="514"/>
                </a:lnTo>
                <a:lnTo>
                  <a:pt x="438" y="510"/>
                </a:lnTo>
                <a:lnTo>
                  <a:pt x="435" y="504"/>
                </a:lnTo>
                <a:lnTo>
                  <a:pt x="435" y="496"/>
                </a:lnTo>
                <a:lnTo>
                  <a:pt x="434" y="496"/>
                </a:lnTo>
                <a:lnTo>
                  <a:pt x="432" y="495"/>
                </a:lnTo>
                <a:lnTo>
                  <a:pt x="428" y="494"/>
                </a:lnTo>
                <a:lnTo>
                  <a:pt x="425" y="492"/>
                </a:lnTo>
                <a:lnTo>
                  <a:pt x="420" y="487"/>
                </a:lnTo>
                <a:lnTo>
                  <a:pt x="417" y="480"/>
                </a:lnTo>
                <a:lnTo>
                  <a:pt x="414" y="471"/>
                </a:lnTo>
                <a:lnTo>
                  <a:pt x="413" y="458"/>
                </a:lnTo>
                <a:lnTo>
                  <a:pt x="413" y="456"/>
                </a:lnTo>
                <a:lnTo>
                  <a:pt x="412" y="452"/>
                </a:lnTo>
                <a:lnTo>
                  <a:pt x="411" y="445"/>
                </a:lnTo>
                <a:lnTo>
                  <a:pt x="410" y="435"/>
                </a:lnTo>
                <a:lnTo>
                  <a:pt x="410" y="427"/>
                </a:lnTo>
                <a:lnTo>
                  <a:pt x="412" y="421"/>
                </a:lnTo>
                <a:lnTo>
                  <a:pt x="417" y="416"/>
                </a:lnTo>
                <a:lnTo>
                  <a:pt x="424" y="414"/>
                </a:lnTo>
                <a:lnTo>
                  <a:pt x="425" y="414"/>
                </a:lnTo>
                <a:lnTo>
                  <a:pt x="427" y="415"/>
                </a:lnTo>
                <a:lnTo>
                  <a:pt x="429" y="416"/>
                </a:lnTo>
                <a:lnTo>
                  <a:pt x="434" y="419"/>
                </a:lnTo>
                <a:lnTo>
                  <a:pt x="437" y="424"/>
                </a:lnTo>
                <a:lnTo>
                  <a:pt x="441" y="431"/>
                </a:lnTo>
                <a:lnTo>
                  <a:pt x="444" y="440"/>
                </a:lnTo>
                <a:lnTo>
                  <a:pt x="445" y="452"/>
                </a:lnTo>
                <a:lnTo>
                  <a:pt x="447" y="453"/>
                </a:lnTo>
                <a:lnTo>
                  <a:pt x="448" y="456"/>
                </a:lnTo>
                <a:lnTo>
                  <a:pt x="450" y="461"/>
                </a:lnTo>
                <a:lnTo>
                  <a:pt x="452" y="468"/>
                </a:lnTo>
                <a:lnTo>
                  <a:pt x="456" y="473"/>
                </a:lnTo>
                <a:lnTo>
                  <a:pt x="458" y="480"/>
                </a:lnTo>
                <a:lnTo>
                  <a:pt x="460" y="486"/>
                </a:lnTo>
                <a:lnTo>
                  <a:pt x="461" y="491"/>
                </a:lnTo>
                <a:lnTo>
                  <a:pt x="461" y="493"/>
                </a:lnTo>
                <a:lnTo>
                  <a:pt x="465" y="496"/>
                </a:lnTo>
                <a:lnTo>
                  <a:pt x="474" y="495"/>
                </a:lnTo>
                <a:lnTo>
                  <a:pt x="490" y="486"/>
                </a:lnTo>
                <a:lnTo>
                  <a:pt x="491" y="485"/>
                </a:lnTo>
                <a:lnTo>
                  <a:pt x="495" y="483"/>
                </a:lnTo>
                <a:lnTo>
                  <a:pt x="500" y="479"/>
                </a:lnTo>
                <a:lnTo>
                  <a:pt x="506" y="476"/>
                </a:lnTo>
                <a:lnTo>
                  <a:pt x="513" y="471"/>
                </a:lnTo>
                <a:lnTo>
                  <a:pt x="520" y="469"/>
                </a:lnTo>
                <a:lnTo>
                  <a:pt x="526" y="467"/>
                </a:lnTo>
                <a:lnTo>
                  <a:pt x="530" y="467"/>
                </a:lnTo>
                <a:lnTo>
                  <a:pt x="531" y="467"/>
                </a:lnTo>
                <a:lnTo>
                  <a:pt x="535" y="465"/>
                </a:lnTo>
                <a:lnTo>
                  <a:pt x="541" y="464"/>
                </a:lnTo>
                <a:lnTo>
                  <a:pt x="545" y="461"/>
                </a:lnTo>
                <a:lnTo>
                  <a:pt x="550" y="457"/>
                </a:lnTo>
                <a:lnTo>
                  <a:pt x="552" y="453"/>
                </a:lnTo>
                <a:lnTo>
                  <a:pt x="551" y="446"/>
                </a:lnTo>
                <a:lnTo>
                  <a:pt x="546" y="438"/>
                </a:lnTo>
                <a:lnTo>
                  <a:pt x="543" y="438"/>
                </a:lnTo>
                <a:lnTo>
                  <a:pt x="536" y="437"/>
                </a:lnTo>
                <a:lnTo>
                  <a:pt x="530" y="433"/>
                </a:lnTo>
                <a:lnTo>
                  <a:pt x="530" y="427"/>
                </a:lnTo>
                <a:lnTo>
                  <a:pt x="549" y="422"/>
                </a:lnTo>
                <a:lnTo>
                  <a:pt x="549" y="419"/>
                </a:lnTo>
                <a:lnTo>
                  <a:pt x="549" y="415"/>
                </a:lnTo>
                <a:lnTo>
                  <a:pt x="546" y="409"/>
                </a:lnTo>
                <a:lnTo>
                  <a:pt x="541" y="406"/>
                </a:lnTo>
                <a:lnTo>
                  <a:pt x="540" y="402"/>
                </a:lnTo>
                <a:lnTo>
                  <a:pt x="537" y="396"/>
                </a:lnTo>
                <a:lnTo>
                  <a:pt x="531" y="393"/>
                </a:lnTo>
                <a:lnTo>
                  <a:pt x="522" y="395"/>
                </a:lnTo>
                <a:lnTo>
                  <a:pt x="519" y="398"/>
                </a:lnTo>
                <a:lnTo>
                  <a:pt x="512" y="400"/>
                </a:lnTo>
                <a:lnTo>
                  <a:pt x="506" y="400"/>
                </a:lnTo>
                <a:lnTo>
                  <a:pt x="504" y="393"/>
                </a:lnTo>
                <a:lnTo>
                  <a:pt x="504" y="389"/>
                </a:lnTo>
                <a:lnTo>
                  <a:pt x="503" y="381"/>
                </a:lnTo>
                <a:lnTo>
                  <a:pt x="497" y="371"/>
                </a:lnTo>
                <a:lnTo>
                  <a:pt x="486" y="361"/>
                </a:lnTo>
                <a:lnTo>
                  <a:pt x="453" y="349"/>
                </a:lnTo>
                <a:lnTo>
                  <a:pt x="432" y="329"/>
                </a:lnTo>
                <a:lnTo>
                  <a:pt x="427" y="331"/>
                </a:lnTo>
                <a:lnTo>
                  <a:pt x="418" y="333"/>
                </a:lnTo>
                <a:lnTo>
                  <a:pt x="410" y="332"/>
                </a:lnTo>
                <a:lnTo>
                  <a:pt x="409" y="323"/>
                </a:lnTo>
                <a:lnTo>
                  <a:pt x="410" y="319"/>
                </a:lnTo>
                <a:lnTo>
                  <a:pt x="413" y="312"/>
                </a:lnTo>
                <a:lnTo>
                  <a:pt x="416" y="304"/>
                </a:lnTo>
                <a:lnTo>
                  <a:pt x="416" y="296"/>
                </a:lnTo>
                <a:lnTo>
                  <a:pt x="435" y="294"/>
                </a:lnTo>
                <a:lnTo>
                  <a:pt x="437" y="292"/>
                </a:lnTo>
                <a:lnTo>
                  <a:pt x="440" y="287"/>
                </a:lnTo>
                <a:lnTo>
                  <a:pt x="441" y="279"/>
                </a:lnTo>
                <a:lnTo>
                  <a:pt x="435" y="270"/>
                </a:lnTo>
                <a:lnTo>
                  <a:pt x="434" y="268"/>
                </a:lnTo>
                <a:lnTo>
                  <a:pt x="432" y="264"/>
                </a:lnTo>
                <a:lnTo>
                  <a:pt x="432" y="257"/>
                </a:lnTo>
                <a:lnTo>
                  <a:pt x="435" y="252"/>
                </a:lnTo>
                <a:lnTo>
                  <a:pt x="436" y="248"/>
                </a:lnTo>
                <a:lnTo>
                  <a:pt x="436" y="240"/>
                </a:lnTo>
                <a:lnTo>
                  <a:pt x="432" y="233"/>
                </a:lnTo>
                <a:lnTo>
                  <a:pt x="416" y="230"/>
                </a:lnTo>
                <a:lnTo>
                  <a:pt x="413" y="206"/>
                </a:lnTo>
                <a:lnTo>
                  <a:pt x="411" y="206"/>
                </a:lnTo>
                <a:lnTo>
                  <a:pt x="405" y="204"/>
                </a:lnTo>
                <a:lnTo>
                  <a:pt x="398" y="200"/>
                </a:lnTo>
                <a:lnTo>
                  <a:pt x="389" y="193"/>
                </a:lnTo>
                <a:lnTo>
                  <a:pt x="388" y="191"/>
                </a:lnTo>
                <a:lnTo>
                  <a:pt x="386" y="185"/>
                </a:lnTo>
                <a:lnTo>
                  <a:pt x="380" y="181"/>
                </a:lnTo>
                <a:lnTo>
                  <a:pt x="371" y="185"/>
                </a:lnTo>
                <a:lnTo>
                  <a:pt x="366" y="187"/>
                </a:lnTo>
                <a:lnTo>
                  <a:pt x="358" y="191"/>
                </a:lnTo>
                <a:lnTo>
                  <a:pt x="351" y="191"/>
                </a:lnTo>
                <a:lnTo>
                  <a:pt x="352" y="179"/>
                </a:lnTo>
                <a:lnTo>
                  <a:pt x="355" y="175"/>
                </a:lnTo>
                <a:lnTo>
                  <a:pt x="358" y="165"/>
                </a:lnTo>
                <a:lnTo>
                  <a:pt x="356" y="156"/>
                </a:lnTo>
                <a:lnTo>
                  <a:pt x="342" y="150"/>
                </a:lnTo>
                <a:lnTo>
                  <a:pt x="341" y="152"/>
                </a:lnTo>
                <a:lnTo>
                  <a:pt x="339" y="153"/>
                </a:lnTo>
                <a:lnTo>
                  <a:pt x="335" y="154"/>
                </a:lnTo>
                <a:lnTo>
                  <a:pt x="331" y="154"/>
                </a:lnTo>
                <a:lnTo>
                  <a:pt x="325" y="153"/>
                </a:lnTo>
                <a:lnTo>
                  <a:pt x="318" y="147"/>
                </a:lnTo>
                <a:lnTo>
                  <a:pt x="311" y="137"/>
                </a:lnTo>
                <a:lnTo>
                  <a:pt x="302" y="121"/>
                </a:lnTo>
                <a:lnTo>
                  <a:pt x="301" y="119"/>
                </a:lnTo>
                <a:lnTo>
                  <a:pt x="298" y="116"/>
                </a:lnTo>
                <a:lnTo>
                  <a:pt x="293" y="110"/>
                </a:lnTo>
                <a:lnTo>
                  <a:pt x="286" y="104"/>
                </a:lnTo>
                <a:lnTo>
                  <a:pt x="275" y="100"/>
                </a:lnTo>
                <a:lnTo>
                  <a:pt x="263" y="94"/>
                </a:lnTo>
                <a:lnTo>
                  <a:pt x="247" y="91"/>
                </a:lnTo>
                <a:lnTo>
                  <a:pt x="227" y="90"/>
                </a:lnTo>
                <a:lnTo>
                  <a:pt x="226" y="91"/>
                </a:lnTo>
                <a:lnTo>
                  <a:pt x="221" y="92"/>
                </a:lnTo>
                <a:lnTo>
                  <a:pt x="216" y="94"/>
                </a:lnTo>
                <a:lnTo>
                  <a:pt x="209" y="95"/>
                </a:lnTo>
                <a:lnTo>
                  <a:pt x="202" y="95"/>
                </a:lnTo>
                <a:lnTo>
                  <a:pt x="195" y="93"/>
                </a:lnTo>
                <a:lnTo>
                  <a:pt x="189" y="86"/>
                </a:lnTo>
                <a:lnTo>
                  <a:pt x="185" y="76"/>
                </a:lnTo>
                <a:lnTo>
                  <a:pt x="155" y="86"/>
                </a:lnTo>
                <a:lnTo>
                  <a:pt x="156" y="84"/>
                </a:lnTo>
                <a:lnTo>
                  <a:pt x="159" y="77"/>
                </a:lnTo>
                <a:lnTo>
                  <a:pt x="162" y="68"/>
                </a:lnTo>
                <a:lnTo>
                  <a:pt x="163" y="54"/>
                </a:lnTo>
                <a:lnTo>
                  <a:pt x="164" y="52"/>
                </a:lnTo>
                <a:lnTo>
                  <a:pt x="165" y="47"/>
                </a:lnTo>
                <a:lnTo>
                  <a:pt x="166" y="40"/>
                </a:lnTo>
                <a:lnTo>
                  <a:pt x="169" y="32"/>
                </a:lnTo>
                <a:lnTo>
                  <a:pt x="169" y="24"/>
                </a:lnTo>
                <a:lnTo>
                  <a:pt x="167" y="16"/>
                </a:lnTo>
                <a:lnTo>
                  <a:pt x="164" y="10"/>
                </a:lnTo>
                <a:lnTo>
                  <a:pt x="158" y="7"/>
                </a:lnTo>
                <a:lnTo>
                  <a:pt x="157" y="7"/>
                </a:lnTo>
                <a:lnTo>
                  <a:pt x="153" y="8"/>
                </a:lnTo>
                <a:lnTo>
                  <a:pt x="147" y="9"/>
                </a:lnTo>
                <a:lnTo>
                  <a:pt x="140" y="11"/>
                </a:lnTo>
                <a:lnTo>
                  <a:pt x="132" y="16"/>
                </a:lnTo>
                <a:lnTo>
                  <a:pt x="124" y="23"/>
                </a:lnTo>
                <a:lnTo>
                  <a:pt x="116" y="33"/>
                </a:lnTo>
                <a:lnTo>
                  <a:pt x="110" y="46"/>
                </a:lnTo>
                <a:lnTo>
                  <a:pt x="110" y="48"/>
                </a:lnTo>
                <a:lnTo>
                  <a:pt x="109" y="53"/>
                </a:lnTo>
                <a:lnTo>
                  <a:pt x="108" y="61"/>
                </a:lnTo>
                <a:lnTo>
                  <a:pt x="108" y="70"/>
                </a:lnTo>
                <a:lnTo>
                  <a:pt x="107" y="81"/>
                </a:lnTo>
                <a:lnTo>
                  <a:pt x="108" y="92"/>
                </a:lnTo>
                <a:lnTo>
                  <a:pt x="109" y="103"/>
                </a:lnTo>
                <a:lnTo>
                  <a:pt x="112" y="113"/>
                </a:lnTo>
                <a:lnTo>
                  <a:pt x="142" y="153"/>
                </a:lnTo>
                <a:lnTo>
                  <a:pt x="142" y="154"/>
                </a:lnTo>
                <a:lnTo>
                  <a:pt x="143" y="158"/>
                </a:lnTo>
                <a:lnTo>
                  <a:pt x="143" y="164"/>
                </a:lnTo>
                <a:lnTo>
                  <a:pt x="143" y="171"/>
                </a:lnTo>
                <a:lnTo>
                  <a:pt x="142" y="177"/>
                </a:lnTo>
                <a:lnTo>
                  <a:pt x="141" y="180"/>
                </a:lnTo>
                <a:lnTo>
                  <a:pt x="139" y="181"/>
                </a:lnTo>
                <a:lnTo>
                  <a:pt x="134" y="179"/>
                </a:lnTo>
                <a:lnTo>
                  <a:pt x="132" y="177"/>
                </a:lnTo>
                <a:lnTo>
                  <a:pt x="127" y="172"/>
                </a:lnTo>
                <a:lnTo>
                  <a:pt x="120" y="163"/>
                </a:lnTo>
                <a:lnTo>
                  <a:pt x="112" y="152"/>
                </a:lnTo>
                <a:lnTo>
                  <a:pt x="103" y="137"/>
                </a:lnTo>
                <a:lnTo>
                  <a:pt x="96" y="118"/>
                </a:lnTo>
                <a:lnTo>
                  <a:pt x="89" y="98"/>
                </a:lnTo>
                <a:lnTo>
                  <a:pt x="86" y="73"/>
                </a:lnTo>
                <a:lnTo>
                  <a:pt x="86" y="72"/>
                </a:lnTo>
                <a:lnTo>
                  <a:pt x="86" y="68"/>
                </a:lnTo>
                <a:lnTo>
                  <a:pt x="86" y="62"/>
                </a:lnTo>
                <a:lnTo>
                  <a:pt x="87" y="53"/>
                </a:lnTo>
                <a:lnTo>
                  <a:pt x="88" y="44"/>
                </a:lnTo>
                <a:lnTo>
                  <a:pt x="92" y="32"/>
                </a:lnTo>
                <a:lnTo>
                  <a:pt x="97" y="19"/>
                </a:lnTo>
                <a:lnTo>
                  <a:pt x="104" y="7"/>
                </a:lnTo>
                <a:lnTo>
                  <a:pt x="103" y="6"/>
                </a:lnTo>
                <a:lnTo>
                  <a:pt x="101" y="3"/>
                </a:lnTo>
                <a:lnTo>
                  <a:pt x="95" y="1"/>
                </a:lnTo>
                <a:lnTo>
                  <a:pt x="88" y="0"/>
                </a:lnTo>
                <a:lnTo>
                  <a:pt x="78" y="0"/>
                </a:lnTo>
                <a:lnTo>
                  <a:pt x="66" y="4"/>
                </a:lnTo>
                <a:lnTo>
                  <a:pt x="53" y="13"/>
                </a:lnTo>
                <a:lnTo>
                  <a:pt x="35" y="27"/>
                </a:lnTo>
                <a:lnTo>
                  <a:pt x="34" y="30"/>
                </a:lnTo>
                <a:lnTo>
                  <a:pt x="31" y="35"/>
                </a:lnTo>
                <a:lnTo>
                  <a:pt x="25" y="45"/>
                </a:lnTo>
                <a:lnTo>
                  <a:pt x="19" y="56"/>
                </a:lnTo>
                <a:lnTo>
                  <a:pt x="14" y="70"/>
                </a:lnTo>
                <a:lnTo>
                  <a:pt x="8" y="84"/>
                </a:lnTo>
                <a:lnTo>
                  <a:pt x="4" y="98"/>
                </a:lnTo>
                <a:lnTo>
                  <a:pt x="3" y="110"/>
                </a:lnTo>
                <a:lnTo>
                  <a:pt x="2" y="111"/>
                </a:lnTo>
                <a:lnTo>
                  <a:pt x="0" y="115"/>
                </a:lnTo>
                <a:lnTo>
                  <a:pt x="1" y="123"/>
                </a:lnTo>
                <a:lnTo>
                  <a:pt x="9" y="134"/>
                </a:lnTo>
                <a:lnTo>
                  <a:pt x="10" y="137"/>
                </a:lnTo>
                <a:lnTo>
                  <a:pt x="15" y="144"/>
                </a:lnTo>
                <a:lnTo>
                  <a:pt x="21" y="154"/>
                </a:lnTo>
                <a:lnTo>
                  <a:pt x="29" y="167"/>
                </a:lnTo>
                <a:lnTo>
                  <a:pt x="35" y="178"/>
                </a:lnTo>
                <a:lnTo>
                  <a:pt x="41" y="191"/>
                </a:lnTo>
                <a:lnTo>
                  <a:pt x="46" y="200"/>
                </a:lnTo>
                <a:lnTo>
                  <a:pt x="47" y="206"/>
                </a:lnTo>
                <a:lnTo>
                  <a:pt x="43" y="214"/>
                </a:lnTo>
                <a:lnTo>
                  <a:pt x="52" y="222"/>
                </a:lnTo>
                <a:lnTo>
                  <a:pt x="53" y="219"/>
                </a:lnTo>
                <a:lnTo>
                  <a:pt x="56" y="217"/>
                </a:lnTo>
                <a:lnTo>
                  <a:pt x="62" y="216"/>
                </a:lnTo>
                <a:lnTo>
                  <a:pt x="70" y="219"/>
                </a:lnTo>
                <a:lnTo>
                  <a:pt x="72" y="221"/>
                </a:lnTo>
                <a:lnTo>
                  <a:pt x="77" y="224"/>
                </a:lnTo>
                <a:lnTo>
                  <a:pt x="85" y="227"/>
                </a:lnTo>
                <a:lnTo>
                  <a:pt x="96" y="232"/>
                </a:lnTo>
                <a:lnTo>
                  <a:pt x="109" y="238"/>
                </a:lnTo>
                <a:lnTo>
                  <a:pt x="124" y="241"/>
                </a:lnTo>
                <a:lnTo>
                  <a:pt x="141" y="245"/>
                </a:lnTo>
                <a:lnTo>
                  <a:pt x="158" y="246"/>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666" name="Freeform 90"/>
          <p:cNvSpPr>
            <a:spLocks/>
          </p:cNvSpPr>
          <p:nvPr/>
        </p:nvSpPr>
        <p:spPr bwMode="auto">
          <a:xfrm>
            <a:off x="2451151" y="3092454"/>
            <a:ext cx="112713" cy="93663"/>
          </a:xfrm>
          <a:custGeom>
            <a:avLst/>
            <a:gdLst>
              <a:gd name="T0" fmla="*/ 2147483647 w 160"/>
              <a:gd name="T1" fmla="*/ 2147483647 h 119"/>
              <a:gd name="T2" fmla="*/ 0 w 160"/>
              <a:gd name="T3" fmla="*/ 2147483647 h 119"/>
              <a:gd name="T4" fmla="*/ 2147483647 w 160"/>
              <a:gd name="T5" fmla="*/ 2147483647 h 119"/>
              <a:gd name="T6" fmla="*/ 2147483647 w 160"/>
              <a:gd name="T7" fmla="*/ 2147483647 h 119"/>
              <a:gd name="T8" fmla="*/ 2147483647 w 160"/>
              <a:gd name="T9" fmla="*/ 2147483647 h 119"/>
              <a:gd name="T10" fmla="*/ 2147483647 w 160"/>
              <a:gd name="T11" fmla="*/ 2147483647 h 119"/>
              <a:gd name="T12" fmla="*/ 2147483647 w 160"/>
              <a:gd name="T13" fmla="*/ 2147483647 h 119"/>
              <a:gd name="T14" fmla="*/ 2147483647 w 160"/>
              <a:gd name="T15" fmla="*/ 2147483647 h 119"/>
              <a:gd name="T16" fmla="*/ 2147483647 w 160"/>
              <a:gd name="T17" fmla="*/ 2147483647 h 119"/>
              <a:gd name="T18" fmla="*/ 2147483647 w 160"/>
              <a:gd name="T19" fmla="*/ 2147483647 h 119"/>
              <a:gd name="T20" fmla="*/ 2147483647 w 160"/>
              <a:gd name="T21" fmla="*/ 2147483647 h 119"/>
              <a:gd name="T22" fmla="*/ 2147483647 w 160"/>
              <a:gd name="T23" fmla="*/ 2147483647 h 119"/>
              <a:gd name="T24" fmla="*/ 2147483647 w 160"/>
              <a:gd name="T25" fmla="*/ 2147483647 h 119"/>
              <a:gd name="T26" fmla="*/ 2147483647 w 160"/>
              <a:gd name="T27" fmla="*/ 2147483647 h 119"/>
              <a:gd name="T28" fmla="*/ 2147483647 w 160"/>
              <a:gd name="T29" fmla="*/ 2147483647 h 119"/>
              <a:gd name="T30" fmla="*/ 2147483647 w 160"/>
              <a:gd name="T31" fmla="*/ 2147483647 h 119"/>
              <a:gd name="T32" fmla="*/ 2147483647 w 160"/>
              <a:gd name="T33" fmla="*/ 2147483647 h 119"/>
              <a:gd name="T34" fmla="*/ 2147483647 w 160"/>
              <a:gd name="T35" fmla="*/ 2147483647 h 119"/>
              <a:gd name="T36" fmla="*/ 2147483647 w 160"/>
              <a:gd name="T37" fmla="*/ 2147483647 h 119"/>
              <a:gd name="T38" fmla="*/ 2147483647 w 160"/>
              <a:gd name="T39" fmla="*/ 2147483647 h 119"/>
              <a:gd name="T40" fmla="*/ 2147483647 w 160"/>
              <a:gd name="T41" fmla="*/ 2147483647 h 119"/>
              <a:gd name="T42" fmla="*/ 2147483647 w 160"/>
              <a:gd name="T43" fmla="*/ 2147483647 h 119"/>
              <a:gd name="T44" fmla="*/ 2147483647 w 160"/>
              <a:gd name="T45" fmla="*/ 2147483647 h 119"/>
              <a:gd name="T46" fmla="*/ 2147483647 w 160"/>
              <a:gd name="T47" fmla="*/ 2147483647 h 119"/>
              <a:gd name="T48" fmla="*/ 2147483647 w 160"/>
              <a:gd name="T49" fmla="*/ 2147483647 h 119"/>
              <a:gd name="T50" fmla="*/ 2147483647 w 160"/>
              <a:gd name="T51" fmla="*/ 2147483647 h 119"/>
              <a:gd name="T52" fmla="*/ 2147483647 w 160"/>
              <a:gd name="T53" fmla="*/ 2147483647 h 119"/>
              <a:gd name="T54" fmla="*/ 2147483647 w 160"/>
              <a:gd name="T55" fmla="*/ 2147483647 h 119"/>
              <a:gd name="T56" fmla="*/ 2147483647 w 160"/>
              <a:gd name="T57" fmla="*/ 2147483647 h 119"/>
              <a:gd name="T58" fmla="*/ 2147483647 w 160"/>
              <a:gd name="T59" fmla="*/ 2147483647 h 119"/>
              <a:gd name="T60" fmla="*/ 2147483647 w 160"/>
              <a:gd name="T61" fmla="*/ 2147483647 h 119"/>
              <a:gd name="T62" fmla="*/ 2147483647 w 160"/>
              <a:gd name="T63" fmla="*/ 2147483647 h 119"/>
              <a:gd name="T64" fmla="*/ 2147483647 w 160"/>
              <a:gd name="T65" fmla="*/ 2147483647 h 119"/>
              <a:gd name="T66" fmla="*/ 2147483647 w 160"/>
              <a:gd name="T67" fmla="*/ 2147483647 h 119"/>
              <a:gd name="T68" fmla="*/ 2147483647 w 160"/>
              <a:gd name="T69" fmla="*/ 2147483647 h 119"/>
              <a:gd name="T70" fmla="*/ 2147483647 w 160"/>
              <a:gd name="T71" fmla="*/ 2147483647 h 119"/>
              <a:gd name="T72" fmla="*/ 2147483647 w 160"/>
              <a:gd name="T73" fmla="*/ 2147483647 h 119"/>
              <a:gd name="T74" fmla="*/ 2147483647 w 160"/>
              <a:gd name="T75" fmla="*/ 0 h 119"/>
              <a:gd name="T76" fmla="*/ 2147483647 w 160"/>
              <a:gd name="T77" fmla="*/ 2147483647 h 119"/>
              <a:gd name="T78" fmla="*/ 2147483647 w 160"/>
              <a:gd name="T79" fmla="*/ 2147483647 h 119"/>
              <a:gd name="T80" fmla="*/ 2147483647 w 160"/>
              <a:gd name="T81" fmla="*/ 2147483647 h 119"/>
              <a:gd name="T82" fmla="*/ 2147483647 w 160"/>
              <a:gd name="T83" fmla="*/ 2147483647 h 119"/>
              <a:gd name="T84" fmla="*/ 2147483647 w 160"/>
              <a:gd name="T85" fmla="*/ 2147483647 h 119"/>
              <a:gd name="T86" fmla="*/ 2147483647 w 160"/>
              <a:gd name="T87" fmla="*/ 2147483647 h 119"/>
              <a:gd name="T88" fmla="*/ 2147483647 w 160"/>
              <a:gd name="T89" fmla="*/ 2147483647 h 119"/>
              <a:gd name="T90" fmla="*/ 2147483647 w 160"/>
              <a:gd name="T91" fmla="*/ 2147483647 h 119"/>
              <a:gd name="T92" fmla="*/ 2147483647 w 160"/>
              <a:gd name="T93" fmla="*/ 2147483647 h 11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60"/>
              <a:gd name="T142" fmla="*/ 0 h 119"/>
              <a:gd name="T143" fmla="*/ 160 w 160"/>
              <a:gd name="T144" fmla="*/ 119 h 11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60" h="119">
                <a:moveTo>
                  <a:pt x="11" y="74"/>
                </a:moveTo>
                <a:lnTo>
                  <a:pt x="0" y="92"/>
                </a:lnTo>
                <a:lnTo>
                  <a:pt x="2" y="92"/>
                </a:lnTo>
                <a:lnTo>
                  <a:pt x="6" y="91"/>
                </a:lnTo>
                <a:lnTo>
                  <a:pt x="12" y="90"/>
                </a:lnTo>
                <a:lnTo>
                  <a:pt x="18" y="90"/>
                </a:lnTo>
                <a:lnTo>
                  <a:pt x="23" y="90"/>
                </a:lnTo>
                <a:lnTo>
                  <a:pt x="29" y="92"/>
                </a:lnTo>
                <a:lnTo>
                  <a:pt x="33" y="96"/>
                </a:lnTo>
                <a:lnTo>
                  <a:pt x="33" y="103"/>
                </a:lnTo>
                <a:lnTo>
                  <a:pt x="33" y="104"/>
                </a:lnTo>
                <a:lnTo>
                  <a:pt x="35" y="107"/>
                </a:lnTo>
                <a:lnTo>
                  <a:pt x="37" y="111"/>
                </a:lnTo>
                <a:lnTo>
                  <a:pt x="41" y="114"/>
                </a:lnTo>
                <a:lnTo>
                  <a:pt x="46" y="117"/>
                </a:lnTo>
                <a:lnTo>
                  <a:pt x="52" y="119"/>
                </a:lnTo>
                <a:lnTo>
                  <a:pt x="59" y="117"/>
                </a:lnTo>
                <a:lnTo>
                  <a:pt x="68" y="113"/>
                </a:lnTo>
                <a:lnTo>
                  <a:pt x="107" y="89"/>
                </a:lnTo>
                <a:lnTo>
                  <a:pt x="143" y="99"/>
                </a:lnTo>
                <a:lnTo>
                  <a:pt x="160" y="85"/>
                </a:lnTo>
                <a:lnTo>
                  <a:pt x="159" y="84"/>
                </a:lnTo>
                <a:lnTo>
                  <a:pt x="157" y="81"/>
                </a:lnTo>
                <a:lnTo>
                  <a:pt x="153" y="76"/>
                </a:lnTo>
                <a:lnTo>
                  <a:pt x="149" y="70"/>
                </a:lnTo>
                <a:lnTo>
                  <a:pt x="143" y="63"/>
                </a:lnTo>
                <a:lnTo>
                  <a:pt x="136" y="58"/>
                </a:lnTo>
                <a:lnTo>
                  <a:pt x="129" y="53"/>
                </a:lnTo>
                <a:lnTo>
                  <a:pt x="121" y="50"/>
                </a:lnTo>
                <a:lnTo>
                  <a:pt x="120" y="49"/>
                </a:lnTo>
                <a:lnTo>
                  <a:pt x="115" y="45"/>
                </a:lnTo>
                <a:lnTo>
                  <a:pt x="108" y="39"/>
                </a:lnTo>
                <a:lnTo>
                  <a:pt x="101" y="34"/>
                </a:lnTo>
                <a:lnTo>
                  <a:pt x="92" y="29"/>
                </a:lnTo>
                <a:lnTo>
                  <a:pt x="84" y="24"/>
                </a:lnTo>
                <a:lnTo>
                  <a:pt x="75" y="21"/>
                </a:lnTo>
                <a:lnTo>
                  <a:pt x="68" y="21"/>
                </a:lnTo>
                <a:lnTo>
                  <a:pt x="65" y="0"/>
                </a:lnTo>
                <a:lnTo>
                  <a:pt x="43" y="28"/>
                </a:lnTo>
                <a:lnTo>
                  <a:pt x="42" y="28"/>
                </a:lnTo>
                <a:lnTo>
                  <a:pt x="37" y="29"/>
                </a:lnTo>
                <a:lnTo>
                  <a:pt x="31" y="32"/>
                </a:lnTo>
                <a:lnTo>
                  <a:pt x="25" y="36"/>
                </a:lnTo>
                <a:lnTo>
                  <a:pt x="18" y="42"/>
                </a:lnTo>
                <a:lnTo>
                  <a:pt x="13" y="50"/>
                </a:lnTo>
                <a:lnTo>
                  <a:pt x="10" y="61"/>
                </a:lnTo>
                <a:lnTo>
                  <a:pt x="11" y="7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667" name="Freeform 91"/>
          <p:cNvSpPr>
            <a:spLocks/>
          </p:cNvSpPr>
          <p:nvPr/>
        </p:nvSpPr>
        <p:spPr bwMode="auto">
          <a:xfrm>
            <a:off x="2451151" y="3092454"/>
            <a:ext cx="112713" cy="93663"/>
          </a:xfrm>
          <a:custGeom>
            <a:avLst/>
            <a:gdLst>
              <a:gd name="T0" fmla="*/ 2147483647 w 160"/>
              <a:gd name="T1" fmla="*/ 2147483647 h 119"/>
              <a:gd name="T2" fmla="*/ 0 w 160"/>
              <a:gd name="T3" fmla="*/ 2147483647 h 119"/>
              <a:gd name="T4" fmla="*/ 0 w 160"/>
              <a:gd name="T5" fmla="*/ 2147483647 h 119"/>
              <a:gd name="T6" fmla="*/ 2147483647 w 160"/>
              <a:gd name="T7" fmla="*/ 2147483647 h 119"/>
              <a:gd name="T8" fmla="*/ 2147483647 w 160"/>
              <a:gd name="T9" fmla="*/ 2147483647 h 119"/>
              <a:gd name="T10" fmla="*/ 2147483647 w 160"/>
              <a:gd name="T11" fmla="*/ 2147483647 h 119"/>
              <a:gd name="T12" fmla="*/ 2147483647 w 160"/>
              <a:gd name="T13" fmla="*/ 2147483647 h 119"/>
              <a:gd name="T14" fmla="*/ 2147483647 w 160"/>
              <a:gd name="T15" fmla="*/ 2147483647 h 119"/>
              <a:gd name="T16" fmla="*/ 2147483647 w 160"/>
              <a:gd name="T17" fmla="*/ 2147483647 h 119"/>
              <a:gd name="T18" fmla="*/ 2147483647 w 160"/>
              <a:gd name="T19" fmla="*/ 2147483647 h 119"/>
              <a:gd name="T20" fmla="*/ 2147483647 w 160"/>
              <a:gd name="T21" fmla="*/ 2147483647 h 119"/>
              <a:gd name="T22" fmla="*/ 2147483647 w 160"/>
              <a:gd name="T23" fmla="*/ 2147483647 h 119"/>
              <a:gd name="T24" fmla="*/ 2147483647 w 160"/>
              <a:gd name="T25" fmla="*/ 2147483647 h 119"/>
              <a:gd name="T26" fmla="*/ 2147483647 w 160"/>
              <a:gd name="T27" fmla="*/ 2147483647 h 119"/>
              <a:gd name="T28" fmla="*/ 2147483647 w 160"/>
              <a:gd name="T29" fmla="*/ 2147483647 h 119"/>
              <a:gd name="T30" fmla="*/ 2147483647 w 160"/>
              <a:gd name="T31" fmla="*/ 2147483647 h 119"/>
              <a:gd name="T32" fmla="*/ 2147483647 w 160"/>
              <a:gd name="T33" fmla="*/ 2147483647 h 119"/>
              <a:gd name="T34" fmla="*/ 2147483647 w 160"/>
              <a:gd name="T35" fmla="*/ 2147483647 h 119"/>
              <a:gd name="T36" fmla="*/ 2147483647 w 160"/>
              <a:gd name="T37" fmla="*/ 2147483647 h 119"/>
              <a:gd name="T38" fmla="*/ 2147483647 w 160"/>
              <a:gd name="T39" fmla="*/ 2147483647 h 119"/>
              <a:gd name="T40" fmla="*/ 2147483647 w 160"/>
              <a:gd name="T41" fmla="*/ 2147483647 h 119"/>
              <a:gd name="T42" fmla="*/ 2147483647 w 160"/>
              <a:gd name="T43" fmla="*/ 2147483647 h 119"/>
              <a:gd name="T44" fmla="*/ 2147483647 w 160"/>
              <a:gd name="T45" fmla="*/ 2147483647 h 119"/>
              <a:gd name="T46" fmla="*/ 2147483647 w 160"/>
              <a:gd name="T47" fmla="*/ 2147483647 h 119"/>
              <a:gd name="T48" fmla="*/ 2147483647 w 160"/>
              <a:gd name="T49" fmla="*/ 2147483647 h 119"/>
              <a:gd name="T50" fmla="*/ 2147483647 w 160"/>
              <a:gd name="T51" fmla="*/ 2147483647 h 119"/>
              <a:gd name="T52" fmla="*/ 2147483647 w 160"/>
              <a:gd name="T53" fmla="*/ 2147483647 h 119"/>
              <a:gd name="T54" fmla="*/ 2147483647 w 160"/>
              <a:gd name="T55" fmla="*/ 2147483647 h 119"/>
              <a:gd name="T56" fmla="*/ 2147483647 w 160"/>
              <a:gd name="T57" fmla="*/ 2147483647 h 119"/>
              <a:gd name="T58" fmla="*/ 2147483647 w 160"/>
              <a:gd name="T59" fmla="*/ 2147483647 h 119"/>
              <a:gd name="T60" fmla="*/ 2147483647 w 160"/>
              <a:gd name="T61" fmla="*/ 2147483647 h 119"/>
              <a:gd name="T62" fmla="*/ 2147483647 w 160"/>
              <a:gd name="T63" fmla="*/ 2147483647 h 119"/>
              <a:gd name="T64" fmla="*/ 2147483647 w 160"/>
              <a:gd name="T65" fmla="*/ 2147483647 h 119"/>
              <a:gd name="T66" fmla="*/ 2147483647 w 160"/>
              <a:gd name="T67" fmla="*/ 2147483647 h 119"/>
              <a:gd name="T68" fmla="*/ 2147483647 w 160"/>
              <a:gd name="T69" fmla="*/ 2147483647 h 119"/>
              <a:gd name="T70" fmla="*/ 2147483647 w 160"/>
              <a:gd name="T71" fmla="*/ 2147483647 h 119"/>
              <a:gd name="T72" fmla="*/ 2147483647 w 160"/>
              <a:gd name="T73" fmla="*/ 2147483647 h 119"/>
              <a:gd name="T74" fmla="*/ 2147483647 w 160"/>
              <a:gd name="T75" fmla="*/ 2147483647 h 119"/>
              <a:gd name="T76" fmla="*/ 2147483647 w 160"/>
              <a:gd name="T77" fmla="*/ 2147483647 h 119"/>
              <a:gd name="T78" fmla="*/ 2147483647 w 160"/>
              <a:gd name="T79" fmla="*/ 2147483647 h 119"/>
              <a:gd name="T80" fmla="*/ 2147483647 w 160"/>
              <a:gd name="T81" fmla="*/ 2147483647 h 119"/>
              <a:gd name="T82" fmla="*/ 2147483647 w 160"/>
              <a:gd name="T83" fmla="*/ 0 h 119"/>
              <a:gd name="T84" fmla="*/ 2147483647 w 160"/>
              <a:gd name="T85" fmla="*/ 2147483647 h 119"/>
              <a:gd name="T86" fmla="*/ 2147483647 w 160"/>
              <a:gd name="T87" fmla="*/ 2147483647 h 119"/>
              <a:gd name="T88" fmla="*/ 2147483647 w 160"/>
              <a:gd name="T89" fmla="*/ 2147483647 h 119"/>
              <a:gd name="T90" fmla="*/ 2147483647 w 160"/>
              <a:gd name="T91" fmla="*/ 2147483647 h 119"/>
              <a:gd name="T92" fmla="*/ 2147483647 w 160"/>
              <a:gd name="T93" fmla="*/ 2147483647 h 119"/>
              <a:gd name="T94" fmla="*/ 2147483647 w 160"/>
              <a:gd name="T95" fmla="*/ 2147483647 h 119"/>
              <a:gd name="T96" fmla="*/ 2147483647 w 160"/>
              <a:gd name="T97" fmla="*/ 2147483647 h 119"/>
              <a:gd name="T98" fmla="*/ 2147483647 w 160"/>
              <a:gd name="T99" fmla="*/ 2147483647 h 119"/>
              <a:gd name="T100" fmla="*/ 2147483647 w 160"/>
              <a:gd name="T101" fmla="*/ 2147483647 h 119"/>
              <a:gd name="T102" fmla="*/ 2147483647 w 160"/>
              <a:gd name="T103" fmla="*/ 2147483647 h 11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60"/>
              <a:gd name="T157" fmla="*/ 0 h 119"/>
              <a:gd name="T158" fmla="*/ 160 w 160"/>
              <a:gd name="T159" fmla="*/ 119 h 11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60" h="119">
                <a:moveTo>
                  <a:pt x="11" y="74"/>
                </a:moveTo>
                <a:lnTo>
                  <a:pt x="0" y="92"/>
                </a:lnTo>
                <a:lnTo>
                  <a:pt x="2" y="92"/>
                </a:lnTo>
                <a:lnTo>
                  <a:pt x="6" y="91"/>
                </a:lnTo>
                <a:lnTo>
                  <a:pt x="12" y="90"/>
                </a:lnTo>
                <a:lnTo>
                  <a:pt x="18" y="90"/>
                </a:lnTo>
                <a:lnTo>
                  <a:pt x="23" y="90"/>
                </a:lnTo>
                <a:lnTo>
                  <a:pt x="29" y="92"/>
                </a:lnTo>
                <a:lnTo>
                  <a:pt x="33" y="96"/>
                </a:lnTo>
                <a:lnTo>
                  <a:pt x="33" y="103"/>
                </a:lnTo>
                <a:lnTo>
                  <a:pt x="33" y="104"/>
                </a:lnTo>
                <a:lnTo>
                  <a:pt x="35" y="107"/>
                </a:lnTo>
                <a:lnTo>
                  <a:pt x="37" y="111"/>
                </a:lnTo>
                <a:lnTo>
                  <a:pt x="41" y="114"/>
                </a:lnTo>
                <a:lnTo>
                  <a:pt x="46" y="117"/>
                </a:lnTo>
                <a:lnTo>
                  <a:pt x="52" y="119"/>
                </a:lnTo>
                <a:lnTo>
                  <a:pt x="59" y="117"/>
                </a:lnTo>
                <a:lnTo>
                  <a:pt x="68" y="113"/>
                </a:lnTo>
                <a:lnTo>
                  <a:pt x="107" y="89"/>
                </a:lnTo>
                <a:lnTo>
                  <a:pt x="143" y="99"/>
                </a:lnTo>
                <a:lnTo>
                  <a:pt x="160" y="85"/>
                </a:lnTo>
                <a:lnTo>
                  <a:pt x="159" y="84"/>
                </a:lnTo>
                <a:lnTo>
                  <a:pt x="157" y="81"/>
                </a:lnTo>
                <a:lnTo>
                  <a:pt x="153" y="76"/>
                </a:lnTo>
                <a:lnTo>
                  <a:pt x="149" y="70"/>
                </a:lnTo>
                <a:lnTo>
                  <a:pt x="143" y="63"/>
                </a:lnTo>
                <a:lnTo>
                  <a:pt x="136" y="58"/>
                </a:lnTo>
                <a:lnTo>
                  <a:pt x="129" y="53"/>
                </a:lnTo>
                <a:lnTo>
                  <a:pt x="121" y="50"/>
                </a:lnTo>
                <a:lnTo>
                  <a:pt x="120" y="49"/>
                </a:lnTo>
                <a:lnTo>
                  <a:pt x="115" y="45"/>
                </a:lnTo>
                <a:lnTo>
                  <a:pt x="108" y="39"/>
                </a:lnTo>
                <a:lnTo>
                  <a:pt x="101" y="34"/>
                </a:lnTo>
                <a:lnTo>
                  <a:pt x="92" y="29"/>
                </a:lnTo>
                <a:lnTo>
                  <a:pt x="84" y="24"/>
                </a:lnTo>
                <a:lnTo>
                  <a:pt x="75" y="21"/>
                </a:lnTo>
                <a:lnTo>
                  <a:pt x="68" y="21"/>
                </a:lnTo>
                <a:lnTo>
                  <a:pt x="65" y="0"/>
                </a:lnTo>
                <a:lnTo>
                  <a:pt x="43" y="28"/>
                </a:lnTo>
                <a:lnTo>
                  <a:pt x="42" y="28"/>
                </a:lnTo>
                <a:lnTo>
                  <a:pt x="37" y="29"/>
                </a:lnTo>
                <a:lnTo>
                  <a:pt x="31" y="32"/>
                </a:lnTo>
                <a:lnTo>
                  <a:pt x="25" y="36"/>
                </a:lnTo>
                <a:lnTo>
                  <a:pt x="18" y="42"/>
                </a:lnTo>
                <a:lnTo>
                  <a:pt x="13" y="50"/>
                </a:lnTo>
                <a:lnTo>
                  <a:pt x="10" y="61"/>
                </a:lnTo>
                <a:lnTo>
                  <a:pt x="11" y="74"/>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668" name="Freeform 92"/>
          <p:cNvSpPr>
            <a:spLocks/>
          </p:cNvSpPr>
          <p:nvPr/>
        </p:nvSpPr>
        <p:spPr bwMode="auto">
          <a:xfrm>
            <a:off x="2395540" y="2276478"/>
            <a:ext cx="41275" cy="15875"/>
          </a:xfrm>
          <a:custGeom>
            <a:avLst/>
            <a:gdLst>
              <a:gd name="T0" fmla="*/ 2147483647 w 61"/>
              <a:gd name="T1" fmla="*/ 2147483647 h 20"/>
              <a:gd name="T2" fmla="*/ 2147483647 w 61"/>
              <a:gd name="T3" fmla="*/ 2147483647 h 20"/>
              <a:gd name="T4" fmla="*/ 2147483647 w 61"/>
              <a:gd name="T5" fmla="*/ 2147483647 h 20"/>
              <a:gd name="T6" fmla="*/ 0 w 61"/>
              <a:gd name="T7" fmla="*/ 2147483647 h 20"/>
              <a:gd name="T8" fmla="*/ 2147483647 w 61"/>
              <a:gd name="T9" fmla="*/ 2147483647 h 20"/>
              <a:gd name="T10" fmla="*/ 2147483647 w 61"/>
              <a:gd name="T11" fmla="*/ 2147483647 h 20"/>
              <a:gd name="T12" fmla="*/ 2147483647 w 61"/>
              <a:gd name="T13" fmla="*/ 2147483647 h 20"/>
              <a:gd name="T14" fmla="*/ 2147483647 w 61"/>
              <a:gd name="T15" fmla="*/ 2147483647 h 20"/>
              <a:gd name="T16" fmla="*/ 2147483647 w 61"/>
              <a:gd name="T17" fmla="*/ 2147483647 h 20"/>
              <a:gd name="T18" fmla="*/ 2147483647 w 61"/>
              <a:gd name="T19" fmla="*/ 2147483647 h 20"/>
              <a:gd name="T20" fmla="*/ 2147483647 w 61"/>
              <a:gd name="T21" fmla="*/ 2147483647 h 20"/>
              <a:gd name="T22" fmla="*/ 2147483647 w 61"/>
              <a:gd name="T23" fmla="*/ 2147483647 h 20"/>
              <a:gd name="T24" fmla="*/ 2147483647 w 61"/>
              <a:gd name="T25" fmla="*/ 2147483647 h 20"/>
              <a:gd name="T26" fmla="*/ 2147483647 w 61"/>
              <a:gd name="T27" fmla="*/ 2147483647 h 20"/>
              <a:gd name="T28" fmla="*/ 2147483647 w 61"/>
              <a:gd name="T29" fmla="*/ 2147483647 h 20"/>
              <a:gd name="T30" fmla="*/ 2147483647 w 61"/>
              <a:gd name="T31" fmla="*/ 2147483647 h 20"/>
              <a:gd name="T32" fmla="*/ 2147483647 w 61"/>
              <a:gd name="T33" fmla="*/ 2147483647 h 20"/>
              <a:gd name="T34" fmla="*/ 2147483647 w 61"/>
              <a:gd name="T35" fmla="*/ 2147483647 h 20"/>
              <a:gd name="T36" fmla="*/ 2147483647 w 61"/>
              <a:gd name="T37" fmla="*/ 0 h 20"/>
              <a:gd name="T38" fmla="*/ 2147483647 w 61"/>
              <a:gd name="T39" fmla="*/ 0 h 20"/>
              <a:gd name="T40" fmla="*/ 2147483647 w 61"/>
              <a:gd name="T41" fmla="*/ 2147483647 h 20"/>
              <a:gd name="T42" fmla="*/ 2147483647 w 61"/>
              <a:gd name="T43" fmla="*/ 2147483647 h 20"/>
              <a:gd name="T44" fmla="*/ 2147483647 w 61"/>
              <a:gd name="T45" fmla="*/ 2147483647 h 20"/>
              <a:gd name="T46" fmla="*/ 2147483647 w 61"/>
              <a:gd name="T47" fmla="*/ 2147483647 h 20"/>
              <a:gd name="T48" fmla="*/ 2147483647 w 61"/>
              <a:gd name="T49" fmla="*/ 2147483647 h 2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1"/>
              <a:gd name="T76" fmla="*/ 0 h 20"/>
              <a:gd name="T77" fmla="*/ 61 w 61"/>
              <a:gd name="T78" fmla="*/ 20 h 2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1" h="20">
                <a:moveTo>
                  <a:pt x="16" y="3"/>
                </a:moveTo>
                <a:lnTo>
                  <a:pt x="13" y="2"/>
                </a:lnTo>
                <a:lnTo>
                  <a:pt x="5" y="3"/>
                </a:lnTo>
                <a:lnTo>
                  <a:pt x="0" y="6"/>
                </a:lnTo>
                <a:lnTo>
                  <a:pt x="2" y="17"/>
                </a:lnTo>
                <a:lnTo>
                  <a:pt x="3" y="17"/>
                </a:lnTo>
                <a:lnTo>
                  <a:pt x="7" y="18"/>
                </a:lnTo>
                <a:lnTo>
                  <a:pt x="13" y="18"/>
                </a:lnTo>
                <a:lnTo>
                  <a:pt x="20" y="19"/>
                </a:lnTo>
                <a:lnTo>
                  <a:pt x="28" y="20"/>
                </a:lnTo>
                <a:lnTo>
                  <a:pt x="34" y="20"/>
                </a:lnTo>
                <a:lnTo>
                  <a:pt x="43" y="20"/>
                </a:lnTo>
                <a:lnTo>
                  <a:pt x="48" y="20"/>
                </a:lnTo>
                <a:lnTo>
                  <a:pt x="56" y="18"/>
                </a:lnTo>
                <a:lnTo>
                  <a:pt x="61" y="13"/>
                </a:lnTo>
                <a:lnTo>
                  <a:pt x="60" y="9"/>
                </a:lnTo>
                <a:lnTo>
                  <a:pt x="55" y="3"/>
                </a:lnTo>
                <a:lnTo>
                  <a:pt x="51" y="1"/>
                </a:lnTo>
                <a:lnTo>
                  <a:pt x="45" y="0"/>
                </a:lnTo>
                <a:lnTo>
                  <a:pt x="39" y="0"/>
                </a:lnTo>
                <a:lnTo>
                  <a:pt x="32" y="1"/>
                </a:lnTo>
                <a:lnTo>
                  <a:pt x="26" y="1"/>
                </a:lnTo>
                <a:lnTo>
                  <a:pt x="21" y="2"/>
                </a:lnTo>
                <a:lnTo>
                  <a:pt x="17" y="3"/>
                </a:lnTo>
                <a:lnTo>
                  <a:pt x="16" y="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669" name="Freeform 93"/>
          <p:cNvSpPr>
            <a:spLocks/>
          </p:cNvSpPr>
          <p:nvPr/>
        </p:nvSpPr>
        <p:spPr bwMode="auto">
          <a:xfrm>
            <a:off x="2395540" y="2276478"/>
            <a:ext cx="41275" cy="15875"/>
          </a:xfrm>
          <a:custGeom>
            <a:avLst/>
            <a:gdLst>
              <a:gd name="T0" fmla="*/ 2147483647 w 61"/>
              <a:gd name="T1" fmla="*/ 2147483647 h 20"/>
              <a:gd name="T2" fmla="*/ 2147483647 w 61"/>
              <a:gd name="T3" fmla="*/ 2147483647 h 20"/>
              <a:gd name="T4" fmla="*/ 2147483647 w 61"/>
              <a:gd name="T5" fmla="*/ 2147483647 h 20"/>
              <a:gd name="T6" fmla="*/ 2147483647 w 61"/>
              <a:gd name="T7" fmla="*/ 2147483647 h 20"/>
              <a:gd name="T8" fmla="*/ 0 w 61"/>
              <a:gd name="T9" fmla="*/ 2147483647 h 20"/>
              <a:gd name="T10" fmla="*/ 2147483647 w 61"/>
              <a:gd name="T11" fmla="*/ 2147483647 h 20"/>
              <a:gd name="T12" fmla="*/ 2147483647 w 61"/>
              <a:gd name="T13" fmla="*/ 2147483647 h 20"/>
              <a:gd name="T14" fmla="*/ 2147483647 w 61"/>
              <a:gd name="T15" fmla="*/ 2147483647 h 20"/>
              <a:gd name="T16" fmla="*/ 2147483647 w 61"/>
              <a:gd name="T17" fmla="*/ 2147483647 h 20"/>
              <a:gd name="T18" fmla="*/ 2147483647 w 61"/>
              <a:gd name="T19" fmla="*/ 2147483647 h 20"/>
              <a:gd name="T20" fmla="*/ 2147483647 w 61"/>
              <a:gd name="T21" fmla="*/ 2147483647 h 20"/>
              <a:gd name="T22" fmla="*/ 2147483647 w 61"/>
              <a:gd name="T23" fmla="*/ 2147483647 h 20"/>
              <a:gd name="T24" fmla="*/ 2147483647 w 61"/>
              <a:gd name="T25" fmla="*/ 2147483647 h 20"/>
              <a:gd name="T26" fmla="*/ 2147483647 w 61"/>
              <a:gd name="T27" fmla="*/ 2147483647 h 20"/>
              <a:gd name="T28" fmla="*/ 2147483647 w 61"/>
              <a:gd name="T29" fmla="*/ 2147483647 h 20"/>
              <a:gd name="T30" fmla="*/ 2147483647 w 61"/>
              <a:gd name="T31" fmla="*/ 2147483647 h 20"/>
              <a:gd name="T32" fmla="*/ 2147483647 w 61"/>
              <a:gd name="T33" fmla="*/ 2147483647 h 20"/>
              <a:gd name="T34" fmla="*/ 2147483647 w 61"/>
              <a:gd name="T35" fmla="*/ 2147483647 h 20"/>
              <a:gd name="T36" fmla="*/ 2147483647 w 61"/>
              <a:gd name="T37" fmla="*/ 2147483647 h 20"/>
              <a:gd name="T38" fmla="*/ 2147483647 w 61"/>
              <a:gd name="T39" fmla="*/ 2147483647 h 20"/>
              <a:gd name="T40" fmla="*/ 2147483647 w 61"/>
              <a:gd name="T41" fmla="*/ 2147483647 h 20"/>
              <a:gd name="T42" fmla="*/ 2147483647 w 61"/>
              <a:gd name="T43" fmla="*/ 2147483647 h 20"/>
              <a:gd name="T44" fmla="*/ 2147483647 w 61"/>
              <a:gd name="T45" fmla="*/ 0 h 20"/>
              <a:gd name="T46" fmla="*/ 2147483647 w 61"/>
              <a:gd name="T47" fmla="*/ 0 h 20"/>
              <a:gd name="T48" fmla="*/ 2147483647 w 61"/>
              <a:gd name="T49" fmla="*/ 2147483647 h 20"/>
              <a:gd name="T50" fmla="*/ 2147483647 w 61"/>
              <a:gd name="T51" fmla="*/ 2147483647 h 20"/>
              <a:gd name="T52" fmla="*/ 2147483647 w 61"/>
              <a:gd name="T53" fmla="*/ 2147483647 h 20"/>
              <a:gd name="T54" fmla="*/ 2147483647 w 61"/>
              <a:gd name="T55" fmla="*/ 2147483647 h 20"/>
              <a:gd name="T56" fmla="*/ 2147483647 w 61"/>
              <a:gd name="T57" fmla="*/ 2147483647 h 2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1"/>
              <a:gd name="T88" fmla="*/ 0 h 20"/>
              <a:gd name="T89" fmla="*/ 61 w 61"/>
              <a:gd name="T90" fmla="*/ 20 h 2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1" h="20">
                <a:moveTo>
                  <a:pt x="16" y="3"/>
                </a:moveTo>
                <a:lnTo>
                  <a:pt x="16" y="3"/>
                </a:lnTo>
                <a:lnTo>
                  <a:pt x="13" y="2"/>
                </a:lnTo>
                <a:lnTo>
                  <a:pt x="5" y="3"/>
                </a:lnTo>
                <a:lnTo>
                  <a:pt x="0" y="6"/>
                </a:lnTo>
                <a:lnTo>
                  <a:pt x="2" y="17"/>
                </a:lnTo>
                <a:lnTo>
                  <a:pt x="3" y="17"/>
                </a:lnTo>
                <a:lnTo>
                  <a:pt x="7" y="18"/>
                </a:lnTo>
                <a:lnTo>
                  <a:pt x="13" y="18"/>
                </a:lnTo>
                <a:lnTo>
                  <a:pt x="20" y="19"/>
                </a:lnTo>
                <a:lnTo>
                  <a:pt x="28" y="20"/>
                </a:lnTo>
                <a:lnTo>
                  <a:pt x="34" y="20"/>
                </a:lnTo>
                <a:lnTo>
                  <a:pt x="43" y="20"/>
                </a:lnTo>
                <a:lnTo>
                  <a:pt x="48" y="20"/>
                </a:lnTo>
                <a:lnTo>
                  <a:pt x="56" y="18"/>
                </a:lnTo>
                <a:lnTo>
                  <a:pt x="61" y="13"/>
                </a:lnTo>
                <a:lnTo>
                  <a:pt x="60" y="9"/>
                </a:lnTo>
                <a:lnTo>
                  <a:pt x="55" y="3"/>
                </a:lnTo>
                <a:lnTo>
                  <a:pt x="51" y="1"/>
                </a:lnTo>
                <a:lnTo>
                  <a:pt x="45" y="0"/>
                </a:lnTo>
                <a:lnTo>
                  <a:pt x="39" y="0"/>
                </a:lnTo>
                <a:lnTo>
                  <a:pt x="32" y="1"/>
                </a:lnTo>
                <a:lnTo>
                  <a:pt x="26" y="1"/>
                </a:lnTo>
                <a:lnTo>
                  <a:pt x="21" y="2"/>
                </a:lnTo>
                <a:lnTo>
                  <a:pt x="17" y="3"/>
                </a:lnTo>
                <a:lnTo>
                  <a:pt x="16" y="3"/>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670" name="Freeform 94"/>
          <p:cNvSpPr>
            <a:spLocks/>
          </p:cNvSpPr>
          <p:nvPr/>
        </p:nvSpPr>
        <p:spPr bwMode="auto">
          <a:xfrm>
            <a:off x="2168526" y="2579688"/>
            <a:ext cx="115888" cy="195262"/>
          </a:xfrm>
          <a:custGeom>
            <a:avLst/>
            <a:gdLst>
              <a:gd name="T0" fmla="*/ 2147483647 w 166"/>
              <a:gd name="T1" fmla="*/ 2147483647 h 246"/>
              <a:gd name="T2" fmla="*/ 2147483647 w 166"/>
              <a:gd name="T3" fmla="*/ 2147483647 h 246"/>
              <a:gd name="T4" fmla="*/ 2147483647 w 166"/>
              <a:gd name="T5" fmla="*/ 2147483647 h 246"/>
              <a:gd name="T6" fmla="*/ 0 w 166"/>
              <a:gd name="T7" fmla="*/ 2147483647 h 246"/>
              <a:gd name="T8" fmla="*/ 2147483647 w 166"/>
              <a:gd name="T9" fmla="*/ 2147483647 h 246"/>
              <a:gd name="T10" fmla="*/ 2147483647 w 166"/>
              <a:gd name="T11" fmla="*/ 2147483647 h 246"/>
              <a:gd name="T12" fmla="*/ 2147483647 w 166"/>
              <a:gd name="T13" fmla="*/ 2147483647 h 246"/>
              <a:gd name="T14" fmla="*/ 2147483647 w 166"/>
              <a:gd name="T15" fmla="*/ 2147483647 h 246"/>
              <a:gd name="T16" fmla="*/ 2147483647 w 166"/>
              <a:gd name="T17" fmla="*/ 2147483647 h 246"/>
              <a:gd name="T18" fmla="*/ 2147483647 w 166"/>
              <a:gd name="T19" fmla="*/ 2147483647 h 246"/>
              <a:gd name="T20" fmla="*/ 2147483647 w 166"/>
              <a:gd name="T21" fmla="*/ 2147483647 h 246"/>
              <a:gd name="T22" fmla="*/ 2147483647 w 166"/>
              <a:gd name="T23" fmla="*/ 2147483647 h 246"/>
              <a:gd name="T24" fmla="*/ 2147483647 w 166"/>
              <a:gd name="T25" fmla="*/ 2147483647 h 246"/>
              <a:gd name="T26" fmla="*/ 2147483647 w 166"/>
              <a:gd name="T27" fmla="*/ 2147483647 h 246"/>
              <a:gd name="T28" fmla="*/ 2147483647 w 166"/>
              <a:gd name="T29" fmla="*/ 2147483647 h 246"/>
              <a:gd name="T30" fmla="*/ 2147483647 w 166"/>
              <a:gd name="T31" fmla="*/ 2147483647 h 246"/>
              <a:gd name="T32" fmla="*/ 2147483647 w 166"/>
              <a:gd name="T33" fmla="*/ 2147483647 h 246"/>
              <a:gd name="T34" fmla="*/ 2147483647 w 166"/>
              <a:gd name="T35" fmla="*/ 2147483647 h 246"/>
              <a:gd name="T36" fmla="*/ 2147483647 w 166"/>
              <a:gd name="T37" fmla="*/ 2147483647 h 246"/>
              <a:gd name="T38" fmla="*/ 2147483647 w 166"/>
              <a:gd name="T39" fmla="*/ 2147483647 h 246"/>
              <a:gd name="T40" fmla="*/ 2147483647 w 166"/>
              <a:gd name="T41" fmla="*/ 2147483647 h 246"/>
              <a:gd name="T42" fmla="*/ 2147483647 w 166"/>
              <a:gd name="T43" fmla="*/ 2147483647 h 246"/>
              <a:gd name="T44" fmla="*/ 2147483647 w 166"/>
              <a:gd name="T45" fmla="*/ 2147483647 h 246"/>
              <a:gd name="T46" fmla="*/ 2147483647 w 166"/>
              <a:gd name="T47" fmla="*/ 2147483647 h 246"/>
              <a:gd name="T48" fmla="*/ 2147483647 w 166"/>
              <a:gd name="T49" fmla="*/ 2147483647 h 246"/>
              <a:gd name="T50" fmla="*/ 2147483647 w 166"/>
              <a:gd name="T51" fmla="*/ 2147483647 h 246"/>
              <a:gd name="T52" fmla="*/ 2147483647 w 166"/>
              <a:gd name="T53" fmla="*/ 2147483647 h 246"/>
              <a:gd name="T54" fmla="*/ 2147483647 w 166"/>
              <a:gd name="T55" fmla="*/ 2147483647 h 246"/>
              <a:gd name="T56" fmla="*/ 2147483647 w 166"/>
              <a:gd name="T57" fmla="*/ 2147483647 h 246"/>
              <a:gd name="T58" fmla="*/ 2147483647 w 166"/>
              <a:gd name="T59" fmla="*/ 2147483647 h 246"/>
              <a:gd name="T60" fmla="*/ 2147483647 w 166"/>
              <a:gd name="T61" fmla="*/ 2147483647 h 246"/>
              <a:gd name="T62" fmla="*/ 2147483647 w 166"/>
              <a:gd name="T63" fmla="*/ 2147483647 h 246"/>
              <a:gd name="T64" fmla="*/ 2147483647 w 166"/>
              <a:gd name="T65" fmla="*/ 2147483647 h 246"/>
              <a:gd name="T66" fmla="*/ 2147483647 w 166"/>
              <a:gd name="T67" fmla="*/ 0 h 246"/>
              <a:gd name="T68" fmla="*/ 2147483647 w 166"/>
              <a:gd name="T69" fmla="*/ 2147483647 h 246"/>
              <a:gd name="T70" fmla="*/ 2147483647 w 166"/>
              <a:gd name="T71" fmla="*/ 2147483647 h 246"/>
              <a:gd name="T72" fmla="*/ 2147483647 w 166"/>
              <a:gd name="T73" fmla="*/ 2147483647 h 246"/>
              <a:gd name="T74" fmla="*/ 2147483647 w 166"/>
              <a:gd name="T75" fmla="*/ 2147483647 h 246"/>
              <a:gd name="T76" fmla="*/ 2147483647 w 166"/>
              <a:gd name="T77" fmla="*/ 2147483647 h 246"/>
              <a:gd name="T78" fmla="*/ 2147483647 w 166"/>
              <a:gd name="T79" fmla="*/ 2147483647 h 246"/>
              <a:gd name="T80" fmla="*/ 2147483647 w 166"/>
              <a:gd name="T81" fmla="*/ 2147483647 h 246"/>
              <a:gd name="T82" fmla="*/ 2147483647 w 166"/>
              <a:gd name="T83" fmla="*/ 2147483647 h 246"/>
              <a:gd name="T84" fmla="*/ 2147483647 w 166"/>
              <a:gd name="T85" fmla="*/ 2147483647 h 246"/>
              <a:gd name="T86" fmla="*/ 2147483647 w 166"/>
              <a:gd name="T87" fmla="*/ 2147483647 h 246"/>
              <a:gd name="T88" fmla="*/ 2147483647 w 166"/>
              <a:gd name="T89" fmla="*/ 2147483647 h 246"/>
              <a:gd name="T90" fmla="*/ 2147483647 w 166"/>
              <a:gd name="T91" fmla="*/ 2147483647 h 246"/>
              <a:gd name="T92" fmla="*/ 2147483647 w 166"/>
              <a:gd name="T93" fmla="*/ 2147483647 h 246"/>
              <a:gd name="T94" fmla="*/ 2147483647 w 166"/>
              <a:gd name="T95" fmla="*/ 2147483647 h 246"/>
              <a:gd name="T96" fmla="*/ 2147483647 w 166"/>
              <a:gd name="T97" fmla="*/ 2147483647 h 246"/>
              <a:gd name="T98" fmla="*/ 2147483647 w 166"/>
              <a:gd name="T99" fmla="*/ 2147483647 h 246"/>
              <a:gd name="T100" fmla="*/ 2147483647 w 166"/>
              <a:gd name="T101" fmla="*/ 2147483647 h 24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66"/>
              <a:gd name="T154" fmla="*/ 0 h 246"/>
              <a:gd name="T155" fmla="*/ 166 w 166"/>
              <a:gd name="T156" fmla="*/ 246 h 24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66" h="246">
                <a:moveTo>
                  <a:pt x="28" y="96"/>
                </a:moveTo>
                <a:lnTo>
                  <a:pt x="27" y="95"/>
                </a:lnTo>
                <a:lnTo>
                  <a:pt x="22" y="93"/>
                </a:lnTo>
                <a:lnTo>
                  <a:pt x="16" y="91"/>
                </a:lnTo>
                <a:lnTo>
                  <a:pt x="11" y="91"/>
                </a:lnTo>
                <a:lnTo>
                  <a:pt x="5" y="93"/>
                </a:lnTo>
                <a:lnTo>
                  <a:pt x="0" y="99"/>
                </a:lnTo>
                <a:lnTo>
                  <a:pt x="0" y="108"/>
                </a:lnTo>
                <a:lnTo>
                  <a:pt x="3" y="124"/>
                </a:lnTo>
                <a:lnTo>
                  <a:pt x="3" y="127"/>
                </a:lnTo>
                <a:lnTo>
                  <a:pt x="4" y="131"/>
                </a:lnTo>
                <a:lnTo>
                  <a:pt x="6" y="138"/>
                </a:lnTo>
                <a:lnTo>
                  <a:pt x="11" y="146"/>
                </a:lnTo>
                <a:lnTo>
                  <a:pt x="15" y="155"/>
                </a:lnTo>
                <a:lnTo>
                  <a:pt x="22" y="164"/>
                </a:lnTo>
                <a:lnTo>
                  <a:pt x="31" y="169"/>
                </a:lnTo>
                <a:lnTo>
                  <a:pt x="42" y="174"/>
                </a:lnTo>
                <a:lnTo>
                  <a:pt x="44" y="175"/>
                </a:lnTo>
                <a:lnTo>
                  <a:pt x="49" y="181"/>
                </a:lnTo>
                <a:lnTo>
                  <a:pt x="55" y="190"/>
                </a:lnTo>
                <a:lnTo>
                  <a:pt x="64" y="206"/>
                </a:lnTo>
                <a:lnTo>
                  <a:pt x="64" y="208"/>
                </a:lnTo>
                <a:lnTo>
                  <a:pt x="66" y="214"/>
                </a:lnTo>
                <a:lnTo>
                  <a:pt x="68" y="223"/>
                </a:lnTo>
                <a:lnTo>
                  <a:pt x="74" y="231"/>
                </a:lnTo>
                <a:lnTo>
                  <a:pt x="82" y="239"/>
                </a:lnTo>
                <a:lnTo>
                  <a:pt x="93" y="245"/>
                </a:lnTo>
                <a:lnTo>
                  <a:pt x="108" y="246"/>
                </a:lnTo>
                <a:lnTo>
                  <a:pt x="127" y="242"/>
                </a:lnTo>
                <a:lnTo>
                  <a:pt x="128" y="242"/>
                </a:lnTo>
                <a:lnTo>
                  <a:pt x="131" y="239"/>
                </a:lnTo>
                <a:lnTo>
                  <a:pt x="137" y="237"/>
                </a:lnTo>
                <a:lnTo>
                  <a:pt x="144" y="234"/>
                </a:lnTo>
                <a:lnTo>
                  <a:pt x="151" y="229"/>
                </a:lnTo>
                <a:lnTo>
                  <a:pt x="157" y="223"/>
                </a:lnTo>
                <a:lnTo>
                  <a:pt x="162" y="216"/>
                </a:lnTo>
                <a:lnTo>
                  <a:pt x="166" y="209"/>
                </a:lnTo>
                <a:lnTo>
                  <a:pt x="166" y="207"/>
                </a:lnTo>
                <a:lnTo>
                  <a:pt x="166" y="200"/>
                </a:lnTo>
                <a:lnTo>
                  <a:pt x="166" y="190"/>
                </a:lnTo>
                <a:lnTo>
                  <a:pt x="166" y="177"/>
                </a:lnTo>
                <a:lnTo>
                  <a:pt x="166" y="165"/>
                </a:lnTo>
                <a:lnTo>
                  <a:pt x="165" y="152"/>
                </a:lnTo>
                <a:lnTo>
                  <a:pt x="162" y="142"/>
                </a:lnTo>
                <a:lnTo>
                  <a:pt x="159" y="135"/>
                </a:lnTo>
                <a:lnTo>
                  <a:pt x="159" y="110"/>
                </a:lnTo>
                <a:lnTo>
                  <a:pt x="158" y="111"/>
                </a:lnTo>
                <a:lnTo>
                  <a:pt x="153" y="112"/>
                </a:lnTo>
                <a:lnTo>
                  <a:pt x="146" y="113"/>
                </a:lnTo>
                <a:lnTo>
                  <a:pt x="139" y="114"/>
                </a:lnTo>
                <a:lnTo>
                  <a:pt x="132" y="114"/>
                </a:lnTo>
                <a:lnTo>
                  <a:pt x="126" y="112"/>
                </a:lnTo>
                <a:lnTo>
                  <a:pt x="121" y="107"/>
                </a:lnTo>
                <a:lnTo>
                  <a:pt x="120" y="99"/>
                </a:lnTo>
                <a:lnTo>
                  <a:pt x="122" y="95"/>
                </a:lnTo>
                <a:lnTo>
                  <a:pt x="129" y="85"/>
                </a:lnTo>
                <a:lnTo>
                  <a:pt x="139" y="76"/>
                </a:lnTo>
                <a:lnTo>
                  <a:pt x="152" y="74"/>
                </a:lnTo>
                <a:lnTo>
                  <a:pt x="153" y="72"/>
                </a:lnTo>
                <a:lnTo>
                  <a:pt x="154" y="67"/>
                </a:lnTo>
                <a:lnTo>
                  <a:pt x="157" y="59"/>
                </a:lnTo>
                <a:lnTo>
                  <a:pt x="158" y="50"/>
                </a:lnTo>
                <a:lnTo>
                  <a:pt x="158" y="41"/>
                </a:lnTo>
                <a:lnTo>
                  <a:pt x="157" y="32"/>
                </a:lnTo>
                <a:lnTo>
                  <a:pt x="152" y="26"/>
                </a:lnTo>
                <a:lnTo>
                  <a:pt x="145" y="21"/>
                </a:lnTo>
                <a:lnTo>
                  <a:pt x="137" y="0"/>
                </a:lnTo>
                <a:lnTo>
                  <a:pt x="136" y="0"/>
                </a:lnTo>
                <a:lnTo>
                  <a:pt x="132" y="1"/>
                </a:lnTo>
                <a:lnTo>
                  <a:pt x="129" y="3"/>
                </a:lnTo>
                <a:lnTo>
                  <a:pt x="123" y="4"/>
                </a:lnTo>
                <a:lnTo>
                  <a:pt x="116" y="6"/>
                </a:lnTo>
                <a:lnTo>
                  <a:pt x="109" y="7"/>
                </a:lnTo>
                <a:lnTo>
                  <a:pt x="101" y="10"/>
                </a:lnTo>
                <a:lnTo>
                  <a:pt x="95" y="11"/>
                </a:lnTo>
                <a:lnTo>
                  <a:pt x="92" y="10"/>
                </a:lnTo>
                <a:lnTo>
                  <a:pt x="86" y="8"/>
                </a:lnTo>
                <a:lnTo>
                  <a:pt x="77" y="7"/>
                </a:lnTo>
                <a:lnTo>
                  <a:pt x="68" y="6"/>
                </a:lnTo>
                <a:lnTo>
                  <a:pt x="59" y="7"/>
                </a:lnTo>
                <a:lnTo>
                  <a:pt x="50" y="11"/>
                </a:lnTo>
                <a:lnTo>
                  <a:pt x="44" y="16"/>
                </a:lnTo>
                <a:lnTo>
                  <a:pt x="42" y="28"/>
                </a:lnTo>
                <a:lnTo>
                  <a:pt x="42" y="29"/>
                </a:lnTo>
                <a:lnTo>
                  <a:pt x="41" y="34"/>
                </a:lnTo>
                <a:lnTo>
                  <a:pt x="39" y="38"/>
                </a:lnTo>
                <a:lnTo>
                  <a:pt x="39" y="45"/>
                </a:lnTo>
                <a:lnTo>
                  <a:pt x="41" y="53"/>
                </a:lnTo>
                <a:lnTo>
                  <a:pt x="43" y="61"/>
                </a:lnTo>
                <a:lnTo>
                  <a:pt x="47" y="68"/>
                </a:lnTo>
                <a:lnTo>
                  <a:pt x="55" y="74"/>
                </a:lnTo>
                <a:lnTo>
                  <a:pt x="57" y="75"/>
                </a:lnTo>
                <a:lnTo>
                  <a:pt x="59" y="80"/>
                </a:lnTo>
                <a:lnTo>
                  <a:pt x="62" y="84"/>
                </a:lnTo>
                <a:lnTo>
                  <a:pt x="65" y="91"/>
                </a:lnTo>
                <a:lnTo>
                  <a:pt x="67" y="98"/>
                </a:lnTo>
                <a:lnTo>
                  <a:pt x="66" y="105"/>
                </a:lnTo>
                <a:lnTo>
                  <a:pt x="62" y="112"/>
                </a:lnTo>
                <a:lnTo>
                  <a:pt x="55" y="116"/>
                </a:lnTo>
                <a:lnTo>
                  <a:pt x="53" y="116"/>
                </a:lnTo>
                <a:lnTo>
                  <a:pt x="47" y="114"/>
                </a:lnTo>
                <a:lnTo>
                  <a:pt x="38" y="107"/>
                </a:lnTo>
                <a:lnTo>
                  <a:pt x="28" y="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671" name="Freeform 95"/>
          <p:cNvSpPr>
            <a:spLocks/>
          </p:cNvSpPr>
          <p:nvPr/>
        </p:nvSpPr>
        <p:spPr bwMode="auto">
          <a:xfrm>
            <a:off x="2168526" y="2579688"/>
            <a:ext cx="115888" cy="195262"/>
          </a:xfrm>
          <a:custGeom>
            <a:avLst/>
            <a:gdLst>
              <a:gd name="T0" fmla="*/ 2147483647 w 166"/>
              <a:gd name="T1" fmla="*/ 2147483647 h 246"/>
              <a:gd name="T2" fmla="*/ 2147483647 w 166"/>
              <a:gd name="T3" fmla="*/ 2147483647 h 246"/>
              <a:gd name="T4" fmla="*/ 2147483647 w 166"/>
              <a:gd name="T5" fmla="*/ 2147483647 h 246"/>
              <a:gd name="T6" fmla="*/ 0 w 166"/>
              <a:gd name="T7" fmla="*/ 2147483647 h 246"/>
              <a:gd name="T8" fmla="*/ 2147483647 w 166"/>
              <a:gd name="T9" fmla="*/ 2147483647 h 246"/>
              <a:gd name="T10" fmla="*/ 2147483647 w 166"/>
              <a:gd name="T11" fmla="*/ 2147483647 h 246"/>
              <a:gd name="T12" fmla="*/ 2147483647 w 166"/>
              <a:gd name="T13" fmla="*/ 2147483647 h 246"/>
              <a:gd name="T14" fmla="*/ 2147483647 w 166"/>
              <a:gd name="T15" fmla="*/ 2147483647 h 246"/>
              <a:gd name="T16" fmla="*/ 2147483647 w 166"/>
              <a:gd name="T17" fmla="*/ 2147483647 h 246"/>
              <a:gd name="T18" fmla="*/ 2147483647 w 166"/>
              <a:gd name="T19" fmla="*/ 2147483647 h 246"/>
              <a:gd name="T20" fmla="*/ 2147483647 w 166"/>
              <a:gd name="T21" fmla="*/ 2147483647 h 246"/>
              <a:gd name="T22" fmla="*/ 2147483647 w 166"/>
              <a:gd name="T23" fmla="*/ 2147483647 h 246"/>
              <a:gd name="T24" fmla="*/ 2147483647 w 166"/>
              <a:gd name="T25" fmla="*/ 2147483647 h 246"/>
              <a:gd name="T26" fmla="*/ 2147483647 w 166"/>
              <a:gd name="T27" fmla="*/ 2147483647 h 246"/>
              <a:gd name="T28" fmla="*/ 2147483647 w 166"/>
              <a:gd name="T29" fmla="*/ 2147483647 h 246"/>
              <a:gd name="T30" fmla="*/ 2147483647 w 166"/>
              <a:gd name="T31" fmla="*/ 2147483647 h 246"/>
              <a:gd name="T32" fmla="*/ 2147483647 w 166"/>
              <a:gd name="T33" fmla="*/ 2147483647 h 246"/>
              <a:gd name="T34" fmla="*/ 2147483647 w 166"/>
              <a:gd name="T35" fmla="*/ 2147483647 h 246"/>
              <a:gd name="T36" fmla="*/ 2147483647 w 166"/>
              <a:gd name="T37" fmla="*/ 2147483647 h 246"/>
              <a:gd name="T38" fmla="*/ 2147483647 w 166"/>
              <a:gd name="T39" fmla="*/ 2147483647 h 246"/>
              <a:gd name="T40" fmla="*/ 2147483647 w 166"/>
              <a:gd name="T41" fmla="*/ 2147483647 h 246"/>
              <a:gd name="T42" fmla="*/ 2147483647 w 166"/>
              <a:gd name="T43" fmla="*/ 2147483647 h 246"/>
              <a:gd name="T44" fmla="*/ 2147483647 w 166"/>
              <a:gd name="T45" fmla="*/ 2147483647 h 246"/>
              <a:gd name="T46" fmla="*/ 2147483647 w 166"/>
              <a:gd name="T47" fmla="*/ 2147483647 h 246"/>
              <a:gd name="T48" fmla="*/ 2147483647 w 166"/>
              <a:gd name="T49" fmla="*/ 2147483647 h 246"/>
              <a:gd name="T50" fmla="*/ 2147483647 w 166"/>
              <a:gd name="T51" fmla="*/ 2147483647 h 246"/>
              <a:gd name="T52" fmla="*/ 2147483647 w 166"/>
              <a:gd name="T53" fmla="*/ 2147483647 h 246"/>
              <a:gd name="T54" fmla="*/ 2147483647 w 166"/>
              <a:gd name="T55" fmla="*/ 2147483647 h 246"/>
              <a:gd name="T56" fmla="*/ 2147483647 w 166"/>
              <a:gd name="T57" fmla="*/ 2147483647 h 246"/>
              <a:gd name="T58" fmla="*/ 2147483647 w 166"/>
              <a:gd name="T59" fmla="*/ 2147483647 h 246"/>
              <a:gd name="T60" fmla="*/ 2147483647 w 166"/>
              <a:gd name="T61" fmla="*/ 2147483647 h 246"/>
              <a:gd name="T62" fmla="*/ 2147483647 w 166"/>
              <a:gd name="T63" fmla="*/ 2147483647 h 246"/>
              <a:gd name="T64" fmla="*/ 2147483647 w 166"/>
              <a:gd name="T65" fmla="*/ 2147483647 h 246"/>
              <a:gd name="T66" fmla="*/ 2147483647 w 166"/>
              <a:gd name="T67" fmla="*/ 2147483647 h 246"/>
              <a:gd name="T68" fmla="*/ 2147483647 w 166"/>
              <a:gd name="T69" fmla="*/ 2147483647 h 246"/>
              <a:gd name="T70" fmla="*/ 2147483647 w 166"/>
              <a:gd name="T71" fmla="*/ 2147483647 h 246"/>
              <a:gd name="T72" fmla="*/ 2147483647 w 166"/>
              <a:gd name="T73" fmla="*/ 2147483647 h 246"/>
              <a:gd name="T74" fmla="*/ 2147483647 w 166"/>
              <a:gd name="T75" fmla="*/ 0 h 246"/>
              <a:gd name="T76" fmla="*/ 2147483647 w 166"/>
              <a:gd name="T77" fmla="*/ 0 h 246"/>
              <a:gd name="T78" fmla="*/ 2147483647 w 166"/>
              <a:gd name="T79" fmla="*/ 2147483647 h 246"/>
              <a:gd name="T80" fmla="*/ 2147483647 w 166"/>
              <a:gd name="T81" fmla="*/ 2147483647 h 246"/>
              <a:gd name="T82" fmla="*/ 2147483647 w 166"/>
              <a:gd name="T83" fmla="*/ 2147483647 h 246"/>
              <a:gd name="T84" fmla="*/ 2147483647 w 166"/>
              <a:gd name="T85" fmla="*/ 2147483647 h 246"/>
              <a:gd name="T86" fmla="*/ 2147483647 w 166"/>
              <a:gd name="T87" fmla="*/ 2147483647 h 246"/>
              <a:gd name="T88" fmla="*/ 2147483647 w 166"/>
              <a:gd name="T89" fmla="*/ 2147483647 h 246"/>
              <a:gd name="T90" fmla="*/ 2147483647 w 166"/>
              <a:gd name="T91" fmla="*/ 2147483647 h 246"/>
              <a:gd name="T92" fmla="*/ 2147483647 w 166"/>
              <a:gd name="T93" fmla="*/ 2147483647 h 246"/>
              <a:gd name="T94" fmla="*/ 2147483647 w 166"/>
              <a:gd name="T95" fmla="*/ 2147483647 h 246"/>
              <a:gd name="T96" fmla="*/ 2147483647 w 166"/>
              <a:gd name="T97" fmla="*/ 2147483647 h 246"/>
              <a:gd name="T98" fmla="*/ 2147483647 w 166"/>
              <a:gd name="T99" fmla="*/ 2147483647 h 246"/>
              <a:gd name="T100" fmla="*/ 2147483647 w 166"/>
              <a:gd name="T101" fmla="*/ 2147483647 h 246"/>
              <a:gd name="T102" fmla="*/ 2147483647 w 166"/>
              <a:gd name="T103" fmla="*/ 2147483647 h 246"/>
              <a:gd name="T104" fmla="*/ 2147483647 w 166"/>
              <a:gd name="T105" fmla="*/ 2147483647 h 246"/>
              <a:gd name="T106" fmla="*/ 2147483647 w 166"/>
              <a:gd name="T107" fmla="*/ 2147483647 h 246"/>
              <a:gd name="T108" fmla="*/ 2147483647 w 166"/>
              <a:gd name="T109" fmla="*/ 2147483647 h 246"/>
              <a:gd name="T110" fmla="*/ 2147483647 w 166"/>
              <a:gd name="T111" fmla="*/ 2147483647 h 246"/>
              <a:gd name="T112" fmla="*/ 2147483647 w 166"/>
              <a:gd name="T113" fmla="*/ 2147483647 h 246"/>
              <a:gd name="T114" fmla="*/ 2147483647 w 166"/>
              <a:gd name="T115" fmla="*/ 2147483647 h 24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66"/>
              <a:gd name="T175" fmla="*/ 0 h 246"/>
              <a:gd name="T176" fmla="*/ 166 w 166"/>
              <a:gd name="T177" fmla="*/ 246 h 24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66" h="246">
                <a:moveTo>
                  <a:pt x="28" y="96"/>
                </a:moveTo>
                <a:lnTo>
                  <a:pt x="28" y="96"/>
                </a:lnTo>
                <a:lnTo>
                  <a:pt x="27" y="95"/>
                </a:lnTo>
                <a:lnTo>
                  <a:pt x="22" y="93"/>
                </a:lnTo>
                <a:lnTo>
                  <a:pt x="16" y="91"/>
                </a:lnTo>
                <a:lnTo>
                  <a:pt x="11" y="91"/>
                </a:lnTo>
                <a:lnTo>
                  <a:pt x="5" y="93"/>
                </a:lnTo>
                <a:lnTo>
                  <a:pt x="0" y="99"/>
                </a:lnTo>
                <a:lnTo>
                  <a:pt x="0" y="108"/>
                </a:lnTo>
                <a:lnTo>
                  <a:pt x="3" y="124"/>
                </a:lnTo>
                <a:lnTo>
                  <a:pt x="3" y="127"/>
                </a:lnTo>
                <a:lnTo>
                  <a:pt x="4" y="131"/>
                </a:lnTo>
                <a:lnTo>
                  <a:pt x="6" y="138"/>
                </a:lnTo>
                <a:lnTo>
                  <a:pt x="11" y="146"/>
                </a:lnTo>
                <a:lnTo>
                  <a:pt x="15" y="155"/>
                </a:lnTo>
                <a:lnTo>
                  <a:pt x="22" y="164"/>
                </a:lnTo>
                <a:lnTo>
                  <a:pt x="31" y="169"/>
                </a:lnTo>
                <a:lnTo>
                  <a:pt x="42" y="174"/>
                </a:lnTo>
                <a:lnTo>
                  <a:pt x="44" y="175"/>
                </a:lnTo>
                <a:lnTo>
                  <a:pt x="49" y="181"/>
                </a:lnTo>
                <a:lnTo>
                  <a:pt x="55" y="190"/>
                </a:lnTo>
                <a:lnTo>
                  <a:pt x="64" y="206"/>
                </a:lnTo>
                <a:lnTo>
                  <a:pt x="64" y="208"/>
                </a:lnTo>
                <a:lnTo>
                  <a:pt x="66" y="214"/>
                </a:lnTo>
                <a:lnTo>
                  <a:pt x="68" y="223"/>
                </a:lnTo>
                <a:lnTo>
                  <a:pt x="74" y="231"/>
                </a:lnTo>
                <a:lnTo>
                  <a:pt x="82" y="239"/>
                </a:lnTo>
                <a:lnTo>
                  <a:pt x="93" y="245"/>
                </a:lnTo>
                <a:lnTo>
                  <a:pt x="108" y="246"/>
                </a:lnTo>
                <a:lnTo>
                  <a:pt x="127" y="242"/>
                </a:lnTo>
                <a:lnTo>
                  <a:pt x="128" y="242"/>
                </a:lnTo>
                <a:lnTo>
                  <a:pt x="131" y="239"/>
                </a:lnTo>
                <a:lnTo>
                  <a:pt x="137" y="237"/>
                </a:lnTo>
                <a:lnTo>
                  <a:pt x="144" y="234"/>
                </a:lnTo>
                <a:lnTo>
                  <a:pt x="151" y="229"/>
                </a:lnTo>
                <a:lnTo>
                  <a:pt x="157" y="223"/>
                </a:lnTo>
                <a:lnTo>
                  <a:pt x="162" y="216"/>
                </a:lnTo>
                <a:lnTo>
                  <a:pt x="166" y="209"/>
                </a:lnTo>
                <a:lnTo>
                  <a:pt x="166" y="207"/>
                </a:lnTo>
                <a:lnTo>
                  <a:pt x="166" y="200"/>
                </a:lnTo>
                <a:lnTo>
                  <a:pt x="166" y="190"/>
                </a:lnTo>
                <a:lnTo>
                  <a:pt x="166" y="177"/>
                </a:lnTo>
                <a:lnTo>
                  <a:pt x="166" y="165"/>
                </a:lnTo>
                <a:lnTo>
                  <a:pt x="165" y="152"/>
                </a:lnTo>
                <a:lnTo>
                  <a:pt x="162" y="142"/>
                </a:lnTo>
                <a:lnTo>
                  <a:pt x="159" y="135"/>
                </a:lnTo>
                <a:lnTo>
                  <a:pt x="159" y="110"/>
                </a:lnTo>
                <a:lnTo>
                  <a:pt x="158" y="111"/>
                </a:lnTo>
                <a:lnTo>
                  <a:pt x="153" y="112"/>
                </a:lnTo>
                <a:lnTo>
                  <a:pt x="146" y="113"/>
                </a:lnTo>
                <a:lnTo>
                  <a:pt x="139" y="114"/>
                </a:lnTo>
                <a:lnTo>
                  <a:pt x="132" y="114"/>
                </a:lnTo>
                <a:lnTo>
                  <a:pt x="126" y="112"/>
                </a:lnTo>
                <a:lnTo>
                  <a:pt x="121" y="107"/>
                </a:lnTo>
                <a:lnTo>
                  <a:pt x="120" y="99"/>
                </a:lnTo>
                <a:lnTo>
                  <a:pt x="122" y="95"/>
                </a:lnTo>
                <a:lnTo>
                  <a:pt x="129" y="85"/>
                </a:lnTo>
                <a:lnTo>
                  <a:pt x="139" y="76"/>
                </a:lnTo>
                <a:lnTo>
                  <a:pt x="152" y="74"/>
                </a:lnTo>
                <a:lnTo>
                  <a:pt x="153" y="72"/>
                </a:lnTo>
                <a:lnTo>
                  <a:pt x="154" y="67"/>
                </a:lnTo>
                <a:lnTo>
                  <a:pt x="157" y="59"/>
                </a:lnTo>
                <a:lnTo>
                  <a:pt x="158" y="50"/>
                </a:lnTo>
                <a:lnTo>
                  <a:pt x="158" y="41"/>
                </a:lnTo>
                <a:lnTo>
                  <a:pt x="157" y="32"/>
                </a:lnTo>
                <a:lnTo>
                  <a:pt x="152" y="26"/>
                </a:lnTo>
                <a:lnTo>
                  <a:pt x="145" y="21"/>
                </a:lnTo>
                <a:lnTo>
                  <a:pt x="137" y="0"/>
                </a:lnTo>
                <a:lnTo>
                  <a:pt x="136" y="0"/>
                </a:lnTo>
                <a:lnTo>
                  <a:pt x="132" y="1"/>
                </a:lnTo>
                <a:lnTo>
                  <a:pt x="129" y="3"/>
                </a:lnTo>
                <a:lnTo>
                  <a:pt x="123" y="4"/>
                </a:lnTo>
                <a:lnTo>
                  <a:pt x="116" y="6"/>
                </a:lnTo>
                <a:lnTo>
                  <a:pt x="109" y="7"/>
                </a:lnTo>
                <a:lnTo>
                  <a:pt x="101" y="10"/>
                </a:lnTo>
                <a:lnTo>
                  <a:pt x="95" y="11"/>
                </a:lnTo>
                <a:lnTo>
                  <a:pt x="92" y="10"/>
                </a:lnTo>
                <a:lnTo>
                  <a:pt x="86" y="8"/>
                </a:lnTo>
                <a:lnTo>
                  <a:pt x="77" y="7"/>
                </a:lnTo>
                <a:lnTo>
                  <a:pt x="68" y="6"/>
                </a:lnTo>
                <a:lnTo>
                  <a:pt x="59" y="7"/>
                </a:lnTo>
                <a:lnTo>
                  <a:pt x="50" y="11"/>
                </a:lnTo>
                <a:lnTo>
                  <a:pt x="44" y="16"/>
                </a:lnTo>
                <a:lnTo>
                  <a:pt x="42" y="28"/>
                </a:lnTo>
                <a:lnTo>
                  <a:pt x="42" y="29"/>
                </a:lnTo>
                <a:lnTo>
                  <a:pt x="41" y="34"/>
                </a:lnTo>
                <a:lnTo>
                  <a:pt x="39" y="38"/>
                </a:lnTo>
                <a:lnTo>
                  <a:pt x="39" y="45"/>
                </a:lnTo>
                <a:lnTo>
                  <a:pt x="41" y="53"/>
                </a:lnTo>
                <a:lnTo>
                  <a:pt x="43" y="61"/>
                </a:lnTo>
                <a:lnTo>
                  <a:pt x="47" y="68"/>
                </a:lnTo>
                <a:lnTo>
                  <a:pt x="55" y="74"/>
                </a:lnTo>
                <a:lnTo>
                  <a:pt x="57" y="75"/>
                </a:lnTo>
                <a:lnTo>
                  <a:pt x="59" y="80"/>
                </a:lnTo>
                <a:lnTo>
                  <a:pt x="62" y="84"/>
                </a:lnTo>
                <a:lnTo>
                  <a:pt x="65" y="91"/>
                </a:lnTo>
                <a:lnTo>
                  <a:pt x="67" y="98"/>
                </a:lnTo>
                <a:lnTo>
                  <a:pt x="66" y="105"/>
                </a:lnTo>
                <a:lnTo>
                  <a:pt x="62" y="112"/>
                </a:lnTo>
                <a:lnTo>
                  <a:pt x="55" y="116"/>
                </a:lnTo>
                <a:lnTo>
                  <a:pt x="53" y="116"/>
                </a:lnTo>
                <a:lnTo>
                  <a:pt x="47" y="114"/>
                </a:lnTo>
                <a:lnTo>
                  <a:pt x="38" y="107"/>
                </a:lnTo>
                <a:lnTo>
                  <a:pt x="28" y="96"/>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672" name="Freeform 96"/>
          <p:cNvSpPr>
            <a:spLocks/>
          </p:cNvSpPr>
          <p:nvPr/>
        </p:nvSpPr>
        <p:spPr bwMode="auto">
          <a:xfrm>
            <a:off x="2368550" y="2598738"/>
            <a:ext cx="95250" cy="169862"/>
          </a:xfrm>
          <a:custGeom>
            <a:avLst/>
            <a:gdLst>
              <a:gd name="T0" fmla="*/ 2147483647 w 137"/>
              <a:gd name="T1" fmla="*/ 0 h 214"/>
              <a:gd name="T2" fmla="*/ 2147483647 w 137"/>
              <a:gd name="T3" fmla="*/ 2147483647 h 214"/>
              <a:gd name="T4" fmla="*/ 2147483647 w 137"/>
              <a:gd name="T5" fmla="*/ 2147483647 h 214"/>
              <a:gd name="T6" fmla="*/ 2147483647 w 137"/>
              <a:gd name="T7" fmla="*/ 2147483647 h 214"/>
              <a:gd name="T8" fmla="*/ 2147483647 w 137"/>
              <a:gd name="T9" fmla="*/ 2147483647 h 214"/>
              <a:gd name="T10" fmla="*/ 2147483647 w 137"/>
              <a:gd name="T11" fmla="*/ 2147483647 h 214"/>
              <a:gd name="T12" fmla="*/ 2147483647 w 137"/>
              <a:gd name="T13" fmla="*/ 2147483647 h 214"/>
              <a:gd name="T14" fmla="*/ 2147483647 w 137"/>
              <a:gd name="T15" fmla="*/ 2147483647 h 214"/>
              <a:gd name="T16" fmla="*/ 2147483647 w 137"/>
              <a:gd name="T17" fmla="*/ 2147483647 h 214"/>
              <a:gd name="T18" fmla="*/ 2147483647 w 137"/>
              <a:gd name="T19" fmla="*/ 2147483647 h 214"/>
              <a:gd name="T20" fmla="*/ 2147483647 w 137"/>
              <a:gd name="T21" fmla="*/ 2147483647 h 214"/>
              <a:gd name="T22" fmla="*/ 2147483647 w 137"/>
              <a:gd name="T23" fmla="*/ 2147483647 h 214"/>
              <a:gd name="T24" fmla="*/ 2147483647 w 137"/>
              <a:gd name="T25" fmla="*/ 2147483647 h 214"/>
              <a:gd name="T26" fmla="*/ 2147483647 w 137"/>
              <a:gd name="T27" fmla="*/ 2147483647 h 214"/>
              <a:gd name="T28" fmla="*/ 2147483647 w 137"/>
              <a:gd name="T29" fmla="*/ 2147483647 h 214"/>
              <a:gd name="T30" fmla="*/ 2147483647 w 137"/>
              <a:gd name="T31" fmla="*/ 2147483647 h 214"/>
              <a:gd name="T32" fmla="*/ 2147483647 w 137"/>
              <a:gd name="T33" fmla="*/ 2147483647 h 214"/>
              <a:gd name="T34" fmla="*/ 2147483647 w 137"/>
              <a:gd name="T35" fmla="*/ 2147483647 h 214"/>
              <a:gd name="T36" fmla="*/ 2147483647 w 137"/>
              <a:gd name="T37" fmla="*/ 2147483647 h 214"/>
              <a:gd name="T38" fmla="*/ 2147483647 w 137"/>
              <a:gd name="T39" fmla="*/ 2147483647 h 214"/>
              <a:gd name="T40" fmla="*/ 2147483647 w 137"/>
              <a:gd name="T41" fmla="*/ 2147483647 h 214"/>
              <a:gd name="T42" fmla="*/ 2147483647 w 137"/>
              <a:gd name="T43" fmla="*/ 2147483647 h 214"/>
              <a:gd name="T44" fmla="*/ 2147483647 w 137"/>
              <a:gd name="T45" fmla="*/ 2147483647 h 214"/>
              <a:gd name="T46" fmla="*/ 2147483647 w 137"/>
              <a:gd name="T47" fmla="*/ 2147483647 h 214"/>
              <a:gd name="T48" fmla="*/ 2147483647 w 137"/>
              <a:gd name="T49" fmla="*/ 2147483647 h 214"/>
              <a:gd name="T50" fmla="*/ 2147483647 w 137"/>
              <a:gd name="T51" fmla="*/ 2147483647 h 214"/>
              <a:gd name="T52" fmla="*/ 2147483647 w 137"/>
              <a:gd name="T53" fmla="*/ 2147483647 h 214"/>
              <a:gd name="T54" fmla="*/ 2147483647 w 137"/>
              <a:gd name="T55" fmla="*/ 2147483647 h 214"/>
              <a:gd name="T56" fmla="*/ 2147483647 w 137"/>
              <a:gd name="T57" fmla="*/ 2147483647 h 214"/>
              <a:gd name="T58" fmla="*/ 2147483647 w 137"/>
              <a:gd name="T59" fmla="*/ 2147483647 h 214"/>
              <a:gd name="T60" fmla="*/ 2147483647 w 137"/>
              <a:gd name="T61" fmla="*/ 2147483647 h 214"/>
              <a:gd name="T62" fmla="*/ 2147483647 w 137"/>
              <a:gd name="T63" fmla="*/ 2147483647 h 214"/>
              <a:gd name="T64" fmla="*/ 2147483647 w 137"/>
              <a:gd name="T65" fmla="*/ 2147483647 h 214"/>
              <a:gd name="T66" fmla="*/ 2147483647 w 137"/>
              <a:gd name="T67" fmla="*/ 2147483647 h 214"/>
              <a:gd name="T68" fmla="*/ 2147483647 w 137"/>
              <a:gd name="T69" fmla="*/ 2147483647 h 214"/>
              <a:gd name="T70" fmla="*/ 2147483647 w 137"/>
              <a:gd name="T71" fmla="*/ 2147483647 h 214"/>
              <a:gd name="T72" fmla="*/ 2147483647 w 137"/>
              <a:gd name="T73" fmla="*/ 2147483647 h 214"/>
              <a:gd name="T74" fmla="*/ 2147483647 w 137"/>
              <a:gd name="T75" fmla="*/ 2147483647 h 214"/>
              <a:gd name="T76" fmla="*/ 2147483647 w 137"/>
              <a:gd name="T77" fmla="*/ 2147483647 h 214"/>
              <a:gd name="T78" fmla="*/ 2147483647 w 137"/>
              <a:gd name="T79" fmla="*/ 2147483647 h 214"/>
              <a:gd name="T80" fmla="*/ 2147483647 w 137"/>
              <a:gd name="T81" fmla="*/ 0 h 21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37"/>
              <a:gd name="T124" fmla="*/ 0 h 214"/>
              <a:gd name="T125" fmla="*/ 137 w 137"/>
              <a:gd name="T126" fmla="*/ 214 h 21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37" h="214">
                <a:moveTo>
                  <a:pt x="70" y="0"/>
                </a:moveTo>
                <a:lnTo>
                  <a:pt x="67" y="0"/>
                </a:lnTo>
                <a:lnTo>
                  <a:pt x="58" y="1"/>
                </a:lnTo>
                <a:lnTo>
                  <a:pt x="48" y="5"/>
                </a:lnTo>
                <a:lnTo>
                  <a:pt x="43" y="11"/>
                </a:lnTo>
                <a:lnTo>
                  <a:pt x="43" y="9"/>
                </a:lnTo>
                <a:lnTo>
                  <a:pt x="41" y="7"/>
                </a:lnTo>
                <a:lnTo>
                  <a:pt x="40" y="5"/>
                </a:lnTo>
                <a:lnTo>
                  <a:pt x="38" y="4"/>
                </a:lnTo>
                <a:lnTo>
                  <a:pt x="35" y="5"/>
                </a:lnTo>
                <a:lnTo>
                  <a:pt x="30" y="9"/>
                </a:lnTo>
                <a:lnTo>
                  <a:pt x="24" y="19"/>
                </a:lnTo>
                <a:lnTo>
                  <a:pt x="17" y="32"/>
                </a:lnTo>
                <a:lnTo>
                  <a:pt x="16" y="36"/>
                </a:lnTo>
                <a:lnTo>
                  <a:pt x="13" y="44"/>
                </a:lnTo>
                <a:lnTo>
                  <a:pt x="7" y="53"/>
                </a:lnTo>
                <a:lnTo>
                  <a:pt x="0" y="61"/>
                </a:lnTo>
                <a:lnTo>
                  <a:pt x="1" y="62"/>
                </a:lnTo>
                <a:lnTo>
                  <a:pt x="4" y="65"/>
                </a:lnTo>
                <a:lnTo>
                  <a:pt x="6" y="68"/>
                </a:lnTo>
                <a:lnTo>
                  <a:pt x="9" y="72"/>
                </a:lnTo>
                <a:lnTo>
                  <a:pt x="10" y="77"/>
                </a:lnTo>
                <a:lnTo>
                  <a:pt x="12" y="83"/>
                </a:lnTo>
                <a:lnTo>
                  <a:pt x="10" y="89"/>
                </a:lnTo>
                <a:lnTo>
                  <a:pt x="7" y="96"/>
                </a:lnTo>
                <a:lnTo>
                  <a:pt x="7" y="97"/>
                </a:lnTo>
                <a:lnTo>
                  <a:pt x="6" y="98"/>
                </a:lnTo>
                <a:lnTo>
                  <a:pt x="6" y="101"/>
                </a:lnTo>
                <a:lnTo>
                  <a:pt x="6" y="107"/>
                </a:lnTo>
                <a:lnTo>
                  <a:pt x="6" y="114"/>
                </a:lnTo>
                <a:lnTo>
                  <a:pt x="7" y="123"/>
                </a:lnTo>
                <a:lnTo>
                  <a:pt x="9" y="135"/>
                </a:lnTo>
                <a:lnTo>
                  <a:pt x="14" y="150"/>
                </a:lnTo>
                <a:lnTo>
                  <a:pt x="17" y="209"/>
                </a:lnTo>
                <a:lnTo>
                  <a:pt x="19" y="211"/>
                </a:lnTo>
                <a:lnTo>
                  <a:pt x="23" y="212"/>
                </a:lnTo>
                <a:lnTo>
                  <a:pt x="29" y="214"/>
                </a:lnTo>
                <a:lnTo>
                  <a:pt x="36" y="214"/>
                </a:lnTo>
                <a:lnTo>
                  <a:pt x="41" y="212"/>
                </a:lnTo>
                <a:lnTo>
                  <a:pt x="47" y="207"/>
                </a:lnTo>
                <a:lnTo>
                  <a:pt x="52" y="197"/>
                </a:lnTo>
                <a:lnTo>
                  <a:pt x="53" y="182"/>
                </a:lnTo>
                <a:lnTo>
                  <a:pt x="52" y="180"/>
                </a:lnTo>
                <a:lnTo>
                  <a:pt x="51" y="175"/>
                </a:lnTo>
                <a:lnTo>
                  <a:pt x="48" y="167"/>
                </a:lnTo>
                <a:lnTo>
                  <a:pt x="47" y="159"/>
                </a:lnTo>
                <a:lnTo>
                  <a:pt x="48" y="151"/>
                </a:lnTo>
                <a:lnTo>
                  <a:pt x="52" y="144"/>
                </a:lnTo>
                <a:lnTo>
                  <a:pt x="59" y="139"/>
                </a:lnTo>
                <a:lnTo>
                  <a:pt x="70" y="138"/>
                </a:lnTo>
                <a:lnTo>
                  <a:pt x="71" y="138"/>
                </a:lnTo>
                <a:lnTo>
                  <a:pt x="75" y="138"/>
                </a:lnTo>
                <a:lnTo>
                  <a:pt x="79" y="136"/>
                </a:lnTo>
                <a:lnTo>
                  <a:pt x="86" y="134"/>
                </a:lnTo>
                <a:lnTo>
                  <a:pt x="92" y="130"/>
                </a:lnTo>
                <a:lnTo>
                  <a:pt x="99" y="123"/>
                </a:lnTo>
                <a:lnTo>
                  <a:pt x="105" y="115"/>
                </a:lnTo>
                <a:lnTo>
                  <a:pt x="109" y="104"/>
                </a:lnTo>
                <a:lnTo>
                  <a:pt x="110" y="103"/>
                </a:lnTo>
                <a:lnTo>
                  <a:pt x="113" y="99"/>
                </a:lnTo>
                <a:lnTo>
                  <a:pt x="116" y="95"/>
                </a:lnTo>
                <a:lnTo>
                  <a:pt x="120" y="88"/>
                </a:lnTo>
                <a:lnTo>
                  <a:pt x="123" y="80"/>
                </a:lnTo>
                <a:lnTo>
                  <a:pt x="126" y="70"/>
                </a:lnTo>
                <a:lnTo>
                  <a:pt x="128" y="60"/>
                </a:lnTo>
                <a:lnTo>
                  <a:pt x="128" y="50"/>
                </a:lnTo>
                <a:lnTo>
                  <a:pt x="129" y="49"/>
                </a:lnTo>
                <a:lnTo>
                  <a:pt x="131" y="45"/>
                </a:lnTo>
                <a:lnTo>
                  <a:pt x="134" y="39"/>
                </a:lnTo>
                <a:lnTo>
                  <a:pt x="137" y="34"/>
                </a:lnTo>
                <a:lnTo>
                  <a:pt x="137" y="28"/>
                </a:lnTo>
                <a:lnTo>
                  <a:pt x="133" y="22"/>
                </a:lnTo>
                <a:lnTo>
                  <a:pt x="126" y="19"/>
                </a:lnTo>
                <a:lnTo>
                  <a:pt x="114" y="18"/>
                </a:lnTo>
                <a:lnTo>
                  <a:pt x="113" y="18"/>
                </a:lnTo>
                <a:lnTo>
                  <a:pt x="108" y="19"/>
                </a:lnTo>
                <a:lnTo>
                  <a:pt x="102" y="19"/>
                </a:lnTo>
                <a:lnTo>
                  <a:pt x="95" y="19"/>
                </a:lnTo>
                <a:lnTo>
                  <a:pt x="87" y="16"/>
                </a:lnTo>
                <a:lnTo>
                  <a:pt x="81" y="14"/>
                </a:lnTo>
                <a:lnTo>
                  <a:pt x="75" y="8"/>
                </a:lnTo>
                <a:lnTo>
                  <a:pt x="7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673" name="Freeform 97"/>
          <p:cNvSpPr>
            <a:spLocks/>
          </p:cNvSpPr>
          <p:nvPr/>
        </p:nvSpPr>
        <p:spPr bwMode="auto">
          <a:xfrm>
            <a:off x="2368550" y="2598738"/>
            <a:ext cx="95250" cy="169862"/>
          </a:xfrm>
          <a:custGeom>
            <a:avLst/>
            <a:gdLst>
              <a:gd name="T0" fmla="*/ 2147483647 w 137"/>
              <a:gd name="T1" fmla="*/ 0 h 214"/>
              <a:gd name="T2" fmla="*/ 2147483647 w 137"/>
              <a:gd name="T3" fmla="*/ 2147483647 h 214"/>
              <a:gd name="T4" fmla="*/ 2147483647 w 137"/>
              <a:gd name="T5" fmla="*/ 2147483647 h 214"/>
              <a:gd name="T6" fmla="*/ 2147483647 w 137"/>
              <a:gd name="T7" fmla="*/ 2147483647 h 214"/>
              <a:gd name="T8" fmla="*/ 2147483647 w 137"/>
              <a:gd name="T9" fmla="*/ 2147483647 h 214"/>
              <a:gd name="T10" fmla="*/ 2147483647 w 137"/>
              <a:gd name="T11" fmla="*/ 2147483647 h 214"/>
              <a:gd name="T12" fmla="*/ 2147483647 w 137"/>
              <a:gd name="T13" fmla="*/ 2147483647 h 214"/>
              <a:gd name="T14" fmla="*/ 2147483647 w 137"/>
              <a:gd name="T15" fmla="*/ 2147483647 h 214"/>
              <a:gd name="T16" fmla="*/ 2147483647 w 137"/>
              <a:gd name="T17" fmla="*/ 2147483647 h 214"/>
              <a:gd name="T18" fmla="*/ 0 w 137"/>
              <a:gd name="T19" fmla="*/ 2147483647 h 214"/>
              <a:gd name="T20" fmla="*/ 2147483647 w 137"/>
              <a:gd name="T21" fmla="*/ 2147483647 h 214"/>
              <a:gd name="T22" fmla="*/ 2147483647 w 137"/>
              <a:gd name="T23" fmla="*/ 2147483647 h 214"/>
              <a:gd name="T24" fmla="*/ 2147483647 w 137"/>
              <a:gd name="T25" fmla="*/ 2147483647 h 214"/>
              <a:gd name="T26" fmla="*/ 2147483647 w 137"/>
              <a:gd name="T27" fmla="*/ 2147483647 h 214"/>
              <a:gd name="T28" fmla="*/ 2147483647 w 137"/>
              <a:gd name="T29" fmla="*/ 2147483647 h 214"/>
              <a:gd name="T30" fmla="*/ 2147483647 w 137"/>
              <a:gd name="T31" fmla="*/ 2147483647 h 214"/>
              <a:gd name="T32" fmla="*/ 2147483647 w 137"/>
              <a:gd name="T33" fmla="*/ 2147483647 h 214"/>
              <a:gd name="T34" fmla="*/ 2147483647 w 137"/>
              <a:gd name="T35" fmla="*/ 2147483647 h 214"/>
              <a:gd name="T36" fmla="*/ 2147483647 w 137"/>
              <a:gd name="T37" fmla="*/ 2147483647 h 214"/>
              <a:gd name="T38" fmla="*/ 2147483647 w 137"/>
              <a:gd name="T39" fmla="*/ 2147483647 h 214"/>
              <a:gd name="T40" fmla="*/ 2147483647 w 137"/>
              <a:gd name="T41" fmla="*/ 2147483647 h 214"/>
              <a:gd name="T42" fmla="*/ 2147483647 w 137"/>
              <a:gd name="T43" fmla="*/ 2147483647 h 214"/>
              <a:gd name="T44" fmla="*/ 2147483647 w 137"/>
              <a:gd name="T45" fmla="*/ 2147483647 h 214"/>
              <a:gd name="T46" fmla="*/ 2147483647 w 137"/>
              <a:gd name="T47" fmla="*/ 2147483647 h 214"/>
              <a:gd name="T48" fmla="*/ 2147483647 w 137"/>
              <a:gd name="T49" fmla="*/ 2147483647 h 214"/>
              <a:gd name="T50" fmla="*/ 2147483647 w 137"/>
              <a:gd name="T51" fmla="*/ 2147483647 h 214"/>
              <a:gd name="T52" fmla="*/ 2147483647 w 137"/>
              <a:gd name="T53" fmla="*/ 2147483647 h 214"/>
              <a:gd name="T54" fmla="*/ 2147483647 w 137"/>
              <a:gd name="T55" fmla="*/ 2147483647 h 214"/>
              <a:gd name="T56" fmla="*/ 2147483647 w 137"/>
              <a:gd name="T57" fmla="*/ 2147483647 h 214"/>
              <a:gd name="T58" fmla="*/ 2147483647 w 137"/>
              <a:gd name="T59" fmla="*/ 2147483647 h 214"/>
              <a:gd name="T60" fmla="*/ 2147483647 w 137"/>
              <a:gd name="T61" fmla="*/ 2147483647 h 214"/>
              <a:gd name="T62" fmla="*/ 2147483647 w 137"/>
              <a:gd name="T63" fmla="*/ 2147483647 h 214"/>
              <a:gd name="T64" fmla="*/ 2147483647 w 137"/>
              <a:gd name="T65" fmla="*/ 2147483647 h 214"/>
              <a:gd name="T66" fmla="*/ 2147483647 w 137"/>
              <a:gd name="T67" fmla="*/ 2147483647 h 214"/>
              <a:gd name="T68" fmla="*/ 2147483647 w 137"/>
              <a:gd name="T69" fmla="*/ 2147483647 h 214"/>
              <a:gd name="T70" fmla="*/ 2147483647 w 137"/>
              <a:gd name="T71" fmla="*/ 2147483647 h 214"/>
              <a:gd name="T72" fmla="*/ 2147483647 w 137"/>
              <a:gd name="T73" fmla="*/ 2147483647 h 214"/>
              <a:gd name="T74" fmla="*/ 2147483647 w 137"/>
              <a:gd name="T75" fmla="*/ 2147483647 h 214"/>
              <a:gd name="T76" fmla="*/ 2147483647 w 137"/>
              <a:gd name="T77" fmla="*/ 2147483647 h 214"/>
              <a:gd name="T78" fmla="*/ 2147483647 w 137"/>
              <a:gd name="T79" fmla="*/ 2147483647 h 214"/>
              <a:gd name="T80" fmla="*/ 2147483647 w 137"/>
              <a:gd name="T81" fmla="*/ 2147483647 h 214"/>
              <a:gd name="T82" fmla="*/ 2147483647 w 137"/>
              <a:gd name="T83" fmla="*/ 2147483647 h 214"/>
              <a:gd name="T84" fmla="*/ 2147483647 w 137"/>
              <a:gd name="T85" fmla="*/ 2147483647 h 214"/>
              <a:gd name="T86" fmla="*/ 2147483647 w 137"/>
              <a:gd name="T87" fmla="*/ 2147483647 h 214"/>
              <a:gd name="T88" fmla="*/ 2147483647 w 137"/>
              <a:gd name="T89" fmla="*/ 2147483647 h 214"/>
              <a:gd name="T90" fmla="*/ 2147483647 w 137"/>
              <a:gd name="T91" fmla="*/ 2147483647 h 21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37"/>
              <a:gd name="T139" fmla="*/ 0 h 214"/>
              <a:gd name="T140" fmla="*/ 137 w 137"/>
              <a:gd name="T141" fmla="*/ 214 h 21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37" h="214">
                <a:moveTo>
                  <a:pt x="70" y="0"/>
                </a:moveTo>
                <a:lnTo>
                  <a:pt x="70" y="0"/>
                </a:lnTo>
                <a:lnTo>
                  <a:pt x="67" y="0"/>
                </a:lnTo>
                <a:lnTo>
                  <a:pt x="58" y="1"/>
                </a:lnTo>
                <a:lnTo>
                  <a:pt x="48" y="5"/>
                </a:lnTo>
                <a:lnTo>
                  <a:pt x="43" y="11"/>
                </a:lnTo>
                <a:lnTo>
                  <a:pt x="43" y="9"/>
                </a:lnTo>
                <a:lnTo>
                  <a:pt x="41" y="7"/>
                </a:lnTo>
                <a:lnTo>
                  <a:pt x="40" y="5"/>
                </a:lnTo>
                <a:lnTo>
                  <a:pt x="38" y="4"/>
                </a:lnTo>
                <a:lnTo>
                  <a:pt x="35" y="5"/>
                </a:lnTo>
                <a:lnTo>
                  <a:pt x="30" y="9"/>
                </a:lnTo>
                <a:lnTo>
                  <a:pt x="24" y="19"/>
                </a:lnTo>
                <a:lnTo>
                  <a:pt x="17" y="32"/>
                </a:lnTo>
                <a:lnTo>
                  <a:pt x="16" y="36"/>
                </a:lnTo>
                <a:lnTo>
                  <a:pt x="13" y="44"/>
                </a:lnTo>
                <a:lnTo>
                  <a:pt x="7" y="53"/>
                </a:lnTo>
                <a:lnTo>
                  <a:pt x="0" y="61"/>
                </a:lnTo>
                <a:lnTo>
                  <a:pt x="1" y="62"/>
                </a:lnTo>
                <a:lnTo>
                  <a:pt x="4" y="65"/>
                </a:lnTo>
                <a:lnTo>
                  <a:pt x="6" y="68"/>
                </a:lnTo>
                <a:lnTo>
                  <a:pt x="9" y="72"/>
                </a:lnTo>
                <a:lnTo>
                  <a:pt x="10" y="77"/>
                </a:lnTo>
                <a:lnTo>
                  <a:pt x="12" y="83"/>
                </a:lnTo>
                <a:lnTo>
                  <a:pt x="10" y="89"/>
                </a:lnTo>
                <a:lnTo>
                  <a:pt x="7" y="96"/>
                </a:lnTo>
                <a:lnTo>
                  <a:pt x="7" y="97"/>
                </a:lnTo>
                <a:lnTo>
                  <a:pt x="6" y="98"/>
                </a:lnTo>
                <a:lnTo>
                  <a:pt x="6" y="101"/>
                </a:lnTo>
                <a:lnTo>
                  <a:pt x="6" y="107"/>
                </a:lnTo>
                <a:lnTo>
                  <a:pt x="6" y="114"/>
                </a:lnTo>
                <a:lnTo>
                  <a:pt x="7" y="123"/>
                </a:lnTo>
                <a:lnTo>
                  <a:pt x="9" y="135"/>
                </a:lnTo>
                <a:lnTo>
                  <a:pt x="14" y="150"/>
                </a:lnTo>
                <a:lnTo>
                  <a:pt x="17" y="209"/>
                </a:lnTo>
                <a:lnTo>
                  <a:pt x="19" y="211"/>
                </a:lnTo>
                <a:lnTo>
                  <a:pt x="23" y="212"/>
                </a:lnTo>
                <a:lnTo>
                  <a:pt x="29" y="214"/>
                </a:lnTo>
                <a:lnTo>
                  <a:pt x="36" y="214"/>
                </a:lnTo>
                <a:lnTo>
                  <a:pt x="41" y="212"/>
                </a:lnTo>
                <a:lnTo>
                  <a:pt x="47" y="207"/>
                </a:lnTo>
                <a:lnTo>
                  <a:pt x="52" y="197"/>
                </a:lnTo>
                <a:lnTo>
                  <a:pt x="53" y="182"/>
                </a:lnTo>
                <a:lnTo>
                  <a:pt x="52" y="180"/>
                </a:lnTo>
                <a:lnTo>
                  <a:pt x="51" y="175"/>
                </a:lnTo>
                <a:lnTo>
                  <a:pt x="48" y="167"/>
                </a:lnTo>
                <a:lnTo>
                  <a:pt x="47" y="159"/>
                </a:lnTo>
                <a:lnTo>
                  <a:pt x="48" y="151"/>
                </a:lnTo>
                <a:lnTo>
                  <a:pt x="52" y="144"/>
                </a:lnTo>
                <a:lnTo>
                  <a:pt x="59" y="139"/>
                </a:lnTo>
                <a:lnTo>
                  <a:pt x="70" y="138"/>
                </a:lnTo>
                <a:lnTo>
                  <a:pt x="71" y="138"/>
                </a:lnTo>
                <a:lnTo>
                  <a:pt x="75" y="138"/>
                </a:lnTo>
                <a:lnTo>
                  <a:pt x="79" y="136"/>
                </a:lnTo>
                <a:lnTo>
                  <a:pt x="86" y="134"/>
                </a:lnTo>
                <a:lnTo>
                  <a:pt x="92" y="130"/>
                </a:lnTo>
                <a:lnTo>
                  <a:pt x="99" y="123"/>
                </a:lnTo>
                <a:lnTo>
                  <a:pt x="105" y="115"/>
                </a:lnTo>
                <a:lnTo>
                  <a:pt x="109" y="104"/>
                </a:lnTo>
                <a:lnTo>
                  <a:pt x="110" y="103"/>
                </a:lnTo>
                <a:lnTo>
                  <a:pt x="113" y="99"/>
                </a:lnTo>
                <a:lnTo>
                  <a:pt x="116" y="95"/>
                </a:lnTo>
                <a:lnTo>
                  <a:pt x="120" y="88"/>
                </a:lnTo>
                <a:lnTo>
                  <a:pt x="123" y="80"/>
                </a:lnTo>
                <a:lnTo>
                  <a:pt x="126" y="70"/>
                </a:lnTo>
                <a:lnTo>
                  <a:pt x="128" y="60"/>
                </a:lnTo>
                <a:lnTo>
                  <a:pt x="128" y="50"/>
                </a:lnTo>
                <a:lnTo>
                  <a:pt x="129" y="49"/>
                </a:lnTo>
                <a:lnTo>
                  <a:pt x="131" y="45"/>
                </a:lnTo>
                <a:lnTo>
                  <a:pt x="134" y="39"/>
                </a:lnTo>
                <a:lnTo>
                  <a:pt x="137" y="34"/>
                </a:lnTo>
                <a:lnTo>
                  <a:pt x="137" y="28"/>
                </a:lnTo>
                <a:lnTo>
                  <a:pt x="133" y="22"/>
                </a:lnTo>
                <a:lnTo>
                  <a:pt x="126" y="19"/>
                </a:lnTo>
                <a:lnTo>
                  <a:pt x="114" y="18"/>
                </a:lnTo>
                <a:lnTo>
                  <a:pt x="113" y="18"/>
                </a:lnTo>
                <a:lnTo>
                  <a:pt x="108" y="19"/>
                </a:lnTo>
                <a:lnTo>
                  <a:pt x="102" y="19"/>
                </a:lnTo>
                <a:lnTo>
                  <a:pt x="95" y="19"/>
                </a:lnTo>
                <a:lnTo>
                  <a:pt x="87" y="16"/>
                </a:lnTo>
                <a:lnTo>
                  <a:pt x="81" y="14"/>
                </a:lnTo>
                <a:lnTo>
                  <a:pt x="75" y="8"/>
                </a:lnTo>
                <a:lnTo>
                  <a:pt x="70" y="0"/>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674" name="Freeform 98"/>
          <p:cNvSpPr>
            <a:spLocks/>
          </p:cNvSpPr>
          <p:nvPr/>
        </p:nvSpPr>
        <p:spPr bwMode="auto">
          <a:xfrm>
            <a:off x="1806576" y="2555927"/>
            <a:ext cx="147638" cy="182563"/>
          </a:xfrm>
          <a:custGeom>
            <a:avLst/>
            <a:gdLst>
              <a:gd name="T0" fmla="*/ 2147483647 w 210"/>
              <a:gd name="T1" fmla="*/ 2147483647 h 230"/>
              <a:gd name="T2" fmla="*/ 0 w 210"/>
              <a:gd name="T3" fmla="*/ 2147483647 h 230"/>
              <a:gd name="T4" fmla="*/ 2147483647 w 210"/>
              <a:gd name="T5" fmla="*/ 2147483647 h 230"/>
              <a:gd name="T6" fmla="*/ 2147483647 w 210"/>
              <a:gd name="T7" fmla="*/ 2147483647 h 230"/>
              <a:gd name="T8" fmla="*/ 2147483647 w 210"/>
              <a:gd name="T9" fmla="*/ 2147483647 h 230"/>
              <a:gd name="T10" fmla="*/ 2147483647 w 210"/>
              <a:gd name="T11" fmla="*/ 2147483647 h 230"/>
              <a:gd name="T12" fmla="*/ 2147483647 w 210"/>
              <a:gd name="T13" fmla="*/ 2147483647 h 230"/>
              <a:gd name="T14" fmla="*/ 2147483647 w 210"/>
              <a:gd name="T15" fmla="*/ 2147483647 h 230"/>
              <a:gd name="T16" fmla="*/ 2147483647 w 210"/>
              <a:gd name="T17" fmla="*/ 2147483647 h 230"/>
              <a:gd name="T18" fmla="*/ 2147483647 w 210"/>
              <a:gd name="T19" fmla="*/ 2147483647 h 230"/>
              <a:gd name="T20" fmla="*/ 2147483647 w 210"/>
              <a:gd name="T21" fmla="*/ 2147483647 h 230"/>
              <a:gd name="T22" fmla="*/ 2147483647 w 210"/>
              <a:gd name="T23" fmla="*/ 2147483647 h 230"/>
              <a:gd name="T24" fmla="*/ 2147483647 w 210"/>
              <a:gd name="T25" fmla="*/ 2147483647 h 230"/>
              <a:gd name="T26" fmla="*/ 2147483647 w 210"/>
              <a:gd name="T27" fmla="*/ 2147483647 h 230"/>
              <a:gd name="T28" fmla="*/ 2147483647 w 210"/>
              <a:gd name="T29" fmla="*/ 2147483647 h 230"/>
              <a:gd name="T30" fmla="*/ 2147483647 w 210"/>
              <a:gd name="T31" fmla="*/ 2147483647 h 230"/>
              <a:gd name="T32" fmla="*/ 2147483647 w 210"/>
              <a:gd name="T33" fmla="*/ 2147483647 h 230"/>
              <a:gd name="T34" fmla="*/ 2147483647 w 210"/>
              <a:gd name="T35" fmla="*/ 2147483647 h 230"/>
              <a:gd name="T36" fmla="*/ 2147483647 w 210"/>
              <a:gd name="T37" fmla="*/ 2147483647 h 230"/>
              <a:gd name="T38" fmla="*/ 2147483647 w 210"/>
              <a:gd name="T39" fmla="*/ 2147483647 h 230"/>
              <a:gd name="T40" fmla="*/ 2147483647 w 210"/>
              <a:gd name="T41" fmla="*/ 2147483647 h 230"/>
              <a:gd name="T42" fmla="*/ 2147483647 w 210"/>
              <a:gd name="T43" fmla="*/ 2147483647 h 230"/>
              <a:gd name="T44" fmla="*/ 2147483647 w 210"/>
              <a:gd name="T45" fmla="*/ 2147483647 h 230"/>
              <a:gd name="T46" fmla="*/ 2147483647 w 210"/>
              <a:gd name="T47" fmla="*/ 2147483647 h 230"/>
              <a:gd name="T48" fmla="*/ 2147483647 w 210"/>
              <a:gd name="T49" fmla="*/ 2147483647 h 230"/>
              <a:gd name="T50" fmla="*/ 2147483647 w 210"/>
              <a:gd name="T51" fmla="*/ 2147483647 h 230"/>
              <a:gd name="T52" fmla="*/ 2147483647 w 210"/>
              <a:gd name="T53" fmla="*/ 2147483647 h 230"/>
              <a:gd name="T54" fmla="*/ 2147483647 w 210"/>
              <a:gd name="T55" fmla="*/ 2147483647 h 230"/>
              <a:gd name="T56" fmla="*/ 2147483647 w 210"/>
              <a:gd name="T57" fmla="*/ 2147483647 h 230"/>
              <a:gd name="T58" fmla="*/ 2147483647 w 210"/>
              <a:gd name="T59" fmla="*/ 2147483647 h 230"/>
              <a:gd name="T60" fmla="*/ 2147483647 w 210"/>
              <a:gd name="T61" fmla="*/ 2147483647 h 230"/>
              <a:gd name="T62" fmla="*/ 2147483647 w 210"/>
              <a:gd name="T63" fmla="*/ 0 h 230"/>
              <a:gd name="T64" fmla="*/ 2147483647 w 210"/>
              <a:gd name="T65" fmla="*/ 2147483647 h 230"/>
              <a:gd name="T66" fmla="*/ 2147483647 w 210"/>
              <a:gd name="T67" fmla="*/ 2147483647 h 230"/>
              <a:gd name="T68" fmla="*/ 2147483647 w 210"/>
              <a:gd name="T69" fmla="*/ 2147483647 h 230"/>
              <a:gd name="T70" fmla="*/ 2147483647 w 210"/>
              <a:gd name="T71" fmla="*/ 2147483647 h 230"/>
              <a:gd name="T72" fmla="*/ 2147483647 w 210"/>
              <a:gd name="T73" fmla="*/ 2147483647 h 230"/>
              <a:gd name="T74" fmla="*/ 2147483647 w 210"/>
              <a:gd name="T75" fmla="*/ 2147483647 h 230"/>
              <a:gd name="T76" fmla="*/ 2147483647 w 210"/>
              <a:gd name="T77" fmla="*/ 2147483647 h 230"/>
              <a:gd name="T78" fmla="*/ 2147483647 w 210"/>
              <a:gd name="T79" fmla="*/ 2147483647 h 230"/>
              <a:gd name="T80" fmla="*/ 2147483647 w 210"/>
              <a:gd name="T81" fmla="*/ 2147483647 h 230"/>
              <a:gd name="T82" fmla="*/ 2147483647 w 210"/>
              <a:gd name="T83" fmla="*/ 2147483647 h 230"/>
              <a:gd name="T84" fmla="*/ 2147483647 w 210"/>
              <a:gd name="T85" fmla="*/ 2147483647 h 230"/>
              <a:gd name="T86" fmla="*/ 2147483647 w 210"/>
              <a:gd name="T87" fmla="*/ 2147483647 h 23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0"/>
              <a:gd name="T133" fmla="*/ 0 h 230"/>
              <a:gd name="T134" fmla="*/ 210 w 210"/>
              <a:gd name="T135" fmla="*/ 230 h 23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0" h="230">
                <a:moveTo>
                  <a:pt x="11" y="158"/>
                </a:moveTo>
                <a:lnTo>
                  <a:pt x="7" y="160"/>
                </a:lnTo>
                <a:lnTo>
                  <a:pt x="1" y="165"/>
                </a:lnTo>
                <a:lnTo>
                  <a:pt x="0" y="173"/>
                </a:lnTo>
                <a:lnTo>
                  <a:pt x="11" y="184"/>
                </a:lnTo>
                <a:lnTo>
                  <a:pt x="12" y="184"/>
                </a:lnTo>
                <a:lnTo>
                  <a:pt x="14" y="187"/>
                </a:lnTo>
                <a:lnTo>
                  <a:pt x="18" y="189"/>
                </a:lnTo>
                <a:lnTo>
                  <a:pt x="21" y="192"/>
                </a:lnTo>
                <a:lnTo>
                  <a:pt x="24" y="197"/>
                </a:lnTo>
                <a:lnTo>
                  <a:pt x="28" y="203"/>
                </a:lnTo>
                <a:lnTo>
                  <a:pt x="30" y="211"/>
                </a:lnTo>
                <a:lnTo>
                  <a:pt x="31" y="219"/>
                </a:lnTo>
                <a:lnTo>
                  <a:pt x="32" y="220"/>
                </a:lnTo>
                <a:lnTo>
                  <a:pt x="35" y="222"/>
                </a:lnTo>
                <a:lnTo>
                  <a:pt x="39" y="226"/>
                </a:lnTo>
                <a:lnTo>
                  <a:pt x="45" y="229"/>
                </a:lnTo>
                <a:lnTo>
                  <a:pt x="51" y="230"/>
                </a:lnTo>
                <a:lnTo>
                  <a:pt x="58" y="230"/>
                </a:lnTo>
                <a:lnTo>
                  <a:pt x="63" y="227"/>
                </a:lnTo>
                <a:lnTo>
                  <a:pt x="69" y="219"/>
                </a:lnTo>
                <a:lnTo>
                  <a:pt x="70" y="217"/>
                </a:lnTo>
                <a:lnTo>
                  <a:pt x="73" y="212"/>
                </a:lnTo>
                <a:lnTo>
                  <a:pt x="81" y="208"/>
                </a:lnTo>
                <a:lnTo>
                  <a:pt x="93" y="211"/>
                </a:lnTo>
                <a:lnTo>
                  <a:pt x="97" y="211"/>
                </a:lnTo>
                <a:lnTo>
                  <a:pt x="102" y="208"/>
                </a:lnTo>
                <a:lnTo>
                  <a:pt x="109" y="200"/>
                </a:lnTo>
                <a:lnTo>
                  <a:pt x="112" y="184"/>
                </a:lnTo>
                <a:lnTo>
                  <a:pt x="112" y="181"/>
                </a:lnTo>
                <a:lnTo>
                  <a:pt x="114" y="174"/>
                </a:lnTo>
                <a:lnTo>
                  <a:pt x="116" y="162"/>
                </a:lnTo>
                <a:lnTo>
                  <a:pt x="122" y="149"/>
                </a:lnTo>
                <a:lnTo>
                  <a:pt x="129" y="134"/>
                </a:lnTo>
                <a:lnTo>
                  <a:pt x="138" y="119"/>
                </a:lnTo>
                <a:lnTo>
                  <a:pt x="151" y="106"/>
                </a:lnTo>
                <a:lnTo>
                  <a:pt x="167" y="96"/>
                </a:lnTo>
                <a:lnTo>
                  <a:pt x="207" y="77"/>
                </a:lnTo>
                <a:lnTo>
                  <a:pt x="210" y="65"/>
                </a:lnTo>
                <a:lnTo>
                  <a:pt x="209" y="64"/>
                </a:lnTo>
                <a:lnTo>
                  <a:pt x="204" y="60"/>
                </a:lnTo>
                <a:lnTo>
                  <a:pt x="193" y="53"/>
                </a:lnTo>
                <a:lnTo>
                  <a:pt x="178" y="41"/>
                </a:lnTo>
                <a:lnTo>
                  <a:pt x="176" y="36"/>
                </a:lnTo>
                <a:lnTo>
                  <a:pt x="169" y="28"/>
                </a:lnTo>
                <a:lnTo>
                  <a:pt x="159" y="26"/>
                </a:lnTo>
                <a:lnTo>
                  <a:pt x="146" y="38"/>
                </a:lnTo>
                <a:lnTo>
                  <a:pt x="144" y="40"/>
                </a:lnTo>
                <a:lnTo>
                  <a:pt x="139" y="42"/>
                </a:lnTo>
                <a:lnTo>
                  <a:pt x="135" y="41"/>
                </a:lnTo>
                <a:lnTo>
                  <a:pt x="132" y="33"/>
                </a:lnTo>
                <a:lnTo>
                  <a:pt x="131" y="31"/>
                </a:lnTo>
                <a:lnTo>
                  <a:pt x="129" y="27"/>
                </a:lnTo>
                <a:lnTo>
                  <a:pt x="125" y="22"/>
                </a:lnTo>
                <a:lnTo>
                  <a:pt x="122" y="18"/>
                </a:lnTo>
                <a:lnTo>
                  <a:pt x="116" y="14"/>
                </a:lnTo>
                <a:lnTo>
                  <a:pt x="112" y="13"/>
                </a:lnTo>
                <a:lnTo>
                  <a:pt x="106" y="17"/>
                </a:lnTo>
                <a:lnTo>
                  <a:pt x="101" y="25"/>
                </a:lnTo>
                <a:lnTo>
                  <a:pt x="85" y="19"/>
                </a:lnTo>
                <a:lnTo>
                  <a:pt x="88" y="15"/>
                </a:lnTo>
                <a:lnTo>
                  <a:pt x="92" y="7"/>
                </a:lnTo>
                <a:lnTo>
                  <a:pt x="91" y="0"/>
                </a:lnTo>
                <a:lnTo>
                  <a:pt x="80" y="0"/>
                </a:lnTo>
                <a:lnTo>
                  <a:pt x="65" y="6"/>
                </a:lnTo>
                <a:lnTo>
                  <a:pt x="57" y="12"/>
                </a:lnTo>
                <a:lnTo>
                  <a:pt x="53" y="17"/>
                </a:lnTo>
                <a:lnTo>
                  <a:pt x="53" y="19"/>
                </a:lnTo>
                <a:lnTo>
                  <a:pt x="52" y="19"/>
                </a:lnTo>
                <a:lnTo>
                  <a:pt x="49" y="18"/>
                </a:lnTo>
                <a:lnTo>
                  <a:pt x="45" y="17"/>
                </a:lnTo>
                <a:lnTo>
                  <a:pt x="40" y="18"/>
                </a:lnTo>
                <a:lnTo>
                  <a:pt x="36" y="21"/>
                </a:lnTo>
                <a:lnTo>
                  <a:pt x="32" y="26"/>
                </a:lnTo>
                <a:lnTo>
                  <a:pt x="31" y="35"/>
                </a:lnTo>
                <a:lnTo>
                  <a:pt x="31" y="49"/>
                </a:lnTo>
                <a:lnTo>
                  <a:pt x="34" y="52"/>
                </a:lnTo>
                <a:lnTo>
                  <a:pt x="37" y="60"/>
                </a:lnTo>
                <a:lnTo>
                  <a:pt x="38" y="69"/>
                </a:lnTo>
                <a:lnTo>
                  <a:pt x="35" y="77"/>
                </a:lnTo>
                <a:lnTo>
                  <a:pt x="34" y="79"/>
                </a:lnTo>
                <a:lnTo>
                  <a:pt x="32" y="81"/>
                </a:lnTo>
                <a:lnTo>
                  <a:pt x="29" y="84"/>
                </a:lnTo>
                <a:lnTo>
                  <a:pt x="27" y="89"/>
                </a:lnTo>
                <a:lnTo>
                  <a:pt x="23" y="96"/>
                </a:lnTo>
                <a:lnTo>
                  <a:pt x="20" y="105"/>
                </a:lnTo>
                <a:lnTo>
                  <a:pt x="18" y="114"/>
                </a:lnTo>
                <a:lnTo>
                  <a:pt x="15" y="126"/>
                </a:lnTo>
                <a:lnTo>
                  <a:pt x="11" y="1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675" name="Freeform 99"/>
          <p:cNvSpPr>
            <a:spLocks/>
          </p:cNvSpPr>
          <p:nvPr/>
        </p:nvSpPr>
        <p:spPr bwMode="auto">
          <a:xfrm>
            <a:off x="1806576" y="2555927"/>
            <a:ext cx="147638" cy="182563"/>
          </a:xfrm>
          <a:custGeom>
            <a:avLst/>
            <a:gdLst>
              <a:gd name="T0" fmla="*/ 2147483647 w 210"/>
              <a:gd name="T1" fmla="*/ 2147483647 h 230"/>
              <a:gd name="T2" fmla="*/ 2147483647 w 210"/>
              <a:gd name="T3" fmla="*/ 2147483647 h 230"/>
              <a:gd name="T4" fmla="*/ 2147483647 w 210"/>
              <a:gd name="T5" fmla="*/ 2147483647 h 230"/>
              <a:gd name="T6" fmla="*/ 2147483647 w 210"/>
              <a:gd name="T7" fmla="*/ 2147483647 h 230"/>
              <a:gd name="T8" fmla="*/ 2147483647 w 210"/>
              <a:gd name="T9" fmla="*/ 2147483647 h 230"/>
              <a:gd name="T10" fmla="*/ 2147483647 w 210"/>
              <a:gd name="T11" fmla="*/ 2147483647 h 230"/>
              <a:gd name="T12" fmla="*/ 2147483647 w 210"/>
              <a:gd name="T13" fmla="*/ 2147483647 h 230"/>
              <a:gd name="T14" fmla="*/ 2147483647 w 210"/>
              <a:gd name="T15" fmla="*/ 2147483647 h 230"/>
              <a:gd name="T16" fmla="*/ 2147483647 w 210"/>
              <a:gd name="T17" fmla="*/ 2147483647 h 230"/>
              <a:gd name="T18" fmla="*/ 2147483647 w 210"/>
              <a:gd name="T19" fmla="*/ 2147483647 h 230"/>
              <a:gd name="T20" fmla="*/ 2147483647 w 210"/>
              <a:gd name="T21" fmla="*/ 2147483647 h 230"/>
              <a:gd name="T22" fmla="*/ 2147483647 w 210"/>
              <a:gd name="T23" fmla="*/ 2147483647 h 230"/>
              <a:gd name="T24" fmla="*/ 2147483647 w 210"/>
              <a:gd name="T25" fmla="*/ 2147483647 h 230"/>
              <a:gd name="T26" fmla="*/ 2147483647 w 210"/>
              <a:gd name="T27" fmla="*/ 2147483647 h 230"/>
              <a:gd name="T28" fmla="*/ 2147483647 w 210"/>
              <a:gd name="T29" fmla="*/ 2147483647 h 230"/>
              <a:gd name="T30" fmla="*/ 2147483647 w 210"/>
              <a:gd name="T31" fmla="*/ 2147483647 h 230"/>
              <a:gd name="T32" fmla="*/ 2147483647 w 210"/>
              <a:gd name="T33" fmla="*/ 2147483647 h 230"/>
              <a:gd name="T34" fmla="*/ 2147483647 w 210"/>
              <a:gd name="T35" fmla="*/ 2147483647 h 230"/>
              <a:gd name="T36" fmla="*/ 2147483647 w 210"/>
              <a:gd name="T37" fmla="*/ 2147483647 h 230"/>
              <a:gd name="T38" fmla="*/ 2147483647 w 210"/>
              <a:gd name="T39" fmla="*/ 2147483647 h 230"/>
              <a:gd name="T40" fmla="*/ 2147483647 w 210"/>
              <a:gd name="T41" fmla="*/ 2147483647 h 230"/>
              <a:gd name="T42" fmla="*/ 2147483647 w 210"/>
              <a:gd name="T43" fmla="*/ 2147483647 h 230"/>
              <a:gd name="T44" fmla="*/ 2147483647 w 210"/>
              <a:gd name="T45" fmla="*/ 2147483647 h 230"/>
              <a:gd name="T46" fmla="*/ 2147483647 w 210"/>
              <a:gd name="T47" fmla="*/ 2147483647 h 230"/>
              <a:gd name="T48" fmla="*/ 2147483647 w 210"/>
              <a:gd name="T49" fmla="*/ 2147483647 h 230"/>
              <a:gd name="T50" fmla="*/ 2147483647 w 210"/>
              <a:gd name="T51" fmla="*/ 2147483647 h 230"/>
              <a:gd name="T52" fmla="*/ 2147483647 w 210"/>
              <a:gd name="T53" fmla="*/ 2147483647 h 230"/>
              <a:gd name="T54" fmla="*/ 2147483647 w 210"/>
              <a:gd name="T55" fmla="*/ 2147483647 h 230"/>
              <a:gd name="T56" fmla="*/ 2147483647 w 210"/>
              <a:gd name="T57" fmla="*/ 2147483647 h 230"/>
              <a:gd name="T58" fmla="*/ 2147483647 w 210"/>
              <a:gd name="T59" fmla="*/ 2147483647 h 230"/>
              <a:gd name="T60" fmla="*/ 2147483647 w 210"/>
              <a:gd name="T61" fmla="*/ 2147483647 h 230"/>
              <a:gd name="T62" fmla="*/ 2147483647 w 210"/>
              <a:gd name="T63" fmla="*/ 2147483647 h 230"/>
              <a:gd name="T64" fmla="*/ 2147483647 w 210"/>
              <a:gd name="T65" fmla="*/ 2147483647 h 230"/>
              <a:gd name="T66" fmla="*/ 2147483647 w 210"/>
              <a:gd name="T67" fmla="*/ 2147483647 h 230"/>
              <a:gd name="T68" fmla="*/ 2147483647 w 210"/>
              <a:gd name="T69" fmla="*/ 2147483647 h 230"/>
              <a:gd name="T70" fmla="*/ 2147483647 w 210"/>
              <a:gd name="T71" fmla="*/ 2147483647 h 230"/>
              <a:gd name="T72" fmla="*/ 2147483647 w 210"/>
              <a:gd name="T73" fmla="*/ 0 h 230"/>
              <a:gd name="T74" fmla="*/ 2147483647 w 210"/>
              <a:gd name="T75" fmla="*/ 0 h 230"/>
              <a:gd name="T76" fmla="*/ 2147483647 w 210"/>
              <a:gd name="T77" fmla="*/ 2147483647 h 230"/>
              <a:gd name="T78" fmla="*/ 2147483647 w 210"/>
              <a:gd name="T79" fmla="*/ 2147483647 h 230"/>
              <a:gd name="T80" fmla="*/ 2147483647 w 210"/>
              <a:gd name="T81" fmla="*/ 2147483647 h 230"/>
              <a:gd name="T82" fmla="*/ 2147483647 w 210"/>
              <a:gd name="T83" fmla="*/ 2147483647 h 230"/>
              <a:gd name="T84" fmla="*/ 2147483647 w 210"/>
              <a:gd name="T85" fmla="*/ 2147483647 h 230"/>
              <a:gd name="T86" fmla="*/ 2147483647 w 210"/>
              <a:gd name="T87" fmla="*/ 2147483647 h 230"/>
              <a:gd name="T88" fmla="*/ 2147483647 w 210"/>
              <a:gd name="T89" fmla="*/ 2147483647 h 230"/>
              <a:gd name="T90" fmla="*/ 2147483647 w 210"/>
              <a:gd name="T91" fmla="*/ 2147483647 h 230"/>
              <a:gd name="T92" fmla="*/ 2147483647 w 210"/>
              <a:gd name="T93" fmla="*/ 2147483647 h 230"/>
              <a:gd name="T94" fmla="*/ 2147483647 w 210"/>
              <a:gd name="T95" fmla="*/ 2147483647 h 230"/>
              <a:gd name="T96" fmla="*/ 2147483647 w 210"/>
              <a:gd name="T97" fmla="*/ 2147483647 h 230"/>
              <a:gd name="T98" fmla="*/ 2147483647 w 210"/>
              <a:gd name="T99" fmla="*/ 2147483647 h 230"/>
              <a:gd name="T100" fmla="*/ 2147483647 w 210"/>
              <a:gd name="T101" fmla="*/ 2147483647 h 230"/>
              <a:gd name="T102" fmla="*/ 2147483647 w 210"/>
              <a:gd name="T103" fmla="*/ 2147483647 h 23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10"/>
              <a:gd name="T157" fmla="*/ 0 h 230"/>
              <a:gd name="T158" fmla="*/ 210 w 210"/>
              <a:gd name="T159" fmla="*/ 230 h 23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10" h="230">
                <a:moveTo>
                  <a:pt x="11" y="158"/>
                </a:moveTo>
                <a:lnTo>
                  <a:pt x="11" y="158"/>
                </a:lnTo>
                <a:lnTo>
                  <a:pt x="7" y="160"/>
                </a:lnTo>
                <a:lnTo>
                  <a:pt x="1" y="165"/>
                </a:lnTo>
                <a:lnTo>
                  <a:pt x="0" y="173"/>
                </a:lnTo>
                <a:lnTo>
                  <a:pt x="11" y="184"/>
                </a:lnTo>
                <a:lnTo>
                  <a:pt x="12" y="184"/>
                </a:lnTo>
                <a:lnTo>
                  <a:pt x="14" y="187"/>
                </a:lnTo>
                <a:lnTo>
                  <a:pt x="18" y="189"/>
                </a:lnTo>
                <a:lnTo>
                  <a:pt x="21" y="192"/>
                </a:lnTo>
                <a:lnTo>
                  <a:pt x="24" y="197"/>
                </a:lnTo>
                <a:lnTo>
                  <a:pt x="28" y="203"/>
                </a:lnTo>
                <a:lnTo>
                  <a:pt x="30" y="211"/>
                </a:lnTo>
                <a:lnTo>
                  <a:pt x="31" y="219"/>
                </a:lnTo>
                <a:lnTo>
                  <a:pt x="32" y="220"/>
                </a:lnTo>
                <a:lnTo>
                  <a:pt x="35" y="222"/>
                </a:lnTo>
                <a:lnTo>
                  <a:pt x="39" y="226"/>
                </a:lnTo>
                <a:lnTo>
                  <a:pt x="45" y="229"/>
                </a:lnTo>
                <a:lnTo>
                  <a:pt x="51" y="230"/>
                </a:lnTo>
                <a:lnTo>
                  <a:pt x="58" y="230"/>
                </a:lnTo>
                <a:lnTo>
                  <a:pt x="63" y="227"/>
                </a:lnTo>
                <a:lnTo>
                  <a:pt x="69" y="219"/>
                </a:lnTo>
                <a:lnTo>
                  <a:pt x="70" y="217"/>
                </a:lnTo>
                <a:lnTo>
                  <a:pt x="73" y="212"/>
                </a:lnTo>
                <a:lnTo>
                  <a:pt x="81" y="208"/>
                </a:lnTo>
                <a:lnTo>
                  <a:pt x="93" y="211"/>
                </a:lnTo>
                <a:lnTo>
                  <a:pt x="97" y="211"/>
                </a:lnTo>
                <a:lnTo>
                  <a:pt x="102" y="208"/>
                </a:lnTo>
                <a:lnTo>
                  <a:pt x="109" y="200"/>
                </a:lnTo>
                <a:lnTo>
                  <a:pt x="112" y="184"/>
                </a:lnTo>
                <a:lnTo>
                  <a:pt x="112" y="181"/>
                </a:lnTo>
                <a:lnTo>
                  <a:pt x="114" y="174"/>
                </a:lnTo>
                <a:lnTo>
                  <a:pt x="116" y="162"/>
                </a:lnTo>
                <a:lnTo>
                  <a:pt x="122" y="149"/>
                </a:lnTo>
                <a:lnTo>
                  <a:pt x="129" y="134"/>
                </a:lnTo>
                <a:lnTo>
                  <a:pt x="138" y="119"/>
                </a:lnTo>
                <a:lnTo>
                  <a:pt x="151" y="106"/>
                </a:lnTo>
                <a:lnTo>
                  <a:pt x="167" y="96"/>
                </a:lnTo>
                <a:lnTo>
                  <a:pt x="207" y="77"/>
                </a:lnTo>
                <a:lnTo>
                  <a:pt x="210" y="65"/>
                </a:lnTo>
                <a:lnTo>
                  <a:pt x="209" y="64"/>
                </a:lnTo>
                <a:lnTo>
                  <a:pt x="204" y="60"/>
                </a:lnTo>
                <a:lnTo>
                  <a:pt x="193" y="53"/>
                </a:lnTo>
                <a:lnTo>
                  <a:pt x="178" y="41"/>
                </a:lnTo>
                <a:lnTo>
                  <a:pt x="176" y="36"/>
                </a:lnTo>
                <a:lnTo>
                  <a:pt x="169" y="28"/>
                </a:lnTo>
                <a:lnTo>
                  <a:pt x="159" y="26"/>
                </a:lnTo>
                <a:lnTo>
                  <a:pt x="146" y="38"/>
                </a:lnTo>
                <a:lnTo>
                  <a:pt x="144" y="40"/>
                </a:lnTo>
                <a:lnTo>
                  <a:pt x="139" y="42"/>
                </a:lnTo>
                <a:lnTo>
                  <a:pt x="135" y="41"/>
                </a:lnTo>
                <a:lnTo>
                  <a:pt x="132" y="33"/>
                </a:lnTo>
                <a:lnTo>
                  <a:pt x="131" y="31"/>
                </a:lnTo>
                <a:lnTo>
                  <a:pt x="129" y="27"/>
                </a:lnTo>
                <a:lnTo>
                  <a:pt x="125" y="22"/>
                </a:lnTo>
                <a:lnTo>
                  <a:pt x="122" y="18"/>
                </a:lnTo>
                <a:lnTo>
                  <a:pt x="116" y="14"/>
                </a:lnTo>
                <a:lnTo>
                  <a:pt x="112" y="13"/>
                </a:lnTo>
                <a:lnTo>
                  <a:pt x="106" y="17"/>
                </a:lnTo>
                <a:lnTo>
                  <a:pt x="101" y="25"/>
                </a:lnTo>
                <a:lnTo>
                  <a:pt x="85" y="19"/>
                </a:lnTo>
                <a:lnTo>
                  <a:pt x="88" y="15"/>
                </a:lnTo>
                <a:lnTo>
                  <a:pt x="92" y="7"/>
                </a:lnTo>
                <a:lnTo>
                  <a:pt x="91" y="0"/>
                </a:lnTo>
                <a:lnTo>
                  <a:pt x="80" y="0"/>
                </a:lnTo>
                <a:lnTo>
                  <a:pt x="65" y="6"/>
                </a:lnTo>
                <a:lnTo>
                  <a:pt x="57" y="12"/>
                </a:lnTo>
                <a:lnTo>
                  <a:pt x="53" y="17"/>
                </a:lnTo>
                <a:lnTo>
                  <a:pt x="53" y="19"/>
                </a:lnTo>
                <a:lnTo>
                  <a:pt x="52" y="19"/>
                </a:lnTo>
                <a:lnTo>
                  <a:pt x="49" y="18"/>
                </a:lnTo>
                <a:lnTo>
                  <a:pt x="45" y="17"/>
                </a:lnTo>
                <a:lnTo>
                  <a:pt x="40" y="18"/>
                </a:lnTo>
                <a:lnTo>
                  <a:pt x="36" y="21"/>
                </a:lnTo>
                <a:lnTo>
                  <a:pt x="32" y="26"/>
                </a:lnTo>
                <a:lnTo>
                  <a:pt x="31" y="35"/>
                </a:lnTo>
                <a:lnTo>
                  <a:pt x="31" y="49"/>
                </a:lnTo>
                <a:lnTo>
                  <a:pt x="34" y="52"/>
                </a:lnTo>
                <a:lnTo>
                  <a:pt x="37" y="60"/>
                </a:lnTo>
                <a:lnTo>
                  <a:pt x="38" y="69"/>
                </a:lnTo>
                <a:lnTo>
                  <a:pt x="35" y="77"/>
                </a:lnTo>
                <a:lnTo>
                  <a:pt x="34" y="79"/>
                </a:lnTo>
                <a:lnTo>
                  <a:pt x="32" y="81"/>
                </a:lnTo>
                <a:lnTo>
                  <a:pt x="29" y="84"/>
                </a:lnTo>
                <a:lnTo>
                  <a:pt x="27" y="89"/>
                </a:lnTo>
                <a:lnTo>
                  <a:pt x="23" y="96"/>
                </a:lnTo>
                <a:lnTo>
                  <a:pt x="20" y="105"/>
                </a:lnTo>
                <a:lnTo>
                  <a:pt x="18" y="114"/>
                </a:lnTo>
                <a:lnTo>
                  <a:pt x="15" y="126"/>
                </a:lnTo>
                <a:lnTo>
                  <a:pt x="11" y="158"/>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676" name="Freeform 100"/>
          <p:cNvSpPr>
            <a:spLocks/>
          </p:cNvSpPr>
          <p:nvPr/>
        </p:nvSpPr>
        <p:spPr bwMode="auto">
          <a:xfrm>
            <a:off x="1885950" y="2641652"/>
            <a:ext cx="325438" cy="295275"/>
          </a:xfrm>
          <a:custGeom>
            <a:avLst/>
            <a:gdLst>
              <a:gd name="T0" fmla="*/ 2147483647 w 463"/>
              <a:gd name="T1" fmla="*/ 2147483647 h 373"/>
              <a:gd name="T2" fmla="*/ 2147483647 w 463"/>
              <a:gd name="T3" fmla="*/ 2147483647 h 373"/>
              <a:gd name="T4" fmla="*/ 2147483647 w 463"/>
              <a:gd name="T5" fmla="*/ 2147483647 h 373"/>
              <a:gd name="T6" fmla="*/ 2147483647 w 463"/>
              <a:gd name="T7" fmla="*/ 2147483647 h 373"/>
              <a:gd name="T8" fmla="*/ 2147483647 w 463"/>
              <a:gd name="T9" fmla="*/ 2147483647 h 373"/>
              <a:gd name="T10" fmla="*/ 2147483647 w 463"/>
              <a:gd name="T11" fmla="*/ 2147483647 h 373"/>
              <a:gd name="T12" fmla="*/ 2147483647 w 463"/>
              <a:gd name="T13" fmla="*/ 2147483647 h 373"/>
              <a:gd name="T14" fmla="*/ 2147483647 w 463"/>
              <a:gd name="T15" fmla="*/ 2147483647 h 373"/>
              <a:gd name="T16" fmla="*/ 2147483647 w 463"/>
              <a:gd name="T17" fmla="*/ 2147483647 h 373"/>
              <a:gd name="T18" fmla="*/ 2147483647 w 463"/>
              <a:gd name="T19" fmla="*/ 2147483647 h 373"/>
              <a:gd name="T20" fmla="*/ 2147483647 w 463"/>
              <a:gd name="T21" fmla="*/ 2147483647 h 373"/>
              <a:gd name="T22" fmla="*/ 2147483647 w 463"/>
              <a:gd name="T23" fmla="*/ 2147483647 h 373"/>
              <a:gd name="T24" fmla="*/ 2147483647 w 463"/>
              <a:gd name="T25" fmla="*/ 2147483647 h 373"/>
              <a:gd name="T26" fmla="*/ 2147483647 w 463"/>
              <a:gd name="T27" fmla="*/ 2147483647 h 373"/>
              <a:gd name="T28" fmla="*/ 2147483647 w 463"/>
              <a:gd name="T29" fmla="*/ 2147483647 h 373"/>
              <a:gd name="T30" fmla="*/ 2147483647 w 463"/>
              <a:gd name="T31" fmla="*/ 2147483647 h 373"/>
              <a:gd name="T32" fmla="*/ 2147483647 w 463"/>
              <a:gd name="T33" fmla="*/ 2147483647 h 373"/>
              <a:gd name="T34" fmla="*/ 2147483647 w 463"/>
              <a:gd name="T35" fmla="*/ 2147483647 h 373"/>
              <a:gd name="T36" fmla="*/ 2147483647 w 463"/>
              <a:gd name="T37" fmla="*/ 2147483647 h 373"/>
              <a:gd name="T38" fmla="*/ 2147483647 w 463"/>
              <a:gd name="T39" fmla="*/ 2147483647 h 373"/>
              <a:gd name="T40" fmla="*/ 2147483647 w 463"/>
              <a:gd name="T41" fmla="*/ 2147483647 h 373"/>
              <a:gd name="T42" fmla="*/ 2147483647 w 463"/>
              <a:gd name="T43" fmla="*/ 2147483647 h 373"/>
              <a:gd name="T44" fmla="*/ 2147483647 w 463"/>
              <a:gd name="T45" fmla="*/ 2147483647 h 373"/>
              <a:gd name="T46" fmla="*/ 2147483647 w 463"/>
              <a:gd name="T47" fmla="*/ 2147483647 h 373"/>
              <a:gd name="T48" fmla="*/ 2147483647 w 463"/>
              <a:gd name="T49" fmla="*/ 2147483647 h 373"/>
              <a:gd name="T50" fmla="*/ 2147483647 w 463"/>
              <a:gd name="T51" fmla="*/ 2147483647 h 373"/>
              <a:gd name="T52" fmla="*/ 2147483647 w 463"/>
              <a:gd name="T53" fmla="*/ 2147483647 h 373"/>
              <a:gd name="T54" fmla="*/ 2147483647 w 463"/>
              <a:gd name="T55" fmla="*/ 2147483647 h 373"/>
              <a:gd name="T56" fmla="*/ 2147483647 w 463"/>
              <a:gd name="T57" fmla="*/ 2147483647 h 373"/>
              <a:gd name="T58" fmla="*/ 2147483647 w 463"/>
              <a:gd name="T59" fmla="*/ 2147483647 h 373"/>
              <a:gd name="T60" fmla="*/ 2147483647 w 463"/>
              <a:gd name="T61" fmla="*/ 2147483647 h 373"/>
              <a:gd name="T62" fmla="*/ 2147483647 w 463"/>
              <a:gd name="T63" fmla="*/ 2147483647 h 373"/>
              <a:gd name="T64" fmla="*/ 2147483647 w 463"/>
              <a:gd name="T65" fmla="*/ 2147483647 h 373"/>
              <a:gd name="T66" fmla="*/ 2147483647 w 463"/>
              <a:gd name="T67" fmla="*/ 2147483647 h 373"/>
              <a:gd name="T68" fmla="*/ 2147483647 w 463"/>
              <a:gd name="T69" fmla="*/ 2147483647 h 373"/>
              <a:gd name="T70" fmla="*/ 2147483647 w 463"/>
              <a:gd name="T71" fmla="*/ 2147483647 h 373"/>
              <a:gd name="T72" fmla="*/ 2147483647 w 463"/>
              <a:gd name="T73" fmla="*/ 2147483647 h 373"/>
              <a:gd name="T74" fmla="*/ 2147483647 w 463"/>
              <a:gd name="T75" fmla="*/ 2147483647 h 373"/>
              <a:gd name="T76" fmla="*/ 2147483647 w 463"/>
              <a:gd name="T77" fmla="*/ 2147483647 h 373"/>
              <a:gd name="T78" fmla="*/ 2147483647 w 463"/>
              <a:gd name="T79" fmla="*/ 2147483647 h 373"/>
              <a:gd name="T80" fmla="*/ 2147483647 w 463"/>
              <a:gd name="T81" fmla="*/ 2147483647 h 373"/>
              <a:gd name="T82" fmla="*/ 2147483647 w 463"/>
              <a:gd name="T83" fmla="*/ 2147483647 h 373"/>
              <a:gd name="T84" fmla="*/ 2147483647 w 463"/>
              <a:gd name="T85" fmla="*/ 2147483647 h 373"/>
              <a:gd name="T86" fmla="*/ 2147483647 w 463"/>
              <a:gd name="T87" fmla="*/ 2147483647 h 373"/>
              <a:gd name="T88" fmla="*/ 2147483647 w 463"/>
              <a:gd name="T89" fmla="*/ 2147483647 h 373"/>
              <a:gd name="T90" fmla="*/ 2147483647 w 463"/>
              <a:gd name="T91" fmla="*/ 2147483647 h 373"/>
              <a:gd name="T92" fmla="*/ 2147483647 w 463"/>
              <a:gd name="T93" fmla="*/ 2147483647 h 373"/>
              <a:gd name="T94" fmla="*/ 2147483647 w 463"/>
              <a:gd name="T95" fmla="*/ 2147483647 h 373"/>
              <a:gd name="T96" fmla="*/ 2147483647 w 463"/>
              <a:gd name="T97" fmla="*/ 2147483647 h 373"/>
              <a:gd name="T98" fmla="*/ 2147483647 w 463"/>
              <a:gd name="T99" fmla="*/ 2147483647 h 373"/>
              <a:gd name="T100" fmla="*/ 2147483647 w 463"/>
              <a:gd name="T101" fmla="*/ 2147483647 h 373"/>
              <a:gd name="T102" fmla="*/ 2147483647 w 463"/>
              <a:gd name="T103" fmla="*/ 2147483647 h 373"/>
              <a:gd name="T104" fmla="*/ 2147483647 w 463"/>
              <a:gd name="T105" fmla="*/ 2147483647 h 373"/>
              <a:gd name="T106" fmla="*/ 2147483647 w 463"/>
              <a:gd name="T107" fmla="*/ 2147483647 h 373"/>
              <a:gd name="T108" fmla="*/ 2147483647 w 463"/>
              <a:gd name="T109" fmla="*/ 2147483647 h 373"/>
              <a:gd name="T110" fmla="*/ 2147483647 w 463"/>
              <a:gd name="T111" fmla="*/ 2147483647 h 373"/>
              <a:gd name="T112" fmla="*/ 2147483647 w 463"/>
              <a:gd name="T113" fmla="*/ 2147483647 h 373"/>
              <a:gd name="T114" fmla="*/ 2147483647 w 463"/>
              <a:gd name="T115" fmla="*/ 2147483647 h 37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63"/>
              <a:gd name="T175" fmla="*/ 0 h 373"/>
              <a:gd name="T176" fmla="*/ 463 w 463"/>
              <a:gd name="T177" fmla="*/ 373 h 37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63" h="373">
                <a:moveTo>
                  <a:pt x="47" y="152"/>
                </a:moveTo>
                <a:lnTo>
                  <a:pt x="48" y="152"/>
                </a:lnTo>
                <a:lnTo>
                  <a:pt x="53" y="153"/>
                </a:lnTo>
                <a:lnTo>
                  <a:pt x="60" y="153"/>
                </a:lnTo>
                <a:lnTo>
                  <a:pt x="66" y="154"/>
                </a:lnTo>
                <a:lnTo>
                  <a:pt x="74" y="154"/>
                </a:lnTo>
                <a:lnTo>
                  <a:pt x="81" y="153"/>
                </a:lnTo>
                <a:lnTo>
                  <a:pt x="87" y="152"/>
                </a:lnTo>
                <a:lnTo>
                  <a:pt x="89" y="149"/>
                </a:lnTo>
                <a:lnTo>
                  <a:pt x="91" y="150"/>
                </a:lnTo>
                <a:lnTo>
                  <a:pt x="92" y="152"/>
                </a:lnTo>
                <a:lnTo>
                  <a:pt x="93" y="157"/>
                </a:lnTo>
                <a:lnTo>
                  <a:pt x="93" y="161"/>
                </a:lnTo>
                <a:lnTo>
                  <a:pt x="89" y="167"/>
                </a:lnTo>
                <a:lnTo>
                  <a:pt x="84" y="172"/>
                </a:lnTo>
                <a:lnTo>
                  <a:pt x="74" y="175"/>
                </a:lnTo>
                <a:lnTo>
                  <a:pt x="58" y="177"/>
                </a:lnTo>
                <a:lnTo>
                  <a:pt x="56" y="176"/>
                </a:lnTo>
                <a:lnTo>
                  <a:pt x="50" y="175"/>
                </a:lnTo>
                <a:lnTo>
                  <a:pt x="42" y="174"/>
                </a:lnTo>
                <a:lnTo>
                  <a:pt x="34" y="174"/>
                </a:lnTo>
                <a:lnTo>
                  <a:pt x="25" y="175"/>
                </a:lnTo>
                <a:lnTo>
                  <a:pt x="18" y="181"/>
                </a:lnTo>
                <a:lnTo>
                  <a:pt x="15" y="189"/>
                </a:lnTo>
                <a:lnTo>
                  <a:pt x="15" y="203"/>
                </a:lnTo>
                <a:lnTo>
                  <a:pt x="17" y="204"/>
                </a:lnTo>
                <a:lnTo>
                  <a:pt x="20" y="206"/>
                </a:lnTo>
                <a:lnTo>
                  <a:pt x="25" y="207"/>
                </a:lnTo>
                <a:lnTo>
                  <a:pt x="33" y="210"/>
                </a:lnTo>
                <a:lnTo>
                  <a:pt x="42" y="212"/>
                </a:lnTo>
                <a:lnTo>
                  <a:pt x="56" y="213"/>
                </a:lnTo>
                <a:lnTo>
                  <a:pt x="72" y="213"/>
                </a:lnTo>
                <a:lnTo>
                  <a:pt x="79" y="212"/>
                </a:lnTo>
                <a:lnTo>
                  <a:pt x="91" y="211"/>
                </a:lnTo>
                <a:lnTo>
                  <a:pt x="107" y="210"/>
                </a:lnTo>
                <a:lnTo>
                  <a:pt x="123" y="210"/>
                </a:lnTo>
                <a:lnTo>
                  <a:pt x="140" y="210"/>
                </a:lnTo>
                <a:lnTo>
                  <a:pt x="154" y="213"/>
                </a:lnTo>
                <a:lnTo>
                  <a:pt x="165" y="218"/>
                </a:lnTo>
                <a:lnTo>
                  <a:pt x="171" y="227"/>
                </a:lnTo>
                <a:lnTo>
                  <a:pt x="171" y="229"/>
                </a:lnTo>
                <a:lnTo>
                  <a:pt x="172" y="235"/>
                </a:lnTo>
                <a:lnTo>
                  <a:pt x="171" y="243"/>
                </a:lnTo>
                <a:lnTo>
                  <a:pt x="170" y="251"/>
                </a:lnTo>
                <a:lnTo>
                  <a:pt x="166" y="259"/>
                </a:lnTo>
                <a:lnTo>
                  <a:pt x="162" y="264"/>
                </a:lnTo>
                <a:lnTo>
                  <a:pt x="153" y="266"/>
                </a:lnTo>
                <a:lnTo>
                  <a:pt x="140" y="263"/>
                </a:lnTo>
                <a:lnTo>
                  <a:pt x="139" y="263"/>
                </a:lnTo>
                <a:lnTo>
                  <a:pt x="136" y="260"/>
                </a:lnTo>
                <a:lnTo>
                  <a:pt x="132" y="259"/>
                </a:lnTo>
                <a:lnTo>
                  <a:pt x="126" y="258"/>
                </a:lnTo>
                <a:lnTo>
                  <a:pt x="118" y="257"/>
                </a:lnTo>
                <a:lnTo>
                  <a:pt x="108" y="258"/>
                </a:lnTo>
                <a:lnTo>
                  <a:pt x="96" y="261"/>
                </a:lnTo>
                <a:lnTo>
                  <a:pt x="82" y="266"/>
                </a:lnTo>
                <a:lnTo>
                  <a:pt x="81" y="265"/>
                </a:lnTo>
                <a:lnTo>
                  <a:pt x="77" y="264"/>
                </a:lnTo>
                <a:lnTo>
                  <a:pt x="70" y="263"/>
                </a:lnTo>
                <a:lnTo>
                  <a:pt x="63" y="263"/>
                </a:lnTo>
                <a:lnTo>
                  <a:pt x="55" y="264"/>
                </a:lnTo>
                <a:lnTo>
                  <a:pt x="48" y="268"/>
                </a:lnTo>
                <a:lnTo>
                  <a:pt x="42" y="275"/>
                </a:lnTo>
                <a:lnTo>
                  <a:pt x="40" y="288"/>
                </a:lnTo>
                <a:lnTo>
                  <a:pt x="40" y="289"/>
                </a:lnTo>
                <a:lnTo>
                  <a:pt x="42" y="291"/>
                </a:lnTo>
                <a:lnTo>
                  <a:pt x="45" y="296"/>
                </a:lnTo>
                <a:lnTo>
                  <a:pt x="50" y="302"/>
                </a:lnTo>
                <a:lnTo>
                  <a:pt x="57" y="307"/>
                </a:lnTo>
                <a:lnTo>
                  <a:pt x="68" y="313"/>
                </a:lnTo>
                <a:lnTo>
                  <a:pt x="80" y="319"/>
                </a:lnTo>
                <a:lnTo>
                  <a:pt x="97" y="323"/>
                </a:lnTo>
                <a:lnTo>
                  <a:pt x="100" y="325"/>
                </a:lnTo>
                <a:lnTo>
                  <a:pt x="104" y="327"/>
                </a:lnTo>
                <a:lnTo>
                  <a:pt x="111" y="330"/>
                </a:lnTo>
                <a:lnTo>
                  <a:pt x="119" y="336"/>
                </a:lnTo>
                <a:lnTo>
                  <a:pt x="126" y="343"/>
                </a:lnTo>
                <a:lnTo>
                  <a:pt x="133" y="351"/>
                </a:lnTo>
                <a:lnTo>
                  <a:pt x="138" y="361"/>
                </a:lnTo>
                <a:lnTo>
                  <a:pt x="140" y="373"/>
                </a:lnTo>
                <a:lnTo>
                  <a:pt x="144" y="372"/>
                </a:lnTo>
                <a:lnTo>
                  <a:pt x="157" y="371"/>
                </a:lnTo>
                <a:lnTo>
                  <a:pt x="177" y="366"/>
                </a:lnTo>
                <a:lnTo>
                  <a:pt x="200" y="361"/>
                </a:lnTo>
                <a:lnTo>
                  <a:pt x="225" y="356"/>
                </a:lnTo>
                <a:lnTo>
                  <a:pt x="250" y="348"/>
                </a:lnTo>
                <a:lnTo>
                  <a:pt x="273" y="337"/>
                </a:lnTo>
                <a:lnTo>
                  <a:pt x="291" y="327"/>
                </a:lnTo>
                <a:lnTo>
                  <a:pt x="293" y="327"/>
                </a:lnTo>
                <a:lnTo>
                  <a:pt x="298" y="326"/>
                </a:lnTo>
                <a:lnTo>
                  <a:pt x="304" y="326"/>
                </a:lnTo>
                <a:lnTo>
                  <a:pt x="313" y="325"/>
                </a:lnTo>
                <a:lnTo>
                  <a:pt x="321" y="326"/>
                </a:lnTo>
                <a:lnTo>
                  <a:pt x="330" y="328"/>
                </a:lnTo>
                <a:lnTo>
                  <a:pt x="339" y="331"/>
                </a:lnTo>
                <a:lnTo>
                  <a:pt x="345" y="337"/>
                </a:lnTo>
                <a:lnTo>
                  <a:pt x="353" y="346"/>
                </a:lnTo>
                <a:lnTo>
                  <a:pt x="359" y="348"/>
                </a:lnTo>
                <a:lnTo>
                  <a:pt x="365" y="344"/>
                </a:lnTo>
                <a:lnTo>
                  <a:pt x="373" y="337"/>
                </a:lnTo>
                <a:lnTo>
                  <a:pt x="373" y="338"/>
                </a:lnTo>
                <a:lnTo>
                  <a:pt x="375" y="340"/>
                </a:lnTo>
                <a:lnTo>
                  <a:pt x="379" y="342"/>
                </a:lnTo>
                <a:lnTo>
                  <a:pt x="382" y="344"/>
                </a:lnTo>
                <a:lnTo>
                  <a:pt x="388" y="344"/>
                </a:lnTo>
                <a:lnTo>
                  <a:pt x="396" y="343"/>
                </a:lnTo>
                <a:lnTo>
                  <a:pt x="405" y="338"/>
                </a:lnTo>
                <a:lnTo>
                  <a:pt x="415" y="330"/>
                </a:lnTo>
                <a:lnTo>
                  <a:pt x="417" y="329"/>
                </a:lnTo>
                <a:lnTo>
                  <a:pt x="418" y="327"/>
                </a:lnTo>
                <a:lnTo>
                  <a:pt x="419" y="322"/>
                </a:lnTo>
                <a:lnTo>
                  <a:pt x="420" y="318"/>
                </a:lnTo>
                <a:lnTo>
                  <a:pt x="419" y="314"/>
                </a:lnTo>
                <a:lnTo>
                  <a:pt x="414" y="311"/>
                </a:lnTo>
                <a:lnTo>
                  <a:pt x="407" y="308"/>
                </a:lnTo>
                <a:lnTo>
                  <a:pt x="395" y="308"/>
                </a:lnTo>
                <a:lnTo>
                  <a:pt x="391" y="306"/>
                </a:lnTo>
                <a:lnTo>
                  <a:pt x="387" y="302"/>
                </a:lnTo>
                <a:lnTo>
                  <a:pt x="387" y="296"/>
                </a:lnTo>
                <a:lnTo>
                  <a:pt x="398" y="291"/>
                </a:lnTo>
                <a:lnTo>
                  <a:pt x="399" y="290"/>
                </a:lnTo>
                <a:lnTo>
                  <a:pt x="405" y="289"/>
                </a:lnTo>
                <a:lnTo>
                  <a:pt x="411" y="287"/>
                </a:lnTo>
                <a:lnTo>
                  <a:pt x="420" y="286"/>
                </a:lnTo>
                <a:lnTo>
                  <a:pt x="428" y="284"/>
                </a:lnTo>
                <a:lnTo>
                  <a:pt x="437" y="283"/>
                </a:lnTo>
                <a:lnTo>
                  <a:pt x="445" y="284"/>
                </a:lnTo>
                <a:lnTo>
                  <a:pt x="451" y="288"/>
                </a:lnTo>
                <a:lnTo>
                  <a:pt x="452" y="287"/>
                </a:lnTo>
                <a:lnTo>
                  <a:pt x="456" y="284"/>
                </a:lnTo>
                <a:lnTo>
                  <a:pt x="459" y="280"/>
                </a:lnTo>
                <a:lnTo>
                  <a:pt x="463" y="274"/>
                </a:lnTo>
                <a:lnTo>
                  <a:pt x="463" y="268"/>
                </a:lnTo>
                <a:lnTo>
                  <a:pt x="460" y="261"/>
                </a:lnTo>
                <a:lnTo>
                  <a:pt x="452" y="254"/>
                </a:lnTo>
                <a:lnTo>
                  <a:pt x="437" y="249"/>
                </a:lnTo>
                <a:lnTo>
                  <a:pt x="434" y="246"/>
                </a:lnTo>
                <a:lnTo>
                  <a:pt x="429" y="244"/>
                </a:lnTo>
                <a:lnTo>
                  <a:pt x="425" y="242"/>
                </a:lnTo>
                <a:lnTo>
                  <a:pt x="419" y="238"/>
                </a:lnTo>
                <a:lnTo>
                  <a:pt x="411" y="235"/>
                </a:lnTo>
                <a:lnTo>
                  <a:pt x="402" y="233"/>
                </a:lnTo>
                <a:lnTo>
                  <a:pt x="389" y="231"/>
                </a:lnTo>
                <a:lnTo>
                  <a:pt x="373" y="230"/>
                </a:lnTo>
                <a:lnTo>
                  <a:pt x="372" y="228"/>
                </a:lnTo>
                <a:lnTo>
                  <a:pt x="367" y="222"/>
                </a:lnTo>
                <a:lnTo>
                  <a:pt x="363" y="212"/>
                </a:lnTo>
                <a:lnTo>
                  <a:pt x="357" y="197"/>
                </a:lnTo>
                <a:lnTo>
                  <a:pt x="351" y="180"/>
                </a:lnTo>
                <a:lnTo>
                  <a:pt x="347" y="159"/>
                </a:lnTo>
                <a:lnTo>
                  <a:pt x="344" y="134"/>
                </a:lnTo>
                <a:lnTo>
                  <a:pt x="345" y="106"/>
                </a:lnTo>
                <a:lnTo>
                  <a:pt x="345" y="103"/>
                </a:lnTo>
                <a:lnTo>
                  <a:pt x="344" y="95"/>
                </a:lnTo>
                <a:lnTo>
                  <a:pt x="341" y="82"/>
                </a:lnTo>
                <a:lnTo>
                  <a:pt x="337" y="68"/>
                </a:lnTo>
                <a:lnTo>
                  <a:pt x="332" y="56"/>
                </a:lnTo>
                <a:lnTo>
                  <a:pt x="324" y="44"/>
                </a:lnTo>
                <a:lnTo>
                  <a:pt x="312" y="38"/>
                </a:lnTo>
                <a:lnTo>
                  <a:pt x="299" y="38"/>
                </a:lnTo>
                <a:lnTo>
                  <a:pt x="298" y="40"/>
                </a:lnTo>
                <a:lnTo>
                  <a:pt x="296" y="43"/>
                </a:lnTo>
                <a:lnTo>
                  <a:pt x="291" y="48"/>
                </a:lnTo>
                <a:lnTo>
                  <a:pt x="287" y="53"/>
                </a:lnTo>
                <a:lnTo>
                  <a:pt x="283" y="61"/>
                </a:lnTo>
                <a:lnTo>
                  <a:pt x="280" y="69"/>
                </a:lnTo>
                <a:lnTo>
                  <a:pt x="278" y="77"/>
                </a:lnTo>
                <a:lnTo>
                  <a:pt x="278" y="86"/>
                </a:lnTo>
                <a:lnTo>
                  <a:pt x="252" y="50"/>
                </a:lnTo>
                <a:lnTo>
                  <a:pt x="250" y="46"/>
                </a:lnTo>
                <a:lnTo>
                  <a:pt x="242" y="40"/>
                </a:lnTo>
                <a:lnTo>
                  <a:pt x="234" y="36"/>
                </a:lnTo>
                <a:lnTo>
                  <a:pt x="225" y="43"/>
                </a:lnTo>
                <a:lnTo>
                  <a:pt x="220" y="50"/>
                </a:lnTo>
                <a:lnTo>
                  <a:pt x="217" y="56"/>
                </a:lnTo>
                <a:lnTo>
                  <a:pt x="213" y="60"/>
                </a:lnTo>
                <a:lnTo>
                  <a:pt x="210" y="64"/>
                </a:lnTo>
                <a:lnTo>
                  <a:pt x="206" y="65"/>
                </a:lnTo>
                <a:lnTo>
                  <a:pt x="203" y="65"/>
                </a:lnTo>
                <a:lnTo>
                  <a:pt x="200" y="60"/>
                </a:lnTo>
                <a:lnTo>
                  <a:pt x="196" y="53"/>
                </a:lnTo>
                <a:lnTo>
                  <a:pt x="192" y="44"/>
                </a:lnTo>
                <a:lnTo>
                  <a:pt x="187" y="35"/>
                </a:lnTo>
                <a:lnTo>
                  <a:pt x="181" y="27"/>
                </a:lnTo>
                <a:lnTo>
                  <a:pt x="175" y="20"/>
                </a:lnTo>
                <a:lnTo>
                  <a:pt x="171" y="15"/>
                </a:lnTo>
                <a:lnTo>
                  <a:pt x="166" y="15"/>
                </a:lnTo>
                <a:lnTo>
                  <a:pt x="163" y="18"/>
                </a:lnTo>
                <a:lnTo>
                  <a:pt x="161" y="25"/>
                </a:lnTo>
                <a:lnTo>
                  <a:pt x="159" y="34"/>
                </a:lnTo>
                <a:lnTo>
                  <a:pt x="159" y="43"/>
                </a:lnTo>
                <a:lnTo>
                  <a:pt x="159" y="52"/>
                </a:lnTo>
                <a:lnTo>
                  <a:pt x="158" y="59"/>
                </a:lnTo>
                <a:lnTo>
                  <a:pt x="156" y="66"/>
                </a:lnTo>
                <a:lnTo>
                  <a:pt x="153" y="69"/>
                </a:lnTo>
                <a:lnTo>
                  <a:pt x="148" y="72"/>
                </a:lnTo>
                <a:lnTo>
                  <a:pt x="140" y="71"/>
                </a:lnTo>
                <a:lnTo>
                  <a:pt x="132" y="66"/>
                </a:lnTo>
                <a:lnTo>
                  <a:pt x="127" y="59"/>
                </a:lnTo>
                <a:lnTo>
                  <a:pt x="125" y="50"/>
                </a:lnTo>
                <a:lnTo>
                  <a:pt x="125" y="40"/>
                </a:lnTo>
                <a:lnTo>
                  <a:pt x="125" y="30"/>
                </a:lnTo>
                <a:lnTo>
                  <a:pt x="126" y="22"/>
                </a:lnTo>
                <a:lnTo>
                  <a:pt x="128" y="17"/>
                </a:lnTo>
                <a:lnTo>
                  <a:pt x="128" y="14"/>
                </a:lnTo>
                <a:lnTo>
                  <a:pt x="126" y="11"/>
                </a:lnTo>
                <a:lnTo>
                  <a:pt x="120" y="4"/>
                </a:lnTo>
                <a:lnTo>
                  <a:pt x="111" y="0"/>
                </a:lnTo>
                <a:lnTo>
                  <a:pt x="101" y="7"/>
                </a:lnTo>
                <a:lnTo>
                  <a:pt x="93" y="14"/>
                </a:lnTo>
                <a:lnTo>
                  <a:pt x="81" y="20"/>
                </a:lnTo>
                <a:lnTo>
                  <a:pt x="69" y="27"/>
                </a:lnTo>
                <a:lnTo>
                  <a:pt x="54" y="34"/>
                </a:lnTo>
                <a:lnTo>
                  <a:pt x="40" y="42"/>
                </a:lnTo>
                <a:lnTo>
                  <a:pt x="29" y="51"/>
                </a:lnTo>
                <a:lnTo>
                  <a:pt x="19" y="61"/>
                </a:lnTo>
                <a:lnTo>
                  <a:pt x="15" y="74"/>
                </a:lnTo>
                <a:lnTo>
                  <a:pt x="15" y="75"/>
                </a:lnTo>
                <a:lnTo>
                  <a:pt x="15" y="79"/>
                </a:lnTo>
                <a:lnTo>
                  <a:pt x="16" y="83"/>
                </a:lnTo>
                <a:lnTo>
                  <a:pt x="15" y="90"/>
                </a:lnTo>
                <a:lnTo>
                  <a:pt x="15" y="96"/>
                </a:lnTo>
                <a:lnTo>
                  <a:pt x="12" y="103"/>
                </a:lnTo>
                <a:lnTo>
                  <a:pt x="9" y="109"/>
                </a:lnTo>
                <a:lnTo>
                  <a:pt x="4" y="113"/>
                </a:lnTo>
                <a:lnTo>
                  <a:pt x="3" y="115"/>
                </a:lnTo>
                <a:lnTo>
                  <a:pt x="2" y="120"/>
                </a:lnTo>
                <a:lnTo>
                  <a:pt x="0" y="127"/>
                </a:lnTo>
                <a:lnTo>
                  <a:pt x="1" y="134"/>
                </a:lnTo>
                <a:lnTo>
                  <a:pt x="4" y="142"/>
                </a:lnTo>
                <a:lnTo>
                  <a:pt x="12" y="148"/>
                </a:lnTo>
                <a:lnTo>
                  <a:pt x="26" y="151"/>
                </a:lnTo>
                <a:lnTo>
                  <a:pt x="47" y="15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677" name="Freeform 101"/>
          <p:cNvSpPr>
            <a:spLocks/>
          </p:cNvSpPr>
          <p:nvPr/>
        </p:nvSpPr>
        <p:spPr bwMode="auto">
          <a:xfrm>
            <a:off x="1885950" y="2641652"/>
            <a:ext cx="325438" cy="295275"/>
          </a:xfrm>
          <a:custGeom>
            <a:avLst/>
            <a:gdLst>
              <a:gd name="T0" fmla="*/ 2147483647 w 463"/>
              <a:gd name="T1" fmla="*/ 2147483647 h 373"/>
              <a:gd name="T2" fmla="*/ 2147483647 w 463"/>
              <a:gd name="T3" fmla="*/ 2147483647 h 373"/>
              <a:gd name="T4" fmla="*/ 2147483647 w 463"/>
              <a:gd name="T5" fmla="*/ 2147483647 h 373"/>
              <a:gd name="T6" fmla="*/ 2147483647 w 463"/>
              <a:gd name="T7" fmla="*/ 2147483647 h 373"/>
              <a:gd name="T8" fmla="*/ 2147483647 w 463"/>
              <a:gd name="T9" fmla="*/ 2147483647 h 373"/>
              <a:gd name="T10" fmla="*/ 2147483647 w 463"/>
              <a:gd name="T11" fmla="*/ 2147483647 h 373"/>
              <a:gd name="T12" fmla="*/ 2147483647 w 463"/>
              <a:gd name="T13" fmla="*/ 2147483647 h 373"/>
              <a:gd name="T14" fmla="*/ 2147483647 w 463"/>
              <a:gd name="T15" fmla="*/ 2147483647 h 373"/>
              <a:gd name="T16" fmla="*/ 2147483647 w 463"/>
              <a:gd name="T17" fmla="*/ 2147483647 h 373"/>
              <a:gd name="T18" fmla="*/ 2147483647 w 463"/>
              <a:gd name="T19" fmla="*/ 2147483647 h 373"/>
              <a:gd name="T20" fmla="*/ 2147483647 w 463"/>
              <a:gd name="T21" fmla="*/ 2147483647 h 373"/>
              <a:gd name="T22" fmla="*/ 2147483647 w 463"/>
              <a:gd name="T23" fmla="*/ 2147483647 h 373"/>
              <a:gd name="T24" fmla="*/ 2147483647 w 463"/>
              <a:gd name="T25" fmla="*/ 2147483647 h 373"/>
              <a:gd name="T26" fmla="*/ 2147483647 w 463"/>
              <a:gd name="T27" fmla="*/ 2147483647 h 373"/>
              <a:gd name="T28" fmla="*/ 2147483647 w 463"/>
              <a:gd name="T29" fmla="*/ 2147483647 h 373"/>
              <a:gd name="T30" fmla="*/ 2147483647 w 463"/>
              <a:gd name="T31" fmla="*/ 2147483647 h 373"/>
              <a:gd name="T32" fmla="*/ 2147483647 w 463"/>
              <a:gd name="T33" fmla="*/ 2147483647 h 373"/>
              <a:gd name="T34" fmla="*/ 2147483647 w 463"/>
              <a:gd name="T35" fmla="*/ 2147483647 h 373"/>
              <a:gd name="T36" fmla="*/ 2147483647 w 463"/>
              <a:gd name="T37" fmla="*/ 2147483647 h 373"/>
              <a:gd name="T38" fmla="*/ 2147483647 w 463"/>
              <a:gd name="T39" fmla="*/ 2147483647 h 373"/>
              <a:gd name="T40" fmla="*/ 2147483647 w 463"/>
              <a:gd name="T41" fmla="*/ 2147483647 h 373"/>
              <a:gd name="T42" fmla="*/ 2147483647 w 463"/>
              <a:gd name="T43" fmla="*/ 2147483647 h 373"/>
              <a:gd name="T44" fmla="*/ 2147483647 w 463"/>
              <a:gd name="T45" fmla="*/ 2147483647 h 373"/>
              <a:gd name="T46" fmla="*/ 2147483647 w 463"/>
              <a:gd name="T47" fmla="*/ 2147483647 h 373"/>
              <a:gd name="T48" fmla="*/ 2147483647 w 463"/>
              <a:gd name="T49" fmla="*/ 2147483647 h 373"/>
              <a:gd name="T50" fmla="*/ 2147483647 w 463"/>
              <a:gd name="T51" fmla="*/ 2147483647 h 373"/>
              <a:gd name="T52" fmla="*/ 2147483647 w 463"/>
              <a:gd name="T53" fmla="*/ 2147483647 h 373"/>
              <a:gd name="T54" fmla="*/ 2147483647 w 463"/>
              <a:gd name="T55" fmla="*/ 2147483647 h 373"/>
              <a:gd name="T56" fmla="*/ 2147483647 w 463"/>
              <a:gd name="T57" fmla="*/ 2147483647 h 373"/>
              <a:gd name="T58" fmla="*/ 2147483647 w 463"/>
              <a:gd name="T59" fmla="*/ 2147483647 h 373"/>
              <a:gd name="T60" fmla="*/ 2147483647 w 463"/>
              <a:gd name="T61" fmla="*/ 2147483647 h 373"/>
              <a:gd name="T62" fmla="*/ 2147483647 w 463"/>
              <a:gd name="T63" fmla="*/ 2147483647 h 373"/>
              <a:gd name="T64" fmla="*/ 2147483647 w 463"/>
              <a:gd name="T65" fmla="*/ 2147483647 h 373"/>
              <a:gd name="T66" fmla="*/ 2147483647 w 463"/>
              <a:gd name="T67" fmla="*/ 2147483647 h 373"/>
              <a:gd name="T68" fmla="*/ 2147483647 w 463"/>
              <a:gd name="T69" fmla="*/ 2147483647 h 373"/>
              <a:gd name="T70" fmla="*/ 2147483647 w 463"/>
              <a:gd name="T71" fmla="*/ 2147483647 h 373"/>
              <a:gd name="T72" fmla="*/ 2147483647 w 463"/>
              <a:gd name="T73" fmla="*/ 2147483647 h 373"/>
              <a:gd name="T74" fmla="*/ 2147483647 w 463"/>
              <a:gd name="T75" fmla="*/ 2147483647 h 373"/>
              <a:gd name="T76" fmla="*/ 2147483647 w 463"/>
              <a:gd name="T77" fmla="*/ 2147483647 h 373"/>
              <a:gd name="T78" fmla="*/ 2147483647 w 463"/>
              <a:gd name="T79" fmla="*/ 2147483647 h 373"/>
              <a:gd name="T80" fmla="*/ 2147483647 w 463"/>
              <a:gd name="T81" fmla="*/ 2147483647 h 373"/>
              <a:gd name="T82" fmla="*/ 2147483647 w 463"/>
              <a:gd name="T83" fmla="*/ 2147483647 h 373"/>
              <a:gd name="T84" fmla="*/ 2147483647 w 463"/>
              <a:gd name="T85" fmla="*/ 2147483647 h 373"/>
              <a:gd name="T86" fmla="*/ 2147483647 w 463"/>
              <a:gd name="T87" fmla="*/ 2147483647 h 373"/>
              <a:gd name="T88" fmla="*/ 2147483647 w 463"/>
              <a:gd name="T89" fmla="*/ 2147483647 h 373"/>
              <a:gd name="T90" fmla="*/ 2147483647 w 463"/>
              <a:gd name="T91" fmla="*/ 2147483647 h 373"/>
              <a:gd name="T92" fmla="*/ 2147483647 w 463"/>
              <a:gd name="T93" fmla="*/ 2147483647 h 373"/>
              <a:gd name="T94" fmla="*/ 2147483647 w 463"/>
              <a:gd name="T95" fmla="*/ 2147483647 h 373"/>
              <a:gd name="T96" fmla="*/ 2147483647 w 463"/>
              <a:gd name="T97" fmla="*/ 2147483647 h 373"/>
              <a:gd name="T98" fmla="*/ 2147483647 w 463"/>
              <a:gd name="T99" fmla="*/ 2147483647 h 373"/>
              <a:gd name="T100" fmla="*/ 2147483647 w 463"/>
              <a:gd name="T101" fmla="*/ 2147483647 h 373"/>
              <a:gd name="T102" fmla="*/ 0 w 463"/>
              <a:gd name="T103" fmla="*/ 2147483647 h 373"/>
              <a:gd name="T104" fmla="*/ 2147483647 w 463"/>
              <a:gd name="T105" fmla="*/ 2147483647 h 37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63"/>
              <a:gd name="T160" fmla="*/ 0 h 373"/>
              <a:gd name="T161" fmla="*/ 463 w 463"/>
              <a:gd name="T162" fmla="*/ 373 h 37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63" h="373">
                <a:moveTo>
                  <a:pt x="47" y="152"/>
                </a:moveTo>
                <a:lnTo>
                  <a:pt x="47" y="152"/>
                </a:lnTo>
                <a:lnTo>
                  <a:pt x="48" y="152"/>
                </a:lnTo>
                <a:lnTo>
                  <a:pt x="53" y="153"/>
                </a:lnTo>
                <a:lnTo>
                  <a:pt x="60" y="153"/>
                </a:lnTo>
                <a:lnTo>
                  <a:pt x="66" y="154"/>
                </a:lnTo>
                <a:lnTo>
                  <a:pt x="74" y="154"/>
                </a:lnTo>
                <a:lnTo>
                  <a:pt x="81" y="153"/>
                </a:lnTo>
                <a:lnTo>
                  <a:pt x="87" y="152"/>
                </a:lnTo>
                <a:lnTo>
                  <a:pt x="89" y="149"/>
                </a:lnTo>
                <a:lnTo>
                  <a:pt x="91" y="150"/>
                </a:lnTo>
                <a:lnTo>
                  <a:pt x="92" y="152"/>
                </a:lnTo>
                <a:lnTo>
                  <a:pt x="93" y="157"/>
                </a:lnTo>
                <a:lnTo>
                  <a:pt x="93" y="161"/>
                </a:lnTo>
                <a:lnTo>
                  <a:pt x="89" y="167"/>
                </a:lnTo>
                <a:lnTo>
                  <a:pt x="84" y="172"/>
                </a:lnTo>
                <a:lnTo>
                  <a:pt x="74" y="175"/>
                </a:lnTo>
                <a:lnTo>
                  <a:pt x="58" y="177"/>
                </a:lnTo>
                <a:lnTo>
                  <a:pt x="56" y="176"/>
                </a:lnTo>
                <a:lnTo>
                  <a:pt x="50" y="175"/>
                </a:lnTo>
                <a:lnTo>
                  <a:pt x="42" y="174"/>
                </a:lnTo>
                <a:lnTo>
                  <a:pt x="34" y="174"/>
                </a:lnTo>
                <a:lnTo>
                  <a:pt x="25" y="175"/>
                </a:lnTo>
                <a:lnTo>
                  <a:pt x="18" y="181"/>
                </a:lnTo>
                <a:lnTo>
                  <a:pt x="15" y="189"/>
                </a:lnTo>
                <a:lnTo>
                  <a:pt x="15" y="203"/>
                </a:lnTo>
                <a:lnTo>
                  <a:pt x="17" y="204"/>
                </a:lnTo>
                <a:lnTo>
                  <a:pt x="20" y="206"/>
                </a:lnTo>
                <a:lnTo>
                  <a:pt x="25" y="207"/>
                </a:lnTo>
                <a:lnTo>
                  <a:pt x="33" y="210"/>
                </a:lnTo>
                <a:lnTo>
                  <a:pt x="42" y="212"/>
                </a:lnTo>
                <a:lnTo>
                  <a:pt x="56" y="213"/>
                </a:lnTo>
                <a:lnTo>
                  <a:pt x="72" y="213"/>
                </a:lnTo>
                <a:lnTo>
                  <a:pt x="79" y="212"/>
                </a:lnTo>
                <a:lnTo>
                  <a:pt x="91" y="211"/>
                </a:lnTo>
                <a:lnTo>
                  <a:pt x="107" y="210"/>
                </a:lnTo>
                <a:lnTo>
                  <a:pt x="123" y="210"/>
                </a:lnTo>
                <a:lnTo>
                  <a:pt x="140" y="210"/>
                </a:lnTo>
                <a:lnTo>
                  <a:pt x="154" y="213"/>
                </a:lnTo>
                <a:lnTo>
                  <a:pt x="165" y="218"/>
                </a:lnTo>
                <a:lnTo>
                  <a:pt x="171" y="227"/>
                </a:lnTo>
                <a:lnTo>
                  <a:pt x="171" y="229"/>
                </a:lnTo>
                <a:lnTo>
                  <a:pt x="172" y="235"/>
                </a:lnTo>
                <a:lnTo>
                  <a:pt x="171" y="243"/>
                </a:lnTo>
                <a:lnTo>
                  <a:pt x="170" y="251"/>
                </a:lnTo>
                <a:lnTo>
                  <a:pt x="166" y="259"/>
                </a:lnTo>
                <a:lnTo>
                  <a:pt x="162" y="264"/>
                </a:lnTo>
                <a:lnTo>
                  <a:pt x="153" y="266"/>
                </a:lnTo>
                <a:lnTo>
                  <a:pt x="140" y="263"/>
                </a:lnTo>
                <a:lnTo>
                  <a:pt x="139" y="263"/>
                </a:lnTo>
                <a:lnTo>
                  <a:pt x="136" y="260"/>
                </a:lnTo>
                <a:lnTo>
                  <a:pt x="132" y="259"/>
                </a:lnTo>
                <a:lnTo>
                  <a:pt x="126" y="258"/>
                </a:lnTo>
                <a:lnTo>
                  <a:pt x="118" y="257"/>
                </a:lnTo>
                <a:lnTo>
                  <a:pt x="108" y="258"/>
                </a:lnTo>
                <a:lnTo>
                  <a:pt x="96" y="261"/>
                </a:lnTo>
                <a:lnTo>
                  <a:pt x="82" y="266"/>
                </a:lnTo>
                <a:lnTo>
                  <a:pt x="81" y="265"/>
                </a:lnTo>
                <a:lnTo>
                  <a:pt x="77" y="264"/>
                </a:lnTo>
                <a:lnTo>
                  <a:pt x="70" y="263"/>
                </a:lnTo>
                <a:lnTo>
                  <a:pt x="63" y="263"/>
                </a:lnTo>
                <a:lnTo>
                  <a:pt x="55" y="264"/>
                </a:lnTo>
                <a:lnTo>
                  <a:pt x="48" y="268"/>
                </a:lnTo>
                <a:lnTo>
                  <a:pt x="42" y="275"/>
                </a:lnTo>
                <a:lnTo>
                  <a:pt x="40" y="288"/>
                </a:lnTo>
                <a:lnTo>
                  <a:pt x="40" y="289"/>
                </a:lnTo>
                <a:lnTo>
                  <a:pt x="42" y="291"/>
                </a:lnTo>
                <a:lnTo>
                  <a:pt x="45" y="296"/>
                </a:lnTo>
                <a:lnTo>
                  <a:pt x="50" y="302"/>
                </a:lnTo>
                <a:lnTo>
                  <a:pt x="57" y="307"/>
                </a:lnTo>
                <a:lnTo>
                  <a:pt x="68" y="313"/>
                </a:lnTo>
                <a:lnTo>
                  <a:pt x="80" y="319"/>
                </a:lnTo>
                <a:lnTo>
                  <a:pt x="97" y="323"/>
                </a:lnTo>
                <a:lnTo>
                  <a:pt x="100" y="325"/>
                </a:lnTo>
                <a:lnTo>
                  <a:pt x="104" y="327"/>
                </a:lnTo>
                <a:lnTo>
                  <a:pt x="111" y="330"/>
                </a:lnTo>
                <a:lnTo>
                  <a:pt x="119" y="336"/>
                </a:lnTo>
                <a:lnTo>
                  <a:pt x="126" y="343"/>
                </a:lnTo>
                <a:lnTo>
                  <a:pt x="133" y="351"/>
                </a:lnTo>
                <a:lnTo>
                  <a:pt x="138" y="361"/>
                </a:lnTo>
                <a:lnTo>
                  <a:pt x="140" y="373"/>
                </a:lnTo>
                <a:lnTo>
                  <a:pt x="144" y="372"/>
                </a:lnTo>
                <a:lnTo>
                  <a:pt x="157" y="371"/>
                </a:lnTo>
                <a:lnTo>
                  <a:pt x="177" y="366"/>
                </a:lnTo>
                <a:lnTo>
                  <a:pt x="200" y="361"/>
                </a:lnTo>
                <a:lnTo>
                  <a:pt x="225" y="356"/>
                </a:lnTo>
                <a:lnTo>
                  <a:pt x="250" y="348"/>
                </a:lnTo>
                <a:lnTo>
                  <a:pt x="273" y="337"/>
                </a:lnTo>
                <a:lnTo>
                  <a:pt x="291" y="327"/>
                </a:lnTo>
                <a:lnTo>
                  <a:pt x="293" y="327"/>
                </a:lnTo>
                <a:lnTo>
                  <a:pt x="298" y="326"/>
                </a:lnTo>
                <a:lnTo>
                  <a:pt x="304" y="326"/>
                </a:lnTo>
                <a:lnTo>
                  <a:pt x="313" y="325"/>
                </a:lnTo>
                <a:lnTo>
                  <a:pt x="321" y="326"/>
                </a:lnTo>
                <a:lnTo>
                  <a:pt x="330" y="328"/>
                </a:lnTo>
                <a:lnTo>
                  <a:pt x="339" y="331"/>
                </a:lnTo>
                <a:lnTo>
                  <a:pt x="345" y="337"/>
                </a:lnTo>
                <a:lnTo>
                  <a:pt x="353" y="346"/>
                </a:lnTo>
                <a:lnTo>
                  <a:pt x="359" y="348"/>
                </a:lnTo>
                <a:lnTo>
                  <a:pt x="365" y="344"/>
                </a:lnTo>
                <a:lnTo>
                  <a:pt x="373" y="337"/>
                </a:lnTo>
                <a:lnTo>
                  <a:pt x="373" y="338"/>
                </a:lnTo>
                <a:lnTo>
                  <a:pt x="375" y="340"/>
                </a:lnTo>
                <a:lnTo>
                  <a:pt x="379" y="342"/>
                </a:lnTo>
                <a:lnTo>
                  <a:pt x="382" y="344"/>
                </a:lnTo>
                <a:lnTo>
                  <a:pt x="388" y="344"/>
                </a:lnTo>
                <a:lnTo>
                  <a:pt x="396" y="343"/>
                </a:lnTo>
                <a:lnTo>
                  <a:pt x="405" y="338"/>
                </a:lnTo>
                <a:lnTo>
                  <a:pt x="415" y="330"/>
                </a:lnTo>
                <a:lnTo>
                  <a:pt x="417" y="329"/>
                </a:lnTo>
                <a:lnTo>
                  <a:pt x="418" y="327"/>
                </a:lnTo>
                <a:lnTo>
                  <a:pt x="419" y="322"/>
                </a:lnTo>
                <a:lnTo>
                  <a:pt x="420" y="318"/>
                </a:lnTo>
                <a:lnTo>
                  <a:pt x="419" y="314"/>
                </a:lnTo>
                <a:lnTo>
                  <a:pt x="414" y="311"/>
                </a:lnTo>
                <a:lnTo>
                  <a:pt x="407" y="308"/>
                </a:lnTo>
                <a:lnTo>
                  <a:pt x="395" y="308"/>
                </a:lnTo>
                <a:lnTo>
                  <a:pt x="391" y="306"/>
                </a:lnTo>
                <a:lnTo>
                  <a:pt x="387" y="302"/>
                </a:lnTo>
                <a:lnTo>
                  <a:pt x="387" y="296"/>
                </a:lnTo>
                <a:lnTo>
                  <a:pt x="398" y="291"/>
                </a:lnTo>
                <a:lnTo>
                  <a:pt x="399" y="290"/>
                </a:lnTo>
                <a:lnTo>
                  <a:pt x="405" y="289"/>
                </a:lnTo>
                <a:lnTo>
                  <a:pt x="411" y="287"/>
                </a:lnTo>
                <a:lnTo>
                  <a:pt x="420" y="286"/>
                </a:lnTo>
                <a:lnTo>
                  <a:pt x="428" y="284"/>
                </a:lnTo>
                <a:lnTo>
                  <a:pt x="437" y="283"/>
                </a:lnTo>
                <a:lnTo>
                  <a:pt x="445" y="284"/>
                </a:lnTo>
                <a:lnTo>
                  <a:pt x="451" y="288"/>
                </a:lnTo>
                <a:lnTo>
                  <a:pt x="452" y="287"/>
                </a:lnTo>
                <a:lnTo>
                  <a:pt x="456" y="284"/>
                </a:lnTo>
                <a:lnTo>
                  <a:pt x="459" y="280"/>
                </a:lnTo>
                <a:lnTo>
                  <a:pt x="463" y="274"/>
                </a:lnTo>
                <a:lnTo>
                  <a:pt x="463" y="268"/>
                </a:lnTo>
                <a:lnTo>
                  <a:pt x="460" y="261"/>
                </a:lnTo>
                <a:lnTo>
                  <a:pt x="452" y="254"/>
                </a:lnTo>
                <a:lnTo>
                  <a:pt x="437" y="249"/>
                </a:lnTo>
                <a:lnTo>
                  <a:pt x="434" y="246"/>
                </a:lnTo>
                <a:lnTo>
                  <a:pt x="429" y="244"/>
                </a:lnTo>
                <a:lnTo>
                  <a:pt x="425" y="242"/>
                </a:lnTo>
                <a:lnTo>
                  <a:pt x="419" y="238"/>
                </a:lnTo>
                <a:lnTo>
                  <a:pt x="411" y="235"/>
                </a:lnTo>
                <a:lnTo>
                  <a:pt x="402" y="233"/>
                </a:lnTo>
                <a:lnTo>
                  <a:pt x="389" y="231"/>
                </a:lnTo>
                <a:lnTo>
                  <a:pt x="373" y="230"/>
                </a:lnTo>
                <a:lnTo>
                  <a:pt x="372" y="228"/>
                </a:lnTo>
                <a:lnTo>
                  <a:pt x="367" y="222"/>
                </a:lnTo>
                <a:lnTo>
                  <a:pt x="363" y="212"/>
                </a:lnTo>
                <a:lnTo>
                  <a:pt x="357" y="197"/>
                </a:lnTo>
                <a:lnTo>
                  <a:pt x="351" y="180"/>
                </a:lnTo>
                <a:lnTo>
                  <a:pt x="347" y="159"/>
                </a:lnTo>
                <a:lnTo>
                  <a:pt x="344" y="134"/>
                </a:lnTo>
                <a:lnTo>
                  <a:pt x="345" y="106"/>
                </a:lnTo>
                <a:lnTo>
                  <a:pt x="345" y="103"/>
                </a:lnTo>
                <a:lnTo>
                  <a:pt x="344" y="95"/>
                </a:lnTo>
                <a:lnTo>
                  <a:pt x="341" y="82"/>
                </a:lnTo>
                <a:lnTo>
                  <a:pt x="337" y="68"/>
                </a:lnTo>
                <a:lnTo>
                  <a:pt x="332" y="56"/>
                </a:lnTo>
                <a:lnTo>
                  <a:pt x="324" y="44"/>
                </a:lnTo>
                <a:lnTo>
                  <a:pt x="312" y="38"/>
                </a:lnTo>
                <a:lnTo>
                  <a:pt x="299" y="38"/>
                </a:lnTo>
                <a:lnTo>
                  <a:pt x="298" y="40"/>
                </a:lnTo>
                <a:lnTo>
                  <a:pt x="296" y="43"/>
                </a:lnTo>
                <a:lnTo>
                  <a:pt x="291" y="48"/>
                </a:lnTo>
                <a:lnTo>
                  <a:pt x="287" y="53"/>
                </a:lnTo>
                <a:lnTo>
                  <a:pt x="283" y="61"/>
                </a:lnTo>
                <a:lnTo>
                  <a:pt x="280" y="69"/>
                </a:lnTo>
                <a:lnTo>
                  <a:pt x="278" y="77"/>
                </a:lnTo>
                <a:lnTo>
                  <a:pt x="278" y="86"/>
                </a:lnTo>
                <a:lnTo>
                  <a:pt x="252" y="50"/>
                </a:lnTo>
                <a:lnTo>
                  <a:pt x="250" y="46"/>
                </a:lnTo>
                <a:lnTo>
                  <a:pt x="242" y="40"/>
                </a:lnTo>
                <a:lnTo>
                  <a:pt x="234" y="36"/>
                </a:lnTo>
                <a:lnTo>
                  <a:pt x="225" y="43"/>
                </a:lnTo>
                <a:lnTo>
                  <a:pt x="220" y="50"/>
                </a:lnTo>
                <a:lnTo>
                  <a:pt x="217" y="56"/>
                </a:lnTo>
                <a:lnTo>
                  <a:pt x="213" y="60"/>
                </a:lnTo>
                <a:lnTo>
                  <a:pt x="210" y="64"/>
                </a:lnTo>
                <a:lnTo>
                  <a:pt x="206" y="65"/>
                </a:lnTo>
                <a:lnTo>
                  <a:pt x="203" y="65"/>
                </a:lnTo>
                <a:lnTo>
                  <a:pt x="200" y="60"/>
                </a:lnTo>
                <a:lnTo>
                  <a:pt x="196" y="53"/>
                </a:lnTo>
                <a:lnTo>
                  <a:pt x="192" y="44"/>
                </a:lnTo>
                <a:lnTo>
                  <a:pt x="187" y="35"/>
                </a:lnTo>
                <a:lnTo>
                  <a:pt x="181" y="27"/>
                </a:lnTo>
                <a:lnTo>
                  <a:pt x="175" y="20"/>
                </a:lnTo>
                <a:lnTo>
                  <a:pt x="171" y="15"/>
                </a:lnTo>
                <a:lnTo>
                  <a:pt x="166" y="15"/>
                </a:lnTo>
                <a:lnTo>
                  <a:pt x="163" y="18"/>
                </a:lnTo>
                <a:lnTo>
                  <a:pt x="161" y="25"/>
                </a:lnTo>
                <a:lnTo>
                  <a:pt x="159" y="34"/>
                </a:lnTo>
                <a:lnTo>
                  <a:pt x="159" y="43"/>
                </a:lnTo>
                <a:lnTo>
                  <a:pt x="159" y="52"/>
                </a:lnTo>
                <a:lnTo>
                  <a:pt x="158" y="59"/>
                </a:lnTo>
                <a:lnTo>
                  <a:pt x="156" y="66"/>
                </a:lnTo>
                <a:lnTo>
                  <a:pt x="153" y="69"/>
                </a:lnTo>
                <a:lnTo>
                  <a:pt x="148" y="72"/>
                </a:lnTo>
                <a:lnTo>
                  <a:pt x="140" y="71"/>
                </a:lnTo>
                <a:lnTo>
                  <a:pt x="132" y="66"/>
                </a:lnTo>
                <a:lnTo>
                  <a:pt x="127" y="59"/>
                </a:lnTo>
                <a:lnTo>
                  <a:pt x="125" y="50"/>
                </a:lnTo>
                <a:lnTo>
                  <a:pt x="125" y="40"/>
                </a:lnTo>
                <a:lnTo>
                  <a:pt x="125" y="30"/>
                </a:lnTo>
                <a:lnTo>
                  <a:pt x="126" y="22"/>
                </a:lnTo>
                <a:lnTo>
                  <a:pt x="128" y="17"/>
                </a:lnTo>
                <a:lnTo>
                  <a:pt x="128" y="14"/>
                </a:lnTo>
                <a:lnTo>
                  <a:pt x="126" y="11"/>
                </a:lnTo>
                <a:lnTo>
                  <a:pt x="120" y="4"/>
                </a:lnTo>
                <a:lnTo>
                  <a:pt x="111" y="0"/>
                </a:lnTo>
                <a:lnTo>
                  <a:pt x="101" y="7"/>
                </a:lnTo>
                <a:lnTo>
                  <a:pt x="93" y="14"/>
                </a:lnTo>
                <a:lnTo>
                  <a:pt x="81" y="20"/>
                </a:lnTo>
                <a:lnTo>
                  <a:pt x="69" y="27"/>
                </a:lnTo>
                <a:lnTo>
                  <a:pt x="54" y="34"/>
                </a:lnTo>
                <a:lnTo>
                  <a:pt x="40" y="42"/>
                </a:lnTo>
                <a:lnTo>
                  <a:pt x="29" y="51"/>
                </a:lnTo>
                <a:lnTo>
                  <a:pt x="19" y="61"/>
                </a:lnTo>
                <a:lnTo>
                  <a:pt x="15" y="74"/>
                </a:lnTo>
                <a:lnTo>
                  <a:pt x="15" y="75"/>
                </a:lnTo>
                <a:lnTo>
                  <a:pt x="15" y="79"/>
                </a:lnTo>
                <a:lnTo>
                  <a:pt x="16" y="83"/>
                </a:lnTo>
                <a:lnTo>
                  <a:pt x="15" y="90"/>
                </a:lnTo>
                <a:lnTo>
                  <a:pt x="15" y="96"/>
                </a:lnTo>
                <a:lnTo>
                  <a:pt x="12" y="103"/>
                </a:lnTo>
                <a:lnTo>
                  <a:pt x="9" y="109"/>
                </a:lnTo>
                <a:lnTo>
                  <a:pt x="4" y="113"/>
                </a:lnTo>
                <a:lnTo>
                  <a:pt x="3" y="115"/>
                </a:lnTo>
                <a:lnTo>
                  <a:pt x="2" y="120"/>
                </a:lnTo>
                <a:lnTo>
                  <a:pt x="0" y="127"/>
                </a:lnTo>
                <a:lnTo>
                  <a:pt x="1" y="134"/>
                </a:lnTo>
                <a:lnTo>
                  <a:pt x="4" y="142"/>
                </a:lnTo>
                <a:lnTo>
                  <a:pt x="12" y="148"/>
                </a:lnTo>
                <a:lnTo>
                  <a:pt x="26" y="151"/>
                </a:lnTo>
                <a:lnTo>
                  <a:pt x="47" y="152"/>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678" name="Freeform 102"/>
          <p:cNvSpPr>
            <a:spLocks/>
          </p:cNvSpPr>
          <p:nvPr/>
        </p:nvSpPr>
        <p:spPr bwMode="auto">
          <a:xfrm>
            <a:off x="1897065" y="2305053"/>
            <a:ext cx="165100" cy="142875"/>
          </a:xfrm>
          <a:custGeom>
            <a:avLst/>
            <a:gdLst>
              <a:gd name="T0" fmla="*/ 2147483647 w 234"/>
              <a:gd name="T1" fmla="*/ 2147483647 h 181"/>
              <a:gd name="T2" fmla="*/ 2147483647 w 234"/>
              <a:gd name="T3" fmla="*/ 2147483647 h 181"/>
              <a:gd name="T4" fmla="*/ 2147483647 w 234"/>
              <a:gd name="T5" fmla="*/ 2147483647 h 181"/>
              <a:gd name="T6" fmla="*/ 2147483647 w 234"/>
              <a:gd name="T7" fmla="*/ 2147483647 h 181"/>
              <a:gd name="T8" fmla="*/ 2147483647 w 234"/>
              <a:gd name="T9" fmla="*/ 2147483647 h 181"/>
              <a:gd name="T10" fmla="*/ 2147483647 w 234"/>
              <a:gd name="T11" fmla="*/ 2147483647 h 181"/>
              <a:gd name="T12" fmla="*/ 0 w 234"/>
              <a:gd name="T13" fmla="*/ 2147483647 h 181"/>
              <a:gd name="T14" fmla="*/ 2147483647 w 234"/>
              <a:gd name="T15" fmla="*/ 2147483647 h 181"/>
              <a:gd name="T16" fmla="*/ 2147483647 w 234"/>
              <a:gd name="T17" fmla="*/ 2147483647 h 181"/>
              <a:gd name="T18" fmla="*/ 2147483647 w 234"/>
              <a:gd name="T19" fmla="*/ 2147483647 h 181"/>
              <a:gd name="T20" fmla="*/ 2147483647 w 234"/>
              <a:gd name="T21" fmla="*/ 2147483647 h 181"/>
              <a:gd name="T22" fmla="*/ 2147483647 w 234"/>
              <a:gd name="T23" fmla="*/ 2147483647 h 181"/>
              <a:gd name="T24" fmla="*/ 2147483647 w 234"/>
              <a:gd name="T25" fmla="*/ 2147483647 h 181"/>
              <a:gd name="T26" fmla="*/ 2147483647 w 234"/>
              <a:gd name="T27" fmla="*/ 2147483647 h 181"/>
              <a:gd name="T28" fmla="*/ 2147483647 w 234"/>
              <a:gd name="T29" fmla="*/ 2147483647 h 181"/>
              <a:gd name="T30" fmla="*/ 2147483647 w 234"/>
              <a:gd name="T31" fmla="*/ 2147483647 h 181"/>
              <a:gd name="T32" fmla="*/ 2147483647 w 234"/>
              <a:gd name="T33" fmla="*/ 2147483647 h 181"/>
              <a:gd name="T34" fmla="*/ 2147483647 w 234"/>
              <a:gd name="T35" fmla="*/ 2147483647 h 181"/>
              <a:gd name="T36" fmla="*/ 2147483647 w 234"/>
              <a:gd name="T37" fmla="*/ 2147483647 h 181"/>
              <a:gd name="T38" fmla="*/ 2147483647 w 234"/>
              <a:gd name="T39" fmla="*/ 2147483647 h 181"/>
              <a:gd name="T40" fmla="*/ 2147483647 w 234"/>
              <a:gd name="T41" fmla="*/ 2147483647 h 181"/>
              <a:gd name="T42" fmla="*/ 2147483647 w 234"/>
              <a:gd name="T43" fmla="*/ 2147483647 h 181"/>
              <a:gd name="T44" fmla="*/ 2147483647 w 234"/>
              <a:gd name="T45" fmla="*/ 2147483647 h 181"/>
              <a:gd name="T46" fmla="*/ 2147483647 w 234"/>
              <a:gd name="T47" fmla="*/ 2147483647 h 181"/>
              <a:gd name="T48" fmla="*/ 2147483647 w 234"/>
              <a:gd name="T49" fmla="*/ 2147483647 h 181"/>
              <a:gd name="T50" fmla="*/ 2147483647 w 234"/>
              <a:gd name="T51" fmla="*/ 2147483647 h 181"/>
              <a:gd name="T52" fmla="*/ 2147483647 w 234"/>
              <a:gd name="T53" fmla="*/ 2147483647 h 181"/>
              <a:gd name="T54" fmla="*/ 2147483647 w 234"/>
              <a:gd name="T55" fmla="*/ 2147483647 h 181"/>
              <a:gd name="T56" fmla="*/ 2147483647 w 234"/>
              <a:gd name="T57" fmla="*/ 2147483647 h 181"/>
              <a:gd name="T58" fmla="*/ 2147483647 w 234"/>
              <a:gd name="T59" fmla="*/ 2147483647 h 181"/>
              <a:gd name="T60" fmla="*/ 2147483647 w 234"/>
              <a:gd name="T61" fmla="*/ 2147483647 h 181"/>
              <a:gd name="T62" fmla="*/ 2147483647 w 234"/>
              <a:gd name="T63" fmla="*/ 2147483647 h 181"/>
              <a:gd name="T64" fmla="*/ 2147483647 w 234"/>
              <a:gd name="T65" fmla="*/ 2147483647 h 181"/>
              <a:gd name="T66" fmla="*/ 2147483647 w 234"/>
              <a:gd name="T67" fmla="*/ 2147483647 h 181"/>
              <a:gd name="T68" fmla="*/ 2147483647 w 234"/>
              <a:gd name="T69" fmla="*/ 2147483647 h 181"/>
              <a:gd name="T70" fmla="*/ 2147483647 w 234"/>
              <a:gd name="T71" fmla="*/ 2147483647 h 181"/>
              <a:gd name="T72" fmla="*/ 2147483647 w 234"/>
              <a:gd name="T73" fmla="*/ 2147483647 h 18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34"/>
              <a:gd name="T112" fmla="*/ 0 h 181"/>
              <a:gd name="T113" fmla="*/ 234 w 234"/>
              <a:gd name="T114" fmla="*/ 181 h 18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34" h="181">
                <a:moveTo>
                  <a:pt x="119" y="39"/>
                </a:moveTo>
                <a:lnTo>
                  <a:pt x="117" y="43"/>
                </a:lnTo>
                <a:lnTo>
                  <a:pt x="110" y="52"/>
                </a:lnTo>
                <a:lnTo>
                  <a:pt x="100" y="66"/>
                </a:lnTo>
                <a:lnTo>
                  <a:pt x="88" y="82"/>
                </a:lnTo>
                <a:lnTo>
                  <a:pt x="75" y="98"/>
                </a:lnTo>
                <a:lnTo>
                  <a:pt x="61" y="113"/>
                </a:lnTo>
                <a:lnTo>
                  <a:pt x="48" y="124"/>
                </a:lnTo>
                <a:lnTo>
                  <a:pt x="38" y="131"/>
                </a:lnTo>
                <a:lnTo>
                  <a:pt x="29" y="135"/>
                </a:lnTo>
                <a:lnTo>
                  <a:pt x="18" y="136"/>
                </a:lnTo>
                <a:lnTo>
                  <a:pt x="10" y="137"/>
                </a:lnTo>
                <a:lnTo>
                  <a:pt x="4" y="138"/>
                </a:lnTo>
                <a:lnTo>
                  <a:pt x="0" y="140"/>
                </a:lnTo>
                <a:lnTo>
                  <a:pt x="0" y="145"/>
                </a:lnTo>
                <a:lnTo>
                  <a:pt x="3" y="152"/>
                </a:lnTo>
                <a:lnTo>
                  <a:pt x="13" y="163"/>
                </a:lnTo>
                <a:lnTo>
                  <a:pt x="15" y="165"/>
                </a:lnTo>
                <a:lnTo>
                  <a:pt x="19" y="168"/>
                </a:lnTo>
                <a:lnTo>
                  <a:pt x="26" y="173"/>
                </a:lnTo>
                <a:lnTo>
                  <a:pt x="35" y="177"/>
                </a:lnTo>
                <a:lnTo>
                  <a:pt x="46" y="181"/>
                </a:lnTo>
                <a:lnTo>
                  <a:pt x="57" y="181"/>
                </a:lnTo>
                <a:lnTo>
                  <a:pt x="69" y="178"/>
                </a:lnTo>
                <a:lnTo>
                  <a:pt x="80" y="170"/>
                </a:lnTo>
                <a:lnTo>
                  <a:pt x="81" y="173"/>
                </a:lnTo>
                <a:lnTo>
                  <a:pt x="87" y="177"/>
                </a:lnTo>
                <a:lnTo>
                  <a:pt x="96" y="181"/>
                </a:lnTo>
                <a:lnTo>
                  <a:pt x="112" y="177"/>
                </a:lnTo>
                <a:lnTo>
                  <a:pt x="114" y="176"/>
                </a:lnTo>
                <a:lnTo>
                  <a:pt x="118" y="171"/>
                </a:lnTo>
                <a:lnTo>
                  <a:pt x="124" y="166"/>
                </a:lnTo>
                <a:lnTo>
                  <a:pt x="131" y="158"/>
                </a:lnTo>
                <a:lnTo>
                  <a:pt x="139" y="148"/>
                </a:lnTo>
                <a:lnTo>
                  <a:pt x="146" y="138"/>
                </a:lnTo>
                <a:lnTo>
                  <a:pt x="151" y="127"/>
                </a:lnTo>
                <a:lnTo>
                  <a:pt x="155" y="116"/>
                </a:lnTo>
                <a:lnTo>
                  <a:pt x="156" y="117"/>
                </a:lnTo>
                <a:lnTo>
                  <a:pt x="159" y="120"/>
                </a:lnTo>
                <a:lnTo>
                  <a:pt x="164" y="123"/>
                </a:lnTo>
                <a:lnTo>
                  <a:pt x="170" y="127"/>
                </a:lnTo>
                <a:lnTo>
                  <a:pt x="178" y="128"/>
                </a:lnTo>
                <a:lnTo>
                  <a:pt x="186" y="127"/>
                </a:lnTo>
                <a:lnTo>
                  <a:pt x="195" y="122"/>
                </a:lnTo>
                <a:lnTo>
                  <a:pt x="204" y="113"/>
                </a:lnTo>
                <a:lnTo>
                  <a:pt x="207" y="109"/>
                </a:lnTo>
                <a:lnTo>
                  <a:pt x="211" y="100"/>
                </a:lnTo>
                <a:lnTo>
                  <a:pt x="212" y="91"/>
                </a:lnTo>
                <a:lnTo>
                  <a:pt x="204" y="85"/>
                </a:lnTo>
                <a:lnTo>
                  <a:pt x="208" y="81"/>
                </a:lnTo>
                <a:lnTo>
                  <a:pt x="215" y="71"/>
                </a:lnTo>
                <a:lnTo>
                  <a:pt x="219" y="61"/>
                </a:lnTo>
                <a:lnTo>
                  <a:pt x="215" y="53"/>
                </a:lnTo>
                <a:lnTo>
                  <a:pt x="216" y="50"/>
                </a:lnTo>
                <a:lnTo>
                  <a:pt x="220" y="40"/>
                </a:lnTo>
                <a:lnTo>
                  <a:pt x="226" y="31"/>
                </a:lnTo>
                <a:lnTo>
                  <a:pt x="233" y="28"/>
                </a:lnTo>
                <a:lnTo>
                  <a:pt x="234" y="27"/>
                </a:lnTo>
                <a:lnTo>
                  <a:pt x="232" y="23"/>
                </a:lnTo>
                <a:lnTo>
                  <a:pt x="227" y="19"/>
                </a:lnTo>
                <a:lnTo>
                  <a:pt x="220" y="14"/>
                </a:lnTo>
                <a:lnTo>
                  <a:pt x="213" y="9"/>
                </a:lnTo>
                <a:lnTo>
                  <a:pt x="208" y="5"/>
                </a:lnTo>
                <a:lnTo>
                  <a:pt x="203" y="1"/>
                </a:lnTo>
                <a:lnTo>
                  <a:pt x="201" y="0"/>
                </a:lnTo>
                <a:lnTo>
                  <a:pt x="172" y="24"/>
                </a:lnTo>
                <a:lnTo>
                  <a:pt x="171" y="24"/>
                </a:lnTo>
                <a:lnTo>
                  <a:pt x="166" y="24"/>
                </a:lnTo>
                <a:lnTo>
                  <a:pt x="159" y="24"/>
                </a:lnTo>
                <a:lnTo>
                  <a:pt x="153" y="24"/>
                </a:lnTo>
                <a:lnTo>
                  <a:pt x="143" y="27"/>
                </a:lnTo>
                <a:lnTo>
                  <a:pt x="135" y="29"/>
                </a:lnTo>
                <a:lnTo>
                  <a:pt x="126" y="34"/>
                </a:lnTo>
                <a:lnTo>
                  <a:pt x="119" y="3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679" name="Freeform 103"/>
          <p:cNvSpPr>
            <a:spLocks/>
          </p:cNvSpPr>
          <p:nvPr/>
        </p:nvSpPr>
        <p:spPr bwMode="auto">
          <a:xfrm>
            <a:off x="1897065" y="2305053"/>
            <a:ext cx="165100" cy="142875"/>
          </a:xfrm>
          <a:custGeom>
            <a:avLst/>
            <a:gdLst>
              <a:gd name="T0" fmla="*/ 2147483647 w 234"/>
              <a:gd name="T1" fmla="*/ 2147483647 h 181"/>
              <a:gd name="T2" fmla="*/ 2147483647 w 234"/>
              <a:gd name="T3" fmla="*/ 2147483647 h 181"/>
              <a:gd name="T4" fmla="*/ 2147483647 w 234"/>
              <a:gd name="T5" fmla="*/ 2147483647 h 181"/>
              <a:gd name="T6" fmla="*/ 2147483647 w 234"/>
              <a:gd name="T7" fmla="*/ 2147483647 h 181"/>
              <a:gd name="T8" fmla="*/ 2147483647 w 234"/>
              <a:gd name="T9" fmla="*/ 2147483647 h 181"/>
              <a:gd name="T10" fmla="*/ 2147483647 w 234"/>
              <a:gd name="T11" fmla="*/ 2147483647 h 181"/>
              <a:gd name="T12" fmla="*/ 2147483647 w 234"/>
              <a:gd name="T13" fmla="*/ 2147483647 h 181"/>
              <a:gd name="T14" fmla="*/ 0 w 234"/>
              <a:gd name="T15" fmla="*/ 2147483647 h 181"/>
              <a:gd name="T16" fmla="*/ 2147483647 w 234"/>
              <a:gd name="T17" fmla="*/ 2147483647 h 181"/>
              <a:gd name="T18" fmla="*/ 2147483647 w 234"/>
              <a:gd name="T19" fmla="*/ 2147483647 h 181"/>
              <a:gd name="T20" fmla="*/ 2147483647 w 234"/>
              <a:gd name="T21" fmla="*/ 2147483647 h 181"/>
              <a:gd name="T22" fmla="*/ 2147483647 w 234"/>
              <a:gd name="T23" fmla="*/ 2147483647 h 181"/>
              <a:gd name="T24" fmla="*/ 2147483647 w 234"/>
              <a:gd name="T25" fmla="*/ 2147483647 h 181"/>
              <a:gd name="T26" fmla="*/ 2147483647 w 234"/>
              <a:gd name="T27" fmla="*/ 2147483647 h 181"/>
              <a:gd name="T28" fmla="*/ 2147483647 w 234"/>
              <a:gd name="T29" fmla="*/ 2147483647 h 181"/>
              <a:gd name="T30" fmla="*/ 2147483647 w 234"/>
              <a:gd name="T31" fmla="*/ 2147483647 h 181"/>
              <a:gd name="T32" fmla="*/ 2147483647 w 234"/>
              <a:gd name="T33" fmla="*/ 2147483647 h 181"/>
              <a:gd name="T34" fmla="*/ 2147483647 w 234"/>
              <a:gd name="T35" fmla="*/ 2147483647 h 181"/>
              <a:gd name="T36" fmla="*/ 2147483647 w 234"/>
              <a:gd name="T37" fmla="*/ 2147483647 h 181"/>
              <a:gd name="T38" fmla="*/ 2147483647 w 234"/>
              <a:gd name="T39" fmla="*/ 2147483647 h 181"/>
              <a:gd name="T40" fmla="*/ 2147483647 w 234"/>
              <a:gd name="T41" fmla="*/ 2147483647 h 181"/>
              <a:gd name="T42" fmla="*/ 2147483647 w 234"/>
              <a:gd name="T43" fmla="*/ 2147483647 h 181"/>
              <a:gd name="T44" fmla="*/ 2147483647 w 234"/>
              <a:gd name="T45" fmla="*/ 2147483647 h 181"/>
              <a:gd name="T46" fmla="*/ 2147483647 w 234"/>
              <a:gd name="T47" fmla="*/ 2147483647 h 181"/>
              <a:gd name="T48" fmla="*/ 2147483647 w 234"/>
              <a:gd name="T49" fmla="*/ 2147483647 h 181"/>
              <a:gd name="T50" fmla="*/ 2147483647 w 234"/>
              <a:gd name="T51" fmla="*/ 2147483647 h 181"/>
              <a:gd name="T52" fmla="*/ 2147483647 w 234"/>
              <a:gd name="T53" fmla="*/ 2147483647 h 181"/>
              <a:gd name="T54" fmla="*/ 2147483647 w 234"/>
              <a:gd name="T55" fmla="*/ 2147483647 h 181"/>
              <a:gd name="T56" fmla="*/ 2147483647 w 234"/>
              <a:gd name="T57" fmla="*/ 2147483647 h 181"/>
              <a:gd name="T58" fmla="*/ 2147483647 w 234"/>
              <a:gd name="T59" fmla="*/ 2147483647 h 181"/>
              <a:gd name="T60" fmla="*/ 2147483647 w 234"/>
              <a:gd name="T61" fmla="*/ 2147483647 h 181"/>
              <a:gd name="T62" fmla="*/ 2147483647 w 234"/>
              <a:gd name="T63" fmla="*/ 2147483647 h 181"/>
              <a:gd name="T64" fmla="*/ 2147483647 w 234"/>
              <a:gd name="T65" fmla="*/ 2147483647 h 181"/>
              <a:gd name="T66" fmla="*/ 2147483647 w 234"/>
              <a:gd name="T67" fmla="*/ 2147483647 h 181"/>
              <a:gd name="T68" fmla="*/ 2147483647 w 234"/>
              <a:gd name="T69" fmla="*/ 2147483647 h 181"/>
              <a:gd name="T70" fmla="*/ 2147483647 w 234"/>
              <a:gd name="T71" fmla="*/ 2147483647 h 181"/>
              <a:gd name="T72" fmla="*/ 2147483647 w 234"/>
              <a:gd name="T73" fmla="*/ 2147483647 h 181"/>
              <a:gd name="T74" fmla="*/ 2147483647 w 234"/>
              <a:gd name="T75" fmla="*/ 2147483647 h 181"/>
              <a:gd name="T76" fmla="*/ 2147483647 w 234"/>
              <a:gd name="T77" fmla="*/ 2147483647 h 181"/>
              <a:gd name="T78" fmla="*/ 2147483647 w 234"/>
              <a:gd name="T79" fmla="*/ 2147483647 h 181"/>
              <a:gd name="T80" fmla="*/ 2147483647 w 234"/>
              <a:gd name="T81" fmla="*/ 2147483647 h 181"/>
              <a:gd name="T82" fmla="*/ 2147483647 w 234"/>
              <a:gd name="T83" fmla="*/ 2147483647 h 18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34"/>
              <a:gd name="T127" fmla="*/ 0 h 181"/>
              <a:gd name="T128" fmla="*/ 234 w 234"/>
              <a:gd name="T129" fmla="*/ 181 h 18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34" h="181">
                <a:moveTo>
                  <a:pt x="119" y="39"/>
                </a:moveTo>
                <a:lnTo>
                  <a:pt x="119" y="39"/>
                </a:lnTo>
                <a:lnTo>
                  <a:pt x="117" y="43"/>
                </a:lnTo>
                <a:lnTo>
                  <a:pt x="110" y="52"/>
                </a:lnTo>
                <a:lnTo>
                  <a:pt x="100" y="66"/>
                </a:lnTo>
                <a:lnTo>
                  <a:pt x="88" y="82"/>
                </a:lnTo>
                <a:lnTo>
                  <a:pt x="75" y="98"/>
                </a:lnTo>
                <a:lnTo>
                  <a:pt x="61" y="113"/>
                </a:lnTo>
                <a:lnTo>
                  <a:pt x="48" y="124"/>
                </a:lnTo>
                <a:lnTo>
                  <a:pt x="38" y="131"/>
                </a:lnTo>
                <a:lnTo>
                  <a:pt x="29" y="135"/>
                </a:lnTo>
                <a:lnTo>
                  <a:pt x="18" y="136"/>
                </a:lnTo>
                <a:lnTo>
                  <a:pt x="10" y="137"/>
                </a:lnTo>
                <a:lnTo>
                  <a:pt x="4" y="138"/>
                </a:lnTo>
                <a:lnTo>
                  <a:pt x="0" y="140"/>
                </a:lnTo>
                <a:lnTo>
                  <a:pt x="0" y="145"/>
                </a:lnTo>
                <a:lnTo>
                  <a:pt x="3" y="152"/>
                </a:lnTo>
                <a:lnTo>
                  <a:pt x="13" y="163"/>
                </a:lnTo>
                <a:lnTo>
                  <a:pt x="15" y="165"/>
                </a:lnTo>
                <a:lnTo>
                  <a:pt x="19" y="168"/>
                </a:lnTo>
                <a:lnTo>
                  <a:pt x="26" y="173"/>
                </a:lnTo>
                <a:lnTo>
                  <a:pt x="35" y="177"/>
                </a:lnTo>
                <a:lnTo>
                  <a:pt x="46" y="181"/>
                </a:lnTo>
                <a:lnTo>
                  <a:pt x="57" y="181"/>
                </a:lnTo>
                <a:lnTo>
                  <a:pt x="69" y="178"/>
                </a:lnTo>
                <a:lnTo>
                  <a:pt x="80" y="170"/>
                </a:lnTo>
                <a:lnTo>
                  <a:pt x="81" y="173"/>
                </a:lnTo>
                <a:lnTo>
                  <a:pt x="87" y="177"/>
                </a:lnTo>
                <a:lnTo>
                  <a:pt x="96" y="181"/>
                </a:lnTo>
                <a:lnTo>
                  <a:pt x="112" y="177"/>
                </a:lnTo>
                <a:lnTo>
                  <a:pt x="114" y="176"/>
                </a:lnTo>
                <a:lnTo>
                  <a:pt x="118" y="171"/>
                </a:lnTo>
                <a:lnTo>
                  <a:pt x="124" y="166"/>
                </a:lnTo>
                <a:lnTo>
                  <a:pt x="131" y="158"/>
                </a:lnTo>
                <a:lnTo>
                  <a:pt x="139" y="148"/>
                </a:lnTo>
                <a:lnTo>
                  <a:pt x="146" y="138"/>
                </a:lnTo>
                <a:lnTo>
                  <a:pt x="151" y="127"/>
                </a:lnTo>
                <a:lnTo>
                  <a:pt x="155" y="116"/>
                </a:lnTo>
                <a:lnTo>
                  <a:pt x="156" y="117"/>
                </a:lnTo>
                <a:lnTo>
                  <a:pt x="159" y="120"/>
                </a:lnTo>
                <a:lnTo>
                  <a:pt x="164" y="123"/>
                </a:lnTo>
                <a:lnTo>
                  <a:pt x="170" y="127"/>
                </a:lnTo>
                <a:lnTo>
                  <a:pt x="178" y="128"/>
                </a:lnTo>
                <a:lnTo>
                  <a:pt x="186" y="127"/>
                </a:lnTo>
                <a:lnTo>
                  <a:pt x="195" y="122"/>
                </a:lnTo>
                <a:lnTo>
                  <a:pt x="204" y="113"/>
                </a:lnTo>
                <a:lnTo>
                  <a:pt x="207" y="109"/>
                </a:lnTo>
                <a:lnTo>
                  <a:pt x="211" y="100"/>
                </a:lnTo>
                <a:lnTo>
                  <a:pt x="212" y="91"/>
                </a:lnTo>
                <a:lnTo>
                  <a:pt x="204" y="85"/>
                </a:lnTo>
                <a:lnTo>
                  <a:pt x="208" y="81"/>
                </a:lnTo>
                <a:lnTo>
                  <a:pt x="215" y="71"/>
                </a:lnTo>
                <a:lnTo>
                  <a:pt x="219" y="61"/>
                </a:lnTo>
                <a:lnTo>
                  <a:pt x="215" y="53"/>
                </a:lnTo>
                <a:lnTo>
                  <a:pt x="216" y="50"/>
                </a:lnTo>
                <a:lnTo>
                  <a:pt x="220" y="40"/>
                </a:lnTo>
                <a:lnTo>
                  <a:pt x="226" y="31"/>
                </a:lnTo>
                <a:lnTo>
                  <a:pt x="233" y="28"/>
                </a:lnTo>
                <a:lnTo>
                  <a:pt x="234" y="27"/>
                </a:lnTo>
                <a:lnTo>
                  <a:pt x="232" y="23"/>
                </a:lnTo>
                <a:lnTo>
                  <a:pt x="227" y="19"/>
                </a:lnTo>
                <a:lnTo>
                  <a:pt x="220" y="14"/>
                </a:lnTo>
                <a:lnTo>
                  <a:pt x="213" y="9"/>
                </a:lnTo>
                <a:lnTo>
                  <a:pt x="208" y="5"/>
                </a:lnTo>
                <a:lnTo>
                  <a:pt x="203" y="1"/>
                </a:lnTo>
                <a:lnTo>
                  <a:pt x="201" y="0"/>
                </a:lnTo>
                <a:lnTo>
                  <a:pt x="172" y="24"/>
                </a:lnTo>
                <a:lnTo>
                  <a:pt x="171" y="24"/>
                </a:lnTo>
                <a:lnTo>
                  <a:pt x="166" y="24"/>
                </a:lnTo>
                <a:lnTo>
                  <a:pt x="159" y="24"/>
                </a:lnTo>
                <a:lnTo>
                  <a:pt x="153" y="24"/>
                </a:lnTo>
                <a:lnTo>
                  <a:pt x="143" y="27"/>
                </a:lnTo>
                <a:lnTo>
                  <a:pt x="135" y="29"/>
                </a:lnTo>
                <a:lnTo>
                  <a:pt x="126" y="34"/>
                </a:lnTo>
                <a:lnTo>
                  <a:pt x="119" y="39"/>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680" name="Freeform 104"/>
          <p:cNvSpPr>
            <a:spLocks/>
          </p:cNvSpPr>
          <p:nvPr/>
        </p:nvSpPr>
        <p:spPr bwMode="auto">
          <a:xfrm>
            <a:off x="2055813" y="2243142"/>
            <a:ext cx="30162" cy="41275"/>
          </a:xfrm>
          <a:custGeom>
            <a:avLst/>
            <a:gdLst>
              <a:gd name="T0" fmla="*/ 2147483647 w 44"/>
              <a:gd name="T1" fmla="*/ 2147483647 h 53"/>
              <a:gd name="T2" fmla="*/ 2147483647 w 44"/>
              <a:gd name="T3" fmla="*/ 2147483647 h 53"/>
              <a:gd name="T4" fmla="*/ 2147483647 w 44"/>
              <a:gd name="T5" fmla="*/ 2147483647 h 53"/>
              <a:gd name="T6" fmla="*/ 2147483647 w 44"/>
              <a:gd name="T7" fmla="*/ 0 h 53"/>
              <a:gd name="T8" fmla="*/ 2147483647 w 44"/>
              <a:gd name="T9" fmla="*/ 0 h 53"/>
              <a:gd name="T10" fmla="*/ 2147483647 w 44"/>
              <a:gd name="T11" fmla="*/ 2147483647 h 53"/>
              <a:gd name="T12" fmla="*/ 2147483647 w 44"/>
              <a:gd name="T13" fmla="*/ 2147483647 h 53"/>
              <a:gd name="T14" fmla="*/ 0 w 44"/>
              <a:gd name="T15" fmla="*/ 2147483647 h 53"/>
              <a:gd name="T16" fmla="*/ 2147483647 w 44"/>
              <a:gd name="T17" fmla="*/ 2147483647 h 53"/>
              <a:gd name="T18" fmla="*/ 2147483647 w 44"/>
              <a:gd name="T19" fmla="*/ 2147483647 h 53"/>
              <a:gd name="T20" fmla="*/ 2147483647 w 44"/>
              <a:gd name="T21" fmla="*/ 2147483647 h 53"/>
              <a:gd name="T22" fmla="*/ 2147483647 w 44"/>
              <a:gd name="T23" fmla="*/ 2147483647 h 53"/>
              <a:gd name="T24" fmla="*/ 2147483647 w 44"/>
              <a:gd name="T25" fmla="*/ 2147483647 h 53"/>
              <a:gd name="T26" fmla="*/ 2147483647 w 44"/>
              <a:gd name="T27" fmla="*/ 2147483647 h 53"/>
              <a:gd name="T28" fmla="*/ 2147483647 w 44"/>
              <a:gd name="T29" fmla="*/ 2147483647 h 53"/>
              <a:gd name="T30" fmla="*/ 2147483647 w 44"/>
              <a:gd name="T31" fmla="*/ 2147483647 h 53"/>
              <a:gd name="T32" fmla="*/ 2147483647 w 44"/>
              <a:gd name="T33" fmla="*/ 2147483647 h 53"/>
              <a:gd name="T34" fmla="*/ 2147483647 w 44"/>
              <a:gd name="T35" fmla="*/ 2147483647 h 53"/>
              <a:gd name="T36" fmla="*/ 2147483647 w 44"/>
              <a:gd name="T37" fmla="*/ 2147483647 h 53"/>
              <a:gd name="T38" fmla="*/ 2147483647 w 44"/>
              <a:gd name="T39" fmla="*/ 2147483647 h 53"/>
              <a:gd name="T40" fmla="*/ 2147483647 w 44"/>
              <a:gd name="T41" fmla="*/ 2147483647 h 53"/>
              <a:gd name="T42" fmla="*/ 2147483647 w 44"/>
              <a:gd name="T43" fmla="*/ 2147483647 h 53"/>
              <a:gd name="T44" fmla="*/ 2147483647 w 44"/>
              <a:gd name="T45" fmla="*/ 2147483647 h 53"/>
              <a:gd name="T46" fmla="*/ 2147483647 w 44"/>
              <a:gd name="T47" fmla="*/ 2147483647 h 53"/>
              <a:gd name="T48" fmla="*/ 2147483647 w 44"/>
              <a:gd name="T49" fmla="*/ 2147483647 h 5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4"/>
              <a:gd name="T76" fmla="*/ 0 h 53"/>
              <a:gd name="T77" fmla="*/ 44 w 44"/>
              <a:gd name="T78" fmla="*/ 53 h 5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4" h="53">
                <a:moveTo>
                  <a:pt x="29" y="3"/>
                </a:moveTo>
                <a:lnTo>
                  <a:pt x="27" y="2"/>
                </a:lnTo>
                <a:lnTo>
                  <a:pt x="23" y="1"/>
                </a:lnTo>
                <a:lnTo>
                  <a:pt x="18" y="0"/>
                </a:lnTo>
                <a:lnTo>
                  <a:pt x="11" y="0"/>
                </a:lnTo>
                <a:lnTo>
                  <a:pt x="7" y="2"/>
                </a:lnTo>
                <a:lnTo>
                  <a:pt x="2" y="9"/>
                </a:lnTo>
                <a:lnTo>
                  <a:pt x="0" y="21"/>
                </a:lnTo>
                <a:lnTo>
                  <a:pt x="1" y="39"/>
                </a:lnTo>
                <a:lnTo>
                  <a:pt x="2" y="40"/>
                </a:lnTo>
                <a:lnTo>
                  <a:pt x="7" y="44"/>
                </a:lnTo>
                <a:lnTo>
                  <a:pt x="14" y="47"/>
                </a:lnTo>
                <a:lnTo>
                  <a:pt x="21" y="51"/>
                </a:lnTo>
                <a:lnTo>
                  <a:pt x="29" y="53"/>
                </a:lnTo>
                <a:lnTo>
                  <a:pt x="36" y="52"/>
                </a:lnTo>
                <a:lnTo>
                  <a:pt x="41" y="48"/>
                </a:lnTo>
                <a:lnTo>
                  <a:pt x="44" y="39"/>
                </a:lnTo>
                <a:lnTo>
                  <a:pt x="44" y="29"/>
                </a:lnTo>
                <a:lnTo>
                  <a:pt x="42" y="20"/>
                </a:lnTo>
                <a:lnTo>
                  <a:pt x="40" y="14"/>
                </a:lnTo>
                <a:lnTo>
                  <a:pt x="38" y="9"/>
                </a:lnTo>
                <a:lnTo>
                  <a:pt x="34" y="6"/>
                </a:lnTo>
                <a:lnTo>
                  <a:pt x="31" y="5"/>
                </a:lnTo>
                <a:lnTo>
                  <a:pt x="30" y="3"/>
                </a:lnTo>
                <a:lnTo>
                  <a:pt x="29" y="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681" name="Freeform 105"/>
          <p:cNvSpPr>
            <a:spLocks/>
          </p:cNvSpPr>
          <p:nvPr/>
        </p:nvSpPr>
        <p:spPr bwMode="auto">
          <a:xfrm>
            <a:off x="2055813" y="2243142"/>
            <a:ext cx="30162" cy="41275"/>
          </a:xfrm>
          <a:custGeom>
            <a:avLst/>
            <a:gdLst>
              <a:gd name="T0" fmla="*/ 2147483647 w 44"/>
              <a:gd name="T1" fmla="*/ 2147483647 h 53"/>
              <a:gd name="T2" fmla="*/ 2147483647 w 44"/>
              <a:gd name="T3" fmla="*/ 2147483647 h 53"/>
              <a:gd name="T4" fmla="*/ 2147483647 w 44"/>
              <a:gd name="T5" fmla="*/ 2147483647 h 53"/>
              <a:gd name="T6" fmla="*/ 2147483647 w 44"/>
              <a:gd name="T7" fmla="*/ 2147483647 h 53"/>
              <a:gd name="T8" fmla="*/ 2147483647 w 44"/>
              <a:gd name="T9" fmla="*/ 0 h 53"/>
              <a:gd name="T10" fmla="*/ 2147483647 w 44"/>
              <a:gd name="T11" fmla="*/ 0 h 53"/>
              <a:gd name="T12" fmla="*/ 2147483647 w 44"/>
              <a:gd name="T13" fmla="*/ 2147483647 h 53"/>
              <a:gd name="T14" fmla="*/ 2147483647 w 44"/>
              <a:gd name="T15" fmla="*/ 2147483647 h 53"/>
              <a:gd name="T16" fmla="*/ 0 w 44"/>
              <a:gd name="T17" fmla="*/ 2147483647 h 53"/>
              <a:gd name="T18" fmla="*/ 2147483647 w 44"/>
              <a:gd name="T19" fmla="*/ 2147483647 h 53"/>
              <a:gd name="T20" fmla="*/ 2147483647 w 44"/>
              <a:gd name="T21" fmla="*/ 2147483647 h 53"/>
              <a:gd name="T22" fmla="*/ 2147483647 w 44"/>
              <a:gd name="T23" fmla="*/ 2147483647 h 53"/>
              <a:gd name="T24" fmla="*/ 2147483647 w 44"/>
              <a:gd name="T25" fmla="*/ 2147483647 h 53"/>
              <a:gd name="T26" fmla="*/ 2147483647 w 44"/>
              <a:gd name="T27" fmla="*/ 2147483647 h 53"/>
              <a:gd name="T28" fmla="*/ 2147483647 w 44"/>
              <a:gd name="T29" fmla="*/ 2147483647 h 53"/>
              <a:gd name="T30" fmla="*/ 2147483647 w 44"/>
              <a:gd name="T31" fmla="*/ 2147483647 h 53"/>
              <a:gd name="T32" fmla="*/ 2147483647 w 44"/>
              <a:gd name="T33" fmla="*/ 2147483647 h 53"/>
              <a:gd name="T34" fmla="*/ 2147483647 w 44"/>
              <a:gd name="T35" fmla="*/ 2147483647 h 53"/>
              <a:gd name="T36" fmla="*/ 2147483647 w 44"/>
              <a:gd name="T37" fmla="*/ 2147483647 h 53"/>
              <a:gd name="T38" fmla="*/ 2147483647 w 44"/>
              <a:gd name="T39" fmla="*/ 2147483647 h 53"/>
              <a:gd name="T40" fmla="*/ 2147483647 w 44"/>
              <a:gd name="T41" fmla="*/ 2147483647 h 53"/>
              <a:gd name="T42" fmla="*/ 2147483647 w 44"/>
              <a:gd name="T43" fmla="*/ 2147483647 h 53"/>
              <a:gd name="T44" fmla="*/ 2147483647 w 44"/>
              <a:gd name="T45" fmla="*/ 2147483647 h 53"/>
              <a:gd name="T46" fmla="*/ 2147483647 w 44"/>
              <a:gd name="T47" fmla="*/ 2147483647 h 53"/>
              <a:gd name="T48" fmla="*/ 2147483647 w 44"/>
              <a:gd name="T49" fmla="*/ 2147483647 h 53"/>
              <a:gd name="T50" fmla="*/ 2147483647 w 44"/>
              <a:gd name="T51" fmla="*/ 2147483647 h 53"/>
              <a:gd name="T52" fmla="*/ 2147483647 w 44"/>
              <a:gd name="T53" fmla="*/ 2147483647 h 53"/>
              <a:gd name="T54" fmla="*/ 2147483647 w 44"/>
              <a:gd name="T55" fmla="*/ 2147483647 h 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4"/>
              <a:gd name="T85" fmla="*/ 0 h 53"/>
              <a:gd name="T86" fmla="*/ 44 w 44"/>
              <a:gd name="T87" fmla="*/ 53 h 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4" h="53">
                <a:moveTo>
                  <a:pt x="29" y="3"/>
                </a:moveTo>
                <a:lnTo>
                  <a:pt x="29" y="3"/>
                </a:lnTo>
                <a:lnTo>
                  <a:pt x="27" y="2"/>
                </a:lnTo>
                <a:lnTo>
                  <a:pt x="23" y="1"/>
                </a:lnTo>
                <a:lnTo>
                  <a:pt x="18" y="0"/>
                </a:lnTo>
                <a:lnTo>
                  <a:pt x="11" y="0"/>
                </a:lnTo>
                <a:lnTo>
                  <a:pt x="7" y="2"/>
                </a:lnTo>
                <a:lnTo>
                  <a:pt x="2" y="9"/>
                </a:lnTo>
                <a:lnTo>
                  <a:pt x="0" y="21"/>
                </a:lnTo>
                <a:lnTo>
                  <a:pt x="1" y="39"/>
                </a:lnTo>
                <a:lnTo>
                  <a:pt x="2" y="40"/>
                </a:lnTo>
                <a:lnTo>
                  <a:pt x="7" y="44"/>
                </a:lnTo>
                <a:lnTo>
                  <a:pt x="14" y="47"/>
                </a:lnTo>
                <a:lnTo>
                  <a:pt x="21" y="51"/>
                </a:lnTo>
                <a:lnTo>
                  <a:pt x="29" y="53"/>
                </a:lnTo>
                <a:lnTo>
                  <a:pt x="36" y="52"/>
                </a:lnTo>
                <a:lnTo>
                  <a:pt x="41" y="48"/>
                </a:lnTo>
                <a:lnTo>
                  <a:pt x="44" y="39"/>
                </a:lnTo>
                <a:lnTo>
                  <a:pt x="44" y="29"/>
                </a:lnTo>
                <a:lnTo>
                  <a:pt x="42" y="20"/>
                </a:lnTo>
                <a:lnTo>
                  <a:pt x="40" y="14"/>
                </a:lnTo>
                <a:lnTo>
                  <a:pt x="38" y="9"/>
                </a:lnTo>
                <a:lnTo>
                  <a:pt x="34" y="6"/>
                </a:lnTo>
                <a:lnTo>
                  <a:pt x="31" y="5"/>
                </a:lnTo>
                <a:lnTo>
                  <a:pt x="30" y="3"/>
                </a:lnTo>
                <a:lnTo>
                  <a:pt x="29" y="3"/>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682" name="Freeform 106"/>
          <p:cNvSpPr>
            <a:spLocks/>
          </p:cNvSpPr>
          <p:nvPr/>
        </p:nvSpPr>
        <p:spPr bwMode="auto">
          <a:xfrm>
            <a:off x="2092327" y="2182813"/>
            <a:ext cx="93663" cy="63500"/>
          </a:xfrm>
          <a:custGeom>
            <a:avLst/>
            <a:gdLst>
              <a:gd name="T0" fmla="*/ 2147483647 w 135"/>
              <a:gd name="T1" fmla="*/ 2147483647 h 82"/>
              <a:gd name="T2" fmla="*/ 2147483647 w 135"/>
              <a:gd name="T3" fmla="*/ 2147483647 h 82"/>
              <a:gd name="T4" fmla="*/ 2147483647 w 135"/>
              <a:gd name="T5" fmla="*/ 2147483647 h 82"/>
              <a:gd name="T6" fmla="*/ 2147483647 w 135"/>
              <a:gd name="T7" fmla="*/ 2147483647 h 82"/>
              <a:gd name="T8" fmla="*/ 2147483647 w 135"/>
              <a:gd name="T9" fmla="*/ 2147483647 h 82"/>
              <a:gd name="T10" fmla="*/ 0 w 135"/>
              <a:gd name="T11" fmla="*/ 2147483647 h 82"/>
              <a:gd name="T12" fmla="*/ 0 w 135"/>
              <a:gd name="T13" fmla="*/ 2147483647 h 82"/>
              <a:gd name="T14" fmla="*/ 2147483647 w 135"/>
              <a:gd name="T15" fmla="*/ 2147483647 h 82"/>
              <a:gd name="T16" fmla="*/ 2147483647 w 135"/>
              <a:gd name="T17" fmla="*/ 2147483647 h 82"/>
              <a:gd name="T18" fmla="*/ 2147483647 w 135"/>
              <a:gd name="T19" fmla="*/ 2147483647 h 82"/>
              <a:gd name="T20" fmla="*/ 2147483647 w 135"/>
              <a:gd name="T21" fmla="*/ 2147483647 h 82"/>
              <a:gd name="T22" fmla="*/ 2147483647 w 135"/>
              <a:gd name="T23" fmla="*/ 2147483647 h 82"/>
              <a:gd name="T24" fmla="*/ 2147483647 w 135"/>
              <a:gd name="T25" fmla="*/ 2147483647 h 82"/>
              <a:gd name="T26" fmla="*/ 2147483647 w 135"/>
              <a:gd name="T27" fmla="*/ 2147483647 h 82"/>
              <a:gd name="T28" fmla="*/ 2147483647 w 135"/>
              <a:gd name="T29" fmla="*/ 2147483647 h 82"/>
              <a:gd name="T30" fmla="*/ 2147483647 w 135"/>
              <a:gd name="T31" fmla="*/ 2147483647 h 82"/>
              <a:gd name="T32" fmla="*/ 2147483647 w 135"/>
              <a:gd name="T33" fmla="*/ 2147483647 h 82"/>
              <a:gd name="T34" fmla="*/ 2147483647 w 135"/>
              <a:gd name="T35" fmla="*/ 2147483647 h 82"/>
              <a:gd name="T36" fmla="*/ 2147483647 w 135"/>
              <a:gd name="T37" fmla="*/ 2147483647 h 82"/>
              <a:gd name="T38" fmla="*/ 2147483647 w 135"/>
              <a:gd name="T39" fmla="*/ 2147483647 h 82"/>
              <a:gd name="T40" fmla="*/ 2147483647 w 135"/>
              <a:gd name="T41" fmla="*/ 2147483647 h 82"/>
              <a:gd name="T42" fmla="*/ 2147483647 w 135"/>
              <a:gd name="T43" fmla="*/ 2147483647 h 82"/>
              <a:gd name="T44" fmla="*/ 2147483647 w 135"/>
              <a:gd name="T45" fmla="*/ 2147483647 h 82"/>
              <a:gd name="T46" fmla="*/ 2147483647 w 135"/>
              <a:gd name="T47" fmla="*/ 2147483647 h 82"/>
              <a:gd name="T48" fmla="*/ 2147483647 w 135"/>
              <a:gd name="T49" fmla="*/ 2147483647 h 82"/>
              <a:gd name="T50" fmla="*/ 2147483647 w 135"/>
              <a:gd name="T51" fmla="*/ 2147483647 h 82"/>
              <a:gd name="T52" fmla="*/ 2147483647 w 135"/>
              <a:gd name="T53" fmla="*/ 2147483647 h 82"/>
              <a:gd name="T54" fmla="*/ 2147483647 w 135"/>
              <a:gd name="T55" fmla="*/ 2147483647 h 82"/>
              <a:gd name="T56" fmla="*/ 2147483647 w 135"/>
              <a:gd name="T57" fmla="*/ 2147483647 h 82"/>
              <a:gd name="T58" fmla="*/ 2147483647 w 135"/>
              <a:gd name="T59" fmla="*/ 2147483647 h 82"/>
              <a:gd name="T60" fmla="*/ 2147483647 w 135"/>
              <a:gd name="T61" fmla="*/ 2147483647 h 82"/>
              <a:gd name="T62" fmla="*/ 2147483647 w 135"/>
              <a:gd name="T63" fmla="*/ 2147483647 h 82"/>
              <a:gd name="T64" fmla="*/ 2147483647 w 135"/>
              <a:gd name="T65" fmla="*/ 2147483647 h 82"/>
              <a:gd name="T66" fmla="*/ 2147483647 w 135"/>
              <a:gd name="T67" fmla="*/ 2147483647 h 82"/>
              <a:gd name="T68" fmla="*/ 2147483647 w 135"/>
              <a:gd name="T69" fmla="*/ 2147483647 h 82"/>
              <a:gd name="T70" fmla="*/ 2147483647 w 135"/>
              <a:gd name="T71" fmla="*/ 2147483647 h 82"/>
              <a:gd name="T72" fmla="*/ 2147483647 w 135"/>
              <a:gd name="T73" fmla="*/ 2147483647 h 82"/>
              <a:gd name="T74" fmla="*/ 2147483647 w 135"/>
              <a:gd name="T75" fmla="*/ 0 h 82"/>
              <a:gd name="T76" fmla="*/ 2147483647 w 135"/>
              <a:gd name="T77" fmla="*/ 2147483647 h 82"/>
              <a:gd name="T78" fmla="*/ 2147483647 w 135"/>
              <a:gd name="T79" fmla="*/ 2147483647 h 82"/>
              <a:gd name="T80" fmla="*/ 2147483647 w 135"/>
              <a:gd name="T81" fmla="*/ 2147483647 h 82"/>
              <a:gd name="T82" fmla="*/ 2147483647 w 135"/>
              <a:gd name="T83" fmla="*/ 2147483647 h 8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5"/>
              <a:gd name="T127" fmla="*/ 0 h 82"/>
              <a:gd name="T128" fmla="*/ 135 w 135"/>
              <a:gd name="T129" fmla="*/ 82 h 8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5" h="82">
                <a:moveTo>
                  <a:pt x="25" y="22"/>
                </a:moveTo>
                <a:lnTo>
                  <a:pt x="22" y="23"/>
                </a:lnTo>
                <a:lnTo>
                  <a:pt x="17" y="27"/>
                </a:lnTo>
                <a:lnTo>
                  <a:pt x="11" y="32"/>
                </a:lnTo>
                <a:lnTo>
                  <a:pt x="4" y="39"/>
                </a:lnTo>
                <a:lnTo>
                  <a:pt x="0" y="47"/>
                </a:lnTo>
                <a:lnTo>
                  <a:pt x="0" y="55"/>
                </a:lnTo>
                <a:lnTo>
                  <a:pt x="7" y="65"/>
                </a:lnTo>
                <a:lnTo>
                  <a:pt x="21" y="73"/>
                </a:lnTo>
                <a:lnTo>
                  <a:pt x="22" y="71"/>
                </a:lnTo>
                <a:lnTo>
                  <a:pt x="25" y="67"/>
                </a:lnTo>
                <a:lnTo>
                  <a:pt x="29" y="62"/>
                </a:lnTo>
                <a:lnTo>
                  <a:pt x="34" y="58"/>
                </a:lnTo>
                <a:lnTo>
                  <a:pt x="41" y="54"/>
                </a:lnTo>
                <a:lnTo>
                  <a:pt x="46" y="53"/>
                </a:lnTo>
                <a:lnTo>
                  <a:pt x="53" y="54"/>
                </a:lnTo>
                <a:lnTo>
                  <a:pt x="60" y="61"/>
                </a:lnTo>
                <a:lnTo>
                  <a:pt x="61" y="63"/>
                </a:lnTo>
                <a:lnTo>
                  <a:pt x="65" y="68"/>
                </a:lnTo>
                <a:lnTo>
                  <a:pt x="70" y="74"/>
                </a:lnTo>
                <a:lnTo>
                  <a:pt x="77" y="78"/>
                </a:lnTo>
                <a:lnTo>
                  <a:pt x="87" y="82"/>
                </a:lnTo>
                <a:lnTo>
                  <a:pt x="98" y="82"/>
                </a:lnTo>
                <a:lnTo>
                  <a:pt x="111" y="76"/>
                </a:lnTo>
                <a:lnTo>
                  <a:pt x="124" y="65"/>
                </a:lnTo>
                <a:lnTo>
                  <a:pt x="126" y="63"/>
                </a:lnTo>
                <a:lnTo>
                  <a:pt x="128" y="61"/>
                </a:lnTo>
                <a:lnTo>
                  <a:pt x="131" y="57"/>
                </a:lnTo>
                <a:lnTo>
                  <a:pt x="134" y="51"/>
                </a:lnTo>
                <a:lnTo>
                  <a:pt x="135" y="44"/>
                </a:lnTo>
                <a:lnTo>
                  <a:pt x="132" y="38"/>
                </a:lnTo>
                <a:lnTo>
                  <a:pt x="126" y="31"/>
                </a:lnTo>
                <a:lnTo>
                  <a:pt x="114" y="25"/>
                </a:lnTo>
                <a:lnTo>
                  <a:pt x="79" y="5"/>
                </a:lnTo>
                <a:lnTo>
                  <a:pt x="77" y="4"/>
                </a:lnTo>
                <a:lnTo>
                  <a:pt x="74" y="2"/>
                </a:lnTo>
                <a:lnTo>
                  <a:pt x="68" y="1"/>
                </a:lnTo>
                <a:lnTo>
                  <a:pt x="61" y="0"/>
                </a:lnTo>
                <a:lnTo>
                  <a:pt x="53" y="1"/>
                </a:lnTo>
                <a:lnTo>
                  <a:pt x="44" y="5"/>
                </a:lnTo>
                <a:lnTo>
                  <a:pt x="34" y="11"/>
                </a:lnTo>
                <a:lnTo>
                  <a:pt x="25" y="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683" name="Freeform 107"/>
          <p:cNvSpPr>
            <a:spLocks/>
          </p:cNvSpPr>
          <p:nvPr/>
        </p:nvSpPr>
        <p:spPr bwMode="auto">
          <a:xfrm>
            <a:off x="2092327" y="2182813"/>
            <a:ext cx="93663" cy="63500"/>
          </a:xfrm>
          <a:custGeom>
            <a:avLst/>
            <a:gdLst>
              <a:gd name="T0" fmla="*/ 2147483647 w 135"/>
              <a:gd name="T1" fmla="*/ 2147483647 h 82"/>
              <a:gd name="T2" fmla="*/ 2147483647 w 135"/>
              <a:gd name="T3" fmla="*/ 2147483647 h 82"/>
              <a:gd name="T4" fmla="*/ 2147483647 w 135"/>
              <a:gd name="T5" fmla="*/ 2147483647 h 82"/>
              <a:gd name="T6" fmla="*/ 2147483647 w 135"/>
              <a:gd name="T7" fmla="*/ 2147483647 h 82"/>
              <a:gd name="T8" fmla="*/ 2147483647 w 135"/>
              <a:gd name="T9" fmla="*/ 2147483647 h 82"/>
              <a:gd name="T10" fmla="*/ 2147483647 w 135"/>
              <a:gd name="T11" fmla="*/ 2147483647 h 82"/>
              <a:gd name="T12" fmla="*/ 0 w 135"/>
              <a:gd name="T13" fmla="*/ 2147483647 h 82"/>
              <a:gd name="T14" fmla="*/ 0 w 135"/>
              <a:gd name="T15" fmla="*/ 2147483647 h 82"/>
              <a:gd name="T16" fmla="*/ 2147483647 w 135"/>
              <a:gd name="T17" fmla="*/ 2147483647 h 82"/>
              <a:gd name="T18" fmla="*/ 2147483647 w 135"/>
              <a:gd name="T19" fmla="*/ 2147483647 h 82"/>
              <a:gd name="T20" fmla="*/ 2147483647 w 135"/>
              <a:gd name="T21" fmla="*/ 2147483647 h 82"/>
              <a:gd name="T22" fmla="*/ 2147483647 w 135"/>
              <a:gd name="T23" fmla="*/ 2147483647 h 82"/>
              <a:gd name="T24" fmla="*/ 2147483647 w 135"/>
              <a:gd name="T25" fmla="*/ 2147483647 h 82"/>
              <a:gd name="T26" fmla="*/ 2147483647 w 135"/>
              <a:gd name="T27" fmla="*/ 2147483647 h 82"/>
              <a:gd name="T28" fmla="*/ 2147483647 w 135"/>
              <a:gd name="T29" fmla="*/ 2147483647 h 82"/>
              <a:gd name="T30" fmla="*/ 2147483647 w 135"/>
              <a:gd name="T31" fmla="*/ 2147483647 h 82"/>
              <a:gd name="T32" fmla="*/ 2147483647 w 135"/>
              <a:gd name="T33" fmla="*/ 2147483647 h 82"/>
              <a:gd name="T34" fmla="*/ 2147483647 w 135"/>
              <a:gd name="T35" fmla="*/ 2147483647 h 82"/>
              <a:gd name="T36" fmla="*/ 2147483647 w 135"/>
              <a:gd name="T37" fmla="*/ 2147483647 h 82"/>
              <a:gd name="T38" fmla="*/ 2147483647 w 135"/>
              <a:gd name="T39" fmla="*/ 2147483647 h 82"/>
              <a:gd name="T40" fmla="*/ 2147483647 w 135"/>
              <a:gd name="T41" fmla="*/ 2147483647 h 82"/>
              <a:gd name="T42" fmla="*/ 2147483647 w 135"/>
              <a:gd name="T43" fmla="*/ 2147483647 h 82"/>
              <a:gd name="T44" fmla="*/ 2147483647 w 135"/>
              <a:gd name="T45" fmla="*/ 2147483647 h 82"/>
              <a:gd name="T46" fmla="*/ 2147483647 w 135"/>
              <a:gd name="T47" fmla="*/ 2147483647 h 82"/>
              <a:gd name="T48" fmla="*/ 2147483647 w 135"/>
              <a:gd name="T49" fmla="*/ 2147483647 h 82"/>
              <a:gd name="T50" fmla="*/ 2147483647 w 135"/>
              <a:gd name="T51" fmla="*/ 2147483647 h 82"/>
              <a:gd name="T52" fmla="*/ 2147483647 w 135"/>
              <a:gd name="T53" fmla="*/ 2147483647 h 82"/>
              <a:gd name="T54" fmla="*/ 2147483647 w 135"/>
              <a:gd name="T55" fmla="*/ 2147483647 h 82"/>
              <a:gd name="T56" fmla="*/ 2147483647 w 135"/>
              <a:gd name="T57" fmla="*/ 2147483647 h 82"/>
              <a:gd name="T58" fmla="*/ 2147483647 w 135"/>
              <a:gd name="T59" fmla="*/ 2147483647 h 82"/>
              <a:gd name="T60" fmla="*/ 2147483647 w 135"/>
              <a:gd name="T61" fmla="*/ 2147483647 h 82"/>
              <a:gd name="T62" fmla="*/ 2147483647 w 135"/>
              <a:gd name="T63" fmla="*/ 2147483647 h 82"/>
              <a:gd name="T64" fmla="*/ 2147483647 w 135"/>
              <a:gd name="T65" fmla="*/ 2147483647 h 82"/>
              <a:gd name="T66" fmla="*/ 2147483647 w 135"/>
              <a:gd name="T67" fmla="*/ 2147483647 h 82"/>
              <a:gd name="T68" fmla="*/ 2147483647 w 135"/>
              <a:gd name="T69" fmla="*/ 2147483647 h 82"/>
              <a:gd name="T70" fmla="*/ 2147483647 w 135"/>
              <a:gd name="T71" fmla="*/ 2147483647 h 82"/>
              <a:gd name="T72" fmla="*/ 2147483647 w 135"/>
              <a:gd name="T73" fmla="*/ 2147483647 h 82"/>
              <a:gd name="T74" fmla="*/ 2147483647 w 135"/>
              <a:gd name="T75" fmla="*/ 2147483647 h 82"/>
              <a:gd name="T76" fmla="*/ 2147483647 w 135"/>
              <a:gd name="T77" fmla="*/ 2147483647 h 82"/>
              <a:gd name="T78" fmla="*/ 2147483647 w 135"/>
              <a:gd name="T79" fmla="*/ 2147483647 h 82"/>
              <a:gd name="T80" fmla="*/ 2147483647 w 135"/>
              <a:gd name="T81" fmla="*/ 2147483647 h 82"/>
              <a:gd name="T82" fmla="*/ 2147483647 w 135"/>
              <a:gd name="T83" fmla="*/ 2147483647 h 82"/>
              <a:gd name="T84" fmla="*/ 2147483647 w 135"/>
              <a:gd name="T85" fmla="*/ 0 h 82"/>
              <a:gd name="T86" fmla="*/ 2147483647 w 135"/>
              <a:gd name="T87" fmla="*/ 2147483647 h 82"/>
              <a:gd name="T88" fmla="*/ 2147483647 w 135"/>
              <a:gd name="T89" fmla="*/ 2147483647 h 82"/>
              <a:gd name="T90" fmla="*/ 2147483647 w 135"/>
              <a:gd name="T91" fmla="*/ 2147483647 h 82"/>
              <a:gd name="T92" fmla="*/ 2147483647 w 135"/>
              <a:gd name="T93" fmla="*/ 2147483647 h 8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35"/>
              <a:gd name="T142" fmla="*/ 0 h 82"/>
              <a:gd name="T143" fmla="*/ 135 w 135"/>
              <a:gd name="T144" fmla="*/ 82 h 8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35" h="82">
                <a:moveTo>
                  <a:pt x="25" y="22"/>
                </a:moveTo>
                <a:lnTo>
                  <a:pt x="25" y="22"/>
                </a:lnTo>
                <a:lnTo>
                  <a:pt x="22" y="23"/>
                </a:lnTo>
                <a:lnTo>
                  <a:pt x="17" y="27"/>
                </a:lnTo>
                <a:lnTo>
                  <a:pt x="11" y="32"/>
                </a:lnTo>
                <a:lnTo>
                  <a:pt x="4" y="39"/>
                </a:lnTo>
                <a:lnTo>
                  <a:pt x="0" y="47"/>
                </a:lnTo>
                <a:lnTo>
                  <a:pt x="0" y="55"/>
                </a:lnTo>
                <a:lnTo>
                  <a:pt x="7" y="65"/>
                </a:lnTo>
                <a:lnTo>
                  <a:pt x="21" y="73"/>
                </a:lnTo>
                <a:lnTo>
                  <a:pt x="22" y="71"/>
                </a:lnTo>
                <a:lnTo>
                  <a:pt x="25" y="67"/>
                </a:lnTo>
                <a:lnTo>
                  <a:pt x="29" y="62"/>
                </a:lnTo>
                <a:lnTo>
                  <a:pt x="34" y="58"/>
                </a:lnTo>
                <a:lnTo>
                  <a:pt x="41" y="54"/>
                </a:lnTo>
                <a:lnTo>
                  <a:pt x="46" y="53"/>
                </a:lnTo>
                <a:lnTo>
                  <a:pt x="53" y="54"/>
                </a:lnTo>
                <a:lnTo>
                  <a:pt x="60" y="61"/>
                </a:lnTo>
                <a:lnTo>
                  <a:pt x="61" y="63"/>
                </a:lnTo>
                <a:lnTo>
                  <a:pt x="65" y="68"/>
                </a:lnTo>
                <a:lnTo>
                  <a:pt x="70" y="74"/>
                </a:lnTo>
                <a:lnTo>
                  <a:pt x="77" y="78"/>
                </a:lnTo>
                <a:lnTo>
                  <a:pt x="87" y="82"/>
                </a:lnTo>
                <a:lnTo>
                  <a:pt x="98" y="82"/>
                </a:lnTo>
                <a:lnTo>
                  <a:pt x="111" y="76"/>
                </a:lnTo>
                <a:lnTo>
                  <a:pt x="124" y="65"/>
                </a:lnTo>
                <a:lnTo>
                  <a:pt x="126" y="63"/>
                </a:lnTo>
                <a:lnTo>
                  <a:pt x="128" y="61"/>
                </a:lnTo>
                <a:lnTo>
                  <a:pt x="131" y="57"/>
                </a:lnTo>
                <a:lnTo>
                  <a:pt x="134" y="51"/>
                </a:lnTo>
                <a:lnTo>
                  <a:pt x="135" y="44"/>
                </a:lnTo>
                <a:lnTo>
                  <a:pt x="132" y="38"/>
                </a:lnTo>
                <a:lnTo>
                  <a:pt x="126" y="31"/>
                </a:lnTo>
                <a:lnTo>
                  <a:pt x="114" y="25"/>
                </a:lnTo>
                <a:lnTo>
                  <a:pt x="79" y="5"/>
                </a:lnTo>
                <a:lnTo>
                  <a:pt x="77" y="4"/>
                </a:lnTo>
                <a:lnTo>
                  <a:pt x="74" y="2"/>
                </a:lnTo>
                <a:lnTo>
                  <a:pt x="68" y="1"/>
                </a:lnTo>
                <a:lnTo>
                  <a:pt x="61" y="0"/>
                </a:lnTo>
                <a:lnTo>
                  <a:pt x="53" y="1"/>
                </a:lnTo>
                <a:lnTo>
                  <a:pt x="44" y="5"/>
                </a:lnTo>
                <a:lnTo>
                  <a:pt x="34" y="11"/>
                </a:lnTo>
                <a:lnTo>
                  <a:pt x="25" y="22"/>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684" name="Freeform 108"/>
          <p:cNvSpPr>
            <a:spLocks/>
          </p:cNvSpPr>
          <p:nvPr/>
        </p:nvSpPr>
        <p:spPr bwMode="auto">
          <a:xfrm>
            <a:off x="2090739" y="2267002"/>
            <a:ext cx="80962" cy="55563"/>
          </a:xfrm>
          <a:custGeom>
            <a:avLst/>
            <a:gdLst>
              <a:gd name="T0" fmla="*/ 2147483647 w 117"/>
              <a:gd name="T1" fmla="*/ 0 h 69"/>
              <a:gd name="T2" fmla="*/ 2147483647 w 117"/>
              <a:gd name="T3" fmla="*/ 2147483647 h 69"/>
              <a:gd name="T4" fmla="*/ 2147483647 w 117"/>
              <a:gd name="T5" fmla="*/ 2147483647 h 69"/>
              <a:gd name="T6" fmla="*/ 2147483647 w 117"/>
              <a:gd name="T7" fmla="*/ 2147483647 h 69"/>
              <a:gd name="T8" fmla="*/ 2147483647 w 117"/>
              <a:gd name="T9" fmla="*/ 2147483647 h 69"/>
              <a:gd name="T10" fmla="*/ 2147483647 w 117"/>
              <a:gd name="T11" fmla="*/ 2147483647 h 69"/>
              <a:gd name="T12" fmla="*/ 0 w 117"/>
              <a:gd name="T13" fmla="*/ 2147483647 h 69"/>
              <a:gd name="T14" fmla="*/ 2147483647 w 117"/>
              <a:gd name="T15" fmla="*/ 2147483647 h 69"/>
              <a:gd name="T16" fmla="*/ 2147483647 w 117"/>
              <a:gd name="T17" fmla="*/ 2147483647 h 69"/>
              <a:gd name="T18" fmla="*/ 2147483647 w 117"/>
              <a:gd name="T19" fmla="*/ 2147483647 h 69"/>
              <a:gd name="T20" fmla="*/ 2147483647 w 117"/>
              <a:gd name="T21" fmla="*/ 2147483647 h 69"/>
              <a:gd name="T22" fmla="*/ 2147483647 w 117"/>
              <a:gd name="T23" fmla="*/ 2147483647 h 69"/>
              <a:gd name="T24" fmla="*/ 2147483647 w 117"/>
              <a:gd name="T25" fmla="*/ 2147483647 h 69"/>
              <a:gd name="T26" fmla="*/ 2147483647 w 117"/>
              <a:gd name="T27" fmla="*/ 2147483647 h 69"/>
              <a:gd name="T28" fmla="*/ 2147483647 w 117"/>
              <a:gd name="T29" fmla="*/ 2147483647 h 69"/>
              <a:gd name="T30" fmla="*/ 2147483647 w 117"/>
              <a:gd name="T31" fmla="*/ 2147483647 h 69"/>
              <a:gd name="T32" fmla="*/ 2147483647 w 117"/>
              <a:gd name="T33" fmla="*/ 2147483647 h 69"/>
              <a:gd name="T34" fmla="*/ 2147483647 w 117"/>
              <a:gd name="T35" fmla="*/ 2147483647 h 69"/>
              <a:gd name="T36" fmla="*/ 2147483647 w 117"/>
              <a:gd name="T37" fmla="*/ 2147483647 h 69"/>
              <a:gd name="T38" fmla="*/ 2147483647 w 117"/>
              <a:gd name="T39" fmla="*/ 2147483647 h 69"/>
              <a:gd name="T40" fmla="*/ 2147483647 w 117"/>
              <a:gd name="T41" fmla="*/ 2147483647 h 69"/>
              <a:gd name="T42" fmla="*/ 2147483647 w 117"/>
              <a:gd name="T43" fmla="*/ 2147483647 h 69"/>
              <a:gd name="T44" fmla="*/ 2147483647 w 117"/>
              <a:gd name="T45" fmla="*/ 2147483647 h 69"/>
              <a:gd name="T46" fmla="*/ 2147483647 w 117"/>
              <a:gd name="T47" fmla="*/ 2147483647 h 69"/>
              <a:gd name="T48" fmla="*/ 2147483647 w 117"/>
              <a:gd name="T49" fmla="*/ 2147483647 h 69"/>
              <a:gd name="T50" fmla="*/ 2147483647 w 117"/>
              <a:gd name="T51" fmla="*/ 2147483647 h 69"/>
              <a:gd name="T52" fmla="*/ 2147483647 w 117"/>
              <a:gd name="T53" fmla="*/ 2147483647 h 69"/>
              <a:gd name="T54" fmla="*/ 2147483647 w 117"/>
              <a:gd name="T55" fmla="*/ 2147483647 h 69"/>
              <a:gd name="T56" fmla="*/ 2147483647 w 117"/>
              <a:gd name="T57" fmla="*/ 2147483647 h 69"/>
              <a:gd name="T58" fmla="*/ 2147483647 w 117"/>
              <a:gd name="T59" fmla="*/ 2147483647 h 69"/>
              <a:gd name="T60" fmla="*/ 2147483647 w 117"/>
              <a:gd name="T61" fmla="*/ 2147483647 h 69"/>
              <a:gd name="T62" fmla="*/ 2147483647 w 117"/>
              <a:gd name="T63" fmla="*/ 2147483647 h 69"/>
              <a:gd name="T64" fmla="*/ 2147483647 w 117"/>
              <a:gd name="T65" fmla="*/ 2147483647 h 69"/>
              <a:gd name="T66" fmla="*/ 2147483647 w 117"/>
              <a:gd name="T67" fmla="*/ 0 h 69"/>
              <a:gd name="T68" fmla="*/ 2147483647 w 117"/>
              <a:gd name="T69" fmla="*/ 0 h 69"/>
              <a:gd name="T70" fmla="*/ 2147483647 w 117"/>
              <a:gd name="T71" fmla="*/ 0 h 69"/>
              <a:gd name="T72" fmla="*/ 2147483647 w 117"/>
              <a:gd name="T73" fmla="*/ 0 h 6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17"/>
              <a:gd name="T112" fmla="*/ 0 h 69"/>
              <a:gd name="T113" fmla="*/ 117 w 117"/>
              <a:gd name="T114" fmla="*/ 69 h 6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17" h="69">
                <a:moveTo>
                  <a:pt x="27" y="0"/>
                </a:moveTo>
                <a:lnTo>
                  <a:pt x="24" y="2"/>
                </a:lnTo>
                <a:lnTo>
                  <a:pt x="19" y="7"/>
                </a:lnTo>
                <a:lnTo>
                  <a:pt x="12" y="14"/>
                </a:lnTo>
                <a:lnTo>
                  <a:pt x="6" y="23"/>
                </a:lnTo>
                <a:lnTo>
                  <a:pt x="1" y="33"/>
                </a:lnTo>
                <a:lnTo>
                  <a:pt x="0" y="45"/>
                </a:lnTo>
                <a:lnTo>
                  <a:pt x="5" y="56"/>
                </a:lnTo>
                <a:lnTo>
                  <a:pt x="16" y="68"/>
                </a:lnTo>
                <a:lnTo>
                  <a:pt x="17" y="68"/>
                </a:lnTo>
                <a:lnTo>
                  <a:pt x="20" y="69"/>
                </a:lnTo>
                <a:lnTo>
                  <a:pt x="24" y="69"/>
                </a:lnTo>
                <a:lnTo>
                  <a:pt x="31" y="69"/>
                </a:lnTo>
                <a:lnTo>
                  <a:pt x="38" y="69"/>
                </a:lnTo>
                <a:lnTo>
                  <a:pt x="46" y="69"/>
                </a:lnTo>
                <a:lnTo>
                  <a:pt x="55" y="67"/>
                </a:lnTo>
                <a:lnTo>
                  <a:pt x="66" y="64"/>
                </a:lnTo>
                <a:lnTo>
                  <a:pt x="70" y="62"/>
                </a:lnTo>
                <a:lnTo>
                  <a:pt x="75" y="58"/>
                </a:lnTo>
                <a:lnTo>
                  <a:pt x="81" y="53"/>
                </a:lnTo>
                <a:lnTo>
                  <a:pt x="85" y="47"/>
                </a:lnTo>
                <a:lnTo>
                  <a:pt x="91" y="43"/>
                </a:lnTo>
                <a:lnTo>
                  <a:pt x="95" y="38"/>
                </a:lnTo>
                <a:lnTo>
                  <a:pt x="100" y="36"/>
                </a:lnTo>
                <a:lnTo>
                  <a:pt x="105" y="36"/>
                </a:lnTo>
                <a:lnTo>
                  <a:pt x="113" y="33"/>
                </a:lnTo>
                <a:lnTo>
                  <a:pt x="117" y="25"/>
                </a:lnTo>
                <a:lnTo>
                  <a:pt x="114" y="16"/>
                </a:lnTo>
                <a:lnTo>
                  <a:pt x="98" y="8"/>
                </a:lnTo>
                <a:lnTo>
                  <a:pt x="85" y="6"/>
                </a:lnTo>
                <a:lnTo>
                  <a:pt x="74" y="4"/>
                </a:lnTo>
                <a:lnTo>
                  <a:pt x="61" y="2"/>
                </a:lnTo>
                <a:lnTo>
                  <a:pt x="51" y="1"/>
                </a:lnTo>
                <a:lnTo>
                  <a:pt x="40" y="0"/>
                </a:lnTo>
                <a:lnTo>
                  <a:pt x="33" y="0"/>
                </a:lnTo>
                <a:lnTo>
                  <a:pt x="29" y="0"/>
                </a:lnTo>
                <a:lnTo>
                  <a:pt x="2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685" name="Freeform 109"/>
          <p:cNvSpPr>
            <a:spLocks/>
          </p:cNvSpPr>
          <p:nvPr/>
        </p:nvSpPr>
        <p:spPr bwMode="auto">
          <a:xfrm>
            <a:off x="2090739" y="2267002"/>
            <a:ext cx="80962" cy="55563"/>
          </a:xfrm>
          <a:custGeom>
            <a:avLst/>
            <a:gdLst>
              <a:gd name="T0" fmla="*/ 2147483647 w 117"/>
              <a:gd name="T1" fmla="*/ 0 h 69"/>
              <a:gd name="T2" fmla="*/ 2147483647 w 117"/>
              <a:gd name="T3" fmla="*/ 0 h 69"/>
              <a:gd name="T4" fmla="*/ 2147483647 w 117"/>
              <a:gd name="T5" fmla="*/ 2147483647 h 69"/>
              <a:gd name="T6" fmla="*/ 2147483647 w 117"/>
              <a:gd name="T7" fmla="*/ 2147483647 h 69"/>
              <a:gd name="T8" fmla="*/ 2147483647 w 117"/>
              <a:gd name="T9" fmla="*/ 2147483647 h 69"/>
              <a:gd name="T10" fmla="*/ 2147483647 w 117"/>
              <a:gd name="T11" fmla="*/ 2147483647 h 69"/>
              <a:gd name="T12" fmla="*/ 2147483647 w 117"/>
              <a:gd name="T13" fmla="*/ 2147483647 h 69"/>
              <a:gd name="T14" fmla="*/ 0 w 117"/>
              <a:gd name="T15" fmla="*/ 2147483647 h 69"/>
              <a:gd name="T16" fmla="*/ 2147483647 w 117"/>
              <a:gd name="T17" fmla="*/ 2147483647 h 69"/>
              <a:gd name="T18" fmla="*/ 2147483647 w 117"/>
              <a:gd name="T19" fmla="*/ 2147483647 h 69"/>
              <a:gd name="T20" fmla="*/ 2147483647 w 117"/>
              <a:gd name="T21" fmla="*/ 2147483647 h 69"/>
              <a:gd name="T22" fmla="*/ 2147483647 w 117"/>
              <a:gd name="T23" fmla="*/ 2147483647 h 69"/>
              <a:gd name="T24" fmla="*/ 2147483647 w 117"/>
              <a:gd name="T25" fmla="*/ 2147483647 h 69"/>
              <a:gd name="T26" fmla="*/ 2147483647 w 117"/>
              <a:gd name="T27" fmla="*/ 2147483647 h 69"/>
              <a:gd name="T28" fmla="*/ 2147483647 w 117"/>
              <a:gd name="T29" fmla="*/ 2147483647 h 69"/>
              <a:gd name="T30" fmla="*/ 2147483647 w 117"/>
              <a:gd name="T31" fmla="*/ 2147483647 h 69"/>
              <a:gd name="T32" fmla="*/ 2147483647 w 117"/>
              <a:gd name="T33" fmla="*/ 2147483647 h 69"/>
              <a:gd name="T34" fmla="*/ 2147483647 w 117"/>
              <a:gd name="T35" fmla="*/ 2147483647 h 69"/>
              <a:gd name="T36" fmla="*/ 2147483647 w 117"/>
              <a:gd name="T37" fmla="*/ 2147483647 h 69"/>
              <a:gd name="T38" fmla="*/ 2147483647 w 117"/>
              <a:gd name="T39" fmla="*/ 2147483647 h 69"/>
              <a:gd name="T40" fmla="*/ 2147483647 w 117"/>
              <a:gd name="T41" fmla="*/ 2147483647 h 69"/>
              <a:gd name="T42" fmla="*/ 2147483647 w 117"/>
              <a:gd name="T43" fmla="*/ 2147483647 h 69"/>
              <a:gd name="T44" fmla="*/ 2147483647 w 117"/>
              <a:gd name="T45" fmla="*/ 2147483647 h 69"/>
              <a:gd name="T46" fmla="*/ 2147483647 w 117"/>
              <a:gd name="T47" fmla="*/ 2147483647 h 69"/>
              <a:gd name="T48" fmla="*/ 2147483647 w 117"/>
              <a:gd name="T49" fmla="*/ 2147483647 h 69"/>
              <a:gd name="T50" fmla="*/ 2147483647 w 117"/>
              <a:gd name="T51" fmla="*/ 2147483647 h 69"/>
              <a:gd name="T52" fmla="*/ 2147483647 w 117"/>
              <a:gd name="T53" fmla="*/ 2147483647 h 69"/>
              <a:gd name="T54" fmla="*/ 2147483647 w 117"/>
              <a:gd name="T55" fmla="*/ 2147483647 h 69"/>
              <a:gd name="T56" fmla="*/ 2147483647 w 117"/>
              <a:gd name="T57" fmla="*/ 2147483647 h 69"/>
              <a:gd name="T58" fmla="*/ 2147483647 w 117"/>
              <a:gd name="T59" fmla="*/ 2147483647 h 69"/>
              <a:gd name="T60" fmla="*/ 2147483647 w 117"/>
              <a:gd name="T61" fmla="*/ 2147483647 h 69"/>
              <a:gd name="T62" fmla="*/ 2147483647 w 117"/>
              <a:gd name="T63" fmla="*/ 2147483647 h 69"/>
              <a:gd name="T64" fmla="*/ 2147483647 w 117"/>
              <a:gd name="T65" fmla="*/ 2147483647 h 69"/>
              <a:gd name="T66" fmla="*/ 2147483647 w 117"/>
              <a:gd name="T67" fmla="*/ 2147483647 h 69"/>
              <a:gd name="T68" fmla="*/ 2147483647 w 117"/>
              <a:gd name="T69" fmla="*/ 2147483647 h 69"/>
              <a:gd name="T70" fmla="*/ 2147483647 w 117"/>
              <a:gd name="T71" fmla="*/ 2147483647 h 69"/>
              <a:gd name="T72" fmla="*/ 2147483647 w 117"/>
              <a:gd name="T73" fmla="*/ 2147483647 h 69"/>
              <a:gd name="T74" fmla="*/ 2147483647 w 117"/>
              <a:gd name="T75" fmla="*/ 2147483647 h 69"/>
              <a:gd name="T76" fmla="*/ 2147483647 w 117"/>
              <a:gd name="T77" fmla="*/ 0 h 69"/>
              <a:gd name="T78" fmla="*/ 2147483647 w 117"/>
              <a:gd name="T79" fmla="*/ 0 h 69"/>
              <a:gd name="T80" fmla="*/ 2147483647 w 117"/>
              <a:gd name="T81" fmla="*/ 0 h 69"/>
              <a:gd name="T82" fmla="*/ 2147483647 w 117"/>
              <a:gd name="T83" fmla="*/ 0 h 6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17"/>
              <a:gd name="T127" fmla="*/ 0 h 69"/>
              <a:gd name="T128" fmla="*/ 117 w 117"/>
              <a:gd name="T129" fmla="*/ 69 h 6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17" h="69">
                <a:moveTo>
                  <a:pt x="27" y="0"/>
                </a:moveTo>
                <a:lnTo>
                  <a:pt x="27" y="0"/>
                </a:lnTo>
                <a:lnTo>
                  <a:pt x="24" y="2"/>
                </a:lnTo>
                <a:lnTo>
                  <a:pt x="19" y="7"/>
                </a:lnTo>
                <a:lnTo>
                  <a:pt x="12" y="14"/>
                </a:lnTo>
                <a:lnTo>
                  <a:pt x="6" y="23"/>
                </a:lnTo>
                <a:lnTo>
                  <a:pt x="1" y="33"/>
                </a:lnTo>
                <a:lnTo>
                  <a:pt x="0" y="45"/>
                </a:lnTo>
                <a:lnTo>
                  <a:pt x="5" y="56"/>
                </a:lnTo>
                <a:lnTo>
                  <a:pt x="16" y="68"/>
                </a:lnTo>
                <a:lnTo>
                  <a:pt x="17" y="68"/>
                </a:lnTo>
                <a:lnTo>
                  <a:pt x="20" y="69"/>
                </a:lnTo>
                <a:lnTo>
                  <a:pt x="24" y="69"/>
                </a:lnTo>
                <a:lnTo>
                  <a:pt x="31" y="69"/>
                </a:lnTo>
                <a:lnTo>
                  <a:pt x="38" y="69"/>
                </a:lnTo>
                <a:lnTo>
                  <a:pt x="46" y="69"/>
                </a:lnTo>
                <a:lnTo>
                  <a:pt x="55" y="67"/>
                </a:lnTo>
                <a:lnTo>
                  <a:pt x="66" y="64"/>
                </a:lnTo>
                <a:lnTo>
                  <a:pt x="70" y="62"/>
                </a:lnTo>
                <a:lnTo>
                  <a:pt x="75" y="58"/>
                </a:lnTo>
                <a:lnTo>
                  <a:pt x="81" y="53"/>
                </a:lnTo>
                <a:lnTo>
                  <a:pt x="85" y="47"/>
                </a:lnTo>
                <a:lnTo>
                  <a:pt x="91" y="43"/>
                </a:lnTo>
                <a:lnTo>
                  <a:pt x="95" y="38"/>
                </a:lnTo>
                <a:lnTo>
                  <a:pt x="100" y="36"/>
                </a:lnTo>
                <a:lnTo>
                  <a:pt x="105" y="36"/>
                </a:lnTo>
                <a:lnTo>
                  <a:pt x="113" y="33"/>
                </a:lnTo>
                <a:lnTo>
                  <a:pt x="117" y="25"/>
                </a:lnTo>
                <a:lnTo>
                  <a:pt x="114" y="16"/>
                </a:lnTo>
                <a:lnTo>
                  <a:pt x="98" y="8"/>
                </a:lnTo>
                <a:lnTo>
                  <a:pt x="85" y="6"/>
                </a:lnTo>
                <a:lnTo>
                  <a:pt x="74" y="4"/>
                </a:lnTo>
                <a:lnTo>
                  <a:pt x="61" y="2"/>
                </a:lnTo>
                <a:lnTo>
                  <a:pt x="51" y="1"/>
                </a:lnTo>
                <a:lnTo>
                  <a:pt x="40" y="0"/>
                </a:lnTo>
                <a:lnTo>
                  <a:pt x="33" y="0"/>
                </a:lnTo>
                <a:lnTo>
                  <a:pt x="29" y="0"/>
                </a:lnTo>
                <a:lnTo>
                  <a:pt x="27" y="0"/>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686" name="Freeform 110"/>
          <p:cNvSpPr>
            <a:spLocks/>
          </p:cNvSpPr>
          <p:nvPr/>
        </p:nvSpPr>
        <p:spPr bwMode="auto">
          <a:xfrm>
            <a:off x="1989142" y="2433690"/>
            <a:ext cx="26987" cy="46037"/>
          </a:xfrm>
          <a:custGeom>
            <a:avLst/>
            <a:gdLst>
              <a:gd name="T0" fmla="*/ 2147483647 w 39"/>
              <a:gd name="T1" fmla="*/ 0 h 58"/>
              <a:gd name="T2" fmla="*/ 2147483647 w 39"/>
              <a:gd name="T3" fmla="*/ 2147483647 h 58"/>
              <a:gd name="T4" fmla="*/ 2147483647 w 39"/>
              <a:gd name="T5" fmla="*/ 2147483647 h 58"/>
              <a:gd name="T6" fmla="*/ 2147483647 w 39"/>
              <a:gd name="T7" fmla="*/ 2147483647 h 58"/>
              <a:gd name="T8" fmla="*/ 2147483647 w 39"/>
              <a:gd name="T9" fmla="*/ 2147483647 h 58"/>
              <a:gd name="T10" fmla="*/ 2147483647 w 39"/>
              <a:gd name="T11" fmla="*/ 2147483647 h 58"/>
              <a:gd name="T12" fmla="*/ 0 w 39"/>
              <a:gd name="T13" fmla="*/ 2147483647 h 58"/>
              <a:gd name="T14" fmla="*/ 0 w 39"/>
              <a:gd name="T15" fmla="*/ 2147483647 h 58"/>
              <a:gd name="T16" fmla="*/ 2147483647 w 39"/>
              <a:gd name="T17" fmla="*/ 2147483647 h 58"/>
              <a:gd name="T18" fmla="*/ 2147483647 w 39"/>
              <a:gd name="T19" fmla="*/ 2147483647 h 58"/>
              <a:gd name="T20" fmla="*/ 2147483647 w 39"/>
              <a:gd name="T21" fmla="*/ 2147483647 h 58"/>
              <a:gd name="T22" fmla="*/ 2147483647 w 39"/>
              <a:gd name="T23" fmla="*/ 2147483647 h 58"/>
              <a:gd name="T24" fmla="*/ 2147483647 w 39"/>
              <a:gd name="T25" fmla="*/ 2147483647 h 58"/>
              <a:gd name="T26" fmla="*/ 2147483647 w 39"/>
              <a:gd name="T27" fmla="*/ 2147483647 h 58"/>
              <a:gd name="T28" fmla="*/ 2147483647 w 39"/>
              <a:gd name="T29" fmla="*/ 2147483647 h 58"/>
              <a:gd name="T30" fmla="*/ 2147483647 w 39"/>
              <a:gd name="T31" fmla="*/ 2147483647 h 58"/>
              <a:gd name="T32" fmla="*/ 2147483647 w 39"/>
              <a:gd name="T33" fmla="*/ 2147483647 h 58"/>
              <a:gd name="T34" fmla="*/ 2147483647 w 39"/>
              <a:gd name="T35" fmla="*/ 2147483647 h 58"/>
              <a:gd name="T36" fmla="*/ 2147483647 w 39"/>
              <a:gd name="T37" fmla="*/ 2147483647 h 58"/>
              <a:gd name="T38" fmla="*/ 2147483647 w 39"/>
              <a:gd name="T39" fmla="*/ 2147483647 h 58"/>
              <a:gd name="T40" fmla="*/ 2147483647 w 39"/>
              <a:gd name="T41" fmla="*/ 0 h 5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9"/>
              <a:gd name="T64" fmla="*/ 0 h 58"/>
              <a:gd name="T65" fmla="*/ 39 w 39"/>
              <a:gd name="T66" fmla="*/ 58 h 5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9" h="58">
                <a:moveTo>
                  <a:pt x="28" y="0"/>
                </a:moveTo>
                <a:lnTo>
                  <a:pt x="26" y="2"/>
                </a:lnTo>
                <a:lnTo>
                  <a:pt x="21" y="6"/>
                </a:lnTo>
                <a:lnTo>
                  <a:pt x="16" y="12"/>
                </a:lnTo>
                <a:lnTo>
                  <a:pt x="9" y="20"/>
                </a:lnTo>
                <a:lnTo>
                  <a:pt x="3" y="29"/>
                </a:lnTo>
                <a:lnTo>
                  <a:pt x="0" y="38"/>
                </a:lnTo>
                <a:lnTo>
                  <a:pt x="0" y="48"/>
                </a:lnTo>
                <a:lnTo>
                  <a:pt x="3" y="57"/>
                </a:lnTo>
                <a:lnTo>
                  <a:pt x="4" y="57"/>
                </a:lnTo>
                <a:lnTo>
                  <a:pt x="8" y="58"/>
                </a:lnTo>
                <a:lnTo>
                  <a:pt x="11" y="58"/>
                </a:lnTo>
                <a:lnTo>
                  <a:pt x="17" y="58"/>
                </a:lnTo>
                <a:lnTo>
                  <a:pt x="23" y="56"/>
                </a:lnTo>
                <a:lnTo>
                  <a:pt x="27" y="51"/>
                </a:lnTo>
                <a:lnTo>
                  <a:pt x="32" y="43"/>
                </a:lnTo>
                <a:lnTo>
                  <a:pt x="35" y="31"/>
                </a:lnTo>
                <a:lnTo>
                  <a:pt x="36" y="27"/>
                </a:lnTo>
                <a:lnTo>
                  <a:pt x="39" y="15"/>
                </a:lnTo>
                <a:lnTo>
                  <a:pt x="36" y="5"/>
                </a:lnTo>
                <a:lnTo>
                  <a:pt x="28"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687" name="Freeform 111"/>
          <p:cNvSpPr>
            <a:spLocks/>
          </p:cNvSpPr>
          <p:nvPr/>
        </p:nvSpPr>
        <p:spPr bwMode="auto">
          <a:xfrm>
            <a:off x="1989142" y="2433690"/>
            <a:ext cx="26987" cy="46037"/>
          </a:xfrm>
          <a:custGeom>
            <a:avLst/>
            <a:gdLst>
              <a:gd name="T0" fmla="*/ 2147483647 w 39"/>
              <a:gd name="T1" fmla="*/ 0 h 58"/>
              <a:gd name="T2" fmla="*/ 2147483647 w 39"/>
              <a:gd name="T3" fmla="*/ 0 h 58"/>
              <a:gd name="T4" fmla="*/ 2147483647 w 39"/>
              <a:gd name="T5" fmla="*/ 2147483647 h 58"/>
              <a:gd name="T6" fmla="*/ 2147483647 w 39"/>
              <a:gd name="T7" fmla="*/ 2147483647 h 58"/>
              <a:gd name="T8" fmla="*/ 2147483647 w 39"/>
              <a:gd name="T9" fmla="*/ 2147483647 h 58"/>
              <a:gd name="T10" fmla="*/ 2147483647 w 39"/>
              <a:gd name="T11" fmla="*/ 2147483647 h 58"/>
              <a:gd name="T12" fmla="*/ 2147483647 w 39"/>
              <a:gd name="T13" fmla="*/ 2147483647 h 58"/>
              <a:gd name="T14" fmla="*/ 0 w 39"/>
              <a:gd name="T15" fmla="*/ 2147483647 h 58"/>
              <a:gd name="T16" fmla="*/ 0 w 39"/>
              <a:gd name="T17" fmla="*/ 2147483647 h 58"/>
              <a:gd name="T18" fmla="*/ 2147483647 w 39"/>
              <a:gd name="T19" fmla="*/ 2147483647 h 58"/>
              <a:gd name="T20" fmla="*/ 2147483647 w 39"/>
              <a:gd name="T21" fmla="*/ 2147483647 h 58"/>
              <a:gd name="T22" fmla="*/ 2147483647 w 39"/>
              <a:gd name="T23" fmla="*/ 2147483647 h 58"/>
              <a:gd name="T24" fmla="*/ 2147483647 w 39"/>
              <a:gd name="T25" fmla="*/ 2147483647 h 58"/>
              <a:gd name="T26" fmla="*/ 2147483647 w 39"/>
              <a:gd name="T27" fmla="*/ 2147483647 h 58"/>
              <a:gd name="T28" fmla="*/ 2147483647 w 39"/>
              <a:gd name="T29" fmla="*/ 2147483647 h 58"/>
              <a:gd name="T30" fmla="*/ 2147483647 w 39"/>
              <a:gd name="T31" fmla="*/ 2147483647 h 58"/>
              <a:gd name="T32" fmla="*/ 2147483647 w 39"/>
              <a:gd name="T33" fmla="*/ 2147483647 h 58"/>
              <a:gd name="T34" fmla="*/ 2147483647 w 39"/>
              <a:gd name="T35" fmla="*/ 2147483647 h 58"/>
              <a:gd name="T36" fmla="*/ 2147483647 w 39"/>
              <a:gd name="T37" fmla="*/ 2147483647 h 58"/>
              <a:gd name="T38" fmla="*/ 2147483647 w 39"/>
              <a:gd name="T39" fmla="*/ 2147483647 h 58"/>
              <a:gd name="T40" fmla="*/ 2147483647 w 39"/>
              <a:gd name="T41" fmla="*/ 2147483647 h 58"/>
              <a:gd name="T42" fmla="*/ 2147483647 w 39"/>
              <a:gd name="T43" fmla="*/ 2147483647 h 58"/>
              <a:gd name="T44" fmla="*/ 2147483647 w 39"/>
              <a:gd name="T45" fmla="*/ 2147483647 h 58"/>
              <a:gd name="T46" fmla="*/ 2147483647 w 39"/>
              <a:gd name="T47" fmla="*/ 0 h 5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9"/>
              <a:gd name="T73" fmla="*/ 0 h 58"/>
              <a:gd name="T74" fmla="*/ 39 w 39"/>
              <a:gd name="T75" fmla="*/ 58 h 5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9" h="58">
                <a:moveTo>
                  <a:pt x="28" y="0"/>
                </a:moveTo>
                <a:lnTo>
                  <a:pt x="28" y="0"/>
                </a:lnTo>
                <a:lnTo>
                  <a:pt x="26" y="2"/>
                </a:lnTo>
                <a:lnTo>
                  <a:pt x="21" y="6"/>
                </a:lnTo>
                <a:lnTo>
                  <a:pt x="16" y="12"/>
                </a:lnTo>
                <a:lnTo>
                  <a:pt x="9" y="20"/>
                </a:lnTo>
                <a:lnTo>
                  <a:pt x="3" y="29"/>
                </a:lnTo>
                <a:lnTo>
                  <a:pt x="0" y="38"/>
                </a:lnTo>
                <a:lnTo>
                  <a:pt x="0" y="48"/>
                </a:lnTo>
                <a:lnTo>
                  <a:pt x="3" y="57"/>
                </a:lnTo>
                <a:lnTo>
                  <a:pt x="4" y="57"/>
                </a:lnTo>
                <a:lnTo>
                  <a:pt x="8" y="58"/>
                </a:lnTo>
                <a:lnTo>
                  <a:pt x="11" y="58"/>
                </a:lnTo>
                <a:lnTo>
                  <a:pt x="17" y="58"/>
                </a:lnTo>
                <a:lnTo>
                  <a:pt x="23" y="56"/>
                </a:lnTo>
                <a:lnTo>
                  <a:pt x="27" y="51"/>
                </a:lnTo>
                <a:lnTo>
                  <a:pt x="32" y="43"/>
                </a:lnTo>
                <a:lnTo>
                  <a:pt x="35" y="31"/>
                </a:lnTo>
                <a:lnTo>
                  <a:pt x="36" y="27"/>
                </a:lnTo>
                <a:lnTo>
                  <a:pt x="39" y="15"/>
                </a:lnTo>
                <a:lnTo>
                  <a:pt x="36" y="5"/>
                </a:lnTo>
                <a:lnTo>
                  <a:pt x="28" y="0"/>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688" name="Freeform 112"/>
          <p:cNvSpPr>
            <a:spLocks/>
          </p:cNvSpPr>
          <p:nvPr/>
        </p:nvSpPr>
        <p:spPr bwMode="auto">
          <a:xfrm>
            <a:off x="1982839" y="2465389"/>
            <a:ext cx="161925" cy="144462"/>
          </a:xfrm>
          <a:custGeom>
            <a:avLst/>
            <a:gdLst>
              <a:gd name="T0" fmla="*/ 2147483647 w 228"/>
              <a:gd name="T1" fmla="*/ 2147483647 h 181"/>
              <a:gd name="T2" fmla="*/ 2147483647 w 228"/>
              <a:gd name="T3" fmla="*/ 2147483647 h 181"/>
              <a:gd name="T4" fmla="*/ 2147483647 w 228"/>
              <a:gd name="T5" fmla="*/ 2147483647 h 181"/>
              <a:gd name="T6" fmla="*/ 2147483647 w 228"/>
              <a:gd name="T7" fmla="*/ 2147483647 h 181"/>
              <a:gd name="T8" fmla="*/ 2147483647 w 228"/>
              <a:gd name="T9" fmla="*/ 2147483647 h 181"/>
              <a:gd name="T10" fmla="*/ 0 w 228"/>
              <a:gd name="T11" fmla="*/ 2147483647 h 181"/>
              <a:gd name="T12" fmla="*/ 2147483647 w 228"/>
              <a:gd name="T13" fmla="*/ 2147483647 h 181"/>
              <a:gd name="T14" fmla="*/ 2147483647 w 228"/>
              <a:gd name="T15" fmla="*/ 2147483647 h 181"/>
              <a:gd name="T16" fmla="*/ 2147483647 w 228"/>
              <a:gd name="T17" fmla="*/ 2147483647 h 181"/>
              <a:gd name="T18" fmla="*/ 2147483647 w 228"/>
              <a:gd name="T19" fmla="*/ 2147483647 h 181"/>
              <a:gd name="T20" fmla="*/ 2147483647 w 228"/>
              <a:gd name="T21" fmla="*/ 2147483647 h 181"/>
              <a:gd name="T22" fmla="*/ 2147483647 w 228"/>
              <a:gd name="T23" fmla="*/ 2147483647 h 181"/>
              <a:gd name="T24" fmla="*/ 2147483647 w 228"/>
              <a:gd name="T25" fmla="*/ 2147483647 h 181"/>
              <a:gd name="T26" fmla="*/ 2147483647 w 228"/>
              <a:gd name="T27" fmla="*/ 2147483647 h 181"/>
              <a:gd name="T28" fmla="*/ 2147483647 w 228"/>
              <a:gd name="T29" fmla="*/ 2147483647 h 181"/>
              <a:gd name="T30" fmla="*/ 2147483647 w 228"/>
              <a:gd name="T31" fmla="*/ 2147483647 h 181"/>
              <a:gd name="T32" fmla="*/ 2147483647 w 228"/>
              <a:gd name="T33" fmla="*/ 2147483647 h 181"/>
              <a:gd name="T34" fmla="*/ 2147483647 w 228"/>
              <a:gd name="T35" fmla="*/ 2147483647 h 181"/>
              <a:gd name="T36" fmla="*/ 2147483647 w 228"/>
              <a:gd name="T37" fmla="*/ 2147483647 h 181"/>
              <a:gd name="T38" fmla="*/ 2147483647 w 228"/>
              <a:gd name="T39" fmla="*/ 2147483647 h 181"/>
              <a:gd name="T40" fmla="*/ 2147483647 w 228"/>
              <a:gd name="T41" fmla="*/ 2147483647 h 181"/>
              <a:gd name="T42" fmla="*/ 2147483647 w 228"/>
              <a:gd name="T43" fmla="*/ 2147483647 h 181"/>
              <a:gd name="T44" fmla="*/ 2147483647 w 228"/>
              <a:gd name="T45" fmla="*/ 2147483647 h 181"/>
              <a:gd name="T46" fmla="*/ 2147483647 w 228"/>
              <a:gd name="T47" fmla="*/ 2147483647 h 181"/>
              <a:gd name="T48" fmla="*/ 2147483647 w 228"/>
              <a:gd name="T49" fmla="*/ 2147483647 h 181"/>
              <a:gd name="T50" fmla="*/ 2147483647 w 228"/>
              <a:gd name="T51" fmla="*/ 2147483647 h 181"/>
              <a:gd name="T52" fmla="*/ 2147483647 w 228"/>
              <a:gd name="T53" fmla="*/ 2147483647 h 181"/>
              <a:gd name="T54" fmla="*/ 2147483647 w 228"/>
              <a:gd name="T55" fmla="*/ 2147483647 h 181"/>
              <a:gd name="T56" fmla="*/ 2147483647 w 228"/>
              <a:gd name="T57" fmla="*/ 2147483647 h 181"/>
              <a:gd name="T58" fmla="*/ 2147483647 w 228"/>
              <a:gd name="T59" fmla="*/ 2147483647 h 181"/>
              <a:gd name="T60" fmla="*/ 2147483647 w 228"/>
              <a:gd name="T61" fmla="*/ 2147483647 h 181"/>
              <a:gd name="T62" fmla="*/ 2147483647 w 228"/>
              <a:gd name="T63" fmla="*/ 2147483647 h 181"/>
              <a:gd name="T64" fmla="*/ 2147483647 w 228"/>
              <a:gd name="T65" fmla="*/ 2147483647 h 181"/>
              <a:gd name="T66" fmla="*/ 2147483647 w 228"/>
              <a:gd name="T67" fmla="*/ 2147483647 h 181"/>
              <a:gd name="T68" fmla="*/ 2147483647 w 228"/>
              <a:gd name="T69" fmla="*/ 0 h 181"/>
              <a:gd name="T70" fmla="*/ 2147483647 w 228"/>
              <a:gd name="T71" fmla="*/ 2147483647 h 181"/>
              <a:gd name="T72" fmla="*/ 2147483647 w 228"/>
              <a:gd name="T73" fmla="*/ 2147483647 h 181"/>
              <a:gd name="T74" fmla="*/ 2147483647 w 228"/>
              <a:gd name="T75" fmla="*/ 2147483647 h 181"/>
              <a:gd name="T76" fmla="*/ 2147483647 w 228"/>
              <a:gd name="T77" fmla="*/ 2147483647 h 181"/>
              <a:gd name="T78" fmla="*/ 2147483647 w 228"/>
              <a:gd name="T79" fmla="*/ 2147483647 h 181"/>
              <a:gd name="T80" fmla="*/ 2147483647 w 228"/>
              <a:gd name="T81" fmla="*/ 2147483647 h 181"/>
              <a:gd name="T82" fmla="*/ 2147483647 w 228"/>
              <a:gd name="T83" fmla="*/ 2147483647 h 181"/>
              <a:gd name="T84" fmla="*/ 2147483647 w 228"/>
              <a:gd name="T85" fmla="*/ 2147483647 h 181"/>
              <a:gd name="T86" fmla="*/ 2147483647 w 228"/>
              <a:gd name="T87" fmla="*/ 2147483647 h 181"/>
              <a:gd name="T88" fmla="*/ 2147483647 w 228"/>
              <a:gd name="T89" fmla="*/ 2147483647 h 18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28"/>
              <a:gd name="T136" fmla="*/ 0 h 181"/>
              <a:gd name="T137" fmla="*/ 228 w 228"/>
              <a:gd name="T138" fmla="*/ 181 h 18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28" h="181">
                <a:moveTo>
                  <a:pt x="62" y="42"/>
                </a:moveTo>
                <a:lnTo>
                  <a:pt x="59" y="41"/>
                </a:lnTo>
                <a:lnTo>
                  <a:pt x="55" y="39"/>
                </a:lnTo>
                <a:lnTo>
                  <a:pt x="48" y="36"/>
                </a:lnTo>
                <a:lnTo>
                  <a:pt x="40" y="35"/>
                </a:lnTo>
                <a:lnTo>
                  <a:pt x="32" y="38"/>
                </a:lnTo>
                <a:lnTo>
                  <a:pt x="25" y="42"/>
                </a:lnTo>
                <a:lnTo>
                  <a:pt x="20" y="53"/>
                </a:lnTo>
                <a:lnTo>
                  <a:pt x="19" y="69"/>
                </a:lnTo>
                <a:lnTo>
                  <a:pt x="19" y="67"/>
                </a:lnTo>
                <a:lnTo>
                  <a:pt x="18" y="67"/>
                </a:lnTo>
                <a:lnTo>
                  <a:pt x="17" y="74"/>
                </a:lnTo>
                <a:lnTo>
                  <a:pt x="17" y="90"/>
                </a:lnTo>
                <a:lnTo>
                  <a:pt x="16" y="93"/>
                </a:lnTo>
                <a:lnTo>
                  <a:pt x="11" y="96"/>
                </a:lnTo>
                <a:lnTo>
                  <a:pt x="7" y="101"/>
                </a:lnTo>
                <a:lnTo>
                  <a:pt x="3" y="105"/>
                </a:lnTo>
                <a:lnTo>
                  <a:pt x="0" y="111"/>
                </a:lnTo>
                <a:lnTo>
                  <a:pt x="1" y="117"/>
                </a:lnTo>
                <a:lnTo>
                  <a:pt x="7" y="125"/>
                </a:lnTo>
                <a:lnTo>
                  <a:pt x="17" y="133"/>
                </a:lnTo>
                <a:lnTo>
                  <a:pt x="18" y="135"/>
                </a:lnTo>
                <a:lnTo>
                  <a:pt x="23" y="140"/>
                </a:lnTo>
                <a:lnTo>
                  <a:pt x="31" y="144"/>
                </a:lnTo>
                <a:lnTo>
                  <a:pt x="43" y="146"/>
                </a:lnTo>
                <a:lnTo>
                  <a:pt x="47" y="144"/>
                </a:lnTo>
                <a:lnTo>
                  <a:pt x="54" y="141"/>
                </a:lnTo>
                <a:lnTo>
                  <a:pt x="61" y="133"/>
                </a:lnTo>
                <a:lnTo>
                  <a:pt x="64" y="119"/>
                </a:lnTo>
                <a:lnTo>
                  <a:pt x="64" y="120"/>
                </a:lnTo>
                <a:lnTo>
                  <a:pt x="63" y="123"/>
                </a:lnTo>
                <a:lnTo>
                  <a:pt x="63" y="126"/>
                </a:lnTo>
                <a:lnTo>
                  <a:pt x="64" y="130"/>
                </a:lnTo>
                <a:lnTo>
                  <a:pt x="67" y="133"/>
                </a:lnTo>
                <a:lnTo>
                  <a:pt x="72" y="135"/>
                </a:lnTo>
                <a:lnTo>
                  <a:pt x="79" y="136"/>
                </a:lnTo>
                <a:lnTo>
                  <a:pt x="90" y="135"/>
                </a:lnTo>
                <a:lnTo>
                  <a:pt x="93" y="134"/>
                </a:lnTo>
                <a:lnTo>
                  <a:pt x="97" y="132"/>
                </a:lnTo>
                <a:lnTo>
                  <a:pt x="104" y="130"/>
                </a:lnTo>
                <a:lnTo>
                  <a:pt x="110" y="127"/>
                </a:lnTo>
                <a:lnTo>
                  <a:pt x="116" y="126"/>
                </a:lnTo>
                <a:lnTo>
                  <a:pt x="119" y="128"/>
                </a:lnTo>
                <a:lnTo>
                  <a:pt x="118" y="134"/>
                </a:lnTo>
                <a:lnTo>
                  <a:pt x="112" y="143"/>
                </a:lnTo>
                <a:lnTo>
                  <a:pt x="111" y="143"/>
                </a:lnTo>
                <a:lnTo>
                  <a:pt x="108" y="144"/>
                </a:lnTo>
                <a:lnTo>
                  <a:pt x="103" y="147"/>
                </a:lnTo>
                <a:lnTo>
                  <a:pt x="97" y="149"/>
                </a:lnTo>
                <a:lnTo>
                  <a:pt x="90" y="151"/>
                </a:lnTo>
                <a:lnTo>
                  <a:pt x="84" y="156"/>
                </a:lnTo>
                <a:lnTo>
                  <a:pt x="76" y="159"/>
                </a:lnTo>
                <a:lnTo>
                  <a:pt x="67" y="164"/>
                </a:lnTo>
                <a:lnTo>
                  <a:pt x="56" y="171"/>
                </a:lnTo>
                <a:lnTo>
                  <a:pt x="55" y="174"/>
                </a:lnTo>
                <a:lnTo>
                  <a:pt x="62" y="177"/>
                </a:lnTo>
                <a:lnTo>
                  <a:pt x="78" y="180"/>
                </a:lnTo>
                <a:lnTo>
                  <a:pt x="88" y="181"/>
                </a:lnTo>
                <a:lnTo>
                  <a:pt x="97" y="179"/>
                </a:lnTo>
                <a:lnTo>
                  <a:pt x="107" y="174"/>
                </a:lnTo>
                <a:lnTo>
                  <a:pt x="116" y="169"/>
                </a:lnTo>
                <a:lnTo>
                  <a:pt x="125" y="163"/>
                </a:lnTo>
                <a:lnTo>
                  <a:pt x="133" y="157"/>
                </a:lnTo>
                <a:lnTo>
                  <a:pt x="140" y="153"/>
                </a:lnTo>
                <a:lnTo>
                  <a:pt x="147" y="151"/>
                </a:lnTo>
                <a:lnTo>
                  <a:pt x="149" y="148"/>
                </a:lnTo>
                <a:lnTo>
                  <a:pt x="152" y="142"/>
                </a:lnTo>
                <a:lnTo>
                  <a:pt x="159" y="140"/>
                </a:lnTo>
                <a:lnTo>
                  <a:pt x="165" y="146"/>
                </a:lnTo>
                <a:lnTo>
                  <a:pt x="167" y="147"/>
                </a:lnTo>
                <a:lnTo>
                  <a:pt x="172" y="149"/>
                </a:lnTo>
                <a:lnTo>
                  <a:pt x="178" y="148"/>
                </a:lnTo>
                <a:lnTo>
                  <a:pt x="183" y="141"/>
                </a:lnTo>
                <a:lnTo>
                  <a:pt x="187" y="143"/>
                </a:lnTo>
                <a:lnTo>
                  <a:pt x="195" y="146"/>
                </a:lnTo>
                <a:lnTo>
                  <a:pt x="205" y="144"/>
                </a:lnTo>
                <a:lnTo>
                  <a:pt x="216" y="135"/>
                </a:lnTo>
                <a:lnTo>
                  <a:pt x="217" y="133"/>
                </a:lnTo>
                <a:lnTo>
                  <a:pt x="220" y="126"/>
                </a:lnTo>
                <a:lnTo>
                  <a:pt x="224" y="116"/>
                </a:lnTo>
                <a:lnTo>
                  <a:pt x="227" y="104"/>
                </a:lnTo>
                <a:lnTo>
                  <a:pt x="228" y="92"/>
                </a:lnTo>
                <a:lnTo>
                  <a:pt x="228" y="80"/>
                </a:lnTo>
                <a:lnTo>
                  <a:pt x="224" y="72"/>
                </a:lnTo>
                <a:lnTo>
                  <a:pt x="216" y="66"/>
                </a:lnTo>
                <a:lnTo>
                  <a:pt x="214" y="67"/>
                </a:lnTo>
                <a:lnTo>
                  <a:pt x="211" y="70"/>
                </a:lnTo>
                <a:lnTo>
                  <a:pt x="206" y="73"/>
                </a:lnTo>
                <a:lnTo>
                  <a:pt x="202" y="75"/>
                </a:lnTo>
                <a:lnTo>
                  <a:pt x="196" y="77"/>
                </a:lnTo>
                <a:lnTo>
                  <a:pt x="190" y="75"/>
                </a:lnTo>
                <a:lnTo>
                  <a:pt x="185" y="72"/>
                </a:lnTo>
                <a:lnTo>
                  <a:pt x="181" y="63"/>
                </a:lnTo>
                <a:lnTo>
                  <a:pt x="180" y="62"/>
                </a:lnTo>
                <a:lnTo>
                  <a:pt x="178" y="57"/>
                </a:lnTo>
                <a:lnTo>
                  <a:pt x="173" y="48"/>
                </a:lnTo>
                <a:lnTo>
                  <a:pt x="169" y="34"/>
                </a:lnTo>
                <a:lnTo>
                  <a:pt x="167" y="31"/>
                </a:lnTo>
                <a:lnTo>
                  <a:pt x="166" y="25"/>
                </a:lnTo>
                <a:lnTo>
                  <a:pt x="166" y="19"/>
                </a:lnTo>
                <a:lnTo>
                  <a:pt x="165" y="13"/>
                </a:lnTo>
                <a:lnTo>
                  <a:pt x="165" y="9"/>
                </a:lnTo>
                <a:lnTo>
                  <a:pt x="165" y="4"/>
                </a:lnTo>
                <a:lnTo>
                  <a:pt x="165" y="1"/>
                </a:lnTo>
                <a:lnTo>
                  <a:pt x="165" y="0"/>
                </a:lnTo>
                <a:lnTo>
                  <a:pt x="163" y="0"/>
                </a:lnTo>
                <a:lnTo>
                  <a:pt x="158" y="1"/>
                </a:lnTo>
                <a:lnTo>
                  <a:pt x="152" y="3"/>
                </a:lnTo>
                <a:lnTo>
                  <a:pt x="144" y="7"/>
                </a:lnTo>
                <a:lnTo>
                  <a:pt x="138" y="12"/>
                </a:lnTo>
                <a:lnTo>
                  <a:pt x="133" y="19"/>
                </a:lnTo>
                <a:lnTo>
                  <a:pt x="129" y="30"/>
                </a:lnTo>
                <a:lnTo>
                  <a:pt x="131" y="42"/>
                </a:lnTo>
                <a:lnTo>
                  <a:pt x="129" y="43"/>
                </a:lnTo>
                <a:lnTo>
                  <a:pt x="129" y="48"/>
                </a:lnTo>
                <a:lnTo>
                  <a:pt x="132" y="54"/>
                </a:lnTo>
                <a:lnTo>
                  <a:pt x="141" y="58"/>
                </a:lnTo>
                <a:lnTo>
                  <a:pt x="140" y="61"/>
                </a:lnTo>
                <a:lnTo>
                  <a:pt x="136" y="67"/>
                </a:lnTo>
                <a:lnTo>
                  <a:pt x="131" y="75"/>
                </a:lnTo>
                <a:lnTo>
                  <a:pt x="126" y="85"/>
                </a:lnTo>
                <a:lnTo>
                  <a:pt x="120" y="92"/>
                </a:lnTo>
                <a:lnTo>
                  <a:pt x="115" y="96"/>
                </a:lnTo>
                <a:lnTo>
                  <a:pt x="111" y="95"/>
                </a:lnTo>
                <a:lnTo>
                  <a:pt x="110" y="87"/>
                </a:lnTo>
                <a:lnTo>
                  <a:pt x="110" y="84"/>
                </a:lnTo>
                <a:lnTo>
                  <a:pt x="109" y="78"/>
                </a:lnTo>
                <a:lnTo>
                  <a:pt x="108" y="72"/>
                </a:lnTo>
                <a:lnTo>
                  <a:pt x="107" y="66"/>
                </a:lnTo>
                <a:lnTo>
                  <a:pt x="104" y="61"/>
                </a:lnTo>
                <a:lnTo>
                  <a:pt x="102" y="56"/>
                </a:lnTo>
                <a:lnTo>
                  <a:pt x="98" y="53"/>
                </a:lnTo>
                <a:lnTo>
                  <a:pt x="94" y="50"/>
                </a:lnTo>
                <a:lnTo>
                  <a:pt x="84" y="51"/>
                </a:lnTo>
                <a:lnTo>
                  <a:pt x="73" y="55"/>
                </a:lnTo>
                <a:lnTo>
                  <a:pt x="66" y="54"/>
                </a:lnTo>
                <a:lnTo>
                  <a:pt x="62" y="4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689" name="Freeform 113"/>
          <p:cNvSpPr>
            <a:spLocks/>
          </p:cNvSpPr>
          <p:nvPr/>
        </p:nvSpPr>
        <p:spPr bwMode="auto">
          <a:xfrm>
            <a:off x="1982839" y="2465389"/>
            <a:ext cx="161925" cy="144462"/>
          </a:xfrm>
          <a:custGeom>
            <a:avLst/>
            <a:gdLst>
              <a:gd name="T0" fmla="*/ 2147483647 w 228"/>
              <a:gd name="T1" fmla="*/ 2147483647 h 181"/>
              <a:gd name="T2" fmla="*/ 2147483647 w 228"/>
              <a:gd name="T3" fmla="*/ 2147483647 h 181"/>
              <a:gd name="T4" fmla="*/ 2147483647 w 228"/>
              <a:gd name="T5" fmla="*/ 2147483647 h 181"/>
              <a:gd name="T6" fmla="*/ 2147483647 w 228"/>
              <a:gd name="T7" fmla="*/ 2147483647 h 181"/>
              <a:gd name="T8" fmla="*/ 2147483647 w 228"/>
              <a:gd name="T9" fmla="*/ 2147483647 h 181"/>
              <a:gd name="T10" fmla="*/ 2147483647 w 228"/>
              <a:gd name="T11" fmla="*/ 2147483647 h 181"/>
              <a:gd name="T12" fmla="*/ 0 w 228"/>
              <a:gd name="T13" fmla="*/ 2147483647 h 181"/>
              <a:gd name="T14" fmla="*/ 2147483647 w 228"/>
              <a:gd name="T15" fmla="*/ 2147483647 h 181"/>
              <a:gd name="T16" fmla="*/ 2147483647 w 228"/>
              <a:gd name="T17" fmla="*/ 2147483647 h 181"/>
              <a:gd name="T18" fmla="*/ 2147483647 w 228"/>
              <a:gd name="T19" fmla="*/ 2147483647 h 181"/>
              <a:gd name="T20" fmla="*/ 2147483647 w 228"/>
              <a:gd name="T21" fmla="*/ 2147483647 h 181"/>
              <a:gd name="T22" fmla="*/ 2147483647 w 228"/>
              <a:gd name="T23" fmla="*/ 2147483647 h 181"/>
              <a:gd name="T24" fmla="*/ 2147483647 w 228"/>
              <a:gd name="T25" fmla="*/ 2147483647 h 181"/>
              <a:gd name="T26" fmla="*/ 2147483647 w 228"/>
              <a:gd name="T27" fmla="*/ 2147483647 h 181"/>
              <a:gd name="T28" fmla="*/ 2147483647 w 228"/>
              <a:gd name="T29" fmla="*/ 2147483647 h 181"/>
              <a:gd name="T30" fmla="*/ 2147483647 w 228"/>
              <a:gd name="T31" fmla="*/ 2147483647 h 181"/>
              <a:gd name="T32" fmla="*/ 2147483647 w 228"/>
              <a:gd name="T33" fmla="*/ 2147483647 h 181"/>
              <a:gd name="T34" fmla="*/ 2147483647 w 228"/>
              <a:gd name="T35" fmla="*/ 2147483647 h 181"/>
              <a:gd name="T36" fmla="*/ 2147483647 w 228"/>
              <a:gd name="T37" fmla="*/ 2147483647 h 181"/>
              <a:gd name="T38" fmla="*/ 2147483647 w 228"/>
              <a:gd name="T39" fmla="*/ 2147483647 h 181"/>
              <a:gd name="T40" fmla="*/ 2147483647 w 228"/>
              <a:gd name="T41" fmla="*/ 2147483647 h 181"/>
              <a:gd name="T42" fmla="*/ 2147483647 w 228"/>
              <a:gd name="T43" fmla="*/ 2147483647 h 181"/>
              <a:gd name="T44" fmla="*/ 2147483647 w 228"/>
              <a:gd name="T45" fmla="*/ 2147483647 h 181"/>
              <a:gd name="T46" fmla="*/ 2147483647 w 228"/>
              <a:gd name="T47" fmla="*/ 2147483647 h 181"/>
              <a:gd name="T48" fmla="*/ 2147483647 w 228"/>
              <a:gd name="T49" fmla="*/ 2147483647 h 181"/>
              <a:gd name="T50" fmla="*/ 2147483647 w 228"/>
              <a:gd name="T51" fmla="*/ 2147483647 h 181"/>
              <a:gd name="T52" fmla="*/ 2147483647 w 228"/>
              <a:gd name="T53" fmla="*/ 2147483647 h 181"/>
              <a:gd name="T54" fmla="*/ 2147483647 w 228"/>
              <a:gd name="T55" fmla="*/ 2147483647 h 181"/>
              <a:gd name="T56" fmla="*/ 2147483647 w 228"/>
              <a:gd name="T57" fmla="*/ 2147483647 h 181"/>
              <a:gd name="T58" fmla="*/ 2147483647 w 228"/>
              <a:gd name="T59" fmla="*/ 2147483647 h 181"/>
              <a:gd name="T60" fmla="*/ 2147483647 w 228"/>
              <a:gd name="T61" fmla="*/ 2147483647 h 181"/>
              <a:gd name="T62" fmla="*/ 2147483647 w 228"/>
              <a:gd name="T63" fmla="*/ 2147483647 h 181"/>
              <a:gd name="T64" fmla="*/ 2147483647 w 228"/>
              <a:gd name="T65" fmla="*/ 2147483647 h 181"/>
              <a:gd name="T66" fmla="*/ 2147483647 w 228"/>
              <a:gd name="T67" fmla="*/ 2147483647 h 181"/>
              <a:gd name="T68" fmla="*/ 2147483647 w 228"/>
              <a:gd name="T69" fmla="*/ 2147483647 h 181"/>
              <a:gd name="T70" fmla="*/ 2147483647 w 228"/>
              <a:gd name="T71" fmla="*/ 2147483647 h 181"/>
              <a:gd name="T72" fmla="*/ 2147483647 w 228"/>
              <a:gd name="T73" fmla="*/ 2147483647 h 181"/>
              <a:gd name="T74" fmla="*/ 2147483647 w 228"/>
              <a:gd name="T75" fmla="*/ 2147483647 h 181"/>
              <a:gd name="T76" fmla="*/ 2147483647 w 228"/>
              <a:gd name="T77" fmla="*/ 2147483647 h 181"/>
              <a:gd name="T78" fmla="*/ 2147483647 w 228"/>
              <a:gd name="T79" fmla="*/ 2147483647 h 181"/>
              <a:gd name="T80" fmla="*/ 2147483647 w 228"/>
              <a:gd name="T81" fmla="*/ 0 h 181"/>
              <a:gd name="T82" fmla="*/ 2147483647 w 228"/>
              <a:gd name="T83" fmla="*/ 2147483647 h 181"/>
              <a:gd name="T84" fmla="*/ 2147483647 w 228"/>
              <a:gd name="T85" fmla="*/ 2147483647 h 181"/>
              <a:gd name="T86" fmla="*/ 2147483647 w 228"/>
              <a:gd name="T87" fmla="*/ 2147483647 h 181"/>
              <a:gd name="T88" fmla="*/ 2147483647 w 228"/>
              <a:gd name="T89" fmla="*/ 2147483647 h 181"/>
              <a:gd name="T90" fmla="*/ 2147483647 w 228"/>
              <a:gd name="T91" fmla="*/ 2147483647 h 181"/>
              <a:gd name="T92" fmla="*/ 2147483647 w 228"/>
              <a:gd name="T93" fmla="*/ 2147483647 h 181"/>
              <a:gd name="T94" fmla="*/ 2147483647 w 228"/>
              <a:gd name="T95" fmla="*/ 2147483647 h 181"/>
              <a:gd name="T96" fmla="*/ 2147483647 w 228"/>
              <a:gd name="T97" fmla="*/ 2147483647 h 181"/>
              <a:gd name="T98" fmla="*/ 2147483647 w 228"/>
              <a:gd name="T99" fmla="*/ 2147483647 h 181"/>
              <a:gd name="T100" fmla="*/ 2147483647 w 228"/>
              <a:gd name="T101" fmla="*/ 2147483647 h 181"/>
              <a:gd name="T102" fmla="*/ 2147483647 w 228"/>
              <a:gd name="T103" fmla="*/ 2147483647 h 181"/>
              <a:gd name="T104" fmla="*/ 2147483647 w 228"/>
              <a:gd name="T105" fmla="*/ 2147483647 h 18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8"/>
              <a:gd name="T160" fmla="*/ 0 h 181"/>
              <a:gd name="T161" fmla="*/ 228 w 228"/>
              <a:gd name="T162" fmla="*/ 181 h 18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8" h="181">
                <a:moveTo>
                  <a:pt x="62" y="42"/>
                </a:moveTo>
                <a:lnTo>
                  <a:pt x="62" y="42"/>
                </a:lnTo>
                <a:lnTo>
                  <a:pt x="59" y="41"/>
                </a:lnTo>
                <a:lnTo>
                  <a:pt x="55" y="39"/>
                </a:lnTo>
                <a:lnTo>
                  <a:pt x="48" y="36"/>
                </a:lnTo>
                <a:lnTo>
                  <a:pt x="40" y="35"/>
                </a:lnTo>
                <a:lnTo>
                  <a:pt x="32" y="38"/>
                </a:lnTo>
                <a:lnTo>
                  <a:pt x="25" y="42"/>
                </a:lnTo>
                <a:lnTo>
                  <a:pt x="20" y="53"/>
                </a:lnTo>
                <a:lnTo>
                  <a:pt x="19" y="69"/>
                </a:lnTo>
                <a:lnTo>
                  <a:pt x="19" y="67"/>
                </a:lnTo>
                <a:lnTo>
                  <a:pt x="18" y="67"/>
                </a:lnTo>
                <a:lnTo>
                  <a:pt x="17" y="74"/>
                </a:lnTo>
                <a:lnTo>
                  <a:pt x="17" y="90"/>
                </a:lnTo>
                <a:lnTo>
                  <a:pt x="16" y="93"/>
                </a:lnTo>
                <a:lnTo>
                  <a:pt x="11" y="96"/>
                </a:lnTo>
                <a:lnTo>
                  <a:pt x="7" y="101"/>
                </a:lnTo>
                <a:lnTo>
                  <a:pt x="3" y="105"/>
                </a:lnTo>
                <a:lnTo>
                  <a:pt x="0" y="111"/>
                </a:lnTo>
                <a:lnTo>
                  <a:pt x="1" y="117"/>
                </a:lnTo>
                <a:lnTo>
                  <a:pt x="7" y="125"/>
                </a:lnTo>
                <a:lnTo>
                  <a:pt x="17" y="133"/>
                </a:lnTo>
                <a:lnTo>
                  <a:pt x="18" y="135"/>
                </a:lnTo>
                <a:lnTo>
                  <a:pt x="23" y="140"/>
                </a:lnTo>
                <a:lnTo>
                  <a:pt x="31" y="144"/>
                </a:lnTo>
                <a:lnTo>
                  <a:pt x="43" y="146"/>
                </a:lnTo>
                <a:lnTo>
                  <a:pt x="47" y="144"/>
                </a:lnTo>
                <a:lnTo>
                  <a:pt x="54" y="141"/>
                </a:lnTo>
                <a:lnTo>
                  <a:pt x="61" y="133"/>
                </a:lnTo>
                <a:lnTo>
                  <a:pt x="64" y="119"/>
                </a:lnTo>
                <a:lnTo>
                  <a:pt x="64" y="120"/>
                </a:lnTo>
                <a:lnTo>
                  <a:pt x="63" y="123"/>
                </a:lnTo>
                <a:lnTo>
                  <a:pt x="63" y="126"/>
                </a:lnTo>
                <a:lnTo>
                  <a:pt x="64" y="130"/>
                </a:lnTo>
                <a:lnTo>
                  <a:pt x="67" y="133"/>
                </a:lnTo>
                <a:lnTo>
                  <a:pt x="72" y="135"/>
                </a:lnTo>
                <a:lnTo>
                  <a:pt x="79" y="136"/>
                </a:lnTo>
                <a:lnTo>
                  <a:pt x="90" y="135"/>
                </a:lnTo>
                <a:lnTo>
                  <a:pt x="93" y="134"/>
                </a:lnTo>
                <a:lnTo>
                  <a:pt x="97" y="132"/>
                </a:lnTo>
                <a:lnTo>
                  <a:pt x="104" y="130"/>
                </a:lnTo>
                <a:lnTo>
                  <a:pt x="110" y="127"/>
                </a:lnTo>
                <a:lnTo>
                  <a:pt x="116" y="126"/>
                </a:lnTo>
                <a:lnTo>
                  <a:pt x="119" y="128"/>
                </a:lnTo>
                <a:lnTo>
                  <a:pt x="118" y="134"/>
                </a:lnTo>
                <a:lnTo>
                  <a:pt x="112" y="143"/>
                </a:lnTo>
                <a:lnTo>
                  <a:pt x="111" y="143"/>
                </a:lnTo>
                <a:lnTo>
                  <a:pt x="108" y="144"/>
                </a:lnTo>
                <a:lnTo>
                  <a:pt x="103" y="147"/>
                </a:lnTo>
                <a:lnTo>
                  <a:pt x="97" y="149"/>
                </a:lnTo>
                <a:lnTo>
                  <a:pt x="90" y="151"/>
                </a:lnTo>
                <a:lnTo>
                  <a:pt x="84" y="156"/>
                </a:lnTo>
                <a:lnTo>
                  <a:pt x="76" y="159"/>
                </a:lnTo>
                <a:lnTo>
                  <a:pt x="67" y="164"/>
                </a:lnTo>
                <a:lnTo>
                  <a:pt x="56" y="171"/>
                </a:lnTo>
                <a:lnTo>
                  <a:pt x="55" y="174"/>
                </a:lnTo>
                <a:lnTo>
                  <a:pt x="62" y="177"/>
                </a:lnTo>
                <a:lnTo>
                  <a:pt x="78" y="180"/>
                </a:lnTo>
                <a:lnTo>
                  <a:pt x="88" y="181"/>
                </a:lnTo>
                <a:lnTo>
                  <a:pt x="97" y="179"/>
                </a:lnTo>
                <a:lnTo>
                  <a:pt x="107" y="174"/>
                </a:lnTo>
                <a:lnTo>
                  <a:pt x="116" y="169"/>
                </a:lnTo>
                <a:lnTo>
                  <a:pt x="125" y="163"/>
                </a:lnTo>
                <a:lnTo>
                  <a:pt x="133" y="157"/>
                </a:lnTo>
                <a:lnTo>
                  <a:pt x="140" y="153"/>
                </a:lnTo>
                <a:lnTo>
                  <a:pt x="147" y="151"/>
                </a:lnTo>
                <a:lnTo>
                  <a:pt x="149" y="148"/>
                </a:lnTo>
                <a:lnTo>
                  <a:pt x="152" y="142"/>
                </a:lnTo>
                <a:lnTo>
                  <a:pt x="159" y="140"/>
                </a:lnTo>
                <a:lnTo>
                  <a:pt x="165" y="146"/>
                </a:lnTo>
                <a:lnTo>
                  <a:pt x="167" y="147"/>
                </a:lnTo>
                <a:lnTo>
                  <a:pt x="172" y="149"/>
                </a:lnTo>
                <a:lnTo>
                  <a:pt x="178" y="148"/>
                </a:lnTo>
                <a:lnTo>
                  <a:pt x="183" y="141"/>
                </a:lnTo>
                <a:lnTo>
                  <a:pt x="187" y="143"/>
                </a:lnTo>
                <a:lnTo>
                  <a:pt x="195" y="146"/>
                </a:lnTo>
                <a:lnTo>
                  <a:pt x="205" y="144"/>
                </a:lnTo>
                <a:lnTo>
                  <a:pt x="216" y="135"/>
                </a:lnTo>
                <a:lnTo>
                  <a:pt x="217" y="133"/>
                </a:lnTo>
                <a:lnTo>
                  <a:pt x="220" y="126"/>
                </a:lnTo>
                <a:lnTo>
                  <a:pt x="224" y="116"/>
                </a:lnTo>
                <a:lnTo>
                  <a:pt x="227" y="104"/>
                </a:lnTo>
                <a:lnTo>
                  <a:pt x="228" y="92"/>
                </a:lnTo>
                <a:lnTo>
                  <a:pt x="228" y="80"/>
                </a:lnTo>
                <a:lnTo>
                  <a:pt x="224" y="72"/>
                </a:lnTo>
                <a:lnTo>
                  <a:pt x="216" y="66"/>
                </a:lnTo>
                <a:lnTo>
                  <a:pt x="214" y="67"/>
                </a:lnTo>
                <a:lnTo>
                  <a:pt x="211" y="70"/>
                </a:lnTo>
                <a:lnTo>
                  <a:pt x="206" y="73"/>
                </a:lnTo>
                <a:lnTo>
                  <a:pt x="202" y="75"/>
                </a:lnTo>
                <a:lnTo>
                  <a:pt x="196" y="77"/>
                </a:lnTo>
                <a:lnTo>
                  <a:pt x="190" y="75"/>
                </a:lnTo>
                <a:lnTo>
                  <a:pt x="185" y="72"/>
                </a:lnTo>
                <a:lnTo>
                  <a:pt x="181" y="63"/>
                </a:lnTo>
                <a:lnTo>
                  <a:pt x="180" y="62"/>
                </a:lnTo>
                <a:lnTo>
                  <a:pt x="178" y="57"/>
                </a:lnTo>
                <a:lnTo>
                  <a:pt x="173" y="48"/>
                </a:lnTo>
                <a:lnTo>
                  <a:pt x="169" y="34"/>
                </a:lnTo>
                <a:lnTo>
                  <a:pt x="167" y="31"/>
                </a:lnTo>
                <a:lnTo>
                  <a:pt x="166" y="25"/>
                </a:lnTo>
                <a:lnTo>
                  <a:pt x="166" y="19"/>
                </a:lnTo>
                <a:lnTo>
                  <a:pt x="165" y="13"/>
                </a:lnTo>
                <a:lnTo>
                  <a:pt x="165" y="9"/>
                </a:lnTo>
                <a:lnTo>
                  <a:pt x="165" y="4"/>
                </a:lnTo>
                <a:lnTo>
                  <a:pt x="165" y="1"/>
                </a:lnTo>
                <a:lnTo>
                  <a:pt x="165" y="0"/>
                </a:lnTo>
                <a:lnTo>
                  <a:pt x="163" y="0"/>
                </a:lnTo>
                <a:lnTo>
                  <a:pt x="158" y="1"/>
                </a:lnTo>
                <a:lnTo>
                  <a:pt x="152" y="3"/>
                </a:lnTo>
                <a:lnTo>
                  <a:pt x="144" y="7"/>
                </a:lnTo>
                <a:lnTo>
                  <a:pt x="138" y="12"/>
                </a:lnTo>
                <a:lnTo>
                  <a:pt x="133" y="19"/>
                </a:lnTo>
                <a:lnTo>
                  <a:pt x="129" y="30"/>
                </a:lnTo>
                <a:lnTo>
                  <a:pt x="131" y="42"/>
                </a:lnTo>
                <a:lnTo>
                  <a:pt x="129" y="43"/>
                </a:lnTo>
                <a:lnTo>
                  <a:pt x="129" y="48"/>
                </a:lnTo>
                <a:lnTo>
                  <a:pt x="132" y="54"/>
                </a:lnTo>
                <a:lnTo>
                  <a:pt x="141" y="58"/>
                </a:lnTo>
                <a:lnTo>
                  <a:pt x="140" y="61"/>
                </a:lnTo>
                <a:lnTo>
                  <a:pt x="136" y="67"/>
                </a:lnTo>
                <a:lnTo>
                  <a:pt x="131" y="75"/>
                </a:lnTo>
                <a:lnTo>
                  <a:pt x="126" y="85"/>
                </a:lnTo>
                <a:lnTo>
                  <a:pt x="120" y="92"/>
                </a:lnTo>
                <a:lnTo>
                  <a:pt x="115" y="96"/>
                </a:lnTo>
                <a:lnTo>
                  <a:pt x="111" y="95"/>
                </a:lnTo>
                <a:lnTo>
                  <a:pt x="110" y="87"/>
                </a:lnTo>
                <a:lnTo>
                  <a:pt x="110" y="84"/>
                </a:lnTo>
                <a:lnTo>
                  <a:pt x="109" y="78"/>
                </a:lnTo>
                <a:lnTo>
                  <a:pt x="108" y="72"/>
                </a:lnTo>
                <a:lnTo>
                  <a:pt x="107" y="66"/>
                </a:lnTo>
                <a:lnTo>
                  <a:pt x="104" y="61"/>
                </a:lnTo>
                <a:lnTo>
                  <a:pt x="102" y="56"/>
                </a:lnTo>
                <a:lnTo>
                  <a:pt x="98" y="53"/>
                </a:lnTo>
                <a:lnTo>
                  <a:pt x="94" y="50"/>
                </a:lnTo>
                <a:lnTo>
                  <a:pt x="84" y="51"/>
                </a:lnTo>
                <a:lnTo>
                  <a:pt x="73" y="55"/>
                </a:lnTo>
                <a:lnTo>
                  <a:pt x="66" y="54"/>
                </a:lnTo>
                <a:lnTo>
                  <a:pt x="62" y="42"/>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690" name="Freeform 114"/>
          <p:cNvSpPr>
            <a:spLocks/>
          </p:cNvSpPr>
          <p:nvPr/>
        </p:nvSpPr>
        <p:spPr bwMode="auto">
          <a:xfrm>
            <a:off x="2238377" y="2259014"/>
            <a:ext cx="28575" cy="76200"/>
          </a:xfrm>
          <a:custGeom>
            <a:avLst/>
            <a:gdLst>
              <a:gd name="T0" fmla="*/ 2147483647 w 39"/>
              <a:gd name="T1" fmla="*/ 2147483647 h 95"/>
              <a:gd name="T2" fmla="*/ 2147483647 w 39"/>
              <a:gd name="T3" fmla="*/ 2147483647 h 95"/>
              <a:gd name="T4" fmla="*/ 2147483647 w 39"/>
              <a:gd name="T5" fmla="*/ 2147483647 h 95"/>
              <a:gd name="T6" fmla="*/ 2147483647 w 39"/>
              <a:gd name="T7" fmla="*/ 2147483647 h 95"/>
              <a:gd name="T8" fmla="*/ 2147483647 w 39"/>
              <a:gd name="T9" fmla="*/ 0 h 95"/>
              <a:gd name="T10" fmla="*/ 2147483647 w 39"/>
              <a:gd name="T11" fmla="*/ 0 h 95"/>
              <a:gd name="T12" fmla="*/ 2147483647 w 39"/>
              <a:gd name="T13" fmla="*/ 2147483647 h 95"/>
              <a:gd name="T14" fmla="*/ 2147483647 w 39"/>
              <a:gd name="T15" fmla="*/ 2147483647 h 95"/>
              <a:gd name="T16" fmla="*/ 0 w 39"/>
              <a:gd name="T17" fmla="*/ 2147483647 h 95"/>
              <a:gd name="T18" fmla="*/ 0 w 39"/>
              <a:gd name="T19" fmla="*/ 2147483647 h 95"/>
              <a:gd name="T20" fmla="*/ 0 w 39"/>
              <a:gd name="T21" fmla="*/ 2147483647 h 95"/>
              <a:gd name="T22" fmla="*/ 2147483647 w 39"/>
              <a:gd name="T23" fmla="*/ 2147483647 h 95"/>
              <a:gd name="T24" fmla="*/ 2147483647 w 39"/>
              <a:gd name="T25" fmla="*/ 2147483647 h 95"/>
              <a:gd name="T26" fmla="*/ 2147483647 w 39"/>
              <a:gd name="T27" fmla="*/ 2147483647 h 95"/>
              <a:gd name="T28" fmla="*/ 2147483647 w 39"/>
              <a:gd name="T29" fmla="*/ 2147483647 h 95"/>
              <a:gd name="T30" fmla="*/ 2147483647 w 39"/>
              <a:gd name="T31" fmla="*/ 2147483647 h 95"/>
              <a:gd name="T32" fmla="*/ 2147483647 w 39"/>
              <a:gd name="T33" fmla="*/ 2147483647 h 95"/>
              <a:gd name="T34" fmla="*/ 2147483647 w 39"/>
              <a:gd name="T35" fmla="*/ 2147483647 h 95"/>
              <a:gd name="T36" fmla="*/ 2147483647 w 39"/>
              <a:gd name="T37" fmla="*/ 2147483647 h 95"/>
              <a:gd name="T38" fmla="*/ 2147483647 w 39"/>
              <a:gd name="T39" fmla="*/ 2147483647 h 95"/>
              <a:gd name="T40" fmla="*/ 2147483647 w 39"/>
              <a:gd name="T41" fmla="*/ 2147483647 h 95"/>
              <a:gd name="T42" fmla="*/ 2147483647 w 39"/>
              <a:gd name="T43" fmla="*/ 2147483647 h 9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9"/>
              <a:gd name="T67" fmla="*/ 0 h 95"/>
              <a:gd name="T68" fmla="*/ 39 w 39"/>
              <a:gd name="T69" fmla="*/ 95 h 9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9" h="95">
                <a:moveTo>
                  <a:pt x="18" y="17"/>
                </a:moveTo>
                <a:lnTo>
                  <a:pt x="16" y="15"/>
                </a:lnTo>
                <a:lnTo>
                  <a:pt x="15" y="10"/>
                </a:lnTo>
                <a:lnTo>
                  <a:pt x="12" y="4"/>
                </a:lnTo>
                <a:lnTo>
                  <a:pt x="10" y="0"/>
                </a:lnTo>
                <a:lnTo>
                  <a:pt x="6" y="0"/>
                </a:lnTo>
                <a:lnTo>
                  <a:pt x="3" y="6"/>
                </a:lnTo>
                <a:lnTo>
                  <a:pt x="2" y="21"/>
                </a:lnTo>
                <a:lnTo>
                  <a:pt x="0" y="45"/>
                </a:lnTo>
                <a:lnTo>
                  <a:pt x="0" y="47"/>
                </a:lnTo>
                <a:lnTo>
                  <a:pt x="0" y="52"/>
                </a:lnTo>
                <a:lnTo>
                  <a:pt x="2" y="59"/>
                </a:lnTo>
                <a:lnTo>
                  <a:pt x="5" y="67"/>
                </a:lnTo>
                <a:lnTo>
                  <a:pt x="8" y="76"/>
                </a:lnTo>
                <a:lnTo>
                  <a:pt x="14" y="84"/>
                </a:lnTo>
                <a:lnTo>
                  <a:pt x="22" y="91"/>
                </a:lnTo>
                <a:lnTo>
                  <a:pt x="33" y="95"/>
                </a:lnTo>
                <a:lnTo>
                  <a:pt x="35" y="95"/>
                </a:lnTo>
                <a:lnTo>
                  <a:pt x="39" y="92"/>
                </a:lnTo>
                <a:lnTo>
                  <a:pt x="39" y="83"/>
                </a:lnTo>
                <a:lnTo>
                  <a:pt x="33" y="67"/>
                </a:lnTo>
                <a:lnTo>
                  <a:pt x="18" y="1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691" name="Freeform 115"/>
          <p:cNvSpPr>
            <a:spLocks/>
          </p:cNvSpPr>
          <p:nvPr/>
        </p:nvSpPr>
        <p:spPr bwMode="auto">
          <a:xfrm>
            <a:off x="2238377" y="2259014"/>
            <a:ext cx="28575" cy="76200"/>
          </a:xfrm>
          <a:custGeom>
            <a:avLst/>
            <a:gdLst>
              <a:gd name="T0" fmla="*/ 2147483647 w 39"/>
              <a:gd name="T1" fmla="*/ 2147483647 h 95"/>
              <a:gd name="T2" fmla="*/ 2147483647 w 39"/>
              <a:gd name="T3" fmla="*/ 2147483647 h 95"/>
              <a:gd name="T4" fmla="*/ 2147483647 w 39"/>
              <a:gd name="T5" fmla="*/ 2147483647 h 95"/>
              <a:gd name="T6" fmla="*/ 2147483647 w 39"/>
              <a:gd name="T7" fmla="*/ 2147483647 h 95"/>
              <a:gd name="T8" fmla="*/ 2147483647 w 39"/>
              <a:gd name="T9" fmla="*/ 2147483647 h 95"/>
              <a:gd name="T10" fmla="*/ 2147483647 w 39"/>
              <a:gd name="T11" fmla="*/ 0 h 95"/>
              <a:gd name="T12" fmla="*/ 2147483647 w 39"/>
              <a:gd name="T13" fmla="*/ 0 h 95"/>
              <a:gd name="T14" fmla="*/ 2147483647 w 39"/>
              <a:gd name="T15" fmla="*/ 2147483647 h 95"/>
              <a:gd name="T16" fmla="*/ 2147483647 w 39"/>
              <a:gd name="T17" fmla="*/ 2147483647 h 95"/>
              <a:gd name="T18" fmla="*/ 0 w 39"/>
              <a:gd name="T19" fmla="*/ 2147483647 h 95"/>
              <a:gd name="T20" fmla="*/ 0 w 39"/>
              <a:gd name="T21" fmla="*/ 2147483647 h 95"/>
              <a:gd name="T22" fmla="*/ 0 w 39"/>
              <a:gd name="T23" fmla="*/ 2147483647 h 95"/>
              <a:gd name="T24" fmla="*/ 0 w 39"/>
              <a:gd name="T25" fmla="*/ 2147483647 h 95"/>
              <a:gd name="T26" fmla="*/ 2147483647 w 39"/>
              <a:gd name="T27" fmla="*/ 2147483647 h 95"/>
              <a:gd name="T28" fmla="*/ 2147483647 w 39"/>
              <a:gd name="T29" fmla="*/ 2147483647 h 95"/>
              <a:gd name="T30" fmla="*/ 2147483647 w 39"/>
              <a:gd name="T31" fmla="*/ 2147483647 h 95"/>
              <a:gd name="T32" fmla="*/ 2147483647 w 39"/>
              <a:gd name="T33" fmla="*/ 2147483647 h 95"/>
              <a:gd name="T34" fmla="*/ 2147483647 w 39"/>
              <a:gd name="T35" fmla="*/ 2147483647 h 95"/>
              <a:gd name="T36" fmla="*/ 2147483647 w 39"/>
              <a:gd name="T37" fmla="*/ 2147483647 h 95"/>
              <a:gd name="T38" fmla="*/ 2147483647 w 39"/>
              <a:gd name="T39" fmla="*/ 2147483647 h 95"/>
              <a:gd name="T40" fmla="*/ 2147483647 w 39"/>
              <a:gd name="T41" fmla="*/ 2147483647 h 95"/>
              <a:gd name="T42" fmla="*/ 2147483647 w 39"/>
              <a:gd name="T43" fmla="*/ 2147483647 h 95"/>
              <a:gd name="T44" fmla="*/ 2147483647 w 39"/>
              <a:gd name="T45" fmla="*/ 2147483647 h 95"/>
              <a:gd name="T46" fmla="*/ 2147483647 w 39"/>
              <a:gd name="T47" fmla="*/ 2147483647 h 95"/>
              <a:gd name="T48" fmla="*/ 2147483647 w 39"/>
              <a:gd name="T49" fmla="*/ 2147483647 h 9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9"/>
              <a:gd name="T76" fmla="*/ 0 h 95"/>
              <a:gd name="T77" fmla="*/ 39 w 39"/>
              <a:gd name="T78" fmla="*/ 95 h 9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9" h="95">
                <a:moveTo>
                  <a:pt x="18" y="17"/>
                </a:moveTo>
                <a:lnTo>
                  <a:pt x="18" y="17"/>
                </a:lnTo>
                <a:lnTo>
                  <a:pt x="16" y="15"/>
                </a:lnTo>
                <a:lnTo>
                  <a:pt x="15" y="10"/>
                </a:lnTo>
                <a:lnTo>
                  <a:pt x="12" y="4"/>
                </a:lnTo>
                <a:lnTo>
                  <a:pt x="10" y="0"/>
                </a:lnTo>
                <a:lnTo>
                  <a:pt x="6" y="0"/>
                </a:lnTo>
                <a:lnTo>
                  <a:pt x="3" y="6"/>
                </a:lnTo>
                <a:lnTo>
                  <a:pt x="2" y="21"/>
                </a:lnTo>
                <a:lnTo>
                  <a:pt x="0" y="45"/>
                </a:lnTo>
                <a:lnTo>
                  <a:pt x="0" y="47"/>
                </a:lnTo>
                <a:lnTo>
                  <a:pt x="0" y="52"/>
                </a:lnTo>
                <a:lnTo>
                  <a:pt x="2" y="59"/>
                </a:lnTo>
                <a:lnTo>
                  <a:pt x="5" y="67"/>
                </a:lnTo>
                <a:lnTo>
                  <a:pt x="8" y="76"/>
                </a:lnTo>
                <a:lnTo>
                  <a:pt x="14" y="84"/>
                </a:lnTo>
                <a:lnTo>
                  <a:pt x="22" y="91"/>
                </a:lnTo>
                <a:lnTo>
                  <a:pt x="33" y="95"/>
                </a:lnTo>
                <a:lnTo>
                  <a:pt x="35" y="95"/>
                </a:lnTo>
                <a:lnTo>
                  <a:pt x="39" y="92"/>
                </a:lnTo>
                <a:lnTo>
                  <a:pt x="39" y="83"/>
                </a:lnTo>
                <a:lnTo>
                  <a:pt x="33" y="67"/>
                </a:lnTo>
                <a:lnTo>
                  <a:pt x="18" y="17"/>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692" name="Freeform 116"/>
          <p:cNvSpPr>
            <a:spLocks/>
          </p:cNvSpPr>
          <p:nvPr/>
        </p:nvSpPr>
        <p:spPr bwMode="auto">
          <a:xfrm>
            <a:off x="2168525" y="2366963"/>
            <a:ext cx="103188" cy="144462"/>
          </a:xfrm>
          <a:custGeom>
            <a:avLst/>
            <a:gdLst>
              <a:gd name="T0" fmla="*/ 2147483647 w 147"/>
              <a:gd name="T1" fmla="*/ 2147483647 h 181"/>
              <a:gd name="T2" fmla="*/ 2147483647 w 147"/>
              <a:gd name="T3" fmla="*/ 2147483647 h 181"/>
              <a:gd name="T4" fmla="*/ 2147483647 w 147"/>
              <a:gd name="T5" fmla="*/ 2147483647 h 181"/>
              <a:gd name="T6" fmla="*/ 0 w 147"/>
              <a:gd name="T7" fmla="*/ 2147483647 h 181"/>
              <a:gd name="T8" fmla="*/ 2147483647 w 147"/>
              <a:gd name="T9" fmla="*/ 2147483647 h 181"/>
              <a:gd name="T10" fmla="*/ 2147483647 w 147"/>
              <a:gd name="T11" fmla="*/ 2147483647 h 181"/>
              <a:gd name="T12" fmla="*/ 2147483647 w 147"/>
              <a:gd name="T13" fmla="*/ 2147483647 h 181"/>
              <a:gd name="T14" fmla="*/ 2147483647 w 147"/>
              <a:gd name="T15" fmla="*/ 2147483647 h 181"/>
              <a:gd name="T16" fmla="*/ 2147483647 w 147"/>
              <a:gd name="T17" fmla="*/ 2147483647 h 181"/>
              <a:gd name="T18" fmla="*/ 2147483647 w 147"/>
              <a:gd name="T19" fmla="*/ 2147483647 h 181"/>
              <a:gd name="T20" fmla="*/ 2147483647 w 147"/>
              <a:gd name="T21" fmla="*/ 2147483647 h 181"/>
              <a:gd name="T22" fmla="*/ 2147483647 w 147"/>
              <a:gd name="T23" fmla="*/ 2147483647 h 181"/>
              <a:gd name="T24" fmla="*/ 2147483647 w 147"/>
              <a:gd name="T25" fmla="*/ 2147483647 h 181"/>
              <a:gd name="T26" fmla="*/ 2147483647 w 147"/>
              <a:gd name="T27" fmla="*/ 2147483647 h 181"/>
              <a:gd name="T28" fmla="*/ 2147483647 w 147"/>
              <a:gd name="T29" fmla="*/ 2147483647 h 181"/>
              <a:gd name="T30" fmla="*/ 2147483647 w 147"/>
              <a:gd name="T31" fmla="*/ 2147483647 h 181"/>
              <a:gd name="T32" fmla="*/ 2147483647 w 147"/>
              <a:gd name="T33" fmla="*/ 2147483647 h 181"/>
              <a:gd name="T34" fmla="*/ 2147483647 w 147"/>
              <a:gd name="T35" fmla="*/ 2147483647 h 181"/>
              <a:gd name="T36" fmla="*/ 2147483647 w 147"/>
              <a:gd name="T37" fmla="*/ 2147483647 h 181"/>
              <a:gd name="T38" fmla="*/ 2147483647 w 147"/>
              <a:gd name="T39" fmla="*/ 2147483647 h 181"/>
              <a:gd name="T40" fmla="*/ 2147483647 w 147"/>
              <a:gd name="T41" fmla="*/ 2147483647 h 181"/>
              <a:gd name="T42" fmla="*/ 2147483647 w 147"/>
              <a:gd name="T43" fmla="*/ 2147483647 h 181"/>
              <a:gd name="T44" fmla="*/ 2147483647 w 147"/>
              <a:gd name="T45" fmla="*/ 2147483647 h 181"/>
              <a:gd name="T46" fmla="*/ 2147483647 w 147"/>
              <a:gd name="T47" fmla="*/ 2147483647 h 181"/>
              <a:gd name="T48" fmla="*/ 2147483647 w 147"/>
              <a:gd name="T49" fmla="*/ 2147483647 h 181"/>
              <a:gd name="T50" fmla="*/ 2147483647 w 147"/>
              <a:gd name="T51" fmla="*/ 2147483647 h 181"/>
              <a:gd name="T52" fmla="*/ 2147483647 w 147"/>
              <a:gd name="T53" fmla="*/ 2147483647 h 181"/>
              <a:gd name="T54" fmla="*/ 2147483647 w 147"/>
              <a:gd name="T55" fmla="*/ 2147483647 h 181"/>
              <a:gd name="T56" fmla="*/ 2147483647 w 147"/>
              <a:gd name="T57" fmla="*/ 2147483647 h 181"/>
              <a:gd name="T58" fmla="*/ 2147483647 w 147"/>
              <a:gd name="T59" fmla="*/ 2147483647 h 181"/>
              <a:gd name="T60" fmla="*/ 2147483647 w 147"/>
              <a:gd name="T61" fmla="*/ 0 h 181"/>
              <a:gd name="T62" fmla="*/ 2147483647 w 147"/>
              <a:gd name="T63" fmla="*/ 2147483647 h 181"/>
              <a:gd name="T64" fmla="*/ 2147483647 w 147"/>
              <a:gd name="T65" fmla="*/ 2147483647 h 181"/>
              <a:gd name="T66" fmla="*/ 2147483647 w 147"/>
              <a:gd name="T67" fmla="*/ 2147483647 h 181"/>
              <a:gd name="T68" fmla="*/ 2147483647 w 147"/>
              <a:gd name="T69" fmla="*/ 2147483647 h 181"/>
              <a:gd name="T70" fmla="*/ 2147483647 w 147"/>
              <a:gd name="T71" fmla="*/ 2147483647 h 181"/>
              <a:gd name="T72" fmla="*/ 2147483647 w 147"/>
              <a:gd name="T73" fmla="*/ 2147483647 h 181"/>
              <a:gd name="T74" fmla="*/ 2147483647 w 147"/>
              <a:gd name="T75" fmla="*/ 2147483647 h 181"/>
              <a:gd name="T76" fmla="*/ 2147483647 w 147"/>
              <a:gd name="T77" fmla="*/ 2147483647 h 181"/>
              <a:gd name="T78" fmla="*/ 2147483647 w 147"/>
              <a:gd name="T79" fmla="*/ 2147483647 h 1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47"/>
              <a:gd name="T121" fmla="*/ 0 h 181"/>
              <a:gd name="T122" fmla="*/ 147 w 147"/>
              <a:gd name="T123" fmla="*/ 181 h 18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47" h="181">
                <a:moveTo>
                  <a:pt x="31" y="21"/>
                </a:moveTo>
                <a:lnTo>
                  <a:pt x="29" y="20"/>
                </a:lnTo>
                <a:lnTo>
                  <a:pt x="24" y="17"/>
                </a:lnTo>
                <a:lnTo>
                  <a:pt x="19" y="13"/>
                </a:lnTo>
                <a:lnTo>
                  <a:pt x="12" y="11"/>
                </a:lnTo>
                <a:lnTo>
                  <a:pt x="6" y="11"/>
                </a:lnTo>
                <a:lnTo>
                  <a:pt x="2" y="16"/>
                </a:lnTo>
                <a:lnTo>
                  <a:pt x="0" y="26"/>
                </a:lnTo>
                <a:lnTo>
                  <a:pt x="3" y="43"/>
                </a:lnTo>
                <a:lnTo>
                  <a:pt x="4" y="44"/>
                </a:lnTo>
                <a:lnTo>
                  <a:pt x="6" y="49"/>
                </a:lnTo>
                <a:lnTo>
                  <a:pt x="10" y="55"/>
                </a:lnTo>
                <a:lnTo>
                  <a:pt x="14" y="63"/>
                </a:lnTo>
                <a:lnTo>
                  <a:pt x="19" y="71"/>
                </a:lnTo>
                <a:lnTo>
                  <a:pt x="24" y="80"/>
                </a:lnTo>
                <a:lnTo>
                  <a:pt x="28" y="90"/>
                </a:lnTo>
                <a:lnTo>
                  <a:pt x="31" y="100"/>
                </a:lnTo>
                <a:lnTo>
                  <a:pt x="34" y="100"/>
                </a:lnTo>
                <a:lnTo>
                  <a:pt x="38" y="100"/>
                </a:lnTo>
                <a:lnTo>
                  <a:pt x="45" y="101"/>
                </a:lnTo>
                <a:lnTo>
                  <a:pt x="54" y="102"/>
                </a:lnTo>
                <a:lnTo>
                  <a:pt x="62" y="105"/>
                </a:lnTo>
                <a:lnTo>
                  <a:pt x="68" y="110"/>
                </a:lnTo>
                <a:lnTo>
                  <a:pt x="73" y="118"/>
                </a:lnTo>
                <a:lnTo>
                  <a:pt x="74" y="128"/>
                </a:lnTo>
                <a:lnTo>
                  <a:pt x="75" y="141"/>
                </a:lnTo>
                <a:lnTo>
                  <a:pt x="78" y="152"/>
                </a:lnTo>
                <a:lnTo>
                  <a:pt x="85" y="163"/>
                </a:lnTo>
                <a:lnTo>
                  <a:pt x="93" y="172"/>
                </a:lnTo>
                <a:lnTo>
                  <a:pt x="104" y="178"/>
                </a:lnTo>
                <a:lnTo>
                  <a:pt x="115" y="181"/>
                </a:lnTo>
                <a:lnTo>
                  <a:pt x="127" y="180"/>
                </a:lnTo>
                <a:lnTo>
                  <a:pt x="137" y="174"/>
                </a:lnTo>
                <a:lnTo>
                  <a:pt x="145" y="168"/>
                </a:lnTo>
                <a:lnTo>
                  <a:pt x="147" y="165"/>
                </a:lnTo>
                <a:lnTo>
                  <a:pt x="146" y="165"/>
                </a:lnTo>
                <a:lnTo>
                  <a:pt x="143" y="166"/>
                </a:lnTo>
                <a:lnTo>
                  <a:pt x="137" y="168"/>
                </a:lnTo>
                <a:lnTo>
                  <a:pt x="132" y="171"/>
                </a:lnTo>
                <a:lnTo>
                  <a:pt x="128" y="173"/>
                </a:lnTo>
                <a:lnTo>
                  <a:pt x="127" y="174"/>
                </a:lnTo>
                <a:lnTo>
                  <a:pt x="127" y="172"/>
                </a:lnTo>
                <a:lnTo>
                  <a:pt x="127" y="165"/>
                </a:lnTo>
                <a:lnTo>
                  <a:pt x="127" y="156"/>
                </a:lnTo>
                <a:lnTo>
                  <a:pt x="127" y="143"/>
                </a:lnTo>
                <a:lnTo>
                  <a:pt x="124" y="131"/>
                </a:lnTo>
                <a:lnTo>
                  <a:pt x="122" y="116"/>
                </a:lnTo>
                <a:lnTo>
                  <a:pt x="119" y="102"/>
                </a:lnTo>
                <a:lnTo>
                  <a:pt x="113" y="89"/>
                </a:lnTo>
                <a:lnTo>
                  <a:pt x="115" y="86"/>
                </a:lnTo>
                <a:lnTo>
                  <a:pt x="120" y="78"/>
                </a:lnTo>
                <a:lnTo>
                  <a:pt x="126" y="65"/>
                </a:lnTo>
                <a:lnTo>
                  <a:pt x="131" y="51"/>
                </a:lnTo>
                <a:lnTo>
                  <a:pt x="135" y="36"/>
                </a:lnTo>
                <a:lnTo>
                  <a:pt x="135" y="24"/>
                </a:lnTo>
                <a:lnTo>
                  <a:pt x="131" y="13"/>
                </a:lnTo>
                <a:lnTo>
                  <a:pt x="120" y="8"/>
                </a:lnTo>
                <a:lnTo>
                  <a:pt x="117" y="6"/>
                </a:lnTo>
                <a:lnTo>
                  <a:pt x="112" y="5"/>
                </a:lnTo>
                <a:lnTo>
                  <a:pt x="104" y="2"/>
                </a:lnTo>
                <a:lnTo>
                  <a:pt x="93" y="1"/>
                </a:lnTo>
                <a:lnTo>
                  <a:pt x="84" y="0"/>
                </a:lnTo>
                <a:lnTo>
                  <a:pt x="76" y="1"/>
                </a:lnTo>
                <a:lnTo>
                  <a:pt x="72" y="4"/>
                </a:lnTo>
                <a:lnTo>
                  <a:pt x="70" y="11"/>
                </a:lnTo>
                <a:lnTo>
                  <a:pt x="73" y="21"/>
                </a:lnTo>
                <a:lnTo>
                  <a:pt x="76" y="34"/>
                </a:lnTo>
                <a:lnTo>
                  <a:pt x="81" y="47"/>
                </a:lnTo>
                <a:lnTo>
                  <a:pt x="84" y="58"/>
                </a:lnTo>
                <a:lnTo>
                  <a:pt x="88" y="67"/>
                </a:lnTo>
                <a:lnTo>
                  <a:pt x="88" y="74"/>
                </a:lnTo>
                <a:lnTo>
                  <a:pt x="84" y="78"/>
                </a:lnTo>
                <a:lnTo>
                  <a:pt x="77" y="75"/>
                </a:lnTo>
                <a:lnTo>
                  <a:pt x="68" y="70"/>
                </a:lnTo>
                <a:lnTo>
                  <a:pt x="59" y="64"/>
                </a:lnTo>
                <a:lnTo>
                  <a:pt x="52" y="58"/>
                </a:lnTo>
                <a:lnTo>
                  <a:pt x="45" y="52"/>
                </a:lnTo>
                <a:lnTo>
                  <a:pt x="39" y="45"/>
                </a:lnTo>
                <a:lnTo>
                  <a:pt x="35" y="39"/>
                </a:lnTo>
                <a:lnTo>
                  <a:pt x="33" y="31"/>
                </a:lnTo>
                <a:lnTo>
                  <a:pt x="31" y="2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693" name="Freeform 117"/>
          <p:cNvSpPr>
            <a:spLocks/>
          </p:cNvSpPr>
          <p:nvPr/>
        </p:nvSpPr>
        <p:spPr bwMode="auto">
          <a:xfrm>
            <a:off x="2168525" y="2366963"/>
            <a:ext cx="103188" cy="144462"/>
          </a:xfrm>
          <a:custGeom>
            <a:avLst/>
            <a:gdLst>
              <a:gd name="T0" fmla="*/ 2147483647 w 147"/>
              <a:gd name="T1" fmla="*/ 2147483647 h 181"/>
              <a:gd name="T2" fmla="*/ 2147483647 w 147"/>
              <a:gd name="T3" fmla="*/ 2147483647 h 181"/>
              <a:gd name="T4" fmla="*/ 2147483647 w 147"/>
              <a:gd name="T5" fmla="*/ 2147483647 h 181"/>
              <a:gd name="T6" fmla="*/ 2147483647 w 147"/>
              <a:gd name="T7" fmla="*/ 2147483647 h 181"/>
              <a:gd name="T8" fmla="*/ 2147483647 w 147"/>
              <a:gd name="T9" fmla="*/ 2147483647 h 181"/>
              <a:gd name="T10" fmla="*/ 2147483647 w 147"/>
              <a:gd name="T11" fmla="*/ 2147483647 h 181"/>
              <a:gd name="T12" fmla="*/ 2147483647 w 147"/>
              <a:gd name="T13" fmla="*/ 2147483647 h 181"/>
              <a:gd name="T14" fmla="*/ 2147483647 w 147"/>
              <a:gd name="T15" fmla="*/ 2147483647 h 181"/>
              <a:gd name="T16" fmla="*/ 2147483647 w 147"/>
              <a:gd name="T17" fmla="*/ 2147483647 h 181"/>
              <a:gd name="T18" fmla="*/ 2147483647 w 147"/>
              <a:gd name="T19" fmla="*/ 2147483647 h 181"/>
              <a:gd name="T20" fmla="*/ 2147483647 w 147"/>
              <a:gd name="T21" fmla="*/ 2147483647 h 181"/>
              <a:gd name="T22" fmla="*/ 2147483647 w 147"/>
              <a:gd name="T23" fmla="*/ 2147483647 h 181"/>
              <a:gd name="T24" fmla="*/ 2147483647 w 147"/>
              <a:gd name="T25" fmla="*/ 2147483647 h 181"/>
              <a:gd name="T26" fmla="*/ 2147483647 w 147"/>
              <a:gd name="T27" fmla="*/ 2147483647 h 181"/>
              <a:gd name="T28" fmla="*/ 2147483647 w 147"/>
              <a:gd name="T29" fmla="*/ 2147483647 h 181"/>
              <a:gd name="T30" fmla="*/ 2147483647 w 147"/>
              <a:gd name="T31" fmla="*/ 2147483647 h 181"/>
              <a:gd name="T32" fmla="*/ 2147483647 w 147"/>
              <a:gd name="T33" fmla="*/ 2147483647 h 181"/>
              <a:gd name="T34" fmla="*/ 2147483647 w 147"/>
              <a:gd name="T35" fmla="*/ 2147483647 h 181"/>
              <a:gd name="T36" fmla="*/ 2147483647 w 147"/>
              <a:gd name="T37" fmla="*/ 2147483647 h 181"/>
              <a:gd name="T38" fmla="*/ 2147483647 w 147"/>
              <a:gd name="T39" fmla="*/ 2147483647 h 181"/>
              <a:gd name="T40" fmla="*/ 2147483647 w 147"/>
              <a:gd name="T41" fmla="*/ 2147483647 h 181"/>
              <a:gd name="T42" fmla="*/ 2147483647 w 147"/>
              <a:gd name="T43" fmla="*/ 2147483647 h 181"/>
              <a:gd name="T44" fmla="*/ 2147483647 w 147"/>
              <a:gd name="T45" fmla="*/ 2147483647 h 181"/>
              <a:gd name="T46" fmla="*/ 2147483647 w 147"/>
              <a:gd name="T47" fmla="*/ 2147483647 h 181"/>
              <a:gd name="T48" fmla="*/ 2147483647 w 147"/>
              <a:gd name="T49" fmla="*/ 2147483647 h 181"/>
              <a:gd name="T50" fmla="*/ 2147483647 w 147"/>
              <a:gd name="T51" fmla="*/ 2147483647 h 181"/>
              <a:gd name="T52" fmla="*/ 2147483647 w 147"/>
              <a:gd name="T53" fmla="*/ 2147483647 h 181"/>
              <a:gd name="T54" fmla="*/ 2147483647 w 147"/>
              <a:gd name="T55" fmla="*/ 2147483647 h 181"/>
              <a:gd name="T56" fmla="*/ 2147483647 w 147"/>
              <a:gd name="T57" fmla="*/ 2147483647 h 181"/>
              <a:gd name="T58" fmla="*/ 2147483647 w 147"/>
              <a:gd name="T59" fmla="*/ 2147483647 h 181"/>
              <a:gd name="T60" fmla="*/ 2147483647 w 147"/>
              <a:gd name="T61" fmla="*/ 2147483647 h 181"/>
              <a:gd name="T62" fmla="*/ 2147483647 w 147"/>
              <a:gd name="T63" fmla="*/ 2147483647 h 181"/>
              <a:gd name="T64" fmla="*/ 2147483647 w 147"/>
              <a:gd name="T65" fmla="*/ 2147483647 h 181"/>
              <a:gd name="T66" fmla="*/ 2147483647 w 147"/>
              <a:gd name="T67" fmla="*/ 2147483647 h 181"/>
              <a:gd name="T68" fmla="*/ 2147483647 w 147"/>
              <a:gd name="T69" fmla="*/ 0 h 181"/>
              <a:gd name="T70" fmla="*/ 2147483647 w 147"/>
              <a:gd name="T71" fmla="*/ 2147483647 h 181"/>
              <a:gd name="T72" fmla="*/ 2147483647 w 147"/>
              <a:gd name="T73" fmla="*/ 2147483647 h 181"/>
              <a:gd name="T74" fmla="*/ 2147483647 w 147"/>
              <a:gd name="T75" fmla="*/ 2147483647 h 181"/>
              <a:gd name="T76" fmla="*/ 2147483647 w 147"/>
              <a:gd name="T77" fmla="*/ 2147483647 h 181"/>
              <a:gd name="T78" fmla="*/ 2147483647 w 147"/>
              <a:gd name="T79" fmla="*/ 2147483647 h 181"/>
              <a:gd name="T80" fmla="*/ 2147483647 w 147"/>
              <a:gd name="T81" fmla="*/ 2147483647 h 181"/>
              <a:gd name="T82" fmla="*/ 2147483647 w 147"/>
              <a:gd name="T83" fmla="*/ 2147483647 h 181"/>
              <a:gd name="T84" fmla="*/ 2147483647 w 147"/>
              <a:gd name="T85" fmla="*/ 2147483647 h 181"/>
              <a:gd name="T86" fmla="*/ 2147483647 w 147"/>
              <a:gd name="T87" fmla="*/ 2147483647 h 181"/>
              <a:gd name="T88" fmla="*/ 2147483647 w 147"/>
              <a:gd name="T89" fmla="*/ 2147483647 h 18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47"/>
              <a:gd name="T136" fmla="*/ 0 h 181"/>
              <a:gd name="T137" fmla="*/ 147 w 147"/>
              <a:gd name="T138" fmla="*/ 181 h 18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47" h="181">
                <a:moveTo>
                  <a:pt x="31" y="21"/>
                </a:moveTo>
                <a:lnTo>
                  <a:pt x="31" y="21"/>
                </a:lnTo>
                <a:lnTo>
                  <a:pt x="29" y="20"/>
                </a:lnTo>
                <a:lnTo>
                  <a:pt x="24" y="17"/>
                </a:lnTo>
                <a:lnTo>
                  <a:pt x="19" y="13"/>
                </a:lnTo>
                <a:lnTo>
                  <a:pt x="12" y="11"/>
                </a:lnTo>
                <a:lnTo>
                  <a:pt x="6" y="11"/>
                </a:lnTo>
                <a:lnTo>
                  <a:pt x="2" y="16"/>
                </a:lnTo>
                <a:lnTo>
                  <a:pt x="0" y="26"/>
                </a:lnTo>
                <a:lnTo>
                  <a:pt x="3" y="43"/>
                </a:lnTo>
                <a:lnTo>
                  <a:pt x="4" y="44"/>
                </a:lnTo>
                <a:lnTo>
                  <a:pt x="6" y="49"/>
                </a:lnTo>
                <a:lnTo>
                  <a:pt x="10" y="55"/>
                </a:lnTo>
                <a:lnTo>
                  <a:pt x="14" y="63"/>
                </a:lnTo>
                <a:lnTo>
                  <a:pt x="19" y="71"/>
                </a:lnTo>
                <a:lnTo>
                  <a:pt x="24" y="80"/>
                </a:lnTo>
                <a:lnTo>
                  <a:pt x="28" y="90"/>
                </a:lnTo>
                <a:lnTo>
                  <a:pt x="31" y="100"/>
                </a:lnTo>
                <a:lnTo>
                  <a:pt x="34" y="100"/>
                </a:lnTo>
                <a:lnTo>
                  <a:pt x="38" y="100"/>
                </a:lnTo>
                <a:lnTo>
                  <a:pt x="45" y="101"/>
                </a:lnTo>
                <a:lnTo>
                  <a:pt x="54" y="102"/>
                </a:lnTo>
                <a:lnTo>
                  <a:pt x="62" y="105"/>
                </a:lnTo>
                <a:lnTo>
                  <a:pt x="68" y="110"/>
                </a:lnTo>
                <a:lnTo>
                  <a:pt x="73" y="118"/>
                </a:lnTo>
                <a:lnTo>
                  <a:pt x="74" y="128"/>
                </a:lnTo>
                <a:lnTo>
                  <a:pt x="75" y="141"/>
                </a:lnTo>
                <a:lnTo>
                  <a:pt x="78" y="152"/>
                </a:lnTo>
                <a:lnTo>
                  <a:pt x="85" y="163"/>
                </a:lnTo>
                <a:lnTo>
                  <a:pt x="93" y="172"/>
                </a:lnTo>
                <a:lnTo>
                  <a:pt x="104" y="178"/>
                </a:lnTo>
                <a:lnTo>
                  <a:pt x="115" y="181"/>
                </a:lnTo>
                <a:lnTo>
                  <a:pt x="127" y="180"/>
                </a:lnTo>
                <a:lnTo>
                  <a:pt x="137" y="174"/>
                </a:lnTo>
                <a:lnTo>
                  <a:pt x="145" y="168"/>
                </a:lnTo>
                <a:lnTo>
                  <a:pt x="147" y="165"/>
                </a:lnTo>
                <a:lnTo>
                  <a:pt x="146" y="165"/>
                </a:lnTo>
                <a:lnTo>
                  <a:pt x="143" y="166"/>
                </a:lnTo>
                <a:lnTo>
                  <a:pt x="137" y="168"/>
                </a:lnTo>
                <a:lnTo>
                  <a:pt x="132" y="171"/>
                </a:lnTo>
                <a:lnTo>
                  <a:pt x="128" y="173"/>
                </a:lnTo>
                <a:lnTo>
                  <a:pt x="127" y="174"/>
                </a:lnTo>
                <a:lnTo>
                  <a:pt x="127" y="172"/>
                </a:lnTo>
                <a:lnTo>
                  <a:pt x="127" y="165"/>
                </a:lnTo>
                <a:lnTo>
                  <a:pt x="127" y="156"/>
                </a:lnTo>
                <a:lnTo>
                  <a:pt x="127" y="143"/>
                </a:lnTo>
                <a:lnTo>
                  <a:pt x="124" y="131"/>
                </a:lnTo>
                <a:lnTo>
                  <a:pt x="122" y="116"/>
                </a:lnTo>
                <a:lnTo>
                  <a:pt x="119" y="102"/>
                </a:lnTo>
                <a:lnTo>
                  <a:pt x="113" y="89"/>
                </a:lnTo>
                <a:lnTo>
                  <a:pt x="115" y="86"/>
                </a:lnTo>
                <a:lnTo>
                  <a:pt x="120" y="78"/>
                </a:lnTo>
                <a:lnTo>
                  <a:pt x="126" y="65"/>
                </a:lnTo>
                <a:lnTo>
                  <a:pt x="131" y="51"/>
                </a:lnTo>
                <a:lnTo>
                  <a:pt x="135" y="36"/>
                </a:lnTo>
                <a:lnTo>
                  <a:pt x="135" y="24"/>
                </a:lnTo>
                <a:lnTo>
                  <a:pt x="131" y="13"/>
                </a:lnTo>
                <a:lnTo>
                  <a:pt x="120" y="8"/>
                </a:lnTo>
                <a:lnTo>
                  <a:pt x="117" y="6"/>
                </a:lnTo>
                <a:lnTo>
                  <a:pt x="112" y="5"/>
                </a:lnTo>
                <a:lnTo>
                  <a:pt x="104" y="2"/>
                </a:lnTo>
                <a:lnTo>
                  <a:pt x="93" y="1"/>
                </a:lnTo>
                <a:lnTo>
                  <a:pt x="84" y="0"/>
                </a:lnTo>
                <a:lnTo>
                  <a:pt x="76" y="1"/>
                </a:lnTo>
                <a:lnTo>
                  <a:pt x="72" y="4"/>
                </a:lnTo>
                <a:lnTo>
                  <a:pt x="70" y="11"/>
                </a:lnTo>
                <a:lnTo>
                  <a:pt x="73" y="21"/>
                </a:lnTo>
                <a:lnTo>
                  <a:pt x="76" y="34"/>
                </a:lnTo>
                <a:lnTo>
                  <a:pt x="81" y="47"/>
                </a:lnTo>
                <a:lnTo>
                  <a:pt x="84" y="58"/>
                </a:lnTo>
                <a:lnTo>
                  <a:pt x="88" y="67"/>
                </a:lnTo>
                <a:lnTo>
                  <a:pt x="88" y="74"/>
                </a:lnTo>
                <a:lnTo>
                  <a:pt x="84" y="78"/>
                </a:lnTo>
                <a:lnTo>
                  <a:pt x="77" y="75"/>
                </a:lnTo>
                <a:lnTo>
                  <a:pt x="68" y="70"/>
                </a:lnTo>
                <a:lnTo>
                  <a:pt x="59" y="64"/>
                </a:lnTo>
                <a:lnTo>
                  <a:pt x="52" y="58"/>
                </a:lnTo>
                <a:lnTo>
                  <a:pt x="45" y="52"/>
                </a:lnTo>
                <a:lnTo>
                  <a:pt x="39" y="45"/>
                </a:lnTo>
                <a:lnTo>
                  <a:pt x="35" y="39"/>
                </a:lnTo>
                <a:lnTo>
                  <a:pt x="33" y="31"/>
                </a:lnTo>
                <a:lnTo>
                  <a:pt x="31" y="21"/>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694" name="Freeform 118"/>
          <p:cNvSpPr>
            <a:spLocks/>
          </p:cNvSpPr>
          <p:nvPr/>
        </p:nvSpPr>
        <p:spPr bwMode="auto">
          <a:xfrm>
            <a:off x="2273304" y="2459041"/>
            <a:ext cx="61913" cy="73025"/>
          </a:xfrm>
          <a:custGeom>
            <a:avLst/>
            <a:gdLst>
              <a:gd name="T0" fmla="*/ 2147483647 w 86"/>
              <a:gd name="T1" fmla="*/ 2147483647 h 90"/>
              <a:gd name="T2" fmla="*/ 2147483647 w 86"/>
              <a:gd name="T3" fmla="*/ 2147483647 h 90"/>
              <a:gd name="T4" fmla="*/ 2147483647 w 86"/>
              <a:gd name="T5" fmla="*/ 2147483647 h 90"/>
              <a:gd name="T6" fmla="*/ 2147483647 w 86"/>
              <a:gd name="T7" fmla="*/ 2147483647 h 90"/>
              <a:gd name="T8" fmla="*/ 2147483647 w 86"/>
              <a:gd name="T9" fmla="*/ 0 h 90"/>
              <a:gd name="T10" fmla="*/ 2147483647 w 86"/>
              <a:gd name="T11" fmla="*/ 2147483647 h 90"/>
              <a:gd name="T12" fmla="*/ 2147483647 w 86"/>
              <a:gd name="T13" fmla="*/ 2147483647 h 90"/>
              <a:gd name="T14" fmla="*/ 2147483647 w 86"/>
              <a:gd name="T15" fmla="*/ 2147483647 h 90"/>
              <a:gd name="T16" fmla="*/ 2147483647 w 86"/>
              <a:gd name="T17" fmla="*/ 2147483647 h 90"/>
              <a:gd name="T18" fmla="*/ 2147483647 w 86"/>
              <a:gd name="T19" fmla="*/ 2147483647 h 90"/>
              <a:gd name="T20" fmla="*/ 2147483647 w 86"/>
              <a:gd name="T21" fmla="*/ 2147483647 h 90"/>
              <a:gd name="T22" fmla="*/ 2147483647 w 86"/>
              <a:gd name="T23" fmla="*/ 2147483647 h 90"/>
              <a:gd name="T24" fmla="*/ 2147483647 w 86"/>
              <a:gd name="T25" fmla="*/ 2147483647 h 90"/>
              <a:gd name="T26" fmla="*/ 2147483647 w 86"/>
              <a:gd name="T27" fmla="*/ 2147483647 h 90"/>
              <a:gd name="T28" fmla="*/ 2147483647 w 86"/>
              <a:gd name="T29" fmla="*/ 2147483647 h 90"/>
              <a:gd name="T30" fmla="*/ 2147483647 w 86"/>
              <a:gd name="T31" fmla="*/ 2147483647 h 90"/>
              <a:gd name="T32" fmla="*/ 0 w 86"/>
              <a:gd name="T33" fmla="*/ 2147483647 h 90"/>
              <a:gd name="T34" fmla="*/ 2147483647 w 86"/>
              <a:gd name="T35" fmla="*/ 2147483647 h 90"/>
              <a:gd name="T36" fmla="*/ 2147483647 w 86"/>
              <a:gd name="T37" fmla="*/ 2147483647 h 90"/>
              <a:gd name="T38" fmla="*/ 2147483647 w 86"/>
              <a:gd name="T39" fmla="*/ 2147483647 h 90"/>
              <a:gd name="T40" fmla="*/ 2147483647 w 86"/>
              <a:gd name="T41" fmla="*/ 2147483647 h 90"/>
              <a:gd name="T42" fmla="*/ 2147483647 w 86"/>
              <a:gd name="T43" fmla="*/ 2147483647 h 90"/>
              <a:gd name="T44" fmla="*/ 2147483647 w 86"/>
              <a:gd name="T45" fmla="*/ 2147483647 h 90"/>
              <a:gd name="T46" fmla="*/ 2147483647 w 86"/>
              <a:gd name="T47" fmla="*/ 2147483647 h 90"/>
              <a:gd name="T48" fmla="*/ 2147483647 w 86"/>
              <a:gd name="T49" fmla="*/ 2147483647 h 90"/>
              <a:gd name="T50" fmla="*/ 2147483647 w 86"/>
              <a:gd name="T51" fmla="*/ 2147483647 h 90"/>
              <a:gd name="T52" fmla="*/ 2147483647 w 86"/>
              <a:gd name="T53" fmla="*/ 2147483647 h 90"/>
              <a:gd name="T54" fmla="*/ 2147483647 w 86"/>
              <a:gd name="T55" fmla="*/ 2147483647 h 90"/>
              <a:gd name="T56" fmla="*/ 2147483647 w 86"/>
              <a:gd name="T57" fmla="*/ 2147483647 h 90"/>
              <a:gd name="T58" fmla="*/ 2147483647 w 86"/>
              <a:gd name="T59" fmla="*/ 2147483647 h 90"/>
              <a:gd name="T60" fmla="*/ 2147483647 w 86"/>
              <a:gd name="T61" fmla="*/ 2147483647 h 90"/>
              <a:gd name="T62" fmla="*/ 2147483647 w 86"/>
              <a:gd name="T63" fmla="*/ 2147483647 h 90"/>
              <a:gd name="T64" fmla="*/ 2147483647 w 86"/>
              <a:gd name="T65" fmla="*/ 2147483647 h 90"/>
              <a:gd name="T66" fmla="*/ 2147483647 w 86"/>
              <a:gd name="T67" fmla="*/ 2147483647 h 90"/>
              <a:gd name="T68" fmla="*/ 2147483647 w 86"/>
              <a:gd name="T69" fmla="*/ 2147483647 h 90"/>
              <a:gd name="T70" fmla="*/ 2147483647 w 86"/>
              <a:gd name="T71" fmla="*/ 2147483647 h 90"/>
              <a:gd name="T72" fmla="*/ 2147483647 w 86"/>
              <a:gd name="T73" fmla="*/ 0 h 90"/>
              <a:gd name="T74" fmla="*/ 2147483647 w 86"/>
              <a:gd name="T75" fmla="*/ 0 h 90"/>
              <a:gd name="T76" fmla="*/ 2147483647 w 86"/>
              <a:gd name="T77" fmla="*/ 2147483647 h 9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6"/>
              <a:gd name="T118" fmla="*/ 0 h 90"/>
              <a:gd name="T119" fmla="*/ 86 w 86"/>
              <a:gd name="T120" fmla="*/ 90 h 9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6" h="90">
                <a:moveTo>
                  <a:pt x="21" y="5"/>
                </a:moveTo>
                <a:lnTo>
                  <a:pt x="19" y="4"/>
                </a:lnTo>
                <a:lnTo>
                  <a:pt x="16" y="3"/>
                </a:lnTo>
                <a:lnTo>
                  <a:pt x="13" y="1"/>
                </a:lnTo>
                <a:lnTo>
                  <a:pt x="9" y="0"/>
                </a:lnTo>
                <a:lnTo>
                  <a:pt x="6" y="1"/>
                </a:lnTo>
                <a:lnTo>
                  <a:pt x="5" y="5"/>
                </a:lnTo>
                <a:lnTo>
                  <a:pt x="6" y="13"/>
                </a:lnTo>
                <a:lnTo>
                  <a:pt x="10" y="26"/>
                </a:lnTo>
                <a:lnTo>
                  <a:pt x="10" y="27"/>
                </a:lnTo>
                <a:lnTo>
                  <a:pt x="9" y="32"/>
                </a:lnTo>
                <a:lnTo>
                  <a:pt x="9" y="38"/>
                </a:lnTo>
                <a:lnTo>
                  <a:pt x="8" y="44"/>
                </a:lnTo>
                <a:lnTo>
                  <a:pt x="6" y="52"/>
                </a:lnTo>
                <a:lnTo>
                  <a:pt x="5" y="61"/>
                </a:lnTo>
                <a:lnTo>
                  <a:pt x="2" y="70"/>
                </a:lnTo>
                <a:lnTo>
                  <a:pt x="0" y="77"/>
                </a:lnTo>
                <a:lnTo>
                  <a:pt x="32" y="70"/>
                </a:lnTo>
                <a:lnTo>
                  <a:pt x="46" y="90"/>
                </a:lnTo>
                <a:lnTo>
                  <a:pt x="50" y="89"/>
                </a:lnTo>
                <a:lnTo>
                  <a:pt x="60" y="87"/>
                </a:lnTo>
                <a:lnTo>
                  <a:pt x="70" y="81"/>
                </a:lnTo>
                <a:lnTo>
                  <a:pt x="78" y="73"/>
                </a:lnTo>
                <a:lnTo>
                  <a:pt x="79" y="72"/>
                </a:lnTo>
                <a:lnTo>
                  <a:pt x="80" y="69"/>
                </a:lnTo>
                <a:lnTo>
                  <a:pt x="83" y="64"/>
                </a:lnTo>
                <a:lnTo>
                  <a:pt x="85" y="58"/>
                </a:lnTo>
                <a:lnTo>
                  <a:pt x="86" y="50"/>
                </a:lnTo>
                <a:lnTo>
                  <a:pt x="85" y="42"/>
                </a:lnTo>
                <a:lnTo>
                  <a:pt x="83" y="34"/>
                </a:lnTo>
                <a:lnTo>
                  <a:pt x="78" y="26"/>
                </a:lnTo>
                <a:lnTo>
                  <a:pt x="77" y="24"/>
                </a:lnTo>
                <a:lnTo>
                  <a:pt x="73" y="20"/>
                </a:lnTo>
                <a:lnTo>
                  <a:pt x="68" y="13"/>
                </a:lnTo>
                <a:lnTo>
                  <a:pt x="60" y="8"/>
                </a:lnTo>
                <a:lnTo>
                  <a:pt x="52" y="2"/>
                </a:lnTo>
                <a:lnTo>
                  <a:pt x="41" y="0"/>
                </a:lnTo>
                <a:lnTo>
                  <a:pt x="31" y="0"/>
                </a:lnTo>
                <a:lnTo>
                  <a:pt x="21" y="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695" name="Freeform 119"/>
          <p:cNvSpPr>
            <a:spLocks/>
          </p:cNvSpPr>
          <p:nvPr/>
        </p:nvSpPr>
        <p:spPr bwMode="auto">
          <a:xfrm>
            <a:off x="2273304" y="2459041"/>
            <a:ext cx="61913" cy="73025"/>
          </a:xfrm>
          <a:custGeom>
            <a:avLst/>
            <a:gdLst>
              <a:gd name="T0" fmla="*/ 2147483647 w 86"/>
              <a:gd name="T1" fmla="*/ 2147483647 h 90"/>
              <a:gd name="T2" fmla="*/ 2147483647 w 86"/>
              <a:gd name="T3" fmla="*/ 2147483647 h 90"/>
              <a:gd name="T4" fmla="*/ 2147483647 w 86"/>
              <a:gd name="T5" fmla="*/ 2147483647 h 90"/>
              <a:gd name="T6" fmla="*/ 2147483647 w 86"/>
              <a:gd name="T7" fmla="*/ 2147483647 h 90"/>
              <a:gd name="T8" fmla="*/ 2147483647 w 86"/>
              <a:gd name="T9" fmla="*/ 2147483647 h 90"/>
              <a:gd name="T10" fmla="*/ 2147483647 w 86"/>
              <a:gd name="T11" fmla="*/ 0 h 90"/>
              <a:gd name="T12" fmla="*/ 2147483647 w 86"/>
              <a:gd name="T13" fmla="*/ 2147483647 h 90"/>
              <a:gd name="T14" fmla="*/ 2147483647 w 86"/>
              <a:gd name="T15" fmla="*/ 2147483647 h 90"/>
              <a:gd name="T16" fmla="*/ 2147483647 w 86"/>
              <a:gd name="T17" fmla="*/ 2147483647 h 90"/>
              <a:gd name="T18" fmla="*/ 2147483647 w 86"/>
              <a:gd name="T19" fmla="*/ 2147483647 h 90"/>
              <a:gd name="T20" fmla="*/ 2147483647 w 86"/>
              <a:gd name="T21" fmla="*/ 2147483647 h 90"/>
              <a:gd name="T22" fmla="*/ 2147483647 w 86"/>
              <a:gd name="T23" fmla="*/ 2147483647 h 90"/>
              <a:gd name="T24" fmla="*/ 2147483647 w 86"/>
              <a:gd name="T25" fmla="*/ 2147483647 h 90"/>
              <a:gd name="T26" fmla="*/ 2147483647 w 86"/>
              <a:gd name="T27" fmla="*/ 2147483647 h 90"/>
              <a:gd name="T28" fmla="*/ 2147483647 w 86"/>
              <a:gd name="T29" fmla="*/ 2147483647 h 90"/>
              <a:gd name="T30" fmla="*/ 2147483647 w 86"/>
              <a:gd name="T31" fmla="*/ 2147483647 h 90"/>
              <a:gd name="T32" fmla="*/ 2147483647 w 86"/>
              <a:gd name="T33" fmla="*/ 2147483647 h 90"/>
              <a:gd name="T34" fmla="*/ 2147483647 w 86"/>
              <a:gd name="T35" fmla="*/ 2147483647 h 90"/>
              <a:gd name="T36" fmla="*/ 0 w 86"/>
              <a:gd name="T37" fmla="*/ 2147483647 h 90"/>
              <a:gd name="T38" fmla="*/ 2147483647 w 86"/>
              <a:gd name="T39" fmla="*/ 2147483647 h 90"/>
              <a:gd name="T40" fmla="*/ 2147483647 w 86"/>
              <a:gd name="T41" fmla="*/ 2147483647 h 90"/>
              <a:gd name="T42" fmla="*/ 2147483647 w 86"/>
              <a:gd name="T43" fmla="*/ 2147483647 h 90"/>
              <a:gd name="T44" fmla="*/ 2147483647 w 86"/>
              <a:gd name="T45" fmla="*/ 2147483647 h 90"/>
              <a:gd name="T46" fmla="*/ 2147483647 w 86"/>
              <a:gd name="T47" fmla="*/ 2147483647 h 90"/>
              <a:gd name="T48" fmla="*/ 2147483647 w 86"/>
              <a:gd name="T49" fmla="*/ 2147483647 h 90"/>
              <a:gd name="T50" fmla="*/ 2147483647 w 86"/>
              <a:gd name="T51" fmla="*/ 2147483647 h 90"/>
              <a:gd name="T52" fmla="*/ 2147483647 w 86"/>
              <a:gd name="T53" fmla="*/ 2147483647 h 90"/>
              <a:gd name="T54" fmla="*/ 2147483647 w 86"/>
              <a:gd name="T55" fmla="*/ 2147483647 h 90"/>
              <a:gd name="T56" fmla="*/ 2147483647 w 86"/>
              <a:gd name="T57" fmla="*/ 2147483647 h 90"/>
              <a:gd name="T58" fmla="*/ 2147483647 w 86"/>
              <a:gd name="T59" fmla="*/ 2147483647 h 90"/>
              <a:gd name="T60" fmla="*/ 2147483647 w 86"/>
              <a:gd name="T61" fmla="*/ 2147483647 h 90"/>
              <a:gd name="T62" fmla="*/ 2147483647 w 86"/>
              <a:gd name="T63" fmla="*/ 2147483647 h 90"/>
              <a:gd name="T64" fmla="*/ 2147483647 w 86"/>
              <a:gd name="T65" fmla="*/ 2147483647 h 90"/>
              <a:gd name="T66" fmla="*/ 2147483647 w 86"/>
              <a:gd name="T67" fmla="*/ 2147483647 h 90"/>
              <a:gd name="T68" fmla="*/ 2147483647 w 86"/>
              <a:gd name="T69" fmla="*/ 2147483647 h 90"/>
              <a:gd name="T70" fmla="*/ 2147483647 w 86"/>
              <a:gd name="T71" fmla="*/ 2147483647 h 90"/>
              <a:gd name="T72" fmla="*/ 2147483647 w 86"/>
              <a:gd name="T73" fmla="*/ 2147483647 h 90"/>
              <a:gd name="T74" fmla="*/ 2147483647 w 86"/>
              <a:gd name="T75" fmla="*/ 2147483647 h 90"/>
              <a:gd name="T76" fmla="*/ 2147483647 w 86"/>
              <a:gd name="T77" fmla="*/ 2147483647 h 90"/>
              <a:gd name="T78" fmla="*/ 2147483647 w 86"/>
              <a:gd name="T79" fmla="*/ 2147483647 h 90"/>
              <a:gd name="T80" fmla="*/ 2147483647 w 86"/>
              <a:gd name="T81" fmla="*/ 2147483647 h 90"/>
              <a:gd name="T82" fmla="*/ 2147483647 w 86"/>
              <a:gd name="T83" fmla="*/ 0 h 90"/>
              <a:gd name="T84" fmla="*/ 2147483647 w 86"/>
              <a:gd name="T85" fmla="*/ 0 h 90"/>
              <a:gd name="T86" fmla="*/ 2147483647 w 86"/>
              <a:gd name="T87" fmla="*/ 2147483647 h 9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6"/>
              <a:gd name="T133" fmla="*/ 0 h 90"/>
              <a:gd name="T134" fmla="*/ 86 w 86"/>
              <a:gd name="T135" fmla="*/ 90 h 9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6" h="90">
                <a:moveTo>
                  <a:pt x="21" y="5"/>
                </a:moveTo>
                <a:lnTo>
                  <a:pt x="21" y="5"/>
                </a:lnTo>
                <a:lnTo>
                  <a:pt x="19" y="4"/>
                </a:lnTo>
                <a:lnTo>
                  <a:pt x="16" y="3"/>
                </a:lnTo>
                <a:lnTo>
                  <a:pt x="13" y="1"/>
                </a:lnTo>
                <a:lnTo>
                  <a:pt x="9" y="0"/>
                </a:lnTo>
                <a:lnTo>
                  <a:pt x="6" y="1"/>
                </a:lnTo>
                <a:lnTo>
                  <a:pt x="5" y="5"/>
                </a:lnTo>
                <a:lnTo>
                  <a:pt x="6" y="13"/>
                </a:lnTo>
                <a:lnTo>
                  <a:pt x="10" y="26"/>
                </a:lnTo>
                <a:lnTo>
                  <a:pt x="10" y="27"/>
                </a:lnTo>
                <a:lnTo>
                  <a:pt x="9" y="32"/>
                </a:lnTo>
                <a:lnTo>
                  <a:pt x="9" y="38"/>
                </a:lnTo>
                <a:lnTo>
                  <a:pt x="8" y="44"/>
                </a:lnTo>
                <a:lnTo>
                  <a:pt x="6" y="52"/>
                </a:lnTo>
                <a:lnTo>
                  <a:pt x="5" y="61"/>
                </a:lnTo>
                <a:lnTo>
                  <a:pt x="2" y="70"/>
                </a:lnTo>
                <a:lnTo>
                  <a:pt x="0" y="77"/>
                </a:lnTo>
                <a:lnTo>
                  <a:pt x="32" y="70"/>
                </a:lnTo>
                <a:lnTo>
                  <a:pt x="46" y="90"/>
                </a:lnTo>
                <a:lnTo>
                  <a:pt x="50" y="89"/>
                </a:lnTo>
                <a:lnTo>
                  <a:pt x="60" y="87"/>
                </a:lnTo>
                <a:lnTo>
                  <a:pt x="70" y="81"/>
                </a:lnTo>
                <a:lnTo>
                  <a:pt x="78" y="73"/>
                </a:lnTo>
                <a:lnTo>
                  <a:pt x="79" y="72"/>
                </a:lnTo>
                <a:lnTo>
                  <a:pt x="80" y="69"/>
                </a:lnTo>
                <a:lnTo>
                  <a:pt x="83" y="64"/>
                </a:lnTo>
                <a:lnTo>
                  <a:pt x="85" y="58"/>
                </a:lnTo>
                <a:lnTo>
                  <a:pt x="86" y="50"/>
                </a:lnTo>
                <a:lnTo>
                  <a:pt x="85" y="42"/>
                </a:lnTo>
                <a:lnTo>
                  <a:pt x="83" y="34"/>
                </a:lnTo>
                <a:lnTo>
                  <a:pt x="78" y="26"/>
                </a:lnTo>
                <a:lnTo>
                  <a:pt x="77" y="24"/>
                </a:lnTo>
                <a:lnTo>
                  <a:pt x="73" y="20"/>
                </a:lnTo>
                <a:lnTo>
                  <a:pt x="68" y="13"/>
                </a:lnTo>
                <a:lnTo>
                  <a:pt x="60" y="8"/>
                </a:lnTo>
                <a:lnTo>
                  <a:pt x="52" y="2"/>
                </a:lnTo>
                <a:lnTo>
                  <a:pt x="41" y="0"/>
                </a:lnTo>
                <a:lnTo>
                  <a:pt x="31" y="0"/>
                </a:lnTo>
                <a:lnTo>
                  <a:pt x="21" y="5"/>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696" name="Freeform 120"/>
          <p:cNvSpPr>
            <a:spLocks/>
          </p:cNvSpPr>
          <p:nvPr/>
        </p:nvSpPr>
        <p:spPr bwMode="auto">
          <a:xfrm>
            <a:off x="2344739" y="2432051"/>
            <a:ext cx="234950" cy="153988"/>
          </a:xfrm>
          <a:custGeom>
            <a:avLst/>
            <a:gdLst>
              <a:gd name="T0" fmla="*/ 2147483647 w 334"/>
              <a:gd name="T1" fmla="*/ 2147483647 h 194"/>
              <a:gd name="T2" fmla="*/ 2147483647 w 334"/>
              <a:gd name="T3" fmla="*/ 0 h 194"/>
              <a:gd name="T4" fmla="*/ 2147483647 w 334"/>
              <a:gd name="T5" fmla="*/ 2147483647 h 194"/>
              <a:gd name="T6" fmla="*/ 2147483647 w 334"/>
              <a:gd name="T7" fmla="*/ 2147483647 h 194"/>
              <a:gd name="T8" fmla="*/ 2147483647 w 334"/>
              <a:gd name="T9" fmla="*/ 2147483647 h 194"/>
              <a:gd name="T10" fmla="*/ 2147483647 w 334"/>
              <a:gd name="T11" fmla="*/ 2147483647 h 194"/>
              <a:gd name="T12" fmla="*/ 2147483647 w 334"/>
              <a:gd name="T13" fmla="*/ 2147483647 h 194"/>
              <a:gd name="T14" fmla="*/ 2147483647 w 334"/>
              <a:gd name="T15" fmla="*/ 2147483647 h 194"/>
              <a:gd name="T16" fmla="*/ 2147483647 w 334"/>
              <a:gd name="T17" fmla="*/ 2147483647 h 194"/>
              <a:gd name="T18" fmla="*/ 2147483647 w 334"/>
              <a:gd name="T19" fmla="*/ 2147483647 h 194"/>
              <a:gd name="T20" fmla="*/ 2147483647 w 334"/>
              <a:gd name="T21" fmla="*/ 2147483647 h 194"/>
              <a:gd name="T22" fmla="*/ 2147483647 w 334"/>
              <a:gd name="T23" fmla="*/ 2147483647 h 194"/>
              <a:gd name="T24" fmla="*/ 2147483647 w 334"/>
              <a:gd name="T25" fmla="*/ 2147483647 h 194"/>
              <a:gd name="T26" fmla="*/ 2147483647 w 334"/>
              <a:gd name="T27" fmla="*/ 2147483647 h 194"/>
              <a:gd name="T28" fmla="*/ 2147483647 w 334"/>
              <a:gd name="T29" fmla="*/ 2147483647 h 194"/>
              <a:gd name="T30" fmla="*/ 2147483647 w 334"/>
              <a:gd name="T31" fmla="*/ 2147483647 h 194"/>
              <a:gd name="T32" fmla="*/ 2147483647 w 334"/>
              <a:gd name="T33" fmla="*/ 2147483647 h 194"/>
              <a:gd name="T34" fmla="*/ 2147483647 w 334"/>
              <a:gd name="T35" fmla="*/ 2147483647 h 194"/>
              <a:gd name="T36" fmla="*/ 2147483647 w 334"/>
              <a:gd name="T37" fmla="*/ 2147483647 h 194"/>
              <a:gd name="T38" fmla="*/ 2147483647 w 334"/>
              <a:gd name="T39" fmla="*/ 2147483647 h 194"/>
              <a:gd name="T40" fmla="*/ 2147483647 w 334"/>
              <a:gd name="T41" fmla="*/ 2147483647 h 194"/>
              <a:gd name="T42" fmla="*/ 2147483647 w 334"/>
              <a:gd name="T43" fmla="*/ 2147483647 h 194"/>
              <a:gd name="T44" fmla="*/ 2147483647 w 334"/>
              <a:gd name="T45" fmla="*/ 2147483647 h 194"/>
              <a:gd name="T46" fmla="*/ 2147483647 w 334"/>
              <a:gd name="T47" fmla="*/ 2147483647 h 194"/>
              <a:gd name="T48" fmla="*/ 2147483647 w 334"/>
              <a:gd name="T49" fmla="*/ 2147483647 h 194"/>
              <a:gd name="T50" fmla="*/ 2147483647 w 334"/>
              <a:gd name="T51" fmla="*/ 2147483647 h 194"/>
              <a:gd name="T52" fmla="*/ 2147483647 w 334"/>
              <a:gd name="T53" fmla="*/ 2147483647 h 194"/>
              <a:gd name="T54" fmla="*/ 2147483647 w 334"/>
              <a:gd name="T55" fmla="*/ 2147483647 h 194"/>
              <a:gd name="T56" fmla="*/ 2147483647 w 334"/>
              <a:gd name="T57" fmla="*/ 2147483647 h 194"/>
              <a:gd name="T58" fmla="*/ 2147483647 w 334"/>
              <a:gd name="T59" fmla="*/ 2147483647 h 194"/>
              <a:gd name="T60" fmla="*/ 2147483647 w 334"/>
              <a:gd name="T61" fmla="*/ 2147483647 h 194"/>
              <a:gd name="T62" fmla="*/ 2147483647 w 334"/>
              <a:gd name="T63" fmla="*/ 2147483647 h 194"/>
              <a:gd name="T64" fmla="*/ 2147483647 w 334"/>
              <a:gd name="T65" fmla="*/ 2147483647 h 194"/>
              <a:gd name="T66" fmla="*/ 2147483647 w 334"/>
              <a:gd name="T67" fmla="*/ 2147483647 h 194"/>
              <a:gd name="T68" fmla="*/ 2147483647 w 334"/>
              <a:gd name="T69" fmla="*/ 2147483647 h 194"/>
              <a:gd name="T70" fmla="*/ 2147483647 w 334"/>
              <a:gd name="T71" fmla="*/ 2147483647 h 194"/>
              <a:gd name="T72" fmla="*/ 2147483647 w 334"/>
              <a:gd name="T73" fmla="*/ 2147483647 h 194"/>
              <a:gd name="T74" fmla="*/ 2147483647 w 334"/>
              <a:gd name="T75" fmla="*/ 2147483647 h 194"/>
              <a:gd name="T76" fmla="*/ 2147483647 w 334"/>
              <a:gd name="T77" fmla="*/ 2147483647 h 194"/>
              <a:gd name="T78" fmla="*/ 2147483647 w 334"/>
              <a:gd name="T79" fmla="*/ 2147483647 h 194"/>
              <a:gd name="T80" fmla="*/ 2147483647 w 334"/>
              <a:gd name="T81" fmla="*/ 2147483647 h 194"/>
              <a:gd name="T82" fmla="*/ 2147483647 w 334"/>
              <a:gd name="T83" fmla="*/ 2147483647 h 194"/>
              <a:gd name="T84" fmla="*/ 2147483647 w 334"/>
              <a:gd name="T85" fmla="*/ 2147483647 h 194"/>
              <a:gd name="T86" fmla="*/ 2147483647 w 334"/>
              <a:gd name="T87" fmla="*/ 2147483647 h 194"/>
              <a:gd name="T88" fmla="*/ 2147483647 w 334"/>
              <a:gd name="T89" fmla="*/ 2147483647 h 194"/>
              <a:gd name="T90" fmla="*/ 2147483647 w 334"/>
              <a:gd name="T91" fmla="*/ 2147483647 h 194"/>
              <a:gd name="T92" fmla="*/ 2147483647 w 334"/>
              <a:gd name="T93" fmla="*/ 2147483647 h 194"/>
              <a:gd name="T94" fmla="*/ 2147483647 w 334"/>
              <a:gd name="T95" fmla="*/ 2147483647 h 194"/>
              <a:gd name="T96" fmla="*/ 2147483647 w 334"/>
              <a:gd name="T97" fmla="*/ 2147483647 h 194"/>
              <a:gd name="T98" fmla="*/ 2147483647 w 334"/>
              <a:gd name="T99" fmla="*/ 2147483647 h 194"/>
              <a:gd name="T100" fmla="*/ 2147483647 w 334"/>
              <a:gd name="T101" fmla="*/ 2147483647 h 194"/>
              <a:gd name="T102" fmla="*/ 2147483647 w 334"/>
              <a:gd name="T103" fmla="*/ 2147483647 h 194"/>
              <a:gd name="T104" fmla="*/ 2147483647 w 334"/>
              <a:gd name="T105" fmla="*/ 2147483647 h 194"/>
              <a:gd name="T106" fmla="*/ 2147483647 w 334"/>
              <a:gd name="T107" fmla="*/ 2147483647 h 194"/>
              <a:gd name="T108" fmla="*/ 2147483647 w 334"/>
              <a:gd name="T109" fmla="*/ 2147483647 h 194"/>
              <a:gd name="T110" fmla="*/ 2147483647 w 334"/>
              <a:gd name="T111" fmla="*/ 2147483647 h 194"/>
              <a:gd name="T112" fmla="*/ 2147483647 w 334"/>
              <a:gd name="T113" fmla="*/ 2147483647 h 194"/>
              <a:gd name="T114" fmla="*/ 2147483647 w 334"/>
              <a:gd name="T115" fmla="*/ 2147483647 h 19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34"/>
              <a:gd name="T175" fmla="*/ 0 h 194"/>
              <a:gd name="T176" fmla="*/ 334 w 334"/>
              <a:gd name="T177" fmla="*/ 194 h 19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34" h="194">
                <a:moveTo>
                  <a:pt x="24" y="4"/>
                </a:moveTo>
                <a:lnTo>
                  <a:pt x="23" y="2"/>
                </a:lnTo>
                <a:lnTo>
                  <a:pt x="18" y="1"/>
                </a:lnTo>
                <a:lnTo>
                  <a:pt x="12" y="0"/>
                </a:lnTo>
                <a:lnTo>
                  <a:pt x="7" y="0"/>
                </a:lnTo>
                <a:lnTo>
                  <a:pt x="2" y="4"/>
                </a:lnTo>
                <a:lnTo>
                  <a:pt x="0" y="13"/>
                </a:lnTo>
                <a:lnTo>
                  <a:pt x="2" y="27"/>
                </a:lnTo>
                <a:lnTo>
                  <a:pt x="8" y="48"/>
                </a:lnTo>
                <a:lnTo>
                  <a:pt x="8" y="50"/>
                </a:lnTo>
                <a:lnTo>
                  <a:pt x="9" y="53"/>
                </a:lnTo>
                <a:lnTo>
                  <a:pt x="11" y="58"/>
                </a:lnTo>
                <a:lnTo>
                  <a:pt x="16" y="61"/>
                </a:lnTo>
                <a:lnTo>
                  <a:pt x="22" y="63"/>
                </a:lnTo>
                <a:lnTo>
                  <a:pt x="30" y="63"/>
                </a:lnTo>
                <a:lnTo>
                  <a:pt x="40" y="60"/>
                </a:lnTo>
                <a:lnTo>
                  <a:pt x="54" y="52"/>
                </a:lnTo>
                <a:lnTo>
                  <a:pt x="55" y="51"/>
                </a:lnTo>
                <a:lnTo>
                  <a:pt x="57" y="48"/>
                </a:lnTo>
                <a:lnTo>
                  <a:pt x="61" y="46"/>
                </a:lnTo>
                <a:lnTo>
                  <a:pt x="64" y="46"/>
                </a:lnTo>
                <a:lnTo>
                  <a:pt x="69" y="50"/>
                </a:lnTo>
                <a:lnTo>
                  <a:pt x="72" y="58"/>
                </a:lnTo>
                <a:lnTo>
                  <a:pt x="75" y="74"/>
                </a:lnTo>
                <a:lnTo>
                  <a:pt x="77" y="97"/>
                </a:lnTo>
                <a:lnTo>
                  <a:pt x="88" y="141"/>
                </a:lnTo>
                <a:lnTo>
                  <a:pt x="86" y="141"/>
                </a:lnTo>
                <a:lnTo>
                  <a:pt x="80" y="143"/>
                </a:lnTo>
                <a:lnTo>
                  <a:pt x="75" y="147"/>
                </a:lnTo>
                <a:lnTo>
                  <a:pt x="77" y="161"/>
                </a:lnTo>
                <a:lnTo>
                  <a:pt x="80" y="168"/>
                </a:lnTo>
                <a:lnTo>
                  <a:pt x="86" y="173"/>
                </a:lnTo>
                <a:lnTo>
                  <a:pt x="92" y="175"/>
                </a:lnTo>
                <a:lnTo>
                  <a:pt x="97" y="175"/>
                </a:lnTo>
                <a:lnTo>
                  <a:pt x="103" y="174"/>
                </a:lnTo>
                <a:lnTo>
                  <a:pt x="108" y="173"/>
                </a:lnTo>
                <a:lnTo>
                  <a:pt x="111" y="171"/>
                </a:lnTo>
                <a:lnTo>
                  <a:pt x="112" y="171"/>
                </a:lnTo>
                <a:lnTo>
                  <a:pt x="116" y="169"/>
                </a:lnTo>
                <a:lnTo>
                  <a:pt x="123" y="167"/>
                </a:lnTo>
                <a:lnTo>
                  <a:pt x="133" y="168"/>
                </a:lnTo>
                <a:lnTo>
                  <a:pt x="143" y="177"/>
                </a:lnTo>
                <a:lnTo>
                  <a:pt x="144" y="178"/>
                </a:lnTo>
                <a:lnTo>
                  <a:pt x="149" y="181"/>
                </a:lnTo>
                <a:lnTo>
                  <a:pt x="156" y="185"/>
                </a:lnTo>
                <a:lnTo>
                  <a:pt x="165" y="189"/>
                </a:lnTo>
                <a:lnTo>
                  <a:pt x="175" y="192"/>
                </a:lnTo>
                <a:lnTo>
                  <a:pt x="187" y="194"/>
                </a:lnTo>
                <a:lnTo>
                  <a:pt x="199" y="194"/>
                </a:lnTo>
                <a:lnTo>
                  <a:pt x="213" y="192"/>
                </a:lnTo>
                <a:lnTo>
                  <a:pt x="236" y="190"/>
                </a:lnTo>
                <a:lnTo>
                  <a:pt x="236" y="189"/>
                </a:lnTo>
                <a:lnTo>
                  <a:pt x="236" y="184"/>
                </a:lnTo>
                <a:lnTo>
                  <a:pt x="237" y="179"/>
                </a:lnTo>
                <a:lnTo>
                  <a:pt x="240" y="175"/>
                </a:lnTo>
                <a:lnTo>
                  <a:pt x="244" y="173"/>
                </a:lnTo>
                <a:lnTo>
                  <a:pt x="252" y="171"/>
                </a:lnTo>
                <a:lnTo>
                  <a:pt x="264" y="175"/>
                </a:lnTo>
                <a:lnTo>
                  <a:pt x="279" y="184"/>
                </a:lnTo>
                <a:lnTo>
                  <a:pt x="280" y="184"/>
                </a:lnTo>
                <a:lnTo>
                  <a:pt x="284" y="184"/>
                </a:lnTo>
                <a:lnTo>
                  <a:pt x="290" y="184"/>
                </a:lnTo>
                <a:lnTo>
                  <a:pt x="297" y="182"/>
                </a:lnTo>
                <a:lnTo>
                  <a:pt x="303" y="178"/>
                </a:lnTo>
                <a:lnTo>
                  <a:pt x="307" y="171"/>
                </a:lnTo>
                <a:lnTo>
                  <a:pt x="309" y="162"/>
                </a:lnTo>
                <a:lnTo>
                  <a:pt x="306" y="150"/>
                </a:lnTo>
                <a:lnTo>
                  <a:pt x="311" y="150"/>
                </a:lnTo>
                <a:lnTo>
                  <a:pt x="319" y="147"/>
                </a:lnTo>
                <a:lnTo>
                  <a:pt x="326" y="141"/>
                </a:lnTo>
                <a:lnTo>
                  <a:pt x="327" y="131"/>
                </a:lnTo>
                <a:lnTo>
                  <a:pt x="328" y="130"/>
                </a:lnTo>
                <a:lnTo>
                  <a:pt x="332" y="127"/>
                </a:lnTo>
                <a:lnTo>
                  <a:pt x="334" y="122"/>
                </a:lnTo>
                <a:lnTo>
                  <a:pt x="334" y="116"/>
                </a:lnTo>
                <a:lnTo>
                  <a:pt x="332" y="110"/>
                </a:lnTo>
                <a:lnTo>
                  <a:pt x="322" y="105"/>
                </a:lnTo>
                <a:lnTo>
                  <a:pt x="306" y="100"/>
                </a:lnTo>
                <a:lnTo>
                  <a:pt x="282" y="97"/>
                </a:lnTo>
                <a:lnTo>
                  <a:pt x="281" y="96"/>
                </a:lnTo>
                <a:lnTo>
                  <a:pt x="276" y="94"/>
                </a:lnTo>
                <a:lnTo>
                  <a:pt x="271" y="91"/>
                </a:lnTo>
                <a:lnTo>
                  <a:pt x="263" y="89"/>
                </a:lnTo>
                <a:lnTo>
                  <a:pt x="253" y="86"/>
                </a:lnTo>
                <a:lnTo>
                  <a:pt x="243" y="85"/>
                </a:lnTo>
                <a:lnTo>
                  <a:pt x="232" y="86"/>
                </a:lnTo>
                <a:lnTo>
                  <a:pt x="221" y="89"/>
                </a:lnTo>
                <a:lnTo>
                  <a:pt x="220" y="90"/>
                </a:lnTo>
                <a:lnTo>
                  <a:pt x="218" y="92"/>
                </a:lnTo>
                <a:lnTo>
                  <a:pt x="212" y="96"/>
                </a:lnTo>
                <a:lnTo>
                  <a:pt x="206" y="98"/>
                </a:lnTo>
                <a:lnTo>
                  <a:pt x="197" y="99"/>
                </a:lnTo>
                <a:lnTo>
                  <a:pt x="187" y="99"/>
                </a:lnTo>
                <a:lnTo>
                  <a:pt x="175" y="96"/>
                </a:lnTo>
                <a:lnTo>
                  <a:pt x="163" y="89"/>
                </a:lnTo>
                <a:lnTo>
                  <a:pt x="123" y="64"/>
                </a:lnTo>
                <a:lnTo>
                  <a:pt x="121" y="61"/>
                </a:lnTo>
                <a:lnTo>
                  <a:pt x="118" y="54"/>
                </a:lnTo>
                <a:lnTo>
                  <a:pt x="112" y="48"/>
                </a:lnTo>
                <a:lnTo>
                  <a:pt x="104" y="46"/>
                </a:lnTo>
                <a:lnTo>
                  <a:pt x="103" y="45"/>
                </a:lnTo>
                <a:lnTo>
                  <a:pt x="100" y="43"/>
                </a:lnTo>
                <a:lnTo>
                  <a:pt x="98" y="39"/>
                </a:lnTo>
                <a:lnTo>
                  <a:pt x="101" y="36"/>
                </a:lnTo>
                <a:lnTo>
                  <a:pt x="101" y="32"/>
                </a:lnTo>
                <a:lnTo>
                  <a:pt x="100" y="23"/>
                </a:lnTo>
                <a:lnTo>
                  <a:pt x="95" y="17"/>
                </a:lnTo>
                <a:lnTo>
                  <a:pt x="82" y="17"/>
                </a:lnTo>
                <a:lnTo>
                  <a:pt x="79" y="21"/>
                </a:lnTo>
                <a:lnTo>
                  <a:pt x="70" y="28"/>
                </a:lnTo>
                <a:lnTo>
                  <a:pt x="61" y="28"/>
                </a:lnTo>
                <a:lnTo>
                  <a:pt x="56" y="14"/>
                </a:lnTo>
                <a:lnTo>
                  <a:pt x="54" y="12"/>
                </a:lnTo>
                <a:lnTo>
                  <a:pt x="47" y="7"/>
                </a:lnTo>
                <a:lnTo>
                  <a:pt x="36" y="2"/>
                </a:lnTo>
                <a:lnTo>
                  <a:pt x="24" y="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697" name="Freeform 121"/>
          <p:cNvSpPr>
            <a:spLocks/>
          </p:cNvSpPr>
          <p:nvPr/>
        </p:nvSpPr>
        <p:spPr bwMode="auto">
          <a:xfrm>
            <a:off x="2344739" y="2432051"/>
            <a:ext cx="234950" cy="153988"/>
          </a:xfrm>
          <a:custGeom>
            <a:avLst/>
            <a:gdLst>
              <a:gd name="T0" fmla="*/ 2147483647 w 334"/>
              <a:gd name="T1" fmla="*/ 2147483647 h 194"/>
              <a:gd name="T2" fmla="*/ 2147483647 w 334"/>
              <a:gd name="T3" fmla="*/ 0 h 194"/>
              <a:gd name="T4" fmla="*/ 2147483647 w 334"/>
              <a:gd name="T5" fmla="*/ 2147483647 h 194"/>
              <a:gd name="T6" fmla="*/ 2147483647 w 334"/>
              <a:gd name="T7" fmla="*/ 2147483647 h 194"/>
              <a:gd name="T8" fmla="*/ 2147483647 w 334"/>
              <a:gd name="T9" fmla="*/ 2147483647 h 194"/>
              <a:gd name="T10" fmla="*/ 2147483647 w 334"/>
              <a:gd name="T11" fmla="*/ 2147483647 h 194"/>
              <a:gd name="T12" fmla="*/ 2147483647 w 334"/>
              <a:gd name="T13" fmla="*/ 2147483647 h 194"/>
              <a:gd name="T14" fmla="*/ 2147483647 w 334"/>
              <a:gd name="T15" fmla="*/ 2147483647 h 194"/>
              <a:gd name="T16" fmla="*/ 2147483647 w 334"/>
              <a:gd name="T17" fmla="*/ 2147483647 h 194"/>
              <a:gd name="T18" fmla="*/ 2147483647 w 334"/>
              <a:gd name="T19" fmla="*/ 2147483647 h 194"/>
              <a:gd name="T20" fmla="*/ 2147483647 w 334"/>
              <a:gd name="T21" fmla="*/ 2147483647 h 194"/>
              <a:gd name="T22" fmla="*/ 2147483647 w 334"/>
              <a:gd name="T23" fmla="*/ 2147483647 h 194"/>
              <a:gd name="T24" fmla="*/ 2147483647 w 334"/>
              <a:gd name="T25" fmla="*/ 2147483647 h 194"/>
              <a:gd name="T26" fmla="*/ 2147483647 w 334"/>
              <a:gd name="T27" fmla="*/ 2147483647 h 194"/>
              <a:gd name="T28" fmla="*/ 2147483647 w 334"/>
              <a:gd name="T29" fmla="*/ 2147483647 h 194"/>
              <a:gd name="T30" fmla="*/ 2147483647 w 334"/>
              <a:gd name="T31" fmla="*/ 2147483647 h 194"/>
              <a:gd name="T32" fmla="*/ 2147483647 w 334"/>
              <a:gd name="T33" fmla="*/ 2147483647 h 194"/>
              <a:gd name="T34" fmla="*/ 2147483647 w 334"/>
              <a:gd name="T35" fmla="*/ 2147483647 h 194"/>
              <a:gd name="T36" fmla="*/ 2147483647 w 334"/>
              <a:gd name="T37" fmla="*/ 2147483647 h 194"/>
              <a:gd name="T38" fmla="*/ 2147483647 w 334"/>
              <a:gd name="T39" fmla="*/ 2147483647 h 194"/>
              <a:gd name="T40" fmla="*/ 2147483647 w 334"/>
              <a:gd name="T41" fmla="*/ 2147483647 h 194"/>
              <a:gd name="T42" fmla="*/ 2147483647 w 334"/>
              <a:gd name="T43" fmla="*/ 2147483647 h 194"/>
              <a:gd name="T44" fmla="*/ 2147483647 w 334"/>
              <a:gd name="T45" fmla="*/ 2147483647 h 194"/>
              <a:gd name="T46" fmla="*/ 2147483647 w 334"/>
              <a:gd name="T47" fmla="*/ 2147483647 h 194"/>
              <a:gd name="T48" fmla="*/ 2147483647 w 334"/>
              <a:gd name="T49" fmla="*/ 2147483647 h 194"/>
              <a:gd name="T50" fmla="*/ 2147483647 w 334"/>
              <a:gd name="T51" fmla="*/ 2147483647 h 194"/>
              <a:gd name="T52" fmla="*/ 2147483647 w 334"/>
              <a:gd name="T53" fmla="*/ 2147483647 h 194"/>
              <a:gd name="T54" fmla="*/ 2147483647 w 334"/>
              <a:gd name="T55" fmla="*/ 2147483647 h 194"/>
              <a:gd name="T56" fmla="*/ 2147483647 w 334"/>
              <a:gd name="T57" fmla="*/ 2147483647 h 194"/>
              <a:gd name="T58" fmla="*/ 2147483647 w 334"/>
              <a:gd name="T59" fmla="*/ 2147483647 h 194"/>
              <a:gd name="T60" fmla="*/ 2147483647 w 334"/>
              <a:gd name="T61" fmla="*/ 2147483647 h 194"/>
              <a:gd name="T62" fmla="*/ 2147483647 w 334"/>
              <a:gd name="T63" fmla="*/ 2147483647 h 194"/>
              <a:gd name="T64" fmla="*/ 2147483647 w 334"/>
              <a:gd name="T65" fmla="*/ 2147483647 h 194"/>
              <a:gd name="T66" fmla="*/ 2147483647 w 334"/>
              <a:gd name="T67" fmla="*/ 2147483647 h 194"/>
              <a:gd name="T68" fmla="*/ 2147483647 w 334"/>
              <a:gd name="T69" fmla="*/ 2147483647 h 194"/>
              <a:gd name="T70" fmla="*/ 2147483647 w 334"/>
              <a:gd name="T71" fmla="*/ 2147483647 h 194"/>
              <a:gd name="T72" fmla="*/ 2147483647 w 334"/>
              <a:gd name="T73" fmla="*/ 2147483647 h 194"/>
              <a:gd name="T74" fmla="*/ 2147483647 w 334"/>
              <a:gd name="T75" fmla="*/ 2147483647 h 194"/>
              <a:gd name="T76" fmla="*/ 2147483647 w 334"/>
              <a:gd name="T77" fmla="*/ 2147483647 h 194"/>
              <a:gd name="T78" fmla="*/ 2147483647 w 334"/>
              <a:gd name="T79" fmla="*/ 2147483647 h 194"/>
              <a:gd name="T80" fmla="*/ 2147483647 w 334"/>
              <a:gd name="T81" fmla="*/ 2147483647 h 194"/>
              <a:gd name="T82" fmla="*/ 2147483647 w 334"/>
              <a:gd name="T83" fmla="*/ 2147483647 h 194"/>
              <a:gd name="T84" fmla="*/ 2147483647 w 334"/>
              <a:gd name="T85" fmla="*/ 2147483647 h 194"/>
              <a:gd name="T86" fmla="*/ 2147483647 w 334"/>
              <a:gd name="T87" fmla="*/ 2147483647 h 19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34"/>
              <a:gd name="T133" fmla="*/ 0 h 194"/>
              <a:gd name="T134" fmla="*/ 334 w 334"/>
              <a:gd name="T135" fmla="*/ 194 h 19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34" h="194">
                <a:moveTo>
                  <a:pt x="24" y="4"/>
                </a:moveTo>
                <a:lnTo>
                  <a:pt x="24" y="4"/>
                </a:lnTo>
                <a:lnTo>
                  <a:pt x="23" y="2"/>
                </a:lnTo>
                <a:lnTo>
                  <a:pt x="18" y="1"/>
                </a:lnTo>
                <a:lnTo>
                  <a:pt x="12" y="0"/>
                </a:lnTo>
                <a:lnTo>
                  <a:pt x="7" y="0"/>
                </a:lnTo>
                <a:lnTo>
                  <a:pt x="2" y="4"/>
                </a:lnTo>
                <a:lnTo>
                  <a:pt x="0" y="13"/>
                </a:lnTo>
                <a:lnTo>
                  <a:pt x="2" y="27"/>
                </a:lnTo>
                <a:lnTo>
                  <a:pt x="8" y="48"/>
                </a:lnTo>
                <a:lnTo>
                  <a:pt x="8" y="50"/>
                </a:lnTo>
                <a:lnTo>
                  <a:pt x="9" y="53"/>
                </a:lnTo>
                <a:lnTo>
                  <a:pt x="11" y="58"/>
                </a:lnTo>
                <a:lnTo>
                  <a:pt x="16" y="61"/>
                </a:lnTo>
                <a:lnTo>
                  <a:pt x="22" y="63"/>
                </a:lnTo>
                <a:lnTo>
                  <a:pt x="30" y="63"/>
                </a:lnTo>
                <a:lnTo>
                  <a:pt x="40" y="60"/>
                </a:lnTo>
                <a:lnTo>
                  <a:pt x="54" y="52"/>
                </a:lnTo>
                <a:lnTo>
                  <a:pt x="55" y="51"/>
                </a:lnTo>
                <a:lnTo>
                  <a:pt x="57" y="48"/>
                </a:lnTo>
                <a:lnTo>
                  <a:pt x="61" y="46"/>
                </a:lnTo>
                <a:lnTo>
                  <a:pt x="64" y="46"/>
                </a:lnTo>
                <a:lnTo>
                  <a:pt x="69" y="50"/>
                </a:lnTo>
                <a:lnTo>
                  <a:pt x="72" y="58"/>
                </a:lnTo>
                <a:lnTo>
                  <a:pt x="75" y="74"/>
                </a:lnTo>
                <a:lnTo>
                  <a:pt x="77" y="97"/>
                </a:lnTo>
                <a:lnTo>
                  <a:pt x="88" y="141"/>
                </a:lnTo>
                <a:lnTo>
                  <a:pt x="86" y="141"/>
                </a:lnTo>
                <a:lnTo>
                  <a:pt x="80" y="143"/>
                </a:lnTo>
                <a:lnTo>
                  <a:pt x="75" y="147"/>
                </a:lnTo>
                <a:lnTo>
                  <a:pt x="77" y="161"/>
                </a:lnTo>
                <a:lnTo>
                  <a:pt x="80" y="168"/>
                </a:lnTo>
                <a:lnTo>
                  <a:pt x="86" y="173"/>
                </a:lnTo>
                <a:lnTo>
                  <a:pt x="92" y="175"/>
                </a:lnTo>
                <a:lnTo>
                  <a:pt x="97" y="175"/>
                </a:lnTo>
                <a:lnTo>
                  <a:pt x="103" y="174"/>
                </a:lnTo>
                <a:lnTo>
                  <a:pt x="108" y="173"/>
                </a:lnTo>
                <a:lnTo>
                  <a:pt x="111" y="171"/>
                </a:lnTo>
                <a:lnTo>
                  <a:pt x="112" y="171"/>
                </a:lnTo>
                <a:lnTo>
                  <a:pt x="116" y="169"/>
                </a:lnTo>
                <a:lnTo>
                  <a:pt x="123" y="167"/>
                </a:lnTo>
                <a:lnTo>
                  <a:pt x="133" y="168"/>
                </a:lnTo>
                <a:lnTo>
                  <a:pt x="143" y="177"/>
                </a:lnTo>
                <a:lnTo>
                  <a:pt x="144" y="178"/>
                </a:lnTo>
                <a:lnTo>
                  <a:pt x="149" y="181"/>
                </a:lnTo>
                <a:lnTo>
                  <a:pt x="156" y="185"/>
                </a:lnTo>
                <a:lnTo>
                  <a:pt x="165" y="189"/>
                </a:lnTo>
                <a:lnTo>
                  <a:pt x="175" y="192"/>
                </a:lnTo>
                <a:lnTo>
                  <a:pt x="187" y="194"/>
                </a:lnTo>
                <a:lnTo>
                  <a:pt x="199" y="194"/>
                </a:lnTo>
                <a:lnTo>
                  <a:pt x="213" y="192"/>
                </a:lnTo>
                <a:lnTo>
                  <a:pt x="236" y="190"/>
                </a:lnTo>
                <a:lnTo>
                  <a:pt x="236" y="189"/>
                </a:lnTo>
                <a:lnTo>
                  <a:pt x="236" y="184"/>
                </a:lnTo>
                <a:lnTo>
                  <a:pt x="237" y="179"/>
                </a:lnTo>
                <a:lnTo>
                  <a:pt x="240" y="175"/>
                </a:lnTo>
                <a:lnTo>
                  <a:pt x="244" y="173"/>
                </a:lnTo>
                <a:lnTo>
                  <a:pt x="252" y="171"/>
                </a:lnTo>
                <a:lnTo>
                  <a:pt x="264" y="175"/>
                </a:lnTo>
                <a:lnTo>
                  <a:pt x="279" y="184"/>
                </a:lnTo>
                <a:lnTo>
                  <a:pt x="280" y="184"/>
                </a:lnTo>
                <a:lnTo>
                  <a:pt x="284" y="184"/>
                </a:lnTo>
                <a:lnTo>
                  <a:pt x="290" y="184"/>
                </a:lnTo>
                <a:lnTo>
                  <a:pt x="297" y="182"/>
                </a:lnTo>
                <a:lnTo>
                  <a:pt x="303" y="178"/>
                </a:lnTo>
                <a:lnTo>
                  <a:pt x="307" y="171"/>
                </a:lnTo>
                <a:lnTo>
                  <a:pt x="309" y="162"/>
                </a:lnTo>
                <a:lnTo>
                  <a:pt x="306" y="150"/>
                </a:lnTo>
                <a:lnTo>
                  <a:pt x="311" y="150"/>
                </a:lnTo>
                <a:lnTo>
                  <a:pt x="319" y="147"/>
                </a:lnTo>
                <a:lnTo>
                  <a:pt x="326" y="141"/>
                </a:lnTo>
                <a:lnTo>
                  <a:pt x="327" y="131"/>
                </a:lnTo>
                <a:lnTo>
                  <a:pt x="328" y="130"/>
                </a:lnTo>
                <a:lnTo>
                  <a:pt x="332" y="127"/>
                </a:lnTo>
                <a:lnTo>
                  <a:pt x="334" y="122"/>
                </a:lnTo>
                <a:lnTo>
                  <a:pt x="334" y="116"/>
                </a:lnTo>
                <a:lnTo>
                  <a:pt x="332" y="110"/>
                </a:lnTo>
                <a:lnTo>
                  <a:pt x="322" y="105"/>
                </a:lnTo>
                <a:lnTo>
                  <a:pt x="306" y="100"/>
                </a:lnTo>
                <a:lnTo>
                  <a:pt x="282" y="97"/>
                </a:lnTo>
                <a:lnTo>
                  <a:pt x="281" y="96"/>
                </a:lnTo>
                <a:lnTo>
                  <a:pt x="276" y="94"/>
                </a:lnTo>
                <a:lnTo>
                  <a:pt x="271" y="91"/>
                </a:lnTo>
                <a:lnTo>
                  <a:pt x="263" y="89"/>
                </a:lnTo>
                <a:lnTo>
                  <a:pt x="253" y="86"/>
                </a:lnTo>
                <a:lnTo>
                  <a:pt x="243" y="85"/>
                </a:lnTo>
                <a:lnTo>
                  <a:pt x="232" y="86"/>
                </a:lnTo>
                <a:lnTo>
                  <a:pt x="221" y="89"/>
                </a:lnTo>
                <a:lnTo>
                  <a:pt x="220" y="90"/>
                </a:lnTo>
                <a:lnTo>
                  <a:pt x="218" y="92"/>
                </a:lnTo>
                <a:lnTo>
                  <a:pt x="212" y="96"/>
                </a:lnTo>
                <a:lnTo>
                  <a:pt x="206" y="98"/>
                </a:lnTo>
                <a:lnTo>
                  <a:pt x="197" y="99"/>
                </a:lnTo>
                <a:lnTo>
                  <a:pt x="187" y="99"/>
                </a:lnTo>
                <a:lnTo>
                  <a:pt x="175" y="96"/>
                </a:lnTo>
                <a:lnTo>
                  <a:pt x="163" y="89"/>
                </a:lnTo>
                <a:lnTo>
                  <a:pt x="123" y="64"/>
                </a:lnTo>
                <a:lnTo>
                  <a:pt x="121" y="61"/>
                </a:lnTo>
                <a:lnTo>
                  <a:pt x="118" y="54"/>
                </a:lnTo>
                <a:lnTo>
                  <a:pt x="112" y="48"/>
                </a:lnTo>
                <a:lnTo>
                  <a:pt x="104" y="46"/>
                </a:lnTo>
                <a:lnTo>
                  <a:pt x="103" y="45"/>
                </a:lnTo>
                <a:lnTo>
                  <a:pt x="100" y="43"/>
                </a:lnTo>
                <a:lnTo>
                  <a:pt x="98" y="39"/>
                </a:lnTo>
                <a:lnTo>
                  <a:pt x="101" y="36"/>
                </a:lnTo>
                <a:lnTo>
                  <a:pt x="101" y="32"/>
                </a:lnTo>
                <a:lnTo>
                  <a:pt x="100" y="23"/>
                </a:lnTo>
                <a:lnTo>
                  <a:pt x="95" y="17"/>
                </a:lnTo>
                <a:lnTo>
                  <a:pt x="82" y="17"/>
                </a:lnTo>
                <a:lnTo>
                  <a:pt x="79" y="21"/>
                </a:lnTo>
                <a:lnTo>
                  <a:pt x="70" y="28"/>
                </a:lnTo>
                <a:lnTo>
                  <a:pt x="61" y="28"/>
                </a:lnTo>
                <a:lnTo>
                  <a:pt x="56" y="14"/>
                </a:lnTo>
                <a:lnTo>
                  <a:pt x="54" y="12"/>
                </a:lnTo>
                <a:lnTo>
                  <a:pt x="47" y="7"/>
                </a:lnTo>
                <a:lnTo>
                  <a:pt x="36" y="2"/>
                </a:lnTo>
                <a:lnTo>
                  <a:pt x="24" y="4"/>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698" name="Freeform 122"/>
          <p:cNvSpPr>
            <a:spLocks/>
          </p:cNvSpPr>
          <p:nvPr/>
        </p:nvSpPr>
        <p:spPr bwMode="auto">
          <a:xfrm>
            <a:off x="2219325" y="2109840"/>
            <a:ext cx="122238" cy="160337"/>
          </a:xfrm>
          <a:custGeom>
            <a:avLst/>
            <a:gdLst>
              <a:gd name="T0" fmla="*/ 2147483647 w 173"/>
              <a:gd name="T1" fmla="*/ 2147483647 h 204"/>
              <a:gd name="T2" fmla="*/ 2147483647 w 173"/>
              <a:gd name="T3" fmla="*/ 2147483647 h 204"/>
              <a:gd name="T4" fmla="*/ 2147483647 w 173"/>
              <a:gd name="T5" fmla="*/ 2147483647 h 204"/>
              <a:gd name="T6" fmla="*/ 2147483647 w 173"/>
              <a:gd name="T7" fmla="*/ 2147483647 h 204"/>
              <a:gd name="T8" fmla="*/ 2147483647 w 173"/>
              <a:gd name="T9" fmla="*/ 2147483647 h 204"/>
              <a:gd name="T10" fmla="*/ 2147483647 w 173"/>
              <a:gd name="T11" fmla="*/ 2147483647 h 204"/>
              <a:gd name="T12" fmla="*/ 2147483647 w 173"/>
              <a:gd name="T13" fmla="*/ 0 h 204"/>
              <a:gd name="T14" fmla="*/ 2147483647 w 173"/>
              <a:gd name="T15" fmla="*/ 2147483647 h 204"/>
              <a:gd name="T16" fmla="*/ 2147483647 w 173"/>
              <a:gd name="T17" fmla="*/ 2147483647 h 204"/>
              <a:gd name="T18" fmla="*/ 2147483647 w 173"/>
              <a:gd name="T19" fmla="*/ 2147483647 h 204"/>
              <a:gd name="T20" fmla="*/ 2147483647 w 173"/>
              <a:gd name="T21" fmla="*/ 2147483647 h 204"/>
              <a:gd name="T22" fmla="*/ 2147483647 w 173"/>
              <a:gd name="T23" fmla="*/ 2147483647 h 204"/>
              <a:gd name="T24" fmla="*/ 2147483647 w 173"/>
              <a:gd name="T25" fmla="*/ 2147483647 h 204"/>
              <a:gd name="T26" fmla="*/ 2147483647 w 173"/>
              <a:gd name="T27" fmla="*/ 2147483647 h 204"/>
              <a:gd name="T28" fmla="*/ 2147483647 w 173"/>
              <a:gd name="T29" fmla="*/ 2147483647 h 204"/>
              <a:gd name="T30" fmla="*/ 2147483647 w 173"/>
              <a:gd name="T31" fmla="*/ 2147483647 h 204"/>
              <a:gd name="T32" fmla="*/ 2147483647 w 173"/>
              <a:gd name="T33" fmla="*/ 2147483647 h 204"/>
              <a:gd name="T34" fmla="*/ 2147483647 w 173"/>
              <a:gd name="T35" fmla="*/ 2147483647 h 204"/>
              <a:gd name="T36" fmla="*/ 2147483647 w 173"/>
              <a:gd name="T37" fmla="*/ 2147483647 h 204"/>
              <a:gd name="T38" fmla="*/ 2147483647 w 173"/>
              <a:gd name="T39" fmla="*/ 2147483647 h 204"/>
              <a:gd name="T40" fmla="*/ 2147483647 w 173"/>
              <a:gd name="T41" fmla="*/ 2147483647 h 204"/>
              <a:gd name="T42" fmla="*/ 2147483647 w 173"/>
              <a:gd name="T43" fmla="*/ 2147483647 h 204"/>
              <a:gd name="T44" fmla="*/ 2147483647 w 173"/>
              <a:gd name="T45" fmla="*/ 2147483647 h 204"/>
              <a:gd name="T46" fmla="*/ 2147483647 w 173"/>
              <a:gd name="T47" fmla="*/ 2147483647 h 204"/>
              <a:gd name="T48" fmla="*/ 2147483647 w 173"/>
              <a:gd name="T49" fmla="*/ 2147483647 h 204"/>
              <a:gd name="T50" fmla="*/ 2147483647 w 173"/>
              <a:gd name="T51" fmla="*/ 2147483647 h 204"/>
              <a:gd name="T52" fmla="*/ 2147483647 w 173"/>
              <a:gd name="T53" fmla="*/ 2147483647 h 204"/>
              <a:gd name="T54" fmla="*/ 2147483647 w 173"/>
              <a:gd name="T55" fmla="*/ 2147483647 h 204"/>
              <a:gd name="T56" fmla="*/ 2147483647 w 173"/>
              <a:gd name="T57" fmla="*/ 2147483647 h 204"/>
              <a:gd name="T58" fmla="*/ 2147483647 w 173"/>
              <a:gd name="T59" fmla="*/ 2147483647 h 204"/>
              <a:gd name="T60" fmla="*/ 2147483647 w 173"/>
              <a:gd name="T61" fmla="*/ 2147483647 h 204"/>
              <a:gd name="T62" fmla="*/ 2147483647 w 173"/>
              <a:gd name="T63" fmla="*/ 2147483647 h 204"/>
              <a:gd name="T64" fmla="*/ 2147483647 w 173"/>
              <a:gd name="T65" fmla="*/ 2147483647 h 204"/>
              <a:gd name="T66" fmla="*/ 2147483647 w 173"/>
              <a:gd name="T67" fmla="*/ 2147483647 h 204"/>
              <a:gd name="T68" fmla="*/ 2147483647 w 173"/>
              <a:gd name="T69" fmla="*/ 2147483647 h 204"/>
              <a:gd name="T70" fmla="*/ 2147483647 w 173"/>
              <a:gd name="T71" fmla="*/ 2147483647 h 204"/>
              <a:gd name="T72" fmla="*/ 2147483647 w 173"/>
              <a:gd name="T73" fmla="*/ 2147483647 h 204"/>
              <a:gd name="T74" fmla="*/ 2147483647 w 173"/>
              <a:gd name="T75" fmla="*/ 2147483647 h 204"/>
              <a:gd name="T76" fmla="*/ 2147483647 w 173"/>
              <a:gd name="T77" fmla="*/ 2147483647 h 204"/>
              <a:gd name="T78" fmla="*/ 2147483647 w 173"/>
              <a:gd name="T79" fmla="*/ 2147483647 h 204"/>
              <a:gd name="T80" fmla="*/ 2147483647 w 173"/>
              <a:gd name="T81" fmla="*/ 2147483647 h 204"/>
              <a:gd name="T82" fmla="*/ 2147483647 w 173"/>
              <a:gd name="T83" fmla="*/ 2147483647 h 204"/>
              <a:gd name="T84" fmla="*/ 2147483647 w 173"/>
              <a:gd name="T85" fmla="*/ 2147483647 h 20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3"/>
              <a:gd name="T130" fmla="*/ 0 h 204"/>
              <a:gd name="T131" fmla="*/ 173 w 173"/>
              <a:gd name="T132" fmla="*/ 204 h 20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3" h="204">
                <a:moveTo>
                  <a:pt x="56" y="90"/>
                </a:moveTo>
                <a:lnTo>
                  <a:pt x="55" y="85"/>
                </a:lnTo>
                <a:lnTo>
                  <a:pt x="52" y="76"/>
                </a:lnTo>
                <a:lnTo>
                  <a:pt x="42" y="66"/>
                </a:lnTo>
                <a:lnTo>
                  <a:pt x="27" y="58"/>
                </a:lnTo>
                <a:lnTo>
                  <a:pt x="25" y="57"/>
                </a:lnTo>
                <a:lnTo>
                  <a:pt x="19" y="52"/>
                </a:lnTo>
                <a:lnTo>
                  <a:pt x="12" y="45"/>
                </a:lnTo>
                <a:lnTo>
                  <a:pt x="6" y="37"/>
                </a:lnTo>
                <a:lnTo>
                  <a:pt x="1" y="28"/>
                </a:lnTo>
                <a:lnTo>
                  <a:pt x="0" y="19"/>
                </a:lnTo>
                <a:lnTo>
                  <a:pt x="3" y="9"/>
                </a:lnTo>
                <a:lnTo>
                  <a:pt x="14" y="0"/>
                </a:lnTo>
                <a:lnTo>
                  <a:pt x="16" y="0"/>
                </a:lnTo>
                <a:lnTo>
                  <a:pt x="21" y="0"/>
                </a:lnTo>
                <a:lnTo>
                  <a:pt x="29" y="1"/>
                </a:lnTo>
                <a:lnTo>
                  <a:pt x="37" y="3"/>
                </a:lnTo>
                <a:lnTo>
                  <a:pt x="45" y="7"/>
                </a:lnTo>
                <a:lnTo>
                  <a:pt x="53" y="13"/>
                </a:lnTo>
                <a:lnTo>
                  <a:pt x="57" y="21"/>
                </a:lnTo>
                <a:lnTo>
                  <a:pt x="60" y="32"/>
                </a:lnTo>
                <a:lnTo>
                  <a:pt x="61" y="36"/>
                </a:lnTo>
                <a:lnTo>
                  <a:pt x="65" y="43"/>
                </a:lnTo>
                <a:lnTo>
                  <a:pt x="72" y="50"/>
                </a:lnTo>
                <a:lnTo>
                  <a:pt x="84" y="51"/>
                </a:lnTo>
                <a:lnTo>
                  <a:pt x="84" y="49"/>
                </a:lnTo>
                <a:lnTo>
                  <a:pt x="84" y="43"/>
                </a:lnTo>
                <a:lnTo>
                  <a:pt x="85" y="36"/>
                </a:lnTo>
                <a:lnTo>
                  <a:pt x="86" y="28"/>
                </a:lnTo>
                <a:lnTo>
                  <a:pt x="91" y="22"/>
                </a:lnTo>
                <a:lnTo>
                  <a:pt x="96" y="19"/>
                </a:lnTo>
                <a:lnTo>
                  <a:pt x="104" y="21"/>
                </a:lnTo>
                <a:lnTo>
                  <a:pt x="116" y="29"/>
                </a:lnTo>
                <a:lnTo>
                  <a:pt x="116" y="30"/>
                </a:lnTo>
                <a:lnTo>
                  <a:pt x="115" y="35"/>
                </a:lnTo>
                <a:lnTo>
                  <a:pt x="115" y="40"/>
                </a:lnTo>
                <a:lnTo>
                  <a:pt x="114" y="47"/>
                </a:lnTo>
                <a:lnTo>
                  <a:pt x="114" y="55"/>
                </a:lnTo>
                <a:lnTo>
                  <a:pt x="115" y="63"/>
                </a:lnTo>
                <a:lnTo>
                  <a:pt x="116" y="72"/>
                </a:lnTo>
                <a:lnTo>
                  <a:pt x="119" y="78"/>
                </a:lnTo>
                <a:lnTo>
                  <a:pt x="126" y="89"/>
                </a:lnTo>
                <a:lnTo>
                  <a:pt x="133" y="92"/>
                </a:lnTo>
                <a:lnTo>
                  <a:pt x="139" y="85"/>
                </a:lnTo>
                <a:lnTo>
                  <a:pt x="148" y="68"/>
                </a:lnTo>
                <a:lnTo>
                  <a:pt x="149" y="66"/>
                </a:lnTo>
                <a:lnTo>
                  <a:pt x="151" y="61"/>
                </a:lnTo>
                <a:lnTo>
                  <a:pt x="156" y="57"/>
                </a:lnTo>
                <a:lnTo>
                  <a:pt x="161" y="52"/>
                </a:lnTo>
                <a:lnTo>
                  <a:pt x="165" y="52"/>
                </a:lnTo>
                <a:lnTo>
                  <a:pt x="170" y="57"/>
                </a:lnTo>
                <a:lnTo>
                  <a:pt x="172" y="68"/>
                </a:lnTo>
                <a:lnTo>
                  <a:pt x="173" y="90"/>
                </a:lnTo>
                <a:lnTo>
                  <a:pt x="172" y="92"/>
                </a:lnTo>
                <a:lnTo>
                  <a:pt x="170" y="100"/>
                </a:lnTo>
                <a:lnTo>
                  <a:pt x="166" y="112"/>
                </a:lnTo>
                <a:lnTo>
                  <a:pt x="164" y="124"/>
                </a:lnTo>
                <a:lnTo>
                  <a:pt x="162" y="139"/>
                </a:lnTo>
                <a:lnTo>
                  <a:pt x="163" y="154"/>
                </a:lnTo>
                <a:lnTo>
                  <a:pt x="166" y="167"/>
                </a:lnTo>
                <a:lnTo>
                  <a:pt x="173" y="178"/>
                </a:lnTo>
                <a:lnTo>
                  <a:pt x="172" y="181"/>
                </a:lnTo>
                <a:lnTo>
                  <a:pt x="171" y="185"/>
                </a:lnTo>
                <a:lnTo>
                  <a:pt x="169" y="191"/>
                </a:lnTo>
                <a:lnTo>
                  <a:pt x="165" y="197"/>
                </a:lnTo>
                <a:lnTo>
                  <a:pt x="162" y="203"/>
                </a:lnTo>
                <a:lnTo>
                  <a:pt x="158" y="204"/>
                </a:lnTo>
                <a:lnTo>
                  <a:pt x="155" y="201"/>
                </a:lnTo>
                <a:lnTo>
                  <a:pt x="151" y="192"/>
                </a:lnTo>
                <a:lnTo>
                  <a:pt x="151" y="190"/>
                </a:lnTo>
                <a:lnTo>
                  <a:pt x="151" y="183"/>
                </a:lnTo>
                <a:lnTo>
                  <a:pt x="150" y="174"/>
                </a:lnTo>
                <a:lnTo>
                  <a:pt x="148" y="165"/>
                </a:lnTo>
                <a:lnTo>
                  <a:pt x="146" y="157"/>
                </a:lnTo>
                <a:lnTo>
                  <a:pt x="141" y="151"/>
                </a:lnTo>
                <a:lnTo>
                  <a:pt x="135" y="149"/>
                </a:lnTo>
                <a:lnTo>
                  <a:pt x="127" y="153"/>
                </a:lnTo>
                <a:lnTo>
                  <a:pt x="126" y="152"/>
                </a:lnTo>
                <a:lnTo>
                  <a:pt x="122" y="151"/>
                </a:lnTo>
                <a:lnTo>
                  <a:pt x="117" y="147"/>
                </a:lnTo>
                <a:lnTo>
                  <a:pt x="110" y="144"/>
                </a:lnTo>
                <a:lnTo>
                  <a:pt x="102" y="139"/>
                </a:lnTo>
                <a:lnTo>
                  <a:pt x="95" y="134"/>
                </a:lnTo>
                <a:lnTo>
                  <a:pt x="89" y="128"/>
                </a:lnTo>
                <a:lnTo>
                  <a:pt x="84" y="121"/>
                </a:lnTo>
                <a:lnTo>
                  <a:pt x="56" y="9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699" name="Freeform 123"/>
          <p:cNvSpPr>
            <a:spLocks/>
          </p:cNvSpPr>
          <p:nvPr/>
        </p:nvSpPr>
        <p:spPr bwMode="auto">
          <a:xfrm>
            <a:off x="2219325" y="2109840"/>
            <a:ext cx="122238" cy="160337"/>
          </a:xfrm>
          <a:custGeom>
            <a:avLst/>
            <a:gdLst>
              <a:gd name="T0" fmla="*/ 2147483647 w 173"/>
              <a:gd name="T1" fmla="*/ 2147483647 h 204"/>
              <a:gd name="T2" fmla="*/ 2147483647 w 173"/>
              <a:gd name="T3" fmla="*/ 2147483647 h 204"/>
              <a:gd name="T4" fmla="*/ 2147483647 w 173"/>
              <a:gd name="T5" fmla="*/ 2147483647 h 204"/>
              <a:gd name="T6" fmla="*/ 2147483647 w 173"/>
              <a:gd name="T7" fmla="*/ 2147483647 h 204"/>
              <a:gd name="T8" fmla="*/ 2147483647 w 173"/>
              <a:gd name="T9" fmla="*/ 2147483647 h 204"/>
              <a:gd name="T10" fmla="*/ 2147483647 w 173"/>
              <a:gd name="T11" fmla="*/ 2147483647 h 204"/>
              <a:gd name="T12" fmla="*/ 2147483647 w 173"/>
              <a:gd name="T13" fmla="*/ 2147483647 h 204"/>
              <a:gd name="T14" fmla="*/ 2147483647 w 173"/>
              <a:gd name="T15" fmla="*/ 0 h 204"/>
              <a:gd name="T16" fmla="*/ 2147483647 w 173"/>
              <a:gd name="T17" fmla="*/ 0 h 204"/>
              <a:gd name="T18" fmla="*/ 2147483647 w 173"/>
              <a:gd name="T19" fmla="*/ 2147483647 h 204"/>
              <a:gd name="T20" fmla="*/ 2147483647 w 173"/>
              <a:gd name="T21" fmla="*/ 2147483647 h 204"/>
              <a:gd name="T22" fmla="*/ 2147483647 w 173"/>
              <a:gd name="T23" fmla="*/ 2147483647 h 204"/>
              <a:gd name="T24" fmla="*/ 2147483647 w 173"/>
              <a:gd name="T25" fmla="*/ 2147483647 h 204"/>
              <a:gd name="T26" fmla="*/ 2147483647 w 173"/>
              <a:gd name="T27" fmla="*/ 2147483647 h 204"/>
              <a:gd name="T28" fmla="*/ 2147483647 w 173"/>
              <a:gd name="T29" fmla="*/ 2147483647 h 204"/>
              <a:gd name="T30" fmla="*/ 2147483647 w 173"/>
              <a:gd name="T31" fmla="*/ 2147483647 h 204"/>
              <a:gd name="T32" fmla="*/ 2147483647 w 173"/>
              <a:gd name="T33" fmla="*/ 2147483647 h 204"/>
              <a:gd name="T34" fmla="*/ 2147483647 w 173"/>
              <a:gd name="T35" fmla="*/ 2147483647 h 204"/>
              <a:gd name="T36" fmla="*/ 2147483647 w 173"/>
              <a:gd name="T37" fmla="*/ 2147483647 h 204"/>
              <a:gd name="T38" fmla="*/ 2147483647 w 173"/>
              <a:gd name="T39" fmla="*/ 2147483647 h 204"/>
              <a:gd name="T40" fmla="*/ 2147483647 w 173"/>
              <a:gd name="T41" fmla="*/ 2147483647 h 204"/>
              <a:gd name="T42" fmla="*/ 2147483647 w 173"/>
              <a:gd name="T43" fmla="*/ 2147483647 h 204"/>
              <a:gd name="T44" fmla="*/ 2147483647 w 173"/>
              <a:gd name="T45" fmla="*/ 2147483647 h 204"/>
              <a:gd name="T46" fmla="*/ 2147483647 w 173"/>
              <a:gd name="T47" fmla="*/ 2147483647 h 204"/>
              <a:gd name="T48" fmla="*/ 2147483647 w 173"/>
              <a:gd name="T49" fmla="*/ 2147483647 h 204"/>
              <a:gd name="T50" fmla="*/ 2147483647 w 173"/>
              <a:gd name="T51" fmla="*/ 2147483647 h 204"/>
              <a:gd name="T52" fmla="*/ 2147483647 w 173"/>
              <a:gd name="T53" fmla="*/ 2147483647 h 204"/>
              <a:gd name="T54" fmla="*/ 2147483647 w 173"/>
              <a:gd name="T55" fmla="*/ 2147483647 h 204"/>
              <a:gd name="T56" fmla="*/ 2147483647 w 173"/>
              <a:gd name="T57" fmla="*/ 2147483647 h 204"/>
              <a:gd name="T58" fmla="*/ 2147483647 w 173"/>
              <a:gd name="T59" fmla="*/ 2147483647 h 204"/>
              <a:gd name="T60" fmla="*/ 2147483647 w 173"/>
              <a:gd name="T61" fmla="*/ 2147483647 h 204"/>
              <a:gd name="T62" fmla="*/ 2147483647 w 173"/>
              <a:gd name="T63" fmla="*/ 2147483647 h 204"/>
              <a:gd name="T64" fmla="*/ 2147483647 w 173"/>
              <a:gd name="T65" fmla="*/ 2147483647 h 204"/>
              <a:gd name="T66" fmla="*/ 2147483647 w 173"/>
              <a:gd name="T67" fmla="*/ 2147483647 h 204"/>
              <a:gd name="T68" fmla="*/ 2147483647 w 173"/>
              <a:gd name="T69" fmla="*/ 2147483647 h 204"/>
              <a:gd name="T70" fmla="*/ 2147483647 w 173"/>
              <a:gd name="T71" fmla="*/ 2147483647 h 204"/>
              <a:gd name="T72" fmla="*/ 2147483647 w 173"/>
              <a:gd name="T73" fmla="*/ 2147483647 h 204"/>
              <a:gd name="T74" fmla="*/ 2147483647 w 173"/>
              <a:gd name="T75" fmla="*/ 2147483647 h 204"/>
              <a:gd name="T76" fmla="*/ 2147483647 w 173"/>
              <a:gd name="T77" fmla="*/ 2147483647 h 204"/>
              <a:gd name="T78" fmla="*/ 2147483647 w 173"/>
              <a:gd name="T79" fmla="*/ 2147483647 h 204"/>
              <a:gd name="T80" fmla="*/ 2147483647 w 173"/>
              <a:gd name="T81" fmla="*/ 2147483647 h 204"/>
              <a:gd name="T82" fmla="*/ 2147483647 w 173"/>
              <a:gd name="T83" fmla="*/ 2147483647 h 204"/>
              <a:gd name="T84" fmla="*/ 2147483647 w 173"/>
              <a:gd name="T85" fmla="*/ 2147483647 h 204"/>
              <a:gd name="T86" fmla="*/ 2147483647 w 173"/>
              <a:gd name="T87" fmla="*/ 2147483647 h 204"/>
              <a:gd name="T88" fmla="*/ 2147483647 w 173"/>
              <a:gd name="T89" fmla="*/ 2147483647 h 204"/>
              <a:gd name="T90" fmla="*/ 2147483647 w 173"/>
              <a:gd name="T91" fmla="*/ 2147483647 h 204"/>
              <a:gd name="T92" fmla="*/ 2147483647 w 173"/>
              <a:gd name="T93" fmla="*/ 2147483647 h 204"/>
              <a:gd name="T94" fmla="*/ 2147483647 w 173"/>
              <a:gd name="T95" fmla="*/ 2147483647 h 204"/>
              <a:gd name="T96" fmla="*/ 2147483647 w 173"/>
              <a:gd name="T97" fmla="*/ 2147483647 h 20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73"/>
              <a:gd name="T148" fmla="*/ 0 h 204"/>
              <a:gd name="T149" fmla="*/ 173 w 173"/>
              <a:gd name="T150" fmla="*/ 204 h 20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73" h="204">
                <a:moveTo>
                  <a:pt x="56" y="90"/>
                </a:moveTo>
                <a:lnTo>
                  <a:pt x="56" y="90"/>
                </a:lnTo>
                <a:lnTo>
                  <a:pt x="55" y="85"/>
                </a:lnTo>
                <a:lnTo>
                  <a:pt x="52" y="76"/>
                </a:lnTo>
                <a:lnTo>
                  <a:pt x="42" y="66"/>
                </a:lnTo>
                <a:lnTo>
                  <a:pt x="27" y="58"/>
                </a:lnTo>
                <a:lnTo>
                  <a:pt x="25" y="57"/>
                </a:lnTo>
                <a:lnTo>
                  <a:pt x="19" y="52"/>
                </a:lnTo>
                <a:lnTo>
                  <a:pt x="12" y="45"/>
                </a:lnTo>
                <a:lnTo>
                  <a:pt x="6" y="37"/>
                </a:lnTo>
                <a:lnTo>
                  <a:pt x="1" y="28"/>
                </a:lnTo>
                <a:lnTo>
                  <a:pt x="0" y="19"/>
                </a:lnTo>
                <a:lnTo>
                  <a:pt x="3" y="9"/>
                </a:lnTo>
                <a:lnTo>
                  <a:pt x="14" y="0"/>
                </a:lnTo>
                <a:lnTo>
                  <a:pt x="16" y="0"/>
                </a:lnTo>
                <a:lnTo>
                  <a:pt x="21" y="0"/>
                </a:lnTo>
                <a:lnTo>
                  <a:pt x="29" y="1"/>
                </a:lnTo>
                <a:lnTo>
                  <a:pt x="37" y="3"/>
                </a:lnTo>
                <a:lnTo>
                  <a:pt x="45" y="7"/>
                </a:lnTo>
                <a:lnTo>
                  <a:pt x="53" y="13"/>
                </a:lnTo>
                <a:lnTo>
                  <a:pt x="57" y="21"/>
                </a:lnTo>
                <a:lnTo>
                  <a:pt x="60" y="32"/>
                </a:lnTo>
                <a:lnTo>
                  <a:pt x="61" y="36"/>
                </a:lnTo>
                <a:lnTo>
                  <a:pt x="65" y="43"/>
                </a:lnTo>
                <a:lnTo>
                  <a:pt x="72" y="50"/>
                </a:lnTo>
                <a:lnTo>
                  <a:pt x="84" y="51"/>
                </a:lnTo>
                <a:lnTo>
                  <a:pt x="84" y="49"/>
                </a:lnTo>
                <a:lnTo>
                  <a:pt x="84" y="43"/>
                </a:lnTo>
                <a:lnTo>
                  <a:pt x="85" y="36"/>
                </a:lnTo>
                <a:lnTo>
                  <a:pt x="86" y="28"/>
                </a:lnTo>
                <a:lnTo>
                  <a:pt x="91" y="22"/>
                </a:lnTo>
                <a:lnTo>
                  <a:pt x="96" y="19"/>
                </a:lnTo>
                <a:lnTo>
                  <a:pt x="104" y="21"/>
                </a:lnTo>
                <a:lnTo>
                  <a:pt x="116" y="29"/>
                </a:lnTo>
                <a:lnTo>
                  <a:pt x="116" y="30"/>
                </a:lnTo>
                <a:lnTo>
                  <a:pt x="115" y="35"/>
                </a:lnTo>
                <a:lnTo>
                  <a:pt x="115" y="40"/>
                </a:lnTo>
                <a:lnTo>
                  <a:pt x="114" y="47"/>
                </a:lnTo>
                <a:lnTo>
                  <a:pt x="114" y="55"/>
                </a:lnTo>
                <a:lnTo>
                  <a:pt x="115" y="63"/>
                </a:lnTo>
                <a:lnTo>
                  <a:pt x="116" y="72"/>
                </a:lnTo>
                <a:lnTo>
                  <a:pt x="119" y="78"/>
                </a:lnTo>
                <a:lnTo>
                  <a:pt x="126" y="89"/>
                </a:lnTo>
                <a:lnTo>
                  <a:pt x="133" y="92"/>
                </a:lnTo>
                <a:lnTo>
                  <a:pt x="139" y="85"/>
                </a:lnTo>
                <a:lnTo>
                  <a:pt x="148" y="68"/>
                </a:lnTo>
                <a:lnTo>
                  <a:pt x="149" y="66"/>
                </a:lnTo>
                <a:lnTo>
                  <a:pt x="151" y="61"/>
                </a:lnTo>
                <a:lnTo>
                  <a:pt x="156" y="57"/>
                </a:lnTo>
                <a:lnTo>
                  <a:pt x="161" y="52"/>
                </a:lnTo>
                <a:lnTo>
                  <a:pt x="165" y="52"/>
                </a:lnTo>
                <a:lnTo>
                  <a:pt x="170" y="57"/>
                </a:lnTo>
                <a:lnTo>
                  <a:pt x="172" y="68"/>
                </a:lnTo>
                <a:lnTo>
                  <a:pt x="173" y="90"/>
                </a:lnTo>
                <a:lnTo>
                  <a:pt x="172" y="92"/>
                </a:lnTo>
                <a:lnTo>
                  <a:pt x="170" y="100"/>
                </a:lnTo>
                <a:lnTo>
                  <a:pt x="166" y="112"/>
                </a:lnTo>
                <a:lnTo>
                  <a:pt x="164" y="124"/>
                </a:lnTo>
                <a:lnTo>
                  <a:pt x="162" y="139"/>
                </a:lnTo>
                <a:lnTo>
                  <a:pt x="163" y="154"/>
                </a:lnTo>
                <a:lnTo>
                  <a:pt x="166" y="167"/>
                </a:lnTo>
                <a:lnTo>
                  <a:pt x="173" y="178"/>
                </a:lnTo>
                <a:lnTo>
                  <a:pt x="172" y="181"/>
                </a:lnTo>
                <a:lnTo>
                  <a:pt x="171" y="185"/>
                </a:lnTo>
                <a:lnTo>
                  <a:pt x="169" y="191"/>
                </a:lnTo>
                <a:lnTo>
                  <a:pt x="165" y="197"/>
                </a:lnTo>
                <a:lnTo>
                  <a:pt x="162" y="203"/>
                </a:lnTo>
                <a:lnTo>
                  <a:pt x="158" y="204"/>
                </a:lnTo>
                <a:lnTo>
                  <a:pt x="155" y="201"/>
                </a:lnTo>
                <a:lnTo>
                  <a:pt x="151" y="192"/>
                </a:lnTo>
                <a:lnTo>
                  <a:pt x="151" y="190"/>
                </a:lnTo>
                <a:lnTo>
                  <a:pt x="151" y="183"/>
                </a:lnTo>
                <a:lnTo>
                  <a:pt x="150" y="174"/>
                </a:lnTo>
                <a:lnTo>
                  <a:pt x="148" y="165"/>
                </a:lnTo>
                <a:lnTo>
                  <a:pt x="146" y="157"/>
                </a:lnTo>
                <a:lnTo>
                  <a:pt x="141" y="151"/>
                </a:lnTo>
                <a:lnTo>
                  <a:pt x="135" y="149"/>
                </a:lnTo>
                <a:lnTo>
                  <a:pt x="127" y="153"/>
                </a:lnTo>
                <a:lnTo>
                  <a:pt x="126" y="152"/>
                </a:lnTo>
                <a:lnTo>
                  <a:pt x="122" y="151"/>
                </a:lnTo>
                <a:lnTo>
                  <a:pt x="117" y="147"/>
                </a:lnTo>
                <a:lnTo>
                  <a:pt x="110" y="144"/>
                </a:lnTo>
                <a:lnTo>
                  <a:pt x="102" y="139"/>
                </a:lnTo>
                <a:lnTo>
                  <a:pt x="95" y="134"/>
                </a:lnTo>
                <a:lnTo>
                  <a:pt x="89" y="128"/>
                </a:lnTo>
                <a:lnTo>
                  <a:pt x="84" y="121"/>
                </a:lnTo>
                <a:lnTo>
                  <a:pt x="56" y="9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700" name="Freeform 124"/>
          <p:cNvSpPr>
            <a:spLocks/>
          </p:cNvSpPr>
          <p:nvPr/>
        </p:nvSpPr>
        <p:spPr bwMode="auto">
          <a:xfrm>
            <a:off x="2366965" y="2178053"/>
            <a:ext cx="53975" cy="85725"/>
          </a:xfrm>
          <a:custGeom>
            <a:avLst/>
            <a:gdLst>
              <a:gd name="T0" fmla="*/ 2147483647 w 77"/>
              <a:gd name="T1" fmla="*/ 0 h 108"/>
              <a:gd name="T2" fmla="*/ 2147483647 w 77"/>
              <a:gd name="T3" fmla="*/ 0 h 108"/>
              <a:gd name="T4" fmla="*/ 2147483647 w 77"/>
              <a:gd name="T5" fmla="*/ 2147483647 h 108"/>
              <a:gd name="T6" fmla="*/ 2147483647 w 77"/>
              <a:gd name="T7" fmla="*/ 2147483647 h 108"/>
              <a:gd name="T8" fmla="*/ 2147483647 w 77"/>
              <a:gd name="T9" fmla="*/ 2147483647 h 108"/>
              <a:gd name="T10" fmla="*/ 2147483647 w 77"/>
              <a:gd name="T11" fmla="*/ 2147483647 h 108"/>
              <a:gd name="T12" fmla="*/ 2147483647 w 77"/>
              <a:gd name="T13" fmla="*/ 2147483647 h 108"/>
              <a:gd name="T14" fmla="*/ 2147483647 w 77"/>
              <a:gd name="T15" fmla="*/ 2147483647 h 108"/>
              <a:gd name="T16" fmla="*/ 2147483647 w 77"/>
              <a:gd name="T17" fmla="*/ 2147483647 h 108"/>
              <a:gd name="T18" fmla="*/ 0 w 77"/>
              <a:gd name="T19" fmla="*/ 2147483647 h 108"/>
              <a:gd name="T20" fmla="*/ 2147483647 w 77"/>
              <a:gd name="T21" fmla="*/ 2147483647 h 108"/>
              <a:gd name="T22" fmla="*/ 2147483647 w 77"/>
              <a:gd name="T23" fmla="*/ 2147483647 h 108"/>
              <a:gd name="T24" fmla="*/ 2147483647 w 77"/>
              <a:gd name="T25" fmla="*/ 2147483647 h 108"/>
              <a:gd name="T26" fmla="*/ 2147483647 w 77"/>
              <a:gd name="T27" fmla="*/ 2147483647 h 108"/>
              <a:gd name="T28" fmla="*/ 2147483647 w 77"/>
              <a:gd name="T29" fmla="*/ 2147483647 h 108"/>
              <a:gd name="T30" fmla="*/ 2147483647 w 77"/>
              <a:gd name="T31" fmla="*/ 2147483647 h 108"/>
              <a:gd name="T32" fmla="*/ 2147483647 w 77"/>
              <a:gd name="T33" fmla="*/ 2147483647 h 108"/>
              <a:gd name="T34" fmla="*/ 2147483647 w 77"/>
              <a:gd name="T35" fmla="*/ 2147483647 h 108"/>
              <a:gd name="T36" fmla="*/ 2147483647 w 77"/>
              <a:gd name="T37" fmla="*/ 0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7"/>
              <a:gd name="T58" fmla="*/ 0 h 108"/>
              <a:gd name="T59" fmla="*/ 77 w 77"/>
              <a:gd name="T60" fmla="*/ 108 h 10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7" h="108">
                <a:moveTo>
                  <a:pt x="31" y="0"/>
                </a:moveTo>
                <a:lnTo>
                  <a:pt x="30" y="0"/>
                </a:lnTo>
                <a:lnTo>
                  <a:pt x="26" y="2"/>
                </a:lnTo>
                <a:lnTo>
                  <a:pt x="22" y="3"/>
                </a:lnTo>
                <a:lnTo>
                  <a:pt x="17" y="6"/>
                </a:lnTo>
                <a:lnTo>
                  <a:pt x="12" y="12"/>
                </a:lnTo>
                <a:lnTo>
                  <a:pt x="8" y="21"/>
                </a:lnTo>
                <a:lnTo>
                  <a:pt x="4" y="34"/>
                </a:lnTo>
                <a:lnTo>
                  <a:pt x="3" y="50"/>
                </a:lnTo>
                <a:lnTo>
                  <a:pt x="0" y="96"/>
                </a:lnTo>
                <a:lnTo>
                  <a:pt x="3" y="97"/>
                </a:lnTo>
                <a:lnTo>
                  <a:pt x="11" y="100"/>
                </a:lnTo>
                <a:lnTo>
                  <a:pt x="23" y="105"/>
                </a:lnTo>
                <a:lnTo>
                  <a:pt x="37" y="107"/>
                </a:lnTo>
                <a:lnTo>
                  <a:pt x="50" y="108"/>
                </a:lnTo>
                <a:lnTo>
                  <a:pt x="63" y="105"/>
                </a:lnTo>
                <a:lnTo>
                  <a:pt x="72" y="97"/>
                </a:lnTo>
                <a:lnTo>
                  <a:pt x="77" y="82"/>
                </a:lnTo>
                <a:lnTo>
                  <a:pt x="3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701" name="Freeform 125"/>
          <p:cNvSpPr>
            <a:spLocks/>
          </p:cNvSpPr>
          <p:nvPr/>
        </p:nvSpPr>
        <p:spPr bwMode="auto">
          <a:xfrm>
            <a:off x="2366965" y="2178053"/>
            <a:ext cx="53975" cy="85725"/>
          </a:xfrm>
          <a:custGeom>
            <a:avLst/>
            <a:gdLst>
              <a:gd name="T0" fmla="*/ 2147483647 w 77"/>
              <a:gd name="T1" fmla="*/ 0 h 108"/>
              <a:gd name="T2" fmla="*/ 2147483647 w 77"/>
              <a:gd name="T3" fmla="*/ 0 h 108"/>
              <a:gd name="T4" fmla="*/ 2147483647 w 77"/>
              <a:gd name="T5" fmla="*/ 0 h 108"/>
              <a:gd name="T6" fmla="*/ 2147483647 w 77"/>
              <a:gd name="T7" fmla="*/ 2147483647 h 108"/>
              <a:gd name="T8" fmla="*/ 2147483647 w 77"/>
              <a:gd name="T9" fmla="*/ 2147483647 h 108"/>
              <a:gd name="T10" fmla="*/ 2147483647 w 77"/>
              <a:gd name="T11" fmla="*/ 2147483647 h 108"/>
              <a:gd name="T12" fmla="*/ 2147483647 w 77"/>
              <a:gd name="T13" fmla="*/ 2147483647 h 108"/>
              <a:gd name="T14" fmla="*/ 2147483647 w 77"/>
              <a:gd name="T15" fmla="*/ 2147483647 h 108"/>
              <a:gd name="T16" fmla="*/ 2147483647 w 77"/>
              <a:gd name="T17" fmla="*/ 2147483647 h 108"/>
              <a:gd name="T18" fmla="*/ 2147483647 w 77"/>
              <a:gd name="T19" fmla="*/ 2147483647 h 108"/>
              <a:gd name="T20" fmla="*/ 0 w 77"/>
              <a:gd name="T21" fmla="*/ 2147483647 h 108"/>
              <a:gd name="T22" fmla="*/ 0 w 77"/>
              <a:gd name="T23" fmla="*/ 2147483647 h 108"/>
              <a:gd name="T24" fmla="*/ 2147483647 w 77"/>
              <a:gd name="T25" fmla="*/ 2147483647 h 108"/>
              <a:gd name="T26" fmla="*/ 2147483647 w 77"/>
              <a:gd name="T27" fmla="*/ 2147483647 h 108"/>
              <a:gd name="T28" fmla="*/ 2147483647 w 77"/>
              <a:gd name="T29" fmla="*/ 2147483647 h 108"/>
              <a:gd name="T30" fmla="*/ 2147483647 w 77"/>
              <a:gd name="T31" fmla="*/ 2147483647 h 108"/>
              <a:gd name="T32" fmla="*/ 2147483647 w 77"/>
              <a:gd name="T33" fmla="*/ 2147483647 h 108"/>
              <a:gd name="T34" fmla="*/ 2147483647 w 77"/>
              <a:gd name="T35" fmla="*/ 2147483647 h 108"/>
              <a:gd name="T36" fmla="*/ 2147483647 w 77"/>
              <a:gd name="T37" fmla="*/ 2147483647 h 108"/>
              <a:gd name="T38" fmla="*/ 2147483647 w 77"/>
              <a:gd name="T39" fmla="*/ 2147483647 h 108"/>
              <a:gd name="T40" fmla="*/ 2147483647 w 77"/>
              <a:gd name="T41" fmla="*/ 0 h 10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7"/>
              <a:gd name="T64" fmla="*/ 0 h 108"/>
              <a:gd name="T65" fmla="*/ 77 w 77"/>
              <a:gd name="T66" fmla="*/ 108 h 10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7" h="108">
                <a:moveTo>
                  <a:pt x="31" y="0"/>
                </a:moveTo>
                <a:lnTo>
                  <a:pt x="31" y="0"/>
                </a:lnTo>
                <a:lnTo>
                  <a:pt x="30" y="0"/>
                </a:lnTo>
                <a:lnTo>
                  <a:pt x="26" y="2"/>
                </a:lnTo>
                <a:lnTo>
                  <a:pt x="22" y="3"/>
                </a:lnTo>
                <a:lnTo>
                  <a:pt x="17" y="6"/>
                </a:lnTo>
                <a:lnTo>
                  <a:pt x="12" y="12"/>
                </a:lnTo>
                <a:lnTo>
                  <a:pt x="8" y="21"/>
                </a:lnTo>
                <a:lnTo>
                  <a:pt x="4" y="34"/>
                </a:lnTo>
                <a:lnTo>
                  <a:pt x="3" y="50"/>
                </a:lnTo>
                <a:lnTo>
                  <a:pt x="0" y="96"/>
                </a:lnTo>
                <a:lnTo>
                  <a:pt x="3" y="97"/>
                </a:lnTo>
                <a:lnTo>
                  <a:pt x="11" y="100"/>
                </a:lnTo>
                <a:lnTo>
                  <a:pt x="23" y="105"/>
                </a:lnTo>
                <a:lnTo>
                  <a:pt x="37" y="107"/>
                </a:lnTo>
                <a:lnTo>
                  <a:pt x="50" y="108"/>
                </a:lnTo>
                <a:lnTo>
                  <a:pt x="63" y="105"/>
                </a:lnTo>
                <a:lnTo>
                  <a:pt x="72" y="97"/>
                </a:lnTo>
                <a:lnTo>
                  <a:pt x="77" y="82"/>
                </a:lnTo>
                <a:lnTo>
                  <a:pt x="31"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702" name="Freeform 126"/>
          <p:cNvSpPr>
            <a:spLocks/>
          </p:cNvSpPr>
          <p:nvPr/>
        </p:nvSpPr>
        <p:spPr bwMode="auto">
          <a:xfrm>
            <a:off x="2544763" y="2193925"/>
            <a:ext cx="95250" cy="230188"/>
          </a:xfrm>
          <a:custGeom>
            <a:avLst/>
            <a:gdLst>
              <a:gd name="T0" fmla="*/ 2147483647 w 137"/>
              <a:gd name="T1" fmla="*/ 2147483647 h 291"/>
              <a:gd name="T2" fmla="*/ 2147483647 w 137"/>
              <a:gd name="T3" fmla="*/ 2147483647 h 291"/>
              <a:gd name="T4" fmla="*/ 2147483647 w 137"/>
              <a:gd name="T5" fmla="*/ 2147483647 h 291"/>
              <a:gd name="T6" fmla="*/ 2147483647 w 137"/>
              <a:gd name="T7" fmla="*/ 2147483647 h 291"/>
              <a:gd name="T8" fmla="*/ 2147483647 w 137"/>
              <a:gd name="T9" fmla="*/ 2147483647 h 291"/>
              <a:gd name="T10" fmla="*/ 2147483647 w 137"/>
              <a:gd name="T11" fmla="*/ 2147483647 h 291"/>
              <a:gd name="T12" fmla="*/ 2147483647 w 137"/>
              <a:gd name="T13" fmla="*/ 2147483647 h 291"/>
              <a:gd name="T14" fmla="*/ 2147483647 w 137"/>
              <a:gd name="T15" fmla="*/ 2147483647 h 291"/>
              <a:gd name="T16" fmla="*/ 2147483647 w 137"/>
              <a:gd name="T17" fmla="*/ 2147483647 h 291"/>
              <a:gd name="T18" fmla="*/ 2147483647 w 137"/>
              <a:gd name="T19" fmla="*/ 2147483647 h 291"/>
              <a:gd name="T20" fmla="*/ 2147483647 w 137"/>
              <a:gd name="T21" fmla="*/ 2147483647 h 291"/>
              <a:gd name="T22" fmla="*/ 2147483647 w 137"/>
              <a:gd name="T23" fmla="*/ 2147483647 h 291"/>
              <a:gd name="T24" fmla="*/ 2147483647 w 137"/>
              <a:gd name="T25" fmla="*/ 2147483647 h 291"/>
              <a:gd name="T26" fmla="*/ 0 w 137"/>
              <a:gd name="T27" fmla="*/ 2147483647 h 291"/>
              <a:gd name="T28" fmla="*/ 2147483647 w 137"/>
              <a:gd name="T29" fmla="*/ 2147483647 h 291"/>
              <a:gd name="T30" fmla="*/ 2147483647 w 137"/>
              <a:gd name="T31" fmla="*/ 2147483647 h 291"/>
              <a:gd name="T32" fmla="*/ 2147483647 w 137"/>
              <a:gd name="T33" fmla="*/ 2147483647 h 291"/>
              <a:gd name="T34" fmla="*/ 2147483647 w 137"/>
              <a:gd name="T35" fmla="*/ 2147483647 h 291"/>
              <a:gd name="T36" fmla="*/ 2147483647 w 137"/>
              <a:gd name="T37" fmla="*/ 2147483647 h 291"/>
              <a:gd name="T38" fmla="*/ 2147483647 w 137"/>
              <a:gd name="T39" fmla="*/ 2147483647 h 291"/>
              <a:gd name="T40" fmla="*/ 2147483647 w 137"/>
              <a:gd name="T41" fmla="*/ 2147483647 h 291"/>
              <a:gd name="T42" fmla="*/ 2147483647 w 137"/>
              <a:gd name="T43" fmla="*/ 2147483647 h 291"/>
              <a:gd name="T44" fmla="*/ 2147483647 w 137"/>
              <a:gd name="T45" fmla="*/ 2147483647 h 291"/>
              <a:gd name="T46" fmla="*/ 2147483647 w 137"/>
              <a:gd name="T47" fmla="*/ 2147483647 h 291"/>
              <a:gd name="T48" fmla="*/ 2147483647 w 137"/>
              <a:gd name="T49" fmla="*/ 2147483647 h 291"/>
              <a:gd name="T50" fmla="*/ 2147483647 w 137"/>
              <a:gd name="T51" fmla="*/ 2147483647 h 291"/>
              <a:gd name="T52" fmla="*/ 2147483647 w 137"/>
              <a:gd name="T53" fmla="*/ 2147483647 h 291"/>
              <a:gd name="T54" fmla="*/ 2147483647 w 137"/>
              <a:gd name="T55" fmla="*/ 2147483647 h 291"/>
              <a:gd name="T56" fmla="*/ 2147483647 w 137"/>
              <a:gd name="T57" fmla="*/ 2147483647 h 291"/>
              <a:gd name="T58" fmla="*/ 2147483647 w 137"/>
              <a:gd name="T59" fmla="*/ 2147483647 h 291"/>
              <a:gd name="T60" fmla="*/ 2147483647 w 137"/>
              <a:gd name="T61" fmla="*/ 2147483647 h 291"/>
              <a:gd name="T62" fmla="*/ 2147483647 w 137"/>
              <a:gd name="T63" fmla="*/ 2147483647 h 291"/>
              <a:gd name="T64" fmla="*/ 2147483647 w 137"/>
              <a:gd name="T65" fmla="*/ 2147483647 h 291"/>
              <a:gd name="T66" fmla="*/ 2147483647 w 137"/>
              <a:gd name="T67" fmla="*/ 2147483647 h 291"/>
              <a:gd name="T68" fmla="*/ 2147483647 w 137"/>
              <a:gd name="T69" fmla="*/ 2147483647 h 291"/>
              <a:gd name="T70" fmla="*/ 2147483647 w 137"/>
              <a:gd name="T71" fmla="*/ 2147483647 h 291"/>
              <a:gd name="T72" fmla="*/ 2147483647 w 137"/>
              <a:gd name="T73" fmla="*/ 2147483647 h 291"/>
              <a:gd name="T74" fmla="*/ 2147483647 w 137"/>
              <a:gd name="T75" fmla="*/ 2147483647 h 291"/>
              <a:gd name="T76" fmla="*/ 2147483647 w 137"/>
              <a:gd name="T77" fmla="*/ 2147483647 h 291"/>
              <a:gd name="T78" fmla="*/ 2147483647 w 137"/>
              <a:gd name="T79" fmla="*/ 2147483647 h 291"/>
              <a:gd name="T80" fmla="*/ 2147483647 w 137"/>
              <a:gd name="T81" fmla="*/ 2147483647 h 291"/>
              <a:gd name="T82" fmla="*/ 2147483647 w 137"/>
              <a:gd name="T83" fmla="*/ 2147483647 h 291"/>
              <a:gd name="T84" fmla="*/ 2147483647 w 137"/>
              <a:gd name="T85" fmla="*/ 2147483647 h 291"/>
              <a:gd name="T86" fmla="*/ 2147483647 w 137"/>
              <a:gd name="T87" fmla="*/ 2147483647 h 291"/>
              <a:gd name="T88" fmla="*/ 2147483647 w 137"/>
              <a:gd name="T89" fmla="*/ 2147483647 h 291"/>
              <a:gd name="T90" fmla="*/ 2147483647 w 137"/>
              <a:gd name="T91" fmla="*/ 2147483647 h 291"/>
              <a:gd name="T92" fmla="*/ 2147483647 w 137"/>
              <a:gd name="T93" fmla="*/ 2147483647 h 291"/>
              <a:gd name="T94" fmla="*/ 2147483647 w 137"/>
              <a:gd name="T95" fmla="*/ 2147483647 h 291"/>
              <a:gd name="T96" fmla="*/ 2147483647 w 137"/>
              <a:gd name="T97" fmla="*/ 2147483647 h 291"/>
              <a:gd name="T98" fmla="*/ 2147483647 w 137"/>
              <a:gd name="T99" fmla="*/ 2147483647 h 291"/>
              <a:gd name="T100" fmla="*/ 2147483647 w 137"/>
              <a:gd name="T101" fmla="*/ 2147483647 h 291"/>
              <a:gd name="T102" fmla="*/ 2147483647 w 137"/>
              <a:gd name="T103" fmla="*/ 2147483647 h 291"/>
              <a:gd name="T104" fmla="*/ 2147483647 w 137"/>
              <a:gd name="T105" fmla="*/ 2147483647 h 291"/>
              <a:gd name="T106" fmla="*/ 2147483647 w 137"/>
              <a:gd name="T107" fmla="*/ 2147483647 h 291"/>
              <a:gd name="T108" fmla="*/ 2147483647 w 137"/>
              <a:gd name="T109" fmla="*/ 2147483647 h 291"/>
              <a:gd name="T110" fmla="*/ 2147483647 w 137"/>
              <a:gd name="T111" fmla="*/ 2147483647 h 291"/>
              <a:gd name="T112" fmla="*/ 2147483647 w 137"/>
              <a:gd name="T113" fmla="*/ 2147483647 h 291"/>
              <a:gd name="T114" fmla="*/ 2147483647 w 137"/>
              <a:gd name="T115" fmla="*/ 2147483647 h 291"/>
              <a:gd name="T116" fmla="*/ 2147483647 w 137"/>
              <a:gd name="T117" fmla="*/ 2147483647 h 29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37"/>
              <a:gd name="T178" fmla="*/ 0 h 291"/>
              <a:gd name="T179" fmla="*/ 137 w 137"/>
              <a:gd name="T180" fmla="*/ 291 h 29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37" h="291">
                <a:moveTo>
                  <a:pt x="38" y="4"/>
                </a:moveTo>
                <a:lnTo>
                  <a:pt x="36" y="2"/>
                </a:lnTo>
                <a:lnTo>
                  <a:pt x="29" y="0"/>
                </a:lnTo>
                <a:lnTo>
                  <a:pt x="23" y="2"/>
                </a:lnTo>
                <a:lnTo>
                  <a:pt x="19" y="14"/>
                </a:lnTo>
                <a:lnTo>
                  <a:pt x="21" y="16"/>
                </a:lnTo>
                <a:lnTo>
                  <a:pt x="24" y="21"/>
                </a:lnTo>
                <a:lnTo>
                  <a:pt x="26" y="29"/>
                </a:lnTo>
                <a:lnTo>
                  <a:pt x="21" y="39"/>
                </a:lnTo>
                <a:lnTo>
                  <a:pt x="20" y="39"/>
                </a:lnTo>
                <a:lnTo>
                  <a:pt x="19" y="40"/>
                </a:lnTo>
                <a:lnTo>
                  <a:pt x="16" y="43"/>
                </a:lnTo>
                <a:lnTo>
                  <a:pt x="14" y="46"/>
                </a:lnTo>
                <a:lnTo>
                  <a:pt x="11" y="51"/>
                </a:lnTo>
                <a:lnTo>
                  <a:pt x="8" y="58"/>
                </a:lnTo>
                <a:lnTo>
                  <a:pt x="7" y="67"/>
                </a:lnTo>
                <a:lnTo>
                  <a:pt x="6" y="78"/>
                </a:lnTo>
                <a:lnTo>
                  <a:pt x="6" y="90"/>
                </a:lnTo>
                <a:lnTo>
                  <a:pt x="5" y="98"/>
                </a:lnTo>
                <a:lnTo>
                  <a:pt x="5" y="105"/>
                </a:lnTo>
                <a:lnTo>
                  <a:pt x="4" y="109"/>
                </a:lnTo>
                <a:lnTo>
                  <a:pt x="3" y="113"/>
                </a:lnTo>
                <a:lnTo>
                  <a:pt x="3" y="115"/>
                </a:lnTo>
                <a:lnTo>
                  <a:pt x="1" y="116"/>
                </a:lnTo>
                <a:lnTo>
                  <a:pt x="1" y="117"/>
                </a:lnTo>
                <a:lnTo>
                  <a:pt x="0" y="120"/>
                </a:lnTo>
                <a:lnTo>
                  <a:pt x="0" y="123"/>
                </a:lnTo>
                <a:lnTo>
                  <a:pt x="0" y="129"/>
                </a:lnTo>
                <a:lnTo>
                  <a:pt x="1" y="135"/>
                </a:lnTo>
                <a:lnTo>
                  <a:pt x="3" y="142"/>
                </a:lnTo>
                <a:lnTo>
                  <a:pt x="6" y="148"/>
                </a:lnTo>
                <a:lnTo>
                  <a:pt x="11" y="155"/>
                </a:lnTo>
                <a:lnTo>
                  <a:pt x="6" y="169"/>
                </a:lnTo>
                <a:lnTo>
                  <a:pt x="9" y="168"/>
                </a:lnTo>
                <a:lnTo>
                  <a:pt x="18" y="169"/>
                </a:lnTo>
                <a:lnTo>
                  <a:pt x="24" y="176"/>
                </a:lnTo>
                <a:lnTo>
                  <a:pt x="29" y="193"/>
                </a:lnTo>
                <a:lnTo>
                  <a:pt x="30" y="197"/>
                </a:lnTo>
                <a:lnTo>
                  <a:pt x="30" y="206"/>
                </a:lnTo>
                <a:lnTo>
                  <a:pt x="29" y="214"/>
                </a:lnTo>
                <a:lnTo>
                  <a:pt x="26" y="216"/>
                </a:lnTo>
                <a:lnTo>
                  <a:pt x="23" y="217"/>
                </a:lnTo>
                <a:lnTo>
                  <a:pt x="22" y="220"/>
                </a:lnTo>
                <a:lnTo>
                  <a:pt x="21" y="223"/>
                </a:lnTo>
                <a:lnTo>
                  <a:pt x="20" y="228"/>
                </a:lnTo>
                <a:lnTo>
                  <a:pt x="20" y="235"/>
                </a:lnTo>
                <a:lnTo>
                  <a:pt x="21" y="243"/>
                </a:lnTo>
                <a:lnTo>
                  <a:pt x="23" y="253"/>
                </a:lnTo>
                <a:lnTo>
                  <a:pt x="23" y="254"/>
                </a:lnTo>
                <a:lnTo>
                  <a:pt x="22" y="258"/>
                </a:lnTo>
                <a:lnTo>
                  <a:pt x="22" y="262"/>
                </a:lnTo>
                <a:lnTo>
                  <a:pt x="22" y="268"/>
                </a:lnTo>
                <a:lnTo>
                  <a:pt x="23" y="275"/>
                </a:lnTo>
                <a:lnTo>
                  <a:pt x="27" y="281"/>
                </a:lnTo>
                <a:lnTo>
                  <a:pt x="34" y="285"/>
                </a:lnTo>
                <a:lnTo>
                  <a:pt x="43" y="289"/>
                </a:lnTo>
                <a:lnTo>
                  <a:pt x="51" y="290"/>
                </a:lnTo>
                <a:lnTo>
                  <a:pt x="60" y="291"/>
                </a:lnTo>
                <a:lnTo>
                  <a:pt x="68" y="291"/>
                </a:lnTo>
                <a:lnTo>
                  <a:pt x="71" y="291"/>
                </a:lnTo>
                <a:lnTo>
                  <a:pt x="75" y="291"/>
                </a:lnTo>
                <a:lnTo>
                  <a:pt x="84" y="290"/>
                </a:lnTo>
                <a:lnTo>
                  <a:pt x="93" y="283"/>
                </a:lnTo>
                <a:lnTo>
                  <a:pt x="100" y="268"/>
                </a:lnTo>
                <a:lnTo>
                  <a:pt x="100" y="267"/>
                </a:lnTo>
                <a:lnTo>
                  <a:pt x="101" y="263"/>
                </a:lnTo>
                <a:lnTo>
                  <a:pt x="102" y="258"/>
                </a:lnTo>
                <a:lnTo>
                  <a:pt x="106" y="251"/>
                </a:lnTo>
                <a:lnTo>
                  <a:pt x="109" y="244"/>
                </a:lnTo>
                <a:lnTo>
                  <a:pt x="113" y="237"/>
                </a:lnTo>
                <a:lnTo>
                  <a:pt x="119" y="229"/>
                </a:lnTo>
                <a:lnTo>
                  <a:pt x="125" y="223"/>
                </a:lnTo>
                <a:lnTo>
                  <a:pt x="127" y="222"/>
                </a:lnTo>
                <a:lnTo>
                  <a:pt x="128" y="220"/>
                </a:lnTo>
                <a:lnTo>
                  <a:pt x="130" y="215"/>
                </a:lnTo>
                <a:lnTo>
                  <a:pt x="132" y="209"/>
                </a:lnTo>
                <a:lnTo>
                  <a:pt x="135" y="201"/>
                </a:lnTo>
                <a:lnTo>
                  <a:pt x="136" y="192"/>
                </a:lnTo>
                <a:lnTo>
                  <a:pt x="137" y="181"/>
                </a:lnTo>
                <a:lnTo>
                  <a:pt x="136" y="168"/>
                </a:lnTo>
                <a:lnTo>
                  <a:pt x="133" y="164"/>
                </a:lnTo>
                <a:lnTo>
                  <a:pt x="128" y="160"/>
                </a:lnTo>
                <a:lnTo>
                  <a:pt x="121" y="155"/>
                </a:lnTo>
                <a:lnTo>
                  <a:pt x="113" y="159"/>
                </a:lnTo>
                <a:lnTo>
                  <a:pt x="109" y="160"/>
                </a:lnTo>
                <a:lnTo>
                  <a:pt x="104" y="161"/>
                </a:lnTo>
                <a:lnTo>
                  <a:pt x="100" y="159"/>
                </a:lnTo>
                <a:lnTo>
                  <a:pt x="106" y="148"/>
                </a:lnTo>
                <a:lnTo>
                  <a:pt x="107" y="147"/>
                </a:lnTo>
                <a:lnTo>
                  <a:pt x="109" y="145"/>
                </a:lnTo>
                <a:lnTo>
                  <a:pt x="111" y="143"/>
                </a:lnTo>
                <a:lnTo>
                  <a:pt x="112" y="138"/>
                </a:lnTo>
                <a:lnTo>
                  <a:pt x="113" y="132"/>
                </a:lnTo>
                <a:lnTo>
                  <a:pt x="114" y="124"/>
                </a:lnTo>
                <a:lnTo>
                  <a:pt x="113" y="114"/>
                </a:lnTo>
                <a:lnTo>
                  <a:pt x="113" y="113"/>
                </a:lnTo>
                <a:lnTo>
                  <a:pt x="112" y="108"/>
                </a:lnTo>
                <a:lnTo>
                  <a:pt x="111" y="102"/>
                </a:lnTo>
                <a:lnTo>
                  <a:pt x="108" y="96"/>
                </a:lnTo>
                <a:lnTo>
                  <a:pt x="105" y="86"/>
                </a:lnTo>
                <a:lnTo>
                  <a:pt x="100" y="77"/>
                </a:lnTo>
                <a:lnTo>
                  <a:pt x="93" y="68"/>
                </a:lnTo>
                <a:lnTo>
                  <a:pt x="86" y="59"/>
                </a:lnTo>
                <a:lnTo>
                  <a:pt x="85" y="58"/>
                </a:lnTo>
                <a:lnTo>
                  <a:pt x="83" y="53"/>
                </a:lnTo>
                <a:lnTo>
                  <a:pt x="78" y="48"/>
                </a:lnTo>
                <a:lnTo>
                  <a:pt x="74" y="42"/>
                </a:lnTo>
                <a:lnTo>
                  <a:pt x="68" y="35"/>
                </a:lnTo>
                <a:lnTo>
                  <a:pt x="62" y="30"/>
                </a:lnTo>
                <a:lnTo>
                  <a:pt x="58" y="25"/>
                </a:lnTo>
                <a:lnTo>
                  <a:pt x="53" y="24"/>
                </a:lnTo>
                <a:lnTo>
                  <a:pt x="50" y="22"/>
                </a:lnTo>
                <a:lnTo>
                  <a:pt x="43" y="17"/>
                </a:lnTo>
                <a:lnTo>
                  <a:pt x="38" y="10"/>
                </a:lnTo>
                <a:lnTo>
                  <a:pt x="38"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703" name="Freeform 127"/>
          <p:cNvSpPr>
            <a:spLocks/>
          </p:cNvSpPr>
          <p:nvPr/>
        </p:nvSpPr>
        <p:spPr bwMode="auto">
          <a:xfrm>
            <a:off x="2544763" y="2193925"/>
            <a:ext cx="95250" cy="230188"/>
          </a:xfrm>
          <a:custGeom>
            <a:avLst/>
            <a:gdLst>
              <a:gd name="T0" fmla="*/ 2147483647 w 137"/>
              <a:gd name="T1" fmla="*/ 2147483647 h 291"/>
              <a:gd name="T2" fmla="*/ 2147483647 w 137"/>
              <a:gd name="T3" fmla="*/ 2147483647 h 291"/>
              <a:gd name="T4" fmla="*/ 2147483647 w 137"/>
              <a:gd name="T5" fmla="*/ 2147483647 h 291"/>
              <a:gd name="T6" fmla="*/ 2147483647 w 137"/>
              <a:gd name="T7" fmla="*/ 2147483647 h 291"/>
              <a:gd name="T8" fmla="*/ 2147483647 w 137"/>
              <a:gd name="T9" fmla="*/ 2147483647 h 291"/>
              <a:gd name="T10" fmla="*/ 2147483647 w 137"/>
              <a:gd name="T11" fmla="*/ 2147483647 h 291"/>
              <a:gd name="T12" fmla="*/ 2147483647 w 137"/>
              <a:gd name="T13" fmla="*/ 2147483647 h 291"/>
              <a:gd name="T14" fmla="*/ 2147483647 w 137"/>
              <a:gd name="T15" fmla="*/ 2147483647 h 291"/>
              <a:gd name="T16" fmla="*/ 2147483647 w 137"/>
              <a:gd name="T17" fmla="*/ 2147483647 h 291"/>
              <a:gd name="T18" fmla="*/ 2147483647 w 137"/>
              <a:gd name="T19" fmla="*/ 2147483647 h 291"/>
              <a:gd name="T20" fmla="*/ 0 w 137"/>
              <a:gd name="T21" fmla="*/ 2147483647 h 291"/>
              <a:gd name="T22" fmla="*/ 2147483647 w 137"/>
              <a:gd name="T23" fmla="*/ 2147483647 h 291"/>
              <a:gd name="T24" fmla="*/ 2147483647 w 137"/>
              <a:gd name="T25" fmla="*/ 2147483647 h 291"/>
              <a:gd name="T26" fmla="*/ 2147483647 w 137"/>
              <a:gd name="T27" fmla="*/ 2147483647 h 291"/>
              <a:gd name="T28" fmla="*/ 2147483647 w 137"/>
              <a:gd name="T29" fmla="*/ 2147483647 h 291"/>
              <a:gd name="T30" fmla="*/ 2147483647 w 137"/>
              <a:gd name="T31" fmla="*/ 2147483647 h 291"/>
              <a:gd name="T32" fmla="*/ 2147483647 w 137"/>
              <a:gd name="T33" fmla="*/ 2147483647 h 291"/>
              <a:gd name="T34" fmla="*/ 2147483647 w 137"/>
              <a:gd name="T35" fmla="*/ 2147483647 h 291"/>
              <a:gd name="T36" fmla="*/ 2147483647 w 137"/>
              <a:gd name="T37" fmla="*/ 2147483647 h 291"/>
              <a:gd name="T38" fmla="*/ 2147483647 w 137"/>
              <a:gd name="T39" fmla="*/ 2147483647 h 291"/>
              <a:gd name="T40" fmla="*/ 2147483647 w 137"/>
              <a:gd name="T41" fmla="*/ 2147483647 h 291"/>
              <a:gd name="T42" fmla="*/ 2147483647 w 137"/>
              <a:gd name="T43" fmla="*/ 2147483647 h 291"/>
              <a:gd name="T44" fmla="*/ 2147483647 w 137"/>
              <a:gd name="T45" fmla="*/ 2147483647 h 291"/>
              <a:gd name="T46" fmla="*/ 2147483647 w 137"/>
              <a:gd name="T47" fmla="*/ 2147483647 h 291"/>
              <a:gd name="T48" fmla="*/ 2147483647 w 137"/>
              <a:gd name="T49" fmla="*/ 2147483647 h 291"/>
              <a:gd name="T50" fmla="*/ 2147483647 w 137"/>
              <a:gd name="T51" fmla="*/ 2147483647 h 291"/>
              <a:gd name="T52" fmla="*/ 2147483647 w 137"/>
              <a:gd name="T53" fmla="*/ 2147483647 h 291"/>
              <a:gd name="T54" fmla="*/ 2147483647 w 137"/>
              <a:gd name="T55" fmla="*/ 2147483647 h 291"/>
              <a:gd name="T56" fmla="*/ 2147483647 w 137"/>
              <a:gd name="T57" fmla="*/ 2147483647 h 291"/>
              <a:gd name="T58" fmla="*/ 2147483647 w 137"/>
              <a:gd name="T59" fmla="*/ 2147483647 h 291"/>
              <a:gd name="T60" fmla="*/ 2147483647 w 137"/>
              <a:gd name="T61" fmla="*/ 2147483647 h 291"/>
              <a:gd name="T62" fmla="*/ 2147483647 w 137"/>
              <a:gd name="T63" fmla="*/ 2147483647 h 291"/>
              <a:gd name="T64" fmla="*/ 2147483647 w 137"/>
              <a:gd name="T65" fmla="*/ 2147483647 h 291"/>
              <a:gd name="T66" fmla="*/ 2147483647 w 137"/>
              <a:gd name="T67" fmla="*/ 2147483647 h 291"/>
              <a:gd name="T68" fmla="*/ 2147483647 w 137"/>
              <a:gd name="T69" fmla="*/ 2147483647 h 291"/>
              <a:gd name="T70" fmla="*/ 2147483647 w 137"/>
              <a:gd name="T71" fmla="*/ 2147483647 h 291"/>
              <a:gd name="T72" fmla="*/ 2147483647 w 137"/>
              <a:gd name="T73" fmla="*/ 2147483647 h 291"/>
              <a:gd name="T74" fmla="*/ 2147483647 w 137"/>
              <a:gd name="T75" fmla="*/ 2147483647 h 291"/>
              <a:gd name="T76" fmla="*/ 2147483647 w 137"/>
              <a:gd name="T77" fmla="*/ 2147483647 h 291"/>
              <a:gd name="T78" fmla="*/ 2147483647 w 137"/>
              <a:gd name="T79" fmla="*/ 2147483647 h 291"/>
              <a:gd name="T80" fmla="*/ 2147483647 w 137"/>
              <a:gd name="T81" fmla="*/ 2147483647 h 291"/>
              <a:gd name="T82" fmla="*/ 2147483647 w 137"/>
              <a:gd name="T83" fmla="*/ 2147483647 h 291"/>
              <a:gd name="T84" fmla="*/ 2147483647 w 137"/>
              <a:gd name="T85" fmla="*/ 2147483647 h 291"/>
              <a:gd name="T86" fmla="*/ 2147483647 w 137"/>
              <a:gd name="T87" fmla="*/ 2147483647 h 291"/>
              <a:gd name="T88" fmla="*/ 2147483647 w 137"/>
              <a:gd name="T89" fmla="*/ 2147483647 h 29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37"/>
              <a:gd name="T136" fmla="*/ 0 h 291"/>
              <a:gd name="T137" fmla="*/ 137 w 137"/>
              <a:gd name="T138" fmla="*/ 291 h 29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37" h="291">
                <a:moveTo>
                  <a:pt x="38" y="4"/>
                </a:moveTo>
                <a:lnTo>
                  <a:pt x="38" y="4"/>
                </a:lnTo>
                <a:lnTo>
                  <a:pt x="36" y="2"/>
                </a:lnTo>
                <a:lnTo>
                  <a:pt x="29" y="0"/>
                </a:lnTo>
                <a:lnTo>
                  <a:pt x="23" y="2"/>
                </a:lnTo>
                <a:lnTo>
                  <a:pt x="19" y="14"/>
                </a:lnTo>
                <a:lnTo>
                  <a:pt x="21" y="16"/>
                </a:lnTo>
                <a:lnTo>
                  <a:pt x="24" y="21"/>
                </a:lnTo>
                <a:lnTo>
                  <a:pt x="26" y="29"/>
                </a:lnTo>
                <a:lnTo>
                  <a:pt x="21" y="39"/>
                </a:lnTo>
                <a:lnTo>
                  <a:pt x="20" y="39"/>
                </a:lnTo>
                <a:lnTo>
                  <a:pt x="19" y="40"/>
                </a:lnTo>
                <a:lnTo>
                  <a:pt x="16" y="43"/>
                </a:lnTo>
                <a:lnTo>
                  <a:pt x="14" y="46"/>
                </a:lnTo>
                <a:lnTo>
                  <a:pt x="11" y="51"/>
                </a:lnTo>
                <a:lnTo>
                  <a:pt x="8" y="58"/>
                </a:lnTo>
                <a:lnTo>
                  <a:pt x="7" y="67"/>
                </a:lnTo>
                <a:lnTo>
                  <a:pt x="6" y="78"/>
                </a:lnTo>
                <a:lnTo>
                  <a:pt x="6" y="90"/>
                </a:lnTo>
                <a:lnTo>
                  <a:pt x="5" y="98"/>
                </a:lnTo>
                <a:lnTo>
                  <a:pt x="5" y="105"/>
                </a:lnTo>
                <a:lnTo>
                  <a:pt x="4" y="109"/>
                </a:lnTo>
                <a:lnTo>
                  <a:pt x="3" y="113"/>
                </a:lnTo>
                <a:lnTo>
                  <a:pt x="3" y="115"/>
                </a:lnTo>
                <a:lnTo>
                  <a:pt x="1" y="116"/>
                </a:lnTo>
                <a:lnTo>
                  <a:pt x="1" y="117"/>
                </a:lnTo>
                <a:lnTo>
                  <a:pt x="0" y="120"/>
                </a:lnTo>
                <a:lnTo>
                  <a:pt x="0" y="123"/>
                </a:lnTo>
                <a:lnTo>
                  <a:pt x="0" y="129"/>
                </a:lnTo>
                <a:lnTo>
                  <a:pt x="1" y="135"/>
                </a:lnTo>
                <a:lnTo>
                  <a:pt x="3" y="142"/>
                </a:lnTo>
                <a:lnTo>
                  <a:pt x="6" y="148"/>
                </a:lnTo>
                <a:lnTo>
                  <a:pt x="11" y="155"/>
                </a:lnTo>
                <a:lnTo>
                  <a:pt x="6" y="169"/>
                </a:lnTo>
                <a:lnTo>
                  <a:pt x="9" y="168"/>
                </a:lnTo>
                <a:lnTo>
                  <a:pt x="18" y="169"/>
                </a:lnTo>
                <a:lnTo>
                  <a:pt x="24" y="176"/>
                </a:lnTo>
                <a:lnTo>
                  <a:pt x="29" y="193"/>
                </a:lnTo>
                <a:lnTo>
                  <a:pt x="30" y="197"/>
                </a:lnTo>
                <a:lnTo>
                  <a:pt x="30" y="206"/>
                </a:lnTo>
                <a:lnTo>
                  <a:pt x="29" y="214"/>
                </a:lnTo>
                <a:lnTo>
                  <a:pt x="26" y="216"/>
                </a:lnTo>
                <a:lnTo>
                  <a:pt x="23" y="217"/>
                </a:lnTo>
                <a:lnTo>
                  <a:pt x="22" y="220"/>
                </a:lnTo>
                <a:lnTo>
                  <a:pt x="21" y="223"/>
                </a:lnTo>
                <a:lnTo>
                  <a:pt x="20" y="228"/>
                </a:lnTo>
                <a:lnTo>
                  <a:pt x="20" y="235"/>
                </a:lnTo>
                <a:lnTo>
                  <a:pt x="21" y="243"/>
                </a:lnTo>
                <a:lnTo>
                  <a:pt x="23" y="253"/>
                </a:lnTo>
                <a:lnTo>
                  <a:pt x="23" y="254"/>
                </a:lnTo>
                <a:lnTo>
                  <a:pt x="22" y="258"/>
                </a:lnTo>
                <a:lnTo>
                  <a:pt x="22" y="262"/>
                </a:lnTo>
                <a:lnTo>
                  <a:pt x="22" y="268"/>
                </a:lnTo>
                <a:lnTo>
                  <a:pt x="23" y="275"/>
                </a:lnTo>
                <a:lnTo>
                  <a:pt x="27" y="281"/>
                </a:lnTo>
                <a:lnTo>
                  <a:pt x="34" y="285"/>
                </a:lnTo>
                <a:lnTo>
                  <a:pt x="43" y="289"/>
                </a:lnTo>
                <a:lnTo>
                  <a:pt x="51" y="290"/>
                </a:lnTo>
                <a:lnTo>
                  <a:pt x="60" y="291"/>
                </a:lnTo>
                <a:lnTo>
                  <a:pt x="68" y="291"/>
                </a:lnTo>
                <a:lnTo>
                  <a:pt x="71" y="291"/>
                </a:lnTo>
                <a:lnTo>
                  <a:pt x="75" y="291"/>
                </a:lnTo>
                <a:lnTo>
                  <a:pt x="84" y="290"/>
                </a:lnTo>
                <a:lnTo>
                  <a:pt x="93" y="283"/>
                </a:lnTo>
                <a:lnTo>
                  <a:pt x="100" y="268"/>
                </a:lnTo>
                <a:lnTo>
                  <a:pt x="100" y="267"/>
                </a:lnTo>
                <a:lnTo>
                  <a:pt x="101" y="263"/>
                </a:lnTo>
                <a:lnTo>
                  <a:pt x="102" y="258"/>
                </a:lnTo>
                <a:lnTo>
                  <a:pt x="106" y="251"/>
                </a:lnTo>
                <a:lnTo>
                  <a:pt x="109" y="244"/>
                </a:lnTo>
                <a:lnTo>
                  <a:pt x="113" y="237"/>
                </a:lnTo>
                <a:lnTo>
                  <a:pt x="119" y="229"/>
                </a:lnTo>
                <a:lnTo>
                  <a:pt x="125" y="223"/>
                </a:lnTo>
                <a:lnTo>
                  <a:pt x="127" y="222"/>
                </a:lnTo>
                <a:lnTo>
                  <a:pt x="128" y="220"/>
                </a:lnTo>
                <a:lnTo>
                  <a:pt x="130" y="215"/>
                </a:lnTo>
                <a:lnTo>
                  <a:pt x="132" y="209"/>
                </a:lnTo>
                <a:lnTo>
                  <a:pt x="135" y="201"/>
                </a:lnTo>
                <a:lnTo>
                  <a:pt x="136" y="192"/>
                </a:lnTo>
                <a:lnTo>
                  <a:pt x="137" y="181"/>
                </a:lnTo>
                <a:lnTo>
                  <a:pt x="136" y="168"/>
                </a:lnTo>
                <a:lnTo>
                  <a:pt x="133" y="164"/>
                </a:lnTo>
                <a:lnTo>
                  <a:pt x="128" y="160"/>
                </a:lnTo>
                <a:lnTo>
                  <a:pt x="121" y="155"/>
                </a:lnTo>
                <a:lnTo>
                  <a:pt x="113" y="159"/>
                </a:lnTo>
                <a:lnTo>
                  <a:pt x="109" y="160"/>
                </a:lnTo>
                <a:lnTo>
                  <a:pt x="104" y="161"/>
                </a:lnTo>
                <a:lnTo>
                  <a:pt x="100" y="159"/>
                </a:lnTo>
                <a:lnTo>
                  <a:pt x="106" y="148"/>
                </a:lnTo>
                <a:lnTo>
                  <a:pt x="107" y="147"/>
                </a:lnTo>
                <a:lnTo>
                  <a:pt x="109" y="145"/>
                </a:lnTo>
                <a:lnTo>
                  <a:pt x="111" y="143"/>
                </a:lnTo>
                <a:lnTo>
                  <a:pt x="112" y="138"/>
                </a:lnTo>
                <a:lnTo>
                  <a:pt x="113" y="132"/>
                </a:lnTo>
                <a:lnTo>
                  <a:pt x="114" y="124"/>
                </a:lnTo>
                <a:lnTo>
                  <a:pt x="113" y="114"/>
                </a:lnTo>
                <a:lnTo>
                  <a:pt x="113" y="113"/>
                </a:lnTo>
                <a:lnTo>
                  <a:pt x="112" y="108"/>
                </a:lnTo>
                <a:lnTo>
                  <a:pt x="111" y="102"/>
                </a:lnTo>
                <a:lnTo>
                  <a:pt x="108" y="96"/>
                </a:lnTo>
                <a:lnTo>
                  <a:pt x="105" y="86"/>
                </a:lnTo>
                <a:lnTo>
                  <a:pt x="100" y="77"/>
                </a:lnTo>
                <a:lnTo>
                  <a:pt x="93" y="68"/>
                </a:lnTo>
                <a:lnTo>
                  <a:pt x="86" y="59"/>
                </a:lnTo>
                <a:lnTo>
                  <a:pt x="85" y="58"/>
                </a:lnTo>
                <a:lnTo>
                  <a:pt x="83" y="53"/>
                </a:lnTo>
                <a:lnTo>
                  <a:pt x="78" y="48"/>
                </a:lnTo>
                <a:lnTo>
                  <a:pt x="74" y="42"/>
                </a:lnTo>
                <a:lnTo>
                  <a:pt x="68" y="35"/>
                </a:lnTo>
                <a:lnTo>
                  <a:pt x="62" y="30"/>
                </a:lnTo>
                <a:lnTo>
                  <a:pt x="58" y="25"/>
                </a:lnTo>
                <a:lnTo>
                  <a:pt x="53" y="24"/>
                </a:lnTo>
                <a:lnTo>
                  <a:pt x="50" y="22"/>
                </a:lnTo>
                <a:lnTo>
                  <a:pt x="43" y="17"/>
                </a:lnTo>
                <a:lnTo>
                  <a:pt x="38" y="10"/>
                </a:lnTo>
                <a:lnTo>
                  <a:pt x="38" y="4"/>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704" name="Freeform 128"/>
          <p:cNvSpPr>
            <a:spLocks/>
          </p:cNvSpPr>
          <p:nvPr/>
        </p:nvSpPr>
        <p:spPr bwMode="auto">
          <a:xfrm>
            <a:off x="2209800" y="2851151"/>
            <a:ext cx="69850" cy="71438"/>
          </a:xfrm>
          <a:custGeom>
            <a:avLst/>
            <a:gdLst>
              <a:gd name="T0" fmla="*/ 2147483647 w 99"/>
              <a:gd name="T1" fmla="*/ 2147483647 h 90"/>
              <a:gd name="T2" fmla="*/ 2147483647 w 99"/>
              <a:gd name="T3" fmla="*/ 2147483647 h 90"/>
              <a:gd name="T4" fmla="*/ 2147483647 w 99"/>
              <a:gd name="T5" fmla="*/ 2147483647 h 90"/>
              <a:gd name="T6" fmla="*/ 2147483647 w 99"/>
              <a:gd name="T7" fmla="*/ 2147483647 h 90"/>
              <a:gd name="T8" fmla="*/ 2147483647 w 99"/>
              <a:gd name="T9" fmla="*/ 2147483647 h 90"/>
              <a:gd name="T10" fmla="*/ 2147483647 w 99"/>
              <a:gd name="T11" fmla="*/ 2147483647 h 90"/>
              <a:gd name="T12" fmla="*/ 2147483647 w 99"/>
              <a:gd name="T13" fmla="*/ 2147483647 h 90"/>
              <a:gd name="T14" fmla="*/ 2147483647 w 99"/>
              <a:gd name="T15" fmla="*/ 2147483647 h 90"/>
              <a:gd name="T16" fmla="*/ 0 w 99"/>
              <a:gd name="T17" fmla="*/ 2147483647 h 90"/>
              <a:gd name="T18" fmla="*/ 2147483647 w 99"/>
              <a:gd name="T19" fmla="*/ 2147483647 h 90"/>
              <a:gd name="T20" fmla="*/ 2147483647 w 99"/>
              <a:gd name="T21" fmla="*/ 2147483647 h 90"/>
              <a:gd name="T22" fmla="*/ 2147483647 w 99"/>
              <a:gd name="T23" fmla="*/ 2147483647 h 90"/>
              <a:gd name="T24" fmla="*/ 2147483647 w 99"/>
              <a:gd name="T25" fmla="*/ 2147483647 h 90"/>
              <a:gd name="T26" fmla="*/ 2147483647 w 99"/>
              <a:gd name="T27" fmla="*/ 2147483647 h 90"/>
              <a:gd name="T28" fmla="*/ 2147483647 w 99"/>
              <a:gd name="T29" fmla="*/ 2147483647 h 90"/>
              <a:gd name="T30" fmla="*/ 2147483647 w 99"/>
              <a:gd name="T31" fmla="*/ 2147483647 h 90"/>
              <a:gd name="T32" fmla="*/ 2147483647 w 99"/>
              <a:gd name="T33" fmla="*/ 2147483647 h 90"/>
              <a:gd name="T34" fmla="*/ 2147483647 w 99"/>
              <a:gd name="T35" fmla="*/ 2147483647 h 90"/>
              <a:gd name="T36" fmla="*/ 2147483647 w 99"/>
              <a:gd name="T37" fmla="*/ 2147483647 h 90"/>
              <a:gd name="T38" fmla="*/ 2147483647 w 99"/>
              <a:gd name="T39" fmla="*/ 2147483647 h 90"/>
              <a:gd name="T40" fmla="*/ 2147483647 w 99"/>
              <a:gd name="T41" fmla="*/ 2147483647 h 90"/>
              <a:gd name="T42" fmla="*/ 2147483647 w 99"/>
              <a:gd name="T43" fmla="*/ 2147483647 h 90"/>
              <a:gd name="T44" fmla="*/ 2147483647 w 99"/>
              <a:gd name="T45" fmla="*/ 2147483647 h 90"/>
              <a:gd name="T46" fmla="*/ 2147483647 w 99"/>
              <a:gd name="T47" fmla="*/ 2147483647 h 90"/>
              <a:gd name="T48" fmla="*/ 2147483647 w 99"/>
              <a:gd name="T49" fmla="*/ 2147483647 h 90"/>
              <a:gd name="T50" fmla="*/ 2147483647 w 99"/>
              <a:gd name="T51" fmla="*/ 2147483647 h 90"/>
              <a:gd name="T52" fmla="*/ 2147483647 w 99"/>
              <a:gd name="T53" fmla="*/ 2147483647 h 90"/>
              <a:gd name="T54" fmla="*/ 2147483647 w 99"/>
              <a:gd name="T55" fmla="*/ 2147483647 h 90"/>
              <a:gd name="T56" fmla="*/ 2147483647 w 99"/>
              <a:gd name="T57" fmla="*/ 2147483647 h 90"/>
              <a:gd name="T58" fmla="*/ 2147483647 w 99"/>
              <a:gd name="T59" fmla="*/ 2147483647 h 90"/>
              <a:gd name="T60" fmla="*/ 2147483647 w 99"/>
              <a:gd name="T61" fmla="*/ 2147483647 h 90"/>
              <a:gd name="T62" fmla="*/ 2147483647 w 99"/>
              <a:gd name="T63" fmla="*/ 2147483647 h 90"/>
              <a:gd name="T64" fmla="*/ 2147483647 w 99"/>
              <a:gd name="T65" fmla="*/ 2147483647 h 90"/>
              <a:gd name="T66" fmla="*/ 2147483647 w 99"/>
              <a:gd name="T67" fmla="*/ 2147483647 h 90"/>
              <a:gd name="T68" fmla="*/ 2147483647 w 99"/>
              <a:gd name="T69" fmla="*/ 2147483647 h 90"/>
              <a:gd name="T70" fmla="*/ 2147483647 w 99"/>
              <a:gd name="T71" fmla="*/ 2147483647 h 90"/>
              <a:gd name="T72" fmla="*/ 2147483647 w 99"/>
              <a:gd name="T73" fmla="*/ 2147483647 h 90"/>
              <a:gd name="T74" fmla="*/ 2147483647 w 99"/>
              <a:gd name="T75" fmla="*/ 2147483647 h 90"/>
              <a:gd name="T76" fmla="*/ 2147483647 w 99"/>
              <a:gd name="T77" fmla="*/ 2147483647 h 90"/>
              <a:gd name="T78" fmla="*/ 2147483647 w 99"/>
              <a:gd name="T79" fmla="*/ 0 h 90"/>
              <a:gd name="T80" fmla="*/ 2147483647 w 99"/>
              <a:gd name="T81" fmla="*/ 2147483647 h 90"/>
              <a:gd name="T82" fmla="*/ 2147483647 w 99"/>
              <a:gd name="T83" fmla="*/ 2147483647 h 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99"/>
              <a:gd name="T127" fmla="*/ 0 h 90"/>
              <a:gd name="T128" fmla="*/ 99 w 99"/>
              <a:gd name="T129" fmla="*/ 90 h 9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99" h="90">
                <a:moveTo>
                  <a:pt x="49" y="34"/>
                </a:moveTo>
                <a:lnTo>
                  <a:pt x="45" y="34"/>
                </a:lnTo>
                <a:lnTo>
                  <a:pt x="33" y="36"/>
                </a:lnTo>
                <a:lnTo>
                  <a:pt x="22" y="41"/>
                </a:lnTo>
                <a:lnTo>
                  <a:pt x="17" y="51"/>
                </a:lnTo>
                <a:lnTo>
                  <a:pt x="14" y="50"/>
                </a:lnTo>
                <a:lnTo>
                  <a:pt x="7" y="51"/>
                </a:lnTo>
                <a:lnTo>
                  <a:pt x="1" y="57"/>
                </a:lnTo>
                <a:lnTo>
                  <a:pt x="0" y="73"/>
                </a:lnTo>
                <a:lnTo>
                  <a:pt x="1" y="74"/>
                </a:lnTo>
                <a:lnTo>
                  <a:pt x="4" y="76"/>
                </a:lnTo>
                <a:lnTo>
                  <a:pt x="7" y="79"/>
                </a:lnTo>
                <a:lnTo>
                  <a:pt x="13" y="81"/>
                </a:lnTo>
                <a:lnTo>
                  <a:pt x="20" y="85"/>
                </a:lnTo>
                <a:lnTo>
                  <a:pt x="28" y="88"/>
                </a:lnTo>
                <a:lnTo>
                  <a:pt x="38" y="89"/>
                </a:lnTo>
                <a:lnTo>
                  <a:pt x="49" y="90"/>
                </a:lnTo>
                <a:lnTo>
                  <a:pt x="52" y="90"/>
                </a:lnTo>
                <a:lnTo>
                  <a:pt x="56" y="89"/>
                </a:lnTo>
                <a:lnTo>
                  <a:pt x="63" y="88"/>
                </a:lnTo>
                <a:lnTo>
                  <a:pt x="71" y="87"/>
                </a:lnTo>
                <a:lnTo>
                  <a:pt x="80" y="86"/>
                </a:lnTo>
                <a:lnTo>
                  <a:pt x="88" y="86"/>
                </a:lnTo>
                <a:lnTo>
                  <a:pt x="94" y="87"/>
                </a:lnTo>
                <a:lnTo>
                  <a:pt x="99" y="90"/>
                </a:lnTo>
                <a:lnTo>
                  <a:pt x="99" y="89"/>
                </a:lnTo>
                <a:lnTo>
                  <a:pt x="98" y="85"/>
                </a:lnTo>
                <a:lnTo>
                  <a:pt x="97" y="78"/>
                </a:lnTo>
                <a:lnTo>
                  <a:pt x="94" y="70"/>
                </a:lnTo>
                <a:lnTo>
                  <a:pt x="92" y="62"/>
                </a:lnTo>
                <a:lnTo>
                  <a:pt x="88" y="55"/>
                </a:lnTo>
                <a:lnTo>
                  <a:pt x="85" y="48"/>
                </a:lnTo>
                <a:lnTo>
                  <a:pt x="82" y="44"/>
                </a:lnTo>
                <a:lnTo>
                  <a:pt x="82" y="42"/>
                </a:lnTo>
                <a:lnTo>
                  <a:pt x="79" y="36"/>
                </a:lnTo>
                <a:lnTo>
                  <a:pt x="77" y="27"/>
                </a:lnTo>
                <a:lnTo>
                  <a:pt x="74" y="18"/>
                </a:lnTo>
                <a:lnTo>
                  <a:pt x="70" y="9"/>
                </a:lnTo>
                <a:lnTo>
                  <a:pt x="64" y="3"/>
                </a:lnTo>
                <a:lnTo>
                  <a:pt x="59" y="0"/>
                </a:lnTo>
                <a:lnTo>
                  <a:pt x="53" y="2"/>
                </a:lnTo>
                <a:lnTo>
                  <a:pt x="49" y="3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705" name="Freeform 129"/>
          <p:cNvSpPr>
            <a:spLocks/>
          </p:cNvSpPr>
          <p:nvPr/>
        </p:nvSpPr>
        <p:spPr bwMode="auto">
          <a:xfrm>
            <a:off x="2209800" y="2851151"/>
            <a:ext cx="69850" cy="71438"/>
          </a:xfrm>
          <a:custGeom>
            <a:avLst/>
            <a:gdLst>
              <a:gd name="T0" fmla="*/ 2147483647 w 99"/>
              <a:gd name="T1" fmla="*/ 2147483647 h 90"/>
              <a:gd name="T2" fmla="*/ 2147483647 w 99"/>
              <a:gd name="T3" fmla="*/ 2147483647 h 90"/>
              <a:gd name="T4" fmla="*/ 2147483647 w 99"/>
              <a:gd name="T5" fmla="*/ 2147483647 h 90"/>
              <a:gd name="T6" fmla="*/ 2147483647 w 99"/>
              <a:gd name="T7" fmla="*/ 2147483647 h 90"/>
              <a:gd name="T8" fmla="*/ 2147483647 w 99"/>
              <a:gd name="T9" fmla="*/ 2147483647 h 90"/>
              <a:gd name="T10" fmla="*/ 2147483647 w 99"/>
              <a:gd name="T11" fmla="*/ 2147483647 h 90"/>
              <a:gd name="T12" fmla="*/ 2147483647 w 99"/>
              <a:gd name="T13" fmla="*/ 2147483647 h 90"/>
              <a:gd name="T14" fmla="*/ 2147483647 w 99"/>
              <a:gd name="T15" fmla="*/ 2147483647 h 90"/>
              <a:gd name="T16" fmla="*/ 2147483647 w 99"/>
              <a:gd name="T17" fmla="*/ 2147483647 h 90"/>
              <a:gd name="T18" fmla="*/ 2147483647 w 99"/>
              <a:gd name="T19" fmla="*/ 2147483647 h 90"/>
              <a:gd name="T20" fmla="*/ 0 w 99"/>
              <a:gd name="T21" fmla="*/ 2147483647 h 90"/>
              <a:gd name="T22" fmla="*/ 0 w 99"/>
              <a:gd name="T23" fmla="*/ 2147483647 h 90"/>
              <a:gd name="T24" fmla="*/ 2147483647 w 99"/>
              <a:gd name="T25" fmla="*/ 2147483647 h 90"/>
              <a:gd name="T26" fmla="*/ 2147483647 w 99"/>
              <a:gd name="T27" fmla="*/ 2147483647 h 90"/>
              <a:gd name="T28" fmla="*/ 2147483647 w 99"/>
              <a:gd name="T29" fmla="*/ 2147483647 h 90"/>
              <a:gd name="T30" fmla="*/ 2147483647 w 99"/>
              <a:gd name="T31" fmla="*/ 2147483647 h 90"/>
              <a:gd name="T32" fmla="*/ 2147483647 w 99"/>
              <a:gd name="T33" fmla="*/ 2147483647 h 90"/>
              <a:gd name="T34" fmla="*/ 2147483647 w 99"/>
              <a:gd name="T35" fmla="*/ 2147483647 h 90"/>
              <a:gd name="T36" fmla="*/ 2147483647 w 99"/>
              <a:gd name="T37" fmla="*/ 2147483647 h 90"/>
              <a:gd name="T38" fmla="*/ 2147483647 w 99"/>
              <a:gd name="T39" fmla="*/ 2147483647 h 90"/>
              <a:gd name="T40" fmla="*/ 2147483647 w 99"/>
              <a:gd name="T41" fmla="*/ 2147483647 h 90"/>
              <a:gd name="T42" fmla="*/ 2147483647 w 99"/>
              <a:gd name="T43" fmla="*/ 2147483647 h 90"/>
              <a:gd name="T44" fmla="*/ 2147483647 w 99"/>
              <a:gd name="T45" fmla="*/ 2147483647 h 90"/>
              <a:gd name="T46" fmla="*/ 2147483647 w 99"/>
              <a:gd name="T47" fmla="*/ 2147483647 h 90"/>
              <a:gd name="T48" fmla="*/ 2147483647 w 99"/>
              <a:gd name="T49" fmla="*/ 2147483647 h 90"/>
              <a:gd name="T50" fmla="*/ 2147483647 w 99"/>
              <a:gd name="T51" fmla="*/ 2147483647 h 90"/>
              <a:gd name="T52" fmla="*/ 2147483647 w 99"/>
              <a:gd name="T53" fmla="*/ 2147483647 h 90"/>
              <a:gd name="T54" fmla="*/ 2147483647 w 99"/>
              <a:gd name="T55" fmla="*/ 2147483647 h 90"/>
              <a:gd name="T56" fmla="*/ 2147483647 w 99"/>
              <a:gd name="T57" fmla="*/ 2147483647 h 90"/>
              <a:gd name="T58" fmla="*/ 2147483647 w 99"/>
              <a:gd name="T59" fmla="*/ 2147483647 h 90"/>
              <a:gd name="T60" fmla="*/ 2147483647 w 99"/>
              <a:gd name="T61" fmla="*/ 2147483647 h 90"/>
              <a:gd name="T62" fmla="*/ 2147483647 w 99"/>
              <a:gd name="T63" fmla="*/ 2147483647 h 90"/>
              <a:gd name="T64" fmla="*/ 2147483647 w 99"/>
              <a:gd name="T65" fmla="*/ 2147483647 h 90"/>
              <a:gd name="T66" fmla="*/ 2147483647 w 99"/>
              <a:gd name="T67" fmla="*/ 2147483647 h 90"/>
              <a:gd name="T68" fmla="*/ 2147483647 w 99"/>
              <a:gd name="T69" fmla="*/ 2147483647 h 90"/>
              <a:gd name="T70" fmla="*/ 2147483647 w 99"/>
              <a:gd name="T71" fmla="*/ 2147483647 h 90"/>
              <a:gd name="T72" fmla="*/ 2147483647 w 99"/>
              <a:gd name="T73" fmla="*/ 2147483647 h 90"/>
              <a:gd name="T74" fmla="*/ 2147483647 w 99"/>
              <a:gd name="T75" fmla="*/ 2147483647 h 90"/>
              <a:gd name="T76" fmla="*/ 2147483647 w 99"/>
              <a:gd name="T77" fmla="*/ 2147483647 h 90"/>
              <a:gd name="T78" fmla="*/ 2147483647 w 99"/>
              <a:gd name="T79" fmla="*/ 2147483647 h 90"/>
              <a:gd name="T80" fmla="*/ 2147483647 w 99"/>
              <a:gd name="T81" fmla="*/ 2147483647 h 90"/>
              <a:gd name="T82" fmla="*/ 2147483647 w 99"/>
              <a:gd name="T83" fmla="*/ 2147483647 h 90"/>
              <a:gd name="T84" fmla="*/ 2147483647 w 99"/>
              <a:gd name="T85" fmla="*/ 2147483647 h 90"/>
              <a:gd name="T86" fmla="*/ 2147483647 w 99"/>
              <a:gd name="T87" fmla="*/ 2147483647 h 90"/>
              <a:gd name="T88" fmla="*/ 2147483647 w 99"/>
              <a:gd name="T89" fmla="*/ 2147483647 h 90"/>
              <a:gd name="T90" fmla="*/ 2147483647 w 99"/>
              <a:gd name="T91" fmla="*/ 0 h 90"/>
              <a:gd name="T92" fmla="*/ 2147483647 w 99"/>
              <a:gd name="T93" fmla="*/ 2147483647 h 90"/>
              <a:gd name="T94" fmla="*/ 2147483647 w 99"/>
              <a:gd name="T95" fmla="*/ 2147483647 h 9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99"/>
              <a:gd name="T145" fmla="*/ 0 h 90"/>
              <a:gd name="T146" fmla="*/ 99 w 99"/>
              <a:gd name="T147" fmla="*/ 90 h 9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99" h="90">
                <a:moveTo>
                  <a:pt x="49" y="34"/>
                </a:moveTo>
                <a:lnTo>
                  <a:pt x="49" y="34"/>
                </a:lnTo>
                <a:lnTo>
                  <a:pt x="45" y="34"/>
                </a:lnTo>
                <a:lnTo>
                  <a:pt x="33" y="36"/>
                </a:lnTo>
                <a:lnTo>
                  <a:pt x="22" y="41"/>
                </a:lnTo>
                <a:lnTo>
                  <a:pt x="17" y="51"/>
                </a:lnTo>
                <a:lnTo>
                  <a:pt x="14" y="50"/>
                </a:lnTo>
                <a:lnTo>
                  <a:pt x="7" y="51"/>
                </a:lnTo>
                <a:lnTo>
                  <a:pt x="1" y="57"/>
                </a:lnTo>
                <a:lnTo>
                  <a:pt x="0" y="73"/>
                </a:lnTo>
                <a:lnTo>
                  <a:pt x="1" y="74"/>
                </a:lnTo>
                <a:lnTo>
                  <a:pt x="4" y="76"/>
                </a:lnTo>
                <a:lnTo>
                  <a:pt x="7" y="79"/>
                </a:lnTo>
                <a:lnTo>
                  <a:pt x="13" y="81"/>
                </a:lnTo>
                <a:lnTo>
                  <a:pt x="20" y="85"/>
                </a:lnTo>
                <a:lnTo>
                  <a:pt x="28" y="88"/>
                </a:lnTo>
                <a:lnTo>
                  <a:pt x="38" y="89"/>
                </a:lnTo>
                <a:lnTo>
                  <a:pt x="49" y="90"/>
                </a:lnTo>
                <a:lnTo>
                  <a:pt x="52" y="90"/>
                </a:lnTo>
                <a:lnTo>
                  <a:pt x="56" y="89"/>
                </a:lnTo>
                <a:lnTo>
                  <a:pt x="63" y="88"/>
                </a:lnTo>
                <a:lnTo>
                  <a:pt x="71" y="87"/>
                </a:lnTo>
                <a:lnTo>
                  <a:pt x="80" y="86"/>
                </a:lnTo>
                <a:lnTo>
                  <a:pt x="88" y="86"/>
                </a:lnTo>
                <a:lnTo>
                  <a:pt x="94" y="87"/>
                </a:lnTo>
                <a:lnTo>
                  <a:pt x="99" y="90"/>
                </a:lnTo>
                <a:lnTo>
                  <a:pt x="99" y="89"/>
                </a:lnTo>
                <a:lnTo>
                  <a:pt x="98" y="85"/>
                </a:lnTo>
                <a:lnTo>
                  <a:pt x="97" y="78"/>
                </a:lnTo>
                <a:lnTo>
                  <a:pt x="94" y="70"/>
                </a:lnTo>
                <a:lnTo>
                  <a:pt x="92" y="62"/>
                </a:lnTo>
                <a:lnTo>
                  <a:pt x="88" y="55"/>
                </a:lnTo>
                <a:lnTo>
                  <a:pt x="85" y="48"/>
                </a:lnTo>
                <a:lnTo>
                  <a:pt x="82" y="44"/>
                </a:lnTo>
                <a:lnTo>
                  <a:pt x="82" y="42"/>
                </a:lnTo>
                <a:lnTo>
                  <a:pt x="79" y="36"/>
                </a:lnTo>
                <a:lnTo>
                  <a:pt x="77" y="27"/>
                </a:lnTo>
                <a:lnTo>
                  <a:pt x="74" y="18"/>
                </a:lnTo>
                <a:lnTo>
                  <a:pt x="70" y="9"/>
                </a:lnTo>
                <a:lnTo>
                  <a:pt x="64" y="3"/>
                </a:lnTo>
                <a:lnTo>
                  <a:pt x="59" y="0"/>
                </a:lnTo>
                <a:lnTo>
                  <a:pt x="53" y="2"/>
                </a:lnTo>
                <a:lnTo>
                  <a:pt x="49" y="34"/>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706" name="Freeform 130"/>
          <p:cNvSpPr>
            <a:spLocks/>
          </p:cNvSpPr>
          <p:nvPr/>
        </p:nvSpPr>
        <p:spPr bwMode="auto">
          <a:xfrm>
            <a:off x="2251075" y="2219325"/>
            <a:ext cx="46038" cy="33338"/>
          </a:xfrm>
          <a:custGeom>
            <a:avLst/>
            <a:gdLst>
              <a:gd name="T0" fmla="*/ 2147483647 w 66"/>
              <a:gd name="T1" fmla="*/ 2147483647 h 43"/>
              <a:gd name="T2" fmla="*/ 2147483647 w 66"/>
              <a:gd name="T3" fmla="*/ 2147483647 h 43"/>
              <a:gd name="T4" fmla="*/ 2147483647 w 66"/>
              <a:gd name="T5" fmla="*/ 2147483647 h 43"/>
              <a:gd name="T6" fmla="*/ 2147483647 w 66"/>
              <a:gd name="T7" fmla="*/ 0 h 43"/>
              <a:gd name="T8" fmla="*/ 0 w 66"/>
              <a:gd name="T9" fmla="*/ 2147483647 h 43"/>
              <a:gd name="T10" fmla="*/ 0 w 66"/>
              <a:gd name="T11" fmla="*/ 2147483647 h 43"/>
              <a:gd name="T12" fmla="*/ 2147483647 w 66"/>
              <a:gd name="T13" fmla="*/ 2147483647 h 43"/>
              <a:gd name="T14" fmla="*/ 2147483647 w 66"/>
              <a:gd name="T15" fmla="*/ 2147483647 h 43"/>
              <a:gd name="T16" fmla="*/ 2147483647 w 66"/>
              <a:gd name="T17" fmla="*/ 2147483647 h 43"/>
              <a:gd name="T18" fmla="*/ 2147483647 w 66"/>
              <a:gd name="T19" fmla="*/ 2147483647 h 43"/>
              <a:gd name="T20" fmla="*/ 2147483647 w 66"/>
              <a:gd name="T21" fmla="*/ 2147483647 h 43"/>
              <a:gd name="T22" fmla="*/ 2147483647 w 66"/>
              <a:gd name="T23" fmla="*/ 2147483647 h 43"/>
              <a:gd name="T24" fmla="*/ 2147483647 w 66"/>
              <a:gd name="T25" fmla="*/ 2147483647 h 43"/>
              <a:gd name="T26" fmla="*/ 2147483647 w 66"/>
              <a:gd name="T27" fmla="*/ 2147483647 h 43"/>
              <a:gd name="T28" fmla="*/ 2147483647 w 66"/>
              <a:gd name="T29" fmla="*/ 2147483647 h 43"/>
              <a:gd name="T30" fmla="*/ 2147483647 w 66"/>
              <a:gd name="T31" fmla="*/ 2147483647 h 43"/>
              <a:gd name="T32" fmla="*/ 2147483647 w 66"/>
              <a:gd name="T33" fmla="*/ 2147483647 h 43"/>
              <a:gd name="T34" fmla="*/ 2147483647 w 66"/>
              <a:gd name="T35" fmla="*/ 2147483647 h 43"/>
              <a:gd name="T36" fmla="*/ 2147483647 w 66"/>
              <a:gd name="T37" fmla="*/ 2147483647 h 43"/>
              <a:gd name="T38" fmla="*/ 2147483647 w 66"/>
              <a:gd name="T39" fmla="*/ 2147483647 h 43"/>
              <a:gd name="T40" fmla="*/ 2147483647 w 66"/>
              <a:gd name="T41" fmla="*/ 2147483647 h 4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6"/>
              <a:gd name="T64" fmla="*/ 0 h 43"/>
              <a:gd name="T65" fmla="*/ 66 w 66"/>
              <a:gd name="T66" fmla="*/ 43 h 4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6" h="43">
                <a:moveTo>
                  <a:pt x="31" y="10"/>
                </a:moveTo>
                <a:lnTo>
                  <a:pt x="27" y="6"/>
                </a:lnTo>
                <a:lnTo>
                  <a:pt x="20" y="1"/>
                </a:lnTo>
                <a:lnTo>
                  <a:pt x="10" y="0"/>
                </a:lnTo>
                <a:lnTo>
                  <a:pt x="0" y="11"/>
                </a:lnTo>
                <a:lnTo>
                  <a:pt x="0" y="14"/>
                </a:lnTo>
                <a:lnTo>
                  <a:pt x="3" y="20"/>
                </a:lnTo>
                <a:lnTo>
                  <a:pt x="10" y="28"/>
                </a:lnTo>
                <a:lnTo>
                  <a:pt x="24" y="34"/>
                </a:lnTo>
                <a:lnTo>
                  <a:pt x="26" y="35"/>
                </a:lnTo>
                <a:lnTo>
                  <a:pt x="32" y="37"/>
                </a:lnTo>
                <a:lnTo>
                  <a:pt x="40" y="39"/>
                </a:lnTo>
                <a:lnTo>
                  <a:pt x="49" y="42"/>
                </a:lnTo>
                <a:lnTo>
                  <a:pt x="57" y="43"/>
                </a:lnTo>
                <a:lnTo>
                  <a:pt x="63" y="43"/>
                </a:lnTo>
                <a:lnTo>
                  <a:pt x="66" y="39"/>
                </a:lnTo>
                <a:lnTo>
                  <a:pt x="64" y="32"/>
                </a:lnTo>
                <a:lnTo>
                  <a:pt x="54" y="19"/>
                </a:lnTo>
                <a:lnTo>
                  <a:pt x="42" y="12"/>
                </a:lnTo>
                <a:lnTo>
                  <a:pt x="34" y="10"/>
                </a:lnTo>
                <a:lnTo>
                  <a:pt x="31"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707" name="Freeform 131"/>
          <p:cNvSpPr>
            <a:spLocks/>
          </p:cNvSpPr>
          <p:nvPr/>
        </p:nvSpPr>
        <p:spPr bwMode="auto">
          <a:xfrm>
            <a:off x="2251075" y="2219325"/>
            <a:ext cx="46038" cy="33338"/>
          </a:xfrm>
          <a:custGeom>
            <a:avLst/>
            <a:gdLst>
              <a:gd name="T0" fmla="*/ 2147483647 w 66"/>
              <a:gd name="T1" fmla="*/ 2147483647 h 43"/>
              <a:gd name="T2" fmla="*/ 2147483647 w 66"/>
              <a:gd name="T3" fmla="*/ 2147483647 h 43"/>
              <a:gd name="T4" fmla="*/ 2147483647 w 66"/>
              <a:gd name="T5" fmla="*/ 2147483647 h 43"/>
              <a:gd name="T6" fmla="*/ 2147483647 w 66"/>
              <a:gd name="T7" fmla="*/ 2147483647 h 43"/>
              <a:gd name="T8" fmla="*/ 2147483647 w 66"/>
              <a:gd name="T9" fmla="*/ 0 h 43"/>
              <a:gd name="T10" fmla="*/ 0 w 66"/>
              <a:gd name="T11" fmla="*/ 2147483647 h 43"/>
              <a:gd name="T12" fmla="*/ 0 w 66"/>
              <a:gd name="T13" fmla="*/ 2147483647 h 43"/>
              <a:gd name="T14" fmla="*/ 0 w 66"/>
              <a:gd name="T15" fmla="*/ 2147483647 h 43"/>
              <a:gd name="T16" fmla="*/ 2147483647 w 66"/>
              <a:gd name="T17" fmla="*/ 2147483647 h 43"/>
              <a:gd name="T18" fmla="*/ 2147483647 w 66"/>
              <a:gd name="T19" fmla="*/ 2147483647 h 43"/>
              <a:gd name="T20" fmla="*/ 2147483647 w 66"/>
              <a:gd name="T21" fmla="*/ 2147483647 h 43"/>
              <a:gd name="T22" fmla="*/ 2147483647 w 66"/>
              <a:gd name="T23" fmla="*/ 2147483647 h 43"/>
              <a:gd name="T24" fmla="*/ 2147483647 w 66"/>
              <a:gd name="T25" fmla="*/ 2147483647 h 43"/>
              <a:gd name="T26" fmla="*/ 2147483647 w 66"/>
              <a:gd name="T27" fmla="*/ 2147483647 h 43"/>
              <a:gd name="T28" fmla="*/ 2147483647 w 66"/>
              <a:gd name="T29" fmla="*/ 2147483647 h 43"/>
              <a:gd name="T30" fmla="*/ 2147483647 w 66"/>
              <a:gd name="T31" fmla="*/ 2147483647 h 43"/>
              <a:gd name="T32" fmla="*/ 2147483647 w 66"/>
              <a:gd name="T33" fmla="*/ 2147483647 h 43"/>
              <a:gd name="T34" fmla="*/ 2147483647 w 66"/>
              <a:gd name="T35" fmla="*/ 2147483647 h 43"/>
              <a:gd name="T36" fmla="*/ 2147483647 w 66"/>
              <a:gd name="T37" fmla="*/ 2147483647 h 43"/>
              <a:gd name="T38" fmla="*/ 2147483647 w 66"/>
              <a:gd name="T39" fmla="*/ 2147483647 h 43"/>
              <a:gd name="T40" fmla="*/ 2147483647 w 66"/>
              <a:gd name="T41" fmla="*/ 2147483647 h 43"/>
              <a:gd name="T42" fmla="*/ 2147483647 w 66"/>
              <a:gd name="T43" fmla="*/ 2147483647 h 43"/>
              <a:gd name="T44" fmla="*/ 2147483647 w 66"/>
              <a:gd name="T45" fmla="*/ 2147483647 h 43"/>
              <a:gd name="T46" fmla="*/ 2147483647 w 66"/>
              <a:gd name="T47" fmla="*/ 2147483647 h 43"/>
              <a:gd name="T48" fmla="*/ 2147483647 w 66"/>
              <a:gd name="T49" fmla="*/ 2147483647 h 4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6"/>
              <a:gd name="T76" fmla="*/ 0 h 43"/>
              <a:gd name="T77" fmla="*/ 66 w 66"/>
              <a:gd name="T78" fmla="*/ 43 h 4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6" h="43">
                <a:moveTo>
                  <a:pt x="31" y="10"/>
                </a:moveTo>
                <a:lnTo>
                  <a:pt x="31" y="10"/>
                </a:lnTo>
                <a:lnTo>
                  <a:pt x="27" y="6"/>
                </a:lnTo>
                <a:lnTo>
                  <a:pt x="20" y="1"/>
                </a:lnTo>
                <a:lnTo>
                  <a:pt x="10" y="0"/>
                </a:lnTo>
                <a:lnTo>
                  <a:pt x="0" y="11"/>
                </a:lnTo>
                <a:lnTo>
                  <a:pt x="0" y="14"/>
                </a:lnTo>
                <a:lnTo>
                  <a:pt x="3" y="20"/>
                </a:lnTo>
                <a:lnTo>
                  <a:pt x="10" y="28"/>
                </a:lnTo>
                <a:lnTo>
                  <a:pt x="24" y="34"/>
                </a:lnTo>
                <a:lnTo>
                  <a:pt x="26" y="35"/>
                </a:lnTo>
                <a:lnTo>
                  <a:pt x="32" y="37"/>
                </a:lnTo>
                <a:lnTo>
                  <a:pt x="40" y="39"/>
                </a:lnTo>
                <a:lnTo>
                  <a:pt x="49" y="42"/>
                </a:lnTo>
                <a:lnTo>
                  <a:pt x="57" y="43"/>
                </a:lnTo>
                <a:lnTo>
                  <a:pt x="63" y="43"/>
                </a:lnTo>
                <a:lnTo>
                  <a:pt x="66" y="39"/>
                </a:lnTo>
                <a:lnTo>
                  <a:pt x="64" y="32"/>
                </a:lnTo>
                <a:lnTo>
                  <a:pt x="54" y="19"/>
                </a:lnTo>
                <a:lnTo>
                  <a:pt x="42" y="12"/>
                </a:lnTo>
                <a:lnTo>
                  <a:pt x="34" y="10"/>
                </a:lnTo>
                <a:lnTo>
                  <a:pt x="31" y="1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708" name="Freeform 132"/>
          <p:cNvSpPr>
            <a:spLocks/>
          </p:cNvSpPr>
          <p:nvPr/>
        </p:nvSpPr>
        <p:spPr bwMode="auto">
          <a:xfrm>
            <a:off x="2195514" y="2328865"/>
            <a:ext cx="25400" cy="28575"/>
          </a:xfrm>
          <a:custGeom>
            <a:avLst/>
            <a:gdLst>
              <a:gd name="T0" fmla="*/ 2147483647 w 34"/>
              <a:gd name="T1" fmla="*/ 2147483647 h 36"/>
              <a:gd name="T2" fmla="*/ 2147483647 w 34"/>
              <a:gd name="T3" fmla="*/ 2147483647 h 36"/>
              <a:gd name="T4" fmla="*/ 2147483647 w 34"/>
              <a:gd name="T5" fmla="*/ 2147483647 h 36"/>
              <a:gd name="T6" fmla="*/ 2147483647 w 34"/>
              <a:gd name="T7" fmla="*/ 2147483647 h 36"/>
              <a:gd name="T8" fmla="*/ 2147483647 w 34"/>
              <a:gd name="T9" fmla="*/ 2147483647 h 36"/>
              <a:gd name="T10" fmla="*/ 2147483647 w 34"/>
              <a:gd name="T11" fmla="*/ 2147483647 h 36"/>
              <a:gd name="T12" fmla="*/ 2147483647 w 34"/>
              <a:gd name="T13" fmla="*/ 2147483647 h 36"/>
              <a:gd name="T14" fmla="*/ 2147483647 w 34"/>
              <a:gd name="T15" fmla="*/ 2147483647 h 36"/>
              <a:gd name="T16" fmla="*/ 2147483647 w 34"/>
              <a:gd name="T17" fmla="*/ 0 h 36"/>
              <a:gd name="T18" fmla="*/ 2147483647 w 34"/>
              <a:gd name="T19" fmla="*/ 2147483647 h 36"/>
              <a:gd name="T20" fmla="*/ 2147483647 w 34"/>
              <a:gd name="T21" fmla="*/ 2147483647 h 36"/>
              <a:gd name="T22" fmla="*/ 2147483647 w 34"/>
              <a:gd name="T23" fmla="*/ 2147483647 h 36"/>
              <a:gd name="T24" fmla="*/ 0 w 34"/>
              <a:gd name="T25" fmla="*/ 2147483647 h 36"/>
              <a:gd name="T26" fmla="*/ 2147483647 w 34"/>
              <a:gd name="T27" fmla="*/ 2147483647 h 36"/>
              <a:gd name="T28" fmla="*/ 2147483647 w 34"/>
              <a:gd name="T29" fmla="*/ 2147483647 h 36"/>
              <a:gd name="T30" fmla="*/ 2147483647 w 34"/>
              <a:gd name="T31" fmla="*/ 2147483647 h 36"/>
              <a:gd name="T32" fmla="*/ 2147483647 w 34"/>
              <a:gd name="T33" fmla="*/ 2147483647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
              <a:gd name="T52" fmla="*/ 0 h 36"/>
              <a:gd name="T53" fmla="*/ 34 w 34"/>
              <a:gd name="T54" fmla="*/ 36 h 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 h="36">
                <a:moveTo>
                  <a:pt x="17" y="36"/>
                </a:moveTo>
                <a:lnTo>
                  <a:pt x="24" y="35"/>
                </a:lnTo>
                <a:lnTo>
                  <a:pt x="30" y="30"/>
                </a:lnTo>
                <a:lnTo>
                  <a:pt x="33" y="26"/>
                </a:lnTo>
                <a:lnTo>
                  <a:pt x="34" y="19"/>
                </a:lnTo>
                <a:lnTo>
                  <a:pt x="33" y="12"/>
                </a:lnTo>
                <a:lnTo>
                  <a:pt x="30" y="6"/>
                </a:lnTo>
                <a:lnTo>
                  <a:pt x="24" y="1"/>
                </a:lnTo>
                <a:lnTo>
                  <a:pt x="17" y="0"/>
                </a:lnTo>
                <a:lnTo>
                  <a:pt x="10" y="1"/>
                </a:lnTo>
                <a:lnTo>
                  <a:pt x="5" y="6"/>
                </a:lnTo>
                <a:lnTo>
                  <a:pt x="1" y="12"/>
                </a:lnTo>
                <a:lnTo>
                  <a:pt x="0" y="19"/>
                </a:lnTo>
                <a:lnTo>
                  <a:pt x="1" y="26"/>
                </a:lnTo>
                <a:lnTo>
                  <a:pt x="5" y="30"/>
                </a:lnTo>
                <a:lnTo>
                  <a:pt x="10" y="35"/>
                </a:lnTo>
                <a:lnTo>
                  <a:pt x="17" y="3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709" name="Freeform 133"/>
          <p:cNvSpPr>
            <a:spLocks/>
          </p:cNvSpPr>
          <p:nvPr/>
        </p:nvSpPr>
        <p:spPr bwMode="auto">
          <a:xfrm>
            <a:off x="2195514" y="2328865"/>
            <a:ext cx="25400" cy="28575"/>
          </a:xfrm>
          <a:custGeom>
            <a:avLst/>
            <a:gdLst>
              <a:gd name="T0" fmla="*/ 2147483647 w 34"/>
              <a:gd name="T1" fmla="*/ 2147483647 h 36"/>
              <a:gd name="T2" fmla="*/ 2147483647 w 34"/>
              <a:gd name="T3" fmla="*/ 2147483647 h 36"/>
              <a:gd name="T4" fmla="*/ 2147483647 w 34"/>
              <a:gd name="T5" fmla="*/ 2147483647 h 36"/>
              <a:gd name="T6" fmla="*/ 2147483647 w 34"/>
              <a:gd name="T7" fmla="*/ 2147483647 h 36"/>
              <a:gd name="T8" fmla="*/ 2147483647 w 34"/>
              <a:gd name="T9" fmla="*/ 2147483647 h 36"/>
              <a:gd name="T10" fmla="*/ 2147483647 w 34"/>
              <a:gd name="T11" fmla="*/ 2147483647 h 36"/>
              <a:gd name="T12" fmla="*/ 2147483647 w 34"/>
              <a:gd name="T13" fmla="*/ 2147483647 h 36"/>
              <a:gd name="T14" fmla="*/ 2147483647 w 34"/>
              <a:gd name="T15" fmla="*/ 2147483647 h 36"/>
              <a:gd name="T16" fmla="*/ 2147483647 w 34"/>
              <a:gd name="T17" fmla="*/ 2147483647 h 36"/>
              <a:gd name="T18" fmla="*/ 2147483647 w 34"/>
              <a:gd name="T19" fmla="*/ 2147483647 h 36"/>
              <a:gd name="T20" fmla="*/ 2147483647 w 34"/>
              <a:gd name="T21" fmla="*/ 0 h 36"/>
              <a:gd name="T22" fmla="*/ 2147483647 w 34"/>
              <a:gd name="T23" fmla="*/ 0 h 36"/>
              <a:gd name="T24" fmla="*/ 2147483647 w 34"/>
              <a:gd name="T25" fmla="*/ 2147483647 h 36"/>
              <a:gd name="T26" fmla="*/ 2147483647 w 34"/>
              <a:gd name="T27" fmla="*/ 2147483647 h 36"/>
              <a:gd name="T28" fmla="*/ 2147483647 w 34"/>
              <a:gd name="T29" fmla="*/ 2147483647 h 36"/>
              <a:gd name="T30" fmla="*/ 0 w 34"/>
              <a:gd name="T31" fmla="*/ 2147483647 h 36"/>
              <a:gd name="T32" fmla="*/ 0 w 34"/>
              <a:gd name="T33" fmla="*/ 2147483647 h 36"/>
              <a:gd name="T34" fmla="*/ 2147483647 w 34"/>
              <a:gd name="T35" fmla="*/ 2147483647 h 36"/>
              <a:gd name="T36" fmla="*/ 2147483647 w 34"/>
              <a:gd name="T37" fmla="*/ 2147483647 h 36"/>
              <a:gd name="T38" fmla="*/ 2147483647 w 34"/>
              <a:gd name="T39" fmla="*/ 2147483647 h 36"/>
              <a:gd name="T40" fmla="*/ 2147483647 w 34"/>
              <a:gd name="T41" fmla="*/ 2147483647 h 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4"/>
              <a:gd name="T64" fmla="*/ 0 h 36"/>
              <a:gd name="T65" fmla="*/ 34 w 34"/>
              <a:gd name="T66" fmla="*/ 36 h 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4" h="36">
                <a:moveTo>
                  <a:pt x="17" y="36"/>
                </a:moveTo>
                <a:lnTo>
                  <a:pt x="17" y="36"/>
                </a:lnTo>
                <a:lnTo>
                  <a:pt x="24" y="35"/>
                </a:lnTo>
                <a:lnTo>
                  <a:pt x="30" y="30"/>
                </a:lnTo>
                <a:lnTo>
                  <a:pt x="33" y="26"/>
                </a:lnTo>
                <a:lnTo>
                  <a:pt x="34" y="19"/>
                </a:lnTo>
                <a:lnTo>
                  <a:pt x="33" y="12"/>
                </a:lnTo>
                <a:lnTo>
                  <a:pt x="30" y="6"/>
                </a:lnTo>
                <a:lnTo>
                  <a:pt x="24" y="1"/>
                </a:lnTo>
                <a:lnTo>
                  <a:pt x="17" y="0"/>
                </a:lnTo>
                <a:lnTo>
                  <a:pt x="10" y="1"/>
                </a:lnTo>
                <a:lnTo>
                  <a:pt x="5" y="6"/>
                </a:lnTo>
                <a:lnTo>
                  <a:pt x="1" y="12"/>
                </a:lnTo>
                <a:lnTo>
                  <a:pt x="0" y="19"/>
                </a:lnTo>
                <a:lnTo>
                  <a:pt x="1" y="26"/>
                </a:lnTo>
                <a:lnTo>
                  <a:pt x="5" y="30"/>
                </a:lnTo>
                <a:lnTo>
                  <a:pt x="10" y="35"/>
                </a:lnTo>
                <a:lnTo>
                  <a:pt x="17" y="36"/>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710" name="Freeform 134"/>
          <p:cNvSpPr>
            <a:spLocks/>
          </p:cNvSpPr>
          <p:nvPr/>
        </p:nvSpPr>
        <p:spPr bwMode="auto">
          <a:xfrm>
            <a:off x="2235201" y="2344790"/>
            <a:ext cx="25400" cy="22225"/>
          </a:xfrm>
          <a:custGeom>
            <a:avLst/>
            <a:gdLst>
              <a:gd name="T0" fmla="*/ 2147483647 w 36"/>
              <a:gd name="T1" fmla="*/ 2147483647 h 28"/>
              <a:gd name="T2" fmla="*/ 2147483647 w 36"/>
              <a:gd name="T3" fmla="*/ 2147483647 h 28"/>
              <a:gd name="T4" fmla="*/ 2147483647 w 36"/>
              <a:gd name="T5" fmla="*/ 2147483647 h 28"/>
              <a:gd name="T6" fmla="*/ 2147483647 w 36"/>
              <a:gd name="T7" fmla="*/ 2147483647 h 28"/>
              <a:gd name="T8" fmla="*/ 2147483647 w 36"/>
              <a:gd name="T9" fmla="*/ 2147483647 h 28"/>
              <a:gd name="T10" fmla="*/ 2147483647 w 36"/>
              <a:gd name="T11" fmla="*/ 2147483647 h 28"/>
              <a:gd name="T12" fmla="*/ 2147483647 w 36"/>
              <a:gd name="T13" fmla="*/ 2147483647 h 28"/>
              <a:gd name="T14" fmla="*/ 2147483647 w 36"/>
              <a:gd name="T15" fmla="*/ 2147483647 h 28"/>
              <a:gd name="T16" fmla="*/ 2147483647 w 36"/>
              <a:gd name="T17" fmla="*/ 0 h 28"/>
              <a:gd name="T18" fmla="*/ 2147483647 w 36"/>
              <a:gd name="T19" fmla="*/ 2147483647 h 28"/>
              <a:gd name="T20" fmla="*/ 2147483647 w 36"/>
              <a:gd name="T21" fmla="*/ 2147483647 h 28"/>
              <a:gd name="T22" fmla="*/ 2147483647 w 36"/>
              <a:gd name="T23" fmla="*/ 2147483647 h 28"/>
              <a:gd name="T24" fmla="*/ 0 w 36"/>
              <a:gd name="T25" fmla="*/ 2147483647 h 28"/>
              <a:gd name="T26" fmla="*/ 2147483647 w 36"/>
              <a:gd name="T27" fmla="*/ 2147483647 h 28"/>
              <a:gd name="T28" fmla="*/ 2147483647 w 36"/>
              <a:gd name="T29" fmla="*/ 2147483647 h 28"/>
              <a:gd name="T30" fmla="*/ 2147483647 w 36"/>
              <a:gd name="T31" fmla="*/ 2147483647 h 28"/>
              <a:gd name="T32" fmla="*/ 2147483647 w 36"/>
              <a:gd name="T33" fmla="*/ 2147483647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6"/>
              <a:gd name="T52" fmla="*/ 0 h 28"/>
              <a:gd name="T53" fmla="*/ 36 w 36"/>
              <a:gd name="T54" fmla="*/ 28 h 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6" h="28">
                <a:moveTo>
                  <a:pt x="17" y="28"/>
                </a:moveTo>
                <a:lnTo>
                  <a:pt x="24" y="26"/>
                </a:lnTo>
                <a:lnTo>
                  <a:pt x="30" y="24"/>
                </a:lnTo>
                <a:lnTo>
                  <a:pt x="34" y="19"/>
                </a:lnTo>
                <a:lnTo>
                  <a:pt x="36" y="14"/>
                </a:lnTo>
                <a:lnTo>
                  <a:pt x="34" y="9"/>
                </a:lnTo>
                <a:lnTo>
                  <a:pt x="30" y="5"/>
                </a:lnTo>
                <a:lnTo>
                  <a:pt x="24" y="1"/>
                </a:lnTo>
                <a:lnTo>
                  <a:pt x="17" y="0"/>
                </a:lnTo>
                <a:lnTo>
                  <a:pt x="10" y="1"/>
                </a:lnTo>
                <a:lnTo>
                  <a:pt x="6" y="5"/>
                </a:lnTo>
                <a:lnTo>
                  <a:pt x="1" y="9"/>
                </a:lnTo>
                <a:lnTo>
                  <a:pt x="0" y="14"/>
                </a:lnTo>
                <a:lnTo>
                  <a:pt x="1" y="19"/>
                </a:lnTo>
                <a:lnTo>
                  <a:pt x="6" y="24"/>
                </a:lnTo>
                <a:lnTo>
                  <a:pt x="10" y="26"/>
                </a:lnTo>
                <a:lnTo>
                  <a:pt x="17" y="2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711" name="Freeform 135"/>
          <p:cNvSpPr>
            <a:spLocks/>
          </p:cNvSpPr>
          <p:nvPr/>
        </p:nvSpPr>
        <p:spPr bwMode="auto">
          <a:xfrm>
            <a:off x="2235201" y="2344790"/>
            <a:ext cx="25400" cy="22225"/>
          </a:xfrm>
          <a:custGeom>
            <a:avLst/>
            <a:gdLst>
              <a:gd name="T0" fmla="*/ 2147483647 w 36"/>
              <a:gd name="T1" fmla="*/ 2147483647 h 28"/>
              <a:gd name="T2" fmla="*/ 2147483647 w 36"/>
              <a:gd name="T3" fmla="*/ 2147483647 h 28"/>
              <a:gd name="T4" fmla="*/ 2147483647 w 36"/>
              <a:gd name="T5" fmla="*/ 2147483647 h 28"/>
              <a:gd name="T6" fmla="*/ 2147483647 w 36"/>
              <a:gd name="T7" fmla="*/ 2147483647 h 28"/>
              <a:gd name="T8" fmla="*/ 2147483647 w 36"/>
              <a:gd name="T9" fmla="*/ 2147483647 h 28"/>
              <a:gd name="T10" fmla="*/ 2147483647 w 36"/>
              <a:gd name="T11" fmla="*/ 2147483647 h 28"/>
              <a:gd name="T12" fmla="*/ 2147483647 w 36"/>
              <a:gd name="T13" fmla="*/ 2147483647 h 28"/>
              <a:gd name="T14" fmla="*/ 2147483647 w 36"/>
              <a:gd name="T15" fmla="*/ 2147483647 h 28"/>
              <a:gd name="T16" fmla="*/ 2147483647 w 36"/>
              <a:gd name="T17" fmla="*/ 2147483647 h 28"/>
              <a:gd name="T18" fmla="*/ 2147483647 w 36"/>
              <a:gd name="T19" fmla="*/ 2147483647 h 28"/>
              <a:gd name="T20" fmla="*/ 2147483647 w 36"/>
              <a:gd name="T21" fmla="*/ 0 h 28"/>
              <a:gd name="T22" fmla="*/ 2147483647 w 36"/>
              <a:gd name="T23" fmla="*/ 0 h 28"/>
              <a:gd name="T24" fmla="*/ 2147483647 w 36"/>
              <a:gd name="T25" fmla="*/ 2147483647 h 28"/>
              <a:gd name="T26" fmla="*/ 2147483647 w 36"/>
              <a:gd name="T27" fmla="*/ 2147483647 h 28"/>
              <a:gd name="T28" fmla="*/ 2147483647 w 36"/>
              <a:gd name="T29" fmla="*/ 2147483647 h 28"/>
              <a:gd name="T30" fmla="*/ 0 w 36"/>
              <a:gd name="T31" fmla="*/ 2147483647 h 28"/>
              <a:gd name="T32" fmla="*/ 0 w 36"/>
              <a:gd name="T33" fmla="*/ 2147483647 h 28"/>
              <a:gd name="T34" fmla="*/ 2147483647 w 36"/>
              <a:gd name="T35" fmla="*/ 2147483647 h 28"/>
              <a:gd name="T36" fmla="*/ 2147483647 w 36"/>
              <a:gd name="T37" fmla="*/ 2147483647 h 28"/>
              <a:gd name="T38" fmla="*/ 2147483647 w 36"/>
              <a:gd name="T39" fmla="*/ 2147483647 h 28"/>
              <a:gd name="T40" fmla="*/ 2147483647 w 36"/>
              <a:gd name="T41" fmla="*/ 2147483647 h 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6"/>
              <a:gd name="T64" fmla="*/ 0 h 28"/>
              <a:gd name="T65" fmla="*/ 36 w 36"/>
              <a:gd name="T66" fmla="*/ 28 h 2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6" h="28">
                <a:moveTo>
                  <a:pt x="17" y="28"/>
                </a:moveTo>
                <a:lnTo>
                  <a:pt x="17" y="28"/>
                </a:lnTo>
                <a:lnTo>
                  <a:pt x="24" y="26"/>
                </a:lnTo>
                <a:lnTo>
                  <a:pt x="30" y="24"/>
                </a:lnTo>
                <a:lnTo>
                  <a:pt x="34" y="19"/>
                </a:lnTo>
                <a:lnTo>
                  <a:pt x="36" y="14"/>
                </a:lnTo>
                <a:lnTo>
                  <a:pt x="34" y="9"/>
                </a:lnTo>
                <a:lnTo>
                  <a:pt x="30" y="5"/>
                </a:lnTo>
                <a:lnTo>
                  <a:pt x="24" y="1"/>
                </a:lnTo>
                <a:lnTo>
                  <a:pt x="17" y="0"/>
                </a:lnTo>
                <a:lnTo>
                  <a:pt x="10" y="1"/>
                </a:lnTo>
                <a:lnTo>
                  <a:pt x="6" y="5"/>
                </a:lnTo>
                <a:lnTo>
                  <a:pt x="1" y="9"/>
                </a:lnTo>
                <a:lnTo>
                  <a:pt x="0" y="14"/>
                </a:lnTo>
                <a:lnTo>
                  <a:pt x="1" y="19"/>
                </a:lnTo>
                <a:lnTo>
                  <a:pt x="6" y="24"/>
                </a:lnTo>
                <a:lnTo>
                  <a:pt x="10" y="26"/>
                </a:lnTo>
                <a:lnTo>
                  <a:pt x="17" y="28"/>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712" name="Freeform 136"/>
          <p:cNvSpPr>
            <a:spLocks/>
          </p:cNvSpPr>
          <p:nvPr/>
        </p:nvSpPr>
        <p:spPr bwMode="auto">
          <a:xfrm>
            <a:off x="2271715" y="2265415"/>
            <a:ext cx="17462" cy="14287"/>
          </a:xfrm>
          <a:custGeom>
            <a:avLst/>
            <a:gdLst>
              <a:gd name="T0" fmla="*/ 2147483647 w 24"/>
              <a:gd name="T1" fmla="*/ 2147483647 h 17"/>
              <a:gd name="T2" fmla="*/ 2147483647 w 24"/>
              <a:gd name="T3" fmla="*/ 2147483647 h 17"/>
              <a:gd name="T4" fmla="*/ 2147483647 w 24"/>
              <a:gd name="T5" fmla="*/ 2147483647 h 17"/>
              <a:gd name="T6" fmla="*/ 2147483647 w 24"/>
              <a:gd name="T7" fmla="*/ 2147483647 h 17"/>
              <a:gd name="T8" fmla="*/ 2147483647 w 24"/>
              <a:gd name="T9" fmla="*/ 2147483647 h 17"/>
              <a:gd name="T10" fmla="*/ 2147483647 w 24"/>
              <a:gd name="T11" fmla="*/ 2147483647 h 17"/>
              <a:gd name="T12" fmla="*/ 2147483647 w 24"/>
              <a:gd name="T13" fmla="*/ 2147483647 h 17"/>
              <a:gd name="T14" fmla="*/ 2147483647 w 24"/>
              <a:gd name="T15" fmla="*/ 2147483647 h 17"/>
              <a:gd name="T16" fmla="*/ 2147483647 w 24"/>
              <a:gd name="T17" fmla="*/ 0 h 17"/>
              <a:gd name="T18" fmla="*/ 2147483647 w 24"/>
              <a:gd name="T19" fmla="*/ 2147483647 h 17"/>
              <a:gd name="T20" fmla="*/ 2147483647 w 24"/>
              <a:gd name="T21" fmla="*/ 2147483647 h 17"/>
              <a:gd name="T22" fmla="*/ 2147483647 w 24"/>
              <a:gd name="T23" fmla="*/ 2147483647 h 17"/>
              <a:gd name="T24" fmla="*/ 0 w 24"/>
              <a:gd name="T25" fmla="*/ 2147483647 h 17"/>
              <a:gd name="T26" fmla="*/ 2147483647 w 24"/>
              <a:gd name="T27" fmla="*/ 2147483647 h 17"/>
              <a:gd name="T28" fmla="*/ 2147483647 w 24"/>
              <a:gd name="T29" fmla="*/ 2147483647 h 17"/>
              <a:gd name="T30" fmla="*/ 2147483647 w 24"/>
              <a:gd name="T31" fmla="*/ 2147483647 h 17"/>
              <a:gd name="T32" fmla="*/ 2147483647 w 24"/>
              <a:gd name="T33" fmla="*/ 2147483647 h 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
              <a:gd name="T52" fmla="*/ 0 h 17"/>
              <a:gd name="T53" fmla="*/ 24 w 24"/>
              <a:gd name="T54" fmla="*/ 17 h 1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 h="17">
                <a:moveTo>
                  <a:pt x="12" y="17"/>
                </a:moveTo>
                <a:lnTo>
                  <a:pt x="17" y="16"/>
                </a:lnTo>
                <a:lnTo>
                  <a:pt x="20" y="15"/>
                </a:lnTo>
                <a:lnTo>
                  <a:pt x="23" y="12"/>
                </a:lnTo>
                <a:lnTo>
                  <a:pt x="24" y="9"/>
                </a:lnTo>
                <a:lnTo>
                  <a:pt x="23" y="6"/>
                </a:lnTo>
                <a:lnTo>
                  <a:pt x="20" y="2"/>
                </a:lnTo>
                <a:lnTo>
                  <a:pt x="17" y="1"/>
                </a:lnTo>
                <a:lnTo>
                  <a:pt x="12" y="0"/>
                </a:lnTo>
                <a:lnTo>
                  <a:pt x="7" y="1"/>
                </a:lnTo>
                <a:lnTo>
                  <a:pt x="3" y="2"/>
                </a:lnTo>
                <a:lnTo>
                  <a:pt x="1" y="6"/>
                </a:lnTo>
                <a:lnTo>
                  <a:pt x="0" y="9"/>
                </a:lnTo>
                <a:lnTo>
                  <a:pt x="1" y="12"/>
                </a:lnTo>
                <a:lnTo>
                  <a:pt x="3" y="15"/>
                </a:lnTo>
                <a:lnTo>
                  <a:pt x="7" y="16"/>
                </a:lnTo>
                <a:lnTo>
                  <a:pt x="12" y="1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713" name="Freeform 137"/>
          <p:cNvSpPr>
            <a:spLocks/>
          </p:cNvSpPr>
          <p:nvPr/>
        </p:nvSpPr>
        <p:spPr bwMode="auto">
          <a:xfrm>
            <a:off x="2271715" y="2265415"/>
            <a:ext cx="17462" cy="14287"/>
          </a:xfrm>
          <a:custGeom>
            <a:avLst/>
            <a:gdLst>
              <a:gd name="T0" fmla="*/ 2147483647 w 24"/>
              <a:gd name="T1" fmla="*/ 2147483647 h 17"/>
              <a:gd name="T2" fmla="*/ 2147483647 w 24"/>
              <a:gd name="T3" fmla="*/ 2147483647 h 17"/>
              <a:gd name="T4" fmla="*/ 2147483647 w 24"/>
              <a:gd name="T5" fmla="*/ 2147483647 h 17"/>
              <a:gd name="T6" fmla="*/ 2147483647 w 24"/>
              <a:gd name="T7" fmla="*/ 2147483647 h 17"/>
              <a:gd name="T8" fmla="*/ 2147483647 w 24"/>
              <a:gd name="T9" fmla="*/ 2147483647 h 17"/>
              <a:gd name="T10" fmla="*/ 2147483647 w 24"/>
              <a:gd name="T11" fmla="*/ 2147483647 h 17"/>
              <a:gd name="T12" fmla="*/ 2147483647 w 24"/>
              <a:gd name="T13" fmla="*/ 2147483647 h 17"/>
              <a:gd name="T14" fmla="*/ 2147483647 w 24"/>
              <a:gd name="T15" fmla="*/ 2147483647 h 17"/>
              <a:gd name="T16" fmla="*/ 2147483647 w 24"/>
              <a:gd name="T17" fmla="*/ 2147483647 h 17"/>
              <a:gd name="T18" fmla="*/ 2147483647 w 24"/>
              <a:gd name="T19" fmla="*/ 2147483647 h 17"/>
              <a:gd name="T20" fmla="*/ 2147483647 w 24"/>
              <a:gd name="T21" fmla="*/ 0 h 17"/>
              <a:gd name="T22" fmla="*/ 2147483647 w 24"/>
              <a:gd name="T23" fmla="*/ 0 h 17"/>
              <a:gd name="T24" fmla="*/ 2147483647 w 24"/>
              <a:gd name="T25" fmla="*/ 2147483647 h 17"/>
              <a:gd name="T26" fmla="*/ 2147483647 w 24"/>
              <a:gd name="T27" fmla="*/ 2147483647 h 17"/>
              <a:gd name="T28" fmla="*/ 2147483647 w 24"/>
              <a:gd name="T29" fmla="*/ 2147483647 h 17"/>
              <a:gd name="T30" fmla="*/ 0 w 24"/>
              <a:gd name="T31" fmla="*/ 2147483647 h 17"/>
              <a:gd name="T32" fmla="*/ 0 w 24"/>
              <a:gd name="T33" fmla="*/ 2147483647 h 17"/>
              <a:gd name="T34" fmla="*/ 2147483647 w 24"/>
              <a:gd name="T35" fmla="*/ 2147483647 h 17"/>
              <a:gd name="T36" fmla="*/ 2147483647 w 24"/>
              <a:gd name="T37" fmla="*/ 2147483647 h 17"/>
              <a:gd name="T38" fmla="*/ 2147483647 w 24"/>
              <a:gd name="T39" fmla="*/ 2147483647 h 17"/>
              <a:gd name="T40" fmla="*/ 2147483647 w 24"/>
              <a:gd name="T41" fmla="*/ 2147483647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
              <a:gd name="T64" fmla="*/ 0 h 17"/>
              <a:gd name="T65" fmla="*/ 24 w 24"/>
              <a:gd name="T66" fmla="*/ 17 h 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 h="17">
                <a:moveTo>
                  <a:pt x="12" y="17"/>
                </a:moveTo>
                <a:lnTo>
                  <a:pt x="12" y="17"/>
                </a:lnTo>
                <a:lnTo>
                  <a:pt x="17" y="16"/>
                </a:lnTo>
                <a:lnTo>
                  <a:pt x="20" y="15"/>
                </a:lnTo>
                <a:lnTo>
                  <a:pt x="23" y="12"/>
                </a:lnTo>
                <a:lnTo>
                  <a:pt x="24" y="9"/>
                </a:lnTo>
                <a:lnTo>
                  <a:pt x="23" y="6"/>
                </a:lnTo>
                <a:lnTo>
                  <a:pt x="20" y="2"/>
                </a:lnTo>
                <a:lnTo>
                  <a:pt x="17" y="1"/>
                </a:lnTo>
                <a:lnTo>
                  <a:pt x="12" y="0"/>
                </a:lnTo>
                <a:lnTo>
                  <a:pt x="7" y="1"/>
                </a:lnTo>
                <a:lnTo>
                  <a:pt x="3" y="2"/>
                </a:lnTo>
                <a:lnTo>
                  <a:pt x="1" y="6"/>
                </a:lnTo>
                <a:lnTo>
                  <a:pt x="0" y="9"/>
                </a:lnTo>
                <a:lnTo>
                  <a:pt x="1" y="12"/>
                </a:lnTo>
                <a:lnTo>
                  <a:pt x="3" y="15"/>
                </a:lnTo>
                <a:lnTo>
                  <a:pt x="7" y="16"/>
                </a:lnTo>
                <a:lnTo>
                  <a:pt x="12" y="17"/>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714" name="Freeform 138"/>
          <p:cNvSpPr>
            <a:spLocks/>
          </p:cNvSpPr>
          <p:nvPr/>
        </p:nvSpPr>
        <p:spPr bwMode="auto">
          <a:xfrm>
            <a:off x="2065339" y="2373313"/>
            <a:ext cx="25400" cy="11112"/>
          </a:xfrm>
          <a:custGeom>
            <a:avLst/>
            <a:gdLst>
              <a:gd name="T0" fmla="*/ 2147483647 w 34"/>
              <a:gd name="T1" fmla="*/ 0 h 15"/>
              <a:gd name="T2" fmla="*/ 2147483647 w 34"/>
              <a:gd name="T3" fmla="*/ 2147483647 h 15"/>
              <a:gd name="T4" fmla="*/ 2147483647 w 34"/>
              <a:gd name="T5" fmla="*/ 2147483647 h 15"/>
              <a:gd name="T6" fmla="*/ 2147483647 w 34"/>
              <a:gd name="T7" fmla="*/ 2147483647 h 15"/>
              <a:gd name="T8" fmla="*/ 2147483647 w 34"/>
              <a:gd name="T9" fmla="*/ 2147483647 h 15"/>
              <a:gd name="T10" fmla="*/ 2147483647 w 34"/>
              <a:gd name="T11" fmla="*/ 2147483647 h 15"/>
              <a:gd name="T12" fmla="*/ 2147483647 w 34"/>
              <a:gd name="T13" fmla="*/ 2147483647 h 15"/>
              <a:gd name="T14" fmla="*/ 2147483647 w 34"/>
              <a:gd name="T15" fmla="*/ 2147483647 h 15"/>
              <a:gd name="T16" fmla="*/ 2147483647 w 34"/>
              <a:gd name="T17" fmla="*/ 2147483647 h 15"/>
              <a:gd name="T18" fmla="*/ 2147483647 w 34"/>
              <a:gd name="T19" fmla="*/ 2147483647 h 15"/>
              <a:gd name="T20" fmla="*/ 2147483647 w 34"/>
              <a:gd name="T21" fmla="*/ 2147483647 h 15"/>
              <a:gd name="T22" fmla="*/ 2147483647 w 34"/>
              <a:gd name="T23" fmla="*/ 2147483647 h 15"/>
              <a:gd name="T24" fmla="*/ 0 w 34"/>
              <a:gd name="T25" fmla="*/ 2147483647 h 15"/>
              <a:gd name="T26" fmla="*/ 2147483647 w 34"/>
              <a:gd name="T27" fmla="*/ 2147483647 h 15"/>
              <a:gd name="T28" fmla="*/ 2147483647 w 34"/>
              <a:gd name="T29" fmla="*/ 2147483647 h 15"/>
              <a:gd name="T30" fmla="*/ 2147483647 w 34"/>
              <a:gd name="T31" fmla="*/ 2147483647 h 15"/>
              <a:gd name="T32" fmla="*/ 2147483647 w 34"/>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
              <a:gd name="T52" fmla="*/ 0 h 15"/>
              <a:gd name="T53" fmla="*/ 34 w 34"/>
              <a:gd name="T54" fmla="*/ 15 h 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 h="15">
                <a:moveTo>
                  <a:pt x="17" y="0"/>
                </a:moveTo>
                <a:lnTo>
                  <a:pt x="24" y="2"/>
                </a:lnTo>
                <a:lnTo>
                  <a:pt x="30" y="3"/>
                </a:lnTo>
                <a:lnTo>
                  <a:pt x="33" y="5"/>
                </a:lnTo>
                <a:lnTo>
                  <a:pt x="34" y="7"/>
                </a:lnTo>
                <a:lnTo>
                  <a:pt x="33" y="11"/>
                </a:lnTo>
                <a:lnTo>
                  <a:pt x="30" y="13"/>
                </a:lnTo>
                <a:lnTo>
                  <a:pt x="24" y="14"/>
                </a:lnTo>
                <a:lnTo>
                  <a:pt x="17" y="15"/>
                </a:lnTo>
                <a:lnTo>
                  <a:pt x="10" y="14"/>
                </a:lnTo>
                <a:lnTo>
                  <a:pt x="4" y="13"/>
                </a:lnTo>
                <a:lnTo>
                  <a:pt x="1" y="11"/>
                </a:lnTo>
                <a:lnTo>
                  <a:pt x="0" y="7"/>
                </a:lnTo>
                <a:lnTo>
                  <a:pt x="1" y="5"/>
                </a:lnTo>
                <a:lnTo>
                  <a:pt x="4" y="3"/>
                </a:lnTo>
                <a:lnTo>
                  <a:pt x="10" y="2"/>
                </a:lnTo>
                <a:lnTo>
                  <a:pt x="1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715" name="Freeform 139"/>
          <p:cNvSpPr>
            <a:spLocks/>
          </p:cNvSpPr>
          <p:nvPr/>
        </p:nvSpPr>
        <p:spPr bwMode="auto">
          <a:xfrm>
            <a:off x="2065339" y="2373313"/>
            <a:ext cx="25400" cy="11112"/>
          </a:xfrm>
          <a:custGeom>
            <a:avLst/>
            <a:gdLst>
              <a:gd name="T0" fmla="*/ 2147483647 w 34"/>
              <a:gd name="T1" fmla="*/ 0 h 15"/>
              <a:gd name="T2" fmla="*/ 2147483647 w 34"/>
              <a:gd name="T3" fmla="*/ 0 h 15"/>
              <a:gd name="T4" fmla="*/ 2147483647 w 34"/>
              <a:gd name="T5" fmla="*/ 2147483647 h 15"/>
              <a:gd name="T6" fmla="*/ 2147483647 w 34"/>
              <a:gd name="T7" fmla="*/ 2147483647 h 15"/>
              <a:gd name="T8" fmla="*/ 2147483647 w 34"/>
              <a:gd name="T9" fmla="*/ 2147483647 h 15"/>
              <a:gd name="T10" fmla="*/ 2147483647 w 34"/>
              <a:gd name="T11" fmla="*/ 2147483647 h 15"/>
              <a:gd name="T12" fmla="*/ 2147483647 w 34"/>
              <a:gd name="T13" fmla="*/ 2147483647 h 15"/>
              <a:gd name="T14" fmla="*/ 2147483647 w 34"/>
              <a:gd name="T15" fmla="*/ 2147483647 h 15"/>
              <a:gd name="T16" fmla="*/ 2147483647 w 34"/>
              <a:gd name="T17" fmla="*/ 2147483647 h 15"/>
              <a:gd name="T18" fmla="*/ 2147483647 w 34"/>
              <a:gd name="T19" fmla="*/ 2147483647 h 15"/>
              <a:gd name="T20" fmla="*/ 2147483647 w 34"/>
              <a:gd name="T21" fmla="*/ 2147483647 h 15"/>
              <a:gd name="T22" fmla="*/ 2147483647 w 34"/>
              <a:gd name="T23" fmla="*/ 2147483647 h 15"/>
              <a:gd name="T24" fmla="*/ 2147483647 w 34"/>
              <a:gd name="T25" fmla="*/ 2147483647 h 15"/>
              <a:gd name="T26" fmla="*/ 2147483647 w 34"/>
              <a:gd name="T27" fmla="*/ 2147483647 h 15"/>
              <a:gd name="T28" fmla="*/ 2147483647 w 34"/>
              <a:gd name="T29" fmla="*/ 2147483647 h 15"/>
              <a:gd name="T30" fmla="*/ 0 w 34"/>
              <a:gd name="T31" fmla="*/ 2147483647 h 15"/>
              <a:gd name="T32" fmla="*/ 0 w 34"/>
              <a:gd name="T33" fmla="*/ 2147483647 h 15"/>
              <a:gd name="T34" fmla="*/ 2147483647 w 34"/>
              <a:gd name="T35" fmla="*/ 2147483647 h 15"/>
              <a:gd name="T36" fmla="*/ 2147483647 w 34"/>
              <a:gd name="T37" fmla="*/ 2147483647 h 15"/>
              <a:gd name="T38" fmla="*/ 2147483647 w 34"/>
              <a:gd name="T39" fmla="*/ 2147483647 h 15"/>
              <a:gd name="T40" fmla="*/ 2147483647 w 34"/>
              <a:gd name="T41" fmla="*/ 0 h 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4"/>
              <a:gd name="T64" fmla="*/ 0 h 15"/>
              <a:gd name="T65" fmla="*/ 34 w 34"/>
              <a:gd name="T66" fmla="*/ 15 h 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4" h="15">
                <a:moveTo>
                  <a:pt x="17" y="0"/>
                </a:moveTo>
                <a:lnTo>
                  <a:pt x="17" y="0"/>
                </a:lnTo>
                <a:lnTo>
                  <a:pt x="24" y="2"/>
                </a:lnTo>
                <a:lnTo>
                  <a:pt x="30" y="3"/>
                </a:lnTo>
                <a:lnTo>
                  <a:pt x="33" y="5"/>
                </a:lnTo>
                <a:lnTo>
                  <a:pt x="34" y="7"/>
                </a:lnTo>
                <a:lnTo>
                  <a:pt x="33" y="11"/>
                </a:lnTo>
                <a:lnTo>
                  <a:pt x="30" y="13"/>
                </a:lnTo>
                <a:lnTo>
                  <a:pt x="24" y="14"/>
                </a:lnTo>
                <a:lnTo>
                  <a:pt x="17" y="15"/>
                </a:lnTo>
                <a:lnTo>
                  <a:pt x="10" y="14"/>
                </a:lnTo>
                <a:lnTo>
                  <a:pt x="4" y="13"/>
                </a:lnTo>
                <a:lnTo>
                  <a:pt x="1" y="11"/>
                </a:lnTo>
                <a:lnTo>
                  <a:pt x="0" y="7"/>
                </a:lnTo>
                <a:lnTo>
                  <a:pt x="1" y="5"/>
                </a:lnTo>
                <a:lnTo>
                  <a:pt x="4" y="3"/>
                </a:lnTo>
                <a:lnTo>
                  <a:pt x="10" y="2"/>
                </a:lnTo>
                <a:lnTo>
                  <a:pt x="17" y="0"/>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716" name="Freeform 140"/>
          <p:cNvSpPr>
            <a:spLocks/>
          </p:cNvSpPr>
          <p:nvPr/>
        </p:nvSpPr>
        <p:spPr bwMode="auto">
          <a:xfrm>
            <a:off x="2563815" y="2592440"/>
            <a:ext cx="84137" cy="71437"/>
          </a:xfrm>
          <a:custGeom>
            <a:avLst/>
            <a:gdLst>
              <a:gd name="T0" fmla="*/ 2147483647 w 118"/>
              <a:gd name="T1" fmla="*/ 2147483647 h 90"/>
              <a:gd name="T2" fmla="*/ 2147483647 w 118"/>
              <a:gd name="T3" fmla="*/ 2147483647 h 90"/>
              <a:gd name="T4" fmla="*/ 2147483647 w 118"/>
              <a:gd name="T5" fmla="*/ 2147483647 h 90"/>
              <a:gd name="T6" fmla="*/ 2147483647 w 118"/>
              <a:gd name="T7" fmla="*/ 2147483647 h 90"/>
              <a:gd name="T8" fmla="*/ 2147483647 w 118"/>
              <a:gd name="T9" fmla="*/ 2147483647 h 90"/>
              <a:gd name="T10" fmla="*/ 2147483647 w 118"/>
              <a:gd name="T11" fmla="*/ 2147483647 h 90"/>
              <a:gd name="T12" fmla="*/ 0 w 118"/>
              <a:gd name="T13" fmla="*/ 2147483647 h 90"/>
              <a:gd name="T14" fmla="*/ 0 w 118"/>
              <a:gd name="T15" fmla="*/ 2147483647 h 90"/>
              <a:gd name="T16" fmla="*/ 0 w 118"/>
              <a:gd name="T17" fmla="*/ 2147483647 h 90"/>
              <a:gd name="T18" fmla="*/ 2147483647 w 118"/>
              <a:gd name="T19" fmla="*/ 2147483647 h 90"/>
              <a:gd name="T20" fmla="*/ 2147483647 w 118"/>
              <a:gd name="T21" fmla="*/ 2147483647 h 90"/>
              <a:gd name="T22" fmla="*/ 2147483647 w 118"/>
              <a:gd name="T23" fmla="*/ 2147483647 h 90"/>
              <a:gd name="T24" fmla="*/ 2147483647 w 118"/>
              <a:gd name="T25" fmla="*/ 2147483647 h 90"/>
              <a:gd name="T26" fmla="*/ 2147483647 w 118"/>
              <a:gd name="T27" fmla="*/ 2147483647 h 90"/>
              <a:gd name="T28" fmla="*/ 2147483647 w 118"/>
              <a:gd name="T29" fmla="*/ 2147483647 h 90"/>
              <a:gd name="T30" fmla="*/ 2147483647 w 118"/>
              <a:gd name="T31" fmla="*/ 2147483647 h 90"/>
              <a:gd name="T32" fmla="*/ 2147483647 w 118"/>
              <a:gd name="T33" fmla="*/ 2147483647 h 90"/>
              <a:gd name="T34" fmla="*/ 2147483647 w 118"/>
              <a:gd name="T35" fmla="*/ 2147483647 h 90"/>
              <a:gd name="T36" fmla="*/ 2147483647 w 118"/>
              <a:gd name="T37" fmla="*/ 2147483647 h 90"/>
              <a:gd name="T38" fmla="*/ 2147483647 w 118"/>
              <a:gd name="T39" fmla="*/ 2147483647 h 90"/>
              <a:gd name="T40" fmla="*/ 2147483647 w 118"/>
              <a:gd name="T41" fmla="*/ 2147483647 h 90"/>
              <a:gd name="T42" fmla="*/ 2147483647 w 118"/>
              <a:gd name="T43" fmla="*/ 2147483647 h 90"/>
              <a:gd name="T44" fmla="*/ 2147483647 w 118"/>
              <a:gd name="T45" fmla="*/ 2147483647 h 90"/>
              <a:gd name="T46" fmla="*/ 2147483647 w 118"/>
              <a:gd name="T47" fmla="*/ 2147483647 h 90"/>
              <a:gd name="T48" fmla="*/ 2147483647 w 118"/>
              <a:gd name="T49" fmla="*/ 2147483647 h 90"/>
              <a:gd name="T50" fmla="*/ 2147483647 w 118"/>
              <a:gd name="T51" fmla="*/ 2147483647 h 90"/>
              <a:gd name="T52" fmla="*/ 2147483647 w 118"/>
              <a:gd name="T53" fmla="*/ 2147483647 h 90"/>
              <a:gd name="T54" fmla="*/ 2147483647 w 118"/>
              <a:gd name="T55" fmla="*/ 2147483647 h 90"/>
              <a:gd name="T56" fmla="*/ 2147483647 w 118"/>
              <a:gd name="T57" fmla="*/ 2147483647 h 90"/>
              <a:gd name="T58" fmla="*/ 2147483647 w 118"/>
              <a:gd name="T59" fmla="*/ 2147483647 h 90"/>
              <a:gd name="T60" fmla="*/ 2147483647 w 118"/>
              <a:gd name="T61" fmla="*/ 2147483647 h 90"/>
              <a:gd name="T62" fmla="*/ 2147483647 w 118"/>
              <a:gd name="T63" fmla="*/ 0 h 90"/>
              <a:gd name="T64" fmla="*/ 2147483647 w 118"/>
              <a:gd name="T65" fmla="*/ 0 h 90"/>
              <a:gd name="T66" fmla="*/ 2147483647 w 118"/>
              <a:gd name="T67" fmla="*/ 2147483647 h 90"/>
              <a:gd name="T68" fmla="*/ 2147483647 w 118"/>
              <a:gd name="T69" fmla="*/ 2147483647 h 90"/>
              <a:gd name="T70" fmla="*/ 2147483647 w 118"/>
              <a:gd name="T71" fmla="*/ 2147483647 h 9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8"/>
              <a:gd name="T109" fmla="*/ 0 h 90"/>
              <a:gd name="T110" fmla="*/ 118 w 118"/>
              <a:gd name="T111" fmla="*/ 90 h 9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8" h="90">
                <a:moveTo>
                  <a:pt x="30" y="5"/>
                </a:moveTo>
                <a:lnTo>
                  <a:pt x="25" y="4"/>
                </a:lnTo>
                <a:lnTo>
                  <a:pt x="14" y="4"/>
                </a:lnTo>
                <a:lnTo>
                  <a:pt x="4" y="10"/>
                </a:lnTo>
                <a:lnTo>
                  <a:pt x="1" y="27"/>
                </a:lnTo>
                <a:lnTo>
                  <a:pt x="1" y="29"/>
                </a:lnTo>
                <a:lnTo>
                  <a:pt x="0" y="35"/>
                </a:lnTo>
                <a:lnTo>
                  <a:pt x="0" y="44"/>
                </a:lnTo>
                <a:lnTo>
                  <a:pt x="0" y="53"/>
                </a:lnTo>
                <a:lnTo>
                  <a:pt x="2" y="62"/>
                </a:lnTo>
                <a:lnTo>
                  <a:pt x="6" y="72"/>
                </a:lnTo>
                <a:lnTo>
                  <a:pt x="12" y="77"/>
                </a:lnTo>
                <a:lnTo>
                  <a:pt x="23" y="80"/>
                </a:lnTo>
                <a:lnTo>
                  <a:pt x="25" y="82"/>
                </a:lnTo>
                <a:lnTo>
                  <a:pt x="32" y="87"/>
                </a:lnTo>
                <a:lnTo>
                  <a:pt x="40" y="90"/>
                </a:lnTo>
                <a:lnTo>
                  <a:pt x="50" y="87"/>
                </a:lnTo>
                <a:lnTo>
                  <a:pt x="115" y="83"/>
                </a:lnTo>
                <a:lnTo>
                  <a:pt x="118" y="73"/>
                </a:lnTo>
                <a:lnTo>
                  <a:pt x="118" y="71"/>
                </a:lnTo>
                <a:lnTo>
                  <a:pt x="117" y="66"/>
                </a:lnTo>
                <a:lnTo>
                  <a:pt x="115" y="59"/>
                </a:lnTo>
                <a:lnTo>
                  <a:pt x="114" y="50"/>
                </a:lnTo>
                <a:lnTo>
                  <a:pt x="111" y="41"/>
                </a:lnTo>
                <a:lnTo>
                  <a:pt x="109" y="33"/>
                </a:lnTo>
                <a:lnTo>
                  <a:pt x="108" y="25"/>
                </a:lnTo>
                <a:lnTo>
                  <a:pt x="108" y="19"/>
                </a:lnTo>
                <a:lnTo>
                  <a:pt x="107" y="14"/>
                </a:lnTo>
                <a:lnTo>
                  <a:pt x="104" y="11"/>
                </a:lnTo>
                <a:lnTo>
                  <a:pt x="101" y="6"/>
                </a:lnTo>
                <a:lnTo>
                  <a:pt x="95" y="3"/>
                </a:lnTo>
                <a:lnTo>
                  <a:pt x="88" y="0"/>
                </a:lnTo>
                <a:lnTo>
                  <a:pt x="80" y="0"/>
                </a:lnTo>
                <a:lnTo>
                  <a:pt x="72" y="2"/>
                </a:lnTo>
                <a:lnTo>
                  <a:pt x="62" y="5"/>
                </a:lnTo>
                <a:lnTo>
                  <a:pt x="30" y="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717" name="Freeform 141"/>
          <p:cNvSpPr>
            <a:spLocks/>
          </p:cNvSpPr>
          <p:nvPr/>
        </p:nvSpPr>
        <p:spPr bwMode="auto">
          <a:xfrm>
            <a:off x="2563815" y="2592440"/>
            <a:ext cx="84137" cy="71437"/>
          </a:xfrm>
          <a:custGeom>
            <a:avLst/>
            <a:gdLst>
              <a:gd name="T0" fmla="*/ 2147483647 w 118"/>
              <a:gd name="T1" fmla="*/ 2147483647 h 90"/>
              <a:gd name="T2" fmla="*/ 2147483647 w 118"/>
              <a:gd name="T3" fmla="*/ 2147483647 h 90"/>
              <a:gd name="T4" fmla="*/ 2147483647 w 118"/>
              <a:gd name="T5" fmla="*/ 2147483647 h 90"/>
              <a:gd name="T6" fmla="*/ 2147483647 w 118"/>
              <a:gd name="T7" fmla="*/ 2147483647 h 90"/>
              <a:gd name="T8" fmla="*/ 2147483647 w 118"/>
              <a:gd name="T9" fmla="*/ 2147483647 h 90"/>
              <a:gd name="T10" fmla="*/ 2147483647 w 118"/>
              <a:gd name="T11" fmla="*/ 2147483647 h 90"/>
              <a:gd name="T12" fmla="*/ 2147483647 w 118"/>
              <a:gd name="T13" fmla="*/ 2147483647 h 90"/>
              <a:gd name="T14" fmla="*/ 2147483647 w 118"/>
              <a:gd name="T15" fmla="*/ 2147483647 h 90"/>
              <a:gd name="T16" fmla="*/ 0 w 118"/>
              <a:gd name="T17" fmla="*/ 2147483647 h 90"/>
              <a:gd name="T18" fmla="*/ 0 w 118"/>
              <a:gd name="T19" fmla="*/ 2147483647 h 90"/>
              <a:gd name="T20" fmla="*/ 0 w 118"/>
              <a:gd name="T21" fmla="*/ 2147483647 h 90"/>
              <a:gd name="T22" fmla="*/ 2147483647 w 118"/>
              <a:gd name="T23" fmla="*/ 2147483647 h 90"/>
              <a:gd name="T24" fmla="*/ 2147483647 w 118"/>
              <a:gd name="T25" fmla="*/ 2147483647 h 90"/>
              <a:gd name="T26" fmla="*/ 2147483647 w 118"/>
              <a:gd name="T27" fmla="*/ 2147483647 h 90"/>
              <a:gd name="T28" fmla="*/ 2147483647 w 118"/>
              <a:gd name="T29" fmla="*/ 2147483647 h 90"/>
              <a:gd name="T30" fmla="*/ 2147483647 w 118"/>
              <a:gd name="T31" fmla="*/ 2147483647 h 90"/>
              <a:gd name="T32" fmla="*/ 2147483647 w 118"/>
              <a:gd name="T33" fmla="*/ 2147483647 h 90"/>
              <a:gd name="T34" fmla="*/ 2147483647 w 118"/>
              <a:gd name="T35" fmla="*/ 2147483647 h 90"/>
              <a:gd name="T36" fmla="*/ 2147483647 w 118"/>
              <a:gd name="T37" fmla="*/ 2147483647 h 90"/>
              <a:gd name="T38" fmla="*/ 2147483647 w 118"/>
              <a:gd name="T39" fmla="*/ 2147483647 h 90"/>
              <a:gd name="T40" fmla="*/ 2147483647 w 118"/>
              <a:gd name="T41" fmla="*/ 2147483647 h 90"/>
              <a:gd name="T42" fmla="*/ 2147483647 w 118"/>
              <a:gd name="T43" fmla="*/ 2147483647 h 90"/>
              <a:gd name="T44" fmla="*/ 2147483647 w 118"/>
              <a:gd name="T45" fmla="*/ 2147483647 h 90"/>
              <a:gd name="T46" fmla="*/ 2147483647 w 118"/>
              <a:gd name="T47" fmla="*/ 2147483647 h 90"/>
              <a:gd name="T48" fmla="*/ 2147483647 w 118"/>
              <a:gd name="T49" fmla="*/ 2147483647 h 90"/>
              <a:gd name="T50" fmla="*/ 2147483647 w 118"/>
              <a:gd name="T51" fmla="*/ 2147483647 h 90"/>
              <a:gd name="T52" fmla="*/ 2147483647 w 118"/>
              <a:gd name="T53" fmla="*/ 2147483647 h 90"/>
              <a:gd name="T54" fmla="*/ 2147483647 w 118"/>
              <a:gd name="T55" fmla="*/ 2147483647 h 90"/>
              <a:gd name="T56" fmla="*/ 2147483647 w 118"/>
              <a:gd name="T57" fmla="*/ 2147483647 h 90"/>
              <a:gd name="T58" fmla="*/ 2147483647 w 118"/>
              <a:gd name="T59" fmla="*/ 2147483647 h 90"/>
              <a:gd name="T60" fmla="*/ 2147483647 w 118"/>
              <a:gd name="T61" fmla="*/ 2147483647 h 90"/>
              <a:gd name="T62" fmla="*/ 2147483647 w 118"/>
              <a:gd name="T63" fmla="*/ 2147483647 h 90"/>
              <a:gd name="T64" fmla="*/ 2147483647 w 118"/>
              <a:gd name="T65" fmla="*/ 2147483647 h 90"/>
              <a:gd name="T66" fmla="*/ 2147483647 w 118"/>
              <a:gd name="T67" fmla="*/ 2147483647 h 90"/>
              <a:gd name="T68" fmla="*/ 2147483647 w 118"/>
              <a:gd name="T69" fmla="*/ 2147483647 h 90"/>
              <a:gd name="T70" fmla="*/ 2147483647 w 118"/>
              <a:gd name="T71" fmla="*/ 2147483647 h 90"/>
              <a:gd name="T72" fmla="*/ 2147483647 w 118"/>
              <a:gd name="T73" fmla="*/ 0 h 90"/>
              <a:gd name="T74" fmla="*/ 2147483647 w 118"/>
              <a:gd name="T75" fmla="*/ 0 h 90"/>
              <a:gd name="T76" fmla="*/ 2147483647 w 118"/>
              <a:gd name="T77" fmla="*/ 2147483647 h 90"/>
              <a:gd name="T78" fmla="*/ 2147483647 w 118"/>
              <a:gd name="T79" fmla="*/ 2147483647 h 90"/>
              <a:gd name="T80" fmla="*/ 2147483647 w 118"/>
              <a:gd name="T81" fmla="*/ 2147483647 h 9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18"/>
              <a:gd name="T124" fmla="*/ 0 h 90"/>
              <a:gd name="T125" fmla="*/ 118 w 118"/>
              <a:gd name="T126" fmla="*/ 90 h 9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18" h="90">
                <a:moveTo>
                  <a:pt x="30" y="5"/>
                </a:moveTo>
                <a:lnTo>
                  <a:pt x="30" y="5"/>
                </a:lnTo>
                <a:lnTo>
                  <a:pt x="25" y="4"/>
                </a:lnTo>
                <a:lnTo>
                  <a:pt x="14" y="4"/>
                </a:lnTo>
                <a:lnTo>
                  <a:pt x="4" y="10"/>
                </a:lnTo>
                <a:lnTo>
                  <a:pt x="1" y="27"/>
                </a:lnTo>
                <a:lnTo>
                  <a:pt x="1" y="29"/>
                </a:lnTo>
                <a:lnTo>
                  <a:pt x="0" y="35"/>
                </a:lnTo>
                <a:lnTo>
                  <a:pt x="0" y="44"/>
                </a:lnTo>
                <a:lnTo>
                  <a:pt x="0" y="53"/>
                </a:lnTo>
                <a:lnTo>
                  <a:pt x="2" y="62"/>
                </a:lnTo>
                <a:lnTo>
                  <a:pt x="6" y="72"/>
                </a:lnTo>
                <a:lnTo>
                  <a:pt x="12" y="77"/>
                </a:lnTo>
                <a:lnTo>
                  <a:pt x="23" y="80"/>
                </a:lnTo>
                <a:lnTo>
                  <a:pt x="25" y="82"/>
                </a:lnTo>
                <a:lnTo>
                  <a:pt x="32" y="87"/>
                </a:lnTo>
                <a:lnTo>
                  <a:pt x="40" y="90"/>
                </a:lnTo>
                <a:lnTo>
                  <a:pt x="50" y="87"/>
                </a:lnTo>
                <a:lnTo>
                  <a:pt x="115" y="83"/>
                </a:lnTo>
                <a:lnTo>
                  <a:pt x="118" y="73"/>
                </a:lnTo>
                <a:lnTo>
                  <a:pt x="118" y="71"/>
                </a:lnTo>
                <a:lnTo>
                  <a:pt x="117" y="66"/>
                </a:lnTo>
                <a:lnTo>
                  <a:pt x="115" y="59"/>
                </a:lnTo>
                <a:lnTo>
                  <a:pt x="114" y="50"/>
                </a:lnTo>
                <a:lnTo>
                  <a:pt x="111" y="41"/>
                </a:lnTo>
                <a:lnTo>
                  <a:pt x="109" y="33"/>
                </a:lnTo>
                <a:lnTo>
                  <a:pt x="108" y="25"/>
                </a:lnTo>
                <a:lnTo>
                  <a:pt x="108" y="19"/>
                </a:lnTo>
                <a:lnTo>
                  <a:pt x="107" y="14"/>
                </a:lnTo>
                <a:lnTo>
                  <a:pt x="104" y="11"/>
                </a:lnTo>
                <a:lnTo>
                  <a:pt x="101" y="6"/>
                </a:lnTo>
                <a:lnTo>
                  <a:pt x="95" y="3"/>
                </a:lnTo>
                <a:lnTo>
                  <a:pt x="88" y="0"/>
                </a:lnTo>
                <a:lnTo>
                  <a:pt x="80" y="0"/>
                </a:lnTo>
                <a:lnTo>
                  <a:pt x="72" y="2"/>
                </a:lnTo>
                <a:lnTo>
                  <a:pt x="62" y="5"/>
                </a:lnTo>
                <a:lnTo>
                  <a:pt x="30" y="5"/>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718" name="Freeform 142"/>
          <p:cNvSpPr>
            <a:spLocks/>
          </p:cNvSpPr>
          <p:nvPr/>
        </p:nvSpPr>
        <p:spPr bwMode="auto">
          <a:xfrm>
            <a:off x="2622601" y="2921004"/>
            <a:ext cx="34925" cy="49213"/>
          </a:xfrm>
          <a:custGeom>
            <a:avLst/>
            <a:gdLst>
              <a:gd name="T0" fmla="*/ 2147483647 w 50"/>
              <a:gd name="T1" fmla="*/ 0 h 63"/>
              <a:gd name="T2" fmla="*/ 2147483647 w 50"/>
              <a:gd name="T3" fmla="*/ 0 h 63"/>
              <a:gd name="T4" fmla="*/ 2147483647 w 50"/>
              <a:gd name="T5" fmla="*/ 0 h 63"/>
              <a:gd name="T6" fmla="*/ 2147483647 w 50"/>
              <a:gd name="T7" fmla="*/ 0 h 63"/>
              <a:gd name="T8" fmla="*/ 2147483647 w 50"/>
              <a:gd name="T9" fmla="*/ 2147483647 h 63"/>
              <a:gd name="T10" fmla="*/ 2147483647 w 50"/>
              <a:gd name="T11" fmla="*/ 2147483647 h 63"/>
              <a:gd name="T12" fmla="*/ 2147483647 w 50"/>
              <a:gd name="T13" fmla="*/ 2147483647 h 63"/>
              <a:gd name="T14" fmla="*/ 2147483647 w 50"/>
              <a:gd name="T15" fmla="*/ 2147483647 h 63"/>
              <a:gd name="T16" fmla="*/ 0 w 50"/>
              <a:gd name="T17" fmla="*/ 2147483647 h 63"/>
              <a:gd name="T18" fmla="*/ 0 w 50"/>
              <a:gd name="T19" fmla="*/ 2147483647 h 63"/>
              <a:gd name="T20" fmla="*/ 0 w 50"/>
              <a:gd name="T21" fmla="*/ 2147483647 h 63"/>
              <a:gd name="T22" fmla="*/ 2147483647 w 50"/>
              <a:gd name="T23" fmla="*/ 2147483647 h 63"/>
              <a:gd name="T24" fmla="*/ 2147483647 w 50"/>
              <a:gd name="T25" fmla="*/ 2147483647 h 63"/>
              <a:gd name="T26" fmla="*/ 2147483647 w 50"/>
              <a:gd name="T27" fmla="*/ 2147483647 h 63"/>
              <a:gd name="T28" fmla="*/ 2147483647 w 50"/>
              <a:gd name="T29" fmla="*/ 2147483647 h 63"/>
              <a:gd name="T30" fmla="*/ 2147483647 w 50"/>
              <a:gd name="T31" fmla="*/ 2147483647 h 63"/>
              <a:gd name="T32" fmla="*/ 2147483647 w 50"/>
              <a:gd name="T33" fmla="*/ 2147483647 h 63"/>
              <a:gd name="T34" fmla="*/ 2147483647 w 50"/>
              <a:gd name="T35" fmla="*/ 2147483647 h 63"/>
              <a:gd name="T36" fmla="*/ 2147483647 w 50"/>
              <a:gd name="T37" fmla="*/ 2147483647 h 63"/>
              <a:gd name="T38" fmla="*/ 2147483647 w 50"/>
              <a:gd name="T39" fmla="*/ 2147483647 h 63"/>
              <a:gd name="T40" fmla="*/ 2147483647 w 50"/>
              <a:gd name="T41" fmla="*/ 2147483647 h 63"/>
              <a:gd name="T42" fmla="*/ 2147483647 w 50"/>
              <a:gd name="T43" fmla="*/ 2147483647 h 63"/>
              <a:gd name="T44" fmla="*/ 2147483647 w 50"/>
              <a:gd name="T45" fmla="*/ 2147483647 h 63"/>
              <a:gd name="T46" fmla="*/ 2147483647 w 50"/>
              <a:gd name="T47" fmla="*/ 2147483647 h 63"/>
              <a:gd name="T48" fmla="*/ 2147483647 w 50"/>
              <a:gd name="T49" fmla="*/ 2147483647 h 63"/>
              <a:gd name="T50" fmla="*/ 2147483647 w 50"/>
              <a:gd name="T51" fmla="*/ 2147483647 h 63"/>
              <a:gd name="T52" fmla="*/ 2147483647 w 50"/>
              <a:gd name="T53" fmla="*/ 2147483647 h 63"/>
              <a:gd name="T54" fmla="*/ 2147483647 w 50"/>
              <a:gd name="T55" fmla="*/ 0 h 63"/>
              <a:gd name="T56" fmla="*/ 2147483647 w 50"/>
              <a:gd name="T57" fmla="*/ 0 h 6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0"/>
              <a:gd name="T88" fmla="*/ 0 h 63"/>
              <a:gd name="T89" fmla="*/ 50 w 50"/>
              <a:gd name="T90" fmla="*/ 63 h 6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0" h="63">
                <a:moveTo>
                  <a:pt x="21" y="0"/>
                </a:moveTo>
                <a:lnTo>
                  <a:pt x="20" y="0"/>
                </a:lnTo>
                <a:lnTo>
                  <a:pt x="18" y="0"/>
                </a:lnTo>
                <a:lnTo>
                  <a:pt x="14" y="0"/>
                </a:lnTo>
                <a:lnTo>
                  <a:pt x="11" y="1"/>
                </a:lnTo>
                <a:lnTo>
                  <a:pt x="6" y="3"/>
                </a:lnTo>
                <a:lnTo>
                  <a:pt x="3" y="9"/>
                </a:lnTo>
                <a:lnTo>
                  <a:pt x="1" y="17"/>
                </a:lnTo>
                <a:lnTo>
                  <a:pt x="0" y="29"/>
                </a:lnTo>
                <a:lnTo>
                  <a:pt x="0" y="33"/>
                </a:lnTo>
                <a:lnTo>
                  <a:pt x="0" y="44"/>
                </a:lnTo>
                <a:lnTo>
                  <a:pt x="4" y="54"/>
                </a:lnTo>
                <a:lnTo>
                  <a:pt x="13" y="61"/>
                </a:lnTo>
                <a:lnTo>
                  <a:pt x="14" y="61"/>
                </a:lnTo>
                <a:lnTo>
                  <a:pt x="19" y="62"/>
                </a:lnTo>
                <a:lnTo>
                  <a:pt x="25" y="63"/>
                </a:lnTo>
                <a:lnTo>
                  <a:pt x="32" y="63"/>
                </a:lnTo>
                <a:lnTo>
                  <a:pt x="37" y="63"/>
                </a:lnTo>
                <a:lnTo>
                  <a:pt x="43" y="61"/>
                </a:lnTo>
                <a:lnTo>
                  <a:pt x="48" y="56"/>
                </a:lnTo>
                <a:lnTo>
                  <a:pt x="49" y="49"/>
                </a:lnTo>
                <a:lnTo>
                  <a:pt x="49" y="47"/>
                </a:lnTo>
                <a:lnTo>
                  <a:pt x="50" y="40"/>
                </a:lnTo>
                <a:lnTo>
                  <a:pt x="50" y="32"/>
                </a:lnTo>
                <a:lnTo>
                  <a:pt x="50" y="22"/>
                </a:lnTo>
                <a:lnTo>
                  <a:pt x="48" y="13"/>
                </a:lnTo>
                <a:lnTo>
                  <a:pt x="42" y="5"/>
                </a:lnTo>
                <a:lnTo>
                  <a:pt x="34" y="0"/>
                </a:lnTo>
                <a:lnTo>
                  <a:pt x="2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719" name="Freeform 143"/>
          <p:cNvSpPr>
            <a:spLocks/>
          </p:cNvSpPr>
          <p:nvPr/>
        </p:nvSpPr>
        <p:spPr bwMode="auto">
          <a:xfrm>
            <a:off x="2622601" y="2921004"/>
            <a:ext cx="34925" cy="49213"/>
          </a:xfrm>
          <a:custGeom>
            <a:avLst/>
            <a:gdLst>
              <a:gd name="T0" fmla="*/ 2147483647 w 50"/>
              <a:gd name="T1" fmla="*/ 0 h 63"/>
              <a:gd name="T2" fmla="*/ 2147483647 w 50"/>
              <a:gd name="T3" fmla="*/ 0 h 63"/>
              <a:gd name="T4" fmla="*/ 2147483647 w 50"/>
              <a:gd name="T5" fmla="*/ 0 h 63"/>
              <a:gd name="T6" fmla="*/ 2147483647 w 50"/>
              <a:gd name="T7" fmla="*/ 0 h 63"/>
              <a:gd name="T8" fmla="*/ 2147483647 w 50"/>
              <a:gd name="T9" fmla="*/ 0 h 63"/>
              <a:gd name="T10" fmla="*/ 2147483647 w 50"/>
              <a:gd name="T11" fmla="*/ 2147483647 h 63"/>
              <a:gd name="T12" fmla="*/ 2147483647 w 50"/>
              <a:gd name="T13" fmla="*/ 2147483647 h 63"/>
              <a:gd name="T14" fmla="*/ 2147483647 w 50"/>
              <a:gd name="T15" fmla="*/ 2147483647 h 63"/>
              <a:gd name="T16" fmla="*/ 2147483647 w 50"/>
              <a:gd name="T17" fmla="*/ 2147483647 h 63"/>
              <a:gd name="T18" fmla="*/ 0 w 50"/>
              <a:gd name="T19" fmla="*/ 2147483647 h 63"/>
              <a:gd name="T20" fmla="*/ 0 w 50"/>
              <a:gd name="T21" fmla="*/ 2147483647 h 63"/>
              <a:gd name="T22" fmla="*/ 0 w 50"/>
              <a:gd name="T23" fmla="*/ 2147483647 h 63"/>
              <a:gd name="T24" fmla="*/ 0 w 50"/>
              <a:gd name="T25" fmla="*/ 2147483647 h 63"/>
              <a:gd name="T26" fmla="*/ 2147483647 w 50"/>
              <a:gd name="T27" fmla="*/ 2147483647 h 63"/>
              <a:gd name="T28" fmla="*/ 2147483647 w 50"/>
              <a:gd name="T29" fmla="*/ 2147483647 h 63"/>
              <a:gd name="T30" fmla="*/ 2147483647 w 50"/>
              <a:gd name="T31" fmla="*/ 2147483647 h 63"/>
              <a:gd name="T32" fmla="*/ 2147483647 w 50"/>
              <a:gd name="T33" fmla="*/ 2147483647 h 63"/>
              <a:gd name="T34" fmla="*/ 2147483647 w 50"/>
              <a:gd name="T35" fmla="*/ 2147483647 h 63"/>
              <a:gd name="T36" fmla="*/ 2147483647 w 50"/>
              <a:gd name="T37" fmla="*/ 2147483647 h 63"/>
              <a:gd name="T38" fmla="*/ 2147483647 w 50"/>
              <a:gd name="T39" fmla="*/ 2147483647 h 63"/>
              <a:gd name="T40" fmla="*/ 2147483647 w 50"/>
              <a:gd name="T41" fmla="*/ 2147483647 h 63"/>
              <a:gd name="T42" fmla="*/ 2147483647 w 50"/>
              <a:gd name="T43" fmla="*/ 2147483647 h 63"/>
              <a:gd name="T44" fmla="*/ 2147483647 w 50"/>
              <a:gd name="T45" fmla="*/ 2147483647 h 63"/>
              <a:gd name="T46" fmla="*/ 2147483647 w 50"/>
              <a:gd name="T47" fmla="*/ 2147483647 h 63"/>
              <a:gd name="T48" fmla="*/ 2147483647 w 50"/>
              <a:gd name="T49" fmla="*/ 2147483647 h 63"/>
              <a:gd name="T50" fmla="*/ 2147483647 w 50"/>
              <a:gd name="T51" fmla="*/ 2147483647 h 63"/>
              <a:gd name="T52" fmla="*/ 2147483647 w 50"/>
              <a:gd name="T53" fmla="*/ 2147483647 h 63"/>
              <a:gd name="T54" fmla="*/ 2147483647 w 50"/>
              <a:gd name="T55" fmla="*/ 2147483647 h 63"/>
              <a:gd name="T56" fmla="*/ 2147483647 w 50"/>
              <a:gd name="T57" fmla="*/ 2147483647 h 63"/>
              <a:gd name="T58" fmla="*/ 2147483647 w 50"/>
              <a:gd name="T59" fmla="*/ 2147483647 h 63"/>
              <a:gd name="T60" fmla="*/ 2147483647 w 50"/>
              <a:gd name="T61" fmla="*/ 2147483647 h 63"/>
              <a:gd name="T62" fmla="*/ 2147483647 w 50"/>
              <a:gd name="T63" fmla="*/ 0 h 63"/>
              <a:gd name="T64" fmla="*/ 2147483647 w 50"/>
              <a:gd name="T65" fmla="*/ 0 h 6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0"/>
              <a:gd name="T100" fmla="*/ 0 h 63"/>
              <a:gd name="T101" fmla="*/ 50 w 50"/>
              <a:gd name="T102" fmla="*/ 63 h 6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0" h="63">
                <a:moveTo>
                  <a:pt x="21" y="0"/>
                </a:moveTo>
                <a:lnTo>
                  <a:pt x="21" y="0"/>
                </a:lnTo>
                <a:lnTo>
                  <a:pt x="20" y="0"/>
                </a:lnTo>
                <a:lnTo>
                  <a:pt x="18" y="0"/>
                </a:lnTo>
                <a:lnTo>
                  <a:pt x="14" y="0"/>
                </a:lnTo>
                <a:lnTo>
                  <a:pt x="11" y="1"/>
                </a:lnTo>
                <a:lnTo>
                  <a:pt x="6" y="3"/>
                </a:lnTo>
                <a:lnTo>
                  <a:pt x="3" y="9"/>
                </a:lnTo>
                <a:lnTo>
                  <a:pt x="1" y="17"/>
                </a:lnTo>
                <a:lnTo>
                  <a:pt x="0" y="29"/>
                </a:lnTo>
                <a:lnTo>
                  <a:pt x="0" y="33"/>
                </a:lnTo>
                <a:lnTo>
                  <a:pt x="0" y="44"/>
                </a:lnTo>
                <a:lnTo>
                  <a:pt x="4" y="54"/>
                </a:lnTo>
                <a:lnTo>
                  <a:pt x="13" y="61"/>
                </a:lnTo>
                <a:lnTo>
                  <a:pt x="14" y="61"/>
                </a:lnTo>
                <a:lnTo>
                  <a:pt x="19" y="62"/>
                </a:lnTo>
                <a:lnTo>
                  <a:pt x="25" y="63"/>
                </a:lnTo>
                <a:lnTo>
                  <a:pt x="32" y="63"/>
                </a:lnTo>
                <a:lnTo>
                  <a:pt x="37" y="63"/>
                </a:lnTo>
                <a:lnTo>
                  <a:pt x="43" y="61"/>
                </a:lnTo>
                <a:lnTo>
                  <a:pt x="48" y="56"/>
                </a:lnTo>
                <a:lnTo>
                  <a:pt x="49" y="49"/>
                </a:lnTo>
                <a:lnTo>
                  <a:pt x="49" y="47"/>
                </a:lnTo>
                <a:lnTo>
                  <a:pt x="50" y="40"/>
                </a:lnTo>
                <a:lnTo>
                  <a:pt x="50" y="32"/>
                </a:lnTo>
                <a:lnTo>
                  <a:pt x="50" y="22"/>
                </a:lnTo>
                <a:lnTo>
                  <a:pt x="48" y="13"/>
                </a:lnTo>
                <a:lnTo>
                  <a:pt x="42" y="5"/>
                </a:lnTo>
                <a:lnTo>
                  <a:pt x="34" y="0"/>
                </a:lnTo>
                <a:lnTo>
                  <a:pt x="21" y="0"/>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720" name="Freeform 144"/>
          <p:cNvSpPr>
            <a:spLocks/>
          </p:cNvSpPr>
          <p:nvPr/>
        </p:nvSpPr>
        <p:spPr bwMode="auto">
          <a:xfrm>
            <a:off x="2511426" y="3200452"/>
            <a:ext cx="39688" cy="11113"/>
          </a:xfrm>
          <a:custGeom>
            <a:avLst/>
            <a:gdLst>
              <a:gd name="T0" fmla="*/ 2147483647 w 55"/>
              <a:gd name="T1" fmla="*/ 2147483647 h 15"/>
              <a:gd name="T2" fmla="*/ 2147483647 w 55"/>
              <a:gd name="T3" fmla="*/ 2147483647 h 15"/>
              <a:gd name="T4" fmla="*/ 2147483647 w 55"/>
              <a:gd name="T5" fmla="*/ 2147483647 h 15"/>
              <a:gd name="T6" fmla="*/ 2147483647 w 55"/>
              <a:gd name="T7" fmla="*/ 2147483647 h 15"/>
              <a:gd name="T8" fmla="*/ 2147483647 w 55"/>
              <a:gd name="T9" fmla="*/ 2147483647 h 15"/>
              <a:gd name="T10" fmla="*/ 2147483647 w 55"/>
              <a:gd name="T11" fmla="*/ 2147483647 h 15"/>
              <a:gd name="T12" fmla="*/ 2147483647 w 55"/>
              <a:gd name="T13" fmla="*/ 2147483647 h 15"/>
              <a:gd name="T14" fmla="*/ 2147483647 w 55"/>
              <a:gd name="T15" fmla="*/ 2147483647 h 15"/>
              <a:gd name="T16" fmla="*/ 2147483647 w 55"/>
              <a:gd name="T17" fmla="*/ 0 h 15"/>
              <a:gd name="T18" fmla="*/ 2147483647 w 55"/>
              <a:gd name="T19" fmla="*/ 2147483647 h 15"/>
              <a:gd name="T20" fmla="*/ 2147483647 w 55"/>
              <a:gd name="T21" fmla="*/ 2147483647 h 15"/>
              <a:gd name="T22" fmla="*/ 2147483647 w 55"/>
              <a:gd name="T23" fmla="*/ 2147483647 h 15"/>
              <a:gd name="T24" fmla="*/ 0 w 55"/>
              <a:gd name="T25" fmla="*/ 2147483647 h 15"/>
              <a:gd name="T26" fmla="*/ 2147483647 w 55"/>
              <a:gd name="T27" fmla="*/ 2147483647 h 15"/>
              <a:gd name="T28" fmla="*/ 2147483647 w 55"/>
              <a:gd name="T29" fmla="*/ 2147483647 h 15"/>
              <a:gd name="T30" fmla="*/ 2147483647 w 55"/>
              <a:gd name="T31" fmla="*/ 2147483647 h 15"/>
              <a:gd name="T32" fmla="*/ 2147483647 w 55"/>
              <a:gd name="T33" fmla="*/ 2147483647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5"/>
              <a:gd name="T52" fmla="*/ 0 h 15"/>
              <a:gd name="T53" fmla="*/ 55 w 55"/>
              <a:gd name="T54" fmla="*/ 15 h 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5" h="15">
                <a:moveTo>
                  <a:pt x="28" y="15"/>
                </a:moveTo>
                <a:lnTo>
                  <a:pt x="39" y="14"/>
                </a:lnTo>
                <a:lnTo>
                  <a:pt x="47" y="13"/>
                </a:lnTo>
                <a:lnTo>
                  <a:pt x="53" y="10"/>
                </a:lnTo>
                <a:lnTo>
                  <a:pt x="55" y="8"/>
                </a:lnTo>
                <a:lnTo>
                  <a:pt x="53" y="4"/>
                </a:lnTo>
                <a:lnTo>
                  <a:pt x="47" y="2"/>
                </a:lnTo>
                <a:lnTo>
                  <a:pt x="39" y="1"/>
                </a:lnTo>
                <a:lnTo>
                  <a:pt x="28" y="0"/>
                </a:lnTo>
                <a:lnTo>
                  <a:pt x="17" y="1"/>
                </a:lnTo>
                <a:lnTo>
                  <a:pt x="8" y="2"/>
                </a:lnTo>
                <a:lnTo>
                  <a:pt x="3" y="4"/>
                </a:lnTo>
                <a:lnTo>
                  <a:pt x="0" y="8"/>
                </a:lnTo>
                <a:lnTo>
                  <a:pt x="3" y="10"/>
                </a:lnTo>
                <a:lnTo>
                  <a:pt x="8" y="13"/>
                </a:lnTo>
                <a:lnTo>
                  <a:pt x="17" y="14"/>
                </a:lnTo>
                <a:lnTo>
                  <a:pt x="28" y="1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721" name="Freeform 145"/>
          <p:cNvSpPr>
            <a:spLocks/>
          </p:cNvSpPr>
          <p:nvPr/>
        </p:nvSpPr>
        <p:spPr bwMode="auto">
          <a:xfrm>
            <a:off x="2511426" y="3200452"/>
            <a:ext cx="39688" cy="11113"/>
          </a:xfrm>
          <a:custGeom>
            <a:avLst/>
            <a:gdLst>
              <a:gd name="T0" fmla="*/ 2147483647 w 55"/>
              <a:gd name="T1" fmla="*/ 2147483647 h 15"/>
              <a:gd name="T2" fmla="*/ 2147483647 w 55"/>
              <a:gd name="T3" fmla="*/ 2147483647 h 15"/>
              <a:gd name="T4" fmla="*/ 2147483647 w 55"/>
              <a:gd name="T5" fmla="*/ 2147483647 h 15"/>
              <a:gd name="T6" fmla="*/ 2147483647 w 55"/>
              <a:gd name="T7" fmla="*/ 2147483647 h 15"/>
              <a:gd name="T8" fmla="*/ 2147483647 w 55"/>
              <a:gd name="T9" fmla="*/ 2147483647 h 15"/>
              <a:gd name="T10" fmla="*/ 2147483647 w 55"/>
              <a:gd name="T11" fmla="*/ 2147483647 h 15"/>
              <a:gd name="T12" fmla="*/ 2147483647 w 55"/>
              <a:gd name="T13" fmla="*/ 2147483647 h 15"/>
              <a:gd name="T14" fmla="*/ 2147483647 w 55"/>
              <a:gd name="T15" fmla="*/ 2147483647 h 15"/>
              <a:gd name="T16" fmla="*/ 2147483647 w 55"/>
              <a:gd name="T17" fmla="*/ 2147483647 h 15"/>
              <a:gd name="T18" fmla="*/ 2147483647 w 55"/>
              <a:gd name="T19" fmla="*/ 2147483647 h 15"/>
              <a:gd name="T20" fmla="*/ 2147483647 w 55"/>
              <a:gd name="T21" fmla="*/ 0 h 15"/>
              <a:gd name="T22" fmla="*/ 2147483647 w 55"/>
              <a:gd name="T23" fmla="*/ 0 h 15"/>
              <a:gd name="T24" fmla="*/ 2147483647 w 55"/>
              <a:gd name="T25" fmla="*/ 2147483647 h 15"/>
              <a:gd name="T26" fmla="*/ 2147483647 w 55"/>
              <a:gd name="T27" fmla="*/ 2147483647 h 15"/>
              <a:gd name="T28" fmla="*/ 2147483647 w 55"/>
              <a:gd name="T29" fmla="*/ 2147483647 h 15"/>
              <a:gd name="T30" fmla="*/ 0 w 55"/>
              <a:gd name="T31" fmla="*/ 2147483647 h 15"/>
              <a:gd name="T32" fmla="*/ 0 w 55"/>
              <a:gd name="T33" fmla="*/ 2147483647 h 15"/>
              <a:gd name="T34" fmla="*/ 2147483647 w 55"/>
              <a:gd name="T35" fmla="*/ 2147483647 h 15"/>
              <a:gd name="T36" fmla="*/ 2147483647 w 55"/>
              <a:gd name="T37" fmla="*/ 2147483647 h 15"/>
              <a:gd name="T38" fmla="*/ 2147483647 w 55"/>
              <a:gd name="T39" fmla="*/ 2147483647 h 15"/>
              <a:gd name="T40" fmla="*/ 2147483647 w 55"/>
              <a:gd name="T41" fmla="*/ 2147483647 h 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5"/>
              <a:gd name="T64" fmla="*/ 0 h 15"/>
              <a:gd name="T65" fmla="*/ 55 w 55"/>
              <a:gd name="T66" fmla="*/ 15 h 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5" h="15">
                <a:moveTo>
                  <a:pt x="28" y="15"/>
                </a:moveTo>
                <a:lnTo>
                  <a:pt x="28" y="15"/>
                </a:lnTo>
                <a:lnTo>
                  <a:pt x="39" y="14"/>
                </a:lnTo>
                <a:lnTo>
                  <a:pt x="47" y="13"/>
                </a:lnTo>
                <a:lnTo>
                  <a:pt x="53" y="10"/>
                </a:lnTo>
                <a:lnTo>
                  <a:pt x="55" y="8"/>
                </a:lnTo>
                <a:lnTo>
                  <a:pt x="53" y="4"/>
                </a:lnTo>
                <a:lnTo>
                  <a:pt x="47" y="2"/>
                </a:lnTo>
                <a:lnTo>
                  <a:pt x="39" y="1"/>
                </a:lnTo>
                <a:lnTo>
                  <a:pt x="28" y="0"/>
                </a:lnTo>
                <a:lnTo>
                  <a:pt x="17" y="1"/>
                </a:lnTo>
                <a:lnTo>
                  <a:pt x="8" y="2"/>
                </a:lnTo>
                <a:lnTo>
                  <a:pt x="3" y="4"/>
                </a:lnTo>
                <a:lnTo>
                  <a:pt x="0" y="8"/>
                </a:lnTo>
                <a:lnTo>
                  <a:pt x="3" y="10"/>
                </a:lnTo>
                <a:lnTo>
                  <a:pt x="8" y="13"/>
                </a:lnTo>
                <a:lnTo>
                  <a:pt x="17" y="14"/>
                </a:lnTo>
                <a:lnTo>
                  <a:pt x="28" y="15"/>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722" name="Freeform 146"/>
          <p:cNvSpPr>
            <a:spLocks/>
          </p:cNvSpPr>
          <p:nvPr/>
        </p:nvSpPr>
        <p:spPr bwMode="auto">
          <a:xfrm>
            <a:off x="2567039" y="3232150"/>
            <a:ext cx="14287" cy="44450"/>
          </a:xfrm>
          <a:custGeom>
            <a:avLst/>
            <a:gdLst>
              <a:gd name="T0" fmla="*/ 2147483647 w 19"/>
              <a:gd name="T1" fmla="*/ 2147483647 h 55"/>
              <a:gd name="T2" fmla="*/ 2147483647 w 19"/>
              <a:gd name="T3" fmla="*/ 2147483647 h 55"/>
              <a:gd name="T4" fmla="*/ 2147483647 w 19"/>
              <a:gd name="T5" fmla="*/ 2147483647 h 55"/>
              <a:gd name="T6" fmla="*/ 2147483647 w 19"/>
              <a:gd name="T7" fmla="*/ 2147483647 h 55"/>
              <a:gd name="T8" fmla="*/ 2147483647 w 19"/>
              <a:gd name="T9" fmla="*/ 2147483647 h 55"/>
              <a:gd name="T10" fmla="*/ 2147483647 w 19"/>
              <a:gd name="T11" fmla="*/ 2147483647 h 55"/>
              <a:gd name="T12" fmla="*/ 2147483647 w 19"/>
              <a:gd name="T13" fmla="*/ 2147483647 h 55"/>
              <a:gd name="T14" fmla="*/ 2147483647 w 19"/>
              <a:gd name="T15" fmla="*/ 2147483647 h 55"/>
              <a:gd name="T16" fmla="*/ 2147483647 w 19"/>
              <a:gd name="T17" fmla="*/ 0 h 55"/>
              <a:gd name="T18" fmla="*/ 2147483647 w 19"/>
              <a:gd name="T19" fmla="*/ 2147483647 h 55"/>
              <a:gd name="T20" fmla="*/ 2147483647 w 19"/>
              <a:gd name="T21" fmla="*/ 2147483647 h 55"/>
              <a:gd name="T22" fmla="*/ 2147483647 w 19"/>
              <a:gd name="T23" fmla="*/ 2147483647 h 55"/>
              <a:gd name="T24" fmla="*/ 0 w 19"/>
              <a:gd name="T25" fmla="*/ 2147483647 h 55"/>
              <a:gd name="T26" fmla="*/ 2147483647 w 19"/>
              <a:gd name="T27" fmla="*/ 2147483647 h 55"/>
              <a:gd name="T28" fmla="*/ 2147483647 w 19"/>
              <a:gd name="T29" fmla="*/ 2147483647 h 55"/>
              <a:gd name="T30" fmla="*/ 2147483647 w 19"/>
              <a:gd name="T31" fmla="*/ 2147483647 h 55"/>
              <a:gd name="T32" fmla="*/ 2147483647 w 19"/>
              <a:gd name="T33" fmla="*/ 2147483647 h 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9"/>
              <a:gd name="T52" fmla="*/ 0 h 55"/>
              <a:gd name="T53" fmla="*/ 19 w 19"/>
              <a:gd name="T54" fmla="*/ 55 h 5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9" h="55">
                <a:moveTo>
                  <a:pt x="9" y="55"/>
                </a:moveTo>
                <a:lnTo>
                  <a:pt x="13" y="53"/>
                </a:lnTo>
                <a:lnTo>
                  <a:pt x="16" y="47"/>
                </a:lnTo>
                <a:lnTo>
                  <a:pt x="18" y="38"/>
                </a:lnTo>
                <a:lnTo>
                  <a:pt x="19" y="28"/>
                </a:lnTo>
                <a:lnTo>
                  <a:pt x="18" y="17"/>
                </a:lnTo>
                <a:lnTo>
                  <a:pt x="16" y="8"/>
                </a:lnTo>
                <a:lnTo>
                  <a:pt x="13" y="2"/>
                </a:lnTo>
                <a:lnTo>
                  <a:pt x="9" y="0"/>
                </a:lnTo>
                <a:lnTo>
                  <a:pt x="5" y="2"/>
                </a:lnTo>
                <a:lnTo>
                  <a:pt x="3" y="8"/>
                </a:lnTo>
                <a:lnTo>
                  <a:pt x="1" y="17"/>
                </a:lnTo>
                <a:lnTo>
                  <a:pt x="0" y="28"/>
                </a:lnTo>
                <a:lnTo>
                  <a:pt x="1" y="38"/>
                </a:lnTo>
                <a:lnTo>
                  <a:pt x="3" y="47"/>
                </a:lnTo>
                <a:lnTo>
                  <a:pt x="5" y="53"/>
                </a:lnTo>
                <a:lnTo>
                  <a:pt x="9" y="5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723" name="Freeform 147"/>
          <p:cNvSpPr>
            <a:spLocks/>
          </p:cNvSpPr>
          <p:nvPr/>
        </p:nvSpPr>
        <p:spPr bwMode="auto">
          <a:xfrm>
            <a:off x="2567039" y="3232150"/>
            <a:ext cx="14287" cy="44450"/>
          </a:xfrm>
          <a:custGeom>
            <a:avLst/>
            <a:gdLst>
              <a:gd name="T0" fmla="*/ 2147483647 w 19"/>
              <a:gd name="T1" fmla="*/ 2147483647 h 55"/>
              <a:gd name="T2" fmla="*/ 2147483647 w 19"/>
              <a:gd name="T3" fmla="*/ 2147483647 h 55"/>
              <a:gd name="T4" fmla="*/ 2147483647 w 19"/>
              <a:gd name="T5" fmla="*/ 2147483647 h 55"/>
              <a:gd name="T6" fmla="*/ 2147483647 w 19"/>
              <a:gd name="T7" fmla="*/ 2147483647 h 55"/>
              <a:gd name="T8" fmla="*/ 2147483647 w 19"/>
              <a:gd name="T9" fmla="*/ 2147483647 h 55"/>
              <a:gd name="T10" fmla="*/ 2147483647 w 19"/>
              <a:gd name="T11" fmla="*/ 2147483647 h 55"/>
              <a:gd name="T12" fmla="*/ 2147483647 w 19"/>
              <a:gd name="T13" fmla="*/ 2147483647 h 55"/>
              <a:gd name="T14" fmla="*/ 2147483647 w 19"/>
              <a:gd name="T15" fmla="*/ 2147483647 h 55"/>
              <a:gd name="T16" fmla="*/ 2147483647 w 19"/>
              <a:gd name="T17" fmla="*/ 2147483647 h 55"/>
              <a:gd name="T18" fmla="*/ 2147483647 w 19"/>
              <a:gd name="T19" fmla="*/ 2147483647 h 55"/>
              <a:gd name="T20" fmla="*/ 2147483647 w 19"/>
              <a:gd name="T21" fmla="*/ 0 h 55"/>
              <a:gd name="T22" fmla="*/ 2147483647 w 19"/>
              <a:gd name="T23" fmla="*/ 0 h 55"/>
              <a:gd name="T24" fmla="*/ 2147483647 w 19"/>
              <a:gd name="T25" fmla="*/ 2147483647 h 55"/>
              <a:gd name="T26" fmla="*/ 2147483647 w 19"/>
              <a:gd name="T27" fmla="*/ 2147483647 h 55"/>
              <a:gd name="T28" fmla="*/ 2147483647 w 19"/>
              <a:gd name="T29" fmla="*/ 2147483647 h 55"/>
              <a:gd name="T30" fmla="*/ 0 w 19"/>
              <a:gd name="T31" fmla="*/ 2147483647 h 55"/>
              <a:gd name="T32" fmla="*/ 0 w 19"/>
              <a:gd name="T33" fmla="*/ 2147483647 h 55"/>
              <a:gd name="T34" fmla="*/ 2147483647 w 19"/>
              <a:gd name="T35" fmla="*/ 2147483647 h 55"/>
              <a:gd name="T36" fmla="*/ 2147483647 w 19"/>
              <a:gd name="T37" fmla="*/ 2147483647 h 55"/>
              <a:gd name="T38" fmla="*/ 2147483647 w 19"/>
              <a:gd name="T39" fmla="*/ 2147483647 h 55"/>
              <a:gd name="T40" fmla="*/ 2147483647 w 19"/>
              <a:gd name="T41" fmla="*/ 2147483647 h 5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
              <a:gd name="T64" fmla="*/ 0 h 55"/>
              <a:gd name="T65" fmla="*/ 19 w 19"/>
              <a:gd name="T66" fmla="*/ 55 h 5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 h="55">
                <a:moveTo>
                  <a:pt x="9" y="55"/>
                </a:moveTo>
                <a:lnTo>
                  <a:pt x="9" y="55"/>
                </a:lnTo>
                <a:lnTo>
                  <a:pt x="13" y="53"/>
                </a:lnTo>
                <a:lnTo>
                  <a:pt x="16" y="47"/>
                </a:lnTo>
                <a:lnTo>
                  <a:pt x="18" y="38"/>
                </a:lnTo>
                <a:lnTo>
                  <a:pt x="19" y="28"/>
                </a:lnTo>
                <a:lnTo>
                  <a:pt x="18" y="17"/>
                </a:lnTo>
                <a:lnTo>
                  <a:pt x="16" y="8"/>
                </a:lnTo>
                <a:lnTo>
                  <a:pt x="13" y="2"/>
                </a:lnTo>
                <a:lnTo>
                  <a:pt x="9" y="0"/>
                </a:lnTo>
                <a:lnTo>
                  <a:pt x="5" y="2"/>
                </a:lnTo>
                <a:lnTo>
                  <a:pt x="3" y="8"/>
                </a:lnTo>
                <a:lnTo>
                  <a:pt x="1" y="17"/>
                </a:lnTo>
                <a:lnTo>
                  <a:pt x="0" y="28"/>
                </a:lnTo>
                <a:lnTo>
                  <a:pt x="1" y="38"/>
                </a:lnTo>
                <a:lnTo>
                  <a:pt x="3" y="47"/>
                </a:lnTo>
                <a:lnTo>
                  <a:pt x="5" y="53"/>
                </a:lnTo>
                <a:lnTo>
                  <a:pt x="9" y="55"/>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724" name="Freeform 148"/>
          <p:cNvSpPr>
            <a:spLocks/>
          </p:cNvSpPr>
          <p:nvPr/>
        </p:nvSpPr>
        <p:spPr bwMode="auto">
          <a:xfrm>
            <a:off x="2620963" y="3171825"/>
            <a:ext cx="23812" cy="31750"/>
          </a:xfrm>
          <a:custGeom>
            <a:avLst/>
            <a:gdLst>
              <a:gd name="T0" fmla="*/ 2147483647 w 35"/>
              <a:gd name="T1" fmla="*/ 2147483647 h 40"/>
              <a:gd name="T2" fmla="*/ 2147483647 w 35"/>
              <a:gd name="T3" fmla="*/ 2147483647 h 40"/>
              <a:gd name="T4" fmla="*/ 2147483647 w 35"/>
              <a:gd name="T5" fmla="*/ 2147483647 h 40"/>
              <a:gd name="T6" fmla="*/ 2147483647 w 35"/>
              <a:gd name="T7" fmla="*/ 2147483647 h 40"/>
              <a:gd name="T8" fmla="*/ 2147483647 w 35"/>
              <a:gd name="T9" fmla="*/ 2147483647 h 40"/>
              <a:gd name="T10" fmla="*/ 2147483647 w 35"/>
              <a:gd name="T11" fmla="*/ 2147483647 h 40"/>
              <a:gd name="T12" fmla="*/ 2147483647 w 35"/>
              <a:gd name="T13" fmla="*/ 2147483647 h 40"/>
              <a:gd name="T14" fmla="*/ 2147483647 w 35"/>
              <a:gd name="T15" fmla="*/ 2147483647 h 40"/>
              <a:gd name="T16" fmla="*/ 2147483647 w 35"/>
              <a:gd name="T17" fmla="*/ 0 h 40"/>
              <a:gd name="T18" fmla="*/ 2147483647 w 35"/>
              <a:gd name="T19" fmla="*/ 2147483647 h 40"/>
              <a:gd name="T20" fmla="*/ 2147483647 w 35"/>
              <a:gd name="T21" fmla="*/ 2147483647 h 40"/>
              <a:gd name="T22" fmla="*/ 2147483647 w 35"/>
              <a:gd name="T23" fmla="*/ 2147483647 h 40"/>
              <a:gd name="T24" fmla="*/ 0 w 35"/>
              <a:gd name="T25" fmla="*/ 2147483647 h 40"/>
              <a:gd name="T26" fmla="*/ 2147483647 w 35"/>
              <a:gd name="T27" fmla="*/ 2147483647 h 40"/>
              <a:gd name="T28" fmla="*/ 2147483647 w 35"/>
              <a:gd name="T29" fmla="*/ 2147483647 h 40"/>
              <a:gd name="T30" fmla="*/ 2147483647 w 35"/>
              <a:gd name="T31" fmla="*/ 2147483647 h 40"/>
              <a:gd name="T32" fmla="*/ 2147483647 w 35"/>
              <a:gd name="T33" fmla="*/ 2147483647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5"/>
              <a:gd name="T52" fmla="*/ 0 h 40"/>
              <a:gd name="T53" fmla="*/ 35 w 35"/>
              <a:gd name="T54" fmla="*/ 40 h 4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5" h="40">
                <a:moveTo>
                  <a:pt x="18" y="40"/>
                </a:moveTo>
                <a:lnTo>
                  <a:pt x="24" y="39"/>
                </a:lnTo>
                <a:lnTo>
                  <a:pt x="30" y="35"/>
                </a:lnTo>
                <a:lnTo>
                  <a:pt x="34" y="28"/>
                </a:lnTo>
                <a:lnTo>
                  <a:pt x="35" y="21"/>
                </a:lnTo>
                <a:lnTo>
                  <a:pt x="34" y="13"/>
                </a:lnTo>
                <a:lnTo>
                  <a:pt x="30" y="6"/>
                </a:lnTo>
                <a:lnTo>
                  <a:pt x="24" y="1"/>
                </a:lnTo>
                <a:lnTo>
                  <a:pt x="18" y="0"/>
                </a:lnTo>
                <a:lnTo>
                  <a:pt x="11" y="1"/>
                </a:lnTo>
                <a:lnTo>
                  <a:pt x="6" y="6"/>
                </a:lnTo>
                <a:lnTo>
                  <a:pt x="2" y="13"/>
                </a:lnTo>
                <a:lnTo>
                  <a:pt x="0" y="21"/>
                </a:lnTo>
                <a:lnTo>
                  <a:pt x="2" y="28"/>
                </a:lnTo>
                <a:lnTo>
                  <a:pt x="6" y="35"/>
                </a:lnTo>
                <a:lnTo>
                  <a:pt x="11" y="39"/>
                </a:lnTo>
                <a:lnTo>
                  <a:pt x="18" y="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725" name="Freeform 149"/>
          <p:cNvSpPr>
            <a:spLocks/>
          </p:cNvSpPr>
          <p:nvPr/>
        </p:nvSpPr>
        <p:spPr bwMode="auto">
          <a:xfrm>
            <a:off x="2620963" y="3171825"/>
            <a:ext cx="23812" cy="31750"/>
          </a:xfrm>
          <a:custGeom>
            <a:avLst/>
            <a:gdLst>
              <a:gd name="T0" fmla="*/ 2147483647 w 35"/>
              <a:gd name="T1" fmla="*/ 2147483647 h 40"/>
              <a:gd name="T2" fmla="*/ 2147483647 w 35"/>
              <a:gd name="T3" fmla="*/ 2147483647 h 40"/>
              <a:gd name="T4" fmla="*/ 2147483647 w 35"/>
              <a:gd name="T5" fmla="*/ 2147483647 h 40"/>
              <a:gd name="T6" fmla="*/ 2147483647 w 35"/>
              <a:gd name="T7" fmla="*/ 2147483647 h 40"/>
              <a:gd name="T8" fmla="*/ 2147483647 w 35"/>
              <a:gd name="T9" fmla="*/ 2147483647 h 40"/>
              <a:gd name="T10" fmla="*/ 2147483647 w 35"/>
              <a:gd name="T11" fmla="*/ 2147483647 h 40"/>
              <a:gd name="T12" fmla="*/ 2147483647 w 35"/>
              <a:gd name="T13" fmla="*/ 2147483647 h 40"/>
              <a:gd name="T14" fmla="*/ 2147483647 w 35"/>
              <a:gd name="T15" fmla="*/ 2147483647 h 40"/>
              <a:gd name="T16" fmla="*/ 2147483647 w 35"/>
              <a:gd name="T17" fmla="*/ 2147483647 h 40"/>
              <a:gd name="T18" fmla="*/ 2147483647 w 35"/>
              <a:gd name="T19" fmla="*/ 2147483647 h 40"/>
              <a:gd name="T20" fmla="*/ 2147483647 w 35"/>
              <a:gd name="T21" fmla="*/ 0 h 40"/>
              <a:gd name="T22" fmla="*/ 2147483647 w 35"/>
              <a:gd name="T23" fmla="*/ 0 h 40"/>
              <a:gd name="T24" fmla="*/ 2147483647 w 35"/>
              <a:gd name="T25" fmla="*/ 2147483647 h 40"/>
              <a:gd name="T26" fmla="*/ 2147483647 w 35"/>
              <a:gd name="T27" fmla="*/ 2147483647 h 40"/>
              <a:gd name="T28" fmla="*/ 2147483647 w 35"/>
              <a:gd name="T29" fmla="*/ 2147483647 h 40"/>
              <a:gd name="T30" fmla="*/ 0 w 35"/>
              <a:gd name="T31" fmla="*/ 2147483647 h 40"/>
              <a:gd name="T32" fmla="*/ 0 w 35"/>
              <a:gd name="T33" fmla="*/ 2147483647 h 40"/>
              <a:gd name="T34" fmla="*/ 2147483647 w 35"/>
              <a:gd name="T35" fmla="*/ 2147483647 h 40"/>
              <a:gd name="T36" fmla="*/ 2147483647 w 35"/>
              <a:gd name="T37" fmla="*/ 2147483647 h 40"/>
              <a:gd name="T38" fmla="*/ 2147483647 w 35"/>
              <a:gd name="T39" fmla="*/ 2147483647 h 40"/>
              <a:gd name="T40" fmla="*/ 2147483647 w 35"/>
              <a:gd name="T41" fmla="*/ 2147483647 h 4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5"/>
              <a:gd name="T64" fmla="*/ 0 h 40"/>
              <a:gd name="T65" fmla="*/ 35 w 35"/>
              <a:gd name="T66" fmla="*/ 40 h 4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5" h="40">
                <a:moveTo>
                  <a:pt x="18" y="40"/>
                </a:moveTo>
                <a:lnTo>
                  <a:pt x="18" y="40"/>
                </a:lnTo>
                <a:lnTo>
                  <a:pt x="24" y="39"/>
                </a:lnTo>
                <a:lnTo>
                  <a:pt x="30" y="35"/>
                </a:lnTo>
                <a:lnTo>
                  <a:pt x="34" y="28"/>
                </a:lnTo>
                <a:lnTo>
                  <a:pt x="35" y="21"/>
                </a:lnTo>
                <a:lnTo>
                  <a:pt x="34" y="13"/>
                </a:lnTo>
                <a:lnTo>
                  <a:pt x="30" y="6"/>
                </a:lnTo>
                <a:lnTo>
                  <a:pt x="24" y="1"/>
                </a:lnTo>
                <a:lnTo>
                  <a:pt x="18" y="0"/>
                </a:lnTo>
                <a:lnTo>
                  <a:pt x="11" y="1"/>
                </a:lnTo>
                <a:lnTo>
                  <a:pt x="6" y="6"/>
                </a:lnTo>
                <a:lnTo>
                  <a:pt x="2" y="13"/>
                </a:lnTo>
                <a:lnTo>
                  <a:pt x="0" y="21"/>
                </a:lnTo>
                <a:lnTo>
                  <a:pt x="2" y="28"/>
                </a:lnTo>
                <a:lnTo>
                  <a:pt x="6" y="35"/>
                </a:lnTo>
                <a:lnTo>
                  <a:pt x="11" y="39"/>
                </a:lnTo>
                <a:lnTo>
                  <a:pt x="18" y="40"/>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726" name="Freeform 150"/>
          <p:cNvSpPr>
            <a:spLocks/>
          </p:cNvSpPr>
          <p:nvPr/>
        </p:nvSpPr>
        <p:spPr bwMode="auto">
          <a:xfrm>
            <a:off x="2609901" y="2154238"/>
            <a:ext cx="320675" cy="425450"/>
          </a:xfrm>
          <a:custGeom>
            <a:avLst/>
            <a:gdLst>
              <a:gd name="T0" fmla="*/ 2147483647 w 455"/>
              <a:gd name="T1" fmla="*/ 2147483647 h 534"/>
              <a:gd name="T2" fmla="*/ 2147483647 w 455"/>
              <a:gd name="T3" fmla="*/ 2147483647 h 534"/>
              <a:gd name="T4" fmla="*/ 2147483647 w 455"/>
              <a:gd name="T5" fmla="*/ 2147483647 h 534"/>
              <a:gd name="T6" fmla="*/ 2147483647 w 455"/>
              <a:gd name="T7" fmla="*/ 2147483647 h 534"/>
              <a:gd name="T8" fmla="*/ 2147483647 w 455"/>
              <a:gd name="T9" fmla="*/ 2147483647 h 534"/>
              <a:gd name="T10" fmla="*/ 2147483647 w 455"/>
              <a:gd name="T11" fmla="*/ 2147483647 h 534"/>
              <a:gd name="T12" fmla="*/ 2147483647 w 455"/>
              <a:gd name="T13" fmla="*/ 2147483647 h 534"/>
              <a:gd name="T14" fmla="*/ 2147483647 w 455"/>
              <a:gd name="T15" fmla="*/ 2147483647 h 534"/>
              <a:gd name="T16" fmla="*/ 2147483647 w 455"/>
              <a:gd name="T17" fmla="*/ 2147483647 h 534"/>
              <a:gd name="T18" fmla="*/ 2147483647 w 455"/>
              <a:gd name="T19" fmla="*/ 2147483647 h 534"/>
              <a:gd name="T20" fmla="*/ 2147483647 w 455"/>
              <a:gd name="T21" fmla="*/ 2147483647 h 534"/>
              <a:gd name="T22" fmla="*/ 2147483647 w 455"/>
              <a:gd name="T23" fmla="*/ 2147483647 h 534"/>
              <a:gd name="T24" fmla="*/ 2147483647 w 455"/>
              <a:gd name="T25" fmla="*/ 2147483647 h 534"/>
              <a:gd name="T26" fmla="*/ 2147483647 w 455"/>
              <a:gd name="T27" fmla="*/ 2147483647 h 534"/>
              <a:gd name="T28" fmla="*/ 2147483647 w 455"/>
              <a:gd name="T29" fmla="*/ 2147483647 h 534"/>
              <a:gd name="T30" fmla="*/ 2147483647 w 455"/>
              <a:gd name="T31" fmla="*/ 2147483647 h 534"/>
              <a:gd name="T32" fmla="*/ 2147483647 w 455"/>
              <a:gd name="T33" fmla="*/ 2147483647 h 534"/>
              <a:gd name="T34" fmla="*/ 2147483647 w 455"/>
              <a:gd name="T35" fmla="*/ 2147483647 h 534"/>
              <a:gd name="T36" fmla="*/ 2147483647 w 455"/>
              <a:gd name="T37" fmla="*/ 2147483647 h 534"/>
              <a:gd name="T38" fmla="*/ 2147483647 w 455"/>
              <a:gd name="T39" fmla="*/ 2147483647 h 534"/>
              <a:gd name="T40" fmla="*/ 2147483647 w 455"/>
              <a:gd name="T41" fmla="*/ 2147483647 h 534"/>
              <a:gd name="T42" fmla="*/ 2147483647 w 455"/>
              <a:gd name="T43" fmla="*/ 2147483647 h 534"/>
              <a:gd name="T44" fmla="*/ 2147483647 w 455"/>
              <a:gd name="T45" fmla="*/ 2147483647 h 534"/>
              <a:gd name="T46" fmla="*/ 2147483647 w 455"/>
              <a:gd name="T47" fmla="*/ 2147483647 h 534"/>
              <a:gd name="T48" fmla="*/ 2147483647 w 455"/>
              <a:gd name="T49" fmla="*/ 2147483647 h 534"/>
              <a:gd name="T50" fmla="*/ 2147483647 w 455"/>
              <a:gd name="T51" fmla="*/ 2147483647 h 534"/>
              <a:gd name="T52" fmla="*/ 2147483647 w 455"/>
              <a:gd name="T53" fmla="*/ 2147483647 h 534"/>
              <a:gd name="T54" fmla="*/ 2147483647 w 455"/>
              <a:gd name="T55" fmla="*/ 2147483647 h 534"/>
              <a:gd name="T56" fmla="*/ 2147483647 w 455"/>
              <a:gd name="T57" fmla="*/ 2147483647 h 534"/>
              <a:gd name="T58" fmla="*/ 2147483647 w 455"/>
              <a:gd name="T59" fmla="*/ 2147483647 h 534"/>
              <a:gd name="T60" fmla="*/ 2147483647 w 455"/>
              <a:gd name="T61" fmla="*/ 2147483647 h 534"/>
              <a:gd name="T62" fmla="*/ 2147483647 w 455"/>
              <a:gd name="T63" fmla="*/ 2147483647 h 534"/>
              <a:gd name="T64" fmla="*/ 2147483647 w 455"/>
              <a:gd name="T65" fmla="*/ 2147483647 h 534"/>
              <a:gd name="T66" fmla="*/ 2147483647 w 455"/>
              <a:gd name="T67" fmla="*/ 2147483647 h 534"/>
              <a:gd name="T68" fmla="*/ 2147483647 w 455"/>
              <a:gd name="T69" fmla="*/ 2147483647 h 534"/>
              <a:gd name="T70" fmla="*/ 2147483647 w 455"/>
              <a:gd name="T71" fmla="*/ 2147483647 h 534"/>
              <a:gd name="T72" fmla="*/ 2147483647 w 455"/>
              <a:gd name="T73" fmla="*/ 2147483647 h 534"/>
              <a:gd name="T74" fmla="*/ 2147483647 w 455"/>
              <a:gd name="T75" fmla="*/ 2147483647 h 534"/>
              <a:gd name="T76" fmla="*/ 2147483647 w 455"/>
              <a:gd name="T77" fmla="*/ 2147483647 h 534"/>
              <a:gd name="T78" fmla="*/ 2147483647 w 455"/>
              <a:gd name="T79" fmla="*/ 2147483647 h 534"/>
              <a:gd name="T80" fmla="*/ 2147483647 w 455"/>
              <a:gd name="T81" fmla="*/ 2147483647 h 534"/>
              <a:gd name="T82" fmla="*/ 2147483647 w 455"/>
              <a:gd name="T83" fmla="*/ 2147483647 h 534"/>
              <a:gd name="T84" fmla="*/ 2147483647 w 455"/>
              <a:gd name="T85" fmla="*/ 2147483647 h 534"/>
              <a:gd name="T86" fmla="*/ 2147483647 w 455"/>
              <a:gd name="T87" fmla="*/ 2147483647 h 534"/>
              <a:gd name="T88" fmla="*/ 2147483647 w 455"/>
              <a:gd name="T89" fmla="*/ 2147483647 h 534"/>
              <a:gd name="T90" fmla="*/ 2147483647 w 455"/>
              <a:gd name="T91" fmla="*/ 2147483647 h 534"/>
              <a:gd name="T92" fmla="*/ 2147483647 w 455"/>
              <a:gd name="T93" fmla="*/ 2147483647 h 534"/>
              <a:gd name="T94" fmla="*/ 2147483647 w 455"/>
              <a:gd name="T95" fmla="*/ 2147483647 h 534"/>
              <a:gd name="T96" fmla="*/ 2147483647 w 455"/>
              <a:gd name="T97" fmla="*/ 2147483647 h 534"/>
              <a:gd name="T98" fmla="*/ 2147483647 w 455"/>
              <a:gd name="T99" fmla="*/ 2147483647 h 534"/>
              <a:gd name="T100" fmla="*/ 2147483647 w 455"/>
              <a:gd name="T101" fmla="*/ 0 h 534"/>
              <a:gd name="T102" fmla="*/ 2147483647 w 455"/>
              <a:gd name="T103" fmla="*/ 2147483647 h 534"/>
              <a:gd name="T104" fmla="*/ 2147483647 w 455"/>
              <a:gd name="T105" fmla="*/ 2147483647 h 534"/>
              <a:gd name="T106" fmla="*/ 2147483647 w 455"/>
              <a:gd name="T107" fmla="*/ 2147483647 h 534"/>
              <a:gd name="T108" fmla="*/ 2147483647 w 455"/>
              <a:gd name="T109" fmla="*/ 2147483647 h 534"/>
              <a:gd name="T110" fmla="*/ 2147483647 w 455"/>
              <a:gd name="T111" fmla="*/ 2147483647 h 534"/>
              <a:gd name="T112" fmla="*/ 2147483647 w 455"/>
              <a:gd name="T113" fmla="*/ 2147483647 h 53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55"/>
              <a:gd name="T172" fmla="*/ 0 h 534"/>
              <a:gd name="T173" fmla="*/ 455 w 455"/>
              <a:gd name="T174" fmla="*/ 534 h 53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55" h="534">
                <a:moveTo>
                  <a:pt x="442" y="136"/>
                </a:moveTo>
                <a:lnTo>
                  <a:pt x="455" y="161"/>
                </a:lnTo>
                <a:lnTo>
                  <a:pt x="445" y="165"/>
                </a:lnTo>
                <a:lnTo>
                  <a:pt x="437" y="168"/>
                </a:lnTo>
                <a:lnTo>
                  <a:pt x="429" y="168"/>
                </a:lnTo>
                <a:lnTo>
                  <a:pt x="423" y="168"/>
                </a:lnTo>
                <a:lnTo>
                  <a:pt x="417" y="166"/>
                </a:lnTo>
                <a:lnTo>
                  <a:pt x="413" y="164"/>
                </a:lnTo>
                <a:lnTo>
                  <a:pt x="409" y="163"/>
                </a:lnTo>
                <a:lnTo>
                  <a:pt x="407" y="162"/>
                </a:lnTo>
                <a:lnTo>
                  <a:pt x="396" y="159"/>
                </a:lnTo>
                <a:lnTo>
                  <a:pt x="391" y="161"/>
                </a:lnTo>
                <a:lnTo>
                  <a:pt x="390" y="163"/>
                </a:lnTo>
                <a:lnTo>
                  <a:pt x="390" y="165"/>
                </a:lnTo>
                <a:lnTo>
                  <a:pt x="392" y="170"/>
                </a:lnTo>
                <a:lnTo>
                  <a:pt x="395" y="173"/>
                </a:lnTo>
                <a:lnTo>
                  <a:pt x="398" y="176"/>
                </a:lnTo>
                <a:lnTo>
                  <a:pt x="399" y="177"/>
                </a:lnTo>
                <a:lnTo>
                  <a:pt x="402" y="181"/>
                </a:lnTo>
                <a:lnTo>
                  <a:pt x="399" y="184"/>
                </a:lnTo>
                <a:lnTo>
                  <a:pt x="392" y="184"/>
                </a:lnTo>
                <a:lnTo>
                  <a:pt x="388" y="184"/>
                </a:lnTo>
                <a:lnTo>
                  <a:pt x="384" y="186"/>
                </a:lnTo>
                <a:lnTo>
                  <a:pt x="383" y="189"/>
                </a:lnTo>
                <a:lnTo>
                  <a:pt x="383" y="192"/>
                </a:lnTo>
                <a:lnTo>
                  <a:pt x="383" y="193"/>
                </a:lnTo>
                <a:lnTo>
                  <a:pt x="407" y="193"/>
                </a:lnTo>
                <a:lnTo>
                  <a:pt x="413" y="196"/>
                </a:lnTo>
                <a:lnTo>
                  <a:pt x="413" y="200"/>
                </a:lnTo>
                <a:lnTo>
                  <a:pt x="409" y="202"/>
                </a:lnTo>
                <a:lnTo>
                  <a:pt x="407" y="203"/>
                </a:lnTo>
                <a:lnTo>
                  <a:pt x="401" y="205"/>
                </a:lnTo>
                <a:lnTo>
                  <a:pt x="399" y="210"/>
                </a:lnTo>
                <a:lnTo>
                  <a:pt x="400" y="213"/>
                </a:lnTo>
                <a:lnTo>
                  <a:pt x="401" y="216"/>
                </a:lnTo>
                <a:lnTo>
                  <a:pt x="426" y="212"/>
                </a:lnTo>
                <a:lnTo>
                  <a:pt x="430" y="222"/>
                </a:lnTo>
                <a:lnTo>
                  <a:pt x="425" y="226"/>
                </a:lnTo>
                <a:lnTo>
                  <a:pt x="418" y="228"/>
                </a:lnTo>
                <a:lnTo>
                  <a:pt x="415" y="228"/>
                </a:lnTo>
                <a:lnTo>
                  <a:pt x="401" y="231"/>
                </a:lnTo>
                <a:lnTo>
                  <a:pt x="391" y="234"/>
                </a:lnTo>
                <a:lnTo>
                  <a:pt x="382" y="239"/>
                </a:lnTo>
                <a:lnTo>
                  <a:pt x="375" y="243"/>
                </a:lnTo>
                <a:lnTo>
                  <a:pt x="369" y="248"/>
                </a:lnTo>
                <a:lnTo>
                  <a:pt x="365" y="253"/>
                </a:lnTo>
                <a:lnTo>
                  <a:pt x="364" y="255"/>
                </a:lnTo>
                <a:lnTo>
                  <a:pt x="363" y="256"/>
                </a:lnTo>
                <a:lnTo>
                  <a:pt x="355" y="264"/>
                </a:lnTo>
                <a:lnTo>
                  <a:pt x="348" y="270"/>
                </a:lnTo>
                <a:lnTo>
                  <a:pt x="341" y="273"/>
                </a:lnTo>
                <a:lnTo>
                  <a:pt x="336" y="276"/>
                </a:lnTo>
                <a:lnTo>
                  <a:pt x="330" y="276"/>
                </a:lnTo>
                <a:lnTo>
                  <a:pt x="326" y="276"/>
                </a:lnTo>
                <a:lnTo>
                  <a:pt x="324" y="276"/>
                </a:lnTo>
                <a:lnTo>
                  <a:pt x="323" y="276"/>
                </a:lnTo>
                <a:lnTo>
                  <a:pt x="329" y="284"/>
                </a:lnTo>
                <a:lnTo>
                  <a:pt x="317" y="299"/>
                </a:lnTo>
                <a:lnTo>
                  <a:pt x="313" y="300"/>
                </a:lnTo>
                <a:lnTo>
                  <a:pt x="308" y="303"/>
                </a:lnTo>
                <a:lnTo>
                  <a:pt x="303" y="307"/>
                </a:lnTo>
                <a:lnTo>
                  <a:pt x="302" y="308"/>
                </a:lnTo>
                <a:lnTo>
                  <a:pt x="306" y="313"/>
                </a:lnTo>
                <a:lnTo>
                  <a:pt x="301" y="320"/>
                </a:lnTo>
                <a:lnTo>
                  <a:pt x="294" y="327"/>
                </a:lnTo>
                <a:lnTo>
                  <a:pt x="291" y="330"/>
                </a:lnTo>
                <a:lnTo>
                  <a:pt x="278" y="322"/>
                </a:lnTo>
                <a:lnTo>
                  <a:pt x="263" y="331"/>
                </a:lnTo>
                <a:lnTo>
                  <a:pt x="256" y="328"/>
                </a:lnTo>
                <a:lnTo>
                  <a:pt x="247" y="335"/>
                </a:lnTo>
                <a:lnTo>
                  <a:pt x="240" y="343"/>
                </a:lnTo>
                <a:lnTo>
                  <a:pt x="238" y="347"/>
                </a:lnTo>
                <a:lnTo>
                  <a:pt x="235" y="355"/>
                </a:lnTo>
                <a:lnTo>
                  <a:pt x="229" y="359"/>
                </a:lnTo>
                <a:lnTo>
                  <a:pt x="224" y="361"/>
                </a:lnTo>
                <a:lnTo>
                  <a:pt x="222" y="361"/>
                </a:lnTo>
                <a:lnTo>
                  <a:pt x="214" y="362"/>
                </a:lnTo>
                <a:lnTo>
                  <a:pt x="210" y="366"/>
                </a:lnTo>
                <a:lnTo>
                  <a:pt x="210" y="372"/>
                </a:lnTo>
                <a:lnTo>
                  <a:pt x="210" y="374"/>
                </a:lnTo>
                <a:lnTo>
                  <a:pt x="217" y="373"/>
                </a:lnTo>
                <a:lnTo>
                  <a:pt x="225" y="376"/>
                </a:lnTo>
                <a:lnTo>
                  <a:pt x="232" y="379"/>
                </a:lnTo>
                <a:lnTo>
                  <a:pt x="236" y="380"/>
                </a:lnTo>
                <a:lnTo>
                  <a:pt x="237" y="387"/>
                </a:lnTo>
                <a:lnTo>
                  <a:pt x="231" y="393"/>
                </a:lnTo>
                <a:lnTo>
                  <a:pt x="222" y="397"/>
                </a:lnTo>
                <a:lnTo>
                  <a:pt x="218" y="399"/>
                </a:lnTo>
                <a:lnTo>
                  <a:pt x="215" y="405"/>
                </a:lnTo>
                <a:lnTo>
                  <a:pt x="210" y="411"/>
                </a:lnTo>
                <a:lnTo>
                  <a:pt x="205" y="416"/>
                </a:lnTo>
                <a:lnTo>
                  <a:pt x="202" y="417"/>
                </a:lnTo>
                <a:lnTo>
                  <a:pt x="200" y="426"/>
                </a:lnTo>
                <a:lnTo>
                  <a:pt x="197" y="434"/>
                </a:lnTo>
                <a:lnTo>
                  <a:pt x="191" y="440"/>
                </a:lnTo>
                <a:lnTo>
                  <a:pt x="185" y="445"/>
                </a:lnTo>
                <a:lnTo>
                  <a:pt x="179" y="448"/>
                </a:lnTo>
                <a:lnTo>
                  <a:pt x="174" y="450"/>
                </a:lnTo>
                <a:lnTo>
                  <a:pt x="170" y="451"/>
                </a:lnTo>
                <a:lnTo>
                  <a:pt x="169" y="451"/>
                </a:lnTo>
                <a:lnTo>
                  <a:pt x="164" y="448"/>
                </a:lnTo>
                <a:lnTo>
                  <a:pt x="161" y="449"/>
                </a:lnTo>
                <a:lnTo>
                  <a:pt x="156" y="453"/>
                </a:lnTo>
                <a:lnTo>
                  <a:pt x="154" y="457"/>
                </a:lnTo>
                <a:lnTo>
                  <a:pt x="152" y="463"/>
                </a:lnTo>
                <a:lnTo>
                  <a:pt x="150" y="467"/>
                </a:lnTo>
                <a:lnTo>
                  <a:pt x="148" y="472"/>
                </a:lnTo>
                <a:lnTo>
                  <a:pt x="148" y="473"/>
                </a:lnTo>
                <a:lnTo>
                  <a:pt x="153" y="480"/>
                </a:lnTo>
                <a:lnTo>
                  <a:pt x="155" y="489"/>
                </a:lnTo>
                <a:lnTo>
                  <a:pt x="155" y="499"/>
                </a:lnTo>
                <a:lnTo>
                  <a:pt x="155" y="502"/>
                </a:lnTo>
                <a:lnTo>
                  <a:pt x="152" y="516"/>
                </a:lnTo>
                <a:lnTo>
                  <a:pt x="145" y="523"/>
                </a:lnTo>
                <a:lnTo>
                  <a:pt x="138" y="525"/>
                </a:lnTo>
                <a:lnTo>
                  <a:pt x="135" y="525"/>
                </a:lnTo>
                <a:lnTo>
                  <a:pt x="121" y="532"/>
                </a:lnTo>
                <a:lnTo>
                  <a:pt x="112" y="534"/>
                </a:lnTo>
                <a:lnTo>
                  <a:pt x="105" y="534"/>
                </a:lnTo>
                <a:lnTo>
                  <a:pt x="99" y="532"/>
                </a:lnTo>
                <a:lnTo>
                  <a:pt x="97" y="530"/>
                </a:lnTo>
                <a:lnTo>
                  <a:pt x="96" y="526"/>
                </a:lnTo>
                <a:lnTo>
                  <a:pt x="94" y="524"/>
                </a:lnTo>
                <a:lnTo>
                  <a:pt x="94" y="523"/>
                </a:lnTo>
                <a:lnTo>
                  <a:pt x="86" y="512"/>
                </a:lnTo>
                <a:lnTo>
                  <a:pt x="76" y="508"/>
                </a:lnTo>
                <a:lnTo>
                  <a:pt x="67" y="507"/>
                </a:lnTo>
                <a:lnTo>
                  <a:pt x="63" y="507"/>
                </a:lnTo>
                <a:lnTo>
                  <a:pt x="52" y="512"/>
                </a:lnTo>
                <a:lnTo>
                  <a:pt x="42" y="509"/>
                </a:lnTo>
                <a:lnTo>
                  <a:pt x="35" y="502"/>
                </a:lnTo>
                <a:lnTo>
                  <a:pt x="32" y="499"/>
                </a:lnTo>
                <a:lnTo>
                  <a:pt x="13" y="489"/>
                </a:lnTo>
                <a:lnTo>
                  <a:pt x="4" y="481"/>
                </a:lnTo>
                <a:lnTo>
                  <a:pt x="0" y="476"/>
                </a:lnTo>
                <a:lnTo>
                  <a:pt x="0" y="473"/>
                </a:lnTo>
                <a:lnTo>
                  <a:pt x="8" y="457"/>
                </a:lnTo>
                <a:lnTo>
                  <a:pt x="19" y="448"/>
                </a:lnTo>
                <a:lnTo>
                  <a:pt x="27" y="445"/>
                </a:lnTo>
                <a:lnTo>
                  <a:pt x="30" y="443"/>
                </a:lnTo>
                <a:lnTo>
                  <a:pt x="44" y="436"/>
                </a:lnTo>
                <a:lnTo>
                  <a:pt x="45" y="431"/>
                </a:lnTo>
                <a:lnTo>
                  <a:pt x="38" y="427"/>
                </a:lnTo>
                <a:lnTo>
                  <a:pt x="35" y="426"/>
                </a:lnTo>
                <a:lnTo>
                  <a:pt x="37" y="416"/>
                </a:lnTo>
                <a:lnTo>
                  <a:pt x="44" y="413"/>
                </a:lnTo>
                <a:lnTo>
                  <a:pt x="51" y="415"/>
                </a:lnTo>
                <a:lnTo>
                  <a:pt x="54" y="416"/>
                </a:lnTo>
                <a:lnTo>
                  <a:pt x="62" y="430"/>
                </a:lnTo>
                <a:lnTo>
                  <a:pt x="71" y="435"/>
                </a:lnTo>
                <a:lnTo>
                  <a:pt x="78" y="436"/>
                </a:lnTo>
                <a:lnTo>
                  <a:pt x="81" y="436"/>
                </a:lnTo>
                <a:lnTo>
                  <a:pt x="86" y="435"/>
                </a:lnTo>
                <a:lnTo>
                  <a:pt x="85" y="426"/>
                </a:lnTo>
                <a:lnTo>
                  <a:pt x="81" y="418"/>
                </a:lnTo>
                <a:lnTo>
                  <a:pt x="78" y="413"/>
                </a:lnTo>
                <a:lnTo>
                  <a:pt x="70" y="405"/>
                </a:lnTo>
                <a:lnTo>
                  <a:pt x="70" y="400"/>
                </a:lnTo>
                <a:lnTo>
                  <a:pt x="74" y="397"/>
                </a:lnTo>
                <a:lnTo>
                  <a:pt x="76" y="396"/>
                </a:lnTo>
                <a:lnTo>
                  <a:pt x="78" y="387"/>
                </a:lnTo>
                <a:lnTo>
                  <a:pt x="76" y="385"/>
                </a:lnTo>
                <a:lnTo>
                  <a:pt x="73" y="385"/>
                </a:lnTo>
                <a:lnTo>
                  <a:pt x="70" y="386"/>
                </a:lnTo>
                <a:lnTo>
                  <a:pt x="55" y="397"/>
                </a:lnTo>
                <a:lnTo>
                  <a:pt x="49" y="393"/>
                </a:lnTo>
                <a:lnTo>
                  <a:pt x="51" y="384"/>
                </a:lnTo>
                <a:lnTo>
                  <a:pt x="55" y="374"/>
                </a:lnTo>
                <a:lnTo>
                  <a:pt x="59" y="371"/>
                </a:lnTo>
                <a:lnTo>
                  <a:pt x="65" y="361"/>
                </a:lnTo>
                <a:lnTo>
                  <a:pt x="69" y="354"/>
                </a:lnTo>
                <a:lnTo>
                  <a:pt x="74" y="350"/>
                </a:lnTo>
                <a:lnTo>
                  <a:pt x="77" y="349"/>
                </a:lnTo>
                <a:lnTo>
                  <a:pt x="80" y="349"/>
                </a:lnTo>
                <a:lnTo>
                  <a:pt x="81" y="350"/>
                </a:lnTo>
                <a:lnTo>
                  <a:pt x="82" y="351"/>
                </a:lnTo>
                <a:lnTo>
                  <a:pt x="82" y="353"/>
                </a:lnTo>
                <a:lnTo>
                  <a:pt x="85" y="355"/>
                </a:lnTo>
                <a:lnTo>
                  <a:pt x="91" y="355"/>
                </a:lnTo>
                <a:lnTo>
                  <a:pt x="98" y="353"/>
                </a:lnTo>
                <a:lnTo>
                  <a:pt x="106" y="349"/>
                </a:lnTo>
                <a:lnTo>
                  <a:pt x="113" y="345"/>
                </a:lnTo>
                <a:lnTo>
                  <a:pt x="120" y="341"/>
                </a:lnTo>
                <a:lnTo>
                  <a:pt x="124" y="338"/>
                </a:lnTo>
                <a:lnTo>
                  <a:pt x="125" y="336"/>
                </a:lnTo>
                <a:lnTo>
                  <a:pt x="136" y="330"/>
                </a:lnTo>
                <a:lnTo>
                  <a:pt x="135" y="327"/>
                </a:lnTo>
                <a:lnTo>
                  <a:pt x="128" y="326"/>
                </a:lnTo>
                <a:lnTo>
                  <a:pt x="124" y="326"/>
                </a:lnTo>
                <a:lnTo>
                  <a:pt x="116" y="331"/>
                </a:lnTo>
                <a:lnTo>
                  <a:pt x="108" y="331"/>
                </a:lnTo>
                <a:lnTo>
                  <a:pt x="101" y="327"/>
                </a:lnTo>
                <a:lnTo>
                  <a:pt x="99" y="326"/>
                </a:lnTo>
                <a:lnTo>
                  <a:pt x="107" y="290"/>
                </a:lnTo>
                <a:lnTo>
                  <a:pt x="115" y="277"/>
                </a:lnTo>
                <a:lnTo>
                  <a:pt x="117" y="269"/>
                </a:lnTo>
                <a:lnTo>
                  <a:pt x="115" y="265"/>
                </a:lnTo>
                <a:lnTo>
                  <a:pt x="114" y="264"/>
                </a:lnTo>
                <a:lnTo>
                  <a:pt x="107" y="254"/>
                </a:lnTo>
                <a:lnTo>
                  <a:pt x="104" y="243"/>
                </a:lnTo>
                <a:lnTo>
                  <a:pt x="101" y="236"/>
                </a:lnTo>
                <a:lnTo>
                  <a:pt x="101" y="233"/>
                </a:lnTo>
                <a:lnTo>
                  <a:pt x="105" y="224"/>
                </a:lnTo>
                <a:lnTo>
                  <a:pt x="112" y="219"/>
                </a:lnTo>
                <a:lnTo>
                  <a:pt x="117" y="218"/>
                </a:lnTo>
                <a:lnTo>
                  <a:pt x="120" y="218"/>
                </a:lnTo>
                <a:lnTo>
                  <a:pt x="129" y="220"/>
                </a:lnTo>
                <a:lnTo>
                  <a:pt x="136" y="230"/>
                </a:lnTo>
                <a:lnTo>
                  <a:pt x="140" y="238"/>
                </a:lnTo>
                <a:lnTo>
                  <a:pt x="142" y="242"/>
                </a:lnTo>
                <a:lnTo>
                  <a:pt x="145" y="280"/>
                </a:lnTo>
                <a:lnTo>
                  <a:pt x="148" y="288"/>
                </a:lnTo>
                <a:lnTo>
                  <a:pt x="153" y="284"/>
                </a:lnTo>
                <a:lnTo>
                  <a:pt x="159" y="274"/>
                </a:lnTo>
                <a:lnTo>
                  <a:pt x="161" y="270"/>
                </a:lnTo>
                <a:lnTo>
                  <a:pt x="160" y="263"/>
                </a:lnTo>
                <a:lnTo>
                  <a:pt x="159" y="256"/>
                </a:lnTo>
                <a:lnTo>
                  <a:pt x="159" y="250"/>
                </a:lnTo>
                <a:lnTo>
                  <a:pt x="159" y="245"/>
                </a:lnTo>
                <a:lnTo>
                  <a:pt x="159" y="240"/>
                </a:lnTo>
                <a:lnTo>
                  <a:pt x="159" y="236"/>
                </a:lnTo>
                <a:lnTo>
                  <a:pt x="159" y="235"/>
                </a:lnTo>
                <a:lnTo>
                  <a:pt x="159" y="234"/>
                </a:lnTo>
                <a:lnTo>
                  <a:pt x="163" y="227"/>
                </a:lnTo>
                <a:lnTo>
                  <a:pt x="166" y="220"/>
                </a:lnTo>
                <a:lnTo>
                  <a:pt x="167" y="216"/>
                </a:lnTo>
                <a:lnTo>
                  <a:pt x="167" y="213"/>
                </a:lnTo>
                <a:lnTo>
                  <a:pt x="169" y="205"/>
                </a:lnTo>
                <a:lnTo>
                  <a:pt x="171" y="199"/>
                </a:lnTo>
                <a:lnTo>
                  <a:pt x="171" y="194"/>
                </a:lnTo>
                <a:lnTo>
                  <a:pt x="171" y="193"/>
                </a:lnTo>
                <a:lnTo>
                  <a:pt x="206" y="191"/>
                </a:lnTo>
                <a:lnTo>
                  <a:pt x="217" y="194"/>
                </a:lnTo>
                <a:lnTo>
                  <a:pt x="226" y="193"/>
                </a:lnTo>
                <a:lnTo>
                  <a:pt x="231" y="189"/>
                </a:lnTo>
                <a:lnTo>
                  <a:pt x="233" y="188"/>
                </a:lnTo>
                <a:lnTo>
                  <a:pt x="239" y="180"/>
                </a:lnTo>
                <a:lnTo>
                  <a:pt x="247" y="174"/>
                </a:lnTo>
                <a:lnTo>
                  <a:pt x="254" y="172"/>
                </a:lnTo>
                <a:lnTo>
                  <a:pt x="257" y="172"/>
                </a:lnTo>
                <a:lnTo>
                  <a:pt x="254" y="169"/>
                </a:lnTo>
                <a:lnTo>
                  <a:pt x="259" y="164"/>
                </a:lnTo>
                <a:lnTo>
                  <a:pt x="264" y="159"/>
                </a:lnTo>
                <a:lnTo>
                  <a:pt x="268" y="158"/>
                </a:lnTo>
                <a:lnTo>
                  <a:pt x="256" y="155"/>
                </a:lnTo>
                <a:lnTo>
                  <a:pt x="189" y="159"/>
                </a:lnTo>
                <a:lnTo>
                  <a:pt x="182" y="154"/>
                </a:lnTo>
                <a:lnTo>
                  <a:pt x="173" y="150"/>
                </a:lnTo>
                <a:lnTo>
                  <a:pt x="164" y="148"/>
                </a:lnTo>
                <a:lnTo>
                  <a:pt x="161" y="148"/>
                </a:lnTo>
                <a:lnTo>
                  <a:pt x="151" y="150"/>
                </a:lnTo>
                <a:lnTo>
                  <a:pt x="142" y="149"/>
                </a:lnTo>
                <a:lnTo>
                  <a:pt x="136" y="146"/>
                </a:lnTo>
                <a:lnTo>
                  <a:pt x="133" y="145"/>
                </a:lnTo>
                <a:lnTo>
                  <a:pt x="128" y="140"/>
                </a:lnTo>
                <a:lnTo>
                  <a:pt x="124" y="140"/>
                </a:lnTo>
                <a:lnTo>
                  <a:pt x="122" y="142"/>
                </a:lnTo>
                <a:lnTo>
                  <a:pt x="121" y="143"/>
                </a:lnTo>
                <a:lnTo>
                  <a:pt x="114" y="149"/>
                </a:lnTo>
                <a:lnTo>
                  <a:pt x="109" y="149"/>
                </a:lnTo>
                <a:lnTo>
                  <a:pt x="107" y="147"/>
                </a:lnTo>
                <a:lnTo>
                  <a:pt x="106" y="146"/>
                </a:lnTo>
                <a:lnTo>
                  <a:pt x="88" y="128"/>
                </a:lnTo>
                <a:lnTo>
                  <a:pt x="84" y="120"/>
                </a:lnTo>
                <a:lnTo>
                  <a:pt x="84" y="115"/>
                </a:lnTo>
                <a:lnTo>
                  <a:pt x="86" y="110"/>
                </a:lnTo>
                <a:lnTo>
                  <a:pt x="88" y="108"/>
                </a:lnTo>
                <a:lnTo>
                  <a:pt x="90" y="101"/>
                </a:lnTo>
                <a:lnTo>
                  <a:pt x="89" y="94"/>
                </a:lnTo>
                <a:lnTo>
                  <a:pt x="85" y="89"/>
                </a:lnTo>
                <a:lnTo>
                  <a:pt x="84" y="88"/>
                </a:lnTo>
                <a:lnTo>
                  <a:pt x="86" y="85"/>
                </a:lnTo>
                <a:lnTo>
                  <a:pt x="92" y="78"/>
                </a:lnTo>
                <a:lnTo>
                  <a:pt x="101" y="72"/>
                </a:lnTo>
                <a:lnTo>
                  <a:pt x="111" y="73"/>
                </a:lnTo>
                <a:lnTo>
                  <a:pt x="119" y="79"/>
                </a:lnTo>
                <a:lnTo>
                  <a:pt x="127" y="84"/>
                </a:lnTo>
                <a:lnTo>
                  <a:pt x="131" y="87"/>
                </a:lnTo>
                <a:lnTo>
                  <a:pt x="133" y="88"/>
                </a:lnTo>
                <a:lnTo>
                  <a:pt x="138" y="71"/>
                </a:lnTo>
                <a:lnTo>
                  <a:pt x="139" y="69"/>
                </a:lnTo>
                <a:lnTo>
                  <a:pt x="142" y="63"/>
                </a:lnTo>
                <a:lnTo>
                  <a:pt x="146" y="57"/>
                </a:lnTo>
                <a:lnTo>
                  <a:pt x="154" y="55"/>
                </a:lnTo>
                <a:lnTo>
                  <a:pt x="164" y="54"/>
                </a:lnTo>
                <a:lnTo>
                  <a:pt x="174" y="49"/>
                </a:lnTo>
                <a:lnTo>
                  <a:pt x="181" y="46"/>
                </a:lnTo>
                <a:lnTo>
                  <a:pt x="183" y="43"/>
                </a:lnTo>
                <a:lnTo>
                  <a:pt x="192" y="53"/>
                </a:lnTo>
                <a:lnTo>
                  <a:pt x="197" y="35"/>
                </a:lnTo>
                <a:lnTo>
                  <a:pt x="197" y="34"/>
                </a:lnTo>
                <a:lnTo>
                  <a:pt x="199" y="33"/>
                </a:lnTo>
                <a:lnTo>
                  <a:pt x="201" y="31"/>
                </a:lnTo>
                <a:lnTo>
                  <a:pt x="205" y="27"/>
                </a:lnTo>
                <a:lnTo>
                  <a:pt x="209" y="24"/>
                </a:lnTo>
                <a:lnTo>
                  <a:pt x="216" y="20"/>
                </a:lnTo>
                <a:lnTo>
                  <a:pt x="224" y="17"/>
                </a:lnTo>
                <a:lnTo>
                  <a:pt x="235" y="14"/>
                </a:lnTo>
                <a:lnTo>
                  <a:pt x="238" y="31"/>
                </a:lnTo>
                <a:lnTo>
                  <a:pt x="241" y="8"/>
                </a:lnTo>
                <a:lnTo>
                  <a:pt x="243" y="8"/>
                </a:lnTo>
                <a:lnTo>
                  <a:pt x="245" y="5"/>
                </a:lnTo>
                <a:lnTo>
                  <a:pt x="248" y="4"/>
                </a:lnTo>
                <a:lnTo>
                  <a:pt x="253" y="2"/>
                </a:lnTo>
                <a:lnTo>
                  <a:pt x="257" y="1"/>
                </a:lnTo>
                <a:lnTo>
                  <a:pt x="263" y="0"/>
                </a:lnTo>
                <a:lnTo>
                  <a:pt x="270" y="0"/>
                </a:lnTo>
                <a:lnTo>
                  <a:pt x="276" y="1"/>
                </a:lnTo>
                <a:lnTo>
                  <a:pt x="283" y="2"/>
                </a:lnTo>
                <a:lnTo>
                  <a:pt x="293" y="4"/>
                </a:lnTo>
                <a:lnTo>
                  <a:pt x="305" y="5"/>
                </a:lnTo>
                <a:lnTo>
                  <a:pt x="317" y="7"/>
                </a:lnTo>
                <a:lnTo>
                  <a:pt x="329" y="8"/>
                </a:lnTo>
                <a:lnTo>
                  <a:pt x="338" y="9"/>
                </a:lnTo>
                <a:lnTo>
                  <a:pt x="345" y="10"/>
                </a:lnTo>
                <a:lnTo>
                  <a:pt x="347" y="10"/>
                </a:lnTo>
                <a:lnTo>
                  <a:pt x="347" y="27"/>
                </a:lnTo>
                <a:lnTo>
                  <a:pt x="357" y="16"/>
                </a:lnTo>
                <a:lnTo>
                  <a:pt x="359" y="16"/>
                </a:lnTo>
                <a:lnTo>
                  <a:pt x="362" y="16"/>
                </a:lnTo>
                <a:lnTo>
                  <a:pt x="367" y="15"/>
                </a:lnTo>
                <a:lnTo>
                  <a:pt x="373" y="15"/>
                </a:lnTo>
                <a:lnTo>
                  <a:pt x="379" y="16"/>
                </a:lnTo>
                <a:lnTo>
                  <a:pt x="386" y="17"/>
                </a:lnTo>
                <a:lnTo>
                  <a:pt x="392" y="20"/>
                </a:lnTo>
                <a:lnTo>
                  <a:pt x="396" y="24"/>
                </a:lnTo>
                <a:lnTo>
                  <a:pt x="406" y="34"/>
                </a:lnTo>
                <a:lnTo>
                  <a:pt x="414" y="43"/>
                </a:lnTo>
                <a:lnTo>
                  <a:pt x="419" y="50"/>
                </a:lnTo>
                <a:lnTo>
                  <a:pt x="422" y="54"/>
                </a:lnTo>
                <a:lnTo>
                  <a:pt x="413" y="63"/>
                </a:lnTo>
                <a:lnTo>
                  <a:pt x="414" y="62"/>
                </a:lnTo>
                <a:lnTo>
                  <a:pt x="417" y="59"/>
                </a:lnTo>
                <a:lnTo>
                  <a:pt x="423" y="58"/>
                </a:lnTo>
                <a:lnTo>
                  <a:pt x="431" y="63"/>
                </a:lnTo>
                <a:lnTo>
                  <a:pt x="434" y="68"/>
                </a:lnTo>
                <a:lnTo>
                  <a:pt x="438" y="72"/>
                </a:lnTo>
                <a:lnTo>
                  <a:pt x="439" y="77"/>
                </a:lnTo>
                <a:lnTo>
                  <a:pt x="440" y="82"/>
                </a:lnTo>
                <a:lnTo>
                  <a:pt x="440" y="88"/>
                </a:lnTo>
                <a:lnTo>
                  <a:pt x="438" y="94"/>
                </a:lnTo>
                <a:lnTo>
                  <a:pt x="437" y="100"/>
                </a:lnTo>
                <a:lnTo>
                  <a:pt x="433" y="105"/>
                </a:lnTo>
                <a:lnTo>
                  <a:pt x="431" y="117"/>
                </a:lnTo>
                <a:lnTo>
                  <a:pt x="434" y="127"/>
                </a:lnTo>
                <a:lnTo>
                  <a:pt x="440" y="134"/>
                </a:lnTo>
                <a:lnTo>
                  <a:pt x="442" y="1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727" name="Freeform 151"/>
          <p:cNvSpPr>
            <a:spLocks/>
          </p:cNvSpPr>
          <p:nvPr/>
        </p:nvSpPr>
        <p:spPr bwMode="auto">
          <a:xfrm>
            <a:off x="2609901" y="2154238"/>
            <a:ext cx="320675" cy="425450"/>
          </a:xfrm>
          <a:custGeom>
            <a:avLst/>
            <a:gdLst>
              <a:gd name="T0" fmla="*/ 2147483647 w 455"/>
              <a:gd name="T1" fmla="*/ 2147483647 h 534"/>
              <a:gd name="T2" fmla="*/ 2147483647 w 455"/>
              <a:gd name="T3" fmla="*/ 2147483647 h 534"/>
              <a:gd name="T4" fmla="*/ 2147483647 w 455"/>
              <a:gd name="T5" fmla="*/ 2147483647 h 534"/>
              <a:gd name="T6" fmla="*/ 2147483647 w 455"/>
              <a:gd name="T7" fmla="*/ 2147483647 h 534"/>
              <a:gd name="T8" fmla="*/ 2147483647 w 455"/>
              <a:gd name="T9" fmla="*/ 2147483647 h 534"/>
              <a:gd name="T10" fmla="*/ 2147483647 w 455"/>
              <a:gd name="T11" fmla="*/ 2147483647 h 534"/>
              <a:gd name="T12" fmla="*/ 2147483647 w 455"/>
              <a:gd name="T13" fmla="*/ 2147483647 h 534"/>
              <a:gd name="T14" fmla="*/ 2147483647 w 455"/>
              <a:gd name="T15" fmla="*/ 2147483647 h 534"/>
              <a:gd name="T16" fmla="*/ 2147483647 w 455"/>
              <a:gd name="T17" fmla="*/ 2147483647 h 534"/>
              <a:gd name="T18" fmla="*/ 2147483647 w 455"/>
              <a:gd name="T19" fmla="*/ 2147483647 h 534"/>
              <a:gd name="T20" fmla="*/ 2147483647 w 455"/>
              <a:gd name="T21" fmla="*/ 2147483647 h 534"/>
              <a:gd name="T22" fmla="*/ 2147483647 w 455"/>
              <a:gd name="T23" fmla="*/ 2147483647 h 534"/>
              <a:gd name="T24" fmla="*/ 2147483647 w 455"/>
              <a:gd name="T25" fmla="*/ 2147483647 h 534"/>
              <a:gd name="T26" fmla="*/ 2147483647 w 455"/>
              <a:gd name="T27" fmla="*/ 2147483647 h 534"/>
              <a:gd name="T28" fmla="*/ 2147483647 w 455"/>
              <a:gd name="T29" fmla="*/ 2147483647 h 534"/>
              <a:gd name="T30" fmla="*/ 2147483647 w 455"/>
              <a:gd name="T31" fmla="*/ 2147483647 h 534"/>
              <a:gd name="T32" fmla="*/ 2147483647 w 455"/>
              <a:gd name="T33" fmla="*/ 2147483647 h 534"/>
              <a:gd name="T34" fmla="*/ 2147483647 w 455"/>
              <a:gd name="T35" fmla="*/ 2147483647 h 534"/>
              <a:gd name="T36" fmla="*/ 2147483647 w 455"/>
              <a:gd name="T37" fmla="*/ 2147483647 h 534"/>
              <a:gd name="T38" fmla="*/ 2147483647 w 455"/>
              <a:gd name="T39" fmla="*/ 2147483647 h 534"/>
              <a:gd name="T40" fmla="*/ 2147483647 w 455"/>
              <a:gd name="T41" fmla="*/ 2147483647 h 534"/>
              <a:gd name="T42" fmla="*/ 2147483647 w 455"/>
              <a:gd name="T43" fmla="*/ 2147483647 h 534"/>
              <a:gd name="T44" fmla="*/ 0 w 455"/>
              <a:gd name="T45" fmla="*/ 2147483647 h 534"/>
              <a:gd name="T46" fmla="*/ 2147483647 w 455"/>
              <a:gd name="T47" fmla="*/ 2147483647 h 534"/>
              <a:gd name="T48" fmla="*/ 2147483647 w 455"/>
              <a:gd name="T49" fmla="*/ 2147483647 h 534"/>
              <a:gd name="T50" fmla="*/ 2147483647 w 455"/>
              <a:gd name="T51" fmla="*/ 2147483647 h 534"/>
              <a:gd name="T52" fmla="*/ 2147483647 w 455"/>
              <a:gd name="T53" fmla="*/ 2147483647 h 534"/>
              <a:gd name="T54" fmla="*/ 2147483647 w 455"/>
              <a:gd name="T55" fmla="*/ 2147483647 h 534"/>
              <a:gd name="T56" fmla="*/ 2147483647 w 455"/>
              <a:gd name="T57" fmla="*/ 2147483647 h 534"/>
              <a:gd name="T58" fmla="*/ 2147483647 w 455"/>
              <a:gd name="T59" fmla="*/ 2147483647 h 534"/>
              <a:gd name="T60" fmla="*/ 2147483647 w 455"/>
              <a:gd name="T61" fmla="*/ 2147483647 h 534"/>
              <a:gd name="T62" fmla="*/ 2147483647 w 455"/>
              <a:gd name="T63" fmla="*/ 2147483647 h 534"/>
              <a:gd name="T64" fmla="*/ 2147483647 w 455"/>
              <a:gd name="T65" fmla="*/ 2147483647 h 534"/>
              <a:gd name="T66" fmla="*/ 2147483647 w 455"/>
              <a:gd name="T67" fmla="*/ 2147483647 h 534"/>
              <a:gd name="T68" fmla="*/ 2147483647 w 455"/>
              <a:gd name="T69" fmla="*/ 2147483647 h 534"/>
              <a:gd name="T70" fmla="*/ 2147483647 w 455"/>
              <a:gd name="T71" fmla="*/ 2147483647 h 534"/>
              <a:gd name="T72" fmla="*/ 2147483647 w 455"/>
              <a:gd name="T73" fmla="*/ 2147483647 h 534"/>
              <a:gd name="T74" fmla="*/ 2147483647 w 455"/>
              <a:gd name="T75" fmla="*/ 2147483647 h 534"/>
              <a:gd name="T76" fmla="*/ 2147483647 w 455"/>
              <a:gd name="T77" fmla="*/ 2147483647 h 534"/>
              <a:gd name="T78" fmla="*/ 2147483647 w 455"/>
              <a:gd name="T79" fmla="*/ 2147483647 h 534"/>
              <a:gd name="T80" fmla="*/ 2147483647 w 455"/>
              <a:gd name="T81" fmla="*/ 2147483647 h 534"/>
              <a:gd name="T82" fmla="*/ 2147483647 w 455"/>
              <a:gd name="T83" fmla="*/ 2147483647 h 534"/>
              <a:gd name="T84" fmla="*/ 2147483647 w 455"/>
              <a:gd name="T85" fmla="*/ 2147483647 h 534"/>
              <a:gd name="T86" fmla="*/ 2147483647 w 455"/>
              <a:gd name="T87" fmla="*/ 2147483647 h 534"/>
              <a:gd name="T88" fmla="*/ 2147483647 w 455"/>
              <a:gd name="T89" fmla="*/ 2147483647 h 534"/>
              <a:gd name="T90" fmla="*/ 2147483647 w 455"/>
              <a:gd name="T91" fmla="*/ 2147483647 h 534"/>
              <a:gd name="T92" fmla="*/ 2147483647 w 455"/>
              <a:gd name="T93" fmla="*/ 2147483647 h 534"/>
              <a:gd name="T94" fmla="*/ 2147483647 w 455"/>
              <a:gd name="T95" fmla="*/ 2147483647 h 534"/>
              <a:gd name="T96" fmla="*/ 2147483647 w 455"/>
              <a:gd name="T97" fmla="*/ 2147483647 h 534"/>
              <a:gd name="T98" fmla="*/ 2147483647 w 455"/>
              <a:gd name="T99" fmla="*/ 2147483647 h 534"/>
              <a:gd name="T100" fmla="*/ 2147483647 w 455"/>
              <a:gd name="T101" fmla="*/ 2147483647 h 534"/>
              <a:gd name="T102" fmla="*/ 2147483647 w 455"/>
              <a:gd name="T103" fmla="*/ 2147483647 h 534"/>
              <a:gd name="T104" fmla="*/ 2147483647 w 455"/>
              <a:gd name="T105" fmla="*/ 2147483647 h 534"/>
              <a:gd name="T106" fmla="*/ 2147483647 w 455"/>
              <a:gd name="T107" fmla="*/ 2147483647 h 534"/>
              <a:gd name="T108" fmla="*/ 2147483647 w 455"/>
              <a:gd name="T109" fmla="*/ 2147483647 h 534"/>
              <a:gd name="T110" fmla="*/ 2147483647 w 455"/>
              <a:gd name="T111" fmla="*/ 2147483647 h 534"/>
              <a:gd name="T112" fmla="*/ 2147483647 w 455"/>
              <a:gd name="T113" fmla="*/ 2147483647 h 534"/>
              <a:gd name="T114" fmla="*/ 2147483647 w 455"/>
              <a:gd name="T115" fmla="*/ 2147483647 h 534"/>
              <a:gd name="T116" fmla="*/ 2147483647 w 455"/>
              <a:gd name="T117" fmla="*/ 2147483647 h 53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55"/>
              <a:gd name="T178" fmla="*/ 0 h 534"/>
              <a:gd name="T179" fmla="*/ 455 w 455"/>
              <a:gd name="T180" fmla="*/ 534 h 53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55" h="534">
                <a:moveTo>
                  <a:pt x="442" y="136"/>
                </a:moveTo>
                <a:lnTo>
                  <a:pt x="455" y="161"/>
                </a:lnTo>
                <a:lnTo>
                  <a:pt x="445" y="165"/>
                </a:lnTo>
                <a:lnTo>
                  <a:pt x="437" y="168"/>
                </a:lnTo>
                <a:lnTo>
                  <a:pt x="429" y="168"/>
                </a:lnTo>
                <a:lnTo>
                  <a:pt x="423" y="168"/>
                </a:lnTo>
                <a:lnTo>
                  <a:pt x="417" y="166"/>
                </a:lnTo>
                <a:lnTo>
                  <a:pt x="413" y="164"/>
                </a:lnTo>
                <a:lnTo>
                  <a:pt x="409" y="163"/>
                </a:lnTo>
                <a:lnTo>
                  <a:pt x="407" y="162"/>
                </a:lnTo>
                <a:lnTo>
                  <a:pt x="396" y="159"/>
                </a:lnTo>
                <a:lnTo>
                  <a:pt x="391" y="161"/>
                </a:lnTo>
                <a:lnTo>
                  <a:pt x="390" y="163"/>
                </a:lnTo>
                <a:lnTo>
                  <a:pt x="390" y="165"/>
                </a:lnTo>
                <a:lnTo>
                  <a:pt x="392" y="170"/>
                </a:lnTo>
                <a:lnTo>
                  <a:pt x="395" y="173"/>
                </a:lnTo>
                <a:lnTo>
                  <a:pt x="398" y="176"/>
                </a:lnTo>
                <a:lnTo>
                  <a:pt x="399" y="177"/>
                </a:lnTo>
                <a:lnTo>
                  <a:pt x="402" y="181"/>
                </a:lnTo>
                <a:lnTo>
                  <a:pt x="399" y="184"/>
                </a:lnTo>
                <a:lnTo>
                  <a:pt x="392" y="184"/>
                </a:lnTo>
                <a:lnTo>
                  <a:pt x="388" y="184"/>
                </a:lnTo>
                <a:lnTo>
                  <a:pt x="384" y="186"/>
                </a:lnTo>
                <a:lnTo>
                  <a:pt x="383" y="189"/>
                </a:lnTo>
                <a:lnTo>
                  <a:pt x="383" y="192"/>
                </a:lnTo>
                <a:lnTo>
                  <a:pt x="383" y="193"/>
                </a:lnTo>
                <a:lnTo>
                  <a:pt x="407" y="193"/>
                </a:lnTo>
                <a:lnTo>
                  <a:pt x="413" y="196"/>
                </a:lnTo>
                <a:lnTo>
                  <a:pt x="413" y="200"/>
                </a:lnTo>
                <a:lnTo>
                  <a:pt x="409" y="202"/>
                </a:lnTo>
                <a:lnTo>
                  <a:pt x="407" y="203"/>
                </a:lnTo>
                <a:lnTo>
                  <a:pt x="401" y="205"/>
                </a:lnTo>
                <a:lnTo>
                  <a:pt x="399" y="210"/>
                </a:lnTo>
                <a:lnTo>
                  <a:pt x="400" y="213"/>
                </a:lnTo>
                <a:lnTo>
                  <a:pt x="401" y="216"/>
                </a:lnTo>
                <a:lnTo>
                  <a:pt x="426" y="212"/>
                </a:lnTo>
                <a:lnTo>
                  <a:pt x="430" y="222"/>
                </a:lnTo>
                <a:lnTo>
                  <a:pt x="425" y="226"/>
                </a:lnTo>
                <a:lnTo>
                  <a:pt x="418" y="228"/>
                </a:lnTo>
                <a:lnTo>
                  <a:pt x="415" y="228"/>
                </a:lnTo>
                <a:lnTo>
                  <a:pt x="401" y="231"/>
                </a:lnTo>
                <a:lnTo>
                  <a:pt x="391" y="234"/>
                </a:lnTo>
                <a:lnTo>
                  <a:pt x="382" y="239"/>
                </a:lnTo>
                <a:lnTo>
                  <a:pt x="375" y="243"/>
                </a:lnTo>
                <a:lnTo>
                  <a:pt x="369" y="248"/>
                </a:lnTo>
                <a:lnTo>
                  <a:pt x="365" y="253"/>
                </a:lnTo>
                <a:lnTo>
                  <a:pt x="364" y="255"/>
                </a:lnTo>
                <a:lnTo>
                  <a:pt x="363" y="256"/>
                </a:lnTo>
                <a:lnTo>
                  <a:pt x="355" y="264"/>
                </a:lnTo>
                <a:lnTo>
                  <a:pt x="348" y="270"/>
                </a:lnTo>
                <a:lnTo>
                  <a:pt x="341" y="273"/>
                </a:lnTo>
                <a:lnTo>
                  <a:pt x="336" y="276"/>
                </a:lnTo>
                <a:lnTo>
                  <a:pt x="330" y="276"/>
                </a:lnTo>
                <a:lnTo>
                  <a:pt x="326" y="276"/>
                </a:lnTo>
                <a:lnTo>
                  <a:pt x="324" y="276"/>
                </a:lnTo>
                <a:lnTo>
                  <a:pt x="323" y="276"/>
                </a:lnTo>
                <a:lnTo>
                  <a:pt x="329" y="284"/>
                </a:lnTo>
                <a:lnTo>
                  <a:pt x="317" y="299"/>
                </a:lnTo>
                <a:lnTo>
                  <a:pt x="313" y="300"/>
                </a:lnTo>
                <a:lnTo>
                  <a:pt x="308" y="303"/>
                </a:lnTo>
                <a:lnTo>
                  <a:pt x="303" y="307"/>
                </a:lnTo>
                <a:lnTo>
                  <a:pt x="302" y="308"/>
                </a:lnTo>
                <a:lnTo>
                  <a:pt x="306" y="313"/>
                </a:lnTo>
                <a:lnTo>
                  <a:pt x="301" y="320"/>
                </a:lnTo>
                <a:lnTo>
                  <a:pt x="294" y="327"/>
                </a:lnTo>
                <a:lnTo>
                  <a:pt x="291" y="330"/>
                </a:lnTo>
                <a:lnTo>
                  <a:pt x="278" y="322"/>
                </a:lnTo>
                <a:lnTo>
                  <a:pt x="263" y="331"/>
                </a:lnTo>
                <a:lnTo>
                  <a:pt x="256" y="328"/>
                </a:lnTo>
                <a:lnTo>
                  <a:pt x="247" y="335"/>
                </a:lnTo>
                <a:lnTo>
                  <a:pt x="240" y="343"/>
                </a:lnTo>
                <a:lnTo>
                  <a:pt x="238" y="347"/>
                </a:lnTo>
                <a:lnTo>
                  <a:pt x="235" y="355"/>
                </a:lnTo>
                <a:lnTo>
                  <a:pt x="229" y="359"/>
                </a:lnTo>
                <a:lnTo>
                  <a:pt x="224" y="361"/>
                </a:lnTo>
                <a:lnTo>
                  <a:pt x="222" y="361"/>
                </a:lnTo>
                <a:lnTo>
                  <a:pt x="214" y="362"/>
                </a:lnTo>
                <a:lnTo>
                  <a:pt x="210" y="366"/>
                </a:lnTo>
                <a:lnTo>
                  <a:pt x="210" y="372"/>
                </a:lnTo>
                <a:lnTo>
                  <a:pt x="210" y="374"/>
                </a:lnTo>
                <a:lnTo>
                  <a:pt x="217" y="373"/>
                </a:lnTo>
                <a:lnTo>
                  <a:pt x="225" y="376"/>
                </a:lnTo>
                <a:lnTo>
                  <a:pt x="232" y="379"/>
                </a:lnTo>
                <a:lnTo>
                  <a:pt x="236" y="380"/>
                </a:lnTo>
                <a:lnTo>
                  <a:pt x="237" y="387"/>
                </a:lnTo>
                <a:lnTo>
                  <a:pt x="231" y="393"/>
                </a:lnTo>
                <a:lnTo>
                  <a:pt x="222" y="397"/>
                </a:lnTo>
                <a:lnTo>
                  <a:pt x="218" y="399"/>
                </a:lnTo>
                <a:lnTo>
                  <a:pt x="215" y="405"/>
                </a:lnTo>
                <a:lnTo>
                  <a:pt x="210" y="411"/>
                </a:lnTo>
                <a:lnTo>
                  <a:pt x="205" y="416"/>
                </a:lnTo>
                <a:lnTo>
                  <a:pt x="202" y="417"/>
                </a:lnTo>
                <a:lnTo>
                  <a:pt x="200" y="426"/>
                </a:lnTo>
                <a:lnTo>
                  <a:pt x="197" y="434"/>
                </a:lnTo>
                <a:lnTo>
                  <a:pt x="191" y="440"/>
                </a:lnTo>
                <a:lnTo>
                  <a:pt x="185" y="445"/>
                </a:lnTo>
                <a:lnTo>
                  <a:pt x="179" y="448"/>
                </a:lnTo>
                <a:lnTo>
                  <a:pt x="174" y="450"/>
                </a:lnTo>
                <a:lnTo>
                  <a:pt x="170" y="451"/>
                </a:lnTo>
                <a:lnTo>
                  <a:pt x="169" y="451"/>
                </a:lnTo>
                <a:lnTo>
                  <a:pt x="164" y="448"/>
                </a:lnTo>
                <a:lnTo>
                  <a:pt x="161" y="449"/>
                </a:lnTo>
                <a:lnTo>
                  <a:pt x="156" y="453"/>
                </a:lnTo>
                <a:lnTo>
                  <a:pt x="154" y="457"/>
                </a:lnTo>
                <a:lnTo>
                  <a:pt x="152" y="463"/>
                </a:lnTo>
                <a:lnTo>
                  <a:pt x="150" y="467"/>
                </a:lnTo>
                <a:lnTo>
                  <a:pt x="148" y="472"/>
                </a:lnTo>
                <a:lnTo>
                  <a:pt x="148" y="473"/>
                </a:lnTo>
                <a:lnTo>
                  <a:pt x="153" y="480"/>
                </a:lnTo>
                <a:lnTo>
                  <a:pt x="155" y="489"/>
                </a:lnTo>
                <a:lnTo>
                  <a:pt x="155" y="499"/>
                </a:lnTo>
                <a:lnTo>
                  <a:pt x="155" y="502"/>
                </a:lnTo>
                <a:lnTo>
                  <a:pt x="152" y="516"/>
                </a:lnTo>
                <a:lnTo>
                  <a:pt x="145" y="523"/>
                </a:lnTo>
                <a:lnTo>
                  <a:pt x="138" y="525"/>
                </a:lnTo>
                <a:lnTo>
                  <a:pt x="135" y="525"/>
                </a:lnTo>
                <a:lnTo>
                  <a:pt x="121" y="532"/>
                </a:lnTo>
                <a:lnTo>
                  <a:pt x="112" y="534"/>
                </a:lnTo>
                <a:lnTo>
                  <a:pt x="105" y="534"/>
                </a:lnTo>
                <a:lnTo>
                  <a:pt x="99" y="532"/>
                </a:lnTo>
                <a:lnTo>
                  <a:pt x="97" y="530"/>
                </a:lnTo>
                <a:lnTo>
                  <a:pt x="96" y="526"/>
                </a:lnTo>
                <a:lnTo>
                  <a:pt x="94" y="524"/>
                </a:lnTo>
                <a:lnTo>
                  <a:pt x="94" y="523"/>
                </a:lnTo>
                <a:lnTo>
                  <a:pt x="86" y="512"/>
                </a:lnTo>
                <a:lnTo>
                  <a:pt x="76" y="508"/>
                </a:lnTo>
                <a:lnTo>
                  <a:pt x="67" y="507"/>
                </a:lnTo>
                <a:lnTo>
                  <a:pt x="63" y="507"/>
                </a:lnTo>
                <a:lnTo>
                  <a:pt x="52" y="512"/>
                </a:lnTo>
                <a:lnTo>
                  <a:pt x="42" y="509"/>
                </a:lnTo>
                <a:lnTo>
                  <a:pt x="35" y="502"/>
                </a:lnTo>
                <a:lnTo>
                  <a:pt x="32" y="499"/>
                </a:lnTo>
                <a:lnTo>
                  <a:pt x="13" y="489"/>
                </a:lnTo>
                <a:lnTo>
                  <a:pt x="4" y="481"/>
                </a:lnTo>
                <a:lnTo>
                  <a:pt x="0" y="476"/>
                </a:lnTo>
                <a:lnTo>
                  <a:pt x="0" y="473"/>
                </a:lnTo>
                <a:lnTo>
                  <a:pt x="8" y="457"/>
                </a:lnTo>
                <a:lnTo>
                  <a:pt x="19" y="448"/>
                </a:lnTo>
                <a:lnTo>
                  <a:pt x="27" y="445"/>
                </a:lnTo>
                <a:lnTo>
                  <a:pt x="30" y="443"/>
                </a:lnTo>
                <a:lnTo>
                  <a:pt x="44" y="436"/>
                </a:lnTo>
                <a:lnTo>
                  <a:pt x="45" y="431"/>
                </a:lnTo>
                <a:lnTo>
                  <a:pt x="38" y="427"/>
                </a:lnTo>
                <a:lnTo>
                  <a:pt x="35" y="426"/>
                </a:lnTo>
                <a:lnTo>
                  <a:pt x="37" y="416"/>
                </a:lnTo>
                <a:lnTo>
                  <a:pt x="44" y="413"/>
                </a:lnTo>
                <a:lnTo>
                  <a:pt x="51" y="415"/>
                </a:lnTo>
                <a:lnTo>
                  <a:pt x="54" y="416"/>
                </a:lnTo>
                <a:lnTo>
                  <a:pt x="62" y="430"/>
                </a:lnTo>
                <a:lnTo>
                  <a:pt x="71" y="435"/>
                </a:lnTo>
                <a:lnTo>
                  <a:pt x="78" y="436"/>
                </a:lnTo>
                <a:lnTo>
                  <a:pt x="81" y="436"/>
                </a:lnTo>
                <a:lnTo>
                  <a:pt x="86" y="435"/>
                </a:lnTo>
                <a:lnTo>
                  <a:pt x="85" y="426"/>
                </a:lnTo>
                <a:lnTo>
                  <a:pt x="81" y="418"/>
                </a:lnTo>
                <a:lnTo>
                  <a:pt x="78" y="413"/>
                </a:lnTo>
                <a:lnTo>
                  <a:pt x="70" y="405"/>
                </a:lnTo>
                <a:lnTo>
                  <a:pt x="70" y="400"/>
                </a:lnTo>
                <a:lnTo>
                  <a:pt x="74" y="397"/>
                </a:lnTo>
                <a:lnTo>
                  <a:pt x="76" y="396"/>
                </a:lnTo>
                <a:lnTo>
                  <a:pt x="78" y="387"/>
                </a:lnTo>
                <a:lnTo>
                  <a:pt x="76" y="385"/>
                </a:lnTo>
                <a:lnTo>
                  <a:pt x="73" y="385"/>
                </a:lnTo>
                <a:lnTo>
                  <a:pt x="70" y="386"/>
                </a:lnTo>
                <a:lnTo>
                  <a:pt x="55" y="397"/>
                </a:lnTo>
                <a:lnTo>
                  <a:pt x="49" y="393"/>
                </a:lnTo>
                <a:lnTo>
                  <a:pt x="51" y="384"/>
                </a:lnTo>
                <a:lnTo>
                  <a:pt x="55" y="374"/>
                </a:lnTo>
                <a:lnTo>
                  <a:pt x="59" y="371"/>
                </a:lnTo>
                <a:lnTo>
                  <a:pt x="65" y="361"/>
                </a:lnTo>
                <a:lnTo>
                  <a:pt x="69" y="354"/>
                </a:lnTo>
                <a:lnTo>
                  <a:pt x="74" y="350"/>
                </a:lnTo>
                <a:lnTo>
                  <a:pt x="77" y="349"/>
                </a:lnTo>
                <a:lnTo>
                  <a:pt x="80" y="349"/>
                </a:lnTo>
                <a:lnTo>
                  <a:pt x="81" y="350"/>
                </a:lnTo>
                <a:lnTo>
                  <a:pt x="82" y="351"/>
                </a:lnTo>
                <a:lnTo>
                  <a:pt x="82" y="353"/>
                </a:lnTo>
                <a:lnTo>
                  <a:pt x="85" y="355"/>
                </a:lnTo>
                <a:lnTo>
                  <a:pt x="91" y="355"/>
                </a:lnTo>
                <a:lnTo>
                  <a:pt x="98" y="353"/>
                </a:lnTo>
                <a:lnTo>
                  <a:pt x="106" y="349"/>
                </a:lnTo>
                <a:lnTo>
                  <a:pt x="113" y="345"/>
                </a:lnTo>
                <a:lnTo>
                  <a:pt x="120" y="341"/>
                </a:lnTo>
                <a:lnTo>
                  <a:pt x="124" y="338"/>
                </a:lnTo>
                <a:lnTo>
                  <a:pt x="125" y="336"/>
                </a:lnTo>
                <a:lnTo>
                  <a:pt x="136" y="330"/>
                </a:lnTo>
                <a:lnTo>
                  <a:pt x="135" y="327"/>
                </a:lnTo>
                <a:lnTo>
                  <a:pt x="128" y="326"/>
                </a:lnTo>
                <a:lnTo>
                  <a:pt x="124" y="326"/>
                </a:lnTo>
                <a:lnTo>
                  <a:pt x="116" y="331"/>
                </a:lnTo>
                <a:lnTo>
                  <a:pt x="108" y="331"/>
                </a:lnTo>
                <a:lnTo>
                  <a:pt x="101" y="327"/>
                </a:lnTo>
                <a:lnTo>
                  <a:pt x="99" y="326"/>
                </a:lnTo>
                <a:lnTo>
                  <a:pt x="107" y="290"/>
                </a:lnTo>
                <a:lnTo>
                  <a:pt x="115" y="277"/>
                </a:lnTo>
                <a:lnTo>
                  <a:pt x="117" y="269"/>
                </a:lnTo>
                <a:lnTo>
                  <a:pt x="115" y="265"/>
                </a:lnTo>
                <a:lnTo>
                  <a:pt x="114" y="264"/>
                </a:lnTo>
                <a:lnTo>
                  <a:pt x="107" y="254"/>
                </a:lnTo>
                <a:lnTo>
                  <a:pt x="104" y="243"/>
                </a:lnTo>
                <a:lnTo>
                  <a:pt x="101" y="236"/>
                </a:lnTo>
                <a:lnTo>
                  <a:pt x="101" y="233"/>
                </a:lnTo>
                <a:lnTo>
                  <a:pt x="105" y="224"/>
                </a:lnTo>
                <a:lnTo>
                  <a:pt x="112" y="219"/>
                </a:lnTo>
                <a:lnTo>
                  <a:pt x="117" y="218"/>
                </a:lnTo>
                <a:lnTo>
                  <a:pt x="120" y="218"/>
                </a:lnTo>
                <a:lnTo>
                  <a:pt x="129" y="220"/>
                </a:lnTo>
                <a:lnTo>
                  <a:pt x="136" y="230"/>
                </a:lnTo>
                <a:lnTo>
                  <a:pt x="140" y="238"/>
                </a:lnTo>
                <a:lnTo>
                  <a:pt x="142" y="242"/>
                </a:lnTo>
                <a:lnTo>
                  <a:pt x="145" y="280"/>
                </a:lnTo>
                <a:lnTo>
                  <a:pt x="148" y="288"/>
                </a:lnTo>
                <a:lnTo>
                  <a:pt x="153" y="284"/>
                </a:lnTo>
                <a:lnTo>
                  <a:pt x="159" y="274"/>
                </a:lnTo>
                <a:lnTo>
                  <a:pt x="161" y="270"/>
                </a:lnTo>
                <a:lnTo>
                  <a:pt x="160" y="263"/>
                </a:lnTo>
                <a:lnTo>
                  <a:pt x="159" y="256"/>
                </a:lnTo>
                <a:lnTo>
                  <a:pt x="159" y="250"/>
                </a:lnTo>
                <a:lnTo>
                  <a:pt x="159" y="245"/>
                </a:lnTo>
                <a:lnTo>
                  <a:pt x="159" y="240"/>
                </a:lnTo>
                <a:lnTo>
                  <a:pt x="159" y="236"/>
                </a:lnTo>
                <a:lnTo>
                  <a:pt x="159" y="235"/>
                </a:lnTo>
                <a:lnTo>
                  <a:pt x="159" y="234"/>
                </a:lnTo>
                <a:lnTo>
                  <a:pt x="163" y="227"/>
                </a:lnTo>
                <a:lnTo>
                  <a:pt x="166" y="220"/>
                </a:lnTo>
                <a:lnTo>
                  <a:pt x="167" y="216"/>
                </a:lnTo>
                <a:lnTo>
                  <a:pt x="167" y="213"/>
                </a:lnTo>
                <a:lnTo>
                  <a:pt x="169" y="205"/>
                </a:lnTo>
                <a:lnTo>
                  <a:pt x="171" y="199"/>
                </a:lnTo>
                <a:lnTo>
                  <a:pt x="171" y="194"/>
                </a:lnTo>
                <a:lnTo>
                  <a:pt x="171" y="193"/>
                </a:lnTo>
                <a:lnTo>
                  <a:pt x="206" y="191"/>
                </a:lnTo>
                <a:lnTo>
                  <a:pt x="217" y="194"/>
                </a:lnTo>
                <a:lnTo>
                  <a:pt x="226" y="193"/>
                </a:lnTo>
                <a:lnTo>
                  <a:pt x="231" y="189"/>
                </a:lnTo>
                <a:lnTo>
                  <a:pt x="233" y="188"/>
                </a:lnTo>
                <a:lnTo>
                  <a:pt x="239" y="180"/>
                </a:lnTo>
                <a:lnTo>
                  <a:pt x="247" y="174"/>
                </a:lnTo>
                <a:lnTo>
                  <a:pt x="254" y="172"/>
                </a:lnTo>
                <a:lnTo>
                  <a:pt x="257" y="172"/>
                </a:lnTo>
                <a:lnTo>
                  <a:pt x="254" y="169"/>
                </a:lnTo>
                <a:lnTo>
                  <a:pt x="259" y="164"/>
                </a:lnTo>
                <a:lnTo>
                  <a:pt x="264" y="159"/>
                </a:lnTo>
                <a:lnTo>
                  <a:pt x="268" y="158"/>
                </a:lnTo>
                <a:lnTo>
                  <a:pt x="256" y="155"/>
                </a:lnTo>
                <a:lnTo>
                  <a:pt x="189" y="159"/>
                </a:lnTo>
                <a:lnTo>
                  <a:pt x="182" y="154"/>
                </a:lnTo>
                <a:lnTo>
                  <a:pt x="173" y="150"/>
                </a:lnTo>
                <a:lnTo>
                  <a:pt x="164" y="148"/>
                </a:lnTo>
                <a:lnTo>
                  <a:pt x="161" y="148"/>
                </a:lnTo>
                <a:lnTo>
                  <a:pt x="151" y="150"/>
                </a:lnTo>
                <a:lnTo>
                  <a:pt x="142" y="149"/>
                </a:lnTo>
                <a:lnTo>
                  <a:pt x="136" y="146"/>
                </a:lnTo>
                <a:lnTo>
                  <a:pt x="133" y="145"/>
                </a:lnTo>
                <a:lnTo>
                  <a:pt x="128" y="140"/>
                </a:lnTo>
                <a:lnTo>
                  <a:pt x="124" y="140"/>
                </a:lnTo>
                <a:lnTo>
                  <a:pt x="122" y="142"/>
                </a:lnTo>
                <a:lnTo>
                  <a:pt x="121" y="143"/>
                </a:lnTo>
                <a:lnTo>
                  <a:pt x="114" y="149"/>
                </a:lnTo>
                <a:lnTo>
                  <a:pt x="109" y="149"/>
                </a:lnTo>
                <a:lnTo>
                  <a:pt x="107" y="147"/>
                </a:lnTo>
                <a:lnTo>
                  <a:pt x="106" y="146"/>
                </a:lnTo>
                <a:lnTo>
                  <a:pt x="88" y="128"/>
                </a:lnTo>
                <a:lnTo>
                  <a:pt x="84" y="120"/>
                </a:lnTo>
                <a:lnTo>
                  <a:pt x="84" y="115"/>
                </a:lnTo>
                <a:lnTo>
                  <a:pt x="86" y="110"/>
                </a:lnTo>
                <a:lnTo>
                  <a:pt x="88" y="108"/>
                </a:lnTo>
                <a:lnTo>
                  <a:pt x="90" y="101"/>
                </a:lnTo>
                <a:lnTo>
                  <a:pt x="89" y="94"/>
                </a:lnTo>
                <a:lnTo>
                  <a:pt x="85" y="89"/>
                </a:lnTo>
                <a:lnTo>
                  <a:pt x="84" y="88"/>
                </a:lnTo>
                <a:lnTo>
                  <a:pt x="86" y="85"/>
                </a:lnTo>
                <a:lnTo>
                  <a:pt x="92" y="78"/>
                </a:lnTo>
                <a:lnTo>
                  <a:pt x="101" y="72"/>
                </a:lnTo>
                <a:lnTo>
                  <a:pt x="111" y="73"/>
                </a:lnTo>
                <a:lnTo>
                  <a:pt x="119" y="79"/>
                </a:lnTo>
                <a:lnTo>
                  <a:pt x="127" y="84"/>
                </a:lnTo>
                <a:lnTo>
                  <a:pt x="131" y="87"/>
                </a:lnTo>
                <a:lnTo>
                  <a:pt x="133" y="88"/>
                </a:lnTo>
                <a:lnTo>
                  <a:pt x="138" y="71"/>
                </a:lnTo>
                <a:lnTo>
                  <a:pt x="139" y="69"/>
                </a:lnTo>
                <a:lnTo>
                  <a:pt x="142" y="63"/>
                </a:lnTo>
                <a:lnTo>
                  <a:pt x="146" y="57"/>
                </a:lnTo>
                <a:lnTo>
                  <a:pt x="154" y="55"/>
                </a:lnTo>
                <a:lnTo>
                  <a:pt x="164" y="54"/>
                </a:lnTo>
                <a:lnTo>
                  <a:pt x="174" y="49"/>
                </a:lnTo>
                <a:lnTo>
                  <a:pt x="181" y="46"/>
                </a:lnTo>
                <a:lnTo>
                  <a:pt x="183" y="43"/>
                </a:lnTo>
                <a:lnTo>
                  <a:pt x="192" y="53"/>
                </a:lnTo>
                <a:lnTo>
                  <a:pt x="197" y="35"/>
                </a:lnTo>
                <a:lnTo>
                  <a:pt x="197" y="34"/>
                </a:lnTo>
                <a:lnTo>
                  <a:pt x="199" y="33"/>
                </a:lnTo>
                <a:lnTo>
                  <a:pt x="201" y="31"/>
                </a:lnTo>
                <a:lnTo>
                  <a:pt x="205" y="27"/>
                </a:lnTo>
                <a:lnTo>
                  <a:pt x="209" y="24"/>
                </a:lnTo>
                <a:lnTo>
                  <a:pt x="216" y="20"/>
                </a:lnTo>
                <a:lnTo>
                  <a:pt x="224" y="17"/>
                </a:lnTo>
                <a:lnTo>
                  <a:pt x="235" y="14"/>
                </a:lnTo>
                <a:lnTo>
                  <a:pt x="238" y="31"/>
                </a:lnTo>
                <a:lnTo>
                  <a:pt x="241" y="8"/>
                </a:lnTo>
                <a:lnTo>
                  <a:pt x="243" y="8"/>
                </a:lnTo>
                <a:lnTo>
                  <a:pt x="245" y="5"/>
                </a:lnTo>
                <a:lnTo>
                  <a:pt x="248" y="4"/>
                </a:lnTo>
                <a:lnTo>
                  <a:pt x="253" y="2"/>
                </a:lnTo>
                <a:lnTo>
                  <a:pt x="257" y="1"/>
                </a:lnTo>
                <a:lnTo>
                  <a:pt x="263" y="0"/>
                </a:lnTo>
                <a:lnTo>
                  <a:pt x="270" y="0"/>
                </a:lnTo>
                <a:lnTo>
                  <a:pt x="276" y="1"/>
                </a:lnTo>
                <a:lnTo>
                  <a:pt x="283" y="2"/>
                </a:lnTo>
                <a:lnTo>
                  <a:pt x="293" y="4"/>
                </a:lnTo>
                <a:lnTo>
                  <a:pt x="305" y="5"/>
                </a:lnTo>
                <a:lnTo>
                  <a:pt x="317" y="7"/>
                </a:lnTo>
                <a:lnTo>
                  <a:pt x="329" y="8"/>
                </a:lnTo>
                <a:lnTo>
                  <a:pt x="338" y="9"/>
                </a:lnTo>
                <a:lnTo>
                  <a:pt x="345" y="10"/>
                </a:lnTo>
                <a:lnTo>
                  <a:pt x="347" y="10"/>
                </a:lnTo>
                <a:lnTo>
                  <a:pt x="347" y="27"/>
                </a:lnTo>
                <a:lnTo>
                  <a:pt x="357" y="16"/>
                </a:lnTo>
                <a:lnTo>
                  <a:pt x="359" y="16"/>
                </a:lnTo>
                <a:lnTo>
                  <a:pt x="362" y="16"/>
                </a:lnTo>
                <a:lnTo>
                  <a:pt x="367" y="15"/>
                </a:lnTo>
                <a:lnTo>
                  <a:pt x="373" y="15"/>
                </a:lnTo>
                <a:lnTo>
                  <a:pt x="379" y="16"/>
                </a:lnTo>
                <a:lnTo>
                  <a:pt x="386" y="17"/>
                </a:lnTo>
                <a:lnTo>
                  <a:pt x="392" y="20"/>
                </a:lnTo>
                <a:lnTo>
                  <a:pt x="396" y="24"/>
                </a:lnTo>
                <a:lnTo>
                  <a:pt x="406" y="34"/>
                </a:lnTo>
                <a:lnTo>
                  <a:pt x="414" y="43"/>
                </a:lnTo>
                <a:lnTo>
                  <a:pt x="419" y="50"/>
                </a:lnTo>
                <a:lnTo>
                  <a:pt x="422" y="54"/>
                </a:lnTo>
                <a:lnTo>
                  <a:pt x="413" y="63"/>
                </a:lnTo>
                <a:lnTo>
                  <a:pt x="414" y="62"/>
                </a:lnTo>
                <a:lnTo>
                  <a:pt x="417" y="59"/>
                </a:lnTo>
                <a:lnTo>
                  <a:pt x="423" y="58"/>
                </a:lnTo>
                <a:lnTo>
                  <a:pt x="431" y="63"/>
                </a:lnTo>
                <a:lnTo>
                  <a:pt x="434" y="68"/>
                </a:lnTo>
                <a:lnTo>
                  <a:pt x="438" y="72"/>
                </a:lnTo>
                <a:lnTo>
                  <a:pt x="439" y="77"/>
                </a:lnTo>
                <a:lnTo>
                  <a:pt x="440" y="82"/>
                </a:lnTo>
                <a:lnTo>
                  <a:pt x="440" y="88"/>
                </a:lnTo>
                <a:lnTo>
                  <a:pt x="438" y="94"/>
                </a:lnTo>
                <a:lnTo>
                  <a:pt x="437" y="100"/>
                </a:lnTo>
                <a:lnTo>
                  <a:pt x="433" y="105"/>
                </a:lnTo>
                <a:lnTo>
                  <a:pt x="431" y="117"/>
                </a:lnTo>
                <a:lnTo>
                  <a:pt x="434" y="127"/>
                </a:lnTo>
                <a:lnTo>
                  <a:pt x="440" y="134"/>
                </a:lnTo>
                <a:lnTo>
                  <a:pt x="442" y="136"/>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728" name="Freeform 152"/>
          <p:cNvSpPr>
            <a:spLocks/>
          </p:cNvSpPr>
          <p:nvPr/>
        </p:nvSpPr>
        <p:spPr bwMode="auto">
          <a:xfrm>
            <a:off x="1576439" y="3435402"/>
            <a:ext cx="14287" cy="23813"/>
          </a:xfrm>
          <a:custGeom>
            <a:avLst/>
            <a:gdLst>
              <a:gd name="T0" fmla="*/ 2147483647 w 21"/>
              <a:gd name="T1" fmla="*/ 2147483647 h 31"/>
              <a:gd name="T2" fmla="*/ 2147483647 w 21"/>
              <a:gd name="T3" fmla="*/ 2147483647 h 31"/>
              <a:gd name="T4" fmla="*/ 2147483647 w 21"/>
              <a:gd name="T5" fmla="*/ 0 h 31"/>
              <a:gd name="T6" fmla="*/ 2147483647 w 21"/>
              <a:gd name="T7" fmla="*/ 0 h 31"/>
              <a:gd name="T8" fmla="*/ 2147483647 w 21"/>
              <a:gd name="T9" fmla="*/ 0 h 31"/>
              <a:gd name="T10" fmla="*/ 2147483647 w 21"/>
              <a:gd name="T11" fmla="*/ 2147483647 h 31"/>
              <a:gd name="T12" fmla="*/ 0 w 21"/>
              <a:gd name="T13" fmla="*/ 2147483647 h 31"/>
              <a:gd name="T14" fmla="*/ 0 w 21"/>
              <a:gd name="T15" fmla="*/ 2147483647 h 31"/>
              <a:gd name="T16" fmla="*/ 2147483647 w 21"/>
              <a:gd name="T17" fmla="*/ 2147483647 h 31"/>
              <a:gd name="T18" fmla="*/ 2147483647 w 21"/>
              <a:gd name="T19" fmla="*/ 2147483647 h 31"/>
              <a:gd name="T20" fmla="*/ 2147483647 w 21"/>
              <a:gd name="T21" fmla="*/ 2147483647 h 31"/>
              <a:gd name="T22" fmla="*/ 2147483647 w 21"/>
              <a:gd name="T23" fmla="*/ 2147483647 h 31"/>
              <a:gd name="T24" fmla="*/ 2147483647 w 21"/>
              <a:gd name="T25" fmla="*/ 2147483647 h 31"/>
              <a:gd name="T26" fmla="*/ 2147483647 w 21"/>
              <a:gd name="T27" fmla="*/ 2147483647 h 31"/>
              <a:gd name="T28" fmla="*/ 2147483647 w 21"/>
              <a:gd name="T29" fmla="*/ 2147483647 h 31"/>
              <a:gd name="T30" fmla="*/ 2147483647 w 21"/>
              <a:gd name="T31" fmla="*/ 2147483647 h 31"/>
              <a:gd name="T32" fmla="*/ 2147483647 w 21"/>
              <a:gd name="T33" fmla="*/ 2147483647 h 3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
              <a:gd name="T52" fmla="*/ 0 h 31"/>
              <a:gd name="T53" fmla="*/ 21 w 21"/>
              <a:gd name="T54" fmla="*/ 31 h 3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 h="31">
                <a:moveTo>
                  <a:pt x="15" y="1"/>
                </a:moveTo>
                <a:lnTo>
                  <a:pt x="14" y="1"/>
                </a:lnTo>
                <a:lnTo>
                  <a:pt x="12" y="0"/>
                </a:lnTo>
                <a:lnTo>
                  <a:pt x="8" y="0"/>
                </a:lnTo>
                <a:lnTo>
                  <a:pt x="5" y="0"/>
                </a:lnTo>
                <a:lnTo>
                  <a:pt x="1" y="3"/>
                </a:lnTo>
                <a:lnTo>
                  <a:pt x="0" y="7"/>
                </a:lnTo>
                <a:lnTo>
                  <a:pt x="0" y="15"/>
                </a:lnTo>
                <a:lnTo>
                  <a:pt x="4" y="27"/>
                </a:lnTo>
                <a:lnTo>
                  <a:pt x="5" y="28"/>
                </a:lnTo>
                <a:lnTo>
                  <a:pt x="8" y="29"/>
                </a:lnTo>
                <a:lnTo>
                  <a:pt x="12" y="31"/>
                </a:lnTo>
                <a:lnTo>
                  <a:pt x="16" y="31"/>
                </a:lnTo>
                <a:lnTo>
                  <a:pt x="19" y="30"/>
                </a:lnTo>
                <a:lnTo>
                  <a:pt x="21" y="26"/>
                </a:lnTo>
                <a:lnTo>
                  <a:pt x="20" y="16"/>
                </a:lnTo>
                <a:lnTo>
                  <a:pt x="15"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729" name="Freeform 153"/>
          <p:cNvSpPr>
            <a:spLocks/>
          </p:cNvSpPr>
          <p:nvPr/>
        </p:nvSpPr>
        <p:spPr bwMode="auto">
          <a:xfrm>
            <a:off x="1576439" y="3435402"/>
            <a:ext cx="14287" cy="23813"/>
          </a:xfrm>
          <a:custGeom>
            <a:avLst/>
            <a:gdLst>
              <a:gd name="T0" fmla="*/ 2147483647 w 21"/>
              <a:gd name="T1" fmla="*/ 2147483647 h 31"/>
              <a:gd name="T2" fmla="*/ 2147483647 w 21"/>
              <a:gd name="T3" fmla="*/ 2147483647 h 31"/>
              <a:gd name="T4" fmla="*/ 2147483647 w 21"/>
              <a:gd name="T5" fmla="*/ 2147483647 h 31"/>
              <a:gd name="T6" fmla="*/ 2147483647 w 21"/>
              <a:gd name="T7" fmla="*/ 0 h 31"/>
              <a:gd name="T8" fmla="*/ 2147483647 w 21"/>
              <a:gd name="T9" fmla="*/ 0 h 31"/>
              <a:gd name="T10" fmla="*/ 2147483647 w 21"/>
              <a:gd name="T11" fmla="*/ 0 h 31"/>
              <a:gd name="T12" fmla="*/ 2147483647 w 21"/>
              <a:gd name="T13" fmla="*/ 2147483647 h 31"/>
              <a:gd name="T14" fmla="*/ 0 w 21"/>
              <a:gd name="T15" fmla="*/ 2147483647 h 31"/>
              <a:gd name="T16" fmla="*/ 0 w 21"/>
              <a:gd name="T17" fmla="*/ 2147483647 h 31"/>
              <a:gd name="T18" fmla="*/ 2147483647 w 21"/>
              <a:gd name="T19" fmla="*/ 2147483647 h 31"/>
              <a:gd name="T20" fmla="*/ 2147483647 w 21"/>
              <a:gd name="T21" fmla="*/ 2147483647 h 31"/>
              <a:gd name="T22" fmla="*/ 2147483647 w 21"/>
              <a:gd name="T23" fmla="*/ 2147483647 h 31"/>
              <a:gd name="T24" fmla="*/ 2147483647 w 21"/>
              <a:gd name="T25" fmla="*/ 2147483647 h 31"/>
              <a:gd name="T26" fmla="*/ 2147483647 w 21"/>
              <a:gd name="T27" fmla="*/ 2147483647 h 31"/>
              <a:gd name="T28" fmla="*/ 2147483647 w 21"/>
              <a:gd name="T29" fmla="*/ 2147483647 h 31"/>
              <a:gd name="T30" fmla="*/ 2147483647 w 21"/>
              <a:gd name="T31" fmla="*/ 2147483647 h 31"/>
              <a:gd name="T32" fmla="*/ 2147483647 w 21"/>
              <a:gd name="T33" fmla="*/ 2147483647 h 31"/>
              <a:gd name="T34" fmla="*/ 2147483647 w 21"/>
              <a:gd name="T35" fmla="*/ 2147483647 h 31"/>
              <a:gd name="T36" fmla="*/ 2147483647 w 21"/>
              <a:gd name="T37" fmla="*/ 2147483647 h 3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
              <a:gd name="T58" fmla="*/ 0 h 31"/>
              <a:gd name="T59" fmla="*/ 21 w 21"/>
              <a:gd name="T60" fmla="*/ 31 h 3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 h="31">
                <a:moveTo>
                  <a:pt x="15" y="1"/>
                </a:moveTo>
                <a:lnTo>
                  <a:pt x="15" y="1"/>
                </a:lnTo>
                <a:lnTo>
                  <a:pt x="14" y="1"/>
                </a:lnTo>
                <a:lnTo>
                  <a:pt x="12" y="0"/>
                </a:lnTo>
                <a:lnTo>
                  <a:pt x="8" y="0"/>
                </a:lnTo>
                <a:lnTo>
                  <a:pt x="5" y="0"/>
                </a:lnTo>
                <a:lnTo>
                  <a:pt x="1" y="3"/>
                </a:lnTo>
                <a:lnTo>
                  <a:pt x="0" y="7"/>
                </a:lnTo>
                <a:lnTo>
                  <a:pt x="0" y="15"/>
                </a:lnTo>
                <a:lnTo>
                  <a:pt x="4" y="27"/>
                </a:lnTo>
                <a:lnTo>
                  <a:pt x="5" y="28"/>
                </a:lnTo>
                <a:lnTo>
                  <a:pt x="8" y="29"/>
                </a:lnTo>
                <a:lnTo>
                  <a:pt x="12" y="31"/>
                </a:lnTo>
                <a:lnTo>
                  <a:pt x="16" y="31"/>
                </a:lnTo>
                <a:lnTo>
                  <a:pt x="19" y="30"/>
                </a:lnTo>
                <a:lnTo>
                  <a:pt x="21" y="26"/>
                </a:lnTo>
                <a:lnTo>
                  <a:pt x="20" y="16"/>
                </a:lnTo>
                <a:lnTo>
                  <a:pt x="15" y="1"/>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730" name="Freeform 154"/>
          <p:cNvSpPr>
            <a:spLocks/>
          </p:cNvSpPr>
          <p:nvPr/>
        </p:nvSpPr>
        <p:spPr bwMode="auto">
          <a:xfrm>
            <a:off x="2962277" y="5599117"/>
            <a:ext cx="111125" cy="142875"/>
          </a:xfrm>
          <a:custGeom>
            <a:avLst/>
            <a:gdLst>
              <a:gd name="T0" fmla="*/ 2147483647 w 158"/>
              <a:gd name="T1" fmla="*/ 2147483647 h 179"/>
              <a:gd name="T2" fmla="*/ 2147483647 w 158"/>
              <a:gd name="T3" fmla="*/ 2147483647 h 179"/>
              <a:gd name="T4" fmla="*/ 2147483647 w 158"/>
              <a:gd name="T5" fmla="*/ 2147483647 h 179"/>
              <a:gd name="T6" fmla="*/ 2147483647 w 158"/>
              <a:gd name="T7" fmla="*/ 2147483647 h 179"/>
              <a:gd name="T8" fmla="*/ 2147483647 w 158"/>
              <a:gd name="T9" fmla="*/ 2147483647 h 179"/>
              <a:gd name="T10" fmla="*/ 2147483647 w 158"/>
              <a:gd name="T11" fmla="*/ 2147483647 h 179"/>
              <a:gd name="T12" fmla="*/ 2147483647 w 158"/>
              <a:gd name="T13" fmla="*/ 2147483647 h 179"/>
              <a:gd name="T14" fmla="*/ 2147483647 w 158"/>
              <a:gd name="T15" fmla="*/ 2147483647 h 179"/>
              <a:gd name="T16" fmla="*/ 2147483647 w 158"/>
              <a:gd name="T17" fmla="*/ 2147483647 h 179"/>
              <a:gd name="T18" fmla="*/ 2147483647 w 158"/>
              <a:gd name="T19" fmla="*/ 2147483647 h 179"/>
              <a:gd name="T20" fmla="*/ 2147483647 w 158"/>
              <a:gd name="T21" fmla="*/ 2147483647 h 179"/>
              <a:gd name="T22" fmla="*/ 2147483647 w 158"/>
              <a:gd name="T23" fmla="*/ 2147483647 h 179"/>
              <a:gd name="T24" fmla="*/ 2147483647 w 158"/>
              <a:gd name="T25" fmla="*/ 0 h 179"/>
              <a:gd name="T26" fmla="*/ 2147483647 w 158"/>
              <a:gd name="T27" fmla="*/ 2147483647 h 179"/>
              <a:gd name="T28" fmla="*/ 2147483647 w 158"/>
              <a:gd name="T29" fmla="*/ 2147483647 h 179"/>
              <a:gd name="T30" fmla="*/ 2147483647 w 158"/>
              <a:gd name="T31" fmla="*/ 2147483647 h 179"/>
              <a:gd name="T32" fmla="*/ 2147483647 w 158"/>
              <a:gd name="T33" fmla="*/ 2147483647 h 179"/>
              <a:gd name="T34" fmla="*/ 2147483647 w 158"/>
              <a:gd name="T35" fmla="*/ 2147483647 h 179"/>
              <a:gd name="T36" fmla="*/ 2147483647 w 158"/>
              <a:gd name="T37" fmla="*/ 2147483647 h 179"/>
              <a:gd name="T38" fmla="*/ 2147483647 w 158"/>
              <a:gd name="T39" fmla="*/ 2147483647 h 179"/>
              <a:gd name="T40" fmla="*/ 2147483647 w 158"/>
              <a:gd name="T41" fmla="*/ 2147483647 h 179"/>
              <a:gd name="T42" fmla="*/ 2147483647 w 158"/>
              <a:gd name="T43" fmla="*/ 2147483647 h 179"/>
              <a:gd name="T44" fmla="*/ 2147483647 w 158"/>
              <a:gd name="T45" fmla="*/ 2147483647 h 179"/>
              <a:gd name="T46" fmla="*/ 0 w 158"/>
              <a:gd name="T47" fmla="*/ 2147483647 h 179"/>
              <a:gd name="T48" fmla="*/ 0 w 158"/>
              <a:gd name="T49" fmla="*/ 2147483647 h 179"/>
              <a:gd name="T50" fmla="*/ 0 w 158"/>
              <a:gd name="T51" fmla="*/ 2147483647 h 179"/>
              <a:gd name="T52" fmla="*/ 0 w 158"/>
              <a:gd name="T53" fmla="*/ 2147483647 h 179"/>
              <a:gd name="T54" fmla="*/ 2147483647 w 158"/>
              <a:gd name="T55" fmla="*/ 2147483647 h 179"/>
              <a:gd name="T56" fmla="*/ 2147483647 w 158"/>
              <a:gd name="T57" fmla="*/ 2147483647 h 179"/>
              <a:gd name="T58" fmla="*/ 2147483647 w 158"/>
              <a:gd name="T59" fmla="*/ 2147483647 h 179"/>
              <a:gd name="T60" fmla="*/ 2147483647 w 158"/>
              <a:gd name="T61" fmla="*/ 2147483647 h 179"/>
              <a:gd name="T62" fmla="*/ 2147483647 w 158"/>
              <a:gd name="T63" fmla="*/ 2147483647 h 179"/>
              <a:gd name="T64" fmla="*/ 2147483647 w 158"/>
              <a:gd name="T65" fmla="*/ 2147483647 h 179"/>
              <a:gd name="T66" fmla="*/ 2147483647 w 158"/>
              <a:gd name="T67" fmla="*/ 2147483647 h 179"/>
              <a:gd name="T68" fmla="*/ 2147483647 w 158"/>
              <a:gd name="T69" fmla="*/ 2147483647 h 179"/>
              <a:gd name="T70" fmla="*/ 2147483647 w 158"/>
              <a:gd name="T71" fmla="*/ 2147483647 h 179"/>
              <a:gd name="T72" fmla="*/ 2147483647 w 158"/>
              <a:gd name="T73" fmla="*/ 2147483647 h 179"/>
              <a:gd name="T74" fmla="*/ 2147483647 w 158"/>
              <a:gd name="T75" fmla="*/ 2147483647 h 179"/>
              <a:gd name="T76" fmla="*/ 2147483647 w 158"/>
              <a:gd name="T77" fmla="*/ 2147483647 h 179"/>
              <a:gd name="T78" fmla="*/ 2147483647 w 158"/>
              <a:gd name="T79" fmla="*/ 2147483647 h 179"/>
              <a:gd name="T80" fmla="*/ 2147483647 w 158"/>
              <a:gd name="T81" fmla="*/ 2147483647 h 179"/>
              <a:gd name="T82" fmla="*/ 2147483647 w 158"/>
              <a:gd name="T83" fmla="*/ 2147483647 h 179"/>
              <a:gd name="T84" fmla="*/ 2147483647 w 158"/>
              <a:gd name="T85" fmla="*/ 2147483647 h 179"/>
              <a:gd name="T86" fmla="*/ 2147483647 w 158"/>
              <a:gd name="T87" fmla="*/ 2147483647 h 179"/>
              <a:gd name="T88" fmla="*/ 2147483647 w 158"/>
              <a:gd name="T89" fmla="*/ 2147483647 h 179"/>
              <a:gd name="T90" fmla="*/ 2147483647 w 158"/>
              <a:gd name="T91" fmla="*/ 2147483647 h 179"/>
              <a:gd name="T92" fmla="*/ 2147483647 w 158"/>
              <a:gd name="T93" fmla="*/ 2147483647 h 179"/>
              <a:gd name="T94" fmla="*/ 2147483647 w 158"/>
              <a:gd name="T95" fmla="*/ 2147483647 h 179"/>
              <a:gd name="T96" fmla="*/ 2147483647 w 158"/>
              <a:gd name="T97" fmla="*/ 2147483647 h 179"/>
              <a:gd name="T98" fmla="*/ 2147483647 w 158"/>
              <a:gd name="T99" fmla="*/ 2147483647 h 179"/>
              <a:gd name="T100" fmla="*/ 2147483647 w 158"/>
              <a:gd name="T101" fmla="*/ 2147483647 h 179"/>
              <a:gd name="T102" fmla="*/ 2147483647 w 158"/>
              <a:gd name="T103" fmla="*/ 2147483647 h 179"/>
              <a:gd name="T104" fmla="*/ 2147483647 w 158"/>
              <a:gd name="T105" fmla="*/ 2147483647 h 179"/>
              <a:gd name="T106" fmla="*/ 2147483647 w 158"/>
              <a:gd name="T107" fmla="*/ 2147483647 h 179"/>
              <a:gd name="T108" fmla="*/ 2147483647 w 158"/>
              <a:gd name="T109" fmla="*/ 2147483647 h 179"/>
              <a:gd name="T110" fmla="*/ 2147483647 w 158"/>
              <a:gd name="T111" fmla="*/ 2147483647 h 179"/>
              <a:gd name="T112" fmla="*/ 2147483647 w 158"/>
              <a:gd name="T113" fmla="*/ 2147483647 h 179"/>
              <a:gd name="T114" fmla="*/ 2147483647 w 158"/>
              <a:gd name="T115" fmla="*/ 2147483647 h 179"/>
              <a:gd name="T116" fmla="*/ 2147483647 w 158"/>
              <a:gd name="T117" fmla="*/ 2147483647 h 179"/>
              <a:gd name="T118" fmla="*/ 2147483647 w 158"/>
              <a:gd name="T119" fmla="*/ 2147483647 h 179"/>
              <a:gd name="T120" fmla="*/ 2147483647 w 158"/>
              <a:gd name="T121" fmla="*/ 2147483647 h 179"/>
              <a:gd name="T122" fmla="*/ 2147483647 w 158"/>
              <a:gd name="T123" fmla="*/ 2147483647 h 179"/>
              <a:gd name="T124" fmla="*/ 2147483647 w 158"/>
              <a:gd name="T125" fmla="*/ 2147483647 h 17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58"/>
              <a:gd name="T190" fmla="*/ 0 h 179"/>
              <a:gd name="T191" fmla="*/ 158 w 158"/>
              <a:gd name="T192" fmla="*/ 179 h 17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58" h="179">
                <a:moveTo>
                  <a:pt x="158" y="99"/>
                </a:moveTo>
                <a:lnTo>
                  <a:pt x="120" y="62"/>
                </a:lnTo>
                <a:lnTo>
                  <a:pt x="119" y="59"/>
                </a:lnTo>
                <a:lnTo>
                  <a:pt x="116" y="55"/>
                </a:lnTo>
                <a:lnTo>
                  <a:pt x="105" y="48"/>
                </a:lnTo>
                <a:lnTo>
                  <a:pt x="88" y="40"/>
                </a:lnTo>
                <a:lnTo>
                  <a:pt x="71" y="32"/>
                </a:lnTo>
                <a:lnTo>
                  <a:pt x="62" y="25"/>
                </a:lnTo>
                <a:lnTo>
                  <a:pt x="58" y="20"/>
                </a:lnTo>
                <a:lnTo>
                  <a:pt x="58" y="18"/>
                </a:lnTo>
                <a:lnTo>
                  <a:pt x="56" y="13"/>
                </a:lnTo>
                <a:lnTo>
                  <a:pt x="48" y="5"/>
                </a:lnTo>
                <a:lnTo>
                  <a:pt x="38" y="0"/>
                </a:lnTo>
                <a:lnTo>
                  <a:pt x="25" y="3"/>
                </a:lnTo>
                <a:lnTo>
                  <a:pt x="25" y="4"/>
                </a:lnTo>
                <a:lnTo>
                  <a:pt x="23" y="5"/>
                </a:lnTo>
                <a:lnTo>
                  <a:pt x="20" y="9"/>
                </a:lnTo>
                <a:lnTo>
                  <a:pt x="18" y="13"/>
                </a:lnTo>
                <a:lnTo>
                  <a:pt x="15" y="19"/>
                </a:lnTo>
                <a:lnTo>
                  <a:pt x="11" y="25"/>
                </a:lnTo>
                <a:lnTo>
                  <a:pt x="8" y="32"/>
                </a:lnTo>
                <a:lnTo>
                  <a:pt x="4" y="39"/>
                </a:lnTo>
                <a:lnTo>
                  <a:pt x="2" y="47"/>
                </a:lnTo>
                <a:lnTo>
                  <a:pt x="0" y="56"/>
                </a:lnTo>
                <a:lnTo>
                  <a:pt x="0" y="66"/>
                </a:lnTo>
                <a:lnTo>
                  <a:pt x="0" y="76"/>
                </a:lnTo>
                <a:lnTo>
                  <a:pt x="0" y="85"/>
                </a:lnTo>
                <a:lnTo>
                  <a:pt x="1" y="93"/>
                </a:lnTo>
                <a:lnTo>
                  <a:pt x="2" y="100"/>
                </a:lnTo>
                <a:lnTo>
                  <a:pt x="3" y="104"/>
                </a:lnTo>
                <a:lnTo>
                  <a:pt x="3" y="108"/>
                </a:lnTo>
                <a:lnTo>
                  <a:pt x="4" y="110"/>
                </a:lnTo>
                <a:lnTo>
                  <a:pt x="3" y="113"/>
                </a:lnTo>
                <a:lnTo>
                  <a:pt x="3" y="117"/>
                </a:lnTo>
                <a:lnTo>
                  <a:pt x="3" y="122"/>
                </a:lnTo>
                <a:lnTo>
                  <a:pt x="3" y="126"/>
                </a:lnTo>
                <a:lnTo>
                  <a:pt x="4" y="133"/>
                </a:lnTo>
                <a:lnTo>
                  <a:pt x="6" y="142"/>
                </a:lnTo>
                <a:lnTo>
                  <a:pt x="8" y="151"/>
                </a:lnTo>
                <a:lnTo>
                  <a:pt x="11" y="159"/>
                </a:lnTo>
                <a:lnTo>
                  <a:pt x="16" y="166"/>
                </a:lnTo>
                <a:lnTo>
                  <a:pt x="20" y="171"/>
                </a:lnTo>
                <a:lnTo>
                  <a:pt x="25" y="174"/>
                </a:lnTo>
                <a:lnTo>
                  <a:pt x="28" y="177"/>
                </a:lnTo>
                <a:lnTo>
                  <a:pt x="31" y="179"/>
                </a:lnTo>
                <a:lnTo>
                  <a:pt x="32" y="179"/>
                </a:lnTo>
                <a:lnTo>
                  <a:pt x="34" y="179"/>
                </a:lnTo>
                <a:lnTo>
                  <a:pt x="41" y="179"/>
                </a:lnTo>
                <a:lnTo>
                  <a:pt x="50" y="179"/>
                </a:lnTo>
                <a:lnTo>
                  <a:pt x="61" y="178"/>
                </a:lnTo>
                <a:lnTo>
                  <a:pt x="72" y="178"/>
                </a:lnTo>
                <a:lnTo>
                  <a:pt x="84" y="177"/>
                </a:lnTo>
                <a:lnTo>
                  <a:pt x="93" y="176"/>
                </a:lnTo>
                <a:lnTo>
                  <a:pt x="100" y="174"/>
                </a:lnTo>
                <a:lnTo>
                  <a:pt x="105" y="172"/>
                </a:lnTo>
                <a:lnTo>
                  <a:pt x="111" y="169"/>
                </a:lnTo>
                <a:lnTo>
                  <a:pt x="118" y="165"/>
                </a:lnTo>
                <a:lnTo>
                  <a:pt x="125" y="161"/>
                </a:lnTo>
                <a:lnTo>
                  <a:pt x="132" y="156"/>
                </a:lnTo>
                <a:lnTo>
                  <a:pt x="136" y="153"/>
                </a:lnTo>
                <a:lnTo>
                  <a:pt x="140" y="150"/>
                </a:lnTo>
                <a:lnTo>
                  <a:pt x="141" y="149"/>
                </a:lnTo>
                <a:lnTo>
                  <a:pt x="158" y="9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731" name="Freeform 155"/>
          <p:cNvSpPr>
            <a:spLocks/>
          </p:cNvSpPr>
          <p:nvPr/>
        </p:nvSpPr>
        <p:spPr bwMode="auto">
          <a:xfrm>
            <a:off x="2962277" y="5599117"/>
            <a:ext cx="111125" cy="142875"/>
          </a:xfrm>
          <a:custGeom>
            <a:avLst/>
            <a:gdLst>
              <a:gd name="T0" fmla="*/ 2147483647 w 158"/>
              <a:gd name="T1" fmla="*/ 2147483647 h 179"/>
              <a:gd name="T2" fmla="*/ 2147483647 w 158"/>
              <a:gd name="T3" fmla="*/ 2147483647 h 179"/>
              <a:gd name="T4" fmla="*/ 2147483647 w 158"/>
              <a:gd name="T5" fmla="*/ 2147483647 h 179"/>
              <a:gd name="T6" fmla="*/ 2147483647 w 158"/>
              <a:gd name="T7" fmla="*/ 2147483647 h 179"/>
              <a:gd name="T8" fmla="*/ 2147483647 w 158"/>
              <a:gd name="T9" fmla="*/ 2147483647 h 179"/>
              <a:gd name="T10" fmla="*/ 2147483647 w 158"/>
              <a:gd name="T11" fmla="*/ 2147483647 h 179"/>
              <a:gd name="T12" fmla="*/ 2147483647 w 158"/>
              <a:gd name="T13" fmla="*/ 2147483647 h 179"/>
              <a:gd name="T14" fmla="*/ 2147483647 w 158"/>
              <a:gd name="T15" fmla="*/ 0 h 179"/>
              <a:gd name="T16" fmla="*/ 2147483647 w 158"/>
              <a:gd name="T17" fmla="*/ 2147483647 h 179"/>
              <a:gd name="T18" fmla="*/ 2147483647 w 158"/>
              <a:gd name="T19" fmla="*/ 2147483647 h 179"/>
              <a:gd name="T20" fmla="*/ 2147483647 w 158"/>
              <a:gd name="T21" fmla="*/ 2147483647 h 179"/>
              <a:gd name="T22" fmla="*/ 2147483647 w 158"/>
              <a:gd name="T23" fmla="*/ 2147483647 h 179"/>
              <a:gd name="T24" fmla="*/ 2147483647 w 158"/>
              <a:gd name="T25" fmla="*/ 2147483647 h 179"/>
              <a:gd name="T26" fmla="*/ 2147483647 w 158"/>
              <a:gd name="T27" fmla="*/ 2147483647 h 179"/>
              <a:gd name="T28" fmla="*/ 0 w 158"/>
              <a:gd name="T29" fmla="*/ 2147483647 h 179"/>
              <a:gd name="T30" fmla="*/ 0 w 158"/>
              <a:gd name="T31" fmla="*/ 2147483647 h 179"/>
              <a:gd name="T32" fmla="*/ 2147483647 w 158"/>
              <a:gd name="T33" fmla="*/ 2147483647 h 179"/>
              <a:gd name="T34" fmla="*/ 2147483647 w 158"/>
              <a:gd name="T35" fmla="*/ 2147483647 h 179"/>
              <a:gd name="T36" fmla="*/ 2147483647 w 158"/>
              <a:gd name="T37" fmla="*/ 2147483647 h 179"/>
              <a:gd name="T38" fmla="*/ 2147483647 w 158"/>
              <a:gd name="T39" fmla="*/ 2147483647 h 179"/>
              <a:gd name="T40" fmla="*/ 2147483647 w 158"/>
              <a:gd name="T41" fmla="*/ 2147483647 h 179"/>
              <a:gd name="T42" fmla="*/ 2147483647 w 158"/>
              <a:gd name="T43" fmla="*/ 2147483647 h 179"/>
              <a:gd name="T44" fmla="*/ 2147483647 w 158"/>
              <a:gd name="T45" fmla="*/ 2147483647 h 179"/>
              <a:gd name="T46" fmla="*/ 2147483647 w 158"/>
              <a:gd name="T47" fmla="*/ 2147483647 h 179"/>
              <a:gd name="T48" fmla="*/ 2147483647 w 158"/>
              <a:gd name="T49" fmla="*/ 2147483647 h 179"/>
              <a:gd name="T50" fmla="*/ 2147483647 w 158"/>
              <a:gd name="T51" fmla="*/ 2147483647 h 179"/>
              <a:gd name="T52" fmla="*/ 2147483647 w 158"/>
              <a:gd name="T53" fmla="*/ 2147483647 h 179"/>
              <a:gd name="T54" fmla="*/ 2147483647 w 158"/>
              <a:gd name="T55" fmla="*/ 2147483647 h 179"/>
              <a:gd name="T56" fmla="*/ 2147483647 w 158"/>
              <a:gd name="T57" fmla="*/ 2147483647 h 179"/>
              <a:gd name="T58" fmla="*/ 2147483647 w 158"/>
              <a:gd name="T59" fmla="*/ 2147483647 h 179"/>
              <a:gd name="T60" fmla="*/ 2147483647 w 158"/>
              <a:gd name="T61" fmla="*/ 2147483647 h 179"/>
              <a:gd name="T62" fmla="*/ 2147483647 w 158"/>
              <a:gd name="T63" fmla="*/ 2147483647 h 179"/>
              <a:gd name="T64" fmla="*/ 2147483647 w 158"/>
              <a:gd name="T65" fmla="*/ 2147483647 h 179"/>
              <a:gd name="T66" fmla="*/ 2147483647 w 158"/>
              <a:gd name="T67" fmla="*/ 2147483647 h 179"/>
              <a:gd name="T68" fmla="*/ 2147483647 w 158"/>
              <a:gd name="T69" fmla="*/ 2147483647 h 179"/>
              <a:gd name="T70" fmla="*/ 2147483647 w 158"/>
              <a:gd name="T71" fmla="*/ 2147483647 h 1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58"/>
              <a:gd name="T109" fmla="*/ 0 h 179"/>
              <a:gd name="T110" fmla="*/ 158 w 158"/>
              <a:gd name="T111" fmla="*/ 179 h 1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58" h="179">
                <a:moveTo>
                  <a:pt x="158" y="99"/>
                </a:moveTo>
                <a:lnTo>
                  <a:pt x="120" y="62"/>
                </a:lnTo>
                <a:lnTo>
                  <a:pt x="119" y="59"/>
                </a:lnTo>
                <a:lnTo>
                  <a:pt x="116" y="55"/>
                </a:lnTo>
                <a:lnTo>
                  <a:pt x="105" y="48"/>
                </a:lnTo>
                <a:lnTo>
                  <a:pt x="88" y="40"/>
                </a:lnTo>
                <a:lnTo>
                  <a:pt x="71" y="32"/>
                </a:lnTo>
                <a:lnTo>
                  <a:pt x="62" y="25"/>
                </a:lnTo>
                <a:lnTo>
                  <a:pt x="58" y="20"/>
                </a:lnTo>
                <a:lnTo>
                  <a:pt x="58" y="18"/>
                </a:lnTo>
                <a:lnTo>
                  <a:pt x="56" y="13"/>
                </a:lnTo>
                <a:lnTo>
                  <a:pt x="48" y="5"/>
                </a:lnTo>
                <a:lnTo>
                  <a:pt x="38" y="0"/>
                </a:lnTo>
                <a:lnTo>
                  <a:pt x="25" y="3"/>
                </a:lnTo>
                <a:lnTo>
                  <a:pt x="25" y="4"/>
                </a:lnTo>
                <a:lnTo>
                  <a:pt x="23" y="5"/>
                </a:lnTo>
                <a:lnTo>
                  <a:pt x="20" y="9"/>
                </a:lnTo>
                <a:lnTo>
                  <a:pt x="18" y="13"/>
                </a:lnTo>
                <a:lnTo>
                  <a:pt x="15" y="19"/>
                </a:lnTo>
                <a:lnTo>
                  <a:pt x="11" y="25"/>
                </a:lnTo>
                <a:lnTo>
                  <a:pt x="8" y="32"/>
                </a:lnTo>
                <a:lnTo>
                  <a:pt x="4" y="39"/>
                </a:lnTo>
                <a:lnTo>
                  <a:pt x="2" y="47"/>
                </a:lnTo>
                <a:lnTo>
                  <a:pt x="0" y="56"/>
                </a:lnTo>
                <a:lnTo>
                  <a:pt x="0" y="66"/>
                </a:lnTo>
                <a:lnTo>
                  <a:pt x="0" y="76"/>
                </a:lnTo>
                <a:lnTo>
                  <a:pt x="0" y="85"/>
                </a:lnTo>
                <a:lnTo>
                  <a:pt x="1" y="93"/>
                </a:lnTo>
                <a:lnTo>
                  <a:pt x="2" y="100"/>
                </a:lnTo>
                <a:lnTo>
                  <a:pt x="3" y="104"/>
                </a:lnTo>
                <a:lnTo>
                  <a:pt x="3" y="108"/>
                </a:lnTo>
                <a:lnTo>
                  <a:pt x="4" y="110"/>
                </a:lnTo>
                <a:lnTo>
                  <a:pt x="3" y="113"/>
                </a:lnTo>
                <a:lnTo>
                  <a:pt x="3" y="117"/>
                </a:lnTo>
                <a:lnTo>
                  <a:pt x="3" y="122"/>
                </a:lnTo>
                <a:lnTo>
                  <a:pt x="3" y="126"/>
                </a:lnTo>
                <a:lnTo>
                  <a:pt x="4" y="133"/>
                </a:lnTo>
                <a:lnTo>
                  <a:pt x="6" y="142"/>
                </a:lnTo>
                <a:lnTo>
                  <a:pt x="8" y="151"/>
                </a:lnTo>
                <a:lnTo>
                  <a:pt x="11" y="159"/>
                </a:lnTo>
                <a:lnTo>
                  <a:pt x="16" y="166"/>
                </a:lnTo>
                <a:lnTo>
                  <a:pt x="20" y="171"/>
                </a:lnTo>
                <a:lnTo>
                  <a:pt x="25" y="174"/>
                </a:lnTo>
                <a:lnTo>
                  <a:pt x="28" y="177"/>
                </a:lnTo>
                <a:lnTo>
                  <a:pt x="31" y="179"/>
                </a:lnTo>
                <a:lnTo>
                  <a:pt x="32" y="179"/>
                </a:lnTo>
                <a:lnTo>
                  <a:pt x="34" y="179"/>
                </a:lnTo>
                <a:lnTo>
                  <a:pt x="41" y="179"/>
                </a:lnTo>
                <a:lnTo>
                  <a:pt x="50" y="179"/>
                </a:lnTo>
                <a:lnTo>
                  <a:pt x="61" y="178"/>
                </a:lnTo>
                <a:lnTo>
                  <a:pt x="72" y="178"/>
                </a:lnTo>
                <a:lnTo>
                  <a:pt x="84" y="177"/>
                </a:lnTo>
                <a:lnTo>
                  <a:pt x="93" y="176"/>
                </a:lnTo>
                <a:lnTo>
                  <a:pt x="100" y="174"/>
                </a:lnTo>
                <a:lnTo>
                  <a:pt x="105" y="172"/>
                </a:lnTo>
                <a:lnTo>
                  <a:pt x="111" y="169"/>
                </a:lnTo>
                <a:lnTo>
                  <a:pt x="118" y="165"/>
                </a:lnTo>
                <a:lnTo>
                  <a:pt x="125" y="161"/>
                </a:lnTo>
                <a:lnTo>
                  <a:pt x="132" y="156"/>
                </a:lnTo>
                <a:lnTo>
                  <a:pt x="136" y="153"/>
                </a:lnTo>
                <a:lnTo>
                  <a:pt x="140" y="150"/>
                </a:lnTo>
                <a:lnTo>
                  <a:pt x="141" y="149"/>
                </a:lnTo>
                <a:lnTo>
                  <a:pt x="158" y="99"/>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732" name="Freeform 156"/>
          <p:cNvSpPr>
            <a:spLocks/>
          </p:cNvSpPr>
          <p:nvPr/>
        </p:nvSpPr>
        <p:spPr bwMode="auto">
          <a:xfrm>
            <a:off x="1466852" y="2747967"/>
            <a:ext cx="1539875" cy="1182687"/>
          </a:xfrm>
          <a:custGeom>
            <a:avLst/>
            <a:gdLst>
              <a:gd name="T0" fmla="*/ 2147483647 w 2183"/>
              <a:gd name="T1" fmla="*/ 2147483647 h 1490"/>
              <a:gd name="T2" fmla="*/ 2147483647 w 2183"/>
              <a:gd name="T3" fmla="*/ 2147483647 h 1490"/>
              <a:gd name="T4" fmla="*/ 2147483647 w 2183"/>
              <a:gd name="T5" fmla="*/ 2147483647 h 1490"/>
              <a:gd name="T6" fmla="*/ 2147483647 w 2183"/>
              <a:gd name="T7" fmla="*/ 2147483647 h 1490"/>
              <a:gd name="T8" fmla="*/ 2147483647 w 2183"/>
              <a:gd name="T9" fmla="*/ 2147483647 h 1490"/>
              <a:gd name="T10" fmla="*/ 2147483647 w 2183"/>
              <a:gd name="T11" fmla="*/ 2147483647 h 1490"/>
              <a:gd name="T12" fmla="*/ 2147483647 w 2183"/>
              <a:gd name="T13" fmla="*/ 2147483647 h 1490"/>
              <a:gd name="T14" fmla="*/ 2147483647 w 2183"/>
              <a:gd name="T15" fmla="*/ 2147483647 h 1490"/>
              <a:gd name="T16" fmla="*/ 2147483647 w 2183"/>
              <a:gd name="T17" fmla="*/ 2147483647 h 1490"/>
              <a:gd name="T18" fmla="*/ 2147483647 w 2183"/>
              <a:gd name="T19" fmla="*/ 2147483647 h 1490"/>
              <a:gd name="T20" fmla="*/ 2147483647 w 2183"/>
              <a:gd name="T21" fmla="*/ 2147483647 h 1490"/>
              <a:gd name="T22" fmla="*/ 2147483647 w 2183"/>
              <a:gd name="T23" fmla="*/ 2147483647 h 1490"/>
              <a:gd name="T24" fmla="*/ 2147483647 w 2183"/>
              <a:gd name="T25" fmla="*/ 2147483647 h 1490"/>
              <a:gd name="T26" fmla="*/ 2147483647 w 2183"/>
              <a:gd name="T27" fmla="*/ 2147483647 h 1490"/>
              <a:gd name="T28" fmla="*/ 2147483647 w 2183"/>
              <a:gd name="T29" fmla="*/ 2147483647 h 1490"/>
              <a:gd name="T30" fmla="*/ 2147483647 w 2183"/>
              <a:gd name="T31" fmla="*/ 2147483647 h 1490"/>
              <a:gd name="T32" fmla="*/ 2147483647 w 2183"/>
              <a:gd name="T33" fmla="*/ 2147483647 h 1490"/>
              <a:gd name="T34" fmla="*/ 2147483647 w 2183"/>
              <a:gd name="T35" fmla="*/ 2147483647 h 1490"/>
              <a:gd name="T36" fmla="*/ 2147483647 w 2183"/>
              <a:gd name="T37" fmla="*/ 2147483647 h 1490"/>
              <a:gd name="T38" fmla="*/ 2147483647 w 2183"/>
              <a:gd name="T39" fmla="*/ 2147483647 h 1490"/>
              <a:gd name="T40" fmla="*/ 2147483647 w 2183"/>
              <a:gd name="T41" fmla="*/ 2147483647 h 1490"/>
              <a:gd name="T42" fmla="*/ 2147483647 w 2183"/>
              <a:gd name="T43" fmla="*/ 2147483647 h 1490"/>
              <a:gd name="T44" fmla="*/ 2147483647 w 2183"/>
              <a:gd name="T45" fmla="*/ 2147483647 h 1490"/>
              <a:gd name="T46" fmla="*/ 2147483647 w 2183"/>
              <a:gd name="T47" fmla="*/ 2147483647 h 1490"/>
              <a:gd name="T48" fmla="*/ 2147483647 w 2183"/>
              <a:gd name="T49" fmla="*/ 2147483647 h 1490"/>
              <a:gd name="T50" fmla="*/ 2147483647 w 2183"/>
              <a:gd name="T51" fmla="*/ 2147483647 h 1490"/>
              <a:gd name="T52" fmla="*/ 2147483647 w 2183"/>
              <a:gd name="T53" fmla="*/ 2147483647 h 1490"/>
              <a:gd name="T54" fmla="*/ 2147483647 w 2183"/>
              <a:gd name="T55" fmla="*/ 2147483647 h 1490"/>
              <a:gd name="T56" fmla="*/ 2147483647 w 2183"/>
              <a:gd name="T57" fmla="*/ 2147483647 h 1490"/>
              <a:gd name="T58" fmla="*/ 2147483647 w 2183"/>
              <a:gd name="T59" fmla="*/ 2147483647 h 1490"/>
              <a:gd name="T60" fmla="*/ 2147483647 w 2183"/>
              <a:gd name="T61" fmla="*/ 2147483647 h 1490"/>
              <a:gd name="T62" fmla="*/ 2147483647 w 2183"/>
              <a:gd name="T63" fmla="*/ 2147483647 h 1490"/>
              <a:gd name="T64" fmla="*/ 2147483647 w 2183"/>
              <a:gd name="T65" fmla="*/ 2147483647 h 1490"/>
              <a:gd name="T66" fmla="*/ 2147483647 w 2183"/>
              <a:gd name="T67" fmla="*/ 2147483647 h 1490"/>
              <a:gd name="T68" fmla="*/ 2147483647 w 2183"/>
              <a:gd name="T69" fmla="*/ 2147483647 h 1490"/>
              <a:gd name="T70" fmla="*/ 2147483647 w 2183"/>
              <a:gd name="T71" fmla="*/ 2147483647 h 1490"/>
              <a:gd name="T72" fmla="*/ 2147483647 w 2183"/>
              <a:gd name="T73" fmla="*/ 2147483647 h 1490"/>
              <a:gd name="T74" fmla="*/ 2147483647 w 2183"/>
              <a:gd name="T75" fmla="*/ 2147483647 h 1490"/>
              <a:gd name="T76" fmla="*/ 2147483647 w 2183"/>
              <a:gd name="T77" fmla="*/ 2147483647 h 1490"/>
              <a:gd name="T78" fmla="*/ 2147483647 w 2183"/>
              <a:gd name="T79" fmla="*/ 2147483647 h 1490"/>
              <a:gd name="T80" fmla="*/ 2147483647 w 2183"/>
              <a:gd name="T81" fmla="*/ 2147483647 h 1490"/>
              <a:gd name="T82" fmla="*/ 2147483647 w 2183"/>
              <a:gd name="T83" fmla="*/ 2147483647 h 1490"/>
              <a:gd name="T84" fmla="*/ 2147483647 w 2183"/>
              <a:gd name="T85" fmla="*/ 2147483647 h 1490"/>
              <a:gd name="T86" fmla="*/ 2147483647 w 2183"/>
              <a:gd name="T87" fmla="*/ 2147483647 h 1490"/>
              <a:gd name="T88" fmla="*/ 2147483647 w 2183"/>
              <a:gd name="T89" fmla="*/ 2147483647 h 1490"/>
              <a:gd name="T90" fmla="*/ 2147483647 w 2183"/>
              <a:gd name="T91" fmla="*/ 2147483647 h 1490"/>
              <a:gd name="T92" fmla="*/ 2147483647 w 2183"/>
              <a:gd name="T93" fmla="*/ 2147483647 h 1490"/>
              <a:gd name="T94" fmla="*/ 2147483647 w 2183"/>
              <a:gd name="T95" fmla="*/ 2147483647 h 1490"/>
              <a:gd name="T96" fmla="*/ 2147483647 w 2183"/>
              <a:gd name="T97" fmla="*/ 2147483647 h 1490"/>
              <a:gd name="T98" fmla="*/ 2147483647 w 2183"/>
              <a:gd name="T99" fmla="*/ 2147483647 h 1490"/>
              <a:gd name="T100" fmla="*/ 2147483647 w 2183"/>
              <a:gd name="T101" fmla="*/ 2147483647 h 1490"/>
              <a:gd name="T102" fmla="*/ 2147483647 w 2183"/>
              <a:gd name="T103" fmla="*/ 2147483647 h 1490"/>
              <a:gd name="T104" fmla="*/ 2147483647 w 2183"/>
              <a:gd name="T105" fmla="*/ 2147483647 h 1490"/>
              <a:gd name="T106" fmla="*/ 2147483647 w 2183"/>
              <a:gd name="T107" fmla="*/ 2147483647 h 1490"/>
              <a:gd name="T108" fmla="*/ 2147483647 w 2183"/>
              <a:gd name="T109" fmla="*/ 2147483647 h 1490"/>
              <a:gd name="T110" fmla="*/ 2147483647 w 2183"/>
              <a:gd name="T111" fmla="*/ 2147483647 h 1490"/>
              <a:gd name="T112" fmla="*/ 2147483647 w 2183"/>
              <a:gd name="T113" fmla="*/ 2147483647 h 1490"/>
              <a:gd name="T114" fmla="*/ 2147483647 w 2183"/>
              <a:gd name="T115" fmla="*/ 2147483647 h 1490"/>
              <a:gd name="T116" fmla="*/ 2147483647 w 2183"/>
              <a:gd name="T117" fmla="*/ 2147483647 h 1490"/>
              <a:gd name="T118" fmla="*/ 2147483647 w 2183"/>
              <a:gd name="T119" fmla="*/ 2147483647 h 1490"/>
              <a:gd name="T120" fmla="*/ 2147483647 w 2183"/>
              <a:gd name="T121" fmla="*/ 2147483647 h 1490"/>
              <a:gd name="T122" fmla="*/ 2147483647 w 2183"/>
              <a:gd name="T123" fmla="*/ 2147483647 h 1490"/>
              <a:gd name="T124" fmla="*/ 2147483647 w 2183"/>
              <a:gd name="T125" fmla="*/ 2147483647 h 149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183"/>
              <a:gd name="T190" fmla="*/ 0 h 1490"/>
              <a:gd name="T191" fmla="*/ 2183 w 2183"/>
              <a:gd name="T192" fmla="*/ 1490 h 149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183" h="1490">
                <a:moveTo>
                  <a:pt x="1695" y="1399"/>
                </a:moveTo>
                <a:lnTo>
                  <a:pt x="1711" y="1384"/>
                </a:lnTo>
                <a:lnTo>
                  <a:pt x="1730" y="1372"/>
                </a:lnTo>
                <a:lnTo>
                  <a:pt x="1750" y="1363"/>
                </a:lnTo>
                <a:lnTo>
                  <a:pt x="1771" y="1357"/>
                </a:lnTo>
                <a:lnTo>
                  <a:pt x="1788" y="1354"/>
                </a:lnTo>
                <a:lnTo>
                  <a:pt x="1803" y="1353"/>
                </a:lnTo>
                <a:lnTo>
                  <a:pt x="1813" y="1352"/>
                </a:lnTo>
                <a:lnTo>
                  <a:pt x="1816" y="1352"/>
                </a:lnTo>
                <a:lnTo>
                  <a:pt x="1828" y="1332"/>
                </a:lnTo>
                <a:lnTo>
                  <a:pt x="1838" y="1318"/>
                </a:lnTo>
                <a:lnTo>
                  <a:pt x="1846" y="1310"/>
                </a:lnTo>
                <a:lnTo>
                  <a:pt x="1854" y="1307"/>
                </a:lnTo>
                <a:lnTo>
                  <a:pt x="1861" y="1306"/>
                </a:lnTo>
                <a:lnTo>
                  <a:pt x="1866" y="1307"/>
                </a:lnTo>
                <a:lnTo>
                  <a:pt x="1868" y="1308"/>
                </a:lnTo>
                <a:lnTo>
                  <a:pt x="1869" y="1309"/>
                </a:lnTo>
                <a:lnTo>
                  <a:pt x="1881" y="1313"/>
                </a:lnTo>
                <a:lnTo>
                  <a:pt x="1887" y="1319"/>
                </a:lnTo>
                <a:lnTo>
                  <a:pt x="1887" y="1331"/>
                </a:lnTo>
                <a:lnTo>
                  <a:pt x="1883" y="1342"/>
                </a:lnTo>
                <a:lnTo>
                  <a:pt x="1878" y="1355"/>
                </a:lnTo>
                <a:lnTo>
                  <a:pt x="1873" y="1367"/>
                </a:lnTo>
                <a:lnTo>
                  <a:pt x="1868" y="1373"/>
                </a:lnTo>
                <a:lnTo>
                  <a:pt x="1866" y="1377"/>
                </a:lnTo>
                <a:lnTo>
                  <a:pt x="1880" y="1390"/>
                </a:lnTo>
                <a:lnTo>
                  <a:pt x="1892" y="1395"/>
                </a:lnTo>
                <a:lnTo>
                  <a:pt x="1905" y="1395"/>
                </a:lnTo>
                <a:lnTo>
                  <a:pt x="1916" y="1393"/>
                </a:lnTo>
                <a:lnTo>
                  <a:pt x="1927" y="1388"/>
                </a:lnTo>
                <a:lnTo>
                  <a:pt x="1934" y="1383"/>
                </a:lnTo>
                <a:lnTo>
                  <a:pt x="1938" y="1379"/>
                </a:lnTo>
                <a:lnTo>
                  <a:pt x="1941" y="1377"/>
                </a:lnTo>
                <a:lnTo>
                  <a:pt x="1952" y="1377"/>
                </a:lnTo>
                <a:lnTo>
                  <a:pt x="1958" y="1379"/>
                </a:lnTo>
                <a:lnTo>
                  <a:pt x="1958" y="1384"/>
                </a:lnTo>
                <a:lnTo>
                  <a:pt x="1954" y="1388"/>
                </a:lnTo>
                <a:lnTo>
                  <a:pt x="1950" y="1393"/>
                </a:lnTo>
                <a:lnTo>
                  <a:pt x="1944" y="1398"/>
                </a:lnTo>
                <a:lnTo>
                  <a:pt x="1939" y="1401"/>
                </a:lnTo>
                <a:lnTo>
                  <a:pt x="1937" y="1402"/>
                </a:lnTo>
                <a:lnTo>
                  <a:pt x="1926" y="1407"/>
                </a:lnTo>
                <a:lnTo>
                  <a:pt x="1918" y="1413"/>
                </a:lnTo>
                <a:lnTo>
                  <a:pt x="1914" y="1419"/>
                </a:lnTo>
                <a:lnTo>
                  <a:pt x="1913" y="1425"/>
                </a:lnTo>
                <a:lnTo>
                  <a:pt x="1914" y="1432"/>
                </a:lnTo>
                <a:lnTo>
                  <a:pt x="1916" y="1437"/>
                </a:lnTo>
                <a:lnTo>
                  <a:pt x="1918" y="1440"/>
                </a:lnTo>
                <a:lnTo>
                  <a:pt x="1919" y="1441"/>
                </a:lnTo>
                <a:lnTo>
                  <a:pt x="1926" y="1442"/>
                </a:lnTo>
                <a:lnTo>
                  <a:pt x="1937" y="1440"/>
                </a:lnTo>
                <a:lnTo>
                  <a:pt x="1951" y="1435"/>
                </a:lnTo>
                <a:lnTo>
                  <a:pt x="1967" y="1430"/>
                </a:lnTo>
                <a:lnTo>
                  <a:pt x="1982" y="1423"/>
                </a:lnTo>
                <a:lnTo>
                  <a:pt x="1994" y="1418"/>
                </a:lnTo>
                <a:lnTo>
                  <a:pt x="2004" y="1414"/>
                </a:lnTo>
                <a:lnTo>
                  <a:pt x="2007" y="1413"/>
                </a:lnTo>
                <a:lnTo>
                  <a:pt x="2019" y="1404"/>
                </a:lnTo>
                <a:lnTo>
                  <a:pt x="2016" y="1396"/>
                </a:lnTo>
                <a:lnTo>
                  <a:pt x="2008" y="1390"/>
                </a:lnTo>
                <a:lnTo>
                  <a:pt x="2004" y="1387"/>
                </a:lnTo>
                <a:lnTo>
                  <a:pt x="1994" y="1384"/>
                </a:lnTo>
                <a:lnTo>
                  <a:pt x="1984" y="1378"/>
                </a:lnTo>
                <a:lnTo>
                  <a:pt x="1975" y="1370"/>
                </a:lnTo>
                <a:lnTo>
                  <a:pt x="1967" y="1361"/>
                </a:lnTo>
                <a:lnTo>
                  <a:pt x="1959" y="1353"/>
                </a:lnTo>
                <a:lnTo>
                  <a:pt x="1953" y="1345"/>
                </a:lnTo>
                <a:lnTo>
                  <a:pt x="1949" y="1340"/>
                </a:lnTo>
                <a:lnTo>
                  <a:pt x="1947" y="1338"/>
                </a:lnTo>
                <a:lnTo>
                  <a:pt x="1941" y="1331"/>
                </a:lnTo>
                <a:lnTo>
                  <a:pt x="1938" y="1325"/>
                </a:lnTo>
                <a:lnTo>
                  <a:pt x="1937" y="1319"/>
                </a:lnTo>
                <a:lnTo>
                  <a:pt x="1937" y="1314"/>
                </a:lnTo>
                <a:lnTo>
                  <a:pt x="1939" y="1309"/>
                </a:lnTo>
                <a:lnTo>
                  <a:pt x="1942" y="1306"/>
                </a:lnTo>
                <a:lnTo>
                  <a:pt x="1943" y="1303"/>
                </a:lnTo>
                <a:lnTo>
                  <a:pt x="1944" y="1302"/>
                </a:lnTo>
                <a:lnTo>
                  <a:pt x="1941" y="1290"/>
                </a:lnTo>
                <a:lnTo>
                  <a:pt x="1934" y="1286"/>
                </a:lnTo>
                <a:lnTo>
                  <a:pt x="1926" y="1287"/>
                </a:lnTo>
                <a:lnTo>
                  <a:pt x="1922" y="1288"/>
                </a:lnTo>
                <a:lnTo>
                  <a:pt x="1922" y="1278"/>
                </a:lnTo>
                <a:lnTo>
                  <a:pt x="1931" y="1278"/>
                </a:lnTo>
                <a:lnTo>
                  <a:pt x="1938" y="1276"/>
                </a:lnTo>
                <a:lnTo>
                  <a:pt x="1944" y="1271"/>
                </a:lnTo>
                <a:lnTo>
                  <a:pt x="1950" y="1267"/>
                </a:lnTo>
                <a:lnTo>
                  <a:pt x="1953" y="1262"/>
                </a:lnTo>
                <a:lnTo>
                  <a:pt x="1955" y="1257"/>
                </a:lnTo>
                <a:lnTo>
                  <a:pt x="1958" y="1254"/>
                </a:lnTo>
                <a:lnTo>
                  <a:pt x="1958" y="1253"/>
                </a:lnTo>
                <a:lnTo>
                  <a:pt x="1955" y="1244"/>
                </a:lnTo>
                <a:lnTo>
                  <a:pt x="1951" y="1239"/>
                </a:lnTo>
                <a:lnTo>
                  <a:pt x="1945" y="1237"/>
                </a:lnTo>
                <a:lnTo>
                  <a:pt x="1938" y="1237"/>
                </a:lnTo>
                <a:lnTo>
                  <a:pt x="1932" y="1238"/>
                </a:lnTo>
                <a:lnTo>
                  <a:pt x="1927" y="1240"/>
                </a:lnTo>
                <a:lnTo>
                  <a:pt x="1923" y="1241"/>
                </a:lnTo>
                <a:lnTo>
                  <a:pt x="1922" y="1242"/>
                </a:lnTo>
                <a:lnTo>
                  <a:pt x="1905" y="1246"/>
                </a:lnTo>
                <a:lnTo>
                  <a:pt x="1890" y="1250"/>
                </a:lnTo>
                <a:lnTo>
                  <a:pt x="1877" y="1256"/>
                </a:lnTo>
                <a:lnTo>
                  <a:pt x="1868" y="1263"/>
                </a:lnTo>
                <a:lnTo>
                  <a:pt x="1860" y="1269"/>
                </a:lnTo>
                <a:lnTo>
                  <a:pt x="1856" y="1273"/>
                </a:lnTo>
                <a:lnTo>
                  <a:pt x="1852" y="1277"/>
                </a:lnTo>
                <a:lnTo>
                  <a:pt x="1851" y="1278"/>
                </a:lnTo>
                <a:lnTo>
                  <a:pt x="1843" y="1288"/>
                </a:lnTo>
                <a:lnTo>
                  <a:pt x="1833" y="1298"/>
                </a:lnTo>
                <a:lnTo>
                  <a:pt x="1821" y="1307"/>
                </a:lnTo>
                <a:lnTo>
                  <a:pt x="1810" y="1315"/>
                </a:lnTo>
                <a:lnTo>
                  <a:pt x="1798" y="1322"/>
                </a:lnTo>
                <a:lnTo>
                  <a:pt x="1789" y="1326"/>
                </a:lnTo>
                <a:lnTo>
                  <a:pt x="1783" y="1330"/>
                </a:lnTo>
                <a:lnTo>
                  <a:pt x="1781" y="1331"/>
                </a:lnTo>
                <a:lnTo>
                  <a:pt x="1792" y="1317"/>
                </a:lnTo>
                <a:lnTo>
                  <a:pt x="1804" y="1302"/>
                </a:lnTo>
                <a:lnTo>
                  <a:pt x="1816" y="1286"/>
                </a:lnTo>
                <a:lnTo>
                  <a:pt x="1829" y="1271"/>
                </a:lnTo>
                <a:lnTo>
                  <a:pt x="1839" y="1257"/>
                </a:lnTo>
                <a:lnTo>
                  <a:pt x="1847" y="1246"/>
                </a:lnTo>
                <a:lnTo>
                  <a:pt x="1853" y="1238"/>
                </a:lnTo>
                <a:lnTo>
                  <a:pt x="1856" y="1236"/>
                </a:lnTo>
                <a:lnTo>
                  <a:pt x="1874" y="1223"/>
                </a:lnTo>
                <a:lnTo>
                  <a:pt x="1890" y="1213"/>
                </a:lnTo>
                <a:lnTo>
                  <a:pt x="1905" y="1204"/>
                </a:lnTo>
                <a:lnTo>
                  <a:pt x="1919" y="1199"/>
                </a:lnTo>
                <a:lnTo>
                  <a:pt x="1929" y="1195"/>
                </a:lnTo>
                <a:lnTo>
                  <a:pt x="1937" y="1193"/>
                </a:lnTo>
                <a:lnTo>
                  <a:pt x="1942" y="1192"/>
                </a:lnTo>
                <a:lnTo>
                  <a:pt x="1944" y="1192"/>
                </a:lnTo>
                <a:lnTo>
                  <a:pt x="1961" y="1195"/>
                </a:lnTo>
                <a:lnTo>
                  <a:pt x="1982" y="1196"/>
                </a:lnTo>
                <a:lnTo>
                  <a:pt x="2003" y="1196"/>
                </a:lnTo>
                <a:lnTo>
                  <a:pt x="2023" y="1196"/>
                </a:lnTo>
                <a:lnTo>
                  <a:pt x="2043" y="1195"/>
                </a:lnTo>
                <a:lnTo>
                  <a:pt x="2058" y="1193"/>
                </a:lnTo>
                <a:lnTo>
                  <a:pt x="2068" y="1192"/>
                </a:lnTo>
                <a:lnTo>
                  <a:pt x="2071" y="1192"/>
                </a:lnTo>
                <a:lnTo>
                  <a:pt x="2086" y="1188"/>
                </a:lnTo>
                <a:lnTo>
                  <a:pt x="2098" y="1184"/>
                </a:lnTo>
                <a:lnTo>
                  <a:pt x="2105" y="1178"/>
                </a:lnTo>
                <a:lnTo>
                  <a:pt x="2110" y="1172"/>
                </a:lnTo>
                <a:lnTo>
                  <a:pt x="2113" y="1167"/>
                </a:lnTo>
                <a:lnTo>
                  <a:pt x="2114" y="1162"/>
                </a:lnTo>
                <a:lnTo>
                  <a:pt x="2114" y="1159"/>
                </a:lnTo>
                <a:lnTo>
                  <a:pt x="2114" y="1157"/>
                </a:lnTo>
                <a:lnTo>
                  <a:pt x="2121" y="1146"/>
                </a:lnTo>
                <a:lnTo>
                  <a:pt x="2129" y="1138"/>
                </a:lnTo>
                <a:lnTo>
                  <a:pt x="2136" y="1133"/>
                </a:lnTo>
                <a:lnTo>
                  <a:pt x="2144" y="1131"/>
                </a:lnTo>
                <a:lnTo>
                  <a:pt x="2149" y="1131"/>
                </a:lnTo>
                <a:lnTo>
                  <a:pt x="2155" y="1131"/>
                </a:lnTo>
                <a:lnTo>
                  <a:pt x="2159" y="1132"/>
                </a:lnTo>
                <a:lnTo>
                  <a:pt x="2160" y="1132"/>
                </a:lnTo>
                <a:lnTo>
                  <a:pt x="2168" y="1127"/>
                </a:lnTo>
                <a:lnTo>
                  <a:pt x="2174" y="1121"/>
                </a:lnTo>
                <a:lnTo>
                  <a:pt x="2178" y="1113"/>
                </a:lnTo>
                <a:lnTo>
                  <a:pt x="2182" y="1101"/>
                </a:lnTo>
                <a:lnTo>
                  <a:pt x="2183" y="1091"/>
                </a:lnTo>
                <a:lnTo>
                  <a:pt x="2183" y="1079"/>
                </a:lnTo>
                <a:lnTo>
                  <a:pt x="2182" y="1068"/>
                </a:lnTo>
                <a:lnTo>
                  <a:pt x="2178" y="1057"/>
                </a:lnTo>
                <a:lnTo>
                  <a:pt x="2169" y="1042"/>
                </a:lnTo>
                <a:lnTo>
                  <a:pt x="2160" y="1036"/>
                </a:lnTo>
                <a:lnTo>
                  <a:pt x="2153" y="1032"/>
                </a:lnTo>
                <a:lnTo>
                  <a:pt x="2149" y="1032"/>
                </a:lnTo>
                <a:lnTo>
                  <a:pt x="2147" y="1019"/>
                </a:lnTo>
                <a:lnTo>
                  <a:pt x="2145" y="1010"/>
                </a:lnTo>
                <a:lnTo>
                  <a:pt x="2143" y="1004"/>
                </a:lnTo>
                <a:lnTo>
                  <a:pt x="2140" y="1001"/>
                </a:lnTo>
                <a:lnTo>
                  <a:pt x="2138" y="999"/>
                </a:lnTo>
                <a:lnTo>
                  <a:pt x="2137" y="998"/>
                </a:lnTo>
                <a:lnTo>
                  <a:pt x="2136" y="998"/>
                </a:lnTo>
                <a:lnTo>
                  <a:pt x="2100" y="998"/>
                </a:lnTo>
                <a:lnTo>
                  <a:pt x="2089" y="1003"/>
                </a:lnTo>
                <a:lnTo>
                  <a:pt x="2081" y="1002"/>
                </a:lnTo>
                <a:lnTo>
                  <a:pt x="2076" y="1000"/>
                </a:lnTo>
                <a:lnTo>
                  <a:pt x="2075" y="998"/>
                </a:lnTo>
                <a:lnTo>
                  <a:pt x="2069" y="981"/>
                </a:lnTo>
                <a:lnTo>
                  <a:pt x="2065" y="964"/>
                </a:lnTo>
                <a:lnTo>
                  <a:pt x="2059" y="948"/>
                </a:lnTo>
                <a:lnTo>
                  <a:pt x="2054" y="933"/>
                </a:lnTo>
                <a:lnTo>
                  <a:pt x="2050" y="921"/>
                </a:lnTo>
                <a:lnTo>
                  <a:pt x="2046" y="910"/>
                </a:lnTo>
                <a:lnTo>
                  <a:pt x="2044" y="903"/>
                </a:lnTo>
                <a:lnTo>
                  <a:pt x="2043" y="901"/>
                </a:lnTo>
                <a:lnTo>
                  <a:pt x="2043" y="906"/>
                </a:lnTo>
                <a:lnTo>
                  <a:pt x="2043" y="915"/>
                </a:lnTo>
                <a:lnTo>
                  <a:pt x="2043" y="919"/>
                </a:lnTo>
                <a:lnTo>
                  <a:pt x="2043" y="911"/>
                </a:lnTo>
                <a:lnTo>
                  <a:pt x="2040" y="900"/>
                </a:lnTo>
                <a:lnTo>
                  <a:pt x="2034" y="883"/>
                </a:lnTo>
                <a:lnTo>
                  <a:pt x="2024" y="862"/>
                </a:lnTo>
                <a:lnTo>
                  <a:pt x="2013" y="840"/>
                </a:lnTo>
                <a:lnTo>
                  <a:pt x="2001" y="818"/>
                </a:lnTo>
                <a:lnTo>
                  <a:pt x="1992" y="801"/>
                </a:lnTo>
                <a:lnTo>
                  <a:pt x="1985" y="788"/>
                </a:lnTo>
                <a:lnTo>
                  <a:pt x="1983" y="784"/>
                </a:lnTo>
                <a:lnTo>
                  <a:pt x="1977" y="764"/>
                </a:lnTo>
                <a:lnTo>
                  <a:pt x="1970" y="750"/>
                </a:lnTo>
                <a:lnTo>
                  <a:pt x="1963" y="742"/>
                </a:lnTo>
                <a:lnTo>
                  <a:pt x="1957" y="739"/>
                </a:lnTo>
                <a:lnTo>
                  <a:pt x="1950" y="738"/>
                </a:lnTo>
                <a:lnTo>
                  <a:pt x="1945" y="739"/>
                </a:lnTo>
                <a:lnTo>
                  <a:pt x="1942" y="740"/>
                </a:lnTo>
                <a:lnTo>
                  <a:pt x="1941" y="741"/>
                </a:lnTo>
                <a:lnTo>
                  <a:pt x="1943" y="760"/>
                </a:lnTo>
                <a:lnTo>
                  <a:pt x="1941" y="775"/>
                </a:lnTo>
                <a:lnTo>
                  <a:pt x="1935" y="785"/>
                </a:lnTo>
                <a:lnTo>
                  <a:pt x="1928" y="794"/>
                </a:lnTo>
                <a:lnTo>
                  <a:pt x="1920" y="800"/>
                </a:lnTo>
                <a:lnTo>
                  <a:pt x="1913" y="803"/>
                </a:lnTo>
                <a:lnTo>
                  <a:pt x="1907" y="806"/>
                </a:lnTo>
                <a:lnTo>
                  <a:pt x="1905" y="806"/>
                </a:lnTo>
                <a:lnTo>
                  <a:pt x="1887" y="814"/>
                </a:lnTo>
                <a:lnTo>
                  <a:pt x="1872" y="816"/>
                </a:lnTo>
                <a:lnTo>
                  <a:pt x="1861" y="815"/>
                </a:lnTo>
                <a:lnTo>
                  <a:pt x="1852" y="811"/>
                </a:lnTo>
                <a:lnTo>
                  <a:pt x="1846" y="806"/>
                </a:lnTo>
                <a:lnTo>
                  <a:pt x="1843" y="801"/>
                </a:lnTo>
                <a:lnTo>
                  <a:pt x="1841" y="796"/>
                </a:lnTo>
                <a:lnTo>
                  <a:pt x="1841" y="795"/>
                </a:lnTo>
                <a:lnTo>
                  <a:pt x="1836" y="785"/>
                </a:lnTo>
                <a:lnTo>
                  <a:pt x="1833" y="775"/>
                </a:lnTo>
                <a:lnTo>
                  <a:pt x="1831" y="764"/>
                </a:lnTo>
                <a:lnTo>
                  <a:pt x="1833" y="754"/>
                </a:lnTo>
                <a:lnTo>
                  <a:pt x="1834" y="745"/>
                </a:lnTo>
                <a:lnTo>
                  <a:pt x="1835" y="738"/>
                </a:lnTo>
                <a:lnTo>
                  <a:pt x="1837" y="733"/>
                </a:lnTo>
                <a:lnTo>
                  <a:pt x="1837" y="731"/>
                </a:lnTo>
                <a:lnTo>
                  <a:pt x="1827" y="706"/>
                </a:lnTo>
                <a:lnTo>
                  <a:pt x="1833" y="698"/>
                </a:lnTo>
                <a:lnTo>
                  <a:pt x="1833" y="690"/>
                </a:lnTo>
                <a:lnTo>
                  <a:pt x="1829" y="684"/>
                </a:lnTo>
                <a:lnTo>
                  <a:pt x="1827" y="682"/>
                </a:lnTo>
                <a:lnTo>
                  <a:pt x="1821" y="679"/>
                </a:lnTo>
                <a:lnTo>
                  <a:pt x="1814" y="675"/>
                </a:lnTo>
                <a:lnTo>
                  <a:pt x="1807" y="670"/>
                </a:lnTo>
                <a:lnTo>
                  <a:pt x="1800" y="664"/>
                </a:lnTo>
                <a:lnTo>
                  <a:pt x="1794" y="659"/>
                </a:lnTo>
                <a:lnTo>
                  <a:pt x="1789" y="654"/>
                </a:lnTo>
                <a:lnTo>
                  <a:pt x="1785" y="650"/>
                </a:lnTo>
                <a:lnTo>
                  <a:pt x="1784" y="649"/>
                </a:lnTo>
                <a:lnTo>
                  <a:pt x="1777" y="639"/>
                </a:lnTo>
                <a:lnTo>
                  <a:pt x="1771" y="631"/>
                </a:lnTo>
                <a:lnTo>
                  <a:pt x="1763" y="626"/>
                </a:lnTo>
                <a:lnTo>
                  <a:pt x="1754" y="623"/>
                </a:lnTo>
                <a:lnTo>
                  <a:pt x="1746" y="622"/>
                </a:lnTo>
                <a:lnTo>
                  <a:pt x="1741" y="621"/>
                </a:lnTo>
                <a:lnTo>
                  <a:pt x="1736" y="621"/>
                </a:lnTo>
                <a:lnTo>
                  <a:pt x="1735" y="621"/>
                </a:lnTo>
                <a:lnTo>
                  <a:pt x="1657" y="617"/>
                </a:lnTo>
                <a:lnTo>
                  <a:pt x="1645" y="613"/>
                </a:lnTo>
                <a:lnTo>
                  <a:pt x="1635" y="613"/>
                </a:lnTo>
                <a:lnTo>
                  <a:pt x="1628" y="617"/>
                </a:lnTo>
                <a:lnTo>
                  <a:pt x="1622" y="624"/>
                </a:lnTo>
                <a:lnTo>
                  <a:pt x="1619" y="631"/>
                </a:lnTo>
                <a:lnTo>
                  <a:pt x="1616" y="639"/>
                </a:lnTo>
                <a:lnTo>
                  <a:pt x="1614" y="644"/>
                </a:lnTo>
                <a:lnTo>
                  <a:pt x="1614" y="646"/>
                </a:lnTo>
                <a:lnTo>
                  <a:pt x="1611" y="648"/>
                </a:lnTo>
                <a:lnTo>
                  <a:pt x="1609" y="654"/>
                </a:lnTo>
                <a:lnTo>
                  <a:pt x="1608" y="660"/>
                </a:lnTo>
                <a:lnTo>
                  <a:pt x="1608" y="667"/>
                </a:lnTo>
                <a:lnTo>
                  <a:pt x="1609" y="673"/>
                </a:lnTo>
                <a:lnTo>
                  <a:pt x="1609" y="679"/>
                </a:lnTo>
                <a:lnTo>
                  <a:pt x="1610" y="684"/>
                </a:lnTo>
                <a:lnTo>
                  <a:pt x="1610" y="685"/>
                </a:lnTo>
                <a:lnTo>
                  <a:pt x="1614" y="691"/>
                </a:lnTo>
                <a:lnTo>
                  <a:pt x="1618" y="696"/>
                </a:lnTo>
                <a:lnTo>
                  <a:pt x="1620" y="703"/>
                </a:lnTo>
                <a:lnTo>
                  <a:pt x="1622" y="709"/>
                </a:lnTo>
                <a:lnTo>
                  <a:pt x="1625" y="716"/>
                </a:lnTo>
                <a:lnTo>
                  <a:pt x="1626" y="722"/>
                </a:lnTo>
                <a:lnTo>
                  <a:pt x="1626" y="726"/>
                </a:lnTo>
                <a:lnTo>
                  <a:pt x="1625" y="731"/>
                </a:lnTo>
                <a:lnTo>
                  <a:pt x="1619" y="749"/>
                </a:lnTo>
                <a:lnTo>
                  <a:pt x="1613" y="765"/>
                </a:lnTo>
                <a:lnTo>
                  <a:pt x="1609" y="779"/>
                </a:lnTo>
                <a:lnTo>
                  <a:pt x="1605" y="791"/>
                </a:lnTo>
                <a:lnTo>
                  <a:pt x="1603" y="800"/>
                </a:lnTo>
                <a:lnTo>
                  <a:pt x="1601" y="807"/>
                </a:lnTo>
                <a:lnTo>
                  <a:pt x="1599" y="811"/>
                </a:lnTo>
                <a:lnTo>
                  <a:pt x="1599" y="813"/>
                </a:lnTo>
                <a:lnTo>
                  <a:pt x="1605" y="822"/>
                </a:lnTo>
                <a:lnTo>
                  <a:pt x="1611" y="837"/>
                </a:lnTo>
                <a:lnTo>
                  <a:pt x="1617" y="855"/>
                </a:lnTo>
                <a:lnTo>
                  <a:pt x="1621" y="875"/>
                </a:lnTo>
                <a:lnTo>
                  <a:pt x="1626" y="893"/>
                </a:lnTo>
                <a:lnTo>
                  <a:pt x="1628" y="908"/>
                </a:lnTo>
                <a:lnTo>
                  <a:pt x="1630" y="918"/>
                </a:lnTo>
                <a:lnTo>
                  <a:pt x="1632" y="923"/>
                </a:lnTo>
                <a:lnTo>
                  <a:pt x="1630" y="934"/>
                </a:lnTo>
                <a:lnTo>
                  <a:pt x="1628" y="945"/>
                </a:lnTo>
                <a:lnTo>
                  <a:pt x="1625" y="952"/>
                </a:lnTo>
                <a:lnTo>
                  <a:pt x="1621" y="957"/>
                </a:lnTo>
                <a:lnTo>
                  <a:pt x="1617" y="961"/>
                </a:lnTo>
                <a:lnTo>
                  <a:pt x="1613" y="964"/>
                </a:lnTo>
                <a:lnTo>
                  <a:pt x="1611" y="965"/>
                </a:lnTo>
                <a:lnTo>
                  <a:pt x="1610" y="965"/>
                </a:lnTo>
                <a:lnTo>
                  <a:pt x="1606" y="976"/>
                </a:lnTo>
                <a:lnTo>
                  <a:pt x="1601" y="984"/>
                </a:lnTo>
                <a:lnTo>
                  <a:pt x="1595" y="991"/>
                </a:lnTo>
                <a:lnTo>
                  <a:pt x="1588" y="995"/>
                </a:lnTo>
                <a:lnTo>
                  <a:pt x="1581" y="1000"/>
                </a:lnTo>
                <a:lnTo>
                  <a:pt x="1575" y="1002"/>
                </a:lnTo>
                <a:lnTo>
                  <a:pt x="1572" y="1004"/>
                </a:lnTo>
                <a:lnTo>
                  <a:pt x="1571" y="1004"/>
                </a:lnTo>
                <a:lnTo>
                  <a:pt x="1574" y="1008"/>
                </a:lnTo>
                <a:lnTo>
                  <a:pt x="1577" y="1015"/>
                </a:lnTo>
                <a:lnTo>
                  <a:pt x="1578" y="1025"/>
                </a:lnTo>
                <a:lnTo>
                  <a:pt x="1578" y="1036"/>
                </a:lnTo>
                <a:lnTo>
                  <a:pt x="1577" y="1046"/>
                </a:lnTo>
                <a:lnTo>
                  <a:pt x="1577" y="1055"/>
                </a:lnTo>
                <a:lnTo>
                  <a:pt x="1575" y="1062"/>
                </a:lnTo>
                <a:lnTo>
                  <a:pt x="1575" y="1064"/>
                </a:lnTo>
                <a:lnTo>
                  <a:pt x="1577" y="1073"/>
                </a:lnTo>
                <a:lnTo>
                  <a:pt x="1579" y="1081"/>
                </a:lnTo>
                <a:lnTo>
                  <a:pt x="1582" y="1088"/>
                </a:lnTo>
                <a:lnTo>
                  <a:pt x="1586" y="1095"/>
                </a:lnTo>
                <a:lnTo>
                  <a:pt x="1589" y="1100"/>
                </a:lnTo>
                <a:lnTo>
                  <a:pt x="1593" y="1103"/>
                </a:lnTo>
                <a:lnTo>
                  <a:pt x="1595" y="1106"/>
                </a:lnTo>
                <a:lnTo>
                  <a:pt x="1596" y="1107"/>
                </a:lnTo>
                <a:lnTo>
                  <a:pt x="1595" y="1117"/>
                </a:lnTo>
                <a:lnTo>
                  <a:pt x="1593" y="1126"/>
                </a:lnTo>
                <a:lnTo>
                  <a:pt x="1589" y="1134"/>
                </a:lnTo>
                <a:lnTo>
                  <a:pt x="1586" y="1140"/>
                </a:lnTo>
                <a:lnTo>
                  <a:pt x="1582" y="1146"/>
                </a:lnTo>
                <a:lnTo>
                  <a:pt x="1579" y="1149"/>
                </a:lnTo>
                <a:lnTo>
                  <a:pt x="1577" y="1152"/>
                </a:lnTo>
                <a:lnTo>
                  <a:pt x="1575" y="1153"/>
                </a:lnTo>
                <a:lnTo>
                  <a:pt x="1567" y="1163"/>
                </a:lnTo>
                <a:lnTo>
                  <a:pt x="1560" y="1167"/>
                </a:lnTo>
                <a:lnTo>
                  <a:pt x="1554" y="1167"/>
                </a:lnTo>
                <a:lnTo>
                  <a:pt x="1548" y="1163"/>
                </a:lnTo>
                <a:lnTo>
                  <a:pt x="1543" y="1157"/>
                </a:lnTo>
                <a:lnTo>
                  <a:pt x="1540" y="1152"/>
                </a:lnTo>
                <a:lnTo>
                  <a:pt x="1537" y="1148"/>
                </a:lnTo>
                <a:lnTo>
                  <a:pt x="1536" y="1146"/>
                </a:lnTo>
                <a:lnTo>
                  <a:pt x="1533" y="1133"/>
                </a:lnTo>
                <a:lnTo>
                  <a:pt x="1527" y="1124"/>
                </a:lnTo>
                <a:lnTo>
                  <a:pt x="1524" y="1117"/>
                </a:lnTo>
                <a:lnTo>
                  <a:pt x="1521" y="1115"/>
                </a:lnTo>
                <a:lnTo>
                  <a:pt x="1506" y="1107"/>
                </a:lnTo>
                <a:lnTo>
                  <a:pt x="1501" y="1095"/>
                </a:lnTo>
                <a:lnTo>
                  <a:pt x="1500" y="1086"/>
                </a:lnTo>
                <a:lnTo>
                  <a:pt x="1501" y="1083"/>
                </a:lnTo>
                <a:lnTo>
                  <a:pt x="1497" y="1077"/>
                </a:lnTo>
                <a:lnTo>
                  <a:pt x="1494" y="1071"/>
                </a:lnTo>
                <a:lnTo>
                  <a:pt x="1490" y="1063"/>
                </a:lnTo>
                <a:lnTo>
                  <a:pt x="1489" y="1055"/>
                </a:lnTo>
                <a:lnTo>
                  <a:pt x="1487" y="1048"/>
                </a:lnTo>
                <a:lnTo>
                  <a:pt x="1487" y="1042"/>
                </a:lnTo>
                <a:lnTo>
                  <a:pt x="1486" y="1038"/>
                </a:lnTo>
                <a:lnTo>
                  <a:pt x="1486" y="1037"/>
                </a:lnTo>
                <a:lnTo>
                  <a:pt x="1484" y="1017"/>
                </a:lnTo>
                <a:lnTo>
                  <a:pt x="1478" y="1002"/>
                </a:lnTo>
                <a:lnTo>
                  <a:pt x="1472" y="993"/>
                </a:lnTo>
                <a:lnTo>
                  <a:pt x="1465" y="987"/>
                </a:lnTo>
                <a:lnTo>
                  <a:pt x="1458" y="984"/>
                </a:lnTo>
                <a:lnTo>
                  <a:pt x="1453" y="983"/>
                </a:lnTo>
                <a:lnTo>
                  <a:pt x="1448" y="983"/>
                </a:lnTo>
                <a:lnTo>
                  <a:pt x="1447" y="983"/>
                </a:lnTo>
                <a:lnTo>
                  <a:pt x="1438" y="979"/>
                </a:lnTo>
                <a:lnTo>
                  <a:pt x="1426" y="977"/>
                </a:lnTo>
                <a:lnTo>
                  <a:pt x="1413" y="977"/>
                </a:lnTo>
                <a:lnTo>
                  <a:pt x="1400" y="977"/>
                </a:lnTo>
                <a:lnTo>
                  <a:pt x="1388" y="979"/>
                </a:lnTo>
                <a:lnTo>
                  <a:pt x="1378" y="980"/>
                </a:lnTo>
                <a:lnTo>
                  <a:pt x="1371" y="983"/>
                </a:lnTo>
                <a:lnTo>
                  <a:pt x="1369" y="983"/>
                </a:lnTo>
                <a:lnTo>
                  <a:pt x="1347" y="977"/>
                </a:lnTo>
                <a:lnTo>
                  <a:pt x="1331" y="968"/>
                </a:lnTo>
                <a:lnTo>
                  <a:pt x="1318" y="956"/>
                </a:lnTo>
                <a:lnTo>
                  <a:pt x="1308" y="942"/>
                </a:lnTo>
                <a:lnTo>
                  <a:pt x="1302" y="930"/>
                </a:lnTo>
                <a:lnTo>
                  <a:pt x="1298" y="918"/>
                </a:lnTo>
                <a:lnTo>
                  <a:pt x="1295" y="911"/>
                </a:lnTo>
                <a:lnTo>
                  <a:pt x="1295" y="908"/>
                </a:lnTo>
                <a:lnTo>
                  <a:pt x="1288" y="892"/>
                </a:lnTo>
                <a:lnTo>
                  <a:pt x="1279" y="879"/>
                </a:lnTo>
                <a:lnTo>
                  <a:pt x="1271" y="870"/>
                </a:lnTo>
                <a:lnTo>
                  <a:pt x="1263" y="862"/>
                </a:lnTo>
                <a:lnTo>
                  <a:pt x="1256" y="857"/>
                </a:lnTo>
                <a:lnTo>
                  <a:pt x="1250" y="854"/>
                </a:lnTo>
                <a:lnTo>
                  <a:pt x="1246" y="852"/>
                </a:lnTo>
                <a:lnTo>
                  <a:pt x="1245" y="852"/>
                </a:lnTo>
                <a:lnTo>
                  <a:pt x="1241" y="836"/>
                </a:lnTo>
                <a:lnTo>
                  <a:pt x="1237" y="826"/>
                </a:lnTo>
                <a:lnTo>
                  <a:pt x="1232" y="821"/>
                </a:lnTo>
                <a:lnTo>
                  <a:pt x="1231" y="819"/>
                </a:lnTo>
                <a:lnTo>
                  <a:pt x="1214" y="823"/>
                </a:lnTo>
                <a:lnTo>
                  <a:pt x="1202" y="819"/>
                </a:lnTo>
                <a:lnTo>
                  <a:pt x="1193" y="813"/>
                </a:lnTo>
                <a:lnTo>
                  <a:pt x="1187" y="803"/>
                </a:lnTo>
                <a:lnTo>
                  <a:pt x="1183" y="793"/>
                </a:lnTo>
                <a:lnTo>
                  <a:pt x="1180" y="784"/>
                </a:lnTo>
                <a:lnTo>
                  <a:pt x="1178" y="775"/>
                </a:lnTo>
                <a:lnTo>
                  <a:pt x="1178" y="769"/>
                </a:lnTo>
                <a:lnTo>
                  <a:pt x="1178" y="767"/>
                </a:lnTo>
                <a:lnTo>
                  <a:pt x="1179" y="748"/>
                </a:lnTo>
                <a:lnTo>
                  <a:pt x="1187" y="727"/>
                </a:lnTo>
                <a:lnTo>
                  <a:pt x="1199" y="706"/>
                </a:lnTo>
                <a:lnTo>
                  <a:pt x="1213" y="684"/>
                </a:lnTo>
                <a:lnTo>
                  <a:pt x="1227" y="663"/>
                </a:lnTo>
                <a:lnTo>
                  <a:pt x="1240" y="647"/>
                </a:lnTo>
                <a:lnTo>
                  <a:pt x="1249" y="637"/>
                </a:lnTo>
                <a:lnTo>
                  <a:pt x="1253" y="632"/>
                </a:lnTo>
                <a:lnTo>
                  <a:pt x="1262" y="630"/>
                </a:lnTo>
                <a:lnTo>
                  <a:pt x="1270" y="625"/>
                </a:lnTo>
                <a:lnTo>
                  <a:pt x="1276" y="621"/>
                </a:lnTo>
                <a:lnTo>
                  <a:pt x="1280" y="616"/>
                </a:lnTo>
                <a:lnTo>
                  <a:pt x="1284" y="611"/>
                </a:lnTo>
                <a:lnTo>
                  <a:pt x="1286" y="607"/>
                </a:lnTo>
                <a:lnTo>
                  <a:pt x="1287" y="605"/>
                </a:lnTo>
                <a:lnTo>
                  <a:pt x="1287" y="603"/>
                </a:lnTo>
                <a:lnTo>
                  <a:pt x="1284" y="592"/>
                </a:lnTo>
                <a:lnTo>
                  <a:pt x="1287" y="585"/>
                </a:lnTo>
                <a:lnTo>
                  <a:pt x="1293" y="583"/>
                </a:lnTo>
                <a:lnTo>
                  <a:pt x="1295" y="582"/>
                </a:lnTo>
                <a:lnTo>
                  <a:pt x="1300" y="580"/>
                </a:lnTo>
                <a:lnTo>
                  <a:pt x="1308" y="580"/>
                </a:lnTo>
                <a:lnTo>
                  <a:pt x="1316" y="583"/>
                </a:lnTo>
                <a:lnTo>
                  <a:pt x="1324" y="585"/>
                </a:lnTo>
                <a:lnTo>
                  <a:pt x="1332" y="587"/>
                </a:lnTo>
                <a:lnTo>
                  <a:pt x="1339" y="591"/>
                </a:lnTo>
                <a:lnTo>
                  <a:pt x="1343" y="592"/>
                </a:lnTo>
                <a:lnTo>
                  <a:pt x="1345" y="593"/>
                </a:lnTo>
                <a:lnTo>
                  <a:pt x="1350" y="591"/>
                </a:lnTo>
                <a:lnTo>
                  <a:pt x="1355" y="583"/>
                </a:lnTo>
                <a:lnTo>
                  <a:pt x="1357" y="572"/>
                </a:lnTo>
                <a:lnTo>
                  <a:pt x="1360" y="561"/>
                </a:lnTo>
                <a:lnTo>
                  <a:pt x="1361" y="549"/>
                </a:lnTo>
                <a:lnTo>
                  <a:pt x="1362" y="539"/>
                </a:lnTo>
                <a:lnTo>
                  <a:pt x="1362" y="531"/>
                </a:lnTo>
                <a:lnTo>
                  <a:pt x="1362" y="529"/>
                </a:lnTo>
                <a:lnTo>
                  <a:pt x="1362" y="513"/>
                </a:lnTo>
                <a:lnTo>
                  <a:pt x="1366" y="499"/>
                </a:lnTo>
                <a:lnTo>
                  <a:pt x="1371" y="485"/>
                </a:lnTo>
                <a:lnTo>
                  <a:pt x="1378" y="473"/>
                </a:lnTo>
                <a:lnTo>
                  <a:pt x="1385" y="464"/>
                </a:lnTo>
                <a:lnTo>
                  <a:pt x="1392" y="456"/>
                </a:lnTo>
                <a:lnTo>
                  <a:pt x="1396" y="452"/>
                </a:lnTo>
                <a:lnTo>
                  <a:pt x="1397" y="450"/>
                </a:lnTo>
                <a:lnTo>
                  <a:pt x="1403" y="433"/>
                </a:lnTo>
                <a:lnTo>
                  <a:pt x="1401" y="428"/>
                </a:lnTo>
                <a:lnTo>
                  <a:pt x="1396" y="428"/>
                </a:lnTo>
                <a:lnTo>
                  <a:pt x="1394" y="429"/>
                </a:lnTo>
                <a:lnTo>
                  <a:pt x="1334" y="398"/>
                </a:lnTo>
                <a:lnTo>
                  <a:pt x="1334" y="391"/>
                </a:lnTo>
                <a:lnTo>
                  <a:pt x="1339" y="388"/>
                </a:lnTo>
                <a:lnTo>
                  <a:pt x="1347" y="387"/>
                </a:lnTo>
                <a:lnTo>
                  <a:pt x="1357" y="387"/>
                </a:lnTo>
                <a:lnTo>
                  <a:pt x="1369" y="390"/>
                </a:lnTo>
                <a:lnTo>
                  <a:pt x="1378" y="392"/>
                </a:lnTo>
                <a:lnTo>
                  <a:pt x="1385" y="393"/>
                </a:lnTo>
                <a:lnTo>
                  <a:pt x="1387" y="394"/>
                </a:lnTo>
                <a:lnTo>
                  <a:pt x="1394" y="392"/>
                </a:lnTo>
                <a:lnTo>
                  <a:pt x="1402" y="392"/>
                </a:lnTo>
                <a:lnTo>
                  <a:pt x="1412" y="393"/>
                </a:lnTo>
                <a:lnTo>
                  <a:pt x="1423" y="394"/>
                </a:lnTo>
                <a:lnTo>
                  <a:pt x="1432" y="396"/>
                </a:lnTo>
                <a:lnTo>
                  <a:pt x="1440" y="399"/>
                </a:lnTo>
                <a:lnTo>
                  <a:pt x="1444" y="400"/>
                </a:lnTo>
                <a:lnTo>
                  <a:pt x="1447" y="401"/>
                </a:lnTo>
                <a:lnTo>
                  <a:pt x="1462" y="379"/>
                </a:lnTo>
                <a:lnTo>
                  <a:pt x="1470" y="385"/>
                </a:lnTo>
                <a:lnTo>
                  <a:pt x="1478" y="387"/>
                </a:lnTo>
                <a:lnTo>
                  <a:pt x="1486" y="387"/>
                </a:lnTo>
                <a:lnTo>
                  <a:pt x="1493" y="386"/>
                </a:lnTo>
                <a:lnTo>
                  <a:pt x="1498" y="384"/>
                </a:lnTo>
                <a:lnTo>
                  <a:pt x="1503" y="382"/>
                </a:lnTo>
                <a:lnTo>
                  <a:pt x="1506" y="380"/>
                </a:lnTo>
                <a:lnTo>
                  <a:pt x="1508" y="379"/>
                </a:lnTo>
                <a:lnTo>
                  <a:pt x="1509" y="377"/>
                </a:lnTo>
                <a:lnTo>
                  <a:pt x="1510" y="372"/>
                </a:lnTo>
                <a:lnTo>
                  <a:pt x="1512" y="365"/>
                </a:lnTo>
                <a:lnTo>
                  <a:pt x="1517" y="357"/>
                </a:lnTo>
                <a:lnTo>
                  <a:pt x="1520" y="350"/>
                </a:lnTo>
                <a:lnTo>
                  <a:pt x="1526" y="344"/>
                </a:lnTo>
                <a:lnTo>
                  <a:pt x="1531" y="339"/>
                </a:lnTo>
                <a:lnTo>
                  <a:pt x="1536" y="337"/>
                </a:lnTo>
                <a:lnTo>
                  <a:pt x="1537" y="336"/>
                </a:lnTo>
                <a:lnTo>
                  <a:pt x="1539" y="331"/>
                </a:lnTo>
                <a:lnTo>
                  <a:pt x="1541" y="325"/>
                </a:lnTo>
                <a:lnTo>
                  <a:pt x="1543" y="317"/>
                </a:lnTo>
                <a:lnTo>
                  <a:pt x="1544" y="309"/>
                </a:lnTo>
                <a:lnTo>
                  <a:pt x="1543" y="300"/>
                </a:lnTo>
                <a:lnTo>
                  <a:pt x="1541" y="290"/>
                </a:lnTo>
                <a:lnTo>
                  <a:pt x="1536" y="280"/>
                </a:lnTo>
                <a:lnTo>
                  <a:pt x="1534" y="279"/>
                </a:lnTo>
                <a:lnTo>
                  <a:pt x="1528" y="275"/>
                </a:lnTo>
                <a:lnTo>
                  <a:pt x="1520" y="269"/>
                </a:lnTo>
                <a:lnTo>
                  <a:pt x="1513" y="262"/>
                </a:lnTo>
                <a:lnTo>
                  <a:pt x="1509" y="253"/>
                </a:lnTo>
                <a:lnTo>
                  <a:pt x="1508" y="244"/>
                </a:lnTo>
                <a:lnTo>
                  <a:pt x="1512" y="234"/>
                </a:lnTo>
                <a:lnTo>
                  <a:pt x="1525" y="226"/>
                </a:lnTo>
                <a:lnTo>
                  <a:pt x="1529" y="226"/>
                </a:lnTo>
                <a:lnTo>
                  <a:pt x="1537" y="225"/>
                </a:lnTo>
                <a:lnTo>
                  <a:pt x="1544" y="218"/>
                </a:lnTo>
                <a:lnTo>
                  <a:pt x="1543" y="202"/>
                </a:lnTo>
                <a:lnTo>
                  <a:pt x="1540" y="199"/>
                </a:lnTo>
                <a:lnTo>
                  <a:pt x="1532" y="193"/>
                </a:lnTo>
                <a:lnTo>
                  <a:pt x="1524" y="188"/>
                </a:lnTo>
                <a:lnTo>
                  <a:pt x="1518" y="192"/>
                </a:lnTo>
                <a:lnTo>
                  <a:pt x="1511" y="145"/>
                </a:lnTo>
                <a:lnTo>
                  <a:pt x="1505" y="147"/>
                </a:lnTo>
                <a:lnTo>
                  <a:pt x="1498" y="147"/>
                </a:lnTo>
                <a:lnTo>
                  <a:pt x="1489" y="146"/>
                </a:lnTo>
                <a:lnTo>
                  <a:pt x="1481" y="145"/>
                </a:lnTo>
                <a:lnTo>
                  <a:pt x="1472" y="142"/>
                </a:lnTo>
                <a:lnTo>
                  <a:pt x="1465" y="140"/>
                </a:lnTo>
                <a:lnTo>
                  <a:pt x="1461" y="139"/>
                </a:lnTo>
                <a:lnTo>
                  <a:pt x="1458" y="138"/>
                </a:lnTo>
                <a:lnTo>
                  <a:pt x="1465" y="199"/>
                </a:lnTo>
                <a:lnTo>
                  <a:pt x="1464" y="200"/>
                </a:lnTo>
                <a:lnTo>
                  <a:pt x="1462" y="202"/>
                </a:lnTo>
                <a:lnTo>
                  <a:pt x="1458" y="206"/>
                </a:lnTo>
                <a:lnTo>
                  <a:pt x="1455" y="211"/>
                </a:lnTo>
                <a:lnTo>
                  <a:pt x="1449" y="221"/>
                </a:lnTo>
                <a:lnTo>
                  <a:pt x="1443" y="231"/>
                </a:lnTo>
                <a:lnTo>
                  <a:pt x="1439" y="245"/>
                </a:lnTo>
                <a:lnTo>
                  <a:pt x="1433" y="262"/>
                </a:lnTo>
                <a:lnTo>
                  <a:pt x="1433" y="263"/>
                </a:lnTo>
                <a:lnTo>
                  <a:pt x="1431" y="267"/>
                </a:lnTo>
                <a:lnTo>
                  <a:pt x="1428" y="271"/>
                </a:lnTo>
                <a:lnTo>
                  <a:pt x="1425" y="276"/>
                </a:lnTo>
                <a:lnTo>
                  <a:pt x="1419" y="278"/>
                </a:lnTo>
                <a:lnTo>
                  <a:pt x="1413" y="277"/>
                </a:lnTo>
                <a:lnTo>
                  <a:pt x="1407" y="272"/>
                </a:lnTo>
                <a:lnTo>
                  <a:pt x="1397" y="262"/>
                </a:lnTo>
                <a:lnTo>
                  <a:pt x="1387" y="195"/>
                </a:lnTo>
                <a:lnTo>
                  <a:pt x="1387" y="194"/>
                </a:lnTo>
                <a:lnTo>
                  <a:pt x="1386" y="192"/>
                </a:lnTo>
                <a:lnTo>
                  <a:pt x="1386" y="188"/>
                </a:lnTo>
                <a:lnTo>
                  <a:pt x="1384" y="185"/>
                </a:lnTo>
                <a:lnTo>
                  <a:pt x="1382" y="184"/>
                </a:lnTo>
                <a:lnTo>
                  <a:pt x="1380" y="186"/>
                </a:lnTo>
                <a:lnTo>
                  <a:pt x="1377" y="192"/>
                </a:lnTo>
                <a:lnTo>
                  <a:pt x="1373" y="202"/>
                </a:lnTo>
                <a:lnTo>
                  <a:pt x="1372" y="205"/>
                </a:lnTo>
                <a:lnTo>
                  <a:pt x="1368" y="210"/>
                </a:lnTo>
                <a:lnTo>
                  <a:pt x="1362" y="218"/>
                </a:lnTo>
                <a:lnTo>
                  <a:pt x="1356" y="225"/>
                </a:lnTo>
                <a:lnTo>
                  <a:pt x="1349" y="230"/>
                </a:lnTo>
                <a:lnTo>
                  <a:pt x="1343" y="230"/>
                </a:lnTo>
                <a:lnTo>
                  <a:pt x="1339" y="224"/>
                </a:lnTo>
                <a:lnTo>
                  <a:pt x="1338" y="209"/>
                </a:lnTo>
                <a:lnTo>
                  <a:pt x="1335" y="194"/>
                </a:lnTo>
                <a:lnTo>
                  <a:pt x="1329" y="192"/>
                </a:lnTo>
                <a:lnTo>
                  <a:pt x="1320" y="195"/>
                </a:lnTo>
                <a:lnTo>
                  <a:pt x="1312" y="199"/>
                </a:lnTo>
                <a:lnTo>
                  <a:pt x="1303" y="195"/>
                </a:lnTo>
                <a:lnTo>
                  <a:pt x="1294" y="190"/>
                </a:lnTo>
                <a:lnTo>
                  <a:pt x="1287" y="183"/>
                </a:lnTo>
                <a:lnTo>
                  <a:pt x="1284" y="180"/>
                </a:lnTo>
                <a:lnTo>
                  <a:pt x="1288" y="176"/>
                </a:lnTo>
                <a:lnTo>
                  <a:pt x="1293" y="168"/>
                </a:lnTo>
                <a:lnTo>
                  <a:pt x="1295" y="157"/>
                </a:lnTo>
                <a:lnTo>
                  <a:pt x="1296" y="146"/>
                </a:lnTo>
                <a:lnTo>
                  <a:pt x="1298" y="136"/>
                </a:lnTo>
                <a:lnTo>
                  <a:pt x="1299" y="126"/>
                </a:lnTo>
                <a:lnTo>
                  <a:pt x="1299" y="119"/>
                </a:lnTo>
                <a:lnTo>
                  <a:pt x="1299" y="117"/>
                </a:lnTo>
                <a:lnTo>
                  <a:pt x="1294" y="114"/>
                </a:lnTo>
                <a:lnTo>
                  <a:pt x="1289" y="109"/>
                </a:lnTo>
                <a:lnTo>
                  <a:pt x="1287" y="103"/>
                </a:lnTo>
                <a:lnTo>
                  <a:pt x="1286" y="96"/>
                </a:lnTo>
                <a:lnTo>
                  <a:pt x="1285" y="91"/>
                </a:lnTo>
                <a:lnTo>
                  <a:pt x="1284" y="86"/>
                </a:lnTo>
                <a:lnTo>
                  <a:pt x="1284" y="83"/>
                </a:lnTo>
                <a:lnTo>
                  <a:pt x="1284" y="82"/>
                </a:lnTo>
                <a:lnTo>
                  <a:pt x="1285" y="74"/>
                </a:lnTo>
                <a:lnTo>
                  <a:pt x="1281" y="63"/>
                </a:lnTo>
                <a:lnTo>
                  <a:pt x="1275" y="52"/>
                </a:lnTo>
                <a:lnTo>
                  <a:pt x="1268" y="40"/>
                </a:lnTo>
                <a:lnTo>
                  <a:pt x="1260" y="30"/>
                </a:lnTo>
                <a:lnTo>
                  <a:pt x="1252" y="22"/>
                </a:lnTo>
                <a:lnTo>
                  <a:pt x="1247" y="16"/>
                </a:lnTo>
                <a:lnTo>
                  <a:pt x="1245" y="14"/>
                </a:lnTo>
                <a:lnTo>
                  <a:pt x="1239" y="1"/>
                </a:lnTo>
                <a:lnTo>
                  <a:pt x="1230" y="0"/>
                </a:lnTo>
                <a:lnTo>
                  <a:pt x="1221" y="3"/>
                </a:lnTo>
                <a:lnTo>
                  <a:pt x="1217" y="7"/>
                </a:lnTo>
                <a:lnTo>
                  <a:pt x="1213" y="8"/>
                </a:lnTo>
                <a:lnTo>
                  <a:pt x="1208" y="11"/>
                </a:lnTo>
                <a:lnTo>
                  <a:pt x="1205" y="17"/>
                </a:lnTo>
                <a:lnTo>
                  <a:pt x="1202" y="25"/>
                </a:lnTo>
                <a:lnTo>
                  <a:pt x="1201" y="32"/>
                </a:lnTo>
                <a:lnTo>
                  <a:pt x="1200" y="39"/>
                </a:lnTo>
                <a:lnTo>
                  <a:pt x="1199" y="44"/>
                </a:lnTo>
                <a:lnTo>
                  <a:pt x="1199" y="46"/>
                </a:lnTo>
                <a:lnTo>
                  <a:pt x="1187" y="55"/>
                </a:lnTo>
                <a:lnTo>
                  <a:pt x="1180" y="65"/>
                </a:lnTo>
                <a:lnTo>
                  <a:pt x="1176" y="75"/>
                </a:lnTo>
                <a:lnTo>
                  <a:pt x="1174" y="84"/>
                </a:lnTo>
                <a:lnTo>
                  <a:pt x="1172" y="91"/>
                </a:lnTo>
                <a:lnTo>
                  <a:pt x="1174" y="96"/>
                </a:lnTo>
                <a:lnTo>
                  <a:pt x="1175" y="101"/>
                </a:lnTo>
                <a:lnTo>
                  <a:pt x="1175" y="102"/>
                </a:lnTo>
                <a:lnTo>
                  <a:pt x="1176" y="125"/>
                </a:lnTo>
                <a:lnTo>
                  <a:pt x="1182" y="142"/>
                </a:lnTo>
                <a:lnTo>
                  <a:pt x="1190" y="155"/>
                </a:lnTo>
                <a:lnTo>
                  <a:pt x="1200" y="163"/>
                </a:lnTo>
                <a:lnTo>
                  <a:pt x="1210" y="169"/>
                </a:lnTo>
                <a:lnTo>
                  <a:pt x="1218" y="172"/>
                </a:lnTo>
                <a:lnTo>
                  <a:pt x="1225" y="173"/>
                </a:lnTo>
                <a:lnTo>
                  <a:pt x="1227" y="173"/>
                </a:lnTo>
                <a:lnTo>
                  <a:pt x="1217" y="187"/>
                </a:lnTo>
                <a:lnTo>
                  <a:pt x="1214" y="199"/>
                </a:lnTo>
                <a:lnTo>
                  <a:pt x="1216" y="209"/>
                </a:lnTo>
                <a:lnTo>
                  <a:pt x="1222" y="217"/>
                </a:lnTo>
                <a:lnTo>
                  <a:pt x="1229" y="223"/>
                </a:lnTo>
                <a:lnTo>
                  <a:pt x="1237" y="228"/>
                </a:lnTo>
                <a:lnTo>
                  <a:pt x="1242" y="230"/>
                </a:lnTo>
                <a:lnTo>
                  <a:pt x="1245" y="231"/>
                </a:lnTo>
                <a:lnTo>
                  <a:pt x="1256" y="237"/>
                </a:lnTo>
                <a:lnTo>
                  <a:pt x="1258" y="246"/>
                </a:lnTo>
                <a:lnTo>
                  <a:pt x="1255" y="255"/>
                </a:lnTo>
                <a:lnTo>
                  <a:pt x="1253" y="259"/>
                </a:lnTo>
                <a:lnTo>
                  <a:pt x="1248" y="263"/>
                </a:lnTo>
                <a:lnTo>
                  <a:pt x="1240" y="270"/>
                </a:lnTo>
                <a:lnTo>
                  <a:pt x="1230" y="277"/>
                </a:lnTo>
                <a:lnTo>
                  <a:pt x="1217" y="284"/>
                </a:lnTo>
                <a:lnTo>
                  <a:pt x="1206" y="291"/>
                </a:lnTo>
                <a:lnTo>
                  <a:pt x="1195" y="296"/>
                </a:lnTo>
                <a:lnTo>
                  <a:pt x="1187" y="300"/>
                </a:lnTo>
                <a:lnTo>
                  <a:pt x="1185" y="301"/>
                </a:lnTo>
                <a:lnTo>
                  <a:pt x="1169" y="300"/>
                </a:lnTo>
                <a:lnTo>
                  <a:pt x="1163" y="298"/>
                </a:lnTo>
                <a:lnTo>
                  <a:pt x="1162" y="295"/>
                </a:lnTo>
                <a:lnTo>
                  <a:pt x="1163" y="294"/>
                </a:lnTo>
                <a:lnTo>
                  <a:pt x="1167" y="248"/>
                </a:lnTo>
                <a:lnTo>
                  <a:pt x="1132" y="248"/>
                </a:lnTo>
                <a:lnTo>
                  <a:pt x="1116" y="246"/>
                </a:lnTo>
                <a:lnTo>
                  <a:pt x="1107" y="249"/>
                </a:lnTo>
                <a:lnTo>
                  <a:pt x="1103" y="253"/>
                </a:lnTo>
                <a:lnTo>
                  <a:pt x="1103" y="255"/>
                </a:lnTo>
                <a:lnTo>
                  <a:pt x="1105" y="278"/>
                </a:lnTo>
                <a:lnTo>
                  <a:pt x="1103" y="293"/>
                </a:lnTo>
                <a:lnTo>
                  <a:pt x="1100" y="301"/>
                </a:lnTo>
                <a:lnTo>
                  <a:pt x="1095" y="305"/>
                </a:lnTo>
                <a:lnTo>
                  <a:pt x="1091" y="303"/>
                </a:lnTo>
                <a:lnTo>
                  <a:pt x="1086" y="301"/>
                </a:lnTo>
                <a:lnTo>
                  <a:pt x="1083" y="299"/>
                </a:lnTo>
                <a:lnTo>
                  <a:pt x="1082" y="298"/>
                </a:lnTo>
                <a:lnTo>
                  <a:pt x="1072" y="291"/>
                </a:lnTo>
                <a:lnTo>
                  <a:pt x="1064" y="287"/>
                </a:lnTo>
                <a:lnTo>
                  <a:pt x="1058" y="286"/>
                </a:lnTo>
                <a:lnTo>
                  <a:pt x="1052" y="287"/>
                </a:lnTo>
                <a:lnTo>
                  <a:pt x="1047" y="288"/>
                </a:lnTo>
                <a:lnTo>
                  <a:pt x="1045" y="292"/>
                </a:lnTo>
                <a:lnTo>
                  <a:pt x="1043" y="293"/>
                </a:lnTo>
                <a:lnTo>
                  <a:pt x="1043" y="294"/>
                </a:lnTo>
                <a:lnTo>
                  <a:pt x="1030" y="303"/>
                </a:lnTo>
                <a:lnTo>
                  <a:pt x="1021" y="307"/>
                </a:lnTo>
                <a:lnTo>
                  <a:pt x="1013" y="307"/>
                </a:lnTo>
                <a:lnTo>
                  <a:pt x="1006" y="305"/>
                </a:lnTo>
                <a:lnTo>
                  <a:pt x="1001" y="300"/>
                </a:lnTo>
                <a:lnTo>
                  <a:pt x="999" y="295"/>
                </a:lnTo>
                <a:lnTo>
                  <a:pt x="997" y="292"/>
                </a:lnTo>
                <a:lnTo>
                  <a:pt x="997" y="291"/>
                </a:lnTo>
                <a:lnTo>
                  <a:pt x="992" y="278"/>
                </a:lnTo>
                <a:lnTo>
                  <a:pt x="986" y="271"/>
                </a:lnTo>
                <a:lnTo>
                  <a:pt x="981" y="267"/>
                </a:lnTo>
                <a:lnTo>
                  <a:pt x="975" y="265"/>
                </a:lnTo>
                <a:lnTo>
                  <a:pt x="969" y="267"/>
                </a:lnTo>
                <a:lnTo>
                  <a:pt x="966" y="268"/>
                </a:lnTo>
                <a:lnTo>
                  <a:pt x="962" y="269"/>
                </a:lnTo>
                <a:lnTo>
                  <a:pt x="961" y="270"/>
                </a:lnTo>
                <a:lnTo>
                  <a:pt x="947" y="265"/>
                </a:lnTo>
                <a:lnTo>
                  <a:pt x="938" y="260"/>
                </a:lnTo>
                <a:lnTo>
                  <a:pt x="931" y="255"/>
                </a:lnTo>
                <a:lnTo>
                  <a:pt x="928" y="249"/>
                </a:lnTo>
                <a:lnTo>
                  <a:pt x="925" y="245"/>
                </a:lnTo>
                <a:lnTo>
                  <a:pt x="925" y="241"/>
                </a:lnTo>
                <a:lnTo>
                  <a:pt x="925" y="239"/>
                </a:lnTo>
                <a:lnTo>
                  <a:pt x="925" y="238"/>
                </a:lnTo>
                <a:lnTo>
                  <a:pt x="923" y="226"/>
                </a:lnTo>
                <a:lnTo>
                  <a:pt x="920" y="219"/>
                </a:lnTo>
                <a:lnTo>
                  <a:pt x="914" y="216"/>
                </a:lnTo>
                <a:lnTo>
                  <a:pt x="908" y="215"/>
                </a:lnTo>
                <a:lnTo>
                  <a:pt x="904" y="216"/>
                </a:lnTo>
                <a:lnTo>
                  <a:pt x="899" y="217"/>
                </a:lnTo>
                <a:lnTo>
                  <a:pt x="896" y="218"/>
                </a:lnTo>
                <a:lnTo>
                  <a:pt x="894" y="219"/>
                </a:lnTo>
                <a:lnTo>
                  <a:pt x="873" y="219"/>
                </a:lnTo>
                <a:lnTo>
                  <a:pt x="859" y="224"/>
                </a:lnTo>
                <a:lnTo>
                  <a:pt x="850" y="232"/>
                </a:lnTo>
                <a:lnTo>
                  <a:pt x="845" y="242"/>
                </a:lnTo>
                <a:lnTo>
                  <a:pt x="844" y="252"/>
                </a:lnTo>
                <a:lnTo>
                  <a:pt x="845" y="261"/>
                </a:lnTo>
                <a:lnTo>
                  <a:pt x="846" y="268"/>
                </a:lnTo>
                <a:lnTo>
                  <a:pt x="847" y="270"/>
                </a:lnTo>
                <a:lnTo>
                  <a:pt x="853" y="275"/>
                </a:lnTo>
                <a:lnTo>
                  <a:pt x="857" y="279"/>
                </a:lnTo>
                <a:lnTo>
                  <a:pt x="857" y="285"/>
                </a:lnTo>
                <a:lnTo>
                  <a:pt x="855" y="291"/>
                </a:lnTo>
                <a:lnTo>
                  <a:pt x="853" y="296"/>
                </a:lnTo>
                <a:lnTo>
                  <a:pt x="851" y="301"/>
                </a:lnTo>
                <a:lnTo>
                  <a:pt x="849" y="303"/>
                </a:lnTo>
                <a:lnTo>
                  <a:pt x="847" y="305"/>
                </a:lnTo>
                <a:lnTo>
                  <a:pt x="847" y="355"/>
                </a:lnTo>
                <a:lnTo>
                  <a:pt x="842" y="369"/>
                </a:lnTo>
                <a:lnTo>
                  <a:pt x="838" y="372"/>
                </a:lnTo>
                <a:lnTo>
                  <a:pt x="837" y="370"/>
                </a:lnTo>
                <a:lnTo>
                  <a:pt x="837" y="369"/>
                </a:lnTo>
                <a:lnTo>
                  <a:pt x="832" y="356"/>
                </a:lnTo>
                <a:lnTo>
                  <a:pt x="826" y="341"/>
                </a:lnTo>
                <a:lnTo>
                  <a:pt x="819" y="328"/>
                </a:lnTo>
                <a:lnTo>
                  <a:pt x="811" y="313"/>
                </a:lnTo>
                <a:lnTo>
                  <a:pt x="804" y="300"/>
                </a:lnTo>
                <a:lnTo>
                  <a:pt x="797" y="288"/>
                </a:lnTo>
                <a:lnTo>
                  <a:pt x="791" y="279"/>
                </a:lnTo>
                <a:lnTo>
                  <a:pt x="788" y="273"/>
                </a:lnTo>
                <a:lnTo>
                  <a:pt x="784" y="271"/>
                </a:lnTo>
                <a:lnTo>
                  <a:pt x="782" y="273"/>
                </a:lnTo>
                <a:lnTo>
                  <a:pt x="777" y="277"/>
                </a:lnTo>
                <a:lnTo>
                  <a:pt x="774" y="283"/>
                </a:lnTo>
                <a:lnTo>
                  <a:pt x="770" y="290"/>
                </a:lnTo>
                <a:lnTo>
                  <a:pt x="768" y="295"/>
                </a:lnTo>
                <a:lnTo>
                  <a:pt x="767" y="300"/>
                </a:lnTo>
                <a:lnTo>
                  <a:pt x="766" y="301"/>
                </a:lnTo>
                <a:lnTo>
                  <a:pt x="760" y="296"/>
                </a:lnTo>
                <a:lnTo>
                  <a:pt x="752" y="294"/>
                </a:lnTo>
                <a:lnTo>
                  <a:pt x="743" y="294"/>
                </a:lnTo>
                <a:lnTo>
                  <a:pt x="735" y="294"/>
                </a:lnTo>
                <a:lnTo>
                  <a:pt x="726" y="295"/>
                </a:lnTo>
                <a:lnTo>
                  <a:pt x="720" y="296"/>
                </a:lnTo>
                <a:lnTo>
                  <a:pt x="714" y="298"/>
                </a:lnTo>
                <a:lnTo>
                  <a:pt x="713" y="298"/>
                </a:lnTo>
                <a:lnTo>
                  <a:pt x="691" y="296"/>
                </a:lnTo>
                <a:lnTo>
                  <a:pt x="679" y="294"/>
                </a:lnTo>
                <a:lnTo>
                  <a:pt x="673" y="290"/>
                </a:lnTo>
                <a:lnTo>
                  <a:pt x="672" y="285"/>
                </a:lnTo>
                <a:lnTo>
                  <a:pt x="675" y="282"/>
                </a:lnTo>
                <a:lnTo>
                  <a:pt x="679" y="277"/>
                </a:lnTo>
                <a:lnTo>
                  <a:pt x="683" y="275"/>
                </a:lnTo>
                <a:lnTo>
                  <a:pt x="684" y="273"/>
                </a:lnTo>
                <a:lnTo>
                  <a:pt x="695" y="256"/>
                </a:lnTo>
                <a:lnTo>
                  <a:pt x="698" y="242"/>
                </a:lnTo>
                <a:lnTo>
                  <a:pt x="698" y="232"/>
                </a:lnTo>
                <a:lnTo>
                  <a:pt x="695" y="224"/>
                </a:lnTo>
                <a:lnTo>
                  <a:pt x="689" y="218"/>
                </a:lnTo>
                <a:lnTo>
                  <a:pt x="683" y="215"/>
                </a:lnTo>
                <a:lnTo>
                  <a:pt x="680" y="213"/>
                </a:lnTo>
                <a:lnTo>
                  <a:pt x="677" y="213"/>
                </a:lnTo>
                <a:lnTo>
                  <a:pt x="667" y="202"/>
                </a:lnTo>
                <a:lnTo>
                  <a:pt x="660" y="196"/>
                </a:lnTo>
                <a:lnTo>
                  <a:pt x="656" y="195"/>
                </a:lnTo>
                <a:lnTo>
                  <a:pt x="653" y="198"/>
                </a:lnTo>
                <a:lnTo>
                  <a:pt x="652" y="201"/>
                </a:lnTo>
                <a:lnTo>
                  <a:pt x="652" y="205"/>
                </a:lnTo>
                <a:lnTo>
                  <a:pt x="653" y="208"/>
                </a:lnTo>
                <a:lnTo>
                  <a:pt x="653" y="209"/>
                </a:lnTo>
                <a:lnTo>
                  <a:pt x="651" y="224"/>
                </a:lnTo>
                <a:lnTo>
                  <a:pt x="644" y="224"/>
                </a:lnTo>
                <a:lnTo>
                  <a:pt x="635" y="219"/>
                </a:lnTo>
                <a:lnTo>
                  <a:pt x="632" y="216"/>
                </a:lnTo>
                <a:lnTo>
                  <a:pt x="614" y="200"/>
                </a:lnTo>
                <a:lnTo>
                  <a:pt x="597" y="186"/>
                </a:lnTo>
                <a:lnTo>
                  <a:pt x="579" y="175"/>
                </a:lnTo>
                <a:lnTo>
                  <a:pt x="563" y="165"/>
                </a:lnTo>
                <a:lnTo>
                  <a:pt x="548" y="159"/>
                </a:lnTo>
                <a:lnTo>
                  <a:pt x="535" y="153"/>
                </a:lnTo>
                <a:lnTo>
                  <a:pt x="527" y="151"/>
                </a:lnTo>
                <a:lnTo>
                  <a:pt x="525" y="149"/>
                </a:lnTo>
                <a:lnTo>
                  <a:pt x="506" y="146"/>
                </a:lnTo>
                <a:lnTo>
                  <a:pt x="491" y="144"/>
                </a:lnTo>
                <a:lnTo>
                  <a:pt x="481" y="140"/>
                </a:lnTo>
                <a:lnTo>
                  <a:pt x="474" y="137"/>
                </a:lnTo>
                <a:lnTo>
                  <a:pt x="470" y="134"/>
                </a:lnTo>
                <a:lnTo>
                  <a:pt x="466" y="133"/>
                </a:lnTo>
                <a:lnTo>
                  <a:pt x="465" y="131"/>
                </a:lnTo>
                <a:lnTo>
                  <a:pt x="454" y="124"/>
                </a:lnTo>
                <a:lnTo>
                  <a:pt x="447" y="122"/>
                </a:lnTo>
                <a:lnTo>
                  <a:pt x="442" y="125"/>
                </a:lnTo>
                <a:lnTo>
                  <a:pt x="441" y="131"/>
                </a:lnTo>
                <a:lnTo>
                  <a:pt x="441" y="138"/>
                </a:lnTo>
                <a:lnTo>
                  <a:pt x="442" y="146"/>
                </a:lnTo>
                <a:lnTo>
                  <a:pt x="443" y="151"/>
                </a:lnTo>
                <a:lnTo>
                  <a:pt x="443" y="153"/>
                </a:lnTo>
                <a:lnTo>
                  <a:pt x="438" y="164"/>
                </a:lnTo>
                <a:lnTo>
                  <a:pt x="431" y="165"/>
                </a:lnTo>
                <a:lnTo>
                  <a:pt x="425" y="162"/>
                </a:lnTo>
                <a:lnTo>
                  <a:pt x="423" y="160"/>
                </a:lnTo>
                <a:lnTo>
                  <a:pt x="420" y="152"/>
                </a:lnTo>
                <a:lnTo>
                  <a:pt x="415" y="141"/>
                </a:lnTo>
                <a:lnTo>
                  <a:pt x="408" y="131"/>
                </a:lnTo>
                <a:lnTo>
                  <a:pt x="400" y="121"/>
                </a:lnTo>
                <a:lnTo>
                  <a:pt x="393" y="110"/>
                </a:lnTo>
                <a:lnTo>
                  <a:pt x="386" y="102"/>
                </a:lnTo>
                <a:lnTo>
                  <a:pt x="381" y="98"/>
                </a:lnTo>
                <a:lnTo>
                  <a:pt x="380" y="95"/>
                </a:lnTo>
                <a:lnTo>
                  <a:pt x="369" y="87"/>
                </a:lnTo>
                <a:lnTo>
                  <a:pt x="362" y="85"/>
                </a:lnTo>
                <a:lnTo>
                  <a:pt x="358" y="87"/>
                </a:lnTo>
                <a:lnTo>
                  <a:pt x="358" y="92"/>
                </a:lnTo>
                <a:lnTo>
                  <a:pt x="359" y="98"/>
                </a:lnTo>
                <a:lnTo>
                  <a:pt x="362" y="103"/>
                </a:lnTo>
                <a:lnTo>
                  <a:pt x="364" y="108"/>
                </a:lnTo>
                <a:lnTo>
                  <a:pt x="365" y="110"/>
                </a:lnTo>
                <a:lnTo>
                  <a:pt x="361" y="124"/>
                </a:lnTo>
                <a:lnTo>
                  <a:pt x="356" y="131"/>
                </a:lnTo>
                <a:lnTo>
                  <a:pt x="350" y="133"/>
                </a:lnTo>
                <a:lnTo>
                  <a:pt x="344" y="132"/>
                </a:lnTo>
                <a:lnTo>
                  <a:pt x="339" y="130"/>
                </a:lnTo>
                <a:lnTo>
                  <a:pt x="334" y="125"/>
                </a:lnTo>
                <a:lnTo>
                  <a:pt x="332" y="122"/>
                </a:lnTo>
                <a:lnTo>
                  <a:pt x="331" y="121"/>
                </a:lnTo>
                <a:lnTo>
                  <a:pt x="318" y="114"/>
                </a:lnTo>
                <a:lnTo>
                  <a:pt x="308" y="117"/>
                </a:lnTo>
                <a:lnTo>
                  <a:pt x="301" y="124"/>
                </a:lnTo>
                <a:lnTo>
                  <a:pt x="299" y="128"/>
                </a:lnTo>
                <a:lnTo>
                  <a:pt x="293" y="134"/>
                </a:lnTo>
                <a:lnTo>
                  <a:pt x="282" y="142"/>
                </a:lnTo>
                <a:lnTo>
                  <a:pt x="273" y="149"/>
                </a:lnTo>
                <a:lnTo>
                  <a:pt x="270" y="153"/>
                </a:lnTo>
                <a:lnTo>
                  <a:pt x="257" y="154"/>
                </a:lnTo>
                <a:lnTo>
                  <a:pt x="243" y="159"/>
                </a:lnTo>
                <a:lnTo>
                  <a:pt x="229" y="165"/>
                </a:lnTo>
                <a:lnTo>
                  <a:pt x="216" y="175"/>
                </a:lnTo>
                <a:lnTo>
                  <a:pt x="203" y="184"/>
                </a:lnTo>
                <a:lnTo>
                  <a:pt x="194" y="191"/>
                </a:lnTo>
                <a:lnTo>
                  <a:pt x="187" y="196"/>
                </a:lnTo>
                <a:lnTo>
                  <a:pt x="185" y="199"/>
                </a:lnTo>
                <a:lnTo>
                  <a:pt x="176" y="207"/>
                </a:lnTo>
                <a:lnTo>
                  <a:pt x="168" y="213"/>
                </a:lnTo>
                <a:lnTo>
                  <a:pt x="160" y="215"/>
                </a:lnTo>
                <a:lnTo>
                  <a:pt x="153" y="217"/>
                </a:lnTo>
                <a:lnTo>
                  <a:pt x="147" y="217"/>
                </a:lnTo>
                <a:lnTo>
                  <a:pt x="141" y="215"/>
                </a:lnTo>
                <a:lnTo>
                  <a:pt x="137" y="213"/>
                </a:lnTo>
                <a:lnTo>
                  <a:pt x="132" y="209"/>
                </a:lnTo>
                <a:lnTo>
                  <a:pt x="126" y="205"/>
                </a:lnTo>
                <a:lnTo>
                  <a:pt x="117" y="198"/>
                </a:lnTo>
                <a:lnTo>
                  <a:pt x="106" y="190"/>
                </a:lnTo>
                <a:lnTo>
                  <a:pt x="94" y="183"/>
                </a:lnTo>
                <a:lnTo>
                  <a:pt x="83" y="175"/>
                </a:lnTo>
                <a:lnTo>
                  <a:pt x="74" y="169"/>
                </a:lnTo>
                <a:lnTo>
                  <a:pt x="67" y="164"/>
                </a:lnTo>
                <a:lnTo>
                  <a:pt x="64" y="163"/>
                </a:lnTo>
                <a:lnTo>
                  <a:pt x="55" y="161"/>
                </a:lnTo>
                <a:lnTo>
                  <a:pt x="45" y="159"/>
                </a:lnTo>
                <a:lnTo>
                  <a:pt x="34" y="155"/>
                </a:lnTo>
                <a:lnTo>
                  <a:pt x="24" y="151"/>
                </a:lnTo>
                <a:lnTo>
                  <a:pt x="15" y="147"/>
                </a:lnTo>
                <a:lnTo>
                  <a:pt x="7" y="145"/>
                </a:lnTo>
                <a:lnTo>
                  <a:pt x="2" y="142"/>
                </a:lnTo>
                <a:lnTo>
                  <a:pt x="0" y="141"/>
                </a:lnTo>
                <a:lnTo>
                  <a:pt x="0" y="724"/>
                </a:lnTo>
                <a:lnTo>
                  <a:pt x="25" y="727"/>
                </a:lnTo>
                <a:lnTo>
                  <a:pt x="36" y="733"/>
                </a:lnTo>
                <a:lnTo>
                  <a:pt x="49" y="742"/>
                </a:lnTo>
                <a:lnTo>
                  <a:pt x="65" y="755"/>
                </a:lnTo>
                <a:lnTo>
                  <a:pt x="82" y="767"/>
                </a:lnTo>
                <a:lnTo>
                  <a:pt x="96" y="779"/>
                </a:lnTo>
                <a:lnTo>
                  <a:pt x="109" y="790"/>
                </a:lnTo>
                <a:lnTo>
                  <a:pt x="117" y="796"/>
                </a:lnTo>
                <a:lnTo>
                  <a:pt x="121" y="799"/>
                </a:lnTo>
                <a:lnTo>
                  <a:pt x="127" y="796"/>
                </a:lnTo>
                <a:lnTo>
                  <a:pt x="136" y="794"/>
                </a:lnTo>
                <a:lnTo>
                  <a:pt x="142" y="790"/>
                </a:lnTo>
                <a:lnTo>
                  <a:pt x="149" y="785"/>
                </a:lnTo>
                <a:lnTo>
                  <a:pt x="155" y="780"/>
                </a:lnTo>
                <a:lnTo>
                  <a:pt x="160" y="776"/>
                </a:lnTo>
                <a:lnTo>
                  <a:pt x="162" y="773"/>
                </a:lnTo>
                <a:lnTo>
                  <a:pt x="163" y="772"/>
                </a:lnTo>
                <a:lnTo>
                  <a:pt x="175" y="780"/>
                </a:lnTo>
                <a:lnTo>
                  <a:pt x="188" y="796"/>
                </a:lnTo>
                <a:lnTo>
                  <a:pt x="206" y="817"/>
                </a:lnTo>
                <a:lnTo>
                  <a:pt x="222" y="840"/>
                </a:lnTo>
                <a:lnTo>
                  <a:pt x="238" y="863"/>
                </a:lnTo>
                <a:lnTo>
                  <a:pt x="250" y="883"/>
                </a:lnTo>
                <a:lnTo>
                  <a:pt x="260" y="896"/>
                </a:lnTo>
                <a:lnTo>
                  <a:pt x="263" y="901"/>
                </a:lnTo>
                <a:lnTo>
                  <a:pt x="270" y="914"/>
                </a:lnTo>
                <a:lnTo>
                  <a:pt x="277" y="924"/>
                </a:lnTo>
                <a:lnTo>
                  <a:pt x="284" y="933"/>
                </a:lnTo>
                <a:lnTo>
                  <a:pt x="292" y="941"/>
                </a:lnTo>
                <a:lnTo>
                  <a:pt x="297" y="947"/>
                </a:lnTo>
                <a:lnTo>
                  <a:pt x="303" y="952"/>
                </a:lnTo>
                <a:lnTo>
                  <a:pt x="307" y="954"/>
                </a:lnTo>
                <a:lnTo>
                  <a:pt x="308" y="955"/>
                </a:lnTo>
                <a:lnTo>
                  <a:pt x="309" y="963"/>
                </a:lnTo>
                <a:lnTo>
                  <a:pt x="309" y="973"/>
                </a:lnTo>
                <a:lnTo>
                  <a:pt x="307" y="987"/>
                </a:lnTo>
                <a:lnTo>
                  <a:pt x="303" y="1001"/>
                </a:lnTo>
                <a:lnTo>
                  <a:pt x="300" y="1015"/>
                </a:lnTo>
                <a:lnTo>
                  <a:pt x="296" y="1026"/>
                </a:lnTo>
                <a:lnTo>
                  <a:pt x="294" y="1034"/>
                </a:lnTo>
                <a:lnTo>
                  <a:pt x="293" y="1038"/>
                </a:lnTo>
                <a:lnTo>
                  <a:pt x="292" y="1046"/>
                </a:lnTo>
                <a:lnTo>
                  <a:pt x="293" y="1054"/>
                </a:lnTo>
                <a:lnTo>
                  <a:pt x="294" y="1060"/>
                </a:lnTo>
                <a:lnTo>
                  <a:pt x="296" y="1065"/>
                </a:lnTo>
                <a:lnTo>
                  <a:pt x="297" y="1070"/>
                </a:lnTo>
                <a:lnTo>
                  <a:pt x="300" y="1073"/>
                </a:lnTo>
                <a:lnTo>
                  <a:pt x="301" y="1075"/>
                </a:lnTo>
                <a:lnTo>
                  <a:pt x="302" y="1076"/>
                </a:lnTo>
                <a:lnTo>
                  <a:pt x="311" y="1083"/>
                </a:lnTo>
                <a:lnTo>
                  <a:pt x="319" y="1092"/>
                </a:lnTo>
                <a:lnTo>
                  <a:pt x="326" y="1102"/>
                </a:lnTo>
                <a:lnTo>
                  <a:pt x="333" y="1113"/>
                </a:lnTo>
                <a:lnTo>
                  <a:pt x="338" y="1123"/>
                </a:lnTo>
                <a:lnTo>
                  <a:pt x="341" y="1131"/>
                </a:lnTo>
                <a:lnTo>
                  <a:pt x="343" y="1137"/>
                </a:lnTo>
                <a:lnTo>
                  <a:pt x="344" y="1139"/>
                </a:lnTo>
                <a:lnTo>
                  <a:pt x="359" y="1154"/>
                </a:lnTo>
                <a:lnTo>
                  <a:pt x="374" y="1165"/>
                </a:lnTo>
                <a:lnTo>
                  <a:pt x="388" y="1176"/>
                </a:lnTo>
                <a:lnTo>
                  <a:pt x="402" y="1184"/>
                </a:lnTo>
                <a:lnTo>
                  <a:pt x="413" y="1190"/>
                </a:lnTo>
                <a:lnTo>
                  <a:pt x="421" y="1193"/>
                </a:lnTo>
                <a:lnTo>
                  <a:pt x="427" y="1195"/>
                </a:lnTo>
                <a:lnTo>
                  <a:pt x="429" y="1196"/>
                </a:lnTo>
                <a:lnTo>
                  <a:pt x="439" y="1206"/>
                </a:lnTo>
                <a:lnTo>
                  <a:pt x="446" y="1215"/>
                </a:lnTo>
                <a:lnTo>
                  <a:pt x="451" y="1224"/>
                </a:lnTo>
                <a:lnTo>
                  <a:pt x="455" y="1232"/>
                </a:lnTo>
                <a:lnTo>
                  <a:pt x="458" y="1239"/>
                </a:lnTo>
                <a:lnTo>
                  <a:pt x="460" y="1245"/>
                </a:lnTo>
                <a:lnTo>
                  <a:pt x="462" y="1248"/>
                </a:lnTo>
                <a:lnTo>
                  <a:pt x="462" y="1249"/>
                </a:lnTo>
                <a:lnTo>
                  <a:pt x="1182" y="1249"/>
                </a:lnTo>
                <a:lnTo>
                  <a:pt x="1206" y="1270"/>
                </a:lnTo>
                <a:lnTo>
                  <a:pt x="1253" y="1273"/>
                </a:lnTo>
                <a:lnTo>
                  <a:pt x="1256" y="1279"/>
                </a:lnTo>
                <a:lnTo>
                  <a:pt x="1261" y="1284"/>
                </a:lnTo>
                <a:lnTo>
                  <a:pt x="1267" y="1286"/>
                </a:lnTo>
                <a:lnTo>
                  <a:pt x="1272" y="1287"/>
                </a:lnTo>
                <a:lnTo>
                  <a:pt x="1278" y="1288"/>
                </a:lnTo>
                <a:lnTo>
                  <a:pt x="1283" y="1288"/>
                </a:lnTo>
                <a:lnTo>
                  <a:pt x="1286" y="1288"/>
                </a:lnTo>
                <a:lnTo>
                  <a:pt x="1287" y="1288"/>
                </a:lnTo>
                <a:lnTo>
                  <a:pt x="1299" y="1286"/>
                </a:lnTo>
                <a:lnTo>
                  <a:pt x="1308" y="1284"/>
                </a:lnTo>
                <a:lnTo>
                  <a:pt x="1316" y="1280"/>
                </a:lnTo>
                <a:lnTo>
                  <a:pt x="1323" y="1276"/>
                </a:lnTo>
                <a:lnTo>
                  <a:pt x="1327" y="1272"/>
                </a:lnTo>
                <a:lnTo>
                  <a:pt x="1332" y="1270"/>
                </a:lnTo>
                <a:lnTo>
                  <a:pt x="1333" y="1268"/>
                </a:lnTo>
                <a:lnTo>
                  <a:pt x="1334" y="1267"/>
                </a:lnTo>
                <a:lnTo>
                  <a:pt x="1351" y="1261"/>
                </a:lnTo>
                <a:lnTo>
                  <a:pt x="1368" y="1260"/>
                </a:lnTo>
                <a:lnTo>
                  <a:pt x="1380" y="1263"/>
                </a:lnTo>
                <a:lnTo>
                  <a:pt x="1392" y="1269"/>
                </a:lnTo>
                <a:lnTo>
                  <a:pt x="1401" y="1275"/>
                </a:lnTo>
                <a:lnTo>
                  <a:pt x="1407" y="1281"/>
                </a:lnTo>
                <a:lnTo>
                  <a:pt x="1411" y="1286"/>
                </a:lnTo>
                <a:lnTo>
                  <a:pt x="1412" y="1288"/>
                </a:lnTo>
                <a:lnTo>
                  <a:pt x="1428" y="1290"/>
                </a:lnTo>
                <a:lnTo>
                  <a:pt x="1440" y="1293"/>
                </a:lnTo>
                <a:lnTo>
                  <a:pt x="1446" y="1298"/>
                </a:lnTo>
                <a:lnTo>
                  <a:pt x="1448" y="1302"/>
                </a:lnTo>
                <a:lnTo>
                  <a:pt x="1448" y="1308"/>
                </a:lnTo>
                <a:lnTo>
                  <a:pt x="1446" y="1313"/>
                </a:lnTo>
                <a:lnTo>
                  <a:pt x="1444" y="1316"/>
                </a:lnTo>
                <a:lnTo>
                  <a:pt x="1443" y="1317"/>
                </a:lnTo>
                <a:lnTo>
                  <a:pt x="1446" y="1325"/>
                </a:lnTo>
                <a:lnTo>
                  <a:pt x="1449" y="1332"/>
                </a:lnTo>
                <a:lnTo>
                  <a:pt x="1451" y="1338"/>
                </a:lnTo>
                <a:lnTo>
                  <a:pt x="1454" y="1344"/>
                </a:lnTo>
                <a:lnTo>
                  <a:pt x="1455" y="1344"/>
                </a:lnTo>
                <a:lnTo>
                  <a:pt x="1457" y="1344"/>
                </a:lnTo>
                <a:lnTo>
                  <a:pt x="1462" y="1345"/>
                </a:lnTo>
                <a:lnTo>
                  <a:pt x="1467" y="1345"/>
                </a:lnTo>
                <a:lnTo>
                  <a:pt x="1473" y="1345"/>
                </a:lnTo>
                <a:lnTo>
                  <a:pt x="1480" y="1345"/>
                </a:lnTo>
                <a:lnTo>
                  <a:pt x="1486" y="1345"/>
                </a:lnTo>
                <a:lnTo>
                  <a:pt x="1492" y="1344"/>
                </a:lnTo>
                <a:lnTo>
                  <a:pt x="1496" y="1342"/>
                </a:lnTo>
                <a:lnTo>
                  <a:pt x="1501" y="1341"/>
                </a:lnTo>
                <a:lnTo>
                  <a:pt x="1505" y="1340"/>
                </a:lnTo>
                <a:lnTo>
                  <a:pt x="1510" y="1340"/>
                </a:lnTo>
                <a:lnTo>
                  <a:pt x="1515" y="1340"/>
                </a:lnTo>
                <a:lnTo>
                  <a:pt x="1519" y="1340"/>
                </a:lnTo>
                <a:lnTo>
                  <a:pt x="1525" y="1341"/>
                </a:lnTo>
                <a:lnTo>
                  <a:pt x="1531" y="1344"/>
                </a:lnTo>
                <a:lnTo>
                  <a:pt x="1537" y="1347"/>
                </a:lnTo>
                <a:lnTo>
                  <a:pt x="1544" y="1350"/>
                </a:lnTo>
                <a:lnTo>
                  <a:pt x="1551" y="1355"/>
                </a:lnTo>
                <a:lnTo>
                  <a:pt x="1558" y="1360"/>
                </a:lnTo>
                <a:lnTo>
                  <a:pt x="1564" y="1365"/>
                </a:lnTo>
                <a:lnTo>
                  <a:pt x="1570" y="1369"/>
                </a:lnTo>
                <a:lnTo>
                  <a:pt x="1573" y="1373"/>
                </a:lnTo>
                <a:lnTo>
                  <a:pt x="1574" y="1376"/>
                </a:lnTo>
                <a:lnTo>
                  <a:pt x="1574" y="1379"/>
                </a:lnTo>
                <a:lnTo>
                  <a:pt x="1574" y="1383"/>
                </a:lnTo>
                <a:lnTo>
                  <a:pt x="1573" y="1384"/>
                </a:lnTo>
                <a:lnTo>
                  <a:pt x="1573" y="1385"/>
                </a:lnTo>
                <a:lnTo>
                  <a:pt x="1578" y="1391"/>
                </a:lnTo>
                <a:lnTo>
                  <a:pt x="1575" y="1393"/>
                </a:lnTo>
                <a:lnTo>
                  <a:pt x="1571" y="1399"/>
                </a:lnTo>
                <a:lnTo>
                  <a:pt x="1564" y="1404"/>
                </a:lnTo>
                <a:lnTo>
                  <a:pt x="1557" y="1404"/>
                </a:lnTo>
                <a:lnTo>
                  <a:pt x="1550" y="1402"/>
                </a:lnTo>
                <a:lnTo>
                  <a:pt x="1544" y="1400"/>
                </a:lnTo>
                <a:lnTo>
                  <a:pt x="1540" y="1399"/>
                </a:lnTo>
                <a:lnTo>
                  <a:pt x="1537" y="1399"/>
                </a:lnTo>
                <a:lnTo>
                  <a:pt x="1524" y="1388"/>
                </a:lnTo>
                <a:lnTo>
                  <a:pt x="1525" y="1391"/>
                </a:lnTo>
                <a:lnTo>
                  <a:pt x="1527" y="1395"/>
                </a:lnTo>
                <a:lnTo>
                  <a:pt x="1529" y="1401"/>
                </a:lnTo>
                <a:lnTo>
                  <a:pt x="1531" y="1409"/>
                </a:lnTo>
                <a:lnTo>
                  <a:pt x="1529" y="1416"/>
                </a:lnTo>
                <a:lnTo>
                  <a:pt x="1528" y="1423"/>
                </a:lnTo>
                <a:lnTo>
                  <a:pt x="1525" y="1429"/>
                </a:lnTo>
                <a:lnTo>
                  <a:pt x="1521" y="1432"/>
                </a:lnTo>
                <a:lnTo>
                  <a:pt x="1516" y="1434"/>
                </a:lnTo>
                <a:lnTo>
                  <a:pt x="1508" y="1437"/>
                </a:lnTo>
                <a:lnTo>
                  <a:pt x="1501" y="1440"/>
                </a:lnTo>
                <a:lnTo>
                  <a:pt x="1497" y="1444"/>
                </a:lnTo>
                <a:lnTo>
                  <a:pt x="1497" y="1448"/>
                </a:lnTo>
                <a:lnTo>
                  <a:pt x="1498" y="1453"/>
                </a:lnTo>
                <a:lnTo>
                  <a:pt x="1500" y="1457"/>
                </a:lnTo>
                <a:lnTo>
                  <a:pt x="1501" y="1458"/>
                </a:lnTo>
                <a:lnTo>
                  <a:pt x="1502" y="1457"/>
                </a:lnTo>
                <a:lnTo>
                  <a:pt x="1503" y="1455"/>
                </a:lnTo>
                <a:lnTo>
                  <a:pt x="1506" y="1455"/>
                </a:lnTo>
                <a:lnTo>
                  <a:pt x="1509" y="1458"/>
                </a:lnTo>
                <a:lnTo>
                  <a:pt x="1511" y="1464"/>
                </a:lnTo>
                <a:lnTo>
                  <a:pt x="1510" y="1470"/>
                </a:lnTo>
                <a:lnTo>
                  <a:pt x="1509" y="1473"/>
                </a:lnTo>
                <a:lnTo>
                  <a:pt x="1506" y="1476"/>
                </a:lnTo>
                <a:lnTo>
                  <a:pt x="1504" y="1477"/>
                </a:lnTo>
                <a:lnTo>
                  <a:pt x="1502" y="1477"/>
                </a:lnTo>
                <a:lnTo>
                  <a:pt x="1500" y="1479"/>
                </a:lnTo>
                <a:lnTo>
                  <a:pt x="1498" y="1481"/>
                </a:lnTo>
                <a:lnTo>
                  <a:pt x="1496" y="1485"/>
                </a:lnTo>
                <a:lnTo>
                  <a:pt x="1494" y="1487"/>
                </a:lnTo>
                <a:lnTo>
                  <a:pt x="1494" y="1488"/>
                </a:lnTo>
                <a:lnTo>
                  <a:pt x="1498" y="1490"/>
                </a:lnTo>
                <a:lnTo>
                  <a:pt x="1503" y="1490"/>
                </a:lnTo>
                <a:lnTo>
                  <a:pt x="1508" y="1487"/>
                </a:lnTo>
                <a:lnTo>
                  <a:pt x="1513" y="1484"/>
                </a:lnTo>
                <a:lnTo>
                  <a:pt x="1519" y="1480"/>
                </a:lnTo>
                <a:lnTo>
                  <a:pt x="1525" y="1476"/>
                </a:lnTo>
                <a:lnTo>
                  <a:pt x="1529" y="1471"/>
                </a:lnTo>
                <a:lnTo>
                  <a:pt x="1533" y="1467"/>
                </a:lnTo>
                <a:lnTo>
                  <a:pt x="1535" y="1463"/>
                </a:lnTo>
                <a:lnTo>
                  <a:pt x="1537" y="1455"/>
                </a:lnTo>
                <a:lnTo>
                  <a:pt x="1541" y="1448"/>
                </a:lnTo>
                <a:lnTo>
                  <a:pt x="1548" y="1442"/>
                </a:lnTo>
                <a:lnTo>
                  <a:pt x="1558" y="1440"/>
                </a:lnTo>
                <a:lnTo>
                  <a:pt x="1565" y="1440"/>
                </a:lnTo>
                <a:lnTo>
                  <a:pt x="1572" y="1440"/>
                </a:lnTo>
                <a:lnTo>
                  <a:pt x="1579" y="1441"/>
                </a:lnTo>
                <a:lnTo>
                  <a:pt x="1585" y="1441"/>
                </a:lnTo>
                <a:lnTo>
                  <a:pt x="1589" y="1442"/>
                </a:lnTo>
                <a:lnTo>
                  <a:pt x="1594" y="1442"/>
                </a:lnTo>
                <a:lnTo>
                  <a:pt x="1597" y="1442"/>
                </a:lnTo>
                <a:lnTo>
                  <a:pt x="1599" y="1441"/>
                </a:lnTo>
                <a:lnTo>
                  <a:pt x="1597" y="1440"/>
                </a:lnTo>
                <a:lnTo>
                  <a:pt x="1593" y="1437"/>
                </a:lnTo>
                <a:lnTo>
                  <a:pt x="1590" y="1432"/>
                </a:lnTo>
                <a:lnTo>
                  <a:pt x="1593" y="1425"/>
                </a:lnTo>
                <a:lnTo>
                  <a:pt x="1596" y="1421"/>
                </a:lnTo>
                <a:lnTo>
                  <a:pt x="1601" y="1416"/>
                </a:lnTo>
                <a:lnTo>
                  <a:pt x="1604" y="1409"/>
                </a:lnTo>
                <a:lnTo>
                  <a:pt x="1610" y="1403"/>
                </a:lnTo>
                <a:lnTo>
                  <a:pt x="1614" y="1398"/>
                </a:lnTo>
                <a:lnTo>
                  <a:pt x="1620" y="1393"/>
                </a:lnTo>
                <a:lnTo>
                  <a:pt x="1627" y="1390"/>
                </a:lnTo>
                <a:lnTo>
                  <a:pt x="1634" y="1388"/>
                </a:lnTo>
                <a:lnTo>
                  <a:pt x="1641" y="1388"/>
                </a:lnTo>
                <a:lnTo>
                  <a:pt x="1649" y="1388"/>
                </a:lnTo>
                <a:lnTo>
                  <a:pt x="1655" y="1388"/>
                </a:lnTo>
                <a:lnTo>
                  <a:pt x="1661" y="1390"/>
                </a:lnTo>
                <a:lnTo>
                  <a:pt x="1666" y="1390"/>
                </a:lnTo>
                <a:lnTo>
                  <a:pt x="1671" y="1391"/>
                </a:lnTo>
                <a:lnTo>
                  <a:pt x="1674" y="1391"/>
                </a:lnTo>
                <a:lnTo>
                  <a:pt x="1675" y="1392"/>
                </a:lnTo>
                <a:lnTo>
                  <a:pt x="1680" y="1394"/>
                </a:lnTo>
                <a:lnTo>
                  <a:pt x="1687" y="1396"/>
                </a:lnTo>
                <a:lnTo>
                  <a:pt x="1692" y="1398"/>
                </a:lnTo>
                <a:lnTo>
                  <a:pt x="1695" y="139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733" name="Freeform 157"/>
          <p:cNvSpPr>
            <a:spLocks/>
          </p:cNvSpPr>
          <p:nvPr/>
        </p:nvSpPr>
        <p:spPr bwMode="auto">
          <a:xfrm>
            <a:off x="990601" y="2782940"/>
            <a:ext cx="692150" cy="788987"/>
          </a:xfrm>
          <a:custGeom>
            <a:avLst/>
            <a:gdLst>
              <a:gd name="T0" fmla="*/ 2147483647 w 982"/>
              <a:gd name="T1" fmla="*/ 2147483647 h 996"/>
              <a:gd name="T2" fmla="*/ 2147483647 w 982"/>
              <a:gd name="T3" fmla="*/ 2147483647 h 996"/>
              <a:gd name="T4" fmla="*/ 2147483647 w 982"/>
              <a:gd name="T5" fmla="*/ 2147483647 h 996"/>
              <a:gd name="T6" fmla="*/ 2147483647 w 982"/>
              <a:gd name="T7" fmla="*/ 2147483647 h 996"/>
              <a:gd name="T8" fmla="*/ 2147483647 w 982"/>
              <a:gd name="T9" fmla="*/ 2147483647 h 996"/>
              <a:gd name="T10" fmla="*/ 2147483647 w 982"/>
              <a:gd name="T11" fmla="*/ 2147483647 h 996"/>
              <a:gd name="T12" fmla="*/ 2147483647 w 982"/>
              <a:gd name="T13" fmla="*/ 2147483647 h 996"/>
              <a:gd name="T14" fmla="*/ 2147483647 w 982"/>
              <a:gd name="T15" fmla="*/ 2147483647 h 996"/>
              <a:gd name="T16" fmla="*/ 2147483647 w 982"/>
              <a:gd name="T17" fmla="*/ 2147483647 h 996"/>
              <a:gd name="T18" fmla="*/ 2147483647 w 982"/>
              <a:gd name="T19" fmla="*/ 2147483647 h 996"/>
              <a:gd name="T20" fmla="*/ 2147483647 w 982"/>
              <a:gd name="T21" fmla="*/ 2147483647 h 996"/>
              <a:gd name="T22" fmla="*/ 2147483647 w 982"/>
              <a:gd name="T23" fmla="*/ 2147483647 h 996"/>
              <a:gd name="T24" fmla="*/ 2147483647 w 982"/>
              <a:gd name="T25" fmla="*/ 2147483647 h 996"/>
              <a:gd name="T26" fmla="*/ 2147483647 w 982"/>
              <a:gd name="T27" fmla="*/ 2147483647 h 996"/>
              <a:gd name="T28" fmla="*/ 2147483647 w 982"/>
              <a:gd name="T29" fmla="*/ 2147483647 h 996"/>
              <a:gd name="T30" fmla="*/ 2147483647 w 982"/>
              <a:gd name="T31" fmla="*/ 2147483647 h 996"/>
              <a:gd name="T32" fmla="*/ 2147483647 w 982"/>
              <a:gd name="T33" fmla="*/ 2147483647 h 996"/>
              <a:gd name="T34" fmla="*/ 2147483647 w 982"/>
              <a:gd name="T35" fmla="*/ 2147483647 h 996"/>
              <a:gd name="T36" fmla="*/ 2147483647 w 982"/>
              <a:gd name="T37" fmla="*/ 2147483647 h 996"/>
              <a:gd name="T38" fmla="*/ 2147483647 w 982"/>
              <a:gd name="T39" fmla="*/ 2147483647 h 996"/>
              <a:gd name="T40" fmla="*/ 2147483647 w 982"/>
              <a:gd name="T41" fmla="*/ 2147483647 h 996"/>
              <a:gd name="T42" fmla="*/ 2147483647 w 982"/>
              <a:gd name="T43" fmla="*/ 2147483647 h 996"/>
              <a:gd name="T44" fmla="*/ 2147483647 w 982"/>
              <a:gd name="T45" fmla="*/ 2147483647 h 996"/>
              <a:gd name="T46" fmla="*/ 2147483647 w 982"/>
              <a:gd name="T47" fmla="*/ 2147483647 h 996"/>
              <a:gd name="T48" fmla="*/ 2147483647 w 982"/>
              <a:gd name="T49" fmla="*/ 2147483647 h 996"/>
              <a:gd name="T50" fmla="*/ 2147483647 w 982"/>
              <a:gd name="T51" fmla="*/ 2147483647 h 996"/>
              <a:gd name="T52" fmla="*/ 2147483647 w 982"/>
              <a:gd name="T53" fmla="*/ 2147483647 h 996"/>
              <a:gd name="T54" fmla="*/ 2147483647 w 982"/>
              <a:gd name="T55" fmla="*/ 2147483647 h 996"/>
              <a:gd name="T56" fmla="*/ 2147483647 w 982"/>
              <a:gd name="T57" fmla="*/ 2147483647 h 996"/>
              <a:gd name="T58" fmla="*/ 2147483647 w 982"/>
              <a:gd name="T59" fmla="*/ 2147483647 h 996"/>
              <a:gd name="T60" fmla="*/ 2147483647 w 982"/>
              <a:gd name="T61" fmla="*/ 2147483647 h 996"/>
              <a:gd name="T62" fmla="*/ 2147483647 w 982"/>
              <a:gd name="T63" fmla="*/ 2147483647 h 996"/>
              <a:gd name="T64" fmla="*/ 2147483647 w 982"/>
              <a:gd name="T65" fmla="*/ 2147483647 h 996"/>
              <a:gd name="T66" fmla="*/ 2147483647 w 982"/>
              <a:gd name="T67" fmla="*/ 2147483647 h 996"/>
              <a:gd name="T68" fmla="*/ 2147483647 w 982"/>
              <a:gd name="T69" fmla="*/ 2147483647 h 996"/>
              <a:gd name="T70" fmla="*/ 2147483647 w 982"/>
              <a:gd name="T71" fmla="*/ 2147483647 h 996"/>
              <a:gd name="T72" fmla="*/ 2147483647 w 982"/>
              <a:gd name="T73" fmla="*/ 2147483647 h 996"/>
              <a:gd name="T74" fmla="*/ 2147483647 w 982"/>
              <a:gd name="T75" fmla="*/ 2147483647 h 996"/>
              <a:gd name="T76" fmla="*/ 2147483647 w 982"/>
              <a:gd name="T77" fmla="*/ 2147483647 h 996"/>
              <a:gd name="T78" fmla="*/ 2147483647 w 982"/>
              <a:gd name="T79" fmla="*/ 2147483647 h 996"/>
              <a:gd name="T80" fmla="*/ 2147483647 w 982"/>
              <a:gd name="T81" fmla="*/ 2147483647 h 996"/>
              <a:gd name="T82" fmla="*/ 2147483647 w 982"/>
              <a:gd name="T83" fmla="*/ 2147483647 h 996"/>
              <a:gd name="T84" fmla="*/ 2147483647 w 982"/>
              <a:gd name="T85" fmla="*/ 2147483647 h 996"/>
              <a:gd name="T86" fmla="*/ 2147483647 w 982"/>
              <a:gd name="T87" fmla="*/ 2147483647 h 996"/>
              <a:gd name="T88" fmla="*/ 2147483647 w 982"/>
              <a:gd name="T89" fmla="*/ 2147483647 h 996"/>
              <a:gd name="T90" fmla="*/ 2147483647 w 982"/>
              <a:gd name="T91" fmla="*/ 2147483647 h 996"/>
              <a:gd name="T92" fmla="*/ 2147483647 w 982"/>
              <a:gd name="T93" fmla="*/ 2147483647 h 996"/>
              <a:gd name="T94" fmla="*/ 2147483647 w 982"/>
              <a:gd name="T95" fmla="*/ 2147483647 h 996"/>
              <a:gd name="T96" fmla="*/ 2147483647 w 982"/>
              <a:gd name="T97" fmla="*/ 2147483647 h 996"/>
              <a:gd name="T98" fmla="*/ 2147483647 w 982"/>
              <a:gd name="T99" fmla="*/ 2147483647 h 996"/>
              <a:gd name="T100" fmla="*/ 2147483647 w 982"/>
              <a:gd name="T101" fmla="*/ 2147483647 h 996"/>
              <a:gd name="T102" fmla="*/ 2147483647 w 982"/>
              <a:gd name="T103" fmla="*/ 2147483647 h 996"/>
              <a:gd name="T104" fmla="*/ 2147483647 w 982"/>
              <a:gd name="T105" fmla="*/ 2147483647 h 996"/>
              <a:gd name="T106" fmla="*/ 2147483647 w 982"/>
              <a:gd name="T107" fmla="*/ 2147483647 h 996"/>
              <a:gd name="T108" fmla="*/ 2147483647 w 982"/>
              <a:gd name="T109" fmla="*/ 2147483647 h 996"/>
              <a:gd name="T110" fmla="*/ 2147483647 w 982"/>
              <a:gd name="T111" fmla="*/ 2147483647 h 996"/>
              <a:gd name="T112" fmla="*/ 2147483647 w 982"/>
              <a:gd name="T113" fmla="*/ 2147483647 h 996"/>
              <a:gd name="T114" fmla="*/ 2147483647 w 982"/>
              <a:gd name="T115" fmla="*/ 2147483647 h 996"/>
              <a:gd name="T116" fmla="*/ 2147483647 w 982"/>
              <a:gd name="T117" fmla="*/ 2147483647 h 99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82"/>
              <a:gd name="T178" fmla="*/ 0 h 996"/>
              <a:gd name="T179" fmla="*/ 982 w 982"/>
              <a:gd name="T180" fmla="*/ 996 h 99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82" h="996">
                <a:moveTo>
                  <a:pt x="674" y="99"/>
                </a:moveTo>
                <a:lnTo>
                  <a:pt x="673" y="98"/>
                </a:lnTo>
                <a:lnTo>
                  <a:pt x="671" y="96"/>
                </a:lnTo>
                <a:lnTo>
                  <a:pt x="666" y="92"/>
                </a:lnTo>
                <a:lnTo>
                  <a:pt x="660" y="90"/>
                </a:lnTo>
                <a:lnTo>
                  <a:pt x="652" y="88"/>
                </a:lnTo>
                <a:lnTo>
                  <a:pt x="643" y="88"/>
                </a:lnTo>
                <a:lnTo>
                  <a:pt x="633" y="90"/>
                </a:lnTo>
                <a:lnTo>
                  <a:pt x="621" y="96"/>
                </a:lnTo>
                <a:lnTo>
                  <a:pt x="620" y="96"/>
                </a:lnTo>
                <a:lnTo>
                  <a:pt x="615" y="96"/>
                </a:lnTo>
                <a:lnTo>
                  <a:pt x="609" y="96"/>
                </a:lnTo>
                <a:lnTo>
                  <a:pt x="601" y="96"/>
                </a:lnTo>
                <a:lnTo>
                  <a:pt x="591" y="94"/>
                </a:lnTo>
                <a:lnTo>
                  <a:pt x="582" y="91"/>
                </a:lnTo>
                <a:lnTo>
                  <a:pt x="573" y="88"/>
                </a:lnTo>
                <a:lnTo>
                  <a:pt x="565" y="82"/>
                </a:lnTo>
                <a:lnTo>
                  <a:pt x="564" y="82"/>
                </a:lnTo>
                <a:lnTo>
                  <a:pt x="559" y="82"/>
                </a:lnTo>
                <a:lnTo>
                  <a:pt x="553" y="82"/>
                </a:lnTo>
                <a:lnTo>
                  <a:pt x="547" y="81"/>
                </a:lnTo>
                <a:lnTo>
                  <a:pt x="539" y="79"/>
                </a:lnTo>
                <a:lnTo>
                  <a:pt x="532" y="76"/>
                </a:lnTo>
                <a:lnTo>
                  <a:pt x="526" y="71"/>
                </a:lnTo>
                <a:lnTo>
                  <a:pt x="522" y="64"/>
                </a:lnTo>
                <a:lnTo>
                  <a:pt x="519" y="63"/>
                </a:lnTo>
                <a:lnTo>
                  <a:pt x="512" y="58"/>
                </a:lnTo>
                <a:lnTo>
                  <a:pt x="501" y="54"/>
                </a:lnTo>
                <a:lnTo>
                  <a:pt x="490" y="53"/>
                </a:lnTo>
                <a:lnTo>
                  <a:pt x="486" y="51"/>
                </a:lnTo>
                <a:lnTo>
                  <a:pt x="475" y="46"/>
                </a:lnTo>
                <a:lnTo>
                  <a:pt x="465" y="43"/>
                </a:lnTo>
                <a:lnTo>
                  <a:pt x="458" y="46"/>
                </a:lnTo>
                <a:lnTo>
                  <a:pt x="458" y="56"/>
                </a:lnTo>
                <a:lnTo>
                  <a:pt x="460" y="66"/>
                </a:lnTo>
                <a:lnTo>
                  <a:pt x="460" y="74"/>
                </a:lnTo>
                <a:lnTo>
                  <a:pt x="455" y="75"/>
                </a:lnTo>
                <a:lnTo>
                  <a:pt x="449" y="73"/>
                </a:lnTo>
                <a:lnTo>
                  <a:pt x="444" y="71"/>
                </a:lnTo>
                <a:lnTo>
                  <a:pt x="440" y="66"/>
                </a:lnTo>
                <a:lnTo>
                  <a:pt x="436" y="61"/>
                </a:lnTo>
                <a:lnTo>
                  <a:pt x="432" y="57"/>
                </a:lnTo>
                <a:lnTo>
                  <a:pt x="427" y="52"/>
                </a:lnTo>
                <a:lnTo>
                  <a:pt x="421" y="48"/>
                </a:lnTo>
                <a:lnTo>
                  <a:pt x="416" y="43"/>
                </a:lnTo>
                <a:lnTo>
                  <a:pt x="408" y="38"/>
                </a:lnTo>
                <a:lnTo>
                  <a:pt x="398" y="34"/>
                </a:lnTo>
                <a:lnTo>
                  <a:pt x="387" y="28"/>
                </a:lnTo>
                <a:lnTo>
                  <a:pt x="377" y="23"/>
                </a:lnTo>
                <a:lnTo>
                  <a:pt x="367" y="18"/>
                </a:lnTo>
                <a:lnTo>
                  <a:pt x="359" y="14"/>
                </a:lnTo>
                <a:lnTo>
                  <a:pt x="354" y="12"/>
                </a:lnTo>
                <a:lnTo>
                  <a:pt x="351" y="11"/>
                </a:lnTo>
                <a:lnTo>
                  <a:pt x="350" y="10"/>
                </a:lnTo>
                <a:lnTo>
                  <a:pt x="346" y="7"/>
                </a:lnTo>
                <a:lnTo>
                  <a:pt x="338" y="4"/>
                </a:lnTo>
                <a:lnTo>
                  <a:pt x="328" y="2"/>
                </a:lnTo>
                <a:lnTo>
                  <a:pt x="316" y="0"/>
                </a:lnTo>
                <a:lnTo>
                  <a:pt x="302" y="0"/>
                </a:lnTo>
                <a:lnTo>
                  <a:pt x="287" y="4"/>
                </a:lnTo>
                <a:lnTo>
                  <a:pt x="270" y="11"/>
                </a:lnTo>
                <a:lnTo>
                  <a:pt x="255" y="19"/>
                </a:lnTo>
                <a:lnTo>
                  <a:pt x="243" y="23"/>
                </a:lnTo>
                <a:lnTo>
                  <a:pt x="235" y="26"/>
                </a:lnTo>
                <a:lnTo>
                  <a:pt x="230" y="26"/>
                </a:lnTo>
                <a:lnTo>
                  <a:pt x="224" y="26"/>
                </a:lnTo>
                <a:lnTo>
                  <a:pt x="220" y="25"/>
                </a:lnTo>
                <a:lnTo>
                  <a:pt x="216" y="25"/>
                </a:lnTo>
                <a:lnTo>
                  <a:pt x="210" y="26"/>
                </a:lnTo>
                <a:lnTo>
                  <a:pt x="203" y="27"/>
                </a:lnTo>
                <a:lnTo>
                  <a:pt x="196" y="29"/>
                </a:lnTo>
                <a:lnTo>
                  <a:pt x="189" y="33"/>
                </a:lnTo>
                <a:lnTo>
                  <a:pt x="184" y="36"/>
                </a:lnTo>
                <a:lnTo>
                  <a:pt x="178" y="41"/>
                </a:lnTo>
                <a:lnTo>
                  <a:pt x="173" y="45"/>
                </a:lnTo>
                <a:lnTo>
                  <a:pt x="170" y="51"/>
                </a:lnTo>
                <a:lnTo>
                  <a:pt x="168" y="57"/>
                </a:lnTo>
                <a:lnTo>
                  <a:pt x="165" y="66"/>
                </a:lnTo>
                <a:lnTo>
                  <a:pt x="160" y="79"/>
                </a:lnTo>
                <a:lnTo>
                  <a:pt x="153" y="95"/>
                </a:lnTo>
                <a:lnTo>
                  <a:pt x="144" y="110"/>
                </a:lnTo>
                <a:lnTo>
                  <a:pt x="133" y="126"/>
                </a:lnTo>
                <a:lnTo>
                  <a:pt x="122" y="138"/>
                </a:lnTo>
                <a:lnTo>
                  <a:pt x="111" y="146"/>
                </a:lnTo>
                <a:lnTo>
                  <a:pt x="100" y="150"/>
                </a:lnTo>
                <a:lnTo>
                  <a:pt x="88" y="150"/>
                </a:lnTo>
                <a:lnTo>
                  <a:pt x="78" y="152"/>
                </a:lnTo>
                <a:lnTo>
                  <a:pt x="67" y="154"/>
                </a:lnTo>
                <a:lnTo>
                  <a:pt x="57" y="158"/>
                </a:lnTo>
                <a:lnTo>
                  <a:pt x="48" y="163"/>
                </a:lnTo>
                <a:lnTo>
                  <a:pt x="41" y="168"/>
                </a:lnTo>
                <a:lnTo>
                  <a:pt x="37" y="176"/>
                </a:lnTo>
                <a:lnTo>
                  <a:pt x="36" y="184"/>
                </a:lnTo>
                <a:lnTo>
                  <a:pt x="37" y="192"/>
                </a:lnTo>
                <a:lnTo>
                  <a:pt x="38" y="200"/>
                </a:lnTo>
                <a:lnTo>
                  <a:pt x="41" y="206"/>
                </a:lnTo>
                <a:lnTo>
                  <a:pt x="47" y="212"/>
                </a:lnTo>
                <a:lnTo>
                  <a:pt x="53" y="218"/>
                </a:lnTo>
                <a:lnTo>
                  <a:pt x="60" y="225"/>
                </a:lnTo>
                <a:lnTo>
                  <a:pt x="69" y="233"/>
                </a:lnTo>
                <a:lnTo>
                  <a:pt x="78" y="242"/>
                </a:lnTo>
                <a:lnTo>
                  <a:pt x="91" y="254"/>
                </a:lnTo>
                <a:lnTo>
                  <a:pt x="105" y="268"/>
                </a:lnTo>
                <a:lnTo>
                  <a:pt x="118" y="284"/>
                </a:lnTo>
                <a:lnTo>
                  <a:pt x="132" y="302"/>
                </a:lnTo>
                <a:lnTo>
                  <a:pt x="144" y="318"/>
                </a:lnTo>
                <a:lnTo>
                  <a:pt x="150" y="333"/>
                </a:lnTo>
                <a:lnTo>
                  <a:pt x="152" y="345"/>
                </a:lnTo>
                <a:lnTo>
                  <a:pt x="146" y="356"/>
                </a:lnTo>
                <a:lnTo>
                  <a:pt x="138" y="361"/>
                </a:lnTo>
                <a:lnTo>
                  <a:pt x="130" y="363"/>
                </a:lnTo>
                <a:lnTo>
                  <a:pt x="123" y="360"/>
                </a:lnTo>
                <a:lnTo>
                  <a:pt x="117" y="357"/>
                </a:lnTo>
                <a:lnTo>
                  <a:pt x="111" y="351"/>
                </a:lnTo>
                <a:lnTo>
                  <a:pt x="106" y="346"/>
                </a:lnTo>
                <a:lnTo>
                  <a:pt x="99" y="341"/>
                </a:lnTo>
                <a:lnTo>
                  <a:pt x="93" y="337"/>
                </a:lnTo>
                <a:lnTo>
                  <a:pt x="85" y="335"/>
                </a:lnTo>
                <a:lnTo>
                  <a:pt x="76" y="335"/>
                </a:lnTo>
                <a:lnTo>
                  <a:pt x="65" y="336"/>
                </a:lnTo>
                <a:lnTo>
                  <a:pt x="55" y="340"/>
                </a:lnTo>
                <a:lnTo>
                  <a:pt x="45" y="344"/>
                </a:lnTo>
                <a:lnTo>
                  <a:pt x="34" y="350"/>
                </a:lnTo>
                <a:lnTo>
                  <a:pt x="25" y="357"/>
                </a:lnTo>
                <a:lnTo>
                  <a:pt x="18" y="366"/>
                </a:lnTo>
                <a:lnTo>
                  <a:pt x="13" y="375"/>
                </a:lnTo>
                <a:lnTo>
                  <a:pt x="7" y="384"/>
                </a:lnTo>
                <a:lnTo>
                  <a:pt x="2" y="392"/>
                </a:lnTo>
                <a:lnTo>
                  <a:pt x="0" y="402"/>
                </a:lnTo>
                <a:lnTo>
                  <a:pt x="0" y="410"/>
                </a:lnTo>
                <a:lnTo>
                  <a:pt x="2" y="418"/>
                </a:lnTo>
                <a:lnTo>
                  <a:pt x="8" y="426"/>
                </a:lnTo>
                <a:lnTo>
                  <a:pt x="18" y="434"/>
                </a:lnTo>
                <a:lnTo>
                  <a:pt x="31" y="442"/>
                </a:lnTo>
                <a:lnTo>
                  <a:pt x="44" y="449"/>
                </a:lnTo>
                <a:lnTo>
                  <a:pt x="57" y="454"/>
                </a:lnTo>
                <a:lnTo>
                  <a:pt x="70" y="459"/>
                </a:lnTo>
                <a:lnTo>
                  <a:pt x="84" y="463"/>
                </a:lnTo>
                <a:lnTo>
                  <a:pt x="98" y="464"/>
                </a:lnTo>
                <a:lnTo>
                  <a:pt x="111" y="463"/>
                </a:lnTo>
                <a:lnTo>
                  <a:pt x="125" y="458"/>
                </a:lnTo>
                <a:lnTo>
                  <a:pt x="127" y="457"/>
                </a:lnTo>
                <a:lnTo>
                  <a:pt x="132" y="453"/>
                </a:lnTo>
                <a:lnTo>
                  <a:pt x="140" y="450"/>
                </a:lnTo>
                <a:lnTo>
                  <a:pt x="149" y="445"/>
                </a:lnTo>
                <a:lnTo>
                  <a:pt x="158" y="443"/>
                </a:lnTo>
                <a:lnTo>
                  <a:pt x="167" y="441"/>
                </a:lnTo>
                <a:lnTo>
                  <a:pt x="173" y="441"/>
                </a:lnTo>
                <a:lnTo>
                  <a:pt x="178" y="444"/>
                </a:lnTo>
                <a:lnTo>
                  <a:pt x="179" y="452"/>
                </a:lnTo>
                <a:lnTo>
                  <a:pt x="175" y="458"/>
                </a:lnTo>
                <a:lnTo>
                  <a:pt x="170" y="464"/>
                </a:lnTo>
                <a:lnTo>
                  <a:pt x="171" y="473"/>
                </a:lnTo>
                <a:lnTo>
                  <a:pt x="175" y="477"/>
                </a:lnTo>
                <a:lnTo>
                  <a:pt x="178" y="483"/>
                </a:lnTo>
                <a:lnTo>
                  <a:pt x="180" y="488"/>
                </a:lnTo>
                <a:lnTo>
                  <a:pt x="184" y="492"/>
                </a:lnTo>
                <a:lnTo>
                  <a:pt x="185" y="497"/>
                </a:lnTo>
                <a:lnTo>
                  <a:pt x="184" y="502"/>
                </a:lnTo>
                <a:lnTo>
                  <a:pt x="180" y="506"/>
                </a:lnTo>
                <a:lnTo>
                  <a:pt x="175" y="512"/>
                </a:lnTo>
                <a:lnTo>
                  <a:pt x="165" y="517"/>
                </a:lnTo>
                <a:lnTo>
                  <a:pt x="154" y="522"/>
                </a:lnTo>
                <a:lnTo>
                  <a:pt x="141" y="527"/>
                </a:lnTo>
                <a:lnTo>
                  <a:pt x="130" y="533"/>
                </a:lnTo>
                <a:lnTo>
                  <a:pt x="119" y="540"/>
                </a:lnTo>
                <a:lnTo>
                  <a:pt x="111" y="548"/>
                </a:lnTo>
                <a:lnTo>
                  <a:pt x="107" y="557"/>
                </a:lnTo>
                <a:lnTo>
                  <a:pt x="107" y="568"/>
                </a:lnTo>
                <a:lnTo>
                  <a:pt x="108" y="568"/>
                </a:lnTo>
                <a:lnTo>
                  <a:pt x="107" y="569"/>
                </a:lnTo>
                <a:lnTo>
                  <a:pt x="103" y="572"/>
                </a:lnTo>
                <a:lnTo>
                  <a:pt x="98" y="576"/>
                </a:lnTo>
                <a:lnTo>
                  <a:pt x="88" y="582"/>
                </a:lnTo>
                <a:lnTo>
                  <a:pt x="75" y="590"/>
                </a:lnTo>
                <a:lnTo>
                  <a:pt x="60" y="598"/>
                </a:lnTo>
                <a:lnTo>
                  <a:pt x="48" y="606"/>
                </a:lnTo>
                <a:lnTo>
                  <a:pt x="39" y="613"/>
                </a:lnTo>
                <a:lnTo>
                  <a:pt x="33" y="620"/>
                </a:lnTo>
                <a:lnTo>
                  <a:pt x="31" y="626"/>
                </a:lnTo>
                <a:lnTo>
                  <a:pt x="32" y="634"/>
                </a:lnTo>
                <a:lnTo>
                  <a:pt x="36" y="641"/>
                </a:lnTo>
                <a:lnTo>
                  <a:pt x="44" y="650"/>
                </a:lnTo>
                <a:lnTo>
                  <a:pt x="45" y="650"/>
                </a:lnTo>
                <a:lnTo>
                  <a:pt x="47" y="651"/>
                </a:lnTo>
                <a:lnTo>
                  <a:pt x="51" y="653"/>
                </a:lnTo>
                <a:lnTo>
                  <a:pt x="54" y="656"/>
                </a:lnTo>
                <a:lnTo>
                  <a:pt x="60" y="658"/>
                </a:lnTo>
                <a:lnTo>
                  <a:pt x="65" y="660"/>
                </a:lnTo>
                <a:lnTo>
                  <a:pt x="71" y="663"/>
                </a:lnTo>
                <a:lnTo>
                  <a:pt x="78" y="664"/>
                </a:lnTo>
                <a:lnTo>
                  <a:pt x="78" y="665"/>
                </a:lnTo>
                <a:lnTo>
                  <a:pt x="77" y="671"/>
                </a:lnTo>
                <a:lnTo>
                  <a:pt x="76" y="677"/>
                </a:lnTo>
                <a:lnTo>
                  <a:pt x="76" y="685"/>
                </a:lnTo>
                <a:lnTo>
                  <a:pt x="77" y="696"/>
                </a:lnTo>
                <a:lnTo>
                  <a:pt x="80" y="706"/>
                </a:lnTo>
                <a:lnTo>
                  <a:pt x="86" y="715"/>
                </a:lnTo>
                <a:lnTo>
                  <a:pt x="96" y="725"/>
                </a:lnTo>
                <a:lnTo>
                  <a:pt x="98" y="725"/>
                </a:lnTo>
                <a:lnTo>
                  <a:pt x="101" y="725"/>
                </a:lnTo>
                <a:lnTo>
                  <a:pt x="106" y="725"/>
                </a:lnTo>
                <a:lnTo>
                  <a:pt x="113" y="725"/>
                </a:lnTo>
                <a:lnTo>
                  <a:pt x="118" y="725"/>
                </a:lnTo>
                <a:lnTo>
                  <a:pt x="125" y="725"/>
                </a:lnTo>
                <a:lnTo>
                  <a:pt x="131" y="725"/>
                </a:lnTo>
                <a:lnTo>
                  <a:pt x="136" y="725"/>
                </a:lnTo>
                <a:lnTo>
                  <a:pt x="137" y="726"/>
                </a:lnTo>
                <a:lnTo>
                  <a:pt x="138" y="728"/>
                </a:lnTo>
                <a:lnTo>
                  <a:pt x="140" y="733"/>
                </a:lnTo>
                <a:lnTo>
                  <a:pt x="142" y="738"/>
                </a:lnTo>
                <a:lnTo>
                  <a:pt x="145" y="745"/>
                </a:lnTo>
                <a:lnTo>
                  <a:pt x="147" y="752"/>
                </a:lnTo>
                <a:lnTo>
                  <a:pt x="148" y="761"/>
                </a:lnTo>
                <a:lnTo>
                  <a:pt x="149" y="771"/>
                </a:lnTo>
                <a:lnTo>
                  <a:pt x="152" y="773"/>
                </a:lnTo>
                <a:lnTo>
                  <a:pt x="158" y="776"/>
                </a:lnTo>
                <a:lnTo>
                  <a:pt x="169" y="775"/>
                </a:lnTo>
                <a:lnTo>
                  <a:pt x="181" y="764"/>
                </a:lnTo>
                <a:lnTo>
                  <a:pt x="184" y="762"/>
                </a:lnTo>
                <a:lnTo>
                  <a:pt x="191" y="762"/>
                </a:lnTo>
                <a:lnTo>
                  <a:pt x="196" y="767"/>
                </a:lnTo>
                <a:lnTo>
                  <a:pt x="199" y="777"/>
                </a:lnTo>
                <a:lnTo>
                  <a:pt x="199" y="779"/>
                </a:lnTo>
                <a:lnTo>
                  <a:pt x="201" y="782"/>
                </a:lnTo>
                <a:lnTo>
                  <a:pt x="204" y="787"/>
                </a:lnTo>
                <a:lnTo>
                  <a:pt x="209" y="791"/>
                </a:lnTo>
                <a:lnTo>
                  <a:pt x="215" y="795"/>
                </a:lnTo>
                <a:lnTo>
                  <a:pt x="222" y="796"/>
                </a:lnTo>
                <a:lnTo>
                  <a:pt x="231" y="792"/>
                </a:lnTo>
                <a:lnTo>
                  <a:pt x="242" y="784"/>
                </a:lnTo>
                <a:lnTo>
                  <a:pt x="243" y="782"/>
                </a:lnTo>
                <a:lnTo>
                  <a:pt x="248" y="779"/>
                </a:lnTo>
                <a:lnTo>
                  <a:pt x="253" y="772"/>
                </a:lnTo>
                <a:lnTo>
                  <a:pt x="260" y="766"/>
                </a:lnTo>
                <a:lnTo>
                  <a:pt x="266" y="761"/>
                </a:lnTo>
                <a:lnTo>
                  <a:pt x="271" y="759"/>
                </a:lnTo>
                <a:lnTo>
                  <a:pt x="276" y="760"/>
                </a:lnTo>
                <a:lnTo>
                  <a:pt x="277" y="767"/>
                </a:lnTo>
                <a:lnTo>
                  <a:pt x="277" y="769"/>
                </a:lnTo>
                <a:lnTo>
                  <a:pt x="276" y="775"/>
                </a:lnTo>
                <a:lnTo>
                  <a:pt x="273" y="783"/>
                </a:lnTo>
                <a:lnTo>
                  <a:pt x="271" y="792"/>
                </a:lnTo>
                <a:lnTo>
                  <a:pt x="268" y="804"/>
                </a:lnTo>
                <a:lnTo>
                  <a:pt x="264" y="815"/>
                </a:lnTo>
                <a:lnTo>
                  <a:pt x="258" y="826"/>
                </a:lnTo>
                <a:lnTo>
                  <a:pt x="253" y="835"/>
                </a:lnTo>
                <a:lnTo>
                  <a:pt x="250" y="837"/>
                </a:lnTo>
                <a:lnTo>
                  <a:pt x="242" y="842"/>
                </a:lnTo>
                <a:lnTo>
                  <a:pt x="232" y="850"/>
                </a:lnTo>
                <a:lnTo>
                  <a:pt x="219" y="860"/>
                </a:lnTo>
                <a:lnTo>
                  <a:pt x="206" y="872"/>
                </a:lnTo>
                <a:lnTo>
                  <a:pt x="193" y="884"/>
                </a:lnTo>
                <a:lnTo>
                  <a:pt x="180" y="896"/>
                </a:lnTo>
                <a:lnTo>
                  <a:pt x="171" y="908"/>
                </a:lnTo>
                <a:lnTo>
                  <a:pt x="170" y="910"/>
                </a:lnTo>
                <a:lnTo>
                  <a:pt x="165" y="911"/>
                </a:lnTo>
                <a:lnTo>
                  <a:pt x="160" y="914"/>
                </a:lnTo>
                <a:lnTo>
                  <a:pt x="152" y="919"/>
                </a:lnTo>
                <a:lnTo>
                  <a:pt x="145" y="925"/>
                </a:lnTo>
                <a:lnTo>
                  <a:pt x="137" y="931"/>
                </a:lnTo>
                <a:lnTo>
                  <a:pt x="130" y="939"/>
                </a:lnTo>
                <a:lnTo>
                  <a:pt x="125" y="948"/>
                </a:lnTo>
                <a:lnTo>
                  <a:pt x="126" y="946"/>
                </a:lnTo>
                <a:lnTo>
                  <a:pt x="131" y="945"/>
                </a:lnTo>
                <a:lnTo>
                  <a:pt x="137" y="943"/>
                </a:lnTo>
                <a:lnTo>
                  <a:pt x="145" y="939"/>
                </a:lnTo>
                <a:lnTo>
                  <a:pt x="154" y="936"/>
                </a:lnTo>
                <a:lnTo>
                  <a:pt x="165" y="933"/>
                </a:lnTo>
                <a:lnTo>
                  <a:pt x="177" y="929"/>
                </a:lnTo>
                <a:lnTo>
                  <a:pt x="188" y="927"/>
                </a:lnTo>
                <a:lnTo>
                  <a:pt x="202" y="922"/>
                </a:lnTo>
                <a:lnTo>
                  <a:pt x="218" y="913"/>
                </a:lnTo>
                <a:lnTo>
                  <a:pt x="237" y="900"/>
                </a:lnTo>
                <a:lnTo>
                  <a:pt x="256" y="885"/>
                </a:lnTo>
                <a:lnTo>
                  <a:pt x="274" y="871"/>
                </a:lnTo>
                <a:lnTo>
                  <a:pt x="292" y="853"/>
                </a:lnTo>
                <a:lnTo>
                  <a:pt x="307" y="838"/>
                </a:lnTo>
                <a:lnTo>
                  <a:pt x="319" y="823"/>
                </a:lnTo>
                <a:lnTo>
                  <a:pt x="323" y="822"/>
                </a:lnTo>
                <a:lnTo>
                  <a:pt x="331" y="818"/>
                </a:lnTo>
                <a:lnTo>
                  <a:pt x="341" y="811"/>
                </a:lnTo>
                <a:lnTo>
                  <a:pt x="353" y="803"/>
                </a:lnTo>
                <a:lnTo>
                  <a:pt x="363" y="794"/>
                </a:lnTo>
                <a:lnTo>
                  <a:pt x="369" y="783"/>
                </a:lnTo>
                <a:lnTo>
                  <a:pt x="370" y="773"/>
                </a:lnTo>
                <a:lnTo>
                  <a:pt x="363" y="764"/>
                </a:lnTo>
                <a:lnTo>
                  <a:pt x="359" y="761"/>
                </a:lnTo>
                <a:lnTo>
                  <a:pt x="355" y="757"/>
                </a:lnTo>
                <a:lnTo>
                  <a:pt x="354" y="750"/>
                </a:lnTo>
                <a:lnTo>
                  <a:pt x="363" y="742"/>
                </a:lnTo>
                <a:lnTo>
                  <a:pt x="364" y="740"/>
                </a:lnTo>
                <a:lnTo>
                  <a:pt x="369" y="733"/>
                </a:lnTo>
                <a:lnTo>
                  <a:pt x="376" y="723"/>
                </a:lnTo>
                <a:lnTo>
                  <a:pt x="384" y="711"/>
                </a:lnTo>
                <a:lnTo>
                  <a:pt x="392" y="698"/>
                </a:lnTo>
                <a:lnTo>
                  <a:pt x="398" y="683"/>
                </a:lnTo>
                <a:lnTo>
                  <a:pt x="405" y="669"/>
                </a:lnTo>
                <a:lnTo>
                  <a:pt x="409" y="657"/>
                </a:lnTo>
                <a:lnTo>
                  <a:pt x="410" y="656"/>
                </a:lnTo>
                <a:lnTo>
                  <a:pt x="413" y="653"/>
                </a:lnTo>
                <a:lnTo>
                  <a:pt x="420" y="650"/>
                </a:lnTo>
                <a:lnTo>
                  <a:pt x="429" y="645"/>
                </a:lnTo>
                <a:lnTo>
                  <a:pt x="440" y="641"/>
                </a:lnTo>
                <a:lnTo>
                  <a:pt x="454" y="638"/>
                </a:lnTo>
                <a:lnTo>
                  <a:pt x="469" y="636"/>
                </a:lnTo>
                <a:lnTo>
                  <a:pt x="487" y="636"/>
                </a:lnTo>
                <a:lnTo>
                  <a:pt x="491" y="638"/>
                </a:lnTo>
                <a:lnTo>
                  <a:pt x="498" y="644"/>
                </a:lnTo>
                <a:lnTo>
                  <a:pt x="503" y="651"/>
                </a:lnTo>
                <a:lnTo>
                  <a:pt x="497" y="657"/>
                </a:lnTo>
                <a:lnTo>
                  <a:pt x="495" y="657"/>
                </a:lnTo>
                <a:lnTo>
                  <a:pt x="488" y="658"/>
                </a:lnTo>
                <a:lnTo>
                  <a:pt x="478" y="659"/>
                </a:lnTo>
                <a:lnTo>
                  <a:pt x="465" y="663"/>
                </a:lnTo>
                <a:lnTo>
                  <a:pt x="454" y="667"/>
                </a:lnTo>
                <a:lnTo>
                  <a:pt x="441" y="673"/>
                </a:lnTo>
                <a:lnTo>
                  <a:pt x="432" y="682"/>
                </a:lnTo>
                <a:lnTo>
                  <a:pt x="426" y="692"/>
                </a:lnTo>
                <a:lnTo>
                  <a:pt x="425" y="696"/>
                </a:lnTo>
                <a:lnTo>
                  <a:pt x="423" y="705"/>
                </a:lnTo>
                <a:lnTo>
                  <a:pt x="419" y="715"/>
                </a:lnTo>
                <a:lnTo>
                  <a:pt x="412" y="721"/>
                </a:lnTo>
                <a:lnTo>
                  <a:pt x="412" y="723"/>
                </a:lnTo>
                <a:lnTo>
                  <a:pt x="412" y="728"/>
                </a:lnTo>
                <a:lnTo>
                  <a:pt x="412" y="735"/>
                </a:lnTo>
                <a:lnTo>
                  <a:pt x="413" y="742"/>
                </a:lnTo>
                <a:lnTo>
                  <a:pt x="416" y="749"/>
                </a:lnTo>
                <a:lnTo>
                  <a:pt x="421" y="752"/>
                </a:lnTo>
                <a:lnTo>
                  <a:pt x="428" y="753"/>
                </a:lnTo>
                <a:lnTo>
                  <a:pt x="440" y="750"/>
                </a:lnTo>
                <a:lnTo>
                  <a:pt x="442" y="749"/>
                </a:lnTo>
                <a:lnTo>
                  <a:pt x="449" y="744"/>
                </a:lnTo>
                <a:lnTo>
                  <a:pt x="458" y="738"/>
                </a:lnTo>
                <a:lnTo>
                  <a:pt x="469" y="731"/>
                </a:lnTo>
                <a:lnTo>
                  <a:pt x="480" y="723"/>
                </a:lnTo>
                <a:lnTo>
                  <a:pt x="489" y="715"/>
                </a:lnTo>
                <a:lnTo>
                  <a:pt x="497" y="706"/>
                </a:lnTo>
                <a:lnTo>
                  <a:pt x="501" y="699"/>
                </a:lnTo>
                <a:lnTo>
                  <a:pt x="501" y="697"/>
                </a:lnTo>
                <a:lnTo>
                  <a:pt x="502" y="691"/>
                </a:lnTo>
                <a:lnTo>
                  <a:pt x="504" y="683"/>
                </a:lnTo>
                <a:lnTo>
                  <a:pt x="506" y="675"/>
                </a:lnTo>
                <a:lnTo>
                  <a:pt x="512" y="668"/>
                </a:lnTo>
                <a:lnTo>
                  <a:pt x="519" y="665"/>
                </a:lnTo>
                <a:lnTo>
                  <a:pt x="528" y="667"/>
                </a:lnTo>
                <a:lnTo>
                  <a:pt x="540" y="675"/>
                </a:lnTo>
                <a:lnTo>
                  <a:pt x="542" y="675"/>
                </a:lnTo>
                <a:lnTo>
                  <a:pt x="547" y="675"/>
                </a:lnTo>
                <a:lnTo>
                  <a:pt x="555" y="676"/>
                </a:lnTo>
                <a:lnTo>
                  <a:pt x="564" y="679"/>
                </a:lnTo>
                <a:lnTo>
                  <a:pt x="573" y="681"/>
                </a:lnTo>
                <a:lnTo>
                  <a:pt x="581" y="685"/>
                </a:lnTo>
                <a:lnTo>
                  <a:pt x="588" y="691"/>
                </a:lnTo>
                <a:lnTo>
                  <a:pt x="593" y="699"/>
                </a:lnTo>
                <a:lnTo>
                  <a:pt x="594" y="699"/>
                </a:lnTo>
                <a:lnTo>
                  <a:pt x="597" y="702"/>
                </a:lnTo>
                <a:lnTo>
                  <a:pt x="603" y="703"/>
                </a:lnTo>
                <a:lnTo>
                  <a:pt x="611" y="705"/>
                </a:lnTo>
                <a:lnTo>
                  <a:pt x="620" y="708"/>
                </a:lnTo>
                <a:lnTo>
                  <a:pt x="632" y="711"/>
                </a:lnTo>
                <a:lnTo>
                  <a:pt x="645" y="713"/>
                </a:lnTo>
                <a:lnTo>
                  <a:pt x="660" y="714"/>
                </a:lnTo>
                <a:lnTo>
                  <a:pt x="661" y="714"/>
                </a:lnTo>
                <a:lnTo>
                  <a:pt x="665" y="715"/>
                </a:lnTo>
                <a:lnTo>
                  <a:pt x="668" y="718"/>
                </a:lnTo>
                <a:lnTo>
                  <a:pt x="674" y="720"/>
                </a:lnTo>
                <a:lnTo>
                  <a:pt x="680" y="723"/>
                </a:lnTo>
                <a:lnTo>
                  <a:pt x="686" y="727"/>
                </a:lnTo>
                <a:lnTo>
                  <a:pt x="691" y="733"/>
                </a:lnTo>
                <a:lnTo>
                  <a:pt x="696" y="738"/>
                </a:lnTo>
                <a:lnTo>
                  <a:pt x="697" y="737"/>
                </a:lnTo>
                <a:lnTo>
                  <a:pt x="699" y="735"/>
                </a:lnTo>
                <a:lnTo>
                  <a:pt x="704" y="730"/>
                </a:lnTo>
                <a:lnTo>
                  <a:pt x="710" y="727"/>
                </a:lnTo>
                <a:lnTo>
                  <a:pt x="715" y="725"/>
                </a:lnTo>
                <a:lnTo>
                  <a:pt x="721" y="723"/>
                </a:lnTo>
                <a:lnTo>
                  <a:pt x="727" y="726"/>
                </a:lnTo>
                <a:lnTo>
                  <a:pt x="731" y="731"/>
                </a:lnTo>
                <a:lnTo>
                  <a:pt x="738" y="742"/>
                </a:lnTo>
                <a:lnTo>
                  <a:pt x="749" y="754"/>
                </a:lnTo>
                <a:lnTo>
                  <a:pt x="762" y="769"/>
                </a:lnTo>
                <a:lnTo>
                  <a:pt x="777" y="784"/>
                </a:lnTo>
                <a:lnTo>
                  <a:pt x="792" y="798"/>
                </a:lnTo>
                <a:lnTo>
                  <a:pt x="805" y="810"/>
                </a:lnTo>
                <a:lnTo>
                  <a:pt x="813" y="817"/>
                </a:lnTo>
                <a:lnTo>
                  <a:pt x="816" y="820"/>
                </a:lnTo>
                <a:lnTo>
                  <a:pt x="845" y="771"/>
                </a:lnTo>
                <a:lnTo>
                  <a:pt x="846" y="773"/>
                </a:lnTo>
                <a:lnTo>
                  <a:pt x="851" y="777"/>
                </a:lnTo>
                <a:lnTo>
                  <a:pt x="857" y="785"/>
                </a:lnTo>
                <a:lnTo>
                  <a:pt x="863" y="795"/>
                </a:lnTo>
                <a:lnTo>
                  <a:pt x="869" y="805"/>
                </a:lnTo>
                <a:lnTo>
                  <a:pt x="876" y="815"/>
                </a:lnTo>
                <a:lnTo>
                  <a:pt x="881" y="826"/>
                </a:lnTo>
                <a:lnTo>
                  <a:pt x="884" y="835"/>
                </a:lnTo>
                <a:lnTo>
                  <a:pt x="885" y="836"/>
                </a:lnTo>
                <a:lnTo>
                  <a:pt x="888" y="838"/>
                </a:lnTo>
                <a:lnTo>
                  <a:pt x="891" y="842"/>
                </a:lnTo>
                <a:lnTo>
                  <a:pt x="896" y="848"/>
                </a:lnTo>
                <a:lnTo>
                  <a:pt x="901" y="852"/>
                </a:lnTo>
                <a:lnTo>
                  <a:pt x="906" y="859"/>
                </a:lnTo>
                <a:lnTo>
                  <a:pt x="911" y="865"/>
                </a:lnTo>
                <a:lnTo>
                  <a:pt x="915" y="871"/>
                </a:lnTo>
                <a:lnTo>
                  <a:pt x="915" y="872"/>
                </a:lnTo>
                <a:lnTo>
                  <a:pt x="915" y="875"/>
                </a:lnTo>
                <a:lnTo>
                  <a:pt x="915" y="881"/>
                </a:lnTo>
                <a:lnTo>
                  <a:pt x="916" y="888"/>
                </a:lnTo>
                <a:lnTo>
                  <a:pt x="917" y="896"/>
                </a:lnTo>
                <a:lnTo>
                  <a:pt x="920" y="903"/>
                </a:lnTo>
                <a:lnTo>
                  <a:pt x="924" y="911"/>
                </a:lnTo>
                <a:lnTo>
                  <a:pt x="930" y="917"/>
                </a:lnTo>
                <a:lnTo>
                  <a:pt x="930" y="919"/>
                </a:lnTo>
                <a:lnTo>
                  <a:pt x="932" y="923"/>
                </a:lnTo>
                <a:lnTo>
                  <a:pt x="939" y="923"/>
                </a:lnTo>
                <a:lnTo>
                  <a:pt x="951" y="917"/>
                </a:lnTo>
                <a:lnTo>
                  <a:pt x="952" y="917"/>
                </a:lnTo>
                <a:lnTo>
                  <a:pt x="954" y="920"/>
                </a:lnTo>
                <a:lnTo>
                  <a:pt x="955" y="929"/>
                </a:lnTo>
                <a:lnTo>
                  <a:pt x="956" y="946"/>
                </a:lnTo>
                <a:lnTo>
                  <a:pt x="955" y="949"/>
                </a:lnTo>
                <a:lnTo>
                  <a:pt x="954" y="953"/>
                </a:lnTo>
                <a:lnTo>
                  <a:pt x="952" y="960"/>
                </a:lnTo>
                <a:lnTo>
                  <a:pt x="951" y="968"/>
                </a:lnTo>
                <a:lnTo>
                  <a:pt x="951" y="977"/>
                </a:lnTo>
                <a:lnTo>
                  <a:pt x="953" y="985"/>
                </a:lnTo>
                <a:lnTo>
                  <a:pt x="958" y="991"/>
                </a:lnTo>
                <a:lnTo>
                  <a:pt x="967" y="996"/>
                </a:lnTo>
                <a:lnTo>
                  <a:pt x="968" y="992"/>
                </a:lnTo>
                <a:lnTo>
                  <a:pt x="970" y="984"/>
                </a:lnTo>
                <a:lnTo>
                  <a:pt x="974" y="973"/>
                </a:lnTo>
                <a:lnTo>
                  <a:pt x="977" y="959"/>
                </a:lnTo>
                <a:lnTo>
                  <a:pt x="979" y="945"/>
                </a:lnTo>
                <a:lnTo>
                  <a:pt x="982" y="931"/>
                </a:lnTo>
                <a:lnTo>
                  <a:pt x="982" y="921"/>
                </a:lnTo>
                <a:lnTo>
                  <a:pt x="981" y="913"/>
                </a:lnTo>
                <a:lnTo>
                  <a:pt x="979" y="912"/>
                </a:lnTo>
                <a:lnTo>
                  <a:pt x="976" y="910"/>
                </a:lnTo>
                <a:lnTo>
                  <a:pt x="971" y="905"/>
                </a:lnTo>
                <a:lnTo>
                  <a:pt x="965" y="899"/>
                </a:lnTo>
                <a:lnTo>
                  <a:pt x="958" y="891"/>
                </a:lnTo>
                <a:lnTo>
                  <a:pt x="951" y="882"/>
                </a:lnTo>
                <a:lnTo>
                  <a:pt x="944" y="872"/>
                </a:lnTo>
                <a:lnTo>
                  <a:pt x="937" y="859"/>
                </a:lnTo>
                <a:lnTo>
                  <a:pt x="934" y="854"/>
                </a:lnTo>
                <a:lnTo>
                  <a:pt x="924" y="841"/>
                </a:lnTo>
                <a:lnTo>
                  <a:pt x="912" y="821"/>
                </a:lnTo>
                <a:lnTo>
                  <a:pt x="896" y="798"/>
                </a:lnTo>
                <a:lnTo>
                  <a:pt x="878" y="775"/>
                </a:lnTo>
                <a:lnTo>
                  <a:pt x="862" y="754"/>
                </a:lnTo>
                <a:lnTo>
                  <a:pt x="847" y="738"/>
                </a:lnTo>
                <a:lnTo>
                  <a:pt x="837" y="730"/>
                </a:lnTo>
                <a:lnTo>
                  <a:pt x="836" y="731"/>
                </a:lnTo>
                <a:lnTo>
                  <a:pt x="834" y="734"/>
                </a:lnTo>
                <a:lnTo>
                  <a:pt x="829" y="738"/>
                </a:lnTo>
                <a:lnTo>
                  <a:pt x="823" y="743"/>
                </a:lnTo>
                <a:lnTo>
                  <a:pt x="816" y="748"/>
                </a:lnTo>
                <a:lnTo>
                  <a:pt x="810" y="752"/>
                </a:lnTo>
                <a:lnTo>
                  <a:pt x="801" y="754"/>
                </a:lnTo>
                <a:lnTo>
                  <a:pt x="795" y="757"/>
                </a:lnTo>
                <a:lnTo>
                  <a:pt x="791" y="754"/>
                </a:lnTo>
                <a:lnTo>
                  <a:pt x="783" y="748"/>
                </a:lnTo>
                <a:lnTo>
                  <a:pt x="770" y="737"/>
                </a:lnTo>
                <a:lnTo>
                  <a:pt x="756" y="725"/>
                </a:lnTo>
                <a:lnTo>
                  <a:pt x="739" y="713"/>
                </a:lnTo>
                <a:lnTo>
                  <a:pt x="723" y="700"/>
                </a:lnTo>
                <a:lnTo>
                  <a:pt x="710" y="691"/>
                </a:lnTo>
                <a:lnTo>
                  <a:pt x="699" y="685"/>
                </a:lnTo>
                <a:lnTo>
                  <a:pt x="674" y="682"/>
                </a:lnTo>
                <a:lnTo>
                  <a:pt x="674" y="9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734" name="Freeform 158"/>
          <p:cNvSpPr>
            <a:spLocks/>
          </p:cNvSpPr>
          <p:nvPr/>
        </p:nvSpPr>
        <p:spPr bwMode="auto">
          <a:xfrm>
            <a:off x="990601" y="2782940"/>
            <a:ext cx="692150" cy="788987"/>
          </a:xfrm>
          <a:custGeom>
            <a:avLst/>
            <a:gdLst>
              <a:gd name="T0" fmla="*/ 2147483647 w 982"/>
              <a:gd name="T1" fmla="*/ 2147483647 h 996"/>
              <a:gd name="T2" fmla="*/ 2147483647 w 982"/>
              <a:gd name="T3" fmla="*/ 2147483647 h 996"/>
              <a:gd name="T4" fmla="*/ 2147483647 w 982"/>
              <a:gd name="T5" fmla="*/ 2147483647 h 996"/>
              <a:gd name="T6" fmla="*/ 2147483647 w 982"/>
              <a:gd name="T7" fmla="*/ 2147483647 h 996"/>
              <a:gd name="T8" fmla="*/ 2147483647 w 982"/>
              <a:gd name="T9" fmla="*/ 2147483647 h 996"/>
              <a:gd name="T10" fmla="*/ 2147483647 w 982"/>
              <a:gd name="T11" fmla="*/ 2147483647 h 996"/>
              <a:gd name="T12" fmla="*/ 2147483647 w 982"/>
              <a:gd name="T13" fmla="*/ 2147483647 h 996"/>
              <a:gd name="T14" fmla="*/ 2147483647 w 982"/>
              <a:gd name="T15" fmla="*/ 2147483647 h 996"/>
              <a:gd name="T16" fmla="*/ 2147483647 w 982"/>
              <a:gd name="T17" fmla="*/ 2147483647 h 996"/>
              <a:gd name="T18" fmla="*/ 2147483647 w 982"/>
              <a:gd name="T19" fmla="*/ 2147483647 h 996"/>
              <a:gd name="T20" fmla="*/ 2147483647 w 982"/>
              <a:gd name="T21" fmla="*/ 2147483647 h 996"/>
              <a:gd name="T22" fmla="*/ 2147483647 w 982"/>
              <a:gd name="T23" fmla="*/ 2147483647 h 996"/>
              <a:gd name="T24" fmla="*/ 2147483647 w 982"/>
              <a:gd name="T25" fmla="*/ 2147483647 h 996"/>
              <a:gd name="T26" fmla="*/ 2147483647 w 982"/>
              <a:gd name="T27" fmla="*/ 2147483647 h 996"/>
              <a:gd name="T28" fmla="*/ 2147483647 w 982"/>
              <a:gd name="T29" fmla="*/ 2147483647 h 996"/>
              <a:gd name="T30" fmla="*/ 2147483647 w 982"/>
              <a:gd name="T31" fmla="*/ 2147483647 h 996"/>
              <a:gd name="T32" fmla="*/ 2147483647 w 982"/>
              <a:gd name="T33" fmla="*/ 2147483647 h 996"/>
              <a:gd name="T34" fmla="*/ 2147483647 w 982"/>
              <a:gd name="T35" fmla="*/ 2147483647 h 996"/>
              <a:gd name="T36" fmla="*/ 2147483647 w 982"/>
              <a:gd name="T37" fmla="*/ 2147483647 h 996"/>
              <a:gd name="T38" fmla="*/ 2147483647 w 982"/>
              <a:gd name="T39" fmla="*/ 2147483647 h 996"/>
              <a:gd name="T40" fmla="*/ 2147483647 w 982"/>
              <a:gd name="T41" fmla="*/ 2147483647 h 996"/>
              <a:gd name="T42" fmla="*/ 2147483647 w 982"/>
              <a:gd name="T43" fmla="*/ 2147483647 h 996"/>
              <a:gd name="T44" fmla="*/ 2147483647 w 982"/>
              <a:gd name="T45" fmla="*/ 2147483647 h 996"/>
              <a:gd name="T46" fmla="*/ 2147483647 w 982"/>
              <a:gd name="T47" fmla="*/ 2147483647 h 996"/>
              <a:gd name="T48" fmla="*/ 2147483647 w 982"/>
              <a:gd name="T49" fmla="*/ 2147483647 h 996"/>
              <a:gd name="T50" fmla="*/ 2147483647 w 982"/>
              <a:gd name="T51" fmla="*/ 2147483647 h 996"/>
              <a:gd name="T52" fmla="*/ 2147483647 w 982"/>
              <a:gd name="T53" fmla="*/ 2147483647 h 996"/>
              <a:gd name="T54" fmla="*/ 2147483647 w 982"/>
              <a:gd name="T55" fmla="*/ 2147483647 h 996"/>
              <a:gd name="T56" fmla="*/ 2147483647 w 982"/>
              <a:gd name="T57" fmla="*/ 2147483647 h 996"/>
              <a:gd name="T58" fmla="*/ 2147483647 w 982"/>
              <a:gd name="T59" fmla="*/ 2147483647 h 996"/>
              <a:gd name="T60" fmla="*/ 2147483647 w 982"/>
              <a:gd name="T61" fmla="*/ 2147483647 h 996"/>
              <a:gd name="T62" fmla="*/ 2147483647 w 982"/>
              <a:gd name="T63" fmla="*/ 2147483647 h 996"/>
              <a:gd name="T64" fmla="*/ 2147483647 w 982"/>
              <a:gd name="T65" fmla="*/ 2147483647 h 996"/>
              <a:gd name="T66" fmla="*/ 2147483647 w 982"/>
              <a:gd name="T67" fmla="*/ 2147483647 h 996"/>
              <a:gd name="T68" fmla="*/ 2147483647 w 982"/>
              <a:gd name="T69" fmla="*/ 2147483647 h 996"/>
              <a:gd name="T70" fmla="*/ 2147483647 w 982"/>
              <a:gd name="T71" fmla="*/ 2147483647 h 996"/>
              <a:gd name="T72" fmla="*/ 2147483647 w 982"/>
              <a:gd name="T73" fmla="*/ 2147483647 h 996"/>
              <a:gd name="T74" fmla="*/ 2147483647 w 982"/>
              <a:gd name="T75" fmla="*/ 2147483647 h 996"/>
              <a:gd name="T76" fmla="*/ 2147483647 w 982"/>
              <a:gd name="T77" fmla="*/ 2147483647 h 996"/>
              <a:gd name="T78" fmla="*/ 2147483647 w 982"/>
              <a:gd name="T79" fmla="*/ 2147483647 h 996"/>
              <a:gd name="T80" fmla="*/ 2147483647 w 982"/>
              <a:gd name="T81" fmla="*/ 2147483647 h 996"/>
              <a:gd name="T82" fmla="*/ 2147483647 w 982"/>
              <a:gd name="T83" fmla="*/ 2147483647 h 996"/>
              <a:gd name="T84" fmla="*/ 2147483647 w 982"/>
              <a:gd name="T85" fmla="*/ 2147483647 h 996"/>
              <a:gd name="T86" fmla="*/ 2147483647 w 982"/>
              <a:gd name="T87" fmla="*/ 2147483647 h 996"/>
              <a:gd name="T88" fmla="*/ 2147483647 w 982"/>
              <a:gd name="T89" fmla="*/ 2147483647 h 996"/>
              <a:gd name="T90" fmla="*/ 2147483647 w 982"/>
              <a:gd name="T91" fmla="*/ 2147483647 h 996"/>
              <a:gd name="T92" fmla="*/ 2147483647 w 982"/>
              <a:gd name="T93" fmla="*/ 2147483647 h 996"/>
              <a:gd name="T94" fmla="*/ 2147483647 w 982"/>
              <a:gd name="T95" fmla="*/ 2147483647 h 996"/>
              <a:gd name="T96" fmla="*/ 2147483647 w 982"/>
              <a:gd name="T97" fmla="*/ 2147483647 h 996"/>
              <a:gd name="T98" fmla="*/ 2147483647 w 982"/>
              <a:gd name="T99" fmla="*/ 2147483647 h 996"/>
              <a:gd name="T100" fmla="*/ 2147483647 w 982"/>
              <a:gd name="T101" fmla="*/ 2147483647 h 996"/>
              <a:gd name="T102" fmla="*/ 2147483647 w 982"/>
              <a:gd name="T103" fmla="*/ 2147483647 h 996"/>
              <a:gd name="T104" fmla="*/ 2147483647 w 982"/>
              <a:gd name="T105" fmla="*/ 2147483647 h 996"/>
              <a:gd name="T106" fmla="*/ 2147483647 w 982"/>
              <a:gd name="T107" fmla="*/ 2147483647 h 996"/>
              <a:gd name="T108" fmla="*/ 2147483647 w 982"/>
              <a:gd name="T109" fmla="*/ 2147483647 h 996"/>
              <a:gd name="T110" fmla="*/ 2147483647 w 982"/>
              <a:gd name="T111" fmla="*/ 2147483647 h 996"/>
              <a:gd name="T112" fmla="*/ 2147483647 w 982"/>
              <a:gd name="T113" fmla="*/ 2147483647 h 996"/>
              <a:gd name="T114" fmla="*/ 2147483647 w 982"/>
              <a:gd name="T115" fmla="*/ 2147483647 h 996"/>
              <a:gd name="T116" fmla="*/ 2147483647 w 982"/>
              <a:gd name="T117" fmla="*/ 2147483647 h 99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82"/>
              <a:gd name="T178" fmla="*/ 0 h 996"/>
              <a:gd name="T179" fmla="*/ 982 w 982"/>
              <a:gd name="T180" fmla="*/ 996 h 99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82" h="996">
                <a:moveTo>
                  <a:pt x="674" y="99"/>
                </a:moveTo>
                <a:lnTo>
                  <a:pt x="674" y="99"/>
                </a:lnTo>
                <a:lnTo>
                  <a:pt x="673" y="98"/>
                </a:lnTo>
                <a:lnTo>
                  <a:pt x="671" y="96"/>
                </a:lnTo>
                <a:lnTo>
                  <a:pt x="666" y="92"/>
                </a:lnTo>
                <a:lnTo>
                  <a:pt x="660" y="90"/>
                </a:lnTo>
                <a:lnTo>
                  <a:pt x="652" y="88"/>
                </a:lnTo>
                <a:lnTo>
                  <a:pt x="643" y="88"/>
                </a:lnTo>
                <a:lnTo>
                  <a:pt x="633" y="90"/>
                </a:lnTo>
                <a:lnTo>
                  <a:pt x="621" y="96"/>
                </a:lnTo>
                <a:lnTo>
                  <a:pt x="620" y="96"/>
                </a:lnTo>
                <a:lnTo>
                  <a:pt x="615" y="96"/>
                </a:lnTo>
                <a:lnTo>
                  <a:pt x="609" y="96"/>
                </a:lnTo>
                <a:lnTo>
                  <a:pt x="601" y="96"/>
                </a:lnTo>
                <a:lnTo>
                  <a:pt x="591" y="94"/>
                </a:lnTo>
                <a:lnTo>
                  <a:pt x="582" y="91"/>
                </a:lnTo>
                <a:lnTo>
                  <a:pt x="573" y="88"/>
                </a:lnTo>
                <a:lnTo>
                  <a:pt x="565" y="82"/>
                </a:lnTo>
                <a:lnTo>
                  <a:pt x="564" y="82"/>
                </a:lnTo>
                <a:lnTo>
                  <a:pt x="559" y="82"/>
                </a:lnTo>
                <a:lnTo>
                  <a:pt x="553" y="82"/>
                </a:lnTo>
                <a:lnTo>
                  <a:pt x="547" y="81"/>
                </a:lnTo>
                <a:lnTo>
                  <a:pt x="539" y="79"/>
                </a:lnTo>
                <a:lnTo>
                  <a:pt x="532" y="76"/>
                </a:lnTo>
                <a:lnTo>
                  <a:pt x="526" y="71"/>
                </a:lnTo>
                <a:lnTo>
                  <a:pt x="522" y="64"/>
                </a:lnTo>
                <a:lnTo>
                  <a:pt x="519" y="63"/>
                </a:lnTo>
                <a:lnTo>
                  <a:pt x="512" y="58"/>
                </a:lnTo>
                <a:lnTo>
                  <a:pt x="501" y="54"/>
                </a:lnTo>
                <a:lnTo>
                  <a:pt x="490" y="53"/>
                </a:lnTo>
                <a:lnTo>
                  <a:pt x="486" y="51"/>
                </a:lnTo>
                <a:lnTo>
                  <a:pt x="475" y="46"/>
                </a:lnTo>
                <a:lnTo>
                  <a:pt x="465" y="43"/>
                </a:lnTo>
                <a:lnTo>
                  <a:pt x="458" y="46"/>
                </a:lnTo>
                <a:lnTo>
                  <a:pt x="458" y="56"/>
                </a:lnTo>
                <a:lnTo>
                  <a:pt x="460" y="66"/>
                </a:lnTo>
                <a:lnTo>
                  <a:pt x="460" y="74"/>
                </a:lnTo>
                <a:lnTo>
                  <a:pt x="455" y="75"/>
                </a:lnTo>
                <a:lnTo>
                  <a:pt x="449" y="73"/>
                </a:lnTo>
                <a:lnTo>
                  <a:pt x="444" y="71"/>
                </a:lnTo>
                <a:lnTo>
                  <a:pt x="440" y="66"/>
                </a:lnTo>
                <a:lnTo>
                  <a:pt x="436" y="61"/>
                </a:lnTo>
                <a:lnTo>
                  <a:pt x="432" y="57"/>
                </a:lnTo>
                <a:lnTo>
                  <a:pt x="427" y="52"/>
                </a:lnTo>
                <a:lnTo>
                  <a:pt x="421" y="48"/>
                </a:lnTo>
                <a:lnTo>
                  <a:pt x="416" y="43"/>
                </a:lnTo>
                <a:lnTo>
                  <a:pt x="408" y="38"/>
                </a:lnTo>
                <a:lnTo>
                  <a:pt x="398" y="34"/>
                </a:lnTo>
                <a:lnTo>
                  <a:pt x="387" y="28"/>
                </a:lnTo>
                <a:lnTo>
                  <a:pt x="377" y="23"/>
                </a:lnTo>
                <a:lnTo>
                  <a:pt x="367" y="18"/>
                </a:lnTo>
                <a:lnTo>
                  <a:pt x="359" y="14"/>
                </a:lnTo>
                <a:lnTo>
                  <a:pt x="354" y="12"/>
                </a:lnTo>
                <a:lnTo>
                  <a:pt x="351" y="11"/>
                </a:lnTo>
                <a:lnTo>
                  <a:pt x="350" y="10"/>
                </a:lnTo>
                <a:lnTo>
                  <a:pt x="346" y="7"/>
                </a:lnTo>
                <a:lnTo>
                  <a:pt x="338" y="4"/>
                </a:lnTo>
                <a:lnTo>
                  <a:pt x="328" y="2"/>
                </a:lnTo>
                <a:lnTo>
                  <a:pt x="316" y="0"/>
                </a:lnTo>
                <a:lnTo>
                  <a:pt x="302" y="0"/>
                </a:lnTo>
                <a:lnTo>
                  <a:pt x="287" y="4"/>
                </a:lnTo>
                <a:lnTo>
                  <a:pt x="270" y="11"/>
                </a:lnTo>
                <a:lnTo>
                  <a:pt x="255" y="19"/>
                </a:lnTo>
                <a:lnTo>
                  <a:pt x="243" y="23"/>
                </a:lnTo>
                <a:lnTo>
                  <a:pt x="235" y="26"/>
                </a:lnTo>
                <a:lnTo>
                  <a:pt x="230" y="26"/>
                </a:lnTo>
                <a:lnTo>
                  <a:pt x="224" y="26"/>
                </a:lnTo>
                <a:lnTo>
                  <a:pt x="220" y="25"/>
                </a:lnTo>
                <a:lnTo>
                  <a:pt x="216" y="25"/>
                </a:lnTo>
                <a:lnTo>
                  <a:pt x="210" y="26"/>
                </a:lnTo>
                <a:lnTo>
                  <a:pt x="203" y="27"/>
                </a:lnTo>
                <a:lnTo>
                  <a:pt x="196" y="29"/>
                </a:lnTo>
                <a:lnTo>
                  <a:pt x="189" y="33"/>
                </a:lnTo>
                <a:lnTo>
                  <a:pt x="184" y="36"/>
                </a:lnTo>
                <a:lnTo>
                  <a:pt x="178" y="41"/>
                </a:lnTo>
                <a:lnTo>
                  <a:pt x="173" y="45"/>
                </a:lnTo>
                <a:lnTo>
                  <a:pt x="170" y="51"/>
                </a:lnTo>
                <a:lnTo>
                  <a:pt x="168" y="57"/>
                </a:lnTo>
                <a:lnTo>
                  <a:pt x="165" y="66"/>
                </a:lnTo>
                <a:lnTo>
                  <a:pt x="160" y="79"/>
                </a:lnTo>
                <a:lnTo>
                  <a:pt x="153" y="95"/>
                </a:lnTo>
                <a:lnTo>
                  <a:pt x="144" y="110"/>
                </a:lnTo>
                <a:lnTo>
                  <a:pt x="133" y="126"/>
                </a:lnTo>
                <a:lnTo>
                  <a:pt x="122" y="138"/>
                </a:lnTo>
                <a:lnTo>
                  <a:pt x="111" y="146"/>
                </a:lnTo>
                <a:lnTo>
                  <a:pt x="100" y="150"/>
                </a:lnTo>
                <a:lnTo>
                  <a:pt x="88" y="150"/>
                </a:lnTo>
                <a:lnTo>
                  <a:pt x="78" y="152"/>
                </a:lnTo>
                <a:lnTo>
                  <a:pt x="67" y="154"/>
                </a:lnTo>
                <a:lnTo>
                  <a:pt x="57" y="158"/>
                </a:lnTo>
                <a:lnTo>
                  <a:pt x="48" y="163"/>
                </a:lnTo>
                <a:lnTo>
                  <a:pt x="41" y="168"/>
                </a:lnTo>
                <a:lnTo>
                  <a:pt x="37" y="176"/>
                </a:lnTo>
                <a:lnTo>
                  <a:pt x="36" y="184"/>
                </a:lnTo>
                <a:lnTo>
                  <a:pt x="37" y="192"/>
                </a:lnTo>
                <a:lnTo>
                  <a:pt x="38" y="200"/>
                </a:lnTo>
                <a:lnTo>
                  <a:pt x="41" y="206"/>
                </a:lnTo>
                <a:lnTo>
                  <a:pt x="47" y="212"/>
                </a:lnTo>
                <a:lnTo>
                  <a:pt x="53" y="218"/>
                </a:lnTo>
                <a:lnTo>
                  <a:pt x="60" y="225"/>
                </a:lnTo>
                <a:lnTo>
                  <a:pt x="69" y="233"/>
                </a:lnTo>
                <a:lnTo>
                  <a:pt x="78" y="242"/>
                </a:lnTo>
                <a:lnTo>
                  <a:pt x="91" y="254"/>
                </a:lnTo>
                <a:lnTo>
                  <a:pt x="105" y="268"/>
                </a:lnTo>
                <a:lnTo>
                  <a:pt x="118" y="284"/>
                </a:lnTo>
                <a:lnTo>
                  <a:pt x="132" y="302"/>
                </a:lnTo>
                <a:lnTo>
                  <a:pt x="144" y="318"/>
                </a:lnTo>
                <a:lnTo>
                  <a:pt x="150" y="333"/>
                </a:lnTo>
                <a:lnTo>
                  <a:pt x="152" y="345"/>
                </a:lnTo>
                <a:lnTo>
                  <a:pt x="146" y="356"/>
                </a:lnTo>
                <a:lnTo>
                  <a:pt x="138" y="361"/>
                </a:lnTo>
                <a:lnTo>
                  <a:pt x="130" y="363"/>
                </a:lnTo>
                <a:lnTo>
                  <a:pt x="123" y="360"/>
                </a:lnTo>
                <a:lnTo>
                  <a:pt x="117" y="357"/>
                </a:lnTo>
                <a:lnTo>
                  <a:pt x="111" y="351"/>
                </a:lnTo>
                <a:lnTo>
                  <a:pt x="106" y="346"/>
                </a:lnTo>
                <a:lnTo>
                  <a:pt x="99" y="341"/>
                </a:lnTo>
                <a:lnTo>
                  <a:pt x="93" y="337"/>
                </a:lnTo>
                <a:lnTo>
                  <a:pt x="85" y="335"/>
                </a:lnTo>
                <a:lnTo>
                  <a:pt x="76" y="335"/>
                </a:lnTo>
                <a:lnTo>
                  <a:pt x="65" y="336"/>
                </a:lnTo>
                <a:lnTo>
                  <a:pt x="55" y="340"/>
                </a:lnTo>
                <a:lnTo>
                  <a:pt x="45" y="344"/>
                </a:lnTo>
                <a:lnTo>
                  <a:pt x="34" y="350"/>
                </a:lnTo>
                <a:lnTo>
                  <a:pt x="25" y="357"/>
                </a:lnTo>
                <a:lnTo>
                  <a:pt x="18" y="366"/>
                </a:lnTo>
                <a:lnTo>
                  <a:pt x="13" y="375"/>
                </a:lnTo>
                <a:lnTo>
                  <a:pt x="7" y="384"/>
                </a:lnTo>
                <a:lnTo>
                  <a:pt x="2" y="392"/>
                </a:lnTo>
                <a:lnTo>
                  <a:pt x="0" y="402"/>
                </a:lnTo>
                <a:lnTo>
                  <a:pt x="0" y="410"/>
                </a:lnTo>
                <a:lnTo>
                  <a:pt x="2" y="418"/>
                </a:lnTo>
                <a:lnTo>
                  <a:pt x="8" y="426"/>
                </a:lnTo>
                <a:lnTo>
                  <a:pt x="18" y="434"/>
                </a:lnTo>
                <a:lnTo>
                  <a:pt x="31" y="442"/>
                </a:lnTo>
                <a:lnTo>
                  <a:pt x="44" y="449"/>
                </a:lnTo>
                <a:lnTo>
                  <a:pt x="57" y="454"/>
                </a:lnTo>
                <a:lnTo>
                  <a:pt x="70" y="459"/>
                </a:lnTo>
                <a:lnTo>
                  <a:pt x="84" y="463"/>
                </a:lnTo>
                <a:lnTo>
                  <a:pt x="98" y="464"/>
                </a:lnTo>
                <a:lnTo>
                  <a:pt x="111" y="463"/>
                </a:lnTo>
                <a:lnTo>
                  <a:pt x="125" y="458"/>
                </a:lnTo>
                <a:lnTo>
                  <a:pt x="127" y="457"/>
                </a:lnTo>
                <a:lnTo>
                  <a:pt x="132" y="453"/>
                </a:lnTo>
                <a:lnTo>
                  <a:pt x="140" y="450"/>
                </a:lnTo>
                <a:lnTo>
                  <a:pt x="149" y="445"/>
                </a:lnTo>
                <a:lnTo>
                  <a:pt x="158" y="443"/>
                </a:lnTo>
                <a:lnTo>
                  <a:pt x="167" y="441"/>
                </a:lnTo>
                <a:lnTo>
                  <a:pt x="173" y="441"/>
                </a:lnTo>
                <a:lnTo>
                  <a:pt x="178" y="444"/>
                </a:lnTo>
                <a:lnTo>
                  <a:pt x="179" y="452"/>
                </a:lnTo>
                <a:lnTo>
                  <a:pt x="175" y="458"/>
                </a:lnTo>
                <a:lnTo>
                  <a:pt x="170" y="464"/>
                </a:lnTo>
                <a:lnTo>
                  <a:pt x="171" y="473"/>
                </a:lnTo>
                <a:lnTo>
                  <a:pt x="175" y="477"/>
                </a:lnTo>
                <a:lnTo>
                  <a:pt x="178" y="483"/>
                </a:lnTo>
                <a:lnTo>
                  <a:pt x="180" y="488"/>
                </a:lnTo>
                <a:lnTo>
                  <a:pt x="184" y="492"/>
                </a:lnTo>
                <a:lnTo>
                  <a:pt x="185" y="497"/>
                </a:lnTo>
                <a:lnTo>
                  <a:pt x="184" y="502"/>
                </a:lnTo>
                <a:lnTo>
                  <a:pt x="180" y="506"/>
                </a:lnTo>
                <a:lnTo>
                  <a:pt x="175" y="512"/>
                </a:lnTo>
                <a:lnTo>
                  <a:pt x="165" y="517"/>
                </a:lnTo>
                <a:lnTo>
                  <a:pt x="154" y="522"/>
                </a:lnTo>
                <a:lnTo>
                  <a:pt x="141" y="527"/>
                </a:lnTo>
                <a:lnTo>
                  <a:pt x="130" y="533"/>
                </a:lnTo>
                <a:lnTo>
                  <a:pt x="119" y="540"/>
                </a:lnTo>
                <a:lnTo>
                  <a:pt x="111" y="548"/>
                </a:lnTo>
                <a:lnTo>
                  <a:pt x="107" y="557"/>
                </a:lnTo>
                <a:lnTo>
                  <a:pt x="107" y="568"/>
                </a:lnTo>
                <a:lnTo>
                  <a:pt x="108" y="568"/>
                </a:lnTo>
                <a:lnTo>
                  <a:pt x="107" y="569"/>
                </a:lnTo>
                <a:lnTo>
                  <a:pt x="103" y="572"/>
                </a:lnTo>
                <a:lnTo>
                  <a:pt x="98" y="576"/>
                </a:lnTo>
                <a:lnTo>
                  <a:pt x="88" y="582"/>
                </a:lnTo>
                <a:lnTo>
                  <a:pt x="75" y="590"/>
                </a:lnTo>
                <a:lnTo>
                  <a:pt x="60" y="598"/>
                </a:lnTo>
                <a:lnTo>
                  <a:pt x="48" y="606"/>
                </a:lnTo>
                <a:lnTo>
                  <a:pt x="39" y="613"/>
                </a:lnTo>
                <a:lnTo>
                  <a:pt x="33" y="620"/>
                </a:lnTo>
                <a:lnTo>
                  <a:pt x="31" y="626"/>
                </a:lnTo>
                <a:lnTo>
                  <a:pt x="32" y="634"/>
                </a:lnTo>
                <a:lnTo>
                  <a:pt x="36" y="641"/>
                </a:lnTo>
                <a:lnTo>
                  <a:pt x="44" y="650"/>
                </a:lnTo>
                <a:lnTo>
                  <a:pt x="45" y="650"/>
                </a:lnTo>
                <a:lnTo>
                  <a:pt x="47" y="651"/>
                </a:lnTo>
                <a:lnTo>
                  <a:pt x="51" y="653"/>
                </a:lnTo>
                <a:lnTo>
                  <a:pt x="54" y="656"/>
                </a:lnTo>
                <a:lnTo>
                  <a:pt x="60" y="658"/>
                </a:lnTo>
                <a:lnTo>
                  <a:pt x="65" y="660"/>
                </a:lnTo>
                <a:lnTo>
                  <a:pt x="71" y="663"/>
                </a:lnTo>
                <a:lnTo>
                  <a:pt x="78" y="664"/>
                </a:lnTo>
                <a:lnTo>
                  <a:pt x="78" y="665"/>
                </a:lnTo>
                <a:lnTo>
                  <a:pt x="77" y="671"/>
                </a:lnTo>
                <a:lnTo>
                  <a:pt x="76" y="677"/>
                </a:lnTo>
                <a:lnTo>
                  <a:pt x="76" y="685"/>
                </a:lnTo>
                <a:lnTo>
                  <a:pt x="77" y="696"/>
                </a:lnTo>
                <a:lnTo>
                  <a:pt x="80" y="706"/>
                </a:lnTo>
                <a:lnTo>
                  <a:pt x="86" y="715"/>
                </a:lnTo>
                <a:lnTo>
                  <a:pt x="96" y="725"/>
                </a:lnTo>
                <a:lnTo>
                  <a:pt x="98" y="725"/>
                </a:lnTo>
                <a:lnTo>
                  <a:pt x="101" y="725"/>
                </a:lnTo>
                <a:lnTo>
                  <a:pt x="106" y="725"/>
                </a:lnTo>
                <a:lnTo>
                  <a:pt x="113" y="725"/>
                </a:lnTo>
                <a:lnTo>
                  <a:pt x="118" y="725"/>
                </a:lnTo>
                <a:lnTo>
                  <a:pt x="125" y="725"/>
                </a:lnTo>
                <a:lnTo>
                  <a:pt x="131" y="725"/>
                </a:lnTo>
                <a:lnTo>
                  <a:pt x="136" y="725"/>
                </a:lnTo>
                <a:lnTo>
                  <a:pt x="137" y="726"/>
                </a:lnTo>
                <a:lnTo>
                  <a:pt x="138" y="728"/>
                </a:lnTo>
                <a:lnTo>
                  <a:pt x="140" y="733"/>
                </a:lnTo>
                <a:lnTo>
                  <a:pt x="142" y="738"/>
                </a:lnTo>
                <a:lnTo>
                  <a:pt x="145" y="745"/>
                </a:lnTo>
                <a:lnTo>
                  <a:pt x="147" y="752"/>
                </a:lnTo>
                <a:lnTo>
                  <a:pt x="148" y="761"/>
                </a:lnTo>
                <a:lnTo>
                  <a:pt x="149" y="771"/>
                </a:lnTo>
                <a:lnTo>
                  <a:pt x="152" y="773"/>
                </a:lnTo>
                <a:lnTo>
                  <a:pt x="158" y="776"/>
                </a:lnTo>
                <a:lnTo>
                  <a:pt x="169" y="775"/>
                </a:lnTo>
                <a:lnTo>
                  <a:pt x="181" y="764"/>
                </a:lnTo>
                <a:lnTo>
                  <a:pt x="184" y="762"/>
                </a:lnTo>
                <a:lnTo>
                  <a:pt x="191" y="762"/>
                </a:lnTo>
                <a:lnTo>
                  <a:pt x="196" y="767"/>
                </a:lnTo>
                <a:lnTo>
                  <a:pt x="199" y="777"/>
                </a:lnTo>
                <a:lnTo>
                  <a:pt x="199" y="779"/>
                </a:lnTo>
                <a:lnTo>
                  <a:pt x="201" y="782"/>
                </a:lnTo>
                <a:lnTo>
                  <a:pt x="204" y="787"/>
                </a:lnTo>
                <a:lnTo>
                  <a:pt x="209" y="791"/>
                </a:lnTo>
                <a:lnTo>
                  <a:pt x="215" y="795"/>
                </a:lnTo>
                <a:lnTo>
                  <a:pt x="222" y="796"/>
                </a:lnTo>
                <a:lnTo>
                  <a:pt x="231" y="792"/>
                </a:lnTo>
                <a:lnTo>
                  <a:pt x="242" y="784"/>
                </a:lnTo>
                <a:lnTo>
                  <a:pt x="243" y="782"/>
                </a:lnTo>
                <a:lnTo>
                  <a:pt x="248" y="779"/>
                </a:lnTo>
                <a:lnTo>
                  <a:pt x="253" y="772"/>
                </a:lnTo>
                <a:lnTo>
                  <a:pt x="260" y="766"/>
                </a:lnTo>
                <a:lnTo>
                  <a:pt x="266" y="761"/>
                </a:lnTo>
                <a:lnTo>
                  <a:pt x="271" y="759"/>
                </a:lnTo>
                <a:lnTo>
                  <a:pt x="276" y="760"/>
                </a:lnTo>
                <a:lnTo>
                  <a:pt x="277" y="767"/>
                </a:lnTo>
                <a:lnTo>
                  <a:pt x="277" y="769"/>
                </a:lnTo>
                <a:lnTo>
                  <a:pt x="276" y="775"/>
                </a:lnTo>
                <a:lnTo>
                  <a:pt x="273" y="783"/>
                </a:lnTo>
                <a:lnTo>
                  <a:pt x="271" y="792"/>
                </a:lnTo>
                <a:lnTo>
                  <a:pt x="268" y="804"/>
                </a:lnTo>
                <a:lnTo>
                  <a:pt x="264" y="815"/>
                </a:lnTo>
                <a:lnTo>
                  <a:pt x="258" y="826"/>
                </a:lnTo>
                <a:lnTo>
                  <a:pt x="253" y="835"/>
                </a:lnTo>
                <a:lnTo>
                  <a:pt x="250" y="837"/>
                </a:lnTo>
                <a:lnTo>
                  <a:pt x="242" y="842"/>
                </a:lnTo>
                <a:lnTo>
                  <a:pt x="232" y="850"/>
                </a:lnTo>
                <a:lnTo>
                  <a:pt x="219" y="860"/>
                </a:lnTo>
                <a:lnTo>
                  <a:pt x="206" y="872"/>
                </a:lnTo>
                <a:lnTo>
                  <a:pt x="193" y="884"/>
                </a:lnTo>
                <a:lnTo>
                  <a:pt x="180" y="896"/>
                </a:lnTo>
                <a:lnTo>
                  <a:pt x="171" y="908"/>
                </a:lnTo>
                <a:lnTo>
                  <a:pt x="170" y="910"/>
                </a:lnTo>
                <a:lnTo>
                  <a:pt x="165" y="911"/>
                </a:lnTo>
                <a:lnTo>
                  <a:pt x="160" y="914"/>
                </a:lnTo>
                <a:lnTo>
                  <a:pt x="152" y="919"/>
                </a:lnTo>
                <a:lnTo>
                  <a:pt x="145" y="925"/>
                </a:lnTo>
                <a:lnTo>
                  <a:pt x="137" y="931"/>
                </a:lnTo>
                <a:lnTo>
                  <a:pt x="130" y="939"/>
                </a:lnTo>
                <a:lnTo>
                  <a:pt x="125" y="948"/>
                </a:lnTo>
                <a:lnTo>
                  <a:pt x="126" y="946"/>
                </a:lnTo>
                <a:lnTo>
                  <a:pt x="131" y="945"/>
                </a:lnTo>
                <a:lnTo>
                  <a:pt x="137" y="943"/>
                </a:lnTo>
                <a:lnTo>
                  <a:pt x="145" y="939"/>
                </a:lnTo>
                <a:lnTo>
                  <a:pt x="154" y="936"/>
                </a:lnTo>
                <a:lnTo>
                  <a:pt x="165" y="933"/>
                </a:lnTo>
                <a:lnTo>
                  <a:pt x="177" y="929"/>
                </a:lnTo>
                <a:lnTo>
                  <a:pt x="188" y="927"/>
                </a:lnTo>
                <a:lnTo>
                  <a:pt x="202" y="922"/>
                </a:lnTo>
                <a:lnTo>
                  <a:pt x="218" y="913"/>
                </a:lnTo>
                <a:lnTo>
                  <a:pt x="237" y="900"/>
                </a:lnTo>
                <a:lnTo>
                  <a:pt x="256" y="885"/>
                </a:lnTo>
                <a:lnTo>
                  <a:pt x="274" y="871"/>
                </a:lnTo>
                <a:lnTo>
                  <a:pt x="292" y="853"/>
                </a:lnTo>
                <a:lnTo>
                  <a:pt x="307" y="838"/>
                </a:lnTo>
                <a:lnTo>
                  <a:pt x="319" y="823"/>
                </a:lnTo>
                <a:lnTo>
                  <a:pt x="323" y="822"/>
                </a:lnTo>
                <a:lnTo>
                  <a:pt x="331" y="818"/>
                </a:lnTo>
                <a:lnTo>
                  <a:pt x="341" y="811"/>
                </a:lnTo>
                <a:lnTo>
                  <a:pt x="353" y="803"/>
                </a:lnTo>
                <a:lnTo>
                  <a:pt x="363" y="794"/>
                </a:lnTo>
                <a:lnTo>
                  <a:pt x="369" y="783"/>
                </a:lnTo>
                <a:lnTo>
                  <a:pt x="370" y="773"/>
                </a:lnTo>
                <a:lnTo>
                  <a:pt x="363" y="764"/>
                </a:lnTo>
                <a:lnTo>
                  <a:pt x="359" y="761"/>
                </a:lnTo>
                <a:lnTo>
                  <a:pt x="355" y="757"/>
                </a:lnTo>
                <a:lnTo>
                  <a:pt x="354" y="750"/>
                </a:lnTo>
                <a:lnTo>
                  <a:pt x="363" y="742"/>
                </a:lnTo>
                <a:lnTo>
                  <a:pt x="364" y="740"/>
                </a:lnTo>
                <a:lnTo>
                  <a:pt x="369" y="733"/>
                </a:lnTo>
                <a:lnTo>
                  <a:pt x="376" y="723"/>
                </a:lnTo>
                <a:lnTo>
                  <a:pt x="384" y="711"/>
                </a:lnTo>
                <a:lnTo>
                  <a:pt x="392" y="698"/>
                </a:lnTo>
                <a:lnTo>
                  <a:pt x="398" y="683"/>
                </a:lnTo>
                <a:lnTo>
                  <a:pt x="405" y="669"/>
                </a:lnTo>
                <a:lnTo>
                  <a:pt x="409" y="657"/>
                </a:lnTo>
                <a:lnTo>
                  <a:pt x="410" y="656"/>
                </a:lnTo>
                <a:lnTo>
                  <a:pt x="413" y="653"/>
                </a:lnTo>
                <a:lnTo>
                  <a:pt x="420" y="650"/>
                </a:lnTo>
                <a:lnTo>
                  <a:pt x="429" y="645"/>
                </a:lnTo>
                <a:lnTo>
                  <a:pt x="440" y="641"/>
                </a:lnTo>
                <a:lnTo>
                  <a:pt x="454" y="638"/>
                </a:lnTo>
                <a:lnTo>
                  <a:pt x="469" y="636"/>
                </a:lnTo>
                <a:lnTo>
                  <a:pt x="487" y="636"/>
                </a:lnTo>
                <a:lnTo>
                  <a:pt x="491" y="638"/>
                </a:lnTo>
                <a:lnTo>
                  <a:pt x="498" y="644"/>
                </a:lnTo>
                <a:lnTo>
                  <a:pt x="503" y="651"/>
                </a:lnTo>
                <a:lnTo>
                  <a:pt x="497" y="657"/>
                </a:lnTo>
                <a:lnTo>
                  <a:pt x="495" y="657"/>
                </a:lnTo>
                <a:lnTo>
                  <a:pt x="488" y="658"/>
                </a:lnTo>
                <a:lnTo>
                  <a:pt x="478" y="659"/>
                </a:lnTo>
                <a:lnTo>
                  <a:pt x="465" y="663"/>
                </a:lnTo>
                <a:lnTo>
                  <a:pt x="454" y="667"/>
                </a:lnTo>
                <a:lnTo>
                  <a:pt x="441" y="673"/>
                </a:lnTo>
                <a:lnTo>
                  <a:pt x="432" y="682"/>
                </a:lnTo>
                <a:lnTo>
                  <a:pt x="426" y="692"/>
                </a:lnTo>
                <a:lnTo>
                  <a:pt x="425" y="696"/>
                </a:lnTo>
                <a:lnTo>
                  <a:pt x="423" y="705"/>
                </a:lnTo>
                <a:lnTo>
                  <a:pt x="419" y="715"/>
                </a:lnTo>
                <a:lnTo>
                  <a:pt x="412" y="721"/>
                </a:lnTo>
                <a:lnTo>
                  <a:pt x="412" y="723"/>
                </a:lnTo>
                <a:lnTo>
                  <a:pt x="412" y="728"/>
                </a:lnTo>
                <a:lnTo>
                  <a:pt x="412" y="735"/>
                </a:lnTo>
                <a:lnTo>
                  <a:pt x="413" y="742"/>
                </a:lnTo>
                <a:lnTo>
                  <a:pt x="416" y="749"/>
                </a:lnTo>
                <a:lnTo>
                  <a:pt x="421" y="752"/>
                </a:lnTo>
                <a:lnTo>
                  <a:pt x="428" y="753"/>
                </a:lnTo>
                <a:lnTo>
                  <a:pt x="440" y="750"/>
                </a:lnTo>
                <a:lnTo>
                  <a:pt x="442" y="749"/>
                </a:lnTo>
                <a:lnTo>
                  <a:pt x="449" y="744"/>
                </a:lnTo>
                <a:lnTo>
                  <a:pt x="458" y="738"/>
                </a:lnTo>
                <a:lnTo>
                  <a:pt x="469" y="731"/>
                </a:lnTo>
                <a:lnTo>
                  <a:pt x="480" y="723"/>
                </a:lnTo>
                <a:lnTo>
                  <a:pt x="489" y="715"/>
                </a:lnTo>
                <a:lnTo>
                  <a:pt x="497" y="706"/>
                </a:lnTo>
                <a:lnTo>
                  <a:pt x="501" y="699"/>
                </a:lnTo>
                <a:lnTo>
                  <a:pt x="501" y="697"/>
                </a:lnTo>
                <a:lnTo>
                  <a:pt x="502" y="691"/>
                </a:lnTo>
                <a:lnTo>
                  <a:pt x="504" y="683"/>
                </a:lnTo>
                <a:lnTo>
                  <a:pt x="506" y="675"/>
                </a:lnTo>
                <a:lnTo>
                  <a:pt x="512" y="668"/>
                </a:lnTo>
                <a:lnTo>
                  <a:pt x="519" y="665"/>
                </a:lnTo>
                <a:lnTo>
                  <a:pt x="528" y="667"/>
                </a:lnTo>
                <a:lnTo>
                  <a:pt x="540" y="675"/>
                </a:lnTo>
                <a:lnTo>
                  <a:pt x="542" y="675"/>
                </a:lnTo>
                <a:lnTo>
                  <a:pt x="547" y="675"/>
                </a:lnTo>
                <a:lnTo>
                  <a:pt x="555" y="676"/>
                </a:lnTo>
                <a:lnTo>
                  <a:pt x="564" y="679"/>
                </a:lnTo>
                <a:lnTo>
                  <a:pt x="573" y="681"/>
                </a:lnTo>
                <a:lnTo>
                  <a:pt x="581" y="685"/>
                </a:lnTo>
                <a:lnTo>
                  <a:pt x="588" y="691"/>
                </a:lnTo>
                <a:lnTo>
                  <a:pt x="593" y="699"/>
                </a:lnTo>
                <a:lnTo>
                  <a:pt x="594" y="699"/>
                </a:lnTo>
                <a:lnTo>
                  <a:pt x="597" y="702"/>
                </a:lnTo>
                <a:lnTo>
                  <a:pt x="603" y="703"/>
                </a:lnTo>
                <a:lnTo>
                  <a:pt x="611" y="705"/>
                </a:lnTo>
                <a:lnTo>
                  <a:pt x="620" y="708"/>
                </a:lnTo>
                <a:lnTo>
                  <a:pt x="632" y="711"/>
                </a:lnTo>
                <a:lnTo>
                  <a:pt x="645" y="713"/>
                </a:lnTo>
                <a:lnTo>
                  <a:pt x="660" y="714"/>
                </a:lnTo>
                <a:lnTo>
                  <a:pt x="661" y="714"/>
                </a:lnTo>
                <a:lnTo>
                  <a:pt x="665" y="715"/>
                </a:lnTo>
                <a:lnTo>
                  <a:pt x="668" y="718"/>
                </a:lnTo>
                <a:lnTo>
                  <a:pt x="674" y="720"/>
                </a:lnTo>
                <a:lnTo>
                  <a:pt x="680" y="723"/>
                </a:lnTo>
                <a:lnTo>
                  <a:pt x="686" y="727"/>
                </a:lnTo>
                <a:lnTo>
                  <a:pt x="691" y="733"/>
                </a:lnTo>
                <a:lnTo>
                  <a:pt x="696" y="738"/>
                </a:lnTo>
                <a:lnTo>
                  <a:pt x="697" y="737"/>
                </a:lnTo>
                <a:lnTo>
                  <a:pt x="699" y="735"/>
                </a:lnTo>
                <a:lnTo>
                  <a:pt x="704" y="730"/>
                </a:lnTo>
                <a:lnTo>
                  <a:pt x="710" y="727"/>
                </a:lnTo>
                <a:lnTo>
                  <a:pt x="715" y="725"/>
                </a:lnTo>
                <a:lnTo>
                  <a:pt x="721" y="723"/>
                </a:lnTo>
                <a:lnTo>
                  <a:pt x="727" y="726"/>
                </a:lnTo>
                <a:lnTo>
                  <a:pt x="731" y="731"/>
                </a:lnTo>
                <a:lnTo>
                  <a:pt x="738" y="742"/>
                </a:lnTo>
                <a:lnTo>
                  <a:pt x="749" y="754"/>
                </a:lnTo>
                <a:lnTo>
                  <a:pt x="762" y="769"/>
                </a:lnTo>
                <a:lnTo>
                  <a:pt x="777" y="784"/>
                </a:lnTo>
                <a:lnTo>
                  <a:pt x="792" y="798"/>
                </a:lnTo>
                <a:lnTo>
                  <a:pt x="805" y="810"/>
                </a:lnTo>
                <a:lnTo>
                  <a:pt x="813" y="817"/>
                </a:lnTo>
                <a:lnTo>
                  <a:pt x="816" y="820"/>
                </a:lnTo>
                <a:lnTo>
                  <a:pt x="845" y="771"/>
                </a:lnTo>
                <a:lnTo>
                  <a:pt x="846" y="773"/>
                </a:lnTo>
                <a:lnTo>
                  <a:pt x="851" y="777"/>
                </a:lnTo>
                <a:lnTo>
                  <a:pt x="857" y="785"/>
                </a:lnTo>
                <a:lnTo>
                  <a:pt x="863" y="795"/>
                </a:lnTo>
                <a:lnTo>
                  <a:pt x="869" y="805"/>
                </a:lnTo>
                <a:lnTo>
                  <a:pt x="876" y="815"/>
                </a:lnTo>
                <a:lnTo>
                  <a:pt x="881" y="826"/>
                </a:lnTo>
                <a:lnTo>
                  <a:pt x="884" y="835"/>
                </a:lnTo>
                <a:lnTo>
                  <a:pt x="885" y="836"/>
                </a:lnTo>
                <a:lnTo>
                  <a:pt x="888" y="838"/>
                </a:lnTo>
                <a:lnTo>
                  <a:pt x="891" y="842"/>
                </a:lnTo>
                <a:lnTo>
                  <a:pt x="896" y="848"/>
                </a:lnTo>
                <a:lnTo>
                  <a:pt x="901" y="852"/>
                </a:lnTo>
                <a:lnTo>
                  <a:pt x="906" y="859"/>
                </a:lnTo>
                <a:lnTo>
                  <a:pt x="911" y="865"/>
                </a:lnTo>
                <a:lnTo>
                  <a:pt x="915" y="871"/>
                </a:lnTo>
                <a:lnTo>
                  <a:pt x="915" y="872"/>
                </a:lnTo>
                <a:lnTo>
                  <a:pt x="915" y="875"/>
                </a:lnTo>
                <a:lnTo>
                  <a:pt x="915" y="881"/>
                </a:lnTo>
                <a:lnTo>
                  <a:pt x="916" y="888"/>
                </a:lnTo>
                <a:lnTo>
                  <a:pt x="917" y="896"/>
                </a:lnTo>
                <a:lnTo>
                  <a:pt x="920" y="903"/>
                </a:lnTo>
                <a:lnTo>
                  <a:pt x="924" y="911"/>
                </a:lnTo>
                <a:lnTo>
                  <a:pt x="930" y="917"/>
                </a:lnTo>
                <a:lnTo>
                  <a:pt x="930" y="919"/>
                </a:lnTo>
                <a:lnTo>
                  <a:pt x="932" y="923"/>
                </a:lnTo>
                <a:lnTo>
                  <a:pt x="939" y="923"/>
                </a:lnTo>
                <a:lnTo>
                  <a:pt x="951" y="917"/>
                </a:lnTo>
                <a:lnTo>
                  <a:pt x="952" y="917"/>
                </a:lnTo>
                <a:lnTo>
                  <a:pt x="954" y="920"/>
                </a:lnTo>
                <a:lnTo>
                  <a:pt x="955" y="929"/>
                </a:lnTo>
                <a:lnTo>
                  <a:pt x="956" y="946"/>
                </a:lnTo>
                <a:lnTo>
                  <a:pt x="955" y="949"/>
                </a:lnTo>
                <a:lnTo>
                  <a:pt x="954" y="953"/>
                </a:lnTo>
                <a:lnTo>
                  <a:pt x="952" y="960"/>
                </a:lnTo>
                <a:lnTo>
                  <a:pt x="951" y="968"/>
                </a:lnTo>
                <a:lnTo>
                  <a:pt x="951" y="977"/>
                </a:lnTo>
                <a:lnTo>
                  <a:pt x="953" y="985"/>
                </a:lnTo>
                <a:lnTo>
                  <a:pt x="958" y="991"/>
                </a:lnTo>
                <a:lnTo>
                  <a:pt x="967" y="996"/>
                </a:lnTo>
                <a:lnTo>
                  <a:pt x="968" y="992"/>
                </a:lnTo>
                <a:lnTo>
                  <a:pt x="970" y="984"/>
                </a:lnTo>
                <a:lnTo>
                  <a:pt x="974" y="973"/>
                </a:lnTo>
                <a:lnTo>
                  <a:pt x="977" y="959"/>
                </a:lnTo>
                <a:lnTo>
                  <a:pt x="979" y="945"/>
                </a:lnTo>
                <a:lnTo>
                  <a:pt x="982" y="931"/>
                </a:lnTo>
                <a:lnTo>
                  <a:pt x="982" y="921"/>
                </a:lnTo>
                <a:lnTo>
                  <a:pt x="981" y="913"/>
                </a:lnTo>
                <a:lnTo>
                  <a:pt x="979" y="912"/>
                </a:lnTo>
                <a:lnTo>
                  <a:pt x="976" y="910"/>
                </a:lnTo>
                <a:lnTo>
                  <a:pt x="971" y="905"/>
                </a:lnTo>
                <a:lnTo>
                  <a:pt x="965" y="899"/>
                </a:lnTo>
                <a:lnTo>
                  <a:pt x="958" y="891"/>
                </a:lnTo>
                <a:lnTo>
                  <a:pt x="951" y="882"/>
                </a:lnTo>
                <a:lnTo>
                  <a:pt x="944" y="872"/>
                </a:lnTo>
                <a:lnTo>
                  <a:pt x="937" y="859"/>
                </a:lnTo>
                <a:lnTo>
                  <a:pt x="934" y="854"/>
                </a:lnTo>
                <a:lnTo>
                  <a:pt x="924" y="841"/>
                </a:lnTo>
                <a:lnTo>
                  <a:pt x="912" y="821"/>
                </a:lnTo>
                <a:lnTo>
                  <a:pt x="896" y="798"/>
                </a:lnTo>
                <a:lnTo>
                  <a:pt x="878" y="775"/>
                </a:lnTo>
                <a:lnTo>
                  <a:pt x="862" y="754"/>
                </a:lnTo>
                <a:lnTo>
                  <a:pt x="847" y="738"/>
                </a:lnTo>
                <a:lnTo>
                  <a:pt x="837" y="730"/>
                </a:lnTo>
                <a:lnTo>
                  <a:pt x="836" y="731"/>
                </a:lnTo>
                <a:lnTo>
                  <a:pt x="834" y="734"/>
                </a:lnTo>
                <a:lnTo>
                  <a:pt x="829" y="738"/>
                </a:lnTo>
                <a:lnTo>
                  <a:pt x="823" y="743"/>
                </a:lnTo>
                <a:lnTo>
                  <a:pt x="816" y="748"/>
                </a:lnTo>
                <a:lnTo>
                  <a:pt x="810" y="752"/>
                </a:lnTo>
                <a:lnTo>
                  <a:pt x="801" y="754"/>
                </a:lnTo>
                <a:lnTo>
                  <a:pt x="795" y="757"/>
                </a:lnTo>
                <a:lnTo>
                  <a:pt x="791" y="754"/>
                </a:lnTo>
                <a:lnTo>
                  <a:pt x="783" y="748"/>
                </a:lnTo>
                <a:lnTo>
                  <a:pt x="770" y="737"/>
                </a:lnTo>
                <a:lnTo>
                  <a:pt x="756" y="725"/>
                </a:lnTo>
                <a:lnTo>
                  <a:pt x="739" y="713"/>
                </a:lnTo>
                <a:lnTo>
                  <a:pt x="723" y="700"/>
                </a:lnTo>
                <a:lnTo>
                  <a:pt x="710" y="691"/>
                </a:lnTo>
                <a:lnTo>
                  <a:pt x="699" y="685"/>
                </a:lnTo>
                <a:lnTo>
                  <a:pt x="674" y="682"/>
                </a:lnTo>
                <a:lnTo>
                  <a:pt x="674" y="99"/>
                </a:lnTo>
              </a:path>
            </a:pathLst>
          </a:custGeom>
          <a:solidFill>
            <a:schemeClr val="bg1"/>
          </a:solidFill>
          <a:ln w="0">
            <a:solidFill>
              <a:schemeClr val="bg1"/>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735" name="Freeform 159"/>
          <p:cNvSpPr>
            <a:spLocks/>
          </p:cNvSpPr>
          <p:nvPr/>
        </p:nvSpPr>
        <p:spPr bwMode="auto">
          <a:xfrm>
            <a:off x="931863" y="3184525"/>
            <a:ext cx="38100" cy="38100"/>
          </a:xfrm>
          <a:custGeom>
            <a:avLst/>
            <a:gdLst>
              <a:gd name="T0" fmla="*/ 2147483647 w 54"/>
              <a:gd name="T1" fmla="*/ 2147483647 h 48"/>
              <a:gd name="T2" fmla="*/ 2147483647 w 54"/>
              <a:gd name="T3" fmla="*/ 2147483647 h 48"/>
              <a:gd name="T4" fmla="*/ 2147483647 w 54"/>
              <a:gd name="T5" fmla="*/ 0 h 48"/>
              <a:gd name="T6" fmla="*/ 2147483647 w 54"/>
              <a:gd name="T7" fmla="*/ 0 h 48"/>
              <a:gd name="T8" fmla="*/ 2147483647 w 54"/>
              <a:gd name="T9" fmla="*/ 0 h 48"/>
              <a:gd name="T10" fmla="*/ 2147483647 w 54"/>
              <a:gd name="T11" fmla="*/ 2147483647 h 48"/>
              <a:gd name="T12" fmla="*/ 0 w 54"/>
              <a:gd name="T13" fmla="*/ 2147483647 h 48"/>
              <a:gd name="T14" fmla="*/ 0 w 54"/>
              <a:gd name="T15" fmla="*/ 2147483647 h 48"/>
              <a:gd name="T16" fmla="*/ 2147483647 w 54"/>
              <a:gd name="T17" fmla="*/ 2147483647 h 48"/>
              <a:gd name="T18" fmla="*/ 2147483647 w 54"/>
              <a:gd name="T19" fmla="*/ 2147483647 h 48"/>
              <a:gd name="T20" fmla="*/ 2147483647 w 54"/>
              <a:gd name="T21" fmla="*/ 2147483647 h 48"/>
              <a:gd name="T22" fmla="*/ 2147483647 w 54"/>
              <a:gd name="T23" fmla="*/ 2147483647 h 48"/>
              <a:gd name="T24" fmla="*/ 2147483647 w 54"/>
              <a:gd name="T25" fmla="*/ 2147483647 h 48"/>
              <a:gd name="T26" fmla="*/ 2147483647 w 54"/>
              <a:gd name="T27" fmla="*/ 2147483647 h 48"/>
              <a:gd name="T28" fmla="*/ 2147483647 w 54"/>
              <a:gd name="T29" fmla="*/ 2147483647 h 48"/>
              <a:gd name="T30" fmla="*/ 2147483647 w 54"/>
              <a:gd name="T31" fmla="*/ 2147483647 h 48"/>
              <a:gd name="T32" fmla="*/ 2147483647 w 54"/>
              <a:gd name="T33" fmla="*/ 2147483647 h 48"/>
              <a:gd name="T34" fmla="*/ 2147483647 w 54"/>
              <a:gd name="T35" fmla="*/ 2147483647 h 48"/>
              <a:gd name="T36" fmla="*/ 2147483647 w 54"/>
              <a:gd name="T37" fmla="*/ 2147483647 h 48"/>
              <a:gd name="T38" fmla="*/ 2147483647 w 54"/>
              <a:gd name="T39" fmla="*/ 2147483647 h 48"/>
              <a:gd name="T40" fmla="*/ 2147483647 w 54"/>
              <a:gd name="T41" fmla="*/ 2147483647 h 4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4"/>
              <a:gd name="T64" fmla="*/ 0 h 48"/>
              <a:gd name="T65" fmla="*/ 54 w 54"/>
              <a:gd name="T66" fmla="*/ 48 h 4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4" h="48">
                <a:moveTo>
                  <a:pt x="28" y="2"/>
                </a:moveTo>
                <a:lnTo>
                  <a:pt x="25" y="2"/>
                </a:lnTo>
                <a:lnTo>
                  <a:pt x="21" y="0"/>
                </a:lnTo>
                <a:lnTo>
                  <a:pt x="15" y="0"/>
                </a:lnTo>
                <a:lnTo>
                  <a:pt x="8" y="0"/>
                </a:lnTo>
                <a:lnTo>
                  <a:pt x="3" y="1"/>
                </a:lnTo>
                <a:lnTo>
                  <a:pt x="0" y="6"/>
                </a:lnTo>
                <a:lnTo>
                  <a:pt x="0" y="14"/>
                </a:lnTo>
                <a:lnTo>
                  <a:pt x="7" y="27"/>
                </a:lnTo>
                <a:lnTo>
                  <a:pt x="11" y="30"/>
                </a:lnTo>
                <a:lnTo>
                  <a:pt x="19" y="37"/>
                </a:lnTo>
                <a:lnTo>
                  <a:pt x="29" y="45"/>
                </a:lnTo>
                <a:lnTo>
                  <a:pt x="38" y="48"/>
                </a:lnTo>
                <a:lnTo>
                  <a:pt x="46" y="45"/>
                </a:lnTo>
                <a:lnTo>
                  <a:pt x="52" y="37"/>
                </a:lnTo>
                <a:lnTo>
                  <a:pt x="54" y="27"/>
                </a:lnTo>
                <a:lnTo>
                  <a:pt x="50" y="20"/>
                </a:lnTo>
                <a:lnTo>
                  <a:pt x="42" y="14"/>
                </a:lnTo>
                <a:lnTo>
                  <a:pt x="35" y="8"/>
                </a:lnTo>
                <a:lnTo>
                  <a:pt x="30" y="4"/>
                </a:lnTo>
                <a:lnTo>
                  <a:pt x="28" y="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736" name="Freeform 160"/>
          <p:cNvSpPr>
            <a:spLocks/>
          </p:cNvSpPr>
          <p:nvPr/>
        </p:nvSpPr>
        <p:spPr bwMode="auto">
          <a:xfrm>
            <a:off x="931863" y="3184525"/>
            <a:ext cx="38100" cy="38100"/>
          </a:xfrm>
          <a:custGeom>
            <a:avLst/>
            <a:gdLst>
              <a:gd name="T0" fmla="*/ 2147483647 w 54"/>
              <a:gd name="T1" fmla="*/ 2147483647 h 48"/>
              <a:gd name="T2" fmla="*/ 2147483647 w 54"/>
              <a:gd name="T3" fmla="*/ 2147483647 h 48"/>
              <a:gd name="T4" fmla="*/ 2147483647 w 54"/>
              <a:gd name="T5" fmla="*/ 2147483647 h 48"/>
              <a:gd name="T6" fmla="*/ 2147483647 w 54"/>
              <a:gd name="T7" fmla="*/ 0 h 48"/>
              <a:gd name="T8" fmla="*/ 2147483647 w 54"/>
              <a:gd name="T9" fmla="*/ 0 h 48"/>
              <a:gd name="T10" fmla="*/ 2147483647 w 54"/>
              <a:gd name="T11" fmla="*/ 0 h 48"/>
              <a:gd name="T12" fmla="*/ 2147483647 w 54"/>
              <a:gd name="T13" fmla="*/ 2147483647 h 48"/>
              <a:gd name="T14" fmla="*/ 0 w 54"/>
              <a:gd name="T15" fmla="*/ 2147483647 h 48"/>
              <a:gd name="T16" fmla="*/ 0 w 54"/>
              <a:gd name="T17" fmla="*/ 2147483647 h 48"/>
              <a:gd name="T18" fmla="*/ 2147483647 w 54"/>
              <a:gd name="T19" fmla="*/ 2147483647 h 48"/>
              <a:gd name="T20" fmla="*/ 2147483647 w 54"/>
              <a:gd name="T21" fmla="*/ 2147483647 h 48"/>
              <a:gd name="T22" fmla="*/ 2147483647 w 54"/>
              <a:gd name="T23" fmla="*/ 2147483647 h 48"/>
              <a:gd name="T24" fmla="*/ 2147483647 w 54"/>
              <a:gd name="T25" fmla="*/ 2147483647 h 48"/>
              <a:gd name="T26" fmla="*/ 2147483647 w 54"/>
              <a:gd name="T27" fmla="*/ 2147483647 h 48"/>
              <a:gd name="T28" fmla="*/ 2147483647 w 54"/>
              <a:gd name="T29" fmla="*/ 2147483647 h 48"/>
              <a:gd name="T30" fmla="*/ 2147483647 w 54"/>
              <a:gd name="T31" fmla="*/ 2147483647 h 48"/>
              <a:gd name="T32" fmla="*/ 2147483647 w 54"/>
              <a:gd name="T33" fmla="*/ 2147483647 h 48"/>
              <a:gd name="T34" fmla="*/ 2147483647 w 54"/>
              <a:gd name="T35" fmla="*/ 2147483647 h 48"/>
              <a:gd name="T36" fmla="*/ 2147483647 w 54"/>
              <a:gd name="T37" fmla="*/ 2147483647 h 48"/>
              <a:gd name="T38" fmla="*/ 2147483647 w 54"/>
              <a:gd name="T39" fmla="*/ 2147483647 h 48"/>
              <a:gd name="T40" fmla="*/ 2147483647 w 54"/>
              <a:gd name="T41" fmla="*/ 2147483647 h 48"/>
              <a:gd name="T42" fmla="*/ 2147483647 w 54"/>
              <a:gd name="T43" fmla="*/ 2147483647 h 48"/>
              <a:gd name="T44" fmla="*/ 2147483647 w 54"/>
              <a:gd name="T45" fmla="*/ 2147483647 h 48"/>
              <a:gd name="T46" fmla="*/ 2147483647 w 54"/>
              <a:gd name="T47" fmla="*/ 2147483647 h 48"/>
              <a:gd name="T48" fmla="*/ 2147483647 w 54"/>
              <a:gd name="T49" fmla="*/ 2147483647 h 4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4"/>
              <a:gd name="T76" fmla="*/ 0 h 48"/>
              <a:gd name="T77" fmla="*/ 54 w 54"/>
              <a:gd name="T78" fmla="*/ 48 h 4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4" h="48">
                <a:moveTo>
                  <a:pt x="28" y="2"/>
                </a:moveTo>
                <a:lnTo>
                  <a:pt x="28" y="2"/>
                </a:lnTo>
                <a:lnTo>
                  <a:pt x="25" y="2"/>
                </a:lnTo>
                <a:lnTo>
                  <a:pt x="21" y="0"/>
                </a:lnTo>
                <a:lnTo>
                  <a:pt x="15" y="0"/>
                </a:lnTo>
                <a:lnTo>
                  <a:pt x="8" y="0"/>
                </a:lnTo>
                <a:lnTo>
                  <a:pt x="3" y="1"/>
                </a:lnTo>
                <a:lnTo>
                  <a:pt x="0" y="6"/>
                </a:lnTo>
                <a:lnTo>
                  <a:pt x="0" y="14"/>
                </a:lnTo>
                <a:lnTo>
                  <a:pt x="7" y="27"/>
                </a:lnTo>
                <a:lnTo>
                  <a:pt x="11" y="30"/>
                </a:lnTo>
                <a:lnTo>
                  <a:pt x="19" y="37"/>
                </a:lnTo>
                <a:lnTo>
                  <a:pt x="29" y="45"/>
                </a:lnTo>
                <a:lnTo>
                  <a:pt x="38" y="48"/>
                </a:lnTo>
                <a:lnTo>
                  <a:pt x="46" y="45"/>
                </a:lnTo>
                <a:lnTo>
                  <a:pt x="52" y="37"/>
                </a:lnTo>
                <a:lnTo>
                  <a:pt x="54" y="27"/>
                </a:lnTo>
                <a:lnTo>
                  <a:pt x="50" y="20"/>
                </a:lnTo>
                <a:lnTo>
                  <a:pt x="42" y="14"/>
                </a:lnTo>
                <a:lnTo>
                  <a:pt x="35" y="8"/>
                </a:lnTo>
                <a:lnTo>
                  <a:pt x="30" y="4"/>
                </a:lnTo>
                <a:lnTo>
                  <a:pt x="28" y="2"/>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737" name="Freeform 161"/>
          <p:cNvSpPr>
            <a:spLocks/>
          </p:cNvSpPr>
          <p:nvPr/>
        </p:nvSpPr>
        <p:spPr bwMode="auto">
          <a:xfrm>
            <a:off x="1230364" y="3438577"/>
            <a:ext cx="22225" cy="34925"/>
          </a:xfrm>
          <a:custGeom>
            <a:avLst/>
            <a:gdLst>
              <a:gd name="T0" fmla="*/ 2147483647 w 30"/>
              <a:gd name="T1" fmla="*/ 0 h 45"/>
              <a:gd name="T2" fmla="*/ 2147483647 w 30"/>
              <a:gd name="T3" fmla="*/ 0 h 45"/>
              <a:gd name="T4" fmla="*/ 2147483647 w 30"/>
              <a:gd name="T5" fmla="*/ 0 h 45"/>
              <a:gd name="T6" fmla="*/ 2147483647 w 30"/>
              <a:gd name="T7" fmla="*/ 0 h 45"/>
              <a:gd name="T8" fmla="*/ 2147483647 w 30"/>
              <a:gd name="T9" fmla="*/ 2147483647 h 45"/>
              <a:gd name="T10" fmla="*/ 2147483647 w 30"/>
              <a:gd name="T11" fmla="*/ 2147483647 h 45"/>
              <a:gd name="T12" fmla="*/ 2147483647 w 30"/>
              <a:gd name="T13" fmla="*/ 2147483647 h 45"/>
              <a:gd name="T14" fmla="*/ 2147483647 w 30"/>
              <a:gd name="T15" fmla="*/ 2147483647 h 45"/>
              <a:gd name="T16" fmla="*/ 0 w 30"/>
              <a:gd name="T17" fmla="*/ 2147483647 h 45"/>
              <a:gd name="T18" fmla="*/ 0 w 30"/>
              <a:gd name="T19" fmla="*/ 2147483647 h 45"/>
              <a:gd name="T20" fmla="*/ 0 w 30"/>
              <a:gd name="T21" fmla="*/ 2147483647 h 45"/>
              <a:gd name="T22" fmla="*/ 0 w 30"/>
              <a:gd name="T23" fmla="*/ 2147483647 h 45"/>
              <a:gd name="T24" fmla="*/ 2147483647 w 30"/>
              <a:gd name="T25" fmla="*/ 2147483647 h 45"/>
              <a:gd name="T26" fmla="*/ 2147483647 w 30"/>
              <a:gd name="T27" fmla="*/ 2147483647 h 45"/>
              <a:gd name="T28" fmla="*/ 2147483647 w 30"/>
              <a:gd name="T29" fmla="*/ 2147483647 h 45"/>
              <a:gd name="T30" fmla="*/ 2147483647 w 30"/>
              <a:gd name="T31" fmla="*/ 2147483647 h 45"/>
              <a:gd name="T32" fmla="*/ 2147483647 w 30"/>
              <a:gd name="T33" fmla="*/ 2147483647 h 45"/>
              <a:gd name="T34" fmla="*/ 2147483647 w 30"/>
              <a:gd name="T35" fmla="*/ 2147483647 h 45"/>
              <a:gd name="T36" fmla="*/ 2147483647 w 30"/>
              <a:gd name="T37" fmla="*/ 2147483647 h 45"/>
              <a:gd name="T38" fmla="*/ 2147483647 w 30"/>
              <a:gd name="T39" fmla="*/ 2147483647 h 45"/>
              <a:gd name="T40" fmla="*/ 2147483647 w 30"/>
              <a:gd name="T41" fmla="*/ 2147483647 h 45"/>
              <a:gd name="T42" fmla="*/ 2147483647 w 30"/>
              <a:gd name="T43" fmla="*/ 2147483647 h 45"/>
              <a:gd name="T44" fmla="*/ 2147483647 w 30"/>
              <a:gd name="T45" fmla="*/ 2147483647 h 45"/>
              <a:gd name="T46" fmla="*/ 2147483647 w 30"/>
              <a:gd name="T47" fmla="*/ 2147483647 h 45"/>
              <a:gd name="T48" fmla="*/ 2147483647 w 30"/>
              <a:gd name="T49" fmla="*/ 0 h 4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0"/>
              <a:gd name="T76" fmla="*/ 0 h 45"/>
              <a:gd name="T77" fmla="*/ 30 w 30"/>
              <a:gd name="T78" fmla="*/ 45 h 4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0" h="45">
                <a:moveTo>
                  <a:pt x="17" y="0"/>
                </a:moveTo>
                <a:lnTo>
                  <a:pt x="16" y="0"/>
                </a:lnTo>
                <a:lnTo>
                  <a:pt x="15" y="0"/>
                </a:lnTo>
                <a:lnTo>
                  <a:pt x="12" y="0"/>
                </a:lnTo>
                <a:lnTo>
                  <a:pt x="9" y="1"/>
                </a:lnTo>
                <a:lnTo>
                  <a:pt x="6" y="3"/>
                </a:lnTo>
                <a:lnTo>
                  <a:pt x="2" y="9"/>
                </a:lnTo>
                <a:lnTo>
                  <a:pt x="1" y="17"/>
                </a:lnTo>
                <a:lnTo>
                  <a:pt x="0" y="29"/>
                </a:lnTo>
                <a:lnTo>
                  <a:pt x="0" y="30"/>
                </a:lnTo>
                <a:lnTo>
                  <a:pt x="0" y="33"/>
                </a:lnTo>
                <a:lnTo>
                  <a:pt x="0" y="38"/>
                </a:lnTo>
                <a:lnTo>
                  <a:pt x="1" y="41"/>
                </a:lnTo>
                <a:lnTo>
                  <a:pt x="4" y="45"/>
                </a:lnTo>
                <a:lnTo>
                  <a:pt x="9" y="45"/>
                </a:lnTo>
                <a:lnTo>
                  <a:pt x="17" y="42"/>
                </a:lnTo>
                <a:lnTo>
                  <a:pt x="29" y="35"/>
                </a:lnTo>
                <a:lnTo>
                  <a:pt x="29" y="34"/>
                </a:lnTo>
                <a:lnTo>
                  <a:pt x="30" y="31"/>
                </a:lnTo>
                <a:lnTo>
                  <a:pt x="30" y="26"/>
                </a:lnTo>
                <a:lnTo>
                  <a:pt x="30" y="21"/>
                </a:lnTo>
                <a:lnTo>
                  <a:pt x="29" y="15"/>
                </a:lnTo>
                <a:lnTo>
                  <a:pt x="26" y="9"/>
                </a:lnTo>
                <a:lnTo>
                  <a:pt x="23" y="3"/>
                </a:lnTo>
                <a:lnTo>
                  <a:pt x="1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738" name="Freeform 162"/>
          <p:cNvSpPr>
            <a:spLocks/>
          </p:cNvSpPr>
          <p:nvPr/>
        </p:nvSpPr>
        <p:spPr bwMode="auto">
          <a:xfrm>
            <a:off x="1230364" y="3438577"/>
            <a:ext cx="22225" cy="34925"/>
          </a:xfrm>
          <a:custGeom>
            <a:avLst/>
            <a:gdLst>
              <a:gd name="T0" fmla="*/ 2147483647 w 30"/>
              <a:gd name="T1" fmla="*/ 0 h 45"/>
              <a:gd name="T2" fmla="*/ 2147483647 w 30"/>
              <a:gd name="T3" fmla="*/ 0 h 45"/>
              <a:gd name="T4" fmla="*/ 2147483647 w 30"/>
              <a:gd name="T5" fmla="*/ 0 h 45"/>
              <a:gd name="T6" fmla="*/ 2147483647 w 30"/>
              <a:gd name="T7" fmla="*/ 0 h 45"/>
              <a:gd name="T8" fmla="*/ 2147483647 w 30"/>
              <a:gd name="T9" fmla="*/ 0 h 45"/>
              <a:gd name="T10" fmla="*/ 2147483647 w 30"/>
              <a:gd name="T11" fmla="*/ 2147483647 h 45"/>
              <a:gd name="T12" fmla="*/ 2147483647 w 30"/>
              <a:gd name="T13" fmla="*/ 2147483647 h 45"/>
              <a:gd name="T14" fmla="*/ 2147483647 w 30"/>
              <a:gd name="T15" fmla="*/ 2147483647 h 45"/>
              <a:gd name="T16" fmla="*/ 2147483647 w 30"/>
              <a:gd name="T17" fmla="*/ 2147483647 h 45"/>
              <a:gd name="T18" fmla="*/ 0 w 30"/>
              <a:gd name="T19" fmla="*/ 2147483647 h 45"/>
              <a:gd name="T20" fmla="*/ 0 w 30"/>
              <a:gd name="T21" fmla="*/ 2147483647 h 45"/>
              <a:gd name="T22" fmla="*/ 0 w 30"/>
              <a:gd name="T23" fmla="*/ 2147483647 h 45"/>
              <a:gd name="T24" fmla="*/ 0 w 30"/>
              <a:gd name="T25" fmla="*/ 2147483647 h 45"/>
              <a:gd name="T26" fmla="*/ 0 w 30"/>
              <a:gd name="T27" fmla="*/ 2147483647 h 45"/>
              <a:gd name="T28" fmla="*/ 2147483647 w 30"/>
              <a:gd name="T29" fmla="*/ 2147483647 h 45"/>
              <a:gd name="T30" fmla="*/ 2147483647 w 30"/>
              <a:gd name="T31" fmla="*/ 2147483647 h 45"/>
              <a:gd name="T32" fmla="*/ 2147483647 w 30"/>
              <a:gd name="T33" fmla="*/ 2147483647 h 45"/>
              <a:gd name="T34" fmla="*/ 2147483647 w 30"/>
              <a:gd name="T35" fmla="*/ 2147483647 h 45"/>
              <a:gd name="T36" fmla="*/ 2147483647 w 30"/>
              <a:gd name="T37" fmla="*/ 2147483647 h 45"/>
              <a:gd name="T38" fmla="*/ 2147483647 w 30"/>
              <a:gd name="T39" fmla="*/ 2147483647 h 45"/>
              <a:gd name="T40" fmla="*/ 2147483647 w 30"/>
              <a:gd name="T41" fmla="*/ 2147483647 h 45"/>
              <a:gd name="T42" fmla="*/ 2147483647 w 30"/>
              <a:gd name="T43" fmla="*/ 2147483647 h 45"/>
              <a:gd name="T44" fmla="*/ 2147483647 w 30"/>
              <a:gd name="T45" fmla="*/ 2147483647 h 45"/>
              <a:gd name="T46" fmla="*/ 2147483647 w 30"/>
              <a:gd name="T47" fmla="*/ 2147483647 h 45"/>
              <a:gd name="T48" fmla="*/ 2147483647 w 30"/>
              <a:gd name="T49" fmla="*/ 2147483647 h 45"/>
              <a:gd name="T50" fmla="*/ 2147483647 w 30"/>
              <a:gd name="T51" fmla="*/ 2147483647 h 45"/>
              <a:gd name="T52" fmla="*/ 2147483647 w 30"/>
              <a:gd name="T53" fmla="*/ 2147483647 h 45"/>
              <a:gd name="T54" fmla="*/ 2147483647 w 30"/>
              <a:gd name="T55" fmla="*/ 0 h 4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0"/>
              <a:gd name="T85" fmla="*/ 0 h 45"/>
              <a:gd name="T86" fmla="*/ 30 w 30"/>
              <a:gd name="T87" fmla="*/ 45 h 4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0" h="45">
                <a:moveTo>
                  <a:pt x="17" y="0"/>
                </a:moveTo>
                <a:lnTo>
                  <a:pt x="17" y="0"/>
                </a:lnTo>
                <a:lnTo>
                  <a:pt x="16" y="0"/>
                </a:lnTo>
                <a:lnTo>
                  <a:pt x="15" y="0"/>
                </a:lnTo>
                <a:lnTo>
                  <a:pt x="12" y="0"/>
                </a:lnTo>
                <a:lnTo>
                  <a:pt x="9" y="1"/>
                </a:lnTo>
                <a:lnTo>
                  <a:pt x="6" y="3"/>
                </a:lnTo>
                <a:lnTo>
                  <a:pt x="2" y="9"/>
                </a:lnTo>
                <a:lnTo>
                  <a:pt x="1" y="17"/>
                </a:lnTo>
                <a:lnTo>
                  <a:pt x="0" y="29"/>
                </a:lnTo>
                <a:lnTo>
                  <a:pt x="0" y="30"/>
                </a:lnTo>
                <a:lnTo>
                  <a:pt x="0" y="33"/>
                </a:lnTo>
                <a:lnTo>
                  <a:pt x="0" y="38"/>
                </a:lnTo>
                <a:lnTo>
                  <a:pt x="1" y="41"/>
                </a:lnTo>
                <a:lnTo>
                  <a:pt x="4" y="45"/>
                </a:lnTo>
                <a:lnTo>
                  <a:pt x="9" y="45"/>
                </a:lnTo>
                <a:lnTo>
                  <a:pt x="17" y="42"/>
                </a:lnTo>
                <a:lnTo>
                  <a:pt x="29" y="35"/>
                </a:lnTo>
                <a:lnTo>
                  <a:pt x="29" y="34"/>
                </a:lnTo>
                <a:lnTo>
                  <a:pt x="30" y="31"/>
                </a:lnTo>
                <a:lnTo>
                  <a:pt x="30" y="26"/>
                </a:lnTo>
                <a:lnTo>
                  <a:pt x="30" y="21"/>
                </a:lnTo>
                <a:lnTo>
                  <a:pt x="29" y="15"/>
                </a:lnTo>
                <a:lnTo>
                  <a:pt x="26" y="9"/>
                </a:lnTo>
                <a:lnTo>
                  <a:pt x="23" y="3"/>
                </a:lnTo>
                <a:lnTo>
                  <a:pt x="17" y="0"/>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739" name="Freeform 163"/>
          <p:cNvSpPr>
            <a:spLocks/>
          </p:cNvSpPr>
          <p:nvPr/>
        </p:nvSpPr>
        <p:spPr bwMode="auto">
          <a:xfrm>
            <a:off x="1763713" y="3740201"/>
            <a:ext cx="1039812" cy="639763"/>
          </a:xfrm>
          <a:custGeom>
            <a:avLst/>
            <a:gdLst>
              <a:gd name="T0" fmla="*/ 2147483647 w 1472"/>
              <a:gd name="T1" fmla="*/ 2147483647 h 806"/>
              <a:gd name="T2" fmla="*/ 2147483647 w 1472"/>
              <a:gd name="T3" fmla="*/ 2147483647 h 806"/>
              <a:gd name="T4" fmla="*/ 2147483647 w 1472"/>
              <a:gd name="T5" fmla="*/ 2147483647 h 806"/>
              <a:gd name="T6" fmla="*/ 2147483647 w 1472"/>
              <a:gd name="T7" fmla="*/ 2147483647 h 806"/>
              <a:gd name="T8" fmla="*/ 2147483647 w 1472"/>
              <a:gd name="T9" fmla="*/ 2147483647 h 806"/>
              <a:gd name="T10" fmla="*/ 2147483647 w 1472"/>
              <a:gd name="T11" fmla="*/ 2147483647 h 806"/>
              <a:gd name="T12" fmla="*/ 2147483647 w 1472"/>
              <a:gd name="T13" fmla="*/ 2147483647 h 806"/>
              <a:gd name="T14" fmla="*/ 2147483647 w 1472"/>
              <a:gd name="T15" fmla="*/ 2147483647 h 806"/>
              <a:gd name="T16" fmla="*/ 2147483647 w 1472"/>
              <a:gd name="T17" fmla="*/ 2147483647 h 806"/>
              <a:gd name="T18" fmla="*/ 2147483647 w 1472"/>
              <a:gd name="T19" fmla="*/ 2147483647 h 806"/>
              <a:gd name="T20" fmla="*/ 2147483647 w 1472"/>
              <a:gd name="T21" fmla="*/ 2147483647 h 806"/>
              <a:gd name="T22" fmla="*/ 2147483647 w 1472"/>
              <a:gd name="T23" fmla="*/ 2147483647 h 806"/>
              <a:gd name="T24" fmla="*/ 2147483647 w 1472"/>
              <a:gd name="T25" fmla="*/ 2147483647 h 806"/>
              <a:gd name="T26" fmla="*/ 2147483647 w 1472"/>
              <a:gd name="T27" fmla="*/ 2147483647 h 806"/>
              <a:gd name="T28" fmla="*/ 2147483647 w 1472"/>
              <a:gd name="T29" fmla="*/ 2147483647 h 806"/>
              <a:gd name="T30" fmla="*/ 2147483647 w 1472"/>
              <a:gd name="T31" fmla="*/ 2147483647 h 806"/>
              <a:gd name="T32" fmla="*/ 2147483647 w 1472"/>
              <a:gd name="T33" fmla="*/ 2147483647 h 806"/>
              <a:gd name="T34" fmla="*/ 2147483647 w 1472"/>
              <a:gd name="T35" fmla="*/ 2147483647 h 806"/>
              <a:gd name="T36" fmla="*/ 2147483647 w 1472"/>
              <a:gd name="T37" fmla="*/ 2147483647 h 806"/>
              <a:gd name="T38" fmla="*/ 2147483647 w 1472"/>
              <a:gd name="T39" fmla="*/ 2147483647 h 806"/>
              <a:gd name="T40" fmla="*/ 2147483647 w 1472"/>
              <a:gd name="T41" fmla="*/ 2147483647 h 806"/>
              <a:gd name="T42" fmla="*/ 2147483647 w 1472"/>
              <a:gd name="T43" fmla="*/ 2147483647 h 806"/>
              <a:gd name="T44" fmla="*/ 2147483647 w 1472"/>
              <a:gd name="T45" fmla="*/ 2147483647 h 806"/>
              <a:gd name="T46" fmla="*/ 2147483647 w 1472"/>
              <a:gd name="T47" fmla="*/ 2147483647 h 806"/>
              <a:gd name="T48" fmla="*/ 2147483647 w 1472"/>
              <a:gd name="T49" fmla="*/ 2147483647 h 806"/>
              <a:gd name="T50" fmla="*/ 2147483647 w 1472"/>
              <a:gd name="T51" fmla="*/ 2147483647 h 806"/>
              <a:gd name="T52" fmla="*/ 2147483647 w 1472"/>
              <a:gd name="T53" fmla="*/ 2147483647 h 806"/>
              <a:gd name="T54" fmla="*/ 2147483647 w 1472"/>
              <a:gd name="T55" fmla="*/ 2147483647 h 806"/>
              <a:gd name="T56" fmla="*/ 2147483647 w 1472"/>
              <a:gd name="T57" fmla="*/ 2147483647 h 806"/>
              <a:gd name="T58" fmla="*/ 2147483647 w 1472"/>
              <a:gd name="T59" fmla="*/ 2147483647 h 806"/>
              <a:gd name="T60" fmla="*/ 2147483647 w 1472"/>
              <a:gd name="T61" fmla="*/ 2147483647 h 806"/>
              <a:gd name="T62" fmla="*/ 2147483647 w 1472"/>
              <a:gd name="T63" fmla="*/ 2147483647 h 806"/>
              <a:gd name="T64" fmla="*/ 2147483647 w 1472"/>
              <a:gd name="T65" fmla="*/ 2147483647 h 806"/>
              <a:gd name="T66" fmla="*/ 2147483647 w 1472"/>
              <a:gd name="T67" fmla="*/ 2147483647 h 806"/>
              <a:gd name="T68" fmla="*/ 2147483647 w 1472"/>
              <a:gd name="T69" fmla="*/ 2147483647 h 806"/>
              <a:gd name="T70" fmla="*/ 2147483647 w 1472"/>
              <a:gd name="T71" fmla="*/ 2147483647 h 806"/>
              <a:gd name="T72" fmla="*/ 2147483647 w 1472"/>
              <a:gd name="T73" fmla="*/ 2147483647 h 806"/>
              <a:gd name="T74" fmla="*/ 2147483647 w 1472"/>
              <a:gd name="T75" fmla="*/ 2147483647 h 806"/>
              <a:gd name="T76" fmla="*/ 2147483647 w 1472"/>
              <a:gd name="T77" fmla="*/ 2147483647 h 806"/>
              <a:gd name="T78" fmla="*/ 2147483647 w 1472"/>
              <a:gd name="T79" fmla="*/ 2147483647 h 806"/>
              <a:gd name="T80" fmla="*/ 2147483647 w 1472"/>
              <a:gd name="T81" fmla="*/ 2147483647 h 806"/>
              <a:gd name="T82" fmla="*/ 2147483647 w 1472"/>
              <a:gd name="T83" fmla="*/ 2147483647 h 806"/>
              <a:gd name="T84" fmla="*/ 2147483647 w 1472"/>
              <a:gd name="T85" fmla="*/ 2147483647 h 806"/>
              <a:gd name="T86" fmla="*/ 2147483647 w 1472"/>
              <a:gd name="T87" fmla="*/ 2147483647 h 806"/>
              <a:gd name="T88" fmla="*/ 2147483647 w 1472"/>
              <a:gd name="T89" fmla="*/ 2147483647 h 806"/>
              <a:gd name="T90" fmla="*/ 2147483647 w 1472"/>
              <a:gd name="T91" fmla="*/ 2147483647 h 806"/>
              <a:gd name="T92" fmla="*/ 2147483647 w 1472"/>
              <a:gd name="T93" fmla="*/ 2147483647 h 806"/>
              <a:gd name="T94" fmla="*/ 2147483647 w 1472"/>
              <a:gd name="T95" fmla="*/ 2147483647 h 806"/>
              <a:gd name="T96" fmla="*/ 2147483647 w 1472"/>
              <a:gd name="T97" fmla="*/ 2147483647 h 806"/>
              <a:gd name="T98" fmla="*/ 2147483647 w 1472"/>
              <a:gd name="T99" fmla="*/ 2147483647 h 806"/>
              <a:gd name="T100" fmla="*/ 2147483647 w 1472"/>
              <a:gd name="T101" fmla="*/ 2147483647 h 806"/>
              <a:gd name="T102" fmla="*/ 2147483647 w 1472"/>
              <a:gd name="T103" fmla="*/ 2147483647 h 806"/>
              <a:gd name="T104" fmla="*/ 2147483647 w 1472"/>
              <a:gd name="T105" fmla="*/ 2147483647 h 806"/>
              <a:gd name="T106" fmla="*/ 2147483647 w 1472"/>
              <a:gd name="T107" fmla="*/ 2147483647 h 806"/>
              <a:gd name="T108" fmla="*/ 2147483647 w 1472"/>
              <a:gd name="T109" fmla="*/ 2147483647 h 806"/>
              <a:gd name="T110" fmla="*/ 2147483647 w 1472"/>
              <a:gd name="T111" fmla="*/ 2147483647 h 806"/>
              <a:gd name="T112" fmla="*/ 2147483647 w 1472"/>
              <a:gd name="T113" fmla="*/ 2147483647 h 806"/>
              <a:gd name="T114" fmla="*/ 2147483647 w 1472"/>
              <a:gd name="T115" fmla="*/ 2147483647 h 806"/>
              <a:gd name="T116" fmla="*/ 2147483647 w 1472"/>
              <a:gd name="T117" fmla="*/ 2147483647 h 806"/>
              <a:gd name="T118" fmla="*/ 2147483647 w 1472"/>
              <a:gd name="T119" fmla="*/ 2147483647 h 806"/>
              <a:gd name="T120" fmla="*/ 2147483647 w 1472"/>
              <a:gd name="T121" fmla="*/ 2147483647 h 80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472"/>
              <a:gd name="T184" fmla="*/ 0 h 806"/>
              <a:gd name="T185" fmla="*/ 1472 w 1472"/>
              <a:gd name="T186" fmla="*/ 806 h 80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472" h="806">
                <a:moveTo>
                  <a:pt x="1275" y="150"/>
                </a:moveTo>
                <a:lnTo>
                  <a:pt x="1287" y="136"/>
                </a:lnTo>
                <a:lnTo>
                  <a:pt x="1303" y="124"/>
                </a:lnTo>
                <a:lnTo>
                  <a:pt x="1322" y="116"/>
                </a:lnTo>
                <a:lnTo>
                  <a:pt x="1343" y="111"/>
                </a:lnTo>
                <a:lnTo>
                  <a:pt x="1361" y="106"/>
                </a:lnTo>
                <a:lnTo>
                  <a:pt x="1377" y="104"/>
                </a:lnTo>
                <a:lnTo>
                  <a:pt x="1388" y="103"/>
                </a:lnTo>
                <a:lnTo>
                  <a:pt x="1392" y="103"/>
                </a:lnTo>
                <a:lnTo>
                  <a:pt x="1404" y="83"/>
                </a:lnTo>
                <a:lnTo>
                  <a:pt x="1414" y="69"/>
                </a:lnTo>
                <a:lnTo>
                  <a:pt x="1423" y="61"/>
                </a:lnTo>
                <a:lnTo>
                  <a:pt x="1431" y="58"/>
                </a:lnTo>
                <a:lnTo>
                  <a:pt x="1438" y="57"/>
                </a:lnTo>
                <a:lnTo>
                  <a:pt x="1443" y="58"/>
                </a:lnTo>
                <a:lnTo>
                  <a:pt x="1445" y="59"/>
                </a:lnTo>
                <a:lnTo>
                  <a:pt x="1446" y="60"/>
                </a:lnTo>
                <a:lnTo>
                  <a:pt x="1458" y="64"/>
                </a:lnTo>
                <a:lnTo>
                  <a:pt x="1464" y="70"/>
                </a:lnTo>
                <a:lnTo>
                  <a:pt x="1464" y="82"/>
                </a:lnTo>
                <a:lnTo>
                  <a:pt x="1460" y="93"/>
                </a:lnTo>
                <a:lnTo>
                  <a:pt x="1455" y="106"/>
                </a:lnTo>
                <a:lnTo>
                  <a:pt x="1450" y="118"/>
                </a:lnTo>
                <a:lnTo>
                  <a:pt x="1445" y="124"/>
                </a:lnTo>
                <a:lnTo>
                  <a:pt x="1443" y="128"/>
                </a:lnTo>
                <a:lnTo>
                  <a:pt x="1446" y="130"/>
                </a:lnTo>
                <a:lnTo>
                  <a:pt x="1453" y="135"/>
                </a:lnTo>
                <a:lnTo>
                  <a:pt x="1462" y="142"/>
                </a:lnTo>
                <a:lnTo>
                  <a:pt x="1470" y="146"/>
                </a:lnTo>
                <a:lnTo>
                  <a:pt x="1472" y="147"/>
                </a:lnTo>
                <a:lnTo>
                  <a:pt x="1472" y="150"/>
                </a:lnTo>
                <a:lnTo>
                  <a:pt x="1468" y="154"/>
                </a:lnTo>
                <a:lnTo>
                  <a:pt x="1457" y="161"/>
                </a:lnTo>
                <a:lnTo>
                  <a:pt x="1455" y="161"/>
                </a:lnTo>
                <a:lnTo>
                  <a:pt x="1452" y="162"/>
                </a:lnTo>
                <a:lnTo>
                  <a:pt x="1447" y="165"/>
                </a:lnTo>
                <a:lnTo>
                  <a:pt x="1442" y="167"/>
                </a:lnTo>
                <a:lnTo>
                  <a:pt x="1435" y="169"/>
                </a:lnTo>
                <a:lnTo>
                  <a:pt x="1427" y="172"/>
                </a:lnTo>
                <a:lnTo>
                  <a:pt x="1420" y="174"/>
                </a:lnTo>
                <a:lnTo>
                  <a:pt x="1412" y="176"/>
                </a:lnTo>
                <a:lnTo>
                  <a:pt x="1411" y="177"/>
                </a:lnTo>
                <a:lnTo>
                  <a:pt x="1408" y="180"/>
                </a:lnTo>
                <a:lnTo>
                  <a:pt x="1404" y="184"/>
                </a:lnTo>
                <a:lnTo>
                  <a:pt x="1399" y="189"/>
                </a:lnTo>
                <a:lnTo>
                  <a:pt x="1395" y="196"/>
                </a:lnTo>
                <a:lnTo>
                  <a:pt x="1390" y="201"/>
                </a:lnTo>
                <a:lnTo>
                  <a:pt x="1385" y="207"/>
                </a:lnTo>
                <a:lnTo>
                  <a:pt x="1382" y="213"/>
                </a:lnTo>
                <a:lnTo>
                  <a:pt x="1380" y="214"/>
                </a:lnTo>
                <a:lnTo>
                  <a:pt x="1375" y="218"/>
                </a:lnTo>
                <a:lnTo>
                  <a:pt x="1369" y="222"/>
                </a:lnTo>
                <a:lnTo>
                  <a:pt x="1362" y="228"/>
                </a:lnTo>
                <a:lnTo>
                  <a:pt x="1358" y="235"/>
                </a:lnTo>
                <a:lnTo>
                  <a:pt x="1356" y="241"/>
                </a:lnTo>
                <a:lnTo>
                  <a:pt x="1357" y="245"/>
                </a:lnTo>
                <a:lnTo>
                  <a:pt x="1365" y="249"/>
                </a:lnTo>
                <a:lnTo>
                  <a:pt x="1367" y="249"/>
                </a:lnTo>
                <a:lnTo>
                  <a:pt x="1372" y="250"/>
                </a:lnTo>
                <a:lnTo>
                  <a:pt x="1379" y="251"/>
                </a:lnTo>
                <a:lnTo>
                  <a:pt x="1387" y="252"/>
                </a:lnTo>
                <a:lnTo>
                  <a:pt x="1392" y="254"/>
                </a:lnTo>
                <a:lnTo>
                  <a:pt x="1398" y="258"/>
                </a:lnTo>
                <a:lnTo>
                  <a:pt x="1399" y="262"/>
                </a:lnTo>
                <a:lnTo>
                  <a:pt x="1397" y="267"/>
                </a:lnTo>
                <a:lnTo>
                  <a:pt x="1391" y="272"/>
                </a:lnTo>
                <a:lnTo>
                  <a:pt x="1387" y="274"/>
                </a:lnTo>
                <a:lnTo>
                  <a:pt x="1381" y="275"/>
                </a:lnTo>
                <a:lnTo>
                  <a:pt x="1376" y="275"/>
                </a:lnTo>
                <a:lnTo>
                  <a:pt x="1371" y="275"/>
                </a:lnTo>
                <a:lnTo>
                  <a:pt x="1365" y="275"/>
                </a:lnTo>
                <a:lnTo>
                  <a:pt x="1358" y="274"/>
                </a:lnTo>
                <a:lnTo>
                  <a:pt x="1350" y="274"/>
                </a:lnTo>
                <a:lnTo>
                  <a:pt x="1348" y="275"/>
                </a:lnTo>
                <a:lnTo>
                  <a:pt x="1343" y="276"/>
                </a:lnTo>
                <a:lnTo>
                  <a:pt x="1335" y="278"/>
                </a:lnTo>
                <a:lnTo>
                  <a:pt x="1326" y="281"/>
                </a:lnTo>
                <a:lnTo>
                  <a:pt x="1315" y="283"/>
                </a:lnTo>
                <a:lnTo>
                  <a:pt x="1305" y="284"/>
                </a:lnTo>
                <a:lnTo>
                  <a:pt x="1297" y="283"/>
                </a:lnTo>
                <a:lnTo>
                  <a:pt x="1290" y="281"/>
                </a:lnTo>
                <a:lnTo>
                  <a:pt x="1287" y="282"/>
                </a:lnTo>
                <a:lnTo>
                  <a:pt x="1282" y="286"/>
                </a:lnTo>
                <a:lnTo>
                  <a:pt x="1280" y="293"/>
                </a:lnTo>
                <a:lnTo>
                  <a:pt x="1287" y="305"/>
                </a:lnTo>
                <a:lnTo>
                  <a:pt x="1287" y="306"/>
                </a:lnTo>
                <a:lnTo>
                  <a:pt x="1287" y="311"/>
                </a:lnTo>
                <a:lnTo>
                  <a:pt x="1288" y="316"/>
                </a:lnTo>
                <a:lnTo>
                  <a:pt x="1288" y="324"/>
                </a:lnTo>
                <a:lnTo>
                  <a:pt x="1289" y="332"/>
                </a:lnTo>
                <a:lnTo>
                  <a:pt x="1289" y="342"/>
                </a:lnTo>
                <a:lnTo>
                  <a:pt x="1289" y="349"/>
                </a:lnTo>
                <a:lnTo>
                  <a:pt x="1288" y="355"/>
                </a:lnTo>
                <a:lnTo>
                  <a:pt x="1287" y="366"/>
                </a:lnTo>
                <a:lnTo>
                  <a:pt x="1284" y="376"/>
                </a:lnTo>
                <a:lnTo>
                  <a:pt x="1281" y="383"/>
                </a:lnTo>
                <a:lnTo>
                  <a:pt x="1278" y="385"/>
                </a:lnTo>
                <a:lnTo>
                  <a:pt x="1274" y="381"/>
                </a:lnTo>
                <a:lnTo>
                  <a:pt x="1272" y="375"/>
                </a:lnTo>
                <a:lnTo>
                  <a:pt x="1271" y="368"/>
                </a:lnTo>
                <a:lnTo>
                  <a:pt x="1271" y="366"/>
                </a:lnTo>
                <a:lnTo>
                  <a:pt x="1264" y="350"/>
                </a:lnTo>
                <a:lnTo>
                  <a:pt x="1258" y="366"/>
                </a:lnTo>
                <a:lnTo>
                  <a:pt x="1238" y="352"/>
                </a:lnTo>
                <a:lnTo>
                  <a:pt x="1237" y="352"/>
                </a:lnTo>
                <a:lnTo>
                  <a:pt x="1235" y="354"/>
                </a:lnTo>
                <a:lnTo>
                  <a:pt x="1235" y="361"/>
                </a:lnTo>
                <a:lnTo>
                  <a:pt x="1241" y="372"/>
                </a:lnTo>
                <a:lnTo>
                  <a:pt x="1243" y="374"/>
                </a:lnTo>
                <a:lnTo>
                  <a:pt x="1248" y="380"/>
                </a:lnTo>
                <a:lnTo>
                  <a:pt x="1251" y="389"/>
                </a:lnTo>
                <a:lnTo>
                  <a:pt x="1251" y="403"/>
                </a:lnTo>
                <a:lnTo>
                  <a:pt x="1250" y="404"/>
                </a:lnTo>
                <a:lnTo>
                  <a:pt x="1247" y="407"/>
                </a:lnTo>
                <a:lnTo>
                  <a:pt x="1237" y="411"/>
                </a:lnTo>
                <a:lnTo>
                  <a:pt x="1222" y="412"/>
                </a:lnTo>
                <a:lnTo>
                  <a:pt x="1222" y="414"/>
                </a:lnTo>
                <a:lnTo>
                  <a:pt x="1224" y="421"/>
                </a:lnTo>
                <a:lnTo>
                  <a:pt x="1225" y="428"/>
                </a:lnTo>
                <a:lnTo>
                  <a:pt x="1228" y="434"/>
                </a:lnTo>
                <a:lnTo>
                  <a:pt x="1232" y="451"/>
                </a:lnTo>
                <a:lnTo>
                  <a:pt x="1233" y="452"/>
                </a:lnTo>
                <a:lnTo>
                  <a:pt x="1237" y="453"/>
                </a:lnTo>
                <a:lnTo>
                  <a:pt x="1241" y="457"/>
                </a:lnTo>
                <a:lnTo>
                  <a:pt x="1244" y="460"/>
                </a:lnTo>
                <a:lnTo>
                  <a:pt x="1244" y="461"/>
                </a:lnTo>
                <a:lnTo>
                  <a:pt x="1243" y="465"/>
                </a:lnTo>
                <a:lnTo>
                  <a:pt x="1241" y="468"/>
                </a:lnTo>
                <a:lnTo>
                  <a:pt x="1234" y="470"/>
                </a:lnTo>
                <a:lnTo>
                  <a:pt x="1232" y="470"/>
                </a:lnTo>
                <a:lnTo>
                  <a:pt x="1225" y="472"/>
                </a:lnTo>
                <a:lnTo>
                  <a:pt x="1219" y="476"/>
                </a:lnTo>
                <a:lnTo>
                  <a:pt x="1216" y="489"/>
                </a:lnTo>
                <a:lnTo>
                  <a:pt x="1209" y="497"/>
                </a:lnTo>
                <a:lnTo>
                  <a:pt x="1206" y="499"/>
                </a:lnTo>
                <a:lnTo>
                  <a:pt x="1199" y="506"/>
                </a:lnTo>
                <a:lnTo>
                  <a:pt x="1188" y="516"/>
                </a:lnTo>
                <a:lnTo>
                  <a:pt x="1174" y="529"/>
                </a:lnTo>
                <a:lnTo>
                  <a:pt x="1159" y="543"/>
                </a:lnTo>
                <a:lnTo>
                  <a:pt x="1143" y="559"/>
                </a:lnTo>
                <a:lnTo>
                  <a:pt x="1126" y="575"/>
                </a:lnTo>
                <a:lnTo>
                  <a:pt x="1111" y="590"/>
                </a:lnTo>
                <a:lnTo>
                  <a:pt x="1110" y="591"/>
                </a:lnTo>
                <a:lnTo>
                  <a:pt x="1109" y="592"/>
                </a:lnTo>
                <a:lnTo>
                  <a:pt x="1106" y="596"/>
                </a:lnTo>
                <a:lnTo>
                  <a:pt x="1104" y="600"/>
                </a:lnTo>
                <a:lnTo>
                  <a:pt x="1102" y="606"/>
                </a:lnTo>
                <a:lnTo>
                  <a:pt x="1100" y="612"/>
                </a:lnTo>
                <a:lnTo>
                  <a:pt x="1098" y="620"/>
                </a:lnTo>
                <a:lnTo>
                  <a:pt x="1098" y="629"/>
                </a:lnTo>
                <a:lnTo>
                  <a:pt x="1098" y="630"/>
                </a:lnTo>
                <a:lnTo>
                  <a:pt x="1097" y="635"/>
                </a:lnTo>
                <a:lnTo>
                  <a:pt x="1097" y="640"/>
                </a:lnTo>
                <a:lnTo>
                  <a:pt x="1097" y="649"/>
                </a:lnTo>
                <a:lnTo>
                  <a:pt x="1100" y="658"/>
                </a:lnTo>
                <a:lnTo>
                  <a:pt x="1102" y="667"/>
                </a:lnTo>
                <a:lnTo>
                  <a:pt x="1106" y="678"/>
                </a:lnTo>
                <a:lnTo>
                  <a:pt x="1113" y="689"/>
                </a:lnTo>
                <a:lnTo>
                  <a:pt x="1116" y="691"/>
                </a:lnTo>
                <a:lnTo>
                  <a:pt x="1120" y="697"/>
                </a:lnTo>
                <a:lnTo>
                  <a:pt x="1127" y="707"/>
                </a:lnTo>
                <a:lnTo>
                  <a:pt x="1134" y="721"/>
                </a:lnTo>
                <a:lnTo>
                  <a:pt x="1140" y="737"/>
                </a:lnTo>
                <a:lnTo>
                  <a:pt x="1144" y="754"/>
                </a:lnTo>
                <a:lnTo>
                  <a:pt x="1145" y="775"/>
                </a:lnTo>
                <a:lnTo>
                  <a:pt x="1141" y="796"/>
                </a:lnTo>
                <a:lnTo>
                  <a:pt x="1141" y="797"/>
                </a:lnTo>
                <a:lnTo>
                  <a:pt x="1139" y="799"/>
                </a:lnTo>
                <a:lnTo>
                  <a:pt x="1136" y="803"/>
                </a:lnTo>
                <a:lnTo>
                  <a:pt x="1133" y="805"/>
                </a:lnTo>
                <a:lnTo>
                  <a:pt x="1127" y="806"/>
                </a:lnTo>
                <a:lnTo>
                  <a:pt x="1121" y="804"/>
                </a:lnTo>
                <a:lnTo>
                  <a:pt x="1114" y="798"/>
                </a:lnTo>
                <a:lnTo>
                  <a:pt x="1105" y="788"/>
                </a:lnTo>
                <a:lnTo>
                  <a:pt x="1103" y="786"/>
                </a:lnTo>
                <a:lnTo>
                  <a:pt x="1097" y="782"/>
                </a:lnTo>
                <a:lnTo>
                  <a:pt x="1089" y="775"/>
                </a:lnTo>
                <a:lnTo>
                  <a:pt x="1080" y="763"/>
                </a:lnTo>
                <a:lnTo>
                  <a:pt x="1071" y="751"/>
                </a:lnTo>
                <a:lnTo>
                  <a:pt x="1062" y="735"/>
                </a:lnTo>
                <a:lnTo>
                  <a:pt x="1056" y="715"/>
                </a:lnTo>
                <a:lnTo>
                  <a:pt x="1052" y="692"/>
                </a:lnTo>
                <a:lnTo>
                  <a:pt x="1052" y="690"/>
                </a:lnTo>
                <a:lnTo>
                  <a:pt x="1052" y="685"/>
                </a:lnTo>
                <a:lnTo>
                  <a:pt x="1051" y="678"/>
                </a:lnTo>
                <a:lnTo>
                  <a:pt x="1049" y="670"/>
                </a:lnTo>
                <a:lnTo>
                  <a:pt x="1046" y="663"/>
                </a:lnTo>
                <a:lnTo>
                  <a:pt x="1039" y="657"/>
                </a:lnTo>
                <a:lnTo>
                  <a:pt x="1030" y="652"/>
                </a:lnTo>
                <a:lnTo>
                  <a:pt x="1017" y="650"/>
                </a:lnTo>
                <a:lnTo>
                  <a:pt x="1012" y="649"/>
                </a:lnTo>
                <a:lnTo>
                  <a:pt x="999" y="647"/>
                </a:lnTo>
                <a:lnTo>
                  <a:pt x="980" y="645"/>
                </a:lnTo>
                <a:lnTo>
                  <a:pt x="958" y="643"/>
                </a:lnTo>
                <a:lnTo>
                  <a:pt x="935" y="642"/>
                </a:lnTo>
                <a:lnTo>
                  <a:pt x="915" y="640"/>
                </a:lnTo>
                <a:lnTo>
                  <a:pt x="899" y="643"/>
                </a:lnTo>
                <a:lnTo>
                  <a:pt x="889" y="646"/>
                </a:lnTo>
                <a:lnTo>
                  <a:pt x="889" y="647"/>
                </a:lnTo>
                <a:lnTo>
                  <a:pt x="888" y="649"/>
                </a:lnTo>
                <a:lnTo>
                  <a:pt x="886" y="652"/>
                </a:lnTo>
                <a:lnTo>
                  <a:pt x="881" y="654"/>
                </a:lnTo>
                <a:lnTo>
                  <a:pt x="872" y="658"/>
                </a:lnTo>
                <a:lnTo>
                  <a:pt x="858" y="661"/>
                </a:lnTo>
                <a:lnTo>
                  <a:pt x="838" y="662"/>
                </a:lnTo>
                <a:lnTo>
                  <a:pt x="811" y="663"/>
                </a:lnTo>
                <a:lnTo>
                  <a:pt x="809" y="663"/>
                </a:lnTo>
                <a:lnTo>
                  <a:pt x="803" y="662"/>
                </a:lnTo>
                <a:lnTo>
                  <a:pt x="795" y="661"/>
                </a:lnTo>
                <a:lnTo>
                  <a:pt x="785" y="661"/>
                </a:lnTo>
                <a:lnTo>
                  <a:pt x="773" y="662"/>
                </a:lnTo>
                <a:lnTo>
                  <a:pt x="762" y="666"/>
                </a:lnTo>
                <a:lnTo>
                  <a:pt x="752" y="670"/>
                </a:lnTo>
                <a:lnTo>
                  <a:pt x="744" y="678"/>
                </a:lnTo>
                <a:lnTo>
                  <a:pt x="708" y="696"/>
                </a:lnTo>
                <a:lnTo>
                  <a:pt x="684" y="731"/>
                </a:lnTo>
                <a:lnTo>
                  <a:pt x="685" y="736"/>
                </a:lnTo>
                <a:lnTo>
                  <a:pt x="687" y="746"/>
                </a:lnTo>
                <a:lnTo>
                  <a:pt x="687" y="757"/>
                </a:lnTo>
                <a:lnTo>
                  <a:pt x="680" y="763"/>
                </a:lnTo>
                <a:lnTo>
                  <a:pt x="678" y="762"/>
                </a:lnTo>
                <a:lnTo>
                  <a:pt x="674" y="760"/>
                </a:lnTo>
                <a:lnTo>
                  <a:pt x="667" y="757"/>
                </a:lnTo>
                <a:lnTo>
                  <a:pt x="657" y="750"/>
                </a:lnTo>
                <a:lnTo>
                  <a:pt x="647" y="742"/>
                </a:lnTo>
                <a:lnTo>
                  <a:pt x="637" y="730"/>
                </a:lnTo>
                <a:lnTo>
                  <a:pt x="626" y="716"/>
                </a:lnTo>
                <a:lnTo>
                  <a:pt x="616" y="699"/>
                </a:lnTo>
                <a:lnTo>
                  <a:pt x="615" y="698"/>
                </a:lnTo>
                <a:lnTo>
                  <a:pt x="613" y="695"/>
                </a:lnTo>
                <a:lnTo>
                  <a:pt x="608" y="689"/>
                </a:lnTo>
                <a:lnTo>
                  <a:pt x="604" y="683"/>
                </a:lnTo>
                <a:lnTo>
                  <a:pt x="597" y="678"/>
                </a:lnTo>
                <a:lnTo>
                  <a:pt x="590" y="674"/>
                </a:lnTo>
                <a:lnTo>
                  <a:pt x="582" y="672"/>
                </a:lnTo>
                <a:lnTo>
                  <a:pt x="574" y="672"/>
                </a:lnTo>
                <a:lnTo>
                  <a:pt x="573" y="673"/>
                </a:lnTo>
                <a:lnTo>
                  <a:pt x="570" y="674"/>
                </a:lnTo>
                <a:lnTo>
                  <a:pt x="567" y="676"/>
                </a:lnTo>
                <a:lnTo>
                  <a:pt x="562" y="678"/>
                </a:lnTo>
                <a:lnTo>
                  <a:pt x="555" y="680"/>
                </a:lnTo>
                <a:lnTo>
                  <a:pt x="548" y="678"/>
                </a:lnTo>
                <a:lnTo>
                  <a:pt x="540" y="676"/>
                </a:lnTo>
                <a:lnTo>
                  <a:pt x="531" y="672"/>
                </a:lnTo>
                <a:lnTo>
                  <a:pt x="529" y="670"/>
                </a:lnTo>
                <a:lnTo>
                  <a:pt x="524" y="667"/>
                </a:lnTo>
                <a:lnTo>
                  <a:pt x="516" y="661"/>
                </a:lnTo>
                <a:lnTo>
                  <a:pt x="508" y="653"/>
                </a:lnTo>
                <a:lnTo>
                  <a:pt x="499" y="642"/>
                </a:lnTo>
                <a:lnTo>
                  <a:pt x="491" y="629"/>
                </a:lnTo>
                <a:lnTo>
                  <a:pt x="485" y="614"/>
                </a:lnTo>
                <a:lnTo>
                  <a:pt x="482" y="597"/>
                </a:lnTo>
                <a:lnTo>
                  <a:pt x="481" y="596"/>
                </a:lnTo>
                <a:lnTo>
                  <a:pt x="476" y="595"/>
                </a:lnTo>
                <a:lnTo>
                  <a:pt x="469" y="592"/>
                </a:lnTo>
                <a:lnTo>
                  <a:pt x="462" y="590"/>
                </a:lnTo>
                <a:lnTo>
                  <a:pt x="453" y="589"/>
                </a:lnTo>
                <a:lnTo>
                  <a:pt x="444" y="589"/>
                </a:lnTo>
                <a:lnTo>
                  <a:pt x="436" y="591"/>
                </a:lnTo>
                <a:lnTo>
                  <a:pt x="428" y="597"/>
                </a:lnTo>
                <a:lnTo>
                  <a:pt x="427" y="598"/>
                </a:lnTo>
                <a:lnTo>
                  <a:pt x="423" y="600"/>
                </a:lnTo>
                <a:lnTo>
                  <a:pt x="418" y="603"/>
                </a:lnTo>
                <a:lnTo>
                  <a:pt x="411" y="606"/>
                </a:lnTo>
                <a:lnTo>
                  <a:pt x="401" y="609"/>
                </a:lnTo>
                <a:lnTo>
                  <a:pt x="390" y="612"/>
                </a:lnTo>
                <a:lnTo>
                  <a:pt x="376" y="612"/>
                </a:lnTo>
                <a:lnTo>
                  <a:pt x="361" y="611"/>
                </a:lnTo>
                <a:lnTo>
                  <a:pt x="358" y="609"/>
                </a:lnTo>
                <a:lnTo>
                  <a:pt x="349" y="608"/>
                </a:lnTo>
                <a:lnTo>
                  <a:pt x="335" y="605"/>
                </a:lnTo>
                <a:lnTo>
                  <a:pt x="319" y="601"/>
                </a:lnTo>
                <a:lnTo>
                  <a:pt x="302" y="597"/>
                </a:lnTo>
                <a:lnTo>
                  <a:pt x="284" y="591"/>
                </a:lnTo>
                <a:lnTo>
                  <a:pt x="271" y="585"/>
                </a:lnTo>
                <a:lnTo>
                  <a:pt x="261" y="578"/>
                </a:lnTo>
                <a:lnTo>
                  <a:pt x="260" y="577"/>
                </a:lnTo>
                <a:lnTo>
                  <a:pt x="258" y="576"/>
                </a:lnTo>
                <a:lnTo>
                  <a:pt x="253" y="574"/>
                </a:lnTo>
                <a:lnTo>
                  <a:pt x="246" y="572"/>
                </a:lnTo>
                <a:lnTo>
                  <a:pt x="237" y="573"/>
                </a:lnTo>
                <a:lnTo>
                  <a:pt x="226" y="575"/>
                </a:lnTo>
                <a:lnTo>
                  <a:pt x="212" y="581"/>
                </a:lnTo>
                <a:lnTo>
                  <a:pt x="195" y="590"/>
                </a:lnTo>
                <a:lnTo>
                  <a:pt x="194" y="588"/>
                </a:lnTo>
                <a:lnTo>
                  <a:pt x="191" y="582"/>
                </a:lnTo>
                <a:lnTo>
                  <a:pt x="188" y="573"/>
                </a:lnTo>
                <a:lnTo>
                  <a:pt x="182" y="562"/>
                </a:lnTo>
                <a:lnTo>
                  <a:pt x="175" y="551"/>
                </a:lnTo>
                <a:lnTo>
                  <a:pt x="167" y="542"/>
                </a:lnTo>
                <a:lnTo>
                  <a:pt x="159" y="534"/>
                </a:lnTo>
                <a:lnTo>
                  <a:pt x="149" y="529"/>
                </a:lnTo>
                <a:lnTo>
                  <a:pt x="148" y="529"/>
                </a:lnTo>
                <a:lnTo>
                  <a:pt x="144" y="528"/>
                </a:lnTo>
                <a:lnTo>
                  <a:pt x="139" y="527"/>
                </a:lnTo>
                <a:lnTo>
                  <a:pt x="130" y="523"/>
                </a:lnTo>
                <a:lnTo>
                  <a:pt x="122" y="518"/>
                </a:lnTo>
                <a:lnTo>
                  <a:pt x="112" y="509"/>
                </a:lnTo>
                <a:lnTo>
                  <a:pt x="102" y="498"/>
                </a:lnTo>
                <a:lnTo>
                  <a:pt x="91" y="483"/>
                </a:lnTo>
                <a:lnTo>
                  <a:pt x="88" y="480"/>
                </a:lnTo>
                <a:lnTo>
                  <a:pt x="80" y="469"/>
                </a:lnTo>
                <a:lnTo>
                  <a:pt x="67" y="453"/>
                </a:lnTo>
                <a:lnTo>
                  <a:pt x="52" y="432"/>
                </a:lnTo>
                <a:lnTo>
                  <a:pt x="37" y="407"/>
                </a:lnTo>
                <a:lnTo>
                  <a:pt x="24" y="378"/>
                </a:lnTo>
                <a:lnTo>
                  <a:pt x="13" y="346"/>
                </a:lnTo>
                <a:lnTo>
                  <a:pt x="6" y="313"/>
                </a:lnTo>
                <a:lnTo>
                  <a:pt x="5" y="308"/>
                </a:lnTo>
                <a:lnTo>
                  <a:pt x="4" y="297"/>
                </a:lnTo>
                <a:lnTo>
                  <a:pt x="2" y="281"/>
                </a:lnTo>
                <a:lnTo>
                  <a:pt x="1" y="262"/>
                </a:lnTo>
                <a:lnTo>
                  <a:pt x="0" y="243"/>
                </a:lnTo>
                <a:lnTo>
                  <a:pt x="1" y="226"/>
                </a:lnTo>
                <a:lnTo>
                  <a:pt x="4" y="213"/>
                </a:lnTo>
                <a:lnTo>
                  <a:pt x="10" y="206"/>
                </a:lnTo>
                <a:lnTo>
                  <a:pt x="11" y="205"/>
                </a:lnTo>
                <a:lnTo>
                  <a:pt x="13" y="204"/>
                </a:lnTo>
                <a:lnTo>
                  <a:pt x="16" y="200"/>
                </a:lnTo>
                <a:lnTo>
                  <a:pt x="19" y="195"/>
                </a:lnTo>
                <a:lnTo>
                  <a:pt x="21" y="189"/>
                </a:lnTo>
                <a:lnTo>
                  <a:pt x="23" y="181"/>
                </a:lnTo>
                <a:lnTo>
                  <a:pt x="20" y="172"/>
                </a:lnTo>
                <a:lnTo>
                  <a:pt x="17" y="160"/>
                </a:lnTo>
                <a:lnTo>
                  <a:pt x="17" y="155"/>
                </a:lnTo>
                <a:lnTo>
                  <a:pt x="16" y="145"/>
                </a:lnTo>
                <a:lnTo>
                  <a:pt x="15" y="128"/>
                </a:lnTo>
                <a:lnTo>
                  <a:pt x="13" y="108"/>
                </a:lnTo>
                <a:lnTo>
                  <a:pt x="12" y="88"/>
                </a:lnTo>
                <a:lnTo>
                  <a:pt x="11" y="68"/>
                </a:lnTo>
                <a:lnTo>
                  <a:pt x="10" y="52"/>
                </a:lnTo>
                <a:lnTo>
                  <a:pt x="10" y="39"/>
                </a:lnTo>
                <a:lnTo>
                  <a:pt x="15" y="41"/>
                </a:lnTo>
                <a:lnTo>
                  <a:pt x="25" y="42"/>
                </a:lnTo>
                <a:lnTo>
                  <a:pt x="34" y="39"/>
                </a:lnTo>
                <a:lnTo>
                  <a:pt x="39" y="29"/>
                </a:lnTo>
                <a:lnTo>
                  <a:pt x="39" y="0"/>
                </a:lnTo>
                <a:lnTo>
                  <a:pt x="759" y="0"/>
                </a:lnTo>
                <a:lnTo>
                  <a:pt x="783" y="21"/>
                </a:lnTo>
                <a:lnTo>
                  <a:pt x="829" y="26"/>
                </a:lnTo>
                <a:lnTo>
                  <a:pt x="832" y="31"/>
                </a:lnTo>
                <a:lnTo>
                  <a:pt x="838" y="35"/>
                </a:lnTo>
                <a:lnTo>
                  <a:pt x="844" y="37"/>
                </a:lnTo>
                <a:lnTo>
                  <a:pt x="849" y="39"/>
                </a:lnTo>
                <a:lnTo>
                  <a:pt x="855" y="39"/>
                </a:lnTo>
                <a:lnTo>
                  <a:pt x="860" y="39"/>
                </a:lnTo>
                <a:lnTo>
                  <a:pt x="863" y="39"/>
                </a:lnTo>
                <a:lnTo>
                  <a:pt x="864" y="39"/>
                </a:lnTo>
                <a:lnTo>
                  <a:pt x="863" y="42"/>
                </a:lnTo>
                <a:lnTo>
                  <a:pt x="861" y="47"/>
                </a:lnTo>
                <a:lnTo>
                  <a:pt x="855" y="55"/>
                </a:lnTo>
                <a:lnTo>
                  <a:pt x="847" y="64"/>
                </a:lnTo>
                <a:lnTo>
                  <a:pt x="841" y="68"/>
                </a:lnTo>
                <a:lnTo>
                  <a:pt x="837" y="72"/>
                </a:lnTo>
                <a:lnTo>
                  <a:pt x="832" y="76"/>
                </a:lnTo>
                <a:lnTo>
                  <a:pt x="830" y="80"/>
                </a:lnTo>
                <a:lnTo>
                  <a:pt x="830" y="82"/>
                </a:lnTo>
                <a:lnTo>
                  <a:pt x="833" y="85"/>
                </a:lnTo>
                <a:lnTo>
                  <a:pt x="841" y="88"/>
                </a:lnTo>
                <a:lnTo>
                  <a:pt x="854" y="89"/>
                </a:lnTo>
                <a:lnTo>
                  <a:pt x="856" y="89"/>
                </a:lnTo>
                <a:lnTo>
                  <a:pt x="862" y="89"/>
                </a:lnTo>
                <a:lnTo>
                  <a:pt x="871" y="89"/>
                </a:lnTo>
                <a:lnTo>
                  <a:pt x="883" y="89"/>
                </a:lnTo>
                <a:lnTo>
                  <a:pt x="894" y="87"/>
                </a:lnTo>
                <a:lnTo>
                  <a:pt x="907" y="84"/>
                </a:lnTo>
                <a:lnTo>
                  <a:pt x="917" y="81"/>
                </a:lnTo>
                <a:lnTo>
                  <a:pt x="925" y="75"/>
                </a:lnTo>
                <a:lnTo>
                  <a:pt x="926" y="76"/>
                </a:lnTo>
                <a:lnTo>
                  <a:pt x="928" y="78"/>
                </a:lnTo>
                <a:lnTo>
                  <a:pt x="933" y="80"/>
                </a:lnTo>
                <a:lnTo>
                  <a:pt x="938" y="82"/>
                </a:lnTo>
                <a:lnTo>
                  <a:pt x="945" y="84"/>
                </a:lnTo>
                <a:lnTo>
                  <a:pt x="954" y="85"/>
                </a:lnTo>
                <a:lnTo>
                  <a:pt x="964" y="85"/>
                </a:lnTo>
                <a:lnTo>
                  <a:pt x="965" y="85"/>
                </a:lnTo>
                <a:lnTo>
                  <a:pt x="969" y="83"/>
                </a:lnTo>
                <a:lnTo>
                  <a:pt x="973" y="82"/>
                </a:lnTo>
                <a:lnTo>
                  <a:pt x="980" y="81"/>
                </a:lnTo>
                <a:lnTo>
                  <a:pt x="986" y="80"/>
                </a:lnTo>
                <a:lnTo>
                  <a:pt x="993" y="81"/>
                </a:lnTo>
                <a:lnTo>
                  <a:pt x="999" y="84"/>
                </a:lnTo>
                <a:lnTo>
                  <a:pt x="1003" y="89"/>
                </a:lnTo>
                <a:lnTo>
                  <a:pt x="1003" y="92"/>
                </a:lnTo>
                <a:lnTo>
                  <a:pt x="1001" y="101"/>
                </a:lnTo>
                <a:lnTo>
                  <a:pt x="994" y="112"/>
                </a:lnTo>
                <a:lnTo>
                  <a:pt x="978" y="118"/>
                </a:lnTo>
                <a:lnTo>
                  <a:pt x="977" y="118"/>
                </a:lnTo>
                <a:lnTo>
                  <a:pt x="973" y="115"/>
                </a:lnTo>
                <a:lnTo>
                  <a:pt x="968" y="115"/>
                </a:lnTo>
                <a:lnTo>
                  <a:pt x="961" y="115"/>
                </a:lnTo>
                <a:lnTo>
                  <a:pt x="954" y="116"/>
                </a:lnTo>
                <a:lnTo>
                  <a:pt x="948" y="121"/>
                </a:lnTo>
                <a:lnTo>
                  <a:pt x="942" y="129"/>
                </a:lnTo>
                <a:lnTo>
                  <a:pt x="939" y="142"/>
                </a:lnTo>
                <a:lnTo>
                  <a:pt x="940" y="142"/>
                </a:lnTo>
                <a:lnTo>
                  <a:pt x="942" y="144"/>
                </a:lnTo>
                <a:lnTo>
                  <a:pt x="945" y="146"/>
                </a:lnTo>
                <a:lnTo>
                  <a:pt x="948" y="151"/>
                </a:lnTo>
                <a:lnTo>
                  <a:pt x="950" y="155"/>
                </a:lnTo>
                <a:lnTo>
                  <a:pt x="951" y="161"/>
                </a:lnTo>
                <a:lnTo>
                  <a:pt x="949" y="169"/>
                </a:lnTo>
                <a:lnTo>
                  <a:pt x="946" y="177"/>
                </a:lnTo>
                <a:lnTo>
                  <a:pt x="945" y="181"/>
                </a:lnTo>
                <a:lnTo>
                  <a:pt x="942" y="189"/>
                </a:lnTo>
                <a:lnTo>
                  <a:pt x="939" y="200"/>
                </a:lnTo>
                <a:lnTo>
                  <a:pt x="935" y="215"/>
                </a:lnTo>
                <a:lnTo>
                  <a:pt x="933" y="230"/>
                </a:lnTo>
                <a:lnTo>
                  <a:pt x="933" y="245"/>
                </a:lnTo>
                <a:lnTo>
                  <a:pt x="935" y="258"/>
                </a:lnTo>
                <a:lnTo>
                  <a:pt x="942" y="267"/>
                </a:lnTo>
                <a:lnTo>
                  <a:pt x="943" y="267"/>
                </a:lnTo>
                <a:lnTo>
                  <a:pt x="947" y="266"/>
                </a:lnTo>
                <a:lnTo>
                  <a:pt x="953" y="264"/>
                </a:lnTo>
                <a:lnTo>
                  <a:pt x="958" y="259"/>
                </a:lnTo>
                <a:lnTo>
                  <a:pt x="965" y="252"/>
                </a:lnTo>
                <a:lnTo>
                  <a:pt x="971" y="244"/>
                </a:lnTo>
                <a:lnTo>
                  <a:pt x="976" y="231"/>
                </a:lnTo>
                <a:lnTo>
                  <a:pt x="978" y="216"/>
                </a:lnTo>
                <a:lnTo>
                  <a:pt x="985" y="164"/>
                </a:lnTo>
                <a:lnTo>
                  <a:pt x="996" y="157"/>
                </a:lnTo>
                <a:lnTo>
                  <a:pt x="996" y="155"/>
                </a:lnTo>
                <a:lnTo>
                  <a:pt x="997" y="151"/>
                </a:lnTo>
                <a:lnTo>
                  <a:pt x="999" y="145"/>
                </a:lnTo>
                <a:lnTo>
                  <a:pt x="1000" y="138"/>
                </a:lnTo>
                <a:lnTo>
                  <a:pt x="1002" y="131"/>
                </a:lnTo>
                <a:lnTo>
                  <a:pt x="1005" y="127"/>
                </a:lnTo>
                <a:lnTo>
                  <a:pt x="1009" y="123"/>
                </a:lnTo>
                <a:lnTo>
                  <a:pt x="1013" y="124"/>
                </a:lnTo>
                <a:lnTo>
                  <a:pt x="1015" y="124"/>
                </a:lnTo>
                <a:lnTo>
                  <a:pt x="1019" y="124"/>
                </a:lnTo>
                <a:lnTo>
                  <a:pt x="1025" y="124"/>
                </a:lnTo>
                <a:lnTo>
                  <a:pt x="1031" y="126"/>
                </a:lnTo>
                <a:lnTo>
                  <a:pt x="1036" y="128"/>
                </a:lnTo>
                <a:lnTo>
                  <a:pt x="1042" y="134"/>
                </a:lnTo>
                <a:lnTo>
                  <a:pt x="1046" y="142"/>
                </a:lnTo>
                <a:lnTo>
                  <a:pt x="1046" y="153"/>
                </a:lnTo>
                <a:lnTo>
                  <a:pt x="1039" y="173"/>
                </a:lnTo>
                <a:lnTo>
                  <a:pt x="1038" y="175"/>
                </a:lnTo>
                <a:lnTo>
                  <a:pt x="1035" y="178"/>
                </a:lnTo>
                <a:lnTo>
                  <a:pt x="1035" y="182"/>
                </a:lnTo>
                <a:lnTo>
                  <a:pt x="1039" y="184"/>
                </a:lnTo>
                <a:lnTo>
                  <a:pt x="1044" y="182"/>
                </a:lnTo>
                <a:lnTo>
                  <a:pt x="1049" y="178"/>
                </a:lnTo>
                <a:lnTo>
                  <a:pt x="1051" y="176"/>
                </a:lnTo>
                <a:lnTo>
                  <a:pt x="1055" y="177"/>
                </a:lnTo>
                <a:lnTo>
                  <a:pt x="1058" y="183"/>
                </a:lnTo>
                <a:lnTo>
                  <a:pt x="1064" y="191"/>
                </a:lnTo>
                <a:lnTo>
                  <a:pt x="1069" y="199"/>
                </a:lnTo>
                <a:lnTo>
                  <a:pt x="1071" y="207"/>
                </a:lnTo>
                <a:lnTo>
                  <a:pt x="1071" y="216"/>
                </a:lnTo>
                <a:lnTo>
                  <a:pt x="1070" y="226"/>
                </a:lnTo>
                <a:lnTo>
                  <a:pt x="1069" y="235"/>
                </a:lnTo>
                <a:lnTo>
                  <a:pt x="1067" y="239"/>
                </a:lnTo>
                <a:lnTo>
                  <a:pt x="1066" y="244"/>
                </a:lnTo>
                <a:lnTo>
                  <a:pt x="1066" y="250"/>
                </a:lnTo>
                <a:lnTo>
                  <a:pt x="1069" y="253"/>
                </a:lnTo>
                <a:lnTo>
                  <a:pt x="1077" y="254"/>
                </a:lnTo>
                <a:lnTo>
                  <a:pt x="1082" y="254"/>
                </a:lnTo>
                <a:lnTo>
                  <a:pt x="1089" y="254"/>
                </a:lnTo>
                <a:lnTo>
                  <a:pt x="1096" y="254"/>
                </a:lnTo>
                <a:lnTo>
                  <a:pt x="1104" y="254"/>
                </a:lnTo>
                <a:lnTo>
                  <a:pt x="1112" y="254"/>
                </a:lnTo>
                <a:lnTo>
                  <a:pt x="1119" y="254"/>
                </a:lnTo>
                <a:lnTo>
                  <a:pt x="1126" y="253"/>
                </a:lnTo>
                <a:lnTo>
                  <a:pt x="1132" y="252"/>
                </a:lnTo>
                <a:lnTo>
                  <a:pt x="1139" y="249"/>
                </a:lnTo>
                <a:lnTo>
                  <a:pt x="1147" y="244"/>
                </a:lnTo>
                <a:lnTo>
                  <a:pt x="1156" y="237"/>
                </a:lnTo>
                <a:lnTo>
                  <a:pt x="1164" y="230"/>
                </a:lnTo>
                <a:lnTo>
                  <a:pt x="1172" y="223"/>
                </a:lnTo>
                <a:lnTo>
                  <a:pt x="1178" y="216"/>
                </a:lnTo>
                <a:lnTo>
                  <a:pt x="1182" y="211"/>
                </a:lnTo>
                <a:lnTo>
                  <a:pt x="1183" y="207"/>
                </a:lnTo>
                <a:lnTo>
                  <a:pt x="1182" y="203"/>
                </a:lnTo>
                <a:lnTo>
                  <a:pt x="1182" y="199"/>
                </a:lnTo>
                <a:lnTo>
                  <a:pt x="1182" y="196"/>
                </a:lnTo>
                <a:lnTo>
                  <a:pt x="1185" y="192"/>
                </a:lnTo>
                <a:lnTo>
                  <a:pt x="1187" y="190"/>
                </a:lnTo>
                <a:lnTo>
                  <a:pt x="1191" y="188"/>
                </a:lnTo>
                <a:lnTo>
                  <a:pt x="1197" y="185"/>
                </a:lnTo>
                <a:lnTo>
                  <a:pt x="1204" y="183"/>
                </a:lnTo>
                <a:lnTo>
                  <a:pt x="1212" y="181"/>
                </a:lnTo>
                <a:lnTo>
                  <a:pt x="1220" y="178"/>
                </a:lnTo>
                <a:lnTo>
                  <a:pt x="1228" y="177"/>
                </a:lnTo>
                <a:lnTo>
                  <a:pt x="1236" y="177"/>
                </a:lnTo>
                <a:lnTo>
                  <a:pt x="1243" y="176"/>
                </a:lnTo>
                <a:lnTo>
                  <a:pt x="1250" y="174"/>
                </a:lnTo>
                <a:lnTo>
                  <a:pt x="1256" y="172"/>
                </a:lnTo>
                <a:lnTo>
                  <a:pt x="1261" y="167"/>
                </a:lnTo>
                <a:lnTo>
                  <a:pt x="1266" y="162"/>
                </a:lnTo>
                <a:lnTo>
                  <a:pt x="1269" y="158"/>
                </a:lnTo>
                <a:lnTo>
                  <a:pt x="1273" y="153"/>
                </a:lnTo>
                <a:lnTo>
                  <a:pt x="1275" y="15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740" name="Freeform 164"/>
          <p:cNvSpPr>
            <a:spLocks/>
          </p:cNvSpPr>
          <p:nvPr/>
        </p:nvSpPr>
        <p:spPr bwMode="auto">
          <a:xfrm>
            <a:off x="1763713" y="3740201"/>
            <a:ext cx="1039812" cy="639763"/>
          </a:xfrm>
          <a:custGeom>
            <a:avLst/>
            <a:gdLst>
              <a:gd name="T0" fmla="*/ 2147483647 w 1472"/>
              <a:gd name="T1" fmla="*/ 2147483647 h 806"/>
              <a:gd name="T2" fmla="*/ 2147483647 w 1472"/>
              <a:gd name="T3" fmla="*/ 2147483647 h 806"/>
              <a:gd name="T4" fmla="*/ 2147483647 w 1472"/>
              <a:gd name="T5" fmla="*/ 2147483647 h 806"/>
              <a:gd name="T6" fmla="*/ 2147483647 w 1472"/>
              <a:gd name="T7" fmla="*/ 2147483647 h 806"/>
              <a:gd name="T8" fmla="*/ 2147483647 w 1472"/>
              <a:gd name="T9" fmla="*/ 2147483647 h 806"/>
              <a:gd name="T10" fmla="*/ 2147483647 w 1472"/>
              <a:gd name="T11" fmla="*/ 2147483647 h 806"/>
              <a:gd name="T12" fmla="*/ 2147483647 w 1472"/>
              <a:gd name="T13" fmla="*/ 2147483647 h 806"/>
              <a:gd name="T14" fmla="*/ 2147483647 w 1472"/>
              <a:gd name="T15" fmla="*/ 2147483647 h 806"/>
              <a:gd name="T16" fmla="*/ 2147483647 w 1472"/>
              <a:gd name="T17" fmla="*/ 2147483647 h 806"/>
              <a:gd name="T18" fmla="*/ 2147483647 w 1472"/>
              <a:gd name="T19" fmla="*/ 2147483647 h 806"/>
              <a:gd name="T20" fmla="*/ 2147483647 w 1472"/>
              <a:gd name="T21" fmla="*/ 2147483647 h 806"/>
              <a:gd name="T22" fmla="*/ 2147483647 w 1472"/>
              <a:gd name="T23" fmla="*/ 2147483647 h 806"/>
              <a:gd name="T24" fmla="*/ 2147483647 w 1472"/>
              <a:gd name="T25" fmla="*/ 2147483647 h 806"/>
              <a:gd name="T26" fmla="*/ 2147483647 w 1472"/>
              <a:gd name="T27" fmla="*/ 2147483647 h 806"/>
              <a:gd name="T28" fmla="*/ 2147483647 w 1472"/>
              <a:gd name="T29" fmla="*/ 2147483647 h 806"/>
              <a:gd name="T30" fmla="*/ 2147483647 w 1472"/>
              <a:gd name="T31" fmla="*/ 2147483647 h 806"/>
              <a:gd name="T32" fmla="*/ 2147483647 w 1472"/>
              <a:gd name="T33" fmla="*/ 2147483647 h 806"/>
              <a:gd name="T34" fmla="*/ 2147483647 w 1472"/>
              <a:gd name="T35" fmla="*/ 2147483647 h 806"/>
              <a:gd name="T36" fmla="*/ 2147483647 w 1472"/>
              <a:gd name="T37" fmla="*/ 2147483647 h 806"/>
              <a:gd name="T38" fmla="*/ 2147483647 w 1472"/>
              <a:gd name="T39" fmla="*/ 2147483647 h 806"/>
              <a:gd name="T40" fmla="*/ 2147483647 w 1472"/>
              <a:gd name="T41" fmla="*/ 2147483647 h 806"/>
              <a:gd name="T42" fmla="*/ 2147483647 w 1472"/>
              <a:gd name="T43" fmla="*/ 2147483647 h 806"/>
              <a:gd name="T44" fmla="*/ 2147483647 w 1472"/>
              <a:gd name="T45" fmla="*/ 2147483647 h 806"/>
              <a:gd name="T46" fmla="*/ 2147483647 w 1472"/>
              <a:gd name="T47" fmla="*/ 2147483647 h 806"/>
              <a:gd name="T48" fmla="*/ 2147483647 w 1472"/>
              <a:gd name="T49" fmla="*/ 2147483647 h 806"/>
              <a:gd name="T50" fmla="*/ 2147483647 w 1472"/>
              <a:gd name="T51" fmla="*/ 2147483647 h 806"/>
              <a:gd name="T52" fmla="*/ 2147483647 w 1472"/>
              <a:gd name="T53" fmla="*/ 2147483647 h 806"/>
              <a:gd name="T54" fmla="*/ 2147483647 w 1472"/>
              <a:gd name="T55" fmla="*/ 2147483647 h 806"/>
              <a:gd name="T56" fmla="*/ 2147483647 w 1472"/>
              <a:gd name="T57" fmla="*/ 2147483647 h 806"/>
              <a:gd name="T58" fmla="*/ 2147483647 w 1472"/>
              <a:gd name="T59" fmla="*/ 2147483647 h 806"/>
              <a:gd name="T60" fmla="*/ 2147483647 w 1472"/>
              <a:gd name="T61" fmla="*/ 2147483647 h 806"/>
              <a:gd name="T62" fmla="*/ 2147483647 w 1472"/>
              <a:gd name="T63" fmla="*/ 2147483647 h 806"/>
              <a:gd name="T64" fmla="*/ 2147483647 w 1472"/>
              <a:gd name="T65" fmla="*/ 2147483647 h 806"/>
              <a:gd name="T66" fmla="*/ 2147483647 w 1472"/>
              <a:gd name="T67" fmla="*/ 2147483647 h 806"/>
              <a:gd name="T68" fmla="*/ 2147483647 w 1472"/>
              <a:gd name="T69" fmla="*/ 2147483647 h 806"/>
              <a:gd name="T70" fmla="*/ 2147483647 w 1472"/>
              <a:gd name="T71" fmla="*/ 2147483647 h 806"/>
              <a:gd name="T72" fmla="*/ 2147483647 w 1472"/>
              <a:gd name="T73" fmla="*/ 2147483647 h 806"/>
              <a:gd name="T74" fmla="*/ 2147483647 w 1472"/>
              <a:gd name="T75" fmla="*/ 2147483647 h 806"/>
              <a:gd name="T76" fmla="*/ 2147483647 w 1472"/>
              <a:gd name="T77" fmla="*/ 2147483647 h 806"/>
              <a:gd name="T78" fmla="*/ 2147483647 w 1472"/>
              <a:gd name="T79" fmla="*/ 2147483647 h 806"/>
              <a:gd name="T80" fmla="*/ 2147483647 w 1472"/>
              <a:gd name="T81" fmla="*/ 2147483647 h 806"/>
              <a:gd name="T82" fmla="*/ 2147483647 w 1472"/>
              <a:gd name="T83" fmla="*/ 2147483647 h 806"/>
              <a:gd name="T84" fmla="*/ 2147483647 w 1472"/>
              <a:gd name="T85" fmla="*/ 2147483647 h 806"/>
              <a:gd name="T86" fmla="*/ 2147483647 w 1472"/>
              <a:gd name="T87" fmla="*/ 2147483647 h 806"/>
              <a:gd name="T88" fmla="*/ 2147483647 w 1472"/>
              <a:gd name="T89" fmla="*/ 2147483647 h 806"/>
              <a:gd name="T90" fmla="*/ 2147483647 w 1472"/>
              <a:gd name="T91" fmla="*/ 2147483647 h 806"/>
              <a:gd name="T92" fmla="*/ 2147483647 w 1472"/>
              <a:gd name="T93" fmla="*/ 2147483647 h 806"/>
              <a:gd name="T94" fmla="*/ 2147483647 w 1472"/>
              <a:gd name="T95" fmla="*/ 2147483647 h 806"/>
              <a:gd name="T96" fmla="*/ 2147483647 w 1472"/>
              <a:gd name="T97" fmla="*/ 2147483647 h 806"/>
              <a:gd name="T98" fmla="*/ 2147483647 w 1472"/>
              <a:gd name="T99" fmla="*/ 2147483647 h 806"/>
              <a:gd name="T100" fmla="*/ 2147483647 w 1472"/>
              <a:gd name="T101" fmla="*/ 2147483647 h 806"/>
              <a:gd name="T102" fmla="*/ 2147483647 w 1472"/>
              <a:gd name="T103" fmla="*/ 2147483647 h 806"/>
              <a:gd name="T104" fmla="*/ 2147483647 w 1472"/>
              <a:gd name="T105" fmla="*/ 2147483647 h 806"/>
              <a:gd name="T106" fmla="*/ 2147483647 w 1472"/>
              <a:gd name="T107" fmla="*/ 2147483647 h 806"/>
              <a:gd name="T108" fmla="*/ 2147483647 w 1472"/>
              <a:gd name="T109" fmla="*/ 2147483647 h 806"/>
              <a:gd name="T110" fmla="*/ 2147483647 w 1472"/>
              <a:gd name="T111" fmla="*/ 2147483647 h 806"/>
              <a:gd name="T112" fmla="*/ 2147483647 w 1472"/>
              <a:gd name="T113" fmla="*/ 2147483647 h 806"/>
              <a:gd name="T114" fmla="*/ 2147483647 w 1472"/>
              <a:gd name="T115" fmla="*/ 2147483647 h 806"/>
              <a:gd name="T116" fmla="*/ 2147483647 w 1472"/>
              <a:gd name="T117" fmla="*/ 2147483647 h 806"/>
              <a:gd name="T118" fmla="*/ 2147483647 w 1472"/>
              <a:gd name="T119" fmla="*/ 2147483647 h 806"/>
              <a:gd name="T120" fmla="*/ 2147483647 w 1472"/>
              <a:gd name="T121" fmla="*/ 2147483647 h 806"/>
              <a:gd name="T122" fmla="*/ 2147483647 w 1472"/>
              <a:gd name="T123" fmla="*/ 2147483647 h 80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472"/>
              <a:gd name="T187" fmla="*/ 0 h 806"/>
              <a:gd name="T188" fmla="*/ 1472 w 1472"/>
              <a:gd name="T189" fmla="*/ 806 h 80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472" h="806">
                <a:moveTo>
                  <a:pt x="1275" y="150"/>
                </a:moveTo>
                <a:lnTo>
                  <a:pt x="1275" y="150"/>
                </a:lnTo>
                <a:lnTo>
                  <a:pt x="1287" y="136"/>
                </a:lnTo>
                <a:lnTo>
                  <a:pt x="1303" y="124"/>
                </a:lnTo>
                <a:lnTo>
                  <a:pt x="1322" y="116"/>
                </a:lnTo>
                <a:lnTo>
                  <a:pt x="1343" y="111"/>
                </a:lnTo>
                <a:lnTo>
                  <a:pt x="1361" y="106"/>
                </a:lnTo>
                <a:lnTo>
                  <a:pt x="1377" y="104"/>
                </a:lnTo>
                <a:lnTo>
                  <a:pt x="1388" y="103"/>
                </a:lnTo>
                <a:lnTo>
                  <a:pt x="1392" y="103"/>
                </a:lnTo>
                <a:lnTo>
                  <a:pt x="1404" y="83"/>
                </a:lnTo>
                <a:lnTo>
                  <a:pt x="1414" y="69"/>
                </a:lnTo>
                <a:lnTo>
                  <a:pt x="1423" y="61"/>
                </a:lnTo>
                <a:lnTo>
                  <a:pt x="1431" y="58"/>
                </a:lnTo>
                <a:lnTo>
                  <a:pt x="1438" y="57"/>
                </a:lnTo>
                <a:lnTo>
                  <a:pt x="1443" y="58"/>
                </a:lnTo>
                <a:lnTo>
                  <a:pt x="1445" y="59"/>
                </a:lnTo>
                <a:lnTo>
                  <a:pt x="1446" y="60"/>
                </a:lnTo>
                <a:lnTo>
                  <a:pt x="1458" y="64"/>
                </a:lnTo>
                <a:lnTo>
                  <a:pt x="1464" y="70"/>
                </a:lnTo>
                <a:lnTo>
                  <a:pt x="1464" y="82"/>
                </a:lnTo>
                <a:lnTo>
                  <a:pt x="1460" y="93"/>
                </a:lnTo>
                <a:lnTo>
                  <a:pt x="1455" y="106"/>
                </a:lnTo>
                <a:lnTo>
                  <a:pt x="1450" y="118"/>
                </a:lnTo>
                <a:lnTo>
                  <a:pt x="1445" y="124"/>
                </a:lnTo>
                <a:lnTo>
                  <a:pt x="1443" y="128"/>
                </a:lnTo>
                <a:lnTo>
                  <a:pt x="1446" y="130"/>
                </a:lnTo>
                <a:lnTo>
                  <a:pt x="1453" y="135"/>
                </a:lnTo>
                <a:lnTo>
                  <a:pt x="1462" y="142"/>
                </a:lnTo>
                <a:lnTo>
                  <a:pt x="1470" y="146"/>
                </a:lnTo>
                <a:lnTo>
                  <a:pt x="1472" y="147"/>
                </a:lnTo>
                <a:lnTo>
                  <a:pt x="1472" y="150"/>
                </a:lnTo>
                <a:lnTo>
                  <a:pt x="1468" y="154"/>
                </a:lnTo>
                <a:lnTo>
                  <a:pt x="1457" y="161"/>
                </a:lnTo>
                <a:lnTo>
                  <a:pt x="1455" y="161"/>
                </a:lnTo>
                <a:lnTo>
                  <a:pt x="1452" y="162"/>
                </a:lnTo>
                <a:lnTo>
                  <a:pt x="1447" y="165"/>
                </a:lnTo>
                <a:lnTo>
                  <a:pt x="1442" y="167"/>
                </a:lnTo>
                <a:lnTo>
                  <a:pt x="1435" y="169"/>
                </a:lnTo>
                <a:lnTo>
                  <a:pt x="1427" y="172"/>
                </a:lnTo>
                <a:lnTo>
                  <a:pt x="1420" y="174"/>
                </a:lnTo>
                <a:lnTo>
                  <a:pt x="1412" y="176"/>
                </a:lnTo>
                <a:lnTo>
                  <a:pt x="1411" y="177"/>
                </a:lnTo>
                <a:lnTo>
                  <a:pt x="1408" y="180"/>
                </a:lnTo>
                <a:lnTo>
                  <a:pt x="1404" y="184"/>
                </a:lnTo>
                <a:lnTo>
                  <a:pt x="1399" y="189"/>
                </a:lnTo>
                <a:lnTo>
                  <a:pt x="1395" y="196"/>
                </a:lnTo>
                <a:lnTo>
                  <a:pt x="1390" y="201"/>
                </a:lnTo>
                <a:lnTo>
                  <a:pt x="1385" y="207"/>
                </a:lnTo>
                <a:lnTo>
                  <a:pt x="1382" y="213"/>
                </a:lnTo>
                <a:lnTo>
                  <a:pt x="1380" y="214"/>
                </a:lnTo>
                <a:lnTo>
                  <a:pt x="1375" y="218"/>
                </a:lnTo>
                <a:lnTo>
                  <a:pt x="1369" y="222"/>
                </a:lnTo>
                <a:lnTo>
                  <a:pt x="1362" y="228"/>
                </a:lnTo>
                <a:lnTo>
                  <a:pt x="1358" y="235"/>
                </a:lnTo>
                <a:lnTo>
                  <a:pt x="1356" y="241"/>
                </a:lnTo>
                <a:lnTo>
                  <a:pt x="1357" y="245"/>
                </a:lnTo>
                <a:lnTo>
                  <a:pt x="1365" y="249"/>
                </a:lnTo>
                <a:lnTo>
                  <a:pt x="1367" y="249"/>
                </a:lnTo>
                <a:lnTo>
                  <a:pt x="1372" y="250"/>
                </a:lnTo>
                <a:lnTo>
                  <a:pt x="1379" y="251"/>
                </a:lnTo>
                <a:lnTo>
                  <a:pt x="1387" y="252"/>
                </a:lnTo>
                <a:lnTo>
                  <a:pt x="1392" y="254"/>
                </a:lnTo>
                <a:lnTo>
                  <a:pt x="1398" y="258"/>
                </a:lnTo>
                <a:lnTo>
                  <a:pt x="1399" y="262"/>
                </a:lnTo>
                <a:lnTo>
                  <a:pt x="1397" y="267"/>
                </a:lnTo>
                <a:lnTo>
                  <a:pt x="1391" y="272"/>
                </a:lnTo>
                <a:lnTo>
                  <a:pt x="1387" y="274"/>
                </a:lnTo>
                <a:lnTo>
                  <a:pt x="1381" y="275"/>
                </a:lnTo>
                <a:lnTo>
                  <a:pt x="1376" y="275"/>
                </a:lnTo>
                <a:lnTo>
                  <a:pt x="1371" y="275"/>
                </a:lnTo>
                <a:lnTo>
                  <a:pt x="1365" y="275"/>
                </a:lnTo>
                <a:lnTo>
                  <a:pt x="1358" y="274"/>
                </a:lnTo>
                <a:lnTo>
                  <a:pt x="1350" y="274"/>
                </a:lnTo>
                <a:lnTo>
                  <a:pt x="1348" y="275"/>
                </a:lnTo>
                <a:lnTo>
                  <a:pt x="1343" y="276"/>
                </a:lnTo>
                <a:lnTo>
                  <a:pt x="1335" y="278"/>
                </a:lnTo>
                <a:lnTo>
                  <a:pt x="1326" y="281"/>
                </a:lnTo>
                <a:lnTo>
                  <a:pt x="1315" y="283"/>
                </a:lnTo>
                <a:lnTo>
                  <a:pt x="1305" y="284"/>
                </a:lnTo>
                <a:lnTo>
                  <a:pt x="1297" y="283"/>
                </a:lnTo>
                <a:lnTo>
                  <a:pt x="1290" y="281"/>
                </a:lnTo>
                <a:lnTo>
                  <a:pt x="1287" y="282"/>
                </a:lnTo>
                <a:lnTo>
                  <a:pt x="1282" y="286"/>
                </a:lnTo>
                <a:lnTo>
                  <a:pt x="1280" y="293"/>
                </a:lnTo>
                <a:lnTo>
                  <a:pt x="1287" y="305"/>
                </a:lnTo>
                <a:lnTo>
                  <a:pt x="1287" y="306"/>
                </a:lnTo>
                <a:lnTo>
                  <a:pt x="1287" y="311"/>
                </a:lnTo>
                <a:lnTo>
                  <a:pt x="1288" y="316"/>
                </a:lnTo>
                <a:lnTo>
                  <a:pt x="1288" y="324"/>
                </a:lnTo>
                <a:lnTo>
                  <a:pt x="1289" y="332"/>
                </a:lnTo>
                <a:lnTo>
                  <a:pt x="1289" y="342"/>
                </a:lnTo>
                <a:lnTo>
                  <a:pt x="1289" y="349"/>
                </a:lnTo>
                <a:lnTo>
                  <a:pt x="1288" y="355"/>
                </a:lnTo>
                <a:lnTo>
                  <a:pt x="1287" y="366"/>
                </a:lnTo>
                <a:lnTo>
                  <a:pt x="1284" y="376"/>
                </a:lnTo>
                <a:lnTo>
                  <a:pt x="1281" y="383"/>
                </a:lnTo>
                <a:lnTo>
                  <a:pt x="1278" y="385"/>
                </a:lnTo>
                <a:lnTo>
                  <a:pt x="1274" y="381"/>
                </a:lnTo>
                <a:lnTo>
                  <a:pt x="1272" y="375"/>
                </a:lnTo>
                <a:lnTo>
                  <a:pt x="1271" y="368"/>
                </a:lnTo>
                <a:lnTo>
                  <a:pt x="1271" y="366"/>
                </a:lnTo>
                <a:lnTo>
                  <a:pt x="1264" y="350"/>
                </a:lnTo>
                <a:lnTo>
                  <a:pt x="1258" y="366"/>
                </a:lnTo>
                <a:lnTo>
                  <a:pt x="1238" y="352"/>
                </a:lnTo>
                <a:lnTo>
                  <a:pt x="1237" y="352"/>
                </a:lnTo>
                <a:lnTo>
                  <a:pt x="1235" y="354"/>
                </a:lnTo>
                <a:lnTo>
                  <a:pt x="1235" y="361"/>
                </a:lnTo>
                <a:lnTo>
                  <a:pt x="1241" y="372"/>
                </a:lnTo>
                <a:lnTo>
                  <a:pt x="1243" y="374"/>
                </a:lnTo>
                <a:lnTo>
                  <a:pt x="1248" y="380"/>
                </a:lnTo>
                <a:lnTo>
                  <a:pt x="1251" y="389"/>
                </a:lnTo>
                <a:lnTo>
                  <a:pt x="1251" y="403"/>
                </a:lnTo>
                <a:lnTo>
                  <a:pt x="1250" y="404"/>
                </a:lnTo>
                <a:lnTo>
                  <a:pt x="1247" y="407"/>
                </a:lnTo>
                <a:lnTo>
                  <a:pt x="1237" y="411"/>
                </a:lnTo>
                <a:lnTo>
                  <a:pt x="1222" y="412"/>
                </a:lnTo>
                <a:lnTo>
                  <a:pt x="1222" y="414"/>
                </a:lnTo>
                <a:lnTo>
                  <a:pt x="1224" y="421"/>
                </a:lnTo>
                <a:lnTo>
                  <a:pt x="1225" y="428"/>
                </a:lnTo>
                <a:lnTo>
                  <a:pt x="1228" y="434"/>
                </a:lnTo>
                <a:lnTo>
                  <a:pt x="1232" y="451"/>
                </a:lnTo>
                <a:lnTo>
                  <a:pt x="1233" y="452"/>
                </a:lnTo>
                <a:lnTo>
                  <a:pt x="1237" y="453"/>
                </a:lnTo>
                <a:lnTo>
                  <a:pt x="1241" y="457"/>
                </a:lnTo>
                <a:lnTo>
                  <a:pt x="1244" y="460"/>
                </a:lnTo>
                <a:lnTo>
                  <a:pt x="1244" y="461"/>
                </a:lnTo>
                <a:lnTo>
                  <a:pt x="1243" y="465"/>
                </a:lnTo>
                <a:lnTo>
                  <a:pt x="1241" y="468"/>
                </a:lnTo>
                <a:lnTo>
                  <a:pt x="1234" y="470"/>
                </a:lnTo>
                <a:lnTo>
                  <a:pt x="1232" y="470"/>
                </a:lnTo>
                <a:lnTo>
                  <a:pt x="1225" y="472"/>
                </a:lnTo>
                <a:lnTo>
                  <a:pt x="1219" y="476"/>
                </a:lnTo>
                <a:lnTo>
                  <a:pt x="1216" y="489"/>
                </a:lnTo>
                <a:lnTo>
                  <a:pt x="1209" y="497"/>
                </a:lnTo>
                <a:lnTo>
                  <a:pt x="1206" y="499"/>
                </a:lnTo>
                <a:lnTo>
                  <a:pt x="1199" y="506"/>
                </a:lnTo>
                <a:lnTo>
                  <a:pt x="1188" y="516"/>
                </a:lnTo>
                <a:lnTo>
                  <a:pt x="1174" y="529"/>
                </a:lnTo>
                <a:lnTo>
                  <a:pt x="1159" y="543"/>
                </a:lnTo>
                <a:lnTo>
                  <a:pt x="1143" y="559"/>
                </a:lnTo>
                <a:lnTo>
                  <a:pt x="1126" y="575"/>
                </a:lnTo>
                <a:lnTo>
                  <a:pt x="1111" y="590"/>
                </a:lnTo>
                <a:lnTo>
                  <a:pt x="1110" y="591"/>
                </a:lnTo>
                <a:lnTo>
                  <a:pt x="1109" y="592"/>
                </a:lnTo>
                <a:lnTo>
                  <a:pt x="1106" y="596"/>
                </a:lnTo>
                <a:lnTo>
                  <a:pt x="1104" y="600"/>
                </a:lnTo>
                <a:lnTo>
                  <a:pt x="1102" y="606"/>
                </a:lnTo>
                <a:lnTo>
                  <a:pt x="1100" y="612"/>
                </a:lnTo>
                <a:lnTo>
                  <a:pt x="1098" y="620"/>
                </a:lnTo>
                <a:lnTo>
                  <a:pt x="1098" y="629"/>
                </a:lnTo>
                <a:lnTo>
                  <a:pt x="1098" y="630"/>
                </a:lnTo>
                <a:lnTo>
                  <a:pt x="1097" y="635"/>
                </a:lnTo>
                <a:lnTo>
                  <a:pt x="1097" y="640"/>
                </a:lnTo>
                <a:lnTo>
                  <a:pt x="1097" y="649"/>
                </a:lnTo>
                <a:lnTo>
                  <a:pt x="1100" y="658"/>
                </a:lnTo>
                <a:lnTo>
                  <a:pt x="1102" y="667"/>
                </a:lnTo>
                <a:lnTo>
                  <a:pt x="1106" y="678"/>
                </a:lnTo>
                <a:lnTo>
                  <a:pt x="1113" y="689"/>
                </a:lnTo>
                <a:lnTo>
                  <a:pt x="1116" y="691"/>
                </a:lnTo>
                <a:lnTo>
                  <a:pt x="1120" y="697"/>
                </a:lnTo>
                <a:lnTo>
                  <a:pt x="1127" y="707"/>
                </a:lnTo>
                <a:lnTo>
                  <a:pt x="1134" y="721"/>
                </a:lnTo>
                <a:lnTo>
                  <a:pt x="1140" y="737"/>
                </a:lnTo>
                <a:lnTo>
                  <a:pt x="1144" y="754"/>
                </a:lnTo>
                <a:lnTo>
                  <a:pt x="1145" y="775"/>
                </a:lnTo>
                <a:lnTo>
                  <a:pt x="1141" y="796"/>
                </a:lnTo>
                <a:lnTo>
                  <a:pt x="1141" y="797"/>
                </a:lnTo>
                <a:lnTo>
                  <a:pt x="1139" y="799"/>
                </a:lnTo>
                <a:lnTo>
                  <a:pt x="1136" y="803"/>
                </a:lnTo>
                <a:lnTo>
                  <a:pt x="1133" y="805"/>
                </a:lnTo>
                <a:lnTo>
                  <a:pt x="1127" y="806"/>
                </a:lnTo>
                <a:lnTo>
                  <a:pt x="1121" y="804"/>
                </a:lnTo>
                <a:lnTo>
                  <a:pt x="1114" y="798"/>
                </a:lnTo>
                <a:lnTo>
                  <a:pt x="1105" y="788"/>
                </a:lnTo>
                <a:lnTo>
                  <a:pt x="1103" y="786"/>
                </a:lnTo>
                <a:lnTo>
                  <a:pt x="1097" y="782"/>
                </a:lnTo>
                <a:lnTo>
                  <a:pt x="1089" y="775"/>
                </a:lnTo>
                <a:lnTo>
                  <a:pt x="1080" y="763"/>
                </a:lnTo>
                <a:lnTo>
                  <a:pt x="1071" y="751"/>
                </a:lnTo>
                <a:lnTo>
                  <a:pt x="1062" y="735"/>
                </a:lnTo>
                <a:lnTo>
                  <a:pt x="1056" y="715"/>
                </a:lnTo>
                <a:lnTo>
                  <a:pt x="1052" y="692"/>
                </a:lnTo>
                <a:lnTo>
                  <a:pt x="1052" y="690"/>
                </a:lnTo>
                <a:lnTo>
                  <a:pt x="1052" y="685"/>
                </a:lnTo>
                <a:lnTo>
                  <a:pt x="1051" y="678"/>
                </a:lnTo>
                <a:lnTo>
                  <a:pt x="1049" y="670"/>
                </a:lnTo>
                <a:lnTo>
                  <a:pt x="1046" y="663"/>
                </a:lnTo>
                <a:lnTo>
                  <a:pt x="1039" y="657"/>
                </a:lnTo>
                <a:lnTo>
                  <a:pt x="1030" y="652"/>
                </a:lnTo>
                <a:lnTo>
                  <a:pt x="1017" y="650"/>
                </a:lnTo>
                <a:lnTo>
                  <a:pt x="1012" y="649"/>
                </a:lnTo>
                <a:lnTo>
                  <a:pt x="999" y="647"/>
                </a:lnTo>
                <a:lnTo>
                  <a:pt x="980" y="645"/>
                </a:lnTo>
                <a:lnTo>
                  <a:pt x="958" y="643"/>
                </a:lnTo>
                <a:lnTo>
                  <a:pt x="935" y="642"/>
                </a:lnTo>
                <a:lnTo>
                  <a:pt x="915" y="640"/>
                </a:lnTo>
                <a:lnTo>
                  <a:pt x="899" y="643"/>
                </a:lnTo>
                <a:lnTo>
                  <a:pt x="889" y="646"/>
                </a:lnTo>
                <a:lnTo>
                  <a:pt x="889" y="647"/>
                </a:lnTo>
                <a:lnTo>
                  <a:pt x="888" y="649"/>
                </a:lnTo>
                <a:lnTo>
                  <a:pt x="886" y="652"/>
                </a:lnTo>
                <a:lnTo>
                  <a:pt x="881" y="654"/>
                </a:lnTo>
                <a:lnTo>
                  <a:pt x="872" y="658"/>
                </a:lnTo>
                <a:lnTo>
                  <a:pt x="858" y="661"/>
                </a:lnTo>
                <a:lnTo>
                  <a:pt x="838" y="662"/>
                </a:lnTo>
                <a:lnTo>
                  <a:pt x="811" y="663"/>
                </a:lnTo>
                <a:lnTo>
                  <a:pt x="809" y="663"/>
                </a:lnTo>
                <a:lnTo>
                  <a:pt x="803" y="662"/>
                </a:lnTo>
                <a:lnTo>
                  <a:pt x="795" y="661"/>
                </a:lnTo>
                <a:lnTo>
                  <a:pt x="785" y="661"/>
                </a:lnTo>
                <a:lnTo>
                  <a:pt x="773" y="662"/>
                </a:lnTo>
                <a:lnTo>
                  <a:pt x="762" y="666"/>
                </a:lnTo>
                <a:lnTo>
                  <a:pt x="752" y="670"/>
                </a:lnTo>
                <a:lnTo>
                  <a:pt x="744" y="678"/>
                </a:lnTo>
                <a:lnTo>
                  <a:pt x="708" y="696"/>
                </a:lnTo>
                <a:lnTo>
                  <a:pt x="684" y="731"/>
                </a:lnTo>
                <a:lnTo>
                  <a:pt x="685" y="736"/>
                </a:lnTo>
                <a:lnTo>
                  <a:pt x="687" y="746"/>
                </a:lnTo>
                <a:lnTo>
                  <a:pt x="687" y="757"/>
                </a:lnTo>
                <a:lnTo>
                  <a:pt x="680" y="763"/>
                </a:lnTo>
                <a:lnTo>
                  <a:pt x="678" y="762"/>
                </a:lnTo>
                <a:lnTo>
                  <a:pt x="674" y="760"/>
                </a:lnTo>
                <a:lnTo>
                  <a:pt x="667" y="757"/>
                </a:lnTo>
                <a:lnTo>
                  <a:pt x="657" y="750"/>
                </a:lnTo>
                <a:lnTo>
                  <a:pt x="647" y="742"/>
                </a:lnTo>
                <a:lnTo>
                  <a:pt x="637" y="730"/>
                </a:lnTo>
                <a:lnTo>
                  <a:pt x="626" y="716"/>
                </a:lnTo>
                <a:lnTo>
                  <a:pt x="616" y="699"/>
                </a:lnTo>
                <a:lnTo>
                  <a:pt x="615" y="698"/>
                </a:lnTo>
                <a:lnTo>
                  <a:pt x="613" y="695"/>
                </a:lnTo>
                <a:lnTo>
                  <a:pt x="608" y="689"/>
                </a:lnTo>
                <a:lnTo>
                  <a:pt x="604" y="683"/>
                </a:lnTo>
                <a:lnTo>
                  <a:pt x="597" y="678"/>
                </a:lnTo>
                <a:lnTo>
                  <a:pt x="590" y="674"/>
                </a:lnTo>
                <a:lnTo>
                  <a:pt x="582" y="672"/>
                </a:lnTo>
                <a:lnTo>
                  <a:pt x="574" y="672"/>
                </a:lnTo>
                <a:lnTo>
                  <a:pt x="573" y="673"/>
                </a:lnTo>
                <a:lnTo>
                  <a:pt x="570" y="674"/>
                </a:lnTo>
                <a:lnTo>
                  <a:pt x="567" y="676"/>
                </a:lnTo>
                <a:lnTo>
                  <a:pt x="562" y="678"/>
                </a:lnTo>
                <a:lnTo>
                  <a:pt x="555" y="680"/>
                </a:lnTo>
                <a:lnTo>
                  <a:pt x="548" y="678"/>
                </a:lnTo>
                <a:lnTo>
                  <a:pt x="540" y="676"/>
                </a:lnTo>
                <a:lnTo>
                  <a:pt x="531" y="672"/>
                </a:lnTo>
                <a:lnTo>
                  <a:pt x="529" y="670"/>
                </a:lnTo>
                <a:lnTo>
                  <a:pt x="524" y="667"/>
                </a:lnTo>
                <a:lnTo>
                  <a:pt x="516" y="661"/>
                </a:lnTo>
                <a:lnTo>
                  <a:pt x="508" y="653"/>
                </a:lnTo>
                <a:lnTo>
                  <a:pt x="499" y="642"/>
                </a:lnTo>
                <a:lnTo>
                  <a:pt x="491" y="629"/>
                </a:lnTo>
                <a:lnTo>
                  <a:pt x="485" y="614"/>
                </a:lnTo>
                <a:lnTo>
                  <a:pt x="482" y="597"/>
                </a:lnTo>
                <a:lnTo>
                  <a:pt x="481" y="596"/>
                </a:lnTo>
                <a:lnTo>
                  <a:pt x="476" y="595"/>
                </a:lnTo>
                <a:lnTo>
                  <a:pt x="469" y="592"/>
                </a:lnTo>
                <a:lnTo>
                  <a:pt x="462" y="590"/>
                </a:lnTo>
                <a:lnTo>
                  <a:pt x="453" y="589"/>
                </a:lnTo>
                <a:lnTo>
                  <a:pt x="444" y="589"/>
                </a:lnTo>
                <a:lnTo>
                  <a:pt x="436" y="591"/>
                </a:lnTo>
                <a:lnTo>
                  <a:pt x="428" y="597"/>
                </a:lnTo>
                <a:lnTo>
                  <a:pt x="427" y="598"/>
                </a:lnTo>
                <a:lnTo>
                  <a:pt x="423" y="600"/>
                </a:lnTo>
                <a:lnTo>
                  <a:pt x="418" y="603"/>
                </a:lnTo>
                <a:lnTo>
                  <a:pt x="411" y="606"/>
                </a:lnTo>
                <a:lnTo>
                  <a:pt x="401" y="609"/>
                </a:lnTo>
                <a:lnTo>
                  <a:pt x="390" y="612"/>
                </a:lnTo>
                <a:lnTo>
                  <a:pt x="376" y="612"/>
                </a:lnTo>
                <a:lnTo>
                  <a:pt x="361" y="611"/>
                </a:lnTo>
                <a:lnTo>
                  <a:pt x="358" y="609"/>
                </a:lnTo>
                <a:lnTo>
                  <a:pt x="349" y="608"/>
                </a:lnTo>
                <a:lnTo>
                  <a:pt x="335" y="605"/>
                </a:lnTo>
                <a:lnTo>
                  <a:pt x="319" y="601"/>
                </a:lnTo>
                <a:lnTo>
                  <a:pt x="302" y="597"/>
                </a:lnTo>
                <a:lnTo>
                  <a:pt x="284" y="591"/>
                </a:lnTo>
                <a:lnTo>
                  <a:pt x="271" y="585"/>
                </a:lnTo>
                <a:lnTo>
                  <a:pt x="261" y="578"/>
                </a:lnTo>
                <a:lnTo>
                  <a:pt x="260" y="577"/>
                </a:lnTo>
                <a:lnTo>
                  <a:pt x="258" y="576"/>
                </a:lnTo>
                <a:lnTo>
                  <a:pt x="253" y="574"/>
                </a:lnTo>
                <a:lnTo>
                  <a:pt x="246" y="572"/>
                </a:lnTo>
                <a:lnTo>
                  <a:pt x="237" y="573"/>
                </a:lnTo>
                <a:lnTo>
                  <a:pt x="226" y="575"/>
                </a:lnTo>
                <a:lnTo>
                  <a:pt x="212" y="581"/>
                </a:lnTo>
                <a:lnTo>
                  <a:pt x="195" y="590"/>
                </a:lnTo>
                <a:lnTo>
                  <a:pt x="194" y="588"/>
                </a:lnTo>
                <a:lnTo>
                  <a:pt x="191" y="582"/>
                </a:lnTo>
                <a:lnTo>
                  <a:pt x="188" y="573"/>
                </a:lnTo>
                <a:lnTo>
                  <a:pt x="182" y="562"/>
                </a:lnTo>
                <a:lnTo>
                  <a:pt x="175" y="551"/>
                </a:lnTo>
                <a:lnTo>
                  <a:pt x="167" y="542"/>
                </a:lnTo>
                <a:lnTo>
                  <a:pt x="159" y="534"/>
                </a:lnTo>
                <a:lnTo>
                  <a:pt x="149" y="529"/>
                </a:lnTo>
                <a:lnTo>
                  <a:pt x="148" y="529"/>
                </a:lnTo>
                <a:lnTo>
                  <a:pt x="144" y="528"/>
                </a:lnTo>
                <a:lnTo>
                  <a:pt x="139" y="527"/>
                </a:lnTo>
                <a:lnTo>
                  <a:pt x="130" y="523"/>
                </a:lnTo>
                <a:lnTo>
                  <a:pt x="122" y="518"/>
                </a:lnTo>
                <a:lnTo>
                  <a:pt x="112" y="509"/>
                </a:lnTo>
                <a:lnTo>
                  <a:pt x="102" y="498"/>
                </a:lnTo>
                <a:lnTo>
                  <a:pt x="91" y="483"/>
                </a:lnTo>
                <a:lnTo>
                  <a:pt x="88" y="480"/>
                </a:lnTo>
                <a:lnTo>
                  <a:pt x="80" y="469"/>
                </a:lnTo>
                <a:lnTo>
                  <a:pt x="67" y="453"/>
                </a:lnTo>
                <a:lnTo>
                  <a:pt x="52" y="432"/>
                </a:lnTo>
                <a:lnTo>
                  <a:pt x="37" y="407"/>
                </a:lnTo>
                <a:lnTo>
                  <a:pt x="24" y="378"/>
                </a:lnTo>
                <a:lnTo>
                  <a:pt x="13" y="346"/>
                </a:lnTo>
                <a:lnTo>
                  <a:pt x="6" y="313"/>
                </a:lnTo>
                <a:lnTo>
                  <a:pt x="5" y="308"/>
                </a:lnTo>
                <a:lnTo>
                  <a:pt x="4" y="297"/>
                </a:lnTo>
                <a:lnTo>
                  <a:pt x="2" y="281"/>
                </a:lnTo>
                <a:lnTo>
                  <a:pt x="1" y="262"/>
                </a:lnTo>
                <a:lnTo>
                  <a:pt x="0" y="243"/>
                </a:lnTo>
                <a:lnTo>
                  <a:pt x="1" y="226"/>
                </a:lnTo>
                <a:lnTo>
                  <a:pt x="4" y="213"/>
                </a:lnTo>
                <a:lnTo>
                  <a:pt x="10" y="206"/>
                </a:lnTo>
                <a:lnTo>
                  <a:pt x="11" y="205"/>
                </a:lnTo>
                <a:lnTo>
                  <a:pt x="13" y="204"/>
                </a:lnTo>
                <a:lnTo>
                  <a:pt x="16" y="200"/>
                </a:lnTo>
                <a:lnTo>
                  <a:pt x="19" y="195"/>
                </a:lnTo>
                <a:lnTo>
                  <a:pt x="21" y="189"/>
                </a:lnTo>
                <a:lnTo>
                  <a:pt x="23" y="181"/>
                </a:lnTo>
                <a:lnTo>
                  <a:pt x="20" y="172"/>
                </a:lnTo>
                <a:lnTo>
                  <a:pt x="17" y="160"/>
                </a:lnTo>
                <a:lnTo>
                  <a:pt x="17" y="155"/>
                </a:lnTo>
                <a:lnTo>
                  <a:pt x="16" y="145"/>
                </a:lnTo>
                <a:lnTo>
                  <a:pt x="15" y="128"/>
                </a:lnTo>
                <a:lnTo>
                  <a:pt x="13" y="108"/>
                </a:lnTo>
                <a:lnTo>
                  <a:pt x="12" y="88"/>
                </a:lnTo>
                <a:lnTo>
                  <a:pt x="11" y="68"/>
                </a:lnTo>
                <a:lnTo>
                  <a:pt x="10" y="52"/>
                </a:lnTo>
                <a:lnTo>
                  <a:pt x="10" y="39"/>
                </a:lnTo>
                <a:lnTo>
                  <a:pt x="15" y="41"/>
                </a:lnTo>
                <a:lnTo>
                  <a:pt x="25" y="42"/>
                </a:lnTo>
                <a:lnTo>
                  <a:pt x="34" y="39"/>
                </a:lnTo>
                <a:lnTo>
                  <a:pt x="39" y="29"/>
                </a:lnTo>
                <a:lnTo>
                  <a:pt x="39" y="0"/>
                </a:lnTo>
                <a:lnTo>
                  <a:pt x="759" y="0"/>
                </a:lnTo>
                <a:lnTo>
                  <a:pt x="783" y="21"/>
                </a:lnTo>
                <a:lnTo>
                  <a:pt x="829" y="26"/>
                </a:lnTo>
                <a:lnTo>
                  <a:pt x="832" y="31"/>
                </a:lnTo>
                <a:lnTo>
                  <a:pt x="838" y="35"/>
                </a:lnTo>
                <a:lnTo>
                  <a:pt x="844" y="37"/>
                </a:lnTo>
                <a:lnTo>
                  <a:pt x="849" y="39"/>
                </a:lnTo>
                <a:lnTo>
                  <a:pt x="855" y="39"/>
                </a:lnTo>
                <a:lnTo>
                  <a:pt x="860" y="39"/>
                </a:lnTo>
                <a:lnTo>
                  <a:pt x="863" y="39"/>
                </a:lnTo>
                <a:lnTo>
                  <a:pt x="864" y="39"/>
                </a:lnTo>
                <a:lnTo>
                  <a:pt x="863" y="42"/>
                </a:lnTo>
                <a:lnTo>
                  <a:pt x="861" y="47"/>
                </a:lnTo>
                <a:lnTo>
                  <a:pt x="855" y="55"/>
                </a:lnTo>
                <a:lnTo>
                  <a:pt x="847" y="64"/>
                </a:lnTo>
                <a:lnTo>
                  <a:pt x="841" y="68"/>
                </a:lnTo>
                <a:lnTo>
                  <a:pt x="837" y="72"/>
                </a:lnTo>
                <a:lnTo>
                  <a:pt x="832" y="76"/>
                </a:lnTo>
                <a:lnTo>
                  <a:pt x="830" y="80"/>
                </a:lnTo>
                <a:lnTo>
                  <a:pt x="830" y="82"/>
                </a:lnTo>
                <a:lnTo>
                  <a:pt x="833" y="85"/>
                </a:lnTo>
                <a:lnTo>
                  <a:pt x="841" y="88"/>
                </a:lnTo>
                <a:lnTo>
                  <a:pt x="854" y="89"/>
                </a:lnTo>
                <a:lnTo>
                  <a:pt x="856" y="89"/>
                </a:lnTo>
                <a:lnTo>
                  <a:pt x="862" y="89"/>
                </a:lnTo>
                <a:lnTo>
                  <a:pt x="871" y="89"/>
                </a:lnTo>
                <a:lnTo>
                  <a:pt x="883" y="89"/>
                </a:lnTo>
                <a:lnTo>
                  <a:pt x="894" y="87"/>
                </a:lnTo>
                <a:lnTo>
                  <a:pt x="907" y="84"/>
                </a:lnTo>
                <a:lnTo>
                  <a:pt x="917" y="81"/>
                </a:lnTo>
                <a:lnTo>
                  <a:pt x="925" y="75"/>
                </a:lnTo>
                <a:lnTo>
                  <a:pt x="926" y="76"/>
                </a:lnTo>
                <a:lnTo>
                  <a:pt x="928" y="78"/>
                </a:lnTo>
                <a:lnTo>
                  <a:pt x="933" y="80"/>
                </a:lnTo>
                <a:lnTo>
                  <a:pt x="938" y="82"/>
                </a:lnTo>
                <a:lnTo>
                  <a:pt x="945" y="84"/>
                </a:lnTo>
                <a:lnTo>
                  <a:pt x="954" y="85"/>
                </a:lnTo>
                <a:lnTo>
                  <a:pt x="964" y="85"/>
                </a:lnTo>
                <a:lnTo>
                  <a:pt x="965" y="85"/>
                </a:lnTo>
                <a:lnTo>
                  <a:pt x="969" y="83"/>
                </a:lnTo>
                <a:lnTo>
                  <a:pt x="973" y="82"/>
                </a:lnTo>
                <a:lnTo>
                  <a:pt x="980" y="81"/>
                </a:lnTo>
                <a:lnTo>
                  <a:pt x="986" y="80"/>
                </a:lnTo>
                <a:lnTo>
                  <a:pt x="993" y="81"/>
                </a:lnTo>
                <a:lnTo>
                  <a:pt x="999" y="84"/>
                </a:lnTo>
                <a:lnTo>
                  <a:pt x="1003" y="89"/>
                </a:lnTo>
                <a:lnTo>
                  <a:pt x="1003" y="92"/>
                </a:lnTo>
                <a:lnTo>
                  <a:pt x="1001" y="101"/>
                </a:lnTo>
                <a:lnTo>
                  <a:pt x="994" y="112"/>
                </a:lnTo>
                <a:lnTo>
                  <a:pt x="978" y="118"/>
                </a:lnTo>
                <a:lnTo>
                  <a:pt x="977" y="118"/>
                </a:lnTo>
                <a:lnTo>
                  <a:pt x="973" y="115"/>
                </a:lnTo>
                <a:lnTo>
                  <a:pt x="968" y="115"/>
                </a:lnTo>
                <a:lnTo>
                  <a:pt x="961" y="115"/>
                </a:lnTo>
                <a:lnTo>
                  <a:pt x="954" y="116"/>
                </a:lnTo>
                <a:lnTo>
                  <a:pt x="948" y="121"/>
                </a:lnTo>
                <a:lnTo>
                  <a:pt x="942" y="129"/>
                </a:lnTo>
                <a:lnTo>
                  <a:pt x="939" y="142"/>
                </a:lnTo>
                <a:lnTo>
                  <a:pt x="940" y="142"/>
                </a:lnTo>
                <a:lnTo>
                  <a:pt x="942" y="144"/>
                </a:lnTo>
                <a:lnTo>
                  <a:pt x="945" y="146"/>
                </a:lnTo>
                <a:lnTo>
                  <a:pt x="948" y="151"/>
                </a:lnTo>
                <a:lnTo>
                  <a:pt x="950" y="155"/>
                </a:lnTo>
                <a:lnTo>
                  <a:pt x="951" y="161"/>
                </a:lnTo>
                <a:lnTo>
                  <a:pt x="949" y="169"/>
                </a:lnTo>
                <a:lnTo>
                  <a:pt x="946" y="177"/>
                </a:lnTo>
                <a:lnTo>
                  <a:pt x="945" y="181"/>
                </a:lnTo>
                <a:lnTo>
                  <a:pt x="942" y="189"/>
                </a:lnTo>
                <a:lnTo>
                  <a:pt x="939" y="200"/>
                </a:lnTo>
                <a:lnTo>
                  <a:pt x="935" y="215"/>
                </a:lnTo>
                <a:lnTo>
                  <a:pt x="933" y="230"/>
                </a:lnTo>
                <a:lnTo>
                  <a:pt x="933" y="245"/>
                </a:lnTo>
                <a:lnTo>
                  <a:pt x="935" y="258"/>
                </a:lnTo>
                <a:lnTo>
                  <a:pt x="942" y="267"/>
                </a:lnTo>
                <a:lnTo>
                  <a:pt x="943" y="267"/>
                </a:lnTo>
                <a:lnTo>
                  <a:pt x="947" y="266"/>
                </a:lnTo>
                <a:lnTo>
                  <a:pt x="953" y="264"/>
                </a:lnTo>
                <a:lnTo>
                  <a:pt x="958" y="259"/>
                </a:lnTo>
                <a:lnTo>
                  <a:pt x="965" y="252"/>
                </a:lnTo>
                <a:lnTo>
                  <a:pt x="971" y="244"/>
                </a:lnTo>
                <a:lnTo>
                  <a:pt x="976" y="231"/>
                </a:lnTo>
                <a:lnTo>
                  <a:pt x="978" y="216"/>
                </a:lnTo>
                <a:lnTo>
                  <a:pt x="985" y="164"/>
                </a:lnTo>
                <a:lnTo>
                  <a:pt x="996" y="157"/>
                </a:lnTo>
                <a:lnTo>
                  <a:pt x="996" y="155"/>
                </a:lnTo>
                <a:lnTo>
                  <a:pt x="997" y="151"/>
                </a:lnTo>
                <a:lnTo>
                  <a:pt x="999" y="145"/>
                </a:lnTo>
                <a:lnTo>
                  <a:pt x="1000" y="138"/>
                </a:lnTo>
                <a:lnTo>
                  <a:pt x="1002" y="131"/>
                </a:lnTo>
                <a:lnTo>
                  <a:pt x="1005" y="127"/>
                </a:lnTo>
                <a:lnTo>
                  <a:pt x="1009" y="123"/>
                </a:lnTo>
                <a:lnTo>
                  <a:pt x="1013" y="124"/>
                </a:lnTo>
                <a:lnTo>
                  <a:pt x="1015" y="124"/>
                </a:lnTo>
                <a:lnTo>
                  <a:pt x="1019" y="124"/>
                </a:lnTo>
                <a:lnTo>
                  <a:pt x="1025" y="124"/>
                </a:lnTo>
                <a:lnTo>
                  <a:pt x="1031" y="126"/>
                </a:lnTo>
                <a:lnTo>
                  <a:pt x="1036" y="128"/>
                </a:lnTo>
                <a:lnTo>
                  <a:pt x="1042" y="134"/>
                </a:lnTo>
                <a:lnTo>
                  <a:pt x="1046" y="142"/>
                </a:lnTo>
                <a:lnTo>
                  <a:pt x="1046" y="153"/>
                </a:lnTo>
                <a:lnTo>
                  <a:pt x="1039" y="173"/>
                </a:lnTo>
                <a:lnTo>
                  <a:pt x="1038" y="175"/>
                </a:lnTo>
                <a:lnTo>
                  <a:pt x="1035" y="178"/>
                </a:lnTo>
                <a:lnTo>
                  <a:pt x="1035" y="182"/>
                </a:lnTo>
                <a:lnTo>
                  <a:pt x="1039" y="184"/>
                </a:lnTo>
                <a:lnTo>
                  <a:pt x="1044" y="182"/>
                </a:lnTo>
                <a:lnTo>
                  <a:pt x="1049" y="178"/>
                </a:lnTo>
                <a:lnTo>
                  <a:pt x="1051" y="176"/>
                </a:lnTo>
                <a:lnTo>
                  <a:pt x="1055" y="177"/>
                </a:lnTo>
                <a:lnTo>
                  <a:pt x="1058" y="183"/>
                </a:lnTo>
                <a:lnTo>
                  <a:pt x="1064" y="191"/>
                </a:lnTo>
                <a:lnTo>
                  <a:pt x="1069" y="199"/>
                </a:lnTo>
                <a:lnTo>
                  <a:pt x="1071" y="207"/>
                </a:lnTo>
                <a:lnTo>
                  <a:pt x="1071" y="216"/>
                </a:lnTo>
                <a:lnTo>
                  <a:pt x="1070" y="226"/>
                </a:lnTo>
                <a:lnTo>
                  <a:pt x="1069" y="235"/>
                </a:lnTo>
                <a:lnTo>
                  <a:pt x="1067" y="239"/>
                </a:lnTo>
                <a:lnTo>
                  <a:pt x="1066" y="244"/>
                </a:lnTo>
                <a:lnTo>
                  <a:pt x="1066" y="250"/>
                </a:lnTo>
                <a:lnTo>
                  <a:pt x="1069" y="253"/>
                </a:lnTo>
                <a:lnTo>
                  <a:pt x="1077" y="254"/>
                </a:lnTo>
                <a:lnTo>
                  <a:pt x="1082" y="254"/>
                </a:lnTo>
                <a:lnTo>
                  <a:pt x="1089" y="254"/>
                </a:lnTo>
                <a:lnTo>
                  <a:pt x="1096" y="254"/>
                </a:lnTo>
                <a:lnTo>
                  <a:pt x="1104" y="254"/>
                </a:lnTo>
                <a:lnTo>
                  <a:pt x="1112" y="254"/>
                </a:lnTo>
                <a:lnTo>
                  <a:pt x="1119" y="254"/>
                </a:lnTo>
                <a:lnTo>
                  <a:pt x="1126" y="253"/>
                </a:lnTo>
                <a:lnTo>
                  <a:pt x="1132" y="252"/>
                </a:lnTo>
                <a:lnTo>
                  <a:pt x="1139" y="249"/>
                </a:lnTo>
                <a:lnTo>
                  <a:pt x="1147" y="244"/>
                </a:lnTo>
                <a:lnTo>
                  <a:pt x="1156" y="237"/>
                </a:lnTo>
                <a:lnTo>
                  <a:pt x="1164" y="230"/>
                </a:lnTo>
                <a:lnTo>
                  <a:pt x="1172" y="223"/>
                </a:lnTo>
                <a:lnTo>
                  <a:pt x="1178" y="216"/>
                </a:lnTo>
                <a:lnTo>
                  <a:pt x="1182" y="211"/>
                </a:lnTo>
                <a:lnTo>
                  <a:pt x="1183" y="207"/>
                </a:lnTo>
                <a:lnTo>
                  <a:pt x="1182" y="203"/>
                </a:lnTo>
                <a:lnTo>
                  <a:pt x="1182" y="199"/>
                </a:lnTo>
                <a:lnTo>
                  <a:pt x="1182" y="196"/>
                </a:lnTo>
                <a:lnTo>
                  <a:pt x="1185" y="192"/>
                </a:lnTo>
                <a:lnTo>
                  <a:pt x="1187" y="190"/>
                </a:lnTo>
                <a:lnTo>
                  <a:pt x="1191" y="188"/>
                </a:lnTo>
                <a:lnTo>
                  <a:pt x="1197" y="185"/>
                </a:lnTo>
                <a:lnTo>
                  <a:pt x="1204" y="183"/>
                </a:lnTo>
                <a:lnTo>
                  <a:pt x="1212" y="181"/>
                </a:lnTo>
                <a:lnTo>
                  <a:pt x="1220" y="178"/>
                </a:lnTo>
                <a:lnTo>
                  <a:pt x="1228" y="177"/>
                </a:lnTo>
                <a:lnTo>
                  <a:pt x="1236" y="177"/>
                </a:lnTo>
                <a:lnTo>
                  <a:pt x="1243" y="176"/>
                </a:lnTo>
                <a:lnTo>
                  <a:pt x="1250" y="174"/>
                </a:lnTo>
                <a:lnTo>
                  <a:pt x="1256" y="172"/>
                </a:lnTo>
                <a:lnTo>
                  <a:pt x="1261" y="167"/>
                </a:lnTo>
                <a:lnTo>
                  <a:pt x="1266" y="162"/>
                </a:lnTo>
                <a:lnTo>
                  <a:pt x="1269" y="158"/>
                </a:lnTo>
                <a:lnTo>
                  <a:pt x="1273" y="153"/>
                </a:lnTo>
                <a:lnTo>
                  <a:pt x="1275" y="150"/>
                </a:lnTo>
              </a:path>
            </a:pathLst>
          </a:custGeom>
          <a:solidFill>
            <a:schemeClr val="bg1"/>
          </a:solidFill>
          <a:ln w="0">
            <a:solidFill>
              <a:schemeClr val="bg1"/>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grpSp>
        <p:nvGrpSpPr>
          <p:cNvPr id="24741" name="Group 165"/>
          <p:cNvGrpSpPr>
            <a:grpSpLocks/>
          </p:cNvGrpSpPr>
          <p:nvPr/>
        </p:nvGrpSpPr>
        <p:grpSpPr bwMode="auto">
          <a:xfrm>
            <a:off x="4157665" y="2662289"/>
            <a:ext cx="3844925" cy="2776537"/>
            <a:chOff x="2619" y="1149"/>
            <a:chExt cx="2422" cy="1749"/>
          </a:xfrm>
        </p:grpSpPr>
        <p:sp>
          <p:nvSpPr>
            <p:cNvPr id="24962" name="Freeform 166"/>
            <p:cNvSpPr>
              <a:spLocks/>
            </p:cNvSpPr>
            <p:nvPr/>
          </p:nvSpPr>
          <p:spPr bwMode="auto">
            <a:xfrm>
              <a:off x="3574" y="1342"/>
              <a:ext cx="75" cy="185"/>
            </a:xfrm>
            <a:custGeom>
              <a:avLst/>
              <a:gdLst>
                <a:gd name="T0" fmla="*/ 0 w 167"/>
                <a:gd name="T1" fmla="*/ 1 h 370"/>
                <a:gd name="T2" fmla="*/ 0 w 167"/>
                <a:gd name="T3" fmla="*/ 1 h 370"/>
                <a:gd name="T4" fmla="*/ 0 w 167"/>
                <a:gd name="T5" fmla="*/ 0 h 370"/>
                <a:gd name="T6" fmla="*/ 0 w 167"/>
                <a:gd name="T7" fmla="*/ 1 h 370"/>
                <a:gd name="T8" fmla="*/ 0 w 167"/>
                <a:gd name="T9" fmla="*/ 1 h 370"/>
                <a:gd name="T10" fmla="*/ 0 w 167"/>
                <a:gd name="T11" fmla="*/ 1 h 370"/>
                <a:gd name="T12" fmla="*/ 0 w 167"/>
                <a:gd name="T13" fmla="*/ 1 h 370"/>
                <a:gd name="T14" fmla="*/ 0 w 167"/>
                <a:gd name="T15" fmla="*/ 1 h 370"/>
                <a:gd name="T16" fmla="*/ 0 w 167"/>
                <a:gd name="T17" fmla="*/ 1 h 370"/>
                <a:gd name="T18" fmla="*/ 0 w 167"/>
                <a:gd name="T19" fmla="*/ 1 h 370"/>
                <a:gd name="T20" fmla="*/ 0 w 167"/>
                <a:gd name="T21" fmla="*/ 1 h 370"/>
                <a:gd name="T22" fmla="*/ 0 w 167"/>
                <a:gd name="T23" fmla="*/ 1 h 370"/>
                <a:gd name="T24" fmla="*/ 0 w 167"/>
                <a:gd name="T25" fmla="*/ 1 h 370"/>
                <a:gd name="T26" fmla="*/ 0 w 167"/>
                <a:gd name="T27" fmla="*/ 1 h 370"/>
                <a:gd name="T28" fmla="*/ 0 w 167"/>
                <a:gd name="T29" fmla="*/ 1 h 370"/>
                <a:gd name="T30" fmla="*/ 0 w 167"/>
                <a:gd name="T31" fmla="*/ 1 h 370"/>
                <a:gd name="T32" fmla="*/ 0 w 167"/>
                <a:gd name="T33" fmla="*/ 1 h 370"/>
                <a:gd name="T34" fmla="*/ 0 w 167"/>
                <a:gd name="T35" fmla="*/ 1 h 370"/>
                <a:gd name="T36" fmla="*/ 0 w 167"/>
                <a:gd name="T37" fmla="*/ 1 h 370"/>
                <a:gd name="T38" fmla="*/ 0 w 167"/>
                <a:gd name="T39" fmla="*/ 1 h 370"/>
                <a:gd name="T40" fmla="*/ 0 w 167"/>
                <a:gd name="T41" fmla="*/ 1 h 370"/>
                <a:gd name="T42" fmla="*/ 0 w 167"/>
                <a:gd name="T43" fmla="*/ 1 h 370"/>
                <a:gd name="T44" fmla="*/ 0 w 167"/>
                <a:gd name="T45" fmla="*/ 1 h 370"/>
                <a:gd name="T46" fmla="*/ 0 w 167"/>
                <a:gd name="T47" fmla="*/ 1 h 370"/>
                <a:gd name="T48" fmla="*/ 0 w 167"/>
                <a:gd name="T49" fmla="*/ 1 h 370"/>
                <a:gd name="T50" fmla="*/ 0 w 167"/>
                <a:gd name="T51" fmla="*/ 1 h 370"/>
                <a:gd name="T52" fmla="*/ 0 w 167"/>
                <a:gd name="T53" fmla="*/ 1 h 370"/>
                <a:gd name="T54" fmla="*/ 0 w 167"/>
                <a:gd name="T55" fmla="*/ 1 h 370"/>
                <a:gd name="T56" fmla="*/ 0 w 167"/>
                <a:gd name="T57" fmla="*/ 1 h 370"/>
                <a:gd name="T58" fmla="*/ 0 w 167"/>
                <a:gd name="T59" fmla="*/ 1 h 370"/>
                <a:gd name="T60" fmla="*/ 0 w 167"/>
                <a:gd name="T61" fmla="*/ 1 h 370"/>
                <a:gd name="T62" fmla="*/ 0 w 167"/>
                <a:gd name="T63" fmla="*/ 1 h 370"/>
                <a:gd name="T64" fmla="*/ 0 w 167"/>
                <a:gd name="T65" fmla="*/ 1 h 370"/>
                <a:gd name="T66" fmla="*/ 0 w 167"/>
                <a:gd name="T67" fmla="*/ 1 h 370"/>
                <a:gd name="T68" fmla="*/ 0 w 167"/>
                <a:gd name="T69" fmla="*/ 1 h 370"/>
                <a:gd name="T70" fmla="*/ 0 w 167"/>
                <a:gd name="T71" fmla="*/ 1 h 37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67"/>
                <a:gd name="T109" fmla="*/ 0 h 370"/>
                <a:gd name="T110" fmla="*/ 167 w 167"/>
                <a:gd name="T111" fmla="*/ 370 h 37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67" h="370">
                  <a:moveTo>
                    <a:pt x="148" y="18"/>
                  </a:moveTo>
                  <a:lnTo>
                    <a:pt x="148" y="16"/>
                  </a:lnTo>
                  <a:lnTo>
                    <a:pt x="148" y="12"/>
                  </a:lnTo>
                  <a:lnTo>
                    <a:pt x="147" y="7"/>
                  </a:lnTo>
                  <a:lnTo>
                    <a:pt x="146" y="3"/>
                  </a:lnTo>
                  <a:lnTo>
                    <a:pt x="142" y="0"/>
                  </a:lnTo>
                  <a:lnTo>
                    <a:pt x="139" y="0"/>
                  </a:lnTo>
                  <a:lnTo>
                    <a:pt x="132" y="6"/>
                  </a:lnTo>
                  <a:lnTo>
                    <a:pt x="124" y="16"/>
                  </a:lnTo>
                  <a:lnTo>
                    <a:pt x="115" y="29"/>
                  </a:lnTo>
                  <a:lnTo>
                    <a:pt x="104" y="39"/>
                  </a:lnTo>
                  <a:lnTo>
                    <a:pt x="95" y="49"/>
                  </a:lnTo>
                  <a:lnTo>
                    <a:pt x="86" y="54"/>
                  </a:lnTo>
                  <a:lnTo>
                    <a:pt x="78" y="60"/>
                  </a:lnTo>
                  <a:lnTo>
                    <a:pt x="71" y="64"/>
                  </a:lnTo>
                  <a:lnTo>
                    <a:pt x="66" y="65"/>
                  </a:lnTo>
                  <a:lnTo>
                    <a:pt x="65" y="66"/>
                  </a:lnTo>
                  <a:lnTo>
                    <a:pt x="16" y="178"/>
                  </a:lnTo>
                  <a:lnTo>
                    <a:pt x="1" y="231"/>
                  </a:lnTo>
                  <a:lnTo>
                    <a:pt x="3" y="250"/>
                  </a:lnTo>
                  <a:lnTo>
                    <a:pt x="0" y="294"/>
                  </a:lnTo>
                  <a:lnTo>
                    <a:pt x="2" y="294"/>
                  </a:lnTo>
                  <a:lnTo>
                    <a:pt x="5" y="297"/>
                  </a:lnTo>
                  <a:lnTo>
                    <a:pt x="9" y="304"/>
                  </a:lnTo>
                  <a:lnTo>
                    <a:pt x="8" y="315"/>
                  </a:lnTo>
                  <a:lnTo>
                    <a:pt x="5" y="323"/>
                  </a:lnTo>
                  <a:lnTo>
                    <a:pt x="4" y="330"/>
                  </a:lnTo>
                  <a:lnTo>
                    <a:pt x="4" y="337"/>
                  </a:lnTo>
                  <a:lnTo>
                    <a:pt x="5" y="344"/>
                  </a:lnTo>
                  <a:lnTo>
                    <a:pt x="8" y="348"/>
                  </a:lnTo>
                  <a:lnTo>
                    <a:pt x="12" y="353"/>
                  </a:lnTo>
                  <a:lnTo>
                    <a:pt x="18" y="355"/>
                  </a:lnTo>
                  <a:lnTo>
                    <a:pt x="26" y="357"/>
                  </a:lnTo>
                  <a:lnTo>
                    <a:pt x="41" y="359"/>
                  </a:lnTo>
                  <a:lnTo>
                    <a:pt x="49" y="362"/>
                  </a:lnTo>
                  <a:lnTo>
                    <a:pt x="54" y="367"/>
                  </a:lnTo>
                  <a:lnTo>
                    <a:pt x="55" y="369"/>
                  </a:lnTo>
                  <a:lnTo>
                    <a:pt x="79" y="370"/>
                  </a:lnTo>
                  <a:lnTo>
                    <a:pt x="82" y="370"/>
                  </a:lnTo>
                  <a:lnTo>
                    <a:pt x="88" y="368"/>
                  </a:lnTo>
                  <a:lnTo>
                    <a:pt x="95" y="363"/>
                  </a:lnTo>
                  <a:lnTo>
                    <a:pt x="97" y="354"/>
                  </a:lnTo>
                  <a:lnTo>
                    <a:pt x="94" y="346"/>
                  </a:lnTo>
                  <a:lnTo>
                    <a:pt x="87" y="340"/>
                  </a:lnTo>
                  <a:lnTo>
                    <a:pt x="80" y="338"/>
                  </a:lnTo>
                  <a:lnTo>
                    <a:pt x="77" y="338"/>
                  </a:lnTo>
                  <a:lnTo>
                    <a:pt x="59" y="315"/>
                  </a:lnTo>
                  <a:lnTo>
                    <a:pt x="58" y="312"/>
                  </a:lnTo>
                  <a:lnTo>
                    <a:pt x="56" y="303"/>
                  </a:lnTo>
                  <a:lnTo>
                    <a:pt x="53" y="288"/>
                  </a:lnTo>
                  <a:lnTo>
                    <a:pt x="49" y="270"/>
                  </a:lnTo>
                  <a:lnTo>
                    <a:pt x="48" y="252"/>
                  </a:lnTo>
                  <a:lnTo>
                    <a:pt x="50" y="232"/>
                  </a:lnTo>
                  <a:lnTo>
                    <a:pt x="55" y="215"/>
                  </a:lnTo>
                  <a:lnTo>
                    <a:pt x="65" y="199"/>
                  </a:lnTo>
                  <a:lnTo>
                    <a:pt x="65" y="198"/>
                  </a:lnTo>
                  <a:lnTo>
                    <a:pt x="64" y="195"/>
                  </a:lnTo>
                  <a:lnTo>
                    <a:pt x="63" y="190"/>
                  </a:lnTo>
                  <a:lnTo>
                    <a:pt x="63" y="184"/>
                  </a:lnTo>
                  <a:lnTo>
                    <a:pt x="64" y="176"/>
                  </a:lnTo>
                  <a:lnTo>
                    <a:pt x="66" y="168"/>
                  </a:lnTo>
                  <a:lnTo>
                    <a:pt x="71" y="160"/>
                  </a:lnTo>
                  <a:lnTo>
                    <a:pt x="78" y="152"/>
                  </a:lnTo>
                  <a:lnTo>
                    <a:pt x="85" y="143"/>
                  </a:lnTo>
                  <a:lnTo>
                    <a:pt x="93" y="131"/>
                  </a:lnTo>
                  <a:lnTo>
                    <a:pt x="100" y="118"/>
                  </a:lnTo>
                  <a:lnTo>
                    <a:pt x="109" y="103"/>
                  </a:lnTo>
                  <a:lnTo>
                    <a:pt x="119" y="88"/>
                  </a:lnTo>
                  <a:lnTo>
                    <a:pt x="132" y="73"/>
                  </a:lnTo>
                  <a:lnTo>
                    <a:pt x="148" y="58"/>
                  </a:lnTo>
                  <a:lnTo>
                    <a:pt x="167" y="44"/>
                  </a:lnTo>
                  <a:lnTo>
                    <a:pt x="148" y="1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4963" name="Freeform 167"/>
            <p:cNvSpPr>
              <a:spLocks/>
            </p:cNvSpPr>
            <p:nvPr/>
          </p:nvSpPr>
          <p:spPr bwMode="auto">
            <a:xfrm>
              <a:off x="3574" y="1342"/>
              <a:ext cx="75" cy="185"/>
            </a:xfrm>
            <a:custGeom>
              <a:avLst/>
              <a:gdLst>
                <a:gd name="T0" fmla="*/ 0 w 167"/>
                <a:gd name="T1" fmla="*/ 1 h 370"/>
                <a:gd name="T2" fmla="*/ 0 w 167"/>
                <a:gd name="T3" fmla="*/ 1 h 370"/>
                <a:gd name="T4" fmla="*/ 0 w 167"/>
                <a:gd name="T5" fmla="*/ 1 h 370"/>
                <a:gd name="T6" fmla="*/ 0 w 167"/>
                <a:gd name="T7" fmla="*/ 0 h 370"/>
                <a:gd name="T8" fmla="*/ 0 w 167"/>
                <a:gd name="T9" fmla="*/ 1 h 370"/>
                <a:gd name="T10" fmla="*/ 0 w 167"/>
                <a:gd name="T11" fmla="*/ 1 h 370"/>
                <a:gd name="T12" fmla="*/ 0 w 167"/>
                <a:gd name="T13" fmla="*/ 1 h 370"/>
                <a:gd name="T14" fmla="*/ 0 w 167"/>
                <a:gd name="T15" fmla="*/ 1 h 370"/>
                <a:gd name="T16" fmla="*/ 0 w 167"/>
                <a:gd name="T17" fmla="*/ 1 h 370"/>
                <a:gd name="T18" fmla="*/ 0 w 167"/>
                <a:gd name="T19" fmla="*/ 1 h 370"/>
                <a:gd name="T20" fmla="*/ 0 w 167"/>
                <a:gd name="T21" fmla="*/ 1 h 370"/>
                <a:gd name="T22" fmla="*/ 0 w 167"/>
                <a:gd name="T23" fmla="*/ 1 h 370"/>
                <a:gd name="T24" fmla="*/ 0 w 167"/>
                <a:gd name="T25" fmla="*/ 1 h 370"/>
                <a:gd name="T26" fmla="*/ 0 w 167"/>
                <a:gd name="T27" fmla="*/ 1 h 370"/>
                <a:gd name="T28" fmla="*/ 0 w 167"/>
                <a:gd name="T29" fmla="*/ 1 h 370"/>
                <a:gd name="T30" fmla="*/ 0 w 167"/>
                <a:gd name="T31" fmla="*/ 1 h 370"/>
                <a:gd name="T32" fmla="*/ 0 w 167"/>
                <a:gd name="T33" fmla="*/ 1 h 370"/>
                <a:gd name="T34" fmla="*/ 0 w 167"/>
                <a:gd name="T35" fmla="*/ 1 h 370"/>
                <a:gd name="T36" fmla="*/ 0 w 167"/>
                <a:gd name="T37" fmla="*/ 1 h 370"/>
                <a:gd name="T38" fmla="*/ 0 w 167"/>
                <a:gd name="T39" fmla="*/ 1 h 370"/>
                <a:gd name="T40" fmla="*/ 0 w 167"/>
                <a:gd name="T41" fmla="*/ 1 h 370"/>
                <a:gd name="T42" fmla="*/ 0 w 167"/>
                <a:gd name="T43" fmla="*/ 1 h 370"/>
                <a:gd name="T44" fmla="*/ 0 w 167"/>
                <a:gd name="T45" fmla="*/ 1 h 370"/>
                <a:gd name="T46" fmla="*/ 0 w 167"/>
                <a:gd name="T47" fmla="*/ 1 h 370"/>
                <a:gd name="T48" fmla="*/ 0 w 167"/>
                <a:gd name="T49" fmla="*/ 1 h 370"/>
                <a:gd name="T50" fmla="*/ 0 w 167"/>
                <a:gd name="T51" fmla="*/ 1 h 370"/>
                <a:gd name="T52" fmla="*/ 0 w 167"/>
                <a:gd name="T53" fmla="*/ 1 h 370"/>
                <a:gd name="T54" fmla="*/ 0 w 167"/>
                <a:gd name="T55" fmla="*/ 1 h 370"/>
                <a:gd name="T56" fmla="*/ 0 w 167"/>
                <a:gd name="T57" fmla="*/ 1 h 370"/>
                <a:gd name="T58" fmla="*/ 0 w 167"/>
                <a:gd name="T59" fmla="*/ 1 h 370"/>
                <a:gd name="T60" fmla="*/ 0 w 167"/>
                <a:gd name="T61" fmla="*/ 1 h 370"/>
                <a:gd name="T62" fmla="*/ 0 w 167"/>
                <a:gd name="T63" fmla="*/ 1 h 370"/>
                <a:gd name="T64" fmla="*/ 0 w 167"/>
                <a:gd name="T65" fmla="*/ 1 h 370"/>
                <a:gd name="T66" fmla="*/ 0 w 167"/>
                <a:gd name="T67" fmla="*/ 1 h 370"/>
                <a:gd name="T68" fmla="*/ 0 w 167"/>
                <a:gd name="T69" fmla="*/ 1 h 370"/>
                <a:gd name="T70" fmla="*/ 0 w 167"/>
                <a:gd name="T71" fmla="*/ 1 h 370"/>
                <a:gd name="T72" fmla="*/ 0 w 167"/>
                <a:gd name="T73" fmla="*/ 1 h 370"/>
                <a:gd name="T74" fmla="*/ 0 w 167"/>
                <a:gd name="T75" fmla="*/ 1 h 370"/>
                <a:gd name="T76" fmla="*/ 0 w 167"/>
                <a:gd name="T77" fmla="*/ 1 h 370"/>
                <a:gd name="T78" fmla="*/ 0 w 167"/>
                <a:gd name="T79" fmla="*/ 1 h 370"/>
                <a:gd name="T80" fmla="*/ 0 w 167"/>
                <a:gd name="T81" fmla="*/ 1 h 37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7"/>
                <a:gd name="T124" fmla="*/ 0 h 370"/>
                <a:gd name="T125" fmla="*/ 167 w 167"/>
                <a:gd name="T126" fmla="*/ 370 h 37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7" h="370">
                  <a:moveTo>
                    <a:pt x="148" y="18"/>
                  </a:moveTo>
                  <a:lnTo>
                    <a:pt x="148" y="18"/>
                  </a:lnTo>
                  <a:lnTo>
                    <a:pt x="148" y="16"/>
                  </a:lnTo>
                  <a:lnTo>
                    <a:pt x="148" y="12"/>
                  </a:lnTo>
                  <a:lnTo>
                    <a:pt x="147" y="7"/>
                  </a:lnTo>
                  <a:lnTo>
                    <a:pt x="146" y="3"/>
                  </a:lnTo>
                  <a:lnTo>
                    <a:pt x="142" y="0"/>
                  </a:lnTo>
                  <a:lnTo>
                    <a:pt x="139" y="0"/>
                  </a:lnTo>
                  <a:lnTo>
                    <a:pt x="132" y="6"/>
                  </a:lnTo>
                  <a:lnTo>
                    <a:pt x="124" y="16"/>
                  </a:lnTo>
                  <a:lnTo>
                    <a:pt x="115" y="29"/>
                  </a:lnTo>
                  <a:lnTo>
                    <a:pt x="104" y="39"/>
                  </a:lnTo>
                  <a:lnTo>
                    <a:pt x="95" y="49"/>
                  </a:lnTo>
                  <a:lnTo>
                    <a:pt x="86" y="54"/>
                  </a:lnTo>
                  <a:lnTo>
                    <a:pt x="78" y="60"/>
                  </a:lnTo>
                  <a:lnTo>
                    <a:pt x="71" y="64"/>
                  </a:lnTo>
                  <a:lnTo>
                    <a:pt x="66" y="65"/>
                  </a:lnTo>
                  <a:lnTo>
                    <a:pt x="65" y="66"/>
                  </a:lnTo>
                  <a:lnTo>
                    <a:pt x="16" y="178"/>
                  </a:lnTo>
                  <a:lnTo>
                    <a:pt x="1" y="231"/>
                  </a:lnTo>
                  <a:lnTo>
                    <a:pt x="3" y="250"/>
                  </a:lnTo>
                  <a:lnTo>
                    <a:pt x="0" y="294"/>
                  </a:lnTo>
                  <a:lnTo>
                    <a:pt x="2" y="294"/>
                  </a:lnTo>
                  <a:lnTo>
                    <a:pt x="5" y="297"/>
                  </a:lnTo>
                  <a:lnTo>
                    <a:pt x="9" y="304"/>
                  </a:lnTo>
                  <a:lnTo>
                    <a:pt x="8" y="315"/>
                  </a:lnTo>
                  <a:lnTo>
                    <a:pt x="5" y="323"/>
                  </a:lnTo>
                  <a:lnTo>
                    <a:pt x="4" y="330"/>
                  </a:lnTo>
                  <a:lnTo>
                    <a:pt x="4" y="337"/>
                  </a:lnTo>
                  <a:lnTo>
                    <a:pt x="5" y="344"/>
                  </a:lnTo>
                  <a:lnTo>
                    <a:pt x="8" y="348"/>
                  </a:lnTo>
                  <a:lnTo>
                    <a:pt x="12" y="353"/>
                  </a:lnTo>
                  <a:lnTo>
                    <a:pt x="18" y="355"/>
                  </a:lnTo>
                  <a:lnTo>
                    <a:pt x="26" y="357"/>
                  </a:lnTo>
                  <a:lnTo>
                    <a:pt x="41" y="359"/>
                  </a:lnTo>
                  <a:lnTo>
                    <a:pt x="49" y="362"/>
                  </a:lnTo>
                  <a:lnTo>
                    <a:pt x="54" y="367"/>
                  </a:lnTo>
                  <a:lnTo>
                    <a:pt x="55" y="369"/>
                  </a:lnTo>
                  <a:lnTo>
                    <a:pt x="79" y="370"/>
                  </a:lnTo>
                  <a:lnTo>
                    <a:pt x="82" y="370"/>
                  </a:lnTo>
                  <a:lnTo>
                    <a:pt x="88" y="368"/>
                  </a:lnTo>
                  <a:lnTo>
                    <a:pt x="95" y="363"/>
                  </a:lnTo>
                  <a:lnTo>
                    <a:pt x="97" y="354"/>
                  </a:lnTo>
                  <a:lnTo>
                    <a:pt x="94" y="346"/>
                  </a:lnTo>
                  <a:lnTo>
                    <a:pt x="87" y="340"/>
                  </a:lnTo>
                  <a:lnTo>
                    <a:pt x="80" y="338"/>
                  </a:lnTo>
                  <a:lnTo>
                    <a:pt x="77" y="338"/>
                  </a:lnTo>
                  <a:lnTo>
                    <a:pt x="59" y="315"/>
                  </a:lnTo>
                  <a:lnTo>
                    <a:pt x="58" y="312"/>
                  </a:lnTo>
                  <a:lnTo>
                    <a:pt x="56" y="303"/>
                  </a:lnTo>
                  <a:lnTo>
                    <a:pt x="53" y="288"/>
                  </a:lnTo>
                  <a:lnTo>
                    <a:pt x="49" y="270"/>
                  </a:lnTo>
                  <a:lnTo>
                    <a:pt x="48" y="252"/>
                  </a:lnTo>
                  <a:lnTo>
                    <a:pt x="50" y="232"/>
                  </a:lnTo>
                  <a:lnTo>
                    <a:pt x="55" y="215"/>
                  </a:lnTo>
                  <a:lnTo>
                    <a:pt x="65" y="199"/>
                  </a:lnTo>
                  <a:lnTo>
                    <a:pt x="65" y="198"/>
                  </a:lnTo>
                  <a:lnTo>
                    <a:pt x="64" y="195"/>
                  </a:lnTo>
                  <a:lnTo>
                    <a:pt x="63" y="190"/>
                  </a:lnTo>
                  <a:lnTo>
                    <a:pt x="63" y="184"/>
                  </a:lnTo>
                  <a:lnTo>
                    <a:pt x="64" y="176"/>
                  </a:lnTo>
                  <a:lnTo>
                    <a:pt x="66" y="168"/>
                  </a:lnTo>
                  <a:lnTo>
                    <a:pt x="71" y="160"/>
                  </a:lnTo>
                  <a:lnTo>
                    <a:pt x="78" y="152"/>
                  </a:lnTo>
                  <a:lnTo>
                    <a:pt x="85" y="143"/>
                  </a:lnTo>
                  <a:lnTo>
                    <a:pt x="93" y="131"/>
                  </a:lnTo>
                  <a:lnTo>
                    <a:pt x="100" y="118"/>
                  </a:lnTo>
                  <a:lnTo>
                    <a:pt x="109" y="103"/>
                  </a:lnTo>
                  <a:lnTo>
                    <a:pt x="119" y="88"/>
                  </a:lnTo>
                  <a:lnTo>
                    <a:pt x="132" y="73"/>
                  </a:lnTo>
                  <a:lnTo>
                    <a:pt x="148" y="58"/>
                  </a:lnTo>
                  <a:lnTo>
                    <a:pt x="167" y="44"/>
                  </a:lnTo>
                  <a:lnTo>
                    <a:pt x="148" y="18"/>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4964" name="Freeform 168"/>
            <p:cNvSpPr>
              <a:spLocks/>
            </p:cNvSpPr>
            <p:nvPr/>
          </p:nvSpPr>
          <p:spPr bwMode="auto">
            <a:xfrm>
              <a:off x="3416" y="1187"/>
              <a:ext cx="98" cy="69"/>
            </a:xfrm>
            <a:custGeom>
              <a:avLst/>
              <a:gdLst>
                <a:gd name="T0" fmla="*/ 0 w 221"/>
                <a:gd name="T1" fmla="*/ 1 h 138"/>
                <a:gd name="T2" fmla="*/ 0 w 221"/>
                <a:gd name="T3" fmla="*/ 1 h 138"/>
                <a:gd name="T4" fmla="*/ 0 w 221"/>
                <a:gd name="T5" fmla="*/ 1 h 138"/>
                <a:gd name="T6" fmla="*/ 0 w 221"/>
                <a:gd name="T7" fmla="*/ 1 h 138"/>
                <a:gd name="T8" fmla="*/ 0 w 221"/>
                <a:gd name="T9" fmla="*/ 1 h 138"/>
                <a:gd name="T10" fmla="*/ 0 w 221"/>
                <a:gd name="T11" fmla="*/ 1 h 138"/>
                <a:gd name="T12" fmla="*/ 0 w 221"/>
                <a:gd name="T13" fmla="*/ 1 h 138"/>
                <a:gd name="T14" fmla="*/ 0 w 221"/>
                <a:gd name="T15" fmla="*/ 1 h 138"/>
                <a:gd name="T16" fmla="*/ 0 w 221"/>
                <a:gd name="T17" fmla="*/ 1 h 138"/>
                <a:gd name="T18" fmla="*/ 0 w 221"/>
                <a:gd name="T19" fmla="*/ 1 h 138"/>
                <a:gd name="T20" fmla="*/ 0 w 221"/>
                <a:gd name="T21" fmla="*/ 1 h 138"/>
                <a:gd name="T22" fmla="*/ 0 w 221"/>
                <a:gd name="T23" fmla="*/ 1 h 138"/>
                <a:gd name="T24" fmla="*/ 0 w 221"/>
                <a:gd name="T25" fmla="*/ 1 h 138"/>
                <a:gd name="T26" fmla="*/ 0 w 221"/>
                <a:gd name="T27" fmla="*/ 1 h 138"/>
                <a:gd name="T28" fmla="*/ 0 w 221"/>
                <a:gd name="T29" fmla="*/ 1 h 138"/>
                <a:gd name="T30" fmla="*/ 0 w 221"/>
                <a:gd name="T31" fmla="*/ 1 h 138"/>
                <a:gd name="T32" fmla="*/ 0 w 221"/>
                <a:gd name="T33" fmla="*/ 1 h 138"/>
                <a:gd name="T34" fmla="*/ 0 w 221"/>
                <a:gd name="T35" fmla="*/ 1 h 138"/>
                <a:gd name="T36" fmla="*/ 0 w 221"/>
                <a:gd name="T37" fmla="*/ 1 h 138"/>
                <a:gd name="T38" fmla="*/ 0 w 221"/>
                <a:gd name="T39" fmla="*/ 1 h 138"/>
                <a:gd name="T40" fmla="*/ 0 w 221"/>
                <a:gd name="T41" fmla="*/ 1 h 138"/>
                <a:gd name="T42" fmla="*/ 0 w 221"/>
                <a:gd name="T43" fmla="*/ 1 h 138"/>
                <a:gd name="T44" fmla="*/ 0 w 221"/>
                <a:gd name="T45" fmla="*/ 1 h 138"/>
                <a:gd name="T46" fmla="*/ 0 w 221"/>
                <a:gd name="T47" fmla="*/ 1 h 138"/>
                <a:gd name="T48" fmla="*/ 0 w 221"/>
                <a:gd name="T49" fmla="*/ 1 h 138"/>
                <a:gd name="T50" fmla="*/ 0 w 221"/>
                <a:gd name="T51" fmla="*/ 1 h 138"/>
                <a:gd name="T52" fmla="*/ 0 w 221"/>
                <a:gd name="T53" fmla="*/ 1 h 138"/>
                <a:gd name="T54" fmla="*/ 0 w 221"/>
                <a:gd name="T55" fmla="*/ 1 h 138"/>
                <a:gd name="T56" fmla="*/ 0 w 221"/>
                <a:gd name="T57" fmla="*/ 1 h 138"/>
                <a:gd name="T58" fmla="*/ 0 w 221"/>
                <a:gd name="T59" fmla="*/ 1 h 138"/>
                <a:gd name="T60" fmla="*/ 0 w 221"/>
                <a:gd name="T61" fmla="*/ 1 h 138"/>
                <a:gd name="T62" fmla="*/ 0 w 221"/>
                <a:gd name="T63" fmla="*/ 1 h 138"/>
                <a:gd name="T64" fmla="*/ 0 w 221"/>
                <a:gd name="T65" fmla="*/ 1 h 138"/>
                <a:gd name="T66" fmla="*/ 0 w 221"/>
                <a:gd name="T67" fmla="*/ 1 h 138"/>
                <a:gd name="T68" fmla="*/ 0 w 221"/>
                <a:gd name="T69" fmla="*/ 1 h 138"/>
                <a:gd name="T70" fmla="*/ 0 w 221"/>
                <a:gd name="T71" fmla="*/ 1 h 138"/>
                <a:gd name="T72" fmla="*/ 0 w 221"/>
                <a:gd name="T73" fmla="*/ 1 h 138"/>
                <a:gd name="T74" fmla="*/ 0 w 221"/>
                <a:gd name="T75" fmla="*/ 1 h 138"/>
                <a:gd name="T76" fmla="*/ 0 w 221"/>
                <a:gd name="T77" fmla="*/ 1 h 138"/>
                <a:gd name="T78" fmla="*/ 0 w 221"/>
                <a:gd name="T79" fmla="*/ 1 h 138"/>
                <a:gd name="T80" fmla="*/ 0 w 221"/>
                <a:gd name="T81" fmla="*/ 1 h 138"/>
                <a:gd name="T82" fmla="*/ 0 w 221"/>
                <a:gd name="T83" fmla="*/ 1 h 138"/>
                <a:gd name="T84" fmla="*/ 0 w 221"/>
                <a:gd name="T85" fmla="*/ 1 h 138"/>
                <a:gd name="T86" fmla="*/ 0 w 221"/>
                <a:gd name="T87" fmla="*/ 1 h 138"/>
                <a:gd name="T88" fmla="*/ 0 w 221"/>
                <a:gd name="T89" fmla="*/ 1 h 138"/>
                <a:gd name="T90" fmla="*/ 0 w 221"/>
                <a:gd name="T91" fmla="*/ 1 h 138"/>
                <a:gd name="T92" fmla="*/ 0 w 221"/>
                <a:gd name="T93" fmla="*/ 1 h 138"/>
                <a:gd name="T94" fmla="*/ 0 w 221"/>
                <a:gd name="T95" fmla="*/ 1 h 138"/>
                <a:gd name="T96" fmla="*/ 0 w 221"/>
                <a:gd name="T97" fmla="*/ 1 h 138"/>
                <a:gd name="T98" fmla="*/ 0 w 221"/>
                <a:gd name="T99" fmla="*/ 0 h 138"/>
                <a:gd name="T100" fmla="*/ 0 w 221"/>
                <a:gd name="T101" fmla="*/ 0 h 138"/>
                <a:gd name="T102" fmla="*/ 0 w 221"/>
                <a:gd name="T103" fmla="*/ 1 h 138"/>
                <a:gd name="T104" fmla="*/ 0 w 221"/>
                <a:gd name="T105" fmla="*/ 1 h 138"/>
                <a:gd name="T106" fmla="*/ 0 w 221"/>
                <a:gd name="T107" fmla="*/ 1 h 13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21"/>
                <a:gd name="T163" fmla="*/ 0 h 138"/>
                <a:gd name="T164" fmla="*/ 221 w 221"/>
                <a:gd name="T165" fmla="*/ 138 h 13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21" h="138">
                  <a:moveTo>
                    <a:pt x="53" y="19"/>
                  </a:moveTo>
                  <a:lnTo>
                    <a:pt x="53" y="22"/>
                  </a:lnTo>
                  <a:lnTo>
                    <a:pt x="50" y="29"/>
                  </a:lnTo>
                  <a:lnTo>
                    <a:pt x="43" y="37"/>
                  </a:lnTo>
                  <a:lnTo>
                    <a:pt x="29" y="43"/>
                  </a:lnTo>
                  <a:lnTo>
                    <a:pt x="20" y="45"/>
                  </a:lnTo>
                  <a:lnTo>
                    <a:pt x="13" y="47"/>
                  </a:lnTo>
                  <a:lnTo>
                    <a:pt x="6" y="51"/>
                  </a:lnTo>
                  <a:lnTo>
                    <a:pt x="3" y="55"/>
                  </a:lnTo>
                  <a:lnTo>
                    <a:pt x="0" y="60"/>
                  </a:lnTo>
                  <a:lnTo>
                    <a:pt x="1" y="65"/>
                  </a:lnTo>
                  <a:lnTo>
                    <a:pt x="7" y="69"/>
                  </a:lnTo>
                  <a:lnTo>
                    <a:pt x="16" y="74"/>
                  </a:lnTo>
                  <a:lnTo>
                    <a:pt x="29" y="78"/>
                  </a:lnTo>
                  <a:lnTo>
                    <a:pt x="43" y="81"/>
                  </a:lnTo>
                  <a:lnTo>
                    <a:pt x="57" y="83"/>
                  </a:lnTo>
                  <a:lnTo>
                    <a:pt x="70" y="85"/>
                  </a:lnTo>
                  <a:lnTo>
                    <a:pt x="82" y="85"/>
                  </a:lnTo>
                  <a:lnTo>
                    <a:pt x="92" y="86"/>
                  </a:lnTo>
                  <a:lnTo>
                    <a:pt x="98" y="86"/>
                  </a:lnTo>
                  <a:lnTo>
                    <a:pt x="100" y="86"/>
                  </a:lnTo>
                  <a:lnTo>
                    <a:pt x="137" y="138"/>
                  </a:lnTo>
                  <a:lnTo>
                    <a:pt x="173" y="111"/>
                  </a:lnTo>
                  <a:lnTo>
                    <a:pt x="176" y="86"/>
                  </a:lnTo>
                  <a:lnTo>
                    <a:pt x="178" y="85"/>
                  </a:lnTo>
                  <a:lnTo>
                    <a:pt x="183" y="83"/>
                  </a:lnTo>
                  <a:lnTo>
                    <a:pt x="189" y="80"/>
                  </a:lnTo>
                  <a:lnTo>
                    <a:pt x="197" y="75"/>
                  </a:lnTo>
                  <a:lnTo>
                    <a:pt x="205" y="69"/>
                  </a:lnTo>
                  <a:lnTo>
                    <a:pt x="212" y="61"/>
                  </a:lnTo>
                  <a:lnTo>
                    <a:pt x="217" y="53"/>
                  </a:lnTo>
                  <a:lnTo>
                    <a:pt x="221" y="43"/>
                  </a:lnTo>
                  <a:lnTo>
                    <a:pt x="219" y="30"/>
                  </a:lnTo>
                  <a:lnTo>
                    <a:pt x="211" y="32"/>
                  </a:lnTo>
                  <a:lnTo>
                    <a:pt x="201" y="38"/>
                  </a:lnTo>
                  <a:lnTo>
                    <a:pt x="197" y="43"/>
                  </a:lnTo>
                  <a:lnTo>
                    <a:pt x="160" y="62"/>
                  </a:lnTo>
                  <a:lnTo>
                    <a:pt x="124" y="58"/>
                  </a:lnTo>
                  <a:lnTo>
                    <a:pt x="121" y="55"/>
                  </a:lnTo>
                  <a:lnTo>
                    <a:pt x="115" y="51"/>
                  </a:lnTo>
                  <a:lnTo>
                    <a:pt x="112" y="43"/>
                  </a:lnTo>
                  <a:lnTo>
                    <a:pt x="113" y="35"/>
                  </a:lnTo>
                  <a:lnTo>
                    <a:pt x="120" y="24"/>
                  </a:lnTo>
                  <a:lnTo>
                    <a:pt x="126" y="15"/>
                  </a:lnTo>
                  <a:lnTo>
                    <a:pt x="130" y="8"/>
                  </a:lnTo>
                  <a:lnTo>
                    <a:pt x="132" y="6"/>
                  </a:lnTo>
                  <a:lnTo>
                    <a:pt x="130" y="5"/>
                  </a:lnTo>
                  <a:lnTo>
                    <a:pt x="123" y="4"/>
                  </a:lnTo>
                  <a:lnTo>
                    <a:pt x="113" y="1"/>
                  </a:lnTo>
                  <a:lnTo>
                    <a:pt x="100" y="0"/>
                  </a:lnTo>
                  <a:lnTo>
                    <a:pt x="86" y="0"/>
                  </a:lnTo>
                  <a:lnTo>
                    <a:pt x="74" y="3"/>
                  </a:lnTo>
                  <a:lnTo>
                    <a:pt x="62" y="8"/>
                  </a:lnTo>
                  <a:lnTo>
                    <a:pt x="53" y="1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4965" name="Freeform 169"/>
            <p:cNvSpPr>
              <a:spLocks/>
            </p:cNvSpPr>
            <p:nvPr/>
          </p:nvSpPr>
          <p:spPr bwMode="auto">
            <a:xfrm>
              <a:off x="3416" y="1187"/>
              <a:ext cx="98" cy="69"/>
            </a:xfrm>
            <a:custGeom>
              <a:avLst/>
              <a:gdLst>
                <a:gd name="T0" fmla="*/ 0 w 221"/>
                <a:gd name="T1" fmla="*/ 1 h 138"/>
                <a:gd name="T2" fmla="*/ 0 w 221"/>
                <a:gd name="T3" fmla="*/ 1 h 138"/>
                <a:gd name="T4" fmla="*/ 0 w 221"/>
                <a:gd name="T5" fmla="*/ 1 h 138"/>
                <a:gd name="T6" fmla="*/ 0 w 221"/>
                <a:gd name="T7" fmla="*/ 1 h 138"/>
                <a:gd name="T8" fmla="*/ 0 w 221"/>
                <a:gd name="T9" fmla="*/ 1 h 138"/>
                <a:gd name="T10" fmla="*/ 0 w 221"/>
                <a:gd name="T11" fmla="*/ 1 h 138"/>
                <a:gd name="T12" fmla="*/ 0 w 221"/>
                <a:gd name="T13" fmla="*/ 1 h 138"/>
                <a:gd name="T14" fmla="*/ 0 w 221"/>
                <a:gd name="T15" fmla="*/ 1 h 138"/>
                <a:gd name="T16" fmla="*/ 0 w 221"/>
                <a:gd name="T17" fmla="*/ 1 h 138"/>
                <a:gd name="T18" fmla="*/ 0 w 221"/>
                <a:gd name="T19" fmla="*/ 1 h 138"/>
                <a:gd name="T20" fmla="*/ 0 w 221"/>
                <a:gd name="T21" fmla="*/ 1 h 138"/>
                <a:gd name="T22" fmla="*/ 0 w 221"/>
                <a:gd name="T23" fmla="*/ 1 h 138"/>
                <a:gd name="T24" fmla="*/ 0 w 221"/>
                <a:gd name="T25" fmla="*/ 1 h 138"/>
                <a:gd name="T26" fmla="*/ 0 w 221"/>
                <a:gd name="T27" fmla="*/ 1 h 138"/>
                <a:gd name="T28" fmla="*/ 0 w 221"/>
                <a:gd name="T29" fmla="*/ 1 h 138"/>
                <a:gd name="T30" fmla="*/ 0 w 221"/>
                <a:gd name="T31" fmla="*/ 1 h 138"/>
                <a:gd name="T32" fmla="*/ 0 w 221"/>
                <a:gd name="T33" fmla="*/ 1 h 138"/>
                <a:gd name="T34" fmla="*/ 0 w 221"/>
                <a:gd name="T35" fmla="*/ 1 h 138"/>
                <a:gd name="T36" fmla="*/ 0 w 221"/>
                <a:gd name="T37" fmla="*/ 1 h 138"/>
                <a:gd name="T38" fmla="*/ 0 w 221"/>
                <a:gd name="T39" fmla="*/ 1 h 138"/>
                <a:gd name="T40" fmla="*/ 0 w 221"/>
                <a:gd name="T41" fmla="*/ 1 h 138"/>
                <a:gd name="T42" fmla="*/ 0 w 221"/>
                <a:gd name="T43" fmla="*/ 1 h 138"/>
                <a:gd name="T44" fmla="*/ 0 w 221"/>
                <a:gd name="T45" fmla="*/ 1 h 138"/>
                <a:gd name="T46" fmla="*/ 0 w 221"/>
                <a:gd name="T47" fmla="*/ 1 h 138"/>
                <a:gd name="T48" fmla="*/ 0 w 221"/>
                <a:gd name="T49" fmla="*/ 1 h 138"/>
                <a:gd name="T50" fmla="*/ 0 w 221"/>
                <a:gd name="T51" fmla="*/ 1 h 138"/>
                <a:gd name="T52" fmla="*/ 0 w 221"/>
                <a:gd name="T53" fmla="*/ 1 h 138"/>
                <a:gd name="T54" fmla="*/ 0 w 221"/>
                <a:gd name="T55" fmla="*/ 1 h 138"/>
                <a:gd name="T56" fmla="*/ 0 w 221"/>
                <a:gd name="T57" fmla="*/ 1 h 138"/>
                <a:gd name="T58" fmla="*/ 0 w 221"/>
                <a:gd name="T59" fmla="*/ 1 h 138"/>
                <a:gd name="T60" fmla="*/ 0 w 221"/>
                <a:gd name="T61" fmla="*/ 1 h 138"/>
                <a:gd name="T62" fmla="*/ 0 w 221"/>
                <a:gd name="T63" fmla="*/ 1 h 138"/>
                <a:gd name="T64" fmla="*/ 0 w 221"/>
                <a:gd name="T65" fmla="*/ 1 h 138"/>
                <a:gd name="T66" fmla="*/ 0 w 221"/>
                <a:gd name="T67" fmla="*/ 1 h 138"/>
                <a:gd name="T68" fmla="*/ 0 w 221"/>
                <a:gd name="T69" fmla="*/ 1 h 138"/>
                <a:gd name="T70" fmla="*/ 0 w 221"/>
                <a:gd name="T71" fmla="*/ 1 h 138"/>
                <a:gd name="T72" fmla="*/ 0 w 221"/>
                <a:gd name="T73" fmla="*/ 1 h 138"/>
                <a:gd name="T74" fmla="*/ 0 w 221"/>
                <a:gd name="T75" fmla="*/ 1 h 138"/>
                <a:gd name="T76" fmla="*/ 0 w 221"/>
                <a:gd name="T77" fmla="*/ 1 h 138"/>
                <a:gd name="T78" fmla="*/ 0 w 221"/>
                <a:gd name="T79" fmla="*/ 1 h 138"/>
                <a:gd name="T80" fmla="*/ 0 w 221"/>
                <a:gd name="T81" fmla="*/ 1 h 138"/>
                <a:gd name="T82" fmla="*/ 0 w 221"/>
                <a:gd name="T83" fmla="*/ 1 h 138"/>
                <a:gd name="T84" fmla="*/ 0 w 221"/>
                <a:gd name="T85" fmla="*/ 1 h 138"/>
                <a:gd name="T86" fmla="*/ 0 w 221"/>
                <a:gd name="T87" fmla="*/ 1 h 138"/>
                <a:gd name="T88" fmla="*/ 0 w 221"/>
                <a:gd name="T89" fmla="*/ 1 h 138"/>
                <a:gd name="T90" fmla="*/ 0 w 221"/>
                <a:gd name="T91" fmla="*/ 1 h 138"/>
                <a:gd name="T92" fmla="*/ 0 w 221"/>
                <a:gd name="T93" fmla="*/ 1 h 138"/>
                <a:gd name="T94" fmla="*/ 0 w 221"/>
                <a:gd name="T95" fmla="*/ 1 h 138"/>
                <a:gd name="T96" fmla="*/ 0 w 221"/>
                <a:gd name="T97" fmla="*/ 1 h 138"/>
                <a:gd name="T98" fmla="*/ 0 w 221"/>
                <a:gd name="T99" fmla="*/ 1 h 138"/>
                <a:gd name="T100" fmla="*/ 0 w 221"/>
                <a:gd name="T101" fmla="*/ 1 h 138"/>
                <a:gd name="T102" fmla="*/ 0 w 221"/>
                <a:gd name="T103" fmla="*/ 1 h 138"/>
                <a:gd name="T104" fmla="*/ 0 w 221"/>
                <a:gd name="T105" fmla="*/ 1 h 138"/>
                <a:gd name="T106" fmla="*/ 0 w 221"/>
                <a:gd name="T107" fmla="*/ 1 h 138"/>
                <a:gd name="T108" fmla="*/ 0 w 221"/>
                <a:gd name="T109" fmla="*/ 1 h 138"/>
                <a:gd name="T110" fmla="*/ 0 w 221"/>
                <a:gd name="T111" fmla="*/ 1 h 138"/>
                <a:gd name="T112" fmla="*/ 0 w 221"/>
                <a:gd name="T113" fmla="*/ 1 h 138"/>
                <a:gd name="T114" fmla="*/ 0 w 221"/>
                <a:gd name="T115" fmla="*/ 0 h 138"/>
                <a:gd name="T116" fmla="*/ 0 w 221"/>
                <a:gd name="T117" fmla="*/ 0 h 138"/>
                <a:gd name="T118" fmla="*/ 0 w 221"/>
                <a:gd name="T119" fmla="*/ 1 h 138"/>
                <a:gd name="T120" fmla="*/ 0 w 221"/>
                <a:gd name="T121" fmla="*/ 1 h 138"/>
                <a:gd name="T122" fmla="*/ 0 w 221"/>
                <a:gd name="T123" fmla="*/ 1 h 13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21"/>
                <a:gd name="T187" fmla="*/ 0 h 138"/>
                <a:gd name="T188" fmla="*/ 221 w 221"/>
                <a:gd name="T189" fmla="*/ 138 h 13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21" h="138">
                  <a:moveTo>
                    <a:pt x="53" y="19"/>
                  </a:moveTo>
                  <a:lnTo>
                    <a:pt x="53" y="19"/>
                  </a:lnTo>
                  <a:lnTo>
                    <a:pt x="53" y="22"/>
                  </a:lnTo>
                  <a:lnTo>
                    <a:pt x="50" y="29"/>
                  </a:lnTo>
                  <a:lnTo>
                    <a:pt x="43" y="37"/>
                  </a:lnTo>
                  <a:lnTo>
                    <a:pt x="29" y="43"/>
                  </a:lnTo>
                  <a:lnTo>
                    <a:pt x="20" y="45"/>
                  </a:lnTo>
                  <a:lnTo>
                    <a:pt x="13" y="47"/>
                  </a:lnTo>
                  <a:lnTo>
                    <a:pt x="6" y="51"/>
                  </a:lnTo>
                  <a:lnTo>
                    <a:pt x="3" y="55"/>
                  </a:lnTo>
                  <a:lnTo>
                    <a:pt x="0" y="60"/>
                  </a:lnTo>
                  <a:lnTo>
                    <a:pt x="1" y="65"/>
                  </a:lnTo>
                  <a:lnTo>
                    <a:pt x="7" y="69"/>
                  </a:lnTo>
                  <a:lnTo>
                    <a:pt x="16" y="74"/>
                  </a:lnTo>
                  <a:lnTo>
                    <a:pt x="29" y="78"/>
                  </a:lnTo>
                  <a:lnTo>
                    <a:pt x="43" y="81"/>
                  </a:lnTo>
                  <a:lnTo>
                    <a:pt x="57" y="83"/>
                  </a:lnTo>
                  <a:lnTo>
                    <a:pt x="70" y="85"/>
                  </a:lnTo>
                  <a:lnTo>
                    <a:pt x="82" y="85"/>
                  </a:lnTo>
                  <a:lnTo>
                    <a:pt x="92" y="86"/>
                  </a:lnTo>
                  <a:lnTo>
                    <a:pt x="98" y="86"/>
                  </a:lnTo>
                  <a:lnTo>
                    <a:pt x="100" y="86"/>
                  </a:lnTo>
                  <a:lnTo>
                    <a:pt x="137" y="138"/>
                  </a:lnTo>
                  <a:lnTo>
                    <a:pt x="173" y="111"/>
                  </a:lnTo>
                  <a:lnTo>
                    <a:pt x="176" y="86"/>
                  </a:lnTo>
                  <a:lnTo>
                    <a:pt x="178" y="85"/>
                  </a:lnTo>
                  <a:lnTo>
                    <a:pt x="183" y="83"/>
                  </a:lnTo>
                  <a:lnTo>
                    <a:pt x="189" y="80"/>
                  </a:lnTo>
                  <a:lnTo>
                    <a:pt x="197" y="75"/>
                  </a:lnTo>
                  <a:lnTo>
                    <a:pt x="205" y="69"/>
                  </a:lnTo>
                  <a:lnTo>
                    <a:pt x="212" y="61"/>
                  </a:lnTo>
                  <a:lnTo>
                    <a:pt x="217" y="53"/>
                  </a:lnTo>
                  <a:lnTo>
                    <a:pt x="221" y="43"/>
                  </a:lnTo>
                  <a:lnTo>
                    <a:pt x="219" y="30"/>
                  </a:lnTo>
                  <a:lnTo>
                    <a:pt x="211" y="32"/>
                  </a:lnTo>
                  <a:lnTo>
                    <a:pt x="201" y="38"/>
                  </a:lnTo>
                  <a:lnTo>
                    <a:pt x="197" y="43"/>
                  </a:lnTo>
                  <a:lnTo>
                    <a:pt x="160" y="62"/>
                  </a:lnTo>
                  <a:lnTo>
                    <a:pt x="124" y="58"/>
                  </a:lnTo>
                  <a:lnTo>
                    <a:pt x="121" y="55"/>
                  </a:lnTo>
                  <a:lnTo>
                    <a:pt x="115" y="51"/>
                  </a:lnTo>
                  <a:lnTo>
                    <a:pt x="112" y="43"/>
                  </a:lnTo>
                  <a:lnTo>
                    <a:pt x="113" y="35"/>
                  </a:lnTo>
                  <a:lnTo>
                    <a:pt x="120" y="24"/>
                  </a:lnTo>
                  <a:lnTo>
                    <a:pt x="126" y="15"/>
                  </a:lnTo>
                  <a:lnTo>
                    <a:pt x="130" y="8"/>
                  </a:lnTo>
                  <a:lnTo>
                    <a:pt x="132" y="6"/>
                  </a:lnTo>
                  <a:lnTo>
                    <a:pt x="130" y="5"/>
                  </a:lnTo>
                  <a:lnTo>
                    <a:pt x="123" y="4"/>
                  </a:lnTo>
                  <a:lnTo>
                    <a:pt x="113" y="1"/>
                  </a:lnTo>
                  <a:lnTo>
                    <a:pt x="100" y="0"/>
                  </a:lnTo>
                  <a:lnTo>
                    <a:pt x="86" y="0"/>
                  </a:lnTo>
                  <a:lnTo>
                    <a:pt x="74" y="3"/>
                  </a:lnTo>
                  <a:lnTo>
                    <a:pt x="62" y="8"/>
                  </a:lnTo>
                  <a:lnTo>
                    <a:pt x="53" y="19"/>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4966" name="Freeform 170"/>
            <p:cNvSpPr>
              <a:spLocks/>
            </p:cNvSpPr>
            <p:nvPr/>
          </p:nvSpPr>
          <p:spPr bwMode="auto">
            <a:xfrm>
              <a:off x="3493" y="1184"/>
              <a:ext cx="21" cy="15"/>
            </a:xfrm>
            <a:custGeom>
              <a:avLst/>
              <a:gdLst>
                <a:gd name="T0" fmla="*/ 0 w 47"/>
                <a:gd name="T1" fmla="*/ 0 h 30"/>
                <a:gd name="T2" fmla="*/ 0 w 47"/>
                <a:gd name="T3" fmla="*/ 1 h 30"/>
                <a:gd name="T4" fmla="*/ 0 w 47"/>
                <a:gd name="T5" fmla="*/ 1 h 30"/>
                <a:gd name="T6" fmla="*/ 0 w 47"/>
                <a:gd name="T7" fmla="*/ 1 h 30"/>
                <a:gd name="T8" fmla="*/ 0 w 47"/>
                <a:gd name="T9" fmla="*/ 1 h 30"/>
                <a:gd name="T10" fmla="*/ 0 w 47"/>
                <a:gd name="T11" fmla="*/ 1 h 30"/>
                <a:gd name="T12" fmla="*/ 0 w 47"/>
                <a:gd name="T13" fmla="*/ 1 h 30"/>
                <a:gd name="T14" fmla="*/ 0 w 47"/>
                <a:gd name="T15" fmla="*/ 1 h 30"/>
                <a:gd name="T16" fmla="*/ 0 w 47"/>
                <a:gd name="T17" fmla="*/ 1 h 30"/>
                <a:gd name="T18" fmla="*/ 0 w 47"/>
                <a:gd name="T19" fmla="*/ 1 h 30"/>
                <a:gd name="T20" fmla="*/ 0 w 47"/>
                <a:gd name="T21" fmla="*/ 1 h 30"/>
                <a:gd name="T22" fmla="*/ 0 w 47"/>
                <a:gd name="T23" fmla="*/ 1 h 30"/>
                <a:gd name="T24" fmla="*/ 0 w 47"/>
                <a:gd name="T25" fmla="*/ 1 h 30"/>
                <a:gd name="T26" fmla="*/ 0 w 47"/>
                <a:gd name="T27" fmla="*/ 1 h 30"/>
                <a:gd name="T28" fmla="*/ 0 w 47"/>
                <a:gd name="T29" fmla="*/ 1 h 30"/>
                <a:gd name="T30" fmla="*/ 0 w 47"/>
                <a:gd name="T31" fmla="*/ 1 h 30"/>
                <a:gd name="T32" fmla="*/ 0 w 47"/>
                <a:gd name="T33" fmla="*/ 0 h 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7"/>
                <a:gd name="T52" fmla="*/ 0 h 30"/>
                <a:gd name="T53" fmla="*/ 47 w 47"/>
                <a:gd name="T54" fmla="*/ 30 h 3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7" h="30">
                  <a:moveTo>
                    <a:pt x="15" y="0"/>
                  </a:moveTo>
                  <a:lnTo>
                    <a:pt x="11" y="4"/>
                  </a:lnTo>
                  <a:lnTo>
                    <a:pt x="4" y="11"/>
                  </a:lnTo>
                  <a:lnTo>
                    <a:pt x="0" y="19"/>
                  </a:lnTo>
                  <a:lnTo>
                    <a:pt x="2" y="25"/>
                  </a:lnTo>
                  <a:lnTo>
                    <a:pt x="8" y="26"/>
                  </a:lnTo>
                  <a:lnTo>
                    <a:pt x="15" y="28"/>
                  </a:lnTo>
                  <a:lnTo>
                    <a:pt x="22" y="29"/>
                  </a:lnTo>
                  <a:lnTo>
                    <a:pt x="30" y="30"/>
                  </a:lnTo>
                  <a:lnTo>
                    <a:pt x="37" y="30"/>
                  </a:lnTo>
                  <a:lnTo>
                    <a:pt x="41" y="30"/>
                  </a:lnTo>
                  <a:lnTo>
                    <a:pt x="46" y="28"/>
                  </a:lnTo>
                  <a:lnTo>
                    <a:pt x="47" y="25"/>
                  </a:lnTo>
                  <a:lnTo>
                    <a:pt x="42" y="15"/>
                  </a:lnTo>
                  <a:lnTo>
                    <a:pt x="31" y="7"/>
                  </a:lnTo>
                  <a:lnTo>
                    <a:pt x="19" y="3"/>
                  </a:lnTo>
                  <a:lnTo>
                    <a:pt x="1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4967" name="Freeform 171"/>
            <p:cNvSpPr>
              <a:spLocks/>
            </p:cNvSpPr>
            <p:nvPr/>
          </p:nvSpPr>
          <p:spPr bwMode="auto">
            <a:xfrm>
              <a:off x="3493" y="1184"/>
              <a:ext cx="21" cy="15"/>
            </a:xfrm>
            <a:custGeom>
              <a:avLst/>
              <a:gdLst>
                <a:gd name="T0" fmla="*/ 0 w 47"/>
                <a:gd name="T1" fmla="*/ 0 h 30"/>
                <a:gd name="T2" fmla="*/ 0 w 47"/>
                <a:gd name="T3" fmla="*/ 0 h 30"/>
                <a:gd name="T4" fmla="*/ 0 w 47"/>
                <a:gd name="T5" fmla="*/ 1 h 30"/>
                <a:gd name="T6" fmla="*/ 0 w 47"/>
                <a:gd name="T7" fmla="*/ 1 h 30"/>
                <a:gd name="T8" fmla="*/ 0 w 47"/>
                <a:gd name="T9" fmla="*/ 1 h 30"/>
                <a:gd name="T10" fmla="*/ 0 w 47"/>
                <a:gd name="T11" fmla="*/ 1 h 30"/>
                <a:gd name="T12" fmla="*/ 0 w 47"/>
                <a:gd name="T13" fmla="*/ 1 h 30"/>
                <a:gd name="T14" fmla="*/ 0 w 47"/>
                <a:gd name="T15" fmla="*/ 1 h 30"/>
                <a:gd name="T16" fmla="*/ 0 w 47"/>
                <a:gd name="T17" fmla="*/ 1 h 30"/>
                <a:gd name="T18" fmla="*/ 0 w 47"/>
                <a:gd name="T19" fmla="*/ 1 h 30"/>
                <a:gd name="T20" fmla="*/ 0 w 47"/>
                <a:gd name="T21" fmla="*/ 1 h 30"/>
                <a:gd name="T22" fmla="*/ 0 w 47"/>
                <a:gd name="T23" fmla="*/ 1 h 30"/>
                <a:gd name="T24" fmla="*/ 0 w 47"/>
                <a:gd name="T25" fmla="*/ 1 h 30"/>
                <a:gd name="T26" fmla="*/ 0 w 47"/>
                <a:gd name="T27" fmla="*/ 1 h 30"/>
                <a:gd name="T28" fmla="*/ 0 w 47"/>
                <a:gd name="T29" fmla="*/ 1 h 30"/>
                <a:gd name="T30" fmla="*/ 0 w 47"/>
                <a:gd name="T31" fmla="*/ 1 h 30"/>
                <a:gd name="T32" fmla="*/ 0 w 47"/>
                <a:gd name="T33" fmla="*/ 1 h 30"/>
                <a:gd name="T34" fmla="*/ 0 w 47"/>
                <a:gd name="T35" fmla="*/ 1 h 30"/>
                <a:gd name="T36" fmla="*/ 0 w 47"/>
                <a:gd name="T37" fmla="*/ 1 h 30"/>
                <a:gd name="T38" fmla="*/ 0 w 47"/>
                <a:gd name="T39" fmla="*/ 0 h 3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7"/>
                <a:gd name="T61" fmla="*/ 0 h 30"/>
                <a:gd name="T62" fmla="*/ 47 w 47"/>
                <a:gd name="T63" fmla="*/ 30 h 3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7" h="30">
                  <a:moveTo>
                    <a:pt x="15" y="0"/>
                  </a:moveTo>
                  <a:lnTo>
                    <a:pt x="15" y="0"/>
                  </a:lnTo>
                  <a:lnTo>
                    <a:pt x="11" y="4"/>
                  </a:lnTo>
                  <a:lnTo>
                    <a:pt x="4" y="11"/>
                  </a:lnTo>
                  <a:lnTo>
                    <a:pt x="0" y="19"/>
                  </a:lnTo>
                  <a:lnTo>
                    <a:pt x="2" y="25"/>
                  </a:lnTo>
                  <a:lnTo>
                    <a:pt x="8" y="26"/>
                  </a:lnTo>
                  <a:lnTo>
                    <a:pt x="15" y="28"/>
                  </a:lnTo>
                  <a:lnTo>
                    <a:pt x="22" y="29"/>
                  </a:lnTo>
                  <a:lnTo>
                    <a:pt x="30" y="30"/>
                  </a:lnTo>
                  <a:lnTo>
                    <a:pt x="37" y="30"/>
                  </a:lnTo>
                  <a:lnTo>
                    <a:pt x="41" y="30"/>
                  </a:lnTo>
                  <a:lnTo>
                    <a:pt x="46" y="28"/>
                  </a:lnTo>
                  <a:lnTo>
                    <a:pt x="47" y="25"/>
                  </a:lnTo>
                  <a:lnTo>
                    <a:pt x="42" y="15"/>
                  </a:lnTo>
                  <a:lnTo>
                    <a:pt x="31" y="7"/>
                  </a:lnTo>
                  <a:lnTo>
                    <a:pt x="19" y="3"/>
                  </a:lnTo>
                  <a:lnTo>
                    <a:pt x="15" y="0"/>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4968" name="Freeform 172"/>
            <p:cNvSpPr>
              <a:spLocks/>
            </p:cNvSpPr>
            <p:nvPr/>
          </p:nvSpPr>
          <p:spPr bwMode="auto">
            <a:xfrm>
              <a:off x="3500" y="1258"/>
              <a:ext cx="25" cy="16"/>
            </a:xfrm>
            <a:custGeom>
              <a:avLst/>
              <a:gdLst>
                <a:gd name="T0" fmla="*/ 0 w 56"/>
                <a:gd name="T1" fmla="*/ 0 h 33"/>
                <a:gd name="T2" fmla="*/ 0 w 56"/>
                <a:gd name="T3" fmla="*/ 0 h 33"/>
                <a:gd name="T4" fmla="*/ 0 w 56"/>
                <a:gd name="T5" fmla="*/ 0 h 33"/>
                <a:gd name="T6" fmla="*/ 0 w 56"/>
                <a:gd name="T7" fmla="*/ 0 h 33"/>
                <a:gd name="T8" fmla="*/ 0 w 56"/>
                <a:gd name="T9" fmla="*/ 0 h 33"/>
                <a:gd name="T10" fmla="*/ 0 w 56"/>
                <a:gd name="T11" fmla="*/ 0 h 33"/>
                <a:gd name="T12" fmla="*/ 0 w 56"/>
                <a:gd name="T13" fmla="*/ 0 h 33"/>
                <a:gd name="T14" fmla="*/ 0 w 56"/>
                <a:gd name="T15" fmla="*/ 0 h 33"/>
                <a:gd name="T16" fmla="*/ 0 w 56"/>
                <a:gd name="T17" fmla="*/ 0 h 33"/>
                <a:gd name="T18" fmla="*/ 0 w 56"/>
                <a:gd name="T19" fmla="*/ 0 h 33"/>
                <a:gd name="T20" fmla="*/ 0 w 56"/>
                <a:gd name="T21" fmla="*/ 0 h 33"/>
                <a:gd name="T22" fmla="*/ 0 w 56"/>
                <a:gd name="T23" fmla="*/ 0 h 33"/>
                <a:gd name="T24" fmla="*/ 0 w 56"/>
                <a:gd name="T25" fmla="*/ 0 h 33"/>
                <a:gd name="T26" fmla="*/ 0 w 56"/>
                <a:gd name="T27" fmla="*/ 0 h 33"/>
                <a:gd name="T28" fmla="*/ 0 w 56"/>
                <a:gd name="T29" fmla="*/ 0 h 33"/>
                <a:gd name="T30" fmla="*/ 0 w 56"/>
                <a:gd name="T31" fmla="*/ 0 h 33"/>
                <a:gd name="T32" fmla="*/ 0 w 56"/>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6"/>
                <a:gd name="T52" fmla="*/ 0 h 33"/>
                <a:gd name="T53" fmla="*/ 56 w 56"/>
                <a:gd name="T54" fmla="*/ 33 h 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6" h="33">
                  <a:moveTo>
                    <a:pt x="27" y="0"/>
                  </a:moveTo>
                  <a:lnTo>
                    <a:pt x="39" y="1"/>
                  </a:lnTo>
                  <a:lnTo>
                    <a:pt x="48" y="4"/>
                  </a:lnTo>
                  <a:lnTo>
                    <a:pt x="54" y="9"/>
                  </a:lnTo>
                  <a:lnTo>
                    <a:pt x="56" y="16"/>
                  </a:lnTo>
                  <a:lnTo>
                    <a:pt x="54" y="23"/>
                  </a:lnTo>
                  <a:lnTo>
                    <a:pt x="48" y="27"/>
                  </a:lnTo>
                  <a:lnTo>
                    <a:pt x="39" y="32"/>
                  </a:lnTo>
                  <a:lnTo>
                    <a:pt x="27" y="33"/>
                  </a:lnTo>
                  <a:lnTo>
                    <a:pt x="17" y="32"/>
                  </a:lnTo>
                  <a:lnTo>
                    <a:pt x="8" y="27"/>
                  </a:lnTo>
                  <a:lnTo>
                    <a:pt x="2" y="23"/>
                  </a:lnTo>
                  <a:lnTo>
                    <a:pt x="0" y="16"/>
                  </a:lnTo>
                  <a:lnTo>
                    <a:pt x="2" y="9"/>
                  </a:lnTo>
                  <a:lnTo>
                    <a:pt x="8" y="4"/>
                  </a:lnTo>
                  <a:lnTo>
                    <a:pt x="17" y="1"/>
                  </a:lnTo>
                  <a:lnTo>
                    <a:pt x="2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4969" name="Freeform 173"/>
            <p:cNvSpPr>
              <a:spLocks/>
            </p:cNvSpPr>
            <p:nvPr/>
          </p:nvSpPr>
          <p:spPr bwMode="auto">
            <a:xfrm>
              <a:off x="3500" y="1258"/>
              <a:ext cx="25" cy="16"/>
            </a:xfrm>
            <a:custGeom>
              <a:avLst/>
              <a:gdLst>
                <a:gd name="T0" fmla="*/ 0 w 56"/>
                <a:gd name="T1" fmla="*/ 0 h 33"/>
                <a:gd name="T2" fmla="*/ 0 w 56"/>
                <a:gd name="T3" fmla="*/ 0 h 33"/>
                <a:gd name="T4" fmla="*/ 0 w 56"/>
                <a:gd name="T5" fmla="*/ 0 h 33"/>
                <a:gd name="T6" fmla="*/ 0 w 56"/>
                <a:gd name="T7" fmla="*/ 0 h 33"/>
                <a:gd name="T8" fmla="*/ 0 w 56"/>
                <a:gd name="T9" fmla="*/ 0 h 33"/>
                <a:gd name="T10" fmla="*/ 0 w 56"/>
                <a:gd name="T11" fmla="*/ 0 h 33"/>
                <a:gd name="T12" fmla="*/ 0 w 56"/>
                <a:gd name="T13" fmla="*/ 0 h 33"/>
                <a:gd name="T14" fmla="*/ 0 w 56"/>
                <a:gd name="T15" fmla="*/ 0 h 33"/>
                <a:gd name="T16" fmla="*/ 0 w 56"/>
                <a:gd name="T17" fmla="*/ 0 h 33"/>
                <a:gd name="T18" fmla="*/ 0 w 56"/>
                <a:gd name="T19" fmla="*/ 0 h 33"/>
                <a:gd name="T20" fmla="*/ 0 w 56"/>
                <a:gd name="T21" fmla="*/ 0 h 33"/>
                <a:gd name="T22" fmla="*/ 0 w 56"/>
                <a:gd name="T23" fmla="*/ 0 h 33"/>
                <a:gd name="T24" fmla="*/ 0 w 56"/>
                <a:gd name="T25" fmla="*/ 0 h 33"/>
                <a:gd name="T26" fmla="*/ 0 w 56"/>
                <a:gd name="T27" fmla="*/ 0 h 33"/>
                <a:gd name="T28" fmla="*/ 0 w 56"/>
                <a:gd name="T29" fmla="*/ 0 h 33"/>
                <a:gd name="T30" fmla="*/ 0 w 56"/>
                <a:gd name="T31" fmla="*/ 0 h 33"/>
                <a:gd name="T32" fmla="*/ 0 w 56"/>
                <a:gd name="T33" fmla="*/ 0 h 33"/>
                <a:gd name="T34" fmla="*/ 0 w 56"/>
                <a:gd name="T35" fmla="*/ 0 h 33"/>
                <a:gd name="T36" fmla="*/ 0 w 56"/>
                <a:gd name="T37" fmla="*/ 0 h 33"/>
                <a:gd name="T38" fmla="*/ 0 w 56"/>
                <a:gd name="T39" fmla="*/ 0 h 33"/>
                <a:gd name="T40" fmla="*/ 0 w 56"/>
                <a:gd name="T41" fmla="*/ 0 h 3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6"/>
                <a:gd name="T64" fmla="*/ 0 h 33"/>
                <a:gd name="T65" fmla="*/ 56 w 56"/>
                <a:gd name="T66" fmla="*/ 33 h 3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6" h="33">
                  <a:moveTo>
                    <a:pt x="27" y="0"/>
                  </a:moveTo>
                  <a:lnTo>
                    <a:pt x="27" y="0"/>
                  </a:lnTo>
                  <a:lnTo>
                    <a:pt x="39" y="1"/>
                  </a:lnTo>
                  <a:lnTo>
                    <a:pt x="48" y="4"/>
                  </a:lnTo>
                  <a:lnTo>
                    <a:pt x="54" y="9"/>
                  </a:lnTo>
                  <a:lnTo>
                    <a:pt x="56" y="16"/>
                  </a:lnTo>
                  <a:lnTo>
                    <a:pt x="54" y="23"/>
                  </a:lnTo>
                  <a:lnTo>
                    <a:pt x="48" y="27"/>
                  </a:lnTo>
                  <a:lnTo>
                    <a:pt x="39" y="32"/>
                  </a:lnTo>
                  <a:lnTo>
                    <a:pt x="27" y="33"/>
                  </a:lnTo>
                  <a:lnTo>
                    <a:pt x="17" y="32"/>
                  </a:lnTo>
                  <a:lnTo>
                    <a:pt x="8" y="27"/>
                  </a:lnTo>
                  <a:lnTo>
                    <a:pt x="2" y="23"/>
                  </a:lnTo>
                  <a:lnTo>
                    <a:pt x="0" y="16"/>
                  </a:lnTo>
                  <a:lnTo>
                    <a:pt x="2" y="9"/>
                  </a:lnTo>
                  <a:lnTo>
                    <a:pt x="8" y="4"/>
                  </a:lnTo>
                  <a:lnTo>
                    <a:pt x="17" y="1"/>
                  </a:lnTo>
                  <a:lnTo>
                    <a:pt x="27" y="0"/>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4970" name="Freeform 174"/>
            <p:cNvSpPr>
              <a:spLocks/>
            </p:cNvSpPr>
            <p:nvPr/>
          </p:nvSpPr>
          <p:spPr bwMode="auto">
            <a:xfrm>
              <a:off x="3580" y="1210"/>
              <a:ext cx="22" cy="42"/>
            </a:xfrm>
            <a:custGeom>
              <a:avLst/>
              <a:gdLst>
                <a:gd name="T0" fmla="*/ 0 w 52"/>
                <a:gd name="T1" fmla="*/ 0 h 84"/>
                <a:gd name="T2" fmla="*/ 0 w 52"/>
                <a:gd name="T3" fmla="*/ 1 h 84"/>
                <a:gd name="T4" fmla="*/ 0 w 52"/>
                <a:gd name="T5" fmla="*/ 1 h 84"/>
                <a:gd name="T6" fmla="*/ 0 w 52"/>
                <a:gd name="T7" fmla="*/ 1 h 84"/>
                <a:gd name="T8" fmla="*/ 0 w 52"/>
                <a:gd name="T9" fmla="*/ 1 h 84"/>
                <a:gd name="T10" fmla="*/ 0 w 52"/>
                <a:gd name="T11" fmla="*/ 1 h 84"/>
                <a:gd name="T12" fmla="*/ 0 w 52"/>
                <a:gd name="T13" fmla="*/ 1 h 84"/>
                <a:gd name="T14" fmla="*/ 0 w 52"/>
                <a:gd name="T15" fmla="*/ 1 h 84"/>
                <a:gd name="T16" fmla="*/ 0 w 52"/>
                <a:gd name="T17" fmla="*/ 1 h 84"/>
                <a:gd name="T18" fmla="*/ 0 w 52"/>
                <a:gd name="T19" fmla="*/ 1 h 84"/>
                <a:gd name="T20" fmla="*/ 0 w 52"/>
                <a:gd name="T21" fmla="*/ 1 h 84"/>
                <a:gd name="T22" fmla="*/ 0 w 52"/>
                <a:gd name="T23" fmla="*/ 1 h 84"/>
                <a:gd name="T24" fmla="*/ 0 w 52"/>
                <a:gd name="T25" fmla="*/ 1 h 84"/>
                <a:gd name="T26" fmla="*/ 0 w 52"/>
                <a:gd name="T27" fmla="*/ 1 h 84"/>
                <a:gd name="T28" fmla="*/ 0 w 52"/>
                <a:gd name="T29" fmla="*/ 1 h 84"/>
                <a:gd name="T30" fmla="*/ 0 w 52"/>
                <a:gd name="T31" fmla="*/ 1 h 84"/>
                <a:gd name="T32" fmla="*/ 0 w 52"/>
                <a:gd name="T33" fmla="*/ 1 h 84"/>
                <a:gd name="T34" fmla="*/ 0 w 52"/>
                <a:gd name="T35" fmla="*/ 1 h 84"/>
                <a:gd name="T36" fmla="*/ 0 w 52"/>
                <a:gd name="T37" fmla="*/ 1 h 84"/>
                <a:gd name="T38" fmla="*/ 0 w 52"/>
                <a:gd name="T39" fmla="*/ 1 h 84"/>
                <a:gd name="T40" fmla="*/ 0 w 52"/>
                <a:gd name="T41" fmla="*/ 1 h 84"/>
                <a:gd name="T42" fmla="*/ 0 w 52"/>
                <a:gd name="T43" fmla="*/ 1 h 84"/>
                <a:gd name="T44" fmla="*/ 0 w 52"/>
                <a:gd name="T45" fmla="*/ 1 h 84"/>
                <a:gd name="T46" fmla="*/ 0 w 52"/>
                <a:gd name="T47" fmla="*/ 1 h 84"/>
                <a:gd name="T48" fmla="*/ 0 w 52"/>
                <a:gd name="T49" fmla="*/ 1 h 84"/>
                <a:gd name="T50" fmla="*/ 0 w 52"/>
                <a:gd name="T51" fmla="*/ 1 h 84"/>
                <a:gd name="T52" fmla="*/ 0 w 52"/>
                <a:gd name="T53" fmla="*/ 1 h 84"/>
                <a:gd name="T54" fmla="*/ 0 w 52"/>
                <a:gd name="T55" fmla="*/ 1 h 84"/>
                <a:gd name="T56" fmla="*/ 0 w 52"/>
                <a:gd name="T57" fmla="*/ 1 h 84"/>
                <a:gd name="T58" fmla="*/ 0 w 52"/>
                <a:gd name="T59" fmla="*/ 1 h 84"/>
                <a:gd name="T60" fmla="*/ 0 w 52"/>
                <a:gd name="T61" fmla="*/ 1 h 84"/>
                <a:gd name="T62" fmla="*/ 0 w 52"/>
                <a:gd name="T63" fmla="*/ 1 h 84"/>
                <a:gd name="T64" fmla="*/ 0 w 52"/>
                <a:gd name="T65" fmla="*/ 0 h 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2"/>
                <a:gd name="T100" fmla="*/ 0 h 84"/>
                <a:gd name="T101" fmla="*/ 52 w 52"/>
                <a:gd name="T102" fmla="*/ 84 h 8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2" h="84">
                  <a:moveTo>
                    <a:pt x="26" y="0"/>
                  </a:moveTo>
                  <a:lnTo>
                    <a:pt x="31" y="1"/>
                  </a:lnTo>
                  <a:lnTo>
                    <a:pt x="37" y="4"/>
                  </a:lnTo>
                  <a:lnTo>
                    <a:pt x="40" y="7"/>
                  </a:lnTo>
                  <a:lnTo>
                    <a:pt x="45" y="12"/>
                  </a:lnTo>
                  <a:lnTo>
                    <a:pt x="47" y="19"/>
                  </a:lnTo>
                  <a:lnTo>
                    <a:pt x="49" y="25"/>
                  </a:lnTo>
                  <a:lnTo>
                    <a:pt x="52" y="34"/>
                  </a:lnTo>
                  <a:lnTo>
                    <a:pt x="52" y="42"/>
                  </a:lnTo>
                  <a:lnTo>
                    <a:pt x="52" y="51"/>
                  </a:lnTo>
                  <a:lnTo>
                    <a:pt x="49" y="59"/>
                  </a:lnTo>
                  <a:lnTo>
                    <a:pt x="47" y="66"/>
                  </a:lnTo>
                  <a:lnTo>
                    <a:pt x="45" y="71"/>
                  </a:lnTo>
                  <a:lnTo>
                    <a:pt x="40" y="77"/>
                  </a:lnTo>
                  <a:lnTo>
                    <a:pt x="37" y="81"/>
                  </a:lnTo>
                  <a:lnTo>
                    <a:pt x="31" y="83"/>
                  </a:lnTo>
                  <a:lnTo>
                    <a:pt x="26" y="84"/>
                  </a:lnTo>
                  <a:lnTo>
                    <a:pt x="21" y="83"/>
                  </a:lnTo>
                  <a:lnTo>
                    <a:pt x="16" y="81"/>
                  </a:lnTo>
                  <a:lnTo>
                    <a:pt x="12" y="77"/>
                  </a:lnTo>
                  <a:lnTo>
                    <a:pt x="8" y="71"/>
                  </a:lnTo>
                  <a:lnTo>
                    <a:pt x="5" y="66"/>
                  </a:lnTo>
                  <a:lnTo>
                    <a:pt x="2" y="59"/>
                  </a:lnTo>
                  <a:lnTo>
                    <a:pt x="0" y="51"/>
                  </a:lnTo>
                  <a:lnTo>
                    <a:pt x="0" y="42"/>
                  </a:lnTo>
                  <a:lnTo>
                    <a:pt x="0" y="34"/>
                  </a:lnTo>
                  <a:lnTo>
                    <a:pt x="2" y="25"/>
                  </a:lnTo>
                  <a:lnTo>
                    <a:pt x="5" y="19"/>
                  </a:lnTo>
                  <a:lnTo>
                    <a:pt x="8" y="12"/>
                  </a:lnTo>
                  <a:lnTo>
                    <a:pt x="12" y="7"/>
                  </a:lnTo>
                  <a:lnTo>
                    <a:pt x="16" y="4"/>
                  </a:lnTo>
                  <a:lnTo>
                    <a:pt x="21" y="1"/>
                  </a:lnTo>
                  <a:lnTo>
                    <a:pt x="2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4971" name="Freeform 175"/>
            <p:cNvSpPr>
              <a:spLocks/>
            </p:cNvSpPr>
            <p:nvPr/>
          </p:nvSpPr>
          <p:spPr bwMode="auto">
            <a:xfrm>
              <a:off x="3580" y="1210"/>
              <a:ext cx="22" cy="42"/>
            </a:xfrm>
            <a:custGeom>
              <a:avLst/>
              <a:gdLst>
                <a:gd name="T0" fmla="*/ 0 w 52"/>
                <a:gd name="T1" fmla="*/ 0 h 84"/>
                <a:gd name="T2" fmla="*/ 0 w 52"/>
                <a:gd name="T3" fmla="*/ 0 h 84"/>
                <a:gd name="T4" fmla="*/ 0 w 52"/>
                <a:gd name="T5" fmla="*/ 1 h 84"/>
                <a:gd name="T6" fmla="*/ 0 w 52"/>
                <a:gd name="T7" fmla="*/ 1 h 84"/>
                <a:gd name="T8" fmla="*/ 0 w 52"/>
                <a:gd name="T9" fmla="*/ 1 h 84"/>
                <a:gd name="T10" fmla="*/ 0 w 52"/>
                <a:gd name="T11" fmla="*/ 1 h 84"/>
                <a:gd name="T12" fmla="*/ 0 w 52"/>
                <a:gd name="T13" fmla="*/ 1 h 84"/>
                <a:gd name="T14" fmla="*/ 0 w 52"/>
                <a:gd name="T15" fmla="*/ 1 h 84"/>
                <a:gd name="T16" fmla="*/ 0 w 52"/>
                <a:gd name="T17" fmla="*/ 1 h 84"/>
                <a:gd name="T18" fmla="*/ 0 w 52"/>
                <a:gd name="T19" fmla="*/ 1 h 84"/>
                <a:gd name="T20" fmla="*/ 0 w 52"/>
                <a:gd name="T21" fmla="*/ 1 h 84"/>
                <a:gd name="T22" fmla="*/ 0 w 52"/>
                <a:gd name="T23" fmla="*/ 1 h 84"/>
                <a:gd name="T24" fmla="*/ 0 w 52"/>
                <a:gd name="T25" fmla="*/ 1 h 84"/>
                <a:gd name="T26" fmla="*/ 0 w 52"/>
                <a:gd name="T27" fmla="*/ 1 h 84"/>
                <a:gd name="T28" fmla="*/ 0 w 52"/>
                <a:gd name="T29" fmla="*/ 1 h 84"/>
                <a:gd name="T30" fmla="*/ 0 w 52"/>
                <a:gd name="T31" fmla="*/ 1 h 84"/>
                <a:gd name="T32" fmla="*/ 0 w 52"/>
                <a:gd name="T33" fmla="*/ 1 h 84"/>
                <a:gd name="T34" fmla="*/ 0 w 52"/>
                <a:gd name="T35" fmla="*/ 1 h 84"/>
                <a:gd name="T36" fmla="*/ 0 w 52"/>
                <a:gd name="T37" fmla="*/ 1 h 84"/>
                <a:gd name="T38" fmla="*/ 0 w 52"/>
                <a:gd name="T39" fmla="*/ 1 h 84"/>
                <a:gd name="T40" fmla="*/ 0 w 52"/>
                <a:gd name="T41" fmla="*/ 1 h 84"/>
                <a:gd name="T42" fmla="*/ 0 w 52"/>
                <a:gd name="T43" fmla="*/ 1 h 84"/>
                <a:gd name="T44" fmla="*/ 0 w 52"/>
                <a:gd name="T45" fmla="*/ 1 h 84"/>
                <a:gd name="T46" fmla="*/ 0 w 52"/>
                <a:gd name="T47" fmla="*/ 1 h 84"/>
                <a:gd name="T48" fmla="*/ 0 w 52"/>
                <a:gd name="T49" fmla="*/ 1 h 84"/>
                <a:gd name="T50" fmla="*/ 0 w 52"/>
                <a:gd name="T51" fmla="*/ 1 h 84"/>
                <a:gd name="T52" fmla="*/ 0 w 52"/>
                <a:gd name="T53" fmla="*/ 1 h 84"/>
                <a:gd name="T54" fmla="*/ 0 w 52"/>
                <a:gd name="T55" fmla="*/ 1 h 84"/>
                <a:gd name="T56" fmla="*/ 0 w 52"/>
                <a:gd name="T57" fmla="*/ 1 h 84"/>
                <a:gd name="T58" fmla="*/ 0 w 52"/>
                <a:gd name="T59" fmla="*/ 1 h 84"/>
                <a:gd name="T60" fmla="*/ 0 w 52"/>
                <a:gd name="T61" fmla="*/ 1 h 84"/>
                <a:gd name="T62" fmla="*/ 0 w 52"/>
                <a:gd name="T63" fmla="*/ 1 h 84"/>
                <a:gd name="T64" fmla="*/ 0 w 52"/>
                <a:gd name="T65" fmla="*/ 1 h 84"/>
                <a:gd name="T66" fmla="*/ 0 w 52"/>
                <a:gd name="T67" fmla="*/ 1 h 84"/>
                <a:gd name="T68" fmla="*/ 0 w 52"/>
                <a:gd name="T69" fmla="*/ 1 h 84"/>
                <a:gd name="T70" fmla="*/ 0 w 52"/>
                <a:gd name="T71" fmla="*/ 1 h 84"/>
                <a:gd name="T72" fmla="*/ 0 w 52"/>
                <a:gd name="T73" fmla="*/ 0 h 8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2"/>
                <a:gd name="T112" fmla="*/ 0 h 84"/>
                <a:gd name="T113" fmla="*/ 52 w 52"/>
                <a:gd name="T114" fmla="*/ 84 h 8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2" h="84">
                  <a:moveTo>
                    <a:pt x="26" y="0"/>
                  </a:moveTo>
                  <a:lnTo>
                    <a:pt x="26" y="0"/>
                  </a:lnTo>
                  <a:lnTo>
                    <a:pt x="31" y="1"/>
                  </a:lnTo>
                  <a:lnTo>
                    <a:pt x="37" y="4"/>
                  </a:lnTo>
                  <a:lnTo>
                    <a:pt x="40" y="7"/>
                  </a:lnTo>
                  <a:lnTo>
                    <a:pt x="45" y="12"/>
                  </a:lnTo>
                  <a:lnTo>
                    <a:pt x="47" y="19"/>
                  </a:lnTo>
                  <a:lnTo>
                    <a:pt x="49" y="25"/>
                  </a:lnTo>
                  <a:lnTo>
                    <a:pt x="52" y="34"/>
                  </a:lnTo>
                  <a:lnTo>
                    <a:pt x="52" y="42"/>
                  </a:lnTo>
                  <a:lnTo>
                    <a:pt x="52" y="51"/>
                  </a:lnTo>
                  <a:lnTo>
                    <a:pt x="49" y="59"/>
                  </a:lnTo>
                  <a:lnTo>
                    <a:pt x="47" y="66"/>
                  </a:lnTo>
                  <a:lnTo>
                    <a:pt x="45" y="71"/>
                  </a:lnTo>
                  <a:lnTo>
                    <a:pt x="40" y="77"/>
                  </a:lnTo>
                  <a:lnTo>
                    <a:pt x="37" y="81"/>
                  </a:lnTo>
                  <a:lnTo>
                    <a:pt x="31" y="83"/>
                  </a:lnTo>
                  <a:lnTo>
                    <a:pt x="26" y="84"/>
                  </a:lnTo>
                  <a:lnTo>
                    <a:pt x="21" y="83"/>
                  </a:lnTo>
                  <a:lnTo>
                    <a:pt x="16" y="81"/>
                  </a:lnTo>
                  <a:lnTo>
                    <a:pt x="12" y="77"/>
                  </a:lnTo>
                  <a:lnTo>
                    <a:pt x="8" y="71"/>
                  </a:lnTo>
                  <a:lnTo>
                    <a:pt x="5" y="66"/>
                  </a:lnTo>
                  <a:lnTo>
                    <a:pt x="2" y="59"/>
                  </a:lnTo>
                  <a:lnTo>
                    <a:pt x="0" y="51"/>
                  </a:lnTo>
                  <a:lnTo>
                    <a:pt x="0" y="42"/>
                  </a:lnTo>
                  <a:lnTo>
                    <a:pt x="0" y="34"/>
                  </a:lnTo>
                  <a:lnTo>
                    <a:pt x="2" y="25"/>
                  </a:lnTo>
                  <a:lnTo>
                    <a:pt x="5" y="19"/>
                  </a:lnTo>
                  <a:lnTo>
                    <a:pt x="8" y="12"/>
                  </a:lnTo>
                  <a:lnTo>
                    <a:pt x="12" y="7"/>
                  </a:lnTo>
                  <a:lnTo>
                    <a:pt x="16" y="4"/>
                  </a:lnTo>
                  <a:lnTo>
                    <a:pt x="21" y="1"/>
                  </a:lnTo>
                  <a:lnTo>
                    <a:pt x="26" y="0"/>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4972" name="Freeform 176"/>
            <p:cNvSpPr>
              <a:spLocks/>
            </p:cNvSpPr>
            <p:nvPr/>
          </p:nvSpPr>
          <p:spPr bwMode="auto">
            <a:xfrm>
              <a:off x="3609" y="1207"/>
              <a:ext cx="13" cy="36"/>
            </a:xfrm>
            <a:custGeom>
              <a:avLst/>
              <a:gdLst>
                <a:gd name="T0" fmla="*/ 0 w 27"/>
                <a:gd name="T1" fmla="*/ 0 h 74"/>
                <a:gd name="T2" fmla="*/ 0 w 27"/>
                <a:gd name="T3" fmla="*/ 0 h 74"/>
                <a:gd name="T4" fmla="*/ 0 w 27"/>
                <a:gd name="T5" fmla="*/ 0 h 74"/>
                <a:gd name="T6" fmla="*/ 0 w 27"/>
                <a:gd name="T7" fmla="*/ 0 h 74"/>
                <a:gd name="T8" fmla="*/ 0 w 27"/>
                <a:gd name="T9" fmla="*/ 0 h 74"/>
                <a:gd name="T10" fmla="*/ 0 w 27"/>
                <a:gd name="T11" fmla="*/ 0 h 74"/>
                <a:gd name="T12" fmla="*/ 0 w 27"/>
                <a:gd name="T13" fmla="*/ 0 h 74"/>
                <a:gd name="T14" fmla="*/ 0 w 27"/>
                <a:gd name="T15" fmla="*/ 0 h 74"/>
                <a:gd name="T16" fmla="*/ 0 w 27"/>
                <a:gd name="T17" fmla="*/ 0 h 74"/>
                <a:gd name="T18" fmla="*/ 0 w 27"/>
                <a:gd name="T19" fmla="*/ 0 h 74"/>
                <a:gd name="T20" fmla="*/ 0 w 27"/>
                <a:gd name="T21" fmla="*/ 0 h 74"/>
                <a:gd name="T22" fmla="*/ 0 w 27"/>
                <a:gd name="T23" fmla="*/ 0 h 74"/>
                <a:gd name="T24" fmla="*/ 0 w 27"/>
                <a:gd name="T25" fmla="*/ 0 h 74"/>
                <a:gd name="T26" fmla="*/ 0 w 27"/>
                <a:gd name="T27" fmla="*/ 0 h 74"/>
                <a:gd name="T28" fmla="*/ 0 w 27"/>
                <a:gd name="T29" fmla="*/ 0 h 74"/>
                <a:gd name="T30" fmla="*/ 0 w 27"/>
                <a:gd name="T31" fmla="*/ 0 h 74"/>
                <a:gd name="T32" fmla="*/ 0 w 27"/>
                <a:gd name="T33" fmla="*/ 0 h 74"/>
                <a:gd name="T34" fmla="*/ 0 w 27"/>
                <a:gd name="T35" fmla="*/ 0 h 74"/>
                <a:gd name="T36" fmla="*/ 0 w 27"/>
                <a:gd name="T37" fmla="*/ 0 h 74"/>
                <a:gd name="T38" fmla="*/ 0 w 27"/>
                <a:gd name="T39" fmla="*/ 0 h 74"/>
                <a:gd name="T40" fmla="*/ 0 w 27"/>
                <a:gd name="T41" fmla="*/ 0 h 74"/>
                <a:gd name="T42" fmla="*/ 0 w 27"/>
                <a:gd name="T43" fmla="*/ 0 h 74"/>
                <a:gd name="T44" fmla="*/ 0 w 27"/>
                <a:gd name="T45" fmla="*/ 0 h 74"/>
                <a:gd name="T46" fmla="*/ 0 w 27"/>
                <a:gd name="T47" fmla="*/ 0 h 74"/>
                <a:gd name="T48" fmla="*/ 0 w 27"/>
                <a:gd name="T49" fmla="*/ 0 h 74"/>
                <a:gd name="T50" fmla="*/ 0 w 27"/>
                <a:gd name="T51" fmla="*/ 0 h 74"/>
                <a:gd name="T52" fmla="*/ 0 w 27"/>
                <a:gd name="T53" fmla="*/ 0 h 74"/>
                <a:gd name="T54" fmla="*/ 0 w 27"/>
                <a:gd name="T55" fmla="*/ 0 h 74"/>
                <a:gd name="T56" fmla="*/ 0 w 27"/>
                <a:gd name="T57" fmla="*/ 0 h 74"/>
                <a:gd name="T58" fmla="*/ 0 w 27"/>
                <a:gd name="T59" fmla="*/ 0 h 74"/>
                <a:gd name="T60" fmla="*/ 0 w 27"/>
                <a:gd name="T61" fmla="*/ 0 h 74"/>
                <a:gd name="T62" fmla="*/ 0 w 27"/>
                <a:gd name="T63" fmla="*/ 0 h 74"/>
                <a:gd name="T64" fmla="*/ 0 w 27"/>
                <a:gd name="T65" fmla="*/ 0 h 7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7"/>
                <a:gd name="T100" fmla="*/ 0 h 74"/>
                <a:gd name="T101" fmla="*/ 27 w 27"/>
                <a:gd name="T102" fmla="*/ 74 h 7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7" h="74">
                  <a:moveTo>
                    <a:pt x="14" y="74"/>
                  </a:moveTo>
                  <a:lnTo>
                    <a:pt x="17" y="73"/>
                  </a:lnTo>
                  <a:lnTo>
                    <a:pt x="19" y="72"/>
                  </a:lnTo>
                  <a:lnTo>
                    <a:pt x="22" y="68"/>
                  </a:lnTo>
                  <a:lnTo>
                    <a:pt x="24" y="63"/>
                  </a:lnTo>
                  <a:lnTo>
                    <a:pt x="25" y="58"/>
                  </a:lnTo>
                  <a:lnTo>
                    <a:pt x="26" y="52"/>
                  </a:lnTo>
                  <a:lnTo>
                    <a:pt x="27" y="45"/>
                  </a:lnTo>
                  <a:lnTo>
                    <a:pt x="27" y="37"/>
                  </a:lnTo>
                  <a:lnTo>
                    <a:pt x="27" y="29"/>
                  </a:lnTo>
                  <a:lnTo>
                    <a:pt x="26" y="22"/>
                  </a:lnTo>
                  <a:lnTo>
                    <a:pt x="25" y="16"/>
                  </a:lnTo>
                  <a:lnTo>
                    <a:pt x="24" y="11"/>
                  </a:lnTo>
                  <a:lnTo>
                    <a:pt x="22" y="6"/>
                  </a:lnTo>
                  <a:lnTo>
                    <a:pt x="19" y="3"/>
                  </a:lnTo>
                  <a:lnTo>
                    <a:pt x="17" y="1"/>
                  </a:lnTo>
                  <a:lnTo>
                    <a:pt x="14" y="0"/>
                  </a:lnTo>
                  <a:lnTo>
                    <a:pt x="10" y="1"/>
                  </a:lnTo>
                  <a:lnTo>
                    <a:pt x="8" y="3"/>
                  </a:lnTo>
                  <a:lnTo>
                    <a:pt x="6" y="6"/>
                  </a:lnTo>
                  <a:lnTo>
                    <a:pt x="3" y="11"/>
                  </a:lnTo>
                  <a:lnTo>
                    <a:pt x="2" y="16"/>
                  </a:lnTo>
                  <a:lnTo>
                    <a:pt x="1" y="22"/>
                  </a:lnTo>
                  <a:lnTo>
                    <a:pt x="0" y="29"/>
                  </a:lnTo>
                  <a:lnTo>
                    <a:pt x="0" y="37"/>
                  </a:lnTo>
                  <a:lnTo>
                    <a:pt x="0" y="45"/>
                  </a:lnTo>
                  <a:lnTo>
                    <a:pt x="1" y="52"/>
                  </a:lnTo>
                  <a:lnTo>
                    <a:pt x="2" y="58"/>
                  </a:lnTo>
                  <a:lnTo>
                    <a:pt x="3" y="63"/>
                  </a:lnTo>
                  <a:lnTo>
                    <a:pt x="6" y="68"/>
                  </a:lnTo>
                  <a:lnTo>
                    <a:pt x="8" y="72"/>
                  </a:lnTo>
                  <a:lnTo>
                    <a:pt x="10" y="73"/>
                  </a:lnTo>
                  <a:lnTo>
                    <a:pt x="14" y="7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4973" name="Freeform 177"/>
            <p:cNvSpPr>
              <a:spLocks/>
            </p:cNvSpPr>
            <p:nvPr/>
          </p:nvSpPr>
          <p:spPr bwMode="auto">
            <a:xfrm>
              <a:off x="3609" y="1207"/>
              <a:ext cx="13" cy="36"/>
            </a:xfrm>
            <a:custGeom>
              <a:avLst/>
              <a:gdLst>
                <a:gd name="T0" fmla="*/ 0 w 27"/>
                <a:gd name="T1" fmla="*/ 0 h 74"/>
                <a:gd name="T2" fmla="*/ 0 w 27"/>
                <a:gd name="T3" fmla="*/ 0 h 74"/>
                <a:gd name="T4" fmla="*/ 0 w 27"/>
                <a:gd name="T5" fmla="*/ 0 h 74"/>
                <a:gd name="T6" fmla="*/ 0 w 27"/>
                <a:gd name="T7" fmla="*/ 0 h 74"/>
                <a:gd name="T8" fmla="*/ 0 w 27"/>
                <a:gd name="T9" fmla="*/ 0 h 74"/>
                <a:gd name="T10" fmla="*/ 0 w 27"/>
                <a:gd name="T11" fmla="*/ 0 h 74"/>
                <a:gd name="T12" fmla="*/ 0 w 27"/>
                <a:gd name="T13" fmla="*/ 0 h 74"/>
                <a:gd name="T14" fmla="*/ 0 w 27"/>
                <a:gd name="T15" fmla="*/ 0 h 74"/>
                <a:gd name="T16" fmla="*/ 0 w 27"/>
                <a:gd name="T17" fmla="*/ 0 h 74"/>
                <a:gd name="T18" fmla="*/ 0 w 27"/>
                <a:gd name="T19" fmla="*/ 0 h 74"/>
                <a:gd name="T20" fmla="*/ 0 w 27"/>
                <a:gd name="T21" fmla="*/ 0 h 74"/>
                <a:gd name="T22" fmla="*/ 0 w 27"/>
                <a:gd name="T23" fmla="*/ 0 h 74"/>
                <a:gd name="T24" fmla="*/ 0 w 27"/>
                <a:gd name="T25" fmla="*/ 0 h 74"/>
                <a:gd name="T26" fmla="*/ 0 w 27"/>
                <a:gd name="T27" fmla="*/ 0 h 74"/>
                <a:gd name="T28" fmla="*/ 0 w 27"/>
                <a:gd name="T29" fmla="*/ 0 h 74"/>
                <a:gd name="T30" fmla="*/ 0 w 27"/>
                <a:gd name="T31" fmla="*/ 0 h 74"/>
                <a:gd name="T32" fmla="*/ 0 w 27"/>
                <a:gd name="T33" fmla="*/ 0 h 74"/>
                <a:gd name="T34" fmla="*/ 0 w 27"/>
                <a:gd name="T35" fmla="*/ 0 h 74"/>
                <a:gd name="T36" fmla="*/ 0 w 27"/>
                <a:gd name="T37" fmla="*/ 0 h 74"/>
                <a:gd name="T38" fmla="*/ 0 w 27"/>
                <a:gd name="T39" fmla="*/ 0 h 74"/>
                <a:gd name="T40" fmla="*/ 0 w 27"/>
                <a:gd name="T41" fmla="*/ 0 h 74"/>
                <a:gd name="T42" fmla="*/ 0 w 27"/>
                <a:gd name="T43" fmla="*/ 0 h 74"/>
                <a:gd name="T44" fmla="*/ 0 w 27"/>
                <a:gd name="T45" fmla="*/ 0 h 74"/>
                <a:gd name="T46" fmla="*/ 0 w 27"/>
                <a:gd name="T47" fmla="*/ 0 h 74"/>
                <a:gd name="T48" fmla="*/ 0 w 27"/>
                <a:gd name="T49" fmla="*/ 0 h 74"/>
                <a:gd name="T50" fmla="*/ 0 w 27"/>
                <a:gd name="T51" fmla="*/ 0 h 74"/>
                <a:gd name="T52" fmla="*/ 0 w 27"/>
                <a:gd name="T53" fmla="*/ 0 h 74"/>
                <a:gd name="T54" fmla="*/ 0 w 27"/>
                <a:gd name="T55" fmla="*/ 0 h 74"/>
                <a:gd name="T56" fmla="*/ 0 w 27"/>
                <a:gd name="T57" fmla="*/ 0 h 74"/>
                <a:gd name="T58" fmla="*/ 0 w 27"/>
                <a:gd name="T59" fmla="*/ 0 h 74"/>
                <a:gd name="T60" fmla="*/ 0 w 27"/>
                <a:gd name="T61" fmla="*/ 0 h 74"/>
                <a:gd name="T62" fmla="*/ 0 w 27"/>
                <a:gd name="T63" fmla="*/ 0 h 74"/>
                <a:gd name="T64" fmla="*/ 0 w 27"/>
                <a:gd name="T65" fmla="*/ 0 h 74"/>
                <a:gd name="T66" fmla="*/ 0 w 27"/>
                <a:gd name="T67" fmla="*/ 0 h 74"/>
                <a:gd name="T68" fmla="*/ 0 w 27"/>
                <a:gd name="T69" fmla="*/ 0 h 74"/>
                <a:gd name="T70" fmla="*/ 0 w 27"/>
                <a:gd name="T71" fmla="*/ 0 h 74"/>
                <a:gd name="T72" fmla="*/ 0 w 27"/>
                <a:gd name="T73" fmla="*/ 0 h 7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7"/>
                <a:gd name="T112" fmla="*/ 0 h 74"/>
                <a:gd name="T113" fmla="*/ 27 w 27"/>
                <a:gd name="T114" fmla="*/ 74 h 7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7" h="74">
                  <a:moveTo>
                    <a:pt x="14" y="74"/>
                  </a:moveTo>
                  <a:lnTo>
                    <a:pt x="14" y="74"/>
                  </a:lnTo>
                  <a:lnTo>
                    <a:pt x="17" y="73"/>
                  </a:lnTo>
                  <a:lnTo>
                    <a:pt x="19" y="72"/>
                  </a:lnTo>
                  <a:lnTo>
                    <a:pt x="22" y="68"/>
                  </a:lnTo>
                  <a:lnTo>
                    <a:pt x="24" y="63"/>
                  </a:lnTo>
                  <a:lnTo>
                    <a:pt x="25" y="58"/>
                  </a:lnTo>
                  <a:lnTo>
                    <a:pt x="26" y="52"/>
                  </a:lnTo>
                  <a:lnTo>
                    <a:pt x="27" y="45"/>
                  </a:lnTo>
                  <a:lnTo>
                    <a:pt x="27" y="37"/>
                  </a:lnTo>
                  <a:lnTo>
                    <a:pt x="27" y="29"/>
                  </a:lnTo>
                  <a:lnTo>
                    <a:pt x="26" y="22"/>
                  </a:lnTo>
                  <a:lnTo>
                    <a:pt x="25" y="16"/>
                  </a:lnTo>
                  <a:lnTo>
                    <a:pt x="24" y="11"/>
                  </a:lnTo>
                  <a:lnTo>
                    <a:pt x="22" y="6"/>
                  </a:lnTo>
                  <a:lnTo>
                    <a:pt x="19" y="3"/>
                  </a:lnTo>
                  <a:lnTo>
                    <a:pt x="17" y="1"/>
                  </a:lnTo>
                  <a:lnTo>
                    <a:pt x="14" y="0"/>
                  </a:lnTo>
                  <a:lnTo>
                    <a:pt x="10" y="1"/>
                  </a:lnTo>
                  <a:lnTo>
                    <a:pt x="8" y="3"/>
                  </a:lnTo>
                  <a:lnTo>
                    <a:pt x="6" y="6"/>
                  </a:lnTo>
                  <a:lnTo>
                    <a:pt x="3" y="11"/>
                  </a:lnTo>
                  <a:lnTo>
                    <a:pt x="2" y="16"/>
                  </a:lnTo>
                  <a:lnTo>
                    <a:pt x="1" y="22"/>
                  </a:lnTo>
                  <a:lnTo>
                    <a:pt x="0" y="29"/>
                  </a:lnTo>
                  <a:lnTo>
                    <a:pt x="0" y="37"/>
                  </a:lnTo>
                  <a:lnTo>
                    <a:pt x="0" y="45"/>
                  </a:lnTo>
                  <a:lnTo>
                    <a:pt x="1" y="52"/>
                  </a:lnTo>
                  <a:lnTo>
                    <a:pt x="2" y="58"/>
                  </a:lnTo>
                  <a:lnTo>
                    <a:pt x="3" y="63"/>
                  </a:lnTo>
                  <a:lnTo>
                    <a:pt x="6" y="68"/>
                  </a:lnTo>
                  <a:lnTo>
                    <a:pt x="8" y="72"/>
                  </a:lnTo>
                  <a:lnTo>
                    <a:pt x="10" y="73"/>
                  </a:lnTo>
                  <a:lnTo>
                    <a:pt x="14" y="74"/>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4974" name="Freeform 178"/>
            <p:cNvSpPr>
              <a:spLocks/>
            </p:cNvSpPr>
            <p:nvPr/>
          </p:nvSpPr>
          <p:spPr bwMode="auto">
            <a:xfrm>
              <a:off x="3526" y="1234"/>
              <a:ext cx="25" cy="26"/>
            </a:xfrm>
            <a:custGeom>
              <a:avLst/>
              <a:gdLst>
                <a:gd name="T0" fmla="*/ 0 w 57"/>
                <a:gd name="T1" fmla="*/ 1 h 51"/>
                <a:gd name="T2" fmla="*/ 0 w 57"/>
                <a:gd name="T3" fmla="*/ 1 h 51"/>
                <a:gd name="T4" fmla="*/ 0 w 57"/>
                <a:gd name="T5" fmla="*/ 1 h 51"/>
                <a:gd name="T6" fmla="*/ 0 w 57"/>
                <a:gd name="T7" fmla="*/ 1 h 51"/>
                <a:gd name="T8" fmla="*/ 0 w 57"/>
                <a:gd name="T9" fmla="*/ 1 h 51"/>
                <a:gd name="T10" fmla="*/ 0 w 57"/>
                <a:gd name="T11" fmla="*/ 1 h 51"/>
                <a:gd name="T12" fmla="*/ 0 w 57"/>
                <a:gd name="T13" fmla="*/ 1 h 51"/>
                <a:gd name="T14" fmla="*/ 0 w 57"/>
                <a:gd name="T15" fmla="*/ 1 h 51"/>
                <a:gd name="T16" fmla="*/ 0 w 57"/>
                <a:gd name="T17" fmla="*/ 0 h 51"/>
                <a:gd name="T18" fmla="*/ 0 w 57"/>
                <a:gd name="T19" fmla="*/ 1 h 51"/>
                <a:gd name="T20" fmla="*/ 0 w 57"/>
                <a:gd name="T21" fmla="*/ 1 h 51"/>
                <a:gd name="T22" fmla="*/ 0 w 57"/>
                <a:gd name="T23" fmla="*/ 1 h 51"/>
                <a:gd name="T24" fmla="*/ 0 w 57"/>
                <a:gd name="T25" fmla="*/ 1 h 51"/>
                <a:gd name="T26" fmla="*/ 0 w 57"/>
                <a:gd name="T27" fmla="*/ 1 h 51"/>
                <a:gd name="T28" fmla="*/ 0 w 57"/>
                <a:gd name="T29" fmla="*/ 1 h 51"/>
                <a:gd name="T30" fmla="*/ 0 w 57"/>
                <a:gd name="T31" fmla="*/ 1 h 51"/>
                <a:gd name="T32" fmla="*/ 0 w 57"/>
                <a:gd name="T33" fmla="*/ 1 h 5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7"/>
                <a:gd name="T52" fmla="*/ 0 h 51"/>
                <a:gd name="T53" fmla="*/ 57 w 57"/>
                <a:gd name="T54" fmla="*/ 51 h 5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7" h="51">
                  <a:moveTo>
                    <a:pt x="28" y="51"/>
                  </a:moveTo>
                  <a:lnTo>
                    <a:pt x="40" y="49"/>
                  </a:lnTo>
                  <a:lnTo>
                    <a:pt x="49" y="43"/>
                  </a:lnTo>
                  <a:lnTo>
                    <a:pt x="55" y="35"/>
                  </a:lnTo>
                  <a:lnTo>
                    <a:pt x="57" y="26"/>
                  </a:lnTo>
                  <a:lnTo>
                    <a:pt x="55" y="15"/>
                  </a:lnTo>
                  <a:lnTo>
                    <a:pt x="49" y="7"/>
                  </a:lnTo>
                  <a:lnTo>
                    <a:pt x="40" y="3"/>
                  </a:lnTo>
                  <a:lnTo>
                    <a:pt x="28" y="0"/>
                  </a:lnTo>
                  <a:lnTo>
                    <a:pt x="18" y="3"/>
                  </a:lnTo>
                  <a:lnTo>
                    <a:pt x="9" y="7"/>
                  </a:lnTo>
                  <a:lnTo>
                    <a:pt x="3" y="15"/>
                  </a:lnTo>
                  <a:lnTo>
                    <a:pt x="0" y="26"/>
                  </a:lnTo>
                  <a:lnTo>
                    <a:pt x="3" y="35"/>
                  </a:lnTo>
                  <a:lnTo>
                    <a:pt x="9" y="43"/>
                  </a:lnTo>
                  <a:lnTo>
                    <a:pt x="18" y="49"/>
                  </a:lnTo>
                  <a:lnTo>
                    <a:pt x="28" y="5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4975" name="Freeform 179"/>
            <p:cNvSpPr>
              <a:spLocks/>
            </p:cNvSpPr>
            <p:nvPr/>
          </p:nvSpPr>
          <p:spPr bwMode="auto">
            <a:xfrm>
              <a:off x="3526" y="1234"/>
              <a:ext cx="25" cy="26"/>
            </a:xfrm>
            <a:custGeom>
              <a:avLst/>
              <a:gdLst>
                <a:gd name="T0" fmla="*/ 0 w 57"/>
                <a:gd name="T1" fmla="*/ 1 h 51"/>
                <a:gd name="T2" fmla="*/ 0 w 57"/>
                <a:gd name="T3" fmla="*/ 1 h 51"/>
                <a:gd name="T4" fmla="*/ 0 w 57"/>
                <a:gd name="T5" fmla="*/ 1 h 51"/>
                <a:gd name="T6" fmla="*/ 0 w 57"/>
                <a:gd name="T7" fmla="*/ 1 h 51"/>
                <a:gd name="T8" fmla="*/ 0 w 57"/>
                <a:gd name="T9" fmla="*/ 1 h 51"/>
                <a:gd name="T10" fmla="*/ 0 w 57"/>
                <a:gd name="T11" fmla="*/ 1 h 51"/>
                <a:gd name="T12" fmla="*/ 0 w 57"/>
                <a:gd name="T13" fmla="*/ 1 h 51"/>
                <a:gd name="T14" fmla="*/ 0 w 57"/>
                <a:gd name="T15" fmla="*/ 1 h 51"/>
                <a:gd name="T16" fmla="*/ 0 w 57"/>
                <a:gd name="T17" fmla="*/ 1 h 51"/>
                <a:gd name="T18" fmla="*/ 0 w 57"/>
                <a:gd name="T19" fmla="*/ 1 h 51"/>
                <a:gd name="T20" fmla="*/ 0 w 57"/>
                <a:gd name="T21" fmla="*/ 0 h 51"/>
                <a:gd name="T22" fmla="*/ 0 w 57"/>
                <a:gd name="T23" fmla="*/ 0 h 51"/>
                <a:gd name="T24" fmla="*/ 0 w 57"/>
                <a:gd name="T25" fmla="*/ 1 h 51"/>
                <a:gd name="T26" fmla="*/ 0 w 57"/>
                <a:gd name="T27" fmla="*/ 1 h 51"/>
                <a:gd name="T28" fmla="*/ 0 w 57"/>
                <a:gd name="T29" fmla="*/ 1 h 51"/>
                <a:gd name="T30" fmla="*/ 0 w 57"/>
                <a:gd name="T31" fmla="*/ 1 h 51"/>
                <a:gd name="T32" fmla="*/ 0 w 57"/>
                <a:gd name="T33" fmla="*/ 1 h 51"/>
                <a:gd name="T34" fmla="*/ 0 w 57"/>
                <a:gd name="T35" fmla="*/ 1 h 51"/>
                <a:gd name="T36" fmla="*/ 0 w 57"/>
                <a:gd name="T37" fmla="*/ 1 h 51"/>
                <a:gd name="T38" fmla="*/ 0 w 57"/>
                <a:gd name="T39" fmla="*/ 1 h 51"/>
                <a:gd name="T40" fmla="*/ 0 w 57"/>
                <a:gd name="T41" fmla="*/ 1 h 5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7"/>
                <a:gd name="T64" fmla="*/ 0 h 51"/>
                <a:gd name="T65" fmla="*/ 57 w 57"/>
                <a:gd name="T66" fmla="*/ 51 h 5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7" h="51">
                  <a:moveTo>
                    <a:pt x="28" y="51"/>
                  </a:moveTo>
                  <a:lnTo>
                    <a:pt x="28" y="51"/>
                  </a:lnTo>
                  <a:lnTo>
                    <a:pt x="40" y="49"/>
                  </a:lnTo>
                  <a:lnTo>
                    <a:pt x="49" y="43"/>
                  </a:lnTo>
                  <a:lnTo>
                    <a:pt x="55" y="35"/>
                  </a:lnTo>
                  <a:lnTo>
                    <a:pt x="57" y="26"/>
                  </a:lnTo>
                  <a:lnTo>
                    <a:pt x="55" y="15"/>
                  </a:lnTo>
                  <a:lnTo>
                    <a:pt x="49" y="7"/>
                  </a:lnTo>
                  <a:lnTo>
                    <a:pt x="40" y="3"/>
                  </a:lnTo>
                  <a:lnTo>
                    <a:pt x="28" y="0"/>
                  </a:lnTo>
                  <a:lnTo>
                    <a:pt x="18" y="3"/>
                  </a:lnTo>
                  <a:lnTo>
                    <a:pt x="9" y="7"/>
                  </a:lnTo>
                  <a:lnTo>
                    <a:pt x="3" y="15"/>
                  </a:lnTo>
                  <a:lnTo>
                    <a:pt x="0" y="26"/>
                  </a:lnTo>
                  <a:lnTo>
                    <a:pt x="3" y="35"/>
                  </a:lnTo>
                  <a:lnTo>
                    <a:pt x="9" y="43"/>
                  </a:lnTo>
                  <a:lnTo>
                    <a:pt x="18" y="49"/>
                  </a:lnTo>
                  <a:lnTo>
                    <a:pt x="28" y="51"/>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4976" name="Freeform 180"/>
            <p:cNvSpPr>
              <a:spLocks/>
            </p:cNvSpPr>
            <p:nvPr/>
          </p:nvSpPr>
          <p:spPr bwMode="auto">
            <a:xfrm>
              <a:off x="3559" y="1226"/>
              <a:ext cx="15" cy="40"/>
            </a:xfrm>
            <a:custGeom>
              <a:avLst/>
              <a:gdLst>
                <a:gd name="T0" fmla="*/ 0 w 34"/>
                <a:gd name="T1" fmla="*/ 1 h 80"/>
                <a:gd name="T2" fmla="*/ 0 w 34"/>
                <a:gd name="T3" fmla="*/ 1 h 80"/>
                <a:gd name="T4" fmla="*/ 0 w 34"/>
                <a:gd name="T5" fmla="*/ 1 h 80"/>
                <a:gd name="T6" fmla="*/ 0 w 34"/>
                <a:gd name="T7" fmla="*/ 1 h 80"/>
                <a:gd name="T8" fmla="*/ 0 w 34"/>
                <a:gd name="T9" fmla="*/ 1 h 80"/>
                <a:gd name="T10" fmla="*/ 0 w 34"/>
                <a:gd name="T11" fmla="*/ 1 h 80"/>
                <a:gd name="T12" fmla="*/ 0 w 34"/>
                <a:gd name="T13" fmla="*/ 1 h 80"/>
                <a:gd name="T14" fmla="*/ 0 w 34"/>
                <a:gd name="T15" fmla="*/ 1 h 80"/>
                <a:gd name="T16" fmla="*/ 0 w 34"/>
                <a:gd name="T17" fmla="*/ 1 h 80"/>
                <a:gd name="T18" fmla="*/ 0 w 34"/>
                <a:gd name="T19" fmla="*/ 1 h 80"/>
                <a:gd name="T20" fmla="*/ 0 w 34"/>
                <a:gd name="T21" fmla="*/ 1 h 80"/>
                <a:gd name="T22" fmla="*/ 0 w 34"/>
                <a:gd name="T23" fmla="*/ 1 h 80"/>
                <a:gd name="T24" fmla="*/ 0 w 34"/>
                <a:gd name="T25" fmla="*/ 1 h 80"/>
                <a:gd name="T26" fmla="*/ 0 w 34"/>
                <a:gd name="T27" fmla="*/ 1 h 80"/>
                <a:gd name="T28" fmla="*/ 0 w 34"/>
                <a:gd name="T29" fmla="*/ 1 h 80"/>
                <a:gd name="T30" fmla="*/ 0 w 34"/>
                <a:gd name="T31" fmla="*/ 1 h 80"/>
                <a:gd name="T32" fmla="*/ 0 w 34"/>
                <a:gd name="T33" fmla="*/ 0 h 80"/>
                <a:gd name="T34" fmla="*/ 0 w 34"/>
                <a:gd name="T35" fmla="*/ 1 h 80"/>
                <a:gd name="T36" fmla="*/ 0 w 34"/>
                <a:gd name="T37" fmla="*/ 1 h 80"/>
                <a:gd name="T38" fmla="*/ 0 w 34"/>
                <a:gd name="T39" fmla="*/ 1 h 80"/>
                <a:gd name="T40" fmla="*/ 0 w 34"/>
                <a:gd name="T41" fmla="*/ 1 h 80"/>
                <a:gd name="T42" fmla="*/ 0 w 34"/>
                <a:gd name="T43" fmla="*/ 1 h 80"/>
                <a:gd name="T44" fmla="*/ 0 w 34"/>
                <a:gd name="T45" fmla="*/ 1 h 80"/>
                <a:gd name="T46" fmla="*/ 0 w 34"/>
                <a:gd name="T47" fmla="*/ 1 h 80"/>
                <a:gd name="T48" fmla="*/ 0 w 34"/>
                <a:gd name="T49" fmla="*/ 1 h 80"/>
                <a:gd name="T50" fmla="*/ 0 w 34"/>
                <a:gd name="T51" fmla="*/ 1 h 80"/>
                <a:gd name="T52" fmla="*/ 0 w 34"/>
                <a:gd name="T53" fmla="*/ 1 h 80"/>
                <a:gd name="T54" fmla="*/ 0 w 34"/>
                <a:gd name="T55" fmla="*/ 1 h 80"/>
                <a:gd name="T56" fmla="*/ 0 w 34"/>
                <a:gd name="T57" fmla="*/ 1 h 80"/>
                <a:gd name="T58" fmla="*/ 0 w 34"/>
                <a:gd name="T59" fmla="*/ 1 h 80"/>
                <a:gd name="T60" fmla="*/ 0 w 34"/>
                <a:gd name="T61" fmla="*/ 1 h 80"/>
                <a:gd name="T62" fmla="*/ 0 w 34"/>
                <a:gd name="T63" fmla="*/ 1 h 80"/>
                <a:gd name="T64" fmla="*/ 0 w 34"/>
                <a:gd name="T65" fmla="*/ 1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4"/>
                <a:gd name="T100" fmla="*/ 0 h 80"/>
                <a:gd name="T101" fmla="*/ 34 w 34"/>
                <a:gd name="T102" fmla="*/ 80 h 8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4" h="80">
                  <a:moveTo>
                    <a:pt x="17" y="80"/>
                  </a:moveTo>
                  <a:lnTo>
                    <a:pt x="21" y="78"/>
                  </a:lnTo>
                  <a:lnTo>
                    <a:pt x="24" y="76"/>
                  </a:lnTo>
                  <a:lnTo>
                    <a:pt x="27" y="73"/>
                  </a:lnTo>
                  <a:lnTo>
                    <a:pt x="29" y="68"/>
                  </a:lnTo>
                  <a:lnTo>
                    <a:pt x="31" y="62"/>
                  </a:lnTo>
                  <a:lnTo>
                    <a:pt x="32" y="56"/>
                  </a:lnTo>
                  <a:lnTo>
                    <a:pt x="34" y="49"/>
                  </a:lnTo>
                  <a:lnTo>
                    <a:pt x="34" y="41"/>
                  </a:lnTo>
                  <a:lnTo>
                    <a:pt x="34" y="33"/>
                  </a:lnTo>
                  <a:lnTo>
                    <a:pt x="32" y="26"/>
                  </a:lnTo>
                  <a:lnTo>
                    <a:pt x="31" y="19"/>
                  </a:lnTo>
                  <a:lnTo>
                    <a:pt x="29" y="12"/>
                  </a:lnTo>
                  <a:lnTo>
                    <a:pt x="27" y="7"/>
                  </a:lnTo>
                  <a:lnTo>
                    <a:pt x="24" y="4"/>
                  </a:lnTo>
                  <a:lnTo>
                    <a:pt x="21" y="2"/>
                  </a:lnTo>
                  <a:lnTo>
                    <a:pt x="17" y="0"/>
                  </a:lnTo>
                  <a:lnTo>
                    <a:pt x="14" y="2"/>
                  </a:lnTo>
                  <a:lnTo>
                    <a:pt x="11" y="4"/>
                  </a:lnTo>
                  <a:lnTo>
                    <a:pt x="8" y="7"/>
                  </a:lnTo>
                  <a:lnTo>
                    <a:pt x="6" y="12"/>
                  </a:lnTo>
                  <a:lnTo>
                    <a:pt x="4" y="19"/>
                  </a:lnTo>
                  <a:lnTo>
                    <a:pt x="1" y="26"/>
                  </a:lnTo>
                  <a:lnTo>
                    <a:pt x="0" y="33"/>
                  </a:lnTo>
                  <a:lnTo>
                    <a:pt x="0" y="41"/>
                  </a:lnTo>
                  <a:lnTo>
                    <a:pt x="0" y="49"/>
                  </a:lnTo>
                  <a:lnTo>
                    <a:pt x="1" y="56"/>
                  </a:lnTo>
                  <a:lnTo>
                    <a:pt x="4" y="62"/>
                  </a:lnTo>
                  <a:lnTo>
                    <a:pt x="6" y="68"/>
                  </a:lnTo>
                  <a:lnTo>
                    <a:pt x="8" y="73"/>
                  </a:lnTo>
                  <a:lnTo>
                    <a:pt x="11" y="76"/>
                  </a:lnTo>
                  <a:lnTo>
                    <a:pt x="14" y="78"/>
                  </a:lnTo>
                  <a:lnTo>
                    <a:pt x="17" y="8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4977" name="Freeform 181"/>
            <p:cNvSpPr>
              <a:spLocks/>
            </p:cNvSpPr>
            <p:nvPr/>
          </p:nvSpPr>
          <p:spPr bwMode="auto">
            <a:xfrm>
              <a:off x="3559" y="1226"/>
              <a:ext cx="15" cy="40"/>
            </a:xfrm>
            <a:custGeom>
              <a:avLst/>
              <a:gdLst>
                <a:gd name="T0" fmla="*/ 0 w 34"/>
                <a:gd name="T1" fmla="*/ 1 h 80"/>
                <a:gd name="T2" fmla="*/ 0 w 34"/>
                <a:gd name="T3" fmla="*/ 1 h 80"/>
                <a:gd name="T4" fmla="*/ 0 w 34"/>
                <a:gd name="T5" fmla="*/ 1 h 80"/>
                <a:gd name="T6" fmla="*/ 0 w 34"/>
                <a:gd name="T7" fmla="*/ 1 h 80"/>
                <a:gd name="T8" fmla="*/ 0 w 34"/>
                <a:gd name="T9" fmla="*/ 1 h 80"/>
                <a:gd name="T10" fmla="*/ 0 w 34"/>
                <a:gd name="T11" fmla="*/ 1 h 80"/>
                <a:gd name="T12" fmla="*/ 0 w 34"/>
                <a:gd name="T13" fmla="*/ 1 h 80"/>
                <a:gd name="T14" fmla="*/ 0 w 34"/>
                <a:gd name="T15" fmla="*/ 1 h 80"/>
                <a:gd name="T16" fmla="*/ 0 w 34"/>
                <a:gd name="T17" fmla="*/ 1 h 80"/>
                <a:gd name="T18" fmla="*/ 0 w 34"/>
                <a:gd name="T19" fmla="*/ 1 h 80"/>
                <a:gd name="T20" fmla="*/ 0 w 34"/>
                <a:gd name="T21" fmla="*/ 1 h 80"/>
                <a:gd name="T22" fmla="*/ 0 w 34"/>
                <a:gd name="T23" fmla="*/ 1 h 80"/>
                <a:gd name="T24" fmla="*/ 0 w 34"/>
                <a:gd name="T25" fmla="*/ 1 h 80"/>
                <a:gd name="T26" fmla="*/ 0 w 34"/>
                <a:gd name="T27" fmla="*/ 1 h 80"/>
                <a:gd name="T28" fmla="*/ 0 w 34"/>
                <a:gd name="T29" fmla="*/ 1 h 80"/>
                <a:gd name="T30" fmla="*/ 0 w 34"/>
                <a:gd name="T31" fmla="*/ 1 h 80"/>
                <a:gd name="T32" fmla="*/ 0 w 34"/>
                <a:gd name="T33" fmla="*/ 1 h 80"/>
                <a:gd name="T34" fmla="*/ 0 w 34"/>
                <a:gd name="T35" fmla="*/ 1 h 80"/>
                <a:gd name="T36" fmla="*/ 0 w 34"/>
                <a:gd name="T37" fmla="*/ 0 h 80"/>
                <a:gd name="T38" fmla="*/ 0 w 34"/>
                <a:gd name="T39" fmla="*/ 0 h 80"/>
                <a:gd name="T40" fmla="*/ 0 w 34"/>
                <a:gd name="T41" fmla="*/ 1 h 80"/>
                <a:gd name="T42" fmla="*/ 0 w 34"/>
                <a:gd name="T43" fmla="*/ 1 h 80"/>
                <a:gd name="T44" fmla="*/ 0 w 34"/>
                <a:gd name="T45" fmla="*/ 1 h 80"/>
                <a:gd name="T46" fmla="*/ 0 w 34"/>
                <a:gd name="T47" fmla="*/ 1 h 80"/>
                <a:gd name="T48" fmla="*/ 0 w 34"/>
                <a:gd name="T49" fmla="*/ 1 h 80"/>
                <a:gd name="T50" fmla="*/ 0 w 34"/>
                <a:gd name="T51" fmla="*/ 1 h 80"/>
                <a:gd name="T52" fmla="*/ 0 w 34"/>
                <a:gd name="T53" fmla="*/ 1 h 80"/>
                <a:gd name="T54" fmla="*/ 0 w 34"/>
                <a:gd name="T55" fmla="*/ 1 h 80"/>
                <a:gd name="T56" fmla="*/ 0 w 34"/>
                <a:gd name="T57" fmla="*/ 1 h 80"/>
                <a:gd name="T58" fmla="*/ 0 w 34"/>
                <a:gd name="T59" fmla="*/ 1 h 80"/>
                <a:gd name="T60" fmla="*/ 0 w 34"/>
                <a:gd name="T61" fmla="*/ 1 h 80"/>
                <a:gd name="T62" fmla="*/ 0 w 34"/>
                <a:gd name="T63" fmla="*/ 1 h 80"/>
                <a:gd name="T64" fmla="*/ 0 w 34"/>
                <a:gd name="T65" fmla="*/ 1 h 80"/>
                <a:gd name="T66" fmla="*/ 0 w 34"/>
                <a:gd name="T67" fmla="*/ 1 h 80"/>
                <a:gd name="T68" fmla="*/ 0 w 34"/>
                <a:gd name="T69" fmla="*/ 1 h 80"/>
                <a:gd name="T70" fmla="*/ 0 w 34"/>
                <a:gd name="T71" fmla="*/ 1 h 80"/>
                <a:gd name="T72" fmla="*/ 0 w 34"/>
                <a:gd name="T73" fmla="*/ 1 h 8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4"/>
                <a:gd name="T112" fmla="*/ 0 h 80"/>
                <a:gd name="T113" fmla="*/ 34 w 34"/>
                <a:gd name="T114" fmla="*/ 80 h 8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4" h="80">
                  <a:moveTo>
                    <a:pt x="17" y="80"/>
                  </a:moveTo>
                  <a:lnTo>
                    <a:pt x="17" y="80"/>
                  </a:lnTo>
                  <a:lnTo>
                    <a:pt x="21" y="78"/>
                  </a:lnTo>
                  <a:lnTo>
                    <a:pt x="24" y="76"/>
                  </a:lnTo>
                  <a:lnTo>
                    <a:pt x="27" y="73"/>
                  </a:lnTo>
                  <a:lnTo>
                    <a:pt x="29" y="68"/>
                  </a:lnTo>
                  <a:lnTo>
                    <a:pt x="31" y="62"/>
                  </a:lnTo>
                  <a:lnTo>
                    <a:pt x="32" y="56"/>
                  </a:lnTo>
                  <a:lnTo>
                    <a:pt x="34" y="49"/>
                  </a:lnTo>
                  <a:lnTo>
                    <a:pt x="34" y="41"/>
                  </a:lnTo>
                  <a:lnTo>
                    <a:pt x="34" y="33"/>
                  </a:lnTo>
                  <a:lnTo>
                    <a:pt x="32" y="26"/>
                  </a:lnTo>
                  <a:lnTo>
                    <a:pt x="31" y="19"/>
                  </a:lnTo>
                  <a:lnTo>
                    <a:pt x="29" y="12"/>
                  </a:lnTo>
                  <a:lnTo>
                    <a:pt x="27" y="7"/>
                  </a:lnTo>
                  <a:lnTo>
                    <a:pt x="24" y="4"/>
                  </a:lnTo>
                  <a:lnTo>
                    <a:pt x="21" y="2"/>
                  </a:lnTo>
                  <a:lnTo>
                    <a:pt x="17" y="0"/>
                  </a:lnTo>
                  <a:lnTo>
                    <a:pt x="14" y="2"/>
                  </a:lnTo>
                  <a:lnTo>
                    <a:pt x="11" y="4"/>
                  </a:lnTo>
                  <a:lnTo>
                    <a:pt x="8" y="7"/>
                  </a:lnTo>
                  <a:lnTo>
                    <a:pt x="6" y="12"/>
                  </a:lnTo>
                  <a:lnTo>
                    <a:pt x="4" y="19"/>
                  </a:lnTo>
                  <a:lnTo>
                    <a:pt x="1" y="26"/>
                  </a:lnTo>
                  <a:lnTo>
                    <a:pt x="0" y="33"/>
                  </a:lnTo>
                  <a:lnTo>
                    <a:pt x="0" y="41"/>
                  </a:lnTo>
                  <a:lnTo>
                    <a:pt x="0" y="49"/>
                  </a:lnTo>
                  <a:lnTo>
                    <a:pt x="1" y="56"/>
                  </a:lnTo>
                  <a:lnTo>
                    <a:pt x="4" y="62"/>
                  </a:lnTo>
                  <a:lnTo>
                    <a:pt x="6" y="68"/>
                  </a:lnTo>
                  <a:lnTo>
                    <a:pt x="8" y="73"/>
                  </a:lnTo>
                  <a:lnTo>
                    <a:pt x="11" y="76"/>
                  </a:lnTo>
                  <a:lnTo>
                    <a:pt x="14" y="78"/>
                  </a:lnTo>
                  <a:lnTo>
                    <a:pt x="17" y="80"/>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4978" name="Freeform 182"/>
            <p:cNvSpPr>
              <a:spLocks/>
            </p:cNvSpPr>
            <p:nvPr/>
          </p:nvSpPr>
          <p:spPr bwMode="auto">
            <a:xfrm>
              <a:off x="3524" y="1196"/>
              <a:ext cx="27" cy="26"/>
            </a:xfrm>
            <a:custGeom>
              <a:avLst/>
              <a:gdLst>
                <a:gd name="T0" fmla="*/ 0 w 62"/>
                <a:gd name="T1" fmla="*/ 1 h 50"/>
                <a:gd name="T2" fmla="*/ 0 w 62"/>
                <a:gd name="T3" fmla="*/ 1 h 50"/>
                <a:gd name="T4" fmla="*/ 0 w 62"/>
                <a:gd name="T5" fmla="*/ 1 h 50"/>
                <a:gd name="T6" fmla="*/ 0 w 62"/>
                <a:gd name="T7" fmla="*/ 1 h 50"/>
                <a:gd name="T8" fmla="*/ 0 w 62"/>
                <a:gd name="T9" fmla="*/ 1 h 50"/>
                <a:gd name="T10" fmla="*/ 0 w 62"/>
                <a:gd name="T11" fmla="*/ 1 h 50"/>
                <a:gd name="T12" fmla="*/ 0 w 62"/>
                <a:gd name="T13" fmla="*/ 1 h 50"/>
                <a:gd name="T14" fmla="*/ 0 w 62"/>
                <a:gd name="T15" fmla="*/ 1 h 50"/>
                <a:gd name="T16" fmla="*/ 0 w 62"/>
                <a:gd name="T17" fmla="*/ 0 h 50"/>
                <a:gd name="T18" fmla="*/ 0 w 62"/>
                <a:gd name="T19" fmla="*/ 1 h 50"/>
                <a:gd name="T20" fmla="*/ 0 w 62"/>
                <a:gd name="T21" fmla="*/ 1 h 50"/>
                <a:gd name="T22" fmla="*/ 0 w 62"/>
                <a:gd name="T23" fmla="*/ 1 h 50"/>
                <a:gd name="T24" fmla="*/ 0 w 62"/>
                <a:gd name="T25" fmla="*/ 1 h 50"/>
                <a:gd name="T26" fmla="*/ 0 w 62"/>
                <a:gd name="T27" fmla="*/ 1 h 50"/>
                <a:gd name="T28" fmla="*/ 0 w 62"/>
                <a:gd name="T29" fmla="*/ 1 h 50"/>
                <a:gd name="T30" fmla="*/ 0 w 62"/>
                <a:gd name="T31" fmla="*/ 1 h 50"/>
                <a:gd name="T32" fmla="*/ 0 w 62"/>
                <a:gd name="T33" fmla="*/ 1 h 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2"/>
                <a:gd name="T52" fmla="*/ 0 h 50"/>
                <a:gd name="T53" fmla="*/ 62 w 62"/>
                <a:gd name="T54" fmla="*/ 50 h 5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2" h="50">
                  <a:moveTo>
                    <a:pt x="31" y="50"/>
                  </a:moveTo>
                  <a:lnTo>
                    <a:pt x="43" y="48"/>
                  </a:lnTo>
                  <a:lnTo>
                    <a:pt x="53" y="43"/>
                  </a:lnTo>
                  <a:lnTo>
                    <a:pt x="60" y="35"/>
                  </a:lnTo>
                  <a:lnTo>
                    <a:pt x="62" y="25"/>
                  </a:lnTo>
                  <a:lnTo>
                    <a:pt x="60" y="15"/>
                  </a:lnTo>
                  <a:lnTo>
                    <a:pt x="53" y="7"/>
                  </a:lnTo>
                  <a:lnTo>
                    <a:pt x="43" y="2"/>
                  </a:lnTo>
                  <a:lnTo>
                    <a:pt x="31" y="0"/>
                  </a:lnTo>
                  <a:lnTo>
                    <a:pt x="19" y="2"/>
                  </a:lnTo>
                  <a:lnTo>
                    <a:pt x="9" y="7"/>
                  </a:lnTo>
                  <a:lnTo>
                    <a:pt x="2" y="15"/>
                  </a:lnTo>
                  <a:lnTo>
                    <a:pt x="0" y="25"/>
                  </a:lnTo>
                  <a:lnTo>
                    <a:pt x="2" y="35"/>
                  </a:lnTo>
                  <a:lnTo>
                    <a:pt x="9" y="43"/>
                  </a:lnTo>
                  <a:lnTo>
                    <a:pt x="19" y="48"/>
                  </a:lnTo>
                  <a:lnTo>
                    <a:pt x="31" y="5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4979" name="Freeform 183"/>
            <p:cNvSpPr>
              <a:spLocks/>
            </p:cNvSpPr>
            <p:nvPr/>
          </p:nvSpPr>
          <p:spPr bwMode="auto">
            <a:xfrm>
              <a:off x="3524" y="1196"/>
              <a:ext cx="27" cy="26"/>
            </a:xfrm>
            <a:custGeom>
              <a:avLst/>
              <a:gdLst>
                <a:gd name="T0" fmla="*/ 0 w 62"/>
                <a:gd name="T1" fmla="*/ 1 h 50"/>
                <a:gd name="T2" fmla="*/ 0 w 62"/>
                <a:gd name="T3" fmla="*/ 1 h 50"/>
                <a:gd name="T4" fmla="*/ 0 w 62"/>
                <a:gd name="T5" fmla="*/ 1 h 50"/>
                <a:gd name="T6" fmla="*/ 0 w 62"/>
                <a:gd name="T7" fmla="*/ 1 h 50"/>
                <a:gd name="T8" fmla="*/ 0 w 62"/>
                <a:gd name="T9" fmla="*/ 1 h 50"/>
                <a:gd name="T10" fmla="*/ 0 w 62"/>
                <a:gd name="T11" fmla="*/ 1 h 50"/>
                <a:gd name="T12" fmla="*/ 0 w 62"/>
                <a:gd name="T13" fmla="*/ 1 h 50"/>
                <a:gd name="T14" fmla="*/ 0 w 62"/>
                <a:gd name="T15" fmla="*/ 1 h 50"/>
                <a:gd name="T16" fmla="*/ 0 w 62"/>
                <a:gd name="T17" fmla="*/ 1 h 50"/>
                <a:gd name="T18" fmla="*/ 0 w 62"/>
                <a:gd name="T19" fmla="*/ 1 h 50"/>
                <a:gd name="T20" fmla="*/ 0 w 62"/>
                <a:gd name="T21" fmla="*/ 0 h 50"/>
                <a:gd name="T22" fmla="*/ 0 w 62"/>
                <a:gd name="T23" fmla="*/ 0 h 50"/>
                <a:gd name="T24" fmla="*/ 0 w 62"/>
                <a:gd name="T25" fmla="*/ 1 h 50"/>
                <a:gd name="T26" fmla="*/ 0 w 62"/>
                <a:gd name="T27" fmla="*/ 1 h 50"/>
                <a:gd name="T28" fmla="*/ 0 w 62"/>
                <a:gd name="T29" fmla="*/ 1 h 50"/>
                <a:gd name="T30" fmla="*/ 0 w 62"/>
                <a:gd name="T31" fmla="*/ 1 h 50"/>
                <a:gd name="T32" fmla="*/ 0 w 62"/>
                <a:gd name="T33" fmla="*/ 1 h 50"/>
                <a:gd name="T34" fmla="*/ 0 w 62"/>
                <a:gd name="T35" fmla="*/ 1 h 50"/>
                <a:gd name="T36" fmla="*/ 0 w 62"/>
                <a:gd name="T37" fmla="*/ 1 h 50"/>
                <a:gd name="T38" fmla="*/ 0 w 62"/>
                <a:gd name="T39" fmla="*/ 1 h 50"/>
                <a:gd name="T40" fmla="*/ 0 w 62"/>
                <a:gd name="T41" fmla="*/ 1 h 5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2"/>
                <a:gd name="T64" fmla="*/ 0 h 50"/>
                <a:gd name="T65" fmla="*/ 62 w 62"/>
                <a:gd name="T66" fmla="*/ 50 h 5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2" h="50">
                  <a:moveTo>
                    <a:pt x="31" y="50"/>
                  </a:moveTo>
                  <a:lnTo>
                    <a:pt x="31" y="50"/>
                  </a:lnTo>
                  <a:lnTo>
                    <a:pt x="43" y="48"/>
                  </a:lnTo>
                  <a:lnTo>
                    <a:pt x="53" y="43"/>
                  </a:lnTo>
                  <a:lnTo>
                    <a:pt x="60" y="35"/>
                  </a:lnTo>
                  <a:lnTo>
                    <a:pt x="62" y="25"/>
                  </a:lnTo>
                  <a:lnTo>
                    <a:pt x="60" y="15"/>
                  </a:lnTo>
                  <a:lnTo>
                    <a:pt x="53" y="7"/>
                  </a:lnTo>
                  <a:lnTo>
                    <a:pt x="43" y="2"/>
                  </a:lnTo>
                  <a:lnTo>
                    <a:pt x="31" y="0"/>
                  </a:lnTo>
                  <a:lnTo>
                    <a:pt x="19" y="2"/>
                  </a:lnTo>
                  <a:lnTo>
                    <a:pt x="9" y="7"/>
                  </a:lnTo>
                  <a:lnTo>
                    <a:pt x="2" y="15"/>
                  </a:lnTo>
                  <a:lnTo>
                    <a:pt x="0" y="25"/>
                  </a:lnTo>
                  <a:lnTo>
                    <a:pt x="2" y="35"/>
                  </a:lnTo>
                  <a:lnTo>
                    <a:pt x="9" y="43"/>
                  </a:lnTo>
                  <a:lnTo>
                    <a:pt x="19" y="48"/>
                  </a:lnTo>
                  <a:lnTo>
                    <a:pt x="31" y="50"/>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4980" name="Freeform 184"/>
            <p:cNvSpPr>
              <a:spLocks/>
            </p:cNvSpPr>
            <p:nvPr/>
          </p:nvSpPr>
          <p:spPr bwMode="auto">
            <a:xfrm>
              <a:off x="3644" y="1149"/>
              <a:ext cx="26" cy="28"/>
            </a:xfrm>
            <a:custGeom>
              <a:avLst/>
              <a:gdLst>
                <a:gd name="T0" fmla="*/ 0 w 58"/>
                <a:gd name="T1" fmla="*/ 0 h 57"/>
                <a:gd name="T2" fmla="*/ 0 w 58"/>
                <a:gd name="T3" fmla="*/ 0 h 57"/>
                <a:gd name="T4" fmla="*/ 0 w 58"/>
                <a:gd name="T5" fmla="*/ 0 h 57"/>
                <a:gd name="T6" fmla="*/ 0 w 58"/>
                <a:gd name="T7" fmla="*/ 0 h 57"/>
                <a:gd name="T8" fmla="*/ 0 w 58"/>
                <a:gd name="T9" fmla="*/ 0 h 57"/>
                <a:gd name="T10" fmla="*/ 0 w 58"/>
                <a:gd name="T11" fmla="*/ 0 h 57"/>
                <a:gd name="T12" fmla="*/ 0 w 58"/>
                <a:gd name="T13" fmla="*/ 0 h 57"/>
                <a:gd name="T14" fmla="*/ 0 w 58"/>
                <a:gd name="T15" fmla="*/ 0 h 57"/>
                <a:gd name="T16" fmla="*/ 0 w 58"/>
                <a:gd name="T17" fmla="*/ 0 h 57"/>
                <a:gd name="T18" fmla="*/ 0 w 58"/>
                <a:gd name="T19" fmla="*/ 0 h 57"/>
                <a:gd name="T20" fmla="*/ 0 w 58"/>
                <a:gd name="T21" fmla="*/ 0 h 57"/>
                <a:gd name="T22" fmla="*/ 0 w 58"/>
                <a:gd name="T23" fmla="*/ 0 h 57"/>
                <a:gd name="T24" fmla="*/ 0 w 58"/>
                <a:gd name="T25" fmla="*/ 0 h 57"/>
                <a:gd name="T26" fmla="*/ 0 w 58"/>
                <a:gd name="T27" fmla="*/ 0 h 57"/>
                <a:gd name="T28" fmla="*/ 0 w 58"/>
                <a:gd name="T29" fmla="*/ 0 h 57"/>
                <a:gd name="T30" fmla="*/ 0 w 58"/>
                <a:gd name="T31" fmla="*/ 0 h 57"/>
                <a:gd name="T32" fmla="*/ 0 w 58"/>
                <a:gd name="T33" fmla="*/ 0 h 57"/>
                <a:gd name="T34" fmla="*/ 0 w 58"/>
                <a:gd name="T35" fmla="*/ 0 h 57"/>
                <a:gd name="T36" fmla="*/ 0 w 58"/>
                <a:gd name="T37" fmla="*/ 0 h 57"/>
                <a:gd name="T38" fmla="*/ 0 w 58"/>
                <a:gd name="T39" fmla="*/ 0 h 57"/>
                <a:gd name="T40" fmla="*/ 0 w 58"/>
                <a:gd name="T41" fmla="*/ 0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8"/>
                <a:gd name="T64" fmla="*/ 0 h 57"/>
                <a:gd name="T65" fmla="*/ 58 w 58"/>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8" h="57">
                  <a:moveTo>
                    <a:pt x="58" y="4"/>
                  </a:moveTo>
                  <a:lnTo>
                    <a:pt x="56" y="3"/>
                  </a:lnTo>
                  <a:lnTo>
                    <a:pt x="48" y="0"/>
                  </a:lnTo>
                  <a:lnTo>
                    <a:pt x="38" y="1"/>
                  </a:lnTo>
                  <a:lnTo>
                    <a:pt x="26" y="12"/>
                  </a:lnTo>
                  <a:lnTo>
                    <a:pt x="21" y="19"/>
                  </a:lnTo>
                  <a:lnTo>
                    <a:pt x="14" y="26"/>
                  </a:lnTo>
                  <a:lnTo>
                    <a:pt x="8" y="32"/>
                  </a:lnTo>
                  <a:lnTo>
                    <a:pt x="3" y="38"/>
                  </a:lnTo>
                  <a:lnTo>
                    <a:pt x="0" y="43"/>
                  </a:lnTo>
                  <a:lnTo>
                    <a:pt x="0" y="47"/>
                  </a:lnTo>
                  <a:lnTo>
                    <a:pt x="1" y="52"/>
                  </a:lnTo>
                  <a:lnTo>
                    <a:pt x="7" y="55"/>
                  </a:lnTo>
                  <a:lnTo>
                    <a:pt x="15" y="57"/>
                  </a:lnTo>
                  <a:lnTo>
                    <a:pt x="24" y="53"/>
                  </a:lnTo>
                  <a:lnTo>
                    <a:pt x="33" y="47"/>
                  </a:lnTo>
                  <a:lnTo>
                    <a:pt x="41" y="38"/>
                  </a:lnTo>
                  <a:lnTo>
                    <a:pt x="49" y="29"/>
                  </a:lnTo>
                  <a:lnTo>
                    <a:pt x="55" y="20"/>
                  </a:lnTo>
                  <a:lnTo>
                    <a:pt x="58" y="11"/>
                  </a:lnTo>
                  <a:lnTo>
                    <a:pt x="58" y="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4981" name="Freeform 185"/>
            <p:cNvSpPr>
              <a:spLocks/>
            </p:cNvSpPr>
            <p:nvPr/>
          </p:nvSpPr>
          <p:spPr bwMode="auto">
            <a:xfrm>
              <a:off x="3644" y="1149"/>
              <a:ext cx="26" cy="28"/>
            </a:xfrm>
            <a:custGeom>
              <a:avLst/>
              <a:gdLst>
                <a:gd name="T0" fmla="*/ 0 w 58"/>
                <a:gd name="T1" fmla="*/ 0 h 57"/>
                <a:gd name="T2" fmla="*/ 0 w 58"/>
                <a:gd name="T3" fmla="*/ 0 h 57"/>
                <a:gd name="T4" fmla="*/ 0 w 58"/>
                <a:gd name="T5" fmla="*/ 0 h 57"/>
                <a:gd name="T6" fmla="*/ 0 w 58"/>
                <a:gd name="T7" fmla="*/ 0 h 57"/>
                <a:gd name="T8" fmla="*/ 0 w 58"/>
                <a:gd name="T9" fmla="*/ 0 h 57"/>
                <a:gd name="T10" fmla="*/ 0 w 58"/>
                <a:gd name="T11" fmla="*/ 0 h 57"/>
                <a:gd name="T12" fmla="*/ 0 w 58"/>
                <a:gd name="T13" fmla="*/ 0 h 57"/>
                <a:gd name="T14" fmla="*/ 0 w 58"/>
                <a:gd name="T15" fmla="*/ 0 h 57"/>
                <a:gd name="T16" fmla="*/ 0 w 58"/>
                <a:gd name="T17" fmla="*/ 0 h 57"/>
                <a:gd name="T18" fmla="*/ 0 w 58"/>
                <a:gd name="T19" fmla="*/ 0 h 57"/>
                <a:gd name="T20" fmla="*/ 0 w 58"/>
                <a:gd name="T21" fmla="*/ 0 h 57"/>
                <a:gd name="T22" fmla="*/ 0 w 58"/>
                <a:gd name="T23" fmla="*/ 0 h 57"/>
                <a:gd name="T24" fmla="*/ 0 w 58"/>
                <a:gd name="T25" fmla="*/ 0 h 57"/>
                <a:gd name="T26" fmla="*/ 0 w 58"/>
                <a:gd name="T27" fmla="*/ 0 h 57"/>
                <a:gd name="T28" fmla="*/ 0 w 58"/>
                <a:gd name="T29" fmla="*/ 0 h 57"/>
                <a:gd name="T30" fmla="*/ 0 w 58"/>
                <a:gd name="T31" fmla="*/ 0 h 57"/>
                <a:gd name="T32" fmla="*/ 0 w 58"/>
                <a:gd name="T33" fmla="*/ 0 h 57"/>
                <a:gd name="T34" fmla="*/ 0 w 58"/>
                <a:gd name="T35" fmla="*/ 0 h 57"/>
                <a:gd name="T36" fmla="*/ 0 w 58"/>
                <a:gd name="T37" fmla="*/ 0 h 57"/>
                <a:gd name="T38" fmla="*/ 0 w 58"/>
                <a:gd name="T39" fmla="*/ 0 h 57"/>
                <a:gd name="T40" fmla="*/ 0 w 58"/>
                <a:gd name="T41" fmla="*/ 0 h 57"/>
                <a:gd name="T42" fmla="*/ 0 w 58"/>
                <a:gd name="T43" fmla="*/ 0 h 57"/>
                <a:gd name="T44" fmla="*/ 0 w 58"/>
                <a:gd name="T45" fmla="*/ 0 h 57"/>
                <a:gd name="T46" fmla="*/ 0 w 58"/>
                <a:gd name="T47" fmla="*/ 0 h 5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8"/>
                <a:gd name="T73" fmla="*/ 0 h 57"/>
                <a:gd name="T74" fmla="*/ 58 w 58"/>
                <a:gd name="T75" fmla="*/ 57 h 5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8" h="57">
                  <a:moveTo>
                    <a:pt x="58" y="4"/>
                  </a:moveTo>
                  <a:lnTo>
                    <a:pt x="58" y="4"/>
                  </a:lnTo>
                  <a:lnTo>
                    <a:pt x="56" y="3"/>
                  </a:lnTo>
                  <a:lnTo>
                    <a:pt x="48" y="0"/>
                  </a:lnTo>
                  <a:lnTo>
                    <a:pt x="38" y="1"/>
                  </a:lnTo>
                  <a:lnTo>
                    <a:pt x="26" y="12"/>
                  </a:lnTo>
                  <a:lnTo>
                    <a:pt x="21" y="19"/>
                  </a:lnTo>
                  <a:lnTo>
                    <a:pt x="14" y="26"/>
                  </a:lnTo>
                  <a:lnTo>
                    <a:pt x="8" y="32"/>
                  </a:lnTo>
                  <a:lnTo>
                    <a:pt x="3" y="38"/>
                  </a:lnTo>
                  <a:lnTo>
                    <a:pt x="0" y="43"/>
                  </a:lnTo>
                  <a:lnTo>
                    <a:pt x="0" y="47"/>
                  </a:lnTo>
                  <a:lnTo>
                    <a:pt x="1" y="52"/>
                  </a:lnTo>
                  <a:lnTo>
                    <a:pt x="7" y="55"/>
                  </a:lnTo>
                  <a:lnTo>
                    <a:pt x="15" y="57"/>
                  </a:lnTo>
                  <a:lnTo>
                    <a:pt x="24" y="53"/>
                  </a:lnTo>
                  <a:lnTo>
                    <a:pt x="33" y="47"/>
                  </a:lnTo>
                  <a:lnTo>
                    <a:pt x="41" y="38"/>
                  </a:lnTo>
                  <a:lnTo>
                    <a:pt x="49" y="29"/>
                  </a:lnTo>
                  <a:lnTo>
                    <a:pt x="55" y="20"/>
                  </a:lnTo>
                  <a:lnTo>
                    <a:pt x="58" y="11"/>
                  </a:lnTo>
                  <a:lnTo>
                    <a:pt x="58" y="4"/>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4982" name="Freeform 186"/>
            <p:cNvSpPr>
              <a:spLocks/>
            </p:cNvSpPr>
            <p:nvPr/>
          </p:nvSpPr>
          <p:spPr bwMode="auto">
            <a:xfrm>
              <a:off x="3559" y="1167"/>
              <a:ext cx="36" cy="31"/>
            </a:xfrm>
            <a:custGeom>
              <a:avLst/>
              <a:gdLst>
                <a:gd name="T0" fmla="*/ 0 w 82"/>
                <a:gd name="T1" fmla="*/ 1 h 62"/>
                <a:gd name="T2" fmla="*/ 0 w 82"/>
                <a:gd name="T3" fmla="*/ 1 h 62"/>
                <a:gd name="T4" fmla="*/ 0 w 82"/>
                <a:gd name="T5" fmla="*/ 1 h 62"/>
                <a:gd name="T6" fmla="*/ 0 w 82"/>
                <a:gd name="T7" fmla="*/ 1 h 62"/>
                <a:gd name="T8" fmla="*/ 0 w 82"/>
                <a:gd name="T9" fmla="*/ 0 h 62"/>
                <a:gd name="T10" fmla="*/ 0 w 82"/>
                <a:gd name="T11" fmla="*/ 0 h 62"/>
                <a:gd name="T12" fmla="*/ 0 w 82"/>
                <a:gd name="T13" fmla="*/ 1 h 62"/>
                <a:gd name="T14" fmla="*/ 0 w 82"/>
                <a:gd name="T15" fmla="*/ 1 h 62"/>
                <a:gd name="T16" fmla="*/ 0 w 82"/>
                <a:gd name="T17" fmla="*/ 1 h 62"/>
                <a:gd name="T18" fmla="*/ 0 w 82"/>
                <a:gd name="T19" fmla="*/ 1 h 62"/>
                <a:gd name="T20" fmla="*/ 0 w 82"/>
                <a:gd name="T21" fmla="*/ 1 h 62"/>
                <a:gd name="T22" fmla="*/ 0 w 82"/>
                <a:gd name="T23" fmla="*/ 1 h 62"/>
                <a:gd name="T24" fmla="*/ 0 w 82"/>
                <a:gd name="T25" fmla="*/ 1 h 62"/>
                <a:gd name="T26" fmla="*/ 0 w 82"/>
                <a:gd name="T27" fmla="*/ 1 h 62"/>
                <a:gd name="T28" fmla="*/ 0 w 82"/>
                <a:gd name="T29" fmla="*/ 1 h 62"/>
                <a:gd name="T30" fmla="*/ 0 w 82"/>
                <a:gd name="T31" fmla="*/ 1 h 62"/>
                <a:gd name="T32" fmla="*/ 0 w 82"/>
                <a:gd name="T33" fmla="*/ 1 h 62"/>
                <a:gd name="T34" fmla="*/ 0 w 82"/>
                <a:gd name="T35" fmla="*/ 1 h 62"/>
                <a:gd name="T36" fmla="*/ 0 w 82"/>
                <a:gd name="T37" fmla="*/ 1 h 62"/>
                <a:gd name="T38" fmla="*/ 0 w 82"/>
                <a:gd name="T39" fmla="*/ 1 h 62"/>
                <a:gd name="T40" fmla="*/ 0 w 82"/>
                <a:gd name="T41" fmla="*/ 1 h 62"/>
                <a:gd name="T42" fmla="*/ 0 w 82"/>
                <a:gd name="T43" fmla="*/ 1 h 62"/>
                <a:gd name="T44" fmla="*/ 0 w 82"/>
                <a:gd name="T45" fmla="*/ 1 h 62"/>
                <a:gd name="T46" fmla="*/ 0 w 82"/>
                <a:gd name="T47" fmla="*/ 1 h 62"/>
                <a:gd name="T48" fmla="*/ 0 w 82"/>
                <a:gd name="T49" fmla="*/ 1 h 62"/>
                <a:gd name="T50" fmla="*/ 0 w 82"/>
                <a:gd name="T51" fmla="*/ 1 h 62"/>
                <a:gd name="T52" fmla="*/ 0 w 82"/>
                <a:gd name="T53" fmla="*/ 1 h 62"/>
                <a:gd name="T54" fmla="*/ 0 w 82"/>
                <a:gd name="T55" fmla="*/ 1 h 62"/>
                <a:gd name="T56" fmla="*/ 0 w 82"/>
                <a:gd name="T57" fmla="*/ 1 h 6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2"/>
                <a:gd name="T88" fmla="*/ 0 h 62"/>
                <a:gd name="T89" fmla="*/ 82 w 82"/>
                <a:gd name="T90" fmla="*/ 62 h 6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2" h="62">
                  <a:moveTo>
                    <a:pt x="30" y="7"/>
                  </a:moveTo>
                  <a:lnTo>
                    <a:pt x="29" y="6"/>
                  </a:lnTo>
                  <a:lnTo>
                    <a:pt x="24" y="5"/>
                  </a:lnTo>
                  <a:lnTo>
                    <a:pt x="18" y="2"/>
                  </a:lnTo>
                  <a:lnTo>
                    <a:pt x="12" y="0"/>
                  </a:lnTo>
                  <a:lnTo>
                    <a:pt x="6" y="0"/>
                  </a:lnTo>
                  <a:lnTo>
                    <a:pt x="1" y="1"/>
                  </a:lnTo>
                  <a:lnTo>
                    <a:pt x="0" y="7"/>
                  </a:lnTo>
                  <a:lnTo>
                    <a:pt x="2" y="15"/>
                  </a:lnTo>
                  <a:lnTo>
                    <a:pt x="7" y="25"/>
                  </a:lnTo>
                  <a:lnTo>
                    <a:pt x="14" y="34"/>
                  </a:lnTo>
                  <a:lnTo>
                    <a:pt x="22" y="43"/>
                  </a:lnTo>
                  <a:lnTo>
                    <a:pt x="30" y="48"/>
                  </a:lnTo>
                  <a:lnTo>
                    <a:pt x="38" y="54"/>
                  </a:lnTo>
                  <a:lnTo>
                    <a:pt x="47" y="59"/>
                  </a:lnTo>
                  <a:lnTo>
                    <a:pt x="56" y="61"/>
                  </a:lnTo>
                  <a:lnTo>
                    <a:pt x="66" y="62"/>
                  </a:lnTo>
                  <a:lnTo>
                    <a:pt x="78" y="60"/>
                  </a:lnTo>
                  <a:lnTo>
                    <a:pt x="82" y="53"/>
                  </a:lnTo>
                  <a:lnTo>
                    <a:pt x="78" y="45"/>
                  </a:lnTo>
                  <a:lnTo>
                    <a:pt x="70" y="38"/>
                  </a:lnTo>
                  <a:lnTo>
                    <a:pt x="64" y="34"/>
                  </a:lnTo>
                  <a:lnTo>
                    <a:pt x="59" y="30"/>
                  </a:lnTo>
                  <a:lnTo>
                    <a:pt x="52" y="24"/>
                  </a:lnTo>
                  <a:lnTo>
                    <a:pt x="45" y="20"/>
                  </a:lnTo>
                  <a:lnTo>
                    <a:pt x="39" y="15"/>
                  </a:lnTo>
                  <a:lnTo>
                    <a:pt x="35" y="10"/>
                  </a:lnTo>
                  <a:lnTo>
                    <a:pt x="31" y="8"/>
                  </a:lnTo>
                  <a:lnTo>
                    <a:pt x="30" y="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4983" name="Freeform 187"/>
            <p:cNvSpPr>
              <a:spLocks/>
            </p:cNvSpPr>
            <p:nvPr/>
          </p:nvSpPr>
          <p:spPr bwMode="auto">
            <a:xfrm>
              <a:off x="3559" y="1167"/>
              <a:ext cx="36" cy="31"/>
            </a:xfrm>
            <a:custGeom>
              <a:avLst/>
              <a:gdLst>
                <a:gd name="T0" fmla="*/ 0 w 82"/>
                <a:gd name="T1" fmla="*/ 1 h 62"/>
                <a:gd name="T2" fmla="*/ 0 w 82"/>
                <a:gd name="T3" fmla="*/ 1 h 62"/>
                <a:gd name="T4" fmla="*/ 0 w 82"/>
                <a:gd name="T5" fmla="*/ 1 h 62"/>
                <a:gd name="T6" fmla="*/ 0 w 82"/>
                <a:gd name="T7" fmla="*/ 1 h 62"/>
                <a:gd name="T8" fmla="*/ 0 w 82"/>
                <a:gd name="T9" fmla="*/ 1 h 62"/>
                <a:gd name="T10" fmla="*/ 0 w 82"/>
                <a:gd name="T11" fmla="*/ 0 h 62"/>
                <a:gd name="T12" fmla="*/ 0 w 82"/>
                <a:gd name="T13" fmla="*/ 0 h 62"/>
                <a:gd name="T14" fmla="*/ 0 w 82"/>
                <a:gd name="T15" fmla="*/ 1 h 62"/>
                <a:gd name="T16" fmla="*/ 0 w 82"/>
                <a:gd name="T17" fmla="*/ 1 h 62"/>
                <a:gd name="T18" fmla="*/ 0 w 82"/>
                <a:gd name="T19" fmla="*/ 1 h 62"/>
                <a:gd name="T20" fmla="*/ 0 w 82"/>
                <a:gd name="T21" fmla="*/ 1 h 62"/>
                <a:gd name="T22" fmla="*/ 0 w 82"/>
                <a:gd name="T23" fmla="*/ 1 h 62"/>
                <a:gd name="T24" fmla="*/ 0 w 82"/>
                <a:gd name="T25" fmla="*/ 1 h 62"/>
                <a:gd name="T26" fmla="*/ 0 w 82"/>
                <a:gd name="T27" fmla="*/ 1 h 62"/>
                <a:gd name="T28" fmla="*/ 0 w 82"/>
                <a:gd name="T29" fmla="*/ 1 h 62"/>
                <a:gd name="T30" fmla="*/ 0 w 82"/>
                <a:gd name="T31" fmla="*/ 1 h 62"/>
                <a:gd name="T32" fmla="*/ 0 w 82"/>
                <a:gd name="T33" fmla="*/ 1 h 62"/>
                <a:gd name="T34" fmla="*/ 0 w 82"/>
                <a:gd name="T35" fmla="*/ 1 h 62"/>
                <a:gd name="T36" fmla="*/ 0 w 82"/>
                <a:gd name="T37" fmla="*/ 1 h 62"/>
                <a:gd name="T38" fmla="*/ 0 w 82"/>
                <a:gd name="T39" fmla="*/ 1 h 62"/>
                <a:gd name="T40" fmla="*/ 0 w 82"/>
                <a:gd name="T41" fmla="*/ 1 h 62"/>
                <a:gd name="T42" fmla="*/ 0 w 82"/>
                <a:gd name="T43" fmla="*/ 1 h 62"/>
                <a:gd name="T44" fmla="*/ 0 w 82"/>
                <a:gd name="T45" fmla="*/ 1 h 62"/>
                <a:gd name="T46" fmla="*/ 0 w 82"/>
                <a:gd name="T47" fmla="*/ 1 h 62"/>
                <a:gd name="T48" fmla="*/ 0 w 82"/>
                <a:gd name="T49" fmla="*/ 1 h 62"/>
                <a:gd name="T50" fmla="*/ 0 w 82"/>
                <a:gd name="T51" fmla="*/ 1 h 62"/>
                <a:gd name="T52" fmla="*/ 0 w 82"/>
                <a:gd name="T53" fmla="*/ 1 h 62"/>
                <a:gd name="T54" fmla="*/ 0 w 82"/>
                <a:gd name="T55" fmla="*/ 1 h 62"/>
                <a:gd name="T56" fmla="*/ 0 w 82"/>
                <a:gd name="T57" fmla="*/ 1 h 62"/>
                <a:gd name="T58" fmla="*/ 0 w 82"/>
                <a:gd name="T59" fmla="*/ 1 h 62"/>
                <a:gd name="T60" fmla="*/ 0 w 82"/>
                <a:gd name="T61" fmla="*/ 1 h 62"/>
                <a:gd name="T62" fmla="*/ 0 w 82"/>
                <a:gd name="T63" fmla="*/ 1 h 62"/>
                <a:gd name="T64" fmla="*/ 0 w 82"/>
                <a:gd name="T65" fmla="*/ 1 h 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2"/>
                <a:gd name="T100" fmla="*/ 0 h 62"/>
                <a:gd name="T101" fmla="*/ 82 w 82"/>
                <a:gd name="T102" fmla="*/ 62 h 6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2" h="62">
                  <a:moveTo>
                    <a:pt x="30" y="7"/>
                  </a:moveTo>
                  <a:lnTo>
                    <a:pt x="30" y="7"/>
                  </a:lnTo>
                  <a:lnTo>
                    <a:pt x="29" y="6"/>
                  </a:lnTo>
                  <a:lnTo>
                    <a:pt x="24" y="5"/>
                  </a:lnTo>
                  <a:lnTo>
                    <a:pt x="18" y="2"/>
                  </a:lnTo>
                  <a:lnTo>
                    <a:pt x="12" y="0"/>
                  </a:lnTo>
                  <a:lnTo>
                    <a:pt x="6" y="0"/>
                  </a:lnTo>
                  <a:lnTo>
                    <a:pt x="1" y="1"/>
                  </a:lnTo>
                  <a:lnTo>
                    <a:pt x="0" y="7"/>
                  </a:lnTo>
                  <a:lnTo>
                    <a:pt x="2" y="15"/>
                  </a:lnTo>
                  <a:lnTo>
                    <a:pt x="7" y="25"/>
                  </a:lnTo>
                  <a:lnTo>
                    <a:pt x="14" y="34"/>
                  </a:lnTo>
                  <a:lnTo>
                    <a:pt x="22" y="43"/>
                  </a:lnTo>
                  <a:lnTo>
                    <a:pt x="30" y="48"/>
                  </a:lnTo>
                  <a:lnTo>
                    <a:pt x="38" y="54"/>
                  </a:lnTo>
                  <a:lnTo>
                    <a:pt x="47" y="59"/>
                  </a:lnTo>
                  <a:lnTo>
                    <a:pt x="56" y="61"/>
                  </a:lnTo>
                  <a:lnTo>
                    <a:pt x="66" y="62"/>
                  </a:lnTo>
                  <a:lnTo>
                    <a:pt x="78" y="60"/>
                  </a:lnTo>
                  <a:lnTo>
                    <a:pt x="82" y="53"/>
                  </a:lnTo>
                  <a:lnTo>
                    <a:pt x="78" y="45"/>
                  </a:lnTo>
                  <a:lnTo>
                    <a:pt x="70" y="38"/>
                  </a:lnTo>
                  <a:lnTo>
                    <a:pt x="64" y="34"/>
                  </a:lnTo>
                  <a:lnTo>
                    <a:pt x="59" y="30"/>
                  </a:lnTo>
                  <a:lnTo>
                    <a:pt x="52" y="24"/>
                  </a:lnTo>
                  <a:lnTo>
                    <a:pt x="45" y="20"/>
                  </a:lnTo>
                  <a:lnTo>
                    <a:pt x="39" y="15"/>
                  </a:lnTo>
                  <a:lnTo>
                    <a:pt x="35" y="10"/>
                  </a:lnTo>
                  <a:lnTo>
                    <a:pt x="31" y="8"/>
                  </a:lnTo>
                  <a:lnTo>
                    <a:pt x="30" y="7"/>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4984" name="Freeform 188"/>
            <p:cNvSpPr>
              <a:spLocks/>
            </p:cNvSpPr>
            <p:nvPr/>
          </p:nvSpPr>
          <p:spPr bwMode="auto">
            <a:xfrm>
              <a:off x="3548" y="1184"/>
              <a:ext cx="32" cy="32"/>
            </a:xfrm>
            <a:custGeom>
              <a:avLst/>
              <a:gdLst>
                <a:gd name="T0" fmla="*/ 0 w 71"/>
                <a:gd name="T1" fmla="*/ 1 h 64"/>
                <a:gd name="T2" fmla="*/ 0 w 71"/>
                <a:gd name="T3" fmla="*/ 1 h 64"/>
                <a:gd name="T4" fmla="*/ 0 w 71"/>
                <a:gd name="T5" fmla="*/ 1 h 64"/>
                <a:gd name="T6" fmla="*/ 0 w 71"/>
                <a:gd name="T7" fmla="*/ 1 h 64"/>
                <a:gd name="T8" fmla="*/ 0 w 71"/>
                <a:gd name="T9" fmla="*/ 1 h 64"/>
                <a:gd name="T10" fmla="*/ 0 w 71"/>
                <a:gd name="T11" fmla="*/ 1 h 64"/>
                <a:gd name="T12" fmla="*/ 0 w 71"/>
                <a:gd name="T13" fmla="*/ 0 h 64"/>
                <a:gd name="T14" fmla="*/ 0 w 71"/>
                <a:gd name="T15" fmla="*/ 1 h 64"/>
                <a:gd name="T16" fmla="*/ 0 w 71"/>
                <a:gd name="T17" fmla="*/ 1 h 64"/>
                <a:gd name="T18" fmla="*/ 0 w 71"/>
                <a:gd name="T19" fmla="*/ 1 h 64"/>
                <a:gd name="T20" fmla="*/ 0 w 71"/>
                <a:gd name="T21" fmla="*/ 1 h 64"/>
                <a:gd name="T22" fmla="*/ 0 w 71"/>
                <a:gd name="T23" fmla="*/ 1 h 64"/>
                <a:gd name="T24" fmla="*/ 0 w 71"/>
                <a:gd name="T25" fmla="*/ 1 h 64"/>
                <a:gd name="T26" fmla="*/ 0 w 71"/>
                <a:gd name="T27" fmla="*/ 1 h 64"/>
                <a:gd name="T28" fmla="*/ 0 w 71"/>
                <a:gd name="T29" fmla="*/ 1 h 64"/>
                <a:gd name="T30" fmla="*/ 0 w 71"/>
                <a:gd name="T31" fmla="*/ 1 h 64"/>
                <a:gd name="T32" fmla="*/ 0 w 71"/>
                <a:gd name="T33" fmla="*/ 1 h 64"/>
                <a:gd name="T34" fmla="*/ 0 w 71"/>
                <a:gd name="T35" fmla="*/ 1 h 64"/>
                <a:gd name="T36" fmla="*/ 0 w 71"/>
                <a:gd name="T37" fmla="*/ 1 h 64"/>
                <a:gd name="T38" fmla="*/ 0 w 71"/>
                <a:gd name="T39" fmla="*/ 1 h 64"/>
                <a:gd name="T40" fmla="*/ 0 w 71"/>
                <a:gd name="T41" fmla="*/ 1 h 64"/>
                <a:gd name="T42" fmla="*/ 0 w 71"/>
                <a:gd name="T43" fmla="*/ 1 h 64"/>
                <a:gd name="T44" fmla="*/ 0 w 71"/>
                <a:gd name="T45" fmla="*/ 1 h 64"/>
                <a:gd name="T46" fmla="*/ 0 w 71"/>
                <a:gd name="T47" fmla="*/ 1 h 64"/>
                <a:gd name="T48" fmla="*/ 0 w 71"/>
                <a:gd name="T49" fmla="*/ 1 h 64"/>
                <a:gd name="T50" fmla="*/ 0 w 71"/>
                <a:gd name="T51" fmla="*/ 1 h 64"/>
                <a:gd name="T52" fmla="*/ 0 w 71"/>
                <a:gd name="T53" fmla="*/ 1 h 64"/>
                <a:gd name="T54" fmla="*/ 0 w 71"/>
                <a:gd name="T55" fmla="*/ 1 h 64"/>
                <a:gd name="T56" fmla="*/ 0 w 71"/>
                <a:gd name="T57" fmla="*/ 1 h 64"/>
                <a:gd name="T58" fmla="*/ 0 w 71"/>
                <a:gd name="T59" fmla="*/ 1 h 64"/>
                <a:gd name="T60" fmla="*/ 0 w 71"/>
                <a:gd name="T61" fmla="*/ 1 h 64"/>
                <a:gd name="T62" fmla="*/ 0 w 71"/>
                <a:gd name="T63" fmla="*/ 1 h 64"/>
                <a:gd name="T64" fmla="*/ 0 w 71"/>
                <a:gd name="T65" fmla="*/ 1 h 6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1"/>
                <a:gd name="T100" fmla="*/ 0 h 64"/>
                <a:gd name="T101" fmla="*/ 71 w 71"/>
                <a:gd name="T102" fmla="*/ 64 h 6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1" h="64">
                  <a:moveTo>
                    <a:pt x="38" y="20"/>
                  </a:moveTo>
                  <a:lnTo>
                    <a:pt x="37" y="19"/>
                  </a:lnTo>
                  <a:lnTo>
                    <a:pt x="34" y="14"/>
                  </a:lnTo>
                  <a:lnTo>
                    <a:pt x="30" y="10"/>
                  </a:lnTo>
                  <a:lnTo>
                    <a:pt x="24" y="5"/>
                  </a:lnTo>
                  <a:lnTo>
                    <a:pt x="18" y="2"/>
                  </a:lnTo>
                  <a:lnTo>
                    <a:pt x="13" y="0"/>
                  </a:lnTo>
                  <a:lnTo>
                    <a:pt x="7" y="2"/>
                  </a:lnTo>
                  <a:lnTo>
                    <a:pt x="2" y="9"/>
                  </a:lnTo>
                  <a:lnTo>
                    <a:pt x="0" y="18"/>
                  </a:lnTo>
                  <a:lnTo>
                    <a:pt x="2" y="25"/>
                  </a:lnTo>
                  <a:lnTo>
                    <a:pt x="7" y="32"/>
                  </a:lnTo>
                  <a:lnTo>
                    <a:pt x="14" y="37"/>
                  </a:lnTo>
                  <a:lnTo>
                    <a:pt x="22" y="42"/>
                  </a:lnTo>
                  <a:lnTo>
                    <a:pt x="27" y="45"/>
                  </a:lnTo>
                  <a:lnTo>
                    <a:pt x="32" y="48"/>
                  </a:lnTo>
                  <a:lnTo>
                    <a:pt x="34" y="49"/>
                  </a:lnTo>
                  <a:lnTo>
                    <a:pt x="36" y="50"/>
                  </a:lnTo>
                  <a:lnTo>
                    <a:pt x="39" y="52"/>
                  </a:lnTo>
                  <a:lnTo>
                    <a:pt x="44" y="57"/>
                  </a:lnTo>
                  <a:lnTo>
                    <a:pt x="49" y="60"/>
                  </a:lnTo>
                  <a:lnTo>
                    <a:pt x="55" y="63"/>
                  </a:lnTo>
                  <a:lnTo>
                    <a:pt x="61" y="64"/>
                  </a:lnTo>
                  <a:lnTo>
                    <a:pt x="67" y="63"/>
                  </a:lnTo>
                  <a:lnTo>
                    <a:pt x="70" y="57"/>
                  </a:lnTo>
                  <a:lnTo>
                    <a:pt x="71" y="49"/>
                  </a:lnTo>
                  <a:lnTo>
                    <a:pt x="69" y="42"/>
                  </a:lnTo>
                  <a:lnTo>
                    <a:pt x="63" y="36"/>
                  </a:lnTo>
                  <a:lnTo>
                    <a:pt x="57" y="30"/>
                  </a:lnTo>
                  <a:lnTo>
                    <a:pt x="50" y="26"/>
                  </a:lnTo>
                  <a:lnTo>
                    <a:pt x="44" y="22"/>
                  </a:lnTo>
                  <a:lnTo>
                    <a:pt x="39" y="21"/>
                  </a:lnTo>
                  <a:lnTo>
                    <a:pt x="38" y="2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4985" name="Freeform 189"/>
            <p:cNvSpPr>
              <a:spLocks/>
            </p:cNvSpPr>
            <p:nvPr/>
          </p:nvSpPr>
          <p:spPr bwMode="auto">
            <a:xfrm>
              <a:off x="3548" y="1184"/>
              <a:ext cx="32" cy="32"/>
            </a:xfrm>
            <a:custGeom>
              <a:avLst/>
              <a:gdLst>
                <a:gd name="T0" fmla="*/ 0 w 71"/>
                <a:gd name="T1" fmla="*/ 1 h 64"/>
                <a:gd name="T2" fmla="*/ 0 w 71"/>
                <a:gd name="T3" fmla="*/ 1 h 64"/>
                <a:gd name="T4" fmla="*/ 0 w 71"/>
                <a:gd name="T5" fmla="*/ 1 h 64"/>
                <a:gd name="T6" fmla="*/ 0 w 71"/>
                <a:gd name="T7" fmla="*/ 1 h 64"/>
                <a:gd name="T8" fmla="*/ 0 w 71"/>
                <a:gd name="T9" fmla="*/ 1 h 64"/>
                <a:gd name="T10" fmla="*/ 0 w 71"/>
                <a:gd name="T11" fmla="*/ 1 h 64"/>
                <a:gd name="T12" fmla="*/ 0 w 71"/>
                <a:gd name="T13" fmla="*/ 1 h 64"/>
                <a:gd name="T14" fmla="*/ 0 w 71"/>
                <a:gd name="T15" fmla="*/ 0 h 64"/>
                <a:gd name="T16" fmla="*/ 0 w 71"/>
                <a:gd name="T17" fmla="*/ 1 h 64"/>
                <a:gd name="T18" fmla="*/ 0 w 71"/>
                <a:gd name="T19" fmla="*/ 1 h 64"/>
                <a:gd name="T20" fmla="*/ 0 w 71"/>
                <a:gd name="T21" fmla="*/ 1 h 64"/>
                <a:gd name="T22" fmla="*/ 0 w 71"/>
                <a:gd name="T23" fmla="*/ 1 h 64"/>
                <a:gd name="T24" fmla="*/ 0 w 71"/>
                <a:gd name="T25" fmla="*/ 1 h 64"/>
                <a:gd name="T26" fmla="*/ 0 w 71"/>
                <a:gd name="T27" fmla="*/ 1 h 64"/>
                <a:gd name="T28" fmla="*/ 0 w 71"/>
                <a:gd name="T29" fmla="*/ 1 h 64"/>
                <a:gd name="T30" fmla="*/ 0 w 71"/>
                <a:gd name="T31" fmla="*/ 1 h 64"/>
                <a:gd name="T32" fmla="*/ 0 w 71"/>
                <a:gd name="T33" fmla="*/ 1 h 64"/>
                <a:gd name="T34" fmla="*/ 0 w 71"/>
                <a:gd name="T35" fmla="*/ 1 h 64"/>
                <a:gd name="T36" fmla="*/ 0 w 71"/>
                <a:gd name="T37" fmla="*/ 1 h 64"/>
                <a:gd name="T38" fmla="*/ 0 w 71"/>
                <a:gd name="T39" fmla="*/ 1 h 64"/>
                <a:gd name="T40" fmla="*/ 0 w 71"/>
                <a:gd name="T41" fmla="*/ 1 h 64"/>
                <a:gd name="T42" fmla="*/ 0 w 71"/>
                <a:gd name="T43" fmla="*/ 1 h 64"/>
                <a:gd name="T44" fmla="*/ 0 w 71"/>
                <a:gd name="T45" fmla="*/ 1 h 64"/>
                <a:gd name="T46" fmla="*/ 0 w 71"/>
                <a:gd name="T47" fmla="*/ 1 h 64"/>
                <a:gd name="T48" fmla="*/ 0 w 71"/>
                <a:gd name="T49" fmla="*/ 1 h 64"/>
                <a:gd name="T50" fmla="*/ 0 w 71"/>
                <a:gd name="T51" fmla="*/ 1 h 64"/>
                <a:gd name="T52" fmla="*/ 0 w 71"/>
                <a:gd name="T53" fmla="*/ 1 h 64"/>
                <a:gd name="T54" fmla="*/ 0 w 71"/>
                <a:gd name="T55" fmla="*/ 1 h 64"/>
                <a:gd name="T56" fmla="*/ 0 w 71"/>
                <a:gd name="T57" fmla="*/ 1 h 64"/>
                <a:gd name="T58" fmla="*/ 0 w 71"/>
                <a:gd name="T59" fmla="*/ 1 h 64"/>
                <a:gd name="T60" fmla="*/ 0 w 71"/>
                <a:gd name="T61" fmla="*/ 1 h 64"/>
                <a:gd name="T62" fmla="*/ 0 w 71"/>
                <a:gd name="T63" fmla="*/ 1 h 64"/>
                <a:gd name="T64" fmla="*/ 0 w 71"/>
                <a:gd name="T65" fmla="*/ 1 h 64"/>
                <a:gd name="T66" fmla="*/ 0 w 71"/>
                <a:gd name="T67" fmla="*/ 1 h 64"/>
                <a:gd name="T68" fmla="*/ 0 w 71"/>
                <a:gd name="T69" fmla="*/ 1 h 64"/>
                <a:gd name="T70" fmla="*/ 0 w 71"/>
                <a:gd name="T71" fmla="*/ 1 h 64"/>
                <a:gd name="T72" fmla="*/ 0 w 71"/>
                <a:gd name="T73" fmla="*/ 1 h 6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1"/>
                <a:gd name="T112" fmla="*/ 0 h 64"/>
                <a:gd name="T113" fmla="*/ 71 w 71"/>
                <a:gd name="T114" fmla="*/ 64 h 6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1" h="64">
                  <a:moveTo>
                    <a:pt x="38" y="20"/>
                  </a:moveTo>
                  <a:lnTo>
                    <a:pt x="38" y="20"/>
                  </a:lnTo>
                  <a:lnTo>
                    <a:pt x="37" y="19"/>
                  </a:lnTo>
                  <a:lnTo>
                    <a:pt x="34" y="14"/>
                  </a:lnTo>
                  <a:lnTo>
                    <a:pt x="30" y="10"/>
                  </a:lnTo>
                  <a:lnTo>
                    <a:pt x="24" y="5"/>
                  </a:lnTo>
                  <a:lnTo>
                    <a:pt x="18" y="2"/>
                  </a:lnTo>
                  <a:lnTo>
                    <a:pt x="13" y="0"/>
                  </a:lnTo>
                  <a:lnTo>
                    <a:pt x="7" y="2"/>
                  </a:lnTo>
                  <a:lnTo>
                    <a:pt x="2" y="9"/>
                  </a:lnTo>
                  <a:lnTo>
                    <a:pt x="0" y="18"/>
                  </a:lnTo>
                  <a:lnTo>
                    <a:pt x="2" y="25"/>
                  </a:lnTo>
                  <a:lnTo>
                    <a:pt x="7" y="32"/>
                  </a:lnTo>
                  <a:lnTo>
                    <a:pt x="14" y="37"/>
                  </a:lnTo>
                  <a:lnTo>
                    <a:pt x="22" y="42"/>
                  </a:lnTo>
                  <a:lnTo>
                    <a:pt x="27" y="45"/>
                  </a:lnTo>
                  <a:lnTo>
                    <a:pt x="32" y="48"/>
                  </a:lnTo>
                  <a:lnTo>
                    <a:pt x="34" y="49"/>
                  </a:lnTo>
                  <a:lnTo>
                    <a:pt x="36" y="50"/>
                  </a:lnTo>
                  <a:lnTo>
                    <a:pt x="39" y="52"/>
                  </a:lnTo>
                  <a:lnTo>
                    <a:pt x="44" y="57"/>
                  </a:lnTo>
                  <a:lnTo>
                    <a:pt x="49" y="60"/>
                  </a:lnTo>
                  <a:lnTo>
                    <a:pt x="55" y="63"/>
                  </a:lnTo>
                  <a:lnTo>
                    <a:pt x="61" y="64"/>
                  </a:lnTo>
                  <a:lnTo>
                    <a:pt x="67" y="63"/>
                  </a:lnTo>
                  <a:lnTo>
                    <a:pt x="70" y="57"/>
                  </a:lnTo>
                  <a:lnTo>
                    <a:pt x="71" y="49"/>
                  </a:lnTo>
                  <a:lnTo>
                    <a:pt x="69" y="42"/>
                  </a:lnTo>
                  <a:lnTo>
                    <a:pt x="63" y="36"/>
                  </a:lnTo>
                  <a:lnTo>
                    <a:pt x="57" y="30"/>
                  </a:lnTo>
                  <a:lnTo>
                    <a:pt x="50" y="26"/>
                  </a:lnTo>
                  <a:lnTo>
                    <a:pt x="44" y="22"/>
                  </a:lnTo>
                  <a:lnTo>
                    <a:pt x="39" y="21"/>
                  </a:lnTo>
                  <a:lnTo>
                    <a:pt x="38" y="20"/>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4986" name="Freeform 190"/>
            <p:cNvSpPr>
              <a:spLocks/>
            </p:cNvSpPr>
            <p:nvPr/>
          </p:nvSpPr>
          <p:spPr bwMode="auto">
            <a:xfrm>
              <a:off x="3587" y="1160"/>
              <a:ext cx="19" cy="25"/>
            </a:xfrm>
            <a:custGeom>
              <a:avLst/>
              <a:gdLst>
                <a:gd name="T0" fmla="*/ 0 w 43"/>
                <a:gd name="T1" fmla="*/ 0 h 51"/>
                <a:gd name="T2" fmla="*/ 0 w 43"/>
                <a:gd name="T3" fmla="*/ 0 h 51"/>
                <a:gd name="T4" fmla="*/ 0 w 43"/>
                <a:gd name="T5" fmla="*/ 0 h 51"/>
                <a:gd name="T6" fmla="*/ 0 w 43"/>
                <a:gd name="T7" fmla="*/ 0 h 51"/>
                <a:gd name="T8" fmla="*/ 0 w 43"/>
                <a:gd name="T9" fmla="*/ 0 h 51"/>
                <a:gd name="T10" fmla="*/ 0 w 43"/>
                <a:gd name="T11" fmla="*/ 0 h 51"/>
                <a:gd name="T12" fmla="*/ 0 w 43"/>
                <a:gd name="T13" fmla="*/ 0 h 51"/>
                <a:gd name="T14" fmla="*/ 0 w 43"/>
                <a:gd name="T15" fmla="*/ 0 h 51"/>
                <a:gd name="T16" fmla="*/ 0 w 43"/>
                <a:gd name="T17" fmla="*/ 0 h 51"/>
                <a:gd name="T18" fmla="*/ 0 w 43"/>
                <a:gd name="T19" fmla="*/ 0 h 51"/>
                <a:gd name="T20" fmla="*/ 0 w 43"/>
                <a:gd name="T21" fmla="*/ 0 h 51"/>
                <a:gd name="T22" fmla="*/ 0 w 43"/>
                <a:gd name="T23" fmla="*/ 0 h 51"/>
                <a:gd name="T24" fmla="*/ 0 w 43"/>
                <a:gd name="T25" fmla="*/ 0 h 51"/>
                <a:gd name="T26" fmla="*/ 0 w 43"/>
                <a:gd name="T27" fmla="*/ 0 h 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3"/>
                <a:gd name="T43" fmla="*/ 0 h 51"/>
                <a:gd name="T44" fmla="*/ 43 w 43"/>
                <a:gd name="T45" fmla="*/ 51 h 5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3" h="51">
                  <a:moveTo>
                    <a:pt x="19" y="1"/>
                  </a:moveTo>
                  <a:lnTo>
                    <a:pt x="14" y="0"/>
                  </a:lnTo>
                  <a:lnTo>
                    <a:pt x="6" y="1"/>
                  </a:lnTo>
                  <a:lnTo>
                    <a:pt x="0" y="8"/>
                  </a:lnTo>
                  <a:lnTo>
                    <a:pt x="3" y="25"/>
                  </a:lnTo>
                  <a:lnTo>
                    <a:pt x="8" y="36"/>
                  </a:lnTo>
                  <a:lnTo>
                    <a:pt x="14" y="43"/>
                  </a:lnTo>
                  <a:lnTo>
                    <a:pt x="21" y="47"/>
                  </a:lnTo>
                  <a:lnTo>
                    <a:pt x="28" y="49"/>
                  </a:lnTo>
                  <a:lnTo>
                    <a:pt x="34" y="51"/>
                  </a:lnTo>
                  <a:lnTo>
                    <a:pt x="38" y="51"/>
                  </a:lnTo>
                  <a:lnTo>
                    <a:pt x="42" y="49"/>
                  </a:lnTo>
                  <a:lnTo>
                    <a:pt x="43" y="49"/>
                  </a:lnTo>
                  <a:lnTo>
                    <a:pt x="19"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4987" name="Freeform 191"/>
            <p:cNvSpPr>
              <a:spLocks/>
            </p:cNvSpPr>
            <p:nvPr/>
          </p:nvSpPr>
          <p:spPr bwMode="auto">
            <a:xfrm>
              <a:off x="3587" y="1160"/>
              <a:ext cx="19" cy="25"/>
            </a:xfrm>
            <a:custGeom>
              <a:avLst/>
              <a:gdLst>
                <a:gd name="T0" fmla="*/ 0 w 43"/>
                <a:gd name="T1" fmla="*/ 0 h 51"/>
                <a:gd name="T2" fmla="*/ 0 w 43"/>
                <a:gd name="T3" fmla="*/ 0 h 51"/>
                <a:gd name="T4" fmla="*/ 0 w 43"/>
                <a:gd name="T5" fmla="*/ 0 h 51"/>
                <a:gd name="T6" fmla="*/ 0 w 43"/>
                <a:gd name="T7" fmla="*/ 0 h 51"/>
                <a:gd name="T8" fmla="*/ 0 w 43"/>
                <a:gd name="T9" fmla="*/ 0 h 51"/>
                <a:gd name="T10" fmla="*/ 0 w 43"/>
                <a:gd name="T11" fmla="*/ 0 h 51"/>
                <a:gd name="T12" fmla="*/ 0 w 43"/>
                <a:gd name="T13" fmla="*/ 0 h 51"/>
                <a:gd name="T14" fmla="*/ 0 w 43"/>
                <a:gd name="T15" fmla="*/ 0 h 51"/>
                <a:gd name="T16" fmla="*/ 0 w 43"/>
                <a:gd name="T17" fmla="*/ 0 h 51"/>
                <a:gd name="T18" fmla="*/ 0 w 43"/>
                <a:gd name="T19" fmla="*/ 0 h 51"/>
                <a:gd name="T20" fmla="*/ 0 w 43"/>
                <a:gd name="T21" fmla="*/ 0 h 51"/>
                <a:gd name="T22" fmla="*/ 0 w 43"/>
                <a:gd name="T23" fmla="*/ 0 h 51"/>
                <a:gd name="T24" fmla="*/ 0 w 43"/>
                <a:gd name="T25" fmla="*/ 0 h 51"/>
                <a:gd name="T26" fmla="*/ 0 w 43"/>
                <a:gd name="T27" fmla="*/ 0 h 51"/>
                <a:gd name="T28" fmla="*/ 0 w 43"/>
                <a:gd name="T29" fmla="*/ 0 h 51"/>
                <a:gd name="T30" fmla="*/ 0 w 43"/>
                <a:gd name="T31" fmla="*/ 0 h 5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3"/>
                <a:gd name="T49" fmla="*/ 0 h 51"/>
                <a:gd name="T50" fmla="*/ 43 w 43"/>
                <a:gd name="T51" fmla="*/ 51 h 5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3" h="51">
                  <a:moveTo>
                    <a:pt x="19" y="1"/>
                  </a:moveTo>
                  <a:lnTo>
                    <a:pt x="19" y="1"/>
                  </a:lnTo>
                  <a:lnTo>
                    <a:pt x="14" y="0"/>
                  </a:lnTo>
                  <a:lnTo>
                    <a:pt x="6" y="1"/>
                  </a:lnTo>
                  <a:lnTo>
                    <a:pt x="0" y="8"/>
                  </a:lnTo>
                  <a:lnTo>
                    <a:pt x="3" y="25"/>
                  </a:lnTo>
                  <a:lnTo>
                    <a:pt x="8" y="36"/>
                  </a:lnTo>
                  <a:lnTo>
                    <a:pt x="14" y="43"/>
                  </a:lnTo>
                  <a:lnTo>
                    <a:pt x="21" y="47"/>
                  </a:lnTo>
                  <a:lnTo>
                    <a:pt x="28" y="49"/>
                  </a:lnTo>
                  <a:lnTo>
                    <a:pt x="34" y="51"/>
                  </a:lnTo>
                  <a:lnTo>
                    <a:pt x="38" y="51"/>
                  </a:lnTo>
                  <a:lnTo>
                    <a:pt x="42" y="49"/>
                  </a:lnTo>
                  <a:lnTo>
                    <a:pt x="43" y="49"/>
                  </a:lnTo>
                  <a:lnTo>
                    <a:pt x="19" y="1"/>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4988" name="Freeform 192"/>
            <p:cNvSpPr>
              <a:spLocks/>
            </p:cNvSpPr>
            <p:nvPr/>
          </p:nvSpPr>
          <p:spPr bwMode="auto">
            <a:xfrm>
              <a:off x="3623" y="1188"/>
              <a:ext cx="14" cy="24"/>
            </a:xfrm>
            <a:custGeom>
              <a:avLst/>
              <a:gdLst>
                <a:gd name="T0" fmla="*/ 0 w 30"/>
                <a:gd name="T1" fmla="*/ 0 h 48"/>
                <a:gd name="T2" fmla="*/ 0 w 30"/>
                <a:gd name="T3" fmla="*/ 0 h 48"/>
                <a:gd name="T4" fmla="*/ 0 w 30"/>
                <a:gd name="T5" fmla="*/ 1 h 48"/>
                <a:gd name="T6" fmla="*/ 0 w 30"/>
                <a:gd name="T7" fmla="*/ 1 h 48"/>
                <a:gd name="T8" fmla="*/ 0 w 30"/>
                <a:gd name="T9" fmla="*/ 1 h 48"/>
                <a:gd name="T10" fmla="*/ 0 w 30"/>
                <a:gd name="T11" fmla="*/ 1 h 48"/>
                <a:gd name="T12" fmla="*/ 0 w 30"/>
                <a:gd name="T13" fmla="*/ 1 h 48"/>
                <a:gd name="T14" fmla="*/ 0 w 30"/>
                <a:gd name="T15" fmla="*/ 1 h 48"/>
                <a:gd name="T16" fmla="*/ 0 w 30"/>
                <a:gd name="T17" fmla="*/ 1 h 48"/>
                <a:gd name="T18" fmla="*/ 0 w 30"/>
                <a:gd name="T19" fmla="*/ 1 h 48"/>
                <a:gd name="T20" fmla="*/ 0 w 30"/>
                <a:gd name="T21" fmla="*/ 1 h 48"/>
                <a:gd name="T22" fmla="*/ 0 w 30"/>
                <a:gd name="T23" fmla="*/ 1 h 48"/>
                <a:gd name="T24" fmla="*/ 0 w 30"/>
                <a:gd name="T25" fmla="*/ 1 h 48"/>
                <a:gd name="T26" fmla="*/ 0 w 30"/>
                <a:gd name="T27" fmla="*/ 1 h 48"/>
                <a:gd name="T28" fmla="*/ 0 w 30"/>
                <a:gd name="T29" fmla="*/ 1 h 48"/>
                <a:gd name="T30" fmla="*/ 0 w 30"/>
                <a:gd name="T31" fmla="*/ 1 h 48"/>
                <a:gd name="T32" fmla="*/ 0 w 30"/>
                <a:gd name="T33" fmla="*/ 0 h 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0"/>
                <a:gd name="T52" fmla="*/ 0 h 48"/>
                <a:gd name="T53" fmla="*/ 30 w 30"/>
                <a:gd name="T54" fmla="*/ 48 h 4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0" h="48">
                  <a:moveTo>
                    <a:pt x="20" y="0"/>
                  </a:moveTo>
                  <a:lnTo>
                    <a:pt x="17" y="0"/>
                  </a:lnTo>
                  <a:lnTo>
                    <a:pt x="14" y="1"/>
                  </a:lnTo>
                  <a:lnTo>
                    <a:pt x="8" y="2"/>
                  </a:lnTo>
                  <a:lnTo>
                    <a:pt x="3" y="5"/>
                  </a:lnTo>
                  <a:lnTo>
                    <a:pt x="0" y="11"/>
                  </a:lnTo>
                  <a:lnTo>
                    <a:pt x="1" y="20"/>
                  </a:lnTo>
                  <a:lnTo>
                    <a:pt x="7" y="32"/>
                  </a:lnTo>
                  <a:lnTo>
                    <a:pt x="20" y="48"/>
                  </a:lnTo>
                  <a:lnTo>
                    <a:pt x="21" y="47"/>
                  </a:lnTo>
                  <a:lnTo>
                    <a:pt x="23" y="45"/>
                  </a:lnTo>
                  <a:lnTo>
                    <a:pt x="26" y="42"/>
                  </a:lnTo>
                  <a:lnTo>
                    <a:pt x="29" y="37"/>
                  </a:lnTo>
                  <a:lnTo>
                    <a:pt x="30" y="31"/>
                  </a:lnTo>
                  <a:lnTo>
                    <a:pt x="30" y="23"/>
                  </a:lnTo>
                  <a:lnTo>
                    <a:pt x="26" y="12"/>
                  </a:lnTo>
                  <a:lnTo>
                    <a:pt x="2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4989" name="Freeform 193"/>
            <p:cNvSpPr>
              <a:spLocks/>
            </p:cNvSpPr>
            <p:nvPr/>
          </p:nvSpPr>
          <p:spPr bwMode="auto">
            <a:xfrm>
              <a:off x="3623" y="1188"/>
              <a:ext cx="14" cy="24"/>
            </a:xfrm>
            <a:custGeom>
              <a:avLst/>
              <a:gdLst>
                <a:gd name="T0" fmla="*/ 0 w 30"/>
                <a:gd name="T1" fmla="*/ 0 h 48"/>
                <a:gd name="T2" fmla="*/ 0 w 30"/>
                <a:gd name="T3" fmla="*/ 0 h 48"/>
                <a:gd name="T4" fmla="*/ 0 w 30"/>
                <a:gd name="T5" fmla="*/ 0 h 48"/>
                <a:gd name="T6" fmla="*/ 0 w 30"/>
                <a:gd name="T7" fmla="*/ 1 h 48"/>
                <a:gd name="T8" fmla="*/ 0 w 30"/>
                <a:gd name="T9" fmla="*/ 1 h 48"/>
                <a:gd name="T10" fmla="*/ 0 w 30"/>
                <a:gd name="T11" fmla="*/ 1 h 48"/>
                <a:gd name="T12" fmla="*/ 0 w 30"/>
                <a:gd name="T13" fmla="*/ 1 h 48"/>
                <a:gd name="T14" fmla="*/ 0 w 30"/>
                <a:gd name="T15" fmla="*/ 1 h 48"/>
                <a:gd name="T16" fmla="*/ 0 w 30"/>
                <a:gd name="T17" fmla="*/ 1 h 48"/>
                <a:gd name="T18" fmla="*/ 0 w 30"/>
                <a:gd name="T19" fmla="*/ 1 h 48"/>
                <a:gd name="T20" fmla="*/ 0 w 30"/>
                <a:gd name="T21" fmla="*/ 1 h 48"/>
                <a:gd name="T22" fmla="*/ 0 w 30"/>
                <a:gd name="T23" fmla="*/ 1 h 48"/>
                <a:gd name="T24" fmla="*/ 0 w 30"/>
                <a:gd name="T25" fmla="*/ 1 h 48"/>
                <a:gd name="T26" fmla="*/ 0 w 30"/>
                <a:gd name="T27" fmla="*/ 1 h 48"/>
                <a:gd name="T28" fmla="*/ 0 w 30"/>
                <a:gd name="T29" fmla="*/ 1 h 48"/>
                <a:gd name="T30" fmla="*/ 0 w 30"/>
                <a:gd name="T31" fmla="*/ 1 h 48"/>
                <a:gd name="T32" fmla="*/ 0 w 30"/>
                <a:gd name="T33" fmla="*/ 1 h 48"/>
                <a:gd name="T34" fmla="*/ 0 w 30"/>
                <a:gd name="T35" fmla="*/ 1 h 48"/>
                <a:gd name="T36" fmla="*/ 0 w 30"/>
                <a:gd name="T37" fmla="*/ 0 h 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0"/>
                <a:gd name="T58" fmla="*/ 0 h 48"/>
                <a:gd name="T59" fmla="*/ 30 w 30"/>
                <a:gd name="T60" fmla="*/ 48 h 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0" h="48">
                  <a:moveTo>
                    <a:pt x="20" y="0"/>
                  </a:moveTo>
                  <a:lnTo>
                    <a:pt x="20" y="0"/>
                  </a:lnTo>
                  <a:lnTo>
                    <a:pt x="17" y="0"/>
                  </a:lnTo>
                  <a:lnTo>
                    <a:pt x="14" y="1"/>
                  </a:lnTo>
                  <a:lnTo>
                    <a:pt x="8" y="2"/>
                  </a:lnTo>
                  <a:lnTo>
                    <a:pt x="3" y="5"/>
                  </a:lnTo>
                  <a:lnTo>
                    <a:pt x="0" y="11"/>
                  </a:lnTo>
                  <a:lnTo>
                    <a:pt x="1" y="20"/>
                  </a:lnTo>
                  <a:lnTo>
                    <a:pt x="7" y="32"/>
                  </a:lnTo>
                  <a:lnTo>
                    <a:pt x="20" y="48"/>
                  </a:lnTo>
                  <a:lnTo>
                    <a:pt x="21" y="47"/>
                  </a:lnTo>
                  <a:lnTo>
                    <a:pt x="23" y="45"/>
                  </a:lnTo>
                  <a:lnTo>
                    <a:pt x="26" y="42"/>
                  </a:lnTo>
                  <a:lnTo>
                    <a:pt x="29" y="37"/>
                  </a:lnTo>
                  <a:lnTo>
                    <a:pt x="30" y="31"/>
                  </a:lnTo>
                  <a:lnTo>
                    <a:pt x="30" y="23"/>
                  </a:lnTo>
                  <a:lnTo>
                    <a:pt x="26" y="12"/>
                  </a:lnTo>
                  <a:lnTo>
                    <a:pt x="20" y="0"/>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4990" name="Freeform 194"/>
            <p:cNvSpPr>
              <a:spLocks/>
            </p:cNvSpPr>
            <p:nvPr/>
          </p:nvSpPr>
          <p:spPr bwMode="auto">
            <a:xfrm>
              <a:off x="4653" y="2049"/>
              <a:ext cx="8" cy="26"/>
            </a:xfrm>
            <a:custGeom>
              <a:avLst/>
              <a:gdLst>
                <a:gd name="T0" fmla="*/ 0 w 17"/>
                <a:gd name="T1" fmla="*/ 1 h 50"/>
                <a:gd name="T2" fmla="*/ 0 w 17"/>
                <a:gd name="T3" fmla="*/ 1 h 50"/>
                <a:gd name="T4" fmla="*/ 0 w 17"/>
                <a:gd name="T5" fmla="*/ 1 h 50"/>
                <a:gd name="T6" fmla="*/ 0 w 17"/>
                <a:gd name="T7" fmla="*/ 1 h 50"/>
                <a:gd name="T8" fmla="*/ 0 w 17"/>
                <a:gd name="T9" fmla="*/ 1 h 50"/>
                <a:gd name="T10" fmla="*/ 0 w 17"/>
                <a:gd name="T11" fmla="*/ 1 h 50"/>
                <a:gd name="T12" fmla="*/ 0 w 17"/>
                <a:gd name="T13" fmla="*/ 1 h 50"/>
                <a:gd name="T14" fmla="*/ 0 w 17"/>
                <a:gd name="T15" fmla="*/ 1 h 50"/>
                <a:gd name="T16" fmla="*/ 0 w 17"/>
                <a:gd name="T17" fmla="*/ 0 h 50"/>
                <a:gd name="T18" fmla="*/ 0 w 17"/>
                <a:gd name="T19" fmla="*/ 1 h 50"/>
                <a:gd name="T20" fmla="*/ 0 w 17"/>
                <a:gd name="T21" fmla="*/ 1 h 50"/>
                <a:gd name="T22" fmla="*/ 0 w 17"/>
                <a:gd name="T23" fmla="*/ 1 h 50"/>
                <a:gd name="T24" fmla="*/ 0 w 17"/>
                <a:gd name="T25" fmla="*/ 1 h 50"/>
                <a:gd name="T26" fmla="*/ 0 w 17"/>
                <a:gd name="T27" fmla="*/ 1 h 50"/>
                <a:gd name="T28" fmla="*/ 0 w 17"/>
                <a:gd name="T29" fmla="*/ 1 h 50"/>
                <a:gd name="T30" fmla="*/ 0 w 17"/>
                <a:gd name="T31" fmla="*/ 1 h 50"/>
                <a:gd name="T32" fmla="*/ 0 w 17"/>
                <a:gd name="T33" fmla="*/ 1 h 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
                <a:gd name="T52" fmla="*/ 0 h 50"/>
                <a:gd name="T53" fmla="*/ 17 w 17"/>
                <a:gd name="T54" fmla="*/ 50 h 5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 h="50">
                  <a:moveTo>
                    <a:pt x="8" y="50"/>
                  </a:moveTo>
                  <a:lnTo>
                    <a:pt x="4" y="48"/>
                  </a:lnTo>
                  <a:lnTo>
                    <a:pt x="2" y="42"/>
                  </a:lnTo>
                  <a:lnTo>
                    <a:pt x="1" y="34"/>
                  </a:lnTo>
                  <a:lnTo>
                    <a:pt x="0" y="25"/>
                  </a:lnTo>
                  <a:lnTo>
                    <a:pt x="1" y="15"/>
                  </a:lnTo>
                  <a:lnTo>
                    <a:pt x="2" y="7"/>
                  </a:lnTo>
                  <a:lnTo>
                    <a:pt x="4" y="2"/>
                  </a:lnTo>
                  <a:lnTo>
                    <a:pt x="8" y="0"/>
                  </a:lnTo>
                  <a:lnTo>
                    <a:pt x="11" y="2"/>
                  </a:lnTo>
                  <a:lnTo>
                    <a:pt x="15" y="7"/>
                  </a:lnTo>
                  <a:lnTo>
                    <a:pt x="16" y="15"/>
                  </a:lnTo>
                  <a:lnTo>
                    <a:pt x="17" y="25"/>
                  </a:lnTo>
                  <a:lnTo>
                    <a:pt x="16" y="34"/>
                  </a:lnTo>
                  <a:lnTo>
                    <a:pt x="15" y="42"/>
                  </a:lnTo>
                  <a:lnTo>
                    <a:pt x="11" y="48"/>
                  </a:lnTo>
                  <a:lnTo>
                    <a:pt x="8" y="5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4991" name="Freeform 195"/>
            <p:cNvSpPr>
              <a:spLocks/>
            </p:cNvSpPr>
            <p:nvPr/>
          </p:nvSpPr>
          <p:spPr bwMode="auto">
            <a:xfrm>
              <a:off x="4653" y="2049"/>
              <a:ext cx="8" cy="26"/>
            </a:xfrm>
            <a:custGeom>
              <a:avLst/>
              <a:gdLst>
                <a:gd name="T0" fmla="*/ 0 w 17"/>
                <a:gd name="T1" fmla="*/ 1 h 50"/>
                <a:gd name="T2" fmla="*/ 0 w 17"/>
                <a:gd name="T3" fmla="*/ 1 h 50"/>
                <a:gd name="T4" fmla="*/ 0 w 17"/>
                <a:gd name="T5" fmla="*/ 1 h 50"/>
                <a:gd name="T6" fmla="*/ 0 w 17"/>
                <a:gd name="T7" fmla="*/ 1 h 50"/>
                <a:gd name="T8" fmla="*/ 0 w 17"/>
                <a:gd name="T9" fmla="*/ 1 h 50"/>
                <a:gd name="T10" fmla="*/ 0 w 17"/>
                <a:gd name="T11" fmla="*/ 1 h 50"/>
                <a:gd name="T12" fmla="*/ 0 w 17"/>
                <a:gd name="T13" fmla="*/ 1 h 50"/>
                <a:gd name="T14" fmla="*/ 0 w 17"/>
                <a:gd name="T15" fmla="*/ 1 h 50"/>
                <a:gd name="T16" fmla="*/ 0 w 17"/>
                <a:gd name="T17" fmla="*/ 1 h 50"/>
                <a:gd name="T18" fmla="*/ 0 w 17"/>
                <a:gd name="T19" fmla="*/ 1 h 50"/>
                <a:gd name="T20" fmla="*/ 0 w 17"/>
                <a:gd name="T21" fmla="*/ 0 h 50"/>
                <a:gd name="T22" fmla="*/ 0 w 17"/>
                <a:gd name="T23" fmla="*/ 0 h 50"/>
                <a:gd name="T24" fmla="*/ 0 w 17"/>
                <a:gd name="T25" fmla="*/ 1 h 50"/>
                <a:gd name="T26" fmla="*/ 0 w 17"/>
                <a:gd name="T27" fmla="*/ 1 h 50"/>
                <a:gd name="T28" fmla="*/ 0 w 17"/>
                <a:gd name="T29" fmla="*/ 1 h 50"/>
                <a:gd name="T30" fmla="*/ 0 w 17"/>
                <a:gd name="T31" fmla="*/ 1 h 50"/>
                <a:gd name="T32" fmla="*/ 0 w 17"/>
                <a:gd name="T33" fmla="*/ 1 h 50"/>
                <a:gd name="T34" fmla="*/ 0 w 17"/>
                <a:gd name="T35" fmla="*/ 1 h 50"/>
                <a:gd name="T36" fmla="*/ 0 w 17"/>
                <a:gd name="T37" fmla="*/ 1 h 50"/>
                <a:gd name="T38" fmla="*/ 0 w 17"/>
                <a:gd name="T39" fmla="*/ 1 h 50"/>
                <a:gd name="T40" fmla="*/ 0 w 17"/>
                <a:gd name="T41" fmla="*/ 1 h 5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50"/>
                <a:gd name="T65" fmla="*/ 17 w 17"/>
                <a:gd name="T66" fmla="*/ 50 h 5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50">
                  <a:moveTo>
                    <a:pt x="8" y="50"/>
                  </a:moveTo>
                  <a:lnTo>
                    <a:pt x="8" y="50"/>
                  </a:lnTo>
                  <a:lnTo>
                    <a:pt x="4" y="48"/>
                  </a:lnTo>
                  <a:lnTo>
                    <a:pt x="2" y="42"/>
                  </a:lnTo>
                  <a:lnTo>
                    <a:pt x="1" y="34"/>
                  </a:lnTo>
                  <a:lnTo>
                    <a:pt x="0" y="25"/>
                  </a:lnTo>
                  <a:lnTo>
                    <a:pt x="1" y="15"/>
                  </a:lnTo>
                  <a:lnTo>
                    <a:pt x="2" y="7"/>
                  </a:lnTo>
                  <a:lnTo>
                    <a:pt x="4" y="2"/>
                  </a:lnTo>
                  <a:lnTo>
                    <a:pt x="8" y="0"/>
                  </a:lnTo>
                  <a:lnTo>
                    <a:pt x="11" y="2"/>
                  </a:lnTo>
                  <a:lnTo>
                    <a:pt x="15" y="7"/>
                  </a:lnTo>
                  <a:lnTo>
                    <a:pt x="16" y="15"/>
                  </a:lnTo>
                  <a:lnTo>
                    <a:pt x="17" y="25"/>
                  </a:lnTo>
                  <a:lnTo>
                    <a:pt x="16" y="34"/>
                  </a:lnTo>
                  <a:lnTo>
                    <a:pt x="15" y="42"/>
                  </a:lnTo>
                  <a:lnTo>
                    <a:pt x="11" y="48"/>
                  </a:lnTo>
                  <a:lnTo>
                    <a:pt x="8" y="50"/>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4992" name="Freeform 196"/>
            <p:cNvSpPr>
              <a:spLocks/>
            </p:cNvSpPr>
            <p:nvPr/>
          </p:nvSpPr>
          <p:spPr bwMode="auto">
            <a:xfrm>
              <a:off x="4645" y="2078"/>
              <a:ext cx="8" cy="11"/>
            </a:xfrm>
            <a:custGeom>
              <a:avLst/>
              <a:gdLst>
                <a:gd name="T0" fmla="*/ 0 w 18"/>
                <a:gd name="T1" fmla="*/ 1 h 21"/>
                <a:gd name="T2" fmla="*/ 0 w 18"/>
                <a:gd name="T3" fmla="*/ 1 h 21"/>
                <a:gd name="T4" fmla="*/ 0 w 18"/>
                <a:gd name="T5" fmla="*/ 1 h 21"/>
                <a:gd name="T6" fmla="*/ 0 w 18"/>
                <a:gd name="T7" fmla="*/ 1 h 21"/>
                <a:gd name="T8" fmla="*/ 0 w 18"/>
                <a:gd name="T9" fmla="*/ 1 h 21"/>
                <a:gd name="T10" fmla="*/ 0 w 18"/>
                <a:gd name="T11" fmla="*/ 1 h 21"/>
                <a:gd name="T12" fmla="*/ 0 w 18"/>
                <a:gd name="T13" fmla="*/ 1 h 21"/>
                <a:gd name="T14" fmla="*/ 0 w 18"/>
                <a:gd name="T15" fmla="*/ 1 h 21"/>
                <a:gd name="T16" fmla="*/ 0 w 18"/>
                <a:gd name="T17" fmla="*/ 0 h 21"/>
                <a:gd name="T18" fmla="*/ 0 w 18"/>
                <a:gd name="T19" fmla="*/ 1 h 21"/>
                <a:gd name="T20" fmla="*/ 0 w 18"/>
                <a:gd name="T21" fmla="*/ 1 h 21"/>
                <a:gd name="T22" fmla="*/ 0 w 18"/>
                <a:gd name="T23" fmla="*/ 1 h 21"/>
                <a:gd name="T24" fmla="*/ 0 w 18"/>
                <a:gd name="T25" fmla="*/ 1 h 21"/>
                <a:gd name="T26" fmla="*/ 0 w 18"/>
                <a:gd name="T27" fmla="*/ 1 h 21"/>
                <a:gd name="T28" fmla="*/ 0 w 18"/>
                <a:gd name="T29" fmla="*/ 1 h 21"/>
                <a:gd name="T30" fmla="*/ 0 w 18"/>
                <a:gd name="T31" fmla="*/ 1 h 21"/>
                <a:gd name="T32" fmla="*/ 0 w 18"/>
                <a:gd name="T33" fmla="*/ 1 h 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
                <a:gd name="T52" fmla="*/ 0 h 21"/>
                <a:gd name="T53" fmla="*/ 18 w 18"/>
                <a:gd name="T54" fmla="*/ 21 h 2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 h="21">
                  <a:moveTo>
                    <a:pt x="10" y="21"/>
                  </a:moveTo>
                  <a:lnTo>
                    <a:pt x="13" y="20"/>
                  </a:lnTo>
                  <a:lnTo>
                    <a:pt x="15" y="18"/>
                  </a:lnTo>
                  <a:lnTo>
                    <a:pt x="16" y="15"/>
                  </a:lnTo>
                  <a:lnTo>
                    <a:pt x="18" y="11"/>
                  </a:lnTo>
                  <a:lnTo>
                    <a:pt x="16" y="6"/>
                  </a:lnTo>
                  <a:lnTo>
                    <a:pt x="15" y="4"/>
                  </a:lnTo>
                  <a:lnTo>
                    <a:pt x="13" y="2"/>
                  </a:lnTo>
                  <a:lnTo>
                    <a:pt x="10" y="0"/>
                  </a:lnTo>
                  <a:lnTo>
                    <a:pt x="6" y="2"/>
                  </a:lnTo>
                  <a:lnTo>
                    <a:pt x="4" y="4"/>
                  </a:lnTo>
                  <a:lnTo>
                    <a:pt x="2" y="6"/>
                  </a:lnTo>
                  <a:lnTo>
                    <a:pt x="0" y="11"/>
                  </a:lnTo>
                  <a:lnTo>
                    <a:pt x="2" y="15"/>
                  </a:lnTo>
                  <a:lnTo>
                    <a:pt x="4" y="18"/>
                  </a:lnTo>
                  <a:lnTo>
                    <a:pt x="6" y="20"/>
                  </a:lnTo>
                  <a:lnTo>
                    <a:pt x="10" y="2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4993" name="Freeform 197"/>
            <p:cNvSpPr>
              <a:spLocks/>
            </p:cNvSpPr>
            <p:nvPr/>
          </p:nvSpPr>
          <p:spPr bwMode="auto">
            <a:xfrm>
              <a:off x="4645" y="2078"/>
              <a:ext cx="8" cy="11"/>
            </a:xfrm>
            <a:custGeom>
              <a:avLst/>
              <a:gdLst>
                <a:gd name="T0" fmla="*/ 0 w 18"/>
                <a:gd name="T1" fmla="*/ 1 h 21"/>
                <a:gd name="T2" fmla="*/ 0 w 18"/>
                <a:gd name="T3" fmla="*/ 1 h 21"/>
                <a:gd name="T4" fmla="*/ 0 w 18"/>
                <a:gd name="T5" fmla="*/ 1 h 21"/>
                <a:gd name="T6" fmla="*/ 0 w 18"/>
                <a:gd name="T7" fmla="*/ 1 h 21"/>
                <a:gd name="T8" fmla="*/ 0 w 18"/>
                <a:gd name="T9" fmla="*/ 1 h 21"/>
                <a:gd name="T10" fmla="*/ 0 w 18"/>
                <a:gd name="T11" fmla="*/ 1 h 21"/>
                <a:gd name="T12" fmla="*/ 0 w 18"/>
                <a:gd name="T13" fmla="*/ 1 h 21"/>
                <a:gd name="T14" fmla="*/ 0 w 18"/>
                <a:gd name="T15" fmla="*/ 1 h 21"/>
                <a:gd name="T16" fmla="*/ 0 w 18"/>
                <a:gd name="T17" fmla="*/ 1 h 21"/>
                <a:gd name="T18" fmla="*/ 0 w 18"/>
                <a:gd name="T19" fmla="*/ 1 h 21"/>
                <a:gd name="T20" fmla="*/ 0 w 18"/>
                <a:gd name="T21" fmla="*/ 0 h 21"/>
                <a:gd name="T22" fmla="*/ 0 w 18"/>
                <a:gd name="T23" fmla="*/ 0 h 21"/>
                <a:gd name="T24" fmla="*/ 0 w 18"/>
                <a:gd name="T25" fmla="*/ 1 h 21"/>
                <a:gd name="T26" fmla="*/ 0 w 18"/>
                <a:gd name="T27" fmla="*/ 1 h 21"/>
                <a:gd name="T28" fmla="*/ 0 w 18"/>
                <a:gd name="T29" fmla="*/ 1 h 21"/>
                <a:gd name="T30" fmla="*/ 0 w 18"/>
                <a:gd name="T31" fmla="*/ 1 h 21"/>
                <a:gd name="T32" fmla="*/ 0 w 18"/>
                <a:gd name="T33" fmla="*/ 1 h 21"/>
                <a:gd name="T34" fmla="*/ 0 w 18"/>
                <a:gd name="T35" fmla="*/ 1 h 21"/>
                <a:gd name="T36" fmla="*/ 0 w 18"/>
                <a:gd name="T37" fmla="*/ 1 h 21"/>
                <a:gd name="T38" fmla="*/ 0 w 18"/>
                <a:gd name="T39" fmla="*/ 1 h 21"/>
                <a:gd name="T40" fmla="*/ 0 w 18"/>
                <a:gd name="T41" fmla="*/ 1 h 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8"/>
                <a:gd name="T64" fmla="*/ 0 h 21"/>
                <a:gd name="T65" fmla="*/ 18 w 18"/>
                <a:gd name="T66" fmla="*/ 21 h 2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8" h="21">
                  <a:moveTo>
                    <a:pt x="10" y="21"/>
                  </a:moveTo>
                  <a:lnTo>
                    <a:pt x="10" y="21"/>
                  </a:lnTo>
                  <a:lnTo>
                    <a:pt x="13" y="20"/>
                  </a:lnTo>
                  <a:lnTo>
                    <a:pt x="15" y="18"/>
                  </a:lnTo>
                  <a:lnTo>
                    <a:pt x="16" y="15"/>
                  </a:lnTo>
                  <a:lnTo>
                    <a:pt x="18" y="11"/>
                  </a:lnTo>
                  <a:lnTo>
                    <a:pt x="16" y="6"/>
                  </a:lnTo>
                  <a:lnTo>
                    <a:pt x="15" y="4"/>
                  </a:lnTo>
                  <a:lnTo>
                    <a:pt x="13" y="2"/>
                  </a:lnTo>
                  <a:lnTo>
                    <a:pt x="10" y="0"/>
                  </a:lnTo>
                  <a:lnTo>
                    <a:pt x="6" y="2"/>
                  </a:lnTo>
                  <a:lnTo>
                    <a:pt x="4" y="4"/>
                  </a:lnTo>
                  <a:lnTo>
                    <a:pt x="2" y="6"/>
                  </a:lnTo>
                  <a:lnTo>
                    <a:pt x="0" y="11"/>
                  </a:lnTo>
                  <a:lnTo>
                    <a:pt x="2" y="15"/>
                  </a:lnTo>
                  <a:lnTo>
                    <a:pt x="4" y="18"/>
                  </a:lnTo>
                  <a:lnTo>
                    <a:pt x="6" y="20"/>
                  </a:lnTo>
                  <a:lnTo>
                    <a:pt x="10" y="21"/>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4994" name="Freeform 198"/>
            <p:cNvSpPr>
              <a:spLocks/>
            </p:cNvSpPr>
            <p:nvPr/>
          </p:nvSpPr>
          <p:spPr bwMode="auto">
            <a:xfrm>
              <a:off x="4636" y="2091"/>
              <a:ext cx="5" cy="10"/>
            </a:xfrm>
            <a:custGeom>
              <a:avLst/>
              <a:gdLst>
                <a:gd name="T0" fmla="*/ 0 w 11"/>
                <a:gd name="T1" fmla="*/ 1 h 19"/>
                <a:gd name="T2" fmla="*/ 0 w 11"/>
                <a:gd name="T3" fmla="*/ 1 h 19"/>
                <a:gd name="T4" fmla="*/ 0 w 11"/>
                <a:gd name="T5" fmla="*/ 1 h 19"/>
                <a:gd name="T6" fmla="*/ 0 w 11"/>
                <a:gd name="T7" fmla="*/ 1 h 19"/>
                <a:gd name="T8" fmla="*/ 0 w 11"/>
                <a:gd name="T9" fmla="*/ 1 h 19"/>
                <a:gd name="T10" fmla="*/ 0 w 11"/>
                <a:gd name="T11" fmla="*/ 1 h 19"/>
                <a:gd name="T12" fmla="*/ 0 w 11"/>
                <a:gd name="T13" fmla="*/ 1 h 19"/>
                <a:gd name="T14" fmla="*/ 0 w 11"/>
                <a:gd name="T15" fmla="*/ 1 h 19"/>
                <a:gd name="T16" fmla="*/ 0 w 11"/>
                <a:gd name="T17" fmla="*/ 0 h 19"/>
                <a:gd name="T18" fmla="*/ 0 w 11"/>
                <a:gd name="T19" fmla="*/ 1 h 19"/>
                <a:gd name="T20" fmla="*/ 0 w 11"/>
                <a:gd name="T21" fmla="*/ 1 h 19"/>
                <a:gd name="T22" fmla="*/ 0 w 11"/>
                <a:gd name="T23" fmla="*/ 1 h 19"/>
                <a:gd name="T24" fmla="*/ 0 w 11"/>
                <a:gd name="T25" fmla="*/ 1 h 19"/>
                <a:gd name="T26" fmla="*/ 0 w 11"/>
                <a:gd name="T27" fmla="*/ 1 h 19"/>
                <a:gd name="T28" fmla="*/ 0 w 11"/>
                <a:gd name="T29" fmla="*/ 1 h 19"/>
                <a:gd name="T30" fmla="*/ 0 w 11"/>
                <a:gd name="T31" fmla="*/ 1 h 19"/>
                <a:gd name="T32" fmla="*/ 0 w 11"/>
                <a:gd name="T33" fmla="*/ 1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
                <a:gd name="T52" fmla="*/ 0 h 19"/>
                <a:gd name="T53" fmla="*/ 11 w 11"/>
                <a:gd name="T54" fmla="*/ 19 h 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 h="19">
                  <a:moveTo>
                    <a:pt x="5" y="19"/>
                  </a:moveTo>
                  <a:lnTo>
                    <a:pt x="8" y="18"/>
                  </a:lnTo>
                  <a:lnTo>
                    <a:pt x="10" y="16"/>
                  </a:lnTo>
                  <a:lnTo>
                    <a:pt x="11" y="14"/>
                  </a:lnTo>
                  <a:lnTo>
                    <a:pt x="11" y="10"/>
                  </a:lnTo>
                  <a:lnTo>
                    <a:pt x="11" y="6"/>
                  </a:lnTo>
                  <a:lnTo>
                    <a:pt x="10" y="3"/>
                  </a:lnTo>
                  <a:lnTo>
                    <a:pt x="8" y="1"/>
                  </a:lnTo>
                  <a:lnTo>
                    <a:pt x="5" y="0"/>
                  </a:lnTo>
                  <a:lnTo>
                    <a:pt x="3" y="1"/>
                  </a:lnTo>
                  <a:lnTo>
                    <a:pt x="1" y="3"/>
                  </a:lnTo>
                  <a:lnTo>
                    <a:pt x="0" y="6"/>
                  </a:lnTo>
                  <a:lnTo>
                    <a:pt x="0" y="10"/>
                  </a:lnTo>
                  <a:lnTo>
                    <a:pt x="0" y="14"/>
                  </a:lnTo>
                  <a:lnTo>
                    <a:pt x="1" y="16"/>
                  </a:lnTo>
                  <a:lnTo>
                    <a:pt x="3" y="18"/>
                  </a:lnTo>
                  <a:lnTo>
                    <a:pt x="5" y="1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4995" name="Freeform 199"/>
            <p:cNvSpPr>
              <a:spLocks/>
            </p:cNvSpPr>
            <p:nvPr/>
          </p:nvSpPr>
          <p:spPr bwMode="auto">
            <a:xfrm>
              <a:off x="4636" y="2091"/>
              <a:ext cx="5" cy="10"/>
            </a:xfrm>
            <a:custGeom>
              <a:avLst/>
              <a:gdLst>
                <a:gd name="T0" fmla="*/ 0 w 11"/>
                <a:gd name="T1" fmla="*/ 1 h 19"/>
                <a:gd name="T2" fmla="*/ 0 w 11"/>
                <a:gd name="T3" fmla="*/ 1 h 19"/>
                <a:gd name="T4" fmla="*/ 0 w 11"/>
                <a:gd name="T5" fmla="*/ 1 h 19"/>
                <a:gd name="T6" fmla="*/ 0 w 11"/>
                <a:gd name="T7" fmla="*/ 1 h 19"/>
                <a:gd name="T8" fmla="*/ 0 w 11"/>
                <a:gd name="T9" fmla="*/ 1 h 19"/>
                <a:gd name="T10" fmla="*/ 0 w 11"/>
                <a:gd name="T11" fmla="*/ 1 h 19"/>
                <a:gd name="T12" fmla="*/ 0 w 11"/>
                <a:gd name="T13" fmla="*/ 1 h 19"/>
                <a:gd name="T14" fmla="*/ 0 w 11"/>
                <a:gd name="T15" fmla="*/ 1 h 19"/>
                <a:gd name="T16" fmla="*/ 0 w 11"/>
                <a:gd name="T17" fmla="*/ 1 h 19"/>
                <a:gd name="T18" fmla="*/ 0 w 11"/>
                <a:gd name="T19" fmla="*/ 1 h 19"/>
                <a:gd name="T20" fmla="*/ 0 w 11"/>
                <a:gd name="T21" fmla="*/ 0 h 19"/>
                <a:gd name="T22" fmla="*/ 0 w 11"/>
                <a:gd name="T23" fmla="*/ 0 h 19"/>
                <a:gd name="T24" fmla="*/ 0 w 11"/>
                <a:gd name="T25" fmla="*/ 1 h 19"/>
                <a:gd name="T26" fmla="*/ 0 w 11"/>
                <a:gd name="T27" fmla="*/ 1 h 19"/>
                <a:gd name="T28" fmla="*/ 0 w 11"/>
                <a:gd name="T29" fmla="*/ 1 h 19"/>
                <a:gd name="T30" fmla="*/ 0 w 11"/>
                <a:gd name="T31" fmla="*/ 1 h 19"/>
                <a:gd name="T32" fmla="*/ 0 w 11"/>
                <a:gd name="T33" fmla="*/ 1 h 19"/>
                <a:gd name="T34" fmla="*/ 0 w 11"/>
                <a:gd name="T35" fmla="*/ 1 h 19"/>
                <a:gd name="T36" fmla="*/ 0 w 11"/>
                <a:gd name="T37" fmla="*/ 1 h 19"/>
                <a:gd name="T38" fmla="*/ 0 w 11"/>
                <a:gd name="T39" fmla="*/ 1 h 19"/>
                <a:gd name="T40" fmla="*/ 0 w 11"/>
                <a:gd name="T41" fmla="*/ 1 h 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
                <a:gd name="T64" fmla="*/ 0 h 19"/>
                <a:gd name="T65" fmla="*/ 11 w 11"/>
                <a:gd name="T66" fmla="*/ 19 h 1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 h="19">
                  <a:moveTo>
                    <a:pt x="5" y="19"/>
                  </a:moveTo>
                  <a:lnTo>
                    <a:pt x="5" y="19"/>
                  </a:lnTo>
                  <a:lnTo>
                    <a:pt x="8" y="18"/>
                  </a:lnTo>
                  <a:lnTo>
                    <a:pt x="10" y="16"/>
                  </a:lnTo>
                  <a:lnTo>
                    <a:pt x="11" y="14"/>
                  </a:lnTo>
                  <a:lnTo>
                    <a:pt x="11" y="10"/>
                  </a:lnTo>
                  <a:lnTo>
                    <a:pt x="11" y="6"/>
                  </a:lnTo>
                  <a:lnTo>
                    <a:pt x="10" y="3"/>
                  </a:lnTo>
                  <a:lnTo>
                    <a:pt x="8" y="1"/>
                  </a:lnTo>
                  <a:lnTo>
                    <a:pt x="5" y="0"/>
                  </a:lnTo>
                  <a:lnTo>
                    <a:pt x="3" y="1"/>
                  </a:lnTo>
                  <a:lnTo>
                    <a:pt x="1" y="3"/>
                  </a:lnTo>
                  <a:lnTo>
                    <a:pt x="0" y="6"/>
                  </a:lnTo>
                  <a:lnTo>
                    <a:pt x="0" y="10"/>
                  </a:lnTo>
                  <a:lnTo>
                    <a:pt x="0" y="14"/>
                  </a:lnTo>
                  <a:lnTo>
                    <a:pt x="1" y="16"/>
                  </a:lnTo>
                  <a:lnTo>
                    <a:pt x="3" y="18"/>
                  </a:lnTo>
                  <a:lnTo>
                    <a:pt x="5" y="19"/>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4996" name="Freeform 200"/>
            <p:cNvSpPr>
              <a:spLocks/>
            </p:cNvSpPr>
            <p:nvPr/>
          </p:nvSpPr>
          <p:spPr bwMode="auto">
            <a:xfrm>
              <a:off x="4628" y="2101"/>
              <a:ext cx="7" cy="13"/>
            </a:xfrm>
            <a:custGeom>
              <a:avLst/>
              <a:gdLst>
                <a:gd name="T0" fmla="*/ 0 w 16"/>
                <a:gd name="T1" fmla="*/ 1 h 26"/>
                <a:gd name="T2" fmla="*/ 0 w 16"/>
                <a:gd name="T3" fmla="*/ 1 h 26"/>
                <a:gd name="T4" fmla="*/ 0 w 16"/>
                <a:gd name="T5" fmla="*/ 1 h 26"/>
                <a:gd name="T6" fmla="*/ 0 w 16"/>
                <a:gd name="T7" fmla="*/ 1 h 26"/>
                <a:gd name="T8" fmla="*/ 0 w 16"/>
                <a:gd name="T9" fmla="*/ 1 h 26"/>
                <a:gd name="T10" fmla="*/ 0 w 16"/>
                <a:gd name="T11" fmla="*/ 1 h 26"/>
                <a:gd name="T12" fmla="*/ 0 w 16"/>
                <a:gd name="T13" fmla="*/ 1 h 26"/>
                <a:gd name="T14" fmla="*/ 0 w 16"/>
                <a:gd name="T15" fmla="*/ 1 h 26"/>
                <a:gd name="T16" fmla="*/ 0 w 16"/>
                <a:gd name="T17" fmla="*/ 0 h 26"/>
                <a:gd name="T18" fmla="*/ 0 w 16"/>
                <a:gd name="T19" fmla="*/ 1 h 26"/>
                <a:gd name="T20" fmla="*/ 0 w 16"/>
                <a:gd name="T21" fmla="*/ 1 h 26"/>
                <a:gd name="T22" fmla="*/ 0 w 16"/>
                <a:gd name="T23" fmla="*/ 1 h 26"/>
                <a:gd name="T24" fmla="*/ 0 w 16"/>
                <a:gd name="T25" fmla="*/ 1 h 26"/>
                <a:gd name="T26" fmla="*/ 0 w 16"/>
                <a:gd name="T27" fmla="*/ 1 h 26"/>
                <a:gd name="T28" fmla="*/ 0 w 16"/>
                <a:gd name="T29" fmla="*/ 1 h 26"/>
                <a:gd name="T30" fmla="*/ 0 w 16"/>
                <a:gd name="T31" fmla="*/ 1 h 26"/>
                <a:gd name="T32" fmla="*/ 0 w 16"/>
                <a:gd name="T33" fmla="*/ 1 h 2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
                <a:gd name="T52" fmla="*/ 0 h 26"/>
                <a:gd name="T53" fmla="*/ 16 w 16"/>
                <a:gd name="T54" fmla="*/ 26 h 2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 h="26">
                  <a:moveTo>
                    <a:pt x="8" y="26"/>
                  </a:moveTo>
                  <a:lnTo>
                    <a:pt x="12" y="24"/>
                  </a:lnTo>
                  <a:lnTo>
                    <a:pt x="14" y="22"/>
                  </a:lnTo>
                  <a:lnTo>
                    <a:pt x="15" y="18"/>
                  </a:lnTo>
                  <a:lnTo>
                    <a:pt x="16" y="13"/>
                  </a:lnTo>
                  <a:lnTo>
                    <a:pt x="15" y="8"/>
                  </a:lnTo>
                  <a:lnTo>
                    <a:pt x="14" y="4"/>
                  </a:lnTo>
                  <a:lnTo>
                    <a:pt x="12" y="2"/>
                  </a:lnTo>
                  <a:lnTo>
                    <a:pt x="8" y="0"/>
                  </a:lnTo>
                  <a:lnTo>
                    <a:pt x="5" y="2"/>
                  </a:lnTo>
                  <a:lnTo>
                    <a:pt x="3" y="4"/>
                  </a:lnTo>
                  <a:lnTo>
                    <a:pt x="1" y="8"/>
                  </a:lnTo>
                  <a:lnTo>
                    <a:pt x="0" y="13"/>
                  </a:lnTo>
                  <a:lnTo>
                    <a:pt x="1" y="18"/>
                  </a:lnTo>
                  <a:lnTo>
                    <a:pt x="3" y="22"/>
                  </a:lnTo>
                  <a:lnTo>
                    <a:pt x="5" y="24"/>
                  </a:lnTo>
                  <a:lnTo>
                    <a:pt x="8" y="2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4997" name="Freeform 201"/>
            <p:cNvSpPr>
              <a:spLocks/>
            </p:cNvSpPr>
            <p:nvPr/>
          </p:nvSpPr>
          <p:spPr bwMode="auto">
            <a:xfrm>
              <a:off x="4628" y="2101"/>
              <a:ext cx="7" cy="13"/>
            </a:xfrm>
            <a:custGeom>
              <a:avLst/>
              <a:gdLst>
                <a:gd name="T0" fmla="*/ 0 w 16"/>
                <a:gd name="T1" fmla="*/ 1 h 26"/>
                <a:gd name="T2" fmla="*/ 0 w 16"/>
                <a:gd name="T3" fmla="*/ 1 h 26"/>
                <a:gd name="T4" fmla="*/ 0 w 16"/>
                <a:gd name="T5" fmla="*/ 1 h 26"/>
                <a:gd name="T6" fmla="*/ 0 w 16"/>
                <a:gd name="T7" fmla="*/ 1 h 26"/>
                <a:gd name="T8" fmla="*/ 0 w 16"/>
                <a:gd name="T9" fmla="*/ 1 h 26"/>
                <a:gd name="T10" fmla="*/ 0 w 16"/>
                <a:gd name="T11" fmla="*/ 1 h 26"/>
                <a:gd name="T12" fmla="*/ 0 w 16"/>
                <a:gd name="T13" fmla="*/ 1 h 26"/>
                <a:gd name="T14" fmla="*/ 0 w 16"/>
                <a:gd name="T15" fmla="*/ 1 h 26"/>
                <a:gd name="T16" fmla="*/ 0 w 16"/>
                <a:gd name="T17" fmla="*/ 1 h 26"/>
                <a:gd name="T18" fmla="*/ 0 w 16"/>
                <a:gd name="T19" fmla="*/ 1 h 26"/>
                <a:gd name="T20" fmla="*/ 0 w 16"/>
                <a:gd name="T21" fmla="*/ 0 h 26"/>
                <a:gd name="T22" fmla="*/ 0 w 16"/>
                <a:gd name="T23" fmla="*/ 0 h 26"/>
                <a:gd name="T24" fmla="*/ 0 w 16"/>
                <a:gd name="T25" fmla="*/ 1 h 26"/>
                <a:gd name="T26" fmla="*/ 0 w 16"/>
                <a:gd name="T27" fmla="*/ 1 h 26"/>
                <a:gd name="T28" fmla="*/ 0 w 16"/>
                <a:gd name="T29" fmla="*/ 1 h 26"/>
                <a:gd name="T30" fmla="*/ 0 w 16"/>
                <a:gd name="T31" fmla="*/ 1 h 26"/>
                <a:gd name="T32" fmla="*/ 0 w 16"/>
                <a:gd name="T33" fmla="*/ 1 h 26"/>
                <a:gd name="T34" fmla="*/ 0 w 16"/>
                <a:gd name="T35" fmla="*/ 1 h 26"/>
                <a:gd name="T36" fmla="*/ 0 w 16"/>
                <a:gd name="T37" fmla="*/ 1 h 26"/>
                <a:gd name="T38" fmla="*/ 0 w 16"/>
                <a:gd name="T39" fmla="*/ 1 h 26"/>
                <a:gd name="T40" fmla="*/ 0 w 16"/>
                <a:gd name="T41" fmla="*/ 1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
                <a:gd name="T64" fmla="*/ 0 h 26"/>
                <a:gd name="T65" fmla="*/ 16 w 16"/>
                <a:gd name="T66" fmla="*/ 26 h 2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 h="26">
                  <a:moveTo>
                    <a:pt x="8" y="26"/>
                  </a:moveTo>
                  <a:lnTo>
                    <a:pt x="8" y="26"/>
                  </a:lnTo>
                  <a:lnTo>
                    <a:pt x="12" y="24"/>
                  </a:lnTo>
                  <a:lnTo>
                    <a:pt x="14" y="22"/>
                  </a:lnTo>
                  <a:lnTo>
                    <a:pt x="15" y="18"/>
                  </a:lnTo>
                  <a:lnTo>
                    <a:pt x="16" y="13"/>
                  </a:lnTo>
                  <a:lnTo>
                    <a:pt x="15" y="8"/>
                  </a:lnTo>
                  <a:lnTo>
                    <a:pt x="14" y="4"/>
                  </a:lnTo>
                  <a:lnTo>
                    <a:pt x="12" y="2"/>
                  </a:lnTo>
                  <a:lnTo>
                    <a:pt x="8" y="0"/>
                  </a:lnTo>
                  <a:lnTo>
                    <a:pt x="5" y="2"/>
                  </a:lnTo>
                  <a:lnTo>
                    <a:pt x="3" y="4"/>
                  </a:lnTo>
                  <a:lnTo>
                    <a:pt x="1" y="8"/>
                  </a:lnTo>
                  <a:lnTo>
                    <a:pt x="0" y="13"/>
                  </a:lnTo>
                  <a:lnTo>
                    <a:pt x="1" y="18"/>
                  </a:lnTo>
                  <a:lnTo>
                    <a:pt x="3" y="22"/>
                  </a:lnTo>
                  <a:lnTo>
                    <a:pt x="5" y="24"/>
                  </a:lnTo>
                  <a:lnTo>
                    <a:pt x="8" y="26"/>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4998" name="Freeform 202"/>
            <p:cNvSpPr>
              <a:spLocks/>
            </p:cNvSpPr>
            <p:nvPr/>
          </p:nvSpPr>
          <p:spPr bwMode="auto">
            <a:xfrm>
              <a:off x="4589" y="2146"/>
              <a:ext cx="11" cy="11"/>
            </a:xfrm>
            <a:custGeom>
              <a:avLst/>
              <a:gdLst>
                <a:gd name="T0" fmla="*/ 0 w 25"/>
                <a:gd name="T1" fmla="*/ 0 h 23"/>
                <a:gd name="T2" fmla="*/ 0 w 25"/>
                <a:gd name="T3" fmla="*/ 0 h 23"/>
                <a:gd name="T4" fmla="*/ 0 w 25"/>
                <a:gd name="T5" fmla="*/ 0 h 23"/>
                <a:gd name="T6" fmla="*/ 0 w 25"/>
                <a:gd name="T7" fmla="*/ 0 h 23"/>
                <a:gd name="T8" fmla="*/ 0 w 25"/>
                <a:gd name="T9" fmla="*/ 0 h 23"/>
                <a:gd name="T10" fmla="*/ 0 w 25"/>
                <a:gd name="T11" fmla="*/ 0 h 23"/>
                <a:gd name="T12" fmla="*/ 0 w 25"/>
                <a:gd name="T13" fmla="*/ 0 h 23"/>
                <a:gd name="T14" fmla="*/ 0 w 25"/>
                <a:gd name="T15" fmla="*/ 0 h 23"/>
                <a:gd name="T16" fmla="*/ 0 w 25"/>
                <a:gd name="T17" fmla="*/ 0 h 23"/>
                <a:gd name="T18" fmla="*/ 0 w 25"/>
                <a:gd name="T19" fmla="*/ 0 h 23"/>
                <a:gd name="T20" fmla="*/ 0 w 25"/>
                <a:gd name="T21" fmla="*/ 0 h 23"/>
                <a:gd name="T22" fmla="*/ 0 w 25"/>
                <a:gd name="T23" fmla="*/ 0 h 23"/>
                <a:gd name="T24" fmla="*/ 0 w 25"/>
                <a:gd name="T25" fmla="*/ 0 h 23"/>
                <a:gd name="T26" fmla="*/ 0 w 25"/>
                <a:gd name="T27" fmla="*/ 0 h 23"/>
                <a:gd name="T28" fmla="*/ 0 w 25"/>
                <a:gd name="T29" fmla="*/ 0 h 23"/>
                <a:gd name="T30" fmla="*/ 0 w 25"/>
                <a:gd name="T31" fmla="*/ 0 h 23"/>
                <a:gd name="T32" fmla="*/ 0 w 25"/>
                <a:gd name="T33" fmla="*/ 0 h 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5"/>
                <a:gd name="T52" fmla="*/ 0 h 23"/>
                <a:gd name="T53" fmla="*/ 25 w 25"/>
                <a:gd name="T54" fmla="*/ 23 h 2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5" h="23">
                  <a:moveTo>
                    <a:pt x="13" y="23"/>
                  </a:moveTo>
                  <a:lnTo>
                    <a:pt x="17" y="22"/>
                  </a:lnTo>
                  <a:lnTo>
                    <a:pt x="22" y="20"/>
                  </a:lnTo>
                  <a:lnTo>
                    <a:pt x="24" y="16"/>
                  </a:lnTo>
                  <a:lnTo>
                    <a:pt x="25" y="11"/>
                  </a:lnTo>
                  <a:lnTo>
                    <a:pt x="24" y="7"/>
                  </a:lnTo>
                  <a:lnTo>
                    <a:pt x="22" y="3"/>
                  </a:lnTo>
                  <a:lnTo>
                    <a:pt x="17" y="1"/>
                  </a:lnTo>
                  <a:lnTo>
                    <a:pt x="13" y="0"/>
                  </a:lnTo>
                  <a:lnTo>
                    <a:pt x="8" y="1"/>
                  </a:lnTo>
                  <a:lnTo>
                    <a:pt x="3" y="3"/>
                  </a:lnTo>
                  <a:lnTo>
                    <a:pt x="1" y="7"/>
                  </a:lnTo>
                  <a:lnTo>
                    <a:pt x="0" y="11"/>
                  </a:lnTo>
                  <a:lnTo>
                    <a:pt x="1" y="16"/>
                  </a:lnTo>
                  <a:lnTo>
                    <a:pt x="3" y="20"/>
                  </a:lnTo>
                  <a:lnTo>
                    <a:pt x="8" y="22"/>
                  </a:lnTo>
                  <a:lnTo>
                    <a:pt x="13" y="2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4999" name="Freeform 203"/>
            <p:cNvSpPr>
              <a:spLocks/>
            </p:cNvSpPr>
            <p:nvPr/>
          </p:nvSpPr>
          <p:spPr bwMode="auto">
            <a:xfrm>
              <a:off x="4589" y="2146"/>
              <a:ext cx="11" cy="11"/>
            </a:xfrm>
            <a:custGeom>
              <a:avLst/>
              <a:gdLst>
                <a:gd name="T0" fmla="*/ 0 w 25"/>
                <a:gd name="T1" fmla="*/ 0 h 23"/>
                <a:gd name="T2" fmla="*/ 0 w 25"/>
                <a:gd name="T3" fmla="*/ 0 h 23"/>
                <a:gd name="T4" fmla="*/ 0 w 25"/>
                <a:gd name="T5" fmla="*/ 0 h 23"/>
                <a:gd name="T6" fmla="*/ 0 w 25"/>
                <a:gd name="T7" fmla="*/ 0 h 23"/>
                <a:gd name="T8" fmla="*/ 0 w 25"/>
                <a:gd name="T9" fmla="*/ 0 h 23"/>
                <a:gd name="T10" fmla="*/ 0 w 25"/>
                <a:gd name="T11" fmla="*/ 0 h 23"/>
                <a:gd name="T12" fmla="*/ 0 w 25"/>
                <a:gd name="T13" fmla="*/ 0 h 23"/>
                <a:gd name="T14" fmla="*/ 0 w 25"/>
                <a:gd name="T15" fmla="*/ 0 h 23"/>
                <a:gd name="T16" fmla="*/ 0 w 25"/>
                <a:gd name="T17" fmla="*/ 0 h 23"/>
                <a:gd name="T18" fmla="*/ 0 w 25"/>
                <a:gd name="T19" fmla="*/ 0 h 23"/>
                <a:gd name="T20" fmla="*/ 0 w 25"/>
                <a:gd name="T21" fmla="*/ 0 h 23"/>
                <a:gd name="T22" fmla="*/ 0 w 25"/>
                <a:gd name="T23" fmla="*/ 0 h 23"/>
                <a:gd name="T24" fmla="*/ 0 w 25"/>
                <a:gd name="T25" fmla="*/ 0 h 23"/>
                <a:gd name="T26" fmla="*/ 0 w 25"/>
                <a:gd name="T27" fmla="*/ 0 h 23"/>
                <a:gd name="T28" fmla="*/ 0 w 25"/>
                <a:gd name="T29" fmla="*/ 0 h 23"/>
                <a:gd name="T30" fmla="*/ 0 w 25"/>
                <a:gd name="T31" fmla="*/ 0 h 23"/>
                <a:gd name="T32" fmla="*/ 0 w 25"/>
                <a:gd name="T33" fmla="*/ 0 h 23"/>
                <a:gd name="T34" fmla="*/ 0 w 25"/>
                <a:gd name="T35" fmla="*/ 0 h 23"/>
                <a:gd name="T36" fmla="*/ 0 w 25"/>
                <a:gd name="T37" fmla="*/ 0 h 23"/>
                <a:gd name="T38" fmla="*/ 0 w 25"/>
                <a:gd name="T39" fmla="*/ 0 h 23"/>
                <a:gd name="T40" fmla="*/ 0 w 25"/>
                <a:gd name="T41" fmla="*/ 0 h 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5"/>
                <a:gd name="T64" fmla="*/ 0 h 23"/>
                <a:gd name="T65" fmla="*/ 25 w 25"/>
                <a:gd name="T66" fmla="*/ 23 h 2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5" h="23">
                  <a:moveTo>
                    <a:pt x="13" y="23"/>
                  </a:moveTo>
                  <a:lnTo>
                    <a:pt x="13" y="23"/>
                  </a:lnTo>
                  <a:lnTo>
                    <a:pt x="17" y="22"/>
                  </a:lnTo>
                  <a:lnTo>
                    <a:pt x="22" y="20"/>
                  </a:lnTo>
                  <a:lnTo>
                    <a:pt x="24" y="16"/>
                  </a:lnTo>
                  <a:lnTo>
                    <a:pt x="25" y="11"/>
                  </a:lnTo>
                  <a:lnTo>
                    <a:pt x="24" y="7"/>
                  </a:lnTo>
                  <a:lnTo>
                    <a:pt x="22" y="3"/>
                  </a:lnTo>
                  <a:lnTo>
                    <a:pt x="17" y="1"/>
                  </a:lnTo>
                  <a:lnTo>
                    <a:pt x="13" y="0"/>
                  </a:lnTo>
                  <a:lnTo>
                    <a:pt x="8" y="1"/>
                  </a:lnTo>
                  <a:lnTo>
                    <a:pt x="3" y="3"/>
                  </a:lnTo>
                  <a:lnTo>
                    <a:pt x="1" y="7"/>
                  </a:lnTo>
                  <a:lnTo>
                    <a:pt x="0" y="11"/>
                  </a:lnTo>
                  <a:lnTo>
                    <a:pt x="1" y="16"/>
                  </a:lnTo>
                  <a:lnTo>
                    <a:pt x="3" y="20"/>
                  </a:lnTo>
                  <a:lnTo>
                    <a:pt x="8" y="22"/>
                  </a:lnTo>
                  <a:lnTo>
                    <a:pt x="13" y="23"/>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000" name="Freeform 204"/>
            <p:cNvSpPr>
              <a:spLocks/>
            </p:cNvSpPr>
            <p:nvPr/>
          </p:nvSpPr>
          <p:spPr bwMode="auto">
            <a:xfrm>
              <a:off x="4567" y="2159"/>
              <a:ext cx="10" cy="9"/>
            </a:xfrm>
            <a:custGeom>
              <a:avLst/>
              <a:gdLst>
                <a:gd name="T0" fmla="*/ 0 w 22"/>
                <a:gd name="T1" fmla="*/ 1 h 18"/>
                <a:gd name="T2" fmla="*/ 0 w 22"/>
                <a:gd name="T3" fmla="*/ 1 h 18"/>
                <a:gd name="T4" fmla="*/ 0 w 22"/>
                <a:gd name="T5" fmla="*/ 1 h 18"/>
                <a:gd name="T6" fmla="*/ 0 w 22"/>
                <a:gd name="T7" fmla="*/ 1 h 18"/>
                <a:gd name="T8" fmla="*/ 0 w 22"/>
                <a:gd name="T9" fmla="*/ 1 h 18"/>
                <a:gd name="T10" fmla="*/ 0 w 22"/>
                <a:gd name="T11" fmla="*/ 1 h 18"/>
                <a:gd name="T12" fmla="*/ 0 w 22"/>
                <a:gd name="T13" fmla="*/ 1 h 18"/>
                <a:gd name="T14" fmla="*/ 0 w 22"/>
                <a:gd name="T15" fmla="*/ 1 h 18"/>
                <a:gd name="T16" fmla="*/ 0 w 22"/>
                <a:gd name="T17" fmla="*/ 0 h 18"/>
                <a:gd name="T18" fmla="*/ 0 w 22"/>
                <a:gd name="T19" fmla="*/ 1 h 18"/>
                <a:gd name="T20" fmla="*/ 0 w 22"/>
                <a:gd name="T21" fmla="*/ 1 h 18"/>
                <a:gd name="T22" fmla="*/ 0 w 22"/>
                <a:gd name="T23" fmla="*/ 1 h 18"/>
                <a:gd name="T24" fmla="*/ 0 w 22"/>
                <a:gd name="T25" fmla="*/ 1 h 18"/>
                <a:gd name="T26" fmla="*/ 0 w 22"/>
                <a:gd name="T27" fmla="*/ 1 h 18"/>
                <a:gd name="T28" fmla="*/ 0 w 22"/>
                <a:gd name="T29" fmla="*/ 1 h 18"/>
                <a:gd name="T30" fmla="*/ 0 w 22"/>
                <a:gd name="T31" fmla="*/ 1 h 18"/>
                <a:gd name="T32" fmla="*/ 0 w 22"/>
                <a:gd name="T33" fmla="*/ 1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
                <a:gd name="T52" fmla="*/ 0 h 18"/>
                <a:gd name="T53" fmla="*/ 22 w 22"/>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 h="18">
                  <a:moveTo>
                    <a:pt x="10" y="18"/>
                  </a:moveTo>
                  <a:lnTo>
                    <a:pt x="15" y="16"/>
                  </a:lnTo>
                  <a:lnTo>
                    <a:pt x="18" y="15"/>
                  </a:lnTo>
                  <a:lnTo>
                    <a:pt x="21" y="13"/>
                  </a:lnTo>
                  <a:lnTo>
                    <a:pt x="22" y="10"/>
                  </a:lnTo>
                  <a:lnTo>
                    <a:pt x="21" y="6"/>
                  </a:lnTo>
                  <a:lnTo>
                    <a:pt x="18" y="3"/>
                  </a:lnTo>
                  <a:lnTo>
                    <a:pt x="15" y="2"/>
                  </a:lnTo>
                  <a:lnTo>
                    <a:pt x="10" y="0"/>
                  </a:lnTo>
                  <a:lnTo>
                    <a:pt x="6" y="2"/>
                  </a:lnTo>
                  <a:lnTo>
                    <a:pt x="3" y="3"/>
                  </a:lnTo>
                  <a:lnTo>
                    <a:pt x="1" y="6"/>
                  </a:lnTo>
                  <a:lnTo>
                    <a:pt x="0" y="10"/>
                  </a:lnTo>
                  <a:lnTo>
                    <a:pt x="1" y="13"/>
                  </a:lnTo>
                  <a:lnTo>
                    <a:pt x="3" y="15"/>
                  </a:lnTo>
                  <a:lnTo>
                    <a:pt x="6" y="16"/>
                  </a:lnTo>
                  <a:lnTo>
                    <a:pt x="10" y="1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001" name="Freeform 205"/>
            <p:cNvSpPr>
              <a:spLocks/>
            </p:cNvSpPr>
            <p:nvPr/>
          </p:nvSpPr>
          <p:spPr bwMode="auto">
            <a:xfrm>
              <a:off x="4567" y="2159"/>
              <a:ext cx="10" cy="9"/>
            </a:xfrm>
            <a:custGeom>
              <a:avLst/>
              <a:gdLst>
                <a:gd name="T0" fmla="*/ 0 w 22"/>
                <a:gd name="T1" fmla="*/ 1 h 18"/>
                <a:gd name="T2" fmla="*/ 0 w 22"/>
                <a:gd name="T3" fmla="*/ 1 h 18"/>
                <a:gd name="T4" fmla="*/ 0 w 22"/>
                <a:gd name="T5" fmla="*/ 1 h 18"/>
                <a:gd name="T6" fmla="*/ 0 w 22"/>
                <a:gd name="T7" fmla="*/ 1 h 18"/>
                <a:gd name="T8" fmla="*/ 0 w 22"/>
                <a:gd name="T9" fmla="*/ 1 h 18"/>
                <a:gd name="T10" fmla="*/ 0 w 22"/>
                <a:gd name="T11" fmla="*/ 1 h 18"/>
                <a:gd name="T12" fmla="*/ 0 w 22"/>
                <a:gd name="T13" fmla="*/ 1 h 18"/>
                <a:gd name="T14" fmla="*/ 0 w 22"/>
                <a:gd name="T15" fmla="*/ 1 h 18"/>
                <a:gd name="T16" fmla="*/ 0 w 22"/>
                <a:gd name="T17" fmla="*/ 1 h 18"/>
                <a:gd name="T18" fmla="*/ 0 w 22"/>
                <a:gd name="T19" fmla="*/ 1 h 18"/>
                <a:gd name="T20" fmla="*/ 0 w 22"/>
                <a:gd name="T21" fmla="*/ 0 h 18"/>
                <a:gd name="T22" fmla="*/ 0 w 22"/>
                <a:gd name="T23" fmla="*/ 0 h 18"/>
                <a:gd name="T24" fmla="*/ 0 w 22"/>
                <a:gd name="T25" fmla="*/ 1 h 18"/>
                <a:gd name="T26" fmla="*/ 0 w 22"/>
                <a:gd name="T27" fmla="*/ 1 h 18"/>
                <a:gd name="T28" fmla="*/ 0 w 22"/>
                <a:gd name="T29" fmla="*/ 1 h 18"/>
                <a:gd name="T30" fmla="*/ 0 w 22"/>
                <a:gd name="T31" fmla="*/ 1 h 18"/>
                <a:gd name="T32" fmla="*/ 0 w 22"/>
                <a:gd name="T33" fmla="*/ 1 h 18"/>
                <a:gd name="T34" fmla="*/ 0 w 22"/>
                <a:gd name="T35" fmla="*/ 1 h 18"/>
                <a:gd name="T36" fmla="*/ 0 w 22"/>
                <a:gd name="T37" fmla="*/ 1 h 18"/>
                <a:gd name="T38" fmla="*/ 0 w 22"/>
                <a:gd name="T39" fmla="*/ 1 h 18"/>
                <a:gd name="T40" fmla="*/ 0 w 22"/>
                <a:gd name="T41" fmla="*/ 1 h 1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
                <a:gd name="T64" fmla="*/ 0 h 18"/>
                <a:gd name="T65" fmla="*/ 22 w 22"/>
                <a:gd name="T66" fmla="*/ 18 h 1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 h="18">
                  <a:moveTo>
                    <a:pt x="10" y="18"/>
                  </a:moveTo>
                  <a:lnTo>
                    <a:pt x="10" y="18"/>
                  </a:lnTo>
                  <a:lnTo>
                    <a:pt x="15" y="16"/>
                  </a:lnTo>
                  <a:lnTo>
                    <a:pt x="18" y="15"/>
                  </a:lnTo>
                  <a:lnTo>
                    <a:pt x="21" y="13"/>
                  </a:lnTo>
                  <a:lnTo>
                    <a:pt x="22" y="10"/>
                  </a:lnTo>
                  <a:lnTo>
                    <a:pt x="21" y="6"/>
                  </a:lnTo>
                  <a:lnTo>
                    <a:pt x="18" y="3"/>
                  </a:lnTo>
                  <a:lnTo>
                    <a:pt x="15" y="2"/>
                  </a:lnTo>
                  <a:lnTo>
                    <a:pt x="10" y="0"/>
                  </a:lnTo>
                  <a:lnTo>
                    <a:pt x="6" y="2"/>
                  </a:lnTo>
                  <a:lnTo>
                    <a:pt x="3" y="3"/>
                  </a:lnTo>
                  <a:lnTo>
                    <a:pt x="1" y="6"/>
                  </a:lnTo>
                  <a:lnTo>
                    <a:pt x="0" y="10"/>
                  </a:lnTo>
                  <a:lnTo>
                    <a:pt x="1" y="13"/>
                  </a:lnTo>
                  <a:lnTo>
                    <a:pt x="3" y="15"/>
                  </a:lnTo>
                  <a:lnTo>
                    <a:pt x="6" y="16"/>
                  </a:lnTo>
                  <a:lnTo>
                    <a:pt x="10" y="18"/>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002" name="Freeform 206"/>
            <p:cNvSpPr>
              <a:spLocks/>
            </p:cNvSpPr>
            <p:nvPr/>
          </p:nvSpPr>
          <p:spPr bwMode="auto">
            <a:xfrm>
              <a:off x="4497" y="1985"/>
              <a:ext cx="29" cy="164"/>
            </a:xfrm>
            <a:custGeom>
              <a:avLst/>
              <a:gdLst>
                <a:gd name="T0" fmla="*/ 0 w 66"/>
                <a:gd name="T1" fmla="*/ 1 h 328"/>
                <a:gd name="T2" fmla="*/ 0 w 66"/>
                <a:gd name="T3" fmla="*/ 0 h 328"/>
                <a:gd name="T4" fmla="*/ 0 w 66"/>
                <a:gd name="T5" fmla="*/ 1 h 328"/>
                <a:gd name="T6" fmla="*/ 0 w 66"/>
                <a:gd name="T7" fmla="*/ 1 h 328"/>
                <a:gd name="T8" fmla="*/ 0 w 66"/>
                <a:gd name="T9" fmla="*/ 1 h 328"/>
                <a:gd name="T10" fmla="*/ 0 w 66"/>
                <a:gd name="T11" fmla="*/ 1 h 328"/>
                <a:gd name="T12" fmla="*/ 0 w 66"/>
                <a:gd name="T13" fmla="*/ 1 h 328"/>
                <a:gd name="T14" fmla="*/ 0 w 66"/>
                <a:gd name="T15" fmla="*/ 1 h 328"/>
                <a:gd name="T16" fmla="*/ 0 w 66"/>
                <a:gd name="T17" fmla="*/ 1 h 328"/>
                <a:gd name="T18" fmla="*/ 0 w 66"/>
                <a:gd name="T19" fmla="*/ 1 h 328"/>
                <a:gd name="T20" fmla="*/ 0 w 66"/>
                <a:gd name="T21" fmla="*/ 1 h 328"/>
                <a:gd name="T22" fmla="*/ 0 w 66"/>
                <a:gd name="T23" fmla="*/ 1 h 328"/>
                <a:gd name="T24" fmla="*/ 0 w 66"/>
                <a:gd name="T25" fmla="*/ 1 h 328"/>
                <a:gd name="T26" fmla="*/ 0 w 66"/>
                <a:gd name="T27" fmla="*/ 1 h 328"/>
                <a:gd name="T28" fmla="*/ 0 w 66"/>
                <a:gd name="T29" fmla="*/ 1 h 328"/>
                <a:gd name="T30" fmla="*/ 0 w 66"/>
                <a:gd name="T31" fmla="*/ 1 h 328"/>
                <a:gd name="T32" fmla="*/ 0 w 66"/>
                <a:gd name="T33" fmla="*/ 1 h 328"/>
                <a:gd name="T34" fmla="*/ 0 w 66"/>
                <a:gd name="T35" fmla="*/ 1 h 328"/>
                <a:gd name="T36" fmla="*/ 0 w 66"/>
                <a:gd name="T37" fmla="*/ 1 h 328"/>
                <a:gd name="T38" fmla="*/ 0 w 66"/>
                <a:gd name="T39" fmla="*/ 1 h 328"/>
                <a:gd name="T40" fmla="*/ 0 w 66"/>
                <a:gd name="T41" fmla="*/ 1 h 328"/>
                <a:gd name="T42" fmla="*/ 0 w 66"/>
                <a:gd name="T43" fmla="*/ 1 h 328"/>
                <a:gd name="T44" fmla="*/ 0 w 66"/>
                <a:gd name="T45" fmla="*/ 1 h 328"/>
                <a:gd name="T46" fmla="*/ 0 w 66"/>
                <a:gd name="T47" fmla="*/ 1 h 328"/>
                <a:gd name="T48" fmla="*/ 0 w 66"/>
                <a:gd name="T49" fmla="*/ 1 h 328"/>
                <a:gd name="T50" fmla="*/ 0 w 66"/>
                <a:gd name="T51" fmla="*/ 1 h 328"/>
                <a:gd name="T52" fmla="*/ 0 w 66"/>
                <a:gd name="T53" fmla="*/ 1 h 328"/>
                <a:gd name="T54" fmla="*/ 0 w 66"/>
                <a:gd name="T55" fmla="*/ 1 h 328"/>
                <a:gd name="T56" fmla="*/ 0 w 66"/>
                <a:gd name="T57" fmla="*/ 1 h 328"/>
                <a:gd name="T58" fmla="*/ 0 w 66"/>
                <a:gd name="T59" fmla="*/ 1 h 328"/>
                <a:gd name="T60" fmla="*/ 0 w 66"/>
                <a:gd name="T61" fmla="*/ 1 h 328"/>
                <a:gd name="T62" fmla="*/ 0 w 66"/>
                <a:gd name="T63" fmla="*/ 1 h 328"/>
                <a:gd name="T64" fmla="*/ 0 w 66"/>
                <a:gd name="T65" fmla="*/ 1 h 328"/>
                <a:gd name="T66" fmla="*/ 0 w 66"/>
                <a:gd name="T67" fmla="*/ 1 h 328"/>
                <a:gd name="T68" fmla="*/ 0 w 66"/>
                <a:gd name="T69" fmla="*/ 1 h 328"/>
                <a:gd name="T70" fmla="*/ 0 w 66"/>
                <a:gd name="T71" fmla="*/ 1 h 328"/>
                <a:gd name="T72" fmla="*/ 0 w 66"/>
                <a:gd name="T73" fmla="*/ 1 h 328"/>
                <a:gd name="T74" fmla="*/ 0 w 66"/>
                <a:gd name="T75" fmla="*/ 1 h 328"/>
                <a:gd name="T76" fmla="*/ 0 w 66"/>
                <a:gd name="T77" fmla="*/ 1 h 328"/>
                <a:gd name="T78" fmla="*/ 0 w 66"/>
                <a:gd name="T79" fmla="*/ 1 h 32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6"/>
                <a:gd name="T121" fmla="*/ 0 h 328"/>
                <a:gd name="T122" fmla="*/ 66 w 66"/>
                <a:gd name="T123" fmla="*/ 328 h 32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6" h="328">
                  <a:moveTo>
                    <a:pt x="55" y="14"/>
                  </a:moveTo>
                  <a:lnTo>
                    <a:pt x="53" y="11"/>
                  </a:lnTo>
                  <a:lnTo>
                    <a:pt x="47" y="5"/>
                  </a:lnTo>
                  <a:lnTo>
                    <a:pt x="39" y="0"/>
                  </a:lnTo>
                  <a:lnTo>
                    <a:pt x="32" y="4"/>
                  </a:lnTo>
                  <a:lnTo>
                    <a:pt x="29" y="9"/>
                  </a:lnTo>
                  <a:lnTo>
                    <a:pt x="27" y="15"/>
                  </a:lnTo>
                  <a:lnTo>
                    <a:pt x="23" y="22"/>
                  </a:lnTo>
                  <a:lnTo>
                    <a:pt x="21" y="29"/>
                  </a:lnTo>
                  <a:lnTo>
                    <a:pt x="20" y="35"/>
                  </a:lnTo>
                  <a:lnTo>
                    <a:pt x="17" y="39"/>
                  </a:lnTo>
                  <a:lnTo>
                    <a:pt x="16" y="43"/>
                  </a:lnTo>
                  <a:lnTo>
                    <a:pt x="16" y="44"/>
                  </a:lnTo>
                  <a:lnTo>
                    <a:pt x="6" y="82"/>
                  </a:lnTo>
                  <a:lnTo>
                    <a:pt x="6" y="83"/>
                  </a:lnTo>
                  <a:lnTo>
                    <a:pt x="7" y="86"/>
                  </a:lnTo>
                  <a:lnTo>
                    <a:pt x="7" y="91"/>
                  </a:lnTo>
                  <a:lnTo>
                    <a:pt x="8" y="97"/>
                  </a:lnTo>
                  <a:lnTo>
                    <a:pt x="9" y="103"/>
                  </a:lnTo>
                  <a:lnTo>
                    <a:pt x="12" y="108"/>
                  </a:lnTo>
                  <a:lnTo>
                    <a:pt x="13" y="114"/>
                  </a:lnTo>
                  <a:lnTo>
                    <a:pt x="14" y="117"/>
                  </a:lnTo>
                  <a:lnTo>
                    <a:pt x="15" y="127"/>
                  </a:lnTo>
                  <a:lnTo>
                    <a:pt x="16" y="145"/>
                  </a:lnTo>
                  <a:lnTo>
                    <a:pt x="16" y="169"/>
                  </a:lnTo>
                  <a:lnTo>
                    <a:pt x="16" y="197"/>
                  </a:lnTo>
                  <a:lnTo>
                    <a:pt x="15" y="224"/>
                  </a:lnTo>
                  <a:lnTo>
                    <a:pt x="15" y="248"/>
                  </a:lnTo>
                  <a:lnTo>
                    <a:pt x="14" y="267"/>
                  </a:lnTo>
                  <a:lnTo>
                    <a:pt x="14" y="276"/>
                  </a:lnTo>
                  <a:lnTo>
                    <a:pt x="13" y="281"/>
                  </a:lnTo>
                  <a:lnTo>
                    <a:pt x="12" y="286"/>
                  </a:lnTo>
                  <a:lnTo>
                    <a:pt x="9" y="292"/>
                  </a:lnTo>
                  <a:lnTo>
                    <a:pt x="7" y="300"/>
                  </a:lnTo>
                  <a:lnTo>
                    <a:pt x="5" y="306"/>
                  </a:lnTo>
                  <a:lnTo>
                    <a:pt x="3" y="312"/>
                  </a:lnTo>
                  <a:lnTo>
                    <a:pt x="1" y="316"/>
                  </a:lnTo>
                  <a:lnTo>
                    <a:pt x="0" y="317"/>
                  </a:lnTo>
                  <a:lnTo>
                    <a:pt x="16" y="328"/>
                  </a:lnTo>
                  <a:lnTo>
                    <a:pt x="26" y="301"/>
                  </a:lnTo>
                  <a:lnTo>
                    <a:pt x="44" y="322"/>
                  </a:lnTo>
                  <a:lnTo>
                    <a:pt x="44" y="321"/>
                  </a:lnTo>
                  <a:lnTo>
                    <a:pt x="45" y="317"/>
                  </a:lnTo>
                  <a:lnTo>
                    <a:pt x="45" y="314"/>
                  </a:lnTo>
                  <a:lnTo>
                    <a:pt x="45" y="307"/>
                  </a:lnTo>
                  <a:lnTo>
                    <a:pt x="45" y="301"/>
                  </a:lnTo>
                  <a:lnTo>
                    <a:pt x="45" y="294"/>
                  </a:lnTo>
                  <a:lnTo>
                    <a:pt x="44" y="286"/>
                  </a:lnTo>
                  <a:lnTo>
                    <a:pt x="42" y="279"/>
                  </a:lnTo>
                  <a:lnTo>
                    <a:pt x="39" y="273"/>
                  </a:lnTo>
                  <a:lnTo>
                    <a:pt x="37" y="263"/>
                  </a:lnTo>
                  <a:lnTo>
                    <a:pt x="35" y="255"/>
                  </a:lnTo>
                  <a:lnTo>
                    <a:pt x="35" y="246"/>
                  </a:lnTo>
                  <a:lnTo>
                    <a:pt x="35" y="237"/>
                  </a:lnTo>
                  <a:lnTo>
                    <a:pt x="37" y="228"/>
                  </a:lnTo>
                  <a:lnTo>
                    <a:pt x="42" y="220"/>
                  </a:lnTo>
                  <a:lnTo>
                    <a:pt x="50" y="212"/>
                  </a:lnTo>
                  <a:lnTo>
                    <a:pt x="58" y="205"/>
                  </a:lnTo>
                  <a:lnTo>
                    <a:pt x="62" y="197"/>
                  </a:lnTo>
                  <a:lnTo>
                    <a:pt x="65" y="190"/>
                  </a:lnTo>
                  <a:lnTo>
                    <a:pt x="66" y="182"/>
                  </a:lnTo>
                  <a:lnTo>
                    <a:pt x="65" y="176"/>
                  </a:lnTo>
                  <a:lnTo>
                    <a:pt x="65" y="169"/>
                  </a:lnTo>
                  <a:lnTo>
                    <a:pt x="63" y="165"/>
                  </a:lnTo>
                  <a:lnTo>
                    <a:pt x="62" y="160"/>
                  </a:lnTo>
                  <a:lnTo>
                    <a:pt x="61" y="153"/>
                  </a:lnTo>
                  <a:lnTo>
                    <a:pt x="59" y="142"/>
                  </a:lnTo>
                  <a:lnTo>
                    <a:pt x="58" y="128"/>
                  </a:lnTo>
                  <a:lnTo>
                    <a:pt x="55" y="112"/>
                  </a:lnTo>
                  <a:lnTo>
                    <a:pt x="53" y="97"/>
                  </a:lnTo>
                  <a:lnTo>
                    <a:pt x="51" y="84"/>
                  </a:lnTo>
                  <a:lnTo>
                    <a:pt x="50" y="75"/>
                  </a:lnTo>
                  <a:lnTo>
                    <a:pt x="50" y="71"/>
                  </a:lnTo>
                  <a:lnTo>
                    <a:pt x="50" y="69"/>
                  </a:lnTo>
                  <a:lnTo>
                    <a:pt x="49" y="65"/>
                  </a:lnTo>
                  <a:lnTo>
                    <a:pt x="47" y="58"/>
                  </a:lnTo>
                  <a:lnTo>
                    <a:pt x="46" y="49"/>
                  </a:lnTo>
                  <a:lnTo>
                    <a:pt x="46" y="39"/>
                  </a:lnTo>
                  <a:lnTo>
                    <a:pt x="47" y="30"/>
                  </a:lnTo>
                  <a:lnTo>
                    <a:pt x="50" y="21"/>
                  </a:lnTo>
                  <a:lnTo>
                    <a:pt x="55"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003" name="Freeform 207"/>
            <p:cNvSpPr>
              <a:spLocks/>
            </p:cNvSpPr>
            <p:nvPr/>
          </p:nvSpPr>
          <p:spPr bwMode="auto">
            <a:xfrm>
              <a:off x="4497" y="1985"/>
              <a:ext cx="29" cy="164"/>
            </a:xfrm>
            <a:custGeom>
              <a:avLst/>
              <a:gdLst>
                <a:gd name="T0" fmla="*/ 0 w 66"/>
                <a:gd name="T1" fmla="*/ 1 h 328"/>
                <a:gd name="T2" fmla="*/ 0 w 66"/>
                <a:gd name="T3" fmla="*/ 1 h 328"/>
                <a:gd name="T4" fmla="*/ 0 w 66"/>
                <a:gd name="T5" fmla="*/ 1 h 328"/>
                <a:gd name="T6" fmla="*/ 0 w 66"/>
                <a:gd name="T7" fmla="*/ 1 h 328"/>
                <a:gd name="T8" fmla="*/ 0 w 66"/>
                <a:gd name="T9" fmla="*/ 1 h 328"/>
                <a:gd name="T10" fmla="*/ 0 w 66"/>
                <a:gd name="T11" fmla="*/ 1 h 328"/>
                <a:gd name="T12" fmla="*/ 0 w 66"/>
                <a:gd name="T13" fmla="*/ 1 h 328"/>
                <a:gd name="T14" fmla="*/ 0 w 66"/>
                <a:gd name="T15" fmla="*/ 1 h 328"/>
                <a:gd name="T16" fmla="*/ 0 w 66"/>
                <a:gd name="T17" fmla="*/ 1 h 328"/>
                <a:gd name="T18" fmla="*/ 0 w 66"/>
                <a:gd name="T19" fmla="*/ 1 h 328"/>
                <a:gd name="T20" fmla="*/ 0 w 66"/>
                <a:gd name="T21" fmla="*/ 1 h 328"/>
                <a:gd name="T22" fmla="*/ 0 w 66"/>
                <a:gd name="T23" fmla="*/ 1 h 328"/>
                <a:gd name="T24" fmla="*/ 0 w 66"/>
                <a:gd name="T25" fmla="*/ 1 h 328"/>
                <a:gd name="T26" fmla="*/ 0 w 66"/>
                <a:gd name="T27" fmla="*/ 1 h 328"/>
                <a:gd name="T28" fmla="*/ 0 w 66"/>
                <a:gd name="T29" fmla="*/ 1 h 328"/>
                <a:gd name="T30" fmla="*/ 0 w 66"/>
                <a:gd name="T31" fmla="*/ 1 h 328"/>
                <a:gd name="T32" fmla="*/ 0 w 66"/>
                <a:gd name="T33" fmla="*/ 1 h 328"/>
                <a:gd name="T34" fmla="*/ 0 w 66"/>
                <a:gd name="T35" fmla="*/ 1 h 328"/>
                <a:gd name="T36" fmla="*/ 0 w 66"/>
                <a:gd name="T37" fmla="*/ 1 h 328"/>
                <a:gd name="T38" fmla="*/ 0 w 66"/>
                <a:gd name="T39" fmla="*/ 1 h 328"/>
                <a:gd name="T40" fmla="*/ 0 w 66"/>
                <a:gd name="T41" fmla="*/ 1 h 328"/>
                <a:gd name="T42" fmla="*/ 0 w 66"/>
                <a:gd name="T43" fmla="*/ 1 h 328"/>
                <a:gd name="T44" fmla="*/ 0 w 66"/>
                <a:gd name="T45" fmla="*/ 1 h 328"/>
                <a:gd name="T46" fmla="*/ 0 w 66"/>
                <a:gd name="T47" fmla="*/ 1 h 328"/>
                <a:gd name="T48" fmla="*/ 0 w 66"/>
                <a:gd name="T49" fmla="*/ 1 h 328"/>
                <a:gd name="T50" fmla="*/ 0 w 66"/>
                <a:gd name="T51" fmla="*/ 1 h 328"/>
                <a:gd name="T52" fmla="*/ 0 w 66"/>
                <a:gd name="T53" fmla="*/ 1 h 328"/>
                <a:gd name="T54" fmla="*/ 0 w 66"/>
                <a:gd name="T55" fmla="*/ 1 h 328"/>
                <a:gd name="T56" fmla="*/ 0 w 66"/>
                <a:gd name="T57" fmla="*/ 1 h 328"/>
                <a:gd name="T58" fmla="*/ 0 w 66"/>
                <a:gd name="T59" fmla="*/ 1 h 328"/>
                <a:gd name="T60" fmla="*/ 0 w 66"/>
                <a:gd name="T61" fmla="*/ 1 h 328"/>
                <a:gd name="T62" fmla="*/ 0 w 66"/>
                <a:gd name="T63" fmla="*/ 1 h 328"/>
                <a:gd name="T64" fmla="*/ 0 w 66"/>
                <a:gd name="T65" fmla="*/ 1 h 328"/>
                <a:gd name="T66" fmla="*/ 0 w 66"/>
                <a:gd name="T67" fmla="*/ 1 h 328"/>
                <a:gd name="T68" fmla="*/ 0 w 66"/>
                <a:gd name="T69" fmla="*/ 1 h 328"/>
                <a:gd name="T70" fmla="*/ 0 w 66"/>
                <a:gd name="T71" fmla="*/ 1 h 328"/>
                <a:gd name="T72" fmla="*/ 0 w 66"/>
                <a:gd name="T73" fmla="*/ 1 h 328"/>
                <a:gd name="T74" fmla="*/ 0 w 66"/>
                <a:gd name="T75" fmla="*/ 1 h 328"/>
                <a:gd name="T76" fmla="*/ 0 w 66"/>
                <a:gd name="T77" fmla="*/ 1 h 328"/>
                <a:gd name="T78" fmla="*/ 0 w 66"/>
                <a:gd name="T79" fmla="*/ 1 h 328"/>
                <a:gd name="T80" fmla="*/ 0 w 66"/>
                <a:gd name="T81" fmla="*/ 1 h 328"/>
                <a:gd name="T82" fmla="*/ 0 w 66"/>
                <a:gd name="T83" fmla="*/ 1 h 328"/>
                <a:gd name="T84" fmla="*/ 0 w 66"/>
                <a:gd name="T85" fmla="*/ 1 h 328"/>
                <a:gd name="T86" fmla="*/ 0 w 66"/>
                <a:gd name="T87" fmla="*/ 1 h 328"/>
                <a:gd name="T88" fmla="*/ 0 w 66"/>
                <a:gd name="T89" fmla="*/ 1 h 32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6"/>
                <a:gd name="T136" fmla="*/ 0 h 328"/>
                <a:gd name="T137" fmla="*/ 66 w 66"/>
                <a:gd name="T138" fmla="*/ 328 h 32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6" h="328">
                  <a:moveTo>
                    <a:pt x="55" y="14"/>
                  </a:moveTo>
                  <a:lnTo>
                    <a:pt x="55" y="14"/>
                  </a:lnTo>
                  <a:lnTo>
                    <a:pt x="53" y="11"/>
                  </a:lnTo>
                  <a:lnTo>
                    <a:pt x="47" y="5"/>
                  </a:lnTo>
                  <a:lnTo>
                    <a:pt x="39" y="0"/>
                  </a:lnTo>
                  <a:lnTo>
                    <a:pt x="32" y="4"/>
                  </a:lnTo>
                  <a:lnTo>
                    <a:pt x="29" y="9"/>
                  </a:lnTo>
                  <a:lnTo>
                    <a:pt x="27" y="15"/>
                  </a:lnTo>
                  <a:lnTo>
                    <a:pt x="23" y="22"/>
                  </a:lnTo>
                  <a:lnTo>
                    <a:pt x="21" y="29"/>
                  </a:lnTo>
                  <a:lnTo>
                    <a:pt x="20" y="35"/>
                  </a:lnTo>
                  <a:lnTo>
                    <a:pt x="17" y="39"/>
                  </a:lnTo>
                  <a:lnTo>
                    <a:pt x="16" y="43"/>
                  </a:lnTo>
                  <a:lnTo>
                    <a:pt x="16" y="44"/>
                  </a:lnTo>
                  <a:lnTo>
                    <a:pt x="6" y="82"/>
                  </a:lnTo>
                  <a:lnTo>
                    <a:pt x="6" y="83"/>
                  </a:lnTo>
                  <a:lnTo>
                    <a:pt x="7" y="86"/>
                  </a:lnTo>
                  <a:lnTo>
                    <a:pt x="7" y="91"/>
                  </a:lnTo>
                  <a:lnTo>
                    <a:pt x="8" y="97"/>
                  </a:lnTo>
                  <a:lnTo>
                    <a:pt x="9" y="103"/>
                  </a:lnTo>
                  <a:lnTo>
                    <a:pt x="12" y="108"/>
                  </a:lnTo>
                  <a:lnTo>
                    <a:pt x="13" y="114"/>
                  </a:lnTo>
                  <a:lnTo>
                    <a:pt x="14" y="117"/>
                  </a:lnTo>
                  <a:lnTo>
                    <a:pt x="15" y="127"/>
                  </a:lnTo>
                  <a:lnTo>
                    <a:pt x="16" y="145"/>
                  </a:lnTo>
                  <a:lnTo>
                    <a:pt x="16" y="169"/>
                  </a:lnTo>
                  <a:lnTo>
                    <a:pt x="16" y="197"/>
                  </a:lnTo>
                  <a:lnTo>
                    <a:pt x="15" y="224"/>
                  </a:lnTo>
                  <a:lnTo>
                    <a:pt x="15" y="248"/>
                  </a:lnTo>
                  <a:lnTo>
                    <a:pt x="14" y="267"/>
                  </a:lnTo>
                  <a:lnTo>
                    <a:pt x="14" y="276"/>
                  </a:lnTo>
                  <a:lnTo>
                    <a:pt x="13" y="281"/>
                  </a:lnTo>
                  <a:lnTo>
                    <a:pt x="12" y="286"/>
                  </a:lnTo>
                  <a:lnTo>
                    <a:pt x="9" y="292"/>
                  </a:lnTo>
                  <a:lnTo>
                    <a:pt x="7" y="300"/>
                  </a:lnTo>
                  <a:lnTo>
                    <a:pt x="5" y="306"/>
                  </a:lnTo>
                  <a:lnTo>
                    <a:pt x="3" y="312"/>
                  </a:lnTo>
                  <a:lnTo>
                    <a:pt x="1" y="316"/>
                  </a:lnTo>
                  <a:lnTo>
                    <a:pt x="0" y="317"/>
                  </a:lnTo>
                  <a:lnTo>
                    <a:pt x="16" y="328"/>
                  </a:lnTo>
                  <a:lnTo>
                    <a:pt x="26" y="301"/>
                  </a:lnTo>
                  <a:lnTo>
                    <a:pt x="44" y="322"/>
                  </a:lnTo>
                  <a:lnTo>
                    <a:pt x="44" y="321"/>
                  </a:lnTo>
                  <a:lnTo>
                    <a:pt x="45" y="317"/>
                  </a:lnTo>
                  <a:lnTo>
                    <a:pt x="45" y="314"/>
                  </a:lnTo>
                  <a:lnTo>
                    <a:pt x="45" y="307"/>
                  </a:lnTo>
                  <a:lnTo>
                    <a:pt x="45" y="301"/>
                  </a:lnTo>
                  <a:lnTo>
                    <a:pt x="45" y="294"/>
                  </a:lnTo>
                  <a:lnTo>
                    <a:pt x="44" y="286"/>
                  </a:lnTo>
                  <a:lnTo>
                    <a:pt x="42" y="279"/>
                  </a:lnTo>
                  <a:lnTo>
                    <a:pt x="39" y="273"/>
                  </a:lnTo>
                  <a:lnTo>
                    <a:pt x="37" y="263"/>
                  </a:lnTo>
                  <a:lnTo>
                    <a:pt x="35" y="255"/>
                  </a:lnTo>
                  <a:lnTo>
                    <a:pt x="35" y="246"/>
                  </a:lnTo>
                  <a:lnTo>
                    <a:pt x="35" y="237"/>
                  </a:lnTo>
                  <a:lnTo>
                    <a:pt x="37" y="228"/>
                  </a:lnTo>
                  <a:lnTo>
                    <a:pt x="42" y="220"/>
                  </a:lnTo>
                  <a:lnTo>
                    <a:pt x="50" y="212"/>
                  </a:lnTo>
                  <a:lnTo>
                    <a:pt x="58" y="205"/>
                  </a:lnTo>
                  <a:lnTo>
                    <a:pt x="62" y="197"/>
                  </a:lnTo>
                  <a:lnTo>
                    <a:pt x="65" y="190"/>
                  </a:lnTo>
                  <a:lnTo>
                    <a:pt x="66" y="182"/>
                  </a:lnTo>
                  <a:lnTo>
                    <a:pt x="65" y="176"/>
                  </a:lnTo>
                  <a:lnTo>
                    <a:pt x="65" y="169"/>
                  </a:lnTo>
                  <a:lnTo>
                    <a:pt x="63" y="165"/>
                  </a:lnTo>
                  <a:lnTo>
                    <a:pt x="62" y="160"/>
                  </a:lnTo>
                  <a:lnTo>
                    <a:pt x="61" y="153"/>
                  </a:lnTo>
                  <a:lnTo>
                    <a:pt x="59" y="142"/>
                  </a:lnTo>
                  <a:lnTo>
                    <a:pt x="58" y="128"/>
                  </a:lnTo>
                  <a:lnTo>
                    <a:pt x="55" y="112"/>
                  </a:lnTo>
                  <a:lnTo>
                    <a:pt x="53" y="97"/>
                  </a:lnTo>
                  <a:lnTo>
                    <a:pt x="51" y="84"/>
                  </a:lnTo>
                  <a:lnTo>
                    <a:pt x="50" y="75"/>
                  </a:lnTo>
                  <a:lnTo>
                    <a:pt x="50" y="71"/>
                  </a:lnTo>
                  <a:lnTo>
                    <a:pt x="50" y="69"/>
                  </a:lnTo>
                  <a:lnTo>
                    <a:pt x="49" y="65"/>
                  </a:lnTo>
                  <a:lnTo>
                    <a:pt x="47" y="58"/>
                  </a:lnTo>
                  <a:lnTo>
                    <a:pt x="46" y="49"/>
                  </a:lnTo>
                  <a:lnTo>
                    <a:pt x="46" y="39"/>
                  </a:lnTo>
                  <a:lnTo>
                    <a:pt x="47" y="30"/>
                  </a:lnTo>
                  <a:lnTo>
                    <a:pt x="50" y="21"/>
                  </a:lnTo>
                  <a:lnTo>
                    <a:pt x="55" y="14"/>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004" name="Freeform 208"/>
            <p:cNvSpPr>
              <a:spLocks/>
            </p:cNvSpPr>
            <p:nvPr/>
          </p:nvSpPr>
          <p:spPr bwMode="auto">
            <a:xfrm>
              <a:off x="3151" y="1181"/>
              <a:ext cx="1890" cy="1156"/>
            </a:xfrm>
            <a:custGeom>
              <a:avLst/>
              <a:gdLst>
                <a:gd name="T0" fmla="*/ 1 w 4252"/>
                <a:gd name="T1" fmla="*/ 1 h 2313"/>
                <a:gd name="T2" fmla="*/ 1 w 4252"/>
                <a:gd name="T3" fmla="*/ 1 h 2313"/>
                <a:gd name="T4" fmla="*/ 1 w 4252"/>
                <a:gd name="T5" fmla="*/ 1 h 2313"/>
                <a:gd name="T6" fmla="*/ 1 w 4252"/>
                <a:gd name="T7" fmla="*/ 1 h 2313"/>
                <a:gd name="T8" fmla="*/ 1 w 4252"/>
                <a:gd name="T9" fmla="*/ 1 h 2313"/>
                <a:gd name="T10" fmla="*/ 1 w 4252"/>
                <a:gd name="T11" fmla="*/ 1 h 2313"/>
                <a:gd name="T12" fmla="*/ 1 w 4252"/>
                <a:gd name="T13" fmla="*/ 1 h 2313"/>
                <a:gd name="T14" fmla="*/ 1 w 4252"/>
                <a:gd name="T15" fmla="*/ 1 h 2313"/>
                <a:gd name="T16" fmla="*/ 1 w 4252"/>
                <a:gd name="T17" fmla="*/ 1 h 2313"/>
                <a:gd name="T18" fmla="*/ 1 w 4252"/>
                <a:gd name="T19" fmla="*/ 0 h 2313"/>
                <a:gd name="T20" fmla="*/ 1 w 4252"/>
                <a:gd name="T21" fmla="*/ 0 h 2313"/>
                <a:gd name="T22" fmla="*/ 1 w 4252"/>
                <a:gd name="T23" fmla="*/ 0 h 2313"/>
                <a:gd name="T24" fmla="*/ 1 w 4252"/>
                <a:gd name="T25" fmla="*/ 0 h 2313"/>
                <a:gd name="T26" fmla="*/ 1 w 4252"/>
                <a:gd name="T27" fmla="*/ 0 h 2313"/>
                <a:gd name="T28" fmla="*/ 1 w 4252"/>
                <a:gd name="T29" fmla="*/ 0 h 2313"/>
                <a:gd name="T30" fmla="*/ 1 w 4252"/>
                <a:gd name="T31" fmla="*/ 0 h 2313"/>
                <a:gd name="T32" fmla="*/ 1 w 4252"/>
                <a:gd name="T33" fmla="*/ 0 h 2313"/>
                <a:gd name="T34" fmla="*/ 0 w 4252"/>
                <a:gd name="T35" fmla="*/ 0 h 2313"/>
                <a:gd name="T36" fmla="*/ 0 w 4252"/>
                <a:gd name="T37" fmla="*/ 0 h 2313"/>
                <a:gd name="T38" fmla="*/ 0 w 4252"/>
                <a:gd name="T39" fmla="*/ 0 h 2313"/>
                <a:gd name="T40" fmla="*/ 0 w 4252"/>
                <a:gd name="T41" fmla="*/ 0 h 2313"/>
                <a:gd name="T42" fmla="*/ 0 w 4252"/>
                <a:gd name="T43" fmla="*/ 0 h 2313"/>
                <a:gd name="T44" fmla="*/ 0 w 4252"/>
                <a:gd name="T45" fmla="*/ 0 h 2313"/>
                <a:gd name="T46" fmla="*/ 0 w 4252"/>
                <a:gd name="T47" fmla="*/ 0 h 2313"/>
                <a:gd name="T48" fmla="*/ 0 w 4252"/>
                <a:gd name="T49" fmla="*/ 0 h 2313"/>
                <a:gd name="T50" fmla="*/ 0 w 4252"/>
                <a:gd name="T51" fmla="*/ 0 h 2313"/>
                <a:gd name="T52" fmla="*/ 0 w 4252"/>
                <a:gd name="T53" fmla="*/ 0 h 2313"/>
                <a:gd name="T54" fmla="*/ 0 w 4252"/>
                <a:gd name="T55" fmla="*/ 1 h 2313"/>
                <a:gd name="T56" fmla="*/ 0 w 4252"/>
                <a:gd name="T57" fmla="*/ 0 h 2313"/>
                <a:gd name="T58" fmla="*/ 0 w 4252"/>
                <a:gd name="T59" fmla="*/ 0 h 2313"/>
                <a:gd name="T60" fmla="*/ 0 w 4252"/>
                <a:gd name="T61" fmla="*/ 0 h 2313"/>
                <a:gd name="T62" fmla="*/ 0 w 4252"/>
                <a:gd name="T63" fmla="*/ 0 h 2313"/>
                <a:gd name="T64" fmla="*/ 0 w 4252"/>
                <a:gd name="T65" fmla="*/ 0 h 2313"/>
                <a:gd name="T66" fmla="*/ 0 w 4252"/>
                <a:gd name="T67" fmla="*/ 0 h 2313"/>
                <a:gd name="T68" fmla="*/ 0 w 4252"/>
                <a:gd name="T69" fmla="*/ 0 h 2313"/>
                <a:gd name="T70" fmla="*/ 0 w 4252"/>
                <a:gd name="T71" fmla="*/ 0 h 2313"/>
                <a:gd name="T72" fmla="*/ 0 w 4252"/>
                <a:gd name="T73" fmla="*/ 1 h 2313"/>
                <a:gd name="T74" fmla="*/ 0 w 4252"/>
                <a:gd name="T75" fmla="*/ 0 h 2313"/>
                <a:gd name="T76" fmla="*/ 0 w 4252"/>
                <a:gd name="T77" fmla="*/ 0 h 2313"/>
                <a:gd name="T78" fmla="*/ 0 w 4252"/>
                <a:gd name="T79" fmla="*/ 1 h 2313"/>
                <a:gd name="T80" fmla="*/ 0 w 4252"/>
                <a:gd name="T81" fmla="*/ 1 h 2313"/>
                <a:gd name="T82" fmla="*/ 0 w 4252"/>
                <a:gd name="T83" fmla="*/ 1 h 2313"/>
                <a:gd name="T84" fmla="*/ 0 w 4252"/>
                <a:gd name="T85" fmla="*/ 1 h 2313"/>
                <a:gd name="T86" fmla="*/ 0 w 4252"/>
                <a:gd name="T87" fmla="*/ 1 h 2313"/>
                <a:gd name="T88" fmla="*/ 0 w 4252"/>
                <a:gd name="T89" fmla="*/ 1 h 2313"/>
                <a:gd name="T90" fmla="*/ 0 w 4252"/>
                <a:gd name="T91" fmla="*/ 1 h 2313"/>
                <a:gd name="T92" fmla="*/ 0 w 4252"/>
                <a:gd name="T93" fmla="*/ 1 h 2313"/>
                <a:gd name="T94" fmla="*/ 0 w 4252"/>
                <a:gd name="T95" fmla="*/ 1 h 2313"/>
                <a:gd name="T96" fmla="*/ 0 w 4252"/>
                <a:gd name="T97" fmla="*/ 2 h 2313"/>
                <a:gd name="T98" fmla="*/ 0 w 4252"/>
                <a:gd name="T99" fmla="*/ 1 h 2313"/>
                <a:gd name="T100" fmla="*/ 0 w 4252"/>
                <a:gd name="T101" fmla="*/ 1 h 2313"/>
                <a:gd name="T102" fmla="*/ 0 w 4252"/>
                <a:gd name="T103" fmla="*/ 2 h 2313"/>
                <a:gd name="T104" fmla="*/ 0 w 4252"/>
                <a:gd name="T105" fmla="*/ 2 h 2313"/>
                <a:gd name="T106" fmla="*/ 0 w 4252"/>
                <a:gd name="T107" fmla="*/ 2 h 2313"/>
                <a:gd name="T108" fmla="*/ 0 w 4252"/>
                <a:gd name="T109" fmla="*/ 2 h 2313"/>
                <a:gd name="T110" fmla="*/ 0 w 4252"/>
                <a:gd name="T111" fmla="*/ 1 h 2313"/>
                <a:gd name="T112" fmla="*/ 0 w 4252"/>
                <a:gd name="T113" fmla="*/ 1 h 2313"/>
                <a:gd name="T114" fmla="*/ 0 w 4252"/>
                <a:gd name="T115" fmla="*/ 1 h 2313"/>
                <a:gd name="T116" fmla="*/ 1 w 4252"/>
                <a:gd name="T117" fmla="*/ 1 h 2313"/>
                <a:gd name="T118" fmla="*/ 1 w 4252"/>
                <a:gd name="T119" fmla="*/ 1 h 2313"/>
                <a:gd name="T120" fmla="*/ 1 w 4252"/>
                <a:gd name="T121" fmla="*/ 1 h 2313"/>
                <a:gd name="T122" fmla="*/ 1 w 4252"/>
                <a:gd name="T123" fmla="*/ 1 h 231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252"/>
                <a:gd name="T187" fmla="*/ 0 h 2313"/>
                <a:gd name="T188" fmla="*/ 4252 w 4252"/>
                <a:gd name="T189" fmla="*/ 2313 h 231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252" h="2313">
                  <a:moveTo>
                    <a:pt x="2782" y="1990"/>
                  </a:moveTo>
                  <a:lnTo>
                    <a:pt x="2787" y="1983"/>
                  </a:lnTo>
                  <a:lnTo>
                    <a:pt x="2788" y="1982"/>
                  </a:lnTo>
                  <a:lnTo>
                    <a:pt x="2787" y="1986"/>
                  </a:lnTo>
                  <a:lnTo>
                    <a:pt x="2786" y="1993"/>
                  </a:lnTo>
                  <a:lnTo>
                    <a:pt x="2783" y="2001"/>
                  </a:lnTo>
                  <a:lnTo>
                    <a:pt x="2780" y="2009"/>
                  </a:lnTo>
                  <a:lnTo>
                    <a:pt x="2779" y="2015"/>
                  </a:lnTo>
                  <a:lnTo>
                    <a:pt x="2778" y="2017"/>
                  </a:lnTo>
                  <a:lnTo>
                    <a:pt x="2781" y="2030"/>
                  </a:lnTo>
                  <a:lnTo>
                    <a:pt x="2786" y="2039"/>
                  </a:lnTo>
                  <a:lnTo>
                    <a:pt x="2792" y="2047"/>
                  </a:lnTo>
                  <a:lnTo>
                    <a:pt x="2799" y="2053"/>
                  </a:lnTo>
                  <a:lnTo>
                    <a:pt x="2806" y="2056"/>
                  </a:lnTo>
                  <a:lnTo>
                    <a:pt x="2812" y="2059"/>
                  </a:lnTo>
                  <a:lnTo>
                    <a:pt x="2817" y="2061"/>
                  </a:lnTo>
                  <a:lnTo>
                    <a:pt x="2818" y="2061"/>
                  </a:lnTo>
                  <a:lnTo>
                    <a:pt x="2828" y="2054"/>
                  </a:lnTo>
                  <a:lnTo>
                    <a:pt x="2840" y="2044"/>
                  </a:lnTo>
                  <a:lnTo>
                    <a:pt x="2852" y="2030"/>
                  </a:lnTo>
                  <a:lnTo>
                    <a:pt x="2865" y="2014"/>
                  </a:lnTo>
                  <a:lnTo>
                    <a:pt x="2879" y="1995"/>
                  </a:lnTo>
                  <a:lnTo>
                    <a:pt x="2892" y="1976"/>
                  </a:lnTo>
                  <a:lnTo>
                    <a:pt x="2905" y="1955"/>
                  </a:lnTo>
                  <a:lnTo>
                    <a:pt x="2919" y="1935"/>
                  </a:lnTo>
                  <a:lnTo>
                    <a:pt x="2932" y="1914"/>
                  </a:lnTo>
                  <a:lnTo>
                    <a:pt x="2943" y="1893"/>
                  </a:lnTo>
                  <a:lnTo>
                    <a:pt x="2953" y="1875"/>
                  </a:lnTo>
                  <a:lnTo>
                    <a:pt x="2963" y="1859"/>
                  </a:lnTo>
                  <a:lnTo>
                    <a:pt x="2971" y="1845"/>
                  </a:lnTo>
                  <a:lnTo>
                    <a:pt x="2976" y="1835"/>
                  </a:lnTo>
                  <a:lnTo>
                    <a:pt x="2980" y="1828"/>
                  </a:lnTo>
                  <a:lnTo>
                    <a:pt x="2981" y="1825"/>
                  </a:lnTo>
                  <a:lnTo>
                    <a:pt x="2981" y="1808"/>
                  </a:lnTo>
                  <a:lnTo>
                    <a:pt x="2984" y="1792"/>
                  </a:lnTo>
                  <a:lnTo>
                    <a:pt x="2989" y="1777"/>
                  </a:lnTo>
                  <a:lnTo>
                    <a:pt x="2994" y="1765"/>
                  </a:lnTo>
                  <a:lnTo>
                    <a:pt x="2999" y="1753"/>
                  </a:lnTo>
                  <a:lnTo>
                    <a:pt x="3005" y="1745"/>
                  </a:lnTo>
                  <a:lnTo>
                    <a:pt x="3009" y="1740"/>
                  </a:lnTo>
                  <a:lnTo>
                    <a:pt x="3010" y="1738"/>
                  </a:lnTo>
                  <a:lnTo>
                    <a:pt x="3017" y="1686"/>
                  </a:lnTo>
                  <a:lnTo>
                    <a:pt x="3018" y="1684"/>
                  </a:lnTo>
                  <a:lnTo>
                    <a:pt x="3019" y="1677"/>
                  </a:lnTo>
                  <a:lnTo>
                    <a:pt x="3020" y="1668"/>
                  </a:lnTo>
                  <a:lnTo>
                    <a:pt x="3022" y="1655"/>
                  </a:lnTo>
                  <a:lnTo>
                    <a:pt x="3022" y="1643"/>
                  </a:lnTo>
                  <a:lnTo>
                    <a:pt x="3020" y="1630"/>
                  </a:lnTo>
                  <a:lnTo>
                    <a:pt x="3017" y="1620"/>
                  </a:lnTo>
                  <a:lnTo>
                    <a:pt x="3010" y="1611"/>
                  </a:lnTo>
                  <a:lnTo>
                    <a:pt x="3001" y="1605"/>
                  </a:lnTo>
                  <a:lnTo>
                    <a:pt x="2992" y="1601"/>
                  </a:lnTo>
                  <a:lnTo>
                    <a:pt x="2986" y="1601"/>
                  </a:lnTo>
                  <a:lnTo>
                    <a:pt x="2978" y="1603"/>
                  </a:lnTo>
                  <a:lnTo>
                    <a:pt x="2969" y="1605"/>
                  </a:lnTo>
                  <a:lnTo>
                    <a:pt x="2963" y="1607"/>
                  </a:lnTo>
                  <a:lnTo>
                    <a:pt x="2955" y="1609"/>
                  </a:lnTo>
                  <a:lnTo>
                    <a:pt x="2945" y="1611"/>
                  </a:lnTo>
                  <a:lnTo>
                    <a:pt x="2936" y="1609"/>
                  </a:lnTo>
                  <a:lnTo>
                    <a:pt x="2929" y="1607"/>
                  </a:lnTo>
                  <a:lnTo>
                    <a:pt x="2922" y="1604"/>
                  </a:lnTo>
                  <a:lnTo>
                    <a:pt x="2917" y="1600"/>
                  </a:lnTo>
                  <a:lnTo>
                    <a:pt x="2912" y="1597"/>
                  </a:lnTo>
                  <a:lnTo>
                    <a:pt x="2909" y="1593"/>
                  </a:lnTo>
                  <a:lnTo>
                    <a:pt x="2906" y="1591"/>
                  </a:lnTo>
                  <a:lnTo>
                    <a:pt x="2905" y="1590"/>
                  </a:lnTo>
                  <a:lnTo>
                    <a:pt x="2881" y="1582"/>
                  </a:lnTo>
                  <a:lnTo>
                    <a:pt x="2929" y="1535"/>
                  </a:lnTo>
                  <a:lnTo>
                    <a:pt x="2934" y="1519"/>
                  </a:lnTo>
                  <a:lnTo>
                    <a:pt x="2978" y="1470"/>
                  </a:lnTo>
                  <a:lnTo>
                    <a:pt x="3073" y="1367"/>
                  </a:lnTo>
                  <a:lnTo>
                    <a:pt x="3079" y="1368"/>
                  </a:lnTo>
                  <a:lnTo>
                    <a:pt x="3092" y="1370"/>
                  </a:lnTo>
                  <a:lnTo>
                    <a:pt x="3113" y="1375"/>
                  </a:lnTo>
                  <a:lnTo>
                    <a:pt x="3136" y="1378"/>
                  </a:lnTo>
                  <a:lnTo>
                    <a:pt x="3160" y="1383"/>
                  </a:lnTo>
                  <a:lnTo>
                    <a:pt x="3182" y="1388"/>
                  </a:lnTo>
                  <a:lnTo>
                    <a:pt x="3199" y="1390"/>
                  </a:lnTo>
                  <a:lnTo>
                    <a:pt x="3209" y="1391"/>
                  </a:lnTo>
                  <a:lnTo>
                    <a:pt x="3214" y="1388"/>
                  </a:lnTo>
                  <a:lnTo>
                    <a:pt x="3215" y="1378"/>
                  </a:lnTo>
                  <a:lnTo>
                    <a:pt x="3214" y="1370"/>
                  </a:lnTo>
                  <a:lnTo>
                    <a:pt x="3213" y="1367"/>
                  </a:lnTo>
                  <a:lnTo>
                    <a:pt x="3233" y="1355"/>
                  </a:lnTo>
                  <a:lnTo>
                    <a:pt x="3257" y="1359"/>
                  </a:lnTo>
                  <a:lnTo>
                    <a:pt x="3276" y="1359"/>
                  </a:lnTo>
                  <a:lnTo>
                    <a:pt x="3289" y="1395"/>
                  </a:lnTo>
                  <a:lnTo>
                    <a:pt x="3380" y="1367"/>
                  </a:lnTo>
                  <a:lnTo>
                    <a:pt x="3376" y="1347"/>
                  </a:lnTo>
                  <a:lnTo>
                    <a:pt x="3456" y="1280"/>
                  </a:lnTo>
                  <a:lnTo>
                    <a:pt x="3457" y="1278"/>
                  </a:lnTo>
                  <a:lnTo>
                    <a:pt x="3460" y="1276"/>
                  </a:lnTo>
                  <a:lnTo>
                    <a:pt x="3465" y="1272"/>
                  </a:lnTo>
                  <a:lnTo>
                    <a:pt x="3471" y="1267"/>
                  </a:lnTo>
                  <a:lnTo>
                    <a:pt x="3477" y="1261"/>
                  </a:lnTo>
                  <a:lnTo>
                    <a:pt x="3484" y="1255"/>
                  </a:lnTo>
                  <a:lnTo>
                    <a:pt x="3492" y="1251"/>
                  </a:lnTo>
                  <a:lnTo>
                    <a:pt x="3500" y="1247"/>
                  </a:lnTo>
                  <a:lnTo>
                    <a:pt x="3507" y="1245"/>
                  </a:lnTo>
                  <a:lnTo>
                    <a:pt x="3512" y="1246"/>
                  </a:lnTo>
                  <a:lnTo>
                    <a:pt x="3515" y="1247"/>
                  </a:lnTo>
                  <a:lnTo>
                    <a:pt x="3517" y="1252"/>
                  </a:lnTo>
                  <a:lnTo>
                    <a:pt x="3517" y="1258"/>
                  </a:lnTo>
                  <a:lnTo>
                    <a:pt x="3514" y="1265"/>
                  </a:lnTo>
                  <a:lnTo>
                    <a:pt x="3510" y="1273"/>
                  </a:lnTo>
                  <a:lnTo>
                    <a:pt x="3504" y="1283"/>
                  </a:lnTo>
                  <a:lnTo>
                    <a:pt x="3499" y="1292"/>
                  </a:lnTo>
                  <a:lnTo>
                    <a:pt x="3498" y="1298"/>
                  </a:lnTo>
                  <a:lnTo>
                    <a:pt x="3499" y="1303"/>
                  </a:lnTo>
                  <a:lnTo>
                    <a:pt x="3504" y="1304"/>
                  </a:lnTo>
                  <a:lnTo>
                    <a:pt x="3511" y="1304"/>
                  </a:lnTo>
                  <a:lnTo>
                    <a:pt x="3518" y="1301"/>
                  </a:lnTo>
                  <a:lnTo>
                    <a:pt x="3525" y="1299"/>
                  </a:lnTo>
                  <a:lnTo>
                    <a:pt x="3531" y="1295"/>
                  </a:lnTo>
                  <a:lnTo>
                    <a:pt x="3538" y="1288"/>
                  </a:lnTo>
                  <a:lnTo>
                    <a:pt x="3546" y="1278"/>
                  </a:lnTo>
                  <a:lnTo>
                    <a:pt x="3556" y="1267"/>
                  </a:lnTo>
                  <a:lnTo>
                    <a:pt x="3564" y="1254"/>
                  </a:lnTo>
                  <a:lnTo>
                    <a:pt x="3572" y="1243"/>
                  </a:lnTo>
                  <a:lnTo>
                    <a:pt x="3579" y="1233"/>
                  </a:lnTo>
                  <a:lnTo>
                    <a:pt x="3583" y="1226"/>
                  </a:lnTo>
                  <a:lnTo>
                    <a:pt x="3584" y="1223"/>
                  </a:lnTo>
                  <a:lnTo>
                    <a:pt x="3579" y="1236"/>
                  </a:lnTo>
                  <a:lnTo>
                    <a:pt x="3575" y="1249"/>
                  </a:lnTo>
                  <a:lnTo>
                    <a:pt x="3574" y="1261"/>
                  </a:lnTo>
                  <a:lnTo>
                    <a:pt x="3574" y="1273"/>
                  </a:lnTo>
                  <a:lnTo>
                    <a:pt x="3576" y="1283"/>
                  </a:lnTo>
                  <a:lnTo>
                    <a:pt x="3577" y="1292"/>
                  </a:lnTo>
                  <a:lnTo>
                    <a:pt x="3579" y="1297"/>
                  </a:lnTo>
                  <a:lnTo>
                    <a:pt x="3580" y="1299"/>
                  </a:lnTo>
                  <a:lnTo>
                    <a:pt x="3515" y="1347"/>
                  </a:lnTo>
                  <a:lnTo>
                    <a:pt x="3496" y="1407"/>
                  </a:lnTo>
                  <a:lnTo>
                    <a:pt x="3417" y="1467"/>
                  </a:lnTo>
                  <a:lnTo>
                    <a:pt x="3388" y="1546"/>
                  </a:lnTo>
                  <a:lnTo>
                    <a:pt x="3387" y="1547"/>
                  </a:lnTo>
                  <a:lnTo>
                    <a:pt x="3386" y="1551"/>
                  </a:lnTo>
                  <a:lnTo>
                    <a:pt x="3383" y="1555"/>
                  </a:lnTo>
                  <a:lnTo>
                    <a:pt x="3381" y="1562"/>
                  </a:lnTo>
                  <a:lnTo>
                    <a:pt x="3380" y="1571"/>
                  </a:lnTo>
                  <a:lnTo>
                    <a:pt x="3380" y="1582"/>
                  </a:lnTo>
                  <a:lnTo>
                    <a:pt x="3381" y="1593"/>
                  </a:lnTo>
                  <a:lnTo>
                    <a:pt x="3384" y="1606"/>
                  </a:lnTo>
                  <a:lnTo>
                    <a:pt x="3390" y="1622"/>
                  </a:lnTo>
                  <a:lnTo>
                    <a:pt x="3396" y="1643"/>
                  </a:lnTo>
                  <a:lnTo>
                    <a:pt x="3403" y="1665"/>
                  </a:lnTo>
                  <a:lnTo>
                    <a:pt x="3411" y="1688"/>
                  </a:lnTo>
                  <a:lnTo>
                    <a:pt x="3418" y="1708"/>
                  </a:lnTo>
                  <a:lnTo>
                    <a:pt x="3422" y="1725"/>
                  </a:lnTo>
                  <a:lnTo>
                    <a:pt x="3427" y="1737"/>
                  </a:lnTo>
                  <a:lnTo>
                    <a:pt x="3428" y="1742"/>
                  </a:lnTo>
                  <a:lnTo>
                    <a:pt x="3460" y="1690"/>
                  </a:lnTo>
                  <a:lnTo>
                    <a:pt x="3523" y="1598"/>
                  </a:lnTo>
                  <a:lnTo>
                    <a:pt x="3552" y="1590"/>
                  </a:lnTo>
                  <a:lnTo>
                    <a:pt x="3552" y="1588"/>
                  </a:lnTo>
                  <a:lnTo>
                    <a:pt x="3551" y="1583"/>
                  </a:lnTo>
                  <a:lnTo>
                    <a:pt x="3551" y="1574"/>
                  </a:lnTo>
                  <a:lnTo>
                    <a:pt x="3551" y="1563"/>
                  </a:lnTo>
                  <a:lnTo>
                    <a:pt x="3551" y="1551"/>
                  </a:lnTo>
                  <a:lnTo>
                    <a:pt x="3553" y="1538"/>
                  </a:lnTo>
                  <a:lnTo>
                    <a:pt x="3558" y="1524"/>
                  </a:lnTo>
                  <a:lnTo>
                    <a:pt x="3564" y="1511"/>
                  </a:lnTo>
                  <a:lnTo>
                    <a:pt x="3569" y="1498"/>
                  </a:lnTo>
                  <a:lnTo>
                    <a:pt x="3574" y="1486"/>
                  </a:lnTo>
                  <a:lnTo>
                    <a:pt x="3575" y="1477"/>
                  </a:lnTo>
                  <a:lnTo>
                    <a:pt x="3575" y="1469"/>
                  </a:lnTo>
                  <a:lnTo>
                    <a:pt x="3575" y="1462"/>
                  </a:lnTo>
                  <a:lnTo>
                    <a:pt x="3573" y="1458"/>
                  </a:lnTo>
                  <a:lnTo>
                    <a:pt x="3572" y="1455"/>
                  </a:lnTo>
                  <a:lnTo>
                    <a:pt x="3572" y="1454"/>
                  </a:lnTo>
                  <a:lnTo>
                    <a:pt x="3571" y="1453"/>
                  </a:lnTo>
                  <a:lnTo>
                    <a:pt x="3569" y="1451"/>
                  </a:lnTo>
                  <a:lnTo>
                    <a:pt x="3567" y="1447"/>
                  </a:lnTo>
                  <a:lnTo>
                    <a:pt x="3565" y="1443"/>
                  </a:lnTo>
                  <a:lnTo>
                    <a:pt x="3562" y="1437"/>
                  </a:lnTo>
                  <a:lnTo>
                    <a:pt x="3561" y="1431"/>
                  </a:lnTo>
                  <a:lnTo>
                    <a:pt x="3561" y="1424"/>
                  </a:lnTo>
                  <a:lnTo>
                    <a:pt x="3564" y="1419"/>
                  </a:lnTo>
                  <a:lnTo>
                    <a:pt x="3567" y="1413"/>
                  </a:lnTo>
                  <a:lnTo>
                    <a:pt x="3571" y="1408"/>
                  </a:lnTo>
                  <a:lnTo>
                    <a:pt x="3574" y="1405"/>
                  </a:lnTo>
                  <a:lnTo>
                    <a:pt x="3579" y="1403"/>
                  </a:lnTo>
                  <a:lnTo>
                    <a:pt x="3584" y="1400"/>
                  </a:lnTo>
                  <a:lnTo>
                    <a:pt x="3592" y="1398"/>
                  </a:lnTo>
                  <a:lnTo>
                    <a:pt x="3600" y="1396"/>
                  </a:lnTo>
                  <a:lnTo>
                    <a:pt x="3612" y="1395"/>
                  </a:lnTo>
                  <a:lnTo>
                    <a:pt x="3621" y="1391"/>
                  </a:lnTo>
                  <a:lnTo>
                    <a:pt x="3627" y="1385"/>
                  </a:lnTo>
                  <a:lnTo>
                    <a:pt x="3628" y="1377"/>
                  </a:lnTo>
                  <a:lnTo>
                    <a:pt x="3629" y="1368"/>
                  </a:lnTo>
                  <a:lnTo>
                    <a:pt x="3629" y="1359"/>
                  </a:lnTo>
                  <a:lnTo>
                    <a:pt x="3629" y="1352"/>
                  </a:lnTo>
                  <a:lnTo>
                    <a:pt x="3633" y="1347"/>
                  </a:lnTo>
                  <a:lnTo>
                    <a:pt x="3640" y="1347"/>
                  </a:lnTo>
                  <a:lnTo>
                    <a:pt x="3648" y="1349"/>
                  </a:lnTo>
                  <a:lnTo>
                    <a:pt x="3654" y="1349"/>
                  </a:lnTo>
                  <a:lnTo>
                    <a:pt x="3661" y="1347"/>
                  </a:lnTo>
                  <a:lnTo>
                    <a:pt x="3667" y="1345"/>
                  </a:lnTo>
                  <a:lnTo>
                    <a:pt x="3674" y="1341"/>
                  </a:lnTo>
                  <a:lnTo>
                    <a:pt x="3682" y="1335"/>
                  </a:lnTo>
                  <a:lnTo>
                    <a:pt x="3691" y="1326"/>
                  </a:lnTo>
                  <a:lnTo>
                    <a:pt x="3704" y="1315"/>
                  </a:lnTo>
                  <a:lnTo>
                    <a:pt x="3717" y="1306"/>
                  </a:lnTo>
                  <a:lnTo>
                    <a:pt x="3728" y="1303"/>
                  </a:lnTo>
                  <a:lnTo>
                    <a:pt x="3737" y="1304"/>
                  </a:lnTo>
                  <a:lnTo>
                    <a:pt x="3745" y="1307"/>
                  </a:lnTo>
                  <a:lnTo>
                    <a:pt x="3751" y="1312"/>
                  </a:lnTo>
                  <a:lnTo>
                    <a:pt x="3756" y="1318"/>
                  </a:lnTo>
                  <a:lnTo>
                    <a:pt x="3758" y="1322"/>
                  </a:lnTo>
                  <a:lnTo>
                    <a:pt x="3759" y="1323"/>
                  </a:lnTo>
                  <a:lnTo>
                    <a:pt x="3803" y="1307"/>
                  </a:lnTo>
                  <a:lnTo>
                    <a:pt x="3815" y="1280"/>
                  </a:lnTo>
                  <a:lnTo>
                    <a:pt x="3843" y="1255"/>
                  </a:lnTo>
                  <a:lnTo>
                    <a:pt x="3879" y="1239"/>
                  </a:lnTo>
                  <a:lnTo>
                    <a:pt x="3887" y="1215"/>
                  </a:lnTo>
                  <a:lnTo>
                    <a:pt x="3919" y="1215"/>
                  </a:lnTo>
                  <a:lnTo>
                    <a:pt x="3920" y="1215"/>
                  </a:lnTo>
                  <a:lnTo>
                    <a:pt x="3922" y="1215"/>
                  </a:lnTo>
                  <a:lnTo>
                    <a:pt x="3927" y="1215"/>
                  </a:lnTo>
                  <a:lnTo>
                    <a:pt x="3933" y="1215"/>
                  </a:lnTo>
                  <a:lnTo>
                    <a:pt x="3938" y="1216"/>
                  </a:lnTo>
                  <a:lnTo>
                    <a:pt x="3944" y="1216"/>
                  </a:lnTo>
                  <a:lnTo>
                    <a:pt x="3950" y="1218"/>
                  </a:lnTo>
                  <a:lnTo>
                    <a:pt x="3954" y="1219"/>
                  </a:lnTo>
                  <a:lnTo>
                    <a:pt x="3960" y="1219"/>
                  </a:lnTo>
                  <a:lnTo>
                    <a:pt x="3967" y="1215"/>
                  </a:lnTo>
                  <a:lnTo>
                    <a:pt x="3974" y="1211"/>
                  </a:lnTo>
                  <a:lnTo>
                    <a:pt x="3982" y="1205"/>
                  </a:lnTo>
                  <a:lnTo>
                    <a:pt x="3989" y="1199"/>
                  </a:lnTo>
                  <a:lnTo>
                    <a:pt x="3993" y="1193"/>
                  </a:lnTo>
                  <a:lnTo>
                    <a:pt x="3998" y="1189"/>
                  </a:lnTo>
                  <a:lnTo>
                    <a:pt x="3999" y="1188"/>
                  </a:lnTo>
                  <a:lnTo>
                    <a:pt x="3997" y="1185"/>
                  </a:lnTo>
                  <a:lnTo>
                    <a:pt x="3992" y="1179"/>
                  </a:lnTo>
                  <a:lnTo>
                    <a:pt x="3985" y="1168"/>
                  </a:lnTo>
                  <a:lnTo>
                    <a:pt x="3977" y="1157"/>
                  </a:lnTo>
                  <a:lnTo>
                    <a:pt x="3968" y="1145"/>
                  </a:lnTo>
                  <a:lnTo>
                    <a:pt x="3959" y="1134"/>
                  </a:lnTo>
                  <a:lnTo>
                    <a:pt x="3950" y="1126"/>
                  </a:lnTo>
                  <a:lnTo>
                    <a:pt x="3943" y="1120"/>
                  </a:lnTo>
                  <a:lnTo>
                    <a:pt x="3937" y="1115"/>
                  </a:lnTo>
                  <a:lnTo>
                    <a:pt x="3934" y="1111"/>
                  </a:lnTo>
                  <a:lnTo>
                    <a:pt x="3931" y="1104"/>
                  </a:lnTo>
                  <a:lnTo>
                    <a:pt x="3931" y="1098"/>
                  </a:lnTo>
                  <a:lnTo>
                    <a:pt x="3931" y="1092"/>
                  </a:lnTo>
                  <a:lnTo>
                    <a:pt x="3934" y="1088"/>
                  </a:lnTo>
                  <a:lnTo>
                    <a:pt x="3937" y="1087"/>
                  </a:lnTo>
                  <a:lnTo>
                    <a:pt x="3943" y="1088"/>
                  </a:lnTo>
                  <a:lnTo>
                    <a:pt x="3949" y="1090"/>
                  </a:lnTo>
                  <a:lnTo>
                    <a:pt x="3956" y="1089"/>
                  </a:lnTo>
                  <a:lnTo>
                    <a:pt x="3961" y="1088"/>
                  </a:lnTo>
                  <a:lnTo>
                    <a:pt x="3967" y="1084"/>
                  </a:lnTo>
                  <a:lnTo>
                    <a:pt x="3972" y="1081"/>
                  </a:lnTo>
                  <a:lnTo>
                    <a:pt x="3975" y="1079"/>
                  </a:lnTo>
                  <a:lnTo>
                    <a:pt x="3977" y="1076"/>
                  </a:lnTo>
                  <a:lnTo>
                    <a:pt x="3979" y="1075"/>
                  </a:lnTo>
                  <a:lnTo>
                    <a:pt x="4019" y="1031"/>
                  </a:lnTo>
                  <a:lnTo>
                    <a:pt x="4015" y="999"/>
                  </a:lnTo>
                  <a:lnTo>
                    <a:pt x="4035" y="984"/>
                  </a:lnTo>
                  <a:lnTo>
                    <a:pt x="4054" y="1020"/>
                  </a:lnTo>
                  <a:lnTo>
                    <a:pt x="4090" y="1031"/>
                  </a:lnTo>
                  <a:lnTo>
                    <a:pt x="4092" y="1034"/>
                  </a:lnTo>
                  <a:lnTo>
                    <a:pt x="4098" y="1039"/>
                  </a:lnTo>
                  <a:lnTo>
                    <a:pt x="4106" y="1048"/>
                  </a:lnTo>
                  <a:lnTo>
                    <a:pt x="4116" y="1057"/>
                  </a:lnTo>
                  <a:lnTo>
                    <a:pt x="4127" y="1067"/>
                  </a:lnTo>
                  <a:lnTo>
                    <a:pt x="4137" y="1077"/>
                  </a:lnTo>
                  <a:lnTo>
                    <a:pt x="4147" y="1085"/>
                  </a:lnTo>
                  <a:lnTo>
                    <a:pt x="4154" y="1091"/>
                  </a:lnTo>
                  <a:lnTo>
                    <a:pt x="4165" y="1097"/>
                  </a:lnTo>
                  <a:lnTo>
                    <a:pt x="4173" y="1098"/>
                  </a:lnTo>
                  <a:lnTo>
                    <a:pt x="4177" y="1097"/>
                  </a:lnTo>
                  <a:lnTo>
                    <a:pt x="4179" y="1096"/>
                  </a:lnTo>
                  <a:lnTo>
                    <a:pt x="4187" y="1044"/>
                  </a:lnTo>
                  <a:lnTo>
                    <a:pt x="4190" y="1031"/>
                  </a:lnTo>
                  <a:lnTo>
                    <a:pt x="4192" y="1031"/>
                  </a:lnTo>
                  <a:lnTo>
                    <a:pt x="4197" y="1033"/>
                  </a:lnTo>
                  <a:lnTo>
                    <a:pt x="4205" y="1033"/>
                  </a:lnTo>
                  <a:lnTo>
                    <a:pt x="4214" y="1031"/>
                  </a:lnTo>
                  <a:lnTo>
                    <a:pt x="4223" y="1030"/>
                  </a:lnTo>
                  <a:lnTo>
                    <a:pt x="4234" y="1027"/>
                  </a:lnTo>
                  <a:lnTo>
                    <a:pt x="4243" y="1021"/>
                  </a:lnTo>
                  <a:lnTo>
                    <a:pt x="4250" y="1012"/>
                  </a:lnTo>
                  <a:lnTo>
                    <a:pt x="4252" y="1002"/>
                  </a:lnTo>
                  <a:lnTo>
                    <a:pt x="4249" y="994"/>
                  </a:lnTo>
                  <a:lnTo>
                    <a:pt x="4239" y="984"/>
                  </a:lnTo>
                  <a:lnTo>
                    <a:pt x="4227" y="977"/>
                  </a:lnTo>
                  <a:lnTo>
                    <a:pt x="4213" y="969"/>
                  </a:lnTo>
                  <a:lnTo>
                    <a:pt x="4198" y="962"/>
                  </a:lnTo>
                  <a:lnTo>
                    <a:pt x="4184" y="956"/>
                  </a:lnTo>
                  <a:lnTo>
                    <a:pt x="4174" y="948"/>
                  </a:lnTo>
                  <a:lnTo>
                    <a:pt x="4166" y="942"/>
                  </a:lnTo>
                  <a:lnTo>
                    <a:pt x="4158" y="941"/>
                  </a:lnTo>
                  <a:lnTo>
                    <a:pt x="4151" y="942"/>
                  </a:lnTo>
                  <a:lnTo>
                    <a:pt x="4146" y="944"/>
                  </a:lnTo>
                  <a:lnTo>
                    <a:pt x="4141" y="948"/>
                  </a:lnTo>
                  <a:lnTo>
                    <a:pt x="4138" y="952"/>
                  </a:lnTo>
                  <a:lnTo>
                    <a:pt x="4136" y="954"/>
                  </a:lnTo>
                  <a:lnTo>
                    <a:pt x="4135" y="956"/>
                  </a:lnTo>
                  <a:lnTo>
                    <a:pt x="4122" y="925"/>
                  </a:lnTo>
                  <a:lnTo>
                    <a:pt x="4105" y="898"/>
                  </a:lnTo>
                  <a:lnTo>
                    <a:pt x="4083" y="874"/>
                  </a:lnTo>
                  <a:lnTo>
                    <a:pt x="4060" y="854"/>
                  </a:lnTo>
                  <a:lnTo>
                    <a:pt x="4036" y="838"/>
                  </a:lnTo>
                  <a:lnTo>
                    <a:pt x="4014" y="826"/>
                  </a:lnTo>
                  <a:lnTo>
                    <a:pt x="3996" y="815"/>
                  </a:lnTo>
                  <a:lnTo>
                    <a:pt x="3983" y="811"/>
                  </a:lnTo>
                  <a:lnTo>
                    <a:pt x="3979" y="809"/>
                  </a:lnTo>
                  <a:lnTo>
                    <a:pt x="3907" y="749"/>
                  </a:lnTo>
                  <a:lnTo>
                    <a:pt x="3905" y="749"/>
                  </a:lnTo>
                  <a:lnTo>
                    <a:pt x="3897" y="749"/>
                  </a:lnTo>
                  <a:lnTo>
                    <a:pt x="3887" y="749"/>
                  </a:lnTo>
                  <a:lnTo>
                    <a:pt x="3874" y="749"/>
                  </a:lnTo>
                  <a:lnTo>
                    <a:pt x="3861" y="749"/>
                  </a:lnTo>
                  <a:lnTo>
                    <a:pt x="3850" y="746"/>
                  </a:lnTo>
                  <a:lnTo>
                    <a:pt x="3841" y="744"/>
                  </a:lnTo>
                  <a:lnTo>
                    <a:pt x="3835" y="741"/>
                  </a:lnTo>
                  <a:lnTo>
                    <a:pt x="3830" y="736"/>
                  </a:lnTo>
                  <a:lnTo>
                    <a:pt x="3825" y="733"/>
                  </a:lnTo>
                  <a:lnTo>
                    <a:pt x="3818" y="730"/>
                  </a:lnTo>
                  <a:lnTo>
                    <a:pt x="3810" y="728"/>
                  </a:lnTo>
                  <a:lnTo>
                    <a:pt x="3803" y="727"/>
                  </a:lnTo>
                  <a:lnTo>
                    <a:pt x="3797" y="726"/>
                  </a:lnTo>
                  <a:lnTo>
                    <a:pt x="3792" y="725"/>
                  </a:lnTo>
                  <a:lnTo>
                    <a:pt x="3791" y="725"/>
                  </a:lnTo>
                  <a:lnTo>
                    <a:pt x="3788" y="773"/>
                  </a:lnTo>
                  <a:lnTo>
                    <a:pt x="3788" y="809"/>
                  </a:lnTo>
                  <a:lnTo>
                    <a:pt x="3780" y="825"/>
                  </a:lnTo>
                  <a:lnTo>
                    <a:pt x="3756" y="828"/>
                  </a:lnTo>
                  <a:lnTo>
                    <a:pt x="3756" y="812"/>
                  </a:lnTo>
                  <a:lnTo>
                    <a:pt x="3720" y="768"/>
                  </a:lnTo>
                  <a:lnTo>
                    <a:pt x="3751" y="749"/>
                  </a:lnTo>
                  <a:lnTo>
                    <a:pt x="3748" y="736"/>
                  </a:lnTo>
                  <a:lnTo>
                    <a:pt x="3672" y="768"/>
                  </a:lnTo>
                  <a:lnTo>
                    <a:pt x="3659" y="760"/>
                  </a:lnTo>
                  <a:lnTo>
                    <a:pt x="3572" y="752"/>
                  </a:lnTo>
                  <a:lnTo>
                    <a:pt x="3540" y="792"/>
                  </a:lnTo>
                  <a:lnTo>
                    <a:pt x="3512" y="757"/>
                  </a:lnTo>
                  <a:lnTo>
                    <a:pt x="3513" y="756"/>
                  </a:lnTo>
                  <a:lnTo>
                    <a:pt x="3514" y="751"/>
                  </a:lnTo>
                  <a:lnTo>
                    <a:pt x="3515" y="745"/>
                  </a:lnTo>
                  <a:lnTo>
                    <a:pt x="3517" y="736"/>
                  </a:lnTo>
                  <a:lnTo>
                    <a:pt x="3517" y="726"/>
                  </a:lnTo>
                  <a:lnTo>
                    <a:pt x="3515" y="713"/>
                  </a:lnTo>
                  <a:lnTo>
                    <a:pt x="3511" y="698"/>
                  </a:lnTo>
                  <a:lnTo>
                    <a:pt x="3504" y="681"/>
                  </a:lnTo>
                  <a:lnTo>
                    <a:pt x="3492" y="666"/>
                  </a:lnTo>
                  <a:lnTo>
                    <a:pt x="3479" y="656"/>
                  </a:lnTo>
                  <a:lnTo>
                    <a:pt x="3464" y="651"/>
                  </a:lnTo>
                  <a:lnTo>
                    <a:pt x="3448" y="649"/>
                  </a:lnTo>
                  <a:lnTo>
                    <a:pt x="3433" y="649"/>
                  </a:lnTo>
                  <a:lnTo>
                    <a:pt x="3420" y="650"/>
                  </a:lnTo>
                  <a:lnTo>
                    <a:pt x="3412" y="651"/>
                  </a:lnTo>
                  <a:lnTo>
                    <a:pt x="3408" y="652"/>
                  </a:lnTo>
                  <a:lnTo>
                    <a:pt x="3405" y="653"/>
                  </a:lnTo>
                  <a:lnTo>
                    <a:pt x="3398" y="655"/>
                  </a:lnTo>
                  <a:lnTo>
                    <a:pt x="3386" y="657"/>
                  </a:lnTo>
                  <a:lnTo>
                    <a:pt x="3372" y="658"/>
                  </a:lnTo>
                  <a:lnTo>
                    <a:pt x="3357" y="659"/>
                  </a:lnTo>
                  <a:lnTo>
                    <a:pt x="3343" y="659"/>
                  </a:lnTo>
                  <a:lnTo>
                    <a:pt x="3329" y="657"/>
                  </a:lnTo>
                  <a:lnTo>
                    <a:pt x="3320" y="652"/>
                  </a:lnTo>
                  <a:lnTo>
                    <a:pt x="3313" y="648"/>
                  </a:lnTo>
                  <a:lnTo>
                    <a:pt x="3306" y="644"/>
                  </a:lnTo>
                  <a:lnTo>
                    <a:pt x="3300" y="643"/>
                  </a:lnTo>
                  <a:lnTo>
                    <a:pt x="3295" y="643"/>
                  </a:lnTo>
                  <a:lnTo>
                    <a:pt x="3290" y="643"/>
                  </a:lnTo>
                  <a:lnTo>
                    <a:pt x="3287" y="643"/>
                  </a:lnTo>
                  <a:lnTo>
                    <a:pt x="3286" y="644"/>
                  </a:lnTo>
                  <a:lnTo>
                    <a:pt x="3284" y="644"/>
                  </a:lnTo>
                  <a:lnTo>
                    <a:pt x="3284" y="625"/>
                  </a:lnTo>
                  <a:lnTo>
                    <a:pt x="3268" y="617"/>
                  </a:lnTo>
                  <a:lnTo>
                    <a:pt x="3268" y="615"/>
                  </a:lnTo>
                  <a:lnTo>
                    <a:pt x="3268" y="612"/>
                  </a:lnTo>
                  <a:lnTo>
                    <a:pt x="3269" y="607"/>
                  </a:lnTo>
                  <a:lnTo>
                    <a:pt x="3268" y="601"/>
                  </a:lnTo>
                  <a:lnTo>
                    <a:pt x="3267" y="592"/>
                  </a:lnTo>
                  <a:lnTo>
                    <a:pt x="3265" y="583"/>
                  </a:lnTo>
                  <a:lnTo>
                    <a:pt x="3261" y="573"/>
                  </a:lnTo>
                  <a:lnTo>
                    <a:pt x="3257" y="561"/>
                  </a:lnTo>
                  <a:lnTo>
                    <a:pt x="3250" y="552"/>
                  </a:lnTo>
                  <a:lnTo>
                    <a:pt x="3241" y="550"/>
                  </a:lnTo>
                  <a:lnTo>
                    <a:pt x="3230" y="551"/>
                  </a:lnTo>
                  <a:lnTo>
                    <a:pt x="3221" y="555"/>
                  </a:lnTo>
                  <a:lnTo>
                    <a:pt x="3212" y="560"/>
                  </a:lnTo>
                  <a:lnTo>
                    <a:pt x="3204" y="566"/>
                  </a:lnTo>
                  <a:lnTo>
                    <a:pt x="3199" y="571"/>
                  </a:lnTo>
                  <a:lnTo>
                    <a:pt x="3197" y="573"/>
                  </a:lnTo>
                  <a:lnTo>
                    <a:pt x="3194" y="574"/>
                  </a:lnTo>
                  <a:lnTo>
                    <a:pt x="3187" y="575"/>
                  </a:lnTo>
                  <a:lnTo>
                    <a:pt x="3180" y="574"/>
                  </a:lnTo>
                  <a:lnTo>
                    <a:pt x="3176" y="568"/>
                  </a:lnTo>
                  <a:lnTo>
                    <a:pt x="3176" y="564"/>
                  </a:lnTo>
                  <a:lnTo>
                    <a:pt x="3176" y="558"/>
                  </a:lnTo>
                  <a:lnTo>
                    <a:pt x="3175" y="552"/>
                  </a:lnTo>
                  <a:lnTo>
                    <a:pt x="3173" y="547"/>
                  </a:lnTo>
                  <a:lnTo>
                    <a:pt x="3168" y="541"/>
                  </a:lnTo>
                  <a:lnTo>
                    <a:pt x="3164" y="536"/>
                  </a:lnTo>
                  <a:lnTo>
                    <a:pt x="3156" y="534"/>
                  </a:lnTo>
                  <a:lnTo>
                    <a:pt x="3145" y="533"/>
                  </a:lnTo>
                  <a:lnTo>
                    <a:pt x="3132" y="532"/>
                  </a:lnTo>
                  <a:lnTo>
                    <a:pt x="3115" y="529"/>
                  </a:lnTo>
                  <a:lnTo>
                    <a:pt x="3098" y="525"/>
                  </a:lnTo>
                  <a:lnTo>
                    <a:pt x="3081" y="520"/>
                  </a:lnTo>
                  <a:lnTo>
                    <a:pt x="3065" y="517"/>
                  </a:lnTo>
                  <a:lnTo>
                    <a:pt x="3052" y="512"/>
                  </a:lnTo>
                  <a:lnTo>
                    <a:pt x="3044" y="510"/>
                  </a:lnTo>
                  <a:lnTo>
                    <a:pt x="3041" y="509"/>
                  </a:lnTo>
                  <a:lnTo>
                    <a:pt x="3044" y="514"/>
                  </a:lnTo>
                  <a:lnTo>
                    <a:pt x="3045" y="520"/>
                  </a:lnTo>
                  <a:lnTo>
                    <a:pt x="3045" y="526"/>
                  </a:lnTo>
                  <a:lnTo>
                    <a:pt x="3042" y="530"/>
                  </a:lnTo>
                  <a:lnTo>
                    <a:pt x="3037" y="535"/>
                  </a:lnTo>
                  <a:lnTo>
                    <a:pt x="3030" y="538"/>
                  </a:lnTo>
                  <a:lnTo>
                    <a:pt x="3022" y="540"/>
                  </a:lnTo>
                  <a:lnTo>
                    <a:pt x="3013" y="541"/>
                  </a:lnTo>
                  <a:lnTo>
                    <a:pt x="3005" y="544"/>
                  </a:lnTo>
                  <a:lnTo>
                    <a:pt x="2999" y="552"/>
                  </a:lnTo>
                  <a:lnTo>
                    <a:pt x="2996" y="565"/>
                  </a:lnTo>
                  <a:lnTo>
                    <a:pt x="2995" y="579"/>
                  </a:lnTo>
                  <a:lnTo>
                    <a:pt x="2995" y="592"/>
                  </a:lnTo>
                  <a:lnTo>
                    <a:pt x="2996" y="605"/>
                  </a:lnTo>
                  <a:lnTo>
                    <a:pt x="2997" y="613"/>
                  </a:lnTo>
                  <a:lnTo>
                    <a:pt x="2997" y="617"/>
                  </a:lnTo>
                  <a:lnTo>
                    <a:pt x="2978" y="621"/>
                  </a:lnTo>
                  <a:lnTo>
                    <a:pt x="2957" y="633"/>
                  </a:lnTo>
                  <a:lnTo>
                    <a:pt x="2910" y="605"/>
                  </a:lnTo>
                  <a:lnTo>
                    <a:pt x="2894" y="617"/>
                  </a:lnTo>
                  <a:lnTo>
                    <a:pt x="2866" y="617"/>
                  </a:lnTo>
                  <a:lnTo>
                    <a:pt x="2837" y="584"/>
                  </a:lnTo>
                  <a:lnTo>
                    <a:pt x="2836" y="586"/>
                  </a:lnTo>
                  <a:lnTo>
                    <a:pt x="2834" y="589"/>
                  </a:lnTo>
                  <a:lnTo>
                    <a:pt x="2829" y="595"/>
                  </a:lnTo>
                  <a:lnTo>
                    <a:pt x="2825" y="601"/>
                  </a:lnTo>
                  <a:lnTo>
                    <a:pt x="2820" y="609"/>
                  </a:lnTo>
                  <a:lnTo>
                    <a:pt x="2815" y="615"/>
                  </a:lnTo>
                  <a:lnTo>
                    <a:pt x="2812" y="622"/>
                  </a:lnTo>
                  <a:lnTo>
                    <a:pt x="2810" y="629"/>
                  </a:lnTo>
                  <a:lnTo>
                    <a:pt x="2807" y="635"/>
                  </a:lnTo>
                  <a:lnTo>
                    <a:pt x="2804" y="641"/>
                  </a:lnTo>
                  <a:lnTo>
                    <a:pt x="2799" y="648"/>
                  </a:lnTo>
                  <a:lnTo>
                    <a:pt x="2795" y="652"/>
                  </a:lnTo>
                  <a:lnTo>
                    <a:pt x="2790" y="658"/>
                  </a:lnTo>
                  <a:lnTo>
                    <a:pt x="2786" y="661"/>
                  </a:lnTo>
                  <a:lnTo>
                    <a:pt x="2783" y="664"/>
                  </a:lnTo>
                  <a:lnTo>
                    <a:pt x="2782" y="665"/>
                  </a:lnTo>
                  <a:lnTo>
                    <a:pt x="2774" y="637"/>
                  </a:lnTo>
                  <a:lnTo>
                    <a:pt x="2758" y="605"/>
                  </a:lnTo>
                  <a:lnTo>
                    <a:pt x="2758" y="545"/>
                  </a:lnTo>
                  <a:lnTo>
                    <a:pt x="2766" y="505"/>
                  </a:lnTo>
                  <a:lnTo>
                    <a:pt x="2765" y="495"/>
                  </a:lnTo>
                  <a:lnTo>
                    <a:pt x="2760" y="489"/>
                  </a:lnTo>
                  <a:lnTo>
                    <a:pt x="2755" y="484"/>
                  </a:lnTo>
                  <a:lnTo>
                    <a:pt x="2748" y="483"/>
                  </a:lnTo>
                  <a:lnTo>
                    <a:pt x="2741" y="483"/>
                  </a:lnTo>
                  <a:lnTo>
                    <a:pt x="2735" y="484"/>
                  </a:lnTo>
                  <a:lnTo>
                    <a:pt x="2730" y="486"/>
                  </a:lnTo>
                  <a:lnTo>
                    <a:pt x="2729" y="486"/>
                  </a:lnTo>
                  <a:lnTo>
                    <a:pt x="2728" y="484"/>
                  </a:lnTo>
                  <a:lnTo>
                    <a:pt x="2726" y="482"/>
                  </a:lnTo>
                  <a:lnTo>
                    <a:pt x="2721" y="478"/>
                  </a:lnTo>
                  <a:lnTo>
                    <a:pt x="2714" y="473"/>
                  </a:lnTo>
                  <a:lnTo>
                    <a:pt x="2706" y="468"/>
                  </a:lnTo>
                  <a:lnTo>
                    <a:pt x="2696" y="464"/>
                  </a:lnTo>
                  <a:lnTo>
                    <a:pt x="2683" y="459"/>
                  </a:lnTo>
                  <a:lnTo>
                    <a:pt x="2670" y="457"/>
                  </a:lnTo>
                  <a:lnTo>
                    <a:pt x="2657" y="456"/>
                  </a:lnTo>
                  <a:lnTo>
                    <a:pt x="2647" y="456"/>
                  </a:lnTo>
                  <a:lnTo>
                    <a:pt x="2640" y="456"/>
                  </a:lnTo>
                  <a:lnTo>
                    <a:pt x="2634" y="456"/>
                  </a:lnTo>
                  <a:lnTo>
                    <a:pt x="2628" y="458"/>
                  </a:lnTo>
                  <a:lnTo>
                    <a:pt x="2622" y="461"/>
                  </a:lnTo>
                  <a:lnTo>
                    <a:pt x="2616" y="466"/>
                  </a:lnTo>
                  <a:lnTo>
                    <a:pt x="2606" y="473"/>
                  </a:lnTo>
                  <a:lnTo>
                    <a:pt x="2595" y="479"/>
                  </a:lnTo>
                  <a:lnTo>
                    <a:pt x="2580" y="480"/>
                  </a:lnTo>
                  <a:lnTo>
                    <a:pt x="2564" y="480"/>
                  </a:lnTo>
                  <a:lnTo>
                    <a:pt x="2548" y="476"/>
                  </a:lnTo>
                  <a:lnTo>
                    <a:pt x="2533" y="473"/>
                  </a:lnTo>
                  <a:lnTo>
                    <a:pt x="2521" y="470"/>
                  </a:lnTo>
                  <a:lnTo>
                    <a:pt x="2513" y="466"/>
                  </a:lnTo>
                  <a:lnTo>
                    <a:pt x="2510" y="465"/>
                  </a:lnTo>
                  <a:lnTo>
                    <a:pt x="2442" y="429"/>
                  </a:lnTo>
                  <a:lnTo>
                    <a:pt x="2424" y="432"/>
                  </a:lnTo>
                  <a:lnTo>
                    <a:pt x="2405" y="429"/>
                  </a:lnTo>
                  <a:lnTo>
                    <a:pt x="2386" y="426"/>
                  </a:lnTo>
                  <a:lnTo>
                    <a:pt x="2368" y="420"/>
                  </a:lnTo>
                  <a:lnTo>
                    <a:pt x="2353" y="413"/>
                  </a:lnTo>
                  <a:lnTo>
                    <a:pt x="2341" y="407"/>
                  </a:lnTo>
                  <a:lnTo>
                    <a:pt x="2333" y="403"/>
                  </a:lnTo>
                  <a:lnTo>
                    <a:pt x="2330" y="402"/>
                  </a:lnTo>
                  <a:lnTo>
                    <a:pt x="2311" y="389"/>
                  </a:lnTo>
                  <a:lnTo>
                    <a:pt x="2306" y="378"/>
                  </a:lnTo>
                  <a:lnTo>
                    <a:pt x="2322" y="370"/>
                  </a:lnTo>
                  <a:lnTo>
                    <a:pt x="2324" y="367"/>
                  </a:lnTo>
                  <a:lnTo>
                    <a:pt x="2324" y="362"/>
                  </a:lnTo>
                  <a:lnTo>
                    <a:pt x="2322" y="352"/>
                  </a:lnTo>
                  <a:lnTo>
                    <a:pt x="2319" y="342"/>
                  </a:lnTo>
                  <a:lnTo>
                    <a:pt x="2311" y="335"/>
                  </a:lnTo>
                  <a:lnTo>
                    <a:pt x="2299" y="336"/>
                  </a:lnTo>
                  <a:lnTo>
                    <a:pt x="2290" y="340"/>
                  </a:lnTo>
                  <a:lnTo>
                    <a:pt x="2287" y="342"/>
                  </a:lnTo>
                  <a:lnTo>
                    <a:pt x="2286" y="344"/>
                  </a:lnTo>
                  <a:lnTo>
                    <a:pt x="2282" y="350"/>
                  </a:lnTo>
                  <a:lnTo>
                    <a:pt x="2278" y="357"/>
                  </a:lnTo>
                  <a:lnTo>
                    <a:pt x="2272" y="366"/>
                  </a:lnTo>
                  <a:lnTo>
                    <a:pt x="2265" y="376"/>
                  </a:lnTo>
                  <a:lnTo>
                    <a:pt x="2258" y="386"/>
                  </a:lnTo>
                  <a:lnTo>
                    <a:pt x="2251" y="393"/>
                  </a:lnTo>
                  <a:lnTo>
                    <a:pt x="2243" y="397"/>
                  </a:lnTo>
                  <a:lnTo>
                    <a:pt x="2235" y="402"/>
                  </a:lnTo>
                  <a:lnTo>
                    <a:pt x="2228" y="409"/>
                  </a:lnTo>
                  <a:lnTo>
                    <a:pt x="2221" y="416"/>
                  </a:lnTo>
                  <a:lnTo>
                    <a:pt x="2216" y="425"/>
                  </a:lnTo>
                  <a:lnTo>
                    <a:pt x="2210" y="433"/>
                  </a:lnTo>
                  <a:lnTo>
                    <a:pt x="2206" y="439"/>
                  </a:lnTo>
                  <a:lnTo>
                    <a:pt x="2204" y="443"/>
                  </a:lnTo>
                  <a:lnTo>
                    <a:pt x="2203" y="445"/>
                  </a:lnTo>
                  <a:lnTo>
                    <a:pt x="2187" y="445"/>
                  </a:lnTo>
                  <a:lnTo>
                    <a:pt x="2179" y="405"/>
                  </a:lnTo>
                  <a:lnTo>
                    <a:pt x="2163" y="386"/>
                  </a:lnTo>
                  <a:lnTo>
                    <a:pt x="2208" y="381"/>
                  </a:lnTo>
                  <a:lnTo>
                    <a:pt x="2263" y="318"/>
                  </a:lnTo>
                  <a:lnTo>
                    <a:pt x="2280" y="301"/>
                  </a:lnTo>
                  <a:lnTo>
                    <a:pt x="2294" y="285"/>
                  </a:lnTo>
                  <a:lnTo>
                    <a:pt x="2303" y="271"/>
                  </a:lnTo>
                  <a:lnTo>
                    <a:pt x="2310" y="259"/>
                  </a:lnTo>
                  <a:lnTo>
                    <a:pt x="2314" y="250"/>
                  </a:lnTo>
                  <a:lnTo>
                    <a:pt x="2318" y="243"/>
                  </a:lnTo>
                  <a:lnTo>
                    <a:pt x="2319" y="239"/>
                  </a:lnTo>
                  <a:lnTo>
                    <a:pt x="2319" y="237"/>
                  </a:lnTo>
                  <a:lnTo>
                    <a:pt x="2322" y="190"/>
                  </a:lnTo>
                  <a:lnTo>
                    <a:pt x="2326" y="175"/>
                  </a:lnTo>
                  <a:lnTo>
                    <a:pt x="2326" y="163"/>
                  </a:lnTo>
                  <a:lnTo>
                    <a:pt x="2324" y="150"/>
                  </a:lnTo>
                  <a:lnTo>
                    <a:pt x="2320" y="140"/>
                  </a:lnTo>
                  <a:lnTo>
                    <a:pt x="2313" y="129"/>
                  </a:lnTo>
                  <a:lnTo>
                    <a:pt x="2306" y="120"/>
                  </a:lnTo>
                  <a:lnTo>
                    <a:pt x="2297" y="113"/>
                  </a:lnTo>
                  <a:lnTo>
                    <a:pt x="2287" y="106"/>
                  </a:lnTo>
                  <a:lnTo>
                    <a:pt x="2276" y="102"/>
                  </a:lnTo>
                  <a:lnTo>
                    <a:pt x="2267" y="101"/>
                  </a:lnTo>
                  <a:lnTo>
                    <a:pt x="2258" y="102"/>
                  </a:lnTo>
                  <a:lnTo>
                    <a:pt x="2249" y="104"/>
                  </a:lnTo>
                  <a:lnTo>
                    <a:pt x="2239" y="109"/>
                  </a:lnTo>
                  <a:lnTo>
                    <a:pt x="2229" y="113"/>
                  </a:lnTo>
                  <a:lnTo>
                    <a:pt x="2219" y="120"/>
                  </a:lnTo>
                  <a:lnTo>
                    <a:pt x="2208" y="126"/>
                  </a:lnTo>
                  <a:lnTo>
                    <a:pt x="2196" y="131"/>
                  </a:lnTo>
                  <a:lnTo>
                    <a:pt x="2186" y="134"/>
                  </a:lnTo>
                  <a:lnTo>
                    <a:pt x="2175" y="136"/>
                  </a:lnTo>
                  <a:lnTo>
                    <a:pt x="2167" y="137"/>
                  </a:lnTo>
                  <a:lnTo>
                    <a:pt x="2160" y="139"/>
                  </a:lnTo>
                  <a:lnTo>
                    <a:pt x="2156" y="137"/>
                  </a:lnTo>
                  <a:lnTo>
                    <a:pt x="2152" y="137"/>
                  </a:lnTo>
                  <a:lnTo>
                    <a:pt x="2151" y="137"/>
                  </a:lnTo>
                  <a:lnTo>
                    <a:pt x="2148" y="102"/>
                  </a:lnTo>
                  <a:lnTo>
                    <a:pt x="2135" y="90"/>
                  </a:lnTo>
                  <a:lnTo>
                    <a:pt x="2155" y="39"/>
                  </a:lnTo>
                  <a:lnTo>
                    <a:pt x="2156" y="38"/>
                  </a:lnTo>
                  <a:lnTo>
                    <a:pt x="2160" y="36"/>
                  </a:lnTo>
                  <a:lnTo>
                    <a:pt x="2164" y="34"/>
                  </a:lnTo>
                  <a:lnTo>
                    <a:pt x="2168" y="29"/>
                  </a:lnTo>
                  <a:lnTo>
                    <a:pt x="2171" y="25"/>
                  </a:lnTo>
                  <a:lnTo>
                    <a:pt x="2171" y="20"/>
                  </a:lnTo>
                  <a:lnTo>
                    <a:pt x="2165" y="13"/>
                  </a:lnTo>
                  <a:lnTo>
                    <a:pt x="2155" y="6"/>
                  </a:lnTo>
                  <a:lnTo>
                    <a:pt x="2142" y="1"/>
                  </a:lnTo>
                  <a:lnTo>
                    <a:pt x="2129" y="0"/>
                  </a:lnTo>
                  <a:lnTo>
                    <a:pt x="2117" y="1"/>
                  </a:lnTo>
                  <a:lnTo>
                    <a:pt x="2106" y="5"/>
                  </a:lnTo>
                  <a:lnTo>
                    <a:pt x="2097" y="11"/>
                  </a:lnTo>
                  <a:lnTo>
                    <a:pt x="2089" y="17"/>
                  </a:lnTo>
                  <a:lnTo>
                    <a:pt x="2083" y="24"/>
                  </a:lnTo>
                  <a:lnTo>
                    <a:pt x="2079" y="31"/>
                  </a:lnTo>
                  <a:lnTo>
                    <a:pt x="2074" y="39"/>
                  </a:lnTo>
                  <a:lnTo>
                    <a:pt x="2066" y="49"/>
                  </a:lnTo>
                  <a:lnTo>
                    <a:pt x="2057" y="62"/>
                  </a:lnTo>
                  <a:lnTo>
                    <a:pt x="2047" y="74"/>
                  </a:lnTo>
                  <a:lnTo>
                    <a:pt x="2036" y="87"/>
                  </a:lnTo>
                  <a:lnTo>
                    <a:pt x="2027" y="97"/>
                  </a:lnTo>
                  <a:lnTo>
                    <a:pt x="2021" y="104"/>
                  </a:lnTo>
                  <a:lnTo>
                    <a:pt x="2019" y="106"/>
                  </a:lnTo>
                  <a:lnTo>
                    <a:pt x="2027" y="123"/>
                  </a:lnTo>
                  <a:lnTo>
                    <a:pt x="2011" y="150"/>
                  </a:lnTo>
                  <a:lnTo>
                    <a:pt x="1975" y="134"/>
                  </a:lnTo>
                  <a:lnTo>
                    <a:pt x="1966" y="134"/>
                  </a:lnTo>
                  <a:lnTo>
                    <a:pt x="1968" y="141"/>
                  </a:lnTo>
                  <a:lnTo>
                    <a:pt x="1975" y="149"/>
                  </a:lnTo>
                  <a:lnTo>
                    <a:pt x="1980" y="154"/>
                  </a:lnTo>
                  <a:lnTo>
                    <a:pt x="2032" y="194"/>
                  </a:lnTo>
                  <a:lnTo>
                    <a:pt x="2032" y="195"/>
                  </a:lnTo>
                  <a:lnTo>
                    <a:pt x="2032" y="198"/>
                  </a:lnTo>
                  <a:lnTo>
                    <a:pt x="2033" y="203"/>
                  </a:lnTo>
                  <a:lnTo>
                    <a:pt x="2033" y="209"/>
                  </a:lnTo>
                  <a:lnTo>
                    <a:pt x="2033" y="216"/>
                  </a:lnTo>
                  <a:lnTo>
                    <a:pt x="2033" y="225"/>
                  </a:lnTo>
                  <a:lnTo>
                    <a:pt x="2033" y="233"/>
                  </a:lnTo>
                  <a:lnTo>
                    <a:pt x="2032" y="242"/>
                  </a:lnTo>
                  <a:lnTo>
                    <a:pt x="2029" y="250"/>
                  </a:lnTo>
                  <a:lnTo>
                    <a:pt x="2025" y="255"/>
                  </a:lnTo>
                  <a:lnTo>
                    <a:pt x="2020" y="257"/>
                  </a:lnTo>
                  <a:lnTo>
                    <a:pt x="2014" y="256"/>
                  </a:lnTo>
                  <a:lnTo>
                    <a:pt x="2009" y="252"/>
                  </a:lnTo>
                  <a:lnTo>
                    <a:pt x="2003" y="245"/>
                  </a:lnTo>
                  <a:lnTo>
                    <a:pt x="1996" y="235"/>
                  </a:lnTo>
                  <a:lnTo>
                    <a:pt x="1991" y="221"/>
                  </a:lnTo>
                  <a:lnTo>
                    <a:pt x="1986" y="208"/>
                  </a:lnTo>
                  <a:lnTo>
                    <a:pt x="1978" y="197"/>
                  </a:lnTo>
                  <a:lnTo>
                    <a:pt x="1966" y="189"/>
                  </a:lnTo>
                  <a:lnTo>
                    <a:pt x="1955" y="185"/>
                  </a:lnTo>
                  <a:lnTo>
                    <a:pt x="1941" y="181"/>
                  </a:lnTo>
                  <a:lnTo>
                    <a:pt x="1926" y="180"/>
                  </a:lnTo>
                  <a:lnTo>
                    <a:pt x="1911" y="180"/>
                  </a:lnTo>
                  <a:lnTo>
                    <a:pt x="1896" y="182"/>
                  </a:lnTo>
                  <a:lnTo>
                    <a:pt x="1882" y="183"/>
                  </a:lnTo>
                  <a:lnTo>
                    <a:pt x="1872" y="183"/>
                  </a:lnTo>
                  <a:lnTo>
                    <a:pt x="1865" y="181"/>
                  </a:lnTo>
                  <a:lnTo>
                    <a:pt x="1859" y="178"/>
                  </a:lnTo>
                  <a:lnTo>
                    <a:pt x="1856" y="173"/>
                  </a:lnTo>
                  <a:lnTo>
                    <a:pt x="1854" y="170"/>
                  </a:lnTo>
                  <a:lnTo>
                    <a:pt x="1852" y="167"/>
                  </a:lnTo>
                  <a:lnTo>
                    <a:pt x="1852" y="166"/>
                  </a:lnTo>
                  <a:lnTo>
                    <a:pt x="1850" y="167"/>
                  </a:lnTo>
                  <a:lnTo>
                    <a:pt x="1845" y="170"/>
                  </a:lnTo>
                  <a:lnTo>
                    <a:pt x="1837" y="173"/>
                  </a:lnTo>
                  <a:lnTo>
                    <a:pt x="1829" y="178"/>
                  </a:lnTo>
                  <a:lnTo>
                    <a:pt x="1820" y="182"/>
                  </a:lnTo>
                  <a:lnTo>
                    <a:pt x="1811" y="188"/>
                  </a:lnTo>
                  <a:lnTo>
                    <a:pt x="1804" y="194"/>
                  </a:lnTo>
                  <a:lnTo>
                    <a:pt x="1800" y="198"/>
                  </a:lnTo>
                  <a:lnTo>
                    <a:pt x="1796" y="203"/>
                  </a:lnTo>
                  <a:lnTo>
                    <a:pt x="1790" y="208"/>
                  </a:lnTo>
                  <a:lnTo>
                    <a:pt x="1785" y="212"/>
                  </a:lnTo>
                  <a:lnTo>
                    <a:pt x="1778" y="217"/>
                  </a:lnTo>
                  <a:lnTo>
                    <a:pt x="1770" y="221"/>
                  </a:lnTo>
                  <a:lnTo>
                    <a:pt x="1760" y="225"/>
                  </a:lnTo>
                  <a:lnTo>
                    <a:pt x="1750" y="227"/>
                  </a:lnTo>
                  <a:lnTo>
                    <a:pt x="1740" y="229"/>
                  </a:lnTo>
                  <a:lnTo>
                    <a:pt x="1729" y="235"/>
                  </a:lnTo>
                  <a:lnTo>
                    <a:pt x="1719" y="245"/>
                  </a:lnTo>
                  <a:lnTo>
                    <a:pt x="1710" y="260"/>
                  </a:lnTo>
                  <a:lnTo>
                    <a:pt x="1701" y="277"/>
                  </a:lnTo>
                  <a:lnTo>
                    <a:pt x="1693" y="294"/>
                  </a:lnTo>
                  <a:lnTo>
                    <a:pt x="1687" y="308"/>
                  </a:lnTo>
                  <a:lnTo>
                    <a:pt x="1683" y="318"/>
                  </a:lnTo>
                  <a:lnTo>
                    <a:pt x="1682" y="321"/>
                  </a:lnTo>
                  <a:lnTo>
                    <a:pt x="1679" y="329"/>
                  </a:lnTo>
                  <a:lnTo>
                    <a:pt x="1674" y="336"/>
                  </a:lnTo>
                  <a:lnTo>
                    <a:pt x="1669" y="342"/>
                  </a:lnTo>
                  <a:lnTo>
                    <a:pt x="1662" y="348"/>
                  </a:lnTo>
                  <a:lnTo>
                    <a:pt x="1655" y="352"/>
                  </a:lnTo>
                  <a:lnTo>
                    <a:pt x="1648" y="357"/>
                  </a:lnTo>
                  <a:lnTo>
                    <a:pt x="1641" y="360"/>
                  </a:lnTo>
                  <a:lnTo>
                    <a:pt x="1636" y="364"/>
                  </a:lnTo>
                  <a:lnTo>
                    <a:pt x="1632" y="368"/>
                  </a:lnTo>
                  <a:lnTo>
                    <a:pt x="1633" y="374"/>
                  </a:lnTo>
                  <a:lnTo>
                    <a:pt x="1636" y="382"/>
                  </a:lnTo>
                  <a:lnTo>
                    <a:pt x="1639" y="391"/>
                  </a:lnTo>
                  <a:lnTo>
                    <a:pt x="1637" y="396"/>
                  </a:lnTo>
                  <a:lnTo>
                    <a:pt x="1634" y="401"/>
                  </a:lnTo>
                  <a:lnTo>
                    <a:pt x="1627" y="405"/>
                  </a:lnTo>
                  <a:lnTo>
                    <a:pt x="1619" y="409"/>
                  </a:lnTo>
                  <a:lnTo>
                    <a:pt x="1608" y="413"/>
                  </a:lnTo>
                  <a:lnTo>
                    <a:pt x="1595" y="418"/>
                  </a:lnTo>
                  <a:lnTo>
                    <a:pt x="1579" y="422"/>
                  </a:lnTo>
                  <a:lnTo>
                    <a:pt x="1560" y="427"/>
                  </a:lnTo>
                  <a:lnTo>
                    <a:pt x="1544" y="435"/>
                  </a:lnTo>
                  <a:lnTo>
                    <a:pt x="1534" y="449"/>
                  </a:lnTo>
                  <a:lnTo>
                    <a:pt x="1527" y="466"/>
                  </a:lnTo>
                  <a:lnTo>
                    <a:pt x="1525" y="486"/>
                  </a:lnTo>
                  <a:lnTo>
                    <a:pt x="1525" y="504"/>
                  </a:lnTo>
                  <a:lnTo>
                    <a:pt x="1526" y="521"/>
                  </a:lnTo>
                  <a:lnTo>
                    <a:pt x="1527" y="535"/>
                  </a:lnTo>
                  <a:lnTo>
                    <a:pt x="1528" y="543"/>
                  </a:lnTo>
                  <a:lnTo>
                    <a:pt x="1531" y="547"/>
                  </a:lnTo>
                  <a:lnTo>
                    <a:pt x="1535" y="550"/>
                  </a:lnTo>
                  <a:lnTo>
                    <a:pt x="1541" y="551"/>
                  </a:lnTo>
                  <a:lnTo>
                    <a:pt x="1548" y="552"/>
                  </a:lnTo>
                  <a:lnTo>
                    <a:pt x="1555" y="553"/>
                  </a:lnTo>
                  <a:lnTo>
                    <a:pt x="1560" y="553"/>
                  </a:lnTo>
                  <a:lnTo>
                    <a:pt x="1565" y="553"/>
                  </a:lnTo>
                  <a:lnTo>
                    <a:pt x="1566" y="553"/>
                  </a:lnTo>
                  <a:lnTo>
                    <a:pt x="1566" y="559"/>
                  </a:lnTo>
                  <a:lnTo>
                    <a:pt x="1570" y="565"/>
                  </a:lnTo>
                  <a:lnTo>
                    <a:pt x="1575" y="572"/>
                  </a:lnTo>
                  <a:lnTo>
                    <a:pt x="1582" y="578"/>
                  </a:lnTo>
                  <a:lnTo>
                    <a:pt x="1589" y="583"/>
                  </a:lnTo>
                  <a:lnTo>
                    <a:pt x="1595" y="588"/>
                  </a:lnTo>
                  <a:lnTo>
                    <a:pt x="1600" y="591"/>
                  </a:lnTo>
                  <a:lnTo>
                    <a:pt x="1601" y="592"/>
                  </a:lnTo>
                  <a:lnTo>
                    <a:pt x="1601" y="687"/>
                  </a:lnTo>
                  <a:lnTo>
                    <a:pt x="1595" y="701"/>
                  </a:lnTo>
                  <a:lnTo>
                    <a:pt x="1593" y="712"/>
                  </a:lnTo>
                  <a:lnTo>
                    <a:pt x="1596" y="723"/>
                  </a:lnTo>
                  <a:lnTo>
                    <a:pt x="1601" y="732"/>
                  </a:lnTo>
                  <a:lnTo>
                    <a:pt x="1606" y="740"/>
                  </a:lnTo>
                  <a:lnTo>
                    <a:pt x="1612" y="744"/>
                  </a:lnTo>
                  <a:lnTo>
                    <a:pt x="1616" y="748"/>
                  </a:lnTo>
                  <a:lnTo>
                    <a:pt x="1618" y="749"/>
                  </a:lnTo>
                  <a:lnTo>
                    <a:pt x="1618" y="760"/>
                  </a:lnTo>
                  <a:lnTo>
                    <a:pt x="1596" y="758"/>
                  </a:lnTo>
                  <a:lnTo>
                    <a:pt x="1589" y="755"/>
                  </a:lnTo>
                  <a:lnTo>
                    <a:pt x="1583" y="750"/>
                  </a:lnTo>
                  <a:lnTo>
                    <a:pt x="1577" y="744"/>
                  </a:lnTo>
                  <a:lnTo>
                    <a:pt x="1571" y="737"/>
                  </a:lnTo>
                  <a:lnTo>
                    <a:pt x="1565" y="730"/>
                  </a:lnTo>
                  <a:lnTo>
                    <a:pt x="1562" y="723"/>
                  </a:lnTo>
                  <a:lnTo>
                    <a:pt x="1559" y="717"/>
                  </a:lnTo>
                  <a:lnTo>
                    <a:pt x="1558" y="711"/>
                  </a:lnTo>
                  <a:lnTo>
                    <a:pt x="1559" y="702"/>
                  </a:lnTo>
                  <a:lnTo>
                    <a:pt x="1562" y="692"/>
                  </a:lnTo>
                  <a:lnTo>
                    <a:pt x="1562" y="686"/>
                  </a:lnTo>
                  <a:lnTo>
                    <a:pt x="1557" y="679"/>
                  </a:lnTo>
                  <a:lnTo>
                    <a:pt x="1550" y="674"/>
                  </a:lnTo>
                  <a:lnTo>
                    <a:pt x="1547" y="671"/>
                  </a:lnTo>
                  <a:lnTo>
                    <a:pt x="1546" y="666"/>
                  </a:lnTo>
                  <a:lnTo>
                    <a:pt x="1550" y="659"/>
                  </a:lnTo>
                  <a:lnTo>
                    <a:pt x="1554" y="655"/>
                  </a:lnTo>
                  <a:lnTo>
                    <a:pt x="1557" y="650"/>
                  </a:lnTo>
                  <a:lnTo>
                    <a:pt x="1560" y="645"/>
                  </a:lnTo>
                  <a:lnTo>
                    <a:pt x="1564" y="641"/>
                  </a:lnTo>
                  <a:lnTo>
                    <a:pt x="1566" y="635"/>
                  </a:lnTo>
                  <a:lnTo>
                    <a:pt x="1569" y="629"/>
                  </a:lnTo>
                  <a:lnTo>
                    <a:pt x="1571" y="622"/>
                  </a:lnTo>
                  <a:lnTo>
                    <a:pt x="1573" y="613"/>
                  </a:lnTo>
                  <a:lnTo>
                    <a:pt x="1574" y="605"/>
                  </a:lnTo>
                  <a:lnTo>
                    <a:pt x="1573" y="599"/>
                  </a:lnTo>
                  <a:lnTo>
                    <a:pt x="1571" y="596"/>
                  </a:lnTo>
                  <a:lnTo>
                    <a:pt x="1567" y="594"/>
                  </a:lnTo>
                  <a:lnTo>
                    <a:pt x="1563" y="592"/>
                  </a:lnTo>
                  <a:lnTo>
                    <a:pt x="1557" y="592"/>
                  </a:lnTo>
                  <a:lnTo>
                    <a:pt x="1549" y="592"/>
                  </a:lnTo>
                  <a:lnTo>
                    <a:pt x="1541" y="591"/>
                  </a:lnTo>
                  <a:lnTo>
                    <a:pt x="1528" y="587"/>
                  </a:lnTo>
                  <a:lnTo>
                    <a:pt x="1523" y="582"/>
                  </a:lnTo>
                  <a:lnTo>
                    <a:pt x="1519" y="578"/>
                  </a:lnTo>
                  <a:lnTo>
                    <a:pt x="1512" y="576"/>
                  </a:lnTo>
                  <a:lnTo>
                    <a:pt x="1506" y="576"/>
                  </a:lnTo>
                  <a:lnTo>
                    <a:pt x="1500" y="575"/>
                  </a:lnTo>
                  <a:lnTo>
                    <a:pt x="1490" y="573"/>
                  </a:lnTo>
                  <a:lnTo>
                    <a:pt x="1482" y="570"/>
                  </a:lnTo>
                  <a:lnTo>
                    <a:pt x="1473" y="566"/>
                  </a:lnTo>
                  <a:lnTo>
                    <a:pt x="1464" y="561"/>
                  </a:lnTo>
                  <a:lnTo>
                    <a:pt x="1457" y="556"/>
                  </a:lnTo>
                  <a:lnTo>
                    <a:pt x="1451" y="551"/>
                  </a:lnTo>
                  <a:lnTo>
                    <a:pt x="1443" y="547"/>
                  </a:lnTo>
                  <a:lnTo>
                    <a:pt x="1438" y="551"/>
                  </a:lnTo>
                  <a:lnTo>
                    <a:pt x="1432" y="558"/>
                  </a:lnTo>
                  <a:lnTo>
                    <a:pt x="1425" y="561"/>
                  </a:lnTo>
                  <a:lnTo>
                    <a:pt x="1421" y="559"/>
                  </a:lnTo>
                  <a:lnTo>
                    <a:pt x="1419" y="553"/>
                  </a:lnTo>
                  <a:lnTo>
                    <a:pt x="1418" y="545"/>
                  </a:lnTo>
                  <a:lnTo>
                    <a:pt x="1417" y="536"/>
                  </a:lnTo>
                  <a:lnTo>
                    <a:pt x="1416" y="527"/>
                  </a:lnTo>
                  <a:lnTo>
                    <a:pt x="1416" y="516"/>
                  </a:lnTo>
                  <a:lnTo>
                    <a:pt x="1416" y="506"/>
                  </a:lnTo>
                  <a:lnTo>
                    <a:pt x="1415" y="497"/>
                  </a:lnTo>
                  <a:lnTo>
                    <a:pt x="1412" y="490"/>
                  </a:lnTo>
                  <a:lnTo>
                    <a:pt x="1408" y="486"/>
                  </a:lnTo>
                  <a:lnTo>
                    <a:pt x="1402" y="483"/>
                  </a:lnTo>
                  <a:lnTo>
                    <a:pt x="1395" y="483"/>
                  </a:lnTo>
                  <a:lnTo>
                    <a:pt x="1388" y="483"/>
                  </a:lnTo>
                  <a:lnTo>
                    <a:pt x="1382" y="484"/>
                  </a:lnTo>
                  <a:lnTo>
                    <a:pt x="1378" y="486"/>
                  </a:lnTo>
                  <a:lnTo>
                    <a:pt x="1377" y="486"/>
                  </a:lnTo>
                  <a:lnTo>
                    <a:pt x="1370" y="487"/>
                  </a:lnTo>
                  <a:lnTo>
                    <a:pt x="1365" y="491"/>
                  </a:lnTo>
                  <a:lnTo>
                    <a:pt x="1364" y="496"/>
                  </a:lnTo>
                  <a:lnTo>
                    <a:pt x="1363" y="503"/>
                  </a:lnTo>
                  <a:lnTo>
                    <a:pt x="1364" y="510"/>
                  </a:lnTo>
                  <a:lnTo>
                    <a:pt x="1365" y="518"/>
                  </a:lnTo>
                  <a:lnTo>
                    <a:pt x="1367" y="525"/>
                  </a:lnTo>
                  <a:lnTo>
                    <a:pt x="1369" y="530"/>
                  </a:lnTo>
                  <a:lnTo>
                    <a:pt x="1371" y="536"/>
                  </a:lnTo>
                  <a:lnTo>
                    <a:pt x="1373" y="543"/>
                  </a:lnTo>
                  <a:lnTo>
                    <a:pt x="1374" y="550"/>
                  </a:lnTo>
                  <a:lnTo>
                    <a:pt x="1375" y="556"/>
                  </a:lnTo>
                  <a:lnTo>
                    <a:pt x="1374" y="563"/>
                  </a:lnTo>
                  <a:lnTo>
                    <a:pt x="1372" y="567"/>
                  </a:lnTo>
                  <a:lnTo>
                    <a:pt x="1367" y="573"/>
                  </a:lnTo>
                  <a:lnTo>
                    <a:pt x="1359" y="576"/>
                  </a:lnTo>
                  <a:lnTo>
                    <a:pt x="1350" y="581"/>
                  </a:lnTo>
                  <a:lnTo>
                    <a:pt x="1343" y="588"/>
                  </a:lnTo>
                  <a:lnTo>
                    <a:pt x="1339" y="595"/>
                  </a:lnTo>
                  <a:lnTo>
                    <a:pt x="1335" y="603"/>
                  </a:lnTo>
                  <a:lnTo>
                    <a:pt x="1333" y="612"/>
                  </a:lnTo>
                  <a:lnTo>
                    <a:pt x="1333" y="620"/>
                  </a:lnTo>
                  <a:lnTo>
                    <a:pt x="1334" y="627"/>
                  </a:lnTo>
                  <a:lnTo>
                    <a:pt x="1335" y="633"/>
                  </a:lnTo>
                  <a:lnTo>
                    <a:pt x="1341" y="641"/>
                  </a:lnTo>
                  <a:lnTo>
                    <a:pt x="1349" y="646"/>
                  </a:lnTo>
                  <a:lnTo>
                    <a:pt x="1356" y="653"/>
                  </a:lnTo>
                  <a:lnTo>
                    <a:pt x="1357" y="663"/>
                  </a:lnTo>
                  <a:lnTo>
                    <a:pt x="1356" y="668"/>
                  </a:lnTo>
                  <a:lnTo>
                    <a:pt x="1356" y="674"/>
                  </a:lnTo>
                  <a:lnTo>
                    <a:pt x="1355" y="680"/>
                  </a:lnTo>
                  <a:lnTo>
                    <a:pt x="1354" y="686"/>
                  </a:lnTo>
                  <a:lnTo>
                    <a:pt x="1352" y="690"/>
                  </a:lnTo>
                  <a:lnTo>
                    <a:pt x="1350" y="696"/>
                  </a:lnTo>
                  <a:lnTo>
                    <a:pt x="1347" y="701"/>
                  </a:lnTo>
                  <a:lnTo>
                    <a:pt x="1343" y="705"/>
                  </a:lnTo>
                  <a:lnTo>
                    <a:pt x="1339" y="712"/>
                  </a:lnTo>
                  <a:lnTo>
                    <a:pt x="1336" y="723"/>
                  </a:lnTo>
                  <a:lnTo>
                    <a:pt x="1334" y="738"/>
                  </a:lnTo>
                  <a:lnTo>
                    <a:pt x="1333" y="755"/>
                  </a:lnTo>
                  <a:lnTo>
                    <a:pt x="1333" y="769"/>
                  </a:lnTo>
                  <a:lnTo>
                    <a:pt x="1333" y="782"/>
                  </a:lnTo>
                  <a:lnTo>
                    <a:pt x="1333" y="791"/>
                  </a:lnTo>
                  <a:lnTo>
                    <a:pt x="1333" y="795"/>
                  </a:lnTo>
                  <a:lnTo>
                    <a:pt x="1363" y="796"/>
                  </a:lnTo>
                  <a:lnTo>
                    <a:pt x="1392" y="779"/>
                  </a:lnTo>
                  <a:lnTo>
                    <a:pt x="1403" y="775"/>
                  </a:lnTo>
                  <a:lnTo>
                    <a:pt x="1413" y="775"/>
                  </a:lnTo>
                  <a:lnTo>
                    <a:pt x="1421" y="779"/>
                  </a:lnTo>
                  <a:lnTo>
                    <a:pt x="1427" y="784"/>
                  </a:lnTo>
                  <a:lnTo>
                    <a:pt x="1433" y="791"/>
                  </a:lnTo>
                  <a:lnTo>
                    <a:pt x="1436" y="797"/>
                  </a:lnTo>
                  <a:lnTo>
                    <a:pt x="1438" y="802"/>
                  </a:lnTo>
                  <a:lnTo>
                    <a:pt x="1439" y="803"/>
                  </a:lnTo>
                  <a:lnTo>
                    <a:pt x="1440" y="805"/>
                  </a:lnTo>
                  <a:lnTo>
                    <a:pt x="1441" y="811"/>
                  </a:lnTo>
                  <a:lnTo>
                    <a:pt x="1444" y="819"/>
                  </a:lnTo>
                  <a:lnTo>
                    <a:pt x="1447" y="829"/>
                  </a:lnTo>
                  <a:lnTo>
                    <a:pt x="1450" y="841"/>
                  </a:lnTo>
                  <a:lnTo>
                    <a:pt x="1454" y="852"/>
                  </a:lnTo>
                  <a:lnTo>
                    <a:pt x="1456" y="864"/>
                  </a:lnTo>
                  <a:lnTo>
                    <a:pt x="1457" y="874"/>
                  </a:lnTo>
                  <a:lnTo>
                    <a:pt x="1462" y="889"/>
                  </a:lnTo>
                  <a:lnTo>
                    <a:pt x="1469" y="895"/>
                  </a:lnTo>
                  <a:lnTo>
                    <a:pt x="1475" y="896"/>
                  </a:lnTo>
                  <a:lnTo>
                    <a:pt x="1479" y="896"/>
                  </a:lnTo>
                  <a:lnTo>
                    <a:pt x="1482" y="895"/>
                  </a:lnTo>
                  <a:lnTo>
                    <a:pt x="1490" y="894"/>
                  </a:lnTo>
                  <a:lnTo>
                    <a:pt x="1501" y="895"/>
                  </a:lnTo>
                  <a:lnTo>
                    <a:pt x="1509" y="900"/>
                  </a:lnTo>
                  <a:lnTo>
                    <a:pt x="1512" y="904"/>
                  </a:lnTo>
                  <a:lnTo>
                    <a:pt x="1518" y="907"/>
                  </a:lnTo>
                  <a:lnTo>
                    <a:pt x="1524" y="910"/>
                  </a:lnTo>
                  <a:lnTo>
                    <a:pt x="1529" y="912"/>
                  </a:lnTo>
                  <a:lnTo>
                    <a:pt x="1535" y="913"/>
                  </a:lnTo>
                  <a:lnTo>
                    <a:pt x="1540" y="914"/>
                  </a:lnTo>
                  <a:lnTo>
                    <a:pt x="1543" y="914"/>
                  </a:lnTo>
                  <a:lnTo>
                    <a:pt x="1544" y="914"/>
                  </a:lnTo>
                  <a:lnTo>
                    <a:pt x="1541" y="920"/>
                  </a:lnTo>
                  <a:lnTo>
                    <a:pt x="1536" y="925"/>
                  </a:lnTo>
                  <a:lnTo>
                    <a:pt x="1529" y="929"/>
                  </a:lnTo>
                  <a:lnTo>
                    <a:pt x="1524" y="931"/>
                  </a:lnTo>
                  <a:lnTo>
                    <a:pt x="1517" y="934"/>
                  </a:lnTo>
                  <a:lnTo>
                    <a:pt x="1511" y="935"/>
                  </a:lnTo>
                  <a:lnTo>
                    <a:pt x="1508" y="936"/>
                  </a:lnTo>
                  <a:lnTo>
                    <a:pt x="1506" y="936"/>
                  </a:lnTo>
                  <a:lnTo>
                    <a:pt x="1502" y="936"/>
                  </a:lnTo>
                  <a:lnTo>
                    <a:pt x="1497" y="940"/>
                  </a:lnTo>
                  <a:lnTo>
                    <a:pt x="1493" y="943"/>
                  </a:lnTo>
                  <a:lnTo>
                    <a:pt x="1490" y="949"/>
                  </a:lnTo>
                  <a:lnTo>
                    <a:pt x="1488" y="954"/>
                  </a:lnTo>
                  <a:lnTo>
                    <a:pt x="1487" y="960"/>
                  </a:lnTo>
                  <a:lnTo>
                    <a:pt x="1488" y="965"/>
                  </a:lnTo>
                  <a:lnTo>
                    <a:pt x="1490" y="969"/>
                  </a:lnTo>
                  <a:lnTo>
                    <a:pt x="1494" y="975"/>
                  </a:lnTo>
                  <a:lnTo>
                    <a:pt x="1496" y="982"/>
                  </a:lnTo>
                  <a:lnTo>
                    <a:pt x="1498" y="991"/>
                  </a:lnTo>
                  <a:lnTo>
                    <a:pt x="1500" y="1002"/>
                  </a:lnTo>
                  <a:lnTo>
                    <a:pt x="1501" y="1012"/>
                  </a:lnTo>
                  <a:lnTo>
                    <a:pt x="1500" y="1021"/>
                  </a:lnTo>
                  <a:lnTo>
                    <a:pt x="1500" y="1029"/>
                  </a:lnTo>
                  <a:lnTo>
                    <a:pt x="1497" y="1036"/>
                  </a:lnTo>
                  <a:lnTo>
                    <a:pt x="1490" y="1042"/>
                  </a:lnTo>
                  <a:lnTo>
                    <a:pt x="1481" y="1041"/>
                  </a:lnTo>
                  <a:lnTo>
                    <a:pt x="1474" y="1031"/>
                  </a:lnTo>
                  <a:lnTo>
                    <a:pt x="1471" y="1018"/>
                  </a:lnTo>
                  <a:lnTo>
                    <a:pt x="1470" y="1008"/>
                  </a:lnTo>
                  <a:lnTo>
                    <a:pt x="1467" y="999"/>
                  </a:lnTo>
                  <a:lnTo>
                    <a:pt x="1465" y="989"/>
                  </a:lnTo>
                  <a:lnTo>
                    <a:pt x="1460" y="979"/>
                  </a:lnTo>
                  <a:lnTo>
                    <a:pt x="1457" y="968"/>
                  </a:lnTo>
                  <a:lnTo>
                    <a:pt x="1452" y="960"/>
                  </a:lnTo>
                  <a:lnTo>
                    <a:pt x="1449" y="952"/>
                  </a:lnTo>
                  <a:lnTo>
                    <a:pt x="1447" y="948"/>
                  </a:lnTo>
                  <a:lnTo>
                    <a:pt x="1442" y="944"/>
                  </a:lnTo>
                  <a:lnTo>
                    <a:pt x="1435" y="948"/>
                  </a:lnTo>
                  <a:lnTo>
                    <a:pt x="1431" y="953"/>
                  </a:lnTo>
                  <a:lnTo>
                    <a:pt x="1427" y="960"/>
                  </a:lnTo>
                  <a:lnTo>
                    <a:pt x="1425" y="967"/>
                  </a:lnTo>
                  <a:lnTo>
                    <a:pt x="1420" y="976"/>
                  </a:lnTo>
                  <a:lnTo>
                    <a:pt x="1415" y="983"/>
                  </a:lnTo>
                  <a:lnTo>
                    <a:pt x="1406" y="985"/>
                  </a:lnTo>
                  <a:lnTo>
                    <a:pt x="1402" y="983"/>
                  </a:lnTo>
                  <a:lnTo>
                    <a:pt x="1402" y="976"/>
                  </a:lnTo>
                  <a:lnTo>
                    <a:pt x="1405" y="971"/>
                  </a:lnTo>
                  <a:lnTo>
                    <a:pt x="1406" y="968"/>
                  </a:lnTo>
                  <a:lnTo>
                    <a:pt x="1411" y="954"/>
                  </a:lnTo>
                  <a:lnTo>
                    <a:pt x="1415" y="934"/>
                  </a:lnTo>
                  <a:lnTo>
                    <a:pt x="1417" y="907"/>
                  </a:lnTo>
                  <a:lnTo>
                    <a:pt x="1418" y="881"/>
                  </a:lnTo>
                  <a:lnTo>
                    <a:pt x="1418" y="854"/>
                  </a:lnTo>
                  <a:lnTo>
                    <a:pt x="1418" y="831"/>
                  </a:lnTo>
                  <a:lnTo>
                    <a:pt x="1417" y="817"/>
                  </a:lnTo>
                  <a:lnTo>
                    <a:pt x="1417" y="811"/>
                  </a:lnTo>
                  <a:lnTo>
                    <a:pt x="1409" y="792"/>
                  </a:lnTo>
                  <a:lnTo>
                    <a:pt x="1393" y="811"/>
                  </a:lnTo>
                  <a:lnTo>
                    <a:pt x="1392" y="812"/>
                  </a:lnTo>
                  <a:lnTo>
                    <a:pt x="1387" y="815"/>
                  </a:lnTo>
                  <a:lnTo>
                    <a:pt x="1379" y="818"/>
                  </a:lnTo>
                  <a:lnTo>
                    <a:pt x="1369" y="818"/>
                  </a:lnTo>
                  <a:lnTo>
                    <a:pt x="1359" y="820"/>
                  </a:lnTo>
                  <a:lnTo>
                    <a:pt x="1354" y="826"/>
                  </a:lnTo>
                  <a:lnTo>
                    <a:pt x="1350" y="831"/>
                  </a:lnTo>
                  <a:lnTo>
                    <a:pt x="1349" y="834"/>
                  </a:lnTo>
                  <a:lnTo>
                    <a:pt x="1349" y="837"/>
                  </a:lnTo>
                  <a:lnTo>
                    <a:pt x="1349" y="846"/>
                  </a:lnTo>
                  <a:lnTo>
                    <a:pt x="1349" y="859"/>
                  </a:lnTo>
                  <a:lnTo>
                    <a:pt x="1349" y="875"/>
                  </a:lnTo>
                  <a:lnTo>
                    <a:pt x="1349" y="892"/>
                  </a:lnTo>
                  <a:lnTo>
                    <a:pt x="1348" y="908"/>
                  </a:lnTo>
                  <a:lnTo>
                    <a:pt x="1348" y="921"/>
                  </a:lnTo>
                  <a:lnTo>
                    <a:pt x="1347" y="931"/>
                  </a:lnTo>
                  <a:lnTo>
                    <a:pt x="1346" y="940"/>
                  </a:lnTo>
                  <a:lnTo>
                    <a:pt x="1344" y="946"/>
                  </a:lnTo>
                  <a:lnTo>
                    <a:pt x="1342" y="952"/>
                  </a:lnTo>
                  <a:lnTo>
                    <a:pt x="1339" y="958"/>
                  </a:lnTo>
                  <a:lnTo>
                    <a:pt x="1334" y="962"/>
                  </a:lnTo>
                  <a:lnTo>
                    <a:pt x="1331" y="966"/>
                  </a:lnTo>
                  <a:lnTo>
                    <a:pt x="1325" y="967"/>
                  </a:lnTo>
                  <a:lnTo>
                    <a:pt x="1319" y="968"/>
                  </a:lnTo>
                  <a:lnTo>
                    <a:pt x="1308" y="971"/>
                  </a:lnTo>
                  <a:lnTo>
                    <a:pt x="1296" y="975"/>
                  </a:lnTo>
                  <a:lnTo>
                    <a:pt x="1289" y="980"/>
                  </a:lnTo>
                  <a:lnTo>
                    <a:pt x="1286" y="982"/>
                  </a:lnTo>
                  <a:lnTo>
                    <a:pt x="1273" y="983"/>
                  </a:lnTo>
                  <a:lnTo>
                    <a:pt x="1258" y="983"/>
                  </a:lnTo>
                  <a:lnTo>
                    <a:pt x="1244" y="981"/>
                  </a:lnTo>
                  <a:lnTo>
                    <a:pt x="1231" y="977"/>
                  </a:lnTo>
                  <a:lnTo>
                    <a:pt x="1218" y="973"/>
                  </a:lnTo>
                  <a:lnTo>
                    <a:pt x="1209" y="969"/>
                  </a:lnTo>
                  <a:lnTo>
                    <a:pt x="1202" y="967"/>
                  </a:lnTo>
                  <a:lnTo>
                    <a:pt x="1200" y="966"/>
                  </a:lnTo>
                  <a:lnTo>
                    <a:pt x="1204" y="961"/>
                  </a:lnTo>
                  <a:lnTo>
                    <a:pt x="1213" y="958"/>
                  </a:lnTo>
                  <a:lnTo>
                    <a:pt x="1226" y="956"/>
                  </a:lnTo>
                  <a:lnTo>
                    <a:pt x="1241" y="952"/>
                  </a:lnTo>
                  <a:lnTo>
                    <a:pt x="1255" y="950"/>
                  </a:lnTo>
                  <a:lnTo>
                    <a:pt x="1267" y="949"/>
                  </a:lnTo>
                  <a:lnTo>
                    <a:pt x="1275" y="948"/>
                  </a:lnTo>
                  <a:lnTo>
                    <a:pt x="1279" y="948"/>
                  </a:lnTo>
                  <a:lnTo>
                    <a:pt x="1287" y="943"/>
                  </a:lnTo>
                  <a:lnTo>
                    <a:pt x="1292" y="936"/>
                  </a:lnTo>
                  <a:lnTo>
                    <a:pt x="1293" y="930"/>
                  </a:lnTo>
                  <a:lnTo>
                    <a:pt x="1293" y="928"/>
                  </a:lnTo>
                  <a:lnTo>
                    <a:pt x="1289" y="922"/>
                  </a:lnTo>
                  <a:lnTo>
                    <a:pt x="1287" y="914"/>
                  </a:lnTo>
                  <a:lnTo>
                    <a:pt x="1287" y="907"/>
                  </a:lnTo>
                  <a:lnTo>
                    <a:pt x="1287" y="904"/>
                  </a:lnTo>
                  <a:lnTo>
                    <a:pt x="1290" y="900"/>
                  </a:lnTo>
                  <a:lnTo>
                    <a:pt x="1295" y="894"/>
                  </a:lnTo>
                  <a:lnTo>
                    <a:pt x="1301" y="884"/>
                  </a:lnTo>
                  <a:lnTo>
                    <a:pt x="1308" y="875"/>
                  </a:lnTo>
                  <a:lnTo>
                    <a:pt x="1315" y="866"/>
                  </a:lnTo>
                  <a:lnTo>
                    <a:pt x="1319" y="858"/>
                  </a:lnTo>
                  <a:lnTo>
                    <a:pt x="1324" y="852"/>
                  </a:lnTo>
                  <a:lnTo>
                    <a:pt x="1325" y="850"/>
                  </a:lnTo>
                  <a:lnTo>
                    <a:pt x="1331" y="837"/>
                  </a:lnTo>
                  <a:lnTo>
                    <a:pt x="1329" y="829"/>
                  </a:lnTo>
                  <a:lnTo>
                    <a:pt x="1327" y="827"/>
                  </a:lnTo>
                  <a:lnTo>
                    <a:pt x="1325" y="826"/>
                  </a:lnTo>
                  <a:lnTo>
                    <a:pt x="1318" y="825"/>
                  </a:lnTo>
                  <a:lnTo>
                    <a:pt x="1313" y="821"/>
                  </a:lnTo>
                  <a:lnTo>
                    <a:pt x="1309" y="817"/>
                  </a:lnTo>
                  <a:lnTo>
                    <a:pt x="1308" y="814"/>
                  </a:lnTo>
                  <a:lnTo>
                    <a:pt x="1308" y="805"/>
                  </a:lnTo>
                  <a:lnTo>
                    <a:pt x="1308" y="789"/>
                  </a:lnTo>
                  <a:lnTo>
                    <a:pt x="1308" y="769"/>
                  </a:lnTo>
                  <a:lnTo>
                    <a:pt x="1309" y="749"/>
                  </a:lnTo>
                  <a:lnTo>
                    <a:pt x="1309" y="728"/>
                  </a:lnTo>
                  <a:lnTo>
                    <a:pt x="1309" y="711"/>
                  </a:lnTo>
                  <a:lnTo>
                    <a:pt x="1309" y="699"/>
                  </a:lnTo>
                  <a:lnTo>
                    <a:pt x="1309" y="695"/>
                  </a:lnTo>
                  <a:lnTo>
                    <a:pt x="1310" y="682"/>
                  </a:lnTo>
                  <a:lnTo>
                    <a:pt x="1310" y="671"/>
                  </a:lnTo>
                  <a:lnTo>
                    <a:pt x="1308" y="660"/>
                  </a:lnTo>
                  <a:lnTo>
                    <a:pt x="1305" y="651"/>
                  </a:lnTo>
                  <a:lnTo>
                    <a:pt x="1302" y="643"/>
                  </a:lnTo>
                  <a:lnTo>
                    <a:pt x="1298" y="637"/>
                  </a:lnTo>
                  <a:lnTo>
                    <a:pt x="1296" y="634"/>
                  </a:lnTo>
                  <a:lnTo>
                    <a:pt x="1295" y="633"/>
                  </a:lnTo>
                  <a:lnTo>
                    <a:pt x="1295" y="581"/>
                  </a:lnTo>
                  <a:lnTo>
                    <a:pt x="1309" y="571"/>
                  </a:lnTo>
                  <a:lnTo>
                    <a:pt x="1311" y="545"/>
                  </a:lnTo>
                  <a:lnTo>
                    <a:pt x="1335" y="521"/>
                  </a:lnTo>
                  <a:lnTo>
                    <a:pt x="1336" y="511"/>
                  </a:lnTo>
                  <a:lnTo>
                    <a:pt x="1328" y="503"/>
                  </a:lnTo>
                  <a:lnTo>
                    <a:pt x="1318" y="497"/>
                  </a:lnTo>
                  <a:lnTo>
                    <a:pt x="1313" y="495"/>
                  </a:lnTo>
                  <a:lnTo>
                    <a:pt x="1263" y="501"/>
                  </a:lnTo>
                  <a:lnTo>
                    <a:pt x="1254" y="489"/>
                  </a:lnTo>
                  <a:lnTo>
                    <a:pt x="1241" y="493"/>
                  </a:lnTo>
                  <a:lnTo>
                    <a:pt x="1232" y="501"/>
                  </a:lnTo>
                  <a:lnTo>
                    <a:pt x="1224" y="511"/>
                  </a:lnTo>
                  <a:lnTo>
                    <a:pt x="1219" y="524"/>
                  </a:lnTo>
                  <a:lnTo>
                    <a:pt x="1216" y="537"/>
                  </a:lnTo>
                  <a:lnTo>
                    <a:pt x="1215" y="548"/>
                  </a:lnTo>
                  <a:lnTo>
                    <a:pt x="1213" y="556"/>
                  </a:lnTo>
                  <a:lnTo>
                    <a:pt x="1213" y="559"/>
                  </a:lnTo>
                  <a:lnTo>
                    <a:pt x="1211" y="568"/>
                  </a:lnTo>
                  <a:lnTo>
                    <a:pt x="1207" y="578"/>
                  </a:lnTo>
                  <a:lnTo>
                    <a:pt x="1201" y="586"/>
                  </a:lnTo>
                  <a:lnTo>
                    <a:pt x="1195" y="592"/>
                  </a:lnTo>
                  <a:lnTo>
                    <a:pt x="1188" y="598"/>
                  </a:lnTo>
                  <a:lnTo>
                    <a:pt x="1184" y="603"/>
                  </a:lnTo>
                  <a:lnTo>
                    <a:pt x="1179" y="605"/>
                  </a:lnTo>
                  <a:lnTo>
                    <a:pt x="1178" y="606"/>
                  </a:lnTo>
                  <a:lnTo>
                    <a:pt x="1167" y="619"/>
                  </a:lnTo>
                  <a:lnTo>
                    <a:pt x="1162" y="637"/>
                  </a:lnTo>
                  <a:lnTo>
                    <a:pt x="1158" y="658"/>
                  </a:lnTo>
                  <a:lnTo>
                    <a:pt x="1157" y="680"/>
                  </a:lnTo>
                  <a:lnTo>
                    <a:pt x="1157" y="702"/>
                  </a:lnTo>
                  <a:lnTo>
                    <a:pt x="1158" y="719"/>
                  </a:lnTo>
                  <a:lnTo>
                    <a:pt x="1159" y="732"/>
                  </a:lnTo>
                  <a:lnTo>
                    <a:pt x="1159" y="736"/>
                  </a:lnTo>
                  <a:lnTo>
                    <a:pt x="1161" y="737"/>
                  </a:lnTo>
                  <a:lnTo>
                    <a:pt x="1162" y="742"/>
                  </a:lnTo>
                  <a:lnTo>
                    <a:pt x="1164" y="748"/>
                  </a:lnTo>
                  <a:lnTo>
                    <a:pt x="1167" y="755"/>
                  </a:lnTo>
                  <a:lnTo>
                    <a:pt x="1171" y="763"/>
                  </a:lnTo>
                  <a:lnTo>
                    <a:pt x="1173" y="772"/>
                  </a:lnTo>
                  <a:lnTo>
                    <a:pt x="1174" y="780"/>
                  </a:lnTo>
                  <a:lnTo>
                    <a:pt x="1175" y="788"/>
                  </a:lnTo>
                  <a:lnTo>
                    <a:pt x="1173" y="799"/>
                  </a:lnTo>
                  <a:lnTo>
                    <a:pt x="1169" y="804"/>
                  </a:lnTo>
                  <a:lnTo>
                    <a:pt x="1164" y="804"/>
                  </a:lnTo>
                  <a:lnTo>
                    <a:pt x="1162" y="804"/>
                  </a:lnTo>
                  <a:lnTo>
                    <a:pt x="1100" y="743"/>
                  </a:lnTo>
                  <a:lnTo>
                    <a:pt x="1030" y="735"/>
                  </a:lnTo>
                  <a:lnTo>
                    <a:pt x="1020" y="758"/>
                  </a:lnTo>
                  <a:lnTo>
                    <a:pt x="1026" y="774"/>
                  </a:lnTo>
                  <a:lnTo>
                    <a:pt x="1026" y="803"/>
                  </a:lnTo>
                  <a:lnTo>
                    <a:pt x="986" y="836"/>
                  </a:lnTo>
                  <a:lnTo>
                    <a:pt x="987" y="825"/>
                  </a:lnTo>
                  <a:lnTo>
                    <a:pt x="988" y="815"/>
                  </a:lnTo>
                  <a:lnTo>
                    <a:pt x="989" y="806"/>
                  </a:lnTo>
                  <a:lnTo>
                    <a:pt x="990" y="799"/>
                  </a:lnTo>
                  <a:lnTo>
                    <a:pt x="990" y="795"/>
                  </a:lnTo>
                  <a:lnTo>
                    <a:pt x="990" y="791"/>
                  </a:lnTo>
                  <a:lnTo>
                    <a:pt x="990" y="789"/>
                  </a:lnTo>
                  <a:lnTo>
                    <a:pt x="990" y="788"/>
                  </a:lnTo>
                  <a:lnTo>
                    <a:pt x="974" y="788"/>
                  </a:lnTo>
                  <a:lnTo>
                    <a:pt x="958" y="804"/>
                  </a:lnTo>
                  <a:lnTo>
                    <a:pt x="954" y="825"/>
                  </a:lnTo>
                  <a:lnTo>
                    <a:pt x="910" y="820"/>
                  </a:lnTo>
                  <a:lnTo>
                    <a:pt x="897" y="821"/>
                  </a:lnTo>
                  <a:lnTo>
                    <a:pt x="887" y="822"/>
                  </a:lnTo>
                  <a:lnTo>
                    <a:pt x="878" y="825"/>
                  </a:lnTo>
                  <a:lnTo>
                    <a:pt x="871" y="828"/>
                  </a:lnTo>
                  <a:lnTo>
                    <a:pt x="865" y="831"/>
                  </a:lnTo>
                  <a:lnTo>
                    <a:pt x="862" y="834"/>
                  </a:lnTo>
                  <a:lnTo>
                    <a:pt x="859" y="835"/>
                  </a:lnTo>
                  <a:lnTo>
                    <a:pt x="858" y="836"/>
                  </a:lnTo>
                  <a:lnTo>
                    <a:pt x="858" y="796"/>
                  </a:lnTo>
                  <a:lnTo>
                    <a:pt x="847" y="796"/>
                  </a:lnTo>
                  <a:lnTo>
                    <a:pt x="840" y="800"/>
                  </a:lnTo>
                  <a:lnTo>
                    <a:pt x="831" y="806"/>
                  </a:lnTo>
                  <a:lnTo>
                    <a:pt x="818" y="813"/>
                  </a:lnTo>
                  <a:lnTo>
                    <a:pt x="805" y="821"/>
                  </a:lnTo>
                  <a:lnTo>
                    <a:pt x="794" y="829"/>
                  </a:lnTo>
                  <a:lnTo>
                    <a:pt x="784" y="835"/>
                  </a:lnTo>
                  <a:lnTo>
                    <a:pt x="777" y="840"/>
                  </a:lnTo>
                  <a:lnTo>
                    <a:pt x="774" y="841"/>
                  </a:lnTo>
                  <a:lnTo>
                    <a:pt x="750" y="846"/>
                  </a:lnTo>
                  <a:lnTo>
                    <a:pt x="732" y="856"/>
                  </a:lnTo>
                  <a:lnTo>
                    <a:pt x="718" y="867"/>
                  </a:lnTo>
                  <a:lnTo>
                    <a:pt x="708" y="881"/>
                  </a:lnTo>
                  <a:lnTo>
                    <a:pt x="701" y="894"/>
                  </a:lnTo>
                  <a:lnTo>
                    <a:pt x="697" y="904"/>
                  </a:lnTo>
                  <a:lnTo>
                    <a:pt x="695" y="912"/>
                  </a:lnTo>
                  <a:lnTo>
                    <a:pt x="695" y="914"/>
                  </a:lnTo>
                  <a:lnTo>
                    <a:pt x="694" y="928"/>
                  </a:lnTo>
                  <a:lnTo>
                    <a:pt x="690" y="936"/>
                  </a:lnTo>
                  <a:lnTo>
                    <a:pt x="687" y="938"/>
                  </a:lnTo>
                  <a:lnTo>
                    <a:pt x="684" y="938"/>
                  </a:lnTo>
                  <a:lnTo>
                    <a:pt x="679" y="936"/>
                  </a:lnTo>
                  <a:lnTo>
                    <a:pt x="677" y="933"/>
                  </a:lnTo>
                  <a:lnTo>
                    <a:pt x="674" y="929"/>
                  </a:lnTo>
                  <a:lnTo>
                    <a:pt x="673" y="928"/>
                  </a:lnTo>
                  <a:lnTo>
                    <a:pt x="643" y="917"/>
                  </a:lnTo>
                  <a:lnTo>
                    <a:pt x="643" y="887"/>
                  </a:lnTo>
                  <a:lnTo>
                    <a:pt x="655" y="879"/>
                  </a:lnTo>
                  <a:lnTo>
                    <a:pt x="662" y="872"/>
                  </a:lnTo>
                  <a:lnTo>
                    <a:pt x="666" y="864"/>
                  </a:lnTo>
                  <a:lnTo>
                    <a:pt x="669" y="858"/>
                  </a:lnTo>
                  <a:lnTo>
                    <a:pt x="669" y="852"/>
                  </a:lnTo>
                  <a:lnTo>
                    <a:pt x="667" y="848"/>
                  </a:lnTo>
                  <a:lnTo>
                    <a:pt x="666" y="845"/>
                  </a:lnTo>
                  <a:lnTo>
                    <a:pt x="666" y="844"/>
                  </a:lnTo>
                  <a:lnTo>
                    <a:pt x="664" y="833"/>
                  </a:lnTo>
                  <a:lnTo>
                    <a:pt x="657" y="822"/>
                  </a:lnTo>
                  <a:lnTo>
                    <a:pt x="648" y="815"/>
                  </a:lnTo>
                  <a:lnTo>
                    <a:pt x="638" y="811"/>
                  </a:lnTo>
                  <a:lnTo>
                    <a:pt x="627" y="807"/>
                  </a:lnTo>
                  <a:lnTo>
                    <a:pt x="618" y="805"/>
                  </a:lnTo>
                  <a:lnTo>
                    <a:pt x="611" y="804"/>
                  </a:lnTo>
                  <a:lnTo>
                    <a:pt x="609" y="804"/>
                  </a:lnTo>
                  <a:lnTo>
                    <a:pt x="607" y="807"/>
                  </a:lnTo>
                  <a:lnTo>
                    <a:pt x="602" y="810"/>
                  </a:lnTo>
                  <a:lnTo>
                    <a:pt x="596" y="811"/>
                  </a:lnTo>
                  <a:lnTo>
                    <a:pt x="589" y="812"/>
                  </a:lnTo>
                  <a:lnTo>
                    <a:pt x="584" y="812"/>
                  </a:lnTo>
                  <a:lnTo>
                    <a:pt x="578" y="812"/>
                  </a:lnTo>
                  <a:lnTo>
                    <a:pt x="574" y="812"/>
                  </a:lnTo>
                  <a:lnTo>
                    <a:pt x="573" y="812"/>
                  </a:lnTo>
                  <a:lnTo>
                    <a:pt x="599" y="828"/>
                  </a:lnTo>
                  <a:lnTo>
                    <a:pt x="597" y="876"/>
                  </a:lnTo>
                  <a:lnTo>
                    <a:pt x="599" y="904"/>
                  </a:lnTo>
                  <a:lnTo>
                    <a:pt x="601" y="907"/>
                  </a:lnTo>
                  <a:lnTo>
                    <a:pt x="605" y="915"/>
                  </a:lnTo>
                  <a:lnTo>
                    <a:pt x="609" y="923"/>
                  </a:lnTo>
                  <a:lnTo>
                    <a:pt x="611" y="930"/>
                  </a:lnTo>
                  <a:lnTo>
                    <a:pt x="611" y="941"/>
                  </a:lnTo>
                  <a:lnTo>
                    <a:pt x="610" y="950"/>
                  </a:lnTo>
                  <a:lnTo>
                    <a:pt x="608" y="958"/>
                  </a:lnTo>
                  <a:lnTo>
                    <a:pt x="607" y="965"/>
                  </a:lnTo>
                  <a:lnTo>
                    <a:pt x="604" y="969"/>
                  </a:lnTo>
                  <a:lnTo>
                    <a:pt x="602" y="973"/>
                  </a:lnTo>
                  <a:lnTo>
                    <a:pt x="601" y="975"/>
                  </a:lnTo>
                  <a:lnTo>
                    <a:pt x="601" y="976"/>
                  </a:lnTo>
                  <a:lnTo>
                    <a:pt x="582" y="968"/>
                  </a:lnTo>
                  <a:lnTo>
                    <a:pt x="565" y="958"/>
                  </a:lnTo>
                  <a:lnTo>
                    <a:pt x="555" y="958"/>
                  </a:lnTo>
                  <a:lnTo>
                    <a:pt x="519" y="994"/>
                  </a:lnTo>
                  <a:lnTo>
                    <a:pt x="489" y="1015"/>
                  </a:lnTo>
                  <a:lnTo>
                    <a:pt x="486" y="1022"/>
                  </a:lnTo>
                  <a:lnTo>
                    <a:pt x="486" y="1029"/>
                  </a:lnTo>
                  <a:lnTo>
                    <a:pt x="489" y="1036"/>
                  </a:lnTo>
                  <a:lnTo>
                    <a:pt x="494" y="1042"/>
                  </a:lnTo>
                  <a:lnTo>
                    <a:pt x="500" y="1048"/>
                  </a:lnTo>
                  <a:lnTo>
                    <a:pt x="505" y="1052"/>
                  </a:lnTo>
                  <a:lnTo>
                    <a:pt x="510" y="1054"/>
                  </a:lnTo>
                  <a:lnTo>
                    <a:pt x="511" y="1056"/>
                  </a:lnTo>
                  <a:lnTo>
                    <a:pt x="509" y="1074"/>
                  </a:lnTo>
                  <a:lnTo>
                    <a:pt x="462" y="1075"/>
                  </a:lnTo>
                  <a:lnTo>
                    <a:pt x="439" y="1048"/>
                  </a:lnTo>
                  <a:lnTo>
                    <a:pt x="430" y="1022"/>
                  </a:lnTo>
                  <a:lnTo>
                    <a:pt x="409" y="1014"/>
                  </a:lnTo>
                  <a:lnTo>
                    <a:pt x="403" y="1034"/>
                  </a:lnTo>
                  <a:lnTo>
                    <a:pt x="414" y="1066"/>
                  </a:lnTo>
                  <a:lnTo>
                    <a:pt x="433" y="1105"/>
                  </a:lnTo>
                  <a:lnTo>
                    <a:pt x="432" y="1116"/>
                  </a:lnTo>
                  <a:lnTo>
                    <a:pt x="425" y="1119"/>
                  </a:lnTo>
                  <a:lnTo>
                    <a:pt x="417" y="1116"/>
                  </a:lnTo>
                  <a:lnTo>
                    <a:pt x="414" y="1115"/>
                  </a:lnTo>
                  <a:lnTo>
                    <a:pt x="393" y="1093"/>
                  </a:lnTo>
                  <a:lnTo>
                    <a:pt x="363" y="1077"/>
                  </a:lnTo>
                  <a:lnTo>
                    <a:pt x="363" y="1076"/>
                  </a:lnTo>
                  <a:lnTo>
                    <a:pt x="362" y="1073"/>
                  </a:lnTo>
                  <a:lnTo>
                    <a:pt x="362" y="1067"/>
                  </a:lnTo>
                  <a:lnTo>
                    <a:pt x="361" y="1060"/>
                  </a:lnTo>
                  <a:lnTo>
                    <a:pt x="361" y="1053"/>
                  </a:lnTo>
                  <a:lnTo>
                    <a:pt x="362" y="1046"/>
                  </a:lnTo>
                  <a:lnTo>
                    <a:pt x="363" y="1042"/>
                  </a:lnTo>
                  <a:lnTo>
                    <a:pt x="365" y="1037"/>
                  </a:lnTo>
                  <a:lnTo>
                    <a:pt x="369" y="1029"/>
                  </a:lnTo>
                  <a:lnTo>
                    <a:pt x="370" y="1018"/>
                  </a:lnTo>
                  <a:lnTo>
                    <a:pt x="369" y="1008"/>
                  </a:lnTo>
                  <a:lnTo>
                    <a:pt x="368" y="1004"/>
                  </a:lnTo>
                  <a:lnTo>
                    <a:pt x="322" y="964"/>
                  </a:lnTo>
                  <a:lnTo>
                    <a:pt x="311" y="934"/>
                  </a:lnTo>
                  <a:lnTo>
                    <a:pt x="348" y="948"/>
                  </a:lnTo>
                  <a:lnTo>
                    <a:pt x="363" y="960"/>
                  </a:lnTo>
                  <a:lnTo>
                    <a:pt x="392" y="972"/>
                  </a:lnTo>
                  <a:lnTo>
                    <a:pt x="416" y="992"/>
                  </a:lnTo>
                  <a:lnTo>
                    <a:pt x="425" y="998"/>
                  </a:lnTo>
                  <a:lnTo>
                    <a:pt x="436" y="999"/>
                  </a:lnTo>
                  <a:lnTo>
                    <a:pt x="449" y="998"/>
                  </a:lnTo>
                  <a:lnTo>
                    <a:pt x="462" y="996"/>
                  </a:lnTo>
                  <a:lnTo>
                    <a:pt x="472" y="992"/>
                  </a:lnTo>
                  <a:lnTo>
                    <a:pt x="481" y="988"/>
                  </a:lnTo>
                  <a:lnTo>
                    <a:pt x="487" y="985"/>
                  </a:lnTo>
                  <a:lnTo>
                    <a:pt x="489" y="984"/>
                  </a:lnTo>
                  <a:lnTo>
                    <a:pt x="513" y="958"/>
                  </a:lnTo>
                  <a:lnTo>
                    <a:pt x="520" y="948"/>
                  </a:lnTo>
                  <a:lnTo>
                    <a:pt x="526" y="936"/>
                  </a:lnTo>
                  <a:lnTo>
                    <a:pt x="530" y="925"/>
                  </a:lnTo>
                  <a:lnTo>
                    <a:pt x="532" y="913"/>
                  </a:lnTo>
                  <a:lnTo>
                    <a:pt x="533" y="903"/>
                  </a:lnTo>
                  <a:lnTo>
                    <a:pt x="533" y="895"/>
                  </a:lnTo>
                  <a:lnTo>
                    <a:pt x="533" y="890"/>
                  </a:lnTo>
                  <a:lnTo>
                    <a:pt x="533" y="888"/>
                  </a:lnTo>
                  <a:lnTo>
                    <a:pt x="528" y="880"/>
                  </a:lnTo>
                  <a:lnTo>
                    <a:pt x="520" y="873"/>
                  </a:lnTo>
                  <a:lnTo>
                    <a:pt x="511" y="867"/>
                  </a:lnTo>
                  <a:lnTo>
                    <a:pt x="500" y="863"/>
                  </a:lnTo>
                  <a:lnTo>
                    <a:pt x="489" y="859"/>
                  </a:lnTo>
                  <a:lnTo>
                    <a:pt x="480" y="857"/>
                  </a:lnTo>
                  <a:lnTo>
                    <a:pt x="473" y="854"/>
                  </a:lnTo>
                  <a:lnTo>
                    <a:pt x="471" y="854"/>
                  </a:lnTo>
                  <a:lnTo>
                    <a:pt x="457" y="822"/>
                  </a:lnTo>
                  <a:lnTo>
                    <a:pt x="440" y="797"/>
                  </a:lnTo>
                  <a:lnTo>
                    <a:pt x="419" y="780"/>
                  </a:lnTo>
                  <a:lnTo>
                    <a:pt x="397" y="769"/>
                  </a:lnTo>
                  <a:lnTo>
                    <a:pt x="376" y="763"/>
                  </a:lnTo>
                  <a:lnTo>
                    <a:pt x="356" y="761"/>
                  </a:lnTo>
                  <a:lnTo>
                    <a:pt x="340" y="761"/>
                  </a:lnTo>
                  <a:lnTo>
                    <a:pt x="328" y="761"/>
                  </a:lnTo>
                  <a:lnTo>
                    <a:pt x="325" y="763"/>
                  </a:lnTo>
                  <a:lnTo>
                    <a:pt x="319" y="753"/>
                  </a:lnTo>
                  <a:lnTo>
                    <a:pt x="310" y="745"/>
                  </a:lnTo>
                  <a:lnTo>
                    <a:pt x="301" y="741"/>
                  </a:lnTo>
                  <a:lnTo>
                    <a:pt x="297" y="738"/>
                  </a:lnTo>
                  <a:lnTo>
                    <a:pt x="302" y="727"/>
                  </a:lnTo>
                  <a:lnTo>
                    <a:pt x="322" y="733"/>
                  </a:lnTo>
                  <a:lnTo>
                    <a:pt x="333" y="725"/>
                  </a:lnTo>
                  <a:lnTo>
                    <a:pt x="292" y="706"/>
                  </a:lnTo>
                  <a:lnTo>
                    <a:pt x="278" y="725"/>
                  </a:lnTo>
                  <a:lnTo>
                    <a:pt x="262" y="727"/>
                  </a:lnTo>
                  <a:lnTo>
                    <a:pt x="262" y="736"/>
                  </a:lnTo>
                  <a:lnTo>
                    <a:pt x="258" y="744"/>
                  </a:lnTo>
                  <a:lnTo>
                    <a:pt x="255" y="751"/>
                  </a:lnTo>
                  <a:lnTo>
                    <a:pt x="249" y="756"/>
                  </a:lnTo>
                  <a:lnTo>
                    <a:pt x="245" y="760"/>
                  </a:lnTo>
                  <a:lnTo>
                    <a:pt x="240" y="763"/>
                  </a:lnTo>
                  <a:lnTo>
                    <a:pt x="237" y="765"/>
                  </a:lnTo>
                  <a:lnTo>
                    <a:pt x="235" y="765"/>
                  </a:lnTo>
                  <a:lnTo>
                    <a:pt x="216" y="800"/>
                  </a:lnTo>
                  <a:lnTo>
                    <a:pt x="219" y="836"/>
                  </a:lnTo>
                  <a:lnTo>
                    <a:pt x="260" y="876"/>
                  </a:lnTo>
                  <a:lnTo>
                    <a:pt x="260" y="936"/>
                  </a:lnTo>
                  <a:lnTo>
                    <a:pt x="235" y="964"/>
                  </a:lnTo>
                  <a:lnTo>
                    <a:pt x="248" y="999"/>
                  </a:lnTo>
                  <a:lnTo>
                    <a:pt x="240" y="1106"/>
                  </a:lnTo>
                  <a:lnTo>
                    <a:pt x="240" y="1118"/>
                  </a:lnTo>
                  <a:lnTo>
                    <a:pt x="241" y="1128"/>
                  </a:lnTo>
                  <a:lnTo>
                    <a:pt x="243" y="1135"/>
                  </a:lnTo>
                  <a:lnTo>
                    <a:pt x="246" y="1141"/>
                  </a:lnTo>
                  <a:lnTo>
                    <a:pt x="248" y="1144"/>
                  </a:lnTo>
                  <a:lnTo>
                    <a:pt x="249" y="1146"/>
                  </a:lnTo>
                  <a:lnTo>
                    <a:pt x="251" y="1147"/>
                  </a:lnTo>
                  <a:lnTo>
                    <a:pt x="258" y="1165"/>
                  </a:lnTo>
                  <a:lnTo>
                    <a:pt x="262" y="1181"/>
                  </a:lnTo>
                  <a:lnTo>
                    <a:pt x="264" y="1195"/>
                  </a:lnTo>
                  <a:lnTo>
                    <a:pt x="264" y="1207"/>
                  </a:lnTo>
                  <a:lnTo>
                    <a:pt x="263" y="1216"/>
                  </a:lnTo>
                  <a:lnTo>
                    <a:pt x="262" y="1223"/>
                  </a:lnTo>
                  <a:lnTo>
                    <a:pt x="260" y="1228"/>
                  </a:lnTo>
                  <a:lnTo>
                    <a:pt x="260" y="1229"/>
                  </a:lnTo>
                  <a:lnTo>
                    <a:pt x="192" y="1295"/>
                  </a:lnTo>
                  <a:lnTo>
                    <a:pt x="197" y="1304"/>
                  </a:lnTo>
                  <a:lnTo>
                    <a:pt x="205" y="1309"/>
                  </a:lnTo>
                  <a:lnTo>
                    <a:pt x="216" y="1314"/>
                  </a:lnTo>
                  <a:lnTo>
                    <a:pt x="225" y="1318"/>
                  </a:lnTo>
                  <a:lnTo>
                    <a:pt x="234" y="1320"/>
                  </a:lnTo>
                  <a:lnTo>
                    <a:pt x="242" y="1321"/>
                  </a:lnTo>
                  <a:lnTo>
                    <a:pt x="247" y="1321"/>
                  </a:lnTo>
                  <a:lnTo>
                    <a:pt x="249" y="1321"/>
                  </a:lnTo>
                  <a:lnTo>
                    <a:pt x="240" y="1322"/>
                  </a:lnTo>
                  <a:lnTo>
                    <a:pt x="230" y="1326"/>
                  </a:lnTo>
                  <a:lnTo>
                    <a:pt x="223" y="1329"/>
                  </a:lnTo>
                  <a:lnTo>
                    <a:pt x="219" y="1331"/>
                  </a:lnTo>
                  <a:lnTo>
                    <a:pt x="208" y="1331"/>
                  </a:lnTo>
                  <a:lnTo>
                    <a:pt x="199" y="1332"/>
                  </a:lnTo>
                  <a:lnTo>
                    <a:pt x="188" y="1336"/>
                  </a:lnTo>
                  <a:lnTo>
                    <a:pt x="180" y="1341"/>
                  </a:lnTo>
                  <a:lnTo>
                    <a:pt x="173" y="1345"/>
                  </a:lnTo>
                  <a:lnTo>
                    <a:pt x="169" y="1349"/>
                  </a:lnTo>
                  <a:lnTo>
                    <a:pt x="165" y="1352"/>
                  </a:lnTo>
                  <a:lnTo>
                    <a:pt x="164" y="1353"/>
                  </a:lnTo>
                  <a:lnTo>
                    <a:pt x="154" y="1345"/>
                  </a:lnTo>
                  <a:lnTo>
                    <a:pt x="134" y="1341"/>
                  </a:lnTo>
                  <a:lnTo>
                    <a:pt x="122" y="1341"/>
                  </a:lnTo>
                  <a:lnTo>
                    <a:pt x="110" y="1343"/>
                  </a:lnTo>
                  <a:lnTo>
                    <a:pt x="102" y="1347"/>
                  </a:lnTo>
                  <a:lnTo>
                    <a:pt x="95" y="1352"/>
                  </a:lnTo>
                  <a:lnTo>
                    <a:pt x="89" y="1358"/>
                  </a:lnTo>
                  <a:lnTo>
                    <a:pt x="86" y="1362"/>
                  </a:lnTo>
                  <a:lnTo>
                    <a:pt x="85" y="1366"/>
                  </a:lnTo>
                  <a:lnTo>
                    <a:pt x="84" y="1367"/>
                  </a:lnTo>
                  <a:lnTo>
                    <a:pt x="80" y="1369"/>
                  </a:lnTo>
                  <a:lnTo>
                    <a:pt x="79" y="1373"/>
                  </a:lnTo>
                  <a:lnTo>
                    <a:pt x="78" y="1380"/>
                  </a:lnTo>
                  <a:lnTo>
                    <a:pt x="78" y="1386"/>
                  </a:lnTo>
                  <a:lnTo>
                    <a:pt x="77" y="1395"/>
                  </a:lnTo>
                  <a:lnTo>
                    <a:pt x="78" y="1401"/>
                  </a:lnTo>
                  <a:lnTo>
                    <a:pt x="78" y="1405"/>
                  </a:lnTo>
                  <a:lnTo>
                    <a:pt x="78" y="1407"/>
                  </a:lnTo>
                  <a:lnTo>
                    <a:pt x="88" y="1415"/>
                  </a:lnTo>
                  <a:lnTo>
                    <a:pt x="94" y="1435"/>
                  </a:lnTo>
                  <a:lnTo>
                    <a:pt x="95" y="1446"/>
                  </a:lnTo>
                  <a:lnTo>
                    <a:pt x="94" y="1454"/>
                  </a:lnTo>
                  <a:lnTo>
                    <a:pt x="93" y="1461"/>
                  </a:lnTo>
                  <a:lnTo>
                    <a:pt x="91" y="1465"/>
                  </a:lnTo>
                  <a:lnTo>
                    <a:pt x="88" y="1468"/>
                  </a:lnTo>
                  <a:lnTo>
                    <a:pt x="86" y="1469"/>
                  </a:lnTo>
                  <a:lnTo>
                    <a:pt x="85" y="1470"/>
                  </a:lnTo>
                  <a:lnTo>
                    <a:pt x="84" y="1470"/>
                  </a:lnTo>
                  <a:lnTo>
                    <a:pt x="70" y="1467"/>
                  </a:lnTo>
                  <a:lnTo>
                    <a:pt x="62" y="1461"/>
                  </a:lnTo>
                  <a:lnTo>
                    <a:pt x="57" y="1455"/>
                  </a:lnTo>
                  <a:lnTo>
                    <a:pt x="56" y="1453"/>
                  </a:lnTo>
                  <a:lnTo>
                    <a:pt x="38" y="1440"/>
                  </a:lnTo>
                  <a:lnTo>
                    <a:pt x="12" y="1468"/>
                  </a:lnTo>
                  <a:lnTo>
                    <a:pt x="9" y="1470"/>
                  </a:lnTo>
                  <a:lnTo>
                    <a:pt x="7" y="1474"/>
                  </a:lnTo>
                  <a:lnTo>
                    <a:pt x="4" y="1480"/>
                  </a:lnTo>
                  <a:lnTo>
                    <a:pt x="3" y="1486"/>
                  </a:lnTo>
                  <a:lnTo>
                    <a:pt x="2" y="1494"/>
                  </a:lnTo>
                  <a:lnTo>
                    <a:pt x="1" y="1504"/>
                  </a:lnTo>
                  <a:lnTo>
                    <a:pt x="0" y="1512"/>
                  </a:lnTo>
                  <a:lnTo>
                    <a:pt x="0" y="1521"/>
                  </a:lnTo>
                  <a:lnTo>
                    <a:pt x="0" y="1552"/>
                  </a:lnTo>
                  <a:lnTo>
                    <a:pt x="2" y="1555"/>
                  </a:lnTo>
                  <a:lnTo>
                    <a:pt x="8" y="1558"/>
                  </a:lnTo>
                  <a:lnTo>
                    <a:pt x="12" y="1558"/>
                  </a:lnTo>
                  <a:lnTo>
                    <a:pt x="15" y="1558"/>
                  </a:lnTo>
                  <a:lnTo>
                    <a:pt x="26" y="1559"/>
                  </a:lnTo>
                  <a:lnTo>
                    <a:pt x="34" y="1558"/>
                  </a:lnTo>
                  <a:lnTo>
                    <a:pt x="39" y="1557"/>
                  </a:lnTo>
                  <a:lnTo>
                    <a:pt x="41" y="1555"/>
                  </a:lnTo>
                  <a:lnTo>
                    <a:pt x="43" y="1558"/>
                  </a:lnTo>
                  <a:lnTo>
                    <a:pt x="49" y="1563"/>
                  </a:lnTo>
                  <a:lnTo>
                    <a:pt x="56" y="1570"/>
                  </a:lnTo>
                  <a:lnTo>
                    <a:pt x="63" y="1576"/>
                  </a:lnTo>
                  <a:lnTo>
                    <a:pt x="66" y="1580"/>
                  </a:lnTo>
                  <a:lnTo>
                    <a:pt x="71" y="1586"/>
                  </a:lnTo>
                  <a:lnTo>
                    <a:pt x="74" y="1593"/>
                  </a:lnTo>
                  <a:lnTo>
                    <a:pt x="78" y="1601"/>
                  </a:lnTo>
                  <a:lnTo>
                    <a:pt x="81" y="1609"/>
                  </a:lnTo>
                  <a:lnTo>
                    <a:pt x="84" y="1616"/>
                  </a:lnTo>
                  <a:lnTo>
                    <a:pt x="85" y="1621"/>
                  </a:lnTo>
                  <a:lnTo>
                    <a:pt x="86" y="1623"/>
                  </a:lnTo>
                  <a:lnTo>
                    <a:pt x="88" y="1632"/>
                  </a:lnTo>
                  <a:lnTo>
                    <a:pt x="88" y="1640"/>
                  </a:lnTo>
                  <a:lnTo>
                    <a:pt x="86" y="1646"/>
                  </a:lnTo>
                  <a:lnTo>
                    <a:pt x="81" y="1652"/>
                  </a:lnTo>
                  <a:lnTo>
                    <a:pt x="78" y="1655"/>
                  </a:lnTo>
                  <a:lnTo>
                    <a:pt x="73" y="1658"/>
                  </a:lnTo>
                  <a:lnTo>
                    <a:pt x="71" y="1660"/>
                  </a:lnTo>
                  <a:lnTo>
                    <a:pt x="70" y="1660"/>
                  </a:lnTo>
                  <a:lnTo>
                    <a:pt x="77" y="1663"/>
                  </a:lnTo>
                  <a:lnTo>
                    <a:pt x="84" y="1669"/>
                  </a:lnTo>
                  <a:lnTo>
                    <a:pt x="91" y="1678"/>
                  </a:lnTo>
                  <a:lnTo>
                    <a:pt x="97" y="1688"/>
                  </a:lnTo>
                  <a:lnTo>
                    <a:pt x="102" y="1698"/>
                  </a:lnTo>
                  <a:lnTo>
                    <a:pt x="107" y="1706"/>
                  </a:lnTo>
                  <a:lnTo>
                    <a:pt x="109" y="1712"/>
                  </a:lnTo>
                  <a:lnTo>
                    <a:pt x="110" y="1714"/>
                  </a:lnTo>
                  <a:lnTo>
                    <a:pt x="116" y="1727"/>
                  </a:lnTo>
                  <a:lnTo>
                    <a:pt x="119" y="1737"/>
                  </a:lnTo>
                  <a:lnTo>
                    <a:pt x="120" y="1744"/>
                  </a:lnTo>
                  <a:lnTo>
                    <a:pt x="120" y="1747"/>
                  </a:lnTo>
                  <a:lnTo>
                    <a:pt x="119" y="1750"/>
                  </a:lnTo>
                  <a:lnTo>
                    <a:pt x="118" y="1751"/>
                  </a:lnTo>
                  <a:lnTo>
                    <a:pt x="117" y="1751"/>
                  </a:lnTo>
                  <a:lnTo>
                    <a:pt x="74" y="1778"/>
                  </a:lnTo>
                  <a:lnTo>
                    <a:pt x="73" y="1782"/>
                  </a:lnTo>
                  <a:lnTo>
                    <a:pt x="70" y="1781"/>
                  </a:lnTo>
                  <a:lnTo>
                    <a:pt x="65" y="1779"/>
                  </a:lnTo>
                  <a:lnTo>
                    <a:pt x="61" y="1782"/>
                  </a:lnTo>
                  <a:lnTo>
                    <a:pt x="56" y="1796"/>
                  </a:lnTo>
                  <a:lnTo>
                    <a:pt x="57" y="1805"/>
                  </a:lnTo>
                  <a:lnTo>
                    <a:pt x="61" y="1810"/>
                  </a:lnTo>
                  <a:lnTo>
                    <a:pt x="63" y="1812"/>
                  </a:lnTo>
                  <a:lnTo>
                    <a:pt x="53" y="1812"/>
                  </a:lnTo>
                  <a:lnTo>
                    <a:pt x="46" y="1813"/>
                  </a:lnTo>
                  <a:lnTo>
                    <a:pt x="43" y="1816"/>
                  </a:lnTo>
                  <a:lnTo>
                    <a:pt x="42" y="1817"/>
                  </a:lnTo>
                  <a:lnTo>
                    <a:pt x="53" y="1831"/>
                  </a:lnTo>
                  <a:lnTo>
                    <a:pt x="54" y="1830"/>
                  </a:lnTo>
                  <a:lnTo>
                    <a:pt x="58" y="1828"/>
                  </a:lnTo>
                  <a:lnTo>
                    <a:pt x="64" y="1825"/>
                  </a:lnTo>
                  <a:lnTo>
                    <a:pt x="72" y="1822"/>
                  </a:lnTo>
                  <a:lnTo>
                    <a:pt x="81" y="1821"/>
                  </a:lnTo>
                  <a:lnTo>
                    <a:pt x="91" y="1821"/>
                  </a:lnTo>
                  <a:lnTo>
                    <a:pt x="101" y="1823"/>
                  </a:lnTo>
                  <a:lnTo>
                    <a:pt x="110" y="1828"/>
                  </a:lnTo>
                  <a:lnTo>
                    <a:pt x="112" y="1828"/>
                  </a:lnTo>
                  <a:lnTo>
                    <a:pt x="118" y="1829"/>
                  </a:lnTo>
                  <a:lnTo>
                    <a:pt x="126" y="1829"/>
                  </a:lnTo>
                  <a:lnTo>
                    <a:pt x="135" y="1830"/>
                  </a:lnTo>
                  <a:lnTo>
                    <a:pt x="145" y="1829"/>
                  </a:lnTo>
                  <a:lnTo>
                    <a:pt x="151" y="1828"/>
                  </a:lnTo>
                  <a:lnTo>
                    <a:pt x="156" y="1824"/>
                  </a:lnTo>
                  <a:lnTo>
                    <a:pt x="156" y="1820"/>
                  </a:lnTo>
                  <a:lnTo>
                    <a:pt x="157" y="1820"/>
                  </a:lnTo>
                  <a:lnTo>
                    <a:pt x="162" y="1821"/>
                  </a:lnTo>
                  <a:lnTo>
                    <a:pt x="166" y="1822"/>
                  </a:lnTo>
                  <a:lnTo>
                    <a:pt x="173" y="1824"/>
                  </a:lnTo>
                  <a:lnTo>
                    <a:pt x="180" y="1828"/>
                  </a:lnTo>
                  <a:lnTo>
                    <a:pt x="187" y="1832"/>
                  </a:lnTo>
                  <a:lnTo>
                    <a:pt x="193" y="1839"/>
                  </a:lnTo>
                  <a:lnTo>
                    <a:pt x="197" y="1847"/>
                  </a:lnTo>
                  <a:lnTo>
                    <a:pt x="199" y="1848"/>
                  </a:lnTo>
                  <a:lnTo>
                    <a:pt x="200" y="1852"/>
                  </a:lnTo>
                  <a:lnTo>
                    <a:pt x="203" y="1856"/>
                  </a:lnTo>
                  <a:lnTo>
                    <a:pt x="205" y="1862"/>
                  </a:lnTo>
                  <a:lnTo>
                    <a:pt x="208" y="1870"/>
                  </a:lnTo>
                  <a:lnTo>
                    <a:pt x="210" y="1879"/>
                  </a:lnTo>
                  <a:lnTo>
                    <a:pt x="210" y="1889"/>
                  </a:lnTo>
                  <a:lnTo>
                    <a:pt x="208" y="1899"/>
                  </a:lnTo>
                  <a:lnTo>
                    <a:pt x="205" y="1909"/>
                  </a:lnTo>
                  <a:lnTo>
                    <a:pt x="204" y="1917"/>
                  </a:lnTo>
                  <a:lnTo>
                    <a:pt x="204" y="1924"/>
                  </a:lnTo>
                  <a:lnTo>
                    <a:pt x="204" y="1930"/>
                  </a:lnTo>
                  <a:lnTo>
                    <a:pt x="205" y="1935"/>
                  </a:lnTo>
                  <a:lnTo>
                    <a:pt x="208" y="1938"/>
                  </a:lnTo>
                  <a:lnTo>
                    <a:pt x="210" y="1940"/>
                  </a:lnTo>
                  <a:lnTo>
                    <a:pt x="214" y="1941"/>
                  </a:lnTo>
                  <a:lnTo>
                    <a:pt x="218" y="1945"/>
                  </a:lnTo>
                  <a:lnTo>
                    <a:pt x="223" y="1937"/>
                  </a:lnTo>
                  <a:lnTo>
                    <a:pt x="225" y="1933"/>
                  </a:lnTo>
                  <a:lnTo>
                    <a:pt x="227" y="1933"/>
                  </a:lnTo>
                  <a:lnTo>
                    <a:pt x="228" y="1933"/>
                  </a:lnTo>
                  <a:lnTo>
                    <a:pt x="239" y="1929"/>
                  </a:lnTo>
                  <a:lnTo>
                    <a:pt x="248" y="1925"/>
                  </a:lnTo>
                  <a:lnTo>
                    <a:pt x="255" y="1924"/>
                  </a:lnTo>
                  <a:lnTo>
                    <a:pt x="257" y="1924"/>
                  </a:lnTo>
                  <a:lnTo>
                    <a:pt x="266" y="1922"/>
                  </a:lnTo>
                  <a:lnTo>
                    <a:pt x="276" y="1923"/>
                  </a:lnTo>
                  <a:lnTo>
                    <a:pt x="287" y="1925"/>
                  </a:lnTo>
                  <a:lnTo>
                    <a:pt x="297" y="1930"/>
                  </a:lnTo>
                  <a:lnTo>
                    <a:pt x="307" y="1935"/>
                  </a:lnTo>
                  <a:lnTo>
                    <a:pt x="315" y="1938"/>
                  </a:lnTo>
                  <a:lnTo>
                    <a:pt x="319" y="1941"/>
                  </a:lnTo>
                  <a:lnTo>
                    <a:pt x="322" y="1943"/>
                  </a:lnTo>
                  <a:lnTo>
                    <a:pt x="315" y="1946"/>
                  </a:lnTo>
                  <a:lnTo>
                    <a:pt x="325" y="1946"/>
                  </a:lnTo>
                  <a:lnTo>
                    <a:pt x="333" y="1944"/>
                  </a:lnTo>
                  <a:lnTo>
                    <a:pt x="340" y="1943"/>
                  </a:lnTo>
                  <a:lnTo>
                    <a:pt x="346" y="1943"/>
                  </a:lnTo>
                  <a:lnTo>
                    <a:pt x="351" y="1944"/>
                  </a:lnTo>
                  <a:lnTo>
                    <a:pt x="355" y="1946"/>
                  </a:lnTo>
                  <a:lnTo>
                    <a:pt x="357" y="1947"/>
                  </a:lnTo>
                  <a:lnTo>
                    <a:pt x="359" y="1950"/>
                  </a:lnTo>
                  <a:lnTo>
                    <a:pt x="358" y="1951"/>
                  </a:lnTo>
                  <a:lnTo>
                    <a:pt x="357" y="1953"/>
                  </a:lnTo>
                  <a:lnTo>
                    <a:pt x="354" y="1956"/>
                  </a:lnTo>
                  <a:lnTo>
                    <a:pt x="350" y="1960"/>
                  </a:lnTo>
                  <a:lnTo>
                    <a:pt x="347" y="1963"/>
                  </a:lnTo>
                  <a:lnTo>
                    <a:pt x="346" y="1969"/>
                  </a:lnTo>
                  <a:lnTo>
                    <a:pt x="345" y="1974"/>
                  </a:lnTo>
                  <a:lnTo>
                    <a:pt x="345" y="1976"/>
                  </a:lnTo>
                  <a:lnTo>
                    <a:pt x="345" y="1991"/>
                  </a:lnTo>
                  <a:lnTo>
                    <a:pt x="353" y="1993"/>
                  </a:lnTo>
                  <a:lnTo>
                    <a:pt x="366" y="1987"/>
                  </a:lnTo>
                  <a:lnTo>
                    <a:pt x="377" y="1977"/>
                  </a:lnTo>
                  <a:lnTo>
                    <a:pt x="384" y="1967"/>
                  </a:lnTo>
                  <a:lnTo>
                    <a:pt x="386" y="1962"/>
                  </a:lnTo>
                  <a:lnTo>
                    <a:pt x="381" y="1961"/>
                  </a:lnTo>
                  <a:lnTo>
                    <a:pt x="376" y="1959"/>
                  </a:lnTo>
                  <a:lnTo>
                    <a:pt x="372" y="1955"/>
                  </a:lnTo>
                  <a:lnTo>
                    <a:pt x="371" y="1950"/>
                  </a:lnTo>
                  <a:lnTo>
                    <a:pt x="370" y="1943"/>
                  </a:lnTo>
                  <a:lnTo>
                    <a:pt x="368" y="1937"/>
                  </a:lnTo>
                  <a:lnTo>
                    <a:pt x="368" y="1933"/>
                  </a:lnTo>
                  <a:lnTo>
                    <a:pt x="370" y="1930"/>
                  </a:lnTo>
                  <a:lnTo>
                    <a:pt x="374" y="1925"/>
                  </a:lnTo>
                  <a:lnTo>
                    <a:pt x="380" y="1922"/>
                  </a:lnTo>
                  <a:lnTo>
                    <a:pt x="386" y="1918"/>
                  </a:lnTo>
                  <a:lnTo>
                    <a:pt x="393" y="1916"/>
                  </a:lnTo>
                  <a:lnTo>
                    <a:pt x="397" y="1914"/>
                  </a:lnTo>
                  <a:lnTo>
                    <a:pt x="402" y="1913"/>
                  </a:lnTo>
                  <a:lnTo>
                    <a:pt x="410" y="1912"/>
                  </a:lnTo>
                  <a:lnTo>
                    <a:pt x="418" y="1914"/>
                  </a:lnTo>
                  <a:lnTo>
                    <a:pt x="424" y="1920"/>
                  </a:lnTo>
                  <a:lnTo>
                    <a:pt x="428" y="1929"/>
                  </a:lnTo>
                  <a:lnTo>
                    <a:pt x="427" y="1938"/>
                  </a:lnTo>
                  <a:lnTo>
                    <a:pt x="423" y="1943"/>
                  </a:lnTo>
                  <a:lnTo>
                    <a:pt x="418" y="1945"/>
                  </a:lnTo>
                  <a:lnTo>
                    <a:pt x="416" y="1945"/>
                  </a:lnTo>
                  <a:lnTo>
                    <a:pt x="405" y="1945"/>
                  </a:lnTo>
                  <a:lnTo>
                    <a:pt x="400" y="1948"/>
                  </a:lnTo>
                  <a:lnTo>
                    <a:pt x="397" y="1952"/>
                  </a:lnTo>
                  <a:lnTo>
                    <a:pt x="397" y="1953"/>
                  </a:lnTo>
                  <a:lnTo>
                    <a:pt x="395" y="1964"/>
                  </a:lnTo>
                  <a:lnTo>
                    <a:pt x="397" y="1972"/>
                  </a:lnTo>
                  <a:lnTo>
                    <a:pt x="402" y="1978"/>
                  </a:lnTo>
                  <a:lnTo>
                    <a:pt x="407" y="1983"/>
                  </a:lnTo>
                  <a:lnTo>
                    <a:pt x="414" y="1987"/>
                  </a:lnTo>
                  <a:lnTo>
                    <a:pt x="422" y="1992"/>
                  </a:lnTo>
                  <a:lnTo>
                    <a:pt x="428" y="1997"/>
                  </a:lnTo>
                  <a:lnTo>
                    <a:pt x="432" y="1999"/>
                  </a:lnTo>
                  <a:lnTo>
                    <a:pt x="436" y="2006"/>
                  </a:lnTo>
                  <a:lnTo>
                    <a:pt x="442" y="2013"/>
                  </a:lnTo>
                  <a:lnTo>
                    <a:pt x="449" y="2020"/>
                  </a:lnTo>
                  <a:lnTo>
                    <a:pt x="451" y="2022"/>
                  </a:lnTo>
                  <a:lnTo>
                    <a:pt x="455" y="2024"/>
                  </a:lnTo>
                  <a:lnTo>
                    <a:pt x="462" y="2029"/>
                  </a:lnTo>
                  <a:lnTo>
                    <a:pt x="471" y="2035"/>
                  </a:lnTo>
                  <a:lnTo>
                    <a:pt x="480" y="2041"/>
                  </a:lnTo>
                  <a:lnTo>
                    <a:pt x="489" y="2047"/>
                  </a:lnTo>
                  <a:lnTo>
                    <a:pt x="497" y="2053"/>
                  </a:lnTo>
                  <a:lnTo>
                    <a:pt x="503" y="2058"/>
                  </a:lnTo>
                  <a:lnTo>
                    <a:pt x="505" y="2059"/>
                  </a:lnTo>
                  <a:lnTo>
                    <a:pt x="509" y="2067"/>
                  </a:lnTo>
                  <a:lnTo>
                    <a:pt x="510" y="2076"/>
                  </a:lnTo>
                  <a:lnTo>
                    <a:pt x="510" y="2084"/>
                  </a:lnTo>
                  <a:lnTo>
                    <a:pt x="509" y="2093"/>
                  </a:lnTo>
                  <a:lnTo>
                    <a:pt x="507" y="2101"/>
                  </a:lnTo>
                  <a:lnTo>
                    <a:pt x="504" y="2108"/>
                  </a:lnTo>
                  <a:lnTo>
                    <a:pt x="500" y="2114"/>
                  </a:lnTo>
                  <a:lnTo>
                    <a:pt x="495" y="2118"/>
                  </a:lnTo>
                  <a:lnTo>
                    <a:pt x="496" y="2118"/>
                  </a:lnTo>
                  <a:lnTo>
                    <a:pt x="500" y="2120"/>
                  </a:lnTo>
                  <a:lnTo>
                    <a:pt x="504" y="2122"/>
                  </a:lnTo>
                  <a:lnTo>
                    <a:pt x="510" y="2124"/>
                  </a:lnTo>
                  <a:lnTo>
                    <a:pt x="516" y="2126"/>
                  </a:lnTo>
                  <a:lnTo>
                    <a:pt x="522" y="2130"/>
                  </a:lnTo>
                  <a:lnTo>
                    <a:pt x="526" y="2133"/>
                  </a:lnTo>
                  <a:lnTo>
                    <a:pt x="531" y="2138"/>
                  </a:lnTo>
                  <a:lnTo>
                    <a:pt x="534" y="2139"/>
                  </a:lnTo>
                  <a:lnTo>
                    <a:pt x="542" y="2144"/>
                  </a:lnTo>
                  <a:lnTo>
                    <a:pt x="553" y="2152"/>
                  </a:lnTo>
                  <a:lnTo>
                    <a:pt x="559" y="2166"/>
                  </a:lnTo>
                  <a:lnTo>
                    <a:pt x="603" y="2175"/>
                  </a:lnTo>
                  <a:lnTo>
                    <a:pt x="612" y="2180"/>
                  </a:lnTo>
                  <a:lnTo>
                    <a:pt x="623" y="2180"/>
                  </a:lnTo>
                  <a:lnTo>
                    <a:pt x="632" y="2178"/>
                  </a:lnTo>
                  <a:lnTo>
                    <a:pt x="635" y="2177"/>
                  </a:lnTo>
                  <a:lnTo>
                    <a:pt x="665" y="2145"/>
                  </a:lnTo>
                  <a:lnTo>
                    <a:pt x="669" y="2153"/>
                  </a:lnTo>
                  <a:lnTo>
                    <a:pt x="676" y="2161"/>
                  </a:lnTo>
                  <a:lnTo>
                    <a:pt x="681" y="2167"/>
                  </a:lnTo>
                  <a:lnTo>
                    <a:pt x="685" y="2169"/>
                  </a:lnTo>
                  <a:lnTo>
                    <a:pt x="699" y="2191"/>
                  </a:lnTo>
                  <a:lnTo>
                    <a:pt x="697" y="2187"/>
                  </a:lnTo>
                  <a:lnTo>
                    <a:pt x="695" y="2178"/>
                  </a:lnTo>
                  <a:lnTo>
                    <a:pt x="692" y="2166"/>
                  </a:lnTo>
                  <a:lnTo>
                    <a:pt x="688" y="2151"/>
                  </a:lnTo>
                  <a:lnTo>
                    <a:pt x="687" y="2137"/>
                  </a:lnTo>
                  <a:lnTo>
                    <a:pt x="688" y="2125"/>
                  </a:lnTo>
                  <a:lnTo>
                    <a:pt x="692" y="2118"/>
                  </a:lnTo>
                  <a:lnTo>
                    <a:pt x="701" y="2118"/>
                  </a:lnTo>
                  <a:lnTo>
                    <a:pt x="700" y="2116"/>
                  </a:lnTo>
                  <a:lnTo>
                    <a:pt x="696" y="2110"/>
                  </a:lnTo>
                  <a:lnTo>
                    <a:pt x="693" y="2103"/>
                  </a:lnTo>
                  <a:lnTo>
                    <a:pt x="688" y="2094"/>
                  </a:lnTo>
                  <a:lnTo>
                    <a:pt x="686" y="2084"/>
                  </a:lnTo>
                  <a:lnTo>
                    <a:pt x="686" y="2075"/>
                  </a:lnTo>
                  <a:lnTo>
                    <a:pt x="690" y="2068"/>
                  </a:lnTo>
                  <a:lnTo>
                    <a:pt x="699" y="2063"/>
                  </a:lnTo>
                  <a:lnTo>
                    <a:pt x="697" y="2063"/>
                  </a:lnTo>
                  <a:lnTo>
                    <a:pt x="693" y="2062"/>
                  </a:lnTo>
                  <a:lnTo>
                    <a:pt x="687" y="2059"/>
                  </a:lnTo>
                  <a:lnTo>
                    <a:pt x="680" y="2055"/>
                  </a:lnTo>
                  <a:lnTo>
                    <a:pt x="673" y="2048"/>
                  </a:lnTo>
                  <a:lnTo>
                    <a:pt x="666" y="2038"/>
                  </a:lnTo>
                  <a:lnTo>
                    <a:pt x="662" y="2025"/>
                  </a:lnTo>
                  <a:lnTo>
                    <a:pt x="658" y="2009"/>
                  </a:lnTo>
                  <a:lnTo>
                    <a:pt x="650" y="1979"/>
                  </a:lnTo>
                  <a:lnTo>
                    <a:pt x="658" y="1945"/>
                  </a:lnTo>
                  <a:lnTo>
                    <a:pt x="659" y="1943"/>
                  </a:lnTo>
                  <a:lnTo>
                    <a:pt x="665" y="1938"/>
                  </a:lnTo>
                  <a:lnTo>
                    <a:pt x="673" y="1930"/>
                  </a:lnTo>
                  <a:lnTo>
                    <a:pt x="684" y="1922"/>
                  </a:lnTo>
                  <a:lnTo>
                    <a:pt x="697" y="1913"/>
                  </a:lnTo>
                  <a:lnTo>
                    <a:pt x="713" y="1906"/>
                  </a:lnTo>
                  <a:lnTo>
                    <a:pt x="732" y="1900"/>
                  </a:lnTo>
                  <a:lnTo>
                    <a:pt x="753" y="1899"/>
                  </a:lnTo>
                  <a:lnTo>
                    <a:pt x="756" y="1899"/>
                  </a:lnTo>
                  <a:lnTo>
                    <a:pt x="763" y="1901"/>
                  </a:lnTo>
                  <a:lnTo>
                    <a:pt x="774" y="1904"/>
                  </a:lnTo>
                  <a:lnTo>
                    <a:pt x="787" y="1908"/>
                  </a:lnTo>
                  <a:lnTo>
                    <a:pt x="799" y="1914"/>
                  </a:lnTo>
                  <a:lnTo>
                    <a:pt x="809" y="1922"/>
                  </a:lnTo>
                  <a:lnTo>
                    <a:pt x="816" y="1932"/>
                  </a:lnTo>
                  <a:lnTo>
                    <a:pt x="817" y="1945"/>
                  </a:lnTo>
                  <a:lnTo>
                    <a:pt x="816" y="1950"/>
                  </a:lnTo>
                  <a:lnTo>
                    <a:pt x="811" y="1960"/>
                  </a:lnTo>
                  <a:lnTo>
                    <a:pt x="802" y="1971"/>
                  </a:lnTo>
                  <a:lnTo>
                    <a:pt x="785" y="1977"/>
                  </a:lnTo>
                  <a:lnTo>
                    <a:pt x="784" y="1977"/>
                  </a:lnTo>
                  <a:lnTo>
                    <a:pt x="779" y="1976"/>
                  </a:lnTo>
                  <a:lnTo>
                    <a:pt x="773" y="1976"/>
                  </a:lnTo>
                  <a:lnTo>
                    <a:pt x="766" y="1976"/>
                  </a:lnTo>
                  <a:lnTo>
                    <a:pt x="758" y="1977"/>
                  </a:lnTo>
                  <a:lnTo>
                    <a:pt x="750" y="1979"/>
                  </a:lnTo>
                  <a:lnTo>
                    <a:pt x="744" y="1983"/>
                  </a:lnTo>
                  <a:lnTo>
                    <a:pt x="739" y="1987"/>
                  </a:lnTo>
                  <a:lnTo>
                    <a:pt x="738" y="1990"/>
                  </a:lnTo>
                  <a:lnTo>
                    <a:pt x="735" y="1994"/>
                  </a:lnTo>
                  <a:lnTo>
                    <a:pt x="733" y="2002"/>
                  </a:lnTo>
                  <a:lnTo>
                    <a:pt x="734" y="2012"/>
                  </a:lnTo>
                  <a:lnTo>
                    <a:pt x="753" y="2047"/>
                  </a:lnTo>
                  <a:lnTo>
                    <a:pt x="766" y="2049"/>
                  </a:lnTo>
                  <a:lnTo>
                    <a:pt x="767" y="2051"/>
                  </a:lnTo>
                  <a:lnTo>
                    <a:pt x="772" y="2054"/>
                  </a:lnTo>
                  <a:lnTo>
                    <a:pt x="776" y="2059"/>
                  </a:lnTo>
                  <a:lnTo>
                    <a:pt x="777" y="2066"/>
                  </a:lnTo>
                  <a:lnTo>
                    <a:pt x="777" y="2093"/>
                  </a:lnTo>
                  <a:lnTo>
                    <a:pt x="778" y="2095"/>
                  </a:lnTo>
                  <a:lnTo>
                    <a:pt x="781" y="2099"/>
                  </a:lnTo>
                  <a:lnTo>
                    <a:pt x="785" y="2101"/>
                  </a:lnTo>
                  <a:lnTo>
                    <a:pt x="788" y="2101"/>
                  </a:lnTo>
                  <a:lnTo>
                    <a:pt x="792" y="2097"/>
                  </a:lnTo>
                  <a:lnTo>
                    <a:pt x="797" y="2093"/>
                  </a:lnTo>
                  <a:lnTo>
                    <a:pt x="802" y="2091"/>
                  </a:lnTo>
                  <a:lnTo>
                    <a:pt x="807" y="2095"/>
                  </a:lnTo>
                  <a:lnTo>
                    <a:pt x="811" y="2102"/>
                  </a:lnTo>
                  <a:lnTo>
                    <a:pt x="816" y="2109"/>
                  </a:lnTo>
                  <a:lnTo>
                    <a:pt x="819" y="2115"/>
                  </a:lnTo>
                  <a:lnTo>
                    <a:pt x="820" y="2117"/>
                  </a:lnTo>
                  <a:lnTo>
                    <a:pt x="817" y="2133"/>
                  </a:lnTo>
                  <a:lnTo>
                    <a:pt x="816" y="2133"/>
                  </a:lnTo>
                  <a:lnTo>
                    <a:pt x="812" y="2135"/>
                  </a:lnTo>
                  <a:lnTo>
                    <a:pt x="808" y="2135"/>
                  </a:lnTo>
                  <a:lnTo>
                    <a:pt x="801" y="2133"/>
                  </a:lnTo>
                  <a:lnTo>
                    <a:pt x="799" y="2133"/>
                  </a:lnTo>
                  <a:lnTo>
                    <a:pt x="792" y="2136"/>
                  </a:lnTo>
                  <a:lnTo>
                    <a:pt x="786" y="2141"/>
                  </a:lnTo>
                  <a:lnTo>
                    <a:pt x="785" y="2151"/>
                  </a:lnTo>
                  <a:lnTo>
                    <a:pt x="787" y="2160"/>
                  </a:lnTo>
                  <a:lnTo>
                    <a:pt x="792" y="2166"/>
                  </a:lnTo>
                  <a:lnTo>
                    <a:pt x="795" y="2168"/>
                  </a:lnTo>
                  <a:lnTo>
                    <a:pt x="796" y="2169"/>
                  </a:lnTo>
                  <a:lnTo>
                    <a:pt x="799" y="2202"/>
                  </a:lnTo>
                  <a:lnTo>
                    <a:pt x="801" y="2203"/>
                  </a:lnTo>
                  <a:lnTo>
                    <a:pt x="807" y="2207"/>
                  </a:lnTo>
                  <a:lnTo>
                    <a:pt x="811" y="2213"/>
                  </a:lnTo>
                  <a:lnTo>
                    <a:pt x="812" y="2223"/>
                  </a:lnTo>
                  <a:lnTo>
                    <a:pt x="812" y="2253"/>
                  </a:lnTo>
                  <a:lnTo>
                    <a:pt x="826" y="2244"/>
                  </a:lnTo>
                  <a:lnTo>
                    <a:pt x="839" y="2237"/>
                  </a:lnTo>
                  <a:lnTo>
                    <a:pt x="853" y="2233"/>
                  </a:lnTo>
                  <a:lnTo>
                    <a:pt x="865" y="2231"/>
                  </a:lnTo>
                  <a:lnTo>
                    <a:pt x="877" y="2231"/>
                  </a:lnTo>
                  <a:lnTo>
                    <a:pt x="887" y="2232"/>
                  </a:lnTo>
                  <a:lnTo>
                    <a:pt x="894" y="2234"/>
                  </a:lnTo>
                  <a:lnTo>
                    <a:pt x="899" y="2237"/>
                  </a:lnTo>
                  <a:lnTo>
                    <a:pt x="907" y="2241"/>
                  </a:lnTo>
                  <a:lnTo>
                    <a:pt x="916" y="2244"/>
                  </a:lnTo>
                  <a:lnTo>
                    <a:pt x="923" y="2246"/>
                  </a:lnTo>
                  <a:lnTo>
                    <a:pt x="926" y="2247"/>
                  </a:lnTo>
                  <a:lnTo>
                    <a:pt x="943" y="2249"/>
                  </a:lnTo>
                  <a:lnTo>
                    <a:pt x="957" y="2256"/>
                  </a:lnTo>
                  <a:lnTo>
                    <a:pt x="969" y="2266"/>
                  </a:lnTo>
                  <a:lnTo>
                    <a:pt x="978" y="2276"/>
                  </a:lnTo>
                  <a:lnTo>
                    <a:pt x="984" y="2286"/>
                  </a:lnTo>
                  <a:lnTo>
                    <a:pt x="988" y="2295"/>
                  </a:lnTo>
                  <a:lnTo>
                    <a:pt x="990" y="2302"/>
                  </a:lnTo>
                  <a:lnTo>
                    <a:pt x="992" y="2305"/>
                  </a:lnTo>
                  <a:lnTo>
                    <a:pt x="992" y="2313"/>
                  </a:lnTo>
                  <a:lnTo>
                    <a:pt x="1011" y="2311"/>
                  </a:lnTo>
                  <a:lnTo>
                    <a:pt x="1026" y="2310"/>
                  </a:lnTo>
                  <a:lnTo>
                    <a:pt x="1036" y="2292"/>
                  </a:lnTo>
                  <a:lnTo>
                    <a:pt x="1039" y="2291"/>
                  </a:lnTo>
                  <a:lnTo>
                    <a:pt x="1043" y="2288"/>
                  </a:lnTo>
                  <a:lnTo>
                    <a:pt x="1051" y="2285"/>
                  </a:lnTo>
                  <a:lnTo>
                    <a:pt x="1059" y="2279"/>
                  </a:lnTo>
                  <a:lnTo>
                    <a:pt x="1069" y="2272"/>
                  </a:lnTo>
                  <a:lnTo>
                    <a:pt x="1077" y="2264"/>
                  </a:lnTo>
                  <a:lnTo>
                    <a:pt x="1082" y="2255"/>
                  </a:lnTo>
                  <a:lnTo>
                    <a:pt x="1086" y="2245"/>
                  </a:lnTo>
                  <a:lnTo>
                    <a:pt x="1089" y="2246"/>
                  </a:lnTo>
                  <a:lnTo>
                    <a:pt x="1097" y="2247"/>
                  </a:lnTo>
                  <a:lnTo>
                    <a:pt x="1108" y="2248"/>
                  </a:lnTo>
                  <a:lnTo>
                    <a:pt x="1116" y="2248"/>
                  </a:lnTo>
                  <a:lnTo>
                    <a:pt x="1120" y="2248"/>
                  </a:lnTo>
                  <a:lnTo>
                    <a:pt x="1130" y="2251"/>
                  </a:lnTo>
                  <a:lnTo>
                    <a:pt x="1141" y="2252"/>
                  </a:lnTo>
                  <a:lnTo>
                    <a:pt x="1155" y="2253"/>
                  </a:lnTo>
                  <a:lnTo>
                    <a:pt x="1169" y="2252"/>
                  </a:lnTo>
                  <a:lnTo>
                    <a:pt x="1185" y="2248"/>
                  </a:lnTo>
                  <a:lnTo>
                    <a:pt x="1200" y="2243"/>
                  </a:lnTo>
                  <a:lnTo>
                    <a:pt x="1213" y="2231"/>
                  </a:lnTo>
                  <a:lnTo>
                    <a:pt x="1233" y="2229"/>
                  </a:lnTo>
                  <a:lnTo>
                    <a:pt x="1249" y="2245"/>
                  </a:lnTo>
                  <a:lnTo>
                    <a:pt x="1250" y="2246"/>
                  </a:lnTo>
                  <a:lnTo>
                    <a:pt x="1254" y="2248"/>
                  </a:lnTo>
                  <a:lnTo>
                    <a:pt x="1258" y="2253"/>
                  </a:lnTo>
                  <a:lnTo>
                    <a:pt x="1264" y="2257"/>
                  </a:lnTo>
                  <a:lnTo>
                    <a:pt x="1271" y="2262"/>
                  </a:lnTo>
                  <a:lnTo>
                    <a:pt x="1278" y="2267"/>
                  </a:lnTo>
                  <a:lnTo>
                    <a:pt x="1286" y="2269"/>
                  </a:lnTo>
                  <a:lnTo>
                    <a:pt x="1294" y="2270"/>
                  </a:lnTo>
                  <a:lnTo>
                    <a:pt x="1358" y="2270"/>
                  </a:lnTo>
                  <a:lnTo>
                    <a:pt x="1357" y="2269"/>
                  </a:lnTo>
                  <a:lnTo>
                    <a:pt x="1354" y="2266"/>
                  </a:lnTo>
                  <a:lnTo>
                    <a:pt x="1350" y="2260"/>
                  </a:lnTo>
                  <a:lnTo>
                    <a:pt x="1346" y="2253"/>
                  </a:lnTo>
                  <a:lnTo>
                    <a:pt x="1341" y="2246"/>
                  </a:lnTo>
                  <a:lnTo>
                    <a:pt x="1338" y="2238"/>
                  </a:lnTo>
                  <a:lnTo>
                    <a:pt x="1336" y="2230"/>
                  </a:lnTo>
                  <a:lnTo>
                    <a:pt x="1338" y="2222"/>
                  </a:lnTo>
                  <a:lnTo>
                    <a:pt x="1336" y="2220"/>
                  </a:lnTo>
                  <a:lnTo>
                    <a:pt x="1334" y="2215"/>
                  </a:lnTo>
                  <a:lnTo>
                    <a:pt x="1328" y="2209"/>
                  </a:lnTo>
                  <a:lnTo>
                    <a:pt x="1323" y="2205"/>
                  </a:lnTo>
                  <a:lnTo>
                    <a:pt x="1316" y="2202"/>
                  </a:lnTo>
                  <a:lnTo>
                    <a:pt x="1311" y="2200"/>
                  </a:lnTo>
                  <a:lnTo>
                    <a:pt x="1306" y="2195"/>
                  </a:lnTo>
                  <a:lnTo>
                    <a:pt x="1302" y="2186"/>
                  </a:lnTo>
                  <a:lnTo>
                    <a:pt x="1302" y="2184"/>
                  </a:lnTo>
                  <a:lnTo>
                    <a:pt x="1302" y="2179"/>
                  </a:lnTo>
                  <a:lnTo>
                    <a:pt x="1303" y="2172"/>
                  </a:lnTo>
                  <a:lnTo>
                    <a:pt x="1305" y="2164"/>
                  </a:lnTo>
                  <a:lnTo>
                    <a:pt x="1309" y="2156"/>
                  </a:lnTo>
                  <a:lnTo>
                    <a:pt x="1316" y="2151"/>
                  </a:lnTo>
                  <a:lnTo>
                    <a:pt x="1325" y="2146"/>
                  </a:lnTo>
                  <a:lnTo>
                    <a:pt x="1339" y="2146"/>
                  </a:lnTo>
                  <a:lnTo>
                    <a:pt x="1361" y="2148"/>
                  </a:lnTo>
                  <a:lnTo>
                    <a:pt x="1382" y="2133"/>
                  </a:lnTo>
                  <a:lnTo>
                    <a:pt x="1385" y="2131"/>
                  </a:lnTo>
                  <a:lnTo>
                    <a:pt x="1390" y="2128"/>
                  </a:lnTo>
                  <a:lnTo>
                    <a:pt x="1398" y="2124"/>
                  </a:lnTo>
                  <a:lnTo>
                    <a:pt x="1411" y="2123"/>
                  </a:lnTo>
                  <a:lnTo>
                    <a:pt x="1413" y="2123"/>
                  </a:lnTo>
                  <a:lnTo>
                    <a:pt x="1418" y="2123"/>
                  </a:lnTo>
                  <a:lnTo>
                    <a:pt x="1425" y="2122"/>
                  </a:lnTo>
                  <a:lnTo>
                    <a:pt x="1433" y="2118"/>
                  </a:lnTo>
                  <a:lnTo>
                    <a:pt x="1442" y="2114"/>
                  </a:lnTo>
                  <a:lnTo>
                    <a:pt x="1451" y="2106"/>
                  </a:lnTo>
                  <a:lnTo>
                    <a:pt x="1459" y="2095"/>
                  </a:lnTo>
                  <a:lnTo>
                    <a:pt x="1465" y="2081"/>
                  </a:lnTo>
                  <a:lnTo>
                    <a:pt x="1467" y="2076"/>
                  </a:lnTo>
                  <a:lnTo>
                    <a:pt x="1471" y="2066"/>
                  </a:lnTo>
                  <a:lnTo>
                    <a:pt x="1473" y="2054"/>
                  </a:lnTo>
                  <a:lnTo>
                    <a:pt x="1470" y="2047"/>
                  </a:lnTo>
                  <a:lnTo>
                    <a:pt x="1465" y="2045"/>
                  </a:lnTo>
                  <a:lnTo>
                    <a:pt x="1462" y="2041"/>
                  </a:lnTo>
                  <a:lnTo>
                    <a:pt x="1457" y="2037"/>
                  </a:lnTo>
                  <a:lnTo>
                    <a:pt x="1454" y="2032"/>
                  </a:lnTo>
                  <a:lnTo>
                    <a:pt x="1451" y="2027"/>
                  </a:lnTo>
                  <a:lnTo>
                    <a:pt x="1450" y="2022"/>
                  </a:lnTo>
                  <a:lnTo>
                    <a:pt x="1450" y="2017"/>
                  </a:lnTo>
                  <a:lnTo>
                    <a:pt x="1452" y="2013"/>
                  </a:lnTo>
                  <a:lnTo>
                    <a:pt x="1460" y="2007"/>
                  </a:lnTo>
                  <a:lnTo>
                    <a:pt x="1470" y="2005"/>
                  </a:lnTo>
                  <a:lnTo>
                    <a:pt x="1477" y="2004"/>
                  </a:lnTo>
                  <a:lnTo>
                    <a:pt x="1479" y="2004"/>
                  </a:lnTo>
                  <a:lnTo>
                    <a:pt x="1480" y="2002"/>
                  </a:lnTo>
                  <a:lnTo>
                    <a:pt x="1482" y="1998"/>
                  </a:lnTo>
                  <a:lnTo>
                    <a:pt x="1483" y="1994"/>
                  </a:lnTo>
                  <a:lnTo>
                    <a:pt x="1482" y="1990"/>
                  </a:lnTo>
                  <a:lnTo>
                    <a:pt x="1482" y="1986"/>
                  </a:lnTo>
                  <a:lnTo>
                    <a:pt x="1487" y="1984"/>
                  </a:lnTo>
                  <a:lnTo>
                    <a:pt x="1496" y="1982"/>
                  </a:lnTo>
                  <a:lnTo>
                    <a:pt x="1505" y="1981"/>
                  </a:lnTo>
                  <a:lnTo>
                    <a:pt x="1511" y="1978"/>
                  </a:lnTo>
                  <a:lnTo>
                    <a:pt x="1516" y="1975"/>
                  </a:lnTo>
                  <a:lnTo>
                    <a:pt x="1521" y="1969"/>
                  </a:lnTo>
                  <a:lnTo>
                    <a:pt x="1526" y="1963"/>
                  </a:lnTo>
                  <a:lnTo>
                    <a:pt x="1529" y="1956"/>
                  </a:lnTo>
                  <a:lnTo>
                    <a:pt x="1533" y="1950"/>
                  </a:lnTo>
                  <a:lnTo>
                    <a:pt x="1534" y="1941"/>
                  </a:lnTo>
                  <a:lnTo>
                    <a:pt x="1535" y="1935"/>
                  </a:lnTo>
                  <a:lnTo>
                    <a:pt x="1535" y="1928"/>
                  </a:lnTo>
                  <a:lnTo>
                    <a:pt x="1537" y="1921"/>
                  </a:lnTo>
                  <a:lnTo>
                    <a:pt x="1542" y="1915"/>
                  </a:lnTo>
                  <a:lnTo>
                    <a:pt x="1547" y="1910"/>
                  </a:lnTo>
                  <a:lnTo>
                    <a:pt x="1552" y="1907"/>
                  </a:lnTo>
                  <a:lnTo>
                    <a:pt x="1558" y="1905"/>
                  </a:lnTo>
                  <a:lnTo>
                    <a:pt x="1565" y="1902"/>
                  </a:lnTo>
                  <a:lnTo>
                    <a:pt x="1571" y="1902"/>
                  </a:lnTo>
                  <a:lnTo>
                    <a:pt x="1581" y="1901"/>
                  </a:lnTo>
                  <a:lnTo>
                    <a:pt x="1590" y="1897"/>
                  </a:lnTo>
                  <a:lnTo>
                    <a:pt x="1596" y="1889"/>
                  </a:lnTo>
                  <a:lnTo>
                    <a:pt x="1600" y="1879"/>
                  </a:lnTo>
                  <a:lnTo>
                    <a:pt x="1602" y="1874"/>
                  </a:lnTo>
                  <a:lnTo>
                    <a:pt x="1605" y="1868"/>
                  </a:lnTo>
                  <a:lnTo>
                    <a:pt x="1610" y="1861"/>
                  </a:lnTo>
                  <a:lnTo>
                    <a:pt x="1616" y="1855"/>
                  </a:lnTo>
                  <a:lnTo>
                    <a:pt x="1623" y="1851"/>
                  </a:lnTo>
                  <a:lnTo>
                    <a:pt x="1629" y="1846"/>
                  </a:lnTo>
                  <a:lnTo>
                    <a:pt x="1636" y="1844"/>
                  </a:lnTo>
                  <a:lnTo>
                    <a:pt x="1644" y="1843"/>
                  </a:lnTo>
                  <a:lnTo>
                    <a:pt x="1656" y="1840"/>
                  </a:lnTo>
                  <a:lnTo>
                    <a:pt x="1662" y="1835"/>
                  </a:lnTo>
                  <a:lnTo>
                    <a:pt x="1664" y="1827"/>
                  </a:lnTo>
                  <a:lnTo>
                    <a:pt x="1664" y="1820"/>
                  </a:lnTo>
                  <a:lnTo>
                    <a:pt x="1665" y="1813"/>
                  </a:lnTo>
                  <a:lnTo>
                    <a:pt x="1670" y="1804"/>
                  </a:lnTo>
                  <a:lnTo>
                    <a:pt x="1679" y="1796"/>
                  </a:lnTo>
                  <a:lnTo>
                    <a:pt x="1693" y="1792"/>
                  </a:lnTo>
                  <a:lnTo>
                    <a:pt x="1736" y="1790"/>
                  </a:lnTo>
                  <a:lnTo>
                    <a:pt x="1736" y="1789"/>
                  </a:lnTo>
                  <a:lnTo>
                    <a:pt x="1739" y="1784"/>
                  </a:lnTo>
                  <a:lnTo>
                    <a:pt x="1742" y="1779"/>
                  </a:lnTo>
                  <a:lnTo>
                    <a:pt x="1747" y="1775"/>
                  </a:lnTo>
                  <a:lnTo>
                    <a:pt x="1755" y="1771"/>
                  </a:lnTo>
                  <a:lnTo>
                    <a:pt x="1765" y="1770"/>
                  </a:lnTo>
                  <a:lnTo>
                    <a:pt x="1779" y="1771"/>
                  </a:lnTo>
                  <a:lnTo>
                    <a:pt x="1796" y="1778"/>
                  </a:lnTo>
                  <a:lnTo>
                    <a:pt x="1798" y="1778"/>
                  </a:lnTo>
                  <a:lnTo>
                    <a:pt x="1803" y="1778"/>
                  </a:lnTo>
                  <a:lnTo>
                    <a:pt x="1811" y="1778"/>
                  </a:lnTo>
                  <a:lnTo>
                    <a:pt x="1820" y="1779"/>
                  </a:lnTo>
                  <a:lnTo>
                    <a:pt x="1831" y="1781"/>
                  </a:lnTo>
                  <a:lnTo>
                    <a:pt x="1842" y="1784"/>
                  </a:lnTo>
                  <a:lnTo>
                    <a:pt x="1851" y="1790"/>
                  </a:lnTo>
                  <a:lnTo>
                    <a:pt x="1860" y="1798"/>
                  </a:lnTo>
                  <a:lnTo>
                    <a:pt x="1896" y="1833"/>
                  </a:lnTo>
                  <a:lnTo>
                    <a:pt x="1900" y="1832"/>
                  </a:lnTo>
                  <a:lnTo>
                    <a:pt x="1909" y="1829"/>
                  </a:lnTo>
                  <a:lnTo>
                    <a:pt x="1918" y="1821"/>
                  </a:lnTo>
                  <a:lnTo>
                    <a:pt x="1924" y="1806"/>
                  </a:lnTo>
                  <a:lnTo>
                    <a:pt x="1927" y="1792"/>
                  </a:lnTo>
                  <a:lnTo>
                    <a:pt x="1933" y="1787"/>
                  </a:lnTo>
                  <a:lnTo>
                    <a:pt x="1941" y="1786"/>
                  </a:lnTo>
                  <a:lnTo>
                    <a:pt x="1951" y="1786"/>
                  </a:lnTo>
                  <a:lnTo>
                    <a:pt x="1952" y="1784"/>
                  </a:lnTo>
                  <a:lnTo>
                    <a:pt x="1957" y="1779"/>
                  </a:lnTo>
                  <a:lnTo>
                    <a:pt x="1964" y="1771"/>
                  </a:lnTo>
                  <a:lnTo>
                    <a:pt x="1973" y="1763"/>
                  </a:lnTo>
                  <a:lnTo>
                    <a:pt x="1983" y="1756"/>
                  </a:lnTo>
                  <a:lnTo>
                    <a:pt x="1994" y="1751"/>
                  </a:lnTo>
                  <a:lnTo>
                    <a:pt x="2005" y="1748"/>
                  </a:lnTo>
                  <a:lnTo>
                    <a:pt x="2016" y="1750"/>
                  </a:lnTo>
                  <a:lnTo>
                    <a:pt x="2026" y="1753"/>
                  </a:lnTo>
                  <a:lnTo>
                    <a:pt x="2035" y="1756"/>
                  </a:lnTo>
                  <a:lnTo>
                    <a:pt x="2044" y="1758"/>
                  </a:lnTo>
                  <a:lnTo>
                    <a:pt x="2054" y="1758"/>
                  </a:lnTo>
                  <a:lnTo>
                    <a:pt x="2062" y="1758"/>
                  </a:lnTo>
                  <a:lnTo>
                    <a:pt x="2070" y="1756"/>
                  </a:lnTo>
                  <a:lnTo>
                    <a:pt x="2079" y="1755"/>
                  </a:lnTo>
                  <a:lnTo>
                    <a:pt x="2087" y="1754"/>
                  </a:lnTo>
                  <a:lnTo>
                    <a:pt x="2097" y="1753"/>
                  </a:lnTo>
                  <a:lnTo>
                    <a:pt x="2109" y="1755"/>
                  </a:lnTo>
                  <a:lnTo>
                    <a:pt x="2121" y="1759"/>
                  </a:lnTo>
                  <a:lnTo>
                    <a:pt x="2134" y="1763"/>
                  </a:lnTo>
                  <a:lnTo>
                    <a:pt x="2149" y="1770"/>
                  </a:lnTo>
                  <a:lnTo>
                    <a:pt x="2163" y="1778"/>
                  </a:lnTo>
                  <a:lnTo>
                    <a:pt x="2178" y="1787"/>
                  </a:lnTo>
                  <a:lnTo>
                    <a:pt x="2191" y="1798"/>
                  </a:lnTo>
                  <a:lnTo>
                    <a:pt x="2193" y="1799"/>
                  </a:lnTo>
                  <a:lnTo>
                    <a:pt x="2195" y="1800"/>
                  </a:lnTo>
                  <a:lnTo>
                    <a:pt x="2201" y="1801"/>
                  </a:lnTo>
                  <a:lnTo>
                    <a:pt x="2209" y="1804"/>
                  </a:lnTo>
                  <a:lnTo>
                    <a:pt x="2219" y="1804"/>
                  </a:lnTo>
                  <a:lnTo>
                    <a:pt x="2233" y="1802"/>
                  </a:lnTo>
                  <a:lnTo>
                    <a:pt x="2250" y="1799"/>
                  </a:lnTo>
                  <a:lnTo>
                    <a:pt x="2271" y="1793"/>
                  </a:lnTo>
                  <a:lnTo>
                    <a:pt x="2290" y="1786"/>
                  </a:lnTo>
                  <a:lnTo>
                    <a:pt x="2305" y="1779"/>
                  </a:lnTo>
                  <a:lnTo>
                    <a:pt x="2316" y="1773"/>
                  </a:lnTo>
                  <a:lnTo>
                    <a:pt x="2324" y="1767"/>
                  </a:lnTo>
                  <a:lnTo>
                    <a:pt x="2327" y="1761"/>
                  </a:lnTo>
                  <a:lnTo>
                    <a:pt x="2329" y="1758"/>
                  </a:lnTo>
                  <a:lnTo>
                    <a:pt x="2330" y="1755"/>
                  </a:lnTo>
                  <a:lnTo>
                    <a:pt x="2330" y="1754"/>
                  </a:lnTo>
                  <a:lnTo>
                    <a:pt x="2333" y="1754"/>
                  </a:lnTo>
                  <a:lnTo>
                    <a:pt x="2337" y="1755"/>
                  </a:lnTo>
                  <a:lnTo>
                    <a:pt x="2345" y="1756"/>
                  </a:lnTo>
                  <a:lnTo>
                    <a:pt x="2356" y="1759"/>
                  </a:lnTo>
                  <a:lnTo>
                    <a:pt x="2366" y="1761"/>
                  </a:lnTo>
                  <a:lnTo>
                    <a:pt x="2378" y="1766"/>
                  </a:lnTo>
                  <a:lnTo>
                    <a:pt x="2388" y="1771"/>
                  </a:lnTo>
                  <a:lnTo>
                    <a:pt x="2398" y="1778"/>
                  </a:lnTo>
                  <a:lnTo>
                    <a:pt x="2439" y="1793"/>
                  </a:lnTo>
                  <a:lnTo>
                    <a:pt x="2479" y="1762"/>
                  </a:lnTo>
                  <a:lnTo>
                    <a:pt x="2479" y="1758"/>
                  </a:lnTo>
                  <a:lnTo>
                    <a:pt x="2479" y="1746"/>
                  </a:lnTo>
                  <a:lnTo>
                    <a:pt x="2480" y="1729"/>
                  </a:lnTo>
                  <a:lnTo>
                    <a:pt x="2482" y="1708"/>
                  </a:lnTo>
                  <a:lnTo>
                    <a:pt x="2488" y="1688"/>
                  </a:lnTo>
                  <a:lnTo>
                    <a:pt x="2497" y="1669"/>
                  </a:lnTo>
                  <a:lnTo>
                    <a:pt x="2511" y="1654"/>
                  </a:lnTo>
                  <a:lnTo>
                    <a:pt x="2530" y="1646"/>
                  </a:lnTo>
                  <a:lnTo>
                    <a:pt x="2551" y="1643"/>
                  </a:lnTo>
                  <a:lnTo>
                    <a:pt x="2570" y="1642"/>
                  </a:lnTo>
                  <a:lnTo>
                    <a:pt x="2584" y="1643"/>
                  </a:lnTo>
                  <a:lnTo>
                    <a:pt x="2598" y="1646"/>
                  </a:lnTo>
                  <a:lnTo>
                    <a:pt x="2609" y="1652"/>
                  </a:lnTo>
                  <a:lnTo>
                    <a:pt x="2618" y="1660"/>
                  </a:lnTo>
                  <a:lnTo>
                    <a:pt x="2625" y="1669"/>
                  </a:lnTo>
                  <a:lnTo>
                    <a:pt x="2630" y="1682"/>
                  </a:lnTo>
                  <a:lnTo>
                    <a:pt x="2632" y="1683"/>
                  </a:lnTo>
                  <a:lnTo>
                    <a:pt x="2633" y="1686"/>
                  </a:lnTo>
                  <a:lnTo>
                    <a:pt x="2636" y="1692"/>
                  </a:lnTo>
                  <a:lnTo>
                    <a:pt x="2638" y="1700"/>
                  </a:lnTo>
                  <a:lnTo>
                    <a:pt x="2642" y="1709"/>
                  </a:lnTo>
                  <a:lnTo>
                    <a:pt x="2645" y="1719"/>
                  </a:lnTo>
                  <a:lnTo>
                    <a:pt x="2648" y="1730"/>
                  </a:lnTo>
                  <a:lnTo>
                    <a:pt x="2650" y="1742"/>
                  </a:lnTo>
                  <a:lnTo>
                    <a:pt x="2652" y="1744"/>
                  </a:lnTo>
                  <a:lnTo>
                    <a:pt x="2659" y="1750"/>
                  </a:lnTo>
                  <a:lnTo>
                    <a:pt x="2668" y="1759"/>
                  </a:lnTo>
                  <a:lnTo>
                    <a:pt x="2680" y="1770"/>
                  </a:lnTo>
                  <a:lnTo>
                    <a:pt x="2690" y="1783"/>
                  </a:lnTo>
                  <a:lnTo>
                    <a:pt x="2699" y="1798"/>
                  </a:lnTo>
                  <a:lnTo>
                    <a:pt x="2705" y="1812"/>
                  </a:lnTo>
                  <a:lnTo>
                    <a:pt x="2706" y="1825"/>
                  </a:lnTo>
                  <a:lnTo>
                    <a:pt x="2709" y="1824"/>
                  </a:lnTo>
                  <a:lnTo>
                    <a:pt x="2713" y="1823"/>
                  </a:lnTo>
                  <a:lnTo>
                    <a:pt x="2721" y="1822"/>
                  </a:lnTo>
                  <a:lnTo>
                    <a:pt x="2730" y="1821"/>
                  </a:lnTo>
                  <a:lnTo>
                    <a:pt x="2740" y="1823"/>
                  </a:lnTo>
                  <a:lnTo>
                    <a:pt x="2750" y="1828"/>
                  </a:lnTo>
                  <a:lnTo>
                    <a:pt x="2759" y="1836"/>
                  </a:lnTo>
                  <a:lnTo>
                    <a:pt x="2766" y="1850"/>
                  </a:lnTo>
                  <a:lnTo>
                    <a:pt x="2766" y="1851"/>
                  </a:lnTo>
                  <a:lnTo>
                    <a:pt x="2768" y="1855"/>
                  </a:lnTo>
                  <a:lnTo>
                    <a:pt x="2771" y="1861"/>
                  </a:lnTo>
                  <a:lnTo>
                    <a:pt x="2775" y="1866"/>
                  </a:lnTo>
                  <a:lnTo>
                    <a:pt x="2782" y="1869"/>
                  </a:lnTo>
                  <a:lnTo>
                    <a:pt x="2791" y="1870"/>
                  </a:lnTo>
                  <a:lnTo>
                    <a:pt x="2803" y="1867"/>
                  </a:lnTo>
                  <a:lnTo>
                    <a:pt x="2818" y="1858"/>
                  </a:lnTo>
                  <a:lnTo>
                    <a:pt x="2819" y="1855"/>
                  </a:lnTo>
                  <a:lnTo>
                    <a:pt x="2824" y="1850"/>
                  </a:lnTo>
                  <a:lnTo>
                    <a:pt x="2829" y="1840"/>
                  </a:lnTo>
                  <a:lnTo>
                    <a:pt x="2837" y="1831"/>
                  </a:lnTo>
                  <a:lnTo>
                    <a:pt x="2847" y="1821"/>
                  </a:lnTo>
                  <a:lnTo>
                    <a:pt x="2857" y="1810"/>
                  </a:lnTo>
                  <a:lnTo>
                    <a:pt x="2867" y="1802"/>
                  </a:lnTo>
                  <a:lnTo>
                    <a:pt x="2878" y="1798"/>
                  </a:lnTo>
                  <a:lnTo>
                    <a:pt x="2879" y="1799"/>
                  </a:lnTo>
                  <a:lnTo>
                    <a:pt x="2880" y="1801"/>
                  </a:lnTo>
                  <a:lnTo>
                    <a:pt x="2881" y="1806"/>
                  </a:lnTo>
                  <a:lnTo>
                    <a:pt x="2881" y="1812"/>
                  </a:lnTo>
                  <a:lnTo>
                    <a:pt x="2879" y="1821"/>
                  </a:lnTo>
                  <a:lnTo>
                    <a:pt x="2875" y="1833"/>
                  </a:lnTo>
                  <a:lnTo>
                    <a:pt x="2869" y="1850"/>
                  </a:lnTo>
                  <a:lnTo>
                    <a:pt x="2868" y="1852"/>
                  </a:lnTo>
                  <a:lnTo>
                    <a:pt x="2866" y="1859"/>
                  </a:lnTo>
                  <a:lnTo>
                    <a:pt x="2863" y="1869"/>
                  </a:lnTo>
                  <a:lnTo>
                    <a:pt x="2857" y="1881"/>
                  </a:lnTo>
                  <a:lnTo>
                    <a:pt x="2850" y="1894"/>
                  </a:lnTo>
                  <a:lnTo>
                    <a:pt x="2843" y="1907"/>
                  </a:lnTo>
                  <a:lnTo>
                    <a:pt x="2835" y="1920"/>
                  </a:lnTo>
                  <a:lnTo>
                    <a:pt x="2826" y="1930"/>
                  </a:lnTo>
                  <a:lnTo>
                    <a:pt x="2790" y="1969"/>
                  </a:lnTo>
                  <a:lnTo>
                    <a:pt x="2782" y="199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005" name="Freeform 209"/>
            <p:cNvSpPr>
              <a:spLocks/>
            </p:cNvSpPr>
            <p:nvPr/>
          </p:nvSpPr>
          <p:spPr bwMode="auto">
            <a:xfrm>
              <a:off x="3151" y="1181"/>
              <a:ext cx="1890" cy="1156"/>
            </a:xfrm>
            <a:custGeom>
              <a:avLst/>
              <a:gdLst>
                <a:gd name="T0" fmla="*/ 1 w 4252"/>
                <a:gd name="T1" fmla="*/ 1 h 2313"/>
                <a:gd name="T2" fmla="*/ 1 w 4252"/>
                <a:gd name="T3" fmla="*/ 1 h 2313"/>
                <a:gd name="T4" fmla="*/ 1 w 4252"/>
                <a:gd name="T5" fmla="*/ 1 h 2313"/>
                <a:gd name="T6" fmla="*/ 1 w 4252"/>
                <a:gd name="T7" fmla="*/ 1 h 2313"/>
                <a:gd name="T8" fmla="*/ 1 w 4252"/>
                <a:gd name="T9" fmla="*/ 1 h 2313"/>
                <a:gd name="T10" fmla="*/ 1 w 4252"/>
                <a:gd name="T11" fmla="*/ 1 h 2313"/>
                <a:gd name="T12" fmla="*/ 1 w 4252"/>
                <a:gd name="T13" fmla="*/ 1 h 2313"/>
                <a:gd name="T14" fmla="*/ 1 w 4252"/>
                <a:gd name="T15" fmla="*/ 1 h 2313"/>
                <a:gd name="T16" fmla="*/ 1 w 4252"/>
                <a:gd name="T17" fmla="*/ 0 h 2313"/>
                <a:gd name="T18" fmla="*/ 1 w 4252"/>
                <a:gd name="T19" fmla="*/ 0 h 2313"/>
                <a:gd name="T20" fmla="*/ 1 w 4252"/>
                <a:gd name="T21" fmla="*/ 0 h 2313"/>
                <a:gd name="T22" fmla="*/ 1 w 4252"/>
                <a:gd name="T23" fmla="*/ 0 h 2313"/>
                <a:gd name="T24" fmla="*/ 1 w 4252"/>
                <a:gd name="T25" fmla="*/ 0 h 2313"/>
                <a:gd name="T26" fmla="*/ 1 w 4252"/>
                <a:gd name="T27" fmla="*/ 0 h 2313"/>
                <a:gd name="T28" fmla="*/ 1 w 4252"/>
                <a:gd name="T29" fmla="*/ 0 h 2313"/>
                <a:gd name="T30" fmla="*/ 1 w 4252"/>
                <a:gd name="T31" fmla="*/ 0 h 2313"/>
                <a:gd name="T32" fmla="*/ 1 w 4252"/>
                <a:gd name="T33" fmla="*/ 0 h 2313"/>
                <a:gd name="T34" fmla="*/ 0 w 4252"/>
                <a:gd name="T35" fmla="*/ 0 h 2313"/>
                <a:gd name="T36" fmla="*/ 0 w 4252"/>
                <a:gd name="T37" fmla="*/ 0 h 2313"/>
                <a:gd name="T38" fmla="*/ 0 w 4252"/>
                <a:gd name="T39" fmla="*/ 0 h 2313"/>
                <a:gd name="T40" fmla="*/ 0 w 4252"/>
                <a:gd name="T41" fmla="*/ 0 h 2313"/>
                <a:gd name="T42" fmla="*/ 0 w 4252"/>
                <a:gd name="T43" fmla="*/ 0 h 2313"/>
                <a:gd name="T44" fmla="*/ 0 w 4252"/>
                <a:gd name="T45" fmla="*/ 0 h 2313"/>
                <a:gd name="T46" fmla="*/ 0 w 4252"/>
                <a:gd name="T47" fmla="*/ 0 h 2313"/>
                <a:gd name="T48" fmla="*/ 0 w 4252"/>
                <a:gd name="T49" fmla="*/ 0 h 2313"/>
                <a:gd name="T50" fmla="*/ 0 w 4252"/>
                <a:gd name="T51" fmla="*/ 0 h 2313"/>
                <a:gd name="T52" fmla="*/ 0 w 4252"/>
                <a:gd name="T53" fmla="*/ 0 h 2313"/>
                <a:gd name="T54" fmla="*/ 0 w 4252"/>
                <a:gd name="T55" fmla="*/ 0 h 2313"/>
                <a:gd name="T56" fmla="*/ 0 w 4252"/>
                <a:gd name="T57" fmla="*/ 0 h 2313"/>
                <a:gd name="T58" fmla="*/ 0 w 4252"/>
                <a:gd name="T59" fmla="*/ 0 h 2313"/>
                <a:gd name="T60" fmla="*/ 0 w 4252"/>
                <a:gd name="T61" fmla="*/ 0 h 2313"/>
                <a:gd name="T62" fmla="*/ 0 w 4252"/>
                <a:gd name="T63" fmla="*/ 0 h 2313"/>
                <a:gd name="T64" fmla="*/ 0 w 4252"/>
                <a:gd name="T65" fmla="*/ 0 h 2313"/>
                <a:gd name="T66" fmla="*/ 0 w 4252"/>
                <a:gd name="T67" fmla="*/ 0 h 2313"/>
                <a:gd name="T68" fmla="*/ 0 w 4252"/>
                <a:gd name="T69" fmla="*/ 0 h 2313"/>
                <a:gd name="T70" fmla="*/ 0 w 4252"/>
                <a:gd name="T71" fmla="*/ 0 h 2313"/>
                <a:gd name="T72" fmla="*/ 0 w 4252"/>
                <a:gd name="T73" fmla="*/ 1 h 2313"/>
                <a:gd name="T74" fmla="*/ 0 w 4252"/>
                <a:gd name="T75" fmla="*/ 0 h 2313"/>
                <a:gd name="T76" fmla="*/ 0 w 4252"/>
                <a:gd name="T77" fmla="*/ 0 h 2313"/>
                <a:gd name="T78" fmla="*/ 0 w 4252"/>
                <a:gd name="T79" fmla="*/ 1 h 2313"/>
                <a:gd name="T80" fmla="*/ 0 w 4252"/>
                <a:gd name="T81" fmla="*/ 1 h 2313"/>
                <a:gd name="T82" fmla="*/ 0 w 4252"/>
                <a:gd name="T83" fmla="*/ 1 h 2313"/>
                <a:gd name="T84" fmla="*/ 0 w 4252"/>
                <a:gd name="T85" fmla="*/ 1 h 2313"/>
                <a:gd name="T86" fmla="*/ 0 w 4252"/>
                <a:gd name="T87" fmla="*/ 1 h 2313"/>
                <a:gd name="T88" fmla="*/ 0 w 4252"/>
                <a:gd name="T89" fmla="*/ 1 h 2313"/>
                <a:gd name="T90" fmla="*/ 0 w 4252"/>
                <a:gd name="T91" fmla="*/ 1 h 2313"/>
                <a:gd name="T92" fmla="*/ 0 w 4252"/>
                <a:gd name="T93" fmla="*/ 1 h 2313"/>
                <a:gd name="T94" fmla="*/ 0 w 4252"/>
                <a:gd name="T95" fmla="*/ 1 h 2313"/>
                <a:gd name="T96" fmla="*/ 0 w 4252"/>
                <a:gd name="T97" fmla="*/ 2 h 2313"/>
                <a:gd name="T98" fmla="*/ 0 w 4252"/>
                <a:gd name="T99" fmla="*/ 1 h 2313"/>
                <a:gd name="T100" fmla="*/ 0 w 4252"/>
                <a:gd name="T101" fmla="*/ 1 h 2313"/>
                <a:gd name="T102" fmla="*/ 0 w 4252"/>
                <a:gd name="T103" fmla="*/ 2 h 2313"/>
                <a:gd name="T104" fmla="*/ 0 w 4252"/>
                <a:gd name="T105" fmla="*/ 2 h 2313"/>
                <a:gd name="T106" fmla="*/ 0 w 4252"/>
                <a:gd name="T107" fmla="*/ 2 h 2313"/>
                <a:gd name="T108" fmla="*/ 0 w 4252"/>
                <a:gd name="T109" fmla="*/ 2 h 2313"/>
                <a:gd name="T110" fmla="*/ 0 w 4252"/>
                <a:gd name="T111" fmla="*/ 1 h 2313"/>
                <a:gd name="T112" fmla="*/ 0 w 4252"/>
                <a:gd name="T113" fmla="*/ 1 h 2313"/>
                <a:gd name="T114" fmla="*/ 0 w 4252"/>
                <a:gd name="T115" fmla="*/ 1 h 2313"/>
                <a:gd name="T116" fmla="*/ 1 w 4252"/>
                <a:gd name="T117" fmla="*/ 1 h 2313"/>
                <a:gd name="T118" fmla="*/ 1 w 4252"/>
                <a:gd name="T119" fmla="*/ 1 h 2313"/>
                <a:gd name="T120" fmla="*/ 1 w 4252"/>
                <a:gd name="T121" fmla="*/ 1 h 2313"/>
                <a:gd name="T122" fmla="*/ 1 w 4252"/>
                <a:gd name="T123" fmla="*/ 1 h 231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252"/>
                <a:gd name="T187" fmla="*/ 0 h 2313"/>
                <a:gd name="T188" fmla="*/ 4252 w 4252"/>
                <a:gd name="T189" fmla="*/ 2313 h 231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252" h="2313">
                  <a:moveTo>
                    <a:pt x="2782" y="1990"/>
                  </a:moveTo>
                  <a:lnTo>
                    <a:pt x="2782" y="1990"/>
                  </a:lnTo>
                  <a:lnTo>
                    <a:pt x="2787" y="1983"/>
                  </a:lnTo>
                  <a:lnTo>
                    <a:pt x="2788" y="1982"/>
                  </a:lnTo>
                  <a:lnTo>
                    <a:pt x="2787" y="1986"/>
                  </a:lnTo>
                  <a:lnTo>
                    <a:pt x="2786" y="1993"/>
                  </a:lnTo>
                  <a:lnTo>
                    <a:pt x="2783" y="2001"/>
                  </a:lnTo>
                  <a:lnTo>
                    <a:pt x="2780" y="2009"/>
                  </a:lnTo>
                  <a:lnTo>
                    <a:pt x="2779" y="2015"/>
                  </a:lnTo>
                  <a:lnTo>
                    <a:pt x="2778" y="2017"/>
                  </a:lnTo>
                  <a:lnTo>
                    <a:pt x="2781" y="2030"/>
                  </a:lnTo>
                  <a:lnTo>
                    <a:pt x="2786" y="2039"/>
                  </a:lnTo>
                  <a:lnTo>
                    <a:pt x="2792" y="2047"/>
                  </a:lnTo>
                  <a:lnTo>
                    <a:pt x="2799" y="2053"/>
                  </a:lnTo>
                  <a:lnTo>
                    <a:pt x="2806" y="2056"/>
                  </a:lnTo>
                  <a:lnTo>
                    <a:pt x="2812" y="2059"/>
                  </a:lnTo>
                  <a:lnTo>
                    <a:pt x="2817" y="2061"/>
                  </a:lnTo>
                  <a:lnTo>
                    <a:pt x="2818" y="2061"/>
                  </a:lnTo>
                  <a:lnTo>
                    <a:pt x="2828" y="2054"/>
                  </a:lnTo>
                  <a:lnTo>
                    <a:pt x="2840" y="2044"/>
                  </a:lnTo>
                  <a:lnTo>
                    <a:pt x="2852" y="2030"/>
                  </a:lnTo>
                  <a:lnTo>
                    <a:pt x="2865" y="2014"/>
                  </a:lnTo>
                  <a:lnTo>
                    <a:pt x="2879" y="1995"/>
                  </a:lnTo>
                  <a:lnTo>
                    <a:pt x="2892" y="1976"/>
                  </a:lnTo>
                  <a:lnTo>
                    <a:pt x="2905" y="1955"/>
                  </a:lnTo>
                  <a:lnTo>
                    <a:pt x="2919" y="1935"/>
                  </a:lnTo>
                  <a:lnTo>
                    <a:pt x="2932" y="1914"/>
                  </a:lnTo>
                  <a:lnTo>
                    <a:pt x="2943" y="1893"/>
                  </a:lnTo>
                  <a:lnTo>
                    <a:pt x="2953" y="1875"/>
                  </a:lnTo>
                  <a:lnTo>
                    <a:pt x="2963" y="1859"/>
                  </a:lnTo>
                  <a:lnTo>
                    <a:pt x="2971" y="1845"/>
                  </a:lnTo>
                  <a:lnTo>
                    <a:pt x="2976" y="1835"/>
                  </a:lnTo>
                  <a:lnTo>
                    <a:pt x="2980" y="1828"/>
                  </a:lnTo>
                  <a:lnTo>
                    <a:pt x="2981" y="1825"/>
                  </a:lnTo>
                  <a:lnTo>
                    <a:pt x="2981" y="1808"/>
                  </a:lnTo>
                  <a:lnTo>
                    <a:pt x="2984" y="1792"/>
                  </a:lnTo>
                  <a:lnTo>
                    <a:pt x="2989" y="1777"/>
                  </a:lnTo>
                  <a:lnTo>
                    <a:pt x="2994" y="1765"/>
                  </a:lnTo>
                  <a:lnTo>
                    <a:pt x="2999" y="1753"/>
                  </a:lnTo>
                  <a:lnTo>
                    <a:pt x="3005" y="1745"/>
                  </a:lnTo>
                  <a:lnTo>
                    <a:pt x="3009" y="1740"/>
                  </a:lnTo>
                  <a:lnTo>
                    <a:pt x="3010" y="1738"/>
                  </a:lnTo>
                  <a:lnTo>
                    <a:pt x="3017" y="1686"/>
                  </a:lnTo>
                  <a:lnTo>
                    <a:pt x="3018" y="1684"/>
                  </a:lnTo>
                  <a:lnTo>
                    <a:pt x="3019" y="1677"/>
                  </a:lnTo>
                  <a:lnTo>
                    <a:pt x="3020" y="1668"/>
                  </a:lnTo>
                  <a:lnTo>
                    <a:pt x="3022" y="1655"/>
                  </a:lnTo>
                  <a:lnTo>
                    <a:pt x="3022" y="1643"/>
                  </a:lnTo>
                  <a:lnTo>
                    <a:pt x="3020" y="1630"/>
                  </a:lnTo>
                  <a:lnTo>
                    <a:pt x="3017" y="1620"/>
                  </a:lnTo>
                  <a:lnTo>
                    <a:pt x="3010" y="1611"/>
                  </a:lnTo>
                  <a:lnTo>
                    <a:pt x="3001" y="1605"/>
                  </a:lnTo>
                  <a:lnTo>
                    <a:pt x="2992" y="1601"/>
                  </a:lnTo>
                  <a:lnTo>
                    <a:pt x="2986" y="1601"/>
                  </a:lnTo>
                  <a:lnTo>
                    <a:pt x="2978" y="1603"/>
                  </a:lnTo>
                  <a:lnTo>
                    <a:pt x="2969" y="1605"/>
                  </a:lnTo>
                  <a:lnTo>
                    <a:pt x="2963" y="1607"/>
                  </a:lnTo>
                  <a:lnTo>
                    <a:pt x="2955" y="1609"/>
                  </a:lnTo>
                  <a:lnTo>
                    <a:pt x="2945" y="1611"/>
                  </a:lnTo>
                  <a:lnTo>
                    <a:pt x="2936" y="1609"/>
                  </a:lnTo>
                  <a:lnTo>
                    <a:pt x="2929" y="1607"/>
                  </a:lnTo>
                  <a:lnTo>
                    <a:pt x="2922" y="1604"/>
                  </a:lnTo>
                  <a:lnTo>
                    <a:pt x="2917" y="1600"/>
                  </a:lnTo>
                  <a:lnTo>
                    <a:pt x="2912" y="1597"/>
                  </a:lnTo>
                  <a:lnTo>
                    <a:pt x="2909" y="1593"/>
                  </a:lnTo>
                  <a:lnTo>
                    <a:pt x="2906" y="1591"/>
                  </a:lnTo>
                  <a:lnTo>
                    <a:pt x="2905" y="1590"/>
                  </a:lnTo>
                  <a:lnTo>
                    <a:pt x="2881" y="1582"/>
                  </a:lnTo>
                  <a:lnTo>
                    <a:pt x="2929" y="1535"/>
                  </a:lnTo>
                  <a:lnTo>
                    <a:pt x="2934" y="1519"/>
                  </a:lnTo>
                  <a:lnTo>
                    <a:pt x="2978" y="1470"/>
                  </a:lnTo>
                  <a:lnTo>
                    <a:pt x="3073" y="1367"/>
                  </a:lnTo>
                  <a:lnTo>
                    <a:pt x="3079" y="1368"/>
                  </a:lnTo>
                  <a:lnTo>
                    <a:pt x="3092" y="1370"/>
                  </a:lnTo>
                  <a:lnTo>
                    <a:pt x="3113" y="1375"/>
                  </a:lnTo>
                  <a:lnTo>
                    <a:pt x="3136" y="1378"/>
                  </a:lnTo>
                  <a:lnTo>
                    <a:pt x="3160" y="1383"/>
                  </a:lnTo>
                  <a:lnTo>
                    <a:pt x="3182" y="1388"/>
                  </a:lnTo>
                  <a:lnTo>
                    <a:pt x="3199" y="1390"/>
                  </a:lnTo>
                  <a:lnTo>
                    <a:pt x="3209" y="1391"/>
                  </a:lnTo>
                  <a:lnTo>
                    <a:pt x="3214" y="1388"/>
                  </a:lnTo>
                  <a:lnTo>
                    <a:pt x="3215" y="1378"/>
                  </a:lnTo>
                  <a:lnTo>
                    <a:pt x="3214" y="1370"/>
                  </a:lnTo>
                  <a:lnTo>
                    <a:pt x="3213" y="1367"/>
                  </a:lnTo>
                  <a:lnTo>
                    <a:pt x="3233" y="1355"/>
                  </a:lnTo>
                  <a:lnTo>
                    <a:pt x="3257" y="1359"/>
                  </a:lnTo>
                  <a:lnTo>
                    <a:pt x="3276" y="1359"/>
                  </a:lnTo>
                  <a:lnTo>
                    <a:pt x="3289" y="1395"/>
                  </a:lnTo>
                  <a:lnTo>
                    <a:pt x="3380" y="1367"/>
                  </a:lnTo>
                  <a:lnTo>
                    <a:pt x="3376" y="1347"/>
                  </a:lnTo>
                  <a:lnTo>
                    <a:pt x="3456" y="1280"/>
                  </a:lnTo>
                  <a:lnTo>
                    <a:pt x="3457" y="1278"/>
                  </a:lnTo>
                  <a:lnTo>
                    <a:pt x="3460" y="1276"/>
                  </a:lnTo>
                  <a:lnTo>
                    <a:pt x="3465" y="1272"/>
                  </a:lnTo>
                  <a:lnTo>
                    <a:pt x="3471" y="1267"/>
                  </a:lnTo>
                  <a:lnTo>
                    <a:pt x="3477" y="1261"/>
                  </a:lnTo>
                  <a:lnTo>
                    <a:pt x="3484" y="1255"/>
                  </a:lnTo>
                  <a:lnTo>
                    <a:pt x="3492" y="1251"/>
                  </a:lnTo>
                  <a:lnTo>
                    <a:pt x="3500" y="1247"/>
                  </a:lnTo>
                  <a:lnTo>
                    <a:pt x="3507" y="1245"/>
                  </a:lnTo>
                  <a:lnTo>
                    <a:pt x="3512" y="1246"/>
                  </a:lnTo>
                  <a:lnTo>
                    <a:pt x="3515" y="1247"/>
                  </a:lnTo>
                  <a:lnTo>
                    <a:pt x="3517" y="1252"/>
                  </a:lnTo>
                  <a:lnTo>
                    <a:pt x="3517" y="1258"/>
                  </a:lnTo>
                  <a:lnTo>
                    <a:pt x="3514" y="1265"/>
                  </a:lnTo>
                  <a:lnTo>
                    <a:pt x="3510" y="1273"/>
                  </a:lnTo>
                  <a:lnTo>
                    <a:pt x="3504" y="1283"/>
                  </a:lnTo>
                  <a:lnTo>
                    <a:pt x="3499" y="1292"/>
                  </a:lnTo>
                  <a:lnTo>
                    <a:pt x="3498" y="1298"/>
                  </a:lnTo>
                  <a:lnTo>
                    <a:pt x="3499" y="1303"/>
                  </a:lnTo>
                  <a:lnTo>
                    <a:pt x="3504" y="1304"/>
                  </a:lnTo>
                  <a:lnTo>
                    <a:pt x="3511" y="1304"/>
                  </a:lnTo>
                  <a:lnTo>
                    <a:pt x="3518" y="1301"/>
                  </a:lnTo>
                  <a:lnTo>
                    <a:pt x="3525" y="1299"/>
                  </a:lnTo>
                  <a:lnTo>
                    <a:pt x="3531" y="1295"/>
                  </a:lnTo>
                  <a:lnTo>
                    <a:pt x="3538" y="1288"/>
                  </a:lnTo>
                  <a:lnTo>
                    <a:pt x="3546" y="1278"/>
                  </a:lnTo>
                  <a:lnTo>
                    <a:pt x="3556" y="1267"/>
                  </a:lnTo>
                  <a:lnTo>
                    <a:pt x="3564" y="1254"/>
                  </a:lnTo>
                  <a:lnTo>
                    <a:pt x="3572" y="1243"/>
                  </a:lnTo>
                  <a:lnTo>
                    <a:pt x="3579" y="1233"/>
                  </a:lnTo>
                  <a:lnTo>
                    <a:pt x="3583" y="1226"/>
                  </a:lnTo>
                  <a:lnTo>
                    <a:pt x="3584" y="1223"/>
                  </a:lnTo>
                  <a:lnTo>
                    <a:pt x="3579" y="1236"/>
                  </a:lnTo>
                  <a:lnTo>
                    <a:pt x="3575" y="1249"/>
                  </a:lnTo>
                  <a:lnTo>
                    <a:pt x="3574" y="1261"/>
                  </a:lnTo>
                  <a:lnTo>
                    <a:pt x="3574" y="1273"/>
                  </a:lnTo>
                  <a:lnTo>
                    <a:pt x="3576" y="1283"/>
                  </a:lnTo>
                  <a:lnTo>
                    <a:pt x="3577" y="1292"/>
                  </a:lnTo>
                  <a:lnTo>
                    <a:pt x="3579" y="1297"/>
                  </a:lnTo>
                  <a:lnTo>
                    <a:pt x="3580" y="1299"/>
                  </a:lnTo>
                  <a:lnTo>
                    <a:pt x="3515" y="1347"/>
                  </a:lnTo>
                  <a:lnTo>
                    <a:pt x="3496" y="1407"/>
                  </a:lnTo>
                  <a:lnTo>
                    <a:pt x="3417" y="1467"/>
                  </a:lnTo>
                  <a:lnTo>
                    <a:pt x="3388" y="1546"/>
                  </a:lnTo>
                  <a:lnTo>
                    <a:pt x="3387" y="1547"/>
                  </a:lnTo>
                  <a:lnTo>
                    <a:pt x="3386" y="1551"/>
                  </a:lnTo>
                  <a:lnTo>
                    <a:pt x="3383" y="1555"/>
                  </a:lnTo>
                  <a:lnTo>
                    <a:pt x="3381" y="1562"/>
                  </a:lnTo>
                  <a:lnTo>
                    <a:pt x="3380" y="1571"/>
                  </a:lnTo>
                  <a:lnTo>
                    <a:pt x="3380" y="1582"/>
                  </a:lnTo>
                  <a:lnTo>
                    <a:pt x="3381" y="1593"/>
                  </a:lnTo>
                  <a:lnTo>
                    <a:pt x="3384" y="1606"/>
                  </a:lnTo>
                  <a:lnTo>
                    <a:pt x="3390" y="1622"/>
                  </a:lnTo>
                  <a:lnTo>
                    <a:pt x="3396" y="1643"/>
                  </a:lnTo>
                  <a:lnTo>
                    <a:pt x="3403" y="1665"/>
                  </a:lnTo>
                  <a:lnTo>
                    <a:pt x="3411" y="1688"/>
                  </a:lnTo>
                  <a:lnTo>
                    <a:pt x="3418" y="1708"/>
                  </a:lnTo>
                  <a:lnTo>
                    <a:pt x="3422" y="1725"/>
                  </a:lnTo>
                  <a:lnTo>
                    <a:pt x="3427" y="1737"/>
                  </a:lnTo>
                  <a:lnTo>
                    <a:pt x="3428" y="1742"/>
                  </a:lnTo>
                  <a:lnTo>
                    <a:pt x="3460" y="1690"/>
                  </a:lnTo>
                  <a:lnTo>
                    <a:pt x="3523" y="1598"/>
                  </a:lnTo>
                  <a:lnTo>
                    <a:pt x="3552" y="1590"/>
                  </a:lnTo>
                  <a:lnTo>
                    <a:pt x="3552" y="1588"/>
                  </a:lnTo>
                  <a:lnTo>
                    <a:pt x="3551" y="1583"/>
                  </a:lnTo>
                  <a:lnTo>
                    <a:pt x="3551" y="1574"/>
                  </a:lnTo>
                  <a:lnTo>
                    <a:pt x="3551" y="1563"/>
                  </a:lnTo>
                  <a:lnTo>
                    <a:pt x="3551" y="1551"/>
                  </a:lnTo>
                  <a:lnTo>
                    <a:pt x="3553" y="1538"/>
                  </a:lnTo>
                  <a:lnTo>
                    <a:pt x="3558" y="1524"/>
                  </a:lnTo>
                  <a:lnTo>
                    <a:pt x="3564" y="1511"/>
                  </a:lnTo>
                  <a:lnTo>
                    <a:pt x="3569" y="1498"/>
                  </a:lnTo>
                  <a:lnTo>
                    <a:pt x="3574" y="1486"/>
                  </a:lnTo>
                  <a:lnTo>
                    <a:pt x="3575" y="1477"/>
                  </a:lnTo>
                  <a:lnTo>
                    <a:pt x="3575" y="1469"/>
                  </a:lnTo>
                  <a:lnTo>
                    <a:pt x="3575" y="1462"/>
                  </a:lnTo>
                  <a:lnTo>
                    <a:pt x="3573" y="1458"/>
                  </a:lnTo>
                  <a:lnTo>
                    <a:pt x="3572" y="1455"/>
                  </a:lnTo>
                  <a:lnTo>
                    <a:pt x="3572" y="1454"/>
                  </a:lnTo>
                  <a:lnTo>
                    <a:pt x="3571" y="1453"/>
                  </a:lnTo>
                  <a:lnTo>
                    <a:pt x="3569" y="1451"/>
                  </a:lnTo>
                  <a:lnTo>
                    <a:pt x="3567" y="1447"/>
                  </a:lnTo>
                  <a:lnTo>
                    <a:pt x="3565" y="1443"/>
                  </a:lnTo>
                  <a:lnTo>
                    <a:pt x="3562" y="1437"/>
                  </a:lnTo>
                  <a:lnTo>
                    <a:pt x="3561" y="1431"/>
                  </a:lnTo>
                  <a:lnTo>
                    <a:pt x="3561" y="1424"/>
                  </a:lnTo>
                  <a:lnTo>
                    <a:pt x="3564" y="1419"/>
                  </a:lnTo>
                  <a:lnTo>
                    <a:pt x="3567" y="1413"/>
                  </a:lnTo>
                  <a:lnTo>
                    <a:pt x="3571" y="1408"/>
                  </a:lnTo>
                  <a:lnTo>
                    <a:pt x="3574" y="1405"/>
                  </a:lnTo>
                  <a:lnTo>
                    <a:pt x="3579" y="1403"/>
                  </a:lnTo>
                  <a:lnTo>
                    <a:pt x="3584" y="1400"/>
                  </a:lnTo>
                  <a:lnTo>
                    <a:pt x="3592" y="1398"/>
                  </a:lnTo>
                  <a:lnTo>
                    <a:pt x="3600" y="1396"/>
                  </a:lnTo>
                  <a:lnTo>
                    <a:pt x="3612" y="1395"/>
                  </a:lnTo>
                  <a:lnTo>
                    <a:pt x="3621" y="1391"/>
                  </a:lnTo>
                  <a:lnTo>
                    <a:pt x="3627" y="1385"/>
                  </a:lnTo>
                  <a:lnTo>
                    <a:pt x="3628" y="1377"/>
                  </a:lnTo>
                  <a:lnTo>
                    <a:pt x="3629" y="1368"/>
                  </a:lnTo>
                  <a:lnTo>
                    <a:pt x="3629" y="1359"/>
                  </a:lnTo>
                  <a:lnTo>
                    <a:pt x="3629" y="1352"/>
                  </a:lnTo>
                  <a:lnTo>
                    <a:pt x="3633" y="1347"/>
                  </a:lnTo>
                  <a:lnTo>
                    <a:pt x="3640" y="1347"/>
                  </a:lnTo>
                  <a:lnTo>
                    <a:pt x="3648" y="1349"/>
                  </a:lnTo>
                  <a:lnTo>
                    <a:pt x="3654" y="1349"/>
                  </a:lnTo>
                  <a:lnTo>
                    <a:pt x="3661" y="1347"/>
                  </a:lnTo>
                  <a:lnTo>
                    <a:pt x="3667" y="1345"/>
                  </a:lnTo>
                  <a:lnTo>
                    <a:pt x="3674" y="1341"/>
                  </a:lnTo>
                  <a:lnTo>
                    <a:pt x="3682" y="1335"/>
                  </a:lnTo>
                  <a:lnTo>
                    <a:pt x="3691" y="1326"/>
                  </a:lnTo>
                  <a:lnTo>
                    <a:pt x="3704" y="1315"/>
                  </a:lnTo>
                  <a:lnTo>
                    <a:pt x="3717" y="1306"/>
                  </a:lnTo>
                  <a:lnTo>
                    <a:pt x="3728" y="1303"/>
                  </a:lnTo>
                  <a:lnTo>
                    <a:pt x="3737" y="1304"/>
                  </a:lnTo>
                  <a:lnTo>
                    <a:pt x="3745" y="1307"/>
                  </a:lnTo>
                  <a:lnTo>
                    <a:pt x="3751" y="1312"/>
                  </a:lnTo>
                  <a:lnTo>
                    <a:pt x="3756" y="1318"/>
                  </a:lnTo>
                  <a:lnTo>
                    <a:pt x="3758" y="1322"/>
                  </a:lnTo>
                  <a:lnTo>
                    <a:pt x="3759" y="1323"/>
                  </a:lnTo>
                  <a:lnTo>
                    <a:pt x="3803" y="1307"/>
                  </a:lnTo>
                  <a:lnTo>
                    <a:pt x="3815" y="1280"/>
                  </a:lnTo>
                  <a:lnTo>
                    <a:pt x="3843" y="1255"/>
                  </a:lnTo>
                  <a:lnTo>
                    <a:pt x="3879" y="1239"/>
                  </a:lnTo>
                  <a:lnTo>
                    <a:pt x="3887" y="1215"/>
                  </a:lnTo>
                  <a:lnTo>
                    <a:pt x="3919" y="1215"/>
                  </a:lnTo>
                  <a:lnTo>
                    <a:pt x="3920" y="1215"/>
                  </a:lnTo>
                  <a:lnTo>
                    <a:pt x="3922" y="1215"/>
                  </a:lnTo>
                  <a:lnTo>
                    <a:pt x="3927" y="1215"/>
                  </a:lnTo>
                  <a:lnTo>
                    <a:pt x="3933" y="1215"/>
                  </a:lnTo>
                  <a:lnTo>
                    <a:pt x="3938" y="1216"/>
                  </a:lnTo>
                  <a:lnTo>
                    <a:pt x="3944" y="1216"/>
                  </a:lnTo>
                  <a:lnTo>
                    <a:pt x="3950" y="1218"/>
                  </a:lnTo>
                  <a:lnTo>
                    <a:pt x="3954" y="1219"/>
                  </a:lnTo>
                  <a:lnTo>
                    <a:pt x="3960" y="1219"/>
                  </a:lnTo>
                  <a:lnTo>
                    <a:pt x="3967" y="1215"/>
                  </a:lnTo>
                  <a:lnTo>
                    <a:pt x="3974" y="1211"/>
                  </a:lnTo>
                  <a:lnTo>
                    <a:pt x="3982" y="1205"/>
                  </a:lnTo>
                  <a:lnTo>
                    <a:pt x="3989" y="1199"/>
                  </a:lnTo>
                  <a:lnTo>
                    <a:pt x="3993" y="1193"/>
                  </a:lnTo>
                  <a:lnTo>
                    <a:pt x="3998" y="1189"/>
                  </a:lnTo>
                  <a:lnTo>
                    <a:pt x="3999" y="1188"/>
                  </a:lnTo>
                  <a:lnTo>
                    <a:pt x="3997" y="1185"/>
                  </a:lnTo>
                  <a:lnTo>
                    <a:pt x="3992" y="1179"/>
                  </a:lnTo>
                  <a:lnTo>
                    <a:pt x="3985" y="1168"/>
                  </a:lnTo>
                  <a:lnTo>
                    <a:pt x="3977" y="1157"/>
                  </a:lnTo>
                  <a:lnTo>
                    <a:pt x="3968" y="1145"/>
                  </a:lnTo>
                  <a:lnTo>
                    <a:pt x="3959" y="1134"/>
                  </a:lnTo>
                  <a:lnTo>
                    <a:pt x="3950" y="1126"/>
                  </a:lnTo>
                  <a:lnTo>
                    <a:pt x="3943" y="1120"/>
                  </a:lnTo>
                  <a:lnTo>
                    <a:pt x="3937" y="1115"/>
                  </a:lnTo>
                  <a:lnTo>
                    <a:pt x="3934" y="1111"/>
                  </a:lnTo>
                  <a:lnTo>
                    <a:pt x="3931" y="1104"/>
                  </a:lnTo>
                  <a:lnTo>
                    <a:pt x="3931" y="1098"/>
                  </a:lnTo>
                  <a:lnTo>
                    <a:pt x="3931" y="1092"/>
                  </a:lnTo>
                  <a:lnTo>
                    <a:pt x="3934" y="1088"/>
                  </a:lnTo>
                  <a:lnTo>
                    <a:pt x="3937" y="1087"/>
                  </a:lnTo>
                  <a:lnTo>
                    <a:pt x="3943" y="1088"/>
                  </a:lnTo>
                  <a:lnTo>
                    <a:pt x="3949" y="1090"/>
                  </a:lnTo>
                  <a:lnTo>
                    <a:pt x="3956" y="1089"/>
                  </a:lnTo>
                  <a:lnTo>
                    <a:pt x="3961" y="1088"/>
                  </a:lnTo>
                  <a:lnTo>
                    <a:pt x="3967" y="1084"/>
                  </a:lnTo>
                  <a:lnTo>
                    <a:pt x="3972" y="1081"/>
                  </a:lnTo>
                  <a:lnTo>
                    <a:pt x="3975" y="1079"/>
                  </a:lnTo>
                  <a:lnTo>
                    <a:pt x="3977" y="1076"/>
                  </a:lnTo>
                  <a:lnTo>
                    <a:pt x="3979" y="1075"/>
                  </a:lnTo>
                  <a:lnTo>
                    <a:pt x="4019" y="1031"/>
                  </a:lnTo>
                  <a:lnTo>
                    <a:pt x="4015" y="999"/>
                  </a:lnTo>
                  <a:lnTo>
                    <a:pt x="4035" y="984"/>
                  </a:lnTo>
                  <a:lnTo>
                    <a:pt x="4054" y="1020"/>
                  </a:lnTo>
                  <a:lnTo>
                    <a:pt x="4090" y="1031"/>
                  </a:lnTo>
                  <a:lnTo>
                    <a:pt x="4092" y="1034"/>
                  </a:lnTo>
                  <a:lnTo>
                    <a:pt x="4098" y="1039"/>
                  </a:lnTo>
                  <a:lnTo>
                    <a:pt x="4106" y="1048"/>
                  </a:lnTo>
                  <a:lnTo>
                    <a:pt x="4116" y="1057"/>
                  </a:lnTo>
                  <a:lnTo>
                    <a:pt x="4127" y="1067"/>
                  </a:lnTo>
                  <a:lnTo>
                    <a:pt x="4137" y="1077"/>
                  </a:lnTo>
                  <a:lnTo>
                    <a:pt x="4147" y="1085"/>
                  </a:lnTo>
                  <a:lnTo>
                    <a:pt x="4154" y="1091"/>
                  </a:lnTo>
                  <a:lnTo>
                    <a:pt x="4165" y="1097"/>
                  </a:lnTo>
                  <a:lnTo>
                    <a:pt x="4173" y="1098"/>
                  </a:lnTo>
                  <a:lnTo>
                    <a:pt x="4177" y="1097"/>
                  </a:lnTo>
                  <a:lnTo>
                    <a:pt x="4179" y="1096"/>
                  </a:lnTo>
                  <a:lnTo>
                    <a:pt x="4187" y="1044"/>
                  </a:lnTo>
                  <a:lnTo>
                    <a:pt x="4190" y="1031"/>
                  </a:lnTo>
                  <a:lnTo>
                    <a:pt x="4192" y="1031"/>
                  </a:lnTo>
                  <a:lnTo>
                    <a:pt x="4197" y="1033"/>
                  </a:lnTo>
                  <a:lnTo>
                    <a:pt x="4205" y="1033"/>
                  </a:lnTo>
                  <a:lnTo>
                    <a:pt x="4214" y="1031"/>
                  </a:lnTo>
                  <a:lnTo>
                    <a:pt x="4223" y="1030"/>
                  </a:lnTo>
                  <a:lnTo>
                    <a:pt x="4234" y="1027"/>
                  </a:lnTo>
                  <a:lnTo>
                    <a:pt x="4243" y="1021"/>
                  </a:lnTo>
                  <a:lnTo>
                    <a:pt x="4250" y="1012"/>
                  </a:lnTo>
                  <a:lnTo>
                    <a:pt x="4252" y="1002"/>
                  </a:lnTo>
                  <a:lnTo>
                    <a:pt x="4249" y="994"/>
                  </a:lnTo>
                  <a:lnTo>
                    <a:pt x="4239" y="984"/>
                  </a:lnTo>
                  <a:lnTo>
                    <a:pt x="4227" y="977"/>
                  </a:lnTo>
                  <a:lnTo>
                    <a:pt x="4213" y="969"/>
                  </a:lnTo>
                  <a:lnTo>
                    <a:pt x="4198" y="962"/>
                  </a:lnTo>
                  <a:lnTo>
                    <a:pt x="4184" y="956"/>
                  </a:lnTo>
                  <a:lnTo>
                    <a:pt x="4174" y="948"/>
                  </a:lnTo>
                  <a:lnTo>
                    <a:pt x="4166" y="942"/>
                  </a:lnTo>
                  <a:lnTo>
                    <a:pt x="4158" y="941"/>
                  </a:lnTo>
                  <a:lnTo>
                    <a:pt x="4151" y="942"/>
                  </a:lnTo>
                  <a:lnTo>
                    <a:pt x="4146" y="944"/>
                  </a:lnTo>
                  <a:lnTo>
                    <a:pt x="4141" y="948"/>
                  </a:lnTo>
                  <a:lnTo>
                    <a:pt x="4138" y="952"/>
                  </a:lnTo>
                  <a:lnTo>
                    <a:pt x="4136" y="954"/>
                  </a:lnTo>
                  <a:lnTo>
                    <a:pt x="4135" y="956"/>
                  </a:lnTo>
                  <a:lnTo>
                    <a:pt x="4122" y="925"/>
                  </a:lnTo>
                  <a:lnTo>
                    <a:pt x="4105" y="898"/>
                  </a:lnTo>
                  <a:lnTo>
                    <a:pt x="4083" y="874"/>
                  </a:lnTo>
                  <a:lnTo>
                    <a:pt x="4060" y="854"/>
                  </a:lnTo>
                  <a:lnTo>
                    <a:pt x="4036" y="838"/>
                  </a:lnTo>
                  <a:lnTo>
                    <a:pt x="4014" y="826"/>
                  </a:lnTo>
                  <a:lnTo>
                    <a:pt x="3996" y="815"/>
                  </a:lnTo>
                  <a:lnTo>
                    <a:pt x="3983" y="811"/>
                  </a:lnTo>
                  <a:lnTo>
                    <a:pt x="3979" y="809"/>
                  </a:lnTo>
                  <a:lnTo>
                    <a:pt x="3907" y="749"/>
                  </a:lnTo>
                  <a:lnTo>
                    <a:pt x="3905" y="749"/>
                  </a:lnTo>
                  <a:lnTo>
                    <a:pt x="3897" y="749"/>
                  </a:lnTo>
                  <a:lnTo>
                    <a:pt x="3887" y="749"/>
                  </a:lnTo>
                  <a:lnTo>
                    <a:pt x="3874" y="749"/>
                  </a:lnTo>
                  <a:lnTo>
                    <a:pt x="3861" y="749"/>
                  </a:lnTo>
                  <a:lnTo>
                    <a:pt x="3850" y="746"/>
                  </a:lnTo>
                  <a:lnTo>
                    <a:pt x="3841" y="744"/>
                  </a:lnTo>
                  <a:lnTo>
                    <a:pt x="3835" y="741"/>
                  </a:lnTo>
                  <a:lnTo>
                    <a:pt x="3830" y="736"/>
                  </a:lnTo>
                  <a:lnTo>
                    <a:pt x="3825" y="733"/>
                  </a:lnTo>
                  <a:lnTo>
                    <a:pt x="3818" y="730"/>
                  </a:lnTo>
                  <a:lnTo>
                    <a:pt x="3810" y="728"/>
                  </a:lnTo>
                  <a:lnTo>
                    <a:pt x="3803" y="727"/>
                  </a:lnTo>
                  <a:lnTo>
                    <a:pt x="3797" y="726"/>
                  </a:lnTo>
                  <a:lnTo>
                    <a:pt x="3792" y="725"/>
                  </a:lnTo>
                  <a:lnTo>
                    <a:pt x="3791" y="725"/>
                  </a:lnTo>
                  <a:lnTo>
                    <a:pt x="3788" y="773"/>
                  </a:lnTo>
                  <a:lnTo>
                    <a:pt x="3788" y="809"/>
                  </a:lnTo>
                  <a:lnTo>
                    <a:pt x="3780" y="825"/>
                  </a:lnTo>
                  <a:lnTo>
                    <a:pt x="3756" y="828"/>
                  </a:lnTo>
                  <a:lnTo>
                    <a:pt x="3756" y="812"/>
                  </a:lnTo>
                  <a:lnTo>
                    <a:pt x="3720" y="768"/>
                  </a:lnTo>
                  <a:lnTo>
                    <a:pt x="3751" y="749"/>
                  </a:lnTo>
                  <a:lnTo>
                    <a:pt x="3748" y="736"/>
                  </a:lnTo>
                  <a:lnTo>
                    <a:pt x="3672" y="768"/>
                  </a:lnTo>
                  <a:lnTo>
                    <a:pt x="3659" y="760"/>
                  </a:lnTo>
                  <a:lnTo>
                    <a:pt x="3572" y="752"/>
                  </a:lnTo>
                  <a:lnTo>
                    <a:pt x="3540" y="792"/>
                  </a:lnTo>
                  <a:lnTo>
                    <a:pt x="3512" y="757"/>
                  </a:lnTo>
                  <a:lnTo>
                    <a:pt x="3513" y="756"/>
                  </a:lnTo>
                  <a:lnTo>
                    <a:pt x="3514" y="751"/>
                  </a:lnTo>
                  <a:lnTo>
                    <a:pt x="3515" y="745"/>
                  </a:lnTo>
                  <a:lnTo>
                    <a:pt x="3517" y="736"/>
                  </a:lnTo>
                  <a:lnTo>
                    <a:pt x="3517" y="726"/>
                  </a:lnTo>
                  <a:lnTo>
                    <a:pt x="3515" y="713"/>
                  </a:lnTo>
                  <a:lnTo>
                    <a:pt x="3511" y="698"/>
                  </a:lnTo>
                  <a:lnTo>
                    <a:pt x="3504" y="681"/>
                  </a:lnTo>
                  <a:lnTo>
                    <a:pt x="3492" y="666"/>
                  </a:lnTo>
                  <a:lnTo>
                    <a:pt x="3479" y="656"/>
                  </a:lnTo>
                  <a:lnTo>
                    <a:pt x="3464" y="651"/>
                  </a:lnTo>
                  <a:lnTo>
                    <a:pt x="3448" y="649"/>
                  </a:lnTo>
                  <a:lnTo>
                    <a:pt x="3433" y="649"/>
                  </a:lnTo>
                  <a:lnTo>
                    <a:pt x="3420" y="650"/>
                  </a:lnTo>
                  <a:lnTo>
                    <a:pt x="3412" y="651"/>
                  </a:lnTo>
                  <a:lnTo>
                    <a:pt x="3408" y="652"/>
                  </a:lnTo>
                  <a:lnTo>
                    <a:pt x="3405" y="653"/>
                  </a:lnTo>
                  <a:lnTo>
                    <a:pt x="3398" y="655"/>
                  </a:lnTo>
                  <a:lnTo>
                    <a:pt x="3386" y="657"/>
                  </a:lnTo>
                  <a:lnTo>
                    <a:pt x="3372" y="658"/>
                  </a:lnTo>
                  <a:lnTo>
                    <a:pt x="3357" y="659"/>
                  </a:lnTo>
                  <a:lnTo>
                    <a:pt x="3343" y="659"/>
                  </a:lnTo>
                  <a:lnTo>
                    <a:pt x="3329" y="657"/>
                  </a:lnTo>
                  <a:lnTo>
                    <a:pt x="3320" y="652"/>
                  </a:lnTo>
                  <a:lnTo>
                    <a:pt x="3313" y="648"/>
                  </a:lnTo>
                  <a:lnTo>
                    <a:pt x="3306" y="644"/>
                  </a:lnTo>
                  <a:lnTo>
                    <a:pt x="3300" y="643"/>
                  </a:lnTo>
                  <a:lnTo>
                    <a:pt x="3295" y="643"/>
                  </a:lnTo>
                  <a:lnTo>
                    <a:pt x="3290" y="643"/>
                  </a:lnTo>
                  <a:lnTo>
                    <a:pt x="3287" y="643"/>
                  </a:lnTo>
                  <a:lnTo>
                    <a:pt x="3286" y="644"/>
                  </a:lnTo>
                  <a:lnTo>
                    <a:pt x="3284" y="644"/>
                  </a:lnTo>
                  <a:lnTo>
                    <a:pt x="3284" y="625"/>
                  </a:lnTo>
                  <a:lnTo>
                    <a:pt x="3268" y="617"/>
                  </a:lnTo>
                  <a:lnTo>
                    <a:pt x="3268" y="615"/>
                  </a:lnTo>
                  <a:lnTo>
                    <a:pt x="3268" y="612"/>
                  </a:lnTo>
                  <a:lnTo>
                    <a:pt x="3269" y="607"/>
                  </a:lnTo>
                  <a:lnTo>
                    <a:pt x="3268" y="601"/>
                  </a:lnTo>
                  <a:lnTo>
                    <a:pt x="3267" y="592"/>
                  </a:lnTo>
                  <a:lnTo>
                    <a:pt x="3265" y="583"/>
                  </a:lnTo>
                  <a:lnTo>
                    <a:pt x="3261" y="573"/>
                  </a:lnTo>
                  <a:lnTo>
                    <a:pt x="3257" y="561"/>
                  </a:lnTo>
                  <a:lnTo>
                    <a:pt x="3250" y="552"/>
                  </a:lnTo>
                  <a:lnTo>
                    <a:pt x="3241" y="550"/>
                  </a:lnTo>
                  <a:lnTo>
                    <a:pt x="3230" y="551"/>
                  </a:lnTo>
                  <a:lnTo>
                    <a:pt x="3221" y="555"/>
                  </a:lnTo>
                  <a:lnTo>
                    <a:pt x="3212" y="560"/>
                  </a:lnTo>
                  <a:lnTo>
                    <a:pt x="3204" y="566"/>
                  </a:lnTo>
                  <a:lnTo>
                    <a:pt x="3199" y="571"/>
                  </a:lnTo>
                  <a:lnTo>
                    <a:pt x="3197" y="573"/>
                  </a:lnTo>
                  <a:lnTo>
                    <a:pt x="3194" y="574"/>
                  </a:lnTo>
                  <a:lnTo>
                    <a:pt x="3187" y="575"/>
                  </a:lnTo>
                  <a:lnTo>
                    <a:pt x="3180" y="574"/>
                  </a:lnTo>
                  <a:lnTo>
                    <a:pt x="3176" y="568"/>
                  </a:lnTo>
                  <a:lnTo>
                    <a:pt x="3176" y="564"/>
                  </a:lnTo>
                  <a:lnTo>
                    <a:pt x="3176" y="558"/>
                  </a:lnTo>
                  <a:lnTo>
                    <a:pt x="3175" y="552"/>
                  </a:lnTo>
                  <a:lnTo>
                    <a:pt x="3173" y="547"/>
                  </a:lnTo>
                  <a:lnTo>
                    <a:pt x="3168" y="541"/>
                  </a:lnTo>
                  <a:lnTo>
                    <a:pt x="3164" y="536"/>
                  </a:lnTo>
                  <a:lnTo>
                    <a:pt x="3156" y="534"/>
                  </a:lnTo>
                  <a:lnTo>
                    <a:pt x="3145" y="533"/>
                  </a:lnTo>
                  <a:lnTo>
                    <a:pt x="3132" y="532"/>
                  </a:lnTo>
                  <a:lnTo>
                    <a:pt x="3115" y="529"/>
                  </a:lnTo>
                  <a:lnTo>
                    <a:pt x="3098" y="525"/>
                  </a:lnTo>
                  <a:lnTo>
                    <a:pt x="3081" y="520"/>
                  </a:lnTo>
                  <a:lnTo>
                    <a:pt x="3065" y="517"/>
                  </a:lnTo>
                  <a:lnTo>
                    <a:pt x="3052" y="512"/>
                  </a:lnTo>
                  <a:lnTo>
                    <a:pt x="3044" y="510"/>
                  </a:lnTo>
                  <a:lnTo>
                    <a:pt x="3041" y="509"/>
                  </a:lnTo>
                  <a:lnTo>
                    <a:pt x="3044" y="514"/>
                  </a:lnTo>
                  <a:lnTo>
                    <a:pt x="3045" y="520"/>
                  </a:lnTo>
                  <a:lnTo>
                    <a:pt x="3045" y="526"/>
                  </a:lnTo>
                  <a:lnTo>
                    <a:pt x="3042" y="530"/>
                  </a:lnTo>
                  <a:lnTo>
                    <a:pt x="3037" y="535"/>
                  </a:lnTo>
                  <a:lnTo>
                    <a:pt x="3030" y="538"/>
                  </a:lnTo>
                  <a:lnTo>
                    <a:pt x="3022" y="540"/>
                  </a:lnTo>
                  <a:lnTo>
                    <a:pt x="3013" y="541"/>
                  </a:lnTo>
                  <a:lnTo>
                    <a:pt x="3005" y="544"/>
                  </a:lnTo>
                  <a:lnTo>
                    <a:pt x="2999" y="552"/>
                  </a:lnTo>
                  <a:lnTo>
                    <a:pt x="2996" y="565"/>
                  </a:lnTo>
                  <a:lnTo>
                    <a:pt x="2995" y="579"/>
                  </a:lnTo>
                  <a:lnTo>
                    <a:pt x="2995" y="592"/>
                  </a:lnTo>
                  <a:lnTo>
                    <a:pt x="2996" y="605"/>
                  </a:lnTo>
                  <a:lnTo>
                    <a:pt x="2997" y="613"/>
                  </a:lnTo>
                  <a:lnTo>
                    <a:pt x="2997" y="617"/>
                  </a:lnTo>
                  <a:lnTo>
                    <a:pt x="2978" y="621"/>
                  </a:lnTo>
                  <a:lnTo>
                    <a:pt x="2957" y="633"/>
                  </a:lnTo>
                  <a:lnTo>
                    <a:pt x="2910" y="605"/>
                  </a:lnTo>
                  <a:lnTo>
                    <a:pt x="2894" y="617"/>
                  </a:lnTo>
                  <a:lnTo>
                    <a:pt x="2866" y="617"/>
                  </a:lnTo>
                  <a:lnTo>
                    <a:pt x="2837" y="584"/>
                  </a:lnTo>
                  <a:lnTo>
                    <a:pt x="2836" y="586"/>
                  </a:lnTo>
                  <a:lnTo>
                    <a:pt x="2834" y="589"/>
                  </a:lnTo>
                  <a:lnTo>
                    <a:pt x="2829" y="595"/>
                  </a:lnTo>
                  <a:lnTo>
                    <a:pt x="2825" y="601"/>
                  </a:lnTo>
                  <a:lnTo>
                    <a:pt x="2820" y="609"/>
                  </a:lnTo>
                  <a:lnTo>
                    <a:pt x="2815" y="615"/>
                  </a:lnTo>
                  <a:lnTo>
                    <a:pt x="2812" y="622"/>
                  </a:lnTo>
                  <a:lnTo>
                    <a:pt x="2810" y="629"/>
                  </a:lnTo>
                  <a:lnTo>
                    <a:pt x="2807" y="635"/>
                  </a:lnTo>
                  <a:lnTo>
                    <a:pt x="2804" y="641"/>
                  </a:lnTo>
                  <a:lnTo>
                    <a:pt x="2799" y="648"/>
                  </a:lnTo>
                  <a:lnTo>
                    <a:pt x="2795" y="652"/>
                  </a:lnTo>
                  <a:lnTo>
                    <a:pt x="2790" y="658"/>
                  </a:lnTo>
                  <a:lnTo>
                    <a:pt x="2786" y="661"/>
                  </a:lnTo>
                  <a:lnTo>
                    <a:pt x="2783" y="664"/>
                  </a:lnTo>
                  <a:lnTo>
                    <a:pt x="2782" y="665"/>
                  </a:lnTo>
                  <a:lnTo>
                    <a:pt x="2774" y="637"/>
                  </a:lnTo>
                  <a:lnTo>
                    <a:pt x="2758" y="605"/>
                  </a:lnTo>
                  <a:lnTo>
                    <a:pt x="2758" y="545"/>
                  </a:lnTo>
                  <a:lnTo>
                    <a:pt x="2766" y="505"/>
                  </a:lnTo>
                  <a:lnTo>
                    <a:pt x="2765" y="495"/>
                  </a:lnTo>
                  <a:lnTo>
                    <a:pt x="2760" y="489"/>
                  </a:lnTo>
                  <a:lnTo>
                    <a:pt x="2755" y="484"/>
                  </a:lnTo>
                  <a:lnTo>
                    <a:pt x="2748" y="483"/>
                  </a:lnTo>
                  <a:lnTo>
                    <a:pt x="2741" y="483"/>
                  </a:lnTo>
                  <a:lnTo>
                    <a:pt x="2735" y="484"/>
                  </a:lnTo>
                  <a:lnTo>
                    <a:pt x="2730" y="486"/>
                  </a:lnTo>
                  <a:lnTo>
                    <a:pt x="2729" y="486"/>
                  </a:lnTo>
                  <a:lnTo>
                    <a:pt x="2728" y="484"/>
                  </a:lnTo>
                  <a:lnTo>
                    <a:pt x="2726" y="482"/>
                  </a:lnTo>
                  <a:lnTo>
                    <a:pt x="2721" y="478"/>
                  </a:lnTo>
                  <a:lnTo>
                    <a:pt x="2714" y="473"/>
                  </a:lnTo>
                  <a:lnTo>
                    <a:pt x="2706" y="468"/>
                  </a:lnTo>
                  <a:lnTo>
                    <a:pt x="2696" y="464"/>
                  </a:lnTo>
                  <a:lnTo>
                    <a:pt x="2683" y="459"/>
                  </a:lnTo>
                  <a:lnTo>
                    <a:pt x="2670" y="457"/>
                  </a:lnTo>
                  <a:lnTo>
                    <a:pt x="2657" y="456"/>
                  </a:lnTo>
                  <a:lnTo>
                    <a:pt x="2647" y="456"/>
                  </a:lnTo>
                  <a:lnTo>
                    <a:pt x="2640" y="456"/>
                  </a:lnTo>
                  <a:lnTo>
                    <a:pt x="2634" y="456"/>
                  </a:lnTo>
                  <a:lnTo>
                    <a:pt x="2628" y="458"/>
                  </a:lnTo>
                  <a:lnTo>
                    <a:pt x="2622" y="461"/>
                  </a:lnTo>
                  <a:lnTo>
                    <a:pt x="2616" y="466"/>
                  </a:lnTo>
                  <a:lnTo>
                    <a:pt x="2606" y="473"/>
                  </a:lnTo>
                  <a:lnTo>
                    <a:pt x="2595" y="479"/>
                  </a:lnTo>
                  <a:lnTo>
                    <a:pt x="2580" y="480"/>
                  </a:lnTo>
                  <a:lnTo>
                    <a:pt x="2564" y="480"/>
                  </a:lnTo>
                  <a:lnTo>
                    <a:pt x="2548" y="476"/>
                  </a:lnTo>
                  <a:lnTo>
                    <a:pt x="2533" y="473"/>
                  </a:lnTo>
                  <a:lnTo>
                    <a:pt x="2521" y="470"/>
                  </a:lnTo>
                  <a:lnTo>
                    <a:pt x="2513" y="466"/>
                  </a:lnTo>
                  <a:lnTo>
                    <a:pt x="2510" y="465"/>
                  </a:lnTo>
                  <a:lnTo>
                    <a:pt x="2442" y="429"/>
                  </a:lnTo>
                  <a:lnTo>
                    <a:pt x="2424" y="432"/>
                  </a:lnTo>
                  <a:lnTo>
                    <a:pt x="2405" y="429"/>
                  </a:lnTo>
                  <a:lnTo>
                    <a:pt x="2386" y="426"/>
                  </a:lnTo>
                  <a:lnTo>
                    <a:pt x="2368" y="420"/>
                  </a:lnTo>
                  <a:lnTo>
                    <a:pt x="2353" y="413"/>
                  </a:lnTo>
                  <a:lnTo>
                    <a:pt x="2341" y="407"/>
                  </a:lnTo>
                  <a:lnTo>
                    <a:pt x="2333" y="403"/>
                  </a:lnTo>
                  <a:lnTo>
                    <a:pt x="2330" y="402"/>
                  </a:lnTo>
                  <a:lnTo>
                    <a:pt x="2311" y="389"/>
                  </a:lnTo>
                  <a:lnTo>
                    <a:pt x="2306" y="378"/>
                  </a:lnTo>
                  <a:lnTo>
                    <a:pt x="2322" y="370"/>
                  </a:lnTo>
                  <a:lnTo>
                    <a:pt x="2324" y="367"/>
                  </a:lnTo>
                  <a:lnTo>
                    <a:pt x="2324" y="362"/>
                  </a:lnTo>
                  <a:lnTo>
                    <a:pt x="2322" y="352"/>
                  </a:lnTo>
                  <a:lnTo>
                    <a:pt x="2319" y="342"/>
                  </a:lnTo>
                  <a:lnTo>
                    <a:pt x="2311" y="335"/>
                  </a:lnTo>
                  <a:lnTo>
                    <a:pt x="2299" y="336"/>
                  </a:lnTo>
                  <a:lnTo>
                    <a:pt x="2290" y="340"/>
                  </a:lnTo>
                  <a:lnTo>
                    <a:pt x="2287" y="342"/>
                  </a:lnTo>
                  <a:lnTo>
                    <a:pt x="2286" y="344"/>
                  </a:lnTo>
                  <a:lnTo>
                    <a:pt x="2282" y="350"/>
                  </a:lnTo>
                  <a:lnTo>
                    <a:pt x="2278" y="357"/>
                  </a:lnTo>
                  <a:lnTo>
                    <a:pt x="2272" y="366"/>
                  </a:lnTo>
                  <a:lnTo>
                    <a:pt x="2265" y="376"/>
                  </a:lnTo>
                  <a:lnTo>
                    <a:pt x="2258" y="386"/>
                  </a:lnTo>
                  <a:lnTo>
                    <a:pt x="2251" y="393"/>
                  </a:lnTo>
                  <a:lnTo>
                    <a:pt x="2243" y="397"/>
                  </a:lnTo>
                  <a:lnTo>
                    <a:pt x="2235" y="402"/>
                  </a:lnTo>
                  <a:lnTo>
                    <a:pt x="2228" y="409"/>
                  </a:lnTo>
                  <a:lnTo>
                    <a:pt x="2221" y="416"/>
                  </a:lnTo>
                  <a:lnTo>
                    <a:pt x="2216" y="425"/>
                  </a:lnTo>
                  <a:lnTo>
                    <a:pt x="2210" y="433"/>
                  </a:lnTo>
                  <a:lnTo>
                    <a:pt x="2206" y="439"/>
                  </a:lnTo>
                  <a:lnTo>
                    <a:pt x="2204" y="443"/>
                  </a:lnTo>
                  <a:lnTo>
                    <a:pt x="2203" y="445"/>
                  </a:lnTo>
                  <a:lnTo>
                    <a:pt x="2187" y="445"/>
                  </a:lnTo>
                  <a:lnTo>
                    <a:pt x="2179" y="405"/>
                  </a:lnTo>
                  <a:lnTo>
                    <a:pt x="2163" y="386"/>
                  </a:lnTo>
                  <a:lnTo>
                    <a:pt x="2208" y="381"/>
                  </a:lnTo>
                  <a:lnTo>
                    <a:pt x="2263" y="318"/>
                  </a:lnTo>
                  <a:lnTo>
                    <a:pt x="2280" y="301"/>
                  </a:lnTo>
                  <a:lnTo>
                    <a:pt x="2294" y="285"/>
                  </a:lnTo>
                  <a:lnTo>
                    <a:pt x="2303" y="271"/>
                  </a:lnTo>
                  <a:lnTo>
                    <a:pt x="2310" y="259"/>
                  </a:lnTo>
                  <a:lnTo>
                    <a:pt x="2314" y="250"/>
                  </a:lnTo>
                  <a:lnTo>
                    <a:pt x="2318" y="243"/>
                  </a:lnTo>
                  <a:lnTo>
                    <a:pt x="2319" y="239"/>
                  </a:lnTo>
                  <a:lnTo>
                    <a:pt x="2319" y="237"/>
                  </a:lnTo>
                  <a:lnTo>
                    <a:pt x="2322" y="190"/>
                  </a:lnTo>
                  <a:lnTo>
                    <a:pt x="2326" y="175"/>
                  </a:lnTo>
                  <a:lnTo>
                    <a:pt x="2326" y="163"/>
                  </a:lnTo>
                  <a:lnTo>
                    <a:pt x="2324" y="150"/>
                  </a:lnTo>
                  <a:lnTo>
                    <a:pt x="2320" y="140"/>
                  </a:lnTo>
                  <a:lnTo>
                    <a:pt x="2313" y="129"/>
                  </a:lnTo>
                  <a:lnTo>
                    <a:pt x="2306" y="120"/>
                  </a:lnTo>
                  <a:lnTo>
                    <a:pt x="2297" y="113"/>
                  </a:lnTo>
                  <a:lnTo>
                    <a:pt x="2287" y="106"/>
                  </a:lnTo>
                  <a:lnTo>
                    <a:pt x="2276" y="102"/>
                  </a:lnTo>
                  <a:lnTo>
                    <a:pt x="2267" y="101"/>
                  </a:lnTo>
                  <a:lnTo>
                    <a:pt x="2258" y="102"/>
                  </a:lnTo>
                  <a:lnTo>
                    <a:pt x="2249" y="104"/>
                  </a:lnTo>
                  <a:lnTo>
                    <a:pt x="2239" y="109"/>
                  </a:lnTo>
                  <a:lnTo>
                    <a:pt x="2229" y="113"/>
                  </a:lnTo>
                  <a:lnTo>
                    <a:pt x="2219" y="120"/>
                  </a:lnTo>
                  <a:lnTo>
                    <a:pt x="2208" y="126"/>
                  </a:lnTo>
                  <a:lnTo>
                    <a:pt x="2196" y="131"/>
                  </a:lnTo>
                  <a:lnTo>
                    <a:pt x="2186" y="134"/>
                  </a:lnTo>
                  <a:lnTo>
                    <a:pt x="2175" y="136"/>
                  </a:lnTo>
                  <a:lnTo>
                    <a:pt x="2167" y="137"/>
                  </a:lnTo>
                  <a:lnTo>
                    <a:pt x="2160" y="139"/>
                  </a:lnTo>
                  <a:lnTo>
                    <a:pt x="2156" y="137"/>
                  </a:lnTo>
                  <a:lnTo>
                    <a:pt x="2152" y="137"/>
                  </a:lnTo>
                  <a:lnTo>
                    <a:pt x="2151" y="137"/>
                  </a:lnTo>
                  <a:lnTo>
                    <a:pt x="2148" y="102"/>
                  </a:lnTo>
                  <a:lnTo>
                    <a:pt x="2135" y="90"/>
                  </a:lnTo>
                  <a:lnTo>
                    <a:pt x="2155" y="39"/>
                  </a:lnTo>
                  <a:lnTo>
                    <a:pt x="2156" y="38"/>
                  </a:lnTo>
                  <a:lnTo>
                    <a:pt x="2160" y="36"/>
                  </a:lnTo>
                  <a:lnTo>
                    <a:pt x="2164" y="34"/>
                  </a:lnTo>
                  <a:lnTo>
                    <a:pt x="2168" y="29"/>
                  </a:lnTo>
                  <a:lnTo>
                    <a:pt x="2171" y="25"/>
                  </a:lnTo>
                  <a:lnTo>
                    <a:pt x="2171" y="20"/>
                  </a:lnTo>
                  <a:lnTo>
                    <a:pt x="2165" y="13"/>
                  </a:lnTo>
                  <a:lnTo>
                    <a:pt x="2155" y="6"/>
                  </a:lnTo>
                  <a:lnTo>
                    <a:pt x="2142" y="1"/>
                  </a:lnTo>
                  <a:lnTo>
                    <a:pt x="2129" y="0"/>
                  </a:lnTo>
                  <a:lnTo>
                    <a:pt x="2117" y="1"/>
                  </a:lnTo>
                  <a:lnTo>
                    <a:pt x="2106" y="5"/>
                  </a:lnTo>
                  <a:lnTo>
                    <a:pt x="2097" y="11"/>
                  </a:lnTo>
                  <a:lnTo>
                    <a:pt x="2089" y="17"/>
                  </a:lnTo>
                  <a:lnTo>
                    <a:pt x="2083" y="24"/>
                  </a:lnTo>
                  <a:lnTo>
                    <a:pt x="2079" y="31"/>
                  </a:lnTo>
                  <a:lnTo>
                    <a:pt x="2074" y="39"/>
                  </a:lnTo>
                  <a:lnTo>
                    <a:pt x="2066" y="49"/>
                  </a:lnTo>
                  <a:lnTo>
                    <a:pt x="2057" y="62"/>
                  </a:lnTo>
                  <a:lnTo>
                    <a:pt x="2047" y="74"/>
                  </a:lnTo>
                  <a:lnTo>
                    <a:pt x="2036" y="87"/>
                  </a:lnTo>
                  <a:lnTo>
                    <a:pt x="2027" y="97"/>
                  </a:lnTo>
                  <a:lnTo>
                    <a:pt x="2021" y="104"/>
                  </a:lnTo>
                  <a:lnTo>
                    <a:pt x="2019" y="106"/>
                  </a:lnTo>
                  <a:lnTo>
                    <a:pt x="2027" y="123"/>
                  </a:lnTo>
                  <a:lnTo>
                    <a:pt x="2011" y="150"/>
                  </a:lnTo>
                  <a:lnTo>
                    <a:pt x="1975" y="134"/>
                  </a:lnTo>
                  <a:lnTo>
                    <a:pt x="1966" y="134"/>
                  </a:lnTo>
                  <a:lnTo>
                    <a:pt x="1968" y="141"/>
                  </a:lnTo>
                  <a:lnTo>
                    <a:pt x="1975" y="149"/>
                  </a:lnTo>
                  <a:lnTo>
                    <a:pt x="1980" y="154"/>
                  </a:lnTo>
                  <a:lnTo>
                    <a:pt x="2032" y="194"/>
                  </a:lnTo>
                  <a:lnTo>
                    <a:pt x="2032" y="195"/>
                  </a:lnTo>
                  <a:lnTo>
                    <a:pt x="2032" y="198"/>
                  </a:lnTo>
                  <a:lnTo>
                    <a:pt x="2033" y="203"/>
                  </a:lnTo>
                  <a:lnTo>
                    <a:pt x="2033" y="209"/>
                  </a:lnTo>
                  <a:lnTo>
                    <a:pt x="2033" y="216"/>
                  </a:lnTo>
                  <a:lnTo>
                    <a:pt x="2033" y="225"/>
                  </a:lnTo>
                  <a:lnTo>
                    <a:pt x="2033" y="233"/>
                  </a:lnTo>
                  <a:lnTo>
                    <a:pt x="2032" y="242"/>
                  </a:lnTo>
                  <a:lnTo>
                    <a:pt x="2029" y="250"/>
                  </a:lnTo>
                  <a:lnTo>
                    <a:pt x="2025" y="255"/>
                  </a:lnTo>
                  <a:lnTo>
                    <a:pt x="2020" y="257"/>
                  </a:lnTo>
                  <a:lnTo>
                    <a:pt x="2014" y="256"/>
                  </a:lnTo>
                  <a:lnTo>
                    <a:pt x="2009" y="252"/>
                  </a:lnTo>
                  <a:lnTo>
                    <a:pt x="2003" y="245"/>
                  </a:lnTo>
                  <a:lnTo>
                    <a:pt x="1996" y="235"/>
                  </a:lnTo>
                  <a:lnTo>
                    <a:pt x="1991" y="221"/>
                  </a:lnTo>
                  <a:lnTo>
                    <a:pt x="1986" y="208"/>
                  </a:lnTo>
                  <a:lnTo>
                    <a:pt x="1978" y="197"/>
                  </a:lnTo>
                  <a:lnTo>
                    <a:pt x="1966" y="189"/>
                  </a:lnTo>
                  <a:lnTo>
                    <a:pt x="1955" y="185"/>
                  </a:lnTo>
                  <a:lnTo>
                    <a:pt x="1941" y="181"/>
                  </a:lnTo>
                  <a:lnTo>
                    <a:pt x="1926" y="180"/>
                  </a:lnTo>
                  <a:lnTo>
                    <a:pt x="1911" y="180"/>
                  </a:lnTo>
                  <a:lnTo>
                    <a:pt x="1896" y="182"/>
                  </a:lnTo>
                  <a:lnTo>
                    <a:pt x="1882" y="183"/>
                  </a:lnTo>
                  <a:lnTo>
                    <a:pt x="1872" y="183"/>
                  </a:lnTo>
                  <a:lnTo>
                    <a:pt x="1865" y="181"/>
                  </a:lnTo>
                  <a:lnTo>
                    <a:pt x="1859" y="178"/>
                  </a:lnTo>
                  <a:lnTo>
                    <a:pt x="1856" y="173"/>
                  </a:lnTo>
                  <a:lnTo>
                    <a:pt x="1854" y="170"/>
                  </a:lnTo>
                  <a:lnTo>
                    <a:pt x="1852" y="167"/>
                  </a:lnTo>
                  <a:lnTo>
                    <a:pt x="1852" y="166"/>
                  </a:lnTo>
                  <a:lnTo>
                    <a:pt x="1850" y="167"/>
                  </a:lnTo>
                  <a:lnTo>
                    <a:pt x="1845" y="170"/>
                  </a:lnTo>
                  <a:lnTo>
                    <a:pt x="1837" y="173"/>
                  </a:lnTo>
                  <a:lnTo>
                    <a:pt x="1829" y="178"/>
                  </a:lnTo>
                  <a:lnTo>
                    <a:pt x="1820" y="182"/>
                  </a:lnTo>
                  <a:lnTo>
                    <a:pt x="1811" y="188"/>
                  </a:lnTo>
                  <a:lnTo>
                    <a:pt x="1804" y="194"/>
                  </a:lnTo>
                  <a:lnTo>
                    <a:pt x="1800" y="198"/>
                  </a:lnTo>
                  <a:lnTo>
                    <a:pt x="1796" y="203"/>
                  </a:lnTo>
                  <a:lnTo>
                    <a:pt x="1790" y="208"/>
                  </a:lnTo>
                  <a:lnTo>
                    <a:pt x="1785" y="212"/>
                  </a:lnTo>
                  <a:lnTo>
                    <a:pt x="1778" y="217"/>
                  </a:lnTo>
                  <a:lnTo>
                    <a:pt x="1770" y="221"/>
                  </a:lnTo>
                  <a:lnTo>
                    <a:pt x="1760" y="225"/>
                  </a:lnTo>
                  <a:lnTo>
                    <a:pt x="1750" y="227"/>
                  </a:lnTo>
                  <a:lnTo>
                    <a:pt x="1740" y="229"/>
                  </a:lnTo>
                  <a:lnTo>
                    <a:pt x="1729" y="235"/>
                  </a:lnTo>
                  <a:lnTo>
                    <a:pt x="1719" y="245"/>
                  </a:lnTo>
                  <a:lnTo>
                    <a:pt x="1710" y="260"/>
                  </a:lnTo>
                  <a:lnTo>
                    <a:pt x="1701" y="277"/>
                  </a:lnTo>
                  <a:lnTo>
                    <a:pt x="1693" y="294"/>
                  </a:lnTo>
                  <a:lnTo>
                    <a:pt x="1687" y="308"/>
                  </a:lnTo>
                  <a:lnTo>
                    <a:pt x="1683" y="318"/>
                  </a:lnTo>
                  <a:lnTo>
                    <a:pt x="1682" y="321"/>
                  </a:lnTo>
                  <a:lnTo>
                    <a:pt x="1679" y="329"/>
                  </a:lnTo>
                  <a:lnTo>
                    <a:pt x="1674" y="336"/>
                  </a:lnTo>
                  <a:lnTo>
                    <a:pt x="1669" y="342"/>
                  </a:lnTo>
                  <a:lnTo>
                    <a:pt x="1662" y="348"/>
                  </a:lnTo>
                  <a:lnTo>
                    <a:pt x="1655" y="352"/>
                  </a:lnTo>
                  <a:lnTo>
                    <a:pt x="1648" y="357"/>
                  </a:lnTo>
                  <a:lnTo>
                    <a:pt x="1641" y="360"/>
                  </a:lnTo>
                  <a:lnTo>
                    <a:pt x="1636" y="364"/>
                  </a:lnTo>
                  <a:lnTo>
                    <a:pt x="1632" y="368"/>
                  </a:lnTo>
                  <a:lnTo>
                    <a:pt x="1633" y="374"/>
                  </a:lnTo>
                  <a:lnTo>
                    <a:pt x="1636" y="382"/>
                  </a:lnTo>
                  <a:lnTo>
                    <a:pt x="1639" y="391"/>
                  </a:lnTo>
                  <a:lnTo>
                    <a:pt x="1637" y="396"/>
                  </a:lnTo>
                  <a:lnTo>
                    <a:pt x="1634" y="401"/>
                  </a:lnTo>
                  <a:lnTo>
                    <a:pt x="1627" y="405"/>
                  </a:lnTo>
                  <a:lnTo>
                    <a:pt x="1619" y="409"/>
                  </a:lnTo>
                  <a:lnTo>
                    <a:pt x="1608" y="413"/>
                  </a:lnTo>
                  <a:lnTo>
                    <a:pt x="1595" y="418"/>
                  </a:lnTo>
                  <a:lnTo>
                    <a:pt x="1579" y="422"/>
                  </a:lnTo>
                  <a:lnTo>
                    <a:pt x="1560" y="427"/>
                  </a:lnTo>
                  <a:lnTo>
                    <a:pt x="1544" y="435"/>
                  </a:lnTo>
                  <a:lnTo>
                    <a:pt x="1534" y="449"/>
                  </a:lnTo>
                  <a:lnTo>
                    <a:pt x="1527" y="466"/>
                  </a:lnTo>
                  <a:lnTo>
                    <a:pt x="1525" y="486"/>
                  </a:lnTo>
                  <a:lnTo>
                    <a:pt x="1525" y="504"/>
                  </a:lnTo>
                  <a:lnTo>
                    <a:pt x="1526" y="521"/>
                  </a:lnTo>
                  <a:lnTo>
                    <a:pt x="1527" y="535"/>
                  </a:lnTo>
                  <a:lnTo>
                    <a:pt x="1528" y="543"/>
                  </a:lnTo>
                  <a:lnTo>
                    <a:pt x="1531" y="547"/>
                  </a:lnTo>
                  <a:lnTo>
                    <a:pt x="1535" y="550"/>
                  </a:lnTo>
                  <a:lnTo>
                    <a:pt x="1541" y="551"/>
                  </a:lnTo>
                  <a:lnTo>
                    <a:pt x="1548" y="552"/>
                  </a:lnTo>
                  <a:lnTo>
                    <a:pt x="1555" y="553"/>
                  </a:lnTo>
                  <a:lnTo>
                    <a:pt x="1560" y="553"/>
                  </a:lnTo>
                  <a:lnTo>
                    <a:pt x="1565" y="553"/>
                  </a:lnTo>
                  <a:lnTo>
                    <a:pt x="1566" y="553"/>
                  </a:lnTo>
                  <a:lnTo>
                    <a:pt x="1566" y="559"/>
                  </a:lnTo>
                  <a:lnTo>
                    <a:pt x="1570" y="565"/>
                  </a:lnTo>
                  <a:lnTo>
                    <a:pt x="1575" y="572"/>
                  </a:lnTo>
                  <a:lnTo>
                    <a:pt x="1582" y="578"/>
                  </a:lnTo>
                  <a:lnTo>
                    <a:pt x="1589" y="583"/>
                  </a:lnTo>
                  <a:lnTo>
                    <a:pt x="1595" y="588"/>
                  </a:lnTo>
                  <a:lnTo>
                    <a:pt x="1600" y="591"/>
                  </a:lnTo>
                  <a:lnTo>
                    <a:pt x="1601" y="592"/>
                  </a:lnTo>
                  <a:lnTo>
                    <a:pt x="1601" y="687"/>
                  </a:lnTo>
                  <a:lnTo>
                    <a:pt x="1595" y="701"/>
                  </a:lnTo>
                  <a:lnTo>
                    <a:pt x="1593" y="712"/>
                  </a:lnTo>
                  <a:lnTo>
                    <a:pt x="1596" y="723"/>
                  </a:lnTo>
                  <a:lnTo>
                    <a:pt x="1601" y="732"/>
                  </a:lnTo>
                  <a:lnTo>
                    <a:pt x="1606" y="740"/>
                  </a:lnTo>
                  <a:lnTo>
                    <a:pt x="1612" y="744"/>
                  </a:lnTo>
                  <a:lnTo>
                    <a:pt x="1616" y="748"/>
                  </a:lnTo>
                  <a:lnTo>
                    <a:pt x="1618" y="749"/>
                  </a:lnTo>
                  <a:lnTo>
                    <a:pt x="1618" y="760"/>
                  </a:lnTo>
                  <a:lnTo>
                    <a:pt x="1596" y="758"/>
                  </a:lnTo>
                  <a:lnTo>
                    <a:pt x="1589" y="755"/>
                  </a:lnTo>
                  <a:lnTo>
                    <a:pt x="1583" y="750"/>
                  </a:lnTo>
                  <a:lnTo>
                    <a:pt x="1577" y="744"/>
                  </a:lnTo>
                  <a:lnTo>
                    <a:pt x="1571" y="737"/>
                  </a:lnTo>
                  <a:lnTo>
                    <a:pt x="1565" y="730"/>
                  </a:lnTo>
                  <a:lnTo>
                    <a:pt x="1562" y="723"/>
                  </a:lnTo>
                  <a:lnTo>
                    <a:pt x="1559" y="717"/>
                  </a:lnTo>
                  <a:lnTo>
                    <a:pt x="1558" y="711"/>
                  </a:lnTo>
                  <a:lnTo>
                    <a:pt x="1559" y="702"/>
                  </a:lnTo>
                  <a:lnTo>
                    <a:pt x="1562" y="692"/>
                  </a:lnTo>
                  <a:lnTo>
                    <a:pt x="1562" y="686"/>
                  </a:lnTo>
                  <a:lnTo>
                    <a:pt x="1557" y="679"/>
                  </a:lnTo>
                  <a:lnTo>
                    <a:pt x="1550" y="674"/>
                  </a:lnTo>
                  <a:lnTo>
                    <a:pt x="1547" y="671"/>
                  </a:lnTo>
                  <a:lnTo>
                    <a:pt x="1546" y="666"/>
                  </a:lnTo>
                  <a:lnTo>
                    <a:pt x="1550" y="659"/>
                  </a:lnTo>
                  <a:lnTo>
                    <a:pt x="1554" y="655"/>
                  </a:lnTo>
                  <a:lnTo>
                    <a:pt x="1557" y="650"/>
                  </a:lnTo>
                  <a:lnTo>
                    <a:pt x="1560" y="645"/>
                  </a:lnTo>
                  <a:lnTo>
                    <a:pt x="1564" y="641"/>
                  </a:lnTo>
                  <a:lnTo>
                    <a:pt x="1566" y="635"/>
                  </a:lnTo>
                  <a:lnTo>
                    <a:pt x="1569" y="629"/>
                  </a:lnTo>
                  <a:lnTo>
                    <a:pt x="1571" y="622"/>
                  </a:lnTo>
                  <a:lnTo>
                    <a:pt x="1573" y="613"/>
                  </a:lnTo>
                  <a:lnTo>
                    <a:pt x="1574" y="605"/>
                  </a:lnTo>
                  <a:lnTo>
                    <a:pt x="1573" y="599"/>
                  </a:lnTo>
                  <a:lnTo>
                    <a:pt x="1571" y="596"/>
                  </a:lnTo>
                  <a:lnTo>
                    <a:pt x="1567" y="594"/>
                  </a:lnTo>
                  <a:lnTo>
                    <a:pt x="1563" y="592"/>
                  </a:lnTo>
                  <a:lnTo>
                    <a:pt x="1557" y="592"/>
                  </a:lnTo>
                  <a:lnTo>
                    <a:pt x="1549" y="592"/>
                  </a:lnTo>
                  <a:lnTo>
                    <a:pt x="1541" y="591"/>
                  </a:lnTo>
                  <a:lnTo>
                    <a:pt x="1528" y="587"/>
                  </a:lnTo>
                  <a:lnTo>
                    <a:pt x="1523" y="582"/>
                  </a:lnTo>
                  <a:lnTo>
                    <a:pt x="1519" y="578"/>
                  </a:lnTo>
                  <a:lnTo>
                    <a:pt x="1512" y="576"/>
                  </a:lnTo>
                  <a:lnTo>
                    <a:pt x="1506" y="576"/>
                  </a:lnTo>
                  <a:lnTo>
                    <a:pt x="1500" y="575"/>
                  </a:lnTo>
                  <a:lnTo>
                    <a:pt x="1490" y="573"/>
                  </a:lnTo>
                  <a:lnTo>
                    <a:pt x="1482" y="570"/>
                  </a:lnTo>
                  <a:lnTo>
                    <a:pt x="1473" y="566"/>
                  </a:lnTo>
                  <a:lnTo>
                    <a:pt x="1464" y="561"/>
                  </a:lnTo>
                  <a:lnTo>
                    <a:pt x="1457" y="556"/>
                  </a:lnTo>
                  <a:lnTo>
                    <a:pt x="1451" y="551"/>
                  </a:lnTo>
                  <a:lnTo>
                    <a:pt x="1443" y="547"/>
                  </a:lnTo>
                  <a:lnTo>
                    <a:pt x="1438" y="551"/>
                  </a:lnTo>
                  <a:lnTo>
                    <a:pt x="1432" y="558"/>
                  </a:lnTo>
                  <a:lnTo>
                    <a:pt x="1425" y="561"/>
                  </a:lnTo>
                  <a:lnTo>
                    <a:pt x="1421" y="559"/>
                  </a:lnTo>
                  <a:lnTo>
                    <a:pt x="1419" y="553"/>
                  </a:lnTo>
                  <a:lnTo>
                    <a:pt x="1418" y="545"/>
                  </a:lnTo>
                  <a:lnTo>
                    <a:pt x="1417" y="536"/>
                  </a:lnTo>
                  <a:lnTo>
                    <a:pt x="1416" y="527"/>
                  </a:lnTo>
                  <a:lnTo>
                    <a:pt x="1416" y="516"/>
                  </a:lnTo>
                  <a:lnTo>
                    <a:pt x="1416" y="506"/>
                  </a:lnTo>
                  <a:lnTo>
                    <a:pt x="1415" y="497"/>
                  </a:lnTo>
                  <a:lnTo>
                    <a:pt x="1412" y="490"/>
                  </a:lnTo>
                  <a:lnTo>
                    <a:pt x="1408" y="486"/>
                  </a:lnTo>
                  <a:lnTo>
                    <a:pt x="1402" y="483"/>
                  </a:lnTo>
                  <a:lnTo>
                    <a:pt x="1395" y="483"/>
                  </a:lnTo>
                  <a:lnTo>
                    <a:pt x="1388" y="483"/>
                  </a:lnTo>
                  <a:lnTo>
                    <a:pt x="1382" y="484"/>
                  </a:lnTo>
                  <a:lnTo>
                    <a:pt x="1378" y="486"/>
                  </a:lnTo>
                  <a:lnTo>
                    <a:pt x="1377" y="486"/>
                  </a:lnTo>
                  <a:lnTo>
                    <a:pt x="1370" y="487"/>
                  </a:lnTo>
                  <a:lnTo>
                    <a:pt x="1365" y="491"/>
                  </a:lnTo>
                  <a:lnTo>
                    <a:pt x="1364" y="496"/>
                  </a:lnTo>
                  <a:lnTo>
                    <a:pt x="1363" y="503"/>
                  </a:lnTo>
                  <a:lnTo>
                    <a:pt x="1364" y="510"/>
                  </a:lnTo>
                  <a:lnTo>
                    <a:pt x="1365" y="518"/>
                  </a:lnTo>
                  <a:lnTo>
                    <a:pt x="1367" y="525"/>
                  </a:lnTo>
                  <a:lnTo>
                    <a:pt x="1369" y="530"/>
                  </a:lnTo>
                  <a:lnTo>
                    <a:pt x="1371" y="536"/>
                  </a:lnTo>
                  <a:lnTo>
                    <a:pt x="1373" y="543"/>
                  </a:lnTo>
                  <a:lnTo>
                    <a:pt x="1374" y="550"/>
                  </a:lnTo>
                  <a:lnTo>
                    <a:pt x="1375" y="556"/>
                  </a:lnTo>
                  <a:lnTo>
                    <a:pt x="1374" y="563"/>
                  </a:lnTo>
                  <a:lnTo>
                    <a:pt x="1372" y="567"/>
                  </a:lnTo>
                  <a:lnTo>
                    <a:pt x="1367" y="573"/>
                  </a:lnTo>
                  <a:lnTo>
                    <a:pt x="1359" y="576"/>
                  </a:lnTo>
                  <a:lnTo>
                    <a:pt x="1350" y="581"/>
                  </a:lnTo>
                  <a:lnTo>
                    <a:pt x="1343" y="588"/>
                  </a:lnTo>
                  <a:lnTo>
                    <a:pt x="1339" y="595"/>
                  </a:lnTo>
                  <a:lnTo>
                    <a:pt x="1335" y="603"/>
                  </a:lnTo>
                  <a:lnTo>
                    <a:pt x="1333" y="612"/>
                  </a:lnTo>
                  <a:lnTo>
                    <a:pt x="1333" y="620"/>
                  </a:lnTo>
                  <a:lnTo>
                    <a:pt x="1334" y="627"/>
                  </a:lnTo>
                  <a:lnTo>
                    <a:pt x="1335" y="633"/>
                  </a:lnTo>
                  <a:lnTo>
                    <a:pt x="1341" y="641"/>
                  </a:lnTo>
                  <a:lnTo>
                    <a:pt x="1349" y="646"/>
                  </a:lnTo>
                  <a:lnTo>
                    <a:pt x="1356" y="653"/>
                  </a:lnTo>
                  <a:lnTo>
                    <a:pt x="1357" y="663"/>
                  </a:lnTo>
                  <a:lnTo>
                    <a:pt x="1356" y="668"/>
                  </a:lnTo>
                  <a:lnTo>
                    <a:pt x="1356" y="674"/>
                  </a:lnTo>
                  <a:lnTo>
                    <a:pt x="1355" y="680"/>
                  </a:lnTo>
                  <a:lnTo>
                    <a:pt x="1354" y="686"/>
                  </a:lnTo>
                  <a:lnTo>
                    <a:pt x="1352" y="690"/>
                  </a:lnTo>
                  <a:lnTo>
                    <a:pt x="1350" y="696"/>
                  </a:lnTo>
                  <a:lnTo>
                    <a:pt x="1347" y="701"/>
                  </a:lnTo>
                  <a:lnTo>
                    <a:pt x="1343" y="705"/>
                  </a:lnTo>
                  <a:lnTo>
                    <a:pt x="1339" y="712"/>
                  </a:lnTo>
                  <a:lnTo>
                    <a:pt x="1336" y="723"/>
                  </a:lnTo>
                  <a:lnTo>
                    <a:pt x="1334" y="738"/>
                  </a:lnTo>
                  <a:lnTo>
                    <a:pt x="1333" y="755"/>
                  </a:lnTo>
                  <a:lnTo>
                    <a:pt x="1333" y="769"/>
                  </a:lnTo>
                  <a:lnTo>
                    <a:pt x="1333" y="782"/>
                  </a:lnTo>
                  <a:lnTo>
                    <a:pt x="1333" y="791"/>
                  </a:lnTo>
                  <a:lnTo>
                    <a:pt x="1333" y="795"/>
                  </a:lnTo>
                  <a:lnTo>
                    <a:pt x="1363" y="796"/>
                  </a:lnTo>
                  <a:lnTo>
                    <a:pt x="1392" y="779"/>
                  </a:lnTo>
                  <a:lnTo>
                    <a:pt x="1403" y="775"/>
                  </a:lnTo>
                  <a:lnTo>
                    <a:pt x="1413" y="775"/>
                  </a:lnTo>
                  <a:lnTo>
                    <a:pt x="1421" y="779"/>
                  </a:lnTo>
                  <a:lnTo>
                    <a:pt x="1427" y="784"/>
                  </a:lnTo>
                  <a:lnTo>
                    <a:pt x="1433" y="791"/>
                  </a:lnTo>
                  <a:lnTo>
                    <a:pt x="1436" y="797"/>
                  </a:lnTo>
                  <a:lnTo>
                    <a:pt x="1438" y="802"/>
                  </a:lnTo>
                  <a:lnTo>
                    <a:pt x="1439" y="803"/>
                  </a:lnTo>
                  <a:lnTo>
                    <a:pt x="1440" y="805"/>
                  </a:lnTo>
                  <a:lnTo>
                    <a:pt x="1441" y="811"/>
                  </a:lnTo>
                  <a:lnTo>
                    <a:pt x="1444" y="819"/>
                  </a:lnTo>
                  <a:lnTo>
                    <a:pt x="1447" y="829"/>
                  </a:lnTo>
                  <a:lnTo>
                    <a:pt x="1450" y="841"/>
                  </a:lnTo>
                  <a:lnTo>
                    <a:pt x="1454" y="852"/>
                  </a:lnTo>
                  <a:lnTo>
                    <a:pt x="1456" y="864"/>
                  </a:lnTo>
                  <a:lnTo>
                    <a:pt x="1457" y="874"/>
                  </a:lnTo>
                  <a:lnTo>
                    <a:pt x="1462" y="889"/>
                  </a:lnTo>
                  <a:lnTo>
                    <a:pt x="1469" y="895"/>
                  </a:lnTo>
                  <a:lnTo>
                    <a:pt x="1475" y="896"/>
                  </a:lnTo>
                  <a:lnTo>
                    <a:pt x="1479" y="896"/>
                  </a:lnTo>
                  <a:lnTo>
                    <a:pt x="1482" y="895"/>
                  </a:lnTo>
                  <a:lnTo>
                    <a:pt x="1490" y="894"/>
                  </a:lnTo>
                  <a:lnTo>
                    <a:pt x="1501" y="895"/>
                  </a:lnTo>
                  <a:lnTo>
                    <a:pt x="1509" y="900"/>
                  </a:lnTo>
                  <a:lnTo>
                    <a:pt x="1512" y="904"/>
                  </a:lnTo>
                  <a:lnTo>
                    <a:pt x="1518" y="907"/>
                  </a:lnTo>
                  <a:lnTo>
                    <a:pt x="1524" y="910"/>
                  </a:lnTo>
                  <a:lnTo>
                    <a:pt x="1529" y="912"/>
                  </a:lnTo>
                  <a:lnTo>
                    <a:pt x="1535" y="913"/>
                  </a:lnTo>
                  <a:lnTo>
                    <a:pt x="1540" y="914"/>
                  </a:lnTo>
                  <a:lnTo>
                    <a:pt x="1543" y="914"/>
                  </a:lnTo>
                  <a:lnTo>
                    <a:pt x="1544" y="914"/>
                  </a:lnTo>
                  <a:lnTo>
                    <a:pt x="1541" y="920"/>
                  </a:lnTo>
                  <a:lnTo>
                    <a:pt x="1536" y="925"/>
                  </a:lnTo>
                  <a:lnTo>
                    <a:pt x="1529" y="929"/>
                  </a:lnTo>
                  <a:lnTo>
                    <a:pt x="1524" y="931"/>
                  </a:lnTo>
                  <a:lnTo>
                    <a:pt x="1517" y="934"/>
                  </a:lnTo>
                  <a:lnTo>
                    <a:pt x="1511" y="935"/>
                  </a:lnTo>
                  <a:lnTo>
                    <a:pt x="1508" y="936"/>
                  </a:lnTo>
                  <a:lnTo>
                    <a:pt x="1506" y="936"/>
                  </a:lnTo>
                  <a:lnTo>
                    <a:pt x="1502" y="936"/>
                  </a:lnTo>
                  <a:lnTo>
                    <a:pt x="1497" y="940"/>
                  </a:lnTo>
                  <a:lnTo>
                    <a:pt x="1493" y="943"/>
                  </a:lnTo>
                  <a:lnTo>
                    <a:pt x="1490" y="949"/>
                  </a:lnTo>
                  <a:lnTo>
                    <a:pt x="1488" y="954"/>
                  </a:lnTo>
                  <a:lnTo>
                    <a:pt x="1487" y="960"/>
                  </a:lnTo>
                  <a:lnTo>
                    <a:pt x="1488" y="965"/>
                  </a:lnTo>
                  <a:lnTo>
                    <a:pt x="1490" y="969"/>
                  </a:lnTo>
                  <a:lnTo>
                    <a:pt x="1494" y="975"/>
                  </a:lnTo>
                  <a:lnTo>
                    <a:pt x="1496" y="982"/>
                  </a:lnTo>
                  <a:lnTo>
                    <a:pt x="1498" y="991"/>
                  </a:lnTo>
                  <a:lnTo>
                    <a:pt x="1500" y="1002"/>
                  </a:lnTo>
                  <a:lnTo>
                    <a:pt x="1501" y="1012"/>
                  </a:lnTo>
                  <a:lnTo>
                    <a:pt x="1500" y="1021"/>
                  </a:lnTo>
                  <a:lnTo>
                    <a:pt x="1500" y="1029"/>
                  </a:lnTo>
                  <a:lnTo>
                    <a:pt x="1497" y="1036"/>
                  </a:lnTo>
                  <a:lnTo>
                    <a:pt x="1490" y="1042"/>
                  </a:lnTo>
                  <a:lnTo>
                    <a:pt x="1481" y="1041"/>
                  </a:lnTo>
                  <a:lnTo>
                    <a:pt x="1474" y="1031"/>
                  </a:lnTo>
                  <a:lnTo>
                    <a:pt x="1471" y="1018"/>
                  </a:lnTo>
                  <a:lnTo>
                    <a:pt x="1470" y="1008"/>
                  </a:lnTo>
                  <a:lnTo>
                    <a:pt x="1467" y="999"/>
                  </a:lnTo>
                  <a:lnTo>
                    <a:pt x="1465" y="989"/>
                  </a:lnTo>
                  <a:lnTo>
                    <a:pt x="1460" y="979"/>
                  </a:lnTo>
                  <a:lnTo>
                    <a:pt x="1457" y="968"/>
                  </a:lnTo>
                  <a:lnTo>
                    <a:pt x="1452" y="960"/>
                  </a:lnTo>
                  <a:lnTo>
                    <a:pt x="1449" y="952"/>
                  </a:lnTo>
                  <a:lnTo>
                    <a:pt x="1447" y="948"/>
                  </a:lnTo>
                  <a:lnTo>
                    <a:pt x="1442" y="944"/>
                  </a:lnTo>
                  <a:lnTo>
                    <a:pt x="1435" y="948"/>
                  </a:lnTo>
                  <a:lnTo>
                    <a:pt x="1431" y="953"/>
                  </a:lnTo>
                  <a:lnTo>
                    <a:pt x="1427" y="960"/>
                  </a:lnTo>
                  <a:lnTo>
                    <a:pt x="1425" y="967"/>
                  </a:lnTo>
                  <a:lnTo>
                    <a:pt x="1420" y="976"/>
                  </a:lnTo>
                  <a:lnTo>
                    <a:pt x="1415" y="983"/>
                  </a:lnTo>
                  <a:lnTo>
                    <a:pt x="1406" y="985"/>
                  </a:lnTo>
                  <a:lnTo>
                    <a:pt x="1402" y="983"/>
                  </a:lnTo>
                  <a:lnTo>
                    <a:pt x="1402" y="976"/>
                  </a:lnTo>
                  <a:lnTo>
                    <a:pt x="1405" y="971"/>
                  </a:lnTo>
                  <a:lnTo>
                    <a:pt x="1406" y="968"/>
                  </a:lnTo>
                  <a:lnTo>
                    <a:pt x="1411" y="954"/>
                  </a:lnTo>
                  <a:lnTo>
                    <a:pt x="1415" y="934"/>
                  </a:lnTo>
                  <a:lnTo>
                    <a:pt x="1417" y="907"/>
                  </a:lnTo>
                  <a:lnTo>
                    <a:pt x="1418" y="881"/>
                  </a:lnTo>
                  <a:lnTo>
                    <a:pt x="1418" y="854"/>
                  </a:lnTo>
                  <a:lnTo>
                    <a:pt x="1418" y="831"/>
                  </a:lnTo>
                  <a:lnTo>
                    <a:pt x="1417" y="817"/>
                  </a:lnTo>
                  <a:lnTo>
                    <a:pt x="1417" y="811"/>
                  </a:lnTo>
                  <a:lnTo>
                    <a:pt x="1409" y="792"/>
                  </a:lnTo>
                  <a:lnTo>
                    <a:pt x="1393" y="811"/>
                  </a:lnTo>
                  <a:lnTo>
                    <a:pt x="1392" y="812"/>
                  </a:lnTo>
                  <a:lnTo>
                    <a:pt x="1387" y="815"/>
                  </a:lnTo>
                  <a:lnTo>
                    <a:pt x="1379" y="818"/>
                  </a:lnTo>
                  <a:lnTo>
                    <a:pt x="1369" y="818"/>
                  </a:lnTo>
                  <a:lnTo>
                    <a:pt x="1359" y="820"/>
                  </a:lnTo>
                  <a:lnTo>
                    <a:pt x="1354" y="826"/>
                  </a:lnTo>
                  <a:lnTo>
                    <a:pt x="1350" y="831"/>
                  </a:lnTo>
                  <a:lnTo>
                    <a:pt x="1349" y="834"/>
                  </a:lnTo>
                  <a:lnTo>
                    <a:pt x="1349" y="837"/>
                  </a:lnTo>
                  <a:lnTo>
                    <a:pt x="1349" y="846"/>
                  </a:lnTo>
                  <a:lnTo>
                    <a:pt x="1349" y="859"/>
                  </a:lnTo>
                  <a:lnTo>
                    <a:pt x="1349" y="875"/>
                  </a:lnTo>
                  <a:lnTo>
                    <a:pt x="1349" y="892"/>
                  </a:lnTo>
                  <a:lnTo>
                    <a:pt x="1348" y="908"/>
                  </a:lnTo>
                  <a:lnTo>
                    <a:pt x="1348" y="921"/>
                  </a:lnTo>
                  <a:lnTo>
                    <a:pt x="1347" y="931"/>
                  </a:lnTo>
                  <a:lnTo>
                    <a:pt x="1346" y="940"/>
                  </a:lnTo>
                  <a:lnTo>
                    <a:pt x="1344" y="946"/>
                  </a:lnTo>
                  <a:lnTo>
                    <a:pt x="1342" y="952"/>
                  </a:lnTo>
                  <a:lnTo>
                    <a:pt x="1339" y="958"/>
                  </a:lnTo>
                  <a:lnTo>
                    <a:pt x="1334" y="962"/>
                  </a:lnTo>
                  <a:lnTo>
                    <a:pt x="1331" y="966"/>
                  </a:lnTo>
                  <a:lnTo>
                    <a:pt x="1325" y="967"/>
                  </a:lnTo>
                  <a:lnTo>
                    <a:pt x="1319" y="968"/>
                  </a:lnTo>
                  <a:lnTo>
                    <a:pt x="1308" y="971"/>
                  </a:lnTo>
                  <a:lnTo>
                    <a:pt x="1296" y="975"/>
                  </a:lnTo>
                  <a:lnTo>
                    <a:pt x="1289" y="980"/>
                  </a:lnTo>
                  <a:lnTo>
                    <a:pt x="1286" y="982"/>
                  </a:lnTo>
                  <a:lnTo>
                    <a:pt x="1273" y="983"/>
                  </a:lnTo>
                  <a:lnTo>
                    <a:pt x="1258" y="983"/>
                  </a:lnTo>
                  <a:lnTo>
                    <a:pt x="1244" y="981"/>
                  </a:lnTo>
                  <a:lnTo>
                    <a:pt x="1231" y="977"/>
                  </a:lnTo>
                  <a:lnTo>
                    <a:pt x="1218" y="973"/>
                  </a:lnTo>
                  <a:lnTo>
                    <a:pt x="1209" y="969"/>
                  </a:lnTo>
                  <a:lnTo>
                    <a:pt x="1202" y="967"/>
                  </a:lnTo>
                  <a:lnTo>
                    <a:pt x="1200" y="966"/>
                  </a:lnTo>
                  <a:lnTo>
                    <a:pt x="1204" y="961"/>
                  </a:lnTo>
                  <a:lnTo>
                    <a:pt x="1213" y="958"/>
                  </a:lnTo>
                  <a:lnTo>
                    <a:pt x="1226" y="956"/>
                  </a:lnTo>
                  <a:lnTo>
                    <a:pt x="1241" y="952"/>
                  </a:lnTo>
                  <a:lnTo>
                    <a:pt x="1255" y="950"/>
                  </a:lnTo>
                  <a:lnTo>
                    <a:pt x="1267" y="949"/>
                  </a:lnTo>
                  <a:lnTo>
                    <a:pt x="1275" y="948"/>
                  </a:lnTo>
                  <a:lnTo>
                    <a:pt x="1279" y="948"/>
                  </a:lnTo>
                  <a:lnTo>
                    <a:pt x="1287" y="943"/>
                  </a:lnTo>
                  <a:lnTo>
                    <a:pt x="1292" y="936"/>
                  </a:lnTo>
                  <a:lnTo>
                    <a:pt x="1293" y="930"/>
                  </a:lnTo>
                  <a:lnTo>
                    <a:pt x="1293" y="928"/>
                  </a:lnTo>
                  <a:lnTo>
                    <a:pt x="1289" y="922"/>
                  </a:lnTo>
                  <a:lnTo>
                    <a:pt x="1287" y="914"/>
                  </a:lnTo>
                  <a:lnTo>
                    <a:pt x="1287" y="907"/>
                  </a:lnTo>
                  <a:lnTo>
                    <a:pt x="1287" y="904"/>
                  </a:lnTo>
                  <a:lnTo>
                    <a:pt x="1290" y="900"/>
                  </a:lnTo>
                  <a:lnTo>
                    <a:pt x="1295" y="894"/>
                  </a:lnTo>
                  <a:lnTo>
                    <a:pt x="1301" y="884"/>
                  </a:lnTo>
                  <a:lnTo>
                    <a:pt x="1308" y="875"/>
                  </a:lnTo>
                  <a:lnTo>
                    <a:pt x="1315" y="866"/>
                  </a:lnTo>
                  <a:lnTo>
                    <a:pt x="1319" y="858"/>
                  </a:lnTo>
                  <a:lnTo>
                    <a:pt x="1324" y="852"/>
                  </a:lnTo>
                  <a:lnTo>
                    <a:pt x="1325" y="850"/>
                  </a:lnTo>
                  <a:lnTo>
                    <a:pt x="1331" y="837"/>
                  </a:lnTo>
                  <a:lnTo>
                    <a:pt x="1329" y="829"/>
                  </a:lnTo>
                  <a:lnTo>
                    <a:pt x="1327" y="827"/>
                  </a:lnTo>
                  <a:lnTo>
                    <a:pt x="1325" y="826"/>
                  </a:lnTo>
                  <a:lnTo>
                    <a:pt x="1318" y="825"/>
                  </a:lnTo>
                  <a:lnTo>
                    <a:pt x="1313" y="821"/>
                  </a:lnTo>
                  <a:lnTo>
                    <a:pt x="1309" y="817"/>
                  </a:lnTo>
                  <a:lnTo>
                    <a:pt x="1308" y="814"/>
                  </a:lnTo>
                  <a:lnTo>
                    <a:pt x="1308" y="805"/>
                  </a:lnTo>
                  <a:lnTo>
                    <a:pt x="1308" y="789"/>
                  </a:lnTo>
                  <a:lnTo>
                    <a:pt x="1308" y="769"/>
                  </a:lnTo>
                  <a:lnTo>
                    <a:pt x="1309" y="749"/>
                  </a:lnTo>
                  <a:lnTo>
                    <a:pt x="1309" y="728"/>
                  </a:lnTo>
                  <a:lnTo>
                    <a:pt x="1309" y="711"/>
                  </a:lnTo>
                  <a:lnTo>
                    <a:pt x="1309" y="699"/>
                  </a:lnTo>
                  <a:lnTo>
                    <a:pt x="1309" y="695"/>
                  </a:lnTo>
                  <a:lnTo>
                    <a:pt x="1310" y="682"/>
                  </a:lnTo>
                  <a:lnTo>
                    <a:pt x="1310" y="671"/>
                  </a:lnTo>
                  <a:lnTo>
                    <a:pt x="1308" y="660"/>
                  </a:lnTo>
                  <a:lnTo>
                    <a:pt x="1305" y="651"/>
                  </a:lnTo>
                  <a:lnTo>
                    <a:pt x="1302" y="643"/>
                  </a:lnTo>
                  <a:lnTo>
                    <a:pt x="1298" y="637"/>
                  </a:lnTo>
                  <a:lnTo>
                    <a:pt x="1296" y="634"/>
                  </a:lnTo>
                  <a:lnTo>
                    <a:pt x="1295" y="633"/>
                  </a:lnTo>
                  <a:lnTo>
                    <a:pt x="1295" y="581"/>
                  </a:lnTo>
                  <a:lnTo>
                    <a:pt x="1309" y="571"/>
                  </a:lnTo>
                  <a:lnTo>
                    <a:pt x="1311" y="545"/>
                  </a:lnTo>
                  <a:lnTo>
                    <a:pt x="1335" y="521"/>
                  </a:lnTo>
                  <a:lnTo>
                    <a:pt x="1336" y="511"/>
                  </a:lnTo>
                  <a:lnTo>
                    <a:pt x="1328" y="503"/>
                  </a:lnTo>
                  <a:lnTo>
                    <a:pt x="1318" y="497"/>
                  </a:lnTo>
                  <a:lnTo>
                    <a:pt x="1313" y="495"/>
                  </a:lnTo>
                  <a:lnTo>
                    <a:pt x="1263" y="501"/>
                  </a:lnTo>
                  <a:lnTo>
                    <a:pt x="1254" y="489"/>
                  </a:lnTo>
                  <a:lnTo>
                    <a:pt x="1241" y="493"/>
                  </a:lnTo>
                  <a:lnTo>
                    <a:pt x="1232" y="501"/>
                  </a:lnTo>
                  <a:lnTo>
                    <a:pt x="1224" y="511"/>
                  </a:lnTo>
                  <a:lnTo>
                    <a:pt x="1219" y="524"/>
                  </a:lnTo>
                  <a:lnTo>
                    <a:pt x="1216" y="537"/>
                  </a:lnTo>
                  <a:lnTo>
                    <a:pt x="1215" y="548"/>
                  </a:lnTo>
                  <a:lnTo>
                    <a:pt x="1213" y="556"/>
                  </a:lnTo>
                  <a:lnTo>
                    <a:pt x="1213" y="559"/>
                  </a:lnTo>
                  <a:lnTo>
                    <a:pt x="1211" y="568"/>
                  </a:lnTo>
                  <a:lnTo>
                    <a:pt x="1207" y="578"/>
                  </a:lnTo>
                  <a:lnTo>
                    <a:pt x="1201" y="586"/>
                  </a:lnTo>
                  <a:lnTo>
                    <a:pt x="1195" y="592"/>
                  </a:lnTo>
                  <a:lnTo>
                    <a:pt x="1188" y="598"/>
                  </a:lnTo>
                  <a:lnTo>
                    <a:pt x="1184" y="603"/>
                  </a:lnTo>
                  <a:lnTo>
                    <a:pt x="1179" y="605"/>
                  </a:lnTo>
                  <a:lnTo>
                    <a:pt x="1178" y="606"/>
                  </a:lnTo>
                  <a:lnTo>
                    <a:pt x="1167" y="619"/>
                  </a:lnTo>
                  <a:lnTo>
                    <a:pt x="1162" y="637"/>
                  </a:lnTo>
                  <a:lnTo>
                    <a:pt x="1158" y="658"/>
                  </a:lnTo>
                  <a:lnTo>
                    <a:pt x="1157" y="680"/>
                  </a:lnTo>
                  <a:lnTo>
                    <a:pt x="1157" y="702"/>
                  </a:lnTo>
                  <a:lnTo>
                    <a:pt x="1158" y="719"/>
                  </a:lnTo>
                  <a:lnTo>
                    <a:pt x="1159" y="732"/>
                  </a:lnTo>
                  <a:lnTo>
                    <a:pt x="1159" y="736"/>
                  </a:lnTo>
                  <a:lnTo>
                    <a:pt x="1161" y="737"/>
                  </a:lnTo>
                  <a:lnTo>
                    <a:pt x="1162" y="742"/>
                  </a:lnTo>
                  <a:lnTo>
                    <a:pt x="1164" y="748"/>
                  </a:lnTo>
                  <a:lnTo>
                    <a:pt x="1167" y="755"/>
                  </a:lnTo>
                  <a:lnTo>
                    <a:pt x="1171" y="763"/>
                  </a:lnTo>
                  <a:lnTo>
                    <a:pt x="1173" y="772"/>
                  </a:lnTo>
                  <a:lnTo>
                    <a:pt x="1174" y="780"/>
                  </a:lnTo>
                  <a:lnTo>
                    <a:pt x="1175" y="788"/>
                  </a:lnTo>
                  <a:lnTo>
                    <a:pt x="1173" y="799"/>
                  </a:lnTo>
                  <a:lnTo>
                    <a:pt x="1169" y="804"/>
                  </a:lnTo>
                  <a:lnTo>
                    <a:pt x="1164" y="804"/>
                  </a:lnTo>
                  <a:lnTo>
                    <a:pt x="1162" y="804"/>
                  </a:lnTo>
                  <a:lnTo>
                    <a:pt x="1100" y="743"/>
                  </a:lnTo>
                  <a:lnTo>
                    <a:pt x="1030" y="735"/>
                  </a:lnTo>
                  <a:lnTo>
                    <a:pt x="1020" y="758"/>
                  </a:lnTo>
                  <a:lnTo>
                    <a:pt x="1026" y="774"/>
                  </a:lnTo>
                  <a:lnTo>
                    <a:pt x="1026" y="803"/>
                  </a:lnTo>
                  <a:lnTo>
                    <a:pt x="986" y="836"/>
                  </a:lnTo>
                  <a:lnTo>
                    <a:pt x="987" y="825"/>
                  </a:lnTo>
                  <a:lnTo>
                    <a:pt x="988" y="815"/>
                  </a:lnTo>
                  <a:lnTo>
                    <a:pt x="989" y="806"/>
                  </a:lnTo>
                  <a:lnTo>
                    <a:pt x="990" y="799"/>
                  </a:lnTo>
                  <a:lnTo>
                    <a:pt x="990" y="795"/>
                  </a:lnTo>
                  <a:lnTo>
                    <a:pt x="990" y="791"/>
                  </a:lnTo>
                  <a:lnTo>
                    <a:pt x="990" y="789"/>
                  </a:lnTo>
                  <a:lnTo>
                    <a:pt x="990" y="788"/>
                  </a:lnTo>
                  <a:lnTo>
                    <a:pt x="974" y="788"/>
                  </a:lnTo>
                  <a:lnTo>
                    <a:pt x="958" y="804"/>
                  </a:lnTo>
                  <a:lnTo>
                    <a:pt x="954" y="825"/>
                  </a:lnTo>
                  <a:lnTo>
                    <a:pt x="910" y="820"/>
                  </a:lnTo>
                  <a:lnTo>
                    <a:pt x="897" y="821"/>
                  </a:lnTo>
                  <a:lnTo>
                    <a:pt x="887" y="822"/>
                  </a:lnTo>
                  <a:lnTo>
                    <a:pt x="878" y="825"/>
                  </a:lnTo>
                  <a:lnTo>
                    <a:pt x="871" y="828"/>
                  </a:lnTo>
                  <a:lnTo>
                    <a:pt x="865" y="831"/>
                  </a:lnTo>
                  <a:lnTo>
                    <a:pt x="862" y="834"/>
                  </a:lnTo>
                  <a:lnTo>
                    <a:pt x="859" y="835"/>
                  </a:lnTo>
                  <a:lnTo>
                    <a:pt x="858" y="836"/>
                  </a:lnTo>
                  <a:lnTo>
                    <a:pt x="858" y="796"/>
                  </a:lnTo>
                  <a:lnTo>
                    <a:pt x="847" y="796"/>
                  </a:lnTo>
                  <a:lnTo>
                    <a:pt x="840" y="800"/>
                  </a:lnTo>
                  <a:lnTo>
                    <a:pt x="831" y="806"/>
                  </a:lnTo>
                  <a:lnTo>
                    <a:pt x="818" y="813"/>
                  </a:lnTo>
                  <a:lnTo>
                    <a:pt x="805" y="821"/>
                  </a:lnTo>
                  <a:lnTo>
                    <a:pt x="794" y="829"/>
                  </a:lnTo>
                  <a:lnTo>
                    <a:pt x="784" y="835"/>
                  </a:lnTo>
                  <a:lnTo>
                    <a:pt x="777" y="840"/>
                  </a:lnTo>
                  <a:lnTo>
                    <a:pt x="774" y="841"/>
                  </a:lnTo>
                  <a:lnTo>
                    <a:pt x="750" y="846"/>
                  </a:lnTo>
                  <a:lnTo>
                    <a:pt x="732" y="856"/>
                  </a:lnTo>
                  <a:lnTo>
                    <a:pt x="718" y="867"/>
                  </a:lnTo>
                  <a:lnTo>
                    <a:pt x="708" y="881"/>
                  </a:lnTo>
                  <a:lnTo>
                    <a:pt x="701" y="894"/>
                  </a:lnTo>
                  <a:lnTo>
                    <a:pt x="697" y="904"/>
                  </a:lnTo>
                  <a:lnTo>
                    <a:pt x="695" y="912"/>
                  </a:lnTo>
                  <a:lnTo>
                    <a:pt x="695" y="914"/>
                  </a:lnTo>
                  <a:lnTo>
                    <a:pt x="694" y="928"/>
                  </a:lnTo>
                  <a:lnTo>
                    <a:pt x="690" y="936"/>
                  </a:lnTo>
                  <a:lnTo>
                    <a:pt x="687" y="938"/>
                  </a:lnTo>
                  <a:lnTo>
                    <a:pt x="684" y="938"/>
                  </a:lnTo>
                  <a:lnTo>
                    <a:pt x="679" y="936"/>
                  </a:lnTo>
                  <a:lnTo>
                    <a:pt x="677" y="933"/>
                  </a:lnTo>
                  <a:lnTo>
                    <a:pt x="674" y="929"/>
                  </a:lnTo>
                  <a:lnTo>
                    <a:pt x="673" y="928"/>
                  </a:lnTo>
                  <a:lnTo>
                    <a:pt x="643" y="917"/>
                  </a:lnTo>
                  <a:lnTo>
                    <a:pt x="643" y="887"/>
                  </a:lnTo>
                  <a:lnTo>
                    <a:pt x="655" y="879"/>
                  </a:lnTo>
                  <a:lnTo>
                    <a:pt x="662" y="872"/>
                  </a:lnTo>
                  <a:lnTo>
                    <a:pt x="666" y="864"/>
                  </a:lnTo>
                  <a:lnTo>
                    <a:pt x="669" y="858"/>
                  </a:lnTo>
                  <a:lnTo>
                    <a:pt x="669" y="852"/>
                  </a:lnTo>
                  <a:lnTo>
                    <a:pt x="667" y="848"/>
                  </a:lnTo>
                  <a:lnTo>
                    <a:pt x="666" y="845"/>
                  </a:lnTo>
                  <a:lnTo>
                    <a:pt x="666" y="844"/>
                  </a:lnTo>
                  <a:lnTo>
                    <a:pt x="664" y="833"/>
                  </a:lnTo>
                  <a:lnTo>
                    <a:pt x="657" y="822"/>
                  </a:lnTo>
                  <a:lnTo>
                    <a:pt x="648" y="815"/>
                  </a:lnTo>
                  <a:lnTo>
                    <a:pt x="638" y="811"/>
                  </a:lnTo>
                  <a:lnTo>
                    <a:pt x="627" y="807"/>
                  </a:lnTo>
                  <a:lnTo>
                    <a:pt x="618" y="805"/>
                  </a:lnTo>
                  <a:lnTo>
                    <a:pt x="611" y="804"/>
                  </a:lnTo>
                  <a:lnTo>
                    <a:pt x="609" y="804"/>
                  </a:lnTo>
                  <a:lnTo>
                    <a:pt x="607" y="807"/>
                  </a:lnTo>
                  <a:lnTo>
                    <a:pt x="602" y="810"/>
                  </a:lnTo>
                  <a:lnTo>
                    <a:pt x="596" y="811"/>
                  </a:lnTo>
                  <a:lnTo>
                    <a:pt x="589" y="812"/>
                  </a:lnTo>
                  <a:lnTo>
                    <a:pt x="584" y="812"/>
                  </a:lnTo>
                  <a:lnTo>
                    <a:pt x="578" y="812"/>
                  </a:lnTo>
                  <a:lnTo>
                    <a:pt x="574" y="812"/>
                  </a:lnTo>
                  <a:lnTo>
                    <a:pt x="573" y="812"/>
                  </a:lnTo>
                  <a:lnTo>
                    <a:pt x="599" y="828"/>
                  </a:lnTo>
                  <a:lnTo>
                    <a:pt x="597" y="876"/>
                  </a:lnTo>
                  <a:lnTo>
                    <a:pt x="599" y="904"/>
                  </a:lnTo>
                  <a:lnTo>
                    <a:pt x="601" y="907"/>
                  </a:lnTo>
                  <a:lnTo>
                    <a:pt x="605" y="915"/>
                  </a:lnTo>
                  <a:lnTo>
                    <a:pt x="609" y="923"/>
                  </a:lnTo>
                  <a:lnTo>
                    <a:pt x="611" y="930"/>
                  </a:lnTo>
                  <a:lnTo>
                    <a:pt x="611" y="941"/>
                  </a:lnTo>
                  <a:lnTo>
                    <a:pt x="610" y="950"/>
                  </a:lnTo>
                  <a:lnTo>
                    <a:pt x="608" y="958"/>
                  </a:lnTo>
                  <a:lnTo>
                    <a:pt x="607" y="965"/>
                  </a:lnTo>
                  <a:lnTo>
                    <a:pt x="604" y="969"/>
                  </a:lnTo>
                  <a:lnTo>
                    <a:pt x="602" y="973"/>
                  </a:lnTo>
                  <a:lnTo>
                    <a:pt x="601" y="975"/>
                  </a:lnTo>
                  <a:lnTo>
                    <a:pt x="601" y="976"/>
                  </a:lnTo>
                  <a:lnTo>
                    <a:pt x="582" y="968"/>
                  </a:lnTo>
                  <a:lnTo>
                    <a:pt x="565" y="958"/>
                  </a:lnTo>
                  <a:lnTo>
                    <a:pt x="555" y="958"/>
                  </a:lnTo>
                  <a:lnTo>
                    <a:pt x="519" y="994"/>
                  </a:lnTo>
                  <a:lnTo>
                    <a:pt x="489" y="1015"/>
                  </a:lnTo>
                  <a:lnTo>
                    <a:pt x="486" y="1022"/>
                  </a:lnTo>
                  <a:lnTo>
                    <a:pt x="486" y="1029"/>
                  </a:lnTo>
                  <a:lnTo>
                    <a:pt x="489" y="1036"/>
                  </a:lnTo>
                  <a:lnTo>
                    <a:pt x="494" y="1042"/>
                  </a:lnTo>
                  <a:lnTo>
                    <a:pt x="500" y="1048"/>
                  </a:lnTo>
                  <a:lnTo>
                    <a:pt x="505" y="1052"/>
                  </a:lnTo>
                  <a:lnTo>
                    <a:pt x="510" y="1054"/>
                  </a:lnTo>
                  <a:lnTo>
                    <a:pt x="511" y="1056"/>
                  </a:lnTo>
                  <a:lnTo>
                    <a:pt x="509" y="1074"/>
                  </a:lnTo>
                  <a:lnTo>
                    <a:pt x="462" y="1075"/>
                  </a:lnTo>
                  <a:lnTo>
                    <a:pt x="439" y="1048"/>
                  </a:lnTo>
                  <a:lnTo>
                    <a:pt x="430" y="1022"/>
                  </a:lnTo>
                  <a:lnTo>
                    <a:pt x="409" y="1014"/>
                  </a:lnTo>
                  <a:lnTo>
                    <a:pt x="403" y="1034"/>
                  </a:lnTo>
                  <a:lnTo>
                    <a:pt x="414" y="1066"/>
                  </a:lnTo>
                  <a:lnTo>
                    <a:pt x="433" y="1105"/>
                  </a:lnTo>
                  <a:lnTo>
                    <a:pt x="432" y="1116"/>
                  </a:lnTo>
                  <a:lnTo>
                    <a:pt x="425" y="1119"/>
                  </a:lnTo>
                  <a:lnTo>
                    <a:pt x="417" y="1116"/>
                  </a:lnTo>
                  <a:lnTo>
                    <a:pt x="414" y="1115"/>
                  </a:lnTo>
                  <a:lnTo>
                    <a:pt x="393" y="1093"/>
                  </a:lnTo>
                  <a:lnTo>
                    <a:pt x="363" y="1077"/>
                  </a:lnTo>
                  <a:lnTo>
                    <a:pt x="363" y="1076"/>
                  </a:lnTo>
                  <a:lnTo>
                    <a:pt x="362" y="1073"/>
                  </a:lnTo>
                  <a:lnTo>
                    <a:pt x="362" y="1067"/>
                  </a:lnTo>
                  <a:lnTo>
                    <a:pt x="361" y="1060"/>
                  </a:lnTo>
                  <a:lnTo>
                    <a:pt x="361" y="1053"/>
                  </a:lnTo>
                  <a:lnTo>
                    <a:pt x="362" y="1046"/>
                  </a:lnTo>
                  <a:lnTo>
                    <a:pt x="363" y="1042"/>
                  </a:lnTo>
                  <a:lnTo>
                    <a:pt x="365" y="1037"/>
                  </a:lnTo>
                  <a:lnTo>
                    <a:pt x="369" y="1029"/>
                  </a:lnTo>
                  <a:lnTo>
                    <a:pt x="370" y="1018"/>
                  </a:lnTo>
                  <a:lnTo>
                    <a:pt x="369" y="1008"/>
                  </a:lnTo>
                  <a:lnTo>
                    <a:pt x="368" y="1004"/>
                  </a:lnTo>
                  <a:lnTo>
                    <a:pt x="322" y="964"/>
                  </a:lnTo>
                  <a:lnTo>
                    <a:pt x="311" y="934"/>
                  </a:lnTo>
                  <a:lnTo>
                    <a:pt x="348" y="948"/>
                  </a:lnTo>
                  <a:lnTo>
                    <a:pt x="363" y="960"/>
                  </a:lnTo>
                  <a:lnTo>
                    <a:pt x="392" y="972"/>
                  </a:lnTo>
                  <a:lnTo>
                    <a:pt x="416" y="992"/>
                  </a:lnTo>
                  <a:lnTo>
                    <a:pt x="425" y="998"/>
                  </a:lnTo>
                  <a:lnTo>
                    <a:pt x="436" y="999"/>
                  </a:lnTo>
                  <a:lnTo>
                    <a:pt x="449" y="998"/>
                  </a:lnTo>
                  <a:lnTo>
                    <a:pt x="462" y="996"/>
                  </a:lnTo>
                  <a:lnTo>
                    <a:pt x="472" y="992"/>
                  </a:lnTo>
                  <a:lnTo>
                    <a:pt x="481" y="988"/>
                  </a:lnTo>
                  <a:lnTo>
                    <a:pt x="487" y="985"/>
                  </a:lnTo>
                  <a:lnTo>
                    <a:pt x="489" y="984"/>
                  </a:lnTo>
                  <a:lnTo>
                    <a:pt x="513" y="958"/>
                  </a:lnTo>
                  <a:lnTo>
                    <a:pt x="520" y="948"/>
                  </a:lnTo>
                  <a:lnTo>
                    <a:pt x="526" y="936"/>
                  </a:lnTo>
                  <a:lnTo>
                    <a:pt x="530" y="925"/>
                  </a:lnTo>
                  <a:lnTo>
                    <a:pt x="532" y="913"/>
                  </a:lnTo>
                  <a:lnTo>
                    <a:pt x="533" y="903"/>
                  </a:lnTo>
                  <a:lnTo>
                    <a:pt x="533" y="895"/>
                  </a:lnTo>
                  <a:lnTo>
                    <a:pt x="533" y="890"/>
                  </a:lnTo>
                  <a:lnTo>
                    <a:pt x="533" y="888"/>
                  </a:lnTo>
                  <a:lnTo>
                    <a:pt x="528" y="880"/>
                  </a:lnTo>
                  <a:lnTo>
                    <a:pt x="520" y="873"/>
                  </a:lnTo>
                  <a:lnTo>
                    <a:pt x="511" y="867"/>
                  </a:lnTo>
                  <a:lnTo>
                    <a:pt x="500" y="863"/>
                  </a:lnTo>
                  <a:lnTo>
                    <a:pt x="489" y="859"/>
                  </a:lnTo>
                  <a:lnTo>
                    <a:pt x="480" y="857"/>
                  </a:lnTo>
                  <a:lnTo>
                    <a:pt x="473" y="854"/>
                  </a:lnTo>
                  <a:lnTo>
                    <a:pt x="471" y="854"/>
                  </a:lnTo>
                  <a:lnTo>
                    <a:pt x="457" y="822"/>
                  </a:lnTo>
                  <a:lnTo>
                    <a:pt x="440" y="797"/>
                  </a:lnTo>
                  <a:lnTo>
                    <a:pt x="419" y="780"/>
                  </a:lnTo>
                  <a:lnTo>
                    <a:pt x="397" y="769"/>
                  </a:lnTo>
                  <a:lnTo>
                    <a:pt x="376" y="763"/>
                  </a:lnTo>
                  <a:lnTo>
                    <a:pt x="356" y="761"/>
                  </a:lnTo>
                  <a:lnTo>
                    <a:pt x="340" y="761"/>
                  </a:lnTo>
                  <a:lnTo>
                    <a:pt x="328" y="761"/>
                  </a:lnTo>
                  <a:lnTo>
                    <a:pt x="325" y="763"/>
                  </a:lnTo>
                  <a:lnTo>
                    <a:pt x="319" y="753"/>
                  </a:lnTo>
                  <a:lnTo>
                    <a:pt x="310" y="745"/>
                  </a:lnTo>
                  <a:lnTo>
                    <a:pt x="301" y="741"/>
                  </a:lnTo>
                  <a:lnTo>
                    <a:pt x="297" y="738"/>
                  </a:lnTo>
                  <a:lnTo>
                    <a:pt x="302" y="727"/>
                  </a:lnTo>
                  <a:lnTo>
                    <a:pt x="322" y="733"/>
                  </a:lnTo>
                  <a:lnTo>
                    <a:pt x="333" y="725"/>
                  </a:lnTo>
                  <a:lnTo>
                    <a:pt x="292" y="706"/>
                  </a:lnTo>
                  <a:lnTo>
                    <a:pt x="278" y="725"/>
                  </a:lnTo>
                  <a:lnTo>
                    <a:pt x="262" y="727"/>
                  </a:lnTo>
                  <a:lnTo>
                    <a:pt x="262" y="736"/>
                  </a:lnTo>
                  <a:lnTo>
                    <a:pt x="258" y="744"/>
                  </a:lnTo>
                  <a:lnTo>
                    <a:pt x="255" y="751"/>
                  </a:lnTo>
                  <a:lnTo>
                    <a:pt x="249" y="756"/>
                  </a:lnTo>
                  <a:lnTo>
                    <a:pt x="245" y="760"/>
                  </a:lnTo>
                  <a:lnTo>
                    <a:pt x="240" y="763"/>
                  </a:lnTo>
                  <a:lnTo>
                    <a:pt x="237" y="765"/>
                  </a:lnTo>
                  <a:lnTo>
                    <a:pt x="235" y="765"/>
                  </a:lnTo>
                  <a:lnTo>
                    <a:pt x="216" y="800"/>
                  </a:lnTo>
                  <a:lnTo>
                    <a:pt x="219" y="836"/>
                  </a:lnTo>
                  <a:lnTo>
                    <a:pt x="260" y="876"/>
                  </a:lnTo>
                  <a:lnTo>
                    <a:pt x="260" y="936"/>
                  </a:lnTo>
                  <a:lnTo>
                    <a:pt x="235" y="964"/>
                  </a:lnTo>
                  <a:lnTo>
                    <a:pt x="248" y="999"/>
                  </a:lnTo>
                  <a:lnTo>
                    <a:pt x="240" y="1106"/>
                  </a:lnTo>
                  <a:lnTo>
                    <a:pt x="240" y="1118"/>
                  </a:lnTo>
                  <a:lnTo>
                    <a:pt x="241" y="1128"/>
                  </a:lnTo>
                  <a:lnTo>
                    <a:pt x="243" y="1135"/>
                  </a:lnTo>
                  <a:lnTo>
                    <a:pt x="246" y="1141"/>
                  </a:lnTo>
                  <a:lnTo>
                    <a:pt x="248" y="1144"/>
                  </a:lnTo>
                  <a:lnTo>
                    <a:pt x="249" y="1146"/>
                  </a:lnTo>
                  <a:lnTo>
                    <a:pt x="251" y="1147"/>
                  </a:lnTo>
                  <a:lnTo>
                    <a:pt x="258" y="1165"/>
                  </a:lnTo>
                  <a:lnTo>
                    <a:pt x="262" y="1181"/>
                  </a:lnTo>
                  <a:lnTo>
                    <a:pt x="264" y="1195"/>
                  </a:lnTo>
                  <a:lnTo>
                    <a:pt x="264" y="1207"/>
                  </a:lnTo>
                  <a:lnTo>
                    <a:pt x="263" y="1216"/>
                  </a:lnTo>
                  <a:lnTo>
                    <a:pt x="262" y="1223"/>
                  </a:lnTo>
                  <a:lnTo>
                    <a:pt x="260" y="1228"/>
                  </a:lnTo>
                  <a:lnTo>
                    <a:pt x="260" y="1229"/>
                  </a:lnTo>
                  <a:lnTo>
                    <a:pt x="192" y="1295"/>
                  </a:lnTo>
                  <a:lnTo>
                    <a:pt x="197" y="1304"/>
                  </a:lnTo>
                  <a:lnTo>
                    <a:pt x="205" y="1309"/>
                  </a:lnTo>
                  <a:lnTo>
                    <a:pt x="216" y="1314"/>
                  </a:lnTo>
                  <a:lnTo>
                    <a:pt x="225" y="1318"/>
                  </a:lnTo>
                  <a:lnTo>
                    <a:pt x="234" y="1320"/>
                  </a:lnTo>
                  <a:lnTo>
                    <a:pt x="242" y="1321"/>
                  </a:lnTo>
                  <a:lnTo>
                    <a:pt x="247" y="1321"/>
                  </a:lnTo>
                  <a:lnTo>
                    <a:pt x="249" y="1321"/>
                  </a:lnTo>
                  <a:lnTo>
                    <a:pt x="240" y="1322"/>
                  </a:lnTo>
                  <a:lnTo>
                    <a:pt x="230" y="1326"/>
                  </a:lnTo>
                  <a:lnTo>
                    <a:pt x="223" y="1329"/>
                  </a:lnTo>
                  <a:lnTo>
                    <a:pt x="219" y="1331"/>
                  </a:lnTo>
                  <a:lnTo>
                    <a:pt x="208" y="1331"/>
                  </a:lnTo>
                  <a:lnTo>
                    <a:pt x="199" y="1332"/>
                  </a:lnTo>
                  <a:lnTo>
                    <a:pt x="188" y="1336"/>
                  </a:lnTo>
                  <a:lnTo>
                    <a:pt x="180" y="1341"/>
                  </a:lnTo>
                  <a:lnTo>
                    <a:pt x="173" y="1345"/>
                  </a:lnTo>
                  <a:lnTo>
                    <a:pt x="169" y="1349"/>
                  </a:lnTo>
                  <a:lnTo>
                    <a:pt x="165" y="1352"/>
                  </a:lnTo>
                  <a:lnTo>
                    <a:pt x="164" y="1353"/>
                  </a:lnTo>
                  <a:lnTo>
                    <a:pt x="154" y="1345"/>
                  </a:lnTo>
                  <a:lnTo>
                    <a:pt x="134" y="1341"/>
                  </a:lnTo>
                  <a:lnTo>
                    <a:pt x="122" y="1341"/>
                  </a:lnTo>
                  <a:lnTo>
                    <a:pt x="110" y="1343"/>
                  </a:lnTo>
                  <a:lnTo>
                    <a:pt x="102" y="1347"/>
                  </a:lnTo>
                  <a:lnTo>
                    <a:pt x="95" y="1352"/>
                  </a:lnTo>
                  <a:lnTo>
                    <a:pt x="89" y="1358"/>
                  </a:lnTo>
                  <a:lnTo>
                    <a:pt x="86" y="1362"/>
                  </a:lnTo>
                  <a:lnTo>
                    <a:pt x="85" y="1366"/>
                  </a:lnTo>
                  <a:lnTo>
                    <a:pt x="84" y="1367"/>
                  </a:lnTo>
                  <a:lnTo>
                    <a:pt x="80" y="1369"/>
                  </a:lnTo>
                  <a:lnTo>
                    <a:pt x="79" y="1373"/>
                  </a:lnTo>
                  <a:lnTo>
                    <a:pt x="78" y="1380"/>
                  </a:lnTo>
                  <a:lnTo>
                    <a:pt x="78" y="1386"/>
                  </a:lnTo>
                  <a:lnTo>
                    <a:pt x="77" y="1395"/>
                  </a:lnTo>
                  <a:lnTo>
                    <a:pt x="78" y="1401"/>
                  </a:lnTo>
                  <a:lnTo>
                    <a:pt x="78" y="1405"/>
                  </a:lnTo>
                  <a:lnTo>
                    <a:pt x="78" y="1407"/>
                  </a:lnTo>
                  <a:lnTo>
                    <a:pt x="88" y="1415"/>
                  </a:lnTo>
                  <a:lnTo>
                    <a:pt x="94" y="1435"/>
                  </a:lnTo>
                  <a:lnTo>
                    <a:pt x="95" y="1446"/>
                  </a:lnTo>
                  <a:lnTo>
                    <a:pt x="94" y="1454"/>
                  </a:lnTo>
                  <a:lnTo>
                    <a:pt x="93" y="1461"/>
                  </a:lnTo>
                  <a:lnTo>
                    <a:pt x="91" y="1465"/>
                  </a:lnTo>
                  <a:lnTo>
                    <a:pt x="88" y="1468"/>
                  </a:lnTo>
                  <a:lnTo>
                    <a:pt x="86" y="1469"/>
                  </a:lnTo>
                  <a:lnTo>
                    <a:pt x="85" y="1470"/>
                  </a:lnTo>
                  <a:lnTo>
                    <a:pt x="84" y="1470"/>
                  </a:lnTo>
                  <a:lnTo>
                    <a:pt x="70" y="1467"/>
                  </a:lnTo>
                  <a:lnTo>
                    <a:pt x="62" y="1461"/>
                  </a:lnTo>
                  <a:lnTo>
                    <a:pt x="57" y="1455"/>
                  </a:lnTo>
                  <a:lnTo>
                    <a:pt x="56" y="1453"/>
                  </a:lnTo>
                  <a:lnTo>
                    <a:pt x="38" y="1440"/>
                  </a:lnTo>
                  <a:lnTo>
                    <a:pt x="12" y="1468"/>
                  </a:lnTo>
                  <a:lnTo>
                    <a:pt x="9" y="1470"/>
                  </a:lnTo>
                  <a:lnTo>
                    <a:pt x="7" y="1474"/>
                  </a:lnTo>
                  <a:lnTo>
                    <a:pt x="4" y="1480"/>
                  </a:lnTo>
                  <a:lnTo>
                    <a:pt x="3" y="1486"/>
                  </a:lnTo>
                  <a:lnTo>
                    <a:pt x="2" y="1494"/>
                  </a:lnTo>
                  <a:lnTo>
                    <a:pt x="1" y="1504"/>
                  </a:lnTo>
                  <a:lnTo>
                    <a:pt x="0" y="1512"/>
                  </a:lnTo>
                  <a:lnTo>
                    <a:pt x="0" y="1521"/>
                  </a:lnTo>
                  <a:lnTo>
                    <a:pt x="0" y="1552"/>
                  </a:lnTo>
                  <a:lnTo>
                    <a:pt x="2" y="1555"/>
                  </a:lnTo>
                  <a:lnTo>
                    <a:pt x="8" y="1558"/>
                  </a:lnTo>
                  <a:lnTo>
                    <a:pt x="12" y="1558"/>
                  </a:lnTo>
                  <a:lnTo>
                    <a:pt x="15" y="1558"/>
                  </a:lnTo>
                  <a:lnTo>
                    <a:pt x="26" y="1559"/>
                  </a:lnTo>
                  <a:lnTo>
                    <a:pt x="34" y="1558"/>
                  </a:lnTo>
                  <a:lnTo>
                    <a:pt x="39" y="1557"/>
                  </a:lnTo>
                  <a:lnTo>
                    <a:pt x="41" y="1555"/>
                  </a:lnTo>
                  <a:lnTo>
                    <a:pt x="43" y="1558"/>
                  </a:lnTo>
                  <a:lnTo>
                    <a:pt x="49" y="1563"/>
                  </a:lnTo>
                  <a:lnTo>
                    <a:pt x="56" y="1570"/>
                  </a:lnTo>
                  <a:lnTo>
                    <a:pt x="63" y="1576"/>
                  </a:lnTo>
                  <a:lnTo>
                    <a:pt x="66" y="1580"/>
                  </a:lnTo>
                  <a:lnTo>
                    <a:pt x="71" y="1586"/>
                  </a:lnTo>
                  <a:lnTo>
                    <a:pt x="74" y="1593"/>
                  </a:lnTo>
                  <a:lnTo>
                    <a:pt x="78" y="1601"/>
                  </a:lnTo>
                  <a:lnTo>
                    <a:pt x="81" y="1609"/>
                  </a:lnTo>
                  <a:lnTo>
                    <a:pt x="84" y="1616"/>
                  </a:lnTo>
                  <a:lnTo>
                    <a:pt x="85" y="1621"/>
                  </a:lnTo>
                  <a:lnTo>
                    <a:pt x="86" y="1623"/>
                  </a:lnTo>
                  <a:lnTo>
                    <a:pt x="88" y="1632"/>
                  </a:lnTo>
                  <a:lnTo>
                    <a:pt x="88" y="1640"/>
                  </a:lnTo>
                  <a:lnTo>
                    <a:pt x="86" y="1646"/>
                  </a:lnTo>
                  <a:lnTo>
                    <a:pt x="81" y="1652"/>
                  </a:lnTo>
                  <a:lnTo>
                    <a:pt x="78" y="1655"/>
                  </a:lnTo>
                  <a:lnTo>
                    <a:pt x="73" y="1658"/>
                  </a:lnTo>
                  <a:lnTo>
                    <a:pt x="71" y="1660"/>
                  </a:lnTo>
                  <a:lnTo>
                    <a:pt x="70" y="1660"/>
                  </a:lnTo>
                  <a:lnTo>
                    <a:pt x="77" y="1663"/>
                  </a:lnTo>
                  <a:lnTo>
                    <a:pt x="84" y="1669"/>
                  </a:lnTo>
                  <a:lnTo>
                    <a:pt x="91" y="1678"/>
                  </a:lnTo>
                  <a:lnTo>
                    <a:pt x="97" y="1688"/>
                  </a:lnTo>
                  <a:lnTo>
                    <a:pt x="102" y="1698"/>
                  </a:lnTo>
                  <a:lnTo>
                    <a:pt x="107" y="1706"/>
                  </a:lnTo>
                  <a:lnTo>
                    <a:pt x="109" y="1712"/>
                  </a:lnTo>
                  <a:lnTo>
                    <a:pt x="110" y="1714"/>
                  </a:lnTo>
                  <a:lnTo>
                    <a:pt x="116" y="1727"/>
                  </a:lnTo>
                  <a:lnTo>
                    <a:pt x="119" y="1737"/>
                  </a:lnTo>
                  <a:lnTo>
                    <a:pt x="120" y="1744"/>
                  </a:lnTo>
                  <a:lnTo>
                    <a:pt x="120" y="1747"/>
                  </a:lnTo>
                  <a:lnTo>
                    <a:pt x="119" y="1750"/>
                  </a:lnTo>
                  <a:lnTo>
                    <a:pt x="118" y="1751"/>
                  </a:lnTo>
                  <a:lnTo>
                    <a:pt x="117" y="1751"/>
                  </a:lnTo>
                  <a:lnTo>
                    <a:pt x="74" y="1778"/>
                  </a:lnTo>
                  <a:lnTo>
                    <a:pt x="73" y="1782"/>
                  </a:lnTo>
                  <a:lnTo>
                    <a:pt x="70" y="1781"/>
                  </a:lnTo>
                  <a:lnTo>
                    <a:pt x="65" y="1779"/>
                  </a:lnTo>
                  <a:lnTo>
                    <a:pt x="61" y="1782"/>
                  </a:lnTo>
                  <a:lnTo>
                    <a:pt x="56" y="1796"/>
                  </a:lnTo>
                  <a:lnTo>
                    <a:pt x="57" y="1805"/>
                  </a:lnTo>
                  <a:lnTo>
                    <a:pt x="61" y="1810"/>
                  </a:lnTo>
                  <a:lnTo>
                    <a:pt x="63" y="1812"/>
                  </a:lnTo>
                  <a:lnTo>
                    <a:pt x="53" y="1812"/>
                  </a:lnTo>
                  <a:lnTo>
                    <a:pt x="46" y="1813"/>
                  </a:lnTo>
                  <a:lnTo>
                    <a:pt x="43" y="1816"/>
                  </a:lnTo>
                  <a:lnTo>
                    <a:pt x="42" y="1817"/>
                  </a:lnTo>
                  <a:lnTo>
                    <a:pt x="53" y="1831"/>
                  </a:lnTo>
                  <a:lnTo>
                    <a:pt x="54" y="1830"/>
                  </a:lnTo>
                  <a:lnTo>
                    <a:pt x="58" y="1828"/>
                  </a:lnTo>
                  <a:lnTo>
                    <a:pt x="64" y="1825"/>
                  </a:lnTo>
                  <a:lnTo>
                    <a:pt x="72" y="1822"/>
                  </a:lnTo>
                  <a:lnTo>
                    <a:pt x="81" y="1821"/>
                  </a:lnTo>
                  <a:lnTo>
                    <a:pt x="91" y="1821"/>
                  </a:lnTo>
                  <a:lnTo>
                    <a:pt x="101" y="1823"/>
                  </a:lnTo>
                  <a:lnTo>
                    <a:pt x="110" y="1828"/>
                  </a:lnTo>
                  <a:lnTo>
                    <a:pt x="112" y="1828"/>
                  </a:lnTo>
                  <a:lnTo>
                    <a:pt x="118" y="1829"/>
                  </a:lnTo>
                  <a:lnTo>
                    <a:pt x="126" y="1829"/>
                  </a:lnTo>
                  <a:lnTo>
                    <a:pt x="135" y="1830"/>
                  </a:lnTo>
                  <a:lnTo>
                    <a:pt x="145" y="1829"/>
                  </a:lnTo>
                  <a:lnTo>
                    <a:pt x="151" y="1828"/>
                  </a:lnTo>
                  <a:lnTo>
                    <a:pt x="156" y="1824"/>
                  </a:lnTo>
                  <a:lnTo>
                    <a:pt x="156" y="1820"/>
                  </a:lnTo>
                  <a:lnTo>
                    <a:pt x="157" y="1820"/>
                  </a:lnTo>
                  <a:lnTo>
                    <a:pt x="162" y="1821"/>
                  </a:lnTo>
                  <a:lnTo>
                    <a:pt x="166" y="1822"/>
                  </a:lnTo>
                  <a:lnTo>
                    <a:pt x="173" y="1824"/>
                  </a:lnTo>
                  <a:lnTo>
                    <a:pt x="180" y="1828"/>
                  </a:lnTo>
                  <a:lnTo>
                    <a:pt x="187" y="1832"/>
                  </a:lnTo>
                  <a:lnTo>
                    <a:pt x="193" y="1839"/>
                  </a:lnTo>
                  <a:lnTo>
                    <a:pt x="197" y="1847"/>
                  </a:lnTo>
                  <a:lnTo>
                    <a:pt x="199" y="1848"/>
                  </a:lnTo>
                  <a:lnTo>
                    <a:pt x="200" y="1852"/>
                  </a:lnTo>
                  <a:lnTo>
                    <a:pt x="203" y="1856"/>
                  </a:lnTo>
                  <a:lnTo>
                    <a:pt x="205" y="1862"/>
                  </a:lnTo>
                  <a:lnTo>
                    <a:pt x="208" y="1870"/>
                  </a:lnTo>
                  <a:lnTo>
                    <a:pt x="210" y="1879"/>
                  </a:lnTo>
                  <a:lnTo>
                    <a:pt x="210" y="1889"/>
                  </a:lnTo>
                  <a:lnTo>
                    <a:pt x="208" y="1899"/>
                  </a:lnTo>
                  <a:lnTo>
                    <a:pt x="205" y="1909"/>
                  </a:lnTo>
                  <a:lnTo>
                    <a:pt x="204" y="1917"/>
                  </a:lnTo>
                  <a:lnTo>
                    <a:pt x="204" y="1924"/>
                  </a:lnTo>
                  <a:lnTo>
                    <a:pt x="204" y="1930"/>
                  </a:lnTo>
                  <a:lnTo>
                    <a:pt x="205" y="1935"/>
                  </a:lnTo>
                  <a:lnTo>
                    <a:pt x="208" y="1938"/>
                  </a:lnTo>
                  <a:lnTo>
                    <a:pt x="210" y="1940"/>
                  </a:lnTo>
                  <a:lnTo>
                    <a:pt x="214" y="1941"/>
                  </a:lnTo>
                  <a:lnTo>
                    <a:pt x="218" y="1945"/>
                  </a:lnTo>
                  <a:lnTo>
                    <a:pt x="223" y="1937"/>
                  </a:lnTo>
                  <a:lnTo>
                    <a:pt x="225" y="1933"/>
                  </a:lnTo>
                  <a:lnTo>
                    <a:pt x="227" y="1933"/>
                  </a:lnTo>
                  <a:lnTo>
                    <a:pt x="228" y="1933"/>
                  </a:lnTo>
                  <a:lnTo>
                    <a:pt x="239" y="1929"/>
                  </a:lnTo>
                  <a:lnTo>
                    <a:pt x="248" y="1925"/>
                  </a:lnTo>
                  <a:lnTo>
                    <a:pt x="255" y="1924"/>
                  </a:lnTo>
                  <a:lnTo>
                    <a:pt x="257" y="1924"/>
                  </a:lnTo>
                  <a:lnTo>
                    <a:pt x="266" y="1922"/>
                  </a:lnTo>
                  <a:lnTo>
                    <a:pt x="276" y="1923"/>
                  </a:lnTo>
                  <a:lnTo>
                    <a:pt x="287" y="1925"/>
                  </a:lnTo>
                  <a:lnTo>
                    <a:pt x="297" y="1930"/>
                  </a:lnTo>
                  <a:lnTo>
                    <a:pt x="307" y="1935"/>
                  </a:lnTo>
                  <a:lnTo>
                    <a:pt x="315" y="1938"/>
                  </a:lnTo>
                  <a:lnTo>
                    <a:pt x="319" y="1941"/>
                  </a:lnTo>
                  <a:lnTo>
                    <a:pt x="322" y="1943"/>
                  </a:lnTo>
                  <a:lnTo>
                    <a:pt x="315" y="1946"/>
                  </a:lnTo>
                  <a:lnTo>
                    <a:pt x="325" y="1946"/>
                  </a:lnTo>
                  <a:lnTo>
                    <a:pt x="333" y="1944"/>
                  </a:lnTo>
                  <a:lnTo>
                    <a:pt x="340" y="1943"/>
                  </a:lnTo>
                  <a:lnTo>
                    <a:pt x="346" y="1943"/>
                  </a:lnTo>
                  <a:lnTo>
                    <a:pt x="351" y="1944"/>
                  </a:lnTo>
                  <a:lnTo>
                    <a:pt x="355" y="1946"/>
                  </a:lnTo>
                  <a:lnTo>
                    <a:pt x="357" y="1947"/>
                  </a:lnTo>
                  <a:lnTo>
                    <a:pt x="359" y="1950"/>
                  </a:lnTo>
                  <a:lnTo>
                    <a:pt x="358" y="1951"/>
                  </a:lnTo>
                  <a:lnTo>
                    <a:pt x="357" y="1953"/>
                  </a:lnTo>
                  <a:lnTo>
                    <a:pt x="354" y="1956"/>
                  </a:lnTo>
                  <a:lnTo>
                    <a:pt x="350" y="1960"/>
                  </a:lnTo>
                  <a:lnTo>
                    <a:pt x="347" y="1963"/>
                  </a:lnTo>
                  <a:lnTo>
                    <a:pt x="346" y="1969"/>
                  </a:lnTo>
                  <a:lnTo>
                    <a:pt x="345" y="1974"/>
                  </a:lnTo>
                  <a:lnTo>
                    <a:pt x="345" y="1976"/>
                  </a:lnTo>
                  <a:lnTo>
                    <a:pt x="345" y="1991"/>
                  </a:lnTo>
                  <a:lnTo>
                    <a:pt x="353" y="1993"/>
                  </a:lnTo>
                  <a:lnTo>
                    <a:pt x="366" y="1987"/>
                  </a:lnTo>
                  <a:lnTo>
                    <a:pt x="377" y="1977"/>
                  </a:lnTo>
                  <a:lnTo>
                    <a:pt x="384" y="1967"/>
                  </a:lnTo>
                  <a:lnTo>
                    <a:pt x="386" y="1962"/>
                  </a:lnTo>
                  <a:lnTo>
                    <a:pt x="381" y="1961"/>
                  </a:lnTo>
                  <a:lnTo>
                    <a:pt x="376" y="1959"/>
                  </a:lnTo>
                  <a:lnTo>
                    <a:pt x="372" y="1955"/>
                  </a:lnTo>
                  <a:lnTo>
                    <a:pt x="371" y="1950"/>
                  </a:lnTo>
                  <a:lnTo>
                    <a:pt x="370" y="1943"/>
                  </a:lnTo>
                  <a:lnTo>
                    <a:pt x="368" y="1937"/>
                  </a:lnTo>
                  <a:lnTo>
                    <a:pt x="368" y="1933"/>
                  </a:lnTo>
                  <a:lnTo>
                    <a:pt x="370" y="1930"/>
                  </a:lnTo>
                  <a:lnTo>
                    <a:pt x="374" y="1925"/>
                  </a:lnTo>
                  <a:lnTo>
                    <a:pt x="380" y="1922"/>
                  </a:lnTo>
                  <a:lnTo>
                    <a:pt x="386" y="1918"/>
                  </a:lnTo>
                  <a:lnTo>
                    <a:pt x="393" y="1916"/>
                  </a:lnTo>
                  <a:lnTo>
                    <a:pt x="397" y="1914"/>
                  </a:lnTo>
                  <a:lnTo>
                    <a:pt x="402" y="1913"/>
                  </a:lnTo>
                  <a:lnTo>
                    <a:pt x="410" y="1912"/>
                  </a:lnTo>
                  <a:lnTo>
                    <a:pt x="418" y="1914"/>
                  </a:lnTo>
                  <a:lnTo>
                    <a:pt x="424" y="1920"/>
                  </a:lnTo>
                  <a:lnTo>
                    <a:pt x="428" y="1929"/>
                  </a:lnTo>
                  <a:lnTo>
                    <a:pt x="427" y="1938"/>
                  </a:lnTo>
                  <a:lnTo>
                    <a:pt x="423" y="1943"/>
                  </a:lnTo>
                  <a:lnTo>
                    <a:pt x="418" y="1945"/>
                  </a:lnTo>
                  <a:lnTo>
                    <a:pt x="416" y="1945"/>
                  </a:lnTo>
                  <a:lnTo>
                    <a:pt x="405" y="1945"/>
                  </a:lnTo>
                  <a:lnTo>
                    <a:pt x="400" y="1948"/>
                  </a:lnTo>
                  <a:lnTo>
                    <a:pt x="397" y="1952"/>
                  </a:lnTo>
                  <a:lnTo>
                    <a:pt x="397" y="1953"/>
                  </a:lnTo>
                  <a:lnTo>
                    <a:pt x="395" y="1964"/>
                  </a:lnTo>
                  <a:lnTo>
                    <a:pt x="397" y="1972"/>
                  </a:lnTo>
                  <a:lnTo>
                    <a:pt x="402" y="1978"/>
                  </a:lnTo>
                  <a:lnTo>
                    <a:pt x="407" y="1983"/>
                  </a:lnTo>
                  <a:lnTo>
                    <a:pt x="414" y="1987"/>
                  </a:lnTo>
                  <a:lnTo>
                    <a:pt x="422" y="1992"/>
                  </a:lnTo>
                  <a:lnTo>
                    <a:pt x="428" y="1997"/>
                  </a:lnTo>
                  <a:lnTo>
                    <a:pt x="432" y="1999"/>
                  </a:lnTo>
                  <a:lnTo>
                    <a:pt x="436" y="2006"/>
                  </a:lnTo>
                  <a:lnTo>
                    <a:pt x="442" y="2013"/>
                  </a:lnTo>
                  <a:lnTo>
                    <a:pt x="449" y="2020"/>
                  </a:lnTo>
                  <a:lnTo>
                    <a:pt x="451" y="2022"/>
                  </a:lnTo>
                  <a:lnTo>
                    <a:pt x="455" y="2024"/>
                  </a:lnTo>
                  <a:lnTo>
                    <a:pt x="462" y="2029"/>
                  </a:lnTo>
                  <a:lnTo>
                    <a:pt x="471" y="2035"/>
                  </a:lnTo>
                  <a:lnTo>
                    <a:pt x="480" y="2041"/>
                  </a:lnTo>
                  <a:lnTo>
                    <a:pt x="489" y="2047"/>
                  </a:lnTo>
                  <a:lnTo>
                    <a:pt x="497" y="2053"/>
                  </a:lnTo>
                  <a:lnTo>
                    <a:pt x="503" y="2058"/>
                  </a:lnTo>
                  <a:lnTo>
                    <a:pt x="505" y="2059"/>
                  </a:lnTo>
                  <a:lnTo>
                    <a:pt x="509" y="2067"/>
                  </a:lnTo>
                  <a:lnTo>
                    <a:pt x="510" y="2076"/>
                  </a:lnTo>
                  <a:lnTo>
                    <a:pt x="510" y="2084"/>
                  </a:lnTo>
                  <a:lnTo>
                    <a:pt x="509" y="2093"/>
                  </a:lnTo>
                  <a:lnTo>
                    <a:pt x="507" y="2101"/>
                  </a:lnTo>
                  <a:lnTo>
                    <a:pt x="504" y="2108"/>
                  </a:lnTo>
                  <a:lnTo>
                    <a:pt x="500" y="2114"/>
                  </a:lnTo>
                  <a:lnTo>
                    <a:pt x="495" y="2118"/>
                  </a:lnTo>
                  <a:lnTo>
                    <a:pt x="496" y="2118"/>
                  </a:lnTo>
                  <a:lnTo>
                    <a:pt x="500" y="2120"/>
                  </a:lnTo>
                  <a:lnTo>
                    <a:pt x="504" y="2122"/>
                  </a:lnTo>
                  <a:lnTo>
                    <a:pt x="510" y="2124"/>
                  </a:lnTo>
                  <a:lnTo>
                    <a:pt x="516" y="2126"/>
                  </a:lnTo>
                  <a:lnTo>
                    <a:pt x="522" y="2130"/>
                  </a:lnTo>
                  <a:lnTo>
                    <a:pt x="526" y="2133"/>
                  </a:lnTo>
                  <a:lnTo>
                    <a:pt x="531" y="2138"/>
                  </a:lnTo>
                  <a:lnTo>
                    <a:pt x="534" y="2139"/>
                  </a:lnTo>
                  <a:lnTo>
                    <a:pt x="542" y="2144"/>
                  </a:lnTo>
                  <a:lnTo>
                    <a:pt x="553" y="2152"/>
                  </a:lnTo>
                  <a:lnTo>
                    <a:pt x="559" y="2166"/>
                  </a:lnTo>
                  <a:lnTo>
                    <a:pt x="603" y="2175"/>
                  </a:lnTo>
                  <a:lnTo>
                    <a:pt x="612" y="2180"/>
                  </a:lnTo>
                  <a:lnTo>
                    <a:pt x="623" y="2180"/>
                  </a:lnTo>
                  <a:lnTo>
                    <a:pt x="632" y="2178"/>
                  </a:lnTo>
                  <a:lnTo>
                    <a:pt x="635" y="2177"/>
                  </a:lnTo>
                  <a:lnTo>
                    <a:pt x="665" y="2145"/>
                  </a:lnTo>
                  <a:lnTo>
                    <a:pt x="669" y="2153"/>
                  </a:lnTo>
                  <a:lnTo>
                    <a:pt x="676" y="2161"/>
                  </a:lnTo>
                  <a:lnTo>
                    <a:pt x="681" y="2167"/>
                  </a:lnTo>
                  <a:lnTo>
                    <a:pt x="685" y="2169"/>
                  </a:lnTo>
                  <a:lnTo>
                    <a:pt x="699" y="2191"/>
                  </a:lnTo>
                  <a:lnTo>
                    <a:pt x="697" y="2187"/>
                  </a:lnTo>
                  <a:lnTo>
                    <a:pt x="695" y="2178"/>
                  </a:lnTo>
                  <a:lnTo>
                    <a:pt x="692" y="2166"/>
                  </a:lnTo>
                  <a:lnTo>
                    <a:pt x="688" y="2151"/>
                  </a:lnTo>
                  <a:lnTo>
                    <a:pt x="687" y="2137"/>
                  </a:lnTo>
                  <a:lnTo>
                    <a:pt x="688" y="2125"/>
                  </a:lnTo>
                  <a:lnTo>
                    <a:pt x="692" y="2118"/>
                  </a:lnTo>
                  <a:lnTo>
                    <a:pt x="701" y="2118"/>
                  </a:lnTo>
                  <a:lnTo>
                    <a:pt x="700" y="2116"/>
                  </a:lnTo>
                  <a:lnTo>
                    <a:pt x="696" y="2110"/>
                  </a:lnTo>
                  <a:lnTo>
                    <a:pt x="693" y="2103"/>
                  </a:lnTo>
                  <a:lnTo>
                    <a:pt x="688" y="2094"/>
                  </a:lnTo>
                  <a:lnTo>
                    <a:pt x="686" y="2084"/>
                  </a:lnTo>
                  <a:lnTo>
                    <a:pt x="686" y="2075"/>
                  </a:lnTo>
                  <a:lnTo>
                    <a:pt x="690" y="2068"/>
                  </a:lnTo>
                  <a:lnTo>
                    <a:pt x="699" y="2063"/>
                  </a:lnTo>
                  <a:lnTo>
                    <a:pt x="697" y="2063"/>
                  </a:lnTo>
                  <a:lnTo>
                    <a:pt x="693" y="2062"/>
                  </a:lnTo>
                  <a:lnTo>
                    <a:pt x="687" y="2059"/>
                  </a:lnTo>
                  <a:lnTo>
                    <a:pt x="680" y="2055"/>
                  </a:lnTo>
                  <a:lnTo>
                    <a:pt x="673" y="2048"/>
                  </a:lnTo>
                  <a:lnTo>
                    <a:pt x="666" y="2038"/>
                  </a:lnTo>
                  <a:lnTo>
                    <a:pt x="662" y="2025"/>
                  </a:lnTo>
                  <a:lnTo>
                    <a:pt x="658" y="2009"/>
                  </a:lnTo>
                  <a:lnTo>
                    <a:pt x="650" y="1979"/>
                  </a:lnTo>
                  <a:lnTo>
                    <a:pt x="658" y="1945"/>
                  </a:lnTo>
                  <a:lnTo>
                    <a:pt x="659" y="1943"/>
                  </a:lnTo>
                  <a:lnTo>
                    <a:pt x="665" y="1938"/>
                  </a:lnTo>
                  <a:lnTo>
                    <a:pt x="673" y="1930"/>
                  </a:lnTo>
                  <a:lnTo>
                    <a:pt x="684" y="1922"/>
                  </a:lnTo>
                  <a:lnTo>
                    <a:pt x="697" y="1913"/>
                  </a:lnTo>
                  <a:lnTo>
                    <a:pt x="713" y="1906"/>
                  </a:lnTo>
                  <a:lnTo>
                    <a:pt x="732" y="1900"/>
                  </a:lnTo>
                  <a:lnTo>
                    <a:pt x="753" y="1899"/>
                  </a:lnTo>
                  <a:lnTo>
                    <a:pt x="756" y="1899"/>
                  </a:lnTo>
                  <a:lnTo>
                    <a:pt x="763" y="1901"/>
                  </a:lnTo>
                  <a:lnTo>
                    <a:pt x="774" y="1904"/>
                  </a:lnTo>
                  <a:lnTo>
                    <a:pt x="787" y="1908"/>
                  </a:lnTo>
                  <a:lnTo>
                    <a:pt x="799" y="1914"/>
                  </a:lnTo>
                  <a:lnTo>
                    <a:pt x="809" y="1922"/>
                  </a:lnTo>
                  <a:lnTo>
                    <a:pt x="816" y="1932"/>
                  </a:lnTo>
                  <a:lnTo>
                    <a:pt x="817" y="1945"/>
                  </a:lnTo>
                  <a:lnTo>
                    <a:pt x="816" y="1950"/>
                  </a:lnTo>
                  <a:lnTo>
                    <a:pt x="811" y="1960"/>
                  </a:lnTo>
                  <a:lnTo>
                    <a:pt x="802" y="1971"/>
                  </a:lnTo>
                  <a:lnTo>
                    <a:pt x="785" y="1977"/>
                  </a:lnTo>
                  <a:lnTo>
                    <a:pt x="784" y="1977"/>
                  </a:lnTo>
                  <a:lnTo>
                    <a:pt x="779" y="1976"/>
                  </a:lnTo>
                  <a:lnTo>
                    <a:pt x="773" y="1976"/>
                  </a:lnTo>
                  <a:lnTo>
                    <a:pt x="766" y="1976"/>
                  </a:lnTo>
                  <a:lnTo>
                    <a:pt x="758" y="1977"/>
                  </a:lnTo>
                  <a:lnTo>
                    <a:pt x="750" y="1979"/>
                  </a:lnTo>
                  <a:lnTo>
                    <a:pt x="744" y="1983"/>
                  </a:lnTo>
                  <a:lnTo>
                    <a:pt x="739" y="1987"/>
                  </a:lnTo>
                  <a:lnTo>
                    <a:pt x="738" y="1990"/>
                  </a:lnTo>
                  <a:lnTo>
                    <a:pt x="735" y="1994"/>
                  </a:lnTo>
                  <a:lnTo>
                    <a:pt x="733" y="2002"/>
                  </a:lnTo>
                  <a:lnTo>
                    <a:pt x="734" y="2012"/>
                  </a:lnTo>
                  <a:lnTo>
                    <a:pt x="753" y="2047"/>
                  </a:lnTo>
                  <a:lnTo>
                    <a:pt x="766" y="2049"/>
                  </a:lnTo>
                  <a:lnTo>
                    <a:pt x="767" y="2051"/>
                  </a:lnTo>
                  <a:lnTo>
                    <a:pt x="772" y="2054"/>
                  </a:lnTo>
                  <a:lnTo>
                    <a:pt x="776" y="2059"/>
                  </a:lnTo>
                  <a:lnTo>
                    <a:pt x="777" y="2066"/>
                  </a:lnTo>
                  <a:lnTo>
                    <a:pt x="777" y="2093"/>
                  </a:lnTo>
                  <a:lnTo>
                    <a:pt x="778" y="2095"/>
                  </a:lnTo>
                  <a:lnTo>
                    <a:pt x="781" y="2099"/>
                  </a:lnTo>
                  <a:lnTo>
                    <a:pt x="785" y="2101"/>
                  </a:lnTo>
                  <a:lnTo>
                    <a:pt x="788" y="2101"/>
                  </a:lnTo>
                  <a:lnTo>
                    <a:pt x="792" y="2097"/>
                  </a:lnTo>
                  <a:lnTo>
                    <a:pt x="797" y="2093"/>
                  </a:lnTo>
                  <a:lnTo>
                    <a:pt x="802" y="2091"/>
                  </a:lnTo>
                  <a:lnTo>
                    <a:pt x="807" y="2095"/>
                  </a:lnTo>
                  <a:lnTo>
                    <a:pt x="811" y="2102"/>
                  </a:lnTo>
                  <a:lnTo>
                    <a:pt x="816" y="2109"/>
                  </a:lnTo>
                  <a:lnTo>
                    <a:pt x="819" y="2115"/>
                  </a:lnTo>
                  <a:lnTo>
                    <a:pt x="820" y="2117"/>
                  </a:lnTo>
                  <a:lnTo>
                    <a:pt x="817" y="2133"/>
                  </a:lnTo>
                  <a:lnTo>
                    <a:pt x="816" y="2133"/>
                  </a:lnTo>
                  <a:lnTo>
                    <a:pt x="812" y="2135"/>
                  </a:lnTo>
                  <a:lnTo>
                    <a:pt x="808" y="2135"/>
                  </a:lnTo>
                  <a:lnTo>
                    <a:pt x="801" y="2133"/>
                  </a:lnTo>
                  <a:lnTo>
                    <a:pt x="799" y="2133"/>
                  </a:lnTo>
                  <a:lnTo>
                    <a:pt x="792" y="2136"/>
                  </a:lnTo>
                  <a:lnTo>
                    <a:pt x="786" y="2141"/>
                  </a:lnTo>
                  <a:lnTo>
                    <a:pt x="785" y="2151"/>
                  </a:lnTo>
                  <a:lnTo>
                    <a:pt x="787" y="2160"/>
                  </a:lnTo>
                  <a:lnTo>
                    <a:pt x="792" y="2166"/>
                  </a:lnTo>
                  <a:lnTo>
                    <a:pt x="795" y="2168"/>
                  </a:lnTo>
                  <a:lnTo>
                    <a:pt x="796" y="2169"/>
                  </a:lnTo>
                  <a:lnTo>
                    <a:pt x="799" y="2202"/>
                  </a:lnTo>
                  <a:lnTo>
                    <a:pt x="801" y="2203"/>
                  </a:lnTo>
                  <a:lnTo>
                    <a:pt x="807" y="2207"/>
                  </a:lnTo>
                  <a:lnTo>
                    <a:pt x="811" y="2213"/>
                  </a:lnTo>
                  <a:lnTo>
                    <a:pt x="812" y="2223"/>
                  </a:lnTo>
                  <a:lnTo>
                    <a:pt x="812" y="2253"/>
                  </a:lnTo>
                  <a:lnTo>
                    <a:pt x="826" y="2244"/>
                  </a:lnTo>
                  <a:lnTo>
                    <a:pt x="839" y="2237"/>
                  </a:lnTo>
                  <a:lnTo>
                    <a:pt x="853" y="2233"/>
                  </a:lnTo>
                  <a:lnTo>
                    <a:pt x="865" y="2231"/>
                  </a:lnTo>
                  <a:lnTo>
                    <a:pt x="877" y="2231"/>
                  </a:lnTo>
                  <a:lnTo>
                    <a:pt x="887" y="2232"/>
                  </a:lnTo>
                  <a:lnTo>
                    <a:pt x="894" y="2234"/>
                  </a:lnTo>
                  <a:lnTo>
                    <a:pt x="899" y="2237"/>
                  </a:lnTo>
                  <a:lnTo>
                    <a:pt x="907" y="2241"/>
                  </a:lnTo>
                  <a:lnTo>
                    <a:pt x="916" y="2244"/>
                  </a:lnTo>
                  <a:lnTo>
                    <a:pt x="923" y="2246"/>
                  </a:lnTo>
                  <a:lnTo>
                    <a:pt x="926" y="2247"/>
                  </a:lnTo>
                  <a:lnTo>
                    <a:pt x="943" y="2249"/>
                  </a:lnTo>
                  <a:lnTo>
                    <a:pt x="957" y="2256"/>
                  </a:lnTo>
                  <a:lnTo>
                    <a:pt x="969" y="2266"/>
                  </a:lnTo>
                  <a:lnTo>
                    <a:pt x="978" y="2276"/>
                  </a:lnTo>
                  <a:lnTo>
                    <a:pt x="984" y="2286"/>
                  </a:lnTo>
                  <a:lnTo>
                    <a:pt x="988" y="2295"/>
                  </a:lnTo>
                  <a:lnTo>
                    <a:pt x="990" y="2302"/>
                  </a:lnTo>
                  <a:lnTo>
                    <a:pt x="992" y="2305"/>
                  </a:lnTo>
                  <a:lnTo>
                    <a:pt x="992" y="2313"/>
                  </a:lnTo>
                  <a:lnTo>
                    <a:pt x="1011" y="2311"/>
                  </a:lnTo>
                  <a:lnTo>
                    <a:pt x="1026" y="2310"/>
                  </a:lnTo>
                  <a:lnTo>
                    <a:pt x="1036" y="2292"/>
                  </a:lnTo>
                  <a:lnTo>
                    <a:pt x="1039" y="2291"/>
                  </a:lnTo>
                  <a:lnTo>
                    <a:pt x="1043" y="2288"/>
                  </a:lnTo>
                  <a:lnTo>
                    <a:pt x="1051" y="2285"/>
                  </a:lnTo>
                  <a:lnTo>
                    <a:pt x="1059" y="2279"/>
                  </a:lnTo>
                  <a:lnTo>
                    <a:pt x="1069" y="2272"/>
                  </a:lnTo>
                  <a:lnTo>
                    <a:pt x="1077" y="2264"/>
                  </a:lnTo>
                  <a:lnTo>
                    <a:pt x="1082" y="2255"/>
                  </a:lnTo>
                  <a:lnTo>
                    <a:pt x="1086" y="2245"/>
                  </a:lnTo>
                  <a:lnTo>
                    <a:pt x="1089" y="2246"/>
                  </a:lnTo>
                  <a:lnTo>
                    <a:pt x="1097" y="2247"/>
                  </a:lnTo>
                  <a:lnTo>
                    <a:pt x="1108" y="2248"/>
                  </a:lnTo>
                  <a:lnTo>
                    <a:pt x="1116" y="2248"/>
                  </a:lnTo>
                  <a:lnTo>
                    <a:pt x="1120" y="2248"/>
                  </a:lnTo>
                  <a:lnTo>
                    <a:pt x="1130" y="2251"/>
                  </a:lnTo>
                  <a:lnTo>
                    <a:pt x="1141" y="2252"/>
                  </a:lnTo>
                  <a:lnTo>
                    <a:pt x="1155" y="2253"/>
                  </a:lnTo>
                  <a:lnTo>
                    <a:pt x="1169" y="2252"/>
                  </a:lnTo>
                  <a:lnTo>
                    <a:pt x="1185" y="2248"/>
                  </a:lnTo>
                  <a:lnTo>
                    <a:pt x="1200" y="2243"/>
                  </a:lnTo>
                  <a:lnTo>
                    <a:pt x="1213" y="2231"/>
                  </a:lnTo>
                  <a:lnTo>
                    <a:pt x="1233" y="2229"/>
                  </a:lnTo>
                  <a:lnTo>
                    <a:pt x="1249" y="2245"/>
                  </a:lnTo>
                  <a:lnTo>
                    <a:pt x="1250" y="2246"/>
                  </a:lnTo>
                  <a:lnTo>
                    <a:pt x="1254" y="2248"/>
                  </a:lnTo>
                  <a:lnTo>
                    <a:pt x="1258" y="2253"/>
                  </a:lnTo>
                  <a:lnTo>
                    <a:pt x="1264" y="2257"/>
                  </a:lnTo>
                  <a:lnTo>
                    <a:pt x="1271" y="2262"/>
                  </a:lnTo>
                  <a:lnTo>
                    <a:pt x="1278" y="2267"/>
                  </a:lnTo>
                  <a:lnTo>
                    <a:pt x="1286" y="2269"/>
                  </a:lnTo>
                  <a:lnTo>
                    <a:pt x="1294" y="2270"/>
                  </a:lnTo>
                  <a:lnTo>
                    <a:pt x="1358" y="2270"/>
                  </a:lnTo>
                  <a:lnTo>
                    <a:pt x="1357" y="2269"/>
                  </a:lnTo>
                  <a:lnTo>
                    <a:pt x="1354" y="2266"/>
                  </a:lnTo>
                  <a:lnTo>
                    <a:pt x="1350" y="2260"/>
                  </a:lnTo>
                  <a:lnTo>
                    <a:pt x="1346" y="2253"/>
                  </a:lnTo>
                  <a:lnTo>
                    <a:pt x="1341" y="2246"/>
                  </a:lnTo>
                  <a:lnTo>
                    <a:pt x="1338" y="2238"/>
                  </a:lnTo>
                  <a:lnTo>
                    <a:pt x="1336" y="2230"/>
                  </a:lnTo>
                  <a:lnTo>
                    <a:pt x="1338" y="2222"/>
                  </a:lnTo>
                  <a:lnTo>
                    <a:pt x="1336" y="2220"/>
                  </a:lnTo>
                  <a:lnTo>
                    <a:pt x="1334" y="2215"/>
                  </a:lnTo>
                  <a:lnTo>
                    <a:pt x="1328" y="2209"/>
                  </a:lnTo>
                  <a:lnTo>
                    <a:pt x="1323" y="2205"/>
                  </a:lnTo>
                  <a:lnTo>
                    <a:pt x="1316" y="2202"/>
                  </a:lnTo>
                  <a:lnTo>
                    <a:pt x="1311" y="2200"/>
                  </a:lnTo>
                  <a:lnTo>
                    <a:pt x="1306" y="2195"/>
                  </a:lnTo>
                  <a:lnTo>
                    <a:pt x="1302" y="2186"/>
                  </a:lnTo>
                  <a:lnTo>
                    <a:pt x="1302" y="2184"/>
                  </a:lnTo>
                  <a:lnTo>
                    <a:pt x="1302" y="2179"/>
                  </a:lnTo>
                  <a:lnTo>
                    <a:pt x="1303" y="2172"/>
                  </a:lnTo>
                  <a:lnTo>
                    <a:pt x="1305" y="2164"/>
                  </a:lnTo>
                  <a:lnTo>
                    <a:pt x="1309" y="2156"/>
                  </a:lnTo>
                  <a:lnTo>
                    <a:pt x="1316" y="2151"/>
                  </a:lnTo>
                  <a:lnTo>
                    <a:pt x="1325" y="2146"/>
                  </a:lnTo>
                  <a:lnTo>
                    <a:pt x="1339" y="2146"/>
                  </a:lnTo>
                  <a:lnTo>
                    <a:pt x="1361" y="2148"/>
                  </a:lnTo>
                  <a:lnTo>
                    <a:pt x="1382" y="2133"/>
                  </a:lnTo>
                  <a:lnTo>
                    <a:pt x="1385" y="2131"/>
                  </a:lnTo>
                  <a:lnTo>
                    <a:pt x="1390" y="2128"/>
                  </a:lnTo>
                  <a:lnTo>
                    <a:pt x="1398" y="2124"/>
                  </a:lnTo>
                  <a:lnTo>
                    <a:pt x="1411" y="2123"/>
                  </a:lnTo>
                  <a:lnTo>
                    <a:pt x="1413" y="2123"/>
                  </a:lnTo>
                  <a:lnTo>
                    <a:pt x="1418" y="2123"/>
                  </a:lnTo>
                  <a:lnTo>
                    <a:pt x="1425" y="2122"/>
                  </a:lnTo>
                  <a:lnTo>
                    <a:pt x="1433" y="2118"/>
                  </a:lnTo>
                  <a:lnTo>
                    <a:pt x="1442" y="2114"/>
                  </a:lnTo>
                  <a:lnTo>
                    <a:pt x="1451" y="2106"/>
                  </a:lnTo>
                  <a:lnTo>
                    <a:pt x="1459" y="2095"/>
                  </a:lnTo>
                  <a:lnTo>
                    <a:pt x="1465" y="2081"/>
                  </a:lnTo>
                  <a:lnTo>
                    <a:pt x="1467" y="2076"/>
                  </a:lnTo>
                  <a:lnTo>
                    <a:pt x="1471" y="2066"/>
                  </a:lnTo>
                  <a:lnTo>
                    <a:pt x="1473" y="2054"/>
                  </a:lnTo>
                  <a:lnTo>
                    <a:pt x="1470" y="2047"/>
                  </a:lnTo>
                  <a:lnTo>
                    <a:pt x="1465" y="2045"/>
                  </a:lnTo>
                  <a:lnTo>
                    <a:pt x="1462" y="2041"/>
                  </a:lnTo>
                  <a:lnTo>
                    <a:pt x="1457" y="2037"/>
                  </a:lnTo>
                  <a:lnTo>
                    <a:pt x="1454" y="2032"/>
                  </a:lnTo>
                  <a:lnTo>
                    <a:pt x="1451" y="2027"/>
                  </a:lnTo>
                  <a:lnTo>
                    <a:pt x="1450" y="2022"/>
                  </a:lnTo>
                  <a:lnTo>
                    <a:pt x="1450" y="2017"/>
                  </a:lnTo>
                  <a:lnTo>
                    <a:pt x="1452" y="2013"/>
                  </a:lnTo>
                  <a:lnTo>
                    <a:pt x="1460" y="2007"/>
                  </a:lnTo>
                  <a:lnTo>
                    <a:pt x="1470" y="2005"/>
                  </a:lnTo>
                  <a:lnTo>
                    <a:pt x="1477" y="2004"/>
                  </a:lnTo>
                  <a:lnTo>
                    <a:pt x="1479" y="2004"/>
                  </a:lnTo>
                  <a:lnTo>
                    <a:pt x="1480" y="2002"/>
                  </a:lnTo>
                  <a:lnTo>
                    <a:pt x="1482" y="1998"/>
                  </a:lnTo>
                  <a:lnTo>
                    <a:pt x="1483" y="1994"/>
                  </a:lnTo>
                  <a:lnTo>
                    <a:pt x="1482" y="1990"/>
                  </a:lnTo>
                  <a:lnTo>
                    <a:pt x="1482" y="1986"/>
                  </a:lnTo>
                  <a:lnTo>
                    <a:pt x="1487" y="1984"/>
                  </a:lnTo>
                  <a:lnTo>
                    <a:pt x="1496" y="1982"/>
                  </a:lnTo>
                  <a:lnTo>
                    <a:pt x="1505" y="1981"/>
                  </a:lnTo>
                  <a:lnTo>
                    <a:pt x="1511" y="1978"/>
                  </a:lnTo>
                  <a:lnTo>
                    <a:pt x="1516" y="1975"/>
                  </a:lnTo>
                  <a:lnTo>
                    <a:pt x="1521" y="1969"/>
                  </a:lnTo>
                  <a:lnTo>
                    <a:pt x="1526" y="1963"/>
                  </a:lnTo>
                  <a:lnTo>
                    <a:pt x="1529" y="1956"/>
                  </a:lnTo>
                  <a:lnTo>
                    <a:pt x="1533" y="1950"/>
                  </a:lnTo>
                  <a:lnTo>
                    <a:pt x="1534" y="1941"/>
                  </a:lnTo>
                  <a:lnTo>
                    <a:pt x="1535" y="1935"/>
                  </a:lnTo>
                  <a:lnTo>
                    <a:pt x="1535" y="1928"/>
                  </a:lnTo>
                  <a:lnTo>
                    <a:pt x="1537" y="1921"/>
                  </a:lnTo>
                  <a:lnTo>
                    <a:pt x="1542" y="1915"/>
                  </a:lnTo>
                  <a:lnTo>
                    <a:pt x="1547" y="1910"/>
                  </a:lnTo>
                  <a:lnTo>
                    <a:pt x="1552" y="1907"/>
                  </a:lnTo>
                  <a:lnTo>
                    <a:pt x="1558" y="1905"/>
                  </a:lnTo>
                  <a:lnTo>
                    <a:pt x="1565" y="1902"/>
                  </a:lnTo>
                  <a:lnTo>
                    <a:pt x="1571" y="1902"/>
                  </a:lnTo>
                  <a:lnTo>
                    <a:pt x="1581" y="1901"/>
                  </a:lnTo>
                  <a:lnTo>
                    <a:pt x="1590" y="1897"/>
                  </a:lnTo>
                  <a:lnTo>
                    <a:pt x="1596" y="1889"/>
                  </a:lnTo>
                  <a:lnTo>
                    <a:pt x="1600" y="1879"/>
                  </a:lnTo>
                  <a:lnTo>
                    <a:pt x="1602" y="1874"/>
                  </a:lnTo>
                  <a:lnTo>
                    <a:pt x="1605" y="1868"/>
                  </a:lnTo>
                  <a:lnTo>
                    <a:pt x="1610" y="1861"/>
                  </a:lnTo>
                  <a:lnTo>
                    <a:pt x="1616" y="1855"/>
                  </a:lnTo>
                  <a:lnTo>
                    <a:pt x="1623" y="1851"/>
                  </a:lnTo>
                  <a:lnTo>
                    <a:pt x="1629" y="1846"/>
                  </a:lnTo>
                  <a:lnTo>
                    <a:pt x="1636" y="1844"/>
                  </a:lnTo>
                  <a:lnTo>
                    <a:pt x="1644" y="1843"/>
                  </a:lnTo>
                  <a:lnTo>
                    <a:pt x="1656" y="1840"/>
                  </a:lnTo>
                  <a:lnTo>
                    <a:pt x="1662" y="1835"/>
                  </a:lnTo>
                  <a:lnTo>
                    <a:pt x="1664" y="1827"/>
                  </a:lnTo>
                  <a:lnTo>
                    <a:pt x="1664" y="1820"/>
                  </a:lnTo>
                  <a:lnTo>
                    <a:pt x="1665" y="1813"/>
                  </a:lnTo>
                  <a:lnTo>
                    <a:pt x="1670" y="1804"/>
                  </a:lnTo>
                  <a:lnTo>
                    <a:pt x="1679" y="1796"/>
                  </a:lnTo>
                  <a:lnTo>
                    <a:pt x="1693" y="1792"/>
                  </a:lnTo>
                  <a:lnTo>
                    <a:pt x="1736" y="1790"/>
                  </a:lnTo>
                  <a:lnTo>
                    <a:pt x="1736" y="1789"/>
                  </a:lnTo>
                  <a:lnTo>
                    <a:pt x="1739" y="1784"/>
                  </a:lnTo>
                  <a:lnTo>
                    <a:pt x="1742" y="1779"/>
                  </a:lnTo>
                  <a:lnTo>
                    <a:pt x="1747" y="1775"/>
                  </a:lnTo>
                  <a:lnTo>
                    <a:pt x="1755" y="1771"/>
                  </a:lnTo>
                  <a:lnTo>
                    <a:pt x="1765" y="1770"/>
                  </a:lnTo>
                  <a:lnTo>
                    <a:pt x="1779" y="1771"/>
                  </a:lnTo>
                  <a:lnTo>
                    <a:pt x="1796" y="1778"/>
                  </a:lnTo>
                  <a:lnTo>
                    <a:pt x="1798" y="1778"/>
                  </a:lnTo>
                  <a:lnTo>
                    <a:pt x="1803" y="1778"/>
                  </a:lnTo>
                  <a:lnTo>
                    <a:pt x="1811" y="1778"/>
                  </a:lnTo>
                  <a:lnTo>
                    <a:pt x="1820" y="1779"/>
                  </a:lnTo>
                  <a:lnTo>
                    <a:pt x="1831" y="1781"/>
                  </a:lnTo>
                  <a:lnTo>
                    <a:pt x="1842" y="1784"/>
                  </a:lnTo>
                  <a:lnTo>
                    <a:pt x="1851" y="1790"/>
                  </a:lnTo>
                  <a:lnTo>
                    <a:pt x="1860" y="1798"/>
                  </a:lnTo>
                  <a:lnTo>
                    <a:pt x="1896" y="1833"/>
                  </a:lnTo>
                  <a:lnTo>
                    <a:pt x="1900" y="1832"/>
                  </a:lnTo>
                  <a:lnTo>
                    <a:pt x="1909" y="1829"/>
                  </a:lnTo>
                  <a:lnTo>
                    <a:pt x="1918" y="1821"/>
                  </a:lnTo>
                  <a:lnTo>
                    <a:pt x="1924" y="1806"/>
                  </a:lnTo>
                  <a:lnTo>
                    <a:pt x="1927" y="1792"/>
                  </a:lnTo>
                  <a:lnTo>
                    <a:pt x="1933" y="1787"/>
                  </a:lnTo>
                  <a:lnTo>
                    <a:pt x="1941" y="1786"/>
                  </a:lnTo>
                  <a:lnTo>
                    <a:pt x="1951" y="1786"/>
                  </a:lnTo>
                  <a:lnTo>
                    <a:pt x="1952" y="1784"/>
                  </a:lnTo>
                  <a:lnTo>
                    <a:pt x="1957" y="1779"/>
                  </a:lnTo>
                  <a:lnTo>
                    <a:pt x="1964" y="1771"/>
                  </a:lnTo>
                  <a:lnTo>
                    <a:pt x="1973" y="1763"/>
                  </a:lnTo>
                  <a:lnTo>
                    <a:pt x="1983" y="1756"/>
                  </a:lnTo>
                  <a:lnTo>
                    <a:pt x="1994" y="1751"/>
                  </a:lnTo>
                  <a:lnTo>
                    <a:pt x="2005" y="1748"/>
                  </a:lnTo>
                  <a:lnTo>
                    <a:pt x="2016" y="1750"/>
                  </a:lnTo>
                  <a:lnTo>
                    <a:pt x="2026" y="1753"/>
                  </a:lnTo>
                  <a:lnTo>
                    <a:pt x="2035" y="1756"/>
                  </a:lnTo>
                  <a:lnTo>
                    <a:pt x="2044" y="1758"/>
                  </a:lnTo>
                  <a:lnTo>
                    <a:pt x="2054" y="1758"/>
                  </a:lnTo>
                  <a:lnTo>
                    <a:pt x="2062" y="1758"/>
                  </a:lnTo>
                  <a:lnTo>
                    <a:pt x="2070" y="1756"/>
                  </a:lnTo>
                  <a:lnTo>
                    <a:pt x="2079" y="1755"/>
                  </a:lnTo>
                  <a:lnTo>
                    <a:pt x="2087" y="1754"/>
                  </a:lnTo>
                  <a:lnTo>
                    <a:pt x="2097" y="1753"/>
                  </a:lnTo>
                  <a:lnTo>
                    <a:pt x="2109" y="1755"/>
                  </a:lnTo>
                  <a:lnTo>
                    <a:pt x="2121" y="1759"/>
                  </a:lnTo>
                  <a:lnTo>
                    <a:pt x="2134" y="1763"/>
                  </a:lnTo>
                  <a:lnTo>
                    <a:pt x="2149" y="1770"/>
                  </a:lnTo>
                  <a:lnTo>
                    <a:pt x="2163" y="1778"/>
                  </a:lnTo>
                  <a:lnTo>
                    <a:pt x="2178" y="1787"/>
                  </a:lnTo>
                  <a:lnTo>
                    <a:pt x="2191" y="1798"/>
                  </a:lnTo>
                  <a:lnTo>
                    <a:pt x="2193" y="1799"/>
                  </a:lnTo>
                  <a:lnTo>
                    <a:pt x="2195" y="1800"/>
                  </a:lnTo>
                  <a:lnTo>
                    <a:pt x="2201" y="1801"/>
                  </a:lnTo>
                  <a:lnTo>
                    <a:pt x="2209" y="1804"/>
                  </a:lnTo>
                  <a:lnTo>
                    <a:pt x="2219" y="1804"/>
                  </a:lnTo>
                  <a:lnTo>
                    <a:pt x="2233" y="1802"/>
                  </a:lnTo>
                  <a:lnTo>
                    <a:pt x="2250" y="1799"/>
                  </a:lnTo>
                  <a:lnTo>
                    <a:pt x="2271" y="1793"/>
                  </a:lnTo>
                  <a:lnTo>
                    <a:pt x="2290" y="1786"/>
                  </a:lnTo>
                  <a:lnTo>
                    <a:pt x="2305" y="1779"/>
                  </a:lnTo>
                  <a:lnTo>
                    <a:pt x="2316" y="1773"/>
                  </a:lnTo>
                  <a:lnTo>
                    <a:pt x="2324" y="1767"/>
                  </a:lnTo>
                  <a:lnTo>
                    <a:pt x="2327" y="1761"/>
                  </a:lnTo>
                  <a:lnTo>
                    <a:pt x="2329" y="1758"/>
                  </a:lnTo>
                  <a:lnTo>
                    <a:pt x="2330" y="1755"/>
                  </a:lnTo>
                  <a:lnTo>
                    <a:pt x="2330" y="1754"/>
                  </a:lnTo>
                  <a:lnTo>
                    <a:pt x="2333" y="1754"/>
                  </a:lnTo>
                  <a:lnTo>
                    <a:pt x="2337" y="1755"/>
                  </a:lnTo>
                  <a:lnTo>
                    <a:pt x="2345" y="1756"/>
                  </a:lnTo>
                  <a:lnTo>
                    <a:pt x="2356" y="1759"/>
                  </a:lnTo>
                  <a:lnTo>
                    <a:pt x="2366" y="1761"/>
                  </a:lnTo>
                  <a:lnTo>
                    <a:pt x="2378" y="1766"/>
                  </a:lnTo>
                  <a:lnTo>
                    <a:pt x="2388" y="1771"/>
                  </a:lnTo>
                  <a:lnTo>
                    <a:pt x="2398" y="1778"/>
                  </a:lnTo>
                  <a:lnTo>
                    <a:pt x="2439" y="1793"/>
                  </a:lnTo>
                  <a:lnTo>
                    <a:pt x="2479" y="1762"/>
                  </a:lnTo>
                  <a:lnTo>
                    <a:pt x="2479" y="1758"/>
                  </a:lnTo>
                  <a:lnTo>
                    <a:pt x="2479" y="1746"/>
                  </a:lnTo>
                  <a:lnTo>
                    <a:pt x="2480" y="1729"/>
                  </a:lnTo>
                  <a:lnTo>
                    <a:pt x="2482" y="1708"/>
                  </a:lnTo>
                  <a:lnTo>
                    <a:pt x="2488" y="1688"/>
                  </a:lnTo>
                  <a:lnTo>
                    <a:pt x="2497" y="1669"/>
                  </a:lnTo>
                  <a:lnTo>
                    <a:pt x="2511" y="1654"/>
                  </a:lnTo>
                  <a:lnTo>
                    <a:pt x="2530" y="1646"/>
                  </a:lnTo>
                  <a:lnTo>
                    <a:pt x="2551" y="1643"/>
                  </a:lnTo>
                  <a:lnTo>
                    <a:pt x="2570" y="1642"/>
                  </a:lnTo>
                  <a:lnTo>
                    <a:pt x="2584" y="1643"/>
                  </a:lnTo>
                  <a:lnTo>
                    <a:pt x="2598" y="1646"/>
                  </a:lnTo>
                  <a:lnTo>
                    <a:pt x="2609" y="1652"/>
                  </a:lnTo>
                  <a:lnTo>
                    <a:pt x="2618" y="1660"/>
                  </a:lnTo>
                  <a:lnTo>
                    <a:pt x="2625" y="1669"/>
                  </a:lnTo>
                  <a:lnTo>
                    <a:pt x="2630" y="1682"/>
                  </a:lnTo>
                  <a:lnTo>
                    <a:pt x="2632" y="1683"/>
                  </a:lnTo>
                  <a:lnTo>
                    <a:pt x="2633" y="1686"/>
                  </a:lnTo>
                  <a:lnTo>
                    <a:pt x="2636" y="1692"/>
                  </a:lnTo>
                  <a:lnTo>
                    <a:pt x="2638" y="1700"/>
                  </a:lnTo>
                  <a:lnTo>
                    <a:pt x="2642" y="1709"/>
                  </a:lnTo>
                  <a:lnTo>
                    <a:pt x="2645" y="1719"/>
                  </a:lnTo>
                  <a:lnTo>
                    <a:pt x="2648" y="1730"/>
                  </a:lnTo>
                  <a:lnTo>
                    <a:pt x="2650" y="1742"/>
                  </a:lnTo>
                  <a:lnTo>
                    <a:pt x="2652" y="1744"/>
                  </a:lnTo>
                  <a:lnTo>
                    <a:pt x="2659" y="1750"/>
                  </a:lnTo>
                  <a:lnTo>
                    <a:pt x="2668" y="1759"/>
                  </a:lnTo>
                  <a:lnTo>
                    <a:pt x="2680" y="1770"/>
                  </a:lnTo>
                  <a:lnTo>
                    <a:pt x="2690" y="1783"/>
                  </a:lnTo>
                  <a:lnTo>
                    <a:pt x="2699" y="1798"/>
                  </a:lnTo>
                  <a:lnTo>
                    <a:pt x="2705" y="1812"/>
                  </a:lnTo>
                  <a:lnTo>
                    <a:pt x="2706" y="1825"/>
                  </a:lnTo>
                  <a:lnTo>
                    <a:pt x="2709" y="1824"/>
                  </a:lnTo>
                  <a:lnTo>
                    <a:pt x="2713" y="1823"/>
                  </a:lnTo>
                  <a:lnTo>
                    <a:pt x="2721" y="1822"/>
                  </a:lnTo>
                  <a:lnTo>
                    <a:pt x="2730" y="1821"/>
                  </a:lnTo>
                  <a:lnTo>
                    <a:pt x="2740" y="1823"/>
                  </a:lnTo>
                  <a:lnTo>
                    <a:pt x="2750" y="1828"/>
                  </a:lnTo>
                  <a:lnTo>
                    <a:pt x="2759" y="1836"/>
                  </a:lnTo>
                  <a:lnTo>
                    <a:pt x="2766" y="1850"/>
                  </a:lnTo>
                  <a:lnTo>
                    <a:pt x="2766" y="1851"/>
                  </a:lnTo>
                  <a:lnTo>
                    <a:pt x="2768" y="1855"/>
                  </a:lnTo>
                  <a:lnTo>
                    <a:pt x="2771" y="1861"/>
                  </a:lnTo>
                  <a:lnTo>
                    <a:pt x="2775" y="1866"/>
                  </a:lnTo>
                  <a:lnTo>
                    <a:pt x="2782" y="1869"/>
                  </a:lnTo>
                  <a:lnTo>
                    <a:pt x="2791" y="1870"/>
                  </a:lnTo>
                  <a:lnTo>
                    <a:pt x="2803" y="1867"/>
                  </a:lnTo>
                  <a:lnTo>
                    <a:pt x="2818" y="1858"/>
                  </a:lnTo>
                  <a:lnTo>
                    <a:pt x="2819" y="1855"/>
                  </a:lnTo>
                  <a:lnTo>
                    <a:pt x="2824" y="1850"/>
                  </a:lnTo>
                  <a:lnTo>
                    <a:pt x="2829" y="1840"/>
                  </a:lnTo>
                  <a:lnTo>
                    <a:pt x="2837" y="1831"/>
                  </a:lnTo>
                  <a:lnTo>
                    <a:pt x="2847" y="1821"/>
                  </a:lnTo>
                  <a:lnTo>
                    <a:pt x="2857" y="1810"/>
                  </a:lnTo>
                  <a:lnTo>
                    <a:pt x="2867" y="1802"/>
                  </a:lnTo>
                  <a:lnTo>
                    <a:pt x="2878" y="1798"/>
                  </a:lnTo>
                  <a:lnTo>
                    <a:pt x="2879" y="1799"/>
                  </a:lnTo>
                  <a:lnTo>
                    <a:pt x="2880" y="1801"/>
                  </a:lnTo>
                  <a:lnTo>
                    <a:pt x="2881" y="1806"/>
                  </a:lnTo>
                  <a:lnTo>
                    <a:pt x="2881" y="1812"/>
                  </a:lnTo>
                  <a:lnTo>
                    <a:pt x="2879" y="1821"/>
                  </a:lnTo>
                  <a:lnTo>
                    <a:pt x="2875" y="1833"/>
                  </a:lnTo>
                  <a:lnTo>
                    <a:pt x="2869" y="1850"/>
                  </a:lnTo>
                  <a:lnTo>
                    <a:pt x="2868" y="1852"/>
                  </a:lnTo>
                  <a:lnTo>
                    <a:pt x="2866" y="1859"/>
                  </a:lnTo>
                  <a:lnTo>
                    <a:pt x="2863" y="1869"/>
                  </a:lnTo>
                  <a:lnTo>
                    <a:pt x="2857" y="1881"/>
                  </a:lnTo>
                  <a:lnTo>
                    <a:pt x="2850" y="1894"/>
                  </a:lnTo>
                  <a:lnTo>
                    <a:pt x="2843" y="1907"/>
                  </a:lnTo>
                  <a:lnTo>
                    <a:pt x="2835" y="1920"/>
                  </a:lnTo>
                  <a:lnTo>
                    <a:pt x="2826" y="1930"/>
                  </a:lnTo>
                  <a:lnTo>
                    <a:pt x="2790" y="1969"/>
                  </a:lnTo>
                  <a:lnTo>
                    <a:pt x="2782" y="1990"/>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006" name="Freeform 210"/>
            <p:cNvSpPr>
              <a:spLocks/>
            </p:cNvSpPr>
            <p:nvPr/>
          </p:nvSpPr>
          <p:spPr bwMode="auto">
            <a:xfrm>
              <a:off x="4286" y="2171"/>
              <a:ext cx="102" cy="170"/>
            </a:xfrm>
            <a:custGeom>
              <a:avLst/>
              <a:gdLst>
                <a:gd name="T0" fmla="*/ 0 w 230"/>
                <a:gd name="T1" fmla="*/ 0 h 342"/>
                <a:gd name="T2" fmla="*/ 0 w 230"/>
                <a:gd name="T3" fmla="*/ 0 h 342"/>
                <a:gd name="T4" fmla="*/ 0 w 230"/>
                <a:gd name="T5" fmla="*/ 0 h 342"/>
                <a:gd name="T6" fmla="*/ 0 w 230"/>
                <a:gd name="T7" fmla="*/ 0 h 342"/>
                <a:gd name="T8" fmla="*/ 0 w 230"/>
                <a:gd name="T9" fmla="*/ 0 h 342"/>
                <a:gd name="T10" fmla="*/ 0 w 230"/>
                <a:gd name="T11" fmla="*/ 0 h 342"/>
                <a:gd name="T12" fmla="*/ 0 w 230"/>
                <a:gd name="T13" fmla="*/ 0 h 342"/>
                <a:gd name="T14" fmla="*/ 0 w 230"/>
                <a:gd name="T15" fmla="*/ 0 h 342"/>
                <a:gd name="T16" fmla="*/ 0 w 230"/>
                <a:gd name="T17" fmla="*/ 0 h 342"/>
                <a:gd name="T18" fmla="*/ 0 w 230"/>
                <a:gd name="T19" fmla="*/ 0 h 342"/>
                <a:gd name="T20" fmla="*/ 0 w 230"/>
                <a:gd name="T21" fmla="*/ 0 h 342"/>
                <a:gd name="T22" fmla="*/ 0 w 230"/>
                <a:gd name="T23" fmla="*/ 0 h 342"/>
                <a:gd name="T24" fmla="*/ 0 w 230"/>
                <a:gd name="T25" fmla="*/ 0 h 342"/>
                <a:gd name="T26" fmla="*/ 0 w 230"/>
                <a:gd name="T27" fmla="*/ 0 h 342"/>
                <a:gd name="T28" fmla="*/ 0 w 230"/>
                <a:gd name="T29" fmla="*/ 0 h 342"/>
                <a:gd name="T30" fmla="*/ 0 w 230"/>
                <a:gd name="T31" fmla="*/ 0 h 342"/>
                <a:gd name="T32" fmla="*/ 0 w 230"/>
                <a:gd name="T33" fmla="*/ 0 h 342"/>
                <a:gd name="T34" fmla="*/ 0 w 230"/>
                <a:gd name="T35" fmla="*/ 0 h 342"/>
                <a:gd name="T36" fmla="*/ 0 w 230"/>
                <a:gd name="T37" fmla="*/ 0 h 342"/>
                <a:gd name="T38" fmla="*/ 0 w 230"/>
                <a:gd name="T39" fmla="*/ 0 h 342"/>
                <a:gd name="T40" fmla="*/ 0 w 230"/>
                <a:gd name="T41" fmla="*/ 0 h 342"/>
                <a:gd name="T42" fmla="*/ 0 w 230"/>
                <a:gd name="T43" fmla="*/ 0 h 342"/>
                <a:gd name="T44" fmla="*/ 0 w 230"/>
                <a:gd name="T45" fmla="*/ 0 h 342"/>
                <a:gd name="T46" fmla="*/ 0 w 230"/>
                <a:gd name="T47" fmla="*/ 0 h 342"/>
                <a:gd name="T48" fmla="*/ 0 w 230"/>
                <a:gd name="T49" fmla="*/ 0 h 342"/>
                <a:gd name="T50" fmla="*/ 0 w 230"/>
                <a:gd name="T51" fmla="*/ 0 h 342"/>
                <a:gd name="T52" fmla="*/ 0 w 230"/>
                <a:gd name="T53" fmla="*/ 0 h 342"/>
                <a:gd name="T54" fmla="*/ 0 w 230"/>
                <a:gd name="T55" fmla="*/ 0 h 342"/>
                <a:gd name="T56" fmla="*/ 0 w 230"/>
                <a:gd name="T57" fmla="*/ 0 h 342"/>
                <a:gd name="T58" fmla="*/ 0 w 230"/>
                <a:gd name="T59" fmla="*/ 0 h 342"/>
                <a:gd name="T60" fmla="*/ 0 w 230"/>
                <a:gd name="T61" fmla="*/ 0 h 342"/>
                <a:gd name="T62" fmla="*/ 0 w 230"/>
                <a:gd name="T63" fmla="*/ 0 h 342"/>
                <a:gd name="T64" fmla="*/ 0 w 230"/>
                <a:gd name="T65" fmla="*/ 0 h 342"/>
                <a:gd name="T66" fmla="*/ 0 w 230"/>
                <a:gd name="T67" fmla="*/ 0 h 342"/>
                <a:gd name="T68" fmla="*/ 0 w 230"/>
                <a:gd name="T69" fmla="*/ 0 h 342"/>
                <a:gd name="T70" fmla="*/ 0 w 230"/>
                <a:gd name="T71" fmla="*/ 0 h 342"/>
                <a:gd name="T72" fmla="*/ 0 w 230"/>
                <a:gd name="T73" fmla="*/ 0 h 342"/>
                <a:gd name="T74" fmla="*/ 0 w 230"/>
                <a:gd name="T75" fmla="*/ 0 h 342"/>
                <a:gd name="T76" fmla="*/ 0 w 230"/>
                <a:gd name="T77" fmla="*/ 0 h 342"/>
                <a:gd name="T78" fmla="*/ 0 w 230"/>
                <a:gd name="T79" fmla="*/ 0 h 342"/>
                <a:gd name="T80" fmla="*/ 0 w 230"/>
                <a:gd name="T81" fmla="*/ 0 h 342"/>
                <a:gd name="T82" fmla="*/ 0 w 230"/>
                <a:gd name="T83" fmla="*/ 0 h 342"/>
                <a:gd name="T84" fmla="*/ 0 w 230"/>
                <a:gd name="T85" fmla="*/ 0 h 342"/>
                <a:gd name="T86" fmla="*/ 0 w 230"/>
                <a:gd name="T87" fmla="*/ 0 h 342"/>
                <a:gd name="T88" fmla="*/ 0 w 230"/>
                <a:gd name="T89" fmla="*/ 0 h 342"/>
                <a:gd name="T90" fmla="*/ 0 w 230"/>
                <a:gd name="T91" fmla="*/ 0 h 342"/>
                <a:gd name="T92" fmla="*/ 0 w 230"/>
                <a:gd name="T93" fmla="*/ 0 h 342"/>
                <a:gd name="T94" fmla="*/ 0 w 230"/>
                <a:gd name="T95" fmla="*/ 0 h 342"/>
                <a:gd name="T96" fmla="*/ 0 w 230"/>
                <a:gd name="T97" fmla="*/ 0 h 342"/>
                <a:gd name="T98" fmla="*/ 0 w 230"/>
                <a:gd name="T99" fmla="*/ 0 h 342"/>
                <a:gd name="T100" fmla="*/ 0 w 230"/>
                <a:gd name="T101" fmla="*/ 0 h 342"/>
                <a:gd name="T102" fmla="*/ 0 w 230"/>
                <a:gd name="T103" fmla="*/ 0 h 34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30"/>
                <a:gd name="T157" fmla="*/ 0 h 342"/>
                <a:gd name="T158" fmla="*/ 230 w 230"/>
                <a:gd name="T159" fmla="*/ 342 h 34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30" h="342">
                  <a:moveTo>
                    <a:pt x="230" y="0"/>
                  </a:moveTo>
                  <a:lnTo>
                    <a:pt x="228" y="3"/>
                  </a:lnTo>
                  <a:lnTo>
                    <a:pt x="220" y="8"/>
                  </a:lnTo>
                  <a:lnTo>
                    <a:pt x="210" y="18"/>
                  </a:lnTo>
                  <a:lnTo>
                    <a:pt x="197" y="29"/>
                  </a:lnTo>
                  <a:lnTo>
                    <a:pt x="183" y="41"/>
                  </a:lnTo>
                  <a:lnTo>
                    <a:pt x="171" y="51"/>
                  </a:lnTo>
                  <a:lnTo>
                    <a:pt x="159" y="61"/>
                  </a:lnTo>
                  <a:lnTo>
                    <a:pt x="150" y="68"/>
                  </a:lnTo>
                  <a:lnTo>
                    <a:pt x="143" y="74"/>
                  </a:lnTo>
                  <a:lnTo>
                    <a:pt x="136" y="80"/>
                  </a:lnTo>
                  <a:lnTo>
                    <a:pt x="128" y="84"/>
                  </a:lnTo>
                  <a:lnTo>
                    <a:pt x="121" y="89"/>
                  </a:lnTo>
                  <a:lnTo>
                    <a:pt x="115" y="92"/>
                  </a:lnTo>
                  <a:lnTo>
                    <a:pt x="111" y="95"/>
                  </a:lnTo>
                  <a:lnTo>
                    <a:pt x="107" y="96"/>
                  </a:lnTo>
                  <a:lnTo>
                    <a:pt x="106" y="97"/>
                  </a:lnTo>
                  <a:lnTo>
                    <a:pt x="43" y="91"/>
                  </a:lnTo>
                  <a:lnTo>
                    <a:pt x="37" y="91"/>
                  </a:lnTo>
                  <a:lnTo>
                    <a:pt x="34" y="96"/>
                  </a:lnTo>
                  <a:lnTo>
                    <a:pt x="33" y="102"/>
                  </a:lnTo>
                  <a:lnTo>
                    <a:pt x="33" y="108"/>
                  </a:lnTo>
                  <a:lnTo>
                    <a:pt x="34" y="116"/>
                  </a:lnTo>
                  <a:lnTo>
                    <a:pt x="35" y="123"/>
                  </a:lnTo>
                  <a:lnTo>
                    <a:pt x="36" y="128"/>
                  </a:lnTo>
                  <a:lnTo>
                    <a:pt x="37" y="130"/>
                  </a:lnTo>
                  <a:lnTo>
                    <a:pt x="34" y="136"/>
                  </a:lnTo>
                  <a:lnTo>
                    <a:pt x="29" y="141"/>
                  </a:lnTo>
                  <a:lnTo>
                    <a:pt x="23" y="142"/>
                  </a:lnTo>
                  <a:lnTo>
                    <a:pt x="18" y="142"/>
                  </a:lnTo>
                  <a:lnTo>
                    <a:pt x="11" y="142"/>
                  </a:lnTo>
                  <a:lnTo>
                    <a:pt x="5" y="139"/>
                  </a:lnTo>
                  <a:lnTo>
                    <a:pt x="2" y="138"/>
                  </a:lnTo>
                  <a:lnTo>
                    <a:pt x="0" y="138"/>
                  </a:lnTo>
                  <a:lnTo>
                    <a:pt x="0" y="182"/>
                  </a:lnTo>
                  <a:lnTo>
                    <a:pt x="25" y="178"/>
                  </a:lnTo>
                  <a:lnTo>
                    <a:pt x="44" y="195"/>
                  </a:lnTo>
                  <a:lnTo>
                    <a:pt x="33" y="222"/>
                  </a:lnTo>
                  <a:lnTo>
                    <a:pt x="34" y="223"/>
                  </a:lnTo>
                  <a:lnTo>
                    <a:pt x="37" y="226"/>
                  </a:lnTo>
                  <a:lnTo>
                    <a:pt x="41" y="230"/>
                  </a:lnTo>
                  <a:lnTo>
                    <a:pt x="46" y="235"/>
                  </a:lnTo>
                  <a:lnTo>
                    <a:pt x="53" y="239"/>
                  </a:lnTo>
                  <a:lnTo>
                    <a:pt x="60" y="244"/>
                  </a:lnTo>
                  <a:lnTo>
                    <a:pt x="66" y="247"/>
                  </a:lnTo>
                  <a:lnTo>
                    <a:pt x="73" y="250"/>
                  </a:lnTo>
                  <a:lnTo>
                    <a:pt x="81" y="254"/>
                  </a:lnTo>
                  <a:lnTo>
                    <a:pt x="84" y="259"/>
                  </a:lnTo>
                  <a:lnTo>
                    <a:pt x="84" y="264"/>
                  </a:lnTo>
                  <a:lnTo>
                    <a:pt x="84" y="266"/>
                  </a:lnTo>
                  <a:lnTo>
                    <a:pt x="84" y="267"/>
                  </a:lnTo>
                  <a:lnTo>
                    <a:pt x="84" y="269"/>
                  </a:lnTo>
                  <a:lnTo>
                    <a:pt x="84" y="274"/>
                  </a:lnTo>
                  <a:lnTo>
                    <a:pt x="84" y="280"/>
                  </a:lnTo>
                  <a:lnTo>
                    <a:pt x="83" y="285"/>
                  </a:lnTo>
                  <a:lnTo>
                    <a:pt x="83" y="293"/>
                  </a:lnTo>
                  <a:lnTo>
                    <a:pt x="82" y="301"/>
                  </a:lnTo>
                  <a:lnTo>
                    <a:pt x="81" y="311"/>
                  </a:lnTo>
                  <a:lnTo>
                    <a:pt x="81" y="319"/>
                  </a:lnTo>
                  <a:lnTo>
                    <a:pt x="83" y="326"/>
                  </a:lnTo>
                  <a:lnTo>
                    <a:pt x="88" y="330"/>
                  </a:lnTo>
                  <a:lnTo>
                    <a:pt x="94" y="335"/>
                  </a:lnTo>
                  <a:lnTo>
                    <a:pt x="99" y="338"/>
                  </a:lnTo>
                  <a:lnTo>
                    <a:pt x="107" y="341"/>
                  </a:lnTo>
                  <a:lnTo>
                    <a:pt x="114" y="342"/>
                  </a:lnTo>
                  <a:lnTo>
                    <a:pt x="120" y="342"/>
                  </a:lnTo>
                  <a:lnTo>
                    <a:pt x="131" y="338"/>
                  </a:lnTo>
                  <a:lnTo>
                    <a:pt x="142" y="329"/>
                  </a:lnTo>
                  <a:lnTo>
                    <a:pt x="150" y="321"/>
                  </a:lnTo>
                  <a:lnTo>
                    <a:pt x="152" y="318"/>
                  </a:lnTo>
                  <a:lnTo>
                    <a:pt x="157" y="270"/>
                  </a:lnTo>
                  <a:lnTo>
                    <a:pt x="156" y="253"/>
                  </a:lnTo>
                  <a:lnTo>
                    <a:pt x="152" y="239"/>
                  </a:lnTo>
                  <a:lnTo>
                    <a:pt x="146" y="229"/>
                  </a:lnTo>
                  <a:lnTo>
                    <a:pt x="141" y="221"/>
                  </a:lnTo>
                  <a:lnTo>
                    <a:pt x="135" y="216"/>
                  </a:lnTo>
                  <a:lnTo>
                    <a:pt x="129" y="213"/>
                  </a:lnTo>
                  <a:lnTo>
                    <a:pt x="126" y="211"/>
                  </a:lnTo>
                  <a:lnTo>
                    <a:pt x="125" y="211"/>
                  </a:lnTo>
                  <a:lnTo>
                    <a:pt x="113" y="197"/>
                  </a:lnTo>
                  <a:lnTo>
                    <a:pt x="107" y="187"/>
                  </a:lnTo>
                  <a:lnTo>
                    <a:pt x="105" y="180"/>
                  </a:lnTo>
                  <a:lnTo>
                    <a:pt x="107" y="174"/>
                  </a:lnTo>
                  <a:lnTo>
                    <a:pt x="111" y="170"/>
                  </a:lnTo>
                  <a:lnTo>
                    <a:pt x="115" y="168"/>
                  </a:lnTo>
                  <a:lnTo>
                    <a:pt x="119" y="167"/>
                  </a:lnTo>
                  <a:lnTo>
                    <a:pt x="120" y="167"/>
                  </a:lnTo>
                  <a:lnTo>
                    <a:pt x="134" y="152"/>
                  </a:lnTo>
                  <a:lnTo>
                    <a:pt x="148" y="137"/>
                  </a:lnTo>
                  <a:lnTo>
                    <a:pt x="160" y="123"/>
                  </a:lnTo>
                  <a:lnTo>
                    <a:pt x="172" y="111"/>
                  </a:lnTo>
                  <a:lnTo>
                    <a:pt x="181" y="100"/>
                  </a:lnTo>
                  <a:lnTo>
                    <a:pt x="188" y="91"/>
                  </a:lnTo>
                  <a:lnTo>
                    <a:pt x="194" y="87"/>
                  </a:lnTo>
                  <a:lnTo>
                    <a:pt x="195" y="84"/>
                  </a:lnTo>
                  <a:lnTo>
                    <a:pt x="200" y="74"/>
                  </a:lnTo>
                  <a:lnTo>
                    <a:pt x="206" y="61"/>
                  </a:lnTo>
                  <a:lnTo>
                    <a:pt x="212" y="50"/>
                  </a:lnTo>
                  <a:lnTo>
                    <a:pt x="218" y="39"/>
                  </a:lnTo>
                  <a:lnTo>
                    <a:pt x="222" y="30"/>
                  </a:lnTo>
                  <a:lnTo>
                    <a:pt x="225" y="22"/>
                  </a:lnTo>
                  <a:lnTo>
                    <a:pt x="227" y="18"/>
                  </a:lnTo>
                  <a:lnTo>
                    <a:pt x="228" y="15"/>
                  </a:lnTo>
                  <a:lnTo>
                    <a:pt x="23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007" name="Freeform 211"/>
            <p:cNvSpPr>
              <a:spLocks/>
            </p:cNvSpPr>
            <p:nvPr/>
          </p:nvSpPr>
          <p:spPr bwMode="auto">
            <a:xfrm>
              <a:off x="4286" y="2171"/>
              <a:ext cx="102" cy="170"/>
            </a:xfrm>
            <a:custGeom>
              <a:avLst/>
              <a:gdLst>
                <a:gd name="T0" fmla="*/ 0 w 230"/>
                <a:gd name="T1" fmla="*/ 0 h 342"/>
                <a:gd name="T2" fmla="*/ 0 w 230"/>
                <a:gd name="T3" fmla="*/ 0 h 342"/>
                <a:gd name="T4" fmla="*/ 0 w 230"/>
                <a:gd name="T5" fmla="*/ 0 h 342"/>
                <a:gd name="T6" fmla="*/ 0 w 230"/>
                <a:gd name="T7" fmla="*/ 0 h 342"/>
                <a:gd name="T8" fmla="*/ 0 w 230"/>
                <a:gd name="T9" fmla="*/ 0 h 342"/>
                <a:gd name="T10" fmla="*/ 0 w 230"/>
                <a:gd name="T11" fmla="*/ 0 h 342"/>
                <a:gd name="T12" fmla="*/ 0 w 230"/>
                <a:gd name="T13" fmla="*/ 0 h 342"/>
                <a:gd name="T14" fmla="*/ 0 w 230"/>
                <a:gd name="T15" fmla="*/ 0 h 342"/>
                <a:gd name="T16" fmla="*/ 0 w 230"/>
                <a:gd name="T17" fmla="*/ 0 h 342"/>
                <a:gd name="T18" fmla="*/ 0 w 230"/>
                <a:gd name="T19" fmla="*/ 0 h 342"/>
                <a:gd name="T20" fmla="*/ 0 w 230"/>
                <a:gd name="T21" fmla="*/ 0 h 342"/>
                <a:gd name="T22" fmla="*/ 0 w 230"/>
                <a:gd name="T23" fmla="*/ 0 h 342"/>
                <a:gd name="T24" fmla="*/ 0 w 230"/>
                <a:gd name="T25" fmla="*/ 0 h 342"/>
                <a:gd name="T26" fmla="*/ 0 w 230"/>
                <a:gd name="T27" fmla="*/ 0 h 342"/>
                <a:gd name="T28" fmla="*/ 0 w 230"/>
                <a:gd name="T29" fmla="*/ 0 h 342"/>
                <a:gd name="T30" fmla="*/ 0 w 230"/>
                <a:gd name="T31" fmla="*/ 0 h 342"/>
                <a:gd name="T32" fmla="*/ 0 w 230"/>
                <a:gd name="T33" fmla="*/ 0 h 342"/>
                <a:gd name="T34" fmla="*/ 0 w 230"/>
                <a:gd name="T35" fmla="*/ 0 h 342"/>
                <a:gd name="T36" fmla="*/ 0 w 230"/>
                <a:gd name="T37" fmla="*/ 0 h 342"/>
                <a:gd name="T38" fmla="*/ 0 w 230"/>
                <a:gd name="T39" fmla="*/ 0 h 342"/>
                <a:gd name="T40" fmla="*/ 0 w 230"/>
                <a:gd name="T41" fmla="*/ 0 h 342"/>
                <a:gd name="T42" fmla="*/ 0 w 230"/>
                <a:gd name="T43" fmla="*/ 0 h 342"/>
                <a:gd name="T44" fmla="*/ 0 w 230"/>
                <a:gd name="T45" fmla="*/ 0 h 342"/>
                <a:gd name="T46" fmla="*/ 0 w 230"/>
                <a:gd name="T47" fmla="*/ 0 h 342"/>
                <a:gd name="T48" fmla="*/ 0 w 230"/>
                <a:gd name="T49" fmla="*/ 0 h 342"/>
                <a:gd name="T50" fmla="*/ 0 w 230"/>
                <a:gd name="T51" fmla="*/ 0 h 342"/>
                <a:gd name="T52" fmla="*/ 0 w 230"/>
                <a:gd name="T53" fmla="*/ 0 h 342"/>
                <a:gd name="T54" fmla="*/ 0 w 230"/>
                <a:gd name="T55" fmla="*/ 0 h 342"/>
                <a:gd name="T56" fmla="*/ 0 w 230"/>
                <a:gd name="T57" fmla="*/ 0 h 342"/>
                <a:gd name="T58" fmla="*/ 0 w 230"/>
                <a:gd name="T59" fmla="*/ 0 h 342"/>
                <a:gd name="T60" fmla="*/ 0 w 230"/>
                <a:gd name="T61" fmla="*/ 0 h 342"/>
                <a:gd name="T62" fmla="*/ 0 w 230"/>
                <a:gd name="T63" fmla="*/ 0 h 342"/>
                <a:gd name="T64" fmla="*/ 0 w 230"/>
                <a:gd name="T65" fmla="*/ 0 h 342"/>
                <a:gd name="T66" fmla="*/ 0 w 230"/>
                <a:gd name="T67" fmla="*/ 0 h 342"/>
                <a:gd name="T68" fmla="*/ 0 w 230"/>
                <a:gd name="T69" fmla="*/ 0 h 342"/>
                <a:gd name="T70" fmla="*/ 0 w 230"/>
                <a:gd name="T71" fmla="*/ 0 h 342"/>
                <a:gd name="T72" fmla="*/ 0 w 230"/>
                <a:gd name="T73" fmla="*/ 0 h 342"/>
                <a:gd name="T74" fmla="*/ 0 w 230"/>
                <a:gd name="T75" fmla="*/ 0 h 342"/>
                <a:gd name="T76" fmla="*/ 0 w 230"/>
                <a:gd name="T77" fmla="*/ 0 h 342"/>
                <a:gd name="T78" fmla="*/ 0 w 230"/>
                <a:gd name="T79" fmla="*/ 0 h 342"/>
                <a:gd name="T80" fmla="*/ 0 w 230"/>
                <a:gd name="T81" fmla="*/ 0 h 342"/>
                <a:gd name="T82" fmla="*/ 0 w 230"/>
                <a:gd name="T83" fmla="*/ 0 h 342"/>
                <a:gd name="T84" fmla="*/ 0 w 230"/>
                <a:gd name="T85" fmla="*/ 0 h 342"/>
                <a:gd name="T86" fmla="*/ 0 w 230"/>
                <a:gd name="T87" fmla="*/ 0 h 342"/>
                <a:gd name="T88" fmla="*/ 0 w 230"/>
                <a:gd name="T89" fmla="*/ 0 h 342"/>
                <a:gd name="T90" fmla="*/ 0 w 230"/>
                <a:gd name="T91" fmla="*/ 0 h 342"/>
                <a:gd name="T92" fmla="*/ 0 w 230"/>
                <a:gd name="T93" fmla="*/ 0 h 342"/>
                <a:gd name="T94" fmla="*/ 0 w 230"/>
                <a:gd name="T95" fmla="*/ 0 h 342"/>
                <a:gd name="T96" fmla="*/ 0 w 230"/>
                <a:gd name="T97" fmla="*/ 0 h 342"/>
                <a:gd name="T98" fmla="*/ 0 w 230"/>
                <a:gd name="T99" fmla="*/ 0 h 342"/>
                <a:gd name="T100" fmla="*/ 0 w 230"/>
                <a:gd name="T101" fmla="*/ 0 h 342"/>
                <a:gd name="T102" fmla="*/ 0 w 230"/>
                <a:gd name="T103" fmla="*/ 0 h 342"/>
                <a:gd name="T104" fmla="*/ 0 w 230"/>
                <a:gd name="T105" fmla="*/ 0 h 342"/>
                <a:gd name="T106" fmla="*/ 0 w 230"/>
                <a:gd name="T107" fmla="*/ 0 h 342"/>
                <a:gd name="T108" fmla="*/ 0 w 230"/>
                <a:gd name="T109" fmla="*/ 0 h 342"/>
                <a:gd name="T110" fmla="*/ 0 w 230"/>
                <a:gd name="T111" fmla="*/ 0 h 342"/>
                <a:gd name="T112" fmla="*/ 0 w 230"/>
                <a:gd name="T113" fmla="*/ 0 h 342"/>
                <a:gd name="T114" fmla="*/ 0 w 230"/>
                <a:gd name="T115" fmla="*/ 0 h 34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30"/>
                <a:gd name="T175" fmla="*/ 0 h 342"/>
                <a:gd name="T176" fmla="*/ 230 w 230"/>
                <a:gd name="T177" fmla="*/ 342 h 34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30" h="342">
                  <a:moveTo>
                    <a:pt x="230" y="0"/>
                  </a:moveTo>
                  <a:lnTo>
                    <a:pt x="230" y="0"/>
                  </a:lnTo>
                  <a:lnTo>
                    <a:pt x="228" y="3"/>
                  </a:lnTo>
                  <a:lnTo>
                    <a:pt x="220" y="8"/>
                  </a:lnTo>
                  <a:lnTo>
                    <a:pt x="210" y="18"/>
                  </a:lnTo>
                  <a:lnTo>
                    <a:pt x="197" y="29"/>
                  </a:lnTo>
                  <a:lnTo>
                    <a:pt x="183" y="41"/>
                  </a:lnTo>
                  <a:lnTo>
                    <a:pt x="171" y="51"/>
                  </a:lnTo>
                  <a:lnTo>
                    <a:pt x="159" y="61"/>
                  </a:lnTo>
                  <a:lnTo>
                    <a:pt x="150" y="68"/>
                  </a:lnTo>
                  <a:lnTo>
                    <a:pt x="143" y="74"/>
                  </a:lnTo>
                  <a:lnTo>
                    <a:pt x="136" y="80"/>
                  </a:lnTo>
                  <a:lnTo>
                    <a:pt x="128" y="84"/>
                  </a:lnTo>
                  <a:lnTo>
                    <a:pt x="121" y="89"/>
                  </a:lnTo>
                  <a:lnTo>
                    <a:pt x="115" y="92"/>
                  </a:lnTo>
                  <a:lnTo>
                    <a:pt x="111" y="95"/>
                  </a:lnTo>
                  <a:lnTo>
                    <a:pt x="107" y="96"/>
                  </a:lnTo>
                  <a:lnTo>
                    <a:pt x="106" y="97"/>
                  </a:lnTo>
                  <a:lnTo>
                    <a:pt x="43" y="91"/>
                  </a:lnTo>
                  <a:lnTo>
                    <a:pt x="37" y="91"/>
                  </a:lnTo>
                  <a:lnTo>
                    <a:pt x="34" y="96"/>
                  </a:lnTo>
                  <a:lnTo>
                    <a:pt x="33" y="102"/>
                  </a:lnTo>
                  <a:lnTo>
                    <a:pt x="33" y="108"/>
                  </a:lnTo>
                  <a:lnTo>
                    <a:pt x="34" y="116"/>
                  </a:lnTo>
                  <a:lnTo>
                    <a:pt x="35" y="123"/>
                  </a:lnTo>
                  <a:lnTo>
                    <a:pt x="36" y="128"/>
                  </a:lnTo>
                  <a:lnTo>
                    <a:pt x="37" y="130"/>
                  </a:lnTo>
                  <a:lnTo>
                    <a:pt x="34" y="136"/>
                  </a:lnTo>
                  <a:lnTo>
                    <a:pt x="29" y="141"/>
                  </a:lnTo>
                  <a:lnTo>
                    <a:pt x="23" y="142"/>
                  </a:lnTo>
                  <a:lnTo>
                    <a:pt x="18" y="142"/>
                  </a:lnTo>
                  <a:lnTo>
                    <a:pt x="11" y="142"/>
                  </a:lnTo>
                  <a:lnTo>
                    <a:pt x="5" y="139"/>
                  </a:lnTo>
                  <a:lnTo>
                    <a:pt x="2" y="138"/>
                  </a:lnTo>
                  <a:lnTo>
                    <a:pt x="0" y="138"/>
                  </a:lnTo>
                  <a:lnTo>
                    <a:pt x="0" y="182"/>
                  </a:lnTo>
                  <a:lnTo>
                    <a:pt x="25" y="178"/>
                  </a:lnTo>
                  <a:lnTo>
                    <a:pt x="44" y="195"/>
                  </a:lnTo>
                  <a:lnTo>
                    <a:pt x="33" y="222"/>
                  </a:lnTo>
                  <a:lnTo>
                    <a:pt x="34" y="223"/>
                  </a:lnTo>
                  <a:lnTo>
                    <a:pt x="37" y="226"/>
                  </a:lnTo>
                  <a:lnTo>
                    <a:pt x="41" y="230"/>
                  </a:lnTo>
                  <a:lnTo>
                    <a:pt x="46" y="235"/>
                  </a:lnTo>
                  <a:lnTo>
                    <a:pt x="53" y="239"/>
                  </a:lnTo>
                  <a:lnTo>
                    <a:pt x="60" y="244"/>
                  </a:lnTo>
                  <a:lnTo>
                    <a:pt x="66" y="247"/>
                  </a:lnTo>
                  <a:lnTo>
                    <a:pt x="73" y="250"/>
                  </a:lnTo>
                  <a:lnTo>
                    <a:pt x="81" y="254"/>
                  </a:lnTo>
                  <a:lnTo>
                    <a:pt x="84" y="259"/>
                  </a:lnTo>
                  <a:lnTo>
                    <a:pt x="84" y="264"/>
                  </a:lnTo>
                  <a:lnTo>
                    <a:pt x="84" y="266"/>
                  </a:lnTo>
                  <a:lnTo>
                    <a:pt x="84" y="267"/>
                  </a:lnTo>
                  <a:lnTo>
                    <a:pt x="84" y="269"/>
                  </a:lnTo>
                  <a:lnTo>
                    <a:pt x="84" y="274"/>
                  </a:lnTo>
                  <a:lnTo>
                    <a:pt x="84" y="280"/>
                  </a:lnTo>
                  <a:lnTo>
                    <a:pt x="83" y="285"/>
                  </a:lnTo>
                  <a:lnTo>
                    <a:pt x="83" y="293"/>
                  </a:lnTo>
                  <a:lnTo>
                    <a:pt x="82" y="301"/>
                  </a:lnTo>
                  <a:lnTo>
                    <a:pt x="81" y="311"/>
                  </a:lnTo>
                  <a:lnTo>
                    <a:pt x="81" y="319"/>
                  </a:lnTo>
                  <a:lnTo>
                    <a:pt x="83" y="326"/>
                  </a:lnTo>
                  <a:lnTo>
                    <a:pt x="88" y="330"/>
                  </a:lnTo>
                  <a:lnTo>
                    <a:pt x="94" y="335"/>
                  </a:lnTo>
                  <a:lnTo>
                    <a:pt x="99" y="338"/>
                  </a:lnTo>
                  <a:lnTo>
                    <a:pt x="107" y="341"/>
                  </a:lnTo>
                  <a:lnTo>
                    <a:pt x="114" y="342"/>
                  </a:lnTo>
                  <a:lnTo>
                    <a:pt x="120" y="342"/>
                  </a:lnTo>
                  <a:lnTo>
                    <a:pt x="131" y="338"/>
                  </a:lnTo>
                  <a:lnTo>
                    <a:pt x="142" y="329"/>
                  </a:lnTo>
                  <a:lnTo>
                    <a:pt x="150" y="321"/>
                  </a:lnTo>
                  <a:lnTo>
                    <a:pt x="152" y="318"/>
                  </a:lnTo>
                  <a:lnTo>
                    <a:pt x="157" y="270"/>
                  </a:lnTo>
                  <a:lnTo>
                    <a:pt x="156" y="253"/>
                  </a:lnTo>
                  <a:lnTo>
                    <a:pt x="152" y="239"/>
                  </a:lnTo>
                  <a:lnTo>
                    <a:pt x="146" y="229"/>
                  </a:lnTo>
                  <a:lnTo>
                    <a:pt x="141" y="221"/>
                  </a:lnTo>
                  <a:lnTo>
                    <a:pt x="135" y="216"/>
                  </a:lnTo>
                  <a:lnTo>
                    <a:pt x="129" y="213"/>
                  </a:lnTo>
                  <a:lnTo>
                    <a:pt x="126" y="211"/>
                  </a:lnTo>
                  <a:lnTo>
                    <a:pt x="125" y="211"/>
                  </a:lnTo>
                  <a:lnTo>
                    <a:pt x="113" y="197"/>
                  </a:lnTo>
                  <a:lnTo>
                    <a:pt x="107" y="187"/>
                  </a:lnTo>
                  <a:lnTo>
                    <a:pt x="105" y="180"/>
                  </a:lnTo>
                  <a:lnTo>
                    <a:pt x="107" y="174"/>
                  </a:lnTo>
                  <a:lnTo>
                    <a:pt x="111" y="170"/>
                  </a:lnTo>
                  <a:lnTo>
                    <a:pt x="115" y="168"/>
                  </a:lnTo>
                  <a:lnTo>
                    <a:pt x="119" y="167"/>
                  </a:lnTo>
                  <a:lnTo>
                    <a:pt x="120" y="167"/>
                  </a:lnTo>
                  <a:lnTo>
                    <a:pt x="134" y="152"/>
                  </a:lnTo>
                  <a:lnTo>
                    <a:pt x="148" y="137"/>
                  </a:lnTo>
                  <a:lnTo>
                    <a:pt x="160" y="123"/>
                  </a:lnTo>
                  <a:lnTo>
                    <a:pt x="172" y="111"/>
                  </a:lnTo>
                  <a:lnTo>
                    <a:pt x="181" y="100"/>
                  </a:lnTo>
                  <a:lnTo>
                    <a:pt x="188" y="91"/>
                  </a:lnTo>
                  <a:lnTo>
                    <a:pt x="194" y="87"/>
                  </a:lnTo>
                  <a:lnTo>
                    <a:pt x="195" y="84"/>
                  </a:lnTo>
                  <a:lnTo>
                    <a:pt x="200" y="74"/>
                  </a:lnTo>
                  <a:lnTo>
                    <a:pt x="206" y="61"/>
                  </a:lnTo>
                  <a:lnTo>
                    <a:pt x="212" y="50"/>
                  </a:lnTo>
                  <a:lnTo>
                    <a:pt x="218" y="39"/>
                  </a:lnTo>
                  <a:lnTo>
                    <a:pt x="222" y="30"/>
                  </a:lnTo>
                  <a:lnTo>
                    <a:pt x="225" y="22"/>
                  </a:lnTo>
                  <a:lnTo>
                    <a:pt x="227" y="18"/>
                  </a:lnTo>
                  <a:lnTo>
                    <a:pt x="228" y="15"/>
                  </a:lnTo>
                  <a:lnTo>
                    <a:pt x="230" y="0"/>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008" name="Freeform 212"/>
            <p:cNvSpPr>
              <a:spLocks/>
            </p:cNvSpPr>
            <p:nvPr/>
          </p:nvSpPr>
          <p:spPr bwMode="auto">
            <a:xfrm>
              <a:off x="3901" y="2055"/>
              <a:ext cx="372" cy="174"/>
            </a:xfrm>
            <a:custGeom>
              <a:avLst/>
              <a:gdLst>
                <a:gd name="T0" fmla="*/ 0 w 839"/>
                <a:gd name="T1" fmla="*/ 0 h 349"/>
                <a:gd name="T2" fmla="*/ 0 w 839"/>
                <a:gd name="T3" fmla="*/ 0 h 349"/>
                <a:gd name="T4" fmla="*/ 0 w 839"/>
                <a:gd name="T5" fmla="*/ 0 h 349"/>
                <a:gd name="T6" fmla="*/ 0 w 839"/>
                <a:gd name="T7" fmla="*/ 0 h 349"/>
                <a:gd name="T8" fmla="*/ 0 w 839"/>
                <a:gd name="T9" fmla="*/ 0 h 349"/>
                <a:gd name="T10" fmla="*/ 0 w 839"/>
                <a:gd name="T11" fmla="*/ 0 h 349"/>
                <a:gd name="T12" fmla="*/ 0 w 839"/>
                <a:gd name="T13" fmla="*/ 0 h 349"/>
                <a:gd name="T14" fmla="*/ 0 w 839"/>
                <a:gd name="T15" fmla="*/ 0 h 349"/>
                <a:gd name="T16" fmla="*/ 0 w 839"/>
                <a:gd name="T17" fmla="*/ 0 h 349"/>
                <a:gd name="T18" fmla="*/ 0 w 839"/>
                <a:gd name="T19" fmla="*/ 0 h 349"/>
                <a:gd name="T20" fmla="*/ 0 w 839"/>
                <a:gd name="T21" fmla="*/ 0 h 349"/>
                <a:gd name="T22" fmla="*/ 0 w 839"/>
                <a:gd name="T23" fmla="*/ 0 h 349"/>
                <a:gd name="T24" fmla="*/ 0 w 839"/>
                <a:gd name="T25" fmla="*/ 0 h 349"/>
                <a:gd name="T26" fmla="*/ 0 w 839"/>
                <a:gd name="T27" fmla="*/ 0 h 349"/>
                <a:gd name="T28" fmla="*/ 0 w 839"/>
                <a:gd name="T29" fmla="*/ 0 h 349"/>
                <a:gd name="T30" fmla="*/ 0 w 839"/>
                <a:gd name="T31" fmla="*/ 0 h 349"/>
                <a:gd name="T32" fmla="*/ 0 w 839"/>
                <a:gd name="T33" fmla="*/ 0 h 349"/>
                <a:gd name="T34" fmla="*/ 0 w 839"/>
                <a:gd name="T35" fmla="*/ 0 h 349"/>
                <a:gd name="T36" fmla="*/ 0 w 839"/>
                <a:gd name="T37" fmla="*/ 0 h 349"/>
                <a:gd name="T38" fmla="*/ 0 w 839"/>
                <a:gd name="T39" fmla="*/ 0 h 349"/>
                <a:gd name="T40" fmla="*/ 0 w 839"/>
                <a:gd name="T41" fmla="*/ 0 h 349"/>
                <a:gd name="T42" fmla="*/ 0 w 839"/>
                <a:gd name="T43" fmla="*/ 0 h 349"/>
                <a:gd name="T44" fmla="*/ 0 w 839"/>
                <a:gd name="T45" fmla="*/ 0 h 349"/>
                <a:gd name="T46" fmla="*/ 0 w 839"/>
                <a:gd name="T47" fmla="*/ 0 h 349"/>
                <a:gd name="T48" fmla="*/ 0 w 839"/>
                <a:gd name="T49" fmla="*/ 0 h 349"/>
                <a:gd name="T50" fmla="*/ 0 w 839"/>
                <a:gd name="T51" fmla="*/ 0 h 349"/>
                <a:gd name="T52" fmla="*/ 0 w 839"/>
                <a:gd name="T53" fmla="*/ 0 h 349"/>
                <a:gd name="T54" fmla="*/ 0 w 839"/>
                <a:gd name="T55" fmla="*/ 0 h 349"/>
                <a:gd name="T56" fmla="*/ 0 w 839"/>
                <a:gd name="T57" fmla="*/ 0 h 349"/>
                <a:gd name="T58" fmla="*/ 0 w 839"/>
                <a:gd name="T59" fmla="*/ 0 h 349"/>
                <a:gd name="T60" fmla="*/ 0 w 839"/>
                <a:gd name="T61" fmla="*/ 0 h 349"/>
                <a:gd name="T62" fmla="*/ 0 w 839"/>
                <a:gd name="T63" fmla="*/ 0 h 349"/>
                <a:gd name="T64" fmla="*/ 0 w 839"/>
                <a:gd name="T65" fmla="*/ 0 h 349"/>
                <a:gd name="T66" fmla="*/ 0 w 839"/>
                <a:gd name="T67" fmla="*/ 0 h 349"/>
                <a:gd name="T68" fmla="*/ 0 w 839"/>
                <a:gd name="T69" fmla="*/ 0 h 349"/>
                <a:gd name="T70" fmla="*/ 0 w 839"/>
                <a:gd name="T71" fmla="*/ 0 h 349"/>
                <a:gd name="T72" fmla="*/ 0 w 839"/>
                <a:gd name="T73" fmla="*/ 0 h 349"/>
                <a:gd name="T74" fmla="*/ 0 w 839"/>
                <a:gd name="T75" fmla="*/ 0 h 349"/>
                <a:gd name="T76" fmla="*/ 0 w 839"/>
                <a:gd name="T77" fmla="*/ 0 h 349"/>
                <a:gd name="T78" fmla="*/ 0 w 839"/>
                <a:gd name="T79" fmla="*/ 0 h 349"/>
                <a:gd name="T80" fmla="*/ 0 w 839"/>
                <a:gd name="T81" fmla="*/ 0 h 349"/>
                <a:gd name="T82" fmla="*/ 0 w 839"/>
                <a:gd name="T83" fmla="*/ 0 h 349"/>
                <a:gd name="T84" fmla="*/ 0 w 839"/>
                <a:gd name="T85" fmla="*/ 0 h 349"/>
                <a:gd name="T86" fmla="*/ 0 w 839"/>
                <a:gd name="T87" fmla="*/ 0 h 349"/>
                <a:gd name="T88" fmla="*/ 0 w 839"/>
                <a:gd name="T89" fmla="*/ 0 h 349"/>
                <a:gd name="T90" fmla="*/ 0 w 839"/>
                <a:gd name="T91" fmla="*/ 0 h 349"/>
                <a:gd name="T92" fmla="*/ 0 w 839"/>
                <a:gd name="T93" fmla="*/ 0 h 349"/>
                <a:gd name="T94" fmla="*/ 0 w 839"/>
                <a:gd name="T95" fmla="*/ 0 h 349"/>
                <a:gd name="T96" fmla="*/ 0 w 839"/>
                <a:gd name="T97" fmla="*/ 0 h 349"/>
                <a:gd name="T98" fmla="*/ 0 w 839"/>
                <a:gd name="T99" fmla="*/ 0 h 349"/>
                <a:gd name="T100" fmla="*/ 0 w 839"/>
                <a:gd name="T101" fmla="*/ 0 h 349"/>
                <a:gd name="T102" fmla="*/ 0 w 839"/>
                <a:gd name="T103" fmla="*/ 0 h 349"/>
                <a:gd name="T104" fmla="*/ 0 w 839"/>
                <a:gd name="T105" fmla="*/ 0 h 349"/>
                <a:gd name="T106" fmla="*/ 0 w 839"/>
                <a:gd name="T107" fmla="*/ 0 h 349"/>
                <a:gd name="T108" fmla="*/ 0 w 839"/>
                <a:gd name="T109" fmla="*/ 0 h 349"/>
                <a:gd name="T110" fmla="*/ 0 w 839"/>
                <a:gd name="T111" fmla="*/ 0 h 349"/>
                <a:gd name="T112" fmla="*/ 0 w 839"/>
                <a:gd name="T113" fmla="*/ 0 h 3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39"/>
                <a:gd name="T172" fmla="*/ 0 h 349"/>
                <a:gd name="T173" fmla="*/ 839 w 839"/>
                <a:gd name="T174" fmla="*/ 349 h 3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39" h="349">
                  <a:moveTo>
                    <a:pt x="6" y="66"/>
                  </a:moveTo>
                  <a:lnTo>
                    <a:pt x="49" y="42"/>
                  </a:lnTo>
                  <a:lnTo>
                    <a:pt x="49" y="41"/>
                  </a:lnTo>
                  <a:lnTo>
                    <a:pt x="52" y="36"/>
                  </a:lnTo>
                  <a:lnTo>
                    <a:pt x="55" y="31"/>
                  </a:lnTo>
                  <a:lnTo>
                    <a:pt x="60" y="27"/>
                  </a:lnTo>
                  <a:lnTo>
                    <a:pt x="68" y="23"/>
                  </a:lnTo>
                  <a:lnTo>
                    <a:pt x="78" y="22"/>
                  </a:lnTo>
                  <a:lnTo>
                    <a:pt x="92" y="23"/>
                  </a:lnTo>
                  <a:lnTo>
                    <a:pt x="109" y="30"/>
                  </a:lnTo>
                  <a:lnTo>
                    <a:pt x="111" y="30"/>
                  </a:lnTo>
                  <a:lnTo>
                    <a:pt x="116" y="30"/>
                  </a:lnTo>
                  <a:lnTo>
                    <a:pt x="124" y="30"/>
                  </a:lnTo>
                  <a:lnTo>
                    <a:pt x="133" y="31"/>
                  </a:lnTo>
                  <a:lnTo>
                    <a:pt x="144" y="33"/>
                  </a:lnTo>
                  <a:lnTo>
                    <a:pt x="155" y="36"/>
                  </a:lnTo>
                  <a:lnTo>
                    <a:pt x="164" y="42"/>
                  </a:lnTo>
                  <a:lnTo>
                    <a:pt x="173" y="50"/>
                  </a:lnTo>
                  <a:lnTo>
                    <a:pt x="209" y="85"/>
                  </a:lnTo>
                  <a:lnTo>
                    <a:pt x="213" y="84"/>
                  </a:lnTo>
                  <a:lnTo>
                    <a:pt x="222" y="81"/>
                  </a:lnTo>
                  <a:lnTo>
                    <a:pt x="231" y="73"/>
                  </a:lnTo>
                  <a:lnTo>
                    <a:pt x="237" y="58"/>
                  </a:lnTo>
                  <a:lnTo>
                    <a:pt x="240" y="44"/>
                  </a:lnTo>
                  <a:lnTo>
                    <a:pt x="246" y="39"/>
                  </a:lnTo>
                  <a:lnTo>
                    <a:pt x="254" y="38"/>
                  </a:lnTo>
                  <a:lnTo>
                    <a:pt x="264" y="38"/>
                  </a:lnTo>
                  <a:lnTo>
                    <a:pt x="265" y="36"/>
                  </a:lnTo>
                  <a:lnTo>
                    <a:pt x="270" y="31"/>
                  </a:lnTo>
                  <a:lnTo>
                    <a:pt x="277" y="23"/>
                  </a:lnTo>
                  <a:lnTo>
                    <a:pt x="286" y="15"/>
                  </a:lnTo>
                  <a:lnTo>
                    <a:pt x="296" y="8"/>
                  </a:lnTo>
                  <a:lnTo>
                    <a:pt x="307" y="3"/>
                  </a:lnTo>
                  <a:lnTo>
                    <a:pt x="318" y="0"/>
                  </a:lnTo>
                  <a:lnTo>
                    <a:pt x="329" y="2"/>
                  </a:lnTo>
                  <a:lnTo>
                    <a:pt x="339" y="5"/>
                  </a:lnTo>
                  <a:lnTo>
                    <a:pt x="348" y="8"/>
                  </a:lnTo>
                  <a:lnTo>
                    <a:pt x="357" y="10"/>
                  </a:lnTo>
                  <a:lnTo>
                    <a:pt x="367" y="10"/>
                  </a:lnTo>
                  <a:lnTo>
                    <a:pt x="375" y="10"/>
                  </a:lnTo>
                  <a:lnTo>
                    <a:pt x="383" y="8"/>
                  </a:lnTo>
                  <a:lnTo>
                    <a:pt x="392" y="7"/>
                  </a:lnTo>
                  <a:lnTo>
                    <a:pt x="400" y="6"/>
                  </a:lnTo>
                  <a:lnTo>
                    <a:pt x="410" y="5"/>
                  </a:lnTo>
                  <a:lnTo>
                    <a:pt x="422" y="7"/>
                  </a:lnTo>
                  <a:lnTo>
                    <a:pt x="434" y="11"/>
                  </a:lnTo>
                  <a:lnTo>
                    <a:pt x="447" y="15"/>
                  </a:lnTo>
                  <a:lnTo>
                    <a:pt x="462" y="22"/>
                  </a:lnTo>
                  <a:lnTo>
                    <a:pt x="476" y="30"/>
                  </a:lnTo>
                  <a:lnTo>
                    <a:pt x="491" y="39"/>
                  </a:lnTo>
                  <a:lnTo>
                    <a:pt x="504" y="50"/>
                  </a:lnTo>
                  <a:lnTo>
                    <a:pt x="506" y="51"/>
                  </a:lnTo>
                  <a:lnTo>
                    <a:pt x="508" y="52"/>
                  </a:lnTo>
                  <a:lnTo>
                    <a:pt x="514" y="53"/>
                  </a:lnTo>
                  <a:lnTo>
                    <a:pt x="522" y="56"/>
                  </a:lnTo>
                  <a:lnTo>
                    <a:pt x="532" y="56"/>
                  </a:lnTo>
                  <a:lnTo>
                    <a:pt x="546" y="54"/>
                  </a:lnTo>
                  <a:lnTo>
                    <a:pt x="563" y="51"/>
                  </a:lnTo>
                  <a:lnTo>
                    <a:pt x="584" y="45"/>
                  </a:lnTo>
                  <a:lnTo>
                    <a:pt x="603" y="38"/>
                  </a:lnTo>
                  <a:lnTo>
                    <a:pt x="618" y="31"/>
                  </a:lnTo>
                  <a:lnTo>
                    <a:pt x="629" y="25"/>
                  </a:lnTo>
                  <a:lnTo>
                    <a:pt x="637" y="19"/>
                  </a:lnTo>
                  <a:lnTo>
                    <a:pt x="640" y="13"/>
                  </a:lnTo>
                  <a:lnTo>
                    <a:pt x="642" y="10"/>
                  </a:lnTo>
                  <a:lnTo>
                    <a:pt x="643" y="7"/>
                  </a:lnTo>
                  <a:lnTo>
                    <a:pt x="643" y="6"/>
                  </a:lnTo>
                  <a:lnTo>
                    <a:pt x="646" y="6"/>
                  </a:lnTo>
                  <a:lnTo>
                    <a:pt x="650" y="7"/>
                  </a:lnTo>
                  <a:lnTo>
                    <a:pt x="658" y="8"/>
                  </a:lnTo>
                  <a:lnTo>
                    <a:pt x="669" y="11"/>
                  </a:lnTo>
                  <a:lnTo>
                    <a:pt x="679" y="13"/>
                  </a:lnTo>
                  <a:lnTo>
                    <a:pt x="691" y="18"/>
                  </a:lnTo>
                  <a:lnTo>
                    <a:pt x="701" y="23"/>
                  </a:lnTo>
                  <a:lnTo>
                    <a:pt x="711" y="30"/>
                  </a:lnTo>
                  <a:lnTo>
                    <a:pt x="752" y="45"/>
                  </a:lnTo>
                  <a:lnTo>
                    <a:pt x="740" y="121"/>
                  </a:lnTo>
                  <a:lnTo>
                    <a:pt x="741" y="121"/>
                  </a:lnTo>
                  <a:lnTo>
                    <a:pt x="746" y="121"/>
                  </a:lnTo>
                  <a:lnTo>
                    <a:pt x="753" y="121"/>
                  </a:lnTo>
                  <a:lnTo>
                    <a:pt x="761" y="121"/>
                  </a:lnTo>
                  <a:lnTo>
                    <a:pt x="769" y="121"/>
                  </a:lnTo>
                  <a:lnTo>
                    <a:pt x="778" y="121"/>
                  </a:lnTo>
                  <a:lnTo>
                    <a:pt x="787" y="121"/>
                  </a:lnTo>
                  <a:lnTo>
                    <a:pt x="795" y="121"/>
                  </a:lnTo>
                  <a:lnTo>
                    <a:pt x="803" y="122"/>
                  </a:lnTo>
                  <a:lnTo>
                    <a:pt x="812" y="125"/>
                  </a:lnTo>
                  <a:lnTo>
                    <a:pt x="822" y="129"/>
                  </a:lnTo>
                  <a:lnTo>
                    <a:pt x="830" y="134"/>
                  </a:lnTo>
                  <a:lnTo>
                    <a:pt x="835" y="139"/>
                  </a:lnTo>
                  <a:lnTo>
                    <a:pt x="839" y="145"/>
                  </a:lnTo>
                  <a:lnTo>
                    <a:pt x="839" y="150"/>
                  </a:lnTo>
                  <a:lnTo>
                    <a:pt x="835" y="153"/>
                  </a:lnTo>
                  <a:lnTo>
                    <a:pt x="830" y="157"/>
                  </a:lnTo>
                  <a:lnTo>
                    <a:pt x="823" y="160"/>
                  </a:lnTo>
                  <a:lnTo>
                    <a:pt x="817" y="165"/>
                  </a:lnTo>
                  <a:lnTo>
                    <a:pt x="810" y="168"/>
                  </a:lnTo>
                  <a:lnTo>
                    <a:pt x="803" y="172"/>
                  </a:lnTo>
                  <a:lnTo>
                    <a:pt x="796" y="175"/>
                  </a:lnTo>
                  <a:lnTo>
                    <a:pt x="788" y="176"/>
                  </a:lnTo>
                  <a:lnTo>
                    <a:pt x="779" y="177"/>
                  </a:lnTo>
                  <a:lnTo>
                    <a:pt x="770" y="177"/>
                  </a:lnTo>
                  <a:lnTo>
                    <a:pt x="762" y="180"/>
                  </a:lnTo>
                  <a:lnTo>
                    <a:pt x="754" y="182"/>
                  </a:lnTo>
                  <a:lnTo>
                    <a:pt x="746" y="184"/>
                  </a:lnTo>
                  <a:lnTo>
                    <a:pt x="738" y="189"/>
                  </a:lnTo>
                  <a:lnTo>
                    <a:pt x="731" y="192"/>
                  </a:lnTo>
                  <a:lnTo>
                    <a:pt x="723" y="197"/>
                  </a:lnTo>
                  <a:lnTo>
                    <a:pt x="716" y="202"/>
                  </a:lnTo>
                  <a:lnTo>
                    <a:pt x="716" y="204"/>
                  </a:lnTo>
                  <a:lnTo>
                    <a:pt x="716" y="210"/>
                  </a:lnTo>
                  <a:lnTo>
                    <a:pt x="716" y="219"/>
                  </a:lnTo>
                  <a:lnTo>
                    <a:pt x="714" y="229"/>
                  </a:lnTo>
                  <a:lnTo>
                    <a:pt x="709" y="239"/>
                  </a:lnTo>
                  <a:lnTo>
                    <a:pt x="701" y="250"/>
                  </a:lnTo>
                  <a:lnTo>
                    <a:pt x="689" y="259"/>
                  </a:lnTo>
                  <a:lnTo>
                    <a:pt x="672" y="265"/>
                  </a:lnTo>
                  <a:lnTo>
                    <a:pt x="662" y="267"/>
                  </a:lnTo>
                  <a:lnTo>
                    <a:pt x="649" y="270"/>
                  </a:lnTo>
                  <a:lnTo>
                    <a:pt x="635" y="273"/>
                  </a:lnTo>
                  <a:lnTo>
                    <a:pt x="621" y="276"/>
                  </a:lnTo>
                  <a:lnTo>
                    <a:pt x="606" y="280"/>
                  </a:lnTo>
                  <a:lnTo>
                    <a:pt x="591" y="283"/>
                  </a:lnTo>
                  <a:lnTo>
                    <a:pt x="575" y="287"/>
                  </a:lnTo>
                  <a:lnTo>
                    <a:pt x="558" y="290"/>
                  </a:lnTo>
                  <a:lnTo>
                    <a:pt x="544" y="293"/>
                  </a:lnTo>
                  <a:lnTo>
                    <a:pt x="530" y="297"/>
                  </a:lnTo>
                  <a:lnTo>
                    <a:pt x="516" y="299"/>
                  </a:lnTo>
                  <a:lnTo>
                    <a:pt x="504" y="303"/>
                  </a:lnTo>
                  <a:lnTo>
                    <a:pt x="494" y="305"/>
                  </a:lnTo>
                  <a:lnTo>
                    <a:pt x="486" y="307"/>
                  </a:lnTo>
                  <a:lnTo>
                    <a:pt x="479" y="308"/>
                  </a:lnTo>
                  <a:lnTo>
                    <a:pt x="476" y="310"/>
                  </a:lnTo>
                  <a:lnTo>
                    <a:pt x="470" y="312"/>
                  </a:lnTo>
                  <a:lnTo>
                    <a:pt x="461" y="318"/>
                  </a:lnTo>
                  <a:lnTo>
                    <a:pt x="449" y="324"/>
                  </a:lnTo>
                  <a:lnTo>
                    <a:pt x="437" y="333"/>
                  </a:lnTo>
                  <a:lnTo>
                    <a:pt x="422" y="339"/>
                  </a:lnTo>
                  <a:lnTo>
                    <a:pt x="406" y="345"/>
                  </a:lnTo>
                  <a:lnTo>
                    <a:pt x="388" y="349"/>
                  </a:lnTo>
                  <a:lnTo>
                    <a:pt x="372" y="349"/>
                  </a:lnTo>
                  <a:lnTo>
                    <a:pt x="358" y="346"/>
                  </a:lnTo>
                  <a:lnTo>
                    <a:pt x="347" y="342"/>
                  </a:lnTo>
                  <a:lnTo>
                    <a:pt x="338" y="336"/>
                  </a:lnTo>
                  <a:lnTo>
                    <a:pt x="331" y="330"/>
                  </a:lnTo>
                  <a:lnTo>
                    <a:pt x="323" y="326"/>
                  </a:lnTo>
                  <a:lnTo>
                    <a:pt x="314" y="321"/>
                  </a:lnTo>
                  <a:lnTo>
                    <a:pt x="302" y="320"/>
                  </a:lnTo>
                  <a:lnTo>
                    <a:pt x="288" y="321"/>
                  </a:lnTo>
                  <a:lnTo>
                    <a:pt x="270" y="324"/>
                  </a:lnTo>
                  <a:lnTo>
                    <a:pt x="248" y="327"/>
                  </a:lnTo>
                  <a:lnTo>
                    <a:pt x="224" y="328"/>
                  </a:lnTo>
                  <a:lnTo>
                    <a:pt x="201" y="327"/>
                  </a:lnTo>
                  <a:lnTo>
                    <a:pt x="180" y="324"/>
                  </a:lnTo>
                  <a:lnTo>
                    <a:pt x="164" y="319"/>
                  </a:lnTo>
                  <a:lnTo>
                    <a:pt x="155" y="310"/>
                  </a:lnTo>
                  <a:lnTo>
                    <a:pt x="153" y="297"/>
                  </a:lnTo>
                  <a:lnTo>
                    <a:pt x="153" y="293"/>
                  </a:lnTo>
                  <a:lnTo>
                    <a:pt x="152" y="284"/>
                  </a:lnTo>
                  <a:lnTo>
                    <a:pt x="149" y="270"/>
                  </a:lnTo>
                  <a:lnTo>
                    <a:pt x="146" y="256"/>
                  </a:lnTo>
                  <a:lnTo>
                    <a:pt x="140" y="238"/>
                  </a:lnTo>
                  <a:lnTo>
                    <a:pt x="133" y="223"/>
                  </a:lnTo>
                  <a:lnTo>
                    <a:pt x="123" y="211"/>
                  </a:lnTo>
                  <a:lnTo>
                    <a:pt x="109" y="202"/>
                  </a:lnTo>
                  <a:lnTo>
                    <a:pt x="92" y="195"/>
                  </a:lnTo>
                  <a:lnTo>
                    <a:pt x="72" y="184"/>
                  </a:lnTo>
                  <a:lnTo>
                    <a:pt x="52" y="173"/>
                  </a:lnTo>
                  <a:lnTo>
                    <a:pt x="32" y="158"/>
                  </a:lnTo>
                  <a:lnTo>
                    <a:pt x="15" y="139"/>
                  </a:lnTo>
                  <a:lnTo>
                    <a:pt x="4" y="119"/>
                  </a:lnTo>
                  <a:lnTo>
                    <a:pt x="0" y="94"/>
                  </a:lnTo>
                  <a:lnTo>
                    <a:pt x="6" y="6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009" name="Freeform 213"/>
            <p:cNvSpPr>
              <a:spLocks/>
            </p:cNvSpPr>
            <p:nvPr/>
          </p:nvSpPr>
          <p:spPr bwMode="auto">
            <a:xfrm>
              <a:off x="3901" y="2055"/>
              <a:ext cx="372" cy="174"/>
            </a:xfrm>
            <a:custGeom>
              <a:avLst/>
              <a:gdLst>
                <a:gd name="T0" fmla="*/ 0 w 839"/>
                <a:gd name="T1" fmla="*/ 0 h 349"/>
                <a:gd name="T2" fmla="*/ 0 w 839"/>
                <a:gd name="T3" fmla="*/ 0 h 349"/>
                <a:gd name="T4" fmla="*/ 0 w 839"/>
                <a:gd name="T5" fmla="*/ 0 h 349"/>
                <a:gd name="T6" fmla="*/ 0 w 839"/>
                <a:gd name="T7" fmla="*/ 0 h 349"/>
                <a:gd name="T8" fmla="*/ 0 w 839"/>
                <a:gd name="T9" fmla="*/ 0 h 349"/>
                <a:gd name="T10" fmla="*/ 0 w 839"/>
                <a:gd name="T11" fmla="*/ 0 h 349"/>
                <a:gd name="T12" fmla="*/ 0 w 839"/>
                <a:gd name="T13" fmla="*/ 0 h 349"/>
                <a:gd name="T14" fmla="*/ 0 w 839"/>
                <a:gd name="T15" fmla="*/ 0 h 349"/>
                <a:gd name="T16" fmla="*/ 0 w 839"/>
                <a:gd name="T17" fmla="*/ 0 h 349"/>
                <a:gd name="T18" fmla="*/ 0 w 839"/>
                <a:gd name="T19" fmla="*/ 0 h 349"/>
                <a:gd name="T20" fmla="*/ 0 w 839"/>
                <a:gd name="T21" fmla="*/ 0 h 349"/>
                <a:gd name="T22" fmla="*/ 0 w 839"/>
                <a:gd name="T23" fmla="*/ 0 h 349"/>
                <a:gd name="T24" fmla="*/ 0 w 839"/>
                <a:gd name="T25" fmla="*/ 0 h 349"/>
                <a:gd name="T26" fmla="*/ 0 w 839"/>
                <a:gd name="T27" fmla="*/ 0 h 349"/>
                <a:gd name="T28" fmla="*/ 0 w 839"/>
                <a:gd name="T29" fmla="*/ 0 h 349"/>
                <a:gd name="T30" fmla="*/ 0 w 839"/>
                <a:gd name="T31" fmla="*/ 0 h 349"/>
                <a:gd name="T32" fmla="*/ 0 w 839"/>
                <a:gd name="T33" fmla="*/ 0 h 349"/>
                <a:gd name="T34" fmla="*/ 0 w 839"/>
                <a:gd name="T35" fmla="*/ 0 h 349"/>
                <a:gd name="T36" fmla="*/ 0 w 839"/>
                <a:gd name="T37" fmla="*/ 0 h 349"/>
                <a:gd name="T38" fmla="*/ 0 w 839"/>
                <a:gd name="T39" fmla="*/ 0 h 349"/>
                <a:gd name="T40" fmla="*/ 0 w 839"/>
                <a:gd name="T41" fmla="*/ 0 h 349"/>
                <a:gd name="T42" fmla="*/ 0 w 839"/>
                <a:gd name="T43" fmla="*/ 0 h 349"/>
                <a:gd name="T44" fmla="*/ 0 w 839"/>
                <a:gd name="T45" fmla="*/ 0 h 349"/>
                <a:gd name="T46" fmla="*/ 0 w 839"/>
                <a:gd name="T47" fmla="*/ 0 h 349"/>
                <a:gd name="T48" fmla="*/ 0 w 839"/>
                <a:gd name="T49" fmla="*/ 0 h 349"/>
                <a:gd name="T50" fmla="*/ 0 w 839"/>
                <a:gd name="T51" fmla="*/ 0 h 349"/>
                <a:gd name="T52" fmla="*/ 0 w 839"/>
                <a:gd name="T53" fmla="*/ 0 h 349"/>
                <a:gd name="T54" fmla="*/ 0 w 839"/>
                <a:gd name="T55" fmla="*/ 0 h 349"/>
                <a:gd name="T56" fmla="*/ 0 w 839"/>
                <a:gd name="T57" fmla="*/ 0 h 349"/>
                <a:gd name="T58" fmla="*/ 0 w 839"/>
                <a:gd name="T59" fmla="*/ 0 h 349"/>
                <a:gd name="T60" fmla="*/ 0 w 839"/>
                <a:gd name="T61" fmla="*/ 0 h 349"/>
                <a:gd name="T62" fmla="*/ 0 w 839"/>
                <a:gd name="T63" fmla="*/ 0 h 349"/>
                <a:gd name="T64" fmla="*/ 0 w 839"/>
                <a:gd name="T65" fmla="*/ 0 h 349"/>
                <a:gd name="T66" fmla="*/ 0 w 839"/>
                <a:gd name="T67" fmla="*/ 0 h 349"/>
                <a:gd name="T68" fmla="*/ 0 w 839"/>
                <a:gd name="T69" fmla="*/ 0 h 349"/>
                <a:gd name="T70" fmla="*/ 0 w 839"/>
                <a:gd name="T71" fmla="*/ 0 h 349"/>
                <a:gd name="T72" fmla="*/ 0 w 839"/>
                <a:gd name="T73" fmla="*/ 0 h 349"/>
                <a:gd name="T74" fmla="*/ 0 w 839"/>
                <a:gd name="T75" fmla="*/ 0 h 349"/>
                <a:gd name="T76" fmla="*/ 0 w 839"/>
                <a:gd name="T77" fmla="*/ 0 h 349"/>
                <a:gd name="T78" fmla="*/ 0 w 839"/>
                <a:gd name="T79" fmla="*/ 0 h 349"/>
                <a:gd name="T80" fmla="*/ 0 w 839"/>
                <a:gd name="T81" fmla="*/ 0 h 349"/>
                <a:gd name="T82" fmla="*/ 0 w 839"/>
                <a:gd name="T83" fmla="*/ 0 h 349"/>
                <a:gd name="T84" fmla="*/ 0 w 839"/>
                <a:gd name="T85" fmla="*/ 0 h 349"/>
                <a:gd name="T86" fmla="*/ 0 w 839"/>
                <a:gd name="T87" fmla="*/ 0 h 349"/>
                <a:gd name="T88" fmla="*/ 0 w 839"/>
                <a:gd name="T89" fmla="*/ 0 h 349"/>
                <a:gd name="T90" fmla="*/ 0 w 839"/>
                <a:gd name="T91" fmla="*/ 0 h 349"/>
                <a:gd name="T92" fmla="*/ 0 w 839"/>
                <a:gd name="T93" fmla="*/ 0 h 349"/>
                <a:gd name="T94" fmla="*/ 0 w 839"/>
                <a:gd name="T95" fmla="*/ 0 h 34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39"/>
                <a:gd name="T145" fmla="*/ 0 h 349"/>
                <a:gd name="T146" fmla="*/ 839 w 839"/>
                <a:gd name="T147" fmla="*/ 349 h 34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39" h="349">
                  <a:moveTo>
                    <a:pt x="6" y="66"/>
                  </a:moveTo>
                  <a:lnTo>
                    <a:pt x="49" y="42"/>
                  </a:lnTo>
                  <a:lnTo>
                    <a:pt x="49" y="41"/>
                  </a:lnTo>
                  <a:lnTo>
                    <a:pt x="52" y="36"/>
                  </a:lnTo>
                  <a:lnTo>
                    <a:pt x="55" y="31"/>
                  </a:lnTo>
                  <a:lnTo>
                    <a:pt x="60" y="27"/>
                  </a:lnTo>
                  <a:lnTo>
                    <a:pt x="68" y="23"/>
                  </a:lnTo>
                  <a:lnTo>
                    <a:pt x="78" y="22"/>
                  </a:lnTo>
                  <a:lnTo>
                    <a:pt x="92" y="23"/>
                  </a:lnTo>
                  <a:lnTo>
                    <a:pt x="109" y="30"/>
                  </a:lnTo>
                  <a:lnTo>
                    <a:pt x="111" y="30"/>
                  </a:lnTo>
                  <a:lnTo>
                    <a:pt x="116" y="30"/>
                  </a:lnTo>
                  <a:lnTo>
                    <a:pt x="124" y="30"/>
                  </a:lnTo>
                  <a:lnTo>
                    <a:pt x="133" y="31"/>
                  </a:lnTo>
                  <a:lnTo>
                    <a:pt x="144" y="33"/>
                  </a:lnTo>
                  <a:lnTo>
                    <a:pt x="155" y="36"/>
                  </a:lnTo>
                  <a:lnTo>
                    <a:pt x="164" y="42"/>
                  </a:lnTo>
                  <a:lnTo>
                    <a:pt x="173" y="50"/>
                  </a:lnTo>
                  <a:lnTo>
                    <a:pt x="209" y="85"/>
                  </a:lnTo>
                  <a:lnTo>
                    <a:pt x="213" y="84"/>
                  </a:lnTo>
                  <a:lnTo>
                    <a:pt x="222" y="81"/>
                  </a:lnTo>
                  <a:lnTo>
                    <a:pt x="231" y="73"/>
                  </a:lnTo>
                  <a:lnTo>
                    <a:pt x="237" y="58"/>
                  </a:lnTo>
                  <a:lnTo>
                    <a:pt x="240" y="44"/>
                  </a:lnTo>
                  <a:lnTo>
                    <a:pt x="246" y="39"/>
                  </a:lnTo>
                  <a:lnTo>
                    <a:pt x="254" y="38"/>
                  </a:lnTo>
                  <a:lnTo>
                    <a:pt x="264" y="38"/>
                  </a:lnTo>
                  <a:lnTo>
                    <a:pt x="265" y="36"/>
                  </a:lnTo>
                  <a:lnTo>
                    <a:pt x="270" y="31"/>
                  </a:lnTo>
                  <a:lnTo>
                    <a:pt x="277" y="23"/>
                  </a:lnTo>
                  <a:lnTo>
                    <a:pt x="286" y="15"/>
                  </a:lnTo>
                  <a:lnTo>
                    <a:pt x="296" y="8"/>
                  </a:lnTo>
                  <a:lnTo>
                    <a:pt x="307" y="3"/>
                  </a:lnTo>
                  <a:lnTo>
                    <a:pt x="318" y="0"/>
                  </a:lnTo>
                  <a:lnTo>
                    <a:pt x="329" y="2"/>
                  </a:lnTo>
                  <a:lnTo>
                    <a:pt x="339" y="5"/>
                  </a:lnTo>
                  <a:lnTo>
                    <a:pt x="348" y="8"/>
                  </a:lnTo>
                  <a:lnTo>
                    <a:pt x="357" y="10"/>
                  </a:lnTo>
                  <a:lnTo>
                    <a:pt x="367" y="10"/>
                  </a:lnTo>
                  <a:lnTo>
                    <a:pt x="375" y="10"/>
                  </a:lnTo>
                  <a:lnTo>
                    <a:pt x="383" y="8"/>
                  </a:lnTo>
                  <a:lnTo>
                    <a:pt x="392" y="7"/>
                  </a:lnTo>
                  <a:lnTo>
                    <a:pt x="400" y="6"/>
                  </a:lnTo>
                  <a:lnTo>
                    <a:pt x="410" y="5"/>
                  </a:lnTo>
                  <a:lnTo>
                    <a:pt x="422" y="7"/>
                  </a:lnTo>
                  <a:lnTo>
                    <a:pt x="434" y="11"/>
                  </a:lnTo>
                  <a:lnTo>
                    <a:pt x="447" y="15"/>
                  </a:lnTo>
                  <a:lnTo>
                    <a:pt x="462" y="22"/>
                  </a:lnTo>
                  <a:lnTo>
                    <a:pt x="476" y="30"/>
                  </a:lnTo>
                  <a:lnTo>
                    <a:pt x="491" y="39"/>
                  </a:lnTo>
                  <a:lnTo>
                    <a:pt x="504" y="50"/>
                  </a:lnTo>
                  <a:lnTo>
                    <a:pt x="506" y="51"/>
                  </a:lnTo>
                  <a:lnTo>
                    <a:pt x="508" y="52"/>
                  </a:lnTo>
                  <a:lnTo>
                    <a:pt x="514" y="53"/>
                  </a:lnTo>
                  <a:lnTo>
                    <a:pt x="522" y="56"/>
                  </a:lnTo>
                  <a:lnTo>
                    <a:pt x="532" y="56"/>
                  </a:lnTo>
                  <a:lnTo>
                    <a:pt x="546" y="54"/>
                  </a:lnTo>
                  <a:lnTo>
                    <a:pt x="563" y="51"/>
                  </a:lnTo>
                  <a:lnTo>
                    <a:pt x="584" y="45"/>
                  </a:lnTo>
                  <a:lnTo>
                    <a:pt x="603" y="38"/>
                  </a:lnTo>
                  <a:lnTo>
                    <a:pt x="618" y="31"/>
                  </a:lnTo>
                  <a:lnTo>
                    <a:pt x="629" y="25"/>
                  </a:lnTo>
                  <a:lnTo>
                    <a:pt x="637" y="19"/>
                  </a:lnTo>
                  <a:lnTo>
                    <a:pt x="640" y="13"/>
                  </a:lnTo>
                  <a:lnTo>
                    <a:pt x="642" y="10"/>
                  </a:lnTo>
                  <a:lnTo>
                    <a:pt x="643" y="7"/>
                  </a:lnTo>
                  <a:lnTo>
                    <a:pt x="643" y="6"/>
                  </a:lnTo>
                  <a:lnTo>
                    <a:pt x="646" y="6"/>
                  </a:lnTo>
                  <a:lnTo>
                    <a:pt x="650" y="7"/>
                  </a:lnTo>
                  <a:lnTo>
                    <a:pt x="658" y="8"/>
                  </a:lnTo>
                  <a:lnTo>
                    <a:pt x="669" y="11"/>
                  </a:lnTo>
                  <a:lnTo>
                    <a:pt x="679" y="13"/>
                  </a:lnTo>
                  <a:lnTo>
                    <a:pt x="691" y="18"/>
                  </a:lnTo>
                  <a:lnTo>
                    <a:pt x="701" y="23"/>
                  </a:lnTo>
                  <a:lnTo>
                    <a:pt x="711" y="30"/>
                  </a:lnTo>
                  <a:lnTo>
                    <a:pt x="752" y="45"/>
                  </a:lnTo>
                  <a:lnTo>
                    <a:pt x="740" y="121"/>
                  </a:lnTo>
                  <a:lnTo>
                    <a:pt x="741" y="121"/>
                  </a:lnTo>
                  <a:lnTo>
                    <a:pt x="746" y="121"/>
                  </a:lnTo>
                  <a:lnTo>
                    <a:pt x="753" y="121"/>
                  </a:lnTo>
                  <a:lnTo>
                    <a:pt x="761" y="121"/>
                  </a:lnTo>
                  <a:lnTo>
                    <a:pt x="769" y="121"/>
                  </a:lnTo>
                  <a:lnTo>
                    <a:pt x="778" y="121"/>
                  </a:lnTo>
                  <a:lnTo>
                    <a:pt x="787" y="121"/>
                  </a:lnTo>
                  <a:lnTo>
                    <a:pt x="795" y="121"/>
                  </a:lnTo>
                  <a:lnTo>
                    <a:pt x="803" y="122"/>
                  </a:lnTo>
                  <a:lnTo>
                    <a:pt x="812" y="125"/>
                  </a:lnTo>
                  <a:lnTo>
                    <a:pt x="822" y="129"/>
                  </a:lnTo>
                  <a:lnTo>
                    <a:pt x="830" y="134"/>
                  </a:lnTo>
                  <a:lnTo>
                    <a:pt x="835" y="139"/>
                  </a:lnTo>
                  <a:lnTo>
                    <a:pt x="839" y="145"/>
                  </a:lnTo>
                  <a:lnTo>
                    <a:pt x="839" y="150"/>
                  </a:lnTo>
                  <a:lnTo>
                    <a:pt x="835" y="153"/>
                  </a:lnTo>
                  <a:lnTo>
                    <a:pt x="830" y="157"/>
                  </a:lnTo>
                  <a:lnTo>
                    <a:pt x="823" y="160"/>
                  </a:lnTo>
                  <a:lnTo>
                    <a:pt x="817" y="165"/>
                  </a:lnTo>
                  <a:lnTo>
                    <a:pt x="810" y="168"/>
                  </a:lnTo>
                  <a:lnTo>
                    <a:pt x="803" y="172"/>
                  </a:lnTo>
                  <a:lnTo>
                    <a:pt x="796" y="175"/>
                  </a:lnTo>
                  <a:lnTo>
                    <a:pt x="788" y="176"/>
                  </a:lnTo>
                  <a:lnTo>
                    <a:pt x="779" y="177"/>
                  </a:lnTo>
                  <a:lnTo>
                    <a:pt x="770" y="177"/>
                  </a:lnTo>
                  <a:lnTo>
                    <a:pt x="762" y="180"/>
                  </a:lnTo>
                  <a:lnTo>
                    <a:pt x="754" y="182"/>
                  </a:lnTo>
                  <a:lnTo>
                    <a:pt x="746" y="184"/>
                  </a:lnTo>
                  <a:lnTo>
                    <a:pt x="738" y="189"/>
                  </a:lnTo>
                  <a:lnTo>
                    <a:pt x="731" y="192"/>
                  </a:lnTo>
                  <a:lnTo>
                    <a:pt x="723" y="197"/>
                  </a:lnTo>
                  <a:lnTo>
                    <a:pt x="716" y="202"/>
                  </a:lnTo>
                  <a:lnTo>
                    <a:pt x="716" y="204"/>
                  </a:lnTo>
                  <a:lnTo>
                    <a:pt x="716" y="210"/>
                  </a:lnTo>
                  <a:lnTo>
                    <a:pt x="716" y="219"/>
                  </a:lnTo>
                  <a:lnTo>
                    <a:pt x="714" y="229"/>
                  </a:lnTo>
                  <a:lnTo>
                    <a:pt x="709" y="239"/>
                  </a:lnTo>
                  <a:lnTo>
                    <a:pt x="701" y="250"/>
                  </a:lnTo>
                  <a:lnTo>
                    <a:pt x="689" y="259"/>
                  </a:lnTo>
                  <a:lnTo>
                    <a:pt x="672" y="265"/>
                  </a:lnTo>
                  <a:lnTo>
                    <a:pt x="662" y="267"/>
                  </a:lnTo>
                  <a:lnTo>
                    <a:pt x="649" y="270"/>
                  </a:lnTo>
                  <a:lnTo>
                    <a:pt x="635" y="273"/>
                  </a:lnTo>
                  <a:lnTo>
                    <a:pt x="621" y="276"/>
                  </a:lnTo>
                  <a:lnTo>
                    <a:pt x="606" y="280"/>
                  </a:lnTo>
                  <a:lnTo>
                    <a:pt x="591" y="283"/>
                  </a:lnTo>
                  <a:lnTo>
                    <a:pt x="575" y="287"/>
                  </a:lnTo>
                  <a:lnTo>
                    <a:pt x="558" y="290"/>
                  </a:lnTo>
                  <a:lnTo>
                    <a:pt x="544" y="293"/>
                  </a:lnTo>
                  <a:lnTo>
                    <a:pt x="530" y="297"/>
                  </a:lnTo>
                  <a:lnTo>
                    <a:pt x="516" y="299"/>
                  </a:lnTo>
                  <a:lnTo>
                    <a:pt x="504" y="303"/>
                  </a:lnTo>
                  <a:lnTo>
                    <a:pt x="494" y="305"/>
                  </a:lnTo>
                  <a:lnTo>
                    <a:pt x="486" y="307"/>
                  </a:lnTo>
                  <a:lnTo>
                    <a:pt x="479" y="308"/>
                  </a:lnTo>
                  <a:lnTo>
                    <a:pt x="476" y="310"/>
                  </a:lnTo>
                  <a:lnTo>
                    <a:pt x="470" y="312"/>
                  </a:lnTo>
                  <a:lnTo>
                    <a:pt x="461" y="318"/>
                  </a:lnTo>
                  <a:lnTo>
                    <a:pt x="449" y="324"/>
                  </a:lnTo>
                  <a:lnTo>
                    <a:pt x="437" y="333"/>
                  </a:lnTo>
                  <a:lnTo>
                    <a:pt x="422" y="339"/>
                  </a:lnTo>
                  <a:lnTo>
                    <a:pt x="406" y="345"/>
                  </a:lnTo>
                  <a:lnTo>
                    <a:pt x="388" y="349"/>
                  </a:lnTo>
                  <a:lnTo>
                    <a:pt x="372" y="349"/>
                  </a:lnTo>
                  <a:lnTo>
                    <a:pt x="358" y="346"/>
                  </a:lnTo>
                  <a:lnTo>
                    <a:pt x="347" y="342"/>
                  </a:lnTo>
                  <a:lnTo>
                    <a:pt x="338" y="336"/>
                  </a:lnTo>
                  <a:lnTo>
                    <a:pt x="331" y="330"/>
                  </a:lnTo>
                  <a:lnTo>
                    <a:pt x="323" y="326"/>
                  </a:lnTo>
                  <a:lnTo>
                    <a:pt x="314" y="321"/>
                  </a:lnTo>
                  <a:lnTo>
                    <a:pt x="302" y="320"/>
                  </a:lnTo>
                  <a:lnTo>
                    <a:pt x="288" y="321"/>
                  </a:lnTo>
                  <a:lnTo>
                    <a:pt x="270" y="324"/>
                  </a:lnTo>
                  <a:lnTo>
                    <a:pt x="248" y="327"/>
                  </a:lnTo>
                  <a:lnTo>
                    <a:pt x="224" y="328"/>
                  </a:lnTo>
                  <a:lnTo>
                    <a:pt x="201" y="327"/>
                  </a:lnTo>
                  <a:lnTo>
                    <a:pt x="180" y="324"/>
                  </a:lnTo>
                  <a:lnTo>
                    <a:pt x="164" y="319"/>
                  </a:lnTo>
                  <a:lnTo>
                    <a:pt x="155" y="310"/>
                  </a:lnTo>
                  <a:lnTo>
                    <a:pt x="153" y="297"/>
                  </a:lnTo>
                  <a:lnTo>
                    <a:pt x="153" y="293"/>
                  </a:lnTo>
                  <a:lnTo>
                    <a:pt x="152" y="284"/>
                  </a:lnTo>
                  <a:lnTo>
                    <a:pt x="149" y="270"/>
                  </a:lnTo>
                  <a:lnTo>
                    <a:pt x="146" y="256"/>
                  </a:lnTo>
                  <a:lnTo>
                    <a:pt x="140" y="238"/>
                  </a:lnTo>
                  <a:lnTo>
                    <a:pt x="133" y="223"/>
                  </a:lnTo>
                  <a:lnTo>
                    <a:pt x="123" y="211"/>
                  </a:lnTo>
                  <a:lnTo>
                    <a:pt x="109" y="202"/>
                  </a:lnTo>
                  <a:lnTo>
                    <a:pt x="92" y="195"/>
                  </a:lnTo>
                  <a:lnTo>
                    <a:pt x="72" y="184"/>
                  </a:lnTo>
                  <a:lnTo>
                    <a:pt x="52" y="173"/>
                  </a:lnTo>
                  <a:lnTo>
                    <a:pt x="32" y="158"/>
                  </a:lnTo>
                  <a:lnTo>
                    <a:pt x="15" y="139"/>
                  </a:lnTo>
                  <a:lnTo>
                    <a:pt x="4" y="119"/>
                  </a:lnTo>
                  <a:lnTo>
                    <a:pt x="0" y="94"/>
                  </a:lnTo>
                  <a:lnTo>
                    <a:pt x="6" y="66"/>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010" name="Freeform 214"/>
            <p:cNvSpPr>
              <a:spLocks/>
            </p:cNvSpPr>
            <p:nvPr/>
          </p:nvSpPr>
          <p:spPr bwMode="auto">
            <a:xfrm>
              <a:off x="3729" y="2002"/>
              <a:ext cx="702" cy="573"/>
            </a:xfrm>
            <a:custGeom>
              <a:avLst/>
              <a:gdLst>
                <a:gd name="T0" fmla="*/ 78 w 790"/>
                <a:gd name="T1" fmla="*/ 159 h 573"/>
                <a:gd name="T2" fmla="*/ 87 w 790"/>
                <a:gd name="T3" fmla="*/ 215 h 573"/>
                <a:gd name="T4" fmla="*/ 111 w 790"/>
                <a:gd name="T5" fmla="*/ 222 h 573"/>
                <a:gd name="T6" fmla="*/ 132 w 790"/>
                <a:gd name="T7" fmla="*/ 210 h 573"/>
                <a:gd name="T8" fmla="*/ 148 w 790"/>
                <a:gd name="T9" fmla="*/ 197 h 573"/>
                <a:gd name="T10" fmla="*/ 168 w 790"/>
                <a:gd name="T11" fmla="*/ 174 h 573"/>
                <a:gd name="T12" fmla="*/ 175 w 790"/>
                <a:gd name="T13" fmla="*/ 145 h 573"/>
                <a:gd name="T14" fmla="*/ 187 w 790"/>
                <a:gd name="T15" fmla="*/ 130 h 573"/>
                <a:gd name="T16" fmla="*/ 172 w 790"/>
                <a:gd name="T17" fmla="*/ 114 h 573"/>
                <a:gd name="T18" fmla="*/ 187 w 790"/>
                <a:gd name="T19" fmla="*/ 2 h 573"/>
                <a:gd name="T20" fmla="*/ 204 w 790"/>
                <a:gd name="T21" fmla="*/ 23 h 573"/>
                <a:gd name="T22" fmla="*/ 211 w 790"/>
                <a:gd name="T23" fmla="*/ 64 h 573"/>
                <a:gd name="T24" fmla="*/ 222 w 790"/>
                <a:gd name="T25" fmla="*/ 93 h 573"/>
                <a:gd name="T26" fmla="*/ 232 w 790"/>
                <a:gd name="T27" fmla="*/ 109 h 573"/>
                <a:gd name="T28" fmla="*/ 243 w 790"/>
                <a:gd name="T29" fmla="*/ 79 h 573"/>
                <a:gd name="T30" fmla="*/ 237 w 790"/>
                <a:gd name="T31" fmla="*/ 120 h 573"/>
                <a:gd name="T32" fmla="*/ 215 w 790"/>
                <a:gd name="T33" fmla="*/ 209 h 573"/>
                <a:gd name="T34" fmla="*/ 202 w 790"/>
                <a:gd name="T35" fmla="*/ 217 h 573"/>
                <a:gd name="T36" fmla="*/ 197 w 790"/>
                <a:gd name="T37" fmla="*/ 226 h 573"/>
                <a:gd name="T38" fmla="*/ 193 w 790"/>
                <a:gd name="T39" fmla="*/ 240 h 573"/>
                <a:gd name="T40" fmla="*/ 187 w 790"/>
                <a:gd name="T41" fmla="*/ 276 h 573"/>
                <a:gd name="T42" fmla="*/ 183 w 790"/>
                <a:gd name="T43" fmla="*/ 252 h 573"/>
                <a:gd name="T44" fmla="*/ 172 w 790"/>
                <a:gd name="T45" fmla="*/ 265 h 573"/>
                <a:gd name="T46" fmla="*/ 172 w 790"/>
                <a:gd name="T47" fmla="*/ 284 h 573"/>
                <a:gd name="T48" fmla="*/ 182 w 790"/>
                <a:gd name="T49" fmla="*/ 292 h 573"/>
                <a:gd name="T50" fmla="*/ 191 w 790"/>
                <a:gd name="T51" fmla="*/ 302 h 573"/>
                <a:gd name="T52" fmla="*/ 181 w 790"/>
                <a:gd name="T53" fmla="*/ 316 h 573"/>
                <a:gd name="T54" fmla="*/ 180 w 790"/>
                <a:gd name="T55" fmla="*/ 345 h 573"/>
                <a:gd name="T56" fmla="*/ 187 w 790"/>
                <a:gd name="T57" fmla="*/ 395 h 573"/>
                <a:gd name="T58" fmla="*/ 187 w 790"/>
                <a:gd name="T59" fmla="*/ 433 h 573"/>
                <a:gd name="T60" fmla="*/ 165 w 790"/>
                <a:gd name="T61" fmla="*/ 520 h 573"/>
                <a:gd name="T62" fmla="*/ 148 w 790"/>
                <a:gd name="T63" fmla="*/ 533 h 573"/>
                <a:gd name="T64" fmla="*/ 144 w 790"/>
                <a:gd name="T65" fmla="*/ 562 h 573"/>
                <a:gd name="T66" fmla="*/ 139 w 790"/>
                <a:gd name="T67" fmla="*/ 556 h 573"/>
                <a:gd name="T68" fmla="*/ 136 w 790"/>
                <a:gd name="T69" fmla="*/ 532 h 573"/>
                <a:gd name="T70" fmla="*/ 124 w 790"/>
                <a:gd name="T71" fmla="*/ 516 h 573"/>
                <a:gd name="T72" fmla="*/ 113 w 790"/>
                <a:gd name="T73" fmla="*/ 515 h 573"/>
                <a:gd name="T74" fmla="*/ 110 w 790"/>
                <a:gd name="T75" fmla="*/ 530 h 573"/>
                <a:gd name="T76" fmla="*/ 105 w 790"/>
                <a:gd name="T77" fmla="*/ 545 h 573"/>
                <a:gd name="T78" fmla="*/ 98 w 790"/>
                <a:gd name="T79" fmla="*/ 529 h 573"/>
                <a:gd name="T80" fmla="*/ 96 w 790"/>
                <a:gd name="T81" fmla="*/ 491 h 573"/>
                <a:gd name="T82" fmla="*/ 94 w 790"/>
                <a:gd name="T83" fmla="*/ 454 h 573"/>
                <a:gd name="T84" fmla="*/ 75 w 790"/>
                <a:gd name="T85" fmla="*/ 441 h 573"/>
                <a:gd name="T86" fmla="*/ 60 w 790"/>
                <a:gd name="T87" fmla="*/ 446 h 573"/>
                <a:gd name="T88" fmla="*/ 56 w 790"/>
                <a:gd name="T89" fmla="*/ 448 h 573"/>
                <a:gd name="T90" fmla="*/ 28 w 790"/>
                <a:gd name="T91" fmla="*/ 381 h 573"/>
                <a:gd name="T92" fmla="*/ 27 w 790"/>
                <a:gd name="T93" fmla="*/ 340 h 573"/>
                <a:gd name="T94" fmla="*/ 18 w 790"/>
                <a:gd name="T95" fmla="*/ 329 h 573"/>
                <a:gd name="T96" fmla="*/ 6 w 790"/>
                <a:gd name="T97" fmla="*/ 302 h 573"/>
                <a:gd name="T98" fmla="*/ 2 w 790"/>
                <a:gd name="T99" fmla="*/ 278 h 573"/>
                <a:gd name="T100" fmla="*/ 10 w 790"/>
                <a:gd name="T101" fmla="*/ 253 h 573"/>
                <a:gd name="T102" fmla="*/ 22 w 790"/>
                <a:gd name="T103" fmla="*/ 236 h 573"/>
                <a:gd name="T104" fmla="*/ 22 w 790"/>
                <a:gd name="T105" fmla="*/ 191 h 573"/>
                <a:gd name="T106" fmla="*/ 28 w 790"/>
                <a:gd name="T107" fmla="*/ 172 h 573"/>
                <a:gd name="T108" fmla="*/ 36 w 790"/>
                <a:gd name="T109" fmla="*/ 151 h 573"/>
                <a:gd name="T110" fmla="*/ 42 w 790"/>
                <a:gd name="T111" fmla="*/ 130 h 573"/>
                <a:gd name="T112" fmla="*/ 52 w 790"/>
                <a:gd name="T113" fmla="*/ 101 h 573"/>
                <a:gd name="T114" fmla="*/ 68 w 790"/>
                <a:gd name="T115" fmla="*/ 74 h 57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90"/>
                <a:gd name="T175" fmla="*/ 0 h 573"/>
                <a:gd name="T176" fmla="*/ 790 w 790"/>
                <a:gd name="T177" fmla="*/ 573 h 57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90" h="573">
                  <a:moveTo>
                    <a:pt x="195" y="86"/>
                  </a:moveTo>
                  <a:lnTo>
                    <a:pt x="193" y="101"/>
                  </a:lnTo>
                  <a:lnTo>
                    <a:pt x="194" y="113"/>
                  </a:lnTo>
                  <a:lnTo>
                    <a:pt x="201" y="123"/>
                  </a:lnTo>
                  <a:lnTo>
                    <a:pt x="209" y="132"/>
                  </a:lnTo>
                  <a:lnTo>
                    <a:pt x="219" y="140"/>
                  </a:lnTo>
                  <a:lnTo>
                    <a:pt x="229" y="145"/>
                  </a:lnTo>
                  <a:lnTo>
                    <a:pt x="239" y="151"/>
                  </a:lnTo>
                  <a:lnTo>
                    <a:pt x="248" y="154"/>
                  </a:lnTo>
                  <a:lnTo>
                    <a:pt x="255" y="159"/>
                  </a:lnTo>
                  <a:lnTo>
                    <a:pt x="260" y="165"/>
                  </a:lnTo>
                  <a:lnTo>
                    <a:pt x="263" y="173"/>
                  </a:lnTo>
                  <a:lnTo>
                    <a:pt x="266" y="181"/>
                  </a:lnTo>
                  <a:lnTo>
                    <a:pt x="268" y="189"/>
                  </a:lnTo>
                  <a:lnTo>
                    <a:pt x="269" y="196"/>
                  </a:lnTo>
                  <a:lnTo>
                    <a:pt x="270" y="201"/>
                  </a:lnTo>
                  <a:lnTo>
                    <a:pt x="270" y="202"/>
                  </a:lnTo>
                  <a:lnTo>
                    <a:pt x="271" y="209"/>
                  </a:lnTo>
                  <a:lnTo>
                    <a:pt x="276" y="213"/>
                  </a:lnTo>
                  <a:lnTo>
                    <a:pt x="284" y="215"/>
                  </a:lnTo>
                  <a:lnTo>
                    <a:pt x="294" y="217"/>
                  </a:lnTo>
                  <a:lnTo>
                    <a:pt x="306" y="217"/>
                  </a:lnTo>
                  <a:lnTo>
                    <a:pt x="317" y="217"/>
                  </a:lnTo>
                  <a:lnTo>
                    <a:pt x="328" y="215"/>
                  </a:lnTo>
                  <a:lnTo>
                    <a:pt x="338" y="214"/>
                  </a:lnTo>
                  <a:lnTo>
                    <a:pt x="345" y="214"/>
                  </a:lnTo>
                  <a:lnTo>
                    <a:pt x="351" y="214"/>
                  </a:lnTo>
                  <a:lnTo>
                    <a:pt x="355" y="216"/>
                  </a:lnTo>
                  <a:lnTo>
                    <a:pt x="359" y="219"/>
                  </a:lnTo>
                  <a:lnTo>
                    <a:pt x="363" y="222"/>
                  </a:lnTo>
                  <a:lnTo>
                    <a:pt x="367" y="225"/>
                  </a:lnTo>
                  <a:lnTo>
                    <a:pt x="373" y="227"/>
                  </a:lnTo>
                  <a:lnTo>
                    <a:pt x="379" y="228"/>
                  </a:lnTo>
                  <a:lnTo>
                    <a:pt x="388" y="228"/>
                  </a:lnTo>
                  <a:lnTo>
                    <a:pt x="396" y="226"/>
                  </a:lnTo>
                  <a:lnTo>
                    <a:pt x="404" y="223"/>
                  </a:lnTo>
                  <a:lnTo>
                    <a:pt x="412" y="220"/>
                  </a:lnTo>
                  <a:lnTo>
                    <a:pt x="419" y="216"/>
                  </a:lnTo>
                  <a:lnTo>
                    <a:pt x="424" y="213"/>
                  </a:lnTo>
                  <a:lnTo>
                    <a:pt x="429" y="210"/>
                  </a:lnTo>
                  <a:lnTo>
                    <a:pt x="432" y="208"/>
                  </a:lnTo>
                  <a:lnTo>
                    <a:pt x="433" y="207"/>
                  </a:lnTo>
                  <a:lnTo>
                    <a:pt x="436" y="207"/>
                  </a:lnTo>
                  <a:lnTo>
                    <a:pt x="441" y="206"/>
                  </a:lnTo>
                  <a:lnTo>
                    <a:pt x="446" y="205"/>
                  </a:lnTo>
                  <a:lnTo>
                    <a:pt x="452" y="203"/>
                  </a:lnTo>
                  <a:lnTo>
                    <a:pt x="458" y="202"/>
                  </a:lnTo>
                  <a:lnTo>
                    <a:pt x="466" y="201"/>
                  </a:lnTo>
                  <a:lnTo>
                    <a:pt x="473" y="199"/>
                  </a:lnTo>
                  <a:lnTo>
                    <a:pt x="481" y="197"/>
                  </a:lnTo>
                  <a:lnTo>
                    <a:pt x="489" y="195"/>
                  </a:lnTo>
                  <a:lnTo>
                    <a:pt x="497" y="194"/>
                  </a:lnTo>
                  <a:lnTo>
                    <a:pt x="504" y="192"/>
                  </a:lnTo>
                  <a:lnTo>
                    <a:pt x="511" y="190"/>
                  </a:lnTo>
                  <a:lnTo>
                    <a:pt x="518" y="188"/>
                  </a:lnTo>
                  <a:lnTo>
                    <a:pt x="524" y="187"/>
                  </a:lnTo>
                  <a:lnTo>
                    <a:pt x="529" y="186"/>
                  </a:lnTo>
                  <a:lnTo>
                    <a:pt x="538" y="183"/>
                  </a:lnTo>
                  <a:lnTo>
                    <a:pt x="544" y="179"/>
                  </a:lnTo>
                  <a:lnTo>
                    <a:pt x="548" y="174"/>
                  </a:lnTo>
                  <a:lnTo>
                    <a:pt x="550" y="168"/>
                  </a:lnTo>
                  <a:lnTo>
                    <a:pt x="551" y="163"/>
                  </a:lnTo>
                  <a:lnTo>
                    <a:pt x="551" y="158"/>
                  </a:lnTo>
                  <a:lnTo>
                    <a:pt x="551" y="155"/>
                  </a:lnTo>
                  <a:lnTo>
                    <a:pt x="551" y="154"/>
                  </a:lnTo>
                  <a:lnTo>
                    <a:pt x="555" y="152"/>
                  </a:lnTo>
                  <a:lnTo>
                    <a:pt x="559" y="150"/>
                  </a:lnTo>
                  <a:lnTo>
                    <a:pt x="563" y="148"/>
                  </a:lnTo>
                  <a:lnTo>
                    <a:pt x="567" y="146"/>
                  </a:lnTo>
                  <a:lnTo>
                    <a:pt x="571" y="145"/>
                  </a:lnTo>
                  <a:lnTo>
                    <a:pt x="575" y="144"/>
                  </a:lnTo>
                  <a:lnTo>
                    <a:pt x="579" y="143"/>
                  </a:lnTo>
                  <a:lnTo>
                    <a:pt x="583" y="143"/>
                  </a:lnTo>
                  <a:lnTo>
                    <a:pt x="588" y="142"/>
                  </a:lnTo>
                  <a:lnTo>
                    <a:pt x="593" y="141"/>
                  </a:lnTo>
                  <a:lnTo>
                    <a:pt x="598" y="140"/>
                  </a:lnTo>
                  <a:lnTo>
                    <a:pt x="602" y="138"/>
                  </a:lnTo>
                  <a:lnTo>
                    <a:pt x="606" y="135"/>
                  </a:lnTo>
                  <a:lnTo>
                    <a:pt x="609" y="133"/>
                  </a:lnTo>
                  <a:lnTo>
                    <a:pt x="611" y="130"/>
                  </a:lnTo>
                  <a:lnTo>
                    <a:pt x="611" y="126"/>
                  </a:lnTo>
                  <a:lnTo>
                    <a:pt x="609" y="123"/>
                  </a:lnTo>
                  <a:lnTo>
                    <a:pt x="606" y="120"/>
                  </a:lnTo>
                  <a:lnTo>
                    <a:pt x="603" y="118"/>
                  </a:lnTo>
                  <a:lnTo>
                    <a:pt x="600" y="117"/>
                  </a:lnTo>
                  <a:lnTo>
                    <a:pt x="596" y="116"/>
                  </a:lnTo>
                  <a:lnTo>
                    <a:pt x="593" y="115"/>
                  </a:lnTo>
                  <a:lnTo>
                    <a:pt x="591" y="114"/>
                  </a:lnTo>
                  <a:lnTo>
                    <a:pt x="590" y="114"/>
                  </a:lnTo>
                  <a:lnTo>
                    <a:pt x="562" y="114"/>
                  </a:lnTo>
                  <a:lnTo>
                    <a:pt x="569" y="76"/>
                  </a:lnTo>
                  <a:lnTo>
                    <a:pt x="588" y="60"/>
                  </a:lnTo>
                  <a:lnTo>
                    <a:pt x="588" y="58"/>
                  </a:lnTo>
                  <a:lnTo>
                    <a:pt x="588" y="52"/>
                  </a:lnTo>
                  <a:lnTo>
                    <a:pt x="589" y="44"/>
                  </a:lnTo>
                  <a:lnTo>
                    <a:pt x="590" y="34"/>
                  </a:lnTo>
                  <a:lnTo>
                    <a:pt x="593" y="24"/>
                  </a:lnTo>
                  <a:lnTo>
                    <a:pt x="597" y="14"/>
                  </a:lnTo>
                  <a:lnTo>
                    <a:pt x="604" y="6"/>
                  </a:lnTo>
                  <a:lnTo>
                    <a:pt x="614" y="2"/>
                  </a:lnTo>
                  <a:lnTo>
                    <a:pt x="625" y="1"/>
                  </a:lnTo>
                  <a:lnTo>
                    <a:pt x="634" y="0"/>
                  </a:lnTo>
                  <a:lnTo>
                    <a:pt x="641" y="1"/>
                  </a:lnTo>
                  <a:lnTo>
                    <a:pt x="648" y="2"/>
                  </a:lnTo>
                  <a:lnTo>
                    <a:pt x="654" y="5"/>
                  </a:lnTo>
                  <a:lnTo>
                    <a:pt x="658" y="9"/>
                  </a:lnTo>
                  <a:lnTo>
                    <a:pt x="662" y="14"/>
                  </a:lnTo>
                  <a:lnTo>
                    <a:pt x="664" y="21"/>
                  </a:lnTo>
                  <a:lnTo>
                    <a:pt x="665" y="23"/>
                  </a:lnTo>
                  <a:lnTo>
                    <a:pt x="667" y="26"/>
                  </a:lnTo>
                  <a:lnTo>
                    <a:pt x="668" y="29"/>
                  </a:lnTo>
                  <a:lnTo>
                    <a:pt x="670" y="34"/>
                  </a:lnTo>
                  <a:lnTo>
                    <a:pt x="672" y="39"/>
                  </a:lnTo>
                  <a:lnTo>
                    <a:pt x="673" y="45"/>
                  </a:lnTo>
                  <a:lnTo>
                    <a:pt x="674" y="51"/>
                  </a:lnTo>
                  <a:lnTo>
                    <a:pt x="675" y="52"/>
                  </a:lnTo>
                  <a:lnTo>
                    <a:pt x="679" y="55"/>
                  </a:lnTo>
                  <a:lnTo>
                    <a:pt x="683" y="59"/>
                  </a:lnTo>
                  <a:lnTo>
                    <a:pt x="689" y="64"/>
                  </a:lnTo>
                  <a:lnTo>
                    <a:pt x="694" y="71"/>
                  </a:lnTo>
                  <a:lnTo>
                    <a:pt x="698" y="78"/>
                  </a:lnTo>
                  <a:lnTo>
                    <a:pt x="701" y="86"/>
                  </a:lnTo>
                  <a:lnTo>
                    <a:pt x="702" y="93"/>
                  </a:lnTo>
                  <a:lnTo>
                    <a:pt x="703" y="92"/>
                  </a:lnTo>
                  <a:lnTo>
                    <a:pt x="705" y="91"/>
                  </a:lnTo>
                  <a:lnTo>
                    <a:pt x="709" y="90"/>
                  </a:lnTo>
                  <a:lnTo>
                    <a:pt x="714" y="90"/>
                  </a:lnTo>
                  <a:lnTo>
                    <a:pt x="718" y="91"/>
                  </a:lnTo>
                  <a:lnTo>
                    <a:pt x="724" y="93"/>
                  </a:lnTo>
                  <a:lnTo>
                    <a:pt x="728" y="98"/>
                  </a:lnTo>
                  <a:lnTo>
                    <a:pt x="732" y="105"/>
                  </a:lnTo>
                  <a:lnTo>
                    <a:pt x="733" y="107"/>
                  </a:lnTo>
                  <a:lnTo>
                    <a:pt x="734" y="110"/>
                  </a:lnTo>
                  <a:lnTo>
                    <a:pt x="736" y="113"/>
                  </a:lnTo>
                  <a:lnTo>
                    <a:pt x="740" y="114"/>
                  </a:lnTo>
                  <a:lnTo>
                    <a:pt x="744" y="114"/>
                  </a:lnTo>
                  <a:lnTo>
                    <a:pt x="750" y="113"/>
                  </a:lnTo>
                  <a:lnTo>
                    <a:pt x="758" y="109"/>
                  </a:lnTo>
                  <a:lnTo>
                    <a:pt x="758" y="107"/>
                  </a:lnTo>
                  <a:lnTo>
                    <a:pt x="760" y="105"/>
                  </a:lnTo>
                  <a:lnTo>
                    <a:pt x="763" y="100"/>
                  </a:lnTo>
                  <a:lnTo>
                    <a:pt x="767" y="95"/>
                  </a:lnTo>
                  <a:lnTo>
                    <a:pt x="772" y="90"/>
                  </a:lnTo>
                  <a:lnTo>
                    <a:pt x="777" y="84"/>
                  </a:lnTo>
                  <a:lnTo>
                    <a:pt x="783" y="80"/>
                  </a:lnTo>
                  <a:lnTo>
                    <a:pt x="788" y="78"/>
                  </a:lnTo>
                  <a:lnTo>
                    <a:pt x="789" y="79"/>
                  </a:lnTo>
                  <a:lnTo>
                    <a:pt x="789" y="80"/>
                  </a:lnTo>
                  <a:lnTo>
                    <a:pt x="790" y="82"/>
                  </a:lnTo>
                  <a:lnTo>
                    <a:pt x="790" y="86"/>
                  </a:lnTo>
                  <a:lnTo>
                    <a:pt x="789" y="90"/>
                  </a:lnTo>
                  <a:lnTo>
                    <a:pt x="787" y="97"/>
                  </a:lnTo>
                  <a:lnTo>
                    <a:pt x="784" y="105"/>
                  </a:lnTo>
                  <a:lnTo>
                    <a:pt x="783" y="106"/>
                  </a:lnTo>
                  <a:lnTo>
                    <a:pt x="782" y="109"/>
                  </a:lnTo>
                  <a:lnTo>
                    <a:pt x="780" y="114"/>
                  </a:lnTo>
                  <a:lnTo>
                    <a:pt x="777" y="120"/>
                  </a:lnTo>
                  <a:lnTo>
                    <a:pt x="774" y="126"/>
                  </a:lnTo>
                  <a:lnTo>
                    <a:pt x="770" y="133"/>
                  </a:lnTo>
                  <a:lnTo>
                    <a:pt x="766" y="139"/>
                  </a:lnTo>
                  <a:lnTo>
                    <a:pt x="762" y="144"/>
                  </a:lnTo>
                  <a:lnTo>
                    <a:pt x="752" y="155"/>
                  </a:lnTo>
                  <a:lnTo>
                    <a:pt x="744" y="164"/>
                  </a:lnTo>
                  <a:lnTo>
                    <a:pt x="740" y="174"/>
                  </a:lnTo>
                  <a:lnTo>
                    <a:pt x="720" y="190"/>
                  </a:lnTo>
                  <a:lnTo>
                    <a:pt x="698" y="208"/>
                  </a:lnTo>
                  <a:lnTo>
                    <a:pt x="697" y="209"/>
                  </a:lnTo>
                  <a:lnTo>
                    <a:pt x="696" y="210"/>
                  </a:lnTo>
                  <a:lnTo>
                    <a:pt x="694" y="211"/>
                  </a:lnTo>
                  <a:lnTo>
                    <a:pt x="691" y="214"/>
                  </a:lnTo>
                  <a:lnTo>
                    <a:pt x="688" y="215"/>
                  </a:lnTo>
                  <a:lnTo>
                    <a:pt x="683" y="217"/>
                  </a:lnTo>
                  <a:lnTo>
                    <a:pt x="678" y="218"/>
                  </a:lnTo>
                  <a:lnTo>
                    <a:pt x="672" y="218"/>
                  </a:lnTo>
                  <a:lnTo>
                    <a:pt x="666" y="217"/>
                  </a:lnTo>
                  <a:lnTo>
                    <a:pt x="661" y="217"/>
                  </a:lnTo>
                  <a:lnTo>
                    <a:pt x="658" y="217"/>
                  </a:lnTo>
                  <a:lnTo>
                    <a:pt x="655" y="216"/>
                  </a:lnTo>
                  <a:lnTo>
                    <a:pt x="654" y="216"/>
                  </a:lnTo>
                  <a:lnTo>
                    <a:pt x="652" y="216"/>
                  </a:lnTo>
                  <a:lnTo>
                    <a:pt x="648" y="216"/>
                  </a:lnTo>
                  <a:lnTo>
                    <a:pt x="646" y="217"/>
                  </a:lnTo>
                  <a:lnTo>
                    <a:pt x="644" y="220"/>
                  </a:lnTo>
                  <a:lnTo>
                    <a:pt x="644" y="222"/>
                  </a:lnTo>
                  <a:lnTo>
                    <a:pt x="644" y="226"/>
                  </a:lnTo>
                  <a:lnTo>
                    <a:pt x="644" y="229"/>
                  </a:lnTo>
                  <a:lnTo>
                    <a:pt x="646" y="233"/>
                  </a:lnTo>
                  <a:lnTo>
                    <a:pt x="646" y="236"/>
                  </a:lnTo>
                  <a:lnTo>
                    <a:pt x="646" y="238"/>
                  </a:lnTo>
                  <a:lnTo>
                    <a:pt x="644" y="240"/>
                  </a:lnTo>
                  <a:lnTo>
                    <a:pt x="641" y="241"/>
                  </a:lnTo>
                  <a:lnTo>
                    <a:pt x="638" y="241"/>
                  </a:lnTo>
                  <a:lnTo>
                    <a:pt x="635" y="241"/>
                  </a:lnTo>
                  <a:lnTo>
                    <a:pt x="631" y="241"/>
                  </a:lnTo>
                  <a:lnTo>
                    <a:pt x="629" y="240"/>
                  </a:lnTo>
                  <a:lnTo>
                    <a:pt x="628" y="240"/>
                  </a:lnTo>
                  <a:lnTo>
                    <a:pt x="628" y="262"/>
                  </a:lnTo>
                  <a:lnTo>
                    <a:pt x="628" y="263"/>
                  </a:lnTo>
                  <a:lnTo>
                    <a:pt x="626" y="264"/>
                  </a:lnTo>
                  <a:lnTo>
                    <a:pt x="624" y="265"/>
                  </a:lnTo>
                  <a:lnTo>
                    <a:pt x="621" y="267"/>
                  </a:lnTo>
                  <a:lnTo>
                    <a:pt x="617" y="269"/>
                  </a:lnTo>
                  <a:lnTo>
                    <a:pt x="614" y="272"/>
                  </a:lnTo>
                  <a:lnTo>
                    <a:pt x="610" y="274"/>
                  </a:lnTo>
                  <a:lnTo>
                    <a:pt x="606" y="276"/>
                  </a:lnTo>
                  <a:lnTo>
                    <a:pt x="605" y="276"/>
                  </a:lnTo>
                  <a:lnTo>
                    <a:pt x="602" y="275"/>
                  </a:lnTo>
                  <a:lnTo>
                    <a:pt x="600" y="272"/>
                  </a:lnTo>
                  <a:lnTo>
                    <a:pt x="600" y="268"/>
                  </a:lnTo>
                  <a:lnTo>
                    <a:pt x="604" y="263"/>
                  </a:lnTo>
                  <a:lnTo>
                    <a:pt x="606" y="258"/>
                  </a:lnTo>
                  <a:lnTo>
                    <a:pt x="608" y="255"/>
                  </a:lnTo>
                  <a:lnTo>
                    <a:pt x="604" y="252"/>
                  </a:lnTo>
                  <a:lnTo>
                    <a:pt x="601" y="252"/>
                  </a:lnTo>
                  <a:lnTo>
                    <a:pt x="598" y="252"/>
                  </a:lnTo>
                  <a:lnTo>
                    <a:pt x="595" y="254"/>
                  </a:lnTo>
                  <a:lnTo>
                    <a:pt x="591" y="257"/>
                  </a:lnTo>
                  <a:lnTo>
                    <a:pt x="587" y="260"/>
                  </a:lnTo>
                  <a:lnTo>
                    <a:pt x="583" y="263"/>
                  </a:lnTo>
                  <a:lnTo>
                    <a:pt x="579" y="265"/>
                  </a:lnTo>
                  <a:lnTo>
                    <a:pt x="574" y="266"/>
                  </a:lnTo>
                  <a:lnTo>
                    <a:pt x="570" y="267"/>
                  </a:lnTo>
                  <a:lnTo>
                    <a:pt x="565" y="267"/>
                  </a:lnTo>
                  <a:lnTo>
                    <a:pt x="562" y="266"/>
                  </a:lnTo>
                  <a:lnTo>
                    <a:pt x="559" y="265"/>
                  </a:lnTo>
                  <a:lnTo>
                    <a:pt x="557" y="265"/>
                  </a:lnTo>
                  <a:lnTo>
                    <a:pt x="555" y="264"/>
                  </a:lnTo>
                  <a:lnTo>
                    <a:pt x="554" y="264"/>
                  </a:lnTo>
                  <a:lnTo>
                    <a:pt x="553" y="265"/>
                  </a:lnTo>
                  <a:lnTo>
                    <a:pt x="551" y="268"/>
                  </a:lnTo>
                  <a:lnTo>
                    <a:pt x="550" y="272"/>
                  </a:lnTo>
                  <a:lnTo>
                    <a:pt x="554" y="278"/>
                  </a:lnTo>
                  <a:lnTo>
                    <a:pt x="558" y="281"/>
                  </a:lnTo>
                  <a:lnTo>
                    <a:pt x="562" y="284"/>
                  </a:lnTo>
                  <a:lnTo>
                    <a:pt x="566" y="287"/>
                  </a:lnTo>
                  <a:lnTo>
                    <a:pt x="570" y="290"/>
                  </a:lnTo>
                  <a:lnTo>
                    <a:pt x="573" y="292"/>
                  </a:lnTo>
                  <a:lnTo>
                    <a:pt x="576" y="294"/>
                  </a:lnTo>
                  <a:lnTo>
                    <a:pt x="578" y="295"/>
                  </a:lnTo>
                  <a:lnTo>
                    <a:pt x="578" y="296"/>
                  </a:lnTo>
                  <a:lnTo>
                    <a:pt x="579" y="295"/>
                  </a:lnTo>
                  <a:lnTo>
                    <a:pt x="583" y="295"/>
                  </a:lnTo>
                  <a:lnTo>
                    <a:pt x="589" y="293"/>
                  </a:lnTo>
                  <a:lnTo>
                    <a:pt x="594" y="292"/>
                  </a:lnTo>
                  <a:lnTo>
                    <a:pt x="598" y="291"/>
                  </a:lnTo>
                  <a:lnTo>
                    <a:pt x="601" y="291"/>
                  </a:lnTo>
                  <a:lnTo>
                    <a:pt x="605" y="291"/>
                  </a:lnTo>
                  <a:lnTo>
                    <a:pt x="610" y="291"/>
                  </a:lnTo>
                  <a:lnTo>
                    <a:pt x="613" y="291"/>
                  </a:lnTo>
                  <a:lnTo>
                    <a:pt x="617" y="292"/>
                  </a:lnTo>
                  <a:lnTo>
                    <a:pt x="620" y="294"/>
                  </a:lnTo>
                  <a:lnTo>
                    <a:pt x="622" y="296"/>
                  </a:lnTo>
                  <a:lnTo>
                    <a:pt x="623" y="299"/>
                  </a:lnTo>
                  <a:lnTo>
                    <a:pt x="621" y="302"/>
                  </a:lnTo>
                  <a:lnTo>
                    <a:pt x="617" y="303"/>
                  </a:lnTo>
                  <a:lnTo>
                    <a:pt x="610" y="306"/>
                  </a:lnTo>
                  <a:lnTo>
                    <a:pt x="606" y="307"/>
                  </a:lnTo>
                  <a:lnTo>
                    <a:pt x="603" y="309"/>
                  </a:lnTo>
                  <a:lnTo>
                    <a:pt x="600" y="311"/>
                  </a:lnTo>
                  <a:lnTo>
                    <a:pt x="597" y="313"/>
                  </a:lnTo>
                  <a:lnTo>
                    <a:pt x="594" y="314"/>
                  </a:lnTo>
                  <a:lnTo>
                    <a:pt x="592" y="315"/>
                  </a:lnTo>
                  <a:lnTo>
                    <a:pt x="591" y="316"/>
                  </a:lnTo>
                  <a:lnTo>
                    <a:pt x="590" y="316"/>
                  </a:lnTo>
                  <a:lnTo>
                    <a:pt x="590" y="317"/>
                  </a:lnTo>
                  <a:lnTo>
                    <a:pt x="587" y="317"/>
                  </a:lnTo>
                  <a:lnTo>
                    <a:pt x="585" y="319"/>
                  </a:lnTo>
                  <a:lnTo>
                    <a:pt x="583" y="321"/>
                  </a:lnTo>
                  <a:lnTo>
                    <a:pt x="581" y="324"/>
                  </a:lnTo>
                  <a:lnTo>
                    <a:pt x="579" y="328"/>
                  </a:lnTo>
                  <a:lnTo>
                    <a:pt x="580" y="332"/>
                  </a:lnTo>
                  <a:lnTo>
                    <a:pt x="582" y="336"/>
                  </a:lnTo>
                  <a:lnTo>
                    <a:pt x="586" y="340"/>
                  </a:lnTo>
                  <a:lnTo>
                    <a:pt x="589" y="345"/>
                  </a:lnTo>
                  <a:lnTo>
                    <a:pt x="592" y="350"/>
                  </a:lnTo>
                  <a:lnTo>
                    <a:pt x="595" y="355"/>
                  </a:lnTo>
                  <a:lnTo>
                    <a:pt x="597" y="359"/>
                  </a:lnTo>
                  <a:lnTo>
                    <a:pt x="599" y="363"/>
                  </a:lnTo>
                  <a:lnTo>
                    <a:pt x="600" y="365"/>
                  </a:lnTo>
                  <a:lnTo>
                    <a:pt x="608" y="390"/>
                  </a:lnTo>
                  <a:lnTo>
                    <a:pt x="609" y="390"/>
                  </a:lnTo>
                  <a:lnTo>
                    <a:pt x="609" y="392"/>
                  </a:lnTo>
                  <a:lnTo>
                    <a:pt x="610" y="395"/>
                  </a:lnTo>
                  <a:lnTo>
                    <a:pt x="612" y="399"/>
                  </a:lnTo>
                  <a:lnTo>
                    <a:pt x="613" y="403"/>
                  </a:lnTo>
                  <a:lnTo>
                    <a:pt x="614" y="407"/>
                  </a:lnTo>
                  <a:lnTo>
                    <a:pt x="614" y="411"/>
                  </a:lnTo>
                  <a:lnTo>
                    <a:pt x="614" y="415"/>
                  </a:lnTo>
                  <a:lnTo>
                    <a:pt x="613" y="419"/>
                  </a:lnTo>
                  <a:lnTo>
                    <a:pt x="612" y="423"/>
                  </a:lnTo>
                  <a:lnTo>
                    <a:pt x="610" y="427"/>
                  </a:lnTo>
                  <a:lnTo>
                    <a:pt x="608" y="430"/>
                  </a:lnTo>
                  <a:lnTo>
                    <a:pt x="607" y="433"/>
                  </a:lnTo>
                  <a:lnTo>
                    <a:pt x="605" y="436"/>
                  </a:lnTo>
                  <a:lnTo>
                    <a:pt x="605" y="437"/>
                  </a:lnTo>
                  <a:lnTo>
                    <a:pt x="604" y="437"/>
                  </a:lnTo>
                  <a:lnTo>
                    <a:pt x="592" y="457"/>
                  </a:lnTo>
                  <a:lnTo>
                    <a:pt x="582" y="481"/>
                  </a:lnTo>
                  <a:lnTo>
                    <a:pt x="560" y="502"/>
                  </a:lnTo>
                  <a:lnTo>
                    <a:pt x="544" y="511"/>
                  </a:lnTo>
                  <a:lnTo>
                    <a:pt x="540" y="519"/>
                  </a:lnTo>
                  <a:lnTo>
                    <a:pt x="539" y="519"/>
                  </a:lnTo>
                  <a:lnTo>
                    <a:pt x="536" y="520"/>
                  </a:lnTo>
                  <a:lnTo>
                    <a:pt x="531" y="521"/>
                  </a:lnTo>
                  <a:lnTo>
                    <a:pt x="526" y="521"/>
                  </a:lnTo>
                  <a:lnTo>
                    <a:pt x="519" y="521"/>
                  </a:lnTo>
                  <a:lnTo>
                    <a:pt x="513" y="521"/>
                  </a:lnTo>
                  <a:lnTo>
                    <a:pt x="506" y="521"/>
                  </a:lnTo>
                  <a:lnTo>
                    <a:pt x="501" y="519"/>
                  </a:lnTo>
                  <a:lnTo>
                    <a:pt x="493" y="531"/>
                  </a:lnTo>
                  <a:lnTo>
                    <a:pt x="482" y="533"/>
                  </a:lnTo>
                  <a:lnTo>
                    <a:pt x="479" y="533"/>
                  </a:lnTo>
                  <a:lnTo>
                    <a:pt x="477" y="534"/>
                  </a:lnTo>
                  <a:lnTo>
                    <a:pt x="474" y="535"/>
                  </a:lnTo>
                  <a:lnTo>
                    <a:pt x="471" y="536"/>
                  </a:lnTo>
                  <a:lnTo>
                    <a:pt x="469" y="538"/>
                  </a:lnTo>
                  <a:lnTo>
                    <a:pt x="468" y="541"/>
                  </a:lnTo>
                  <a:lnTo>
                    <a:pt x="469" y="545"/>
                  </a:lnTo>
                  <a:lnTo>
                    <a:pt x="470" y="550"/>
                  </a:lnTo>
                  <a:lnTo>
                    <a:pt x="470" y="554"/>
                  </a:lnTo>
                  <a:lnTo>
                    <a:pt x="470" y="558"/>
                  </a:lnTo>
                  <a:lnTo>
                    <a:pt x="470" y="562"/>
                  </a:lnTo>
                  <a:lnTo>
                    <a:pt x="470" y="566"/>
                  </a:lnTo>
                  <a:lnTo>
                    <a:pt x="469" y="569"/>
                  </a:lnTo>
                  <a:lnTo>
                    <a:pt x="469" y="571"/>
                  </a:lnTo>
                  <a:lnTo>
                    <a:pt x="455" y="573"/>
                  </a:lnTo>
                  <a:lnTo>
                    <a:pt x="453" y="572"/>
                  </a:lnTo>
                  <a:lnTo>
                    <a:pt x="451" y="569"/>
                  </a:lnTo>
                  <a:lnTo>
                    <a:pt x="450" y="564"/>
                  </a:lnTo>
                  <a:lnTo>
                    <a:pt x="452" y="559"/>
                  </a:lnTo>
                  <a:lnTo>
                    <a:pt x="455" y="556"/>
                  </a:lnTo>
                  <a:lnTo>
                    <a:pt x="458" y="553"/>
                  </a:lnTo>
                  <a:lnTo>
                    <a:pt x="459" y="549"/>
                  </a:lnTo>
                  <a:lnTo>
                    <a:pt x="459" y="545"/>
                  </a:lnTo>
                  <a:lnTo>
                    <a:pt x="459" y="542"/>
                  </a:lnTo>
                  <a:lnTo>
                    <a:pt x="458" y="539"/>
                  </a:lnTo>
                  <a:lnTo>
                    <a:pt x="456" y="537"/>
                  </a:lnTo>
                  <a:lnTo>
                    <a:pt x="452" y="535"/>
                  </a:lnTo>
                  <a:lnTo>
                    <a:pt x="448" y="534"/>
                  </a:lnTo>
                  <a:lnTo>
                    <a:pt x="445" y="533"/>
                  </a:lnTo>
                  <a:lnTo>
                    <a:pt x="443" y="532"/>
                  </a:lnTo>
                  <a:lnTo>
                    <a:pt x="442" y="531"/>
                  </a:lnTo>
                  <a:lnTo>
                    <a:pt x="437" y="533"/>
                  </a:lnTo>
                  <a:lnTo>
                    <a:pt x="435" y="534"/>
                  </a:lnTo>
                  <a:lnTo>
                    <a:pt x="433" y="537"/>
                  </a:lnTo>
                  <a:lnTo>
                    <a:pt x="432" y="537"/>
                  </a:lnTo>
                  <a:lnTo>
                    <a:pt x="429" y="528"/>
                  </a:lnTo>
                  <a:lnTo>
                    <a:pt x="419" y="515"/>
                  </a:lnTo>
                  <a:lnTo>
                    <a:pt x="413" y="514"/>
                  </a:lnTo>
                  <a:lnTo>
                    <a:pt x="409" y="515"/>
                  </a:lnTo>
                  <a:lnTo>
                    <a:pt x="404" y="516"/>
                  </a:lnTo>
                  <a:lnTo>
                    <a:pt x="398" y="516"/>
                  </a:lnTo>
                  <a:lnTo>
                    <a:pt x="393" y="515"/>
                  </a:lnTo>
                  <a:lnTo>
                    <a:pt x="389" y="514"/>
                  </a:lnTo>
                  <a:lnTo>
                    <a:pt x="385" y="514"/>
                  </a:lnTo>
                  <a:lnTo>
                    <a:pt x="382" y="513"/>
                  </a:lnTo>
                  <a:lnTo>
                    <a:pt x="381" y="513"/>
                  </a:lnTo>
                  <a:lnTo>
                    <a:pt x="377" y="513"/>
                  </a:lnTo>
                  <a:lnTo>
                    <a:pt x="373" y="514"/>
                  </a:lnTo>
                  <a:lnTo>
                    <a:pt x="369" y="515"/>
                  </a:lnTo>
                  <a:lnTo>
                    <a:pt x="368" y="515"/>
                  </a:lnTo>
                  <a:lnTo>
                    <a:pt x="364" y="516"/>
                  </a:lnTo>
                  <a:lnTo>
                    <a:pt x="362" y="518"/>
                  </a:lnTo>
                  <a:lnTo>
                    <a:pt x="362" y="520"/>
                  </a:lnTo>
                  <a:lnTo>
                    <a:pt x="362" y="521"/>
                  </a:lnTo>
                  <a:lnTo>
                    <a:pt x="357" y="523"/>
                  </a:lnTo>
                  <a:lnTo>
                    <a:pt x="356" y="525"/>
                  </a:lnTo>
                  <a:lnTo>
                    <a:pt x="356" y="526"/>
                  </a:lnTo>
                  <a:lnTo>
                    <a:pt x="356" y="527"/>
                  </a:lnTo>
                  <a:lnTo>
                    <a:pt x="357" y="530"/>
                  </a:lnTo>
                  <a:lnTo>
                    <a:pt x="357" y="533"/>
                  </a:lnTo>
                  <a:lnTo>
                    <a:pt x="357" y="538"/>
                  </a:lnTo>
                  <a:lnTo>
                    <a:pt x="356" y="541"/>
                  </a:lnTo>
                  <a:lnTo>
                    <a:pt x="355" y="542"/>
                  </a:lnTo>
                  <a:lnTo>
                    <a:pt x="352" y="542"/>
                  </a:lnTo>
                  <a:lnTo>
                    <a:pt x="351" y="542"/>
                  </a:lnTo>
                  <a:lnTo>
                    <a:pt x="349" y="543"/>
                  </a:lnTo>
                  <a:lnTo>
                    <a:pt x="346" y="544"/>
                  </a:lnTo>
                  <a:lnTo>
                    <a:pt x="343" y="545"/>
                  </a:lnTo>
                  <a:lnTo>
                    <a:pt x="339" y="546"/>
                  </a:lnTo>
                  <a:lnTo>
                    <a:pt x="336" y="547"/>
                  </a:lnTo>
                  <a:lnTo>
                    <a:pt x="333" y="548"/>
                  </a:lnTo>
                  <a:lnTo>
                    <a:pt x="332" y="548"/>
                  </a:lnTo>
                  <a:lnTo>
                    <a:pt x="332" y="546"/>
                  </a:lnTo>
                  <a:lnTo>
                    <a:pt x="333" y="541"/>
                  </a:lnTo>
                  <a:lnTo>
                    <a:pt x="334" y="535"/>
                  </a:lnTo>
                  <a:lnTo>
                    <a:pt x="335" y="533"/>
                  </a:lnTo>
                  <a:lnTo>
                    <a:pt x="326" y="528"/>
                  </a:lnTo>
                  <a:lnTo>
                    <a:pt x="320" y="529"/>
                  </a:lnTo>
                  <a:lnTo>
                    <a:pt x="316" y="529"/>
                  </a:lnTo>
                  <a:lnTo>
                    <a:pt x="312" y="527"/>
                  </a:lnTo>
                  <a:lnTo>
                    <a:pt x="310" y="525"/>
                  </a:lnTo>
                  <a:lnTo>
                    <a:pt x="309" y="523"/>
                  </a:lnTo>
                  <a:lnTo>
                    <a:pt x="308" y="521"/>
                  </a:lnTo>
                  <a:lnTo>
                    <a:pt x="308" y="519"/>
                  </a:lnTo>
                  <a:lnTo>
                    <a:pt x="308" y="518"/>
                  </a:lnTo>
                  <a:lnTo>
                    <a:pt x="310" y="507"/>
                  </a:lnTo>
                  <a:lnTo>
                    <a:pt x="312" y="498"/>
                  </a:lnTo>
                  <a:lnTo>
                    <a:pt x="314" y="491"/>
                  </a:lnTo>
                  <a:lnTo>
                    <a:pt x="316" y="487"/>
                  </a:lnTo>
                  <a:lnTo>
                    <a:pt x="318" y="485"/>
                  </a:lnTo>
                  <a:lnTo>
                    <a:pt x="320" y="484"/>
                  </a:lnTo>
                  <a:lnTo>
                    <a:pt x="320" y="483"/>
                  </a:lnTo>
                  <a:lnTo>
                    <a:pt x="321" y="483"/>
                  </a:lnTo>
                  <a:lnTo>
                    <a:pt x="319" y="476"/>
                  </a:lnTo>
                  <a:lnTo>
                    <a:pt x="316" y="469"/>
                  </a:lnTo>
                  <a:lnTo>
                    <a:pt x="313" y="463"/>
                  </a:lnTo>
                  <a:lnTo>
                    <a:pt x="310" y="459"/>
                  </a:lnTo>
                  <a:lnTo>
                    <a:pt x="306" y="454"/>
                  </a:lnTo>
                  <a:lnTo>
                    <a:pt x="304" y="452"/>
                  </a:lnTo>
                  <a:lnTo>
                    <a:pt x="301" y="450"/>
                  </a:lnTo>
                  <a:lnTo>
                    <a:pt x="301" y="449"/>
                  </a:lnTo>
                  <a:lnTo>
                    <a:pt x="300" y="448"/>
                  </a:lnTo>
                  <a:lnTo>
                    <a:pt x="298" y="446"/>
                  </a:lnTo>
                  <a:lnTo>
                    <a:pt x="265" y="452"/>
                  </a:lnTo>
                  <a:lnTo>
                    <a:pt x="252" y="449"/>
                  </a:lnTo>
                  <a:lnTo>
                    <a:pt x="249" y="445"/>
                  </a:lnTo>
                  <a:lnTo>
                    <a:pt x="247" y="443"/>
                  </a:lnTo>
                  <a:lnTo>
                    <a:pt x="242" y="441"/>
                  </a:lnTo>
                  <a:lnTo>
                    <a:pt x="237" y="441"/>
                  </a:lnTo>
                  <a:lnTo>
                    <a:pt x="231" y="440"/>
                  </a:lnTo>
                  <a:lnTo>
                    <a:pt x="226" y="439"/>
                  </a:lnTo>
                  <a:lnTo>
                    <a:pt x="221" y="438"/>
                  </a:lnTo>
                  <a:lnTo>
                    <a:pt x="218" y="438"/>
                  </a:lnTo>
                  <a:lnTo>
                    <a:pt x="217" y="438"/>
                  </a:lnTo>
                  <a:lnTo>
                    <a:pt x="210" y="440"/>
                  </a:lnTo>
                  <a:lnTo>
                    <a:pt x="205" y="441"/>
                  </a:lnTo>
                  <a:lnTo>
                    <a:pt x="200" y="444"/>
                  </a:lnTo>
                  <a:lnTo>
                    <a:pt x="196" y="446"/>
                  </a:lnTo>
                  <a:lnTo>
                    <a:pt x="193" y="448"/>
                  </a:lnTo>
                  <a:lnTo>
                    <a:pt x="190" y="450"/>
                  </a:lnTo>
                  <a:lnTo>
                    <a:pt x="188" y="452"/>
                  </a:lnTo>
                  <a:lnTo>
                    <a:pt x="187" y="453"/>
                  </a:lnTo>
                  <a:lnTo>
                    <a:pt x="186" y="453"/>
                  </a:lnTo>
                  <a:lnTo>
                    <a:pt x="186" y="452"/>
                  </a:lnTo>
                  <a:lnTo>
                    <a:pt x="185" y="449"/>
                  </a:lnTo>
                  <a:lnTo>
                    <a:pt x="182" y="448"/>
                  </a:lnTo>
                  <a:lnTo>
                    <a:pt x="179" y="450"/>
                  </a:lnTo>
                  <a:lnTo>
                    <a:pt x="178" y="450"/>
                  </a:lnTo>
                  <a:lnTo>
                    <a:pt x="115" y="437"/>
                  </a:lnTo>
                  <a:lnTo>
                    <a:pt x="89" y="415"/>
                  </a:lnTo>
                  <a:lnTo>
                    <a:pt x="84" y="406"/>
                  </a:lnTo>
                  <a:lnTo>
                    <a:pt x="82" y="399"/>
                  </a:lnTo>
                  <a:lnTo>
                    <a:pt x="83" y="392"/>
                  </a:lnTo>
                  <a:lnTo>
                    <a:pt x="85" y="387"/>
                  </a:lnTo>
                  <a:lnTo>
                    <a:pt x="88" y="383"/>
                  </a:lnTo>
                  <a:lnTo>
                    <a:pt x="91" y="381"/>
                  </a:lnTo>
                  <a:lnTo>
                    <a:pt x="93" y="379"/>
                  </a:lnTo>
                  <a:lnTo>
                    <a:pt x="94" y="379"/>
                  </a:lnTo>
                  <a:lnTo>
                    <a:pt x="89" y="367"/>
                  </a:lnTo>
                  <a:lnTo>
                    <a:pt x="96" y="361"/>
                  </a:lnTo>
                  <a:lnTo>
                    <a:pt x="93" y="357"/>
                  </a:lnTo>
                  <a:lnTo>
                    <a:pt x="92" y="352"/>
                  </a:lnTo>
                  <a:lnTo>
                    <a:pt x="91" y="348"/>
                  </a:lnTo>
                  <a:lnTo>
                    <a:pt x="91" y="346"/>
                  </a:lnTo>
                  <a:lnTo>
                    <a:pt x="89" y="341"/>
                  </a:lnTo>
                  <a:lnTo>
                    <a:pt x="88" y="340"/>
                  </a:lnTo>
                  <a:lnTo>
                    <a:pt x="86" y="338"/>
                  </a:lnTo>
                  <a:lnTo>
                    <a:pt x="83" y="338"/>
                  </a:lnTo>
                  <a:lnTo>
                    <a:pt x="80" y="337"/>
                  </a:lnTo>
                  <a:lnTo>
                    <a:pt x="77" y="336"/>
                  </a:lnTo>
                  <a:lnTo>
                    <a:pt x="73" y="335"/>
                  </a:lnTo>
                  <a:lnTo>
                    <a:pt x="70" y="334"/>
                  </a:lnTo>
                  <a:lnTo>
                    <a:pt x="67" y="334"/>
                  </a:lnTo>
                  <a:lnTo>
                    <a:pt x="63" y="332"/>
                  </a:lnTo>
                  <a:lnTo>
                    <a:pt x="61" y="330"/>
                  </a:lnTo>
                  <a:lnTo>
                    <a:pt x="60" y="329"/>
                  </a:lnTo>
                  <a:lnTo>
                    <a:pt x="59" y="329"/>
                  </a:lnTo>
                  <a:lnTo>
                    <a:pt x="51" y="330"/>
                  </a:lnTo>
                  <a:lnTo>
                    <a:pt x="31" y="331"/>
                  </a:lnTo>
                  <a:lnTo>
                    <a:pt x="28" y="314"/>
                  </a:lnTo>
                  <a:lnTo>
                    <a:pt x="27" y="313"/>
                  </a:lnTo>
                  <a:lnTo>
                    <a:pt x="27" y="312"/>
                  </a:lnTo>
                  <a:lnTo>
                    <a:pt x="25" y="310"/>
                  </a:lnTo>
                  <a:lnTo>
                    <a:pt x="23" y="308"/>
                  </a:lnTo>
                  <a:lnTo>
                    <a:pt x="21" y="305"/>
                  </a:lnTo>
                  <a:lnTo>
                    <a:pt x="19" y="302"/>
                  </a:lnTo>
                  <a:lnTo>
                    <a:pt x="18" y="298"/>
                  </a:lnTo>
                  <a:lnTo>
                    <a:pt x="17" y="294"/>
                  </a:lnTo>
                  <a:lnTo>
                    <a:pt x="17" y="290"/>
                  </a:lnTo>
                  <a:lnTo>
                    <a:pt x="17" y="289"/>
                  </a:lnTo>
                  <a:lnTo>
                    <a:pt x="16" y="287"/>
                  </a:lnTo>
                  <a:lnTo>
                    <a:pt x="13" y="284"/>
                  </a:lnTo>
                  <a:lnTo>
                    <a:pt x="10" y="282"/>
                  </a:lnTo>
                  <a:lnTo>
                    <a:pt x="7" y="281"/>
                  </a:lnTo>
                  <a:lnTo>
                    <a:pt x="4" y="280"/>
                  </a:lnTo>
                  <a:lnTo>
                    <a:pt x="2" y="278"/>
                  </a:lnTo>
                  <a:lnTo>
                    <a:pt x="0" y="272"/>
                  </a:lnTo>
                  <a:lnTo>
                    <a:pt x="0" y="271"/>
                  </a:lnTo>
                  <a:lnTo>
                    <a:pt x="0" y="269"/>
                  </a:lnTo>
                  <a:lnTo>
                    <a:pt x="1" y="265"/>
                  </a:lnTo>
                  <a:lnTo>
                    <a:pt x="2" y="261"/>
                  </a:lnTo>
                  <a:lnTo>
                    <a:pt x="4" y="257"/>
                  </a:lnTo>
                  <a:lnTo>
                    <a:pt x="7" y="255"/>
                  </a:lnTo>
                  <a:lnTo>
                    <a:pt x="12" y="252"/>
                  </a:lnTo>
                  <a:lnTo>
                    <a:pt x="19" y="252"/>
                  </a:lnTo>
                  <a:lnTo>
                    <a:pt x="30" y="253"/>
                  </a:lnTo>
                  <a:lnTo>
                    <a:pt x="40" y="246"/>
                  </a:lnTo>
                  <a:lnTo>
                    <a:pt x="41" y="245"/>
                  </a:lnTo>
                  <a:lnTo>
                    <a:pt x="44" y="243"/>
                  </a:lnTo>
                  <a:lnTo>
                    <a:pt x="48" y="241"/>
                  </a:lnTo>
                  <a:lnTo>
                    <a:pt x="54" y="241"/>
                  </a:lnTo>
                  <a:lnTo>
                    <a:pt x="55" y="241"/>
                  </a:lnTo>
                  <a:lnTo>
                    <a:pt x="58" y="241"/>
                  </a:lnTo>
                  <a:lnTo>
                    <a:pt x="61" y="240"/>
                  </a:lnTo>
                  <a:lnTo>
                    <a:pt x="65" y="238"/>
                  </a:lnTo>
                  <a:lnTo>
                    <a:pt x="70" y="236"/>
                  </a:lnTo>
                  <a:lnTo>
                    <a:pt x="74" y="232"/>
                  </a:lnTo>
                  <a:lnTo>
                    <a:pt x="78" y="227"/>
                  </a:lnTo>
                  <a:lnTo>
                    <a:pt x="81" y="220"/>
                  </a:lnTo>
                  <a:lnTo>
                    <a:pt x="82" y="217"/>
                  </a:lnTo>
                  <a:lnTo>
                    <a:pt x="85" y="212"/>
                  </a:lnTo>
                  <a:lnTo>
                    <a:pt x="86" y="207"/>
                  </a:lnTo>
                  <a:lnTo>
                    <a:pt x="84" y="203"/>
                  </a:lnTo>
                  <a:lnTo>
                    <a:pt x="80" y="200"/>
                  </a:lnTo>
                  <a:lnTo>
                    <a:pt x="76" y="195"/>
                  </a:lnTo>
                  <a:lnTo>
                    <a:pt x="74" y="191"/>
                  </a:lnTo>
                  <a:lnTo>
                    <a:pt x="75" y="186"/>
                  </a:lnTo>
                  <a:lnTo>
                    <a:pt x="79" y="183"/>
                  </a:lnTo>
                  <a:lnTo>
                    <a:pt x="84" y="182"/>
                  </a:lnTo>
                  <a:lnTo>
                    <a:pt x="88" y="181"/>
                  </a:lnTo>
                  <a:lnTo>
                    <a:pt x="89" y="181"/>
                  </a:lnTo>
                  <a:lnTo>
                    <a:pt x="89" y="180"/>
                  </a:lnTo>
                  <a:lnTo>
                    <a:pt x="90" y="178"/>
                  </a:lnTo>
                  <a:lnTo>
                    <a:pt x="90" y="176"/>
                  </a:lnTo>
                  <a:lnTo>
                    <a:pt x="90" y="174"/>
                  </a:lnTo>
                  <a:lnTo>
                    <a:pt x="90" y="172"/>
                  </a:lnTo>
                  <a:lnTo>
                    <a:pt x="93" y="172"/>
                  </a:lnTo>
                  <a:lnTo>
                    <a:pt x="97" y="171"/>
                  </a:lnTo>
                  <a:lnTo>
                    <a:pt x="102" y="170"/>
                  </a:lnTo>
                  <a:lnTo>
                    <a:pt x="104" y="168"/>
                  </a:lnTo>
                  <a:lnTo>
                    <a:pt x="107" y="167"/>
                  </a:lnTo>
                  <a:lnTo>
                    <a:pt x="109" y="164"/>
                  </a:lnTo>
                  <a:lnTo>
                    <a:pt x="112" y="161"/>
                  </a:lnTo>
                  <a:lnTo>
                    <a:pt x="113" y="158"/>
                  </a:lnTo>
                  <a:lnTo>
                    <a:pt x="115" y="154"/>
                  </a:lnTo>
                  <a:lnTo>
                    <a:pt x="116" y="151"/>
                  </a:lnTo>
                  <a:lnTo>
                    <a:pt x="116" y="147"/>
                  </a:lnTo>
                  <a:lnTo>
                    <a:pt x="116" y="143"/>
                  </a:lnTo>
                  <a:lnTo>
                    <a:pt x="117" y="140"/>
                  </a:lnTo>
                  <a:lnTo>
                    <a:pt x="120" y="137"/>
                  </a:lnTo>
                  <a:lnTo>
                    <a:pt x="122" y="135"/>
                  </a:lnTo>
                  <a:lnTo>
                    <a:pt x="125" y="133"/>
                  </a:lnTo>
                  <a:lnTo>
                    <a:pt x="128" y="132"/>
                  </a:lnTo>
                  <a:lnTo>
                    <a:pt x="131" y="131"/>
                  </a:lnTo>
                  <a:lnTo>
                    <a:pt x="134" y="131"/>
                  </a:lnTo>
                  <a:lnTo>
                    <a:pt x="140" y="130"/>
                  </a:lnTo>
                  <a:lnTo>
                    <a:pt x="144" y="128"/>
                  </a:lnTo>
                  <a:lnTo>
                    <a:pt x="147" y="124"/>
                  </a:lnTo>
                  <a:lnTo>
                    <a:pt x="149" y="120"/>
                  </a:lnTo>
                  <a:lnTo>
                    <a:pt x="150" y="117"/>
                  </a:lnTo>
                  <a:lnTo>
                    <a:pt x="151" y="113"/>
                  </a:lnTo>
                  <a:lnTo>
                    <a:pt x="154" y="110"/>
                  </a:lnTo>
                  <a:lnTo>
                    <a:pt x="156" y="107"/>
                  </a:lnTo>
                  <a:lnTo>
                    <a:pt x="160" y="105"/>
                  </a:lnTo>
                  <a:lnTo>
                    <a:pt x="163" y="102"/>
                  </a:lnTo>
                  <a:lnTo>
                    <a:pt x="167" y="101"/>
                  </a:lnTo>
                  <a:lnTo>
                    <a:pt x="171" y="101"/>
                  </a:lnTo>
                  <a:lnTo>
                    <a:pt x="177" y="99"/>
                  </a:lnTo>
                  <a:lnTo>
                    <a:pt x="180" y="97"/>
                  </a:lnTo>
                  <a:lnTo>
                    <a:pt x="181" y="93"/>
                  </a:lnTo>
                  <a:lnTo>
                    <a:pt x="181" y="90"/>
                  </a:lnTo>
                  <a:lnTo>
                    <a:pt x="181" y="86"/>
                  </a:lnTo>
                  <a:lnTo>
                    <a:pt x="184" y="81"/>
                  </a:lnTo>
                  <a:lnTo>
                    <a:pt x="189" y="77"/>
                  </a:lnTo>
                  <a:lnTo>
                    <a:pt x="195" y="75"/>
                  </a:lnTo>
                  <a:lnTo>
                    <a:pt x="217" y="74"/>
                  </a:lnTo>
                  <a:lnTo>
                    <a:pt x="252" y="143"/>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011" name="Freeform 215"/>
            <p:cNvSpPr>
              <a:spLocks/>
            </p:cNvSpPr>
            <p:nvPr/>
          </p:nvSpPr>
          <p:spPr bwMode="auto">
            <a:xfrm>
              <a:off x="3729" y="2002"/>
              <a:ext cx="702" cy="573"/>
            </a:xfrm>
            <a:custGeom>
              <a:avLst/>
              <a:gdLst>
                <a:gd name="T0" fmla="*/ 0 w 1579"/>
                <a:gd name="T1" fmla="*/ 1 h 1146"/>
                <a:gd name="T2" fmla="*/ 0 w 1579"/>
                <a:gd name="T3" fmla="*/ 1 h 1146"/>
                <a:gd name="T4" fmla="*/ 0 w 1579"/>
                <a:gd name="T5" fmla="*/ 1 h 1146"/>
                <a:gd name="T6" fmla="*/ 0 w 1579"/>
                <a:gd name="T7" fmla="*/ 1 h 1146"/>
                <a:gd name="T8" fmla="*/ 0 w 1579"/>
                <a:gd name="T9" fmla="*/ 1 h 1146"/>
                <a:gd name="T10" fmla="*/ 0 w 1579"/>
                <a:gd name="T11" fmla="*/ 1 h 1146"/>
                <a:gd name="T12" fmla="*/ 0 w 1579"/>
                <a:gd name="T13" fmla="*/ 1 h 1146"/>
                <a:gd name="T14" fmla="*/ 0 w 1579"/>
                <a:gd name="T15" fmla="*/ 1 h 1146"/>
                <a:gd name="T16" fmla="*/ 0 w 1579"/>
                <a:gd name="T17" fmla="*/ 1 h 1146"/>
                <a:gd name="T18" fmla="*/ 0 w 1579"/>
                <a:gd name="T19" fmla="*/ 1 h 1146"/>
                <a:gd name="T20" fmla="*/ 0 w 1579"/>
                <a:gd name="T21" fmla="*/ 1 h 1146"/>
                <a:gd name="T22" fmla="*/ 0 w 1579"/>
                <a:gd name="T23" fmla="*/ 1 h 1146"/>
                <a:gd name="T24" fmla="*/ 0 w 1579"/>
                <a:gd name="T25" fmla="*/ 1 h 1146"/>
                <a:gd name="T26" fmla="*/ 0 w 1579"/>
                <a:gd name="T27" fmla="*/ 1 h 1146"/>
                <a:gd name="T28" fmla="*/ 0 w 1579"/>
                <a:gd name="T29" fmla="*/ 1 h 1146"/>
                <a:gd name="T30" fmla="*/ 0 w 1579"/>
                <a:gd name="T31" fmla="*/ 1 h 1146"/>
                <a:gd name="T32" fmla="*/ 0 w 1579"/>
                <a:gd name="T33" fmla="*/ 1 h 1146"/>
                <a:gd name="T34" fmla="*/ 0 w 1579"/>
                <a:gd name="T35" fmla="*/ 1 h 1146"/>
                <a:gd name="T36" fmla="*/ 0 w 1579"/>
                <a:gd name="T37" fmla="*/ 1 h 1146"/>
                <a:gd name="T38" fmla="*/ 0 w 1579"/>
                <a:gd name="T39" fmla="*/ 1 h 1146"/>
                <a:gd name="T40" fmla="*/ 0 w 1579"/>
                <a:gd name="T41" fmla="*/ 1 h 1146"/>
                <a:gd name="T42" fmla="*/ 0 w 1579"/>
                <a:gd name="T43" fmla="*/ 1 h 1146"/>
                <a:gd name="T44" fmla="*/ 0 w 1579"/>
                <a:gd name="T45" fmla="*/ 1 h 1146"/>
                <a:gd name="T46" fmla="*/ 0 w 1579"/>
                <a:gd name="T47" fmla="*/ 1 h 1146"/>
                <a:gd name="T48" fmla="*/ 0 w 1579"/>
                <a:gd name="T49" fmla="*/ 1 h 1146"/>
                <a:gd name="T50" fmla="*/ 0 w 1579"/>
                <a:gd name="T51" fmla="*/ 1 h 1146"/>
                <a:gd name="T52" fmla="*/ 0 w 1579"/>
                <a:gd name="T53" fmla="*/ 1 h 1146"/>
                <a:gd name="T54" fmla="*/ 0 w 1579"/>
                <a:gd name="T55" fmla="*/ 1 h 1146"/>
                <a:gd name="T56" fmla="*/ 0 w 1579"/>
                <a:gd name="T57" fmla="*/ 1 h 1146"/>
                <a:gd name="T58" fmla="*/ 0 w 1579"/>
                <a:gd name="T59" fmla="*/ 1 h 1146"/>
                <a:gd name="T60" fmla="*/ 0 w 1579"/>
                <a:gd name="T61" fmla="*/ 1 h 1146"/>
                <a:gd name="T62" fmla="*/ 0 w 1579"/>
                <a:gd name="T63" fmla="*/ 2 h 1146"/>
                <a:gd name="T64" fmla="*/ 0 w 1579"/>
                <a:gd name="T65" fmla="*/ 2 h 1146"/>
                <a:gd name="T66" fmla="*/ 0 w 1579"/>
                <a:gd name="T67" fmla="*/ 2 h 1146"/>
                <a:gd name="T68" fmla="*/ 0 w 1579"/>
                <a:gd name="T69" fmla="*/ 2 h 1146"/>
                <a:gd name="T70" fmla="*/ 0 w 1579"/>
                <a:gd name="T71" fmla="*/ 2 h 1146"/>
                <a:gd name="T72" fmla="*/ 0 w 1579"/>
                <a:gd name="T73" fmla="*/ 2 h 1146"/>
                <a:gd name="T74" fmla="*/ 0 w 1579"/>
                <a:gd name="T75" fmla="*/ 2 h 1146"/>
                <a:gd name="T76" fmla="*/ 0 w 1579"/>
                <a:gd name="T77" fmla="*/ 2 h 1146"/>
                <a:gd name="T78" fmla="*/ 0 w 1579"/>
                <a:gd name="T79" fmla="*/ 2 h 1146"/>
                <a:gd name="T80" fmla="*/ 0 w 1579"/>
                <a:gd name="T81" fmla="*/ 2 h 1146"/>
                <a:gd name="T82" fmla="*/ 0 w 1579"/>
                <a:gd name="T83" fmla="*/ 2 h 1146"/>
                <a:gd name="T84" fmla="*/ 0 w 1579"/>
                <a:gd name="T85" fmla="*/ 1 h 1146"/>
                <a:gd name="T86" fmla="*/ 0 w 1579"/>
                <a:gd name="T87" fmla="*/ 1 h 1146"/>
                <a:gd name="T88" fmla="*/ 0 w 1579"/>
                <a:gd name="T89" fmla="*/ 1 h 1146"/>
                <a:gd name="T90" fmla="*/ 0 w 1579"/>
                <a:gd name="T91" fmla="*/ 1 h 1146"/>
                <a:gd name="T92" fmla="*/ 0 w 1579"/>
                <a:gd name="T93" fmla="*/ 1 h 1146"/>
                <a:gd name="T94" fmla="*/ 0 w 1579"/>
                <a:gd name="T95" fmla="*/ 1 h 1146"/>
                <a:gd name="T96" fmla="*/ 0 w 1579"/>
                <a:gd name="T97" fmla="*/ 1 h 1146"/>
                <a:gd name="T98" fmla="*/ 0 w 1579"/>
                <a:gd name="T99" fmla="*/ 1 h 1146"/>
                <a:gd name="T100" fmla="*/ 0 w 1579"/>
                <a:gd name="T101" fmla="*/ 1 h 1146"/>
                <a:gd name="T102" fmla="*/ 0 w 1579"/>
                <a:gd name="T103" fmla="*/ 1 h 1146"/>
                <a:gd name="T104" fmla="*/ 0 w 1579"/>
                <a:gd name="T105" fmla="*/ 1 h 1146"/>
                <a:gd name="T106" fmla="*/ 0 w 1579"/>
                <a:gd name="T107" fmla="*/ 1 h 1146"/>
                <a:gd name="T108" fmla="*/ 0 w 1579"/>
                <a:gd name="T109" fmla="*/ 1 h 1146"/>
                <a:gd name="T110" fmla="*/ 0 w 1579"/>
                <a:gd name="T111" fmla="*/ 1 h 1146"/>
                <a:gd name="T112" fmla="*/ 0 w 1579"/>
                <a:gd name="T113" fmla="*/ 1 h 1146"/>
                <a:gd name="T114" fmla="*/ 0 w 1579"/>
                <a:gd name="T115" fmla="*/ 1 h 1146"/>
                <a:gd name="T116" fmla="*/ 0 w 1579"/>
                <a:gd name="T117" fmla="*/ 1 h 1146"/>
                <a:gd name="T118" fmla="*/ 0 w 1579"/>
                <a:gd name="T119" fmla="*/ 1 h 114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579"/>
                <a:gd name="T181" fmla="*/ 0 h 1146"/>
                <a:gd name="T182" fmla="*/ 1579 w 1579"/>
                <a:gd name="T183" fmla="*/ 1146 h 114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579" h="1146">
                  <a:moveTo>
                    <a:pt x="389" y="172"/>
                  </a:moveTo>
                  <a:lnTo>
                    <a:pt x="389" y="172"/>
                  </a:lnTo>
                  <a:lnTo>
                    <a:pt x="385" y="201"/>
                  </a:lnTo>
                  <a:lnTo>
                    <a:pt x="388" y="225"/>
                  </a:lnTo>
                  <a:lnTo>
                    <a:pt x="401" y="245"/>
                  </a:lnTo>
                  <a:lnTo>
                    <a:pt x="417" y="264"/>
                  </a:lnTo>
                  <a:lnTo>
                    <a:pt x="438" y="279"/>
                  </a:lnTo>
                  <a:lnTo>
                    <a:pt x="458" y="290"/>
                  </a:lnTo>
                  <a:lnTo>
                    <a:pt x="478" y="301"/>
                  </a:lnTo>
                  <a:lnTo>
                    <a:pt x="495" y="308"/>
                  </a:lnTo>
                  <a:lnTo>
                    <a:pt x="509" y="317"/>
                  </a:lnTo>
                  <a:lnTo>
                    <a:pt x="519" y="329"/>
                  </a:lnTo>
                  <a:lnTo>
                    <a:pt x="526" y="345"/>
                  </a:lnTo>
                  <a:lnTo>
                    <a:pt x="532" y="362"/>
                  </a:lnTo>
                  <a:lnTo>
                    <a:pt x="535" y="378"/>
                  </a:lnTo>
                  <a:lnTo>
                    <a:pt x="538" y="391"/>
                  </a:lnTo>
                  <a:lnTo>
                    <a:pt x="539" y="401"/>
                  </a:lnTo>
                  <a:lnTo>
                    <a:pt x="539" y="404"/>
                  </a:lnTo>
                  <a:lnTo>
                    <a:pt x="541" y="417"/>
                  </a:lnTo>
                  <a:lnTo>
                    <a:pt x="552" y="425"/>
                  </a:lnTo>
                  <a:lnTo>
                    <a:pt x="568" y="430"/>
                  </a:lnTo>
                  <a:lnTo>
                    <a:pt x="588" y="433"/>
                  </a:lnTo>
                  <a:lnTo>
                    <a:pt x="611" y="434"/>
                  </a:lnTo>
                  <a:lnTo>
                    <a:pt x="634" y="433"/>
                  </a:lnTo>
                  <a:lnTo>
                    <a:pt x="656" y="430"/>
                  </a:lnTo>
                  <a:lnTo>
                    <a:pt x="676" y="428"/>
                  </a:lnTo>
                  <a:lnTo>
                    <a:pt x="689" y="427"/>
                  </a:lnTo>
                  <a:lnTo>
                    <a:pt x="701" y="428"/>
                  </a:lnTo>
                  <a:lnTo>
                    <a:pt x="709" y="432"/>
                  </a:lnTo>
                  <a:lnTo>
                    <a:pt x="717" y="437"/>
                  </a:lnTo>
                  <a:lnTo>
                    <a:pt x="725" y="443"/>
                  </a:lnTo>
                  <a:lnTo>
                    <a:pt x="733" y="449"/>
                  </a:lnTo>
                  <a:lnTo>
                    <a:pt x="745" y="453"/>
                  </a:lnTo>
                  <a:lnTo>
                    <a:pt x="758" y="456"/>
                  </a:lnTo>
                  <a:lnTo>
                    <a:pt x="776" y="456"/>
                  </a:lnTo>
                  <a:lnTo>
                    <a:pt x="792" y="451"/>
                  </a:lnTo>
                  <a:lnTo>
                    <a:pt x="808" y="445"/>
                  </a:lnTo>
                  <a:lnTo>
                    <a:pt x="823" y="439"/>
                  </a:lnTo>
                  <a:lnTo>
                    <a:pt x="837" y="432"/>
                  </a:lnTo>
                  <a:lnTo>
                    <a:pt x="848" y="425"/>
                  </a:lnTo>
                  <a:lnTo>
                    <a:pt x="857" y="419"/>
                  </a:lnTo>
                  <a:lnTo>
                    <a:pt x="863" y="416"/>
                  </a:lnTo>
                  <a:lnTo>
                    <a:pt x="866" y="414"/>
                  </a:lnTo>
                  <a:lnTo>
                    <a:pt x="872" y="413"/>
                  </a:lnTo>
                  <a:lnTo>
                    <a:pt x="881" y="411"/>
                  </a:lnTo>
                  <a:lnTo>
                    <a:pt x="891" y="409"/>
                  </a:lnTo>
                  <a:lnTo>
                    <a:pt x="903" y="406"/>
                  </a:lnTo>
                  <a:lnTo>
                    <a:pt x="916" y="403"/>
                  </a:lnTo>
                  <a:lnTo>
                    <a:pt x="931" y="401"/>
                  </a:lnTo>
                  <a:lnTo>
                    <a:pt x="946" y="397"/>
                  </a:lnTo>
                  <a:lnTo>
                    <a:pt x="961" y="394"/>
                  </a:lnTo>
                  <a:lnTo>
                    <a:pt x="977" y="390"/>
                  </a:lnTo>
                  <a:lnTo>
                    <a:pt x="993" y="387"/>
                  </a:lnTo>
                  <a:lnTo>
                    <a:pt x="1008" y="383"/>
                  </a:lnTo>
                  <a:lnTo>
                    <a:pt x="1022" y="380"/>
                  </a:lnTo>
                  <a:lnTo>
                    <a:pt x="1035" y="376"/>
                  </a:lnTo>
                  <a:lnTo>
                    <a:pt x="1048" y="374"/>
                  </a:lnTo>
                  <a:lnTo>
                    <a:pt x="1058" y="372"/>
                  </a:lnTo>
                  <a:lnTo>
                    <a:pt x="1076" y="366"/>
                  </a:lnTo>
                  <a:lnTo>
                    <a:pt x="1087" y="357"/>
                  </a:lnTo>
                  <a:lnTo>
                    <a:pt x="1095" y="347"/>
                  </a:lnTo>
                  <a:lnTo>
                    <a:pt x="1100" y="335"/>
                  </a:lnTo>
                  <a:lnTo>
                    <a:pt x="1102" y="325"/>
                  </a:lnTo>
                  <a:lnTo>
                    <a:pt x="1102" y="316"/>
                  </a:lnTo>
                  <a:lnTo>
                    <a:pt x="1102" y="310"/>
                  </a:lnTo>
                  <a:lnTo>
                    <a:pt x="1102" y="308"/>
                  </a:lnTo>
                  <a:lnTo>
                    <a:pt x="1109" y="303"/>
                  </a:lnTo>
                  <a:lnTo>
                    <a:pt x="1117" y="299"/>
                  </a:lnTo>
                  <a:lnTo>
                    <a:pt x="1125" y="295"/>
                  </a:lnTo>
                  <a:lnTo>
                    <a:pt x="1133" y="291"/>
                  </a:lnTo>
                  <a:lnTo>
                    <a:pt x="1141" y="289"/>
                  </a:lnTo>
                  <a:lnTo>
                    <a:pt x="1149" y="287"/>
                  </a:lnTo>
                  <a:lnTo>
                    <a:pt x="1157" y="285"/>
                  </a:lnTo>
                  <a:lnTo>
                    <a:pt x="1166" y="285"/>
                  </a:lnTo>
                  <a:lnTo>
                    <a:pt x="1176" y="283"/>
                  </a:lnTo>
                  <a:lnTo>
                    <a:pt x="1186" y="282"/>
                  </a:lnTo>
                  <a:lnTo>
                    <a:pt x="1195" y="279"/>
                  </a:lnTo>
                  <a:lnTo>
                    <a:pt x="1204" y="275"/>
                  </a:lnTo>
                  <a:lnTo>
                    <a:pt x="1212" y="270"/>
                  </a:lnTo>
                  <a:lnTo>
                    <a:pt x="1218" y="265"/>
                  </a:lnTo>
                  <a:lnTo>
                    <a:pt x="1222" y="259"/>
                  </a:lnTo>
                  <a:lnTo>
                    <a:pt x="1222" y="252"/>
                  </a:lnTo>
                  <a:lnTo>
                    <a:pt x="1218" y="245"/>
                  </a:lnTo>
                  <a:lnTo>
                    <a:pt x="1212" y="240"/>
                  </a:lnTo>
                  <a:lnTo>
                    <a:pt x="1205" y="235"/>
                  </a:lnTo>
                  <a:lnTo>
                    <a:pt x="1199" y="233"/>
                  </a:lnTo>
                  <a:lnTo>
                    <a:pt x="1192" y="231"/>
                  </a:lnTo>
                  <a:lnTo>
                    <a:pt x="1186" y="229"/>
                  </a:lnTo>
                  <a:lnTo>
                    <a:pt x="1181" y="228"/>
                  </a:lnTo>
                  <a:lnTo>
                    <a:pt x="1180" y="228"/>
                  </a:lnTo>
                  <a:lnTo>
                    <a:pt x="1124" y="228"/>
                  </a:lnTo>
                  <a:lnTo>
                    <a:pt x="1137" y="152"/>
                  </a:lnTo>
                  <a:lnTo>
                    <a:pt x="1176" y="120"/>
                  </a:lnTo>
                  <a:lnTo>
                    <a:pt x="1176" y="116"/>
                  </a:lnTo>
                  <a:lnTo>
                    <a:pt x="1176" y="104"/>
                  </a:lnTo>
                  <a:lnTo>
                    <a:pt x="1177" y="87"/>
                  </a:lnTo>
                  <a:lnTo>
                    <a:pt x="1179" y="67"/>
                  </a:lnTo>
                  <a:lnTo>
                    <a:pt x="1185" y="47"/>
                  </a:lnTo>
                  <a:lnTo>
                    <a:pt x="1194" y="27"/>
                  </a:lnTo>
                  <a:lnTo>
                    <a:pt x="1208" y="12"/>
                  </a:lnTo>
                  <a:lnTo>
                    <a:pt x="1227" y="4"/>
                  </a:lnTo>
                  <a:lnTo>
                    <a:pt x="1249" y="1"/>
                  </a:lnTo>
                  <a:lnTo>
                    <a:pt x="1268" y="0"/>
                  </a:lnTo>
                  <a:lnTo>
                    <a:pt x="1282" y="1"/>
                  </a:lnTo>
                  <a:lnTo>
                    <a:pt x="1296" y="4"/>
                  </a:lnTo>
                  <a:lnTo>
                    <a:pt x="1307" y="10"/>
                  </a:lnTo>
                  <a:lnTo>
                    <a:pt x="1316" y="18"/>
                  </a:lnTo>
                  <a:lnTo>
                    <a:pt x="1323" y="28"/>
                  </a:lnTo>
                  <a:lnTo>
                    <a:pt x="1327" y="41"/>
                  </a:lnTo>
                  <a:lnTo>
                    <a:pt x="1328" y="42"/>
                  </a:lnTo>
                  <a:lnTo>
                    <a:pt x="1330" y="46"/>
                  </a:lnTo>
                  <a:lnTo>
                    <a:pt x="1333" y="51"/>
                  </a:lnTo>
                  <a:lnTo>
                    <a:pt x="1336" y="58"/>
                  </a:lnTo>
                  <a:lnTo>
                    <a:pt x="1340" y="67"/>
                  </a:lnTo>
                  <a:lnTo>
                    <a:pt x="1343" y="78"/>
                  </a:lnTo>
                  <a:lnTo>
                    <a:pt x="1346" y="89"/>
                  </a:lnTo>
                  <a:lnTo>
                    <a:pt x="1348" y="101"/>
                  </a:lnTo>
                  <a:lnTo>
                    <a:pt x="1350" y="103"/>
                  </a:lnTo>
                  <a:lnTo>
                    <a:pt x="1357" y="109"/>
                  </a:lnTo>
                  <a:lnTo>
                    <a:pt x="1366" y="118"/>
                  </a:lnTo>
                  <a:lnTo>
                    <a:pt x="1378" y="128"/>
                  </a:lnTo>
                  <a:lnTo>
                    <a:pt x="1388" y="142"/>
                  </a:lnTo>
                  <a:lnTo>
                    <a:pt x="1396" y="156"/>
                  </a:lnTo>
                  <a:lnTo>
                    <a:pt x="1402" y="171"/>
                  </a:lnTo>
                  <a:lnTo>
                    <a:pt x="1403" y="185"/>
                  </a:lnTo>
                  <a:lnTo>
                    <a:pt x="1405" y="183"/>
                  </a:lnTo>
                  <a:lnTo>
                    <a:pt x="1410" y="182"/>
                  </a:lnTo>
                  <a:lnTo>
                    <a:pt x="1418" y="180"/>
                  </a:lnTo>
                  <a:lnTo>
                    <a:pt x="1427" y="180"/>
                  </a:lnTo>
                  <a:lnTo>
                    <a:pt x="1436" y="181"/>
                  </a:lnTo>
                  <a:lnTo>
                    <a:pt x="1447" y="186"/>
                  </a:lnTo>
                  <a:lnTo>
                    <a:pt x="1456" y="195"/>
                  </a:lnTo>
                  <a:lnTo>
                    <a:pt x="1463" y="209"/>
                  </a:lnTo>
                  <a:lnTo>
                    <a:pt x="1463" y="210"/>
                  </a:lnTo>
                  <a:lnTo>
                    <a:pt x="1465" y="214"/>
                  </a:lnTo>
                  <a:lnTo>
                    <a:pt x="1468" y="219"/>
                  </a:lnTo>
                  <a:lnTo>
                    <a:pt x="1472" y="225"/>
                  </a:lnTo>
                  <a:lnTo>
                    <a:pt x="1479" y="228"/>
                  </a:lnTo>
                  <a:lnTo>
                    <a:pt x="1488" y="228"/>
                  </a:lnTo>
                  <a:lnTo>
                    <a:pt x="1500" y="225"/>
                  </a:lnTo>
                  <a:lnTo>
                    <a:pt x="1515" y="217"/>
                  </a:lnTo>
                  <a:lnTo>
                    <a:pt x="1516" y="214"/>
                  </a:lnTo>
                  <a:lnTo>
                    <a:pt x="1520" y="209"/>
                  </a:lnTo>
                  <a:lnTo>
                    <a:pt x="1526" y="200"/>
                  </a:lnTo>
                  <a:lnTo>
                    <a:pt x="1534" y="189"/>
                  </a:lnTo>
                  <a:lnTo>
                    <a:pt x="1543" y="179"/>
                  </a:lnTo>
                  <a:lnTo>
                    <a:pt x="1554" y="168"/>
                  </a:lnTo>
                  <a:lnTo>
                    <a:pt x="1565" y="160"/>
                  </a:lnTo>
                  <a:lnTo>
                    <a:pt x="1576" y="156"/>
                  </a:lnTo>
                  <a:lnTo>
                    <a:pt x="1577" y="157"/>
                  </a:lnTo>
                  <a:lnTo>
                    <a:pt x="1578" y="159"/>
                  </a:lnTo>
                  <a:lnTo>
                    <a:pt x="1579" y="164"/>
                  </a:lnTo>
                  <a:lnTo>
                    <a:pt x="1579" y="171"/>
                  </a:lnTo>
                  <a:lnTo>
                    <a:pt x="1577" y="180"/>
                  </a:lnTo>
                  <a:lnTo>
                    <a:pt x="1573" y="193"/>
                  </a:lnTo>
                  <a:lnTo>
                    <a:pt x="1567" y="209"/>
                  </a:lnTo>
                  <a:lnTo>
                    <a:pt x="1566" y="211"/>
                  </a:lnTo>
                  <a:lnTo>
                    <a:pt x="1564" y="218"/>
                  </a:lnTo>
                  <a:lnTo>
                    <a:pt x="1559" y="227"/>
                  </a:lnTo>
                  <a:lnTo>
                    <a:pt x="1554" y="240"/>
                  </a:lnTo>
                  <a:lnTo>
                    <a:pt x="1548" y="252"/>
                  </a:lnTo>
                  <a:lnTo>
                    <a:pt x="1540" y="265"/>
                  </a:lnTo>
                  <a:lnTo>
                    <a:pt x="1532" y="278"/>
                  </a:lnTo>
                  <a:lnTo>
                    <a:pt x="1523" y="288"/>
                  </a:lnTo>
                  <a:lnTo>
                    <a:pt x="1503" y="310"/>
                  </a:lnTo>
                  <a:lnTo>
                    <a:pt x="1487" y="328"/>
                  </a:lnTo>
                  <a:lnTo>
                    <a:pt x="1479" y="348"/>
                  </a:lnTo>
                  <a:lnTo>
                    <a:pt x="1439" y="380"/>
                  </a:lnTo>
                  <a:lnTo>
                    <a:pt x="1395" y="416"/>
                  </a:lnTo>
                  <a:lnTo>
                    <a:pt x="1394" y="417"/>
                  </a:lnTo>
                  <a:lnTo>
                    <a:pt x="1392" y="419"/>
                  </a:lnTo>
                  <a:lnTo>
                    <a:pt x="1388" y="422"/>
                  </a:lnTo>
                  <a:lnTo>
                    <a:pt x="1382" y="427"/>
                  </a:lnTo>
                  <a:lnTo>
                    <a:pt x="1376" y="430"/>
                  </a:lnTo>
                  <a:lnTo>
                    <a:pt x="1366" y="434"/>
                  </a:lnTo>
                  <a:lnTo>
                    <a:pt x="1356" y="435"/>
                  </a:lnTo>
                  <a:lnTo>
                    <a:pt x="1343" y="435"/>
                  </a:lnTo>
                  <a:lnTo>
                    <a:pt x="1332" y="434"/>
                  </a:lnTo>
                  <a:lnTo>
                    <a:pt x="1322" y="433"/>
                  </a:lnTo>
                  <a:lnTo>
                    <a:pt x="1315" y="433"/>
                  </a:lnTo>
                  <a:lnTo>
                    <a:pt x="1310" y="432"/>
                  </a:lnTo>
                  <a:lnTo>
                    <a:pt x="1307" y="432"/>
                  </a:lnTo>
                  <a:lnTo>
                    <a:pt x="1304" y="432"/>
                  </a:lnTo>
                  <a:lnTo>
                    <a:pt x="1303" y="432"/>
                  </a:lnTo>
                  <a:lnTo>
                    <a:pt x="1296" y="432"/>
                  </a:lnTo>
                  <a:lnTo>
                    <a:pt x="1292" y="434"/>
                  </a:lnTo>
                  <a:lnTo>
                    <a:pt x="1288" y="439"/>
                  </a:lnTo>
                  <a:lnTo>
                    <a:pt x="1287" y="444"/>
                  </a:lnTo>
                  <a:lnTo>
                    <a:pt x="1288" y="451"/>
                  </a:lnTo>
                  <a:lnTo>
                    <a:pt x="1288" y="458"/>
                  </a:lnTo>
                  <a:lnTo>
                    <a:pt x="1291" y="465"/>
                  </a:lnTo>
                  <a:lnTo>
                    <a:pt x="1292" y="472"/>
                  </a:lnTo>
                  <a:lnTo>
                    <a:pt x="1292" y="476"/>
                  </a:lnTo>
                  <a:lnTo>
                    <a:pt x="1287" y="480"/>
                  </a:lnTo>
                  <a:lnTo>
                    <a:pt x="1282" y="481"/>
                  </a:lnTo>
                  <a:lnTo>
                    <a:pt x="1276" y="482"/>
                  </a:lnTo>
                  <a:lnTo>
                    <a:pt x="1269" y="481"/>
                  </a:lnTo>
                  <a:lnTo>
                    <a:pt x="1262" y="481"/>
                  </a:lnTo>
                  <a:lnTo>
                    <a:pt x="1257" y="480"/>
                  </a:lnTo>
                  <a:lnTo>
                    <a:pt x="1256" y="480"/>
                  </a:lnTo>
                  <a:lnTo>
                    <a:pt x="1256" y="524"/>
                  </a:lnTo>
                  <a:lnTo>
                    <a:pt x="1255" y="525"/>
                  </a:lnTo>
                  <a:lnTo>
                    <a:pt x="1251" y="527"/>
                  </a:lnTo>
                  <a:lnTo>
                    <a:pt x="1247" y="530"/>
                  </a:lnTo>
                  <a:lnTo>
                    <a:pt x="1241" y="534"/>
                  </a:lnTo>
                  <a:lnTo>
                    <a:pt x="1234" y="538"/>
                  </a:lnTo>
                  <a:lnTo>
                    <a:pt x="1227" y="543"/>
                  </a:lnTo>
                  <a:lnTo>
                    <a:pt x="1220" y="548"/>
                  </a:lnTo>
                  <a:lnTo>
                    <a:pt x="1212" y="551"/>
                  </a:lnTo>
                  <a:lnTo>
                    <a:pt x="1209" y="551"/>
                  </a:lnTo>
                  <a:lnTo>
                    <a:pt x="1203" y="549"/>
                  </a:lnTo>
                  <a:lnTo>
                    <a:pt x="1199" y="544"/>
                  </a:lnTo>
                  <a:lnTo>
                    <a:pt x="1200" y="535"/>
                  </a:lnTo>
                  <a:lnTo>
                    <a:pt x="1207" y="525"/>
                  </a:lnTo>
                  <a:lnTo>
                    <a:pt x="1212" y="515"/>
                  </a:lnTo>
                  <a:lnTo>
                    <a:pt x="1215" y="510"/>
                  </a:lnTo>
                  <a:lnTo>
                    <a:pt x="1208" y="504"/>
                  </a:lnTo>
                  <a:lnTo>
                    <a:pt x="1202" y="503"/>
                  </a:lnTo>
                  <a:lnTo>
                    <a:pt x="1195" y="504"/>
                  </a:lnTo>
                  <a:lnTo>
                    <a:pt x="1189" y="507"/>
                  </a:lnTo>
                  <a:lnTo>
                    <a:pt x="1182" y="513"/>
                  </a:lnTo>
                  <a:lnTo>
                    <a:pt x="1174" y="519"/>
                  </a:lnTo>
                  <a:lnTo>
                    <a:pt x="1166" y="525"/>
                  </a:lnTo>
                  <a:lnTo>
                    <a:pt x="1158" y="529"/>
                  </a:lnTo>
                  <a:lnTo>
                    <a:pt x="1148" y="532"/>
                  </a:lnTo>
                  <a:lnTo>
                    <a:pt x="1139" y="533"/>
                  </a:lnTo>
                  <a:lnTo>
                    <a:pt x="1130" y="533"/>
                  </a:lnTo>
                  <a:lnTo>
                    <a:pt x="1123" y="532"/>
                  </a:lnTo>
                  <a:lnTo>
                    <a:pt x="1118" y="530"/>
                  </a:lnTo>
                  <a:lnTo>
                    <a:pt x="1114" y="529"/>
                  </a:lnTo>
                  <a:lnTo>
                    <a:pt x="1110" y="528"/>
                  </a:lnTo>
                  <a:lnTo>
                    <a:pt x="1109" y="527"/>
                  </a:lnTo>
                  <a:lnTo>
                    <a:pt x="1108" y="527"/>
                  </a:lnTo>
                  <a:lnTo>
                    <a:pt x="1105" y="529"/>
                  </a:lnTo>
                  <a:lnTo>
                    <a:pt x="1101" y="535"/>
                  </a:lnTo>
                  <a:lnTo>
                    <a:pt x="1100" y="544"/>
                  </a:lnTo>
                  <a:lnTo>
                    <a:pt x="1108" y="556"/>
                  </a:lnTo>
                  <a:lnTo>
                    <a:pt x="1116" y="561"/>
                  </a:lnTo>
                  <a:lnTo>
                    <a:pt x="1124" y="568"/>
                  </a:lnTo>
                  <a:lnTo>
                    <a:pt x="1132" y="574"/>
                  </a:lnTo>
                  <a:lnTo>
                    <a:pt x="1140" y="580"/>
                  </a:lnTo>
                  <a:lnTo>
                    <a:pt x="1146" y="584"/>
                  </a:lnTo>
                  <a:lnTo>
                    <a:pt x="1151" y="588"/>
                  </a:lnTo>
                  <a:lnTo>
                    <a:pt x="1155" y="590"/>
                  </a:lnTo>
                  <a:lnTo>
                    <a:pt x="1156" y="591"/>
                  </a:lnTo>
                  <a:lnTo>
                    <a:pt x="1158" y="590"/>
                  </a:lnTo>
                  <a:lnTo>
                    <a:pt x="1166" y="589"/>
                  </a:lnTo>
                  <a:lnTo>
                    <a:pt x="1177" y="586"/>
                  </a:lnTo>
                  <a:lnTo>
                    <a:pt x="1188" y="583"/>
                  </a:lnTo>
                  <a:lnTo>
                    <a:pt x="1195" y="582"/>
                  </a:lnTo>
                  <a:lnTo>
                    <a:pt x="1202" y="581"/>
                  </a:lnTo>
                  <a:lnTo>
                    <a:pt x="1210" y="581"/>
                  </a:lnTo>
                  <a:lnTo>
                    <a:pt x="1219" y="581"/>
                  </a:lnTo>
                  <a:lnTo>
                    <a:pt x="1226" y="582"/>
                  </a:lnTo>
                  <a:lnTo>
                    <a:pt x="1234" y="584"/>
                  </a:lnTo>
                  <a:lnTo>
                    <a:pt x="1240" y="587"/>
                  </a:lnTo>
                  <a:lnTo>
                    <a:pt x="1243" y="591"/>
                  </a:lnTo>
                  <a:lnTo>
                    <a:pt x="1246" y="598"/>
                  </a:lnTo>
                  <a:lnTo>
                    <a:pt x="1242" y="603"/>
                  </a:lnTo>
                  <a:lnTo>
                    <a:pt x="1233" y="606"/>
                  </a:lnTo>
                  <a:lnTo>
                    <a:pt x="1219" y="611"/>
                  </a:lnTo>
                  <a:lnTo>
                    <a:pt x="1212" y="614"/>
                  </a:lnTo>
                  <a:lnTo>
                    <a:pt x="1205" y="618"/>
                  </a:lnTo>
                  <a:lnTo>
                    <a:pt x="1199" y="621"/>
                  </a:lnTo>
                  <a:lnTo>
                    <a:pt x="1193" y="625"/>
                  </a:lnTo>
                  <a:lnTo>
                    <a:pt x="1187" y="627"/>
                  </a:lnTo>
                  <a:lnTo>
                    <a:pt x="1184" y="629"/>
                  </a:lnTo>
                  <a:lnTo>
                    <a:pt x="1181" y="632"/>
                  </a:lnTo>
                  <a:lnTo>
                    <a:pt x="1180" y="632"/>
                  </a:lnTo>
                  <a:lnTo>
                    <a:pt x="1179" y="633"/>
                  </a:lnTo>
                  <a:lnTo>
                    <a:pt x="1174" y="634"/>
                  </a:lnTo>
                  <a:lnTo>
                    <a:pt x="1170" y="637"/>
                  </a:lnTo>
                  <a:lnTo>
                    <a:pt x="1165" y="642"/>
                  </a:lnTo>
                  <a:lnTo>
                    <a:pt x="1161" y="648"/>
                  </a:lnTo>
                  <a:lnTo>
                    <a:pt x="1158" y="655"/>
                  </a:lnTo>
                  <a:lnTo>
                    <a:pt x="1160" y="663"/>
                  </a:lnTo>
                  <a:lnTo>
                    <a:pt x="1164" y="671"/>
                  </a:lnTo>
                  <a:lnTo>
                    <a:pt x="1171" y="680"/>
                  </a:lnTo>
                  <a:lnTo>
                    <a:pt x="1178" y="690"/>
                  </a:lnTo>
                  <a:lnTo>
                    <a:pt x="1184" y="700"/>
                  </a:lnTo>
                  <a:lnTo>
                    <a:pt x="1189" y="710"/>
                  </a:lnTo>
                  <a:lnTo>
                    <a:pt x="1194" y="718"/>
                  </a:lnTo>
                  <a:lnTo>
                    <a:pt x="1197" y="725"/>
                  </a:lnTo>
                  <a:lnTo>
                    <a:pt x="1199" y="729"/>
                  </a:lnTo>
                  <a:lnTo>
                    <a:pt x="1200" y="730"/>
                  </a:lnTo>
                  <a:lnTo>
                    <a:pt x="1216" y="779"/>
                  </a:lnTo>
                  <a:lnTo>
                    <a:pt x="1217" y="780"/>
                  </a:lnTo>
                  <a:lnTo>
                    <a:pt x="1218" y="784"/>
                  </a:lnTo>
                  <a:lnTo>
                    <a:pt x="1220" y="790"/>
                  </a:lnTo>
                  <a:lnTo>
                    <a:pt x="1224" y="797"/>
                  </a:lnTo>
                  <a:lnTo>
                    <a:pt x="1226" y="805"/>
                  </a:lnTo>
                  <a:lnTo>
                    <a:pt x="1227" y="814"/>
                  </a:lnTo>
                  <a:lnTo>
                    <a:pt x="1228" y="822"/>
                  </a:lnTo>
                  <a:lnTo>
                    <a:pt x="1227" y="830"/>
                  </a:lnTo>
                  <a:lnTo>
                    <a:pt x="1225" y="838"/>
                  </a:lnTo>
                  <a:lnTo>
                    <a:pt x="1223" y="846"/>
                  </a:lnTo>
                  <a:lnTo>
                    <a:pt x="1219" y="853"/>
                  </a:lnTo>
                  <a:lnTo>
                    <a:pt x="1216" y="860"/>
                  </a:lnTo>
                  <a:lnTo>
                    <a:pt x="1214" y="866"/>
                  </a:lnTo>
                  <a:lnTo>
                    <a:pt x="1210" y="871"/>
                  </a:lnTo>
                  <a:lnTo>
                    <a:pt x="1209" y="873"/>
                  </a:lnTo>
                  <a:lnTo>
                    <a:pt x="1208" y="874"/>
                  </a:lnTo>
                  <a:lnTo>
                    <a:pt x="1184" y="914"/>
                  </a:lnTo>
                  <a:lnTo>
                    <a:pt x="1164" y="962"/>
                  </a:lnTo>
                  <a:lnTo>
                    <a:pt x="1120" y="1003"/>
                  </a:lnTo>
                  <a:lnTo>
                    <a:pt x="1088" y="1022"/>
                  </a:lnTo>
                  <a:lnTo>
                    <a:pt x="1080" y="1038"/>
                  </a:lnTo>
                  <a:lnTo>
                    <a:pt x="1078" y="1038"/>
                  </a:lnTo>
                  <a:lnTo>
                    <a:pt x="1072" y="1039"/>
                  </a:lnTo>
                  <a:lnTo>
                    <a:pt x="1062" y="1041"/>
                  </a:lnTo>
                  <a:lnTo>
                    <a:pt x="1051" y="1042"/>
                  </a:lnTo>
                  <a:lnTo>
                    <a:pt x="1038" y="1042"/>
                  </a:lnTo>
                  <a:lnTo>
                    <a:pt x="1025" y="1042"/>
                  </a:lnTo>
                  <a:lnTo>
                    <a:pt x="1012" y="1041"/>
                  </a:lnTo>
                  <a:lnTo>
                    <a:pt x="1001" y="1038"/>
                  </a:lnTo>
                  <a:lnTo>
                    <a:pt x="985" y="1062"/>
                  </a:lnTo>
                  <a:lnTo>
                    <a:pt x="964" y="1066"/>
                  </a:lnTo>
                  <a:lnTo>
                    <a:pt x="963" y="1066"/>
                  </a:lnTo>
                  <a:lnTo>
                    <a:pt x="958" y="1066"/>
                  </a:lnTo>
                  <a:lnTo>
                    <a:pt x="954" y="1067"/>
                  </a:lnTo>
                  <a:lnTo>
                    <a:pt x="947" y="1069"/>
                  </a:lnTo>
                  <a:lnTo>
                    <a:pt x="942" y="1072"/>
                  </a:lnTo>
                  <a:lnTo>
                    <a:pt x="938" y="1076"/>
                  </a:lnTo>
                  <a:lnTo>
                    <a:pt x="935" y="1082"/>
                  </a:lnTo>
                  <a:lnTo>
                    <a:pt x="937" y="1090"/>
                  </a:lnTo>
                  <a:lnTo>
                    <a:pt x="939" y="1099"/>
                  </a:lnTo>
                  <a:lnTo>
                    <a:pt x="940" y="1108"/>
                  </a:lnTo>
                  <a:lnTo>
                    <a:pt x="940" y="1116"/>
                  </a:lnTo>
                  <a:lnTo>
                    <a:pt x="940" y="1124"/>
                  </a:lnTo>
                  <a:lnTo>
                    <a:pt x="939" y="1131"/>
                  </a:lnTo>
                  <a:lnTo>
                    <a:pt x="938" y="1137"/>
                  </a:lnTo>
                  <a:lnTo>
                    <a:pt x="937" y="1141"/>
                  </a:lnTo>
                  <a:lnTo>
                    <a:pt x="937" y="1142"/>
                  </a:lnTo>
                  <a:lnTo>
                    <a:pt x="909" y="1146"/>
                  </a:lnTo>
                  <a:lnTo>
                    <a:pt x="906" y="1144"/>
                  </a:lnTo>
                  <a:lnTo>
                    <a:pt x="901" y="1137"/>
                  </a:lnTo>
                  <a:lnTo>
                    <a:pt x="899" y="1128"/>
                  </a:lnTo>
                  <a:lnTo>
                    <a:pt x="904" y="1118"/>
                  </a:lnTo>
                  <a:lnTo>
                    <a:pt x="910" y="1112"/>
                  </a:lnTo>
                  <a:lnTo>
                    <a:pt x="915" y="1106"/>
                  </a:lnTo>
                  <a:lnTo>
                    <a:pt x="917" y="1098"/>
                  </a:lnTo>
                  <a:lnTo>
                    <a:pt x="918" y="1090"/>
                  </a:lnTo>
                  <a:lnTo>
                    <a:pt x="918" y="1083"/>
                  </a:lnTo>
                  <a:lnTo>
                    <a:pt x="916" y="1077"/>
                  </a:lnTo>
                  <a:lnTo>
                    <a:pt x="911" y="1073"/>
                  </a:lnTo>
                  <a:lnTo>
                    <a:pt x="904" y="1070"/>
                  </a:lnTo>
                  <a:lnTo>
                    <a:pt x="895" y="1068"/>
                  </a:lnTo>
                  <a:lnTo>
                    <a:pt x="889" y="1066"/>
                  </a:lnTo>
                  <a:lnTo>
                    <a:pt x="885" y="1064"/>
                  </a:lnTo>
                  <a:lnTo>
                    <a:pt x="884" y="1062"/>
                  </a:lnTo>
                  <a:lnTo>
                    <a:pt x="874" y="1065"/>
                  </a:lnTo>
                  <a:lnTo>
                    <a:pt x="869" y="1068"/>
                  </a:lnTo>
                  <a:lnTo>
                    <a:pt x="865" y="1073"/>
                  </a:lnTo>
                  <a:lnTo>
                    <a:pt x="864" y="1074"/>
                  </a:lnTo>
                  <a:lnTo>
                    <a:pt x="858" y="1056"/>
                  </a:lnTo>
                  <a:lnTo>
                    <a:pt x="837" y="1030"/>
                  </a:lnTo>
                  <a:lnTo>
                    <a:pt x="825" y="1027"/>
                  </a:lnTo>
                  <a:lnTo>
                    <a:pt x="817" y="1030"/>
                  </a:lnTo>
                  <a:lnTo>
                    <a:pt x="807" y="1031"/>
                  </a:lnTo>
                  <a:lnTo>
                    <a:pt x="796" y="1031"/>
                  </a:lnTo>
                  <a:lnTo>
                    <a:pt x="786" y="1030"/>
                  </a:lnTo>
                  <a:lnTo>
                    <a:pt x="777" y="1028"/>
                  </a:lnTo>
                  <a:lnTo>
                    <a:pt x="769" y="1027"/>
                  </a:lnTo>
                  <a:lnTo>
                    <a:pt x="764" y="1025"/>
                  </a:lnTo>
                  <a:lnTo>
                    <a:pt x="762" y="1025"/>
                  </a:lnTo>
                  <a:lnTo>
                    <a:pt x="754" y="1026"/>
                  </a:lnTo>
                  <a:lnTo>
                    <a:pt x="746" y="1028"/>
                  </a:lnTo>
                  <a:lnTo>
                    <a:pt x="738" y="1029"/>
                  </a:lnTo>
                  <a:lnTo>
                    <a:pt x="735" y="1029"/>
                  </a:lnTo>
                  <a:lnTo>
                    <a:pt x="727" y="1031"/>
                  </a:lnTo>
                  <a:lnTo>
                    <a:pt x="724" y="1035"/>
                  </a:lnTo>
                  <a:lnTo>
                    <a:pt x="723" y="1039"/>
                  </a:lnTo>
                  <a:lnTo>
                    <a:pt x="723" y="1041"/>
                  </a:lnTo>
                  <a:lnTo>
                    <a:pt x="714" y="1045"/>
                  </a:lnTo>
                  <a:lnTo>
                    <a:pt x="711" y="1050"/>
                  </a:lnTo>
                  <a:lnTo>
                    <a:pt x="711" y="1052"/>
                  </a:lnTo>
                  <a:lnTo>
                    <a:pt x="712" y="1053"/>
                  </a:lnTo>
                  <a:lnTo>
                    <a:pt x="712" y="1054"/>
                  </a:lnTo>
                  <a:lnTo>
                    <a:pt x="714" y="1059"/>
                  </a:lnTo>
                  <a:lnTo>
                    <a:pt x="714" y="1066"/>
                  </a:lnTo>
                  <a:lnTo>
                    <a:pt x="714" y="1075"/>
                  </a:lnTo>
                  <a:lnTo>
                    <a:pt x="712" y="1082"/>
                  </a:lnTo>
                  <a:lnTo>
                    <a:pt x="709" y="1084"/>
                  </a:lnTo>
                  <a:lnTo>
                    <a:pt x="704" y="1084"/>
                  </a:lnTo>
                  <a:lnTo>
                    <a:pt x="703" y="1084"/>
                  </a:lnTo>
                  <a:lnTo>
                    <a:pt x="702" y="1084"/>
                  </a:lnTo>
                  <a:lnTo>
                    <a:pt x="697" y="1085"/>
                  </a:lnTo>
                  <a:lnTo>
                    <a:pt x="692" y="1088"/>
                  </a:lnTo>
                  <a:lnTo>
                    <a:pt x="685" y="1090"/>
                  </a:lnTo>
                  <a:lnTo>
                    <a:pt x="677" y="1091"/>
                  </a:lnTo>
                  <a:lnTo>
                    <a:pt x="671" y="1093"/>
                  </a:lnTo>
                  <a:lnTo>
                    <a:pt x="665" y="1095"/>
                  </a:lnTo>
                  <a:lnTo>
                    <a:pt x="663" y="1096"/>
                  </a:lnTo>
                  <a:lnTo>
                    <a:pt x="663" y="1091"/>
                  </a:lnTo>
                  <a:lnTo>
                    <a:pt x="665" y="1081"/>
                  </a:lnTo>
                  <a:lnTo>
                    <a:pt x="668" y="1070"/>
                  </a:lnTo>
                  <a:lnTo>
                    <a:pt x="669" y="1066"/>
                  </a:lnTo>
                  <a:lnTo>
                    <a:pt x="652" y="1056"/>
                  </a:lnTo>
                  <a:lnTo>
                    <a:pt x="639" y="1058"/>
                  </a:lnTo>
                  <a:lnTo>
                    <a:pt x="631" y="1058"/>
                  </a:lnTo>
                  <a:lnTo>
                    <a:pt x="624" y="1054"/>
                  </a:lnTo>
                  <a:lnTo>
                    <a:pt x="620" y="1050"/>
                  </a:lnTo>
                  <a:lnTo>
                    <a:pt x="617" y="1045"/>
                  </a:lnTo>
                  <a:lnTo>
                    <a:pt x="616" y="1041"/>
                  </a:lnTo>
                  <a:lnTo>
                    <a:pt x="616" y="1037"/>
                  </a:lnTo>
                  <a:lnTo>
                    <a:pt x="616" y="1036"/>
                  </a:lnTo>
                  <a:lnTo>
                    <a:pt x="619" y="1013"/>
                  </a:lnTo>
                  <a:lnTo>
                    <a:pt x="623" y="995"/>
                  </a:lnTo>
                  <a:lnTo>
                    <a:pt x="627" y="982"/>
                  </a:lnTo>
                  <a:lnTo>
                    <a:pt x="632" y="974"/>
                  </a:lnTo>
                  <a:lnTo>
                    <a:pt x="635" y="969"/>
                  </a:lnTo>
                  <a:lnTo>
                    <a:pt x="639" y="967"/>
                  </a:lnTo>
                  <a:lnTo>
                    <a:pt x="640" y="966"/>
                  </a:lnTo>
                  <a:lnTo>
                    <a:pt x="641" y="966"/>
                  </a:lnTo>
                  <a:lnTo>
                    <a:pt x="638" y="951"/>
                  </a:lnTo>
                  <a:lnTo>
                    <a:pt x="632" y="937"/>
                  </a:lnTo>
                  <a:lnTo>
                    <a:pt x="626" y="926"/>
                  </a:lnTo>
                  <a:lnTo>
                    <a:pt x="619" y="917"/>
                  </a:lnTo>
                  <a:lnTo>
                    <a:pt x="612" y="908"/>
                  </a:lnTo>
                  <a:lnTo>
                    <a:pt x="607" y="903"/>
                  </a:lnTo>
                  <a:lnTo>
                    <a:pt x="602" y="899"/>
                  </a:lnTo>
                  <a:lnTo>
                    <a:pt x="601" y="898"/>
                  </a:lnTo>
                  <a:lnTo>
                    <a:pt x="600" y="895"/>
                  </a:lnTo>
                  <a:lnTo>
                    <a:pt x="595" y="892"/>
                  </a:lnTo>
                  <a:lnTo>
                    <a:pt x="530" y="903"/>
                  </a:lnTo>
                  <a:lnTo>
                    <a:pt x="503" y="898"/>
                  </a:lnTo>
                  <a:lnTo>
                    <a:pt x="498" y="889"/>
                  </a:lnTo>
                  <a:lnTo>
                    <a:pt x="493" y="885"/>
                  </a:lnTo>
                  <a:lnTo>
                    <a:pt x="484" y="882"/>
                  </a:lnTo>
                  <a:lnTo>
                    <a:pt x="473" y="881"/>
                  </a:lnTo>
                  <a:lnTo>
                    <a:pt x="462" y="879"/>
                  </a:lnTo>
                  <a:lnTo>
                    <a:pt x="452" y="877"/>
                  </a:lnTo>
                  <a:lnTo>
                    <a:pt x="442" y="876"/>
                  </a:lnTo>
                  <a:lnTo>
                    <a:pt x="435" y="876"/>
                  </a:lnTo>
                  <a:lnTo>
                    <a:pt x="433" y="876"/>
                  </a:lnTo>
                  <a:lnTo>
                    <a:pt x="419" y="879"/>
                  </a:lnTo>
                  <a:lnTo>
                    <a:pt x="409" y="882"/>
                  </a:lnTo>
                  <a:lnTo>
                    <a:pt x="399" y="887"/>
                  </a:lnTo>
                  <a:lnTo>
                    <a:pt x="391" y="891"/>
                  </a:lnTo>
                  <a:lnTo>
                    <a:pt x="385" y="896"/>
                  </a:lnTo>
                  <a:lnTo>
                    <a:pt x="379" y="900"/>
                  </a:lnTo>
                  <a:lnTo>
                    <a:pt x="376" y="904"/>
                  </a:lnTo>
                  <a:lnTo>
                    <a:pt x="373" y="905"/>
                  </a:lnTo>
                  <a:lnTo>
                    <a:pt x="372" y="906"/>
                  </a:lnTo>
                  <a:lnTo>
                    <a:pt x="371" y="905"/>
                  </a:lnTo>
                  <a:lnTo>
                    <a:pt x="372" y="904"/>
                  </a:lnTo>
                  <a:lnTo>
                    <a:pt x="372" y="903"/>
                  </a:lnTo>
                  <a:lnTo>
                    <a:pt x="369" y="897"/>
                  </a:lnTo>
                  <a:lnTo>
                    <a:pt x="363" y="896"/>
                  </a:lnTo>
                  <a:lnTo>
                    <a:pt x="358" y="899"/>
                  </a:lnTo>
                  <a:lnTo>
                    <a:pt x="356" y="900"/>
                  </a:lnTo>
                  <a:lnTo>
                    <a:pt x="230" y="874"/>
                  </a:lnTo>
                  <a:lnTo>
                    <a:pt x="177" y="830"/>
                  </a:lnTo>
                  <a:lnTo>
                    <a:pt x="168" y="812"/>
                  </a:lnTo>
                  <a:lnTo>
                    <a:pt x="164" y="797"/>
                  </a:lnTo>
                  <a:lnTo>
                    <a:pt x="165" y="784"/>
                  </a:lnTo>
                  <a:lnTo>
                    <a:pt x="170" y="774"/>
                  </a:lnTo>
                  <a:lnTo>
                    <a:pt x="176" y="766"/>
                  </a:lnTo>
                  <a:lnTo>
                    <a:pt x="181" y="761"/>
                  </a:lnTo>
                  <a:lnTo>
                    <a:pt x="186" y="758"/>
                  </a:lnTo>
                  <a:lnTo>
                    <a:pt x="188" y="757"/>
                  </a:lnTo>
                  <a:lnTo>
                    <a:pt x="178" y="733"/>
                  </a:lnTo>
                  <a:lnTo>
                    <a:pt x="191" y="721"/>
                  </a:lnTo>
                  <a:lnTo>
                    <a:pt x="186" y="714"/>
                  </a:lnTo>
                  <a:lnTo>
                    <a:pt x="184" y="704"/>
                  </a:lnTo>
                  <a:lnTo>
                    <a:pt x="181" y="695"/>
                  </a:lnTo>
                  <a:lnTo>
                    <a:pt x="181" y="691"/>
                  </a:lnTo>
                  <a:lnTo>
                    <a:pt x="178" y="681"/>
                  </a:lnTo>
                  <a:lnTo>
                    <a:pt x="176" y="679"/>
                  </a:lnTo>
                  <a:lnTo>
                    <a:pt x="171" y="676"/>
                  </a:lnTo>
                  <a:lnTo>
                    <a:pt x="165" y="675"/>
                  </a:lnTo>
                  <a:lnTo>
                    <a:pt x="160" y="673"/>
                  </a:lnTo>
                  <a:lnTo>
                    <a:pt x="153" y="672"/>
                  </a:lnTo>
                  <a:lnTo>
                    <a:pt x="146" y="669"/>
                  </a:lnTo>
                  <a:lnTo>
                    <a:pt x="140" y="668"/>
                  </a:lnTo>
                  <a:lnTo>
                    <a:pt x="134" y="667"/>
                  </a:lnTo>
                  <a:lnTo>
                    <a:pt x="126" y="664"/>
                  </a:lnTo>
                  <a:lnTo>
                    <a:pt x="122" y="660"/>
                  </a:lnTo>
                  <a:lnTo>
                    <a:pt x="119" y="658"/>
                  </a:lnTo>
                  <a:lnTo>
                    <a:pt x="118" y="657"/>
                  </a:lnTo>
                  <a:lnTo>
                    <a:pt x="101" y="659"/>
                  </a:lnTo>
                  <a:lnTo>
                    <a:pt x="61" y="661"/>
                  </a:lnTo>
                  <a:lnTo>
                    <a:pt x="55" y="628"/>
                  </a:lnTo>
                  <a:lnTo>
                    <a:pt x="54" y="625"/>
                  </a:lnTo>
                  <a:lnTo>
                    <a:pt x="53" y="624"/>
                  </a:lnTo>
                  <a:lnTo>
                    <a:pt x="50" y="620"/>
                  </a:lnTo>
                  <a:lnTo>
                    <a:pt x="46" y="615"/>
                  </a:lnTo>
                  <a:lnTo>
                    <a:pt x="42" y="610"/>
                  </a:lnTo>
                  <a:lnTo>
                    <a:pt x="38" y="603"/>
                  </a:lnTo>
                  <a:lnTo>
                    <a:pt x="36" y="596"/>
                  </a:lnTo>
                  <a:lnTo>
                    <a:pt x="33" y="588"/>
                  </a:lnTo>
                  <a:lnTo>
                    <a:pt x="34" y="580"/>
                  </a:lnTo>
                  <a:lnTo>
                    <a:pt x="33" y="578"/>
                  </a:lnTo>
                  <a:lnTo>
                    <a:pt x="31" y="573"/>
                  </a:lnTo>
                  <a:lnTo>
                    <a:pt x="26" y="567"/>
                  </a:lnTo>
                  <a:lnTo>
                    <a:pt x="19" y="564"/>
                  </a:lnTo>
                  <a:lnTo>
                    <a:pt x="14" y="561"/>
                  </a:lnTo>
                  <a:lnTo>
                    <a:pt x="8" y="559"/>
                  </a:lnTo>
                  <a:lnTo>
                    <a:pt x="3" y="555"/>
                  </a:lnTo>
                  <a:lnTo>
                    <a:pt x="0" y="544"/>
                  </a:lnTo>
                  <a:lnTo>
                    <a:pt x="0" y="542"/>
                  </a:lnTo>
                  <a:lnTo>
                    <a:pt x="0" y="537"/>
                  </a:lnTo>
                  <a:lnTo>
                    <a:pt x="1" y="530"/>
                  </a:lnTo>
                  <a:lnTo>
                    <a:pt x="3" y="522"/>
                  </a:lnTo>
                  <a:lnTo>
                    <a:pt x="7" y="514"/>
                  </a:lnTo>
                  <a:lnTo>
                    <a:pt x="14" y="509"/>
                  </a:lnTo>
                  <a:lnTo>
                    <a:pt x="23" y="504"/>
                  </a:lnTo>
                  <a:lnTo>
                    <a:pt x="37" y="504"/>
                  </a:lnTo>
                  <a:lnTo>
                    <a:pt x="59" y="506"/>
                  </a:lnTo>
                  <a:lnTo>
                    <a:pt x="79" y="491"/>
                  </a:lnTo>
                  <a:lnTo>
                    <a:pt x="81" y="489"/>
                  </a:lnTo>
                  <a:lnTo>
                    <a:pt x="87" y="486"/>
                  </a:lnTo>
                  <a:lnTo>
                    <a:pt x="96" y="482"/>
                  </a:lnTo>
                  <a:lnTo>
                    <a:pt x="108" y="481"/>
                  </a:lnTo>
                  <a:lnTo>
                    <a:pt x="110" y="481"/>
                  </a:lnTo>
                  <a:lnTo>
                    <a:pt x="115" y="481"/>
                  </a:lnTo>
                  <a:lnTo>
                    <a:pt x="122" y="480"/>
                  </a:lnTo>
                  <a:lnTo>
                    <a:pt x="130" y="476"/>
                  </a:lnTo>
                  <a:lnTo>
                    <a:pt x="139" y="472"/>
                  </a:lnTo>
                  <a:lnTo>
                    <a:pt x="148" y="464"/>
                  </a:lnTo>
                  <a:lnTo>
                    <a:pt x="156" y="453"/>
                  </a:lnTo>
                  <a:lnTo>
                    <a:pt x="162" y="439"/>
                  </a:lnTo>
                  <a:lnTo>
                    <a:pt x="164" y="434"/>
                  </a:lnTo>
                  <a:lnTo>
                    <a:pt x="169" y="424"/>
                  </a:lnTo>
                  <a:lnTo>
                    <a:pt x="171" y="413"/>
                  </a:lnTo>
                  <a:lnTo>
                    <a:pt x="168" y="405"/>
                  </a:lnTo>
                  <a:lnTo>
                    <a:pt x="160" y="399"/>
                  </a:lnTo>
                  <a:lnTo>
                    <a:pt x="152" y="390"/>
                  </a:lnTo>
                  <a:lnTo>
                    <a:pt x="147" y="381"/>
                  </a:lnTo>
                  <a:lnTo>
                    <a:pt x="150" y="372"/>
                  </a:lnTo>
                  <a:lnTo>
                    <a:pt x="158" y="366"/>
                  </a:lnTo>
                  <a:lnTo>
                    <a:pt x="168" y="363"/>
                  </a:lnTo>
                  <a:lnTo>
                    <a:pt x="175" y="362"/>
                  </a:lnTo>
                  <a:lnTo>
                    <a:pt x="177" y="362"/>
                  </a:lnTo>
                  <a:lnTo>
                    <a:pt x="178" y="360"/>
                  </a:lnTo>
                  <a:lnTo>
                    <a:pt x="180" y="356"/>
                  </a:lnTo>
                  <a:lnTo>
                    <a:pt x="180" y="352"/>
                  </a:lnTo>
                  <a:lnTo>
                    <a:pt x="179" y="348"/>
                  </a:lnTo>
                  <a:lnTo>
                    <a:pt x="179" y="344"/>
                  </a:lnTo>
                  <a:lnTo>
                    <a:pt x="185" y="343"/>
                  </a:lnTo>
                  <a:lnTo>
                    <a:pt x="194" y="341"/>
                  </a:lnTo>
                  <a:lnTo>
                    <a:pt x="203" y="339"/>
                  </a:lnTo>
                  <a:lnTo>
                    <a:pt x="208" y="336"/>
                  </a:lnTo>
                  <a:lnTo>
                    <a:pt x="214" y="333"/>
                  </a:lnTo>
                  <a:lnTo>
                    <a:pt x="218" y="328"/>
                  </a:lnTo>
                  <a:lnTo>
                    <a:pt x="223" y="322"/>
                  </a:lnTo>
                  <a:lnTo>
                    <a:pt x="226" y="316"/>
                  </a:lnTo>
                  <a:lnTo>
                    <a:pt x="230" y="308"/>
                  </a:lnTo>
                  <a:lnTo>
                    <a:pt x="232" y="301"/>
                  </a:lnTo>
                  <a:lnTo>
                    <a:pt x="232" y="293"/>
                  </a:lnTo>
                  <a:lnTo>
                    <a:pt x="232" y="286"/>
                  </a:lnTo>
                  <a:lnTo>
                    <a:pt x="234" y="280"/>
                  </a:lnTo>
                  <a:lnTo>
                    <a:pt x="239" y="274"/>
                  </a:lnTo>
                  <a:lnTo>
                    <a:pt x="244" y="270"/>
                  </a:lnTo>
                  <a:lnTo>
                    <a:pt x="249" y="266"/>
                  </a:lnTo>
                  <a:lnTo>
                    <a:pt x="255" y="264"/>
                  </a:lnTo>
                  <a:lnTo>
                    <a:pt x="262" y="262"/>
                  </a:lnTo>
                  <a:lnTo>
                    <a:pt x="268" y="262"/>
                  </a:lnTo>
                  <a:lnTo>
                    <a:pt x="279" y="260"/>
                  </a:lnTo>
                  <a:lnTo>
                    <a:pt x="287" y="255"/>
                  </a:lnTo>
                  <a:lnTo>
                    <a:pt x="294" y="248"/>
                  </a:lnTo>
                  <a:lnTo>
                    <a:pt x="298" y="239"/>
                  </a:lnTo>
                  <a:lnTo>
                    <a:pt x="299" y="233"/>
                  </a:lnTo>
                  <a:lnTo>
                    <a:pt x="302" y="226"/>
                  </a:lnTo>
                  <a:lnTo>
                    <a:pt x="307" y="220"/>
                  </a:lnTo>
                  <a:lnTo>
                    <a:pt x="312" y="214"/>
                  </a:lnTo>
                  <a:lnTo>
                    <a:pt x="319" y="209"/>
                  </a:lnTo>
                  <a:lnTo>
                    <a:pt x="326" y="204"/>
                  </a:lnTo>
                  <a:lnTo>
                    <a:pt x="334" y="202"/>
                  </a:lnTo>
                  <a:lnTo>
                    <a:pt x="342" y="201"/>
                  </a:lnTo>
                  <a:lnTo>
                    <a:pt x="354" y="198"/>
                  </a:lnTo>
                  <a:lnTo>
                    <a:pt x="360" y="193"/>
                  </a:lnTo>
                  <a:lnTo>
                    <a:pt x="361" y="186"/>
                  </a:lnTo>
                  <a:lnTo>
                    <a:pt x="361" y="179"/>
                  </a:lnTo>
                  <a:lnTo>
                    <a:pt x="362" y="171"/>
                  </a:lnTo>
                  <a:lnTo>
                    <a:pt x="368" y="162"/>
                  </a:lnTo>
                  <a:lnTo>
                    <a:pt x="377" y="154"/>
                  </a:lnTo>
                  <a:lnTo>
                    <a:pt x="389" y="150"/>
                  </a:lnTo>
                  <a:lnTo>
                    <a:pt x="433" y="148"/>
                  </a:lnTo>
                  <a:lnTo>
                    <a:pt x="389" y="172"/>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012" name="Freeform 216"/>
            <p:cNvSpPr>
              <a:spLocks/>
            </p:cNvSpPr>
            <p:nvPr/>
          </p:nvSpPr>
          <p:spPr bwMode="auto">
            <a:xfrm>
              <a:off x="4361" y="2356"/>
              <a:ext cx="31" cy="43"/>
            </a:xfrm>
            <a:custGeom>
              <a:avLst/>
              <a:gdLst>
                <a:gd name="T0" fmla="*/ 0 w 70"/>
                <a:gd name="T1" fmla="*/ 0 h 85"/>
                <a:gd name="T2" fmla="*/ 0 w 70"/>
                <a:gd name="T3" fmla="*/ 1 h 85"/>
                <a:gd name="T4" fmla="*/ 0 w 70"/>
                <a:gd name="T5" fmla="*/ 1 h 85"/>
                <a:gd name="T6" fmla="*/ 0 w 70"/>
                <a:gd name="T7" fmla="*/ 1 h 85"/>
                <a:gd name="T8" fmla="*/ 0 w 70"/>
                <a:gd name="T9" fmla="*/ 1 h 85"/>
                <a:gd name="T10" fmla="*/ 0 w 70"/>
                <a:gd name="T11" fmla="*/ 1 h 85"/>
                <a:gd name="T12" fmla="*/ 0 w 70"/>
                <a:gd name="T13" fmla="*/ 1 h 85"/>
                <a:gd name="T14" fmla="*/ 0 w 70"/>
                <a:gd name="T15" fmla="*/ 1 h 85"/>
                <a:gd name="T16" fmla="*/ 0 w 70"/>
                <a:gd name="T17" fmla="*/ 1 h 85"/>
                <a:gd name="T18" fmla="*/ 0 w 70"/>
                <a:gd name="T19" fmla="*/ 1 h 85"/>
                <a:gd name="T20" fmla="*/ 0 w 70"/>
                <a:gd name="T21" fmla="*/ 1 h 85"/>
                <a:gd name="T22" fmla="*/ 0 w 70"/>
                <a:gd name="T23" fmla="*/ 1 h 85"/>
                <a:gd name="T24" fmla="*/ 0 w 70"/>
                <a:gd name="T25" fmla="*/ 1 h 85"/>
                <a:gd name="T26" fmla="*/ 0 w 70"/>
                <a:gd name="T27" fmla="*/ 1 h 85"/>
                <a:gd name="T28" fmla="*/ 0 w 70"/>
                <a:gd name="T29" fmla="*/ 1 h 85"/>
                <a:gd name="T30" fmla="*/ 0 w 70"/>
                <a:gd name="T31" fmla="*/ 1 h 85"/>
                <a:gd name="T32" fmla="*/ 0 w 70"/>
                <a:gd name="T33" fmla="*/ 1 h 85"/>
                <a:gd name="T34" fmla="*/ 0 w 70"/>
                <a:gd name="T35" fmla="*/ 1 h 85"/>
                <a:gd name="T36" fmla="*/ 0 w 70"/>
                <a:gd name="T37" fmla="*/ 1 h 85"/>
                <a:gd name="T38" fmla="*/ 0 w 70"/>
                <a:gd name="T39" fmla="*/ 1 h 85"/>
                <a:gd name="T40" fmla="*/ 0 w 70"/>
                <a:gd name="T41" fmla="*/ 1 h 85"/>
                <a:gd name="T42" fmla="*/ 0 w 70"/>
                <a:gd name="T43" fmla="*/ 1 h 85"/>
                <a:gd name="T44" fmla="*/ 0 w 70"/>
                <a:gd name="T45" fmla="*/ 1 h 85"/>
                <a:gd name="T46" fmla="*/ 0 w 70"/>
                <a:gd name="T47" fmla="*/ 1 h 85"/>
                <a:gd name="T48" fmla="*/ 0 w 70"/>
                <a:gd name="T49" fmla="*/ 1 h 85"/>
                <a:gd name="T50" fmla="*/ 0 w 70"/>
                <a:gd name="T51" fmla="*/ 1 h 85"/>
                <a:gd name="T52" fmla="*/ 0 w 70"/>
                <a:gd name="T53" fmla="*/ 1 h 85"/>
                <a:gd name="T54" fmla="*/ 0 w 70"/>
                <a:gd name="T55" fmla="*/ 1 h 85"/>
                <a:gd name="T56" fmla="*/ 0 w 70"/>
                <a:gd name="T57" fmla="*/ 1 h 85"/>
                <a:gd name="T58" fmla="*/ 0 w 70"/>
                <a:gd name="T59" fmla="*/ 1 h 85"/>
                <a:gd name="T60" fmla="*/ 0 w 70"/>
                <a:gd name="T61" fmla="*/ 1 h 85"/>
                <a:gd name="T62" fmla="*/ 0 w 70"/>
                <a:gd name="T63" fmla="*/ 1 h 85"/>
                <a:gd name="T64" fmla="*/ 0 w 70"/>
                <a:gd name="T65" fmla="*/ 1 h 85"/>
                <a:gd name="T66" fmla="*/ 0 w 70"/>
                <a:gd name="T67" fmla="*/ 1 h 85"/>
                <a:gd name="T68" fmla="*/ 0 w 70"/>
                <a:gd name="T69" fmla="*/ 1 h 85"/>
                <a:gd name="T70" fmla="*/ 0 w 70"/>
                <a:gd name="T71" fmla="*/ 1 h 85"/>
                <a:gd name="T72" fmla="*/ 0 w 70"/>
                <a:gd name="T73" fmla="*/ 0 h 8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0"/>
                <a:gd name="T112" fmla="*/ 0 h 85"/>
                <a:gd name="T113" fmla="*/ 70 w 70"/>
                <a:gd name="T114" fmla="*/ 85 h 8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0" h="85">
                  <a:moveTo>
                    <a:pt x="12" y="0"/>
                  </a:moveTo>
                  <a:lnTo>
                    <a:pt x="9" y="2"/>
                  </a:lnTo>
                  <a:lnTo>
                    <a:pt x="3" y="6"/>
                  </a:lnTo>
                  <a:lnTo>
                    <a:pt x="0" y="14"/>
                  </a:lnTo>
                  <a:lnTo>
                    <a:pt x="2" y="24"/>
                  </a:lnTo>
                  <a:lnTo>
                    <a:pt x="6" y="28"/>
                  </a:lnTo>
                  <a:lnTo>
                    <a:pt x="11" y="35"/>
                  </a:lnTo>
                  <a:lnTo>
                    <a:pt x="16" y="41"/>
                  </a:lnTo>
                  <a:lnTo>
                    <a:pt x="20" y="48"/>
                  </a:lnTo>
                  <a:lnTo>
                    <a:pt x="25" y="54"/>
                  </a:lnTo>
                  <a:lnTo>
                    <a:pt x="28" y="58"/>
                  </a:lnTo>
                  <a:lnTo>
                    <a:pt x="31" y="62"/>
                  </a:lnTo>
                  <a:lnTo>
                    <a:pt x="32" y="63"/>
                  </a:lnTo>
                  <a:lnTo>
                    <a:pt x="32" y="67"/>
                  </a:lnTo>
                  <a:lnTo>
                    <a:pt x="33" y="77"/>
                  </a:lnTo>
                  <a:lnTo>
                    <a:pt x="37" y="85"/>
                  </a:lnTo>
                  <a:lnTo>
                    <a:pt x="50" y="85"/>
                  </a:lnTo>
                  <a:lnTo>
                    <a:pt x="63" y="79"/>
                  </a:lnTo>
                  <a:lnTo>
                    <a:pt x="68" y="71"/>
                  </a:lnTo>
                  <a:lnTo>
                    <a:pt x="70" y="62"/>
                  </a:lnTo>
                  <a:lnTo>
                    <a:pt x="67" y="51"/>
                  </a:lnTo>
                  <a:lnTo>
                    <a:pt x="66" y="42"/>
                  </a:lnTo>
                  <a:lnTo>
                    <a:pt x="67" y="34"/>
                  </a:lnTo>
                  <a:lnTo>
                    <a:pt x="68" y="29"/>
                  </a:lnTo>
                  <a:lnTo>
                    <a:pt x="70" y="27"/>
                  </a:lnTo>
                  <a:lnTo>
                    <a:pt x="68" y="26"/>
                  </a:lnTo>
                  <a:lnTo>
                    <a:pt x="66" y="24"/>
                  </a:lnTo>
                  <a:lnTo>
                    <a:pt x="62" y="20"/>
                  </a:lnTo>
                  <a:lnTo>
                    <a:pt x="56" y="16"/>
                  </a:lnTo>
                  <a:lnTo>
                    <a:pt x="50" y="12"/>
                  </a:lnTo>
                  <a:lnTo>
                    <a:pt x="44" y="9"/>
                  </a:lnTo>
                  <a:lnTo>
                    <a:pt x="39" y="6"/>
                  </a:lnTo>
                  <a:lnTo>
                    <a:pt x="34" y="5"/>
                  </a:lnTo>
                  <a:lnTo>
                    <a:pt x="25" y="4"/>
                  </a:lnTo>
                  <a:lnTo>
                    <a:pt x="18" y="2"/>
                  </a:lnTo>
                  <a:lnTo>
                    <a:pt x="13" y="1"/>
                  </a:lnTo>
                  <a:lnTo>
                    <a:pt x="1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013" name="Freeform 217"/>
            <p:cNvSpPr>
              <a:spLocks/>
            </p:cNvSpPr>
            <p:nvPr/>
          </p:nvSpPr>
          <p:spPr bwMode="auto">
            <a:xfrm>
              <a:off x="4361" y="2356"/>
              <a:ext cx="31" cy="43"/>
            </a:xfrm>
            <a:custGeom>
              <a:avLst/>
              <a:gdLst>
                <a:gd name="T0" fmla="*/ 0 w 70"/>
                <a:gd name="T1" fmla="*/ 0 h 85"/>
                <a:gd name="T2" fmla="*/ 0 w 70"/>
                <a:gd name="T3" fmla="*/ 0 h 85"/>
                <a:gd name="T4" fmla="*/ 0 w 70"/>
                <a:gd name="T5" fmla="*/ 1 h 85"/>
                <a:gd name="T6" fmla="*/ 0 w 70"/>
                <a:gd name="T7" fmla="*/ 1 h 85"/>
                <a:gd name="T8" fmla="*/ 0 w 70"/>
                <a:gd name="T9" fmla="*/ 1 h 85"/>
                <a:gd name="T10" fmla="*/ 0 w 70"/>
                <a:gd name="T11" fmla="*/ 1 h 85"/>
                <a:gd name="T12" fmla="*/ 0 w 70"/>
                <a:gd name="T13" fmla="*/ 1 h 85"/>
                <a:gd name="T14" fmla="*/ 0 w 70"/>
                <a:gd name="T15" fmla="*/ 1 h 85"/>
                <a:gd name="T16" fmla="*/ 0 w 70"/>
                <a:gd name="T17" fmla="*/ 1 h 85"/>
                <a:gd name="T18" fmla="*/ 0 w 70"/>
                <a:gd name="T19" fmla="*/ 1 h 85"/>
                <a:gd name="T20" fmla="*/ 0 w 70"/>
                <a:gd name="T21" fmla="*/ 1 h 85"/>
                <a:gd name="T22" fmla="*/ 0 w 70"/>
                <a:gd name="T23" fmla="*/ 1 h 85"/>
                <a:gd name="T24" fmla="*/ 0 w 70"/>
                <a:gd name="T25" fmla="*/ 1 h 85"/>
                <a:gd name="T26" fmla="*/ 0 w 70"/>
                <a:gd name="T27" fmla="*/ 1 h 85"/>
                <a:gd name="T28" fmla="*/ 0 w 70"/>
                <a:gd name="T29" fmla="*/ 1 h 85"/>
                <a:gd name="T30" fmla="*/ 0 w 70"/>
                <a:gd name="T31" fmla="*/ 1 h 85"/>
                <a:gd name="T32" fmla="*/ 0 w 70"/>
                <a:gd name="T33" fmla="*/ 1 h 85"/>
                <a:gd name="T34" fmla="*/ 0 w 70"/>
                <a:gd name="T35" fmla="*/ 1 h 85"/>
                <a:gd name="T36" fmla="*/ 0 w 70"/>
                <a:gd name="T37" fmla="*/ 1 h 85"/>
                <a:gd name="T38" fmla="*/ 0 w 70"/>
                <a:gd name="T39" fmla="*/ 1 h 85"/>
                <a:gd name="T40" fmla="*/ 0 w 70"/>
                <a:gd name="T41" fmla="*/ 1 h 85"/>
                <a:gd name="T42" fmla="*/ 0 w 70"/>
                <a:gd name="T43" fmla="*/ 1 h 85"/>
                <a:gd name="T44" fmla="*/ 0 w 70"/>
                <a:gd name="T45" fmla="*/ 1 h 85"/>
                <a:gd name="T46" fmla="*/ 0 w 70"/>
                <a:gd name="T47" fmla="*/ 1 h 85"/>
                <a:gd name="T48" fmla="*/ 0 w 70"/>
                <a:gd name="T49" fmla="*/ 1 h 85"/>
                <a:gd name="T50" fmla="*/ 0 w 70"/>
                <a:gd name="T51" fmla="*/ 1 h 85"/>
                <a:gd name="T52" fmla="*/ 0 w 70"/>
                <a:gd name="T53" fmla="*/ 1 h 85"/>
                <a:gd name="T54" fmla="*/ 0 w 70"/>
                <a:gd name="T55" fmla="*/ 1 h 85"/>
                <a:gd name="T56" fmla="*/ 0 w 70"/>
                <a:gd name="T57" fmla="*/ 1 h 85"/>
                <a:gd name="T58" fmla="*/ 0 w 70"/>
                <a:gd name="T59" fmla="*/ 1 h 85"/>
                <a:gd name="T60" fmla="*/ 0 w 70"/>
                <a:gd name="T61" fmla="*/ 1 h 85"/>
                <a:gd name="T62" fmla="*/ 0 w 70"/>
                <a:gd name="T63" fmla="*/ 1 h 85"/>
                <a:gd name="T64" fmla="*/ 0 w 70"/>
                <a:gd name="T65" fmla="*/ 1 h 85"/>
                <a:gd name="T66" fmla="*/ 0 w 70"/>
                <a:gd name="T67" fmla="*/ 1 h 85"/>
                <a:gd name="T68" fmla="*/ 0 w 70"/>
                <a:gd name="T69" fmla="*/ 1 h 85"/>
                <a:gd name="T70" fmla="*/ 0 w 70"/>
                <a:gd name="T71" fmla="*/ 1 h 85"/>
                <a:gd name="T72" fmla="*/ 0 w 70"/>
                <a:gd name="T73" fmla="*/ 1 h 85"/>
                <a:gd name="T74" fmla="*/ 0 w 70"/>
                <a:gd name="T75" fmla="*/ 1 h 85"/>
                <a:gd name="T76" fmla="*/ 0 w 70"/>
                <a:gd name="T77" fmla="*/ 1 h 85"/>
                <a:gd name="T78" fmla="*/ 0 w 70"/>
                <a:gd name="T79" fmla="*/ 1 h 85"/>
                <a:gd name="T80" fmla="*/ 0 w 70"/>
                <a:gd name="T81" fmla="*/ 1 h 85"/>
                <a:gd name="T82" fmla="*/ 0 w 70"/>
                <a:gd name="T83" fmla="*/ 1 h 85"/>
                <a:gd name="T84" fmla="*/ 0 w 70"/>
                <a:gd name="T85" fmla="*/ 1 h 85"/>
                <a:gd name="T86" fmla="*/ 0 w 70"/>
                <a:gd name="T87" fmla="*/ 0 h 8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0"/>
                <a:gd name="T133" fmla="*/ 0 h 85"/>
                <a:gd name="T134" fmla="*/ 70 w 70"/>
                <a:gd name="T135" fmla="*/ 85 h 8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0" h="85">
                  <a:moveTo>
                    <a:pt x="12" y="0"/>
                  </a:moveTo>
                  <a:lnTo>
                    <a:pt x="12" y="0"/>
                  </a:lnTo>
                  <a:lnTo>
                    <a:pt x="9" y="2"/>
                  </a:lnTo>
                  <a:lnTo>
                    <a:pt x="3" y="6"/>
                  </a:lnTo>
                  <a:lnTo>
                    <a:pt x="0" y="14"/>
                  </a:lnTo>
                  <a:lnTo>
                    <a:pt x="2" y="24"/>
                  </a:lnTo>
                  <a:lnTo>
                    <a:pt x="6" y="28"/>
                  </a:lnTo>
                  <a:lnTo>
                    <a:pt x="11" y="35"/>
                  </a:lnTo>
                  <a:lnTo>
                    <a:pt x="16" y="41"/>
                  </a:lnTo>
                  <a:lnTo>
                    <a:pt x="20" y="48"/>
                  </a:lnTo>
                  <a:lnTo>
                    <a:pt x="25" y="54"/>
                  </a:lnTo>
                  <a:lnTo>
                    <a:pt x="28" y="58"/>
                  </a:lnTo>
                  <a:lnTo>
                    <a:pt x="31" y="62"/>
                  </a:lnTo>
                  <a:lnTo>
                    <a:pt x="32" y="63"/>
                  </a:lnTo>
                  <a:lnTo>
                    <a:pt x="32" y="67"/>
                  </a:lnTo>
                  <a:lnTo>
                    <a:pt x="33" y="77"/>
                  </a:lnTo>
                  <a:lnTo>
                    <a:pt x="37" y="85"/>
                  </a:lnTo>
                  <a:lnTo>
                    <a:pt x="50" y="85"/>
                  </a:lnTo>
                  <a:lnTo>
                    <a:pt x="63" y="79"/>
                  </a:lnTo>
                  <a:lnTo>
                    <a:pt x="68" y="71"/>
                  </a:lnTo>
                  <a:lnTo>
                    <a:pt x="70" y="62"/>
                  </a:lnTo>
                  <a:lnTo>
                    <a:pt x="67" y="51"/>
                  </a:lnTo>
                  <a:lnTo>
                    <a:pt x="66" y="42"/>
                  </a:lnTo>
                  <a:lnTo>
                    <a:pt x="67" y="34"/>
                  </a:lnTo>
                  <a:lnTo>
                    <a:pt x="68" y="29"/>
                  </a:lnTo>
                  <a:lnTo>
                    <a:pt x="70" y="27"/>
                  </a:lnTo>
                  <a:lnTo>
                    <a:pt x="68" y="26"/>
                  </a:lnTo>
                  <a:lnTo>
                    <a:pt x="66" y="24"/>
                  </a:lnTo>
                  <a:lnTo>
                    <a:pt x="62" y="20"/>
                  </a:lnTo>
                  <a:lnTo>
                    <a:pt x="56" y="16"/>
                  </a:lnTo>
                  <a:lnTo>
                    <a:pt x="50" y="12"/>
                  </a:lnTo>
                  <a:lnTo>
                    <a:pt x="44" y="9"/>
                  </a:lnTo>
                  <a:lnTo>
                    <a:pt x="39" y="6"/>
                  </a:lnTo>
                  <a:lnTo>
                    <a:pt x="34" y="5"/>
                  </a:lnTo>
                  <a:lnTo>
                    <a:pt x="25" y="4"/>
                  </a:lnTo>
                  <a:lnTo>
                    <a:pt x="18" y="2"/>
                  </a:lnTo>
                  <a:lnTo>
                    <a:pt x="13" y="1"/>
                  </a:lnTo>
                  <a:lnTo>
                    <a:pt x="12" y="0"/>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014" name="Freeform 218"/>
            <p:cNvSpPr>
              <a:spLocks/>
            </p:cNvSpPr>
            <p:nvPr/>
          </p:nvSpPr>
          <p:spPr bwMode="auto">
            <a:xfrm>
              <a:off x="4372" y="2233"/>
              <a:ext cx="128" cy="122"/>
            </a:xfrm>
            <a:custGeom>
              <a:avLst/>
              <a:gdLst>
                <a:gd name="T0" fmla="*/ 0 w 287"/>
                <a:gd name="T1" fmla="*/ 1 h 242"/>
                <a:gd name="T2" fmla="*/ 0 w 287"/>
                <a:gd name="T3" fmla="*/ 1 h 242"/>
                <a:gd name="T4" fmla="*/ 0 w 287"/>
                <a:gd name="T5" fmla="*/ 1 h 242"/>
                <a:gd name="T6" fmla="*/ 0 w 287"/>
                <a:gd name="T7" fmla="*/ 1 h 242"/>
                <a:gd name="T8" fmla="*/ 0 w 287"/>
                <a:gd name="T9" fmla="*/ 1 h 242"/>
                <a:gd name="T10" fmla="*/ 0 w 287"/>
                <a:gd name="T11" fmla="*/ 1 h 242"/>
                <a:gd name="T12" fmla="*/ 0 w 287"/>
                <a:gd name="T13" fmla="*/ 1 h 242"/>
                <a:gd name="T14" fmla="*/ 0 w 287"/>
                <a:gd name="T15" fmla="*/ 1 h 242"/>
                <a:gd name="T16" fmla="*/ 0 w 287"/>
                <a:gd name="T17" fmla="*/ 1 h 242"/>
                <a:gd name="T18" fmla="*/ 0 w 287"/>
                <a:gd name="T19" fmla="*/ 1 h 242"/>
                <a:gd name="T20" fmla="*/ 0 w 287"/>
                <a:gd name="T21" fmla="*/ 1 h 242"/>
                <a:gd name="T22" fmla="*/ 0 w 287"/>
                <a:gd name="T23" fmla="*/ 1 h 242"/>
                <a:gd name="T24" fmla="*/ 0 w 287"/>
                <a:gd name="T25" fmla="*/ 1 h 242"/>
                <a:gd name="T26" fmla="*/ 0 w 287"/>
                <a:gd name="T27" fmla="*/ 1 h 242"/>
                <a:gd name="T28" fmla="*/ 0 w 287"/>
                <a:gd name="T29" fmla="*/ 1 h 242"/>
                <a:gd name="T30" fmla="*/ 0 w 287"/>
                <a:gd name="T31" fmla="*/ 1 h 242"/>
                <a:gd name="T32" fmla="*/ 0 w 287"/>
                <a:gd name="T33" fmla="*/ 1 h 242"/>
                <a:gd name="T34" fmla="*/ 0 w 287"/>
                <a:gd name="T35" fmla="*/ 1 h 242"/>
                <a:gd name="T36" fmla="*/ 0 w 287"/>
                <a:gd name="T37" fmla="*/ 1 h 242"/>
                <a:gd name="T38" fmla="*/ 0 w 287"/>
                <a:gd name="T39" fmla="*/ 1 h 242"/>
                <a:gd name="T40" fmla="*/ 0 w 287"/>
                <a:gd name="T41" fmla="*/ 1 h 242"/>
                <a:gd name="T42" fmla="*/ 0 w 287"/>
                <a:gd name="T43" fmla="*/ 1 h 242"/>
                <a:gd name="T44" fmla="*/ 0 w 287"/>
                <a:gd name="T45" fmla="*/ 1 h 242"/>
                <a:gd name="T46" fmla="*/ 0 w 287"/>
                <a:gd name="T47" fmla="*/ 1 h 242"/>
                <a:gd name="T48" fmla="*/ 0 w 287"/>
                <a:gd name="T49" fmla="*/ 1 h 242"/>
                <a:gd name="T50" fmla="*/ 0 w 287"/>
                <a:gd name="T51" fmla="*/ 0 h 242"/>
                <a:gd name="T52" fmla="*/ 0 w 287"/>
                <a:gd name="T53" fmla="*/ 1 h 242"/>
                <a:gd name="T54" fmla="*/ 0 w 287"/>
                <a:gd name="T55" fmla="*/ 1 h 242"/>
                <a:gd name="T56" fmla="*/ 0 w 287"/>
                <a:gd name="T57" fmla="*/ 1 h 242"/>
                <a:gd name="T58" fmla="*/ 0 w 287"/>
                <a:gd name="T59" fmla="*/ 1 h 242"/>
                <a:gd name="T60" fmla="*/ 0 w 287"/>
                <a:gd name="T61" fmla="*/ 1 h 242"/>
                <a:gd name="T62" fmla="*/ 0 w 287"/>
                <a:gd name="T63" fmla="*/ 1 h 242"/>
                <a:gd name="T64" fmla="*/ 0 w 287"/>
                <a:gd name="T65" fmla="*/ 1 h 242"/>
                <a:gd name="T66" fmla="*/ 0 w 287"/>
                <a:gd name="T67" fmla="*/ 1 h 242"/>
                <a:gd name="T68" fmla="*/ 0 w 287"/>
                <a:gd name="T69" fmla="*/ 1 h 242"/>
                <a:gd name="T70" fmla="*/ 0 w 287"/>
                <a:gd name="T71" fmla="*/ 1 h 242"/>
                <a:gd name="T72" fmla="*/ 0 w 287"/>
                <a:gd name="T73" fmla="*/ 1 h 242"/>
                <a:gd name="T74" fmla="*/ 0 w 287"/>
                <a:gd name="T75" fmla="*/ 1 h 242"/>
                <a:gd name="T76" fmla="*/ 0 w 287"/>
                <a:gd name="T77" fmla="*/ 1 h 242"/>
                <a:gd name="T78" fmla="*/ 0 w 287"/>
                <a:gd name="T79" fmla="*/ 1 h 242"/>
                <a:gd name="T80" fmla="*/ 0 w 287"/>
                <a:gd name="T81" fmla="*/ 1 h 242"/>
                <a:gd name="T82" fmla="*/ 0 w 287"/>
                <a:gd name="T83" fmla="*/ 1 h 242"/>
                <a:gd name="T84" fmla="*/ 0 w 287"/>
                <a:gd name="T85" fmla="*/ 1 h 24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87"/>
                <a:gd name="T130" fmla="*/ 0 h 242"/>
                <a:gd name="T131" fmla="*/ 287 w 287"/>
                <a:gd name="T132" fmla="*/ 242 h 24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87" h="242">
                  <a:moveTo>
                    <a:pt x="10" y="213"/>
                  </a:moveTo>
                  <a:lnTo>
                    <a:pt x="0" y="227"/>
                  </a:lnTo>
                  <a:lnTo>
                    <a:pt x="26" y="237"/>
                  </a:lnTo>
                  <a:lnTo>
                    <a:pt x="43" y="227"/>
                  </a:lnTo>
                  <a:lnTo>
                    <a:pt x="76" y="218"/>
                  </a:lnTo>
                  <a:lnTo>
                    <a:pt x="113" y="213"/>
                  </a:lnTo>
                  <a:lnTo>
                    <a:pt x="121" y="235"/>
                  </a:lnTo>
                  <a:lnTo>
                    <a:pt x="123" y="237"/>
                  </a:lnTo>
                  <a:lnTo>
                    <a:pt x="127" y="241"/>
                  </a:lnTo>
                  <a:lnTo>
                    <a:pt x="135" y="242"/>
                  </a:lnTo>
                  <a:lnTo>
                    <a:pt x="146" y="240"/>
                  </a:lnTo>
                  <a:lnTo>
                    <a:pt x="156" y="233"/>
                  </a:lnTo>
                  <a:lnTo>
                    <a:pt x="164" y="226"/>
                  </a:lnTo>
                  <a:lnTo>
                    <a:pt x="169" y="221"/>
                  </a:lnTo>
                  <a:lnTo>
                    <a:pt x="170" y="219"/>
                  </a:lnTo>
                  <a:lnTo>
                    <a:pt x="200" y="211"/>
                  </a:lnTo>
                  <a:lnTo>
                    <a:pt x="202" y="210"/>
                  </a:lnTo>
                  <a:lnTo>
                    <a:pt x="208" y="205"/>
                  </a:lnTo>
                  <a:lnTo>
                    <a:pt x="216" y="200"/>
                  </a:lnTo>
                  <a:lnTo>
                    <a:pt x="226" y="192"/>
                  </a:lnTo>
                  <a:lnTo>
                    <a:pt x="235" y="185"/>
                  </a:lnTo>
                  <a:lnTo>
                    <a:pt x="244" y="177"/>
                  </a:lnTo>
                  <a:lnTo>
                    <a:pt x="251" y="170"/>
                  </a:lnTo>
                  <a:lnTo>
                    <a:pt x="255" y="165"/>
                  </a:lnTo>
                  <a:lnTo>
                    <a:pt x="257" y="161"/>
                  </a:lnTo>
                  <a:lnTo>
                    <a:pt x="261" y="156"/>
                  </a:lnTo>
                  <a:lnTo>
                    <a:pt x="263" y="149"/>
                  </a:lnTo>
                  <a:lnTo>
                    <a:pt x="267" y="143"/>
                  </a:lnTo>
                  <a:lnTo>
                    <a:pt x="270" y="136"/>
                  </a:lnTo>
                  <a:lnTo>
                    <a:pt x="273" y="131"/>
                  </a:lnTo>
                  <a:lnTo>
                    <a:pt x="274" y="125"/>
                  </a:lnTo>
                  <a:lnTo>
                    <a:pt x="275" y="121"/>
                  </a:lnTo>
                  <a:lnTo>
                    <a:pt x="275" y="118"/>
                  </a:lnTo>
                  <a:lnTo>
                    <a:pt x="274" y="112"/>
                  </a:lnTo>
                  <a:lnTo>
                    <a:pt x="274" y="106"/>
                  </a:lnTo>
                  <a:lnTo>
                    <a:pt x="273" y="101"/>
                  </a:lnTo>
                  <a:lnTo>
                    <a:pt x="272" y="95"/>
                  </a:lnTo>
                  <a:lnTo>
                    <a:pt x="272" y="90"/>
                  </a:lnTo>
                  <a:lnTo>
                    <a:pt x="271" y="87"/>
                  </a:lnTo>
                  <a:lnTo>
                    <a:pt x="271" y="86"/>
                  </a:lnTo>
                  <a:lnTo>
                    <a:pt x="273" y="84"/>
                  </a:lnTo>
                  <a:lnTo>
                    <a:pt x="278" y="79"/>
                  </a:lnTo>
                  <a:lnTo>
                    <a:pt x="284" y="70"/>
                  </a:lnTo>
                  <a:lnTo>
                    <a:pt x="287" y="59"/>
                  </a:lnTo>
                  <a:lnTo>
                    <a:pt x="287" y="52"/>
                  </a:lnTo>
                  <a:lnTo>
                    <a:pt x="287" y="43"/>
                  </a:lnTo>
                  <a:lnTo>
                    <a:pt x="286" y="33"/>
                  </a:lnTo>
                  <a:lnTo>
                    <a:pt x="284" y="24"/>
                  </a:lnTo>
                  <a:lnTo>
                    <a:pt x="282" y="15"/>
                  </a:lnTo>
                  <a:lnTo>
                    <a:pt x="280" y="7"/>
                  </a:lnTo>
                  <a:lnTo>
                    <a:pt x="279" y="2"/>
                  </a:lnTo>
                  <a:lnTo>
                    <a:pt x="279" y="0"/>
                  </a:lnTo>
                  <a:lnTo>
                    <a:pt x="277" y="0"/>
                  </a:lnTo>
                  <a:lnTo>
                    <a:pt x="272" y="1"/>
                  </a:lnTo>
                  <a:lnTo>
                    <a:pt x="265" y="4"/>
                  </a:lnTo>
                  <a:lnTo>
                    <a:pt x="257" y="8"/>
                  </a:lnTo>
                  <a:lnTo>
                    <a:pt x="249" y="12"/>
                  </a:lnTo>
                  <a:lnTo>
                    <a:pt x="241" y="18"/>
                  </a:lnTo>
                  <a:lnTo>
                    <a:pt x="235" y="26"/>
                  </a:lnTo>
                  <a:lnTo>
                    <a:pt x="231" y="36"/>
                  </a:lnTo>
                  <a:lnTo>
                    <a:pt x="228" y="47"/>
                  </a:lnTo>
                  <a:lnTo>
                    <a:pt x="227" y="56"/>
                  </a:lnTo>
                  <a:lnTo>
                    <a:pt x="226" y="64"/>
                  </a:lnTo>
                  <a:lnTo>
                    <a:pt x="225" y="72"/>
                  </a:lnTo>
                  <a:lnTo>
                    <a:pt x="224" y="79"/>
                  </a:lnTo>
                  <a:lnTo>
                    <a:pt x="223" y="85"/>
                  </a:lnTo>
                  <a:lnTo>
                    <a:pt x="221" y="88"/>
                  </a:lnTo>
                  <a:lnTo>
                    <a:pt x="219" y="92"/>
                  </a:lnTo>
                  <a:lnTo>
                    <a:pt x="217" y="95"/>
                  </a:lnTo>
                  <a:lnTo>
                    <a:pt x="213" y="100"/>
                  </a:lnTo>
                  <a:lnTo>
                    <a:pt x="209" y="106"/>
                  </a:lnTo>
                  <a:lnTo>
                    <a:pt x="203" y="115"/>
                  </a:lnTo>
                  <a:lnTo>
                    <a:pt x="197" y="123"/>
                  </a:lnTo>
                  <a:lnTo>
                    <a:pt x="190" y="131"/>
                  </a:lnTo>
                  <a:lnTo>
                    <a:pt x="184" y="139"/>
                  </a:lnTo>
                  <a:lnTo>
                    <a:pt x="176" y="146"/>
                  </a:lnTo>
                  <a:lnTo>
                    <a:pt x="167" y="151"/>
                  </a:lnTo>
                  <a:lnTo>
                    <a:pt x="158" y="158"/>
                  </a:lnTo>
                  <a:lnTo>
                    <a:pt x="150" y="164"/>
                  </a:lnTo>
                  <a:lnTo>
                    <a:pt x="143" y="170"/>
                  </a:lnTo>
                  <a:lnTo>
                    <a:pt x="136" y="174"/>
                  </a:lnTo>
                  <a:lnTo>
                    <a:pt x="132" y="178"/>
                  </a:lnTo>
                  <a:lnTo>
                    <a:pt x="128" y="180"/>
                  </a:lnTo>
                  <a:lnTo>
                    <a:pt x="127" y="181"/>
                  </a:lnTo>
                  <a:lnTo>
                    <a:pt x="81" y="181"/>
                  </a:lnTo>
                  <a:lnTo>
                    <a:pt x="42" y="192"/>
                  </a:lnTo>
                  <a:lnTo>
                    <a:pt x="10" y="21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015" name="Freeform 219"/>
            <p:cNvSpPr>
              <a:spLocks/>
            </p:cNvSpPr>
            <p:nvPr/>
          </p:nvSpPr>
          <p:spPr bwMode="auto">
            <a:xfrm>
              <a:off x="4372" y="2233"/>
              <a:ext cx="128" cy="122"/>
            </a:xfrm>
            <a:custGeom>
              <a:avLst/>
              <a:gdLst>
                <a:gd name="T0" fmla="*/ 0 w 287"/>
                <a:gd name="T1" fmla="*/ 1 h 242"/>
                <a:gd name="T2" fmla="*/ 0 w 287"/>
                <a:gd name="T3" fmla="*/ 1 h 242"/>
                <a:gd name="T4" fmla="*/ 0 w 287"/>
                <a:gd name="T5" fmla="*/ 1 h 242"/>
                <a:gd name="T6" fmla="*/ 0 w 287"/>
                <a:gd name="T7" fmla="*/ 1 h 242"/>
                <a:gd name="T8" fmla="*/ 0 w 287"/>
                <a:gd name="T9" fmla="*/ 1 h 242"/>
                <a:gd name="T10" fmla="*/ 0 w 287"/>
                <a:gd name="T11" fmla="*/ 1 h 242"/>
                <a:gd name="T12" fmla="*/ 0 w 287"/>
                <a:gd name="T13" fmla="*/ 1 h 242"/>
                <a:gd name="T14" fmla="*/ 0 w 287"/>
                <a:gd name="T15" fmla="*/ 1 h 242"/>
                <a:gd name="T16" fmla="*/ 0 w 287"/>
                <a:gd name="T17" fmla="*/ 1 h 242"/>
                <a:gd name="T18" fmla="*/ 0 w 287"/>
                <a:gd name="T19" fmla="*/ 1 h 242"/>
                <a:gd name="T20" fmla="*/ 0 w 287"/>
                <a:gd name="T21" fmla="*/ 1 h 242"/>
                <a:gd name="T22" fmla="*/ 0 w 287"/>
                <a:gd name="T23" fmla="*/ 1 h 242"/>
                <a:gd name="T24" fmla="*/ 0 w 287"/>
                <a:gd name="T25" fmla="*/ 1 h 242"/>
                <a:gd name="T26" fmla="*/ 0 w 287"/>
                <a:gd name="T27" fmla="*/ 1 h 242"/>
                <a:gd name="T28" fmla="*/ 0 w 287"/>
                <a:gd name="T29" fmla="*/ 1 h 242"/>
                <a:gd name="T30" fmla="*/ 0 w 287"/>
                <a:gd name="T31" fmla="*/ 1 h 242"/>
                <a:gd name="T32" fmla="*/ 0 w 287"/>
                <a:gd name="T33" fmla="*/ 1 h 242"/>
                <a:gd name="T34" fmla="*/ 0 w 287"/>
                <a:gd name="T35" fmla="*/ 1 h 242"/>
                <a:gd name="T36" fmla="*/ 0 w 287"/>
                <a:gd name="T37" fmla="*/ 1 h 242"/>
                <a:gd name="T38" fmla="*/ 0 w 287"/>
                <a:gd name="T39" fmla="*/ 1 h 242"/>
                <a:gd name="T40" fmla="*/ 0 w 287"/>
                <a:gd name="T41" fmla="*/ 1 h 242"/>
                <a:gd name="T42" fmla="*/ 0 w 287"/>
                <a:gd name="T43" fmla="*/ 1 h 242"/>
                <a:gd name="T44" fmla="*/ 0 w 287"/>
                <a:gd name="T45" fmla="*/ 1 h 242"/>
                <a:gd name="T46" fmla="*/ 0 w 287"/>
                <a:gd name="T47" fmla="*/ 1 h 242"/>
                <a:gd name="T48" fmla="*/ 0 w 287"/>
                <a:gd name="T49" fmla="*/ 1 h 242"/>
                <a:gd name="T50" fmla="*/ 0 w 287"/>
                <a:gd name="T51" fmla="*/ 1 h 242"/>
                <a:gd name="T52" fmla="*/ 0 w 287"/>
                <a:gd name="T53" fmla="*/ 1 h 242"/>
                <a:gd name="T54" fmla="*/ 0 w 287"/>
                <a:gd name="T55" fmla="*/ 1 h 242"/>
                <a:gd name="T56" fmla="*/ 0 w 287"/>
                <a:gd name="T57" fmla="*/ 1 h 242"/>
                <a:gd name="T58" fmla="*/ 0 w 287"/>
                <a:gd name="T59" fmla="*/ 0 h 242"/>
                <a:gd name="T60" fmla="*/ 0 w 287"/>
                <a:gd name="T61" fmla="*/ 1 h 242"/>
                <a:gd name="T62" fmla="*/ 0 w 287"/>
                <a:gd name="T63" fmla="*/ 1 h 242"/>
                <a:gd name="T64" fmla="*/ 0 w 287"/>
                <a:gd name="T65" fmla="*/ 1 h 242"/>
                <a:gd name="T66" fmla="*/ 0 w 287"/>
                <a:gd name="T67" fmla="*/ 1 h 242"/>
                <a:gd name="T68" fmla="*/ 0 w 287"/>
                <a:gd name="T69" fmla="*/ 1 h 242"/>
                <a:gd name="T70" fmla="*/ 0 w 287"/>
                <a:gd name="T71" fmla="*/ 1 h 242"/>
                <a:gd name="T72" fmla="*/ 0 w 287"/>
                <a:gd name="T73" fmla="*/ 1 h 242"/>
                <a:gd name="T74" fmla="*/ 0 w 287"/>
                <a:gd name="T75" fmla="*/ 1 h 242"/>
                <a:gd name="T76" fmla="*/ 0 w 287"/>
                <a:gd name="T77" fmla="*/ 1 h 242"/>
                <a:gd name="T78" fmla="*/ 0 w 287"/>
                <a:gd name="T79" fmla="*/ 1 h 242"/>
                <a:gd name="T80" fmla="*/ 0 w 287"/>
                <a:gd name="T81" fmla="*/ 1 h 242"/>
                <a:gd name="T82" fmla="*/ 0 w 287"/>
                <a:gd name="T83" fmla="*/ 1 h 242"/>
                <a:gd name="T84" fmla="*/ 0 w 287"/>
                <a:gd name="T85" fmla="*/ 1 h 242"/>
                <a:gd name="T86" fmla="*/ 0 w 287"/>
                <a:gd name="T87" fmla="*/ 1 h 242"/>
                <a:gd name="T88" fmla="*/ 0 w 287"/>
                <a:gd name="T89" fmla="*/ 1 h 242"/>
                <a:gd name="T90" fmla="*/ 0 w 287"/>
                <a:gd name="T91" fmla="*/ 1 h 242"/>
                <a:gd name="T92" fmla="*/ 0 w 287"/>
                <a:gd name="T93" fmla="*/ 1 h 242"/>
                <a:gd name="T94" fmla="*/ 0 w 287"/>
                <a:gd name="T95" fmla="*/ 1 h 242"/>
                <a:gd name="T96" fmla="*/ 0 w 287"/>
                <a:gd name="T97" fmla="*/ 1 h 24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7"/>
                <a:gd name="T148" fmla="*/ 0 h 242"/>
                <a:gd name="T149" fmla="*/ 287 w 287"/>
                <a:gd name="T150" fmla="*/ 242 h 24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7" h="242">
                  <a:moveTo>
                    <a:pt x="10" y="213"/>
                  </a:moveTo>
                  <a:lnTo>
                    <a:pt x="0" y="227"/>
                  </a:lnTo>
                  <a:lnTo>
                    <a:pt x="26" y="237"/>
                  </a:lnTo>
                  <a:lnTo>
                    <a:pt x="43" y="227"/>
                  </a:lnTo>
                  <a:lnTo>
                    <a:pt x="76" y="218"/>
                  </a:lnTo>
                  <a:lnTo>
                    <a:pt x="113" y="213"/>
                  </a:lnTo>
                  <a:lnTo>
                    <a:pt x="121" y="235"/>
                  </a:lnTo>
                  <a:lnTo>
                    <a:pt x="123" y="237"/>
                  </a:lnTo>
                  <a:lnTo>
                    <a:pt x="127" y="241"/>
                  </a:lnTo>
                  <a:lnTo>
                    <a:pt x="135" y="242"/>
                  </a:lnTo>
                  <a:lnTo>
                    <a:pt x="146" y="240"/>
                  </a:lnTo>
                  <a:lnTo>
                    <a:pt x="156" y="233"/>
                  </a:lnTo>
                  <a:lnTo>
                    <a:pt x="164" y="226"/>
                  </a:lnTo>
                  <a:lnTo>
                    <a:pt x="169" y="221"/>
                  </a:lnTo>
                  <a:lnTo>
                    <a:pt x="170" y="219"/>
                  </a:lnTo>
                  <a:lnTo>
                    <a:pt x="200" y="211"/>
                  </a:lnTo>
                  <a:lnTo>
                    <a:pt x="202" y="210"/>
                  </a:lnTo>
                  <a:lnTo>
                    <a:pt x="208" y="205"/>
                  </a:lnTo>
                  <a:lnTo>
                    <a:pt x="216" y="200"/>
                  </a:lnTo>
                  <a:lnTo>
                    <a:pt x="226" y="192"/>
                  </a:lnTo>
                  <a:lnTo>
                    <a:pt x="235" y="185"/>
                  </a:lnTo>
                  <a:lnTo>
                    <a:pt x="244" y="177"/>
                  </a:lnTo>
                  <a:lnTo>
                    <a:pt x="251" y="170"/>
                  </a:lnTo>
                  <a:lnTo>
                    <a:pt x="255" y="165"/>
                  </a:lnTo>
                  <a:lnTo>
                    <a:pt x="257" y="161"/>
                  </a:lnTo>
                  <a:lnTo>
                    <a:pt x="261" y="156"/>
                  </a:lnTo>
                  <a:lnTo>
                    <a:pt x="263" y="149"/>
                  </a:lnTo>
                  <a:lnTo>
                    <a:pt x="267" y="143"/>
                  </a:lnTo>
                  <a:lnTo>
                    <a:pt x="270" y="136"/>
                  </a:lnTo>
                  <a:lnTo>
                    <a:pt x="273" y="131"/>
                  </a:lnTo>
                  <a:lnTo>
                    <a:pt x="274" y="125"/>
                  </a:lnTo>
                  <a:lnTo>
                    <a:pt x="275" y="121"/>
                  </a:lnTo>
                  <a:lnTo>
                    <a:pt x="275" y="118"/>
                  </a:lnTo>
                  <a:lnTo>
                    <a:pt x="274" y="112"/>
                  </a:lnTo>
                  <a:lnTo>
                    <a:pt x="274" y="106"/>
                  </a:lnTo>
                  <a:lnTo>
                    <a:pt x="273" y="101"/>
                  </a:lnTo>
                  <a:lnTo>
                    <a:pt x="272" y="95"/>
                  </a:lnTo>
                  <a:lnTo>
                    <a:pt x="272" y="90"/>
                  </a:lnTo>
                  <a:lnTo>
                    <a:pt x="271" y="87"/>
                  </a:lnTo>
                  <a:lnTo>
                    <a:pt x="271" y="86"/>
                  </a:lnTo>
                  <a:lnTo>
                    <a:pt x="273" y="84"/>
                  </a:lnTo>
                  <a:lnTo>
                    <a:pt x="278" y="79"/>
                  </a:lnTo>
                  <a:lnTo>
                    <a:pt x="284" y="70"/>
                  </a:lnTo>
                  <a:lnTo>
                    <a:pt x="287" y="59"/>
                  </a:lnTo>
                  <a:lnTo>
                    <a:pt x="287" y="52"/>
                  </a:lnTo>
                  <a:lnTo>
                    <a:pt x="287" y="43"/>
                  </a:lnTo>
                  <a:lnTo>
                    <a:pt x="286" y="33"/>
                  </a:lnTo>
                  <a:lnTo>
                    <a:pt x="284" y="24"/>
                  </a:lnTo>
                  <a:lnTo>
                    <a:pt x="282" y="15"/>
                  </a:lnTo>
                  <a:lnTo>
                    <a:pt x="280" y="7"/>
                  </a:lnTo>
                  <a:lnTo>
                    <a:pt x="279" y="2"/>
                  </a:lnTo>
                  <a:lnTo>
                    <a:pt x="279" y="0"/>
                  </a:lnTo>
                  <a:lnTo>
                    <a:pt x="277" y="0"/>
                  </a:lnTo>
                  <a:lnTo>
                    <a:pt x="272" y="1"/>
                  </a:lnTo>
                  <a:lnTo>
                    <a:pt x="265" y="4"/>
                  </a:lnTo>
                  <a:lnTo>
                    <a:pt x="257" y="8"/>
                  </a:lnTo>
                  <a:lnTo>
                    <a:pt x="249" y="12"/>
                  </a:lnTo>
                  <a:lnTo>
                    <a:pt x="241" y="18"/>
                  </a:lnTo>
                  <a:lnTo>
                    <a:pt x="235" y="26"/>
                  </a:lnTo>
                  <a:lnTo>
                    <a:pt x="231" y="36"/>
                  </a:lnTo>
                  <a:lnTo>
                    <a:pt x="228" y="47"/>
                  </a:lnTo>
                  <a:lnTo>
                    <a:pt x="227" y="56"/>
                  </a:lnTo>
                  <a:lnTo>
                    <a:pt x="226" y="64"/>
                  </a:lnTo>
                  <a:lnTo>
                    <a:pt x="225" y="72"/>
                  </a:lnTo>
                  <a:lnTo>
                    <a:pt x="224" y="79"/>
                  </a:lnTo>
                  <a:lnTo>
                    <a:pt x="223" y="85"/>
                  </a:lnTo>
                  <a:lnTo>
                    <a:pt x="221" y="88"/>
                  </a:lnTo>
                  <a:lnTo>
                    <a:pt x="219" y="92"/>
                  </a:lnTo>
                  <a:lnTo>
                    <a:pt x="217" y="95"/>
                  </a:lnTo>
                  <a:lnTo>
                    <a:pt x="213" y="100"/>
                  </a:lnTo>
                  <a:lnTo>
                    <a:pt x="209" y="106"/>
                  </a:lnTo>
                  <a:lnTo>
                    <a:pt x="203" y="115"/>
                  </a:lnTo>
                  <a:lnTo>
                    <a:pt x="197" y="123"/>
                  </a:lnTo>
                  <a:lnTo>
                    <a:pt x="190" y="131"/>
                  </a:lnTo>
                  <a:lnTo>
                    <a:pt x="184" y="139"/>
                  </a:lnTo>
                  <a:lnTo>
                    <a:pt x="176" y="146"/>
                  </a:lnTo>
                  <a:lnTo>
                    <a:pt x="167" y="151"/>
                  </a:lnTo>
                  <a:lnTo>
                    <a:pt x="158" y="158"/>
                  </a:lnTo>
                  <a:lnTo>
                    <a:pt x="150" y="164"/>
                  </a:lnTo>
                  <a:lnTo>
                    <a:pt x="143" y="170"/>
                  </a:lnTo>
                  <a:lnTo>
                    <a:pt x="136" y="174"/>
                  </a:lnTo>
                  <a:lnTo>
                    <a:pt x="132" y="178"/>
                  </a:lnTo>
                  <a:lnTo>
                    <a:pt x="128" y="180"/>
                  </a:lnTo>
                  <a:lnTo>
                    <a:pt x="127" y="181"/>
                  </a:lnTo>
                  <a:lnTo>
                    <a:pt x="81" y="181"/>
                  </a:lnTo>
                  <a:lnTo>
                    <a:pt x="42" y="192"/>
                  </a:lnTo>
                  <a:lnTo>
                    <a:pt x="10" y="213"/>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016" name="Freeform 220"/>
            <p:cNvSpPr>
              <a:spLocks/>
            </p:cNvSpPr>
            <p:nvPr/>
          </p:nvSpPr>
          <p:spPr bwMode="auto">
            <a:xfrm>
              <a:off x="4389" y="2350"/>
              <a:ext cx="23" cy="15"/>
            </a:xfrm>
            <a:custGeom>
              <a:avLst/>
              <a:gdLst>
                <a:gd name="T0" fmla="*/ 0 w 51"/>
                <a:gd name="T1" fmla="*/ 0 h 30"/>
                <a:gd name="T2" fmla="*/ 0 w 51"/>
                <a:gd name="T3" fmla="*/ 1 h 30"/>
                <a:gd name="T4" fmla="*/ 0 w 51"/>
                <a:gd name="T5" fmla="*/ 1 h 30"/>
                <a:gd name="T6" fmla="*/ 0 w 51"/>
                <a:gd name="T7" fmla="*/ 1 h 30"/>
                <a:gd name="T8" fmla="*/ 0 w 51"/>
                <a:gd name="T9" fmla="*/ 1 h 30"/>
                <a:gd name="T10" fmla="*/ 0 w 51"/>
                <a:gd name="T11" fmla="*/ 0 h 30"/>
                <a:gd name="T12" fmla="*/ 0 60000 65536"/>
                <a:gd name="T13" fmla="*/ 0 60000 65536"/>
                <a:gd name="T14" fmla="*/ 0 60000 65536"/>
                <a:gd name="T15" fmla="*/ 0 60000 65536"/>
                <a:gd name="T16" fmla="*/ 0 60000 65536"/>
                <a:gd name="T17" fmla="*/ 0 60000 65536"/>
                <a:gd name="T18" fmla="*/ 0 w 51"/>
                <a:gd name="T19" fmla="*/ 0 h 30"/>
                <a:gd name="T20" fmla="*/ 51 w 51"/>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51" h="30">
                  <a:moveTo>
                    <a:pt x="18" y="0"/>
                  </a:moveTo>
                  <a:lnTo>
                    <a:pt x="0" y="21"/>
                  </a:lnTo>
                  <a:lnTo>
                    <a:pt x="18" y="30"/>
                  </a:lnTo>
                  <a:lnTo>
                    <a:pt x="38" y="16"/>
                  </a:lnTo>
                  <a:lnTo>
                    <a:pt x="51" y="4"/>
                  </a:lnTo>
                  <a:lnTo>
                    <a:pt x="18"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017" name="Freeform 221"/>
            <p:cNvSpPr>
              <a:spLocks/>
            </p:cNvSpPr>
            <p:nvPr/>
          </p:nvSpPr>
          <p:spPr bwMode="auto">
            <a:xfrm>
              <a:off x="4389" y="2350"/>
              <a:ext cx="23" cy="15"/>
            </a:xfrm>
            <a:custGeom>
              <a:avLst/>
              <a:gdLst>
                <a:gd name="T0" fmla="*/ 0 w 51"/>
                <a:gd name="T1" fmla="*/ 0 h 30"/>
                <a:gd name="T2" fmla="*/ 0 w 51"/>
                <a:gd name="T3" fmla="*/ 1 h 30"/>
                <a:gd name="T4" fmla="*/ 0 w 51"/>
                <a:gd name="T5" fmla="*/ 1 h 30"/>
                <a:gd name="T6" fmla="*/ 0 w 51"/>
                <a:gd name="T7" fmla="*/ 1 h 30"/>
                <a:gd name="T8" fmla="*/ 0 w 51"/>
                <a:gd name="T9" fmla="*/ 1 h 30"/>
                <a:gd name="T10" fmla="*/ 0 w 51"/>
                <a:gd name="T11" fmla="*/ 0 h 30"/>
                <a:gd name="T12" fmla="*/ 0 60000 65536"/>
                <a:gd name="T13" fmla="*/ 0 60000 65536"/>
                <a:gd name="T14" fmla="*/ 0 60000 65536"/>
                <a:gd name="T15" fmla="*/ 0 60000 65536"/>
                <a:gd name="T16" fmla="*/ 0 60000 65536"/>
                <a:gd name="T17" fmla="*/ 0 60000 65536"/>
                <a:gd name="T18" fmla="*/ 0 w 51"/>
                <a:gd name="T19" fmla="*/ 0 h 30"/>
                <a:gd name="T20" fmla="*/ 51 w 51"/>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51" h="30">
                  <a:moveTo>
                    <a:pt x="18" y="0"/>
                  </a:moveTo>
                  <a:lnTo>
                    <a:pt x="0" y="21"/>
                  </a:lnTo>
                  <a:lnTo>
                    <a:pt x="18" y="30"/>
                  </a:lnTo>
                  <a:lnTo>
                    <a:pt x="38" y="16"/>
                  </a:lnTo>
                  <a:lnTo>
                    <a:pt x="51" y="4"/>
                  </a:lnTo>
                  <a:lnTo>
                    <a:pt x="18" y="0"/>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018" name="Freeform 222"/>
            <p:cNvSpPr>
              <a:spLocks/>
            </p:cNvSpPr>
            <p:nvPr/>
          </p:nvSpPr>
          <p:spPr bwMode="auto">
            <a:xfrm>
              <a:off x="4477" y="2160"/>
              <a:ext cx="69" cy="60"/>
            </a:xfrm>
            <a:custGeom>
              <a:avLst/>
              <a:gdLst>
                <a:gd name="T0" fmla="*/ 0 w 156"/>
                <a:gd name="T1" fmla="*/ 1 h 118"/>
                <a:gd name="T2" fmla="*/ 0 w 156"/>
                <a:gd name="T3" fmla="*/ 1 h 118"/>
                <a:gd name="T4" fmla="*/ 0 w 156"/>
                <a:gd name="T5" fmla="*/ 1 h 118"/>
                <a:gd name="T6" fmla="*/ 0 w 156"/>
                <a:gd name="T7" fmla="*/ 0 h 118"/>
                <a:gd name="T8" fmla="*/ 0 w 156"/>
                <a:gd name="T9" fmla="*/ 1 h 118"/>
                <a:gd name="T10" fmla="*/ 0 w 156"/>
                <a:gd name="T11" fmla="*/ 1 h 118"/>
                <a:gd name="T12" fmla="*/ 0 w 156"/>
                <a:gd name="T13" fmla="*/ 1 h 118"/>
                <a:gd name="T14" fmla="*/ 0 w 156"/>
                <a:gd name="T15" fmla="*/ 1 h 118"/>
                <a:gd name="T16" fmla="*/ 0 w 156"/>
                <a:gd name="T17" fmla="*/ 1 h 118"/>
                <a:gd name="T18" fmla="*/ 0 w 156"/>
                <a:gd name="T19" fmla="*/ 1 h 118"/>
                <a:gd name="T20" fmla="*/ 0 w 156"/>
                <a:gd name="T21" fmla="*/ 1 h 118"/>
                <a:gd name="T22" fmla="*/ 0 w 156"/>
                <a:gd name="T23" fmla="*/ 1 h 118"/>
                <a:gd name="T24" fmla="*/ 0 w 156"/>
                <a:gd name="T25" fmla="*/ 1 h 118"/>
                <a:gd name="T26" fmla="*/ 0 w 156"/>
                <a:gd name="T27" fmla="*/ 1 h 118"/>
                <a:gd name="T28" fmla="*/ 0 w 156"/>
                <a:gd name="T29" fmla="*/ 1 h 118"/>
                <a:gd name="T30" fmla="*/ 0 w 156"/>
                <a:gd name="T31" fmla="*/ 1 h 118"/>
                <a:gd name="T32" fmla="*/ 0 w 156"/>
                <a:gd name="T33" fmla="*/ 1 h 118"/>
                <a:gd name="T34" fmla="*/ 0 w 156"/>
                <a:gd name="T35" fmla="*/ 1 h 118"/>
                <a:gd name="T36" fmla="*/ 0 w 156"/>
                <a:gd name="T37" fmla="*/ 1 h 118"/>
                <a:gd name="T38" fmla="*/ 0 w 156"/>
                <a:gd name="T39" fmla="*/ 1 h 118"/>
                <a:gd name="T40" fmla="*/ 0 w 156"/>
                <a:gd name="T41" fmla="*/ 1 h 118"/>
                <a:gd name="T42" fmla="*/ 0 w 156"/>
                <a:gd name="T43" fmla="*/ 1 h 118"/>
                <a:gd name="T44" fmla="*/ 0 w 156"/>
                <a:gd name="T45" fmla="*/ 1 h 118"/>
                <a:gd name="T46" fmla="*/ 0 w 156"/>
                <a:gd name="T47" fmla="*/ 1 h 118"/>
                <a:gd name="T48" fmla="*/ 0 w 156"/>
                <a:gd name="T49" fmla="*/ 1 h 118"/>
                <a:gd name="T50" fmla="*/ 0 w 156"/>
                <a:gd name="T51" fmla="*/ 1 h 118"/>
                <a:gd name="T52" fmla="*/ 0 w 156"/>
                <a:gd name="T53" fmla="*/ 1 h 118"/>
                <a:gd name="T54" fmla="*/ 0 w 156"/>
                <a:gd name="T55" fmla="*/ 1 h 118"/>
                <a:gd name="T56" fmla="*/ 0 w 156"/>
                <a:gd name="T57" fmla="*/ 1 h 118"/>
                <a:gd name="T58" fmla="*/ 0 w 156"/>
                <a:gd name="T59" fmla="*/ 1 h 118"/>
                <a:gd name="T60" fmla="*/ 0 w 156"/>
                <a:gd name="T61" fmla="*/ 1 h 118"/>
                <a:gd name="T62" fmla="*/ 0 w 156"/>
                <a:gd name="T63" fmla="*/ 1 h 118"/>
                <a:gd name="T64" fmla="*/ 0 w 156"/>
                <a:gd name="T65" fmla="*/ 1 h 118"/>
                <a:gd name="T66" fmla="*/ 0 w 156"/>
                <a:gd name="T67" fmla="*/ 1 h 118"/>
                <a:gd name="T68" fmla="*/ 0 w 156"/>
                <a:gd name="T69" fmla="*/ 1 h 118"/>
                <a:gd name="T70" fmla="*/ 0 w 156"/>
                <a:gd name="T71" fmla="*/ 1 h 118"/>
                <a:gd name="T72" fmla="*/ 0 w 156"/>
                <a:gd name="T73" fmla="*/ 1 h 118"/>
                <a:gd name="T74" fmla="*/ 0 w 156"/>
                <a:gd name="T75" fmla="*/ 1 h 118"/>
                <a:gd name="T76" fmla="*/ 0 w 156"/>
                <a:gd name="T77" fmla="*/ 1 h 118"/>
                <a:gd name="T78" fmla="*/ 0 w 156"/>
                <a:gd name="T79" fmla="*/ 1 h 118"/>
                <a:gd name="T80" fmla="*/ 0 w 156"/>
                <a:gd name="T81" fmla="*/ 1 h 118"/>
                <a:gd name="T82" fmla="*/ 0 w 156"/>
                <a:gd name="T83" fmla="*/ 1 h 118"/>
                <a:gd name="T84" fmla="*/ 0 w 156"/>
                <a:gd name="T85" fmla="*/ 1 h 118"/>
                <a:gd name="T86" fmla="*/ 0 w 156"/>
                <a:gd name="T87" fmla="*/ 1 h 118"/>
                <a:gd name="T88" fmla="*/ 0 w 156"/>
                <a:gd name="T89" fmla="*/ 1 h 118"/>
                <a:gd name="T90" fmla="*/ 0 w 156"/>
                <a:gd name="T91" fmla="*/ 1 h 118"/>
                <a:gd name="T92" fmla="*/ 0 w 156"/>
                <a:gd name="T93" fmla="*/ 1 h 118"/>
                <a:gd name="T94" fmla="*/ 0 w 156"/>
                <a:gd name="T95" fmla="*/ 1 h 118"/>
                <a:gd name="T96" fmla="*/ 0 w 156"/>
                <a:gd name="T97" fmla="*/ 1 h 118"/>
                <a:gd name="T98" fmla="*/ 0 w 156"/>
                <a:gd name="T99" fmla="*/ 1 h 118"/>
                <a:gd name="T100" fmla="*/ 0 w 156"/>
                <a:gd name="T101" fmla="*/ 1 h 118"/>
                <a:gd name="T102" fmla="*/ 0 w 156"/>
                <a:gd name="T103" fmla="*/ 1 h 118"/>
                <a:gd name="T104" fmla="*/ 0 w 156"/>
                <a:gd name="T105" fmla="*/ 1 h 118"/>
                <a:gd name="T106" fmla="*/ 0 w 156"/>
                <a:gd name="T107" fmla="*/ 1 h 118"/>
                <a:gd name="T108" fmla="*/ 0 w 156"/>
                <a:gd name="T109" fmla="*/ 1 h 118"/>
                <a:gd name="T110" fmla="*/ 0 w 156"/>
                <a:gd name="T111" fmla="*/ 1 h 118"/>
                <a:gd name="T112" fmla="*/ 0 w 156"/>
                <a:gd name="T113" fmla="*/ 1 h 118"/>
                <a:gd name="T114" fmla="*/ 0 w 156"/>
                <a:gd name="T115" fmla="*/ 1 h 118"/>
                <a:gd name="T116" fmla="*/ 0 w 156"/>
                <a:gd name="T117" fmla="*/ 1 h 11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56"/>
                <a:gd name="T178" fmla="*/ 0 h 118"/>
                <a:gd name="T179" fmla="*/ 156 w 156"/>
                <a:gd name="T180" fmla="*/ 118 h 11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56" h="118">
                  <a:moveTo>
                    <a:pt x="73" y="12"/>
                  </a:moveTo>
                  <a:lnTo>
                    <a:pt x="70" y="9"/>
                  </a:lnTo>
                  <a:lnTo>
                    <a:pt x="64" y="2"/>
                  </a:lnTo>
                  <a:lnTo>
                    <a:pt x="56" y="0"/>
                  </a:lnTo>
                  <a:lnTo>
                    <a:pt x="50" y="8"/>
                  </a:lnTo>
                  <a:lnTo>
                    <a:pt x="47" y="16"/>
                  </a:lnTo>
                  <a:lnTo>
                    <a:pt x="45" y="23"/>
                  </a:lnTo>
                  <a:lnTo>
                    <a:pt x="44" y="30"/>
                  </a:lnTo>
                  <a:lnTo>
                    <a:pt x="43" y="34"/>
                  </a:lnTo>
                  <a:lnTo>
                    <a:pt x="41" y="39"/>
                  </a:lnTo>
                  <a:lnTo>
                    <a:pt x="40" y="43"/>
                  </a:lnTo>
                  <a:lnTo>
                    <a:pt x="40" y="47"/>
                  </a:lnTo>
                  <a:lnTo>
                    <a:pt x="39" y="50"/>
                  </a:lnTo>
                  <a:lnTo>
                    <a:pt x="37" y="55"/>
                  </a:lnTo>
                  <a:lnTo>
                    <a:pt x="33" y="61"/>
                  </a:lnTo>
                  <a:lnTo>
                    <a:pt x="29" y="69"/>
                  </a:lnTo>
                  <a:lnTo>
                    <a:pt x="24" y="77"/>
                  </a:lnTo>
                  <a:lnTo>
                    <a:pt x="19" y="85"/>
                  </a:lnTo>
                  <a:lnTo>
                    <a:pt x="13" y="92"/>
                  </a:lnTo>
                  <a:lnTo>
                    <a:pt x="8" y="97"/>
                  </a:lnTo>
                  <a:lnTo>
                    <a:pt x="5" y="100"/>
                  </a:lnTo>
                  <a:lnTo>
                    <a:pt x="1" y="103"/>
                  </a:lnTo>
                  <a:lnTo>
                    <a:pt x="0" y="107"/>
                  </a:lnTo>
                  <a:lnTo>
                    <a:pt x="2" y="110"/>
                  </a:lnTo>
                  <a:lnTo>
                    <a:pt x="9" y="112"/>
                  </a:lnTo>
                  <a:lnTo>
                    <a:pt x="16" y="113"/>
                  </a:lnTo>
                  <a:lnTo>
                    <a:pt x="24" y="113"/>
                  </a:lnTo>
                  <a:lnTo>
                    <a:pt x="33" y="113"/>
                  </a:lnTo>
                  <a:lnTo>
                    <a:pt x="43" y="113"/>
                  </a:lnTo>
                  <a:lnTo>
                    <a:pt x="52" y="113"/>
                  </a:lnTo>
                  <a:lnTo>
                    <a:pt x="59" y="112"/>
                  </a:lnTo>
                  <a:lnTo>
                    <a:pt x="63" y="112"/>
                  </a:lnTo>
                  <a:lnTo>
                    <a:pt x="66" y="112"/>
                  </a:lnTo>
                  <a:lnTo>
                    <a:pt x="77" y="118"/>
                  </a:lnTo>
                  <a:lnTo>
                    <a:pt x="96" y="116"/>
                  </a:lnTo>
                  <a:lnTo>
                    <a:pt x="99" y="111"/>
                  </a:lnTo>
                  <a:lnTo>
                    <a:pt x="106" y="100"/>
                  </a:lnTo>
                  <a:lnTo>
                    <a:pt x="115" y="89"/>
                  </a:lnTo>
                  <a:lnTo>
                    <a:pt x="123" y="86"/>
                  </a:lnTo>
                  <a:lnTo>
                    <a:pt x="131" y="84"/>
                  </a:lnTo>
                  <a:lnTo>
                    <a:pt x="143" y="76"/>
                  </a:lnTo>
                  <a:lnTo>
                    <a:pt x="152" y="68"/>
                  </a:lnTo>
                  <a:lnTo>
                    <a:pt x="155" y="64"/>
                  </a:lnTo>
                  <a:lnTo>
                    <a:pt x="155" y="61"/>
                  </a:lnTo>
                  <a:lnTo>
                    <a:pt x="156" y="51"/>
                  </a:lnTo>
                  <a:lnTo>
                    <a:pt x="155" y="43"/>
                  </a:lnTo>
                  <a:lnTo>
                    <a:pt x="151" y="40"/>
                  </a:lnTo>
                  <a:lnTo>
                    <a:pt x="145" y="43"/>
                  </a:lnTo>
                  <a:lnTo>
                    <a:pt x="139" y="48"/>
                  </a:lnTo>
                  <a:lnTo>
                    <a:pt x="133" y="51"/>
                  </a:lnTo>
                  <a:lnTo>
                    <a:pt x="129" y="53"/>
                  </a:lnTo>
                  <a:lnTo>
                    <a:pt x="125" y="51"/>
                  </a:lnTo>
                  <a:lnTo>
                    <a:pt x="118" y="49"/>
                  </a:lnTo>
                  <a:lnTo>
                    <a:pt x="109" y="46"/>
                  </a:lnTo>
                  <a:lnTo>
                    <a:pt x="99" y="41"/>
                  </a:lnTo>
                  <a:lnTo>
                    <a:pt x="90" y="36"/>
                  </a:lnTo>
                  <a:lnTo>
                    <a:pt x="82" y="30"/>
                  </a:lnTo>
                  <a:lnTo>
                    <a:pt x="75" y="22"/>
                  </a:lnTo>
                  <a:lnTo>
                    <a:pt x="73" y="1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019" name="Freeform 223"/>
            <p:cNvSpPr>
              <a:spLocks/>
            </p:cNvSpPr>
            <p:nvPr/>
          </p:nvSpPr>
          <p:spPr bwMode="auto">
            <a:xfrm>
              <a:off x="4477" y="2160"/>
              <a:ext cx="69" cy="60"/>
            </a:xfrm>
            <a:custGeom>
              <a:avLst/>
              <a:gdLst>
                <a:gd name="T0" fmla="*/ 0 w 156"/>
                <a:gd name="T1" fmla="*/ 1 h 118"/>
                <a:gd name="T2" fmla="*/ 0 w 156"/>
                <a:gd name="T3" fmla="*/ 1 h 118"/>
                <a:gd name="T4" fmla="*/ 0 w 156"/>
                <a:gd name="T5" fmla="*/ 1 h 118"/>
                <a:gd name="T6" fmla="*/ 0 w 156"/>
                <a:gd name="T7" fmla="*/ 1 h 118"/>
                <a:gd name="T8" fmla="*/ 0 w 156"/>
                <a:gd name="T9" fmla="*/ 1 h 118"/>
                <a:gd name="T10" fmla="*/ 0 w 156"/>
                <a:gd name="T11" fmla="*/ 1 h 118"/>
                <a:gd name="T12" fmla="*/ 0 w 156"/>
                <a:gd name="T13" fmla="*/ 1 h 118"/>
                <a:gd name="T14" fmla="*/ 0 w 156"/>
                <a:gd name="T15" fmla="*/ 1 h 118"/>
                <a:gd name="T16" fmla="*/ 0 w 156"/>
                <a:gd name="T17" fmla="*/ 1 h 118"/>
                <a:gd name="T18" fmla="*/ 0 w 156"/>
                <a:gd name="T19" fmla="*/ 1 h 118"/>
                <a:gd name="T20" fmla="*/ 0 w 156"/>
                <a:gd name="T21" fmla="*/ 1 h 118"/>
                <a:gd name="T22" fmla="*/ 0 w 156"/>
                <a:gd name="T23" fmla="*/ 1 h 118"/>
                <a:gd name="T24" fmla="*/ 0 w 156"/>
                <a:gd name="T25" fmla="*/ 1 h 118"/>
                <a:gd name="T26" fmla="*/ 0 w 156"/>
                <a:gd name="T27" fmla="*/ 1 h 118"/>
                <a:gd name="T28" fmla="*/ 0 w 156"/>
                <a:gd name="T29" fmla="*/ 1 h 118"/>
                <a:gd name="T30" fmla="*/ 0 w 156"/>
                <a:gd name="T31" fmla="*/ 1 h 118"/>
                <a:gd name="T32" fmla="*/ 0 w 156"/>
                <a:gd name="T33" fmla="*/ 1 h 118"/>
                <a:gd name="T34" fmla="*/ 0 w 156"/>
                <a:gd name="T35" fmla="*/ 1 h 118"/>
                <a:gd name="T36" fmla="*/ 0 w 156"/>
                <a:gd name="T37" fmla="*/ 1 h 118"/>
                <a:gd name="T38" fmla="*/ 0 w 156"/>
                <a:gd name="T39" fmla="*/ 1 h 118"/>
                <a:gd name="T40" fmla="*/ 0 w 156"/>
                <a:gd name="T41" fmla="*/ 1 h 118"/>
                <a:gd name="T42" fmla="*/ 0 w 156"/>
                <a:gd name="T43" fmla="*/ 1 h 118"/>
                <a:gd name="T44" fmla="*/ 0 w 156"/>
                <a:gd name="T45" fmla="*/ 1 h 118"/>
                <a:gd name="T46" fmla="*/ 0 w 156"/>
                <a:gd name="T47" fmla="*/ 1 h 118"/>
                <a:gd name="T48" fmla="*/ 0 w 156"/>
                <a:gd name="T49" fmla="*/ 1 h 118"/>
                <a:gd name="T50" fmla="*/ 0 w 156"/>
                <a:gd name="T51" fmla="*/ 1 h 118"/>
                <a:gd name="T52" fmla="*/ 0 w 156"/>
                <a:gd name="T53" fmla="*/ 1 h 118"/>
                <a:gd name="T54" fmla="*/ 0 w 156"/>
                <a:gd name="T55" fmla="*/ 1 h 118"/>
                <a:gd name="T56" fmla="*/ 0 w 156"/>
                <a:gd name="T57" fmla="*/ 1 h 118"/>
                <a:gd name="T58" fmla="*/ 0 w 156"/>
                <a:gd name="T59" fmla="*/ 1 h 118"/>
                <a:gd name="T60" fmla="*/ 0 w 156"/>
                <a:gd name="T61" fmla="*/ 1 h 118"/>
                <a:gd name="T62" fmla="*/ 0 w 156"/>
                <a:gd name="T63" fmla="*/ 1 h 118"/>
                <a:gd name="T64" fmla="*/ 0 w 156"/>
                <a:gd name="T65" fmla="*/ 1 h 118"/>
                <a:gd name="T66" fmla="*/ 0 w 156"/>
                <a:gd name="T67" fmla="*/ 1 h 11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6"/>
                <a:gd name="T103" fmla="*/ 0 h 118"/>
                <a:gd name="T104" fmla="*/ 156 w 156"/>
                <a:gd name="T105" fmla="*/ 118 h 11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6" h="118">
                  <a:moveTo>
                    <a:pt x="73" y="12"/>
                  </a:moveTo>
                  <a:lnTo>
                    <a:pt x="73" y="12"/>
                  </a:lnTo>
                  <a:lnTo>
                    <a:pt x="70" y="9"/>
                  </a:lnTo>
                  <a:lnTo>
                    <a:pt x="64" y="2"/>
                  </a:lnTo>
                  <a:lnTo>
                    <a:pt x="56" y="0"/>
                  </a:lnTo>
                  <a:lnTo>
                    <a:pt x="50" y="8"/>
                  </a:lnTo>
                  <a:lnTo>
                    <a:pt x="47" y="16"/>
                  </a:lnTo>
                  <a:lnTo>
                    <a:pt x="45" y="23"/>
                  </a:lnTo>
                  <a:lnTo>
                    <a:pt x="44" y="30"/>
                  </a:lnTo>
                  <a:lnTo>
                    <a:pt x="43" y="34"/>
                  </a:lnTo>
                  <a:lnTo>
                    <a:pt x="41" y="39"/>
                  </a:lnTo>
                  <a:lnTo>
                    <a:pt x="40" y="43"/>
                  </a:lnTo>
                  <a:lnTo>
                    <a:pt x="40" y="47"/>
                  </a:lnTo>
                  <a:lnTo>
                    <a:pt x="39" y="50"/>
                  </a:lnTo>
                  <a:lnTo>
                    <a:pt x="37" y="55"/>
                  </a:lnTo>
                  <a:lnTo>
                    <a:pt x="33" y="61"/>
                  </a:lnTo>
                  <a:lnTo>
                    <a:pt x="29" y="69"/>
                  </a:lnTo>
                  <a:lnTo>
                    <a:pt x="24" y="77"/>
                  </a:lnTo>
                  <a:lnTo>
                    <a:pt x="19" y="85"/>
                  </a:lnTo>
                  <a:lnTo>
                    <a:pt x="13" y="92"/>
                  </a:lnTo>
                  <a:lnTo>
                    <a:pt x="8" y="97"/>
                  </a:lnTo>
                  <a:lnTo>
                    <a:pt x="5" y="100"/>
                  </a:lnTo>
                  <a:lnTo>
                    <a:pt x="1" y="103"/>
                  </a:lnTo>
                  <a:lnTo>
                    <a:pt x="0" y="107"/>
                  </a:lnTo>
                  <a:lnTo>
                    <a:pt x="2" y="110"/>
                  </a:lnTo>
                  <a:lnTo>
                    <a:pt x="9" y="112"/>
                  </a:lnTo>
                  <a:lnTo>
                    <a:pt x="16" y="113"/>
                  </a:lnTo>
                  <a:lnTo>
                    <a:pt x="24" y="113"/>
                  </a:lnTo>
                  <a:lnTo>
                    <a:pt x="33" y="113"/>
                  </a:lnTo>
                  <a:lnTo>
                    <a:pt x="43" y="113"/>
                  </a:lnTo>
                  <a:lnTo>
                    <a:pt x="52" y="113"/>
                  </a:lnTo>
                  <a:lnTo>
                    <a:pt x="59" y="112"/>
                  </a:lnTo>
                  <a:lnTo>
                    <a:pt x="63" y="112"/>
                  </a:lnTo>
                  <a:lnTo>
                    <a:pt x="66" y="112"/>
                  </a:lnTo>
                  <a:lnTo>
                    <a:pt x="77" y="118"/>
                  </a:lnTo>
                  <a:lnTo>
                    <a:pt x="96" y="116"/>
                  </a:lnTo>
                  <a:lnTo>
                    <a:pt x="99" y="111"/>
                  </a:lnTo>
                  <a:lnTo>
                    <a:pt x="106" y="100"/>
                  </a:lnTo>
                  <a:lnTo>
                    <a:pt x="115" y="89"/>
                  </a:lnTo>
                  <a:lnTo>
                    <a:pt x="123" y="86"/>
                  </a:lnTo>
                  <a:lnTo>
                    <a:pt x="131" y="84"/>
                  </a:lnTo>
                  <a:lnTo>
                    <a:pt x="143" y="76"/>
                  </a:lnTo>
                  <a:lnTo>
                    <a:pt x="152" y="68"/>
                  </a:lnTo>
                  <a:lnTo>
                    <a:pt x="155" y="64"/>
                  </a:lnTo>
                  <a:lnTo>
                    <a:pt x="155" y="61"/>
                  </a:lnTo>
                  <a:lnTo>
                    <a:pt x="156" y="51"/>
                  </a:lnTo>
                  <a:lnTo>
                    <a:pt x="155" y="43"/>
                  </a:lnTo>
                  <a:lnTo>
                    <a:pt x="151" y="40"/>
                  </a:lnTo>
                  <a:lnTo>
                    <a:pt x="145" y="43"/>
                  </a:lnTo>
                  <a:lnTo>
                    <a:pt x="139" y="48"/>
                  </a:lnTo>
                  <a:lnTo>
                    <a:pt x="133" y="51"/>
                  </a:lnTo>
                  <a:lnTo>
                    <a:pt x="129" y="53"/>
                  </a:lnTo>
                  <a:lnTo>
                    <a:pt x="125" y="51"/>
                  </a:lnTo>
                  <a:lnTo>
                    <a:pt x="118" y="49"/>
                  </a:lnTo>
                  <a:lnTo>
                    <a:pt x="109" y="46"/>
                  </a:lnTo>
                  <a:lnTo>
                    <a:pt x="99" y="41"/>
                  </a:lnTo>
                  <a:lnTo>
                    <a:pt x="90" y="36"/>
                  </a:lnTo>
                  <a:lnTo>
                    <a:pt x="82" y="30"/>
                  </a:lnTo>
                  <a:lnTo>
                    <a:pt x="75" y="22"/>
                  </a:lnTo>
                  <a:lnTo>
                    <a:pt x="73" y="12"/>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020" name="Freeform 224"/>
            <p:cNvSpPr>
              <a:spLocks/>
            </p:cNvSpPr>
            <p:nvPr/>
          </p:nvSpPr>
          <p:spPr bwMode="auto">
            <a:xfrm>
              <a:off x="2976" y="1488"/>
              <a:ext cx="298" cy="410"/>
            </a:xfrm>
            <a:custGeom>
              <a:avLst/>
              <a:gdLst>
                <a:gd name="T0" fmla="*/ 0 w 670"/>
                <a:gd name="T1" fmla="*/ 0 h 821"/>
                <a:gd name="T2" fmla="*/ 0 w 670"/>
                <a:gd name="T3" fmla="*/ 0 h 821"/>
                <a:gd name="T4" fmla="*/ 0 w 670"/>
                <a:gd name="T5" fmla="*/ 0 h 821"/>
                <a:gd name="T6" fmla="*/ 0 w 670"/>
                <a:gd name="T7" fmla="*/ 0 h 821"/>
                <a:gd name="T8" fmla="*/ 0 w 670"/>
                <a:gd name="T9" fmla="*/ 0 h 821"/>
                <a:gd name="T10" fmla="*/ 0 w 670"/>
                <a:gd name="T11" fmla="*/ 0 h 821"/>
                <a:gd name="T12" fmla="*/ 0 w 670"/>
                <a:gd name="T13" fmla="*/ 0 h 821"/>
                <a:gd name="T14" fmla="*/ 0 w 670"/>
                <a:gd name="T15" fmla="*/ 0 h 821"/>
                <a:gd name="T16" fmla="*/ 0 w 670"/>
                <a:gd name="T17" fmla="*/ 0 h 821"/>
                <a:gd name="T18" fmla="*/ 0 w 670"/>
                <a:gd name="T19" fmla="*/ 0 h 821"/>
                <a:gd name="T20" fmla="*/ 0 w 670"/>
                <a:gd name="T21" fmla="*/ 0 h 821"/>
                <a:gd name="T22" fmla="*/ 0 w 670"/>
                <a:gd name="T23" fmla="*/ 0 h 821"/>
                <a:gd name="T24" fmla="*/ 0 w 670"/>
                <a:gd name="T25" fmla="*/ 0 h 821"/>
                <a:gd name="T26" fmla="*/ 0 w 670"/>
                <a:gd name="T27" fmla="*/ 0 h 821"/>
                <a:gd name="T28" fmla="*/ 0 w 670"/>
                <a:gd name="T29" fmla="*/ 0 h 821"/>
                <a:gd name="T30" fmla="*/ 0 w 670"/>
                <a:gd name="T31" fmla="*/ 0 h 821"/>
                <a:gd name="T32" fmla="*/ 0 w 670"/>
                <a:gd name="T33" fmla="*/ 0 h 821"/>
                <a:gd name="T34" fmla="*/ 0 w 670"/>
                <a:gd name="T35" fmla="*/ 0 h 821"/>
                <a:gd name="T36" fmla="*/ 0 w 670"/>
                <a:gd name="T37" fmla="*/ 0 h 821"/>
                <a:gd name="T38" fmla="*/ 0 w 670"/>
                <a:gd name="T39" fmla="*/ 0 h 821"/>
                <a:gd name="T40" fmla="*/ 0 w 670"/>
                <a:gd name="T41" fmla="*/ 0 h 821"/>
                <a:gd name="T42" fmla="*/ 0 w 670"/>
                <a:gd name="T43" fmla="*/ 0 h 821"/>
                <a:gd name="T44" fmla="*/ 0 w 670"/>
                <a:gd name="T45" fmla="*/ 0 h 821"/>
                <a:gd name="T46" fmla="*/ 0 w 670"/>
                <a:gd name="T47" fmla="*/ 0 h 821"/>
                <a:gd name="T48" fmla="*/ 0 w 670"/>
                <a:gd name="T49" fmla="*/ 0 h 821"/>
                <a:gd name="T50" fmla="*/ 0 w 670"/>
                <a:gd name="T51" fmla="*/ 0 h 821"/>
                <a:gd name="T52" fmla="*/ 0 w 670"/>
                <a:gd name="T53" fmla="*/ 0 h 821"/>
                <a:gd name="T54" fmla="*/ 0 w 670"/>
                <a:gd name="T55" fmla="*/ 0 h 821"/>
                <a:gd name="T56" fmla="*/ 0 w 670"/>
                <a:gd name="T57" fmla="*/ 0 h 821"/>
                <a:gd name="T58" fmla="*/ 0 w 670"/>
                <a:gd name="T59" fmla="*/ 0 h 821"/>
                <a:gd name="T60" fmla="*/ 0 w 670"/>
                <a:gd name="T61" fmla="*/ 0 h 821"/>
                <a:gd name="T62" fmla="*/ 0 w 670"/>
                <a:gd name="T63" fmla="*/ 0 h 821"/>
                <a:gd name="T64" fmla="*/ 0 w 670"/>
                <a:gd name="T65" fmla="*/ 0 h 821"/>
                <a:gd name="T66" fmla="*/ 0 w 670"/>
                <a:gd name="T67" fmla="*/ 0 h 821"/>
                <a:gd name="T68" fmla="*/ 0 w 670"/>
                <a:gd name="T69" fmla="*/ 0 h 821"/>
                <a:gd name="T70" fmla="*/ 0 w 670"/>
                <a:gd name="T71" fmla="*/ 0 h 821"/>
                <a:gd name="T72" fmla="*/ 0 w 670"/>
                <a:gd name="T73" fmla="*/ 0 h 821"/>
                <a:gd name="T74" fmla="*/ 0 w 670"/>
                <a:gd name="T75" fmla="*/ 0 h 821"/>
                <a:gd name="T76" fmla="*/ 0 w 670"/>
                <a:gd name="T77" fmla="*/ 0 h 821"/>
                <a:gd name="T78" fmla="*/ 0 w 670"/>
                <a:gd name="T79" fmla="*/ 0 h 821"/>
                <a:gd name="T80" fmla="*/ 0 w 670"/>
                <a:gd name="T81" fmla="*/ 0 h 821"/>
                <a:gd name="T82" fmla="*/ 0 w 670"/>
                <a:gd name="T83" fmla="*/ 0 h 821"/>
                <a:gd name="T84" fmla="*/ 0 w 670"/>
                <a:gd name="T85" fmla="*/ 0 h 821"/>
                <a:gd name="T86" fmla="*/ 0 w 670"/>
                <a:gd name="T87" fmla="*/ 0 h 821"/>
                <a:gd name="T88" fmla="*/ 0 w 670"/>
                <a:gd name="T89" fmla="*/ 0 h 821"/>
                <a:gd name="T90" fmla="*/ 0 w 670"/>
                <a:gd name="T91" fmla="*/ 0 h 821"/>
                <a:gd name="T92" fmla="*/ 0 w 670"/>
                <a:gd name="T93" fmla="*/ 0 h 821"/>
                <a:gd name="T94" fmla="*/ 0 w 670"/>
                <a:gd name="T95" fmla="*/ 0 h 821"/>
                <a:gd name="T96" fmla="*/ 0 w 670"/>
                <a:gd name="T97" fmla="*/ 0 h 821"/>
                <a:gd name="T98" fmla="*/ 0 w 670"/>
                <a:gd name="T99" fmla="*/ 0 h 821"/>
                <a:gd name="T100" fmla="*/ 0 w 670"/>
                <a:gd name="T101" fmla="*/ 0 h 821"/>
                <a:gd name="T102" fmla="*/ 0 w 670"/>
                <a:gd name="T103" fmla="*/ 0 h 821"/>
                <a:gd name="T104" fmla="*/ 0 w 670"/>
                <a:gd name="T105" fmla="*/ 0 h 821"/>
                <a:gd name="T106" fmla="*/ 0 w 670"/>
                <a:gd name="T107" fmla="*/ 0 h 82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70"/>
                <a:gd name="T163" fmla="*/ 0 h 821"/>
                <a:gd name="T164" fmla="*/ 670 w 670"/>
                <a:gd name="T165" fmla="*/ 821 h 82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70" h="821">
                  <a:moveTo>
                    <a:pt x="648" y="104"/>
                  </a:moveTo>
                  <a:lnTo>
                    <a:pt x="627" y="97"/>
                  </a:lnTo>
                  <a:lnTo>
                    <a:pt x="612" y="91"/>
                  </a:lnTo>
                  <a:lnTo>
                    <a:pt x="602" y="88"/>
                  </a:lnTo>
                  <a:lnTo>
                    <a:pt x="596" y="87"/>
                  </a:lnTo>
                  <a:lnTo>
                    <a:pt x="594" y="87"/>
                  </a:lnTo>
                  <a:lnTo>
                    <a:pt x="627" y="83"/>
                  </a:lnTo>
                  <a:lnTo>
                    <a:pt x="625" y="83"/>
                  </a:lnTo>
                  <a:lnTo>
                    <a:pt x="622" y="84"/>
                  </a:lnTo>
                  <a:lnTo>
                    <a:pt x="623" y="84"/>
                  </a:lnTo>
                  <a:lnTo>
                    <a:pt x="634" y="83"/>
                  </a:lnTo>
                  <a:lnTo>
                    <a:pt x="642" y="80"/>
                  </a:lnTo>
                  <a:lnTo>
                    <a:pt x="647" y="75"/>
                  </a:lnTo>
                  <a:lnTo>
                    <a:pt x="652" y="68"/>
                  </a:lnTo>
                  <a:lnTo>
                    <a:pt x="654" y="61"/>
                  </a:lnTo>
                  <a:lnTo>
                    <a:pt x="655" y="54"/>
                  </a:lnTo>
                  <a:lnTo>
                    <a:pt x="656" y="49"/>
                  </a:lnTo>
                  <a:lnTo>
                    <a:pt x="656" y="44"/>
                  </a:lnTo>
                  <a:lnTo>
                    <a:pt x="656" y="43"/>
                  </a:lnTo>
                  <a:lnTo>
                    <a:pt x="626" y="38"/>
                  </a:lnTo>
                  <a:lnTo>
                    <a:pt x="619" y="21"/>
                  </a:lnTo>
                  <a:lnTo>
                    <a:pt x="602" y="7"/>
                  </a:lnTo>
                  <a:lnTo>
                    <a:pt x="562" y="11"/>
                  </a:lnTo>
                  <a:lnTo>
                    <a:pt x="516" y="0"/>
                  </a:lnTo>
                  <a:lnTo>
                    <a:pt x="510" y="8"/>
                  </a:lnTo>
                  <a:lnTo>
                    <a:pt x="502" y="14"/>
                  </a:lnTo>
                  <a:lnTo>
                    <a:pt x="493" y="20"/>
                  </a:lnTo>
                  <a:lnTo>
                    <a:pt x="483" y="23"/>
                  </a:lnTo>
                  <a:lnTo>
                    <a:pt x="472" y="26"/>
                  </a:lnTo>
                  <a:lnTo>
                    <a:pt x="464" y="28"/>
                  </a:lnTo>
                  <a:lnTo>
                    <a:pt x="458" y="29"/>
                  </a:lnTo>
                  <a:lnTo>
                    <a:pt x="456" y="29"/>
                  </a:lnTo>
                  <a:lnTo>
                    <a:pt x="443" y="31"/>
                  </a:lnTo>
                  <a:lnTo>
                    <a:pt x="435" y="36"/>
                  </a:lnTo>
                  <a:lnTo>
                    <a:pt x="431" y="41"/>
                  </a:lnTo>
                  <a:lnTo>
                    <a:pt x="430" y="43"/>
                  </a:lnTo>
                  <a:lnTo>
                    <a:pt x="429" y="47"/>
                  </a:lnTo>
                  <a:lnTo>
                    <a:pt x="425" y="57"/>
                  </a:lnTo>
                  <a:lnTo>
                    <a:pt x="418" y="67"/>
                  </a:lnTo>
                  <a:lnTo>
                    <a:pt x="407" y="73"/>
                  </a:lnTo>
                  <a:lnTo>
                    <a:pt x="395" y="72"/>
                  </a:lnTo>
                  <a:lnTo>
                    <a:pt x="388" y="68"/>
                  </a:lnTo>
                  <a:lnTo>
                    <a:pt x="386" y="65"/>
                  </a:lnTo>
                  <a:lnTo>
                    <a:pt x="386" y="62"/>
                  </a:lnTo>
                  <a:lnTo>
                    <a:pt x="378" y="62"/>
                  </a:lnTo>
                  <a:lnTo>
                    <a:pt x="371" y="66"/>
                  </a:lnTo>
                  <a:lnTo>
                    <a:pt x="364" y="72"/>
                  </a:lnTo>
                  <a:lnTo>
                    <a:pt x="358" y="78"/>
                  </a:lnTo>
                  <a:lnTo>
                    <a:pt x="354" y="85"/>
                  </a:lnTo>
                  <a:lnTo>
                    <a:pt x="350" y="91"/>
                  </a:lnTo>
                  <a:lnTo>
                    <a:pt x="349" y="96"/>
                  </a:lnTo>
                  <a:lnTo>
                    <a:pt x="348" y="97"/>
                  </a:lnTo>
                  <a:lnTo>
                    <a:pt x="334" y="108"/>
                  </a:lnTo>
                  <a:lnTo>
                    <a:pt x="322" y="111"/>
                  </a:lnTo>
                  <a:lnTo>
                    <a:pt x="311" y="116"/>
                  </a:lnTo>
                  <a:lnTo>
                    <a:pt x="304" y="126"/>
                  </a:lnTo>
                  <a:lnTo>
                    <a:pt x="300" y="136"/>
                  </a:lnTo>
                  <a:lnTo>
                    <a:pt x="296" y="146"/>
                  </a:lnTo>
                  <a:lnTo>
                    <a:pt x="294" y="155"/>
                  </a:lnTo>
                  <a:lnTo>
                    <a:pt x="293" y="162"/>
                  </a:lnTo>
                  <a:lnTo>
                    <a:pt x="293" y="165"/>
                  </a:lnTo>
                  <a:lnTo>
                    <a:pt x="271" y="227"/>
                  </a:lnTo>
                  <a:lnTo>
                    <a:pt x="231" y="298"/>
                  </a:lnTo>
                  <a:lnTo>
                    <a:pt x="230" y="300"/>
                  </a:lnTo>
                  <a:lnTo>
                    <a:pt x="226" y="308"/>
                  </a:lnTo>
                  <a:lnTo>
                    <a:pt x="222" y="317"/>
                  </a:lnTo>
                  <a:lnTo>
                    <a:pt x="216" y="330"/>
                  </a:lnTo>
                  <a:lnTo>
                    <a:pt x="210" y="343"/>
                  </a:lnTo>
                  <a:lnTo>
                    <a:pt x="204" y="354"/>
                  </a:lnTo>
                  <a:lnTo>
                    <a:pt x="201" y="362"/>
                  </a:lnTo>
                  <a:lnTo>
                    <a:pt x="199" y="368"/>
                  </a:lnTo>
                  <a:lnTo>
                    <a:pt x="196" y="374"/>
                  </a:lnTo>
                  <a:lnTo>
                    <a:pt x="192" y="384"/>
                  </a:lnTo>
                  <a:lnTo>
                    <a:pt x="186" y="397"/>
                  </a:lnTo>
                  <a:lnTo>
                    <a:pt x="180" y="411"/>
                  </a:lnTo>
                  <a:lnTo>
                    <a:pt x="173" y="423"/>
                  </a:lnTo>
                  <a:lnTo>
                    <a:pt x="169" y="435"/>
                  </a:lnTo>
                  <a:lnTo>
                    <a:pt x="164" y="443"/>
                  </a:lnTo>
                  <a:lnTo>
                    <a:pt x="163" y="446"/>
                  </a:lnTo>
                  <a:lnTo>
                    <a:pt x="141" y="460"/>
                  </a:lnTo>
                  <a:lnTo>
                    <a:pt x="107" y="507"/>
                  </a:lnTo>
                  <a:lnTo>
                    <a:pt x="63" y="536"/>
                  </a:lnTo>
                  <a:lnTo>
                    <a:pt x="55" y="550"/>
                  </a:lnTo>
                  <a:lnTo>
                    <a:pt x="44" y="560"/>
                  </a:lnTo>
                  <a:lnTo>
                    <a:pt x="34" y="565"/>
                  </a:lnTo>
                  <a:lnTo>
                    <a:pt x="31" y="567"/>
                  </a:lnTo>
                  <a:lnTo>
                    <a:pt x="27" y="581"/>
                  </a:lnTo>
                  <a:lnTo>
                    <a:pt x="22" y="591"/>
                  </a:lnTo>
                  <a:lnTo>
                    <a:pt x="16" y="597"/>
                  </a:lnTo>
                  <a:lnTo>
                    <a:pt x="14" y="599"/>
                  </a:lnTo>
                  <a:lnTo>
                    <a:pt x="7" y="610"/>
                  </a:lnTo>
                  <a:lnTo>
                    <a:pt x="2" y="622"/>
                  </a:lnTo>
                  <a:lnTo>
                    <a:pt x="0" y="633"/>
                  </a:lnTo>
                  <a:lnTo>
                    <a:pt x="1" y="645"/>
                  </a:lnTo>
                  <a:lnTo>
                    <a:pt x="3" y="655"/>
                  </a:lnTo>
                  <a:lnTo>
                    <a:pt x="6" y="663"/>
                  </a:lnTo>
                  <a:lnTo>
                    <a:pt x="10" y="669"/>
                  </a:lnTo>
                  <a:lnTo>
                    <a:pt x="14" y="673"/>
                  </a:lnTo>
                  <a:lnTo>
                    <a:pt x="18" y="676"/>
                  </a:lnTo>
                  <a:lnTo>
                    <a:pt x="19" y="681"/>
                  </a:lnTo>
                  <a:lnTo>
                    <a:pt x="18" y="684"/>
                  </a:lnTo>
                  <a:lnTo>
                    <a:pt x="17" y="685"/>
                  </a:lnTo>
                  <a:lnTo>
                    <a:pt x="13" y="691"/>
                  </a:lnTo>
                  <a:lnTo>
                    <a:pt x="11" y="701"/>
                  </a:lnTo>
                  <a:lnTo>
                    <a:pt x="11" y="710"/>
                  </a:lnTo>
                  <a:lnTo>
                    <a:pt x="11" y="715"/>
                  </a:lnTo>
                  <a:lnTo>
                    <a:pt x="6" y="724"/>
                  </a:lnTo>
                  <a:lnTo>
                    <a:pt x="3" y="735"/>
                  </a:lnTo>
                  <a:lnTo>
                    <a:pt x="2" y="744"/>
                  </a:lnTo>
                  <a:lnTo>
                    <a:pt x="3" y="753"/>
                  </a:lnTo>
                  <a:lnTo>
                    <a:pt x="4" y="761"/>
                  </a:lnTo>
                  <a:lnTo>
                    <a:pt x="7" y="767"/>
                  </a:lnTo>
                  <a:lnTo>
                    <a:pt x="8" y="771"/>
                  </a:lnTo>
                  <a:lnTo>
                    <a:pt x="9" y="772"/>
                  </a:lnTo>
                  <a:lnTo>
                    <a:pt x="13" y="785"/>
                  </a:lnTo>
                  <a:lnTo>
                    <a:pt x="18" y="795"/>
                  </a:lnTo>
                  <a:lnTo>
                    <a:pt x="26" y="804"/>
                  </a:lnTo>
                  <a:lnTo>
                    <a:pt x="36" y="810"/>
                  </a:lnTo>
                  <a:lnTo>
                    <a:pt x="44" y="815"/>
                  </a:lnTo>
                  <a:lnTo>
                    <a:pt x="50" y="818"/>
                  </a:lnTo>
                  <a:lnTo>
                    <a:pt x="55" y="821"/>
                  </a:lnTo>
                  <a:lnTo>
                    <a:pt x="57" y="821"/>
                  </a:lnTo>
                  <a:lnTo>
                    <a:pt x="69" y="817"/>
                  </a:lnTo>
                  <a:lnTo>
                    <a:pt x="79" y="813"/>
                  </a:lnTo>
                  <a:lnTo>
                    <a:pt x="87" y="806"/>
                  </a:lnTo>
                  <a:lnTo>
                    <a:pt x="94" y="798"/>
                  </a:lnTo>
                  <a:lnTo>
                    <a:pt x="100" y="791"/>
                  </a:lnTo>
                  <a:lnTo>
                    <a:pt x="103" y="784"/>
                  </a:lnTo>
                  <a:lnTo>
                    <a:pt x="106" y="779"/>
                  </a:lnTo>
                  <a:lnTo>
                    <a:pt x="107" y="778"/>
                  </a:lnTo>
                  <a:lnTo>
                    <a:pt x="108" y="762"/>
                  </a:lnTo>
                  <a:lnTo>
                    <a:pt x="111" y="753"/>
                  </a:lnTo>
                  <a:lnTo>
                    <a:pt x="114" y="748"/>
                  </a:lnTo>
                  <a:lnTo>
                    <a:pt x="115" y="747"/>
                  </a:lnTo>
                  <a:lnTo>
                    <a:pt x="125" y="744"/>
                  </a:lnTo>
                  <a:lnTo>
                    <a:pt x="133" y="737"/>
                  </a:lnTo>
                  <a:lnTo>
                    <a:pt x="139" y="730"/>
                  </a:lnTo>
                  <a:lnTo>
                    <a:pt x="141" y="727"/>
                  </a:lnTo>
                  <a:lnTo>
                    <a:pt x="149" y="715"/>
                  </a:lnTo>
                  <a:lnTo>
                    <a:pt x="154" y="706"/>
                  </a:lnTo>
                  <a:lnTo>
                    <a:pt x="157" y="698"/>
                  </a:lnTo>
                  <a:lnTo>
                    <a:pt x="158" y="691"/>
                  </a:lnTo>
                  <a:lnTo>
                    <a:pt x="160" y="686"/>
                  </a:lnTo>
                  <a:lnTo>
                    <a:pt x="160" y="683"/>
                  </a:lnTo>
                  <a:lnTo>
                    <a:pt x="158" y="681"/>
                  </a:lnTo>
                  <a:lnTo>
                    <a:pt x="158" y="679"/>
                  </a:lnTo>
                  <a:lnTo>
                    <a:pt x="171" y="710"/>
                  </a:lnTo>
                  <a:lnTo>
                    <a:pt x="172" y="710"/>
                  </a:lnTo>
                  <a:lnTo>
                    <a:pt x="177" y="709"/>
                  </a:lnTo>
                  <a:lnTo>
                    <a:pt x="181" y="708"/>
                  </a:lnTo>
                  <a:lnTo>
                    <a:pt x="187" y="704"/>
                  </a:lnTo>
                  <a:lnTo>
                    <a:pt x="193" y="695"/>
                  </a:lnTo>
                  <a:lnTo>
                    <a:pt x="198" y="684"/>
                  </a:lnTo>
                  <a:lnTo>
                    <a:pt x="200" y="667"/>
                  </a:lnTo>
                  <a:lnTo>
                    <a:pt x="200" y="645"/>
                  </a:lnTo>
                  <a:lnTo>
                    <a:pt x="200" y="640"/>
                  </a:lnTo>
                  <a:lnTo>
                    <a:pt x="200" y="630"/>
                  </a:lnTo>
                  <a:lnTo>
                    <a:pt x="201" y="614"/>
                  </a:lnTo>
                  <a:lnTo>
                    <a:pt x="201" y="594"/>
                  </a:lnTo>
                  <a:lnTo>
                    <a:pt x="201" y="573"/>
                  </a:lnTo>
                  <a:lnTo>
                    <a:pt x="201" y="552"/>
                  </a:lnTo>
                  <a:lnTo>
                    <a:pt x="201" y="533"/>
                  </a:lnTo>
                  <a:lnTo>
                    <a:pt x="201" y="520"/>
                  </a:lnTo>
                  <a:lnTo>
                    <a:pt x="194" y="507"/>
                  </a:lnTo>
                  <a:lnTo>
                    <a:pt x="239" y="479"/>
                  </a:lnTo>
                  <a:lnTo>
                    <a:pt x="241" y="430"/>
                  </a:lnTo>
                  <a:lnTo>
                    <a:pt x="262" y="396"/>
                  </a:lnTo>
                  <a:lnTo>
                    <a:pt x="268" y="363"/>
                  </a:lnTo>
                  <a:lnTo>
                    <a:pt x="272" y="362"/>
                  </a:lnTo>
                  <a:lnTo>
                    <a:pt x="273" y="361"/>
                  </a:lnTo>
                  <a:lnTo>
                    <a:pt x="277" y="357"/>
                  </a:lnTo>
                  <a:lnTo>
                    <a:pt x="283" y="351"/>
                  </a:lnTo>
                  <a:lnTo>
                    <a:pt x="289" y="344"/>
                  </a:lnTo>
                  <a:lnTo>
                    <a:pt x="296" y="336"/>
                  </a:lnTo>
                  <a:lnTo>
                    <a:pt x="303" y="328"/>
                  </a:lnTo>
                  <a:lnTo>
                    <a:pt x="309" y="320"/>
                  </a:lnTo>
                  <a:lnTo>
                    <a:pt x="314" y="313"/>
                  </a:lnTo>
                  <a:lnTo>
                    <a:pt x="316" y="269"/>
                  </a:lnTo>
                  <a:lnTo>
                    <a:pt x="317" y="268"/>
                  </a:lnTo>
                  <a:lnTo>
                    <a:pt x="321" y="266"/>
                  </a:lnTo>
                  <a:lnTo>
                    <a:pt x="325" y="259"/>
                  </a:lnTo>
                  <a:lnTo>
                    <a:pt x="329" y="247"/>
                  </a:lnTo>
                  <a:lnTo>
                    <a:pt x="329" y="245"/>
                  </a:lnTo>
                  <a:lnTo>
                    <a:pt x="331" y="237"/>
                  </a:lnTo>
                  <a:lnTo>
                    <a:pt x="335" y="226"/>
                  </a:lnTo>
                  <a:lnTo>
                    <a:pt x="345" y="209"/>
                  </a:lnTo>
                  <a:lnTo>
                    <a:pt x="358" y="192"/>
                  </a:lnTo>
                  <a:lnTo>
                    <a:pt x="379" y="172"/>
                  </a:lnTo>
                  <a:lnTo>
                    <a:pt x="408" y="150"/>
                  </a:lnTo>
                  <a:lnTo>
                    <a:pt x="445" y="127"/>
                  </a:lnTo>
                  <a:lnTo>
                    <a:pt x="446" y="127"/>
                  </a:lnTo>
                  <a:lnTo>
                    <a:pt x="448" y="126"/>
                  </a:lnTo>
                  <a:lnTo>
                    <a:pt x="453" y="126"/>
                  </a:lnTo>
                  <a:lnTo>
                    <a:pt x="457" y="124"/>
                  </a:lnTo>
                  <a:lnTo>
                    <a:pt x="463" y="126"/>
                  </a:lnTo>
                  <a:lnTo>
                    <a:pt x="469" y="129"/>
                  </a:lnTo>
                  <a:lnTo>
                    <a:pt x="475" y="134"/>
                  </a:lnTo>
                  <a:lnTo>
                    <a:pt x="480" y="141"/>
                  </a:lnTo>
                  <a:lnTo>
                    <a:pt x="518" y="142"/>
                  </a:lnTo>
                  <a:lnTo>
                    <a:pt x="523" y="141"/>
                  </a:lnTo>
                  <a:lnTo>
                    <a:pt x="534" y="138"/>
                  </a:lnTo>
                  <a:lnTo>
                    <a:pt x="545" y="131"/>
                  </a:lnTo>
                  <a:lnTo>
                    <a:pt x="550" y="119"/>
                  </a:lnTo>
                  <a:lnTo>
                    <a:pt x="550" y="118"/>
                  </a:lnTo>
                  <a:lnTo>
                    <a:pt x="552" y="115"/>
                  </a:lnTo>
                  <a:lnTo>
                    <a:pt x="553" y="111"/>
                  </a:lnTo>
                  <a:lnTo>
                    <a:pt x="556" y="106"/>
                  </a:lnTo>
                  <a:lnTo>
                    <a:pt x="560" y="103"/>
                  </a:lnTo>
                  <a:lnTo>
                    <a:pt x="566" y="99"/>
                  </a:lnTo>
                  <a:lnTo>
                    <a:pt x="575" y="98"/>
                  </a:lnTo>
                  <a:lnTo>
                    <a:pt x="586" y="98"/>
                  </a:lnTo>
                  <a:lnTo>
                    <a:pt x="648" y="132"/>
                  </a:lnTo>
                  <a:lnTo>
                    <a:pt x="649" y="132"/>
                  </a:lnTo>
                  <a:lnTo>
                    <a:pt x="652" y="130"/>
                  </a:lnTo>
                  <a:lnTo>
                    <a:pt x="653" y="124"/>
                  </a:lnTo>
                  <a:lnTo>
                    <a:pt x="654" y="113"/>
                  </a:lnTo>
                  <a:lnTo>
                    <a:pt x="670" y="111"/>
                  </a:lnTo>
                  <a:lnTo>
                    <a:pt x="648" y="10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021" name="Freeform 225"/>
            <p:cNvSpPr>
              <a:spLocks/>
            </p:cNvSpPr>
            <p:nvPr/>
          </p:nvSpPr>
          <p:spPr bwMode="auto">
            <a:xfrm>
              <a:off x="2976" y="1488"/>
              <a:ext cx="298" cy="410"/>
            </a:xfrm>
            <a:custGeom>
              <a:avLst/>
              <a:gdLst>
                <a:gd name="T0" fmla="*/ 0 w 670"/>
                <a:gd name="T1" fmla="*/ 0 h 821"/>
                <a:gd name="T2" fmla="*/ 0 w 670"/>
                <a:gd name="T3" fmla="*/ 0 h 821"/>
                <a:gd name="T4" fmla="*/ 0 w 670"/>
                <a:gd name="T5" fmla="*/ 0 h 821"/>
                <a:gd name="T6" fmla="*/ 0 w 670"/>
                <a:gd name="T7" fmla="*/ 0 h 821"/>
                <a:gd name="T8" fmla="*/ 0 w 670"/>
                <a:gd name="T9" fmla="*/ 0 h 821"/>
                <a:gd name="T10" fmla="*/ 0 w 670"/>
                <a:gd name="T11" fmla="*/ 0 h 821"/>
                <a:gd name="T12" fmla="*/ 0 w 670"/>
                <a:gd name="T13" fmla="*/ 0 h 821"/>
                <a:gd name="T14" fmla="*/ 0 w 670"/>
                <a:gd name="T15" fmla="*/ 0 h 821"/>
                <a:gd name="T16" fmla="*/ 0 w 670"/>
                <a:gd name="T17" fmla="*/ 0 h 821"/>
                <a:gd name="T18" fmla="*/ 0 w 670"/>
                <a:gd name="T19" fmla="*/ 0 h 821"/>
                <a:gd name="T20" fmla="*/ 0 w 670"/>
                <a:gd name="T21" fmla="*/ 0 h 821"/>
                <a:gd name="T22" fmla="*/ 0 w 670"/>
                <a:gd name="T23" fmla="*/ 0 h 821"/>
                <a:gd name="T24" fmla="*/ 0 w 670"/>
                <a:gd name="T25" fmla="*/ 0 h 821"/>
                <a:gd name="T26" fmla="*/ 0 w 670"/>
                <a:gd name="T27" fmla="*/ 0 h 821"/>
                <a:gd name="T28" fmla="*/ 0 w 670"/>
                <a:gd name="T29" fmla="*/ 0 h 821"/>
                <a:gd name="T30" fmla="*/ 0 w 670"/>
                <a:gd name="T31" fmla="*/ 0 h 821"/>
                <a:gd name="T32" fmla="*/ 0 w 670"/>
                <a:gd name="T33" fmla="*/ 0 h 821"/>
                <a:gd name="T34" fmla="*/ 0 w 670"/>
                <a:gd name="T35" fmla="*/ 0 h 821"/>
                <a:gd name="T36" fmla="*/ 0 w 670"/>
                <a:gd name="T37" fmla="*/ 0 h 821"/>
                <a:gd name="T38" fmla="*/ 0 w 670"/>
                <a:gd name="T39" fmla="*/ 0 h 821"/>
                <a:gd name="T40" fmla="*/ 0 w 670"/>
                <a:gd name="T41" fmla="*/ 0 h 821"/>
                <a:gd name="T42" fmla="*/ 0 w 670"/>
                <a:gd name="T43" fmla="*/ 0 h 821"/>
                <a:gd name="T44" fmla="*/ 0 w 670"/>
                <a:gd name="T45" fmla="*/ 0 h 821"/>
                <a:gd name="T46" fmla="*/ 0 w 670"/>
                <a:gd name="T47" fmla="*/ 0 h 821"/>
                <a:gd name="T48" fmla="*/ 0 w 670"/>
                <a:gd name="T49" fmla="*/ 0 h 821"/>
                <a:gd name="T50" fmla="*/ 0 w 670"/>
                <a:gd name="T51" fmla="*/ 0 h 821"/>
                <a:gd name="T52" fmla="*/ 0 w 670"/>
                <a:gd name="T53" fmla="*/ 0 h 821"/>
                <a:gd name="T54" fmla="*/ 0 w 670"/>
                <a:gd name="T55" fmla="*/ 0 h 821"/>
                <a:gd name="T56" fmla="*/ 0 w 670"/>
                <a:gd name="T57" fmla="*/ 0 h 821"/>
                <a:gd name="T58" fmla="*/ 0 w 670"/>
                <a:gd name="T59" fmla="*/ 0 h 821"/>
                <a:gd name="T60" fmla="*/ 0 w 670"/>
                <a:gd name="T61" fmla="*/ 0 h 821"/>
                <a:gd name="T62" fmla="*/ 0 w 670"/>
                <a:gd name="T63" fmla="*/ 0 h 821"/>
                <a:gd name="T64" fmla="*/ 0 w 670"/>
                <a:gd name="T65" fmla="*/ 0 h 821"/>
                <a:gd name="T66" fmla="*/ 0 w 670"/>
                <a:gd name="T67" fmla="*/ 0 h 821"/>
                <a:gd name="T68" fmla="*/ 0 w 670"/>
                <a:gd name="T69" fmla="*/ 0 h 821"/>
                <a:gd name="T70" fmla="*/ 0 w 670"/>
                <a:gd name="T71" fmla="*/ 0 h 821"/>
                <a:gd name="T72" fmla="*/ 0 w 670"/>
                <a:gd name="T73" fmla="*/ 0 h 821"/>
                <a:gd name="T74" fmla="*/ 0 w 670"/>
                <a:gd name="T75" fmla="*/ 0 h 821"/>
                <a:gd name="T76" fmla="*/ 0 w 670"/>
                <a:gd name="T77" fmla="*/ 0 h 821"/>
                <a:gd name="T78" fmla="*/ 0 w 670"/>
                <a:gd name="T79" fmla="*/ 0 h 821"/>
                <a:gd name="T80" fmla="*/ 0 w 670"/>
                <a:gd name="T81" fmla="*/ 0 h 821"/>
                <a:gd name="T82" fmla="*/ 0 w 670"/>
                <a:gd name="T83" fmla="*/ 0 h 821"/>
                <a:gd name="T84" fmla="*/ 0 w 670"/>
                <a:gd name="T85" fmla="*/ 0 h 821"/>
                <a:gd name="T86" fmla="*/ 0 w 670"/>
                <a:gd name="T87" fmla="*/ 0 h 821"/>
                <a:gd name="T88" fmla="*/ 0 w 670"/>
                <a:gd name="T89" fmla="*/ 0 h 821"/>
                <a:gd name="T90" fmla="*/ 0 w 670"/>
                <a:gd name="T91" fmla="*/ 0 h 821"/>
                <a:gd name="T92" fmla="*/ 0 w 670"/>
                <a:gd name="T93" fmla="*/ 0 h 821"/>
                <a:gd name="T94" fmla="*/ 0 w 670"/>
                <a:gd name="T95" fmla="*/ 0 h 821"/>
                <a:gd name="T96" fmla="*/ 0 w 670"/>
                <a:gd name="T97" fmla="*/ 0 h 821"/>
                <a:gd name="T98" fmla="*/ 0 w 670"/>
                <a:gd name="T99" fmla="*/ 0 h 821"/>
                <a:gd name="T100" fmla="*/ 0 w 670"/>
                <a:gd name="T101" fmla="*/ 0 h 821"/>
                <a:gd name="T102" fmla="*/ 0 w 670"/>
                <a:gd name="T103" fmla="*/ 0 h 821"/>
                <a:gd name="T104" fmla="*/ 0 w 670"/>
                <a:gd name="T105" fmla="*/ 0 h 821"/>
                <a:gd name="T106" fmla="*/ 0 w 670"/>
                <a:gd name="T107" fmla="*/ 0 h 821"/>
                <a:gd name="T108" fmla="*/ 0 w 670"/>
                <a:gd name="T109" fmla="*/ 0 h 821"/>
                <a:gd name="T110" fmla="*/ 0 w 670"/>
                <a:gd name="T111" fmla="*/ 0 h 821"/>
                <a:gd name="T112" fmla="*/ 0 w 670"/>
                <a:gd name="T113" fmla="*/ 0 h 821"/>
                <a:gd name="T114" fmla="*/ 0 w 670"/>
                <a:gd name="T115" fmla="*/ 0 h 821"/>
                <a:gd name="T116" fmla="*/ 0 w 670"/>
                <a:gd name="T117" fmla="*/ 0 h 821"/>
                <a:gd name="T118" fmla="*/ 0 w 670"/>
                <a:gd name="T119" fmla="*/ 0 h 821"/>
                <a:gd name="T120" fmla="*/ 0 w 670"/>
                <a:gd name="T121" fmla="*/ 0 h 821"/>
                <a:gd name="T122" fmla="*/ 0 w 670"/>
                <a:gd name="T123" fmla="*/ 0 h 82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70"/>
                <a:gd name="T187" fmla="*/ 0 h 821"/>
                <a:gd name="T188" fmla="*/ 670 w 670"/>
                <a:gd name="T189" fmla="*/ 821 h 82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70" h="821">
                  <a:moveTo>
                    <a:pt x="648" y="104"/>
                  </a:moveTo>
                  <a:lnTo>
                    <a:pt x="627" y="97"/>
                  </a:lnTo>
                  <a:lnTo>
                    <a:pt x="612" y="91"/>
                  </a:lnTo>
                  <a:lnTo>
                    <a:pt x="602" y="88"/>
                  </a:lnTo>
                  <a:lnTo>
                    <a:pt x="596" y="87"/>
                  </a:lnTo>
                  <a:lnTo>
                    <a:pt x="594" y="87"/>
                  </a:lnTo>
                  <a:lnTo>
                    <a:pt x="627" y="83"/>
                  </a:lnTo>
                  <a:lnTo>
                    <a:pt x="625" y="83"/>
                  </a:lnTo>
                  <a:lnTo>
                    <a:pt x="622" y="84"/>
                  </a:lnTo>
                  <a:lnTo>
                    <a:pt x="623" y="84"/>
                  </a:lnTo>
                  <a:lnTo>
                    <a:pt x="634" y="83"/>
                  </a:lnTo>
                  <a:lnTo>
                    <a:pt x="642" y="80"/>
                  </a:lnTo>
                  <a:lnTo>
                    <a:pt x="647" y="75"/>
                  </a:lnTo>
                  <a:lnTo>
                    <a:pt x="652" y="68"/>
                  </a:lnTo>
                  <a:lnTo>
                    <a:pt x="654" y="61"/>
                  </a:lnTo>
                  <a:lnTo>
                    <a:pt x="655" y="54"/>
                  </a:lnTo>
                  <a:lnTo>
                    <a:pt x="656" y="49"/>
                  </a:lnTo>
                  <a:lnTo>
                    <a:pt x="656" y="44"/>
                  </a:lnTo>
                  <a:lnTo>
                    <a:pt x="656" y="43"/>
                  </a:lnTo>
                  <a:lnTo>
                    <a:pt x="626" y="38"/>
                  </a:lnTo>
                  <a:lnTo>
                    <a:pt x="619" y="21"/>
                  </a:lnTo>
                  <a:lnTo>
                    <a:pt x="602" y="7"/>
                  </a:lnTo>
                  <a:lnTo>
                    <a:pt x="562" y="11"/>
                  </a:lnTo>
                  <a:lnTo>
                    <a:pt x="516" y="0"/>
                  </a:lnTo>
                  <a:lnTo>
                    <a:pt x="510" y="8"/>
                  </a:lnTo>
                  <a:lnTo>
                    <a:pt x="502" y="14"/>
                  </a:lnTo>
                  <a:lnTo>
                    <a:pt x="493" y="20"/>
                  </a:lnTo>
                  <a:lnTo>
                    <a:pt x="483" y="23"/>
                  </a:lnTo>
                  <a:lnTo>
                    <a:pt x="472" y="26"/>
                  </a:lnTo>
                  <a:lnTo>
                    <a:pt x="464" y="28"/>
                  </a:lnTo>
                  <a:lnTo>
                    <a:pt x="458" y="29"/>
                  </a:lnTo>
                  <a:lnTo>
                    <a:pt x="456" y="29"/>
                  </a:lnTo>
                  <a:lnTo>
                    <a:pt x="443" y="31"/>
                  </a:lnTo>
                  <a:lnTo>
                    <a:pt x="435" y="36"/>
                  </a:lnTo>
                  <a:lnTo>
                    <a:pt x="431" y="41"/>
                  </a:lnTo>
                  <a:lnTo>
                    <a:pt x="430" y="43"/>
                  </a:lnTo>
                  <a:lnTo>
                    <a:pt x="429" y="47"/>
                  </a:lnTo>
                  <a:lnTo>
                    <a:pt x="425" y="57"/>
                  </a:lnTo>
                  <a:lnTo>
                    <a:pt x="418" y="67"/>
                  </a:lnTo>
                  <a:lnTo>
                    <a:pt x="407" y="73"/>
                  </a:lnTo>
                  <a:lnTo>
                    <a:pt x="395" y="72"/>
                  </a:lnTo>
                  <a:lnTo>
                    <a:pt x="388" y="68"/>
                  </a:lnTo>
                  <a:lnTo>
                    <a:pt x="386" y="65"/>
                  </a:lnTo>
                  <a:lnTo>
                    <a:pt x="386" y="62"/>
                  </a:lnTo>
                  <a:lnTo>
                    <a:pt x="378" y="62"/>
                  </a:lnTo>
                  <a:lnTo>
                    <a:pt x="371" y="66"/>
                  </a:lnTo>
                  <a:lnTo>
                    <a:pt x="364" y="72"/>
                  </a:lnTo>
                  <a:lnTo>
                    <a:pt x="358" y="78"/>
                  </a:lnTo>
                  <a:lnTo>
                    <a:pt x="354" y="85"/>
                  </a:lnTo>
                  <a:lnTo>
                    <a:pt x="350" y="91"/>
                  </a:lnTo>
                  <a:lnTo>
                    <a:pt x="349" y="96"/>
                  </a:lnTo>
                  <a:lnTo>
                    <a:pt x="348" y="97"/>
                  </a:lnTo>
                  <a:lnTo>
                    <a:pt x="334" y="108"/>
                  </a:lnTo>
                  <a:lnTo>
                    <a:pt x="322" y="111"/>
                  </a:lnTo>
                  <a:lnTo>
                    <a:pt x="311" y="116"/>
                  </a:lnTo>
                  <a:lnTo>
                    <a:pt x="304" y="126"/>
                  </a:lnTo>
                  <a:lnTo>
                    <a:pt x="300" y="136"/>
                  </a:lnTo>
                  <a:lnTo>
                    <a:pt x="296" y="146"/>
                  </a:lnTo>
                  <a:lnTo>
                    <a:pt x="294" y="155"/>
                  </a:lnTo>
                  <a:lnTo>
                    <a:pt x="293" y="162"/>
                  </a:lnTo>
                  <a:lnTo>
                    <a:pt x="293" y="165"/>
                  </a:lnTo>
                  <a:lnTo>
                    <a:pt x="271" y="227"/>
                  </a:lnTo>
                  <a:lnTo>
                    <a:pt x="231" y="298"/>
                  </a:lnTo>
                  <a:lnTo>
                    <a:pt x="230" y="300"/>
                  </a:lnTo>
                  <a:lnTo>
                    <a:pt x="226" y="308"/>
                  </a:lnTo>
                  <a:lnTo>
                    <a:pt x="222" y="317"/>
                  </a:lnTo>
                  <a:lnTo>
                    <a:pt x="216" y="330"/>
                  </a:lnTo>
                  <a:lnTo>
                    <a:pt x="210" y="343"/>
                  </a:lnTo>
                  <a:lnTo>
                    <a:pt x="204" y="354"/>
                  </a:lnTo>
                  <a:lnTo>
                    <a:pt x="201" y="362"/>
                  </a:lnTo>
                  <a:lnTo>
                    <a:pt x="199" y="368"/>
                  </a:lnTo>
                  <a:lnTo>
                    <a:pt x="196" y="374"/>
                  </a:lnTo>
                  <a:lnTo>
                    <a:pt x="192" y="384"/>
                  </a:lnTo>
                  <a:lnTo>
                    <a:pt x="186" y="397"/>
                  </a:lnTo>
                  <a:lnTo>
                    <a:pt x="180" y="411"/>
                  </a:lnTo>
                  <a:lnTo>
                    <a:pt x="173" y="423"/>
                  </a:lnTo>
                  <a:lnTo>
                    <a:pt x="169" y="435"/>
                  </a:lnTo>
                  <a:lnTo>
                    <a:pt x="164" y="443"/>
                  </a:lnTo>
                  <a:lnTo>
                    <a:pt x="163" y="446"/>
                  </a:lnTo>
                  <a:lnTo>
                    <a:pt x="141" y="460"/>
                  </a:lnTo>
                  <a:lnTo>
                    <a:pt x="107" y="507"/>
                  </a:lnTo>
                  <a:lnTo>
                    <a:pt x="63" y="536"/>
                  </a:lnTo>
                  <a:lnTo>
                    <a:pt x="55" y="550"/>
                  </a:lnTo>
                  <a:lnTo>
                    <a:pt x="44" y="560"/>
                  </a:lnTo>
                  <a:lnTo>
                    <a:pt x="34" y="565"/>
                  </a:lnTo>
                  <a:lnTo>
                    <a:pt x="31" y="567"/>
                  </a:lnTo>
                  <a:lnTo>
                    <a:pt x="27" y="581"/>
                  </a:lnTo>
                  <a:lnTo>
                    <a:pt x="22" y="591"/>
                  </a:lnTo>
                  <a:lnTo>
                    <a:pt x="16" y="597"/>
                  </a:lnTo>
                  <a:lnTo>
                    <a:pt x="14" y="599"/>
                  </a:lnTo>
                  <a:lnTo>
                    <a:pt x="7" y="610"/>
                  </a:lnTo>
                  <a:lnTo>
                    <a:pt x="2" y="622"/>
                  </a:lnTo>
                  <a:lnTo>
                    <a:pt x="0" y="633"/>
                  </a:lnTo>
                  <a:lnTo>
                    <a:pt x="1" y="645"/>
                  </a:lnTo>
                  <a:lnTo>
                    <a:pt x="3" y="655"/>
                  </a:lnTo>
                  <a:lnTo>
                    <a:pt x="6" y="663"/>
                  </a:lnTo>
                  <a:lnTo>
                    <a:pt x="10" y="669"/>
                  </a:lnTo>
                  <a:lnTo>
                    <a:pt x="14" y="673"/>
                  </a:lnTo>
                  <a:lnTo>
                    <a:pt x="18" y="676"/>
                  </a:lnTo>
                  <a:lnTo>
                    <a:pt x="19" y="681"/>
                  </a:lnTo>
                  <a:lnTo>
                    <a:pt x="18" y="684"/>
                  </a:lnTo>
                  <a:lnTo>
                    <a:pt x="17" y="685"/>
                  </a:lnTo>
                  <a:lnTo>
                    <a:pt x="13" y="691"/>
                  </a:lnTo>
                  <a:lnTo>
                    <a:pt x="11" y="701"/>
                  </a:lnTo>
                  <a:lnTo>
                    <a:pt x="11" y="710"/>
                  </a:lnTo>
                  <a:lnTo>
                    <a:pt x="11" y="715"/>
                  </a:lnTo>
                  <a:lnTo>
                    <a:pt x="6" y="724"/>
                  </a:lnTo>
                  <a:lnTo>
                    <a:pt x="3" y="735"/>
                  </a:lnTo>
                  <a:lnTo>
                    <a:pt x="2" y="744"/>
                  </a:lnTo>
                  <a:lnTo>
                    <a:pt x="3" y="753"/>
                  </a:lnTo>
                  <a:lnTo>
                    <a:pt x="4" y="761"/>
                  </a:lnTo>
                  <a:lnTo>
                    <a:pt x="7" y="767"/>
                  </a:lnTo>
                  <a:lnTo>
                    <a:pt x="8" y="771"/>
                  </a:lnTo>
                  <a:lnTo>
                    <a:pt x="9" y="772"/>
                  </a:lnTo>
                  <a:lnTo>
                    <a:pt x="13" y="785"/>
                  </a:lnTo>
                  <a:lnTo>
                    <a:pt x="18" y="795"/>
                  </a:lnTo>
                  <a:lnTo>
                    <a:pt x="26" y="804"/>
                  </a:lnTo>
                  <a:lnTo>
                    <a:pt x="36" y="810"/>
                  </a:lnTo>
                  <a:lnTo>
                    <a:pt x="44" y="815"/>
                  </a:lnTo>
                  <a:lnTo>
                    <a:pt x="50" y="818"/>
                  </a:lnTo>
                  <a:lnTo>
                    <a:pt x="55" y="821"/>
                  </a:lnTo>
                  <a:lnTo>
                    <a:pt x="57" y="821"/>
                  </a:lnTo>
                  <a:lnTo>
                    <a:pt x="69" y="817"/>
                  </a:lnTo>
                  <a:lnTo>
                    <a:pt x="79" y="813"/>
                  </a:lnTo>
                  <a:lnTo>
                    <a:pt x="87" y="806"/>
                  </a:lnTo>
                  <a:lnTo>
                    <a:pt x="94" y="798"/>
                  </a:lnTo>
                  <a:lnTo>
                    <a:pt x="100" y="791"/>
                  </a:lnTo>
                  <a:lnTo>
                    <a:pt x="103" y="784"/>
                  </a:lnTo>
                  <a:lnTo>
                    <a:pt x="106" y="779"/>
                  </a:lnTo>
                  <a:lnTo>
                    <a:pt x="107" y="778"/>
                  </a:lnTo>
                  <a:lnTo>
                    <a:pt x="108" y="762"/>
                  </a:lnTo>
                  <a:lnTo>
                    <a:pt x="111" y="753"/>
                  </a:lnTo>
                  <a:lnTo>
                    <a:pt x="114" y="748"/>
                  </a:lnTo>
                  <a:lnTo>
                    <a:pt x="115" y="747"/>
                  </a:lnTo>
                  <a:lnTo>
                    <a:pt x="125" y="744"/>
                  </a:lnTo>
                  <a:lnTo>
                    <a:pt x="133" y="737"/>
                  </a:lnTo>
                  <a:lnTo>
                    <a:pt x="139" y="730"/>
                  </a:lnTo>
                  <a:lnTo>
                    <a:pt x="141" y="727"/>
                  </a:lnTo>
                  <a:lnTo>
                    <a:pt x="149" y="715"/>
                  </a:lnTo>
                  <a:lnTo>
                    <a:pt x="154" y="706"/>
                  </a:lnTo>
                  <a:lnTo>
                    <a:pt x="157" y="698"/>
                  </a:lnTo>
                  <a:lnTo>
                    <a:pt x="158" y="691"/>
                  </a:lnTo>
                  <a:lnTo>
                    <a:pt x="160" y="686"/>
                  </a:lnTo>
                  <a:lnTo>
                    <a:pt x="160" y="683"/>
                  </a:lnTo>
                  <a:lnTo>
                    <a:pt x="158" y="681"/>
                  </a:lnTo>
                  <a:lnTo>
                    <a:pt x="158" y="679"/>
                  </a:lnTo>
                  <a:lnTo>
                    <a:pt x="171" y="710"/>
                  </a:lnTo>
                  <a:lnTo>
                    <a:pt x="172" y="710"/>
                  </a:lnTo>
                  <a:lnTo>
                    <a:pt x="177" y="709"/>
                  </a:lnTo>
                  <a:lnTo>
                    <a:pt x="181" y="708"/>
                  </a:lnTo>
                  <a:lnTo>
                    <a:pt x="187" y="704"/>
                  </a:lnTo>
                  <a:lnTo>
                    <a:pt x="193" y="695"/>
                  </a:lnTo>
                  <a:lnTo>
                    <a:pt x="198" y="684"/>
                  </a:lnTo>
                  <a:lnTo>
                    <a:pt x="200" y="667"/>
                  </a:lnTo>
                  <a:lnTo>
                    <a:pt x="200" y="645"/>
                  </a:lnTo>
                  <a:lnTo>
                    <a:pt x="200" y="640"/>
                  </a:lnTo>
                  <a:lnTo>
                    <a:pt x="200" y="630"/>
                  </a:lnTo>
                  <a:lnTo>
                    <a:pt x="201" y="614"/>
                  </a:lnTo>
                  <a:lnTo>
                    <a:pt x="201" y="594"/>
                  </a:lnTo>
                  <a:lnTo>
                    <a:pt x="201" y="573"/>
                  </a:lnTo>
                  <a:lnTo>
                    <a:pt x="201" y="552"/>
                  </a:lnTo>
                  <a:lnTo>
                    <a:pt x="201" y="533"/>
                  </a:lnTo>
                  <a:lnTo>
                    <a:pt x="201" y="520"/>
                  </a:lnTo>
                  <a:lnTo>
                    <a:pt x="194" y="507"/>
                  </a:lnTo>
                  <a:lnTo>
                    <a:pt x="239" y="479"/>
                  </a:lnTo>
                  <a:lnTo>
                    <a:pt x="241" y="430"/>
                  </a:lnTo>
                  <a:lnTo>
                    <a:pt x="262" y="396"/>
                  </a:lnTo>
                  <a:lnTo>
                    <a:pt x="268" y="363"/>
                  </a:lnTo>
                  <a:lnTo>
                    <a:pt x="272" y="362"/>
                  </a:lnTo>
                  <a:lnTo>
                    <a:pt x="273" y="361"/>
                  </a:lnTo>
                  <a:lnTo>
                    <a:pt x="277" y="357"/>
                  </a:lnTo>
                  <a:lnTo>
                    <a:pt x="283" y="351"/>
                  </a:lnTo>
                  <a:lnTo>
                    <a:pt x="289" y="344"/>
                  </a:lnTo>
                  <a:lnTo>
                    <a:pt x="296" y="336"/>
                  </a:lnTo>
                  <a:lnTo>
                    <a:pt x="303" y="328"/>
                  </a:lnTo>
                  <a:lnTo>
                    <a:pt x="309" y="320"/>
                  </a:lnTo>
                  <a:lnTo>
                    <a:pt x="314" y="313"/>
                  </a:lnTo>
                  <a:lnTo>
                    <a:pt x="316" y="269"/>
                  </a:lnTo>
                  <a:lnTo>
                    <a:pt x="317" y="268"/>
                  </a:lnTo>
                  <a:lnTo>
                    <a:pt x="321" y="266"/>
                  </a:lnTo>
                  <a:lnTo>
                    <a:pt x="325" y="259"/>
                  </a:lnTo>
                  <a:lnTo>
                    <a:pt x="329" y="247"/>
                  </a:lnTo>
                  <a:lnTo>
                    <a:pt x="329" y="245"/>
                  </a:lnTo>
                  <a:lnTo>
                    <a:pt x="331" y="237"/>
                  </a:lnTo>
                  <a:lnTo>
                    <a:pt x="335" y="226"/>
                  </a:lnTo>
                  <a:lnTo>
                    <a:pt x="345" y="209"/>
                  </a:lnTo>
                  <a:lnTo>
                    <a:pt x="358" y="192"/>
                  </a:lnTo>
                  <a:lnTo>
                    <a:pt x="379" y="172"/>
                  </a:lnTo>
                  <a:lnTo>
                    <a:pt x="408" y="150"/>
                  </a:lnTo>
                  <a:lnTo>
                    <a:pt x="445" y="127"/>
                  </a:lnTo>
                  <a:lnTo>
                    <a:pt x="446" y="127"/>
                  </a:lnTo>
                  <a:lnTo>
                    <a:pt x="448" y="126"/>
                  </a:lnTo>
                  <a:lnTo>
                    <a:pt x="453" y="126"/>
                  </a:lnTo>
                  <a:lnTo>
                    <a:pt x="457" y="124"/>
                  </a:lnTo>
                  <a:lnTo>
                    <a:pt x="463" y="126"/>
                  </a:lnTo>
                  <a:lnTo>
                    <a:pt x="469" y="129"/>
                  </a:lnTo>
                  <a:lnTo>
                    <a:pt x="475" y="134"/>
                  </a:lnTo>
                  <a:lnTo>
                    <a:pt x="480" y="141"/>
                  </a:lnTo>
                  <a:lnTo>
                    <a:pt x="518" y="142"/>
                  </a:lnTo>
                  <a:lnTo>
                    <a:pt x="523" y="141"/>
                  </a:lnTo>
                  <a:lnTo>
                    <a:pt x="534" y="138"/>
                  </a:lnTo>
                  <a:lnTo>
                    <a:pt x="545" y="131"/>
                  </a:lnTo>
                  <a:lnTo>
                    <a:pt x="550" y="119"/>
                  </a:lnTo>
                  <a:lnTo>
                    <a:pt x="550" y="118"/>
                  </a:lnTo>
                  <a:lnTo>
                    <a:pt x="552" y="115"/>
                  </a:lnTo>
                  <a:lnTo>
                    <a:pt x="553" y="111"/>
                  </a:lnTo>
                  <a:lnTo>
                    <a:pt x="556" y="106"/>
                  </a:lnTo>
                  <a:lnTo>
                    <a:pt x="560" y="103"/>
                  </a:lnTo>
                  <a:lnTo>
                    <a:pt x="566" y="99"/>
                  </a:lnTo>
                  <a:lnTo>
                    <a:pt x="575" y="98"/>
                  </a:lnTo>
                  <a:lnTo>
                    <a:pt x="586" y="98"/>
                  </a:lnTo>
                  <a:lnTo>
                    <a:pt x="648" y="132"/>
                  </a:lnTo>
                  <a:lnTo>
                    <a:pt x="649" y="132"/>
                  </a:lnTo>
                  <a:lnTo>
                    <a:pt x="652" y="130"/>
                  </a:lnTo>
                  <a:lnTo>
                    <a:pt x="653" y="124"/>
                  </a:lnTo>
                  <a:lnTo>
                    <a:pt x="654" y="113"/>
                  </a:lnTo>
                  <a:lnTo>
                    <a:pt x="670" y="111"/>
                  </a:lnTo>
                  <a:lnTo>
                    <a:pt x="648" y="104"/>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022" name="Freeform 226"/>
            <p:cNvSpPr>
              <a:spLocks/>
            </p:cNvSpPr>
            <p:nvPr/>
          </p:nvSpPr>
          <p:spPr bwMode="auto">
            <a:xfrm>
              <a:off x="2812" y="2184"/>
              <a:ext cx="139" cy="131"/>
            </a:xfrm>
            <a:custGeom>
              <a:avLst/>
              <a:gdLst>
                <a:gd name="T0" fmla="*/ 0 w 312"/>
                <a:gd name="T1" fmla="*/ 0 h 263"/>
                <a:gd name="T2" fmla="*/ 0 w 312"/>
                <a:gd name="T3" fmla="*/ 0 h 263"/>
                <a:gd name="T4" fmla="*/ 0 w 312"/>
                <a:gd name="T5" fmla="*/ 0 h 263"/>
                <a:gd name="T6" fmla="*/ 0 w 312"/>
                <a:gd name="T7" fmla="*/ 0 h 263"/>
                <a:gd name="T8" fmla="*/ 0 w 312"/>
                <a:gd name="T9" fmla="*/ 0 h 263"/>
                <a:gd name="T10" fmla="*/ 0 w 312"/>
                <a:gd name="T11" fmla="*/ 0 h 263"/>
                <a:gd name="T12" fmla="*/ 0 w 312"/>
                <a:gd name="T13" fmla="*/ 0 h 263"/>
                <a:gd name="T14" fmla="*/ 0 w 312"/>
                <a:gd name="T15" fmla="*/ 0 h 263"/>
                <a:gd name="T16" fmla="*/ 0 w 312"/>
                <a:gd name="T17" fmla="*/ 0 h 263"/>
                <a:gd name="T18" fmla="*/ 0 w 312"/>
                <a:gd name="T19" fmla="*/ 0 h 263"/>
                <a:gd name="T20" fmla="*/ 0 w 312"/>
                <a:gd name="T21" fmla="*/ 0 h 263"/>
                <a:gd name="T22" fmla="*/ 0 w 312"/>
                <a:gd name="T23" fmla="*/ 0 h 263"/>
                <a:gd name="T24" fmla="*/ 0 w 312"/>
                <a:gd name="T25" fmla="*/ 0 h 263"/>
                <a:gd name="T26" fmla="*/ 0 w 312"/>
                <a:gd name="T27" fmla="*/ 0 h 263"/>
                <a:gd name="T28" fmla="*/ 0 w 312"/>
                <a:gd name="T29" fmla="*/ 0 h 263"/>
                <a:gd name="T30" fmla="*/ 0 w 312"/>
                <a:gd name="T31" fmla="*/ 0 h 263"/>
                <a:gd name="T32" fmla="*/ 0 w 312"/>
                <a:gd name="T33" fmla="*/ 0 h 263"/>
                <a:gd name="T34" fmla="*/ 0 w 312"/>
                <a:gd name="T35" fmla="*/ 0 h 263"/>
                <a:gd name="T36" fmla="*/ 0 w 312"/>
                <a:gd name="T37" fmla="*/ 0 h 263"/>
                <a:gd name="T38" fmla="*/ 0 w 312"/>
                <a:gd name="T39" fmla="*/ 0 h 263"/>
                <a:gd name="T40" fmla="*/ 0 w 312"/>
                <a:gd name="T41" fmla="*/ 0 h 263"/>
                <a:gd name="T42" fmla="*/ 0 w 312"/>
                <a:gd name="T43" fmla="*/ 0 h 263"/>
                <a:gd name="T44" fmla="*/ 0 w 312"/>
                <a:gd name="T45" fmla="*/ 0 h 263"/>
                <a:gd name="T46" fmla="*/ 0 w 312"/>
                <a:gd name="T47" fmla="*/ 0 h 263"/>
                <a:gd name="T48" fmla="*/ 0 w 312"/>
                <a:gd name="T49" fmla="*/ 0 h 263"/>
                <a:gd name="T50" fmla="*/ 0 w 312"/>
                <a:gd name="T51" fmla="*/ 0 h 263"/>
                <a:gd name="T52" fmla="*/ 0 w 312"/>
                <a:gd name="T53" fmla="*/ 0 h 263"/>
                <a:gd name="T54" fmla="*/ 0 w 312"/>
                <a:gd name="T55" fmla="*/ 0 h 263"/>
                <a:gd name="T56" fmla="*/ 0 w 312"/>
                <a:gd name="T57" fmla="*/ 0 h 263"/>
                <a:gd name="T58" fmla="*/ 0 w 312"/>
                <a:gd name="T59" fmla="*/ 0 h 263"/>
                <a:gd name="T60" fmla="*/ 0 w 312"/>
                <a:gd name="T61" fmla="*/ 0 h 263"/>
                <a:gd name="T62" fmla="*/ 0 w 312"/>
                <a:gd name="T63" fmla="*/ 0 h 263"/>
                <a:gd name="T64" fmla="*/ 0 w 312"/>
                <a:gd name="T65" fmla="*/ 0 h 263"/>
                <a:gd name="T66" fmla="*/ 0 w 312"/>
                <a:gd name="T67" fmla="*/ 0 h 263"/>
                <a:gd name="T68" fmla="*/ 0 w 312"/>
                <a:gd name="T69" fmla="*/ 0 h 263"/>
                <a:gd name="T70" fmla="*/ 0 w 312"/>
                <a:gd name="T71" fmla="*/ 0 h 263"/>
                <a:gd name="T72" fmla="*/ 0 w 312"/>
                <a:gd name="T73" fmla="*/ 0 h 263"/>
                <a:gd name="T74" fmla="*/ 0 w 312"/>
                <a:gd name="T75" fmla="*/ 0 h 263"/>
                <a:gd name="T76" fmla="*/ 0 w 312"/>
                <a:gd name="T77" fmla="*/ 0 h 263"/>
                <a:gd name="T78" fmla="*/ 0 w 312"/>
                <a:gd name="T79" fmla="*/ 0 h 263"/>
                <a:gd name="T80" fmla="*/ 0 w 312"/>
                <a:gd name="T81" fmla="*/ 0 h 263"/>
                <a:gd name="T82" fmla="*/ 0 w 312"/>
                <a:gd name="T83" fmla="*/ 0 h 263"/>
                <a:gd name="T84" fmla="*/ 0 w 312"/>
                <a:gd name="T85" fmla="*/ 0 h 263"/>
                <a:gd name="T86" fmla="*/ 0 w 312"/>
                <a:gd name="T87" fmla="*/ 0 h 263"/>
                <a:gd name="T88" fmla="*/ 0 w 312"/>
                <a:gd name="T89" fmla="*/ 0 h 26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12"/>
                <a:gd name="T136" fmla="*/ 0 h 263"/>
                <a:gd name="T137" fmla="*/ 312 w 312"/>
                <a:gd name="T138" fmla="*/ 263 h 26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12" h="263">
                  <a:moveTo>
                    <a:pt x="307" y="92"/>
                  </a:moveTo>
                  <a:lnTo>
                    <a:pt x="306" y="92"/>
                  </a:lnTo>
                  <a:lnTo>
                    <a:pt x="302" y="91"/>
                  </a:lnTo>
                  <a:lnTo>
                    <a:pt x="297" y="91"/>
                  </a:lnTo>
                  <a:lnTo>
                    <a:pt x="291" y="91"/>
                  </a:lnTo>
                  <a:lnTo>
                    <a:pt x="284" y="92"/>
                  </a:lnTo>
                  <a:lnTo>
                    <a:pt x="276" y="94"/>
                  </a:lnTo>
                  <a:lnTo>
                    <a:pt x="269" y="99"/>
                  </a:lnTo>
                  <a:lnTo>
                    <a:pt x="262" y="104"/>
                  </a:lnTo>
                  <a:lnTo>
                    <a:pt x="260" y="106"/>
                  </a:lnTo>
                  <a:lnTo>
                    <a:pt x="256" y="109"/>
                  </a:lnTo>
                  <a:lnTo>
                    <a:pt x="249" y="115"/>
                  </a:lnTo>
                  <a:lnTo>
                    <a:pt x="243" y="122"/>
                  </a:lnTo>
                  <a:lnTo>
                    <a:pt x="238" y="130"/>
                  </a:lnTo>
                  <a:lnTo>
                    <a:pt x="235" y="138"/>
                  </a:lnTo>
                  <a:lnTo>
                    <a:pt x="235" y="147"/>
                  </a:lnTo>
                  <a:lnTo>
                    <a:pt x="241" y="155"/>
                  </a:lnTo>
                  <a:lnTo>
                    <a:pt x="240" y="156"/>
                  </a:lnTo>
                  <a:lnTo>
                    <a:pt x="238" y="158"/>
                  </a:lnTo>
                  <a:lnTo>
                    <a:pt x="233" y="162"/>
                  </a:lnTo>
                  <a:lnTo>
                    <a:pt x="229" y="166"/>
                  </a:lnTo>
                  <a:lnTo>
                    <a:pt x="224" y="172"/>
                  </a:lnTo>
                  <a:lnTo>
                    <a:pt x="219" y="178"/>
                  </a:lnTo>
                  <a:lnTo>
                    <a:pt x="215" y="185"/>
                  </a:lnTo>
                  <a:lnTo>
                    <a:pt x="211" y="191"/>
                  </a:lnTo>
                  <a:lnTo>
                    <a:pt x="189" y="233"/>
                  </a:lnTo>
                  <a:lnTo>
                    <a:pt x="188" y="233"/>
                  </a:lnTo>
                  <a:lnTo>
                    <a:pt x="186" y="233"/>
                  </a:lnTo>
                  <a:lnTo>
                    <a:pt x="181" y="234"/>
                  </a:lnTo>
                  <a:lnTo>
                    <a:pt x="174" y="234"/>
                  </a:lnTo>
                  <a:lnTo>
                    <a:pt x="166" y="234"/>
                  </a:lnTo>
                  <a:lnTo>
                    <a:pt x="157" y="233"/>
                  </a:lnTo>
                  <a:lnTo>
                    <a:pt x="147" y="233"/>
                  </a:lnTo>
                  <a:lnTo>
                    <a:pt x="135" y="231"/>
                  </a:lnTo>
                  <a:lnTo>
                    <a:pt x="134" y="231"/>
                  </a:lnTo>
                  <a:lnTo>
                    <a:pt x="131" y="232"/>
                  </a:lnTo>
                  <a:lnTo>
                    <a:pt x="125" y="232"/>
                  </a:lnTo>
                  <a:lnTo>
                    <a:pt x="119" y="233"/>
                  </a:lnTo>
                  <a:lnTo>
                    <a:pt x="112" y="235"/>
                  </a:lnTo>
                  <a:lnTo>
                    <a:pt x="107" y="237"/>
                  </a:lnTo>
                  <a:lnTo>
                    <a:pt x="101" y="240"/>
                  </a:lnTo>
                  <a:lnTo>
                    <a:pt x="97" y="242"/>
                  </a:lnTo>
                  <a:lnTo>
                    <a:pt x="96" y="242"/>
                  </a:lnTo>
                  <a:lnTo>
                    <a:pt x="92" y="240"/>
                  </a:lnTo>
                  <a:lnTo>
                    <a:pt x="86" y="239"/>
                  </a:lnTo>
                  <a:lnTo>
                    <a:pt x="79" y="239"/>
                  </a:lnTo>
                  <a:lnTo>
                    <a:pt x="72" y="239"/>
                  </a:lnTo>
                  <a:lnTo>
                    <a:pt x="66" y="242"/>
                  </a:lnTo>
                  <a:lnTo>
                    <a:pt x="61" y="247"/>
                  </a:lnTo>
                  <a:lnTo>
                    <a:pt x="58" y="255"/>
                  </a:lnTo>
                  <a:lnTo>
                    <a:pt x="56" y="263"/>
                  </a:lnTo>
                  <a:lnTo>
                    <a:pt x="53" y="262"/>
                  </a:lnTo>
                  <a:lnTo>
                    <a:pt x="45" y="260"/>
                  </a:lnTo>
                  <a:lnTo>
                    <a:pt x="35" y="254"/>
                  </a:lnTo>
                  <a:lnTo>
                    <a:pt x="32" y="245"/>
                  </a:lnTo>
                  <a:lnTo>
                    <a:pt x="32" y="243"/>
                  </a:lnTo>
                  <a:lnTo>
                    <a:pt x="32" y="241"/>
                  </a:lnTo>
                  <a:lnTo>
                    <a:pt x="31" y="238"/>
                  </a:lnTo>
                  <a:lnTo>
                    <a:pt x="30" y="234"/>
                  </a:lnTo>
                  <a:lnTo>
                    <a:pt x="29" y="233"/>
                  </a:lnTo>
                  <a:lnTo>
                    <a:pt x="30" y="234"/>
                  </a:lnTo>
                  <a:lnTo>
                    <a:pt x="30" y="233"/>
                  </a:lnTo>
                  <a:lnTo>
                    <a:pt x="31" y="230"/>
                  </a:lnTo>
                  <a:lnTo>
                    <a:pt x="33" y="223"/>
                  </a:lnTo>
                  <a:lnTo>
                    <a:pt x="35" y="215"/>
                  </a:lnTo>
                  <a:lnTo>
                    <a:pt x="39" y="208"/>
                  </a:lnTo>
                  <a:lnTo>
                    <a:pt x="43" y="204"/>
                  </a:lnTo>
                  <a:lnTo>
                    <a:pt x="47" y="203"/>
                  </a:lnTo>
                  <a:lnTo>
                    <a:pt x="48" y="203"/>
                  </a:lnTo>
                  <a:lnTo>
                    <a:pt x="56" y="195"/>
                  </a:lnTo>
                  <a:lnTo>
                    <a:pt x="46" y="185"/>
                  </a:lnTo>
                  <a:lnTo>
                    <a:pt x="54" y="177"/>
                  </a:lnTo>
                  <a:lnTo>
                    <a:pt x="58" y="158"/>
                  </a:lnTo>
                  <a:lnTo>
                    <a:pt x="58" y="141"/>
                  </a:lnTo>
                  <a:lnTo>
                    <a:pt x="52" y="119"/>
                  </a:lnTo>
                  <a:lnTo>
                    <a:pt x="56" y="99"/>
                  </a:lnTo>
                  <a:lnTo>
                    <a:pt x="62" y="85"/>
                  </a:lnTo>
                  <a:lnTo>
                    <a:pt x="64" y="84"/>
                  </a:lnTo>
                  <a:lnTo>
                    <a:pt x="69" y="80"/>
                  </a:lnTo>
                  <a:lnTo>
                    <a:pt x="72" y="76"/>
                  </a:lnTo>
                  <a:lnTo>
                    <a:pt x="75" y="70"/>
                  </a:lnTo>
                  <a:lnTo>
                    <a:pt x="75" y="69"/>
                  </a:lnTo>
                  <a:lnTo>
                    <a:pt x="75" y="68"/>
                  </a:lnTo>
                  <a:lnTo>
                    <a:pt x="73" y="65"/>
                  </a:lnTo>
                  <a:lnTo>
                    <a:pt x="69" y="63"/>
                  </a:lnTo>
                  <a:lnTo>
                    <a:pt x="54" y="55"/>
                  </a:lnTo>
                  <a:lnTo>
                    <a:pt x="53" y="55"/>
                  </a:lnTo>
                  <a:lnTo>
                    <a:pt x="52" y="54"/>
                  </a:lnTo>
                  <a:lnTo>
                    <a:pt x="49" y="54"/>
                  </a:lnTo>
                  <a:lnTo>
                    <a:pt x="48" y="55"/>
                  </a:lnTo>
                  <a:lnTo>
                    <a:pt x="48" y="56"/>
                  </a:lnTo>
                  <a:lnTo>
                    <a:pt x="48" y="55"/>
                  </a:lnTo>
                  <a:lnTo>
                    <a:pt x="18" y="61"/>
                  </a:lnTo>
                  <a:lnTo>
                    <a:pt x="6" y="57"/>
                  </a:lnTo>
                  <a:lnTo>
                    <a:pt x="6" y="47"/>
                  </a:lnTo>
                  <a:lnTo>
                    <a:pt x="6" y="45"/>
                  </a:lnTo>
                  <a:lnTo>
                    <a:pt x="4" y="39"/>
                  </a:lnTo>
                  <a:lnTo>
                    <a:pt x="3" y="33"/>
                  </a:lnTo>
                  <a:lnTo>
                    <a:pt x="0" y="27"/>
                  </a:lnTo>
                  <a:lnTo>
                    <a:pt x="0" y="25"/>
                  </a:lnTo>
                  <a:lnTo>
                    <a:pt x="2" y="22"/>
                  </a:lnTo>
                  <a:lnTo>
                    <a:pt x="6" y="18"/>
                  </a:lnTo>
                  <a:lnTo>
                    <a:pt x="12" y="19"/>
                  </a:lnTo>
                  <a:lnTo>
                    <a:pt x="34" y="1"/>
                  </a:lnTo>
                  <a:lnTo>
                    <a:pt x="37" y="1"/>
                  </a:lnTo>
                  <a:lnTo>
                    <a:pt x="41" y="0"/>
                  </a:lnTo>
                  <a:lnTo>
                    <a:pt x="47" y="1"/>
                  </a:lnTo>
                  <a:lnTo>
                    <a:pt x="52" y="6"/>
                  </a:lnTo>
                  <a:lnTo>
                    <a:pt x="104" y="14"/>
                  </a:lnTo>
                  <a:lnTo>
                    <a:pt x="114" y="11"/>
                  </a:lnTo>
                  <a:lnTo>
                    <a:pt x="140" y="14"/>
                  </a:lnTo>
                  <a:lnTo>
                    <a:pt x="165" y="15"/>
                  </a:lnTo>
                  <a:lnTo>
                    <a:pt x="192" y="9"/>
                  </a:lnTo>
                  <a:lnTo>
                    <a:pt x="194" y="10"/>
                  </a:lnTo>
                  <a:lnTo>
                    <a:pt x="199" y="12"/>
                  </a:lnTo>
                  <a:lnTo>
                    <a:pt x="202" y="17"/>
                  </a:lnTo>
                  <a:lnTo>
                    <a:pt x="202" y="23"/>
                  </a:lnTo>
                  <a:lnTo>
                    <a:pt x="204" y="25"/>
                  </a:lnTo>
                  <a:lnTo>
                    <a:pt x="211" y="29"/>
                  </a:lnTo>
                  <a:lnTo>
                    <a:pt x="218" y="33"/>
                  </a:lnTo>
                  <a:lnTo>
                    <a:pt x="224" y="37"/>
                  </a:lnTo>
                  <a:lnTo>
                    <a:pt x="226" y="38"/>
                  </a:lnTo>
                  <a:lnTo>
                    <a:pt x="231" y="39"/>
                  </a:lnTo>
                  <a:lnTo>
                    <a:pt x="237" y="42"/>
                  </a:lnTo>
                  <a:lnTo>
                    <a:pt x="240" y="46"/>
                  </a:lnTo>
                  <a:lnTo>
                    <a:pt x="248" y="54"/>
                  </a:lnTo>
                  <a:lnTo>
                    <a:pt x="250" y="52"/>
                  </a:lnTo>
                  <a:lnTo>
                    <a:pt x="265" y="70"/>
                  </a:lnTo>
                  <a:lnTo>
                    <a:pt x="264" y="72"/>
                  </a:lnTo>
                  <a:lnTo>
                    <a:pt x="300" y="83"/>
                  </a:lnTo>
                  <a:lnTo>
                    <a:pt x="312" y="86"/>
                  </a:lnTo>
                  <a:lnTo>
                    <a:pt x="307" y="9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023" name="Freeform 227"/>
            <p:cNvSpPr>
              <a:spLocks/>
            </p:cNvSpPr>
            <p:nvPr/>
          </p:nvSpPr>
          <p:spPr bwMode="auto">
            <a:xfrm>
              <a:off x="2812" y="2184"/>
              <a:ext cx="139" cy="131"/>
            </a:xfrm>
            <a:custGeom>
              <a:avLst/>
              <a:gdLst>
                <a:gd name="T0" fmla="*/ 0 w 312"/>
                <a:gd name="T1" fmla="*/ 0 h 263"/>
                <a:gd name="T2" fmla="*/ 0 w 312"/>
                <a:gd name="T3" fmla="*/ 0 h 263"/>
                <a:gd name="T4" fmla="*/ 0 w 312"/>
                <a:gd name="T5" fmla="*/ 0 h 263"/>
                <a:gd name="T6" fmla="*/ 0 w 312"/>
                <a:gd name="T7" fmla="*/ 0 h 263"/>
                <a:gd name="T8" fmla="*/ 0 w 312"/>
                <a:gd name="T9" fmla="*/ 0 h 263"/>
                <a:gd name="T10" fmla="*/ 0 w 312"/>
                <a:gd name="T11" fmla="*/ 0 h 263"/>
                <a:gd name="T12" fmla="*/ 0 w 312"/>
                <a:gd name="T13" fmla="*/ 0 h 263"/>
                <a:gd name="T14" fmla="*/ 0 w 312"/>
                <a:gd name="T15" fmla="*/ 0 h 263"/>
                <a:gd name="T16" fmla="*/ 0 w 312"/>
                <a:gd name="T17" fmla="*/ 0 h 263"/>
                <a:gd name="T18" fmla="*/ 0 w 312"/>
                <a:gd name="T19" fmla="*/ 0 h 263"/>
                <a:gd name="T20" fmla="*/ 0 w 312"/>
                <a:gd name="T21" fmla="*/ 0 h 263"/>
                <a:gd name="T22" fmla="*/ 0 w 312"/>
                <a:gd name="T23" fmla="*/ 0 h 263"/>
                <a:gd name="T24" fmla="*/ 0 w 312"/>
                <a:gd name="T25" fmla="*/ 0 h 263"/>
                <a:gd name="T26" fmla="*/ 0 w 312"/>
                <a:gd name="T27" fmla="*/ 0 h 263"/>
                <a:gd name="T28" fmla="*/ 0 w 312"/>
                <a:gd name="T29" fmla="*/ 0 h 263"/>
                <a:gd name="T30" fmla="*/ 0 w 312"/>
                <a:gd name="T31" fmla="*/ 0 h 263"/>
                <a:gd name="T32" fmla="*/ 0 w 312"/>
                <a:gd name="T33" fmla="*/ 0 h 263"/>
                <a:gd name="T34" fmla="*/ 0 w 312"/>
                <a:gd name="T35" fmla="*/ 0 h 263"/>
                <a:gd name="T36" fmla="*/ 0 w 312"/>
                <a:gd name="T37" fmla="*/ 0 h 263"/>
                <a:gd name="T38" fmla="*/ 0 w 312"/>
                <a:gd name="T39" fmla="*/ 0 h 263"/>
                <a:gd name="T40" fmla="*/ 0 w 312"/>
                <a:gd name="T41" fmla="*/ 0 h 263"/>
                <a:gd name="T42" fmla="*/ 0 w 312"/>
                <a:gd name="T43" fmla="*/ 0 h 263"/>
                <a:gd name="T44" fmla="*/ 0 w 312"/>
                <a:gd name="T45" fmla="*/ 0 h 263"/>
                <a:gd name="T46" fmla="*/ 0 w 312"/>
                <a:gd name="T47" fmla="*/ 0 h 263"/>
                <a:gd name="T48" fmla="*/ 0 w 312"/>
                <a:gd name="T49" fmla="*/ 0 h 263"/>
                <a:gd name="T50" fmla="*/ 0 w 312"/>
                <a:gd name="T51" fmla="*/ 0 h 263"/>
                <a:gd name="T52" fmla="*/ 0 w 312"/>
                <a:gd name="T53" fmla="*/ 0 h 263"/>
                <a:gd name="T54" fmla="*/ 0 w 312"/>
                <a:gd name="T55" fmla="*/ 0 h 263"/>
                <a:gd name="T56" fmla="*/ 0 w 312"/>
                <a:gd name="T57" fmla="*/ 0 h 263"/>
                <a:gd name="T58" fmla="*/ 0 w 312"/>
                <a:gd name="T59" fmla="*/ 0 h 263"/>
                <a:gd name="T60" fmla="*/ 0 w 312"/>
                <a:gd name="T61" fmla="*/ 0 h 263"/>
                <a:gd name="T62" fmla="*/ 0 w 312"/>
                <a:gd name="T63" fmla="*/ 0 h 263"/>
                <a:gd name="T64" fmla="*/ 0 w 312"/>
                <a:gd name="T65" fmla="*/ 0 h 263"/>
                <a:gd name="T66" fmla="*/ 0 w 312"/>
                <a:gd name="T67" fmla="*/ 0 h 263"/>
                <a:gd name="T68" fmla="*/ 0 w 312"/>
                <a:gd name="T69" fmla="*/ 0 h 263"/>
                <a:gd name="T70" fmla="*/ 0 w 312"/>
                <a:gd name="T71" fmla="*/ 0 h 263"/>
                <a:gd name="T72" fmla="*/ 0 w 312"/>
                <a:gd name="T73" fmla="*/ 0 h 263"/>
                <a:gd name="T74" fmla="*/ 0 w 312"/>
                <a:gd name="T75" fmla="*/ 0 h 263"/>
                <a:gd name="T76" fmla="*/ 0 w 312"/>
                <a:gd name="T77" fmla="*/ 0 h 263"/>
                <a:gd name="T78" fmla="*/ 0 w 312"/>
                <a:gd name="T79" fmla="*/ 0 h 263"/>
                <a:gd name="T80" fmla="*/ 0 w 312"/>
                <a:gd name="T81" fmla="*/ 0 h 263"/>
                <a:gd name="T82" fmla="*/ 0 w 312"/>
                <a:gd name="T83" fmla="*/ 0 h 263"/>
                <a:gd name="T84" fmla="*/ 0 w 312"/>
                <a:gd name="T85" fmla="*/ 0 h 263"/>
                <a:gd name="T86" fmla="*/ 0 w 312"/>
                <a:gd name="T87" fmla="*/ 0 h 263"/>
                <a:gd name="T88" fmla="*/ 0 w 312"/>
                <a:gd name="T89" fmla="*/ 0 h 263"/>
                <a:gd name="T90" fmla="*/ 0 w 312"/>
                <a:gd name="T91" fmla="*/ 0 h 263"/>
                <a:gd name="T92" fmla="*/ 0 w 312"/>
                <a:gd name="T93" fmla="*/ 0 h 263"/>
                <a:gd name="T94" fmla="*/ 0 w 312"/>
                <a:gd name="T95" fmla="*/ 0 h 263"/>
                <a:gd name="T96" fmla="*/ 0 w 312"/>
                <a:gd name="T97" fmla="*/ 0 h 263"/>
                <a:gd name="T98" fmla="*/ 0 w 312"/>
                <a:gd name="T99" fmla="*/ 0 h 263"/>
                <a:gd name="T100" fmla="*/ 0 w 312"/>
                <a:gd name="T101" fmla="*/ 0 h 263"/>
                <a:gd name="T102" fmla="*/ 0 w 312"/>
                <a:gd name="T103" fmla="*/ 0 h 26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12"/>
                <a:gd name="T157" fmla="*/ 0 h 263"/>
                <a:gd name="T158" fmla="*/ 312 w 312"/>
                <a:gd name="T159" fmla="*/ 263 h 26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12" h="263">
                  <a:moveTo>
                    <a:pt x="307" y="92"/>
                  </a:moveTo>
                  <a:lnTo>
                    <a:pt x="307" y="92"/>
                  </a:lnTo>
                  <a:lnTo>
                    <a:pt x="306" y="92"/>
                  </a:lnTo>
                  <a:lnTo>
                    <a:pt x="302" y="91"/>
                  </a:lnTo>
                  <a:lnTo>
                    <a:pt x="297" y="91"/>
                  </a:lnTo>
                  <a:lnTo>
                    <a:pt x="291" y="91"/>
                  </a:lnTo>
                  <a:lnTo>
                    <a:pt x="284" y="92"/>
                  </a:lnTo>
                  <a:lnTo>
                    <a:pt x="276" y="94"/>
                  </a:lnTo>
                  <a:lnTo>
                    <a:pt x="269" y="99"/>
                  </a:lnTo>
                  <a:lnTo>
                    <a:pt x="262" y="104"/>
                  </a:lnTo>
                  <a:lnTo>
                    <a:pt x="260" y="106"/>
                  </a:lnTo>
                  <a:lnTo>
                    <a:pt x="256" y="109"/>
                  </a:lnTo>
                  <a:lnTo>
                    <a:pt x="249" y="115"/>
                  </a:lnTo>
                  <a:lnTo>
                    <a:pt x="243" y="122"/>
                  </a:lnTo>
                  <a:lnTo>
                    <a:pt x="238" y="130"/>
                  </a:lnTo>
                  <a:lnTo>
                    <a:pt x="235" y="138"/>
                  </a:lnTo>
                  <a:lnTo>
                    <a:pt x="235" y="147"/>
                  </a:lnTo>
                  <a:lnTo>
                    <a:pt x="241" y="155"/>
                  </a:lnTo>
                  <a:lnTo>
                    <a:pt x="240" y="156"/>
                  </a:lnTo>
                  <a:lnTo>
                    <a:pt x="238" y="158"/>
                  </a:lnTo>
                  <a:lnTo>
                    <a:pt x="233" y="162"/>
                  </a:lnTo>
                  <a:lnTo>
                    <a:pt x="229" y="166"/>
                  </a:lnTo>
                  <a:lnTo>
                    <a:pt x="224" y="172"/>
                  </a:lnTo>
                  <a:lnTo>
                    <a:pt x="219" y="178"/>
                  </a:lnTo>
                  <a:lnTo>
                    <a:pt x="215" y="185"/>
                  </a:lnTo>
                  <a:lnTo>
                    <a:pt x="211" y="191"/>
                  </a:lnTo>
                  <a:lnTo>
                    <a:pt x="189" y="233"/>
                  </a:lnTo>
                  <a:lnTo>
                    <a:pt x="188" y="233"/>
                  </a:lnTo>
                  <a:lnTo>
                    <a:pt x="186" y="233"/>
                  </a:lnTo>
                  <a:lnTo>
                    <a:pt x="181" y="234"/>
                  </a:lnTo>
                  <a:lnTo>
                    <a:pt x="174" y="234"/>
                  </a:lnTo>
                  <a:lnTo>
                    <a:pt x="166" y="234"/>
                  </a:lnTo>
                  <a:lnTo>
                    <a:pt x="157" y="233"/>
                  </a:lnTo>
                  <a:lnTo>
                    <a:pt x="147" y="233"/>
                  </a:lnTo>
                  <a:lnTo>
                    <a:pt x="135" y="231"/>
                  </a:lnTo>
                  <a:lnTo>
                    <a:pt x="134" y="231"/>
                  </a:lnTo>
                  <a:lnTo>
                    <a:pt x="131" y="232"/>
                  </a:lnTo>
                  <a:lnTo>
                    <a:pt x="125" y="232"/>
                  </a:lnTo>
                  <a:lnTo>
                    <a:pt x="119" y="233"/>
                  </a:lnTo>
                  <a:lnTo>
                    <a:pt x="112" y="235"/>
                  </a:lnTo>
                  <a:lnTo>
                    <a:pt x="107" y="237"/>
                  </a:lnTo>
                  <a:lnTo>
                    <a:pt x="101" y="240"/>
                  </a:lnTo>
                  <a:lnTo>
                    <a:pt x="97" y="242"/>
                  </a:lnTo>
                  <a:lnTo>
                    <a:pt x="96" y="242"/>
                  </a:lnTo>
                  <a:lnTo>
                    <a:pt x="92" y="240"/>
                  </a:lnTo>
                  <a:lnTo>
                    <a:pt x="86" y="239"/>
                  </a:lnTo>
                  <a:lnTo>
                    <a:pt x="79" y="239"/>
                  </a:lnTo>
                  <a:lnTo>
                    <a:pt x="72" y="239"/>
                  </a:lnTo>
                  <a:lnTo>
                    <a:pt x="66" y="242"/>
                  </a:lnTo>
                  <a:lnTo>
                    <a:pt x="61" y="247"/>
                  </a:lnTo>
                  <a:lnTo>
                    <a:pt x="58" y="255"/>
                  </a:lnTo>
                  <a:lnTo>
                    <a:pt x="56" y="263"/>
                  </a:lnTo>
                  <a:lnTo>
                    <a:pt x="53" y="262"/>
                  </a:lnTo>
                  <a:lnTo>
                    <a:pt x="45" y="260"/>
                  </a:lnTo>
                  <a:lnTo>
                    <a:pt x="35" y="254"/>
                  </a:lnTo>
                  <a:lnTo>
                    <a:pt x="32" y="245"/>
                  </a:lnTo>
                  <a:lnTo>
                    <a:pt x="32" y="243"/>
                  </a:lnTo>
                  <a:lnTo>
                    <a:pt x="32" y="241"/>
                  </a:lnTo>
                  <a:lnTo>
                    <a:pt x="31" y="238"/>
                  </a:lnTo>
                  <a:lnTo>
                    <a:pt x="30" y="234"/>
                  </a:lnTo>
                  <a:lnTo>
                    <a:pt x="29" y="233"/>
                  </a:lnTo>
                  <a:lnTo>
                    <a:pt x="30" y="234"/>
                  </a:lnTo>
                  <a:lnTo>
                    <a:pt x="30" y="233"/>
                  </a:lnTo>
                  <a:lnTo>
                    <a:pt x="31" y="230"/>
                  </a:lnTo>
                  <a:lnTo>
                    <a:pt x="33" y="223"/>
                  </a:lnTo>
                  <a:lnTo>
                    <a:pt x="35" y="215"/>
                  </a:lnTo>
                  <a:lnTo>
                    <a:pt x="39" y="208"/>
                  </a:lnTo>
                  <a:lnTo>
                    <a:pt x="43" y="204"/>
                  </a:lnTo>
                  <a:lnTo>
                    <a:pt x="47" y="203"/>
                  </a:lnTo>
                  <a:lnTo>
                    <a:pt x="48" y="203"/>
                  </a:lnTo>
                  <a:lnTo>
                    <a:pt x="56" y="195"/>
                  </a:lnTo>
                  <a:lnTo>
                    <a:pt x="46" y="185"/>
                  </a:lnTo>
                  <a:lnTo>
                    <a:pt x="54" y="177"/>
                  </a:lnTo>
                  <a:lnTo>
                    <a:pt x="58" y="158"/>
                  </a:lnTo>
                  <a:lnTo>
                    <a:pt x="58" y="141"/>
                  </a:lnTo>
                  <a:lnTo>
                    <a:pt x="52" y="119"/>
                  </a:lnTo>
                  <a:lnTo>
                    <a:pt x="56" y="99"/>
                  </a:lnTo>
                  <a:lnTo>
                    <a:pt x="62" y="85"/>
                  </a:lnTo>
                  <a:lnTo>
                    <a:pt x="64" y="84"/>
                  </a:lnTo>
                  <a:lnTo>
                    <a:pt x="69" y="80"/>
                  </a:lnTo>
                  <a:lnTo>
                    <a:pt x="72" y="76"/>
                  </a:lnTo>
                  <a:lnTo>
                    <a:pt x="75" y="70"/>
                  </a:lnTo>
                  <a:lnTo>
                    <a:pt x="75" y="69"/>
                  </a:lnTo>
                  <a:lnTo>
                    <a:pt x="75" y="68"/>
                  </a:lnTo>
                  <a:lnTo>
                    <a:pt x="73" y="65"/>
                  </a:lnTo>
                  <a:lnTo>
                    <a:pt x="69" y="63"/>
                  </a:lnTo>
                  <a:lnTo>
                    <a:pt x="54" y="55"/>
                  </a:lnTo>
                  <a:lnTo>
                    <a:pt x="53" y="55"/>
                  </a:lnTo>
                  <a:lnTo>
                    <a:pt x="52" y="54"/>
                  </a:lnTo>
                  <a:lnTo>
                    <a:pt x="49" y="54"/>
                  </a:lnTo>
                  <a:lnTo>
                    <a:pt x="48" y="55"/>
                  </a:lnTo>
                  <a:lnTo>
                    <a:pt x="48" y="56"/>
                  </a:lnTo>
                  <a:lnTo>
                    <a:pt x="48" y="55"/>
                  </a:lnTo>
                  <a:lnTo>
                    <a:pt x="18" y="61"/>
                  </a:lnTo>
                  <a:lnTo>
                    <a:pt x="6" y="57"/>
                  </a:lnTo>
                  <a:lnTo>
                    <a:pt x="6" y="47"/>
                  </a:lnTo>
                  <a:lnTo>
                    <a:pt x="6" y="45"/>
                  </a:lnTo>
                  <a:lnTo>
                    <a:pt x="4" y="39"/>
                  </a:lnTo>
                  <a:lnTo>
                    <a:pt x="3" y="33"/>
                  </a:lnTo>
                  <a:lnTo>
                    <a:pt x="0" y="27"/>
                  </a:lnTo>
                  <a:lnTo>
                    <a:pt x="0" y="25"/>
                  </a:lnTo>
                  <a:lnTo>
                    <a:pt x="2" y="22"/>
                  </a:lnTo>
                  <a:lnTo>
                    <a:pt x="6" y="18"/>
                  </a:lnTo>
                  <a:lnTo>
                    <a:pt x="12" y="19"/>
                  </a:lnTo>
                  <a:lnTo>
                    <a:pt x="34" y="1"/>
                  </a:lnTo>
                  <a:lnTo>
                    <a:pt x="37" y="1"/>
                  </a:lnTo>
                  <a:lnTo>
                    <a:pt x="41" y="0"/>
                  </a:lnTo>
                  <a:lnTo>
                    <a:pt x="47" y="1"/>
                  </a:lnTo>
                  <a:lnTo>
                    <a:pt x="52" y="6"/>
                  </a:lnTo>
                  <a:lnTo>
                    <a:pt x="104" y="14"/>
                  </a:lnTo>
                  <a:lnTo>
                    <a:pt x="114" y="11"/>
                  </a:lnTo>
                  <a:lnTo>
                    <a:pt x="140" y="14"/>
                  </a:lnTo>
                  <a:lnTo>
                    <a:pt x="165" y="15"/>
                  </a:lnTo>
                  <a:lnTo>
                    <a:pt x="192" y="9"/>
                  </a:lnTo>
                  <a:lnTo>
                    <a:pt x="194" y="10"/>
                  </a:lnTo>
                  <a:lnTo>
                    <a:pt x="199" y="12"/>
                  </a:lnTo>
                  <a:lnTo>
                    <a:pt x="202" y="17"/>
                  </a:lnTo>
                  <a:lnTo>
                    <a:pt x="202" y="23"/>
                  </a:lnTo>
                  <a:lnTo>
                    <a:pt x="204" y="25"/>
                  </a:lnTo>
                  <a:lnTo>
                    <a:pt x="211" y="29"/>
                  </a:lnTo>
                  <a:lnTo>
                    <a:pt x="218" y="33"/>
                  </a:lnTo>
                  <a:lnTo>
                    <a:pt x="224" y="37"/>
                  </a:lnTo>
                  <a:lnTo>
                    <a:pt x="226" y="38"/>
                  </a:lnTo>
                  <a:lnTo>
                    <a:pt x="231" y="39"/>
                  </a:lnTo>
                  <a:lnTo>
                    <a:pt x="237" y="42"/>
                  </a:lnTo>
                  <a:lnTo>
                    <a:pt x="240" y="46"/>
                  </a:lnTo>
                  <a:lnTo>
                    <a:pt x="248" y="54"/>
                  </a:lnTo>
                  <a:lnTo>
                    <a:pt x="250" y="52"/>
                  </a:lnTo>
                  <a:lnTo>
                    <a:pt x="265" y="70"/>
                  </a:lnTo>
                  <a:lnTo>
                    <a:pt x="264" y="72"/>
                  </a:lnTo>
                  <a:lnTo>
                    <a:pt x="300" y="83"/>
                  </a:lnTo>
                  <a:lnTo>
                    <a:pt x="312" y="86"/>
                  </a:lnTo>
                  <a:lnTo>
                    <a:pt x="307" y="92"/>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024" name="Freeform 228"/>
            <p:cNvSpPr>
              <a:spLocks/>
            </p:cNvSpPr>
            <p:nvPr/>
          </p:nvSpPr>
          <p:spPr bwMode="auto">
            <a:xfrm>
              <a:off x="2943" y="2257"/>
              <a:ext cx="9" cy="10"/>
            </a:xfrm>
            <a:custGeom>
              <a:avLst/>
              <a:gdLst>
                <a:gd name="T0" fmla="*/ 0 w 21"/>
                <a:gd name="T1" fmla="*/ 1 h 18"/>
                <a:gd name="T2" fmla="*/ 0 w 21"/>
                <a:gd name="T3" fmla="*/ 1 h 18"/>
                <a:gd name="T4" fmla="*/ 0 w 21"/>
                <a:gd name="T5" fmla="*/ 0 h 18"/>
                <a:gd name="T6" fmla="*/ 0 w 21"/>
                <a:gd name="T7" fmla="*/ 1 h 18"/>
                <a:gd name="T8" fmla="*/ 0 w 21"/>
                <a:gd name="T9" fmla="*/ 1 h 18"/>
                <a:gd name="T10" fmla="*/ 0 w 21"/>
                <a:gd name="T11" fmla="*/ 1 h 18"/>
                <a:gd name="T12" fmla="*/ 0 w 21"/>
                <a:gd name="T13" fmla="*/ 1 h 18"/>
                <a:gd name="T14" fmla="*/ 0 w 21"/>
                <a:gd name="T15" fmla="*/ 1 h 18"/>
                <a:gd name="T16" fmla="*/ 0 w 21"/>
                <a:gd name="T17" fmla="*/ 1 h 18"/>
                <a:gd name="T18" fmla="*/ 0 w 21"/>
                <a:gd name="T19" fmla="*/ 1 h 18"/>
                <a:gd name="T20" fmla="*/ 0 w 21"/>
                <a:gd name="T21" fmla="*/ 1 h 18"/>
                <a:gd name="T22" fmla="*/ 0 w 21"/>
                <a:gd name="T23" fmla="*/ 1 h 18"/>
                <a:gd name="T24" fmla="*/ 0 w 21"/>
                <a:gd name="T25" fmla="*/ 1 h 18"/>
                <a:gd name="T26" fmla="*/ 0 w 21"/>
                <a:gd name="T27" fmla="*/ 1 h 1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
                <a:gd name="T43" fmla="*/ 0 h 18"/>
                <a:gd name="T44" fmla="*/ 21 w 21"/>
                <a:gd name="T45" fmla="*/ 18 h 1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 h="18">
                  <a:moveTo>
                    <a:pt x="20" y="1"/>
                  </a:moveTo>
                  <a:lnTo>
                    <a:pt x="17" y="1"/>
                  </a:lnTo>
                  <a:lnTo>
                    <a:pt x="12" y="0"/>
                  </a:lnTo>
                  <a:lnTo>
                    <a:pt x="5" y="1"/>
                  </a:lnTo>
                  <a:lnTo>
                    <a:pt x="2" y="2"/>
                  </a:lnTo>
                  <a:lnTo>
                    <a:pt x="1" y="6"/>
                  </a:lnTo>
                  <a:lnTo>
                    <a:pt x="0" y="10"/>
                  </a:lnTo>
                  <a:lnTo>
                    <a:pt x="1" y="15"/>
                  </a:lnTo>
                  <a:lnTo>
                    <a:pt x="6" y="18"/>
                  </a:lnTo>
                  <a:lnTo>
                    <a:pt x="12" y="18"/>
                  </a:lnTo>
                  <a:lnTo>
                    <a:pt x="17" y="16"/>
                  </a:lnTo>
                  <a:lnTo>
                    <a:pt x="20" y="14"/>
                  </a:lnTo>
                  <a:lnTo>
                    <a:pt x="21" y="13"/>
                  </a:lnTo>
                  <a:lnTo>
                    <a:pt x="20"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025" name="Freeform 229"/>
            <p:cNvSpPr>
              <a:spLocks/>
            </p:cNvSpPr>
            <p:nvPr/>
          </p:nvSpPr>
          <p:spPr bwMode="auto">
            <a:xfrm>
              <a:off x="2943" y="2257"/>
              <a:ext cx="9" cy="10"/>
            </a:xfrm>
            <a:custGeom>
              <a:avLst/>
              <a:gdLst>
                <a:gd name="T0" fmla="*/ 0 w 21"/>
                <a:gd name="T1" fmla="*/ 1 h 18"/>
                <a:gd name="T2" fmla="*/ 0 w 21"/>
                <a:gd name="T3" fmla="*/ 1 h 18"/>
                <a:gd name="T4" fmla="*/ 0 w 21"/>
                <a:gd name="T5" fmla="*/ 1 h 18"/>
                <a:gd name="T6" fmla="*/ 0 w 21"/>
                <a:gd name="T7" fmla="*/ 0 h 18"/>
                <a:gd name="T8" fmla="*/ 0 w 21"/>
                <a:gd name="T9" fmla="*/ 1 h 18"/>
                <a:gd name="T10" fmla="*/ 0 w 21"/>
                <a:gd name="T11" fmla="*/ 1 h 18"/>
                <a:gd name="T12" fmla="*/ 0 w 21"/>
                <a:gd name="T13" fmla="*/ 1 h 18"/>
                <a:gd name="T14" fmla="*/ 0 w 21"/>
                <a:gd name="T15" fmla="*/ 1 h 18"/>
                <a:gd name="T16" fmla="*/ 0 w 21"/>
                <a:gd name="T17" fmla="*/ 1 h 18"/>
                <a:gd name="T18" fmla="*/ 0 w 21"/>
                <a:gd name="T19" fmla="*/ 1 h 18"/>
                <a:gd name="T20" fmla="*/ 0 w 21"/>
                <a:gd name="T21" fmla="*/ 1 h 18"/>
                <a:gd name="T22" fmla="*/ 0 w 21"/>
                <a:gd name="T23" fmla="*/ 1 h 18"/>
                <a:gd name="T24" fmla="*/ 0 w 21"/>
                <a:gd name="T25" fmla="*/ 1 h 18"/>
                <a:gd name="T26" fmla="*/ 0 w 21"/>
                <a:gd name="T27" fmla="*/ 1 h 18"/>
                <a:gd name="T28" fmla="*/ 0 w 21"/>
                <a:gd name="T29" fmla="*/ 1 h 18"/>
                <a:gd name="T30" fmla="*/ 0 w 21"/>
                <a:gd name="T31" fmla="*/ 1 h 18"/>
                <a:gd name="T32" fmla="*/ 0 w 21"/>
                <a:gd name="T33" fmla="*/ 1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
                <a:gd name="T52" fmla="*/ 0 h 18"/>
                <a:gd name="T53" fmla="*/ 21 w 21"/>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 h="18">
                  <a:moveTo>
                    <a:pt x="20" y="1"/>
                  </a:moveTo>
                  <a:lnTo>
                    <a:pt x="20" y="1"/>
                  </a:lnTo>
                  <a:lnTo>
                    <a:pt x="17" y="1"/>
                  </a:lnTo>
                  <a:lnTo>
                    <a:pt x="12" y="0"/>
                  </a:lnTo>
                  <a:lnTo>
                    <a:pt x="5" y="1"/>
                  </a:lnTo>
                  <a:lnTo>
                    <a:pt x="2" y="2"/>
                  </a:lnTo>
                  <a:lnTo>
                    <a:pt x="1" y="6"/>
                  </a:lnTo>
                  <a:lnTo>
                    <a:pt x="0" y="10"/>
                  </a:lnTo>
                  <a:lnTo>
                    <a:pt x="1" y="15"/>
                  </a:lnTo>
                  <a:lnTo>
                    <a:pt x="6" y="18"/>
                  </a:lnTo>
                  <a:lnTo>
                    <a:pt x="12" y="18"/>
                  </a:lnTo>
                  <a:lnTo>
                    <a:pt x="17" y="16"/>
                  </a:lnTo>
                  <a:lnTo>
                    <a:pt x="20" y="14"/>
                  </a:lnTo>
                  <a:lnTo>
                    <a:pt x="21" y="13"/>
                  </a:lnTo>
                  <a:lnTo>
                    <a:pt x="20" y="1"/>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026" name="Freeform 230"/>
            <p:cNvSpPr>
              <a:spLocks/>
            </p:cNvSpPr>
            <p:nvPr/>
          </p:nvSpPr>
          <p:spPr bwMode="auto">
            <a:xfrm>
              <a:off x="2989" y="2145"/>
              <a:ext cx="138" cy="147"/>
            </a:xfrm>
            <a:custGeom>
              <a:avLst/>
              <a:gdLst>
                <a:gd name="T0" fmla="*/ 0 w 312"/>
                <a:gd name="T1" fmla="*/ 0 h 295"/>
                <a:gd name="T2" fmla="*/ 0 w 312"/>
                <a:gd name="T3" fmla="*/ 0 h 295"/>
                <a:gd name="T4" fmla="*/ 0 w 312"/>
                <a:gd name="T5" fmla="*/ 0 h 295"/>
                <a:gd name="T6" fmla="*/ 0 w 312"/>
                <a:gd name="T7" fmla="*/ 0 h 295"/>
                <a:gd name="T8" fmla="*/ 0 w 312"/>
                <a:gd name="T9" fmla="*/ 0 h 295"/>
                <a:gd name="T10" fmla="*/ 0 w 312"/>
                <a:gd name="T11" fmla="*/ 0 h 295"/>
                <a:gd name="T12" fmla="*/ 0 w 312"/>
                <a:gd name="T13" fmla="*/ 0 h 295"/>
                <a:gd name="T14" fmla="*/ 0 w 312"/>
                <a:gd name="T15" fmla="*/ 0 h 295"/>
                <a:gd name="T16" fmla="*/ 0 w 312"/>
                <a:gd name="T17" fmla="*/ 0 h 295"/>
                <a:gd name="T18" fmla="*/ 0 w 312"/>
                <a:gd name="T19" fmla="*/ 0 h 295"/>
                <a:gd name="T20" fmla="*/ 0 w 312"/>
                <a:gd name="T21" fmla="*/ 0 h 295"/>
                <a:gd name="T22" fmla="*/ 0 w 312"/>
                <a:gd name="T23" fmla="*/ 0 h 295"/>
                <a:gd name="T24" fmla="*/ 0 w 312"/>
                <a:gd name="T25" fmla="*/ 0 h 295"/>
                <a:gd name="T26" fmla="*/ 0 w 312"/>
                <a:gd name="T27" fmla="*/ 0 h 295"/>
                <a:gd name="T28" fmla="*/ 0 w 312"/>
                <a:gd name="T29" fmla="*/ 0 h 295"/>
                <a:gd name="T30" fmla="*/ 0 w 312"/>
                <a:gd name="T31" fmla="*/ 0 h 295"/>
                <a:gd name="T32" fmla="*/ 0 w 312"/>
                <a:gd name="T33" fmla="*/ 0 h 295"/>
                <a:gd name="T34" fmla="*/ 0 w 312"/>
                <a:gd name="T35" fmla="*/ 0 h 295"/>
                <a:gd name="T36" fmla="*/ 0 w 312"/>
                <a:gd name="T37" fmla="*/ 0 h 295"/>
                <a:gd name="T38" fmla="*/ 0 w 312"/>
                <a:gd name="T39" fmla="*/ 0 h 295"/>
                <a:gd name="T40" fmla="*/ 0 w 312"/>
                <a:gd name="T41" fmla="*/ 0 h 295"/>
                <a:gd name="T42" fmla="*/ 0 w 312"/>
                <a:gd name="T43" fmla="*/ 0 h 295"/>
                <a:gd name="T44" fmla="*/ 0 w 312"/>
                <a:gd name="T45" fmla="*/ 0 h 295"/>
                <a:gd name="T46" fmla="*/ 0 w 312"/>
                <a:gd name="T47" fmla="*/ 0 h 295"/>
                <a:gd name="T48" fmla="*/ 0 w 312"/>
                <a:gd name="T49" fmla="*/ 0 h 295"/>
                <a:gd name="T50" fmla="*/ 0 w 312"/>
                <a:gd name="T51" fmla="*/ 0 h 295"/>
                <a:gd name="T52" fmla="*/ 0 w 312"/>
                <a:gd name="T53" fmla="*/ 0 h 295"/>
                <a:gd name="T54" fmla="*/ 0 w 312"/>
                <a:gd name="T55" fmla="*/ 0 h 295"/>
                <a:gd name="T56" fmla="*/ 0 w 312"/>
                <a:gd name="T57" fmla="*/ 0 h 295"/>
                <a:gd name="T58" fmla="*/ 0 w 312"/>
                <a:gd name="T59" fmla="*/ 0 h 295"/>
                <a:gd name="T60" fmla="*/ 0 w 312"/>
                <a:gd name="T61" fmla="*/ 0 h 295"/>
                <a:gd name="T62" fmla="*/ 0 w 312"/>
                <a:gd name="T63" fmla="*/ 0 h 295"/>
                <a:gd name="T64" fmla="*/ 0 w 312"/>
                <a:gd name="T65" fmla="*/ 0 h 295"/>
                <a:gd name="T66" fmla="*/ 0 w 312"/>
                <a:gd name="T67" fmla="*/ 0 h 295"/>
                <a:gd name="T68" fmla="*/ 0 w 312"/>
                <a:gd name="T69" fmla="*/ 0 h 295"/>
                <a:gd name="T70" fmla="*/ 0 w 312"/>
                <a:gd name="T71" fmla="*/ 0 h 295"/>
                <a:gd name="T72" fmla="*/ 0 w 312"/>
                <a:gd name="T73" fmla="*/ 0 h 295"/>
                <a:gd name="T74" fmla="*/ 0 w 312"/>
                <a:gd name="T75" fmla="*/ 0 h 295"/>
                <a:gd name="T76" fmla="*/ 0 w 312"/>
                <a:gd name="T77" fmla="*/ 0 h 295"/>
                <a:gd name="T78" fmla="*/ 0 w 312"/>
                <a:gd name="T79" fmla="*/ 0 h 295"/>
                <a:gd name="T80" fmla="*/ 0 w 312"/>
                <a:gd name="T81" fmla="*/ 0 h 295"/>
                <a:gd name="T82" fmla="*/ 0 w 312"/>
                <a:gd name="T83" fmla="*/ 0 h 295"/>
                <a:gd name="T84" fmla="*/ 0 w 312"/>
                <a:gd name="T85" fmla="*/ 0 h 295"/>
                <a:gd name="T86" fmla="*/ 0 w 312"/>
                <a:gd name="T87" fmla="*/ 0 h 295"/>
                <a:gd name="T88" fmla="*/ 0 w 312"/>
                <a:gd name="T89" fmla="*/ 0 h 295"/>
                <a:gd name="T90" fmla="*/ 0 w 312"/>
                <a:gd name="T91" fmla="*/ 0 h 295"/>
                <a:gd name="T92" fmla="*/ 0 w 312"/>
                <a:gd name="T93" fmla="*/ 0 h 295"/>
                <a:gd name="T94" fmla="*/ 0 w 312"/>
                <a:gd name="T95" fmla="*/ 0 h 295"/>
                <a:gd name="T96" fmla="*/ 0 w 312"/>
                <a:gd name="T97" fmla="*/ 0 h 295"/>
                <a:gd name="T98" fmla="*/ 0 w 312"/>
                <a:gd name="T99" fmla="*/ 0 h 295"/>
                <a:gd name="T100" fmla="*/ 0 w 312"/>
                <a:gd name="T101" fmla="*/ 0 h 295"/>
                <a:gd name="T102" fmla="*/ 0 w 312"/>
                <a:gd name="T103" fmla="*/ 0 h 295"/>
                <a:gd name="T104" fmla="*/ 0 w 312"/>
                <a:gd name="T105" fmla="*/ 0 h 295"/>
                <a:gd name="T106" fmla="*/ 0 w 312"/>
                <a:gd name="T107" fmla="*/ 0 h 295"/>
                <a:gd name="T108" fmla="*/ 0 w 312"/>
                <a:gd name="T109" fmla="*/ 0 h 295"/>
                <a:gd name="T110" fmla="*/ 0 w 312"/>
                <a:gd name="T111" fmla="*/ 0 h 295"/>
                <a:gd name="T112" fmla="*/ 0 w 312"/>
                <a:gd name="T113" fmla="*/ 0 h 29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12"/>
                <a:gd name="T172" fmla="*/ 0 h 295"/>
                <a:gd name="T173" fmla="*/ 312 w 312"/>
                <a:gd name="T174" fmla="*/ 295 h 29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12" h="295">
                  <a:moveTo>
                    <a:pt x="189" y="28"/>
                  </a:moveTo>
                  <a:lnTo>
                    <a:pt x="188" y="30"/>
                  </a:lnTo>
                  <a:lnTo>
                    <a:pt x="185" y="32"/>
                  </a:lnTo>
                  <a:lnTo>
                    <a:pt x="183" y="34"/>
                  </a:lnTo>
                  <a:lnTo>
                    <a:pt x="183" y="35"/>
                  </a:lnTo>
                  <a:lnTo>
                    <a:pt x="184" y="35"/>
                  </a:lnTo>
                  <a:lnTo>
                    <a:pt x="187" y="35"/>
                  </a:lnTo>
                  <a:lnTo>
                    <a:pt x="188" y="38"/>
                  </a:lnTo>
                  <a:lnTo>
                    <a:pt x="188" y="40"/>
                  </a:lnTo>
                  <a:lnTo>
                    <a:pt x="188" y="43"/>
                  </a:lnTo>
                  <a:lnTo>
                    <a:pt x="169" y="49"/>
                  </a:lnTo>
                  <a:lnTo>
                    <a:pt x="152" y="57"/>
                  </a:lnTo>
                  <a:lnTo>
                    <a:pt x="153" y="59"/>
                  </a:lnTo>
                  <a:lnTo>
                    <a:pt x="157" y="64"/>
                  </a:lnTo>
                  <a:lnTo>
                    <a:pt x="163" y="71"/>
                  </a:lnTo>
                  <a:lnTo>
                    <a:pt x="169" y="79"/>
                  </a:lnTo>
                  <a:lnTo>
                    <a:pt x="177" y="88"/>
                  </a:lnTo>
                  <a:lnTo>
                    <a:pt x="187" y="95"/>
                  </a:lnTo>
                  <a:lnTo>
                    <a:pt x="196" y="102"/>
                  </a:lnTo>
                  <a:lnTo>
                    <a:pt x="206" y="105"/>
                  </a:lnTo>
                  <a:lnTo>
                    <a:pt x="206" y="108"/>
                  </a:lnTo>
                  <a:lnTo>
                    <a:pt x="205" y="115"/>
                  </a:lnTo>
                  <a:lnTo>
                    <a:pt x="207" y="123"/>
                  </a:lnTo>
                  <a:lnTo>
                    <a:pt x="214" y="131"/>
                  </a:lnTo>
                  <a:lnTo>
                    <a:pt x="277" y="182"/>
                  </a:lnTo>
                  <a:lnTo>
                    <a:pt x="294" y="205"/>
                  </a:lnTo>
                  <a:lnTo>
                    <a:pt x="312" y="241"/>
                  </a:lnTo>
                  <a:lnTo>
                    <a:pt x="302" y="252"/>
                  </a:lnTo>
                  <a:lnTo>
                    <a:pt x="288" y="236"/>
                  </a:lnTo>
                  <a:lnTo>
                    <a:pt x="274" y="236"/>
                  </a:lnTo>
                  <a:lnTo>
                    <a:pt x="267" y="247"/>
                  </a:lnTo>
                  <a:lnTo>
                    <a:pt x="275" y="265"/>
                  </a:lnTo>
                  <a:lnTo>
                    <a:pt x="259" y="271"/>
                  </a:lnTo>
                  <a:lnTo>
                    <a:pt x="259" y="285"/>
                  </a:lnTo>
                  <a:lnTo>
                    <a:pt x="248" y="295"/>
                  </a:lnTo>
                  <a:lnTo>
                    <a:pt x="237" y="287"/>
                  </a:lnTo>
                  <a:lnTo>
                    <a:pt x="240" y="269"/>
                  </a:lnTo>
                  <a:lnTo>
                    <a:pt x="237" y="266"/>
                  </a:lnTo>
                  <a:lnTo>
                    <a:pt x="233" y="262"/>
                  </a:lnTo>
                  <a:lnTo>
                    <a:pt x="234" y="258"/>
                  </a:lnTo>
                  <a:lnTo>
                    <a:pt x="245" y="257"/>
                  </a:lnTo>
                  <a:lnTo>
                    <a:pt x="244" y="227"/>
                  </a:lnTo>
                  <a:lnTo>
                    <a:pt x="229" y="223"/>
                  </a:lnTo>
                  <a:lnTo>
                    <a:pt x="220" y="215"/>
                  </a:lnTo>
                  <a:lnTo>
                    <a:pt x="177" y="187"/>
                  </a:lnTo>
                  <a:lnTo>
                    <a:pt x="161" y="169"/>
                  </a:lnTo>
                  <a:lnTo>
                    <a:pt x="148" y="151"/>
                  </a:lnTo>
                  <a:lnTo>
                    <a:pt x="100" y="108"/>
                  </a:lnTo>
                  <a:lnTo>
                    <a:pt x="100" y="103"/>
                  </a:lnTo>
                  <a:lnTo>
                    <a:pt x="98" y="93"/>
                  </a:lnTo>
                  <a:lnTo>
                    <a:pt x="91" y="84"/>
                  </a:lnTo>
                  <a:lnTo>
                    <a:pt x="77" y="79"/>
                  </a:lnTo>
                  <a:lnTo>
                    <a:pt x="36" y="97"/>
                  </a:lnTo>
                  <a:lnTo>
                    <a:pt x="26" y="97"/>
                  </a:lnTo>
                  <a:lnTo>
                    <a:pt x="23" y="99"/>
                  </a:lnTo>
                  <a:lnTo>
                    <a:pt x="26" y="87"/>
                  </a:lnTo>
                  <a:lnTo>
                    <a:pt x="9" y="70"/>
                  </a:lnTo>
                  <a:lnTo>
                    <a:pt x="7" y="69"/>
                  </a:lnTo>
                  <a:lnTo>
                    <a:pt x="4" y="64"/>
                  </a:lnTo>
                  <a:lnTo>
                    <a:pt x="0" y="57"/>
                  </a:lnTo>
                  <a:lnTo>
                    <a:pt x="0" y="47"/>
                  </a:lnTo>
                  <a:lnTo>
                    <a:pt x="20" y="47"/>
                  </a:lnTo>
                  <a:lnTo>
                    <a:pt x="21" y="47"/>
                  </a:lnTo>
                  <a:lnTo>
                    <a:pt x="25" y="48"/>
                  </a:lnTo>
                  <a:lnTo>
                    <a:pt x="29" y="48"/>
                  </a:lnTo>
                  <a:lnTo>
                    <a:pt x="33" y="49"/>
                  </a:lnTo>
                  <a:lnTo>
                    <a:pt x="54" y="32"/>
                  </a:lnTo>
                  <a:lnTo>
                    <a:pt x="50" y="25"/>
                  </a:lnTo>
                  <a:lnTo>
                    <a:pt x="59" y="23"/>
                  </a:lnTo>
                  <a:lnTo>
                    <a:pt x="59" y="24"/>
                  </a:lnTo>
                  <a:lnTo>
                    <a:pt x="59" y="27"/>
                  </a:lnTo>
                  <a:lnTo>
                    <a:pt x="60" y="31"/>
                  </a:lnTo>
                  <a:lnTo>
                    <a:pt x="65" y="32"/>
                  </a:lnTo>
                  <a:lnTo>
                    <a:pt x="68" y="32"/>
                  </a:lnTo>
                  <a:lnTo>
                    <a:pt x="72" y="30"/>
                  </a:lnTo>
                  <a:lnTo>
                    <a:pt x="75" y="28"/>
                  </a:lnTo>
                  <a:lnTo>
                    <a:pt x="79" y="27"/>
                  </a:lnTo>
                  <a:lnTo>
                    <a:pt x="79" y="26"/>
                  </a:lnTo>
                  <a:lnTo>
                    <a:pt x="81" y="25"/>
                  </a:lnTo>
                  <a:lnTo>
                    <a:pt x="82" y="23"/>
                  </a:lnTo>
                  <a:lnTo>
                    <a:pt x="83" y="20"/>
                  </a:lnTo>
                  <a:lnTo>
                    <a:pt x="90" y="16"/>
                  </a:lnTo>
                  <a:lnTo>
                    <a:pt x="89" y="17"/>
                  </a:lnTo>
                  <a:lnTo>
                    <a:pt x="89" y="20"/>
                  </a:lnTo>
                  <a:lnTo>
                    <a:pt x="90" y="24"/>
                  </a:lnTo>
                  <a:lnTo>
                    <a:pt x="94" y="25"/>
                  </a:lnTo>
                  <a:lnTo>
                    <a:pt x="97" y="24"/>
                  </a:lnTo>
                  <a:lnTo>
                    <a:pt x="97" y="23"/>
                  </a:lnTo>
                  <a:lnTo>
                    <a:pt x="97" y="22"/>
                  </a:lnTo>
                  <a:lnTo>
                    <a:pt x="97" y="19"/>
                  </a:lnTo>
                  <a:lnTo>
                    <a:pt x="96" y="17"/>
                  </a:lnTo>
                  <a:lnTo>
                    <a:pt x="95" y="16"/>
                  </a:lnTo>
                  <a:lnTo>
                    <a:pt x="94" y="12"/>
                  </a:lnTo>
                  <a:lnTo>
                    <a:pt x="94" y="10"/>
                  </a:lnTo>
                  <a:lnTo>
                    <a:pt x="97" y="9"/>
                  </a:lnTo>
                  <a:lnTo>
                    <a:pt x="98" y="9"/>
                  </a:lnTo>
                  <a:lnTo>
                    <a:pt x="102" y="8"/>
                  </a:lnTo>
                  <a:lnTo>
                    <a:pt x="104" y="5"/>
                  </a:lnTo>
                  <a:lnTo>
                    <a:pt x="106" y="1"/>
                  </a:lnTo>
                  <a:lnTo>
                    <a:pt x="107" y="1"/>
                  </a:lnTo>
                  <a:lnTo>
                    <a:pt x="111" y="1"/>
                  </a:lnTo>
                  <a:lnTo>
                    <a:pt x="115" y="1"/>
                  </a:lnTo>
                  <a:lnTo>
                    <a:pt x="123" y="2"/>
                  </a:lnTo>
                  <a:lnTo>
                    <a:pt x="127" y="1"/>
                  </a:lnTo>
                  <a:lnTo>
                    <a:pt x="134" y="0"/>
                  </a:lnTo>
                  <a:lnTo>
                    <a:pt x="142" y="2"/>
                  </a:lnTo>
                  <a:lnTo>
                    <a:pt x="148" y="9"/>
                  </a:lnTo>
                  <a:lnTo>
                    <a:pt x="149" y="10"/>
                  </a:lnTo>
                  <a:lnTo>
                    <a:pt x="152" y="12"/>
                  </a:lnTo>
                  <a:lnTo>
                    <a:pt x="157" y="15"/>
                  </a:lnTo>
                  <a:lnTo>
                    <a:pt x="164" y="18"/>
                  </a:lnTo>
                  <a:lnTo>
                    <a:pt x="171" y="23"/>
                  </a:lnTo>
                  <a:lnTo>
                    <a:pt x="177" y="25"/>
                  </a:lnTo>
                  <a:lnTo>
                    <a:pt x="183" y="27"/>
                  </a:lnTo>
                  <a:lnTo>
                    <a:pt x="189" y="2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027" name="Freeform 231"/>
            <p:cNvSpPr>
              <a:spLocks/>
            </p:cNvSpPr>
            <p:nvPr/>
          </p:nvSpPr>
          <p:spPr bwMode="auto">
            <a:xfrm>
              <a:off x="2989" y="2145"/>
              <a:ext cx="138" cy="147"/>
            </a:xfrm>
            <a:custGeom>
              <a:avLst/>
              <a:gdLst>
                <a:gd name="T0" fmla="*/ 0 w 312"/>
                <a:gd name="T1" fmla="*/ 0 h 295"/>
                <a:gd name="T2" fmla="*/ 0 w 312"/>
                <a:gd name="T3" fmla="*/ 0 h 295"/>
                <a:gd name="T4" fmla="*/ 0 w 312"/>
                <a:gd name="T5" fmla="*/ 0 h 295"/>
                <a:gd name="T6" fmla="*/ 0 w 312"/>
                <a:gd name="T7" fmla="*/ 0 h 295"/>
                <a:gd name="T8" fmla="*/ 0 w 312"/>
                <a:gd name="T9" fmla="*/ 0 h 295"/>
                <a:gd name="T10" fmla="*/ 0 w 312"/>
                <a:gd name="T11" fmla="*/ 0 h 295"/>
                <a:gd name="T12" fmla="*/ 0 w 312"/>
                <a:gd name="T13" fmla="*/ 0 h 295"/>
                <a:gd name="T14" fmla="*/ 0 w 312"/>
                <a:gd name="T15" fmla="*/ 0 h 295"/>
                <a:gd name="T16" fmla="*/ 0 w 312"/>
                <a:gd name="T17" fmla="*/ 0 h 295"/>
                <a:gd name="T18" fmla="*/ 0 w 312"/>
                <a:gd name="T19" fmla="*/ 0 h 295"/>
                <a:gd name="T20" fmla="*/ 0 w 312"/>
                <a:gd name="T21" fmla="*/ 0 h 295"/>
                <a:gd name="T22" fmla="*/ 0 w 312"/>
                <a:gd name="T23" fmla="*/ 0 h 295"/>
                <a:gd name="T24" fmla="*/ 0 w 312"/>
                <a:gd name="T25" fmla="*/ 0 h 295"/>
                <a:gd name="T26" fmla="*/ 0 w 312"/>
                <a:gd name="T27" fmla="*/ 0 h 295"/>
                <a:gd name="T28" fmla="*/ 0 w 312"/>
                <a:gd name="T29" fmla="*/ 0 h 295"/>
                <a:gd name="T30" fmla="*/ 0 w 312"/>
                <a:gd name="T31" fmla="*/ 0 h 295"/>
                <a:gd name="T32" fmla="*/ 0 w 312"/>
                <a:gd name="T33" fmla="*/ 0 h 295"/>
                <a:gd name="T34" fmla="*/ 0 w 312"/>
                <a:gd name="T35" fmla="*/ 0 h 295"/>
                <a:gd name="T36" fmla="*/ 0 w 312"/>
                <a:gd name="T37" fmla="*/ 0 h 295"/>
                <a:gd name="T38" fmla="*/ 0 w 312"/>
                <a:gd name="T39" fmla="*/ 0 h 295"/>
                <a:gd name="T40" fmla="*/ 0 w 312"/>
                <a:gd name="T41" fmla="*/ 0 h 295"/>
                <a:gd name="T42" fmla="*/ 0 w 312"/>
                <a:gd name="T43" fmla="*/ 0 h 295"/>
                <a:gd name="T44" fmla="*/ 0 w 312"/>
                <a:gd name="T45" fmla="*/ 0 h 295"/>
                <a:gd name="T46" fmla="*/ 0 w 312"/>
                <a:gd name="T47" fmla="*/ 0 h 295"/>
                <a:gd name="T48" fmla="*/ 0 w 312"/>
                <a:gd name="T49" fmla="*/ 0 h 295"/>
                <a:gd name="T50" fmla="*/ 0 w 312"/>
                <a:gd name="T51" fmla="*/ 0 h 295"/>
                <a:gd name="T52" fmla="*/ 0 w 312"/>
                <a:gd name="T53" fmla="*/ 0 h 295"/>
                <a:gd name="T54" fmla="*/ 0 w 312"/>
                <a:gd name="T55" fmla="*/ 0 h 295"/>
                <a:gd name="T56" fmla="*/ 0 w 312"/>
                <a:gd name="T57" fmla="*/ 0 h 295"/>
                <a:gd name="T58" fmla="*/ 0 w 312"/>
                <a:gd name="T59" fmla="*/ 0 h 295"/>
                <a:gd name="T60" fmla="*/ 0 w 312"/>
                <a:gd name="T61" fmla="*/ 0 h 295"/>
                <a:gd name="T62" fmla="*/ 0 w 312"/>
                <a:gd name="T63" fmla="*/ 0 h 295"/>
                <a:gd name="T64" fmla="*/ 0 w 312"/>
                <a:gd name="T65" fmla="*/ 0 h 295"/>
                <a:gd name="T66" fmla="*/ 0 w 312"/>
                <a:gd name="T67" fmla="*/ 0 h 295"/>
                <a:gd name="T68" fmla="*/ 0 w 312"/>
                <a:gd name="T69" fmla="*/ 0 h 295"/>
                <a:gd name="T70" fmla="*/ 0 w 312"/>
                <a:gd name="T71" fmla="*/ 0 h 295"/>
                <a:gd name="T72" fmla="*/ 0 w 312"/>
                <a:gd name="T73" fmla="*/ 0 h 295"/>
                <a:gd name="T74" fmla="*/ 0 w 312"/>
                <a:gd name="T75" fmla="*/ 0 h 295"/>
                <a:gd name="T76" fmla="*/ 0 w 312"/>
                <a:gd name="T77" fmla="*/ 0 h 295"/>
                <a:gd name="T78" fmla="*/ 0 w 312"/>
                <a:gd name="T79" fmla="*/ 0 h 295"/>
                <a:gd name="T80" fmla="*/ 0 w 312"/>
                <a:gd name="T81" fmla="*/ 0 h 295"/>
                <a:gd name="T82" fmla="*/ 0 w 312"/>
                <a:gd name="T83" fmla="*/ 0 h 295"/>
                <a:gd name="T84" fmla="*/ 0 w 312"/>
                <a:gd name="T85" fmla="*/ 0 h 295"/>
                <a:gd name="T86" fmla="*/ 0 w 312"/>
                <a:gd name="T87" fmla="*/ 0 h 29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12"/>
                <a:gd name="T133" fmla="*/ 0 h 295"/>
                <a:gd name="T134" fmla="*/ 312 w 312"/>
                <a:gd name="T135" fmla="*/ 295 h 29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12" h="295">
                  <a:moveTo>
                    <a:pt x="189" y="28"/>
                  </a:moveTo>
                  <a:lnTo>
                    <a:pt x="189" y="28"/>
                  </a:lnTo>
                  <a:lnTo>
                    <a:pt x="188" y="30"/>
                  </a:lnTo>
                  <a:lnTo>
                    <a:pt x="185" y="32"/>
                  </a:lnTo>
                  <a:lnTo>
                    <a:pt x="183" y="34"/>
                  </a:lnTo>
                  <a:lnTo>
                    <a:pt x="183" y="35"/>
                  </a:lnTo>
                  <a:lnTo>
                    <a:pt x="184" y="35"/>
                  </a:lnTo>
                  <a:lnTo>
                    <a:pt x="187" y="35"/>
                  </a:lnTo>
                  <a:lnTo>
                    <a:pt x="188" y="38"/>
                  </a:lnTo>
                  <a:lnTo>
                    <a:pt x="188" y="40"/>
                  </a:lnTo>
                  <a:lnTo>
                    <a:pt x="188" y="43"/>
                  </a:lnTo>
                  <a:lnTo>
                    <a:pt x="169" y="49"/>
                  </a:lnTo>
                  <a:lnTo>
                    <a:pt x="152" y="57"/>
                  </a:lnTo>
                  <a:lnTo>
                    <a:pt x="153" y="59"/>
                  </a:lnTo>
                  <a:lnTo>
                    <a:pt x="157" y="64"/>
                  </a:lnTo>
                  <a:lnTo>
                    <a:pt x="163" y="71"/>
                  </a:lnTo>
                  <a:lnTo>
                    <a:pt x="169" y="79"/>
                  </a:lnTo>
                  <a:lnTo>
                    <a:pt x="177" y="88"/>
                  </a:lnTo>
                  <a:lnTo>
                    <a:pt x="187" y="95"/>
                  </a:lnTo>
                  <a:lnTo>
                    <a:pt x="196" y="102"/>
                  </a:lnTo>
                  <a:lnTo>
                    <a:pt x="206" y="105"/>
                  </a:lnTo>
                  <a:lnTo>
                    <a:pt x="206" y="108"/>
                  </a:lnTo>
                  <a:lnTo>
                    <a:pt x="205" y="115"/>
                  </a:lnTo>
                  <a:lnTo>
                    <a:pt x="207" y="123"/>
                  </a:lnTo>
                  <a:lnTo>
                    <a:pt x="214" y="131"/>
                  </a:lnTo>
                  <a:lnTo>
                    <a:pt x="277" y="182"/>
                  </a:lnTo>
                  <a:lnTo>
                    <a:pt x="294" y="205"/>
                  </a:lnTo>
                  <a:lnTo>
                    <a:pt x="312" y="241"/>
                  </a:lnTo>
                  <a:lnTo>
                    <a:pt x="302" y="252"/>
                  </a:lnTo>
                  <a:lnTo>
                    <a:pt x="288" y="236"/>
                  </a:lnTo>
                  <a:lnTo>
                    <a:pt x="274" y="236"/>
                  </a:lnTo>
                  <a:lnTo>
                    <a:pt x="267" y="247"/>
                  </a:lnTo>
                  <a:lnTo>
                    <a:pt x="275" y="265"/>
                  </a:lnTo>
                  <a:lnTo>
                    <a:pt x="259" y="271"/>
                  </a:lnTo>
                  <a:lnTo>
                    <a:pt x="259" y="285"/>
                  </a:lnTo>
                  <a:lnTo>
                    <a:pt x="248" y="295"/>
                  </a:lnTo>
                  <a:lnTo>
                    <a:pt x="237" y="287"/>
                  </a:lnTo>
                  <a:lnTo>
                    <a:pt x="240" y="269"/>
                  </a:lnTo>
                  <a:lnTo>
                    <a:pt x="237" y="266"/>
                  </a:lnTo>
                  <a:lnTo>
                    <a:pt x="233" y="262"/>
                  </a:lnTo>
                  <a:lnTo>
                    <a:pt x="234" y="258"/>
                  </a:lnTo>
                  <a:lnTo>
                    <a:pt x="245" y="257"/>
                  </a:lnTo>
                  <a:lnTo>
                    <a:pt x="244" y="227"/>
                  </a:lnTo>
                  <a:lnTo>
                    <a:pt x="229" y="223"/>
                  </a:lnTo>
                  <a:lnTo>
                    <a:pt x="220" y="215"/>
                  </a:lnTo>
                  <a:lnTo>
                    <a:pt x="177" y="187"/>
                  </a:lnTo>
                  <a:lnTo>
                    <a:pt x="161" y="169"/>
                  </a:lnTo>
                  <a:lnTo>
                    <a:pt x="148" y="151"/>
                  </a:lnTo>
                  <a:lnTo>
                    <a:pt x="100" y="108"/>
                  </a:lnTo>
                  <a:lnTo>
                    <a:pt x="100" y="103"/>
                  </a:lnTo>
                  <a:lnTo>
                    <a:pt x="98" y="93"/>
                  </a:lnTo>
                  <a:lnTo>
                    <a:pt x="91" y="84"/>
                  </a:lnTo>
                  <a:lnTo>
                    <a:pt x="77" y="79"/>
                  </a:lnTo>
                  <a:lnTo>
                    <a:pt x="36" y="97"/>
                  </a:lnTo>
                  <a:lnTo>
                    <a:pt x="26" y="97"/>
                  </a:lnTo>
                  <a:lnTo>
                    <a:pt x="23" y="99"/>
                  </a:lnTo>
                  <a:lnTo>
                    <a:pt x="26" y="87"/>
                  </a:lnTo>
                  <a:lnTo>
                    <a:pt x="9" y="70"/>
                  </a:lnTo>
                  <a:lnTo>
                    <a:pt x="7" y="69"/>
                  </a:lnTo>
                  <a:lnTo>
                    <a:pt x="4" y="64"/>
                  </a:lnTo>
                  <a:lnTo>
                    <a:pt x="0" y="57"/>
                  </a:lnTo>
                  <a:lnTo>
                    <a:pt x="0" y="47"/>
                  </a:lnTo>
                  <a:lnTo>
                    <a:pt x="20" y="47"/>
                  </a:lnTo>
                  <a:lnTo>
                    <a:pt x="21" y="47"/>
                  </a:lnTo>
                  <a:lnTo>
                    <a:pt x="25" y="48"/>
                  </a:lnTo>
                  <a:lnTo>
                    <a:pt x="29" y="48"/>
                  </a:lnTo>
                  <a:lnTo>
                    <a:pt x="33" y="49"/>
                  </a:lnTo>
                  <a:lnTo>
                    <a:pt x="54" y="32"/>
                  </a:lnTo>
                  <a:lnTo>
                    <a:pt x="50" y="25"/>
                  </a:lnTo>
                  <a:lnTo>
                    <a:pt x="59" y="23"/>
                  </a:lnTo>
                  <a:lnTo>
                    <a:pt x="59" y="24"/>
                  </a:lnTo>
                  <a:lnTo>
                    <a:pt x="59" y="27"/>
                  </a:lnTo>
                  <a:lnTo>
                    <a:pt x="60" y="31"/>
                  </a:lnTo>
                  <a:lnTo>
                    <a:pt x="65" y="32"/>
                  </a:lnTo>
                  <a:lnTo>
                    <a:pt x="68" y="32"/>
                  </a:lnTo>
                  <a:lnTo>
                    <a:pt x="72" y="30"/>
                  </a:lnTo>
                  <a:lnTo>
                    <a:pt x="75" y="28"/>
                  </a:lnTo>
                  <a:lnTo>
                    <a:pt x="79" y="27"/>
                  </a:lnTo>
                  <a:lnTo>
                    <a:pt x="79" y="26"/>
                  </a:lnTo>
                  <a:lnTo>
                    <a:pt x="81" y="25"/>
                  </a:lnTo>
                  <a:lnTo>
                    <a:pt x="82" y="23"/>
                  </a:lnTo>
                  <a:lnTo>
                    <a:pt x="83" y="20"/>
                  </a:lnTo>
                  <a:lnTo>
                    <a:pt x="90" y="16"/>
                  </a:lnTo>
                  <a:lnTo>
                    <a:pt x="89" y="17"/>
                  </a:lnTo>
                  <a:lnTo>
                    <a:pt x="89" y="20"/>
                  </a:lnTo>
                  <a:lnTo>
                    <a:pt x="90" y="24"/>
                  </a:lnTo>
                  <a:lnTo>
                    <a:pt x="94" y="25"/>
                  </a:lnTo>
                  <a:lnTo>
                    <a:pt x="97" y="24"/>
                  </a:lnTo>
                  <a:lnTo>
                    <a:pt x="97" y="23"/>
                  </a:lnTo>
                  <a:lnTo>
                    <a:pt x="97" y="22"/>
                  </a:lnTo>
                  <a:lnTo>
                    <a:pt x="97" y="19"/>
                  </a:lnTo>
                  <a:lnTo>
                    <a:pt x="96" y="17"/>
                  </a:lnTo>
                  <a:lnTo>
                    <a:pt x="95" y="16"/>
                  </a:lnTo>
                  <a:lnTo>
                    <a:pt x="94" y="12"/>
                  </a:lnTo>
                  <a:lnTo>
                    <a:pt x="94" y="10"/>
                  </a:lnTo>
                  <a:lnTo>
                    <a:pt x="97" y="9"/>
                  </a:lnTo>
                  <a:lnTo>
                    <a:pt x="98" y="9"/>
                  </a:lnTo>
                  <a:lnTo>
                    <a:pt x="102" y="8"/>
                  </a:lnTo>
                  <a:lnTo>
                    <a:pt x="104" y="5"/>
                  </a:lnTo>
                  <a:lnTo>
                    <a:pt x="106" y="1"/>
                  </a:lnTo>
                  <a:lnTo>
                    <a:pt x="107" y="1"/>
                  </a:lnTo>
                  <a:lnTo>
                    <a:pt x="111" y="1"/>
                  </a:lnTo>
                  <a:lnTo>
                    <a:pt x="115" y="1"/>
                  </a:lnTo>
                  <a:lnTo>
                    <a:pt x="123" y="2"/>
                  </a:lnTo>
                  <a:lnTo>
                    <a:pt x="127" y="1"/>
                  </a:lnTo>
                  <a:lnTo>
                    <a:pt x="134" y="0"/>
                  </a:lnTo>
                  <a:lnTo>
                    <a:pt x="142" y="2"/>
                  </a:lnTo>
                  <a:lnTo>
                    <a:pt x="148" y="9"/>
                  </a:lnTo>
                  <a:lnTo>
                    <a:pt x="149" y="10"/>
                  </a:lnTo>
                  <a:lnTo>
                    <a:pt x="152" y="12"/>
                  </a:lnTo>
                  <a:lnTo>
                    <a:pt x="157" y="15"/>
                  </a:lnTo>
                  <a:lnTo>
                    <a:pt x="164" y="18"/>
                  </a:lnTo>
                  <a:lnTo>
                    <a:pt x="171" y="23"/>
                  </a:lnTo>
                  <a:lnTo>
                    <a:pt x="177" y="25"/>
                  </a:lnTo>
                  <a:lnTo>
                    <a:pt x="183" y="27"/>
                  </a:lnTo>
                  <a:lnTo>
                    <a:pt x="189" y="28"/>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028" name="Freeform 232"/>
            <p:cNvSpPr>
              <a:spLocks/>
            </p:cNvSpPr>
            <p:nvPr/>
          </p:nvSpPr>
          <p:spPr bwMode="auto">
            <a:xfrm>
              <a:off x="3054" y="2282"/>
              <a:ext cx="37" cy="23"/>
            </a:xfrm>
            <a:custGeom>
              <a:avLst/>
              <a:gdLst>
                <a:gd name="T0" fmla="*/ 0 w 84"/>
                <a:gd name="T1" fmla="*/ 1 h 45"/>
                <a:gd name="T2" fmla="*/ 0 w 84"/>
                <a:gd name="T3" fmla="*/ 1 h 45"/>
                <a:gd name="T4" fmla="*/ 0 w 84"/>
                <a:gd name="T5" fmla="*/ 1 h 45"/>
                <a:gd name="T6" fmla="*/ 0 w 84"/>
                <a:gd name="T7" fmla="*/ 1 h 45"/>
                <a:gd name="T8" fmla="*/ 0 w 84"/>
                <a:gd name="T9" fmla="*/ 1 h 45"/>
                <a:gd name="T10" fmla="*/ 0 w 84"/>
                <a:gd name="T11" fmla="*/ 1 h 45"/>
                <a:gd name="T12" fmla="*/ 0 w 84"/>
                <a:gd name="T13" fmla="*/ 1 h 45"/>
                <a:gd name="T14" fmla="*/ 0 w 84"/>
                <a:gd name="T15" fmla="*/ 1 h 45"/>
                <a:gd name="T16" fmla="*/ 0 w 84"/>
                <a:gd name="T17" fmla="*/ 1 h 45"/>
                <a:gd name="T18" fmla="*/ 0 w 84"/>
                <a:gd name="T19" fmla="*/ 1 h 45"/>
                <a:gd name="T20" fmla="*/ 0 w 84"/>
                <a:gd name="T21" fmla="*/ 1 h 45"/>
                <a:gd name="T22" fmla="*/ 0 w 84"/>
                <a:gd name="T23" fmla="*/ 1 h 45"/>
                <a:gd name="T24" fmla="*/ 0 w 84"/>
                <a:gd name="T25" fmla="*/ 1 h 45"/>
                <a:gd name="T26" fmla="*/ 0 w 84"/>
                <a:gd name="T27" fmla="*/ 1 h 45"/>
                <a:gd name="T28" fmla="*/ 0 w 84"/>
                <a:gd name="T29" fmla="*/ 1 h 45"/>
                <a:gd name="T30" fmla="*/ 0 w 84"/>
                <a:gd name="T31" fmla="*/ 1 h 45"/>
                <a:gd name="T32" fmla="*/ 0 w 84"/>
                <a:gd name="T33" fmla="*/ 1 h 45"/>
                <a:gd name="T34" fmla="*/ 0 w 84"/>
                <a:gd name="T35" fmla="*/ 1 h 45"/>
                <a:gd name="T36" fmla="*/ 0 w 84"/>
                <a:gd name="T37" fmla="*/ 1 h 45"/>
                <a:gd name="T38" fmla="*/ 0 w 84"/>
                <a:gd name="T39" fmla="*/ 1 h 45"/>
                <a:gd name="T40" fmla="*/ 0 w 84"/>
                <a:gd name="T41" fmla="*/ 1 h 45"/>
                <a:gd name="T42" fmla="*/ 0 w 84"/>
                <a:gd name="T43" fmla="*/ 1 h 45"/>
                <a:gd name="T44" fmla="*/ 0 w 84"/>
                <a:gd name="T45" fmla="*/ 0 h 45"/>
                <a:gd name="T46" fmla="*/ 0 w 84"/>
                <a:gd name="T47" fmla="*/ 0 h 45"/>
                <a:gd name="T48" fmla="*/ 0 w 84"/>
                <a:gd name="T49" fmla="*/ 1 h 45"/>
                <a:gd name="T50" fmla="*/ 0 w 84"/>
                <a:gd name="T51" fmla="*/ 1 h 45"/>
                <a:gd name="T52" fmla="*/ 0 w 84"/>
                <a:gd name="T53" fmla="*/ 1 h 45"/>
                <a:gd name="T54" fmla="*/ 0 w 84"/>
                <a:gd name="T55" fmla="*/ 1 h 45"/>
                <a:gd name="T56" fmla="*/ 0 w 84"/>
                <a:gd name="T57" fmla="*/ 1 h 45"/>
                <a:gd name="T58" fmla="*/ 0 w 84"/>
                <a:gd name="T59" fmla="*/ 1 h 45"/>
                <a:gd name="T60" fmla="*/ 0 w 84"/>
                <a:gd name="T61" fmla="*/ 1 h 45"/>
                <a:gd name="T62" fmla="*/ 0 w 84"/>
                <a:gd name="T63" fmla="*/ 1 h 45"/>
                <a:gd name="T64" fmla="*/ 0 w 84"/>
                <a:gd name="T65" fmla="*/ 1 h 45"/>
                <a:gd name="T66" fmla="*/ 0 w 84"/>
                <a:gd name="T67" fmla="*/ 1 h 45"/>
                <a:gd name="T68" fmla="*/ 0 w 84"/>
                <a:gd name="T69" fmla="*/ 1 h 45"/>
                <a:gd name="T70" fmla="*/ 0 w 84"/>
                <a:gd name="T71" fmla="*/ 1 h 4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4"/>
                <a:gd name="T109" fmla="*/ 0 h 45"/>
                <a:gd name="T110" fmla="*/ 84 w 84"/>
                <a:gd name="T111" fmla="*/ 45 h 4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4" h="45">
                  <a:moveTo>
                    <a:pt x="15" y="8"/>
                  </a:moveTo>
                  <a:lnTo>
                    <a:pt x="3" y="9"/>
                  </a:lnTo>
                  <a:lnTo>
                    <a:pt x="2" y="11"/>
                  </a:lnTo>
                  <a:lnTo>
                    <a:pt x="0" y="13"/>
                  </a:lnTo>
                  <a:lnTo>
                    <a:pt x="0" y="16"/>
                  </a:lnTo>
                  <a:lnTo>
                    <a:pt x="5" y="20"/>
                  </a:lnTo>
                  <a:lnTo>
                    <a:pt x="44" y="30"/>
                  </a:lnTo>
                  <a:lnTo>
                    <a:pt x="45" y="32"/>
                  </a:lnTo>
                  <a:lnTo>
                    <a:pt x="48" y="37"/>
                  </a:lnTo>
                  <a:lnTo>
                    <a:pt x="52" y="43"/>
                  </a:lnTo>
                  <a:lnTo>
                    <a:pt x="57" y="45"/>
                  </a:lnTo>
                  <a:lnTo>
                    <a:pt x="62" y="44"/>
                  </a:lnTo>
                  <a:lnTo>
                    <a:pt x="69" y="41"/>
                  </a:lnTo>
                  <a:lnTo>
                    <a:pt x="75" y="37"/>
                  </a:lnTo>
                  <a:lnTo>
                    <a:pt x="79" y="34"/>
                  </a:lnTo>
                  <a:lnTo>
                    <a:pt x="79" y="30"/>
                  </a:lnTo>
                  <a:lnTo>
                    <a:pt x="77" y="27"/>
                  </a:lnTo>
                  <a:lnTo>
                    <a:pt x="76" y="23"/>
                  </a:lnTo>
                  <a:lnTo>
                    <a:pt x="75" y="22"/>
                  </a:lnTo>
                  <a:lnTo>
                    <a:pt x="83" y="8"/>
                  </a:lnTo>
                  <a:lnTo>
                    <a:pt x="83" y="7"/>
                  </a:lnTo>
                  <a:lnTo>
                    <a:pt x="84" y="4"/>
                  </a:lnTo>
                  <a:lnTo>
                    <a:pt x="82" y="0"/>
                  </a:lnTo>
                  <a:lnTo>
                    <a:pt x="76" y="0"/>
                  </a:lnTo>
                  <a:lnTo>
                    <a:pt x="74" y="1"/>
                  </a:lnTo>
                  <a:lnTo>
                    <a:pt x="67" y="4"/>
                  </a:lnTo>
                  <a:lnTo>
                    <a:pt x="59" y="6"/>
                  </a:lnTo>
                  <a:lnTo>
                    <a:pt x="52" y="7"/>
                  </a:lnTo>
                  <a:lnTo>
                    <a:pt x="49" y="7"/>
                  </a:lnTo>
                  <a:lnTo>
                    <a:pt x="43" y="7"/>
                  </a:lnTo>
                  <a:lnTo>
                    <a:pt x="37" y="7"/>
                  </a:lnTo>
                  <a:lnTo>
                    <a:pt x="31" y="7"/>
                  </a:lnTo>
                  <a:lnTo>
                    <a:pt x="26" y="8"/>
                  </a:lnTo>
                  <a:lnTo>
                    <a:pt x="20" y="8"/>
                  </a:lnTo>
                  <a:lnTo>
                    <a:pt x="17" y="8"/>
                  </a:lnTo>
                  <a:lnTo>
                    <a:pt x="15" y="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029" name="Freeform 233"/>
            <p:cNvSpPr>
              <a:spLocks/>
            </p:cNvSpPr>
            <p:nvPr/>
          </p:nvSpPr>
          <p:spPr bwMode="auto">
            <a:xfrm>
              <a:off x="3054" y="2282"/>
              <a:ext cx="37" cy="23"/>
            </a:xfrm>
            <a:custGeom>
              <a:avLst/>
              <a:gdLst>
                <a:gd name="T0" fmla="*/ 0 w 84"/>
                <a:gd name="T1" fmla="*/ 1 h 45"/>
                <a:gd name="T2" fmla="*/ 0 w 84"/>
                <a:gd name="T3" fmla="*/ 1 h 45"/>
                <a:gd name="T4" fmla="*/ 0 w 84"/>
                <a:gd name="T5" fmla="*/ 1 h 45"/>
                <a:gd name="T6" fmla="*/ 0 w 84"/>
                <a:gd name="T7" fmla="*/ 1 h 45"/>
                <a:gd name="T8" fmla="*/ 0 w 84"/>
                <a:gd name="T9" fmla="*/ 1 h 45"/>
                <a:gd name="T10" fmla="*/ 0 w 84"/>
                <a:gd name="T11" fmla="*/ 1 h 45"/>
                <a:gd name="T12" fmla="*/ 0 w 84"/>
                <a:gd name="T13" fmla="*/ 1 h 45"/>
                <a:gd name="T14" fmla="*/ 0 w 84"/>
                <a:gd name="T15" fmla="*/ 1 h 45"/>
                <a:gd name="T16" fmla="*/ 0 w 84"/>
                <a:gd name="T17" fmla="*/ 1 h 45"/>
                <a:gd name="T18" fmla="*/ 0 w 84"/>
                <a:gd name="T19" fmla="*/ 1 h 45"/>
                <a:gd name="T20" fmla="*/ 0 w 84"/>
                <a:gd name="T21" fmla="*/ 1 h 45"/>
                <a:gd name="T22" fmla="*/ 0 w 84"/>
                <a:gd name="T23" fmla="*/ 1 h 45"/>
                <a:gd name="T24" fmla="*/ 0 w 84"/>
                <a:gd name="T25" fmla="*/ 1 h 45"/>
                <a:gd name="T26" fmla="*/ 0 w 84"/>
                <a:gd name="T27" fmla="*/ 1 h 45"/>
                <a:gd name="T28" fmla="*/ 0 w 84"/>
                <a:gd name="T29" fmla="*/ 1 h 45"/>
                <a:gd name="T30" fmla="*/ 0 w 84"/>
                <a:gd name="T31" fmla="*/ 1 h 45"/>
                <a:gd name="T32" fmla="*/ 0 w 84"/>
                <a:gd name="T33" fmla="*/ 1 h 45"/>
                <a:gd name="T34" fmla="*/ 0 w 84"/>
                <a:gd name="T35" fmla="*/ 1 h 45"/>
                <a:gd name="T36" fmla="*/ 0 w 84"/>
                <a:gd name="T37" fmla="*/ 1 h 45"/>
                <a:gd name="T38" fmla="*/ 0 w 84"/>
                <a:gd name="T39" fmla="*/ 1 h 45"/>
                <a:gd name="T40" fmla="*/ 0 w 84"/>
                <a:gd name="T41" fmla="*/ 1 h 45"/>
                <a:gd name="T42" fmla="*/ 0 w 84"/>
                <a:gd name="T43" fmla="*/ 1 h 45"/>
                <a:gd name="T44" fmla="*/ 0 w 84"/>
                <a:gd name="T45" fmla="*/ 1 h 45"/>
                <a:gd name="T46" fmla="*/ 0 w 84"/>
                <a:gd name="T47" fmla="*/ 1 h 45"/>
                <a:gd name="T48" fmla="*/ 0 w 84"/>
                <a:gd name="T49" fmla="*/ 1 h 45"/>
                <a:gd name="T50" fmla="*/ 0 w 84"/>
                <a:gd name="T51" fmla="*/ 1 h 45"/>
                <a:gd name="T52" fmla="*/ 0 w 84"/>
                <a:gd name="T53" fmla="*/ 1 h 45"/>
                <a:gd name="T54" fmla="*/ 0 w 84"/>
                <a:gd name="T55" fmla="*/ 0 h 45"/>
                <a:gd name="T56" fmla="*/ 0 w 84"/>
                <a:gd name="T57" fmla="*/ 0 h 45"/>
                <a:gd name="T58" fmla="*/ 0 w 84"/>
                <a:gd name="T59" fmla="*/ 0 h 45"/>
                <a:gd name="T60" fmla="*/ 0 w 84"/>
                <a:gd name="T61" fmla="*/ 1 h 45"/>
                <a:gd name="T62" fmla="*/ 0 w 84"/>
                <a:gd name="T63" fmla="*/ 1 h 45"/>
                <a:gd name="T64" fmla="*/ 0 w 84"/>
                <a:gd name="T65" fmla="*/ 1 h 45"/>
                <a:gd name="T66" fmla="*/ 0 w 84"/>
                <a:gd name="T67" fmla="*/ 1 h 45"/>
                <a:gd name="T68" fmla="*/ 0 w 84"/>
                <a:gd name="T69" fmla="*/ 1 h 45"/>
                <a:gd name="T70" fmla="*/ 0 w 84"/>
                <a:gd name="T71" fmla="*/ 1 h 45"/>
                <a:gd name="T72" fmla="*/ 0 w 84"/>
                <a:gd name="T73" fmla="*/ 1 h 45"/>
                <a:gd name="T74" fmla="*/ 0 w 84"/>
                <a:gd name="T75" fmla="*/ 1 h 45"/>
                <a:gd name="T76" fmla="*/ 0 w 84"/>
                <a:gd name="T77" fmla="*/ 1 h 45"/>
                <a:gd name="T78" fmla="*/ 0 w 84"/>
                <a:gd name="T79" fmla="*/ 1 h 45"/>
                <a:gd name="T80" fmla="*/ 0 w 84"/>
                <a:gd name="T81" fmla="*/ 1 h 45"/>
                <a:gd name="T82" fmla="*/ 0 w 84"/>
                <a:gd name="T83" fmla="*/ 1 h 45"/>
                <a:gd name="T84" fmla="*/ 0 w 84"/>
                <a:gd name="T85" fmla="*/ 1 h 4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84"/>
                <a:gd name="T130" fmla="*/ 0 h 45"/>
                <a:gd name="T131" fmla="*/ 84 w 84"/>
                <a:gd name="T132" fmla="*/ 45 h 4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84" h="45">
                  <a:moveTo>
                    <a:pt x="15" y="8"/>
                  </a:moveTo>
                  <a:lnTo>
                    <a:pt x="3" y="9"/>
                  </a:lnTo>
                  <a:lnTo>
                    <a:pt x="2" y="11"/>
                  </a:lnTo>
                  <a:lnTo>
                    <a:pt x="0" y="13"/>
                  </a:lnTo>
                  <a:lnTo>
                    <a:pt x="0" y="16"/>
                  </a:lnTo>
                  <a:lnTo>
                    <a:pt x="5" y="20"/>
                  </a:lnTo>
                  <a:lnTo>
                    <a:pt x="44" y="30"/>
                  </a:lnTo>
                  <a:lnTo>
                    <a:pt x="45" y="32"/>
                  </a:lnTo>
                  <a:lnTo>
                    <a:pt x="48" y="37"/>
                  </a:lnTo>
                  <a:lnTo>
                    <a:pt x="52" y="43"/>
                  </a:lnTo>
                  <a:lnTo>
                    <a:pt x="57" y="45"/>
                  </a:lnTo>
                  <a:lnTo>
                    <a:pt x="62" y="44"/>
                  </a:lnTo>
                  <a:lnTo>
                    <a:pt x="69" y="41"/>
                  </a:lnTo>
                  <a:lnTo>
                    <a:pt x="75" y="37"/>
                  </a:lnTo>
                  <a:lnTo>
                    <a:pt x="79" y="34"/>
                  </a:lnTo>
                  <a:lnTo>
                    <a:pt x="79" y="30"/>
                  </a:lnTo>
                  <a:lnTo>
                    <a:pt x="77" y="27"/>
                  </a:lnTo>
                  <a:lnTo>
                    <a:pt x="76" y="23"/>
                  </a:lnTo>
                  <a:lnTo>
                    <a:pt x="75" y="22"/>
                  </a:lnTo>
                  <a:lnTo>
                    <a:pt x="83" y="8"/>
                  </a:lnTo>
                  <a:lnTo>
                    <a:pt x="83" y="7"/>
                  </a:lnTo>
                  <a:lnTo>
                    <a:pt x="84" y="4"/>
                  </a:lnTo>
                  <a:lnTo>
                    <a:pt x="82" y="0"/>
                  </a:lnTo>
                  <a:lnTo>
                    <a:pt x="76" y="0"/>
                  </a:lnTo>
                  <a:lnTo>
                    <a:pt x="74" y="1"/>
                  </a:lnTo>
                  <a:lnTo>
                    <a:pt x="67" y="4"/>
                  </a:lnTo>
                  <a:lnTo>
                    <a:pt x="59" y="6"/>
                  </a:lnTo>
                  <a:lnTo>
                    <a:pt x="52" y="7"/>
                  </a:lnTo>
                  <a:lnTo>
                    <a:pt x="49" y="7"/>
                  </a:lnTo>
                  <a:lnTo>
                    <a:pt x="43" y="7"/>
                  </a:lnTo>
                  <a:lnTo>
                    <a:pt x="37" y="7"/>
                  </a:lnTo>
                  <a:lnTo>
                    <a:pt x="31" y="7"/>
                  </a:lnTo>
                  <a:lnTo>
                    <a:pt x="26" y="8"/>
                  </a:lnTo>
                  <a:lnTo>
                    <a:pt x="20" y="8"/>
                  </a:lnTo>
                  <a:lnTo>
                    <a:pt x="17" y="8"/>
                  </a:lnTo>
                  <a:lnTo>
                    <a:pt x="15" y="8"/>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030" name="Freeform 234"/>
            <p:cNvSpPr>
              <a:spLocks/>
            </p:cNvSpPr>
            <p:nvPr/>
          </p:nvSpPr>
          <p:spPr bwMode="auto">
            <a:xfrm>
              <a:off x="3010" y="2230"/>
              <a:ext cx="18" cy="41"/>
            </a:xfrm>
            <a:custGeom>
              <a:avLst/>
              <a:gdLst>
                <a:gd name="T0" fmla="*/ 0 w 40"/>
                <a:gd name="T1" fmla="*/ 0 h 80"/>
                <a:gd name="T2" fmla="*/ 0 w 40"/>
                <a:gd name="T3" fmla="*/ 1 h 80"/>
                <a:gd name="T4" fmla="*/ 0 w 40"/>
                <a:gd name="T5" fmla="*/ 1 h 80"/>
                <a:gd name="T6" fmla="*/ 0 w 40"/>
                <a:gd name="T7" fmla="*/ 1 h 80"/>
                <a:gd name="T8" fmla="*/ 0 w 40"/>
                <a:gd name="T9" fmla="*/ 1 h 80"/>
                <a:gd name="T10" fmla="*/ 0 w 40"/>
                <a:gd name="T11" fmla="*/ 1 h 80"/>
                <a:gd name="T12" fmla="*/ 0 w 40"/>
                <a:gd name="T13" fmla="*/ 1 h 80"/>
                <a:gd name="T14" fmla="*/ 0 w 40"/>
                <a:gd name="T15" fmla="*/ 1 h 80"/>
                <a:gd name="T16" fmla="*/ 0 w 40"/>
                <a:gd name="T17" fmla="*/ 1 h 80"/>
                <a:gd name="T18" fmla="*/ 0 w 40"/>
                <a:gd name="T19" fmla="*/ 1 h 80"/>
                <a:gd name="T20" fmla="*/ 0 w 40"/>
                <a:gd name="T21" fmla="*/ 1 h 80"/>
                <a:gd name="T22" fmla="*/ 0 w 40"/>
                <a:gd name="T23" fmla="*/ 1 h 80"/>
                <a:gd name="T24" fmla="*/ 0 w 40"/>
                <a:gd name="T25" fmla="*/ 1 h 80"/>
                <a:gd name="T26" fmla="*/ 0 w 40"/>
                <a:gd name="T27" fmla="*/ 1 h 80"/>
                <a:gd name="T28" fmla="*/ 0 w 40"/>
                <a:gd name="T29" fmla="*/ 1 h 80"/>
                <a:gd name="T30" fmla="*/ 0 w 40"/>
                <a:gd name="T31" fmla="*/ 1 h 80"/>
                <a:gd name="T32" fmla="*/ 0 w 40"/>
                <a:gd name="T33" fmla="*/ 1 h 80"/>
                <a:gd name="T34" fmla="*/ 0 w 40"/>
                <a:gd name="T35" fmla="*/ 1 h 80"/>
                <a:gd name="T36" fmla="*/ 0 w 40"/>
                <a:gd name="T37" fmla="*/ 1 h 80"/>
                <a:gd name="T38" fmla="*/ 0 w 40"/>
                <a:gd name="T39" fmla="*/ 1 h 80"/>
                <a:gd name="T40" fmla="*/ 0 w 40"/>
                <a:gd name="T41" fmla="*/ 1 h 80"/>
                <a:gd name="T42" fmla="*/ 0 w 40"/>
                <a:gd name="T43" fmla="*/ 1 h 80"/>
                <a:gd name="T44" fmla="*/ 0 w 40"/>
                <a:gd name="T45" fmla="*/ 1 h 80"/>
                <a:gd name="T46" fmla="*/ 0 w 40"/>
                <a:gd name="T47" fmla="*/ 1 h 80"/>
                <a:gd name="T48" fmla="*/ 0 w 40"/>
                <a:gd name="T49" fmla="*/ 1 h 80"/>
                <a:gd name="T50" fmla="*/ 0 w 40"/>
                <a:gd name="T51" fmla="*/ 1 h 80"/>
                <a:gd name="T52" fmla="*/ 0 w 40"/>
                <a:gd name="T53" fmla="*/ 1 h 80"/>
                <a:gd name="T54" fmla="*/ 0 w 40"/>
                <a:gd name="T55" fmla="*/ 1 h 80"/>
                <a:gd name="T56" fmla="*/ 0 w 40"/>
                <a:gd name="T57" fmla="*/ 1 h 80"/>
                <a:gd name="T58" fmla="*/ 0 w 40"/>
                <a:gd name="T59" fmla="*/ 0 h 8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0"/>
                <a:gd name="T91" fmla="*/ 0 h 80"/>
                <a:gd name="T92" fmla="*/ 40 w 40"/>
                <a:gd name="T93" fmla="*/ 80 h 8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0" h="80">
                  <a:moveTo>
                    <a:pt x="29" y="0"/>
                  </a:moveTo>
                  <a:lnTo>
                    <a:pt x="28" y="2"/>
                  </a:lnTo>
                  <a:lnTo>
                    <a:pt x="24" y="6"/>
                  </a:lnTo>
                  <a:lnTo>
                    <a:pt x="17" y="9"/>
                  </a:lnTo>
                  <a:lnTo>
                    <a:pt x="6" y="10"/>
                  </a:lnTo>
                  <a:lnTo>
                    <a:pt x="5" y="10"/>
                  </a:lnTo>
                  <a:lnTo>
                    <a:pt x="4" y="9"/>
                  </a:lnTo>
                  <a:lnTo>
                    <a:pt x="2" y="8"/>
                  </a:lnTo>
                  <a:lnTo>
                    <a:pt x="1" y="6"/>
                  </a:lnTo>
                  <a:lnTo>
                    <a:pt x="2" y="9"/>
                  </a:lnTo>
                  <a:lnTo>
                    <a:pt x="3" y="17"/>
                  </a:lnTo>
                  <a:lnTo>
                    <a:pt x="3" y="27"/>
                  </a:lnTo>
                  <a:lnTo>
                    <a:pt x="2" y="37"/>
                  </a:lnTo>
                  <a:lnTo>
                    <a:pt x="0" y="75"/>
                  </a:lnTo>
                  <a:lnTo>
                    <a:pt x="2" y="76"/>
                  </a:lnTo>
                  <a:lnTo>
                    <a:pt x="8" y="77"/>
                  </a:lnTo>
                  <a:lnTo>
                    <a:pt x="16" y="79"/>
                  </a:lnTo>
                  <a:lnTo>
                    <a:pt x="24" y="80"/>
                  </a:lnTo>
                  <a:lnTo>
                    <a:pt x="25" y="73"/>
                  </a:lnTo>
                  <a:lnTo>
                    <a:pt x="26" y="72"/>
                  </a:lnTo>
                  <a:lnTo>
                    <a:pt x="28" y="69"/>
                  </a:lnTo>
                  <a:lnTo>
                    <a:pt x="33" y="68"/>
                  </a:lnTo>
                  <a:lnTo>
                    <a:pt x="38" y="68"/>
                  </a:lnTo>
                  <a:lnTo>
                    <a:pt x="38" y="40"/>
                  </a:lnTo>
                  <a:lnTo>
                    <a:pt x="34" y="36"/>
                  </a:lnTo>
                  <a:lnTo>
                    <a:pt x="39" y="32"/>
                  </a:lnTo>
                  <a:lnTo>
                    <a:pt x="40" y="29"/>
                  </a:lnTo>
                  <a:lnTo>
                    <a:pt x="40" y="19"/>
                  </a:lnTo>
                  <a:lnTo>
                    <a:pt x="38" y="8"/>
                  </a:lnTo>
                  <a:lnTo>
                    <a:pt x="2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031" name="Freeform 235"/>
            <p:cNvSpPr>
              <a:spLocks/>
            </p:cNvSpPr>
            <p:nvPr/>
          </p:nvSpPr>
          <p:spPr bwMode="auto">
            <a:xfrm>
              <a:off x="3010" y="2230"/>
              <a:ext cx="18" cy="41"/>
            </a:xfrm>
            <a:custGeom>
              <a:avLst/>
              <a:gdLst>
                <a:gd name="T0" fmla="*/ 0 w 40"/>
                <a:gd name="T1" fmla="*/ 0 h 80"/>
                <a:gd name="T2" fmla="*/ 0 w 40"/>
                <a:gd name="T3" fmla="*/ 0 h 80"/>
                <a:gd name="T4" fmla="*/ 0 w 40"/>
                <a:gd name="T5" fmla="*/ 1 h 80"/>
                <a:gd name="T6" fmla="*/ 0 w 40"/>
                <a:gd name="T7" fmla="*/ 1 h 80"/>
                <a:gd name="T8" fmla="*/ 0 w 40"/>
                <a:gd name="T9" fmla="*/ 1 h 80"/>
                <a:gd name="T10" fmla="*/ 0 w 40"/>
                <a:gd name="T11" fmla="*/ 1 h 80"/>
                <a:gd name="T12" fmla="*/ 0 w 40"/>
                <a:gd name="T13" fmla="*/ 1 h 80"/>
                <a:gd name="T14" fmla="*/ 0 w 40"/>
                <a:gd name="T15" fmla="*/ 1 h 80"/>
                <a:gd name="T16" fmla="*/ 0 w 40"/>
                <a:gd name="T17" fmla="*/ 1 h 80"/>
                <a:gd name="T18" fmla="*/ 0 w 40"/>
                <a:gd name="T19" fmla="*/ 1 h 80"/>
                <a:gd name="T20" fmla="*/ 0 w 40"/>
                <a:gd name="T21" fmla="*/ 1 h 80"/>
                <a:gd name="T22" fmla="*/ 0 w 40"/>
                <a:gd name="T23" fmla="*/ 1 h 80"/>
                <a:gd name="T24" fmla="*/ 0 w 40"/>
                <a:gd name="T25" fmla="*/ 1 h 80"/>
                <a:gd name="T26" fmla="*/ 0 w 40"/>
                <a:gd name="T27" fmla="*/ 1 h 80"/>
                <a:gd name="T28" fmla="*/ 0 w 40"/>
                <a:gd name="T29" fmla="*/ 1 h 80"/>
                <a:gd name="T30" fmla="*/ 0 w 40"/>
                <a:gd name="T31" fmla="*/ 1 h 80"/>
                <a:gd name="T32" fmla="*/ 0 w 40"/>
                <a:gd name="T33" fmla="*/ 1 h 80"/>
                <a:gd name="T34" fmla="*/ 0 w 40"/>
                <a:gd name="T35" fmla="*/ 1 h 80"/>
                <a:gd name="T36" fmla="*/ 0 w 40"/>
                <a:gd name="T37" fmla="*/ 1 h 80"/>
                <a:gd name="T38" fmla="*/ 0 w 40"/>
                <a:gd name="T39" fmla="*/ 1 h 80"/>
                <a:gd name="T40" fmla="*/ 0 w 40"/>
                <a:gd name="T41" fmla="*/ 1 h 80"/>
                <a:gd name="T42" fmla="*/ 0 w 40"/>
                <a:gd name="T43" fmla="*/ 1 h 80"/>
                <a:gd name="T44" fmla="*/ 0 w 40"/>
                <a:gd name="T45" fmla="*/ 1 h 80"/>
                <a:gd name="T46" fmla="*/ 0 w 40"/>
                <a:gd name="T47" fmla="*/ 1 h 80"/>
                <a:gd name="T48" fmla="*/ 0 w 40"/>
                <a:gd name="T49" fmla="*/ 1 h 80"/>
                <a:gd name="T50" fmla="*/ 0 w 40"/>
                <a:gd name="T51" fmla="*/ 1 h 80"/>
                <a:gd name="T52" fmla="*/ 0 w 40"/>
                <a:gd name="T53" fmla="*/ 1 h 80"/>
                <a:gd name="T54" fmla="*/ 0 w 40"/>
                <a:gd name="T55" fmla="*/ 1 h 80"/>
                <a:gd name="T56" fmla="*/ 0 w 40"/>
                <a:gd name="T57" fmla="*/ 1 h 80"/>
                <a:gd name="T58" fmla="*/ 0 w 40"/>
                <a:gd name="T59" fmla="*/ 1 h 80"/>
                <a:gd name="T60" fmla="*/ 0 w 40"/>
                <a:gd name="T61" fmla="*/ 1 h 80"/>
                <a:gd name="T62" fmla="*/ 0 w 40"/>
                <a:gd name="T63" fmla="*/ 1 h 80"/>
                <a:gd name="T64" fmla="*/ 0 w 40"/>
                <a:gd name="T65" fmla="*/ 1 h 80"/>
                <a:gd name="T66" fmla="*/ 0 w 40"/>
                <a:gd name="T67" fmla="*/ 1 h 80"/>
                <a:gd name="T68" fmla="*/ 0 w 40"/>
                <a:gd name="T69" fmla="*/ 1 h 80"/>
                <a:gd name="T70" fmla="*/ 0 w 40"/>
                <a:gd name="T71" fmla="*/ 0 h 8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0"/>
                <a:gd name="T109" fmla="*/ 0 h 80"/>
                <a:gd name="T110" fmla="*/ 40 w 40"/>
                <a:gd name="T111" fmla="*/ 80 h 8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0" h="80">
                  <a:moveTo>
                    <a:pt x="29" y="0"/>
                  </a:moveTo>
                  <a:lnTo>
                    <a:pt x="29" y="0"/>
                  </a:lnTo>
                  <a:lnTo>
                    <a:pt x="28" y="2"/>
                  </a:lnTo>
                  <a:lnTo>
                    <a:pt x="24" y="6"/>
                  </a:lnTo>
                  <a:lnTo>
                    <a:pt x="17" y="9"/>
                  </a:lnTo>
                  <a:lnTo>
                    <a:pt x="6" y="10"/>
                  </a:lnTo>
                  <a:lnTo>
                    <a:pt x="5" y="10"/>
                  </a:lnTo>
                  <a:lnTo>
                    <a:pt x="4" y="9"/>
                  </a:lnTo>
                  <a:lnTo>
                    <a:pt x="2" y="8"/>
                  </a:lnTo>
                  <a:lnTo>
                    <a:pt x="1" y="6"/>
                  </a:lnTo>
                  <a:lnTo>
                    <a:pt x="2" y="9"/>
                  </a:lnTo>
                  <a:lnTo>
                    <a:pt x="3" y="17"/>
                  </a:lnTo>
                  <a:lnTo>
                    <a:pt x="3" y="27"/>
                  </a:lnTo>
                  <a:lnTo>
                    <a:pt x="2" y="37"/>
                  </a:lnTo>
                  <a:lnTo>
                    <a:pt x="0" y="75"/>
                  </a:lnTo>
                  <a:lnTo>
                    <a:pt x="2" y="76"/>
                  </a:lnTo>
                  <a:lnTo>
                    <a:pt x="8" y="77"/>
                  </a:lnTo>
                  <a:lnTo>
                    <a:pt x="16" y="79"/>
                  </a:lnTo>
                  <a:lnTo>
                    <a:pt x="24" y="80"/>
                  </a:lnTo>
                  <a:lnTo>
                    <a:pt x="25" y="73"/>
                  </a:lnTo>
                  <a:lnTo>
                    <a:pt x="26" y="72"/>
                  </a:lnTo>
                  <a:lnTo>
                    <a:pt x="28" y="69"/>
                  </a:lnTo>
                  <a:lnTo>
                    <a:pt x="33" y="68"/>
                  </a:lnTo>
                  <a:lnTo>
                    <a:pt x="38" y="68"/>
                  </a:lnTo>
                  <a:lnTo>
                    <a:pt x="38" y="40"/>
                  </a:lnTo>
                  <a:lnTo>
                    <a:pt x="34" y="36"/>
                  </a:lnTo>
                  <a:lnTo>
                    <a:pt x="39" y="32"/>
                  </a:lnTo>
                  <a:lnTo>
                    <a:pt x="40" y="29"/>
                  </a:lnTo>
                  <a:lnTo>
                    <a:pt x="40" y="19"/>
                  </a:lnTo>
                  <a:lnTo>
                    <a:pt x="38" y="8"/>
                  </a:lnTo>
                  <a:lnTo>
                    <a:pt x="29" y="0"/>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032" name="Freeform 236"/>
            <p:cNvSpPr>
              <a:spLocks/>
            </p:cNvSpPr>
            <p:nvPr/>
          </p:nvSpPr>
          <p:spPr bwMode="auto">
            <a:xfrm>
              <a:off x="3015" y="2197"/>
              <a:ext cx="15" cy="29"/>
            </a:xfrm>
            <a:custGeom>
              <a:avLst/>
              <a:gdLst>
                <a:gd name="T0" fmla="*/ 0 w 33"/>
                <a:gd name="T1" fmla="*/ 1 h 58"/>
                <a:gd name="T2" fmla="*/ 0 w 33"/>
                <a:gd name="T3" fmla="*/ 1 h 58"/>
                <a:gd name="T4" fmla="*/ 0 w 33"/>
                <a:gd name="T5" fmla="*/ 1 h 58"/>
                <a:gd name="T6" fmla="*/ 0 w 33"/>
                <a:gd name="T7" fmla="*/ 1 h 58"/>
                <a:gd name="T8" fmla="*/ 0 w 33"/>
                <a:gd name="T9" fmla="*/ 1 h 58"/>
                <a:gd name="T10" fmla="*/ 0 w 33"/>
                <a:gd name="T11" fmla="*/ 1 h 58"/>
                <a:gd name="T12" fmla="*/ 0 w 33"/>
                <a:gd name="T13" fmla="*/ 1 h 58"/>
                <a:gd name="T14" fmla="*/ 0 w 33"/>
                <a:gd name="T15" fmla="*/ 1 h 58"/>
                <a:gd name="T16" fmla="*/ 0 w 33"/>
                <a:gd name="T17" fmla="*/ 1 h 58"/>
                <a:gd name="T18" fmla="*/ 0 w 33"/>
                <a:gd name="T19" fmla="*/ 1 h 58"/>
                <a:gd name="T20" fmla="*/ 0 w 33"/>
                <a:gd name="T21" fmla="*/ 1 h 58"/>
                <a:gd name="T22" fmla="*/ 0 w 33"/>
                <a:gd name="T23" fmla="*/ 1 h 58"/>
                <a:gd name="T24" fmla="*/ 0 w 33"/>
                <a:gd name="T25" fmla="*/ 1 h 58"/>
                <a:gd name="T26" fmla="*/ 0 w 33"/>
                <a:gd name="T27" fmla="*/ 1 h 58"/>
                <a:gd name="T28" fmla="*/ 0 w 33"/>
                <a:gd name="T29" fmla="*/ 1 h 58"/>
                <a:gd name="T30" fmla="*/ 0 w 33"/>
                <a:gd name="T31" fmla="*/ 1 h 58"/>
                <a:gd name="T32" fmla="*/ 0 w 33"/>
                <a:gd name="T33" fmla="*/ 1 h 58"/>
                <a:gd name="T34" fmla="*/ 0 w 33"/>
                <a:gd name="T35" fmla="*/ 1 h 58"/>
                <a:gd name="T36" fmla="*/ 0 w 33"/>
                <a:gd name="T37" fmla="*/ 0 h 58"/>
                <a:gd name="T38" fmla="*/ 0 w 33"/>
                <a:gd name="T39" fmla="*/ 1 h 5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3"/>
                <a:gd name="T61" fmla="*/ 0 h 58"/>
                <a:gd name="T62" fmla="*/ 33 w 33"/>
                <a:gd name="T63" fmla="*/ 58 h 5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3" h="58">
                  <a:moveTo>
                    <a:pt x="13" y="8"/>
                  </a:moveTo>
                  <a:lnTo>
                    <a:pt x="10" y="8"/>
                  </a:lnTo>
                  <a:lnTo>
                    <a:pt x="7" y="8"/>
                  </a:lnTo>
                  <a:lnTo>
                    <a:pt x="2" y="11"/>
                  </a:lnTo>
                  <a:lnTo>
                    <a:pt x="0" y="17"/>
                  </a:lnTo>
                  <a:lnTo>
                    <a:pt x="0" y="21"/>
                  </a:lnTo>
                  <a:lnTo>
                    <a:pt x="2" y="30"/>
                  </a:lnTo>
                  <a:lnTo>
                    <a:pt x="6" y="39"/>
                  </a:lnTo>
                  <a:lnTo>
                    <a:pt x="11" y="46"/>
                  </a:lnTo>
                  <a:lnTo>
                    <a:pt x="22" y="58"/>
                  </a:lnTo>
                  <a:lnTo>
                    <a:pt x="23" y="54"/>
                  </a:lnTo>
                  <a:lnTo>
                    <a:pt x="25" y="47"/>
                  </a:lnTo>
                  <a:lnTo>
                    <a:pt x="29" y="40"/>
                  </a:lnTo>
                  <a:lnTo>
                    <a:pt x="33" y="37"/>
                  </a:lnTo>
                  <a:lnTo>
                    <a:pt x="33" y="34"/>
                  </a:lnTo>
                  <a:lnTo>
                    <a:pt x="32" y="24"/>
                  </a:lnTo>
                  <a:lnTo>
                    <a:pt x="30" y="15"/>
                  </a:lnTo>
                  <a:lnTo>
                    <a:pt x="25" y="9"/>
                  </a:lnTo>
                  <a:lnTo>
                    <a:pt x="19" y="0"/>
                  </a:lnTo>
                  <a:lnTo>
                    <a:pt x="13" y="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033" name="Freeform 237"/>
            <p:cNvSpPr>
              <a:spLocks/>
            </p:cNvSpPr>
            <p:nvPr/>
          </p:nvSpPr>
          <p:spPr bwMode="auto">
            <a:xfrm>
              <a:off x="3015" y="2197"/>
              <a:ext cx="15" cy="29"/>
            </a:xfrm>
            <a:custGeom>
              <a:avLst/>
              <a:gdLst>
                <a:gd name="T0" fmla="*/ 0 w 33"/>
                <a:gd name="T1" fmla="*/ 1 h 58"/>
                <a:gd name="T2" fmla="*/ 0 w 33"/>
                <a:gd name="T3" fmla="*/ 1 h 58"/>
                <a:gd name="T4" fmla="*/ 0 w 33"/>
                <a:gd name="T5" fmla="*/ 1 h 58"/>
                <a:gd name="T6" fmla="*/ 0 w 33"/>
                <a:gd name="T7" fmla="*/ 1 h 58"/>
                <a:gd name="T8" fmla="*/ 0 w 33"/>
                <a:gd name="T9" fmla="*/ 1 h 58"/>
                <a:gd name="T10" fmla="*/ 0 w 33"/>
                <a:gd name="T11" fmla="*/ 1 h 58"/>
                <a:gd name="T12" fmla="*/ 0 w 33"/>
                <a:gd name="T13" fmla="*/ 1 h 58"/>
                <a:gd name="T14" fmla="*/ 0 w 33"/>
                <a:gd name="T15" fmla="*/ 1 h 58"/>
                <a:gd name="T16" fmla="*/ 0 w 33"/>
                <a:gd name="T17" fmla="*/ 1 h 58"/>
                <a:gd name="T18" fmla="*/ 0 w 33"/>
                <a:gd name="T19" fmla="*/ 1 h 58"/>
                <a:gd name="T20" fmla="*/ 0 w 33"/>
                <a:gd name="T21" fmla="*/ 1 h 58"/>
                <a:gd name="T22" fmla="*/ 0 w 33"/>
                <a:gd name="T23" fmla="*/ 1 h 58"/>
                <a:gd name="T24" fmla="*/ 0 w 33"/>
                <a:gd name="T25" fmla="*/ 1 h 58"/>
                <a:gd name="T26" fmla="*/ 0 w 33"/>
                <a:gd name="T27" fmla="*/ 1 h 58"/>
                <a:gd name="T28" fmla="*/ 0 w 33"/>
                <a:gd name="T29" fmla="*/ 1 h 58"/>
                <a:gd name="T30" fmla="*/ 0 w 33"/>
                <a:gd name="T31" fmla="*/ 1 h 58"/>
                <a:gd name="T32" fmla="*/ 0 w 33"/>
                <a:gd name="T33" fmla="*/ 1 h 58"/>
                <a:gd name="T34" fmla="*/ 0 w 33"/>
                <a:gd name="T35" fmla="*/ 1 h 58"/>
                <a:gd name="T36" fmla="*/ 0 w 33"/>
                <a:gd name="T37" fmla="*/ 1 h 58"/>
                <a:gd name="T38" fmla="*/ 0 w 33"/>
                <a:gd name="T39" fmla="*/ 1 h 58"/>
                <a:gd name="T40" fmla="*/ 0 w 33"/>
                <a:gd name="T41" fmla="*/ 1 h 58"/>
                <a:gd name="T42" fmla="*/ 0 w 33"/>
                <a:gd name="T43" fmla="*/ 1 h 58"/>
                <a:gd name="T44" fmla="*/ 0 w 33"/>
                <a:gd name="T45" fmla="*/ 0 h 58"/>
                <a:gd name="T46" fmla="*/ 0 w 33"/>
                <a:gd name="T47" fmla="*/ 1 h 5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3"/>
                <a:gd name="T73" fmla="*/ 0 h 58"/>
                <a:gd name="T74" fmla="*/ 33 w 33"/>
                <a:gd name="T75" fmla="*/ 58 h 5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3" h="58">
                  <a:moveTo>
                    <a:pt x="13" y="8"/>
                  </a:moveTo>
                  <a:lnTo>
                    <a:pt x="13" y="8"/>
                  </a:lnTo>
                  <a:lnTo>
                    <a:pt x="10" y="8"/>
                  </a:lnTo>
                  <a:lnTo>
                    <a:pt x="7" y="8"/>
                  </a:lnTo>
                  <a:lnTo>
                    <a:pt x="2" y="11"/>
                  </a:lnTo>
                  <a:lnTo>
                    <a:pt x="0" y="17"/>
                  </a:lnTo>
                  <a:lnTo>
                    <a:pt x="0" y="21"/>
                  </a:lnTo>
                  <a:lnTo>
                    <a:pt x="2" y="30"/>
                  </a:lnTo>
                  <a:lnTo>
                    <a:pt x="6" y="39"/>
                  </a:lnTo>
                  <a:lnTo>
                    <a:pt x="11" y="46"/>
                  </a:lnTo>
                  <a:lnTo>
                    <a:pt x="22" y="58"/>
                  </a:lnTo>
                  <a:lnTo>
                    <a:pt x="23" y="54"/>
                  </a:lnTo>
                  <a:lnTo>
                    <a:pt x="25" y="47"/>
                  </a:lnTo>
                  <a:lnTo>
                    <a:pt x="29" y="40"/>
                  </a:lnTo>
                  <a:lnTo>
                    <a:pt x="33" y="37"/>
                  </a:lnTo>
                  <a:lnTo>
                    <a:pt x="33" y="34"/>
                  </a:lnTo>
                  <a:lnTo>
                    <a:pt x="32" y="24"/>
                  </a:lnTo>
                  <a:lnTo>
                    <a:pt x="30" y="15"/>
                  </a:lnTo>
                  <a:lnTo>
                    <a:pt x="25" y="9"/>
                  </a:lnTo>
                  <a:lnTo>
                    <a:pt x="19" y="0"/>
                  </a:lnTo>
                  <a:lnTo>
                    <a:pt x="13" y="8"/>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034" name="Freeform 238"/>
            <p:cNvSpPr>
              <a:spLocks/>
            </p:cNvSpPr>
            <p:nvPr/>
          </p:nvSpPr>
          <p:spPr bwMode="auto">
            <a:xfrm>
              <a:off x="3022" y="2089"/>
              <a:ext cx="91" cy="60"/>
            </a:xfrm>
            <a:custGeom>
              <a:avLst/>
              <a:gdLst>
                <a:gd name="T0" fmla="*/ 0 w 206"/>
                <a:gd name="T1" fmla="*/ 0 h 121"/>
                <a:gd name="T2" fmla="*/ 0 w 206"/>
                <a:gd name="T3" fmla="*/ 0 h 121"/>
                <a:gd name="T4" fmla="*/ 0 w 206"/>
                <a:gd name="T5" fmla="*/ 0 h 121"/>
                <a:gd name="T6" fmla="*/ 0 w 206"/>
                <a:gd name="T7" fmla="*/ 0 h 121"/>
                <a:gd name="T8" fmla="*/ 0 w 206"/>
                <a:gd name="T9" fmla="*/ 0 h 121"/>
                <a:gd name="T10" fmla="*/ 0 w 206"/>
                <a:gd name="T11" fmla="*/ 0 h 121"/>
                <a:gd name="T12" fmla="*/ 0 w 206"/>
                <a:gd name="T13" fmla="*/ 0 h 121"/>
                <a:gd name="T14" fmla="*/ 0 w 206"/>
                <a:gd name="T15" fmla="*/ 0 h 121"/>
                <a:gd name="T16" fmla="*/ 0 w 206"/>
                <a:gd name="T17" fmla="*/ 0 h 121"/>
                <a:gd name="T18" fmla="*/ 0 w 206"/>
                <a:gd name="T19" fmla="*/ 0 h 121"/>
                <a:gd name="T20" fmla="*/ 0 w 206"/>
                <a:gd name="T21" fmla="*/ 0 h 121"/>
                <a:gd name="T22" fmla="*/ 0 w 206"/>
                <a:gd name="T23" fmla="*/ 0 h 121"/>
                <a:gd name="T24" fmla="*/ 0 w 206"/>
                <a:gd name="T25" fmla="*/ 0 h 121"/>
                <a:gd name="T26" fmla="*/ 0 w 206"/>
                <a:gd name="T27" fmla="*/ 0 h 121"/>
                <a:gd name="T28" fmla="*/ 0 w 206"/>
                <a:gd name="T29" fmla="*/ 0 h 121"/>
                <a:gd name="T30" fmla="*/ 0 w 206"/>
                <a:gd name="T31" fmla="*/ 0 h 121"/>
                <a:gd name="T32" fmla="*/ 0 w 206"/>
                <a:gd name="T33" fmla="*/ 0 h 121"/>
                <a:gd name="T34" fmla="*/ 0 w 206"/>
                <a:gd name="T35" fmla="*/ 0 h 121"/>
                <a:gd name="T36" fmla="*/ 0 w 206"/>
                <a:gd name="T37" fmla="*/ 0 h 121"/>
                <a:gd name="T38" fmla="*/ 0 w 206"/>
                <a:gd name="T39" fmla="*/ 0 h 121"/>
                <a:gd name="T40" fmla="*/ 0 w 206"/>
                <a:gd name="T41" fmla="*/ 0 h 121"/>
                <a:gd name="T42" fmla="*/ 0 w 206"/>
                <a:gd name="T43" fmla="*/ 0 h 121"/>
                <a:gd name="T44" fmla="*/ 0 w 206"/>
                <a:gd name="T45" fmla="*/ 0 h 121"/>
                <a:gd name="T46" fmla="*/ 0 w 206"/>
                <a:gd name="T47" fmla="*/ 0 h 121"/>
                <a:gd name="T48" fmla="*/ 0 w 206"/>
                <a:gd name="T49" fmla="*/ 0 h 121"/>
                <a:gd name="T50" fmla="*/ 0 w 206"/>
                <a:gd name="T51" fmla="*/ 0 h 121"/>
                <a:gd name="T52" fmla="*/ 0 w 206"/>
                <a:gd name="T53" fmla="*/ 0 h 121"/>
                <a:gd name="T54" fmla="*/ 0 w 206"/>
                <a:gd name="T55" fmla="*/ 0 h 121"/>
                <a:gd name="T56" fmla="*/ 0 w 206"/>
                <a:gd name="T57" fmla="*/ 0 h 121"/>
                <a:gd name="T58" fmla="*/ 0 w 206"/>
                <a:gd name="T59" fmla="*/ 0 h 121"/>
                <a:gd name="T60" fmla="*/ 0 w 206"/>
                <a:gd name="T61" fmla="*/ 0 h 121"/>
                <a:gd name="T62" fmla="*/ 0 w 206"/>
                <a:gd name="T63" fmla="*/ 0 h 121"/>
                <a:gd name="T64" fmla="*/ 0 w 206"/>
                <a:gd name="T65" fmla="*/ 0 h 121"/>
                <a:gd name="T66" fmla="*/ 0 w 206"/>
                <a:gd name="T67" fmla="*/ 0 h 121"/>
                <a:gd name="T68" fmla="*/ 0 w 206"/>
                <a:gd name="T69" fmla="*/ 0 h 121"/>
                <a:gd name="T70" fmla="*/ 0 w 206"/>
                <a:gd name="T71" fmla="*/ 0 h 121"/>
                <a:gd name="T72" fmla="*/ 0 w 206"/>
                <a:gd name="T73" fmla="*/ 0 h 121"/>
                <a:gd name="T74" fmla="*/ 0 w 206"/>
                <a:gd name="T75" fmla="*/ 0 h 121"/>
                <a:gd name="T76" fmla="*/ 0 w 206"/>
                <a:gd name="T77" fmla="*/ 0 h 121"/>
                <a:gd name="T78" fmla="*/ 0 w 206"/>
                <a:gd name="T79" fmla="*/ 0 h 121"/>
                <a:gd name="T80" fmla="*/ 0 w 206"/>
                <a:gd name="T81" fmla="*/ 0 h 121"/>
                <a:gd name="T82" fmla="*/ 0 w 206"/>
                <a:gd name="T83" fmla="*/ 0 h 121"/>
                <a:gd name="T84" fmla="*/ 0 w 206"/>
                <a:gd name="T85" fmla="*/ 0 h 121"/>
                <a:gd name="T86" fmla="*/ 0 w 206"/>
                <a:gd name="T87" fmla="*/ 0 h 121"/>
                <a:gd name="T88" fmla="*/ 0 w 206"/>
                <a:gd name="T89" fmla="*/ 0 h 121"/>
                <a:gd name="T90" fmla="*/ 0 w 206"/>
                <a:gd name="T91" fmla="*/ 0 h 121"/>
                <a:gd name="T92" fmla="*/ 0 w 206"/>
                <a:gd name="T93" fmla="*/ 0 h 121"/>
                <a:gd name="T94" fmla="*/ 0 w 206"/>
                <a:gd name="T95" fmla="*/ 0 h 121"/>
                <a:gd name="T96" fmla="*/ 0 w 206"/>
                <a:gd name="T97" fmla="*/ 0 h 121"/>
                <a:gd name="T98" fmla="*/ 0 w 206"/>
                <a:gd name="T99" fmla="*/ 0 h 121"/>
                <a:gd name="T100" fmla="*/ 0 w 206"/>
                <a:gd name="T101" fmla="*/ 0 h 121"/>
                <a:gd name="T102" fmla="*/ 0 w 206"/>
                <a:gd name="T103" fmla="*/ 0 h 121"/>
                <a:gd name="T104" fmla="*/ 0 w 206"/>
                <a:gd name="T105" fmla="*/ 0 h 121"/>
                <a:gd name="T106" fmla="*/ 0 w 206"/>
                <a:gd name="T107" fmla="*/ 0 h 121"/>
                <a:gd name="T108" fmla="*/ 0 w 206"/>
                <a:gd name="T109" fmla="*/ 0 h 121"/>
                <a:gd name="T110" fmla="*/ 0 w 206"/>
                <a:gd name="T111" fmla="*/ 0 h 121"/>
                <a:gd name="T112" fmla="*/ 0 w 206"/>
                <a:gd name="T113" fmla="*/ 0 h 121"/>
                <a:gd name="T114" fmla="*/ 0 w 206"/>
                <a:gd name="T115" fmla="*/ 0 h 121"/>
                <a:gd name="T116" fmla="*/ 0 w 206"/>
                <a:gd name="T117" fmla="*/ 0 h 121"/>
                <a:gd name="T118" fmla="*/ 0 w 206"/>
                <a:gd name="T119" fmla="*/ 0 h 121"/>
                <a:gd name="T120" fmla="*/ 0 w 206"/>
                <a:gd name="T121" fmla="*/ 0 h 121"/>
                <a:gd name="T122" fmla="*/ 0 w 206"/>
                <a:gd name="T123" fmla="*/ 0 h 121"/>
                <a:gd name="T124" fmla="*/ 0 w 206"/>
                <a:gd name="T125" fmla="*/ 0 h 12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06"/>
                <a:gd name="T190" fmla="*/ 0 h 121"/>
                <a:gd name="T191" fmla="*/ 206 w 206"/>
                <a:gd name="T192" fmla="*/ 121 h 12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06" h="121">
                  <a:moveTo>
                    <a:pt x="74" y="121"/>
                  </a:moveTo>
                  <a:lnTo>
                    <a:pt x="71" y="116"/>
                  </a:lnTo>
                  <a:lnTo>
                    <a:pt x="68" y="114"/>
                  </a:lnTo>
                  <a:lnTo>
                    <a:pt x="66" y="114"/>
                  </a:lnTo>
                  <a:lnTo>
                    <a:pt x="64" y="114"/>
                  </a:lnTo>
                  <a:lnTo>
                    <a:pt x="56" y="113"/>
                  </a:lnTo>
                  <a:lnTo>
                    <a:pt x="45" y="113"/>
                  </a:lnTo>
                  <a:lnTo>
                    <a:pt x="36" y="113"/>
                  </a:lnTo>
                  <a:lnTo>
                    <a:pt x="32" y="113"/>
                  </a:lnTo>
                  <a:lnTo>
                    <a:pt x="30" y="117"/>
                  </a:lnTo>
                  <a:lnTo>
                    <a:pt x="28" y="120"/>
                  </a:lnTo>
                  <a:lnTo>
                    <a:pt x="24" y="121"/>
                  </a:lnTo>
                  <a:lnTo>
                    <a:pt x="23" y="121"/>
                  </a:lnTo>
                  <a:lnTo>
                    <a:pt x="23" y="116"/>
                  </a:lnTo>
                  <a:lnTo>
                    <a:pt x="20" y="114"/>
                  </a:lnTo>
                  <a:lnTo>
                    <a:pt x="16" y="115"/>
                  </a:lnTo>
                  <a:lnTo>
                    <a:pt x="15" y="115"/>
                  </a:lnTo>
                  <a:lnTo>
                    <a:pt x="17" y="107"/>
                  </a:lnTo>
                  <a:lnTo>
                    <a:pt x="0" y="80"/>
                  </a:lnTo>
                  <a:lnTo>
                    <a:pt x="20" y="77"/>
                  </a:lnTo>
                  <a:lnTo>
                    <a:pt x="44" y="63"/>
                  </a:lnTo>
                  <a:lnTo>
                    <a:pt x="56" y="68"/>
                  </a:lnTo>
                  <a:lnTo>
                    <a:pt x="62" y="61"/>
                  </a:lnTo>
                  <a:lnTo>
                    <a:pt x="60" y="53"/>
                  </a:lnTo>
                  <a:lnTo>
                    <a:pt x="60" y="34"/>
                  </a:lnTo>
                  <a:lnTo>
                    <a:pt x="75" y="28"/>
                  </a:lnTo>
                  <a:lnTo>
                    <a:pt x="86" y="22"/>
                  </a:lnTo>
                  <a:lnTo>
                    <a:pt x="94" y="16"/>
                  </a:lnTo>
                  <a:lnTo>
                    <a:pt x="100" y="11"/>
                  </a:lnTo>
                  <a:lnTo>
                    <a:pt x="105" y="6"/>
                  </a:lnTo>
                  <a:lnTo>
                    <a:pt x="107" y="4"/>
                  </a:lnTo>
                  <a:lnTo>
                    <a:pt x="108" y="1"/>
                  </a:lnTo>
                  <a:lnTo>
                    <a:pt x="108" y="0"/>
                  </a:lnTo>
                  <a:lnTo>
                    <a:pt x="109" y="0"/>
                  </a:lnTo>
                  <a:lnTo>
                    <a:pt x="111" y="3"/>
                  </a:lnTo>
                  <a:lnTo>
                    <a:pt x="114" y="5"/>
                  </a:lnTo>
                  <a:lnTo>
                    <a:pt x="116" y="9"/>
                  </a:lnTo>
                  <a:lnTo>
                    <a:pt x="121" y="11"/>
                  </a:lnTo>
                  <a:lnTo>
                    <a:pt x="130" y="12"/>
                  </a:lnTo>
                  <a:lnTo>
                    <a:pt x="139" y="11"/>
                  </a:lnTo>
                  <a:lnTo>
                    <a:pt x="146" y="4"/>
                  </a:lnTo>
                  <a:lnTo>
                    <a:pt x="162" y="4"/>
                  </a:lnTo>
                  <a:lnTo>
                    <a:pt x="161" y="5"/>
                  </a:lnTo>
                  <a:lnTo>
                    <a:pt x="161" y="8"/>
                  </a:lnTo>
                  <a:lnTo>
                    <a:pt x="162" y="12"/>
                  </a:lnTo>
                  <a:lnTo>
                    <a:pt x="166" y="15"/>
                  </a:lnTo>
                  <a:lnTo>
                    <a:pt x="174" y="17"/>
                  </a:lnTo>
                  <a:lnTo>
                    <a:pt x="184" y="19"/>
                  </a:lnTo>
                  <a:lnTo>
                    <a:pt x="192" y="20"/>
                  </a:lnTo>
                  <a:lnTo>
                    <a:pt x="195" y="20"/>
                  </a:lnTo>
                  <a:lnTo>
                    <a:pt x="206" y="36"/>
                  </a:lnTo>
                  <a:lnTo>
                    <a:pt x="202" y="38"/>
                  </a:lnTo>
                  <a:lnTo>
                    <a:pt x="197" y="43"/>
                  </a:lnTo>
                  <a:lnTo>
                    <a:pt x="193" y="53"/>
                  </a:lnTo>
                  <a:lnTo>
                    <a:pt x="194" y="67"/>
                  </a:lnTo>
                  <a:lnTo>
                    <a:pt x="192" y="69"/>
                  </a:lnTo>
                  <a:lnTo>
                    <a:pt x="187" y="75"/>
                  </a:lnTo>
                  <a:lnTo>
                    <a:pt x="184" y="82"/>
                  </a:lnTo>
                  <a:lnTo>
                    <a:pt x="184" y="90"/>
                  </a:lnTo>
                  <a:lnTo>
                    <a:pt x="138" y="96"/>
                  </a:lnTo>
                  <a:lnTo>
                    <a:pt x="90" y="114"/>
                  </a:lnTo>
                  <a:lnTo>
                    <a:pt x="82" y="117"/>
                  </a:lnTo>
                  <a:lnTo>
                    <a:pt x="74" y="12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035" name="Freeform 239"/>
            <p:cNvSpPr>
              <a:spLocks/>
            </p:cNvSpPr>
            <p:nvPr/>
          </p:nvSpPr>
          <p:spPr bwMode="auto">
            <a:xfrm>
              <a:off x="3022" y="2089"/>
              <a:ext cx="91" cy="60"/>
            </a:xfrm>
            <a:custGeom>
              <a:avLst/>
              <a:gdLst>
                <a:gd name="T0" fmla="*/ 0 w 206"/>
                <a:gd name="T1" fmla="*/ 0 h 121"/>
                <a:gd name="T2" fmla="*/ 0 w 206"/>
                <a:gd name="T3" fmla="*/ 0 h 121"/>
                <a:gd name="T4" fmla="*/ 0 w 206"/>
                <a:gd name="T5" fmla="*/ 0 h 121"/>
                <a:gd name="T6" fmla="*/ 0 w 206"/>
                <a:gd name="T7" fmla="*/ 0 h 121"/>
                <a:gd name="T8" fmla="*/ 0 w 206"/>
                <a:gd name="T9" fmla="*/ 0 h 121"/>
                <a:gd name="T10" fmla="*/ 0 w 206"/>
                <a:gd name="T11" fmla="*/ 0 h 121"/>
                <a:gd name="T12" fmla="*/ 0 w 206"/>
                <a:gd name="T13" fmla="*/ 0 h 121"/>
                <a:gd name="T14" fmla="*/ 0 w 206"/>
                <a:gd name="T15" fmla="*/ 0 h 121"/>
                <a:gd name="T16" fmla="*/ 0 w 206"/>
                <a:gd name="T17" fmla="*/ 0 h 121"/>
                <a:gd name="T18" fmla="*/ 0 w 206"/>
                <a:gd name="T19" fmla="*/ 0 h 121"/>
                <a:gd name="T20" fmla="*/ 0 w 206"/>
                <a:gd name="T21" fmla="*/ 0 h 121"/>
                <a:gd name="T22" fmla="*/ 0 w 206"/>
                <a:gd name="T23" fmla="*/ 0 h 121"/>
                <a:gd name="T24" fmla="*/ 0 w 206"/>
                <a:gd name="T25" fmla="*/ 0 h 121"/>
                <a:gd name="T26" fmla="*/ 0 w 206"/>
                <a:gd name="T27" fmla="*/ 0 h 121"/>
                <a:gd name="T28" fmla="*/ 0 w 206"/>
                <a:gd name="T29" fmla="*/ 0 h 121"/>
                <a:gd name="T30" fmla="*/ 0 w 206"/>
                <a:gd name="T31" fmla="*/ 0 h 121"/>
                <a:gd name="T32" fmla="*/ 0 w 206"/>
                <a:gd name="T33" fmla="*/ 0 h 121"/>
                <a:gd name="T34" fmla="*/ 0 w 206"/>
                <a:gd name="T35" fmla="*/ 0 h 121"/>
                <a:gd name="T36" fmla="*/ 0 w 206"/>
                <a:gd name="T37" fmla="*/ 0 h 121"/>
                <a:gd name="T38" fmla="*/ 0 w 206"/>
                <a:gd name="T39" fmla="*/ 0 h 121"/>
                <a:gd name="T40" fmla="*/ 0 w 206"/>
                <a:gd name="T41" fmla="*/ 0 h 121"/>
                <a:gd name="T42" fmla="*/ 0 w 206"/>
                <a:gd name="T43" fmla="*/ 0 h 121"/>
                <a:gd name="T44" fmla="*/ 0 w 206"/>
                <a:gd name="T45" fmla="*/ 0 h 121"/>
                <a:gd name="T46" fmla="*/ 0 w 206"/>
                <a:gd name="T47" fmla="*/ 0 h 121"/>
                <a:gd name="T48" fmla="*/ 0 w 206"/>
                <a:gd name="T49" fmla="*/ 0 h 121"/>
                <a:gd name="T50" fmla="*/ 0 w 206"/>
                <a:gd name="T51" fmla="*/ 0 h 121"/>
                <a:gd name="T52" fmla="*/ 0 w 206"/>
                <a:gd name="T53" fmla="*/ 0 h 121"/>
                <a:gd name="T54" fmla="*/ 0 w 206"/>
                <a:gd name="T55" fmla="*/ 0 h 121"/>
                <a:gd name="T56" fmla="*/ 0 w 206"/>
                <a:gd name="T57" fmla="*/ 0 h 121"/>
                <a:gd name="T58" fmla="*/ 0 w 206"/>
                <a:gd name="T59" fmla="*/ 0 h 121"/>
                <a:gd name="T60" fmla="*/ 0 w 206"/>
                <a:gd name="T61" fmla="*/ 0 h 121"/>
                <a:gd name="T62" fmla="*/ 0 w 206"/>
                <a:gd name="T63" fmla="*/ 0 h 121"/>
                <a:gd name="T64" fmla="*/ 0 w 206"/>
                <a:gd name="T65" fmla="*/ 0 h 121"/>
                <a:gd name="T66" fmla="*/ 0 w 206"/>
                <a:gd name="T67" fmla="*/ 0 h 121"/>
                <a:gd name="T68" fmla="*/ 0 w 206"/>
                <a:gd name="T69" fmla="*/ 0 h 121"/>
                <a:gd name="T70" fmla="*/ 0 w 206"/>
                <a:gd name="T71" fmla="*/ 0 h 121"/>
                <a:gd name="T72" fmla="*/ 0 w 206"/>
                <a:gd name="T73" fmla="*/ 0 h 12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6"/>
                <a:gd name="T112" fmla="*/ 0 h 121"/>
                <a:gd name="T113" fmla="*/ 206 w 206"/>
                <a:gd name="T114" fmla="*/ 121 h 12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6" h="121">
                  <a:moveTo>
                    <a:pt x="74" y="121"/>
                  </a:moveTo>
                  <a:lnTo>
                    <a:pt x="74" y="121"/>
                  </a:lnTo>
                  <a:lnTo>
                    <a:pt x="71" y="116"/>
                  </a:lnTo>
                  <a:lnTo>
                    <a:pt x="68" y="114"/>
                  </a:lnTo>
                  <a:lnTo>
                    <a:pt x="66" y="114"/>
                  </a:lnTo>
                  <a:lnTo>
                    <a:pt x="64" y="114"/>
                  </a:lnTo>
                  <a:lnTo>
                    <a:pt x="56" y="113"/>
                  </a:lnTo>
                  <a:lnTo>
                    <a:pt x="45" y="113"/>
                  </a:lnTo>
                  <a:lnTo>
                    <a:pt x="36" y="113"/>
                  </a:lnTo>
                  <a:lnTo>
                    <a:pt x="32" y="113"/>
                  </a:lnTo>
                  <a:lnTo>
                    <a:pt x="30" y="117"/>
                  </a:lnTo>
                  <a:lnTo>
                    <a:pt x="28" y="120"/>
                  </a:lnTo>
                  <a:lnTo>
                    <a:pt x="24" y="121"/>
                  </a:lnTo>
                  <a:lnTo>
                    <a:pt x="23" y="121"/>
                  </a:lnTo>
                  <a:lnTo>
                    <a:pt x="23" y="116"/>
                  </a:lnTo>
                  <a:lnTo>
                    <a:pt x="20" y="114"/>
                  </a:lnTo>
                  <a:lnTo>
                    <a:pt x="16" y="115"/>
                  </a:lnTo>
                  <a:lnTo>
                    <a:pt x="15" y="115"/>
                  </a:lnTo>
                  <a:lnTo>
                    <a:pt x="17" y="107"/>
                  </a:lnTo>
                  <a:lnTo>
                    <a:pt x="0" y="80"/>
                  </a:lnTo>
                  <a:lnTo>
                    <a:pt x="20" y="77"/>
                  </a:lnTo>
                  <a:lnTo>
                    <a:pt x="44" y="63"/>
                  </a:lnTo>
                  <a:lnTo>
                    <a:pt x="56" y="68"/>
                  </a:lnTo>
                  <a:lnTo>
                    <a:pt x="62" y="61"/>
                  </a:lnTo>
                  <a:lnTo>
                    <a:pt x="60" y="53"/>
                  </a:lnTo>
                  <a:lnTo>
                    <a:pt x="60" y="34"/>
                  </a:lnTo>
                  <a:lnTo>
                    <a:pt x="75" y="28"/>
                  </a:lnTo>
                  <a:lnTo>
                    <a:pt x="86" y="22"/>
                  </a:lnTo>
                  <a:lnTo>
                    <a:pt x="94" y="16"/>
                  </a:lnTo>
                  <a:lnTo>
                    <a:pt x="100" y="11"/>
                  </a:lnTo>
                  <a:lnTo>
                    <a:pt x="105" y="6"/>
                  </a:lnTo>
                  <a:lnTo>
                    <a:pt x="107" y="4"/>
                  </a:lnTo>
                  <a:lnTo>
                    <a:pt x="108" y="1"/>
                  </a:lnTo>
                  <a:lnTo>
                    <a:pt x="108" y="0"/>
                  </a:lnTo>
                  <a:lnTo>
                    <a:pt x="109" y="0"/>
                  </a:lnTo>
                  <a:lnTo>
                    <a:pt x="111" y="3"/>
                  </a:lnTo>
                  <a:lnTo>
                    <a:pt x="114" y="5"/>
                  </a:lnTo>
                  <a:lnTo>
                    <a:pt x="116" y="9"/>
                  </a:lnTo>
                  <a:lnTo>
                    <a:pt x="121" y="11"/>
                  </a:lnTo>
                  <a:lnTo>
                    <a:pt x="130" y="12"/>
                  </a:lnTo>
                  <a:lnTo>
                    <a:pt x="139" y="11"/>
                  </a:lnTo>
                  <a:lnTo>
                    <a:pt x="146" y="4"/>
                  </a:lnTo>
                  <a:lnTo>
                    <a:pt x="162" y="4"/>
                  </a:lnTo>
                  <a:lnTo>
                    <a:pt x="161" y="5"/>
                  </a:lnTo>
                  <a:lnTo>
                    <a:pt x="161" y="8"/>
                  </a:lnTo>
                  <a:lnTo>
                    <a:pt x="162" y="12"/>
                  </a:lnTo>
                  <a:lnTo>
                    <a:pt x="166" y="15"/>
                  </a:lnTo>
                  <a:lnTo>
                    <a:pt x="174" y="17"/>
                  </a:lnTo>
                  <a:lnTo>
                    <a:pt x="184" y="19"/>
                  </a:lnTo>
                  <a:lnTo>
                    <a:pt x="192" y="20"/>
                  </a:lnTo>
                  <a:lnTo>
                    <a:pt x="195" y="20"/>
                  </a:lnTo>
                  <a:lnTo>
                    <a:pt x="206" y="36"/>
                  </a:lnTo>
                  <a:lnTo>
                    <a:pt x="202" y="38"/>
                  </a:lnTo>
                  <a:lnTo>
                    <a:pt x="197" y="43"/>
                  </a:lnTo>
                  <a:lnTo>
                    <a:pt x="193" y="53"/>
                  </a:lnTo>
                  <a:lnTo>
                    <a:pt x="194" y="67"/>
                  </a:lnTo>
                  <a:lnTo>
                    <a:pt x="192" y="69"/>
                  </a:lnTo>
                  <a:lnTo>
                    <a:pt x="187" y="75"/>
                  </a:lnTo>
                  <a:lnTo>
                    <a:pt x="184" y="82"/>
                  </a:lnTo>
                  <a:lnTo>
                    <a:pt x="184" y="90"/>
                  </a:lnTo>
                  <a:lnTo>
                    <a:pt x="138" y="96"/>
                  </a:lnTo>
                  <a:lnTo>
                    <a:pt x="90" y="114"/>
                  </a:lnTo>
                  <a:lnTo>
                    <a:pt x="82" y="117"/>
                  </a:lnTo>
                  <a:lnTo>
                    <a:pt x="74" y="121"/>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036" name="Freeform 240"/>
            <p:cNvSpPr>
              <a:spLocks/>
            </p:cNvSpPr>
            <p:nvPr/>
          </p:nvSpPr>
          <p:spPr bwMode="auto">
            <a:xfrm>
              <a:off x="2984" y="2129"/>
              <a:ext cx="47" cy="41"/>
            </a:xfrm>
            <a:custGeom>
              <a:avLst/>
              <a:gdLst>
                <a:gd name="T0" fmla="*/ 0 w 107"/>
                <a:gd name="T1" fmla="*/ 1 h 81"/>
                <a:gd name="T2" fmla="*/ 0 w 107"/>
                <a:gd name="T3" fmla="*/ 1 h 81"/>
                <a:gd name="T4" fmla="*/ 0 w 107"/>
                <a:gd name="T5" fmla="*/ 1 h 81"/>
                <a:gd name="T6" fmla="*/ 0 w 107"/>
                <a:gd name="T7" fmla="*/ 1 h 81"/>
                <a:gd name="T8" fmla="*/ 0 w 107"/>
                <a:gd name="T9" fmla="*/ 1 h 81"/>
                <a:gd name="T10" fmla="*/ 0 w 107"/>
                <a:gd name="T11" fmla="*/ 1 h 81"/>
                <a:gd name="T12" fmla="*/ 0 w 107"/>
                <a:gd name="T13" fmla="*/ 1 h 81"/>
                <a:gd name="T14" fmla="*/ 0 w 107"/>
                <a:gd name="T15" fmla="*/ 1 h 81"/>
                <a:gd name="T16" fmla="*/ 0 w 107"/>
                <a:gd name="T17" fmla="*/ 1 h 81"/>
                <a:gd name="T18" fmla="*/ 0 w 107"/>
                <a:gd name="T19" fmla="*/ 1 h 81"/>
                <a:gd name="T20" fmla="*/ 0 w 107"/>
                <a:gd name="T21" fmla="*/ 1 h 81"/>
                <a:gd name="T22" fmla="*/ 0 w 107"/>
                <a:gd name="T23" fmla="*/ 1 h 81"/>
                <a:gd name="T24" fmla="*/ 0 w 107"/>
                <a:gd name="T25" fmla="*/ 1 h 81"/>
                <a:gd name="T26" fmla="*/ 0 w 107"/>
                <a:gd name="T27" fmla="*/ 1 h 81"/>
                <a:gd name="T28" fmla="*/ 0 w 107"/>
                <a:gd name="T29" fmla="*/ 1 h 81"/>
                <a:gd name="T30" fmla="*/ 0 w 107"/>
                <a:gd name="T31" fmla="*/ 1 h 81"/>
                <a:gd name="T32" fmla="*/ 0 w 107"/>
                <a:gd name="T33" fmla="*/ 1 h 81"/>
                <a:gd name="T34" fmla="*/ 0 w 107"/>
                <a:gd name="T35" fmla="*/ 1 h 81"/>
                <a:gd name="T36" fmla="*/ 0 w 107"/>
                <a:gd name="T37" fmla="*/ 1 h 81"/>
                <a:gd name="T38" fmla="*/ 0 w 107"/>
                <a:gd name="T39" fmla="*/ 1 h 81"/>
                <a:gd name="T40" fmla="*/ 0 w 107"/>
                <a:gd name="T41" fmla="*/ 1 h 81"/>
                <a:gd name="T42" fmla="*/ 0 w 107"/>
                <a:gd name="T43" fmla="*/ 1 h 81"/>
                <a:gd name="T44" fmla="*/ 0 w 107"/>
                <a:gd name="T45" fmla="*/ 1 h 81"/>
                <a:gd name="T46" fmla="*/ 0 w 107"/>
                <a:gd name="T47" fmla="*/ 1 h 81"/>
                <a:gd name="T48" fmla="*/ 0 w 107"/>
                <a:gd name="T49" fmla="*/ 1 h 81"/>
                <a:gd name="T50" fmla="*/ 0 w 107"/>
                <a:gd name="T51" fmla="*/ 1 h 81"/>
                <a:gd name="T52" fmla="*/ 0 w 107"/>
                <a:gd name="T53" fmla="*/ 1 h 81"/>
                <a:gd name="T54" fmla="*/ 0 w 107"/>
                <a:gd name="T55" fmla="*/ 1 h 81"/>
                <a:gd name="T56" fmla="*/ 0 w 107"/>
                <a:gd name="T57" fmla="*/ 1 h 81"/>
                <a:gd name="T58" fmla="*/ 0 w 107"/>
                <a:gd name="T59" fmla="*/ 1 h 81"/>
                <a:gd name="T60" fmla="*/ 0 w 107"/>
                <a:gd name="T61" fmla="*/ 1 h 81"/>
                <a:gd name="T62" fmla="*/ 0 w 107"/>
                <a:gd name="T63" fmla="*/ 1 h 81"/>
                <a:gd name="T64" fmla="*/ 0 w 107"/>
                <a:gd name="T65" fmla="*/ 1 h 81"/>
                <a:gd name="T66" fmla="*/ 0 w 107"/>
                <a:gd name="T67" fmla="*/ 1 h 81"/>
                <a:gd name="T68" fmla="*/ 0 w 107"/>
                <a:gd name="T69" fmla="*/ 1 h 81"/>
                <a:gd name="T70" fmla="*/ 0 w 107"/>
                <a:gd name="T71" fmla="*/ 1 h 81"/>
                <a:gd name="T72" fmla="*/ 0 w 107"/>
                <a:gd name="T73" fmla="*/ 1 h 81"/>
                <a:gd name="T74" fmla="*/ 0 w 107"/>
                <a:gd name="T75" fmla="*/ 1 h 81"/>
                <a:gd name="T76" fmla="*/ 0 w 107"/>
                <a:gd name="T77" fmla="*/ 1 h 81"/>
                <a:gd name="T78" fmla="*/ 0 w 107"/>
                <a:gd name="T79" fmla="*/ 1 h 81"/>
                <a:gd name="T80" fmla="*/ 0 w 107"/>
                <a:gd name="T81" fmla="*/ 1 h 81"/>
                <a:gd name="T82" fmla="*/ 0 w 107"/>
                <a:gd name="T83" fmla="*/ 1 h 81"/>
                <a:gd name="T84" fmla="*/ 0 w 107"/>
                <a:gd name="T85" fmla="*/ 1 h 81"/>
                <a:gd name="T86" fmla="*/ 0 w 107"/>
                <a:gd name="T87" fmla="*/ 0 h 81"/>
                <a:gd name="T88" fmla="*/ 0 w 107"/>
                <a:gd name="T89" fmla="*/ 1 h 81"/>
                <a:gd name="T90" fmla="*/ 0 w 107"/>
                <a:gd name="T91" fmla="*/ 1 h 8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07"/>
                <a:gd name="T139" fmla="*/ 0 h 81"/>
                <a:gd name="T140" fmla="*/ 107 w 107"/>
                <a:gd name="T141" fmla="*/ 81 h 8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07" h="81">
                  <a:moveTo>
                    <a:pt x="59" y="11"/>
                  </a:moveTo>
                  <a:lnTo>
                    <a:pt x="38" y="14"/>
                  </a:lnTo>
                  <a:lnTo>
                    <a:pt x="13" y="32"/>
                  </a:lnTo>
                  <a:lnTo>
                    <a:pt x="0" y="57"/>
                  </a:lnTo>
                  <a:lnTo>
                    <a:pt x="2" y="55"/>
                  </a:lnTo>
                  <a:lnTo>
                    <a:pt x="7" y="52"/>
                  </a:lnTo>
                  <a:lnTo>
                    <a:pt x="12" y="55"/>
                  </a:lnTo>
                  <a:lnTo>
                    <a:pt x="13" y="65"/>
                  </a:lnTo>
                  <a:lnTo>
                    <a:pt x="10" y="79"/>
                  </a:lnTo>
                  <a:lnTo>
                    <a:pt x="15" y="79"/>
                  </a:lnTo>
                  <a:lnTo>
                    <a:pt x="25" y="79"/>
                  </a:lnTo>
                  <a:lnTo>
                    <a:pt x="36" y="80"/>
                  </a:lnTo>
                  <a:lnTo>
                    <a:pt x="43" y="81"/>
                  </a:lnTo>
                  <a:lnTo>
                    <a:pt x="64" y="64"/>
                  </a:lnTo>
                  <a:lnTo>
                    <a:pt x="60" y="57"/>
                  </a:lnTo>
                  <a:lnTo>
                    <a:pt x="69" y="55"/>
                  </a:lnTo>
                  <a:lnTo>
                    <a:pt x="69" y="56"/>
                  </a:lnTo>
                  <a:lnTo>
                    <a:pt x="69" y="59"/>
                  </a:lnTo>
                  <a:lnTo>
                    <a:pt x="70" y="63"/>
                  </a:lnTo>
                  <a:lnTo>
                    <a:pt x="75" y="64"/>
                  </a:lnTo>
                  <a:lnTo>
                    <a:pt x="78" y="63"/>
                  </a:lnTo>
                  <a:lnTo>
                    <a:pt x="84" y="62"/>
                  </a:lnTo>
                  <a:lnTo>
                    <a:pt x="91" y="58"/>
                  </a:lnTo>
                  <a:lnTo>
                    <a:pt x="93" y="52"/>
                  </a:lnTo>
                  <a:lnTo>
                    <a:pt x="100" y="48"/>
                  </a:lnTo>
                  <a:lnTo>
                    <a:pt x="99" y="49"/>
                  </a:lnTo>
                  <a:lnTo>
                    <a:pt x="99" y="52"/>
                  </a:lnTo>
                  <a:lnTo>
                    <a:pt x="100" y="56"/>
                  </a:lnTo>
                  <a:lnTo>
                    <a:pt x="104" y="57"/>
                  </a:lnTo>
                  <a:lnTo>
                    <a:pt x="107" y="56"/>
                  </a:lnTo>
                  <a:lnTo>
                    <a:pt x="107" y="51"/>
                  </a:lnTo>
                  <a:lnTo>
                    <a:pt x="106" y="50"/>
                  </a:lnTo>
                  <a:lnTo>
                    <a:pt x="104" y="45"/>
                  </a:lnTo>
                  <a:lnTo>
                    <a:pt x="104" y="42"/>
                  </a:lnTo>
                  <a:lnTo>
                    <a:pt x="107" y="41"/>
                  </a:lnTo>
                  <a:lnTo>
                    <a:pt x="107" y="40"/>
                  </a:lnTo>
                  <a:lnTo>
                    <a:pt x="107" y="36"/>
                  </a:lnTo>
                  <a:lnTo>
                    <a:pt x="104" y="34"/>
                  </a:lnTo>
                  <a:lnTo>
                    <a:pt x="99" y="35"/>
                  </a:lnTo>
                  <a:lnTo>
                    <a:pt x="99" y="33"/>
                  </a:lnTo>
                  <a:lnTo>
                    <a:pt x="101" y="27"/>
                  </a:lnTo>
                  <a:lnTo>
                    <a:pt x="84" y="0"/>
                  </a:lnTo>
                  <a:lnTo>
                    <a:pt x="73" y="5"/>
                  </a:lnTo>
                  <a:lnTo>
                    <a:pt x="59" y="1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037" name="Freeform 241"/>
            <p:cNvSpPr>
              <a:spLocks/>
            </p:cNvSpPr>
            <p:nvPr/>
          </p:nvSpPr>
          <p:spPr bwMode="auto">
            <a:xfrm>
              <a:off x="2984" y="2129"/>
              <a:ext cx="47" cy="41"/>
            </a:xfrm>
            <a:custGeom>
              <a:avLst/>
              <a:gdLst>
                <a:gd name="T0" fmla="*/ 0 w 107"/>
                <a:gd name="T1" fmla="*/ 1 h 81"/>
                <a:gd name="T2" fmla="*/ 0 w 107"/>
                <a:gd name="T3" fmla="*/ 1 h 81"/>
                <a:gd name="T4" fmla="*/ 0 w 107"/>
                <a:gd name="T5" fmla="*/ 1 h 81"/>
                <a:gd name="T6" fmla="*/ 0 w 107"/>
                <a:gd name="T7" fmla="*/ 1 h 81"/>
                <a:gd name="T8" fmla="*/ 0 w 107"/>
                <a:gd name="T9" fmla="*/ 1 h 81"/>
                <a:gd name="T10" fmla="*/ 0 w 107"/>
                <a:gd name="T11" fmla="*/ 1 h 81"/>
                <a:gd name="T12" fmla="*/ 0 w 107"/>
                <a:gd name="T13" fmla="*/ 1 h 81"/>
                <a:gd name="T14" fmla="*/ 0 w 107"/>
                <a:gd name="T15" fmla="*/ 1 h 81"/>
                <a:gd name="T16" fmla="*/ 0 w 107"/>
                <a:gd name="T17" fmla="*/ 1 h 81"/>
                <a:gd name="T18" fmla="*/ 0 w 107"/>
                <a:gd name="T19" fmla="*/ 1 h 81"/>
                <a:gd name="T20" fmla="*/ 0 w 107"/>
                <a:gd name="T21" fmla="*/ 1 h 81"/>
                <a:gd name="T22" fmla="*/ 0 w 107"/>
                <a:gd name="T23" fmla="*/ 1 h 81"/>
                <a:gd name="T24" fmla="*/ 0 w 107"/>
                <a:gd name="T25" fmla="*/ 1 h 81"/>
                <a:gd name="T26" fmla="*/ 0 w 107"/>
                <a:gd name="T27" fmla="*/ 1 h 81"/>
                <a:gd name="T28" fmla="*/ 0 w 107"/>
                <a:gd name="T29" fmla="*/ 1 h 81"/>
                <a:gd name="T30" fmla="*/ 0 w 107"/>
                <a:gd name="T31" fmla="*/ 1 h 81"/>
                <a:gd name="T32" fmla="*/ 0 w 107"/>
                <a:gd name="T33" fmla="*/ 1 h 81"/>
                <a:gd name="T34" fmla="*/ 0 w 107"/>
                <a:gd name="T35" fmla="*/ 1 h 81"/>
                <a:gd name="T36" fmla="*/ 0 w 107"/>
                <a:gd name="T37" fmla="*/ 1 h 81"/>
                <a:gd name="T38" fmla="*/ 0 w 107"/>
                <a:gd name="T39" fmla="*/ 1 h 81"/>
                <a:gd name="T40" fmla="*/ 0 w 107"/>
                <a:gd name="T41" fmla="*/ 1 h 81"/>
                <a:gd name="T42" fmla="*/ 0 w 107"/>
                <a:gd name="T43" fmla="*/ 1 h 81"/>
                <a:gd name="T44" fmla="*/ 0 w 107"/>
                <a:gd name="T45" fmla="*/ 1 h 81"/>
                <a:gd name="T46" fmla="*/ 0 w 107"/>
                <a:gd name="T47" fmla="*/ 1 h 81"/>
                <a:gd name="T48" fmla="*/ 0 w 107"/>
                <a:gd name="T49" fmla="*/ 1 h 81"/>
                <a:gd name="T50" fmla="*/ 0 w 107"/>
                <a:gd name="T51" fmla="*/ 1 h 81"/>
                <a:gd name="T52" fmla="*/ 0 w 107"/>
                <a:gd name="T53" fmla="*/ 1 h 81"/>
                <a:gd name="T54" fmla="*/ 0 w 107"/>
                <a:gd name="T55" fmla="*/ 1 h 81"/>
                <a:gd name="T56" fmla="*/ 0 w 107"/>
                <a:gd name="T57" fmla="*/ 1 h 81"/>
                <a:gd name="T58" fmla="*/ 0 w 107"/>
                <a:gd name="T59" fmla="*/ 1 h 81"/>
                <a:gd name="T60" fmla="*/ 0 w 107"/>
                <a:gd name="T61" fmla="*/ 1 h 81"/>
                <a:gd name="T62" fmla="*/ 0 w 107"/>
                <a:gd name="T63" fmla="*/ 1 h 81"/>
                <a:gd name="T64" fmla="*/ 0 w 107"/>
                <a:gd name="T65" fmla="*/ 1 h 81"/>
                <a:gd name="T66" fmla="*/ 0 w 107"/>
                <a:gd name="T67" fmla="*/ 1 h 81"/>
                <a:gd name="T68" fmla="*/ 0 w 107"/>
                <a:gd name="T69" fmla="*/ 1 h 81"/>
                <a:gd name="T70" fmla="*/ 0 w 107"/>
                <a:gd name="T71" fmla="*/ 1 h 81"/>
                <a:gd name="T72" fmla="*/ 0 w 107"/>
                <a:gd name="T73" fmla="*/ 1 h 81"/>
                <a:gd name="T74" fmla="*/ 0 w 107"/>
                <a:gd name="T75" fmla="*/ 1 h 81"/>
                <a:gd name="T76" fmla="*/ 0 w 107"/>
                <a:gd name="T77" fmla="*/ 1 h 81"/>
                <a:gd name="T78" fmla="*/ 0 w 107"/>
                <a:gd name="T79" fmla="*/ 1 h 81"/>
                <a:gd name="T80" fmla="*/ 0 w 107"/>
                <a:gd name="T81" fmla="*/ 1 h 81"/>
                <a:gd name="T82" fmla="*/ 0 w 107"/>
                <a:gd name="T83" fmla="*/ 1 h 81"/>
                <a:gd name="T84" fmla="*/ 0 w 107"/>
                <a:gd name="T85" fmla="*/ 1 h 81"/>
                <a:gd name="T86" fmla="*/ 0 w 107"/>
                <a:gd name="T87" fmla="*/ 1 h 81"/>
                <a:gd name="T88" fmla="*/ 0 w 107"/>
                <a:gd name="T89" fmla="*/ 1 h 81"/>
                <a:gd name="T90" fmla="*/ 0 w 107"/>
                <a:gd name="T91" fmla="*/ 1 h 81"/>
                <a:gd name="T92" fmla="*/ 0 w 107"/>
                <a:gd name="T93" fmla="*/ 1 h 81"/>
                <a:gd name="T94" fmla="*/ 0 w 107"/>
                <a:gd name="T95" fmla="*/ 1 h 81"/>
                <a:gd name="T96" fmla="*/ 0 w 107"/>
                <a:gd name="T97" fmla="*/ 1 h 81"/>
                <a:gd name="T98" fmla="*/ 0 w 107"/>
                <a:gd name="T99" fmla="*/ 1 h 81"/>
                <a:gd name="T100" fmla="*/ 0 w 107"/>
                <a:gd name="T101" fmla="*/ 1 h 81"/>
                <a:gd name="T102" fmla="*/ 0 w 107"/>
                <a:gd name="T103" fmla="*/ 0 h 81"/>
                <a:gd name="T104" fmla="*/ 0 w 107"/>
                <a:gd name="T105" fmla="*/ 1 h 81"/>
                <a:gd name="T106" fmla="*/ 0 w 107"/>
                <a:gd name="T107" fmla="*/ 1 h 8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07"/>
                <a:gd name="T163" fmla="*/ 0 h 81"/>
                <a:gd name="T164" fmla="*/ 107 w 107"/>
                <a:gd name="T165" fmla="*/ 81 h 8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07" h="81">
                  <a:moveTo>
                    <a:pt x="59" y="11"/>
                  </a:moveTo>
                  <a:lnTo>
                    <a:pt x="38" y="14"/>
                  </a:lnTo>
                  <a:lnTo>
                    <a:pt x="13" y="32"/>
                  </a:lnTo>
                  <a:lnTo>
                    <a:pt x="0" y="57"/>
                  </a:lnTo>
                  <a:lnTo>
                    <a:pt x="2" y="55"/>
                  </a:lnTo>
                  <a:lnTo>
                    <a:pt x="7" y="52"/>
                  </a:lnTo>
                  <a:lnTo>
                    <a:pt x="12" y="55"/>
                  </a:lnTo>
                  <a:lnTo>
                    <a:pt x="13" y="65"/>
                  </a:lnTo>
                  <a:lnTo>
                    <a:pt x="10" y="79"/>
                  </a:lnTo>
                  <a:lnTo>
                    <a:pt x="15" y="79"/>
                  </a:lnTo>
                  <a:lnTo>
                    <a:pt x="25" y="79"/>
                  </a:lnTo>
                  <a:lnTo>
                    <a:pt x="36" y="80"/>
                  </a:lnTo>
                  <a:lnTo>
                    <a:pt x="43" y="81"/>
                  </a:lnTo>
                  <a:lnTo>
                    <a:pt x="64" y="64"/>
                  </a:lnTo>
                  <a:lnTo>
                    <a:pt x="60" y="57"/>
                  </a:lnTo>
                  <a:lnTo>
                    <a:pt x="69" y="55"/>
                  </a:lnTo>
                  <a:lnTo>
                    <a:pt x="69" y="56"/>
                  </a:lnTo>
                  <a:lnTo>
                    <a:pt x="69" y="59"/>
                  </a:lnTo>
                  <a:lnTo>
                    <a:pt x="70" y="63"/>
                  </a:lnTo>
                  <a:lnTo>
                    <a:pt x="75" y="64"/>
                  </a:lnTo>
                  <a:lnTo>
                    <a:pt x="78" y="63"/>
                  </a:lnTo>
                  <a:lnTo>
                    <a:pt x="84" y="62"/>
                  </a:lnTo>
                  <a:lnTo>
                    <a:pt x="91" y="58"/>
                  </a:lnTo>
                  <a:lnTo>
                    <a:pt x="93" y="52"/>
                  </a:lnTo>
                  <a:lnTo>
                    <a:pt x="100" y="48"/>
                  </a:lnTo>
                  <a:lnTo>
                    <a:pt x="99" y="49"/>
                  </a:lnTo>
                  <a:lnTo>
                    <a:pt x="99" y="52"/>
                  </a:lnTo>
                  <a:lnTo>
                    <a:pt x="100" y="56"/>
                  </a:lnTo>
                  <a:lnTo>
                    <a:pt x="104" y="57"/>
                  </a:lnTo>
                  <a:lnTo>
                    <a:pt x="107" y="56"/>
                  </a:lnTo>
                  <a:lnTo>
                    <a:pt x="107" y="51"/>
                  </a:lnTo>
                  <a:lnTo>
                    <a:pt x="106" y="50"/>
                  </a:lnTo>
                  <a:lnTo>
                    <a:pt x="104" y="45"/>
                  </a:lnTo>
                  <a:lnTo>
                    <a:pt x="104" y="42"/>
                  </a:lnTo>
                  <a:lnTo>
                    <a:pt x="107" y="41"/>
                  </a:lnTo>
                  <a:lnTo>
                    <a:pt x="107" y="40"/>
                  </a:lnTo>
                  <a:lnTo>
                    <a:pt x="107" y="36"/>
                  </a:lnTo>
                  <a:lnTo>
                    <a:pt x="104" y="34"/>
                  </a:lnTo>
                  <a:lnTo>
                    <a:pt x="99" y="35"/>
                  </a:lnTo>
                  <a:lnTo>
                    <a:pt x="99" y="33"/>
                  </a:lnTo>
                  <a:lnTo>
                    <a:pt x="101" y="27"/>
                  </a:lnTo>
                  <a:lnTo>
                    <a:pt x="84" y="0"/>
                  </a:lnTo>
                  <a:lnTo>
                    <a:pt x="73" y="5"/>
                  </a:lnTo>
                  <a:lnTo>
                    <a:pt x="59" y="11"/>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038" name="Freeform 242"/>
            <p:cNvSpPr>
              <a:spLocks/>
            </p:cNvSpPr>
            <p:nvPr/>
          </p:nvSpPr>
          <p:spPr bwMode="auto">
            <a:xfrm>
              <a:off x="2867" y="2047"/>
              <a:ext cx="140" cy="180"/>
            </a:xfrm>
            <a:custGeom>
              <a:avLst/>
              <a:gdLst>
                <a:gd name="T0" fmla="*/ 0 w 314"/>
                <a:gd name="T1" fmla="*/ 1 h 360"/>
                <a:gd name="T2" fmla="*/ 0 w 314"/>
                <a:gd name="T3" fmla="*/ 1 h 360"/>
                <a:gd name="T4" fmla="*/ 0 w 314"/>
                <a:gd name="T5" fmla="*/ 1 h 360"/>
                <a:gd name="T6" fmla="*/ 0 w 314"/>
                <a:gd name="T7" fmla="*/ 1 h 360"/>
                <a:gd name="T8" fmla="*/ 0 w 314"/>
                <a:gd name="T9" fmla="*/ 1 h 360"/>
                <a:gd name="T10" fmla="*/ 0 w 314"/>
                <a:gd name="T11" fmla="*/ 1 h 360"/>
                <a:gd name="T12" fmla="*/ 0 w 314"/>
                <a:gd name="T13" fmla="*/ 1 h 360"/>
                <a:gd name="T14" fmla="*/ 0 w 314"/>
                <a:gd name="T15" fmla="*/ 1 h 360"/>
                <a:gd name="T16" fmla="*/ 0 w 314"/>
                <a:gd name="T17" fmla="*/ 1 h 360"/>
                <a:gd name="T18" fmla="*/ 0 w 314"/>
                <a:gd name="T19" fmla="*/ 1 h 360"/>
                <a:gd name="T20" fmla="*/ 0 w 314"/>
                <a:gd name="T21" fmla="*/ 1 h 360"/>
                <a:gd name="T22" fmla="*/ 0 w 314"/>
                <a:gd name="T23" fmla="*/ 1 h 360"/>
                <a:gd name="T24" fmla="*/ 0 w 314"/>
                <a:gd name="T25" fmla="*/ 1 h 360"/>
                <a:gd name="T26" fmla="*/ 0 w 314"/>
                <a:gd name="T27" fmla="*/ 1 h 360"/>
                <a:gd name="T28" fmla="*/ 0 w 314"/>
                <a:gd name="T29" fmla="*/ 1 h 360"/>
                <a:gd name="T30" fmla="*/ 0 w 314"/>
                <a:gd name="T31" fmla="*/ 1 h 360"/>
                <a:gd name="T32" fmla="*/ 0 w 314"/>
                <a:gd name="T33" fmla="*/ 1 h 360"/>
                <a:gd name="T34" fmla="*/ 0 w 314"/>
                <a:gd name="T35" fmla="*/ 1 h 360"/>
                <a:gd name="T36" fmla="*/ 0 w 314"/>
                <a:gd name="T37" fmla="*/ 1 h 360"/>
                <a:gd name="T38" fmla="*/ 0 w 314"/>
                <a:gd name="T39" fmla="*/ 1 h 360"/>
                <a:gd name="T40" fmla="*/ 0 w 314"/>
                <a:gd name="T41" fmla="*/ 1 h 360"/>
                <a:gd name="T42" fmla="*/ 0 w 314"/>
                <a:gd name="T43" fmla="*/ 1 h 360"/>
                <a:gd name="T44" fmla="*/ 0 w 314"/>
                <a:gd name="T45" fmla="*/ 1 h 360"/>
                <a:gd name="T46" fmla="*/ 0 w 314"/>
                <a:gd name="T47" fmla="*/ 1 h 360"/>
                <a:gd name="T48" fmla="*/ 0 w 314"/>
                <a:gd name="T49" fmla="*/ 1 h 360"/>
                <a:gd name="T50" fmla="*/ 0 w 314"/>
                <a:gd name="T51" fmla="*/ 1 h 360"/>
                <a:gd name="T52" fmla="*/ 0 w 314"/>
                <a:gd name="T53" fmla="*/ 1 h 360"/>
                <a:gd name="T54" fmla="*/ 0 w 314"/>
                <a:gd name="T55" fmla="*/ 1 h 360"/>
                <a:gd name="T56" fmla="*/ 0 w 314"/>
                <a:gd name="T57" fmla="*/ 1 h 360"/>
                <a:gd name="T58" fmla="*/ 0 w 314"/>
                <a:gd name="T59" fmla="*/ 1 h 360"/>
                <a:gd name="T60" fmla="*/ 0 w 314"/>
                <a:gd name="T61" fmla="*/ 1 h 360"/>
                <a:gd name="T62" fmla="*/ 0 w 314"/>
                <a:gd name="T63" fmla="*/ 1 h 360"/>
                <a:gd name="T64" fmla="*/ 0 w 314"/>
                <a:gd name="T65" fmla="*/ 1 h 360"/>
                <a:gd name="T66" fmla="*/ 0 w 314"/>
                <a:gd name="T67" fmla="*/ 1 h 360"/>
                <a:gd name="T68" fmla="*/ 0 w 314"/>
                <a:gd name="T69" fmla="*/ 1 h 360"/>
                <a:gd name="T70" fmla="*/ 0 w 314"/>
                <a:gd name="T71" fmla="*/ 1 h 360"/>
                <a:gd name="T72" fmla="*/ 0 w 314"/>
                <a:gd name="T73" fmla="*/ 1 h 360"/>
                <a:gd name="T74" fmla="*/ 0 w 314"/>
                <a:gd name="T75" fmla="*/ 1 h 360"/>
                <a:gd name="T76" fmla="*/ 0 w 314"/>
                <a:gd name="T77" fmla="*/ 1 h 360"/>
                <a:gd name="T78" fmla="*/ 0 w 314"/>
                <a:gd name="T79" fmla="*/ 1 h 360"/>
                <a:gd name="T80" fmla="*/ 0 w 314"/>
                <a:gd name="T81" fmla="*/ 1 h 360"/>
                <a:gd name="T82" fmla="*/ 0 w 314"/>
                <a:gd name="T83" fmla="*/ 1 h 360"/>
                <a:gd name="T84" fmla="*/ 0 w 314"/>
                <a:gd name="T85" fmla="*/ 1 h 360"/>
                <a:gd name="T86" fmla="*/ 0 w 314"/>
                <a:gd name="T87" fmla="*/ 0 h 360"/>
                <a:gd name="T88" fmla="*/ 0 w 314"/>
                <a:gd name="T89" fmla="*/ 1 h 360"/>
                <a:gd name="T90" fmla="*/ 0 w 314"/>
                <a:gd name="T91" fmla="*/ 1 h 360"/>
                <a:gd name="T92" fmla="*/ 0 w 314"/>
                <a:gd name="T93" fmla="*/ 1 h 360"/>
                <a:gd name="T94" fmla="*/ 0 w 314"/>
                <a:gd name="T95" fmla="*/ 1 h 360"/>
                <a:gd name="T96" fmla="*/ 0 w 314"/>
                <a:gd name="T97" fmla="*/ 1 h 360"/>
                <a:gd name="T98" fmla="*/ 0 w 314"/>
                <a:gd name="T99" fmla="*/ 1 h 360"/>
                <a:gd name="T100" fmla="*/ 0 w 314"/>
                <a:gd name="T101" fmla="*/ 1 h 360"/>
                <a:gd name="T102" fmla="*/ 0 w 314"/>
                <a:gd name="T103" fmla="*/ 1 h 360"/>
                <a:gd name="T104" fmla="*/ 0 w 314"/>
                <a:gd name="T105" fmla="*/ 1 h 360"/>
                <a:gd name="T106" fmla="*/ 0 w 314"/>
                <a:gd name="T107" fmla="*/ 1 h 360"/>
                <a:gd name="T108" fmla="*/ 0 w 314"/>
                <a:gd name="T109" fmla="*/ 1 h 360"/>
                <a:gd name="T110" fmla="*/ 0 w 314"/>
                <a:gd name="T111" fmla="*/ 1 h 360"/>
                <a:gd name="T112" fmla="*/ 0 w 314"/>
                <a:gd name="T113" fmla="*/ 1 h 360"/>
                <a:gd name="T114" fmla="*/ 0 w 314"/>
                <a:gd name="T115" fmla="*/ 1 h 360"/>
                <a:gd name="T116" fmla="*/ 0 w 314"/>
                <a:gd name="T117" fmla="*/ 1 h 360"/>
                <a:gd name="T118" fmla="*/ 0 w 314"/>
                <a:gd name="T119" fmla="*/ 1 h 360"/>
                <a:gd name="T120" fmla="*/ 0 w 314"/>
                <a:gd name="T121" fmla="*/ 1 h 360"/>
                <a:gd name="T122" fmla="*/ 0 w 314"/>
                <a:gd name="T123" fmla="*/ 1 h 36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14"/>
                <a:gd name="T187" fmla="*/ 0 h 360"/>
                <a:gd name="T188" fmla="*/ 314 w 314"/>
                <a:gd name="T189" fmla="*/ 360 h 36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14" h="360">
                  <a:moveTo>
                    <a:pt x="277" y="230"/>
                  </a:moveTo>
                  <a:lnTo>
                    <a:pt x="276" y="232"/>
                  </a:lnTo>
                  <a:lnTo>
                    <a:pt x="274" y="238"/>
                  </a:lnTo>
                  <a:lnTo>
                    <a:pt x="273" y="247"/>
                  </a:lnTo>
                  <a:lnTo>
                    <a:pt x="276" y="258"/>
                  </a:lnTo>
                  <a:lnTo>
                    <a:pt x="276" y="259"/>
                  </a:lnTo>
                  <a:lnTo>
                    <a:pt x="278" y="261"/>
                  </a:lnTo>
                  <a:lnTo>
                    <a:pt x="280" y="265"/>
                  </a:lnTo>
                  <a:lnTo>
                    <a:pt x="284" y="268"/>
                  </a:lnTo>
                  <a:lnTo>
                    <a:pt x="300" y="284"/>
                  </a:lnTo>
                  <a:lnTo>
                    <a:pt x="297" y="296"/>
                  </a:lnTo>
                  <a:lnTo>
                    <a:pt x="278" y="308"/>
                  </a:lnTo>
                  <a:lnTo>
                    <a:pt x="276" y="308"/>
                  </a:lnTo>
                  <a:lnTo>
                    <a:pt x="271" y="308"/>
                  </a:lnTo>
                  <a:lnTo>
                    <a:pt x="263" y="308"/>
                  </a:lnTo>
                  <a:lnTo>
                    <a:pt x="254" y="308"/>
                  </a:lnTo>
                  <a:lnTo>
                    <a:pt x="245" y="308"/>
                  </a:lnTo>
                  <a:lnTo>
                    <a:pt x="234" y="307"/>
                  </a:lnTo>
                  <a:lnTo>
                    <a:pt x="225" y="307"/>
                  </a:lnTo>
                  <a:lnTo>
                    <a:pt x="218" y="306"/>
                  </a:lnTo>
                  <a:lnTo>
                    <a:pt x="202" y="314"/>
                  </a:lnTo>
                  <a:lnTo>
                    <a:pt x="199" y="330"/>
                  </a:lnTo>
                  <a:lnTo>
                    <a:pt x="199" y="331"/>
                  </a:lnTo>
                  <a:lnTo>
                    <a:pt x="199" y="334"/>
                  </a:lnTo>
                  <a:lnTo>
                    <a:pt x="200" y="336"/>
                  </a:lnTo>
                  <a:lnTo>
                    <a:pt x="201" y="346"/>
                  </a:lnTo>
                  <a:lnTo>
                    <a:pt x="189" y="360"/>
                  </a:lnTo>
                  <a:lnTo>
                    <a:pt x="177" y="357"/>
                  </a:lnTo>
                  <a:lnTo>
                    <a:pt x="141" y="347"/>
                  </a:lnTo>
                  <a:lnTo>
                    <a:pt x="142" y="345"/>
                  </a:lnTo>
                  <a:lnTo>
                    <a:pt x="127" y="327"/>
                  </a:lnTo>
                  <a:lnTo>
                    <a:pt x="125" y="329"/>
                  </a:lnTo>
                  <a:lnTo>
                    <a:pt x="117" y="321"/>
                  </a:lnTo>
                  <a:lnTo>
                    <a:pt x="114" y="317"/>
                  </a:lnTo>
                  <a:lnTo>
                    <a:pt x="108" y="314"/>
                  </a:lnTo>
                  <a:lnTo>
                    <a:pt x="103" y="313"/>
                  </a:lnTo>
                  <a:lnTo>
                    <a:pt x="101" y="312"/>
                  </a:lnTo>
                  <a:lnTo>
                    <a:pt x="95" y="308"/>
                  </a:lnTo>
                  <a:lnTo>
                    <a:pt x="88" y="304"/>
                  </a:lnTo>
                  <a:lnTo>
                    <a:pt x="81" y="300"/>
                  </a:lnTo>
                  <a:lnTo>
                    <a:pt x="79" y="298"/>
                  </a:lnTo>
                  <a:lnTo>
                    <a:pt x="79" y="292"/>
                  </a:lnTo>
                  <a:lnTo>
                    <a:pt x="76" y="288"/>
                  </a:lnTo>
                  <a:lnTo>
                    <a:pt x="71" y="285"/>
                  </a:lnTo>
                  <a:lnTo>
                    <a:pt x="69" y="284"/>
                  </a:lnTo>
                  <a:lnTo>
                    <a:pt x="77" y="278"/>
                  </a:lnTo>
                  <a:lnTo>
                    <a:pt x="79" y="184"/>
                  </a:lnTo>
                  <a:lnTo>
                    <a:pt x="77" y="180"/>
                  </a:lnTo>
                  <a:lnTo>
                    <a:pt x="73" y="170"/>
                  </a:lnTo>
                  <a:lnTo>
                    <a:pt x="66" y="160"/>
                  </a:lnTo>
                  <a:lnTo>
                    <a:pt x="61" y="154"/>
                  </a:lnTo>
                  <a:lnTo>
                    <a:pt x="42" y="141"/>
                  </a:lnTo>
                  <a:lnTo>
                    <a:pt x="42" y="132"/>
                  </a:lnTo>
                  <a:lnTo>
                    <a:pt x="4" y="116"/>
                  </a:lnTo>
                  <a:lnTo>
                    <a:pt x="2" y="115"/>
                  </a:lnTo>
                  <a:lnTo>
                    <a:pt x="0" y="111"/>
                  </a:lnTo>
                  <a:lnTo>
                    <a:pt x="0" y="103"/>
                  </a:lnTo>
                  <a:lnTo>
                    <a:pt x="7" y="92"/>
                  </a:lnTo>
                  <a:lnTo>
                    <a:pt x="29" y="99"/>
                  </a:lnTo>
                  <a:lnTo>
                    <a:pt x="25" y="75"/>
                  </a:lnTo>
                  <a:lnTo>
                    <a:pt x="41" y="70"/>
                  </a:lnTo>
                  <a:lnTo>
                    <a:pt x="42" y="70"/>
                  </a:lnTo>
                  <a:lnTo>
                    <a:pt x="45" y="70"/>
                  </a:lnTo>
                  <a:lnTo>
                    <a:pt x="48" y="70"/>
                  </a:lnTo>
                  <a:lnTo>
                    <a:pt x="54" y="70"/>
                  </a:lnTo>
                  <a:lnTo>
                    <a:pt x="61" y="69"/>
                  </a:lnTo>
                  <a:lnTo>
                    <a:pt x="68" y="68"/>
                  </a:lnTo>
                  <a:lnTo>
                    <a:pt x="76" y="66"/>
                  </a:lnTo>
                  <a:lnTo>
                    <a:pt x="85" y="62"/>
                  </a:lnTo>
                  <a:lnTo>
                    <a:pt x="86" y="61"/>
                  </a:lnTo>
                  <a:lnTo>
                    <a:pt x="88" y="60"/>
                  </a:lnTo>
                  <a:lnTo>
                    <a:pt x="93" y="58"/>
                  </a:lnTo>
                  <a:lnTo>
                    <a:pt x="99" y="55"/>
                  </a:lnTo>
                  <a:lnTo>
                    <a:pt x="104" y="53"/>
                  </a:lnTo>
                  <a:lnTo>
                    <a:pt x="111" y="52"/>
                  </a:lnTo>
                  <a:lnTo>
                    <a:pt x="118" y="52"/>
                  </a:lnTo>
                  <a:lnTo>
                    <a:pt x="125" y="53"/>
                  </a:lnTo>
                  <a:lnTo>
                    <a:pt x="139" y="31"/>
                  </a:lnTo>
                  <a:lnTo>
                    <a:pt x="153" y="24"/>
                  </a:lnTo>
                  <a:lnTo>
                    <a:pt x="154" y="23"/>
                  </a:lnTo>
                  <a:lnTo>
                    <a:pt x="156" y="22"/>
                  </a:lnTo>
                  <a:lnTo>
                    <a:pt x="161" y="20"/>
                  </a:lnTo>
                  <a:lnTo>
                    <a:pt x="165" y="16"/>
                  </a:lnTo>
                  <a:lnTo>
                    <a:pt x="171" y="13"/>
                  </a:lnTo>
                  <a:lnTo>
                    <a:pt x="177" y="8"/>
                  </a:lnTo>
                  <a:lnTo>
                    <a:pt x="183" y="4"/>
                  </a:lnTo>
                  <a:lnTo>
                    <a:pt x="188" y="0"/>
                  </a:lnTo>
                  <a:lnTo>
                    <a:pt x="193" y="5"/>
                  </a:lnTo>
                  <a:lnTo>
                    <a:pt x="202" y="15"/>
                  </a:lnTo>
                  <a:lnTo>
                    <a:pt x="211" y="27"/>
                  </a:lnTo>
                  <a:lnTo>
                    <a:pt x="217" y="31"/>
                  </a:lnTo>
                  <a:lnTo>
                    <a:pt x="216" y="35"/>
                  </a:lnTo>
                  <a:lnTo>
                    <a:pt x="216" y="44"/>
                  </a:lnTo>
                  <a:lnTo>
                    <a:pt x="218" y="54"/>
                  </a:lnTo>
                  <a:lnTo>
                    <a:pt x="226" y="61"/>
                  </a:lnTo>
                  <a:lnTo>
                    <a:pt x="235" y="65"/>
                  </a:lnTo>
                  <a:lnTo>
                    <a:pt x="240" y="69"/>
                  </a:lnTo>
                  <a:lnTo>
                    <a:pt x="242" y="76"/>
                  </a:lnTo>
                  <a:lnTo>
                    <a:pt x="245" y="85"/>
                  </a:lnTo>
                  <a:lnTo>
                    <a:pt x="247" y="88"/>
                  </a:lnTo>
                  <a:lnTo>
                    <a:pt x="251" y="95"/>
                  </a:lnTo>
                  <a:lnTo>
                    <a:pt x="258" y="100"/>
                  </a:lnTo>
                  <a:lnTo>
                    <a:pt x="266" y="104"/>
                  </a:lnTo>
                  <a:lnTo>
                    <a:pt x="268" y="105"/>
                  </a:lnTo>
                  <a:lnTo>
                    <a:pt x="272" y="106"/>
                  </a:lnTo>
                  <a:lnTo>
                    <a:pt x="279" y="110"/>
                  </a:lnTo>
                  <a:lnTo>
                    <a:pt x="287" y="113"/>
                  </a:lnTo>
                  <a:lnTo>
                    <a:pt x="295" y="116"/>
                  </a:lnTo>
                  <a:lnTo>
                    <a:pt x="302" y="119"/>
                  </a:lnTo>
                  <a:lnTo>
                    <a:pt x="309" y="121"/>
                  </a:lnTo>
                  <a:lnTo>
                    <a:pt x="314" y="122"/>
                  </a:lnTo>
                  <a:lnTo>
                    <a:pt x="314" y="123"/>
                  </a:lnTo>
                  <a:lnTo>
                    <a:pt x="312" y="129"/>
                  </a:lnTo>
                  <a:lnTo>
                    <a:pt x="310" y="139"/>
                  </a:lnTo>
                  <a:lnTo>
                    <a:pt x="307" y="155"/>
                  </a:lnTo>
                  <a:lnTo>
                    <a:pt x="301" y="178"/>
                  </a:lnTo>
                  <a:lnTo>
                    <a:pt x="302" y="178"/>
                  </a:lnTo>
                  <a:lnTo>
                    <a:pt x="277" y="197"/>
                  </a:lnTo>
                  <a:lnTo>
                    <a:pt x="264" y="222"/>
                  </a:lnTo>
                  <a:lnTo>
                    <a:pt x="266" y="221"/>
                  </a:lnTo>
                  <a:lnTo>
                    <a:pt x="272" y="219"/>
                  </a:lnTo>
                  <a:lnTo>
                    <a:pt x="277" y="220"/>
                  </a:lnTo>
                  <a:lnTo>
                    <a:pt x="277" y="23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039" name="Freeform 243"/>
            <p:cNvSpPr>
              <a:spLocks/>
            </p:cNvSpPr>
            <p:nvPr/>
          </p:nvSpPr>
          <p:spPr bwMode="auto">
            <a:xfrm>
              <a:off x="2867" y="2047"/>
              <a:ext cx="140" cy="180"/>
            </a:xfrm>
            <a:custGeom>
              <a:avLst/>
              <a:gdLst>
                <a:gd name="T0" fmla="*/ 0 w 314"/>
                <a:gd name="T1" fmla="*/ 1 h 360"/>
                <a:gd name="T2" fmla="*/ 0 w 314"/>
                <a:gd name="T3" fmla="*/ 1 h 360"/>
                <a:gd name="T4" fmla="*/ 0 w 314"/>
                <a:gd name="T5" fmla="*/ 1 h 360"/>
                <a:gd name="T6" fmla="*/ 0 w 314"/>
                <a:gd name="T7" fmla="*/ 1 h 360"/>
                <a:gd name="T8" fmla="*/ 0 w 314"/>
                <a:gd name="T9" fmla="*/ 1 h 360"/>
                <a:gd name="T10" fmla="*/ 0 w 314"/>
                <a:gd name="T11" fmla="*/ 1 h 360"/>
                <a:gd name="T12" fmla="*/ 0 w 314"/>
                <a:gd name="T13" fmla="*/ 1 h 360"/>
                <a:gd name="T14" fmla="*/ 0 w 314"/>
                <a:gd name="T15" fmla="*/ 1 h 360"/>
                <a:gd name="T16" fmla="*/ 0 w 314"/>
                <a:gd name="T17" fmla="*/ 1 h 360"/>
                <a:gd name="T18" fmla="*/ 0 w 314"/>
                <a:gd name="T19" fmla="*/ 1 h 360"/>
                <a:gd name="T20" fmla="*/ 0 w 314"/>
                <a:gd name="T21" fmla="*/ 1 h 360"/>
                <a:gd name="T22" fmla="*/ 0 w 314"/>
                <a:gd name="T23" fmla="*/ 1 h 360"/>
                <a:gd name="T24" fmla="*/ 0 w 314"/>
                <a:gd name="T25" fmla="*/ 1 h 360"/>
                <a:gd name="T26" fmla="*/ 0 w 314"/>
                <a:gd name="T27" fmla="*/ 1 h 360"/>
                <a:gd name="T28" fmla="*/ 0 w 314"/>
                <a:gd name="T29" fmla="*/ 1 h 360"/>
                <a:gd name="T30" fmla="*/ 0 w 314"/>
                <a:gd name="T31" fmla="*/ 1 h 360"/>
                <a:gd name="T32" fmla="*/ 0 w 314"/>
                <a:gd name="T33" fmla="*/ 1 h 360"/>
                <a:gd name="T34" fmla="*/ 0 w 314"/>
                <a:gd name="T35" fmla="*/ 1 h 360"/>
                <a:gd name="T36" fmla="*/ 0 w 314"/>
                <a:gd name="T37" fmla="*/ 1 h 360"/>
                <a:gd name="T38" fmla="*/ 0 w 314"/>
                <a:gd name="T39" fmla="*/ 1 h 360"/>
                <a:gd name="T40" fmla="*/ 0 w 314"/>
                <a:gd name="T41" fmla="*/ 1 h 360"/>
                <a:gd name="T42" fmla="*/ 0 w 314"/>
                <a:gd name="T43" fmla="*/ 1 h 360"/>
                <a:gd name="T44" fmla="*/ 0 w 314"/>
                <a:gd name="T45" fmla="*/ 1 h 360"/>
                <a:gd name="T46" fmla="*/ 0 w 314"/>
                <a:gd name="T47" fmla="*/ 1 h 360"/>
                <a:gd name="T48" fmla="*/ 0 w 314"/>
                <a:gd name="T49" fmla="*/ 1 h 360"/>
                <a:gd name="T50" fmla="*/ 0 w 314"/>
                <a:gd name="T51" fmla="*/ 1 h 360"/>
                <a:gd name="T52" fmla="*/ 0 w 314"/>
                <a:gd name="T53" fmla="*/ 1 h 360"/>
                <a:gd name="T54" fmla="*/ 0 w 314"/>
                <a:gd name="T55" fmla="*/ 1 h 360"/>
                <a:gd name="T56" fmla="*/ 0 w 314"/>
                <a:gd name="T57" fmla="*/ 1 h 360"/>
                <a:gd name="T58" fmla="*/ 0 w 314"/>
                <a:gd name="T59" fmla="*/ 1 h 360"/>
                <a:gd name="T60" fmla="*/ 0 w 314"/>
                <a:gd name="T61" fmla="*/ 1 h 360"/>
                <a:gd name="T62" fmla="*/ 0 w 314"/>
                <a:gd name="T63" fmla="*/ 1 h 360"/>
                <a:gd name="T64" fmla="*/ 0 w 314"/>
                <a:gd name="T65" fmla="*/ 1 h 360"/>
                <a:gd name="T66" fmla="*/ 0 w 314"/>
                <a:gd name="T67" fmla="*/ 1 h 360"/>
                <a:gd name="T68" fmla="*/ 0 w 314"/>
                <a:gd name="T69" fmla="*/ 1 h 360"/>
                <a:gd name="T70" fmla="*/ 0 w 314"/>
                <a:gd name="T71" fmla="*/ 1 h 360"/>
                <a:gd name="T72" fmla="*/ 0 w 314"/>
                <a:gd name="T73" fmla="*/ 1 h 360"/>
                <a:gd name="T74" fmla="*/ 0 w 314"/>
                <a:gd name="T75" fmla="*/ 1 h 360"/>
                <a:gd name="T76" fmla="*/ 0 w 314"/>
                <a:gd name="T77" fmla="*/ 1 h 360"/>
                <a:gd name="T78" fmla="*/ 0 w 314"/>
                <a:gd name="T79" fmla="*/ 1 h 360"/>
                <a:gd name="T80" fmla="*/ 0 w 314"/>
                <a:gd name="T81" fmla="*/ 1 h 360"/>
                <a:gd name="T82" fmla="*/ 0 w 314"/>
                <a:gd name="T83" fmla="*/ 1 h 360"/>
                <a:gd name="T84" fmla="*/ 0 w 314"/>
                <a:gd name="T85" fmla="*/ 1 h 360"/>
                <a:gd name="T86" fmla="*/ 0 w 314"/>
                <a:gd name="T87" fmla="*/ 1 h 360"/>
                <a:gd name="T88" fmla="*/ 0 w 314"/>
                <a:gd name="T89" fmla="*/ 1 h 360"/>
                <a:gd name="T90" fmla="*/ 0 w 314"/>
                <a:gd name="T91" fmla="*/ 1 h 360"/>
                <a:gd name="T92" fmla="*/ 0 w 314"/>
                <a:gd name="T93" fmla="*/ 1 h 36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14"/>
                <a:gd name="T142" fmla="*/ 0 h 360"/>
                <a:gd name="T143" fmla="*/ 314 w 314"/>
                <a:gd name="T144" fmla="*/ 360 h 36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14" h="360">
                  <a:moveTo>
                    <a:pt x="277" y="230"/>
                  </a:moveTo>
                  <a:lnTo>
                    <a:pt x="277" y="230"/>
                  </a:lnTo>
                  <a:lnTo>
                    <a:pt x="276" y="232"/>
                  </a:lnTo>
                  <a:lnTo>
                    <a:pt x="274" y="238"/>
                  </a:lnTo>
                  <a:lnTo>
                    <a:pt x="273" y="247"/>
                  </a:lnTo>
                  <a:lnTo>
                    <a:pt x="276" y="258"/>
                  </a:lnTo>
                  <a:lnTo>
                    <a:pt x="276" y="259"/>
                  </a:lnTo>
                  <a:lnTo>
                    <a:pt x="278" y="261"/>
                  </a:lnTo>
                  <a:lnTo>
                    <a:pt x="280" y="265"/>
                  </a:lnTo>
                  <a:lnTo>
                    <a:pt x="284" y="268"/>
                  </a:lnTo>
                  <a:lnTo>
                    <a:pt x="300" y="284"/>
                  </a:lnTo>
                  <a:lnTo>
                    <a:pt x="297" y="296"/>
                  </a:lnTo>
                  <a:lnTo>
                    <a:pt x="278" y="308"/>
                  </a:lnTo>
                  <a:lnTo>
                    <a:pt x="276" y="308"/>
                  </a:lnTo>
                  <a:lnTo>
                    <a:pt x="271" y="308"/>
                  </a:lnTo>
                  <a:lnTo>
                    <a:pt x="263" y="308"/>
                  </a:lnTo>
                  <a:lnTo>
                    <a:pt x="254" y="308"/>
                  </a:lnTo>
                  <a:lnTo>
                    <a:pt x="245" y="308"/>
                  </a:lnTo>
                  <a:lnTo>
                    <a:pt x="234" y="307"/>
                  </a:lnTo>
                  <a:lnTo>
                    <a:pt x="225" y="307"/>
                  </a:lnTo>
                  <a:lnTo>
                    <a:pt x="218" y="306"/>
                  </a:lnTo>
                  <a:lnTo>
                    <a:pt x="202" y="314"/>
                  </a:lnTo>
                  <a:lnTo>
                    <a:pt x="199" y="330"/>
                  </a:lnTo>
                  <a:lnTo>
                    <a:pt x="199" y="331"/>
                  </a:lnTo>
                  <a:lnTo>
                    <a:pt x="199" y="334"/>
                  </a:lnTo>
                  <a:lnTo>
                    <a:pt x="200" y="336"/>
                  </a:lnTo>
                  <a:lnTo>
                    <a:pt x="201" y="346"/>
                  </a:lnTo>
                  <a:lnTo>
                    <a:pt x="189" y="360"/>
                  </a:lnTo>
                  <a:lnTo>
                    <a:pt x="177" y="357"/>
                  </a:lnTo>
                  <a:lnTo>
                    <a:pt x="141" y="347"/>
                  </a:lnTo>
                  <a:lnTo>
                    <a:pt x="142" y="345"/>
                  </a:lnTo>
                  <a:lnTo>
                    <a:pt x="127" y="327"/>
                  </a:lnTo>
                  <a:lnTo>
                    <a:pt x="125" y="329"/>
                  </a:lnTo>
                  <a:lnTo>
                    <a:pt x="117" y="321"/>
                  </a:lnTo>
                  <a:lnTo>
                    <a:pt x="114" y="317"/>
                  </a:lnTo>
                  <a:lnTo>
                    <a:pt x="108" y="314"/>
                  </a:lnTo>
                  <a:lnTo>
                    <a:pt x="103" y="313"/>
                  </a:lnTo>
                  <a:lnTo>
                    <a:pt x="101" y="312"/>
                  </a:lnTo>
                  <a:lnTo>
                    <a:pt x="95" y="308"/>
                  </a:lnTo>
                  <a:lnTo>
                    <a:pt x="88" y="304"/>
                  </a:lnTo>
                  <a:lnTo>
                    <a:pt x="81" y="300"/>
                  </a:lnTo>
                  <a:lnTo>
                    <a:pt x="79" y="298"/>
                  </a:lnTo>
                  <a:lnTo>
                    <a:pt x="79" y="292"/>
                  </a:lnTo>
                  <a:lnTo>
                    <a:pt x="76" y="288"/>
                  </a:lnTo>
                  <a:lnTo>
                    <a:pt x="71" y="285"/>
                  </a:lnTo>
                  <a:lnTo>
                    <a:pt x="69" y="284"/>
                  </a:lnTo>
                  <a:lnTo>
                    <a:pt x="77" y="278"/>
                  </a:lnTo>
                  <a:lnTo>
                    <a:pt x="79" y="184"/>
                  </a:lnTo>
                  <a:lnTo>
                    <a:pt x="77" y="180"/>
                  </a:lnTo>
                  <a:lnTo>
                    <a:pt x="73" y="170"/>
                  </a:lnTo>
                  <a:lnTo>
                    <a:pt x="66" y="160"/>
                  </a:lnTo>
                  <a:lnTo>
                    <a:pt x="61" y="154"/>
                  </a:lnTo>
                  <a:lnTo>
                    <a:pt x="42" y="141"/>
                  </a:lnTo>
                  <a:lnTo>
                    <a:pt x="42" y="132"/>
                  </a:lnTo>
                  <a:lnTo>
                    <a:pt x="4" y="116"/>
                  </a:lnTo>
                  <a:lnTo>
                    <a:pt x="2" y="115"/>
                  </a:lnTo>
                  <a:lnTo>
                    <a:pt x="0" y="111"/>
                  </a:lnTo>
                  <a:lnTo>
                    <a:pt x="0" y="103"/>
                  </a:lnTo>
                  <a:lnTo>
                    <a:pt x="7" y="92"/>
                  </a:lnTo>
                  <a:lnTo>
                    <a:pt x="29" y="99"/>
                  </a:lnTo>
                  <a:lnTo>
                    <a:pt x="25" y="75"/>
                  </a:lnTo>
                  <a:lnTo>
                    <a:pt x="41" y="70"/>
                  </a:lnTo>
                  <a:lnTo>
                    <a:pt x="42" y="70"/>
                  </a:lnTo>
                  <a:lnTo>
                    <a:pt x="45" y="70"/>
                  </a:lnTo>
                  <a:lnTo>
                    <a:pt x="48" y="70"/>
                  </a:lnTo>
                  <a:lnTo>
                    <a:pt x="54" y="70"/>
                  </a:lnTo>
                  <a:lnTo>
                    <a:pt x="61" y="69"/>
                  </a:lnTo>
                  <a:lnTo>
                    <a:pt x="68" y="68"/>
                  </a:lnTo>
                  <a:lnTo>
                    <a:pt x="76" y="66"/>
                  </a:lnTo>
                  <a:lnTo>
                    <a:pt x="85" y="62"/>
                  </a:lnTo>
                  <a:lnTo>
                    <a:pt x="86" y="61"/>
                  </a:lnTo>
                  <a:lnTo>
                    <a:pt x="88" y="60"/>
                  </a:lnTo>
                  <a:lnTo>
                    <a:pt x="93" y="58"/>
                  </a:lnTo>
                  <a:lnTo>
                    <a:pt x="99" y="55"/>
                  </a:lnTo>
                  <a:lnTo>
                    <a:pt x="104" y="53"/>
                  </a:lnTo>
                  <a:lnTo>
                    <a:pt x="111" y="52"/>
                  </a:lnTo>
                  <a:lnTo>
                    <a:pt x="118" y="52"/>
                  </a:lnTo>
                  <a:lnTo>
                    <a:pt x="125" y="53"/>
                  </a:lnTo>
                  <a:lnTo>
                    <a:pt x="139" y="31"/>
                  </a:lnTo>
                  <a:lnTo>
                    <a:pt x="153" y="24"/>
                  </a:lnTo>
                  <a:lnTo>
                    <a:pt x="154" y="23"/>
                  </a:lnTo>
                  <a:lnTo>
                    <a:pt x="156" y="22"/>
                  </a:lnTo>
                  <a:lnTo>
                    <a:pt x="161" y="20"/>
                  </a:lnTo>
                  <a:lnTo>
                    <a:pt x="165" y="16"/>
                  </a:lnTo>
                  <a:lnTo>
                    <a:pt x="171" y="13"/>
                  </a:lnTo>
                  <a:lnTo>
                    <a:pt x="177" y="8"/>
                  </a:lnTo>
                  <a:lnTo>
                    <a:pt x="183" y="4"/>
                  </a:lnTo>
                  <a:lnTo>
                    <a:pt x="188" y="0"/>
                  </a:lnTo>
                  <a:lnTo>
                    <a:pt x="193" y="5"/>
                  </a:lnTo>
                  <a:lnTo>
                    <a:pt x="202" y="15"/>
                  </a:lnTo>
                  <a:lnTo>
                    <a:pt x="211" y="27"/>
                  </a:lnTo>
                  <a:lnTo>
                    <a:pt x="217" y="31"/>
                  </a:lnTo>
                  <a:lnTo>
                    <a:pt x="216" y="35"/>
                  </a:lnTo>
                  <a:lnTo>
                    <a:pt x="216" y="44"/>
                  </a:lnTo>
                  <a:lnTo>
                    <a:pt x="218" y="54"/>
                  </a:lnTo>
                  <a:lnTo>
                    <a:pt x="226" y="61"/>
                  </a:lnTo>
                  <a:lnTo>
                    <a:pt x="235" y="65"/>
                  </a:lnTo>
                  <a:lnTo>
                    <a:pt x="240" y="69"/>
                  </a:lnTo>
                  <a:lnTo>
                    <a:pt x="242" y="76"/>
                  </a:lnTo>
                  <a:lnTo>
                    <a:pt x="245" y="85"/>
                  </a:lnTo>
                  <a:lnTo>
                    <a:pt x="247" y="88"/>
                  </a:lnTo>
                  <a:lnTo>
                    <a:pt x="251" y="95"/>
                  </a:lnTo>
                  <a:lnTo>
                    <a:pt x="258" y="100"/>
                  </a:lnTo>
                  <a:lnTo>
                    <a:pt x="266" y="104"/>
                  </a:lnTo>
                  <a:lnTo>
                    <a:pt x="268" y="105"/>
                  </a:lnTo>
                  <a:lnTo>
                    <a:pt x="272" y="106"/>
                  </a:lnTo>
                  <a:lnTo>
                    <a:pt x="279" y="110"/>
                  </a:lnTo>
                  <a:lnTo>
                    <a:pt x="287" y="113"/>
                  </a:lnTo>
                  <a:lnTo>
                    <a:pt x="295" y="116"/>
                  </a:lnTo>
                  <a:lnTo>
                    <a:pt x="302" y="119"/>
                  </a:lnTo>
                  <a:lnTo>
                    <a:pt x="309" y="121"/>
                  </a:lnTo>
                  <a:lnTo>
                    <a:pt x="314" y="122"/>
                  </a:lnTo>
                  <a:lnTo>
                    <a:pt x="314" y="123"/>
                  </a:lnTo>
                  <a:lnTo>
                    <a:pt x="312" y="129"/>
                  </a:lnTo>
                  <a:lnTo>
                    <a:pt x="310" y="139"/>
                  </a:lnTo>
                  <a:lnTo>
                    <a:pt x="307" y="155"/>
                  </a:lnTo>
                  <a:lnTo>
                    <a:pt x="301" y="178"/>
                  </a:lnTo>
                  <a:lnTo>
                    <a:pt x="302" y="178"/>
                  </a:lnTo>
                  <a:lnTo>
                    <a:pt x="277" y="197"/>
                  </a:lnTo>
                  <a:lnTo>
                    <a:pt x="264" y="222"/>
                  </a:lnTo>
                  <a:lnTo>
                    <a:pt x="266" y="221"/>
                  </a:lnTo>
                  <a:lnTo>
                    <a:pt x="272" y="219"/>
                  </a:lnTo>
                  <a:lnTo>
                    <a:pt x="277" y="220"/>
                  </a:lnTo>
                  <a:lnTo>
                    <a:pt x="277" y="230"/>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040" name="Freeform 244"/>
            <p:cNvSpPr>
              <a:spLocks/>
            </p:cNvSpPr>
            <p:nvPr/>
          </p:nvSpPr>
          <p:spPr bwMode="auto">
            <a:xfrm>
              <a:off x="2810" y="2211"/>
              <a:ext cx="36" cy="90"/>
            </a:xfrm>
            <a:custGeom>
              <a:avLst/>
              <a:gdLst>
                <a:gd name="T0" fmla="*/ 0 w 82"/>
                <a:gd name="T1" fmla="*/ 1 h 180"/>
                <a:gd name="T2" fmla="*/ 0 w 82"/>
                <a:gd name="T3" fmla="*/ 1 h 180"/>
                <a:gd name="T4" fmla="*/ 0 w 82"/>
                <a:gd name="T5" fmla="*/ 1 h 180"/>
                <a:gd name="T6" fmla="*/ 0 w 82"/>
                <a:gd name="T7" fmla="*/ 1 h 180"/>
                <a:gd name="T8" fmla="*/ 0 w 82"/>
                <a:gd name="T9" fmla="*/ 1 h 180"/>
                <a:gd name="T10" fmla="*/ 0 w 82"/>
                <a:gd name="T11" fmla="*/ 1 h 180"/>
                <a:gd name="T12" fmla="*/ 0 w 82"/>
                <a:gd name="T13" fmla="*/ 1 h 180"/>
                <a:gd name="T14" fmla="*/ 0 w 82"/>
                <a:gd name="T15" fmla="*/ 1 h 180"/>
                <a:gd name="T16" fmla="*/ 0 w 82"/>
                <a:gd name="T17" fmla="*/ 1 h 180"/>
                <a:gd name="T18" fmla="*/ 0 w 82"/>
                <a:gd name="T19" fmla="*/ 1 h 180"/>
                <a:gd name="T20" fmla="*/ 0 w 82"/>
                <a:gd name="T21" fmla="*/ 1 h 180"/>
                <a:gd name="T22" fmla="*/ 0 w 82"/>
                <a:gd name="T23" fmla="*/ 1 h 180"/>
                <a:gd name="T24" fmla="*/ 0 w 82"/>
                <a:gd name="T25" fmla="*/ 1 h 180"/>
                <a:gd name="T26" fmla="*/ 0 w 82"/>
                <a:gd name="T27" fmla="*/ 1 h 180"/>
                <a:gd name="T28" fmla="*/ 0 w 82"/>
                <a:gd name="T29" fmla="*/ 1 h 180"/>
                <a:gd name="T30" fmla="*/ 0 w 82"/>
                <a:gd name="T31" fmla="*/ 1 h 180"/>
                <a:gd name="T32" fmla="*/ 0 w 82"/>
                <a:gd name="T33" fmla="*/ 1 h 180"/>
                <a:gd name="T34" fmla="*/ 0 w 82"/>
                <a:gd name="T35" fmla="*/ 1 h 180"/>
                <a:gd name="T36" fmla="*/ 0 w 82"/>
                <a:gd name="T37" fmla="*/ 1 h 180"/>
                <a:gd name="T38" fmla="*/ 0 w 82"/>
                <a:gd name="T39" fmla="*/ 1 h 180"/>
                <a:gd name="T40" fmla="*/ 0 w 82"/>
                <a:gd name="T41" fmla="*/ 1 h 180"/>
                <a:gd name="T42" fmla="*/ 0 w 82"/>
                <a:gd name="T43" fmla="*/ 1 h 180"/>
                <a:gd name="T44" fmla="*/ 0 w 82"/>
                <a:gd name="T45" fmla="*/ 1 h 180"/>
                <a:gd name="T46" fmla="*/ 0 w 82"/>
                <a:gd name="T47" fmla="*/ 1 h 180"/>
                <a:gd name="T48" fmla="*/ 0 w 82"/>
                <a:gd name="T49" fmla="*/ 1 h 180"/>
                <a:gd name="T50" fmla="*/ 0 w 82"/>
                <a:gd name="T51" fmla="*/ 1 h 180"/>
                <a:gd name="T52" fmla="*/ 0 w 82"/>
                <a:gd name="T53" fmla="*/ 1 h 180"/>
                <a:gd name="T54" fmla="*/ 0 w 82"/>
                <a:gd name="T55" fmla="*/ 1 h 180"/>
                <a:gd name="T56" fmla="*/ 0 w 82"/>
                <a:gd name="T57" fmla="*/ 1 h 180"/>
                <a:gd name="T58" fmla="*/ 0 w 82"/>
                <a:gd name="T59" fmla="*/ 1 h 180"/>
                <a:gd name="T60" fmla="*/ 0 w 82"/>
                <a:gd name="T61" fmla="*/ 1 h 180"/>
                <a:gd name="T62" fmla="*/ 0 w 82"/>
                <a:gd name="T63" fmla="*/ 1 h 180"/>
                <a:gd name="T64" fmla="*/ 0 w 82"/>
                <a:gd name="T65" fmla="*/ 1 h 180"/>
                <a:gd name="T66" fmla="*/ 0 w 82"/>
                <a:gd name="T67" fmla="*/ 1 h 180"/>
                <a:gd name="T68" fmla="*/ 0 w 82"/>
                <a:gd name="T69" fmla="*/ 1 h 180"/>
                <a:gd name="T70" fmla="*/ 0 w 82"/>
                <a:gd name="T71" fmla="*/ 1 h 180"/>
                <a:gd name="T72" fmla="*/ 0 w 82"/>
                <a:gd name="T73" fmla="*/ 1 h 180"/>
                <a:gd name="T74" fmla="*/ 0 w 82"/>
                <a:gd name="T75" fmla="*/ 1 h 180"/>
                <a:gd name="T76" fmla="*/ 0 w 82"/>
                <a:gd name="T77" fmla="*/ 1 h 180"/>
                <a:gd name="T78" fmla="*/ 0 w 82"/>
                <a:gd name="T79" fmla="*/ 1 h 180"/>
                <a:gd name="T80" fmla="*/ 0 w 82"/>
                <a:gd name="T81" fmla="*/ 1 h 180"/>
                <a:gd name="T82" fmla="*/ 0 w 82"/>
                <a:gd name="T83" fmla="*/ 1 h 180"/>
                <a:gd name="T84" fmla="*/ 0 w 82"/>
                <a:gd name="T85" fmla="*/ 0 h 180"/>
                <a:gd name="T86" fmla="*/ 0 w 82"/>
                <a:gd name="T87" fmla="*/ 1 h 180"/>
                <a:gd name="T88" fmla="*/ 0 w 82"/>
                <a:gd name="T89" fmla="*/ 1 h 180"/>
                <a:gd name="T90" fmla="*/ 0 w 82"/>
                <a:gd name="T91" fmla="*/ 1 h 18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2"/>
                <a:gd name="T139" fmla="*/ 0 h 180"/>
                <a:gd name="T140" fmla="*/ 82 w 82"/>
                <a:gd name="T141" fmla="*/ 180 h 18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2" h="180">
                  <a:moveTo>
                    <a:pt x="12" y="3"/>
                  </a:moveTo>
                  <a:lnTo>
                    <a:pt x="12" y="66"/>
                  </a:lnTo>
                  <a:lnTo>
                    <a:pt x="10" y="77"/>
                  </a:lnTo>
                  <a:lnTo>
                    <a:pt x="9" y="86"/>
                  </a:lnTo>
                  <a:lnTo>
                    <a:pt x="7" y="94"/>
                  </a:lnTo>
                  <a:lnTo>
                    <a:pt x="6" y="100"/>
                  </a:lnTo>
                  <a:lnTo>
                    <a:pt x="4" y="106"/>
                  </a:lnTo>
                  <a:lnTo>
                    <a:pt x="1" y="109"/>
                  </a:lnTo>
                  <a:lnTo>
                    <a:pt x="0" y="111"/>
                  </a:lnTo>
                  <a:lnTo>
                    <a:pt x="0" y="112"/>
                  </a:lnTo>
                  <a:lnTo>
                    <a:pt x="0" y="124"/>
                  </a:lnTo>
                  <a:lnTo>
                    <a:pt x="2" y="131"/>
                  </a:lnTo>
                  <a:lnTo>
                    <a:pt x="6" y="135"/>
                  </a:lnTo>
                  <a:lnTo>
                    <a:pt x="8" y="137"/>
                  </a:lnTo>
                  <a:lnTo>
                    <a:pt x="8" y="171"/>
                  </a:lnTo>
                  <a:lnTo>
                    <a:pt x="22" y="177"/>
                  </a:lnTo>
                  <a:lnTo>
                    <a:pt x="23" y="176"/>
                  </a:lnTo>
                  <a:lnTo>
                    <a:pt x="25" y="176"/>
                  </a:lnTo>
                  <a:lnTo>
                    <a:pt x="26" y="176"/>
                  </a:lnTo>
                  <a:lnTo>
                    <a:pt x="28" y="174"/>
                  </a:lnTo>
                  <a:lnTo>
                    <a:pt x="29" y="174"/>
                  </a:lnTo>
                  <a:lnTo>
                    <a:pt x="31" y="174"/>
                  </a:lnTo>
                  <a:lnTo>
                    <a:pt x="33" y="176"/>
                  </a:lnTo>
                  <a:lnTo>
                    <a:pt x="36" y="180"/>
                  </a:lnTo>
                  <a:lnTo>
                    <a:pt x="37" y="176"/>
                  </a:lnTo>
                  <a:lnTo>
                    <a:pt x="40" y="164"/>
                  </a:lnTo>
                  <a:lnTo>
                    <a:pt x="45" y="154"/>
                  </a:lnTo>
                  <a:lnTo>
                    <a:pt x="54" y="149"/>
                  </a:lnTo>
                  <a:lnTo>
                    <a:pt x="62" y="141"/>
                  </a:lnTo>
                  <a:lnTo>
                    <a:pt x="52" y="131"/>
                  </a:lnTo>
                  <a:lnTo>
                    <a:pt x="60" y="123"/>
                  </a:lnTo>
                  <a:lnTo>
                    <a:pt x="64" y="104"/>
                  </a:lnTo>
                  <a:lnTo>
                    <a:pt x="64" y="87"/>
                  </a:lnTo>
                  <a:lnTo>
                    <a:pt x="58" y="65"/>
                  </a:lnTo>
                  <a:lnTo>
                    <a:pt x="62" y="45"/>
                  </a:lnTo>
                  <a:lnTo>
                    <a:pt x="68" y="31"/>
                  </a:lnTo>
                  <a:lnTo>
                    <a:pt x="71" y="29"/>
                  </a:lnTo>
                  <a:lnTo>
                    <a:pt x="77" y="23"/>
                  </a:lnTo>
                  <a:lnTo>
                    <a:pt x="82" y="17"/>
                  </a:lnTo>
                  <a:lnTo>
                    <a:pt x="78" y="11"/>
                  </a:lnTo>
                  <a:lnTo>
                    <a:pt x="70" y="7"/>
                  </a:lnTo>
                  <a:lnTo>
                    <a:pt x="63" y="2"/>
                  </a:lnTo>
                  <a:lnTo>
                    <a:pt x="59" y="0"/>
                  </a:lnTo>
                  <a:lnTo>
                    <a:pt x="54" y="1"/>
                  </a:lnTo>
                  <a:lnTo>
                    <a:pt x="24" y="7"/>
                  </a:lnTo>
                  <a:lnTo>
                    <a:pt x="12" y="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041" name="Freeform 245"/>
            <p:cNvSpPr>
              <a:spLocks/>
            </p:cNvSpPr>
            <p:nvPr/>
          </p:nvSpPr>
          <p:spPr bwMode="auto">
            <a:xfrm>
              <a:off x="2810" y="2211"/>
              <a:ext cx="36" cy="90"/>
            </a:xfrm>
            <a:custGeom>
              <a:avLst/>
              <a:gdLst>
                <a:gd name="T0" fmla="*/ 0 w 82"/>
                <a:gd name="T1" fmla="*/ 1 h 180"/>
                <a:gd name="T2" fmla="*/ 0 w 82"/>
                <a:gd name="T3" fmla="*/ 1 h 180"/>
                <a:gd name="T4" fmla="*/ 0 w 82"/>
                <a:gd name="T5" fmla="*/ 1 h 180"/>
                <a:gd name="T6" fmla="*/ 0 w 82"/>
                <a:gd name="T7" fmla="*/ 1 h 180"/>
                <a:gd name="T8" fmla="*/ 0 w 82"/>
                <a:gd name="T9" fmla="*/ 1 h 180"/>
                <a:gd name="T10" fmla="*/ 0 w 82"/>
                <a:gd name="T11" fmla="*/ 1 h 180"/>
                <a:gd name="T12" fmla="*/ 0 w 82"/>
                <a:gd name="T13" fmla="*/ 1 h 180"/>
                <a:gd name="T14" fmla="*/ 0 w 82"/>
                <a:gd name="T15" fmla="*/ 1 h 180"/>
                <a:gd name="T16" fmla="*/ 0 w 82"/>
                <a:gd name="T17" fmla="*/ 1 h 180"/>
                <a:gd name="T18" fmla="*/ 0 w 82"/>
                <a:gd name="T19" fmla="*/ 1 h 180"/>
                <a:gd name="T20" fmla="*/ 0 w 82"/>
                <a:gd name="T21" fmla="*/ 1 h 180"/>
                <a:gd name="T22" fmla="*/ 0 w 82"/>
                <a:gd name="T23" fmla="*/ 1 h 180"/>
                <a:gd name="T24" fmla="*/ 0 w 82"/>
                <a:gd name="T25" fmla="*/ 1 h 180"/>
                <a:gd name="T26" fmla="*/ 0 w 82"/>
                <a:gd name="T27" fmla="*/ 1 h 180"/>
                <a:gd name="T28" fmla="*/ 0 w 82"/>
                <a:gd name="T29" fmla="*/ 1 h 180"/>
                <a:gd name="T30" fmla="*/ 0 w 82"/>
                <a:gd name="T31" fmla="*/ 1 h 180"/>
                <a:gd name="T32" fmla="*/ 0 w 82"/>
                <a:gd name="T33" fmla="*/ 1 h 180"/>
                <a:gd name="T34" fmla="*/ 0 w 82"/>
                <a:gd name="T35" fmla="*/ 1 h 180"/>
                <a:gd name="T36" fmla="*/ 0 w 82"/>
                <a:gd name="T37" fmla="*/ 1 h 180"/>
                <a:gd name="T38" fmla="*/ 0 w 82"/>
                <a:gd name="T39" fmla="*/ 1 h 180"/>
                <a:gd name="T40" fmla="*/ 0 w 82"/>
                <a:gd name="T41" fmla="*/ 1 h 180"/>
                <a:gd name="T42" fmla="*/ 0 w 82"/>
                <a:gd name="T43" fmla="*/ 1 h 180"/>
                <a:gd name="T44" fmla="*/ 0 w 82"/>
                <a:gd name="T45" fmla="*/ 1 h 180"/>
                <a:gd name="T46" fmla="*/ 0 w 82"/>
                <a:gd name="T47" fmla="*/ 1 h 180"/>
                <a:gd name="T48" fmla="*/ 0 w 82"/>
                <a:gd name="T49" fmla="*/ 1 h 180"/>
                <a:gd name="T50" fmla="*/ 0 w 82"/>
                <a:gd name="T51" fmla="*/ 1 h 180"/>
                <a:gd name="T52" fmla="*/ 0 w 82"/>
                <a:gd name="T53" fmla="*/ 1 h 180"/>
                <a:gd name="T54" fmla="*/ 0 w 82"/>
                <a:gd name="T55" fmla="*/ 1 h 180"/>
                <a:gd name="T56" fmla="*/ 0 w 82"/>
                <a:gd name="T57" fmla="*/ 1 h 180"/>
                <a:gd name="T58" fmla="*/ 0 w 82"/>
                <a:gd name="T59" fmla="*/ 1 h 180"/>
                <a:gd name="T60" fmla="*/ 0 w 82"/>
                <a:gd name="T61" fmla="*/ 1 h 180"/>
                <a:gd name="T62" fmla="*/ 0 w 82"/>
                <a:gd name="T63" fmla="*/ 1 h 180"/>
                <a:gd name="T64" fmla="*/ 0 w 82"/>
                <a:gd name="T65" fmla="*/ 1 h 180"/>
                <a:gd name="T66" fmla="*/ 0 w 82"/>
                <a:gd name="T67" fmla="*/ 1 h 180"/>
                <a:gd name="T68" fmla="*/ 0 w 82"/>
                <a:gd name="T69" fmla="*/ 1 h 180"/>
                <a:gd name="T70" fmla="*/ 0 w 82"/>
                <a:gd name="T71" fmla="*/ 1 h 180"/>
                <a:gd name="T72" fmla="*/ 0 w 82"/>
                <a:gd name="T73" fmla="*/ 1 h 180"/>
                <a:gd name="T74" fmla="*/ 0 w 82"/>
                <a:gd name="T75" fmla="*/ 1 h 180"/>
                <a:gd name="T76" fmla="*/ 0 w 82"/>
                <a:gd name="T77" fmla="*/ 1 h 180"/>
                <a:gd name="T78" fmla="*/ 0 w 82"/>
                <a:gd name="T79" fmla="*/ 1 h 180"/>
                <a:gd name="T80" fmla="*/ 0 w 82"/>
                <a:gd name="T81" fmla="*/ 1 h 180"/>
                <a:gd name="T82" fmla="*/ 0 w 82"/>
                <a:gd name="T83" fmla="*/ 1 h 180"/>
                <a:gd name="T84" fmla="*/ 0 w 82"/>
                <a:gd name="T85" fmla="*/ 1 h 180"/>
                <a:gd name="T86" fmla="*/ 0 w 82"/>
                <a:gd name="T87" fmla="*/ 1 h 180"/>
                <a:gd name="T88" fmla="*/ 0 w 82"/>
                <a:gd name="T89" fmla="*/ 1 h 180"/>
                <a:gd name="T90" fmla="*/ 0 w 82"/>
                <a:gd name="T91" fmla="*/ 1 h 180"/>
                <a:gd name="T92" fmla="*/ 0 w 82"/>
                <a:gd name="T93" fmla="*/ 1 h 180"/>
                <a:gd name="T94" fmla="*/ 0 w 82"/>
                <a:gd name="T95" fmla="*/ 1 h 180"/>
                <a:gd name="T96" fmla="*/ 0 w 82"/>
                <a:gd name="T97" fmla="*/ 1 h 180"/>
                <a:gd name="T98" fmla="*/ 0 w 82"/>
                <a:gd name="T99" fmla="*/ 0 h 180"/>
                <a:gd name="T100" fmla="*/ 0 w 82"/>
                <a:gd name="T101" fmla="*/ 1 h 180"/>
                <a:gd name="T102" fmla="*/ 0 w 82"/>
                <a:gd name="T103" fmla="*/ 1 h 180"/>
                <a:gd name="T104" fmla="*/ 0 w 82"/>
                <a:gd name="T105" fmla="*/ 1 h 18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2"/>
                <a:gd name="T160" fmla="*/ 0 h 180"/>
                <a:gd name="T161" fmla="*/ 82 w 82"/>
                <a:gd name="T162" fmla="*/ 180 h 18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2" h="180">
                  <a:moveTo>
                    <a:pt x="12" y="3"/>
                  </a:moveTo>
                  <a:lnTo>
                    <a:pt x="12" y="66"/>
                  </a:lnTo>
                  <a:lnTo>
                    <a:pt x="10" y="77"/>
                  </a:lnTo>
                  <a:lnTo>
                    <a:pt x="9" y="86"/>
                  </a:lnTo>
                  <a:lnTo>
                    <a:pt x="7" y="94"/>
                  </a:lnTo>
                  <a:lnTo>
                    <a:pt x="6" y="100"/>
                  </a:lnTo>
                  <a:lnTo>
                    <a:pt x="4" y="106"/>
                  </a:lnTo>
                  <a:lnTo>
                    <a:pt x="1" y="109"/>
                  </a:lnTo>
                  <a:lnTo>
                    <a:pt x="0" y="111"/>
                  </a:lnTo>
                  <a:lnTo>
                    <a:pt x="0" y="112"/>
                  </a:lnTo>
                  <a:lnTo>
                    <a:pt x="0" y="124"/>
                  </a:lnTo>
                  <a:lnTo>
                    <a:pt x="2" y="131"/>
                  </a:lnTo>
                  <a:lnTo>
                    <a:pt x="6" y="135"/>
                  </a:lnTo>
                  <a:lnTo>
                    <a:pt x="8" y="137"/>
                  </a:lnTo>
                  <a:lnTo>
                    <a:pt x="8" y="171"/>
                  </a:lnTo>
                  <a:lnTo>
                    <a:pt x="22" y="177"/>
                  </a:lnTo>
                  <a:lnTo>
                    <a:pt x="23" y="176"/>
                  </a:lnTo>
                  <a:lnTo>
                    <a:pt x="25" y="176"/>
                  </a:lnTo>
                  <a:lnTo>
                    <a:pt x="26" y="176"/>
                  </a:lnTo>
                  <a:lnTo>
                    <a:pt x="28" y="174"/>
                  </a:lnTo>
                  <a:lnTo>
                    <a:pt x="29" y="174"/>
                  </a:lnTo>
                  <a:lnTo>
                    <a:pt x="31" y="174"/>
                  </a:lnTo>
                  <a:lnTo>
                    <a:pt x="33" y="176"/>
                  </a:lnTo>
                  <a:lnTo>
                    <a:pt x="36" y="180"/>
                  </a:lnTo>
                  <a:lnTo>
                    <a:pt x="37" y="176"/>
                  </a:lnTo>
                  <a:lnTo>
                    <a:pt x="40" y="164"/>
                  </a:lnTo>
                  <a:lnTo>
                    <a:pt x="45" y="154"/>
                  </a:lnTo>
                  <a:lnTo>
                    <a:pt x="54" y="149"/>
                  </a:lnTo>
                  <a:lnTo>
                    <a:pt x="62" y="141"/>
                  </a:lnTo>
                  <a:lnTo>
                    <a:pt x="52" y="131"/>
                  </a:lnTo>
                  <a:lnTo>
                    <a:pt x="60" y="123"/>
                  </a:lnTo>
                  <a:lnTo>
                    <a:pt x="64" y="104"/>
                  </a:lnTo>
                  <a:lnTo>
                    <a:pt x="64" y="87"/>
                  </a:lnTo>
                  <a:lnTo>
                    <a:pt x="58" y="65"/>
                  </a:lnTo>
                  <a:lnTo>
                    <a:pt x="62" y="45"/>
                  </a:lnTo>
                  <a:lnTo>
                    <a:pt x="68" y="31"/>
                  </a:lnTo>
                  <a:lnTo>
                    <a:pt x="71" y="29"/>
                  </a:lnTo>
                  <a:lnTo>
                    <a:pt x="77" y="23"/>
                  </a:lnTo>
                  <a:lnTo>
                    <a:pt x="82" y="17"/>
                  </a:lnTo>
                  <a:lnTo>
                    <a:pt x="78" y="11"/>
                  </a:lnTo>
                  <a:lnTo>
                    <a:pt x="70" y="7"/>
                  </a:lnTo>
                  <a:lnTo>
                    <a:pt x="63" y="2"/>
                  </a:lnTo>
                  <a:lnTo>
                    <a:pt x="59" y="0"/>
                  </a:lnTo>
                  <a:lnTo>
                    <a:pt x="54" y="1"/>
                  </a:lnTo>
                  <a:lnTo>
                    <a:pt x="24" y="7"/>
                  </a:lnTo>
                  <a:lnTo>
                    <a:pt x="12" y="3"/>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042" name="Freeform 246"/>
            <p:cNvSpPr>
              <a:spLocks/>
            </p:cNvSpPr>
            <p:nvPr/>
          </p:nvSpPr>
          <p:spPr bwMode="auto">
            <a:xfrm>
              <a:off x="2978" y="1959"/>
              <a:ext cx="92" cy="177"/>
            </a:xfrm>
            <a:custGeom>
              <a:avLst/>
              <a:gdLst>
                <a:gd name="T0" fmla="*/ 0 w 207"/>
                <a:gd name="T1" fmla="*/ 1 h 352"/>
                <a:gd name="T2" fmla="*/ 0 w 207"/>
                <a:gd name="T3" fmla="*/ 1 h 352"/>
                <a:gd name="T4" fmla="*/ 0 w 207"/>
                <a:gd name="T5" fmla="*/ 1 h 352"/>
                <a:gd name="T6" fmla="*/ 0 w 207"/>
                <a:gd name="T7" fmla="*/ 1 h 352"/>
                <a:gd name="T8" fmla="*/ 0 w 207"/>
                <a:gd name="T9" fmla="*/ 1 h 352"/>
                <a:gd name="T10" fmla="*/ 0 w 207"/>
                <a:gd name="T11" fmla="*/ 1 h 352"/>
                <a:gd name="T12" fmla="*/ 0 w 207"/>
                <a:gd name="T13" fmla="*/ 1 h 352"/>
                <a:gd name="T14" fmla="*/ 0 w 207"/>
                <a:gd name="T15" fmla="*/ 1 h 352"/>
                <a:gd name="T16" fmla="*/ 0 w 207"/>
                <a:gd name="T17" fmla="*/ 1 h 352"/>
                <a:gd name="T18" fmla="*/ 0 w 207"/>
                <a:gd name="T19" fmla="*/ 1 h 352"/>
                <a:gd name="T20" fmla="*/ 0 w 207"/>
                <a:gd name="T21" fmla="*/ 1 h 352"/>
                <a:gd name="T22" fmla="*/ 0 w 207"/>
                <a:gd name="T23" fmla="*/ 1 h 352"/>
                <a:gd name="T24" fmla="*/ 0 w 207"/>
                <a:gd name="T25" fmla="*/ 1 h 352"/>
                <a:gd name="T26" fmla="*/ 0 w 207"/>
                <a:gd name="T27" fmla="*/ 1 h 352"/>
                <a:gd name="T28" fmla="*/ 0 w 207"/>
                <a:gd name="T29" fmla="*/ 1 h 352"/>
                <a:gd name="T30" fmla="*/ 0 w 207"/>
                <a:gd name="T31" fmla="*/ 1 h 352"/>
                <a:gd name="T32" fmla="*/ 0 w 207"/>
                <a:gd name="T33" fmla="*/ 1 h 352"/>
                <a:gd name="T34" fmla="*/ 0 w 207"/>
                <a:gd name="T35" fmla="*/ 1 h 352"/>
                <a:gd name="T36" fmla="*/ 0 w 207"/>
                <a:gd name="T37" fmla="*/ 1 h 352"/>
                <a:gd name="T38" fmla="*/ 0 w 207"/>
                <a:gd name="T39" fmla="*/ 1 h 352"/>
                <a:gd name="T40" fmla="*/ 0 w 207"/>
                <a:gd name="T41" fmla="*/ 1 h 352"/>
                <a:gd name="T42" fmla="*/ 0 w 207"/>
                <a:gd name="T43" fmla="*/ 1 h 352"/>
                <a:gd name="T44" fmla="*/ 0 w 207"/>
                <a:gd name="T45" fmla="*/ 1 h 352"/>
                <a:gd name="T46" fmla="*/ 0 w 207"/>
                <a:gd name="T47" fmla="*/ 1 h 352"/>
                <a:gd name="T48" fmla="*/ 0 w 207"/>
                <a:gd name="T49" fmla="*/ 1 h 352"/>
                <a:gd name="T50" fmla="*/ 0 w 207"/>
                <a:gd name="T51" fmla="*/ 1 h 352"/>
                <a:gd name="T52" fmla="*/ 0 w 207"/>
                <a:gd name="T53" fmla="*/ 1 h 352"/>
                <a:gd name="T54" fmla="*/ 0 w 207"/>
                <a:gd name="T55" fmla="*/ 1 h 352"/>
                <a:gd name="T56" fmla="*/ 0 w 207"/>
                <a:gd name="T57" fmla="*/ 1 h 352"/>
                <a:gd name="T58" fmla="*/ 0 w 207"/>
                <a:gd name="T59" fmla="*/ 1 h 352"/>
                <a:gd name="T60" fmla="*/ 0 w 207"/>
                <a:gd name="T61" fmla="*/ 1 h 352"/>
                <a:gd name="T62" fmla="*/ 0 w 207"/>
                <a:gd name="T63" fmla="*/ 1 h 352"/>
                <a:gd name="T64" fmla="*/ 0 w 207"/>
                <a:gd name="T65" fmla="*/ 1 h 352"/>
                <a:gd name="T66" fmla="*/ 0 w 207"/>
                <a:gd name="T67" fmla="*/ 1 h 352"/>
                <a:gd name="T68" fmla="*/ 0 w 207"/>
                <a:gd name="T69" fmla="*/ 1 h 352"/>
                <a:gd name="T70" fmla="*/ 0 w 207"/>
                <a:gd name="T71" fmla="*/ 1 h 352"/>
                <a:gd name="T72" fmla="*/ 0 w 207"/>
                <a:gd name="T73" fmla="*/ 1 h 352"/>
                <a:gd name="T74" fmla="*/ 0 w 207"/>
                <a:gd name="T75" fmla="*/ 1 h 352"/>
                <a:gd name="T76" fmla="*/ 0 w 207"/>
                <a:gd name="T77" fmla="*/ 1 h 352"/>
                <a:gd name="T78" fmla="*/ 0 w 207"/>
                <a:gd name="T79" fmla="*/ 1 h 352"/>
                <a:gd name="T80" fmla="*/ 0 w 207"/>
                <a:gd name="T81" fmla="*/ 1 h 352"/>
                <a:gd name="T82" fmla="*/ 0 w 207"/>
                <a:gd name="T83" fmla="*/ 1 h 352"/>
                <a:gd name="T84" fmla="*/ 0 w 207"/>
                <a:gd name="T85" fmla="*/ 1 h 352"/>
                <a:gd name="T86" fmla="*/ 0 w 207"/>
                <a:gd name="T87" fmla="*/ 1 h 352"/>
                <a:gd name="T88" fmla="*/ 0 w 207"/>
                <a:gd name="T89" fmla="*/ 1 h 352"/>
                <a:gd name="T90" fmla="*/ 0 w 207"/>
                <a:gd name="T91" fmla="*/ 1 h 352"/>
                <a:gd name="T92" fmla="*/ 0 w 207"/>
                <a:gd name="T93" fmla="*/ 1 h 352"/>
                <a:gd name="T94" fmla="*/ 0 w 207"/>
                <a:gd name="T95" fmla="*/ 1 h 352"/>
                <a:gd name="T96" fmla="*/ 0 w 207"/>
                <a:gd name="T97" fmla="*/ 1 h 352"/>
                <a:gd name="T98" fmla="*/ 0 w 207"/>
                <a:gd name="T99" fmla="*/ 1 h 352"/>
                <a:gd name="T100" fmla="*/ 0 w 207"/>
                <a:gd name="T101" fmla="*/ 1 h 352"/>
                <a:gd name="T102" fmla="*/ 0 w 207"/>
                <a:gd name="T103" fmla="*/ 1 h 352"/>
                <a:gd name="T104" fmla="*/ 0 w 207"/>
                <a:gd name="T105" fmla="*/ 1 h 352"/>
                <a:gd name="T106" fmla="*/ 0 w 207"/>
                <a:gd name="T107" fmla="*/ 1 h 352"/>
                <a:gd name="T108" fmla="*/ 0 w 207"/>
                <a:gd name="T109" fmla="*/ 1 h 352"/>
                <a:gd name="T110" fmla="*/ 0 w 207"/>
                <a:gd name="T111" fmla="*/ 1 h 352"/>
                <a:gd name="T112" fmla="*/ 0 w 207"/>
                <a:gd name="T113" fmla="*/ 1 h 352"/>
                <a:gd name="T114" fmla="*/ 0 w 207"/>
                <a:gd name="T115" fmla="*/ 1 h 352"/>
                <a:gd name="T116" fmla="*/ 0 w 207"/>
                <a:gd name="T117" fmla="*/ 1 h 352"/>
                <a:gd name="T118" fmla="*/ 0 w 207"/>
                <a:gd name="T119" fmla="*/ 1 h 352"/>
                <a:gd name="T120" fmla="*/ 0 w 207"/>
                <a:gd name="T121" fmla="*/ 1 h 352"/>
                <a:gd name="T122" fmla="*/ 0 w 207"/>
                <a:gd name="T123" fmla="*/ 1 h 352"/>
                <a:gd name="T124" fmla="*/ 0 w 207"/>
                <a:gd name="T125" fmla="*/ 1 h 35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07"/>
                <a:gd name="T190" fmla="*/ 0 h 352"/>
                <a:gd name="T191" fmla="*/ 207 w 207"/>
                <a:gd name="T192" fmla="*/ 352 h 35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07" h="352">
                  <a:moveTo>
                    <a:pt x="65" y="296"/>
                  </a:moveTo>
                  <a:lnTo>
                    <a:pt x="63" y="296"/>
                  </a:lnTo>
                  <a:lnTo>
                    <a:pt x="59" y="295"/>
                  </a:lnTo>
                  <a:lnTo>
                    <a:pt x="52" y="293"/>
                  </a:lnTo>
                  <a:lnTo>
                    <a:pt x="45" y="290"/>
                  </a:lnTo>
                  <a:lnTo>
                    <a:pt x="37" y="288"/>
                  </a:lnTo>
                  <a:lnTo>
                    <a:pt x="30" y="286"/>
                  </a:lnTo>
                  <a:lnTo>
                    <a:pt x="25" y="283"/>
                  </a:lnTo>
                  <a:lnTo>
                    <a:pt x="23" y="281"/>
                  </a:lnTo>
                  <a:lnTo>
                    <a:pt x="13" y="229"/>
                  </a:lnTo>
                  <a:lnTo>
                    <a:pt x="14" y="229"/>
                  </a:lnTo>
                  <a:lnTo>
                    <a:pt x="15" y="227"/>
                  </a:lnTo>
                  <a:lnTo>
                    <a:pt x="15" y="225"/>
                  </a:lnTo>
                  <a:lnTo>
                    <a:pt x="14" y="221"/>
                  </a:lnTo>
                  <a:lnTo>
                    <a:pt x="12" y="219"/>
                  </a:lnTo>
                  <a:lnTo>
                    <a:pt x="7" y="212"/>
                  </a:lnTo>
                  <a:lnTo>
                    <a:pt x="1" y="203"/>
                  </a:lnTo>
                  <a:lnTo>
                    <a:pt x="0" y="191"/>
                  </a:lnTo>
                  <a:lnTo>
                    <a:pt x="20" y="174"/>
                  </a:lnTo>
                  <a:lnTo>
                    <a:pt x="19" y="173"/>
                  </a:lnTo>
                  <a:lnTo>
                    <a:pt x="16" y="171"/>
                  </a:lnTo>
                  <a:lnTo>
                    <a:pt x="14" y="168"/>
                  </a:lnTo>
                  <a:lnTo>
                    <a:pt x="15" y="164"/>
                  </a:lnTo>
                  <a:lnTo>
                    <a:pt x="24" y="151"/>
                  </a:lnTo>
                  <a:lnTo>
                    <a:pt x="27" y="151"/>
                  </a:lnTo>
                  <a:lnTo>
                    <a:pt x="31" y="150"/>
                  </a:lnTo>
                  <a:lnTo>
                    <a:pt x="36" y="149"/>
                  </a:lnTo>
                  <a:lnTo>
                    <a:pt x="38" y="145"/>
                  </a:lnTo>
                  <a:lnTo>
                    <a:pt x="38" y="143"/>
                  </a:lnTo>
                  <a:lnTo>
                    <a:pt x="38" y="139"/>
                  </a:lnTo>
                  <a:lnTo>
                    <a:pt x="38" y="131"/>
                  </a:lnTo>
                  <a:lnTo>
                    <a:pt x="36" y="122"/>
                  </a:lnTo>
                  <a:lnTo>
                    <a:pt x="35" y="121"/>
                  </a:lnTo>
                  <a:lnTo>
                    <a:pt x="34" y="120"/>
                  </a:lnTo>
                  <a:lnTo>
                    <a:pt x="32" y="119"/>
                  </a:lnTo>
                  <a:lnTo>
                    <a:pt x="31" y="117"/>
                  </a:lnTo>
                  <a:lnTo>
                    <a:pt x="32" y="116"/>
                  </a:lnTo>
                  <a:lnTo>
                    <a:pt x="35" y="113"/>
                  </a:lnTo>
                  <a:lnTo>
                    <a:pt x="38" y="112"/>
                  </a:lnTo>
                  <a:lnTo>
                    <a:pt x="39" y="112"/>
                  </a:lnTo>
                  <a:lnTo>
                    <a:pt x="40" y="110"/>
                  </a:lnTo>
                  <a:lnTo>
                    <a:pt x="42" y="108"/>
                  </a:lnTo>
                  <a:lnTo>
                    <a:pt x="44" y="103"/>
                  </a:lnTo>
                  <a:lnTo>
                    <a:pt x="44" y="98"/>
                  </a:lnTo>
                  <a:lnTo>
                    <a:pt x="44" y="91"/>
                  </a:lnTo>
                  <a:lnTo>
                    <a:pt x="42" y="83"/>
                  </a:lnTo>
                  <a:lnTo>
                    <a:pt x="37" y="73"/>
                  </a:lnTo>
                  <a:lnTo>
                    <a:pt x="51" y="66"/>
                  </a:lnTo>
                  <a:lnTo>
                    <a:pt x="61" y="62"/>
                  </a:lnTo>
                  <a:lnTo>
                    <a:pt x="71" y="55"/>
                  </a:lnTo>
                  <a:lnTo>
                    <a:pt x="79" y="62"/>
                  </a:lnTo>
                  <a:lnTo>
                    <a:pt x="89" y="51"/>
                  </a:lnTo>
                  <a:lnTo>
                    <a:pt x="88" y="5"/>
                  </a:lnTo>
                  <a:lnTo>
                    <a:pt x="128" y="0"/>
                  </a:lnTo>
                  <a:lnTo>
                    <a:pt x="127" y="11"/>
                  </a:lnTo>
                  <a:lnTo>
                    <a:pt x="133" y="21"/>
                  </a:lnTo>
                  <a:lnTo>
                    <a:pt x="147" y="25"/>
                  </a:lnTo>
                  <a:lnTo>
                    <a:pt x="153" y="37"/>
                  </a:lnTo>
                  <a:lnTo>
                    <a:pt x="151" y="40"/>
                  </a:lnTo>
                  <a:lnTo>
                    <a:pt x="147" y="44"/>
                  </a:lnTo>
                  <a:lnTo>
                    <a:pt x="144" y="50"/>
                  </a:lnTo>
                  <a:lnTo>
                    <a:pt x="145" y="55"/>
                  </a:lnTo>
                  <a:lnTo>
                    <a:pt x="145" y="57"/>
                  </a:lnTo>
                  <a:lnTo>
                    <a:pt x="144" y="63"/>
                  </a:lnTo>
                  <a:lnTo>
                    <a:pt x="145" y="70"/>
                  </a:lnTo>
                  <a:lnTo>
                    <a:pt x="146" y="77"/>
                  </a:lnTo>
                  <a:lnTo>
                    <a:pt x="148" y="78"/>
                  </a:lnTo>
                  <a:lnTo>
                    <a:pt x="155" y="79"/>
                  </a:lnTo>
                  <a:lnTo>
                    <a:pt x="162" y="80"/>
                  </a:lnTo>
                  <a:lnTo>
                    <a:pt x="167" y="80"/>
                  </a:lnTo>
                  <a:lnTo>
                    <a:pt x="165" y="80"/>
                  </a:lnTo>
                  <a:lnTo>
                    <a:pt x="158" y="80"/>
                  </a:lnTo>
                  <a:lnTo>
                    <a:pt x="152" y="82"/>
                  </a:lnTo>
                  <a:lnTo>
                    <a:pt x="148" y="87"/>
                  </a:lnTo>
                  <a:lnTo>
                    <a:pt x="159" y="96"/>
                  </a:lnTo>
                  <a:lnTo>
                    <a:pt x="158" y="97"/>
                  </a:lnTo>
                  <a:lnTo>
                    <a:pt x="156" y="100"/>
                  </a:lnTo>
                  <a:lnTo>
                    <a:pt x="155" y="102"/>
                  </a:lnTo>
                  <a:lnTo>
                    <a:pt x="155" y="106"/>
                  </a:lnTo>
                  <a:lnTo>
                    <a:pt x="153" y="110"/>
                  </a:lnTo>
                  <a:lnTo>
                    <a:pt x="150" y="113"/>
                  </a:lnTo>
                  <a:lnTo>
                    <a:pt x="146" y="114"/>
                  </a:lnTo>
                  <a:lnTo>
                    <a:pt x="144" y="116"/>
                  </a:lnTo>
                  <a:lnTo>
                    <a:pt x="144" y="118"/>
                  </a:lnTo>
                  <a:lnTo>
                    <a:pt x="144" y="122"/>
                  </a:lnTo>
                  <a:lnTo>
                    <a:pt x="146" y="128"/>
                  </a:lnTo>
                  <a:lnTo>
                    <a:pt x="152" y="134"/>
                  </a:lnTo>
                  <a:lnTo>
                    <a:pt x="148" y="136"/>
                  </a:lnTo>
                  <a:lnTo>
                    <a:pt x="142" y="141"/>
                  </a:lnTo>
                  <a:lnTo>
                    <a:pt x="136" y="147"/>
                  </a:lnTo>
                  <a:lnTo>
                    <a:pt x="133" y="155"/>
                  </a:lnTo>
                  <a:lnTo>
                    <a:pt x="132" y="168"/>
                  </a:lnTo>
                  <a:lnTo>
                    <a:pt x="130" y="171"/>
                  </a:lnTo>
                  <a:lnTo>
                    <a:pt x="128" y="176"/>
                  </a:lnTo>
                  <a:lnTo>
                    <a:pt x="127" y="183"/>
                  </a:lnTo>
                  <a:lnTo>
                    <a:pt x="132" y="189"/>
                  </a:lnTo>
                  <a:lnTo>
                    <a:pt x="151" y="186"/>
                  </a:lnTo>
                  <a:lnTo>
                    <a:pt x="162" y="183"/>
                  </a:lnTo>
                  <a:lnTo>
                    <a:pt x="178" y="191"/>
                  </a:lnTo>
                  <a:lnTo>
                    <a:pt x="178" y="213"/>
                  </a:lnTo>
                  <a:lnTo>
                    <a:pt x="193" y="217"/>
                  </a:lnTo>
                  <a:lnTo>
                    <a:pt x="199" y="229"/>
                  </a:lnTo>
                  <a:lnTo>
                    <a:pt x="207" y="259"/>
                  </a:lnTo>
                  <a:lnTo>
                    <a:pt x="206" y="262"/>
                  </a:lnTo>
                  <a:lnTo>
                    <a:pt x="204" y="266"/>
                  </a:lnTo>
                  <a:lnTo>
                    <a:pt x="199" y="272"/>
                  </a:lnTo>
                  <a:lnTo>
                    <a:pt x="193" y="274"/>
                  </a:lnTo>
                  <a:lnTo>
                    <a:pt x="177" y="286"/>
                  </a:lnTo>
                  <a:lnTo>
                    <a:pt x="159" y="293"/>
                  </a:lnTo>
                  <a:lnTo>
                    <a:pt x="159" y="312"/>
                  </a:lnTo>
                  <a:lnTo>
                    <a:pt x="160" y="316"/>
                  </a:lnTo>
                  <a:lnTo>
                    <a:pt x="161" y="321"/>
                  </a:lnTo>
                  <a:lnTo>
                    <a:pt x="156" y="325"/>
                  </a:lnTo>
                  <a:lnTo>
                    <a:pt x="143" y="322"/>
                  </a:lnTo>
                  <a:lnTo>
                    <a:pt x="119" y="336"/>
                  </a:lnTo>
                  <a:lnTo>
                    <a:pt x="96" y="340"/>
                  </a:lnTo>
                  <a:lnTo>
                    <a:pt x="74" y="350"/>
                  </a:lnTo>
                  <a:lnTo>
                    <a:pt x="52" y="352"/>
                  </a:lnTo>
                  <a:lnTo>
                    <a:pt x="52" y="351"/>
                  </a:lnTo>
                  <a:lnTo>
                    <a:pt x="53" y="348"/>
                  </a:lnTo>
                  <a:lnTo>
                    <a:pt x="54" y="342"/>
                  </a:lnTo>
                  <a:lnTo>
                    <a:pt x="56" y="334"/>
                  </a:lnTo>
                  <a:lnTo>
                    <a:pt x="59" y="326"/>
                  </a:lnTo>
                  <a:lnTo>
                    <a:pt x="61" y="316"/>
                  </a:lnTo>
                  <a:lnTo>
                    <a:pt x="62" y="306"/>
                  </a:lnTo>
                  <a:lnTo>
                    <a:pt x="65" y="2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043" name="Freeform 247"/>
            <p:cNvSpPr>
              <a:spLocks/>
            </p:cNvSpPr>
            <p:nvPr/>
          </p:nvSpPr>
          <p:spPr bwMode="auto">
            <a:xfrm>
              <a:off x="2978" y="1959"/>
              <a:ext cx="92" cy="177"/>
            </a:xfrm>
            <a:custGeom>
              <a:avLst/>
              <a:gdLst>
                <a:gd name="T0" fmla="*/ 0 w 207"/>
                <a:gd name="T1" fmla="*/ 1 h 352"/>
                <a:gd name="T2" fmla="*/ 0 w 207"/>
                <a:gd name="T3" fmla="*/ 1 h 352"/>
                <a:gd name="T4" fmla="*/ 0 w 207"/>
                <a:gd name="T5" fmla="*/ 1 h 352"/>
                <a:gd name="T6" fmla="*/ 0 w 207"/>
                <a:gd name="T7" fmla="*/ 1 h 352"/>
                <a:gd name="T8" fmla="*/ 0 w 207"/>
                <a:gd name="T9" fmla="*/ 1 h 352"/>
                <a:gd name="T10" fmla="*/ 0 w 207"/>
                <a:gd name="T11" fmla="*/ 1 h 352"/>
                <a:gd name="T12" fmla="*/ 0 w 207"/>
                <a:gd name="T13" fmla="*/ 1 h 352"/>
                <a:gd name="T14" fmla="*/ 0 w 207"/>
                <a:gd name="T15" fmla="*/ 1 h 352"/>
                <a:gd name="T16" fmla="*/ 0 w 207"/>
                <a:gd name="T17" fmla="*/ 1 h 352"/>
                <a:gd name="T18" fmla="*/ 0 w 207"/>
                <a:gd name="T19" fmla="*/ 1 h 352"/>
                <a:gd name="T20" fmla="*/ 0 w 207"/>
                <a:gd name="T21" fmla="*/ 1 h 352"/>
                <a:gd name="T22" fmla="*/ 0 w 207"/>
                <a:gd name="T23" fmla="*/ 1 h 352"/>
                <a:gd name="T24" fmla="*/ 0 w 207"/>
                <a:gd name="T25" fmla="*/ 1 h 352"/>
                <a:gd name="T26" fmla="*/ 0 w 207"/>
                <a:gd name="T27" fmla="*/ 1 h 352"/>
                <a:gd name="T28" fmla="*/ 0 w 207"/>
                <a:gd name="T29" fmla="*/ 1 h 352"/>
                <a:gd name="T30" fmla="*/ 0 w 207"/>
                <a:gd name="T31" fmla="*/ 1 h 352"/>
                <a:gd name="T32" fmla="*/ 0 w 207"/>
                <a:gd name="T33" fmla="*/ 1 h 352"/>
                <a:gd name="T34" fmla="*/ 0 w 207"/>
                <a:gd name="T35" fmla="*/ 1 h 352"/>
                <a:gd name="T36" fmla="*/ 0 w 207"/>
                <a:gd name="T37" fmla="*/ 1 h 352"/>
                <a:gd name="T38" fmla="*/ 0 w 207"/>
                <a:gd name="T39" fmla="*/ 1 h 352"/>
                <a:gd name="T40" fmla="*/ 0 w 207"/>
                <a:gd name="T41" fmla="*/ 1 h 352"/>
                <a:gd name="T42" fmla="*/ 0 w 207"/>
                <a:gd name="T43" fmla="*/ 1 h 352"/>
                <a:gd name="T44" fmla="*/ 0 w 207"/>
                <a:gd name="T45" fmla="*/ 1 h 352"/>
                <a:gd name="T46" fmla="*/ 0 w 207"/>
                <a:gd name="T47" fmla="*/ 1 h 352"/>
                <a:gd name="T48" fmla="*/ 0 w 207"/>
                <a:gd name="T49" fmla="*/ 1 h 352"/>
                <a:gd name="T50" fmla="*/ 0 w 207"/>
                <a:gd name="T51" fmla="*/ 1 h 352"/>
                <a:gd name="T52" fmla="*/ 0 w 207"/>
                <a:gd name="T53" fmla="*/ 1 h 352"/>
                <a:gd name="T54" fmla="*/ 0 w 207"/>
                <a:gd name="T55" fmla="*/ 1 h 352"/>
                <a:gd name="T56" fmla="*/ 0 w 207"/>
                <a:gd name="T57" fmla="*/ 1 h 352"/>
                <a:gd name="T58" fmla="*/ 0 w 207"/>
                <a:gd name="T59" fmla="*/ 1 h 352"/>
                <a:gd name="T60" fmla="*/ 0 w 207"/>
                <a:gd name="T61" fmla="*/ 1 h 352"/>
                <a:gd name="T62" fmla="*/ 0 w 207"/>
                <a:gd name="T63" fmla="*/ 1 h 352"/>
                <a:gd name="T64" fmla="*/ 0 w 207"/>
                <a:gd name="T65" fmla="*/ 1 h 352"/>
                <a:gd name="T66" fmla="*/ 0 w 207"/>
                <a:gd name="T67" fmla="*/ 1 h 352"/>
                <a:gd name="T68" fmla="*/ 0 w 207"/>
                <a:gd name="T69" fmla="*/ 1 h 352"/>
                <a:gd name="T70" fmla="*/ 0 w 207"/>
                <a:gd name="T71" fmla="*/ 1 h 352"/>
                <a:gd name="T72" fmla="*/ 0 w 207"/>
                <a:gd name="T73" fmla="*/ 1 h 352"/>
                <a:gd name="T74" fmla="*/ 0 w 207"/>
                <a:gd name="T75" fmla="*/ 1 h 352"/>
                <a:gd name="T76" fmla="*/ 0 w 207"/>
                <a:gd name="T77" fmla="*/ 1 h 352"/>
                <a:gd name="T78" fmla="*/ 0 w 207"/>
                <a:gd name="T79" fmla="*/ 1 h 352"/>
                <a:gd name="T80" fmla="*/ 0 w 207"/>
                <a:gd name="T81" fmla="*/ 1 h 352"/>
                <a:gd name="T82" fmla="*/ 0 w 207"/>
                <a:gd name="T83" fmla="*/ 1 h 352"/>
                <a:gd name="T84" fmla="*/ 0 w 207"/>
                <a:gd name="T85" fmla="*/ 1 h 352"/>
                <a:gd name="T86" fmla="*/ 0 w 207"/>
                <a:gd name="T87" fmla="*/ 1 h 352"/>
                <a:gd name="T88" fmla="*/ 0 w 207"/>
                <a:gd name="T89" fmla="*/ 1 h 352"/>
                <a:gd name="T90" fmla="*/ 0 w 207"/>
                <a:gd name="T91" fmla="*/ 1 h 352"/>
                <a:gd name="T92" fmla="*/ 0 w 207"/>
                <a:gd name="T93" fmla="*/ 1 h 352"/>
                <a:gd name="T94" fmla="*/ 0 w 207"/>
                <a:gd name="T95" fmla="*/ 1 h 352"/>
                <a:gd name="T96" fmla="*/ 0 w 207"/>
                <a:gd name="T97" fmla="*/ 1 h 3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07"/>
                <a:gd name="T148" fmla="*/ 0 h 352"/>
                <a:gd name="T149" fmla="*/ 207 w 207"/>
                <a:gd name="T150" fmla="*/ 352 h 3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07" h="352">
                  <a:moveTo>
                    <a:pt x="65" y="296"/>
                  </a:moveTo>
                  <a:lnTo>
                    <a:pt x="65" y="296"/>
                  </a:lnTo>
                  <a:lnTo>
                    <a:pt x="63" y="296"/>
                  </a:lnTo>
                  <a:lnTo>
                    <a:pt x="59" y="295"/>
                  </a:lnTo>
                  <a:lnTo>
                    <a:pt x="52" y="293"/>
                  </a:lnTo>
                  <a:lnTo>
                    <a:pt x="45" y="290"/>
                  </a:lnTo>
                  <a:lnTo>
                    <a:pt x="37" y="288"/>
                  </a:lnTo>
                  <a:lnTo>
                    <a:pt x="30" y="286"/>
                  </a:lnTo>
                  <a:lnTo>
                    <a:pt x="25" y="283"/>
                  </a:lnTo>
                  <a:lnTo>
                    <a:pt x="23" y="281"/>
                  </a:lnTo>
                  <a:lnTo>
                    <a:pt x="13" y="229"/>
                  </a:lnTo>
                  <a:lnTo>
                    <a:pt x="14" y="229"/>
                  </a:lnTo>
                  <a:lnTo>
                    <a:pt x="15" y="227"/>
                  </a:lnTo>
                  <a:lnTo>
                    <a:pt x="15" y="225"/>
                  </a:lnTo>
                  <a:lnTo>
                    <a:pt x="14" y="221"/>
                  </a:lnTo>
                  <a:lnTo>
                    <a:pt x="12" y="219"/>
                  </a:lnTo>
                  <a:lnTo>
                    <a:pt x="7" y="212"/>
                  </a:lnTo>
                  <a:lnTo>
                    <a:pt x="1" y="203"/>
                  </a:lnTo>
                  <a:lnTo>
                    <a:pt x="0" y="191"/>
                  </a:lnTo>
                  <a:lnTo>
                    <a:pt x="20" y="174"/>
                  </a:lnTo>
                  <a:lnTo>
                    <a:pt x="19" y="173"/>
                  </a:lnTo>
                  <a:lnTo>
                    <a:pt x="16" y="171"/>
                  </a:lnTo>
                  <a:lnTo>
                    <a:pt x="14" y="168"/>
                  </a:lnTo>
                  <a:lnTo>
                    <a:pt x="15" y="164"/>
                  </a:lnTo>
                  <a:lnTo>
                    <a:pt x="24" y="151"/>
                  </a:lnTo>
                  <a:lnTo>
                    <a:pt x="27" y="151"/>
                  </a:lnTo>
                  <a:lnTo>
                    <a:pt x="31" y="150"/>
                  </a:lnTo>
                  <a:lnTo>
                    <a:pt x="36" y="149"/>
                  </a:lnTo>
                  <a:lnTo>
                    <a:pt x="38" y="145"/>
                  </a:lnTo>
                  <a:lnTo>
                    <a:pt x="38" y="143"/>
                  </a:lnTo>
                  <a:lnTo>
                    <a:pt x="38" y="139"/>
                  </a:lnTo>
                  <a:lnTo>
                    <a:pt x="38" y="131"/>
                  </a:lnTo>
                  <a:lnTo>
                    <a:pt x="36" y="122"/>
                  </a:lnTo>
                  <a:lnTo>
                    <a:pt x="35" y="121"/>
                  </a:lnTo>
                  <a:lnTo>
                    <a:pt x="34" y="120"/>
                  </a:lnTo>
                  <a:lnTo>
                    <a:pt x="32" y="119"/>
                  </a:lnTo>
                  <a:lnTo>
                    <a:pt x="31" y="117"/>
                  </a:lnTo>
                  <a:lnTo>
                    <a:pt x="32" y="116"/>
                  </a:lnTo>
                  <a:lnTo>
                    <a:pt x="35" y="113"/>
                  </a:lnTo>
                  <a:lnTo>
                    <a:pt x="38" y="112"/>
                  </a:lnTo>
                  <a:lnTo>
                    <a:pt x="39" y="112"/>
                  </a:lnTo>
                  <a:lnTo>
                    <a:pt x="40" y="110"/>
                  </a:lnTo>
                  <a:lnTo>
                    <a:pt x="42" y="108"/>
                  </a:lnTo>
                  <a:lnTo>
                    <a:pt x="44" y="103"/>
                  </a:lnTo>
                  <a:lnTo>
                    <a:pt x="44" y="98"/>
                  </a:lnTo>
                  <a:lnTo>
                    <a:pt x="44" y="91"/>
                  </a:lnTo>
                  <a:lnTo>
                    <a:pt x="42" y="83"/>
                  </a:lnTo>
                  <a:lnTo>
                    <a:pt x="37" y="73"/>
                  </a:lnTo>
                  <a:lnTo>
                    <a:pt x="51" y="66"/>
                  </a:lnTo>
                  <a:lnTo>
                    <a:pt x="61" y="62"/>
                  </a:lnTo>
                  <a:lnTo>
                    <a:pt x="71" y="55"/>
                  </a:lnTo>
                  <a:lnTo>
                    <a:pt x="79" y="62"/>
                  </a:lnTo>
                  <a:lnTo>
                    <a:pt x="89" y="51"/>
                  </a:lnTo>
                  <a:lnTo>
                    <a:pt x="88" y="5"/>
                  </a:lnTo>
                  <a:lnTo>
                    <a:pt x="128" y="0"/>
                  </a:lnTo>
                  <a:lnTo>
                    <a:pt x="127" y="11"/>
                  </a:lnTo>
                  <a:lnTo>
                    <a:pt x="133" y="21"/>
                  </a:lnTo>
                  <a:lnTo>
                    <a:pt x="147" y="25"/>
                  </a:lnTo>
                  <a:lnTo>
                    <a:pt x="153" y="37"/>
                  </a:lnTo>
                  <a:lnTo>
                    <a:pt x="151" y="40"/>
                  </a:lnTo>
                  <a:lnTo>
                    <a:pt x="147" y="44"/>
                  </a:lnTo>
                  <a:lnTo>
                    <a:pt x="144" y="50"/>
                  </a:lnTo>
                  <a:lnTo>
                    <a:pt x="145" y="55"/>
                  </a:lnTo>
                  <a:lnTo>
                    <a:pt x="145" y="57"/>
                  </a:lnTo>
                  <a:lnTo>
                    <a:pt x="144" y="63"/>
                  </a:lnTo>
                  <a:lnTo>
                    <a:pt x="145" y="70"/>
                  </a:lnTo>
                  <a:lnTo>
                    <a:pt x="146" y="77"/>
                  </a:lnTo>
                  <a:lnTo>
                    <a:pt x="148" y="78"/>
                  </a:lnTo>
                  <a:lnTo>
                    <a:pt x="155" y="79"/>
                  </a:lnTo>
                  <a:lnTo>
                    <a:pt x="162" y="80"/>
                  </a:lnTo>
                  <a:lnTo>
                    <a:pt x="167" y="80"/>
                  </a:lnTo>
                  <a:lnTo>
                    <a:pt x="165" y="80"/>
                  </a:lnTo>
                  <a:lnTo>
                    <a:pt x="158" y="80"/>
                  </a:lnTo>
                  <a:lnTo>
                    <a:pt x="152" y="82"/>
                  </a:lnTo>
                  <a:lnTo>
                    <a:pt x="148" y="87"/>
                  </a:lnTo>
                  <a:lnTo>
                    <a:pt x="159" y="96"/>
                  </a:lnTo>
                  <a:lnTo>
                    <a:pt x="158" y="97"/>
                  </a:lnTo>
                  <a:lnTo>
                    <a:pt x="156" y="100"/>
                  </a:lnTo>
                  <a:lnTo>
                    <a:pt x="155" y="102"/>
                  </a:lnTo>
                  <a:lnTo>
                    <a:pt x="155" y="106"/>
                  </a:lnTo>
                  <a:lnTo>
                    <a:pt x="153" y="110"/>
                  </a:lnTo>
                  <a:lnTo>
                    <a:pt x="150" y="113"/>
                  </a:lnTo>
                  <a:lnTo>
                    <a:pt x="146" y="114"/>
                  </a:lnTo>
                  <a:lnTo>
                    <a:pt x="144" y="116"/>
                  </a:lnTo>
                  <a:lnTo>
                    <a:pt x="144" y="118"/>
                  </a:lnTo>
                  <a:lnTo>
                    <a:pt x="144" y="122"/>
                  </a:lnTo>
                  <a:lnTo>
                    <a:pt x="146" y="128"/>
                  </a:lnTo>
                  <a:lnTo>
                    <a:pt x="152" y="134"/>
                  </a:lnTo>
                  <a:lnTo>
                    <a:pt x="148" y="136"/>
                  </a:lnTo>
                  <a:lnTo>
                    <a:pt x="142" y="141"/>
                  </a:lnTo>
                  <a:lnTo>
                    <a:pt x="136" y="147"/>
                  </a:lnTo>
                  <a:lnTo>
                    <a:pt x="133" y="155"/>
                  </a:lnTo>
                  <a:lnTo>
                    <a:pt x="132" y="168"/>
                  </a:lnTo>
                  <a:lnTo>
                    <a:pt x="130" y="171"/>
                  </a:lnTo>
                  <a:lnTo>
                    <a:pt x="128" y="176"/>
                  </a:lnTo>
                  <a:lnTo>
                    <a:pt x="127" y="183"/>
                  </a:lnTo>
                  <a:lnTo>
                    <a:pt x="132" y="189"/>
                  </a:lnTo>
                  <a:lnTo>
                    <a:pt x="151" y="186"/>
                  </a:lnTo>
                  <a:lnTo>
                    <a:pt x="162" y="183"/>
                  </a:lnTo>
                  <a:lnTo>
                    <a:pt x="178" y="191"/>
                  </a:lnTo>
                  <a:lnTo>
                    <a:pt x="178" y="213"/>
                  </a:lnTo>
                  <a:lnTo>
                    <a:pt x="193" y="217"/>
                  </a:lnTo>
                  <a:lnTo>
                    <a:pt x="199" y="229"/>
                  </a:lnTo>
                  <a:lnTo>
                    <a:pt x="207" y="259"/>
                  </a:lnTo>
                  <a:lnTo>
                    <a:pt x="206" y="262"/>
                  </a:lnTo>
                  <a:lnTo>
                    <a:pt x="204" y="266"/>
                  </a:lnTo>
                  <a:lnTo>
                    <a:pt x="199" y="272"/>
                  </a:lnTo>
                  <a:lnTo>
                    <a:pt x="193" y="274"/>
                  </a:lnTo>
                  <a:lnTo>
                    <a:pt x="177" y="286"/>
                  </a:lnTo>
                  <a:lnTo>
                    <a:pt x="159" y="293"/>
                  </a:lnTo>
                  <a:lnTo>
                    <a:pt x="159" y="312"/>
                  </a:lnTo>
                  <a:lnTo>
                    <a:pt x="160" y="316"/>
                  </a:lnTo>
                  <a:lnTo>
                    <a:pt x="161" y="321"/>
                  </a:lnTo>
                  <a:lnTo>
                    <a:pt x="156" y="325"/>
                  </a:lnTo>
                  <a:lnTo>
                    <a:pt x="143" y="322"/>
                  </a:lnTo>
                  <a:lnTo>
                    <a:pt x="119" y="336"/>
                  </a:lnTo>
                  <a:lnTo>
                    <a:pt x="96" y="340"/>
                  </a:lnTo>
                  <a:lnTo>
                    <a:pt x="74" y="350"/>
                  </a:lnTo>
                  <a:lnTo>
                    <a:pt x="52" y="352"/>
                  </a:lnTo>
                  <a:lnTo>
                    <a:pt x="52" y="351"/>
                  </a:lnTo>
                  <a:lnTo>
                    <a:pt x="53" y="348"/>
                  </a:lnTo>
                  <a:lnTo>
                    <a:pt x="54" y="342"/>
                  </a:lnTo>
                  <a:lnTo>
                    <a:pt x="56" y="334"/>
                  </a:lnTo>
                  <a:lnTo>
                    <a:pt x="59" y="326"/>
                  </a:lnTo>
                  <a:lnTo>
                    <a:pt x="61" y="316"/>
                  </a:lnTo>
                  <a:lnTo>
                    <a:pt x="62" y="306"/>
                  </a:lnTo>
                  <a:lnTo>
                    <a:pt x="65" y="296"/>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044" name="Freeform 248"/>
            <p:cNvSpPr>
              <a:spLocks/>
            </p:cNvSpPr>
            <p:nvPr/>
          </p:nvSpPr>
          <p:spPr bwMode="auto">
            <a:xfrm>
              <a:off x="2956" y="1994"/>
              <a:ext cx="41" cy="61"/>
            </a:xfrm>
            <a:custGeom>
              <a:avLst/>
              <a:gdLst>
                <a:gd name="T0" fmla="*/ 0 w 92"/>
                <a:gd name="T1" fmla="*/ 1 h 121"/>
                <a:gd name="T2" fmla="*/ 0 w 92"/>
                <a:gd name="T3" fmla="*/ 1 h 121"/>
                <a:gd name="T4" fmla="*/ 0 w 92"/>
                <a:gd name="T5" fmla="*/ 1 h 121"/>
                <a:gd name="T6" fmla="*/ 0 w 92"/>
                <a:gd name="T7" fmla="*/ 1 h 121"/>
                <a:gd name="T8" fmla="*/ 0 w 92"/>
                <a:gd name="T9" fmla="*/ 1 h 121"/>
                <a:gd name="T10" fmla="*/ 0 w 92"/>
                <a:gd name="T11" fmla="*/ 1 h 121"/>
                <a:gd name="T12" fmla="*/ 0 w 92"/>
                <a:gd name="T13" fmla="*/ 1 h 121"/>
                <a:gd name="T14" fmla="*/ 0 w 92"/>
                <a:gd name="T15" fmla="*/ 1 h 121"/>
                <a:gd name="T16" fmla="*/ 0 w 92"/>
                <a:gd name="T17" fmla="*/ 1 h 121"/>
                <a:gd name="T18" fmla="*/ 0 w 92"/>
                <a:gd name="T19" fmla="*/ 1 h 121"/>
                <a:gd name="T20" fmla="*/ 0 w 92"/>
                <a:gd name="T21" fmla="*/ 1 h 121"/>
                <a:gd name="T22" fmla="*/ 0 w 92"/>
                <a:gd name="T23" fmla="*/ 1 h 121"/>
                <a:gd name="T24" fmla="*/ 0 w 92"/>
                <a:gd name="T25" fmla="*/ 1 h 121"/>
                <a:gd name="T26" fmla="*/ 0 w 92"/>
                <a:gd name="T27" fmla="*/ 1 h 121"/>
                <a:gd name="T28" fmla="*/ 0 w 92"/>
                <a:gd name="T29" fmla="*/ 1 h 121"/>
                <a:gd name="T30" fmla="*/ 0 w 92"/>
                <a:gd name="T31" fmla="*/ 1 h 121"/>
                <a:gd name="T32" fmla="*/ 0 w 92"/>
                <a:gd name="T33" fmla="*/ 1 h 121"/>
                <a:gd name="T34" fmla="*/ 0 w 92"/>
                <a:gd name="T35" fmla="*/ 1 h 121"/>
                <a:gd name="T36" fmla="*/ 0 w 92"/>
                <a:gd name="T37" fmla="*/ 0 h 121"/>
                <a:gd name="T38" fmla="*/ 0 w 92"/>
                <a:gd name="T39" fmla="*/ 0 h 121"/>
                <a:gd name="T40" fmla="*/ 0 w 92"/>
                <a:gd name="T41" fmla="*/ 0 h 121"/>
                <a:gd name="T42" fmla="*/ 0 w 92"/>
                <a:gd name="T43" fmla="*/ 1 h 121"/>
                <a:gd name="T44" fmla="*/ 0 w 92"/>
                <a:gd name="T45" fmla="*/ 1 h 121"/>
                <a:gd name="T46" fmla="*/ 0 w 92"/>
                <a:gd name="T47" fmla="*/ 1 h 121"/>
                <a:gd name="T48" fmla="*/ 0 w 92"/>
                <a:gd name="T49" fmla="*/ 1 h 121"/>
                <a:gd name="T50" fmla="*/ 0 w 92"/>
                <a:gd name="T51" fmla="*/ 1 h 121"/>
                <a:gd name="T52" fmla="*/ 0 w 92"/>
                <a:gd name="T53" fmla="*/ 1 h 121"/>
                <a:gd name="T54" fmla="*/ 0 w 92"/>
                <a:gd name="T55" fmla="*/ 1 h 121"/>
                <a:gd name="T56" fmla="*/ 0 w 92"/>
                <a:gd name="T57" fmla="*/ 1 h 121"/>
                <a:gd name="T58" fmla="*/ 0 w 92"/>
                <a:gd name="T59" fmla="*/ 1 h 121"/>
                <a:gd name="T60" fmla="*/ 0 w 92"/>
                <a:gd name="T61" fmla="*/ 1 h 121"/>
                <a:gd name="T62" fmla="*/ 0 w 92"/>
                <a:gd name="T63" fmla="*/ 1 h 121"/>
                <a:gd name="T64" fmla="*/ 0 w 92"/>
                <a:gd name="T65" fmla="*/ 1 h 121"/>
                <a:gd name="T66" fmla="*/ 0 w 92"/>
                <a:gd name="T67" fmla="*/ 1 h 121"/>
                <a:gd name="T68" fmla="*/ 0 w 92"/>
                <a:gd name="T69" fmla="*/ 1 h 121"/>
                <a:gd name="T70" fmla="*/ 0 w 92"/>
                <a:gd name="T71" fmla="*/ 1 h 121"/>
                <a:gd name="T72" fmla="*/ 0 w 92"/>
                <a:gd name="T73" fmla="*/ 1 h 121"/>
                <a:gd name="T74" fmla="*/ 0 w 92"/>
                <a:gd name="T75" fmla="*/ 1 h 121"/>
                <a:gd name="T76" fmla="*/ 0 w 92"/>
                <a:gd name="T77" fmla="*/ 1 h 121"/>
                <a:gd name="T78" fmla="*/ 0 w 92"/>
                <a:gd name="T79" fmla="*/ 1 h 121"/>
                <a:gd name="T80" fmla="*/ 0 w 92"/>
                <a:gd name="T81" fmla="*/ 1 h 121"/>
                <a:gd name="T82" fmla="*/ 0 w 92"/>
                <a:gd name="T83" fmla="*/ 1 h 121"/>
                <a:gd name="T84" fmla="*/ 0 w 92"/>
                <a:gd name="T85" fmla="*/ 1 h 121"/>
                <a:gd name="T86" fmla="*/ 0 w 92"/>
                <a:gd name="T87" fmla="*/ 1 h 121"/>
                <a:gd name="T88" fmla="*/ 0 w 92"/>
                <a:gd name="T89" fmla="*/ 1 h 121"/>
                <a:gd name="T90" fmla="*/ 0 w 92"/>
                <a:gd name="T91" fmla="*/ 1 h 12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2"/>
                <a:gd name="T139" fmla="*/ 0 h 121"/>
                <a:gd name="T140" fmla="*/ 92 w 92"/>
                <a:gd name="T141" fmla="*/ 121 h 12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2" h="121">
                  <a:moveTo>
                    <a:pt x="48" y="121"/>
                  </a:moveTo>
                  <a:lnTo>
                    <a:pt x="45" y="120"/>
                  </a:lnTo>
                  <a:lnTo>
                    <a:pt x="38" y="118"/>
                  </a:lnTo>
                  <a:lnTo>
                    <a:pt x="30" y="115"/>
                  </a:lnTo>
                  <a:lnTo>
                    <a:pt x="27" y="109"/>
                  </a:lnTo>
                  <a:lnTo>
                    <a:pt x="0" y="93"/>
                  </a:lnTo>
                  <a:lnTo>
                    <a:pt x="11" y="79"/>
                  </a:lnTo>
                  <a:lnTo>
                    <a:pt x="14" y="75"/>
                  </a:lnTo>
                  <a:lnTo>
                    <a:pt x="19" y="67"/>
                  </a:lnTo>
                  <a:lnTo>
                    <a:pt x="24" y="57"/>
                  </a:lnTo>
                  <a:lnTo>
                    <a:pt x="26" y="47"/>
                  </a:lnTo>
                  <a:lnTo>
                    <a:pt x="27" y="46"/>
                  </a:lnTo>
                  <a:lnTo>
                    <a:pt x="29" y="41"/>
                  </a:lnTo>
                  <a:lnTo>
                    <a:pt x="32" y="34"/>
                  </a:lnTo>
                  <a:lnTo>
                    <a:pt x="37" y="26"/>
                  </a:lnTo>
                  <a:lnTo>
                    <a:pt x="42" y="18"/>
                  </a:lnTo>
                  <a:lnTo>
                    <a:pt x="49" y="10"/>
                  </a:lnTo>
                  <a:lnTo>
                    <a:pt x="57" y="4"/>
                  </a:lnTo>
                  <a:lnTo>
                    <a:pt x="67" y="0"/>
                  </a:lnTo>
                  <a:lnTo>
                    <a:pt x="69" y="0"/>
                  </a:lnTo>
                  <a:lnTo>
                    <a:pt x="73" y="0"/>
                  </a:lnTo>
                  <a:lnTo>
                    <a:pt x="79" y="1"/>
                  </a:lnTo>
                  <a:lnTo>
                    <a:pt x="85" y="3"/>
                  </a:lnTo>
                  <a:lnTo>
                    <a:pt x="86" y="4"/>
                  </a:lnTo>
                  <a:lnTo>
                    <a:pt x="87" y="7"/>
                  </a:lnTo>
                  <a:lnTo>
                    <a:pt x="88" y="11"/>
                  </a:lnTo>
                  <a:lnTo>
                    <a:pt x="91" y="17"/>
                  </a:lnTo>
                  <a:lnTo>
                    <a:pt x="92" y="23"/>
                  </a:lnTo>
                  <a:lnTo>
                    <a:pt x="92" y="30"/>
                  </a:lnTo>
                  <a:lnTo>
                    <a:pt x="90" y="36"/>
                  </a:lnTo>
                  <a:lnTo>
                    <a:pt x="86" y="42"/>
                  </a:lnTo>
                  <a:lnTo>
                    <a:pt x="84" y="43"/>
                  </a:lnTo>
                  <a:lnTo>
                    <a:pt x="80" y="44"/>
                  </a:lnTo>
                  <a:lnTo>
                    <a:pt x="79" y="48"/>
                  </a:lnTo>
                  <a:lnTo>
                    <a:pt x="84" y="52"/>
                  </a:lnTo>
                  <a:lnTo>
                    <a:pt x="85" y="56"/>
                  </a:lnTo>
                  <a:lnTo>
                    <a:pt x="86" y="64"/>
                  </a:lnTo>
                  <a:lnTo>
                    <a:pt x="86" y="73"/>
                  </a:lnTo>
                  <a:lnTo>
                    <a:pt x="84" y="79"/>
                  </a:lnTo>
                  <a:lnTo>
                    <a:pt x="72" y="81"/>
                  </a:lnTo>
                  <a:lnTo>
                    <a:pt x="65" y="90"/>
                  </a:lnTo>
                  <a:lnTo>
                    <a:pt x="64" y="92"/>
                  </a:lnTo>
                  <a:lnTo>
                    <a:pt x="63" y="95"/>
                  </a:lnTo>
                  <a:lnTo>
                    <a:pt x="63" y="100"/>
                  </a:lnTo>
                  <a:lnTo>
                    <a:pt x="68" y="104"/>
                  </a:lnTo>
                  <a:lnTo>
                    <a:pt x="48" y="12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045" name="Freeform 249"/>
            <p:cNvSpPr>
              <a:spLocks/>
            </p:cNvSpPr>
            <p:nvPr/>
          </p:nvSpPr>
          <p:spPr bwMode="auto">
            <a:xfrm>
              <a:off x="2956" y="1994"/>
              <a:ext cx="41" cy="61"/>
            </a:xfrm>
            <a:custGeom>
              <a:avLst/>
              <a:gdLst>
                <a:gd name="T0" fmla="*/ 0 w 92"/>
                <a:gd name="T1" fmla="*/ 1 h 121"/>
                <a:gd name="T2" fmla="*/ 0 w 92"/>
                <a:gd name="T3" fmla="*/ 1 h 121"/>
                <a:gd name="T4" fmla="*/ 0 w 92"/>
                <a:gd name="T5" fmla="*/ 1 h 121"/>
                <a:gd name="T6" fmla="*/ 0 w 92"/>
                <a:gd name="T7" fmla="*/ 1 h 121"/>
                <a:gd name="T8" fmla="*/ 0 w 92"/>
                <a:gd name="T9" fmla="*/ 1 h 121"/>
                <a:gd name="T10" fmla="*/ 0 w 92"/>
                <a:gd name="T11" fmla="*/ 1 h 121"/>
                <a:gd name="T12" fmla="*/ 0 w 92"/>
                <a:gd name="T13" fmla="*/ 1 h 121"/>
                <a:gd name="T14" fmla="*/ 0 w 92"/>
                <a:gd name="T15" fmla="*/ 1 h 121"/>
                <a:gd name="T16" fmla="*/ 0 w 92"/>
                <a:gd name="T17" fmla="*/ 1 h 121"/>
                <a:gd name="T18" fmla="*/ 0 w 92"/>
                <a:gd name="T19" fmla="*/ 1 h 121"/>
                <a:gd name="T20" fmla="*/ 0 w 92"/>
                <a:gd name="T21" fmla="*/ 1 h 121"/>
                <a:gd name="T22" fmla="*/ 0 w 92"/>
                <a:gd name="T23" fmla="*/ 1 h 121"/>
                <a:gd name="T24" fmla="*/ 0 w 92"/>
                <a:gd name="T25" fmla="*/ 1 h 121"/>
                <a:gd name="T26" fmla="*/ 0 w 92"/>
                <a:gd name="T27" fmla="*/ 1 h 121"/>
                <a:gd name="T28" fmla="*/ 0 w 92"/>
                <a:gd name="T29" fmla="*/ 1 h 121"/>
                <a:gd name="T30" fmla="*/ 0 w 92"/>
                <a:gd name="T31" fmla="*/ 1 h 121"/>
                <a:gd name="T32" fmla="*/ 0 w 92"/>
                <a:gd name="T33" fmla="*/ 1 h 121"/>
                <a:gd name="T34" fmla="*/ 0 w 92"/>
                <a:gd name="T35" fmla="*/ 1 h 121"/>
                <a:gd name="T36" fmla="*/ 0 w 92"/>
                <a:gd name="T37" fmla="*/ 1 h 121"/>
                <a:gd name="T38" fmla="*/ 0 w 92"/>
                <a:gd name="T39" fmla="*/ 1 h 121"/>
                <a:gd name="T40" fmla="*/ 0 w 92"/>
                <a:gd name="T41" fmla="*/ 1 h 121"/>
                <a:gd name="T42" fmla="*/ 0 w 92"/>
                <a:gd name="T43" fmla="*/ 0 h 121"/>
                <a:gd name="T44" fmla="*/ 0 w 92"/>
                <a:gd name="T45" fmla="*/ 0 h 121"/>
                <a:gd name="T46" fmla="*/ 0 w 92"/>
                <a:gd name="T47" fmla="*/ 0 h 121"/>
                <a:gd name="T48" fmla="*/ 0 w 92"/>
                <a:gd name="T49" fmla="*/ 0 h 121"/>
                <a:gd name="T50" fmla="*/ 0 w 92"/>
                <a:gd name="T51" fmla="*/ 1 h 121"/>
                <a:gd name="T52" fmla="*/ 0 w 92"/>
                <a:gd name="T53" fmla="*/ 1 h 121"/>
                <a:gd name="T54" fmla="*/ 0 w 92"/>
                <a:gd name="T55" fmla="*/ 1 h 121"/>
                <a:gd name="T56" fmla="*/ 0 w 92"/>
                <a:gd name="T57" fmla="*/ 1 h 121"/>
                <a:gd name="T58" fmla="*/ 0 w 92"/>
                <a:gd name="T59" fmla="*/ 1 h 121"/>
                <a:gd name="T60" fmla="*/ 0 w 92"/>
                <a:gd name="T61" fmla="*/ 1 h 121"/>
                <a:gd name="T62" fmla="*/ 0 w 92"/>
                <a:gd name="T63" fmla="*/ 1 h 121"/>
                <a:gd name="T64" fmla="*/ 0 w 92"/>
                <a:gd name="T65" fmla="*/ 1 h 121"/>
                <a:gd name="T66" fmla="*/ 0 w 92"/>
                <a:gd name="T67" fmla="*/ 1 h 121"/>
                <a:gd name="T68" fmla="*/ 0 w 92"/>
                <a:gd name="T69" fmla="*/ 1 h 121"/>
                <a:gd name="T70" fmla="*/ 0 w 92"/>
                <a:gd name="T71" fmla="*/ 1 h 121"/>
                <a:gd name="T72" fmla="*/ 0 w 92"/>
                <a:gd name="T73" fmla="*/ 1 h 121"/>
                <a:gd name="T74" fmla="*/ 0 w 92"/>
                <a:gd name="T75" fmla="*/ 1 h 121"/>
                <a:gd name="T76" fmla="*/ 0 w 92"/>
                <a:gd name="T77" fmla="*/ 1 h 121"/>
                <a:gd name="T78" fmla="*/ 0 w 92"/>
                <a:gd name="T79" fmla="*/ 1 h 121"/>
                <a:gd name="T80" fmla="*/ 0 w 92"/>
                <a:gd name="T81" fmla="*/ 1 h 121"/>
                <a:gd name="T82" fmla="*/ 0 w 92"/>
                <a:gd name="T83" fmla="*/ 1 h 121"/>
                <a:gd name="T84" fmla="*/ 0 w 92"/>
                <a:gd name="T85" fmla="*/ 1 h 121"/>
                <a:gd name="T86" fmla="*/ 0 w 92"/>
                <a:gd name="T87" fmla="*/ 1 h 121"/>
                <a:gd name="T88" fmla="*/ 0 w 92"/>
                <a:gd name="T89" fmla="*/ 1 h 121"/>
                <a:gd name="T90" fmla="*/ 0 w 92"/>
                <a:gd name="T91" fmla="*/ 1 h 121"/>
                <a:gd name="T92" fmla="*/ 0 w 92"/>
                <a:gd name="T93" fmla="*/ 1 h 121"/>
                <a:gd name="T94" fmla="*/ 0 w 92"/>
                <a:gd name="T95" fmla="*/ 1 h 121"/>
                <a:gd name="T96" fmla="*/ 0 w 92"/>
                <a:gd name="T97" fmla="*/ 1 h 121"/>
                <a:gd name="T98" fmla="*/ 0 w 92"/>
                <a:gd name="T99" fmla="*/ 1 h 121"/>
                <a:gd name="T100" fmla="*/ 0 w 92"/>
                <a:gd name="T101" fmla="*/ 1 h 121"/>
                <a:gd name="T102" fmla="*/ 0 w 92"/>
                <a:gd name="T103" fmla="*/ 1 h 121"/>
                <a:gd name="T104" fmla="*/ 0 w 92"/>
                <a:gd name="T105" fmla="*/ 1 h 121"/>
                <a:gd name="T106" fmla="*/ 0 w 92"/>
                <a:gd name="T107" fmla="*/ 1 h 12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2"/>
                <a:gd name="T163" fmla="*/ 0 h 121"/>
                <a:gd name="T164" fmla="*/ 92 w 92"/>
                <a:gd name="T165" fmla="*/ 121 h 12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2" h="121">
                  <a:moveTo>
                    <a:pt x="48" y="121"/>
                  </a:moveTo>
                  <a:lnTo>
                    <a:pt x="48" y="121"/>
                  </a:lnTo>
                  <a:lnTo>
                    <a:pt x="45" y="120"/>
                  </a:lnTo>
                  <a:lnTo>
                    <a:pt x="38" y="118"/>
                  </a:lnTo>
                  <a:lnTo>
                    <a:pt x="30" y="115"/>
                  </a:lnTo>
                  <a:lnTo>
                    <a:pt x="27" y="109"/>
                  </a:lnTo>
                  <a:lnTo>
                    <a:pt x="0" y="93"/>
                  </a:lnTo>
                  <a:lnTo>
                    <a:pt x="11" y="79"/>
                  </a:lnTo>
                  <a:lnTo>
                    <a:pt x="14" y="75"/>
                  </a:lnTo>
                  <a:lnTo>
                    <a:pt x="19" y="67"/>
                  </a:lnTo>
                  <a:lnTo>
                    <a:pt x="24" y="57"/>
                  </a:lnTo>
                  <a:lnTo>
                    <a:pt x="26" y="47"/>
                  </a:lnTo>
                  <a:lnTo>
                    <a:pt x="27" y="46"/>
                  </a:lnTo>
                  <a:lnTo>
                    <a:pt x="29" y="41"/>
                  </a:lnTo>
                  <a:lnTo>
                    <a:pt x="32" y="34"/>
                  </a:lnTo>
                  <a:lnTo>
                    <a:pt x="37" y="26"/>
                  </a:lnTo>
                  <a:lnTo>
                    <a:pt x="42" y="18"/>
                  </a:lnTo>
                  <a:lnTo>
                    <a:pt x="49" y="10"/>
                  </a:lnTo>
                  <a:lnTo>
                    <a:pt x="57" y="4"/>
                  </a:lnTo>
                  <a:lnTo>
                    <a:pt x="67" y="0"/>
                  </a:lnTo>
                  <a:lnTo>
                    <a:pt x="69" y="0"/>
                  </a:lnTo>
                  <a:lnTo>
                    <a:pt x="73" y="0"/>
                  </a:lnTo>
                  <a:lnTo>
                    <a:pt x="79" y="1"/>
                  </a:lnTo>
                  <a:lnTo>
                    <a:pt x="85" y="3"/>
                  </a:lnTo>
                  <a:lnTo>
                    <a:pt x="86" y="4"/>
                  </a:lnTo>
                  <a:lnTo>
                    <a:pt x="87" y="7"/>
                  </a:lnTo>
                  <a:lnTo>
                    <a:pt x="88" y="11"/>
                  </a:lnTo>
                  <a:lnTo>
                    <a:pt x="91" y="17"/>
                  </a:lnTo>
                  <a:lnTo>
                    <a:pt x="92" y="23"/>
                  </a:lnTo>
                  <a:lnTo>
                    <a:pt x="92" y="30"/>
                  </a:lnTo>
                  <a:lnTo>
                    <a:pt x="90" y="36"/>
                  </a:lnTo>
                  <a:lnTo>
                    <a:pt x="86" y="42"/>
                  </a:lnTo>
                  <a:lnTo>
                    <a:pt x="84" y="43"/>
                  </a:lnTo>
                  <a:lnTo>
                    <a:pt x="80" y="44"/>
                  </a:lnTo>
                  <a:lnTo>
                    <a:pt x="79" y="48"/>
                  </a:lnTo>
                  <a:lnTo>
                    <a:pt x="84" y="52"/>
                  </a:lnTo>
                  <a:lnTo>
                    <a:pt x="85" y="56"/>
                  </a:lnTo>
                  <a:lnTo>
                    <a:pt x="86" y="64"/>
                  </a:lnTo>
                  <a:lnTo>
                    <a:pt x="86" y="73"/>
                  </a:lnTo>
                  <a:lnTo>
                    <a:pt x="84" y="79"/>
                  </a:lnTo>
                  <a:lnTo>
                    <a:pt x="72" y="81"/>
                  </a:lnTo>
                  <a:lnTo>
                    <a:pt x="65" y="90"/>
                  </a:lnTo>
                  <a:lnTo>
                    <a:pt x="64" y="92"/>
                  </a:lnTo>
                  <a:lnTo>
                    <a:pt x="63" y="95"/>
                  </a:lnTo>
                  <a:lnTo>
                    <a:pt x="63" y="100"/>
                  </a:lnTo>
                  <a:lnTo>
                    <a:pt x="68" y="104"/>
                  </a:lnTo>
                  <a:lnTo>
                    <a:pt x="48" y="121"/>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046" name="Freeform 250"/>
            <p:cNvSpPr>
              <a:spLocks/>
            </p:cNvSpPr>
            <p:nvPr/>
          </p:nvSpPr>
          <p:spPr bwMode="auto">
            <a:xfrm>
              <a:off x="2951" y="2041"/>
              <a:ext cx="33" cy="44"/>
            </a:xfrm>
            <a:custGeom>
              <a:avLst/>
              <a:gdLst>
                <a:gd name="T0" fmla="*/ 0 w 76"/>
                <a:gd name="T1" fmla="*/ 0 h 88"/>
                <a:gd name="T2" fmla="*/ 0 w 76"/>
                <a:gd name="T3" fmla="*/ 1 h 88"/>
                <a:gd name="T4" fmla="*/ 0 w 76"/>
                <a:gd name="T5" fmla="*/ 1 h 88"/>
                <a:gd name="T6" fmla="*/ 0 w 76"/>
                <a:gd name="T7" fmla="*/ 1 h 88"/>
                <a:gd name="T8" fmla="*/ 0 w 76"/>
                <a:gd name="T9" fmla="*/ 1 h 88"/>
                <a:gd name="T10" fmla="*/ 0 w 76"/>
                <a:gd name="T11" fmla="*/ 1 h 88"/>
                <a:gd name="T12" fmla="*/ 0 w 76"/>
                <a:gd name="T13" fmla="*/ 1 h 88"/>
                <a:gd name="T14" fmla="*/ 0 w 76"/>
                <a:gd name="T15" fmla="*/ 1 h 88"/>
                <a:gd name="T16" fmla="*/ 0 w 76"/>
                <a:gd name="T17" fmla="*/ 1 h 88"/>
                <a:gd name="T18" fmla="*/ 0 w 76"/>
                <a:gd name="T19" fmla="*/ 1 h 88"/>
                <a:gd name="T20" fmla="*/ 0 w 76"/>
                <a:gd name="T21" fmla="*/ 1 h 88"/>
                <a:gd name="T22" fmla="*/ 0 w 76"/>
                <a:gd name="T23" fmla="*/ 1 h 88"/>
                <a:gd name="T24" fmla="*/ 0 w 76"/>
                <a:gd name="T25" fmla="*/ 1 h 88"/>
                <a:gd name="T26" fmla="*/ 0 w 76"/>
                <a:gd name="T27" fmla="*/ 1 h 88"/>
                <a:gd name="T28" fmla="*/ 0 w 76"/>
                <a:gd name="T29" fmla="*/ 1 h 88"/>
                <a:gd name="T30" fmla="*/ 0 w 76"/>
                <a:gd name="T31" fmla="*/ 1 h 88"/>
                <a:gd name="T32" fmla="*/ 0 w 76"/>
                <a:gd name="T33" fmla="*/ 1 h 88"/>
                <a:gd name="T34" fmla="*/ 0 w 76"/>
                <a:gd name="T35" fmla="*/ 1 h 88"/>
                <a:gd name="T36" fmla="*/ 0 w 76"/>
                <a:gd name="T37" fmla="*/ 1 h 88"/>
                <a:gd name="T38" fmla="*/ 0 w 76"/>
                <a:gd name="T39" fmla="*/ 1 h 88"/>
                <a:gd name="T40" fmla="*/ 0 w 76"/>
                <a:gd name="T41" fmla="*/ 1 h 88"/>
                <a:gd name="T42" fmla="*/ 0 w 76"/>
                <a:gd name="T43" fmla="*/ 1 h 88"/>
                <a:gd name="T44" fmla="*/ 0 w 76"/>
                <a:gd name="T45" fmla="*/ 1 h 88"/>
                <a:gd name="T46" fmla="*/ 0 w 76"/>
                <a:gd name="T47" fmla="*/ 1 h 88"/>
                <a:gd name="T48" fmla="*/ 0 w 76"/>
                <a:gd name="T49" fmla="*/ 1 h 88"/>
                <a:gd name="T50" fmla="*/ 0 w 76"/>
                <a:gd name="T51" fmla="*/ 1 h 88"/>
                <a:gd name="T52" fmla="*/ 0 w 76"/>
                <a:gd name="T53" fmla="*/ 1 h 88"/>
                <a:gd name="T54" fmla="*/ 0 w 76"/>
                <a:gd name="T55" fmla="*/ 1 h 88"/>
                <a:gd name="T56" fmla="*/ 0 w 76"/>
                <a:gd name="T57" fmla="*/ 1 h 88"/>
                <a:gd name="T58" fmla="*/ 0 w 76"/>
                <a:gd name="T59" fmla="*/ 1 h 88"/>
                <a:gd name="T60" fmla="*/ 0 w 76"/>
                <a:gd name="T61" fmla="*/ 0 h 8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76"/>
                <a:gd name="T94" fmla="*/ 0 h 88"/>
                <a:gd name="T95" fmla="*/ 76 w 76"/>
                <a:gd name="T96" fmla="*/ 88 h 8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76" h="88">
                  <a:moveTo>
                    <a:pt x="13" y="0"/>
                  </a:moveTo>
                  <a:lnTo>
                    <a:pt x="40" y="16"/>
                  </a:lnTo>
                  <a:lnTo>
                    <a:pt x="43" y="20"/>
                  </a:lnTo>
                  <a:lnTo>
                    <a:pt x="50" y="25"/>
                  </a:lnTo>
                  <a:lnTo>
                    <a:pt x="58" y="27"/>
                  </a:lnTo>
                  <a:lnTo>
                    <a:pt x="61" y="28"/>
                  </a:lnTo>
                  <a:lnTo>
                    <a:pt x="62" y="38"/>
                  </a:lnTo>
                  <a:lnTo>
                    <a:pt x="67" y="48"/>
                  </a:lnTo>
                  <a:lnTo>
                    <a:pt x="73" y="55"/>
                  </a:lnTo>
                  <a:lnTo>
                    <a:pt x="75" y="58"/>
                  </a:lnTo>
                  <a:lnTo>
                    <a:pt x="76" y="64"/>
                  </a:lnTo>
                  <a:lnTo>
                    <a:pt x="74" y="67"/>
                  </a:lnTo>
                  <a:lnTo>
                    <a:pt x="70" y="69"/>
                  </a:lnTo>
                  <a:lnTo>
                    <a:pt x="69" y="69"/>
                  </a:lnTo>
                  <a:lnTo>
                    <a:pt x="61" y="73"/>
                  </a:lnTo>
                  <a:lnTo>
                    <a:pt x="58" y="80"/>
                  </a:lnTo>
                  <a:lnTo>
                    <a:pt x="55" y="86"/>
                  </a:lnTo>
                  <a:lnTo>
                    <a:pt x="55" y="88"/>
                  </a:lnTo>
                  <a:lnTo>
                    <a:pt x="51" y="79"/>
                  </a:lnTo>
                  <a:lnTo>
                    <a:pt x="45" y="74"/>
                  </a:lnTo>
                  <a:lnTo>
                    <a:pt x="40" y="72"/>
                  </a:lnTo>
                  <a:lnTo>
                    <a:pt x="38" y="72"/>
                  </a:lnTo>
                  <a:lnTo>
                    <a:pt x="30" y="65"/>
                  </a:lnTo>
                  <a:lnTo>
                    <a:pt x="28" y="56"/>
                  </a:lnTo>
                  <a:lnTo>
                    <a:pt x="28" y="47"/>
                  </a:lnTo>
                  <a:lnTo>
                    <a:pt x="29" y="43"/>
                  </a:lnTo>
                  <a:lnTo>
                    <a:pt x="0" y="11"/>
                  </a:lnTo>
                  <a:lnTo>
                    <a:pt x="1" y="10"/>
                  </a:lnTo>
                  <a:lnTo>
                    <a:pt x="6" y="7"/>
                  </a:lnTo>
                  <a:lnTo>
                    <a:pt x="9" y="3"/>
                  </a:lnTo>
                  <a:lnTo>
                    <a:pt x="13"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047" name="Freeform 251"/>
            <p:cNvSpPr>
              <a:spLocks/>
            </p:cNvSpPr>
            <p:nvPr/>
          </p:nvSpPr>
          <p:spPr bwMode="auto">
            <a:xfrm>
              <a:off x="2951" y="2041"/>
              <a:ext cx="33" cy="44"/>
            </a:xfrm>
            <a:custGeom>
              <a:avLst/>
              <a:gdLst>
                <a:gd name="T0" fmla="*/ 0 w 76"/>
                <a:gd name="T1" fmla="*/ 0 h 88"/>
                <a:gd name="T2" fmla="*/ 0 w 76"/>
                <a:gd name="T3" fmla="*/ 1 h 88"/>
                <a:gd name="T4" fmla="*/ 0 w 76"/>
                <a:gd name="T5" fmla="*/ 1 h 88"/>
                <a:gd name="T6" fmla="*/ 0 w 76"/>
                <a:gd name="T7" fmla="*/ 1 h 88"/>
                <a:gd name="T8" fmla="*/ 0 w 76"/>
                <a:gd name="T9" fmla="*/ 1 h 88"/>
                <a:gd name="T10" fmla="*/ 0 w 76"/>
                <a:gd name="T11" fmla="*/ 1 h 88"/>
                <a:gd name="T12" fmla="*/ 0 w 76"/>
                <a:gd name="T13" fmla="*/ 1 h 88"/>
                <a:gd name="T14" fmla="*/ 0 w 76"/>
                <a:gd name="T15" fmla="*/ 1 h 88"/>
                <a:gd name="T16" fmla="*/ 0 w 76"/>
                <a:gd name="T17" fmla="*/ 1 h 88"/>
                <a:gd name="T18" fmla="*/ 0 w 76"/>
                <a:gd name="T19" fmla="*/ 1 h 88"/>
                <a:gd name="T20" fmla="*/ 0 w 76"/>
                <a:gd name="T21" fmla="*/ 1 h 88"/>
                <a:gd name="T22" fmla="*/ 0 w 76"/>
                <a:gd name="T23" fmla="*/ 1 h 88"/>
                <a:gd name="T24" fmla="*/ 0 w 76"/>
                <a:gd name="T25" fmla="*/ 1 h 88"/>
                <a:gd name="T26" fmla="*/ 0 w 76"/>
                <a:gd name="T27" fmla="*/ 1 h 88"/>
                <a:gd name="T28" fmla="*/ 0 w 76"/>
                <a:gd name="T29" fmla="*/ 1 h 88"/>
                <a:gd name="T30" fmla="*/ 0 w 76"/>
                <a:gd name="T31" fmla="*/ 1 h 88"/>
                <a:gd name="T32" fmla="*/ 0 w 76"/>
                <a:gd name="T33" fmla="*/ 1 h 88"/>
                <a:gd name="T34" fmla="*/ 0 w 76"/>
                <a:gd name="T35" fmla="*/ 1 h 88"/>
                <a:gd name="T36" fmla="*/ 0 w 76"/>
                <a:gd name="T37" fmla="*/ 1 h 88"/>
                <a:gd name="T38" fmla="*/ 0 w 76"/>
                <a:gd name="T39" fmla="*/ 1 h 88"/>
                <a:gd name="T40" fmla="*/ 0 w 76"/>
                <a:gd name="T41" fmla="*/ 1 h 88"/>
                <a:gd name="T42" fmla="*/ 0 w 76"/>
                <a:gd name="T43" fmla="*/ 1 h 88"/>
                <a:gd name="T44" fmla="*/ 0 w 76"/>
                <a:gd name="T45" fmla="*/ 1 h 88"/>
                <a:gd name="T46" fmla="*/ 0 w 76"/>
                <a:gd name="T47" fmla="*/ 1 h 88"/>
                <a:gd name="T48" fmla="*/ 0 w 76"/>
                <a:gd name="T49" fmla="*/ 1 h 88"/>
                <a:gd name="T50" fmla="*/ 0 w 76"/>
                <a:gd name="T51" fmla="*/ 1 h 88"/>
                <a:gd name="T52" fmla="*/ 0 w 76"/>
                <a:gd name="T53" fmla="*/ 1 h 88"/>
                <a:gd name="T54" fmla="*/ 0 w 76"/>
                <a:gd name="T55" fmla="*/ 1 h 88"/>
                <a:gd name="T56" fmla="*/ 0 w 76"/>
                <a:gd name="T57" fmla="*/ 1 h 88"/>
                <a:gd name="T58" fmla="*/ 0 w 76"/>
                <a:gd name="T59" fmla="*/ 1 h 88"/>
                <a:gd name="T60" fmla="*/ 0 w 76"/>
                <a:gd name="T61" fmla="*/ 1 h 88"/>
                <a:gd name="T62" fmla="*/ 0 w 76"/>
                <a:gd name="T63" fmla="*/ 1 h 88"/>
                <a:gd name="T64" fmla="*/ 0 w 76"/>
                <a:gd name="T65" fmla="*/ 1 h 88"/>
                <a:gd name="T66" fmla="*/ 0 w 76"/>
                <a:gd name="T67" fmla="*/ 1 h 88"/>
                <a:gd name="T68" fmla="*/ 0 w 76"/>
                <a:gd name="T69" fmla="*/ 1 h 88"/>
                <a:gd name="T70" fmla="*/ 0 w 76"/>
                <a:gd name="T71" fmla="*/ 1 h 88"/>
                <a:gd name="T72" fmla="*/ 0 w 76"/>
                <a:gd name="T73" fmla="*/ 1 h 88"/>
                <a:gd name="T74" fmla="*/ 0 w 76"/>
                <a:gd name="T75" fmla="*/ 0 h 8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6"/>
                <a:gd name="T115" fmla="*/ 0 h 88"/>
                <a:gd name="T116" fmla="*/ 76 w 76"/>
                <a:gd name="T117" fmla="*/ 88 h 8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6" h="88">
                  <a:moveTo>
                    <a:pt x="13" y="0"/>
                  </a:moveTo>
                  <a:lnTo>
                    <a:pt x="40" y="16"/>
                  </a:lnTo>
                  <a:lnTo>
                    <a:pt x="43" y="20"/>
                  </a:lnTo>
                  <a:lnTo>
                    <a:pt x="50" y="25"/>
                  </a:lnTo>
                  <a:lnTo>
                    <a:pt x="58" y="27"/>
                  </a:lnTo>
                  <a:lnTo>
                    <a:pt x="61" y="28"/>
                  </a:lnTo>
                  <a:lnTo>
                    <a:pt x="62" y="38"/>
                  </a:lnTo>
                  <a:lnTo>
                    <a:pt x="67" y="48"/>
                  </a:lnTo>
                  <a:lnTo>
                    <a:pt x="73" y="55"/>
                  </a:lnTo>
                  <a:lnTo>
                    <a:pt x="75" y="58"/>
                  </a:lnTo>
                  <a:lnTo>
                    <a:pt x="76" y="64"/>
                  </a:lnTo>
                  <a:lnTo>
                    <a:pt x="74" y="67"/>
                  </a:lnTo>
                  <a:lnTo>
                    <a:pt x="70" y="69"/>
                  </a:lnTo>
                  <a:lnTo>
                    <a:pt x="69" y="69"/>
                  </a:lnTo>
                  <a:lnTo>
                    <a:pt x="61" y="73"/>
                  </a:lnTo>
                  <a:lnTo>
                    <a:pt x="58" y="80"/>
                  </a:lnTo>
                  <a:lnTo>
                    <a:pt x="55" y="86"/>
                  </a:lnTo>
                  <a:lnTo>
                    <a:pt x="55" y="88"/>
                  </a:lnTo>
                  <a:lnTo>
                    <a:pt x="51" y="79"/>
                  </a:lnTo>
                  <a:lnTo>
                    <a:pt x="45" y="74"/>
                  </a:lnTo>
                  <a:lnTo>
                    <a:pt x="40" y="72"/>
                  </a:lnTo>
                  <a:lnTo>
                    <a:pt x="38" y="72"/>
                  </a:lnTo>
                  <a:lnTo>
                    <a:pt x="30" y="65"/>
                  </a:lnTo>
                  <a:lnTo>
                    <a:pt x="28" y="56"/>
                  </a:lnTo>
                  <a:lnTo>
                    <a:pt x="28" y="47"/>
                  </a:lnTo>
                  <a:lnTo>
                    <a:pt x="29" y="43"/>
                  </a:lnTo>
                  <a:lnTo>
                    <a:pt x="0" y="11"/>
                  </a:lnTo>
                  <a:lnTo>
                    <a:pt x="1" y="10"/>
                  </a:lnTo>
                  <a:lnTo>
                    <a:pt x="6" y="7"/>
                  </a:lnTo>
                  <a:lnTo>
                    <a:pt x="9" y="3"/>
                  </a:lnTo>
                  <a:lnTo>
                    <a:pt x="13" y="0"/>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048" name="Freeform 252"/>
            <p:cNvSpPr>
              <a:spLocks/>
            </p:cNvSpPr>
            <p:nvPr/>
          </p:nvSpPr>
          <p:spPr bwMode="auto">
            <a:xfrm>
              <a:off x="2975" y="2074"/>
              <a:ext cx="13" cy="26"/>
            </a:xfrm>
            <a:custGeom>
              <a:avLst/>
              <a:gdLst>
                <a:gd name="T0" fmla="*/ 0 w 29"/>
                <a:gd name="T1" fmla="*/ 0 h 52"/>
                <a:gd name="T2" fmla="*/ 0 w 29"/>
                <a:gd name="T3" fmla="*/ 1 h 52"/>
                <a:gd name="T4" fmla="*/ 0 w 29"/>
                <a:gd name="T5" fmla="*/ 1 h 52"/>
                <a:gd name="T6" fmla="*/ 0 w 29"/>
                <a:gd name="T7" fmla="*/ 1 h 52"/>
                <a:gd name="T8" fmla="*/ 0 w 29"/>
                <a:gd name="T9" fmla="*/ 1 h 52"/>
                <a:gd name="T10" fmla="*/ 0 w 29"/>
                <a:gd name="T11" fmla="*/ 1 h 52"/>
                <a:gd name="T12" fmla="*/ 0 w 29"/>
                <a:gd name="T13" fmla="*/ 1 h 52"/>
                <a:gd name="T14" fmla="*/ 0 w 29"/>
                <a:gd name="T15" fmla="*/ 1 h 52"/>
                <a:gd name="T16" fmla="*/ 0 w 29"/>
                <a:gd name="T17" fmla="*/ 1 h 52"/>
                <a:gd name="T18" fmla="*/ 0 w 29"/>
                <a:gd name="T19" fmla="*/ 1 h 52"/>
                <a:gd name="T20" fmla="*/ 0 w 29"/>
                <a:gd name="T21" fmla="*/ 0 h 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9"/>
                <a:gd name="T34" fmla="*/ 0 h 52"/>
                <a:gd name="T35" fmla="*/ 29 w 29"/>
                <a:gd name="T36" fmla="*/ 52 h 5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9" h="52">
                  <a:moveTo>
                    <a:pt x="19" y="0"/>
                  </a:moveTo>
                  <a:lnTo>
                    <a:pt x="17" y="1"/>
                  </a:lnTo>
                  <a:lnTo>
                    <a:pt x="10" y="4"/>
                  </a:lnTo>
                  <a:lnTo>
                    <a:pt x="4" y="11"/>
                  </a:lnTo>
                  <a:lnTo>
                    <a:pt x="0" y="22"/>
                  </a:lnTo>
                  <a:lnTo>
                    <a:pt x="0" y="24"/>
                  </a:lnTo>
                  <a:lnTo>
                    <a:pt x="3" y="31"/>
                  </a:lnTo>
                  <a:lnTo>
                    <a:pt x="7" y="39"/>
                  </a:lnTo>
                  <a:lnTo>
                    <a:pt x="19" y="47"/>
                  </a:lnTo>
                  <a:lnTo>
                    <a:pt x="29" y="52"/>
                  </a:lnTo>
                  <a:lnTo>
                    <a:pt x="1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049" name="Freeform 253"/>
            <p:cNvSpPr>
              <a:spLocks/>
            </p:cNvSpPr>
            <p:nvPr/>
          </p:nvSpPr>
          <p:spPr bwMode="auto">
            <a:xfrm>
              <a:off x="2975" y="2074"/>
              <a:ext cx="13" cy="26"/>
            </a:xfrm>
            <a:custGeom>
              <a:avLst/>
              <a:gdLst>
                <a:gd name="T0" fmla="*/ 0 w 29"/>
                <a:gd name="T1" fmla="*/ 0 h 52"/>
                <a:gd name="T2" fmla="*/ 0 w 29"/>
                <a:gd name="T3" fmla="*/ 0 h 52"/>
                <a:gd name="T4" fmla="*/ 0 w 29"/>
                <a:gd name="T5" fmla="*/ 1 h 52"/>
                <a:gd name="T6" fmla="*/ 0 w 29"/>
                <a:gd name="T7" fmla="*/ 1 h 52"/>
                <a:gd name="T8" fmla="*/ 0 w 29"/>
                <a:gd name="T9" fmla="*/ 1 h 52"/>
                <a:gd name="T10" fmla="*/ 0 w 29"/>
                <a:gd name="T11" fmla="*/ 1 h 52"/>
                <a:gd name="T12" fmla="*/ 0 w 29"/>
                <a:gd name="T13" fmla="*/ 1 h 52"/>
                <a:gd name="T14" fmla="*/ 0 w 29"/>
                <a:gd name="T15" fmla="*/ 1 h 52"/>
                <a:gd name="T16" fmla="*/ 0 w 29"/>
                <a:gd name="T17" fmla="*/ 1 h 52"/>
                <a:gd name="T18" fmla="*/ 0 w 29"/>
                <a:gd name="T19" fmla="*/ 1 h 52"/>
                <a:gd name="T20" fmla="*/ 0 w 29"/>
                <a:gd name="T21" fmla="*/ 1 h 52"/>
                <a:gd name="T22" fmla="*/ 0 w 29"/>
                <a:gd name="T23" fmla="*/ 1 h 52"/>
                <a:gd name="T24" fmla="*/ 0 w 29"/>
                <a:gd name="T25" fmla="*/ 0 h 5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
                <a:gd name="T40" fmla="*/ 0 h 52"/>
                <a:gd name="T41" fmla="*/ 29 w 29"/>
                <a:gd name="T42" fmla="*/ 52 h 5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 h="52">
                  <a:moveTo>
                    <a:pt x="19" y="0"/>
                  </a:moveTo>
                  <a:lnTo>
                    <a:pt x="19" y="0"/>
                  </a:lnTo>
                  <a:lnTo>
                    <a:pt x="17" y="1"/>
                  </a:lnTo>
                  <a:lnTo>
                    <a:pt x="10" y="4"/>
                  </a:lnTo>
                  <a:lnTo>
                    <a:pt x="4" y="11"/>
                  </a:lnTo>
                  <a:lnTo>
                    <a:pt x="0" y="22"/>
                  </a:lnTo>
                  <a:lnTo>
                    <a:pt x="0" y="24"/>
                  </a:lnTo>
                  <a:lnTo>
                    <a:pt x="3" y="31"/>
                  </a:lnTo>
                  <a:lnTo>
                    <a:pt x="7" y="39"/>
                  </a:lnTo>
                  <a:lnTo>
                    <a:pt x="19" y="47"/>
                  </a:lnTo>
                  <a:lnTo>
                    <a:pt x="29" y="52"/>
                  </a:lnTo>
                  <a:lnTo>
                    <a:pt x="19" y="0"/>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050" name="Freeform 254"/>
            <p:cNvSpPr>
              <a:spLocks/>
            </p:cNvSpPr>
            <p:nvPr/>
          </p:nvSpPr>
          <p:spPr bwMode="auto">
            <a:xfrm>
              <a:off x="2794" y="1952"/>
              <a:ext cx="61" cy="84"/>
            </a:xfrm>
            <a:custGeom>
              <a:avLst/>
              <a:gdLst>
                <a:gd name="T0" fmla="*/ 0 w 138"/>
                <a:gd name="T1" fmla="*/ 0 h 169"/>
                <a:gd name="T2" fmla="*/ 0 w 138"/>
                <a:gd name="T3" fmla="*/ 0 h 169"/>
                <a:gd name="T4" fmla="*/ 0 w 138"/>
                <a:gd name="T5" fmla="*/ 0 h 169"/>
                <a:gd name="T6" fmla="*/ 0 w 138"/>
                <a:gd name="T7" fmla="*/ 0 h 169"/>
                <a:gd name="T8" fmla="*/ 0 w 138"/>
                <a:gd name="T9" fmla="*/ 0 h 169"/>
                <a:gd name="T10" fmla="*/ 0 w 138"/>
                <a:gd name="T11" fmla="*/ 0 h 169"/>
                <a:gd name="T12" fmla="*/ 0 w 138"/>
                <a:gd name="T13" fmla="*/ 0 h 169"/>
                <a:gd name="T14" fmla="*/ 0 w 138"/>
                <a:gd name="T15" fmla="*/ 0 h 169"/>
                <a:gd name="T16" fmla="*/ 0 w 138"/>
                <a:gd name="T17" fmla="*/ 0 h 169"/>
                <a:gd name="T18" fmla="*/ 0 w 138"/>
                <a:gd name="T19" fmla="*/ 0 h 169"/>
                <a:gd name="T20" fmla="*/ 0 w 138"/>
                <a:gd name="T21" fmla="*/ 0 h 169"/>
                <a:gd name="T22" fmla="*/ 0 w 138"/>
                <a:gd name="T23" fmla="*/ 0 h 169"/>
                <a:gd name="T24" fmla="*/ 0 w 138"/>
                <a:gd name="T25" fmla="*/ 0 h 169"/>
                <a:gd name="T26" fmla="*/ 0 w 138"/>
                <a:gd name="T27" fmla="*/ 0 h 169"/>
                <a:gd name="T28" fmla="*/ 0 w 138"/>
                <a:gd name="T29" fmla="*/ 0 h 169"/>
                <a:gd name="T30" fmla="*/ 0 w 138"/>
                <a:gd name="T31" fmla="*/ 0 h 169"/>
                <a:gd name="T32" fmla="*/ 0 w 138"/>
                <a:gd name="T33" fmla="*/ 0 h 169"/>
                <a:gd name="T34" fmla="*/ 0 w 138"/>
                <a:gd name="T35" fmla="*/ 0 h 169"/>
                <a:gd name="T36" fmla="*/ 0 w 138"/>
                <a:gd name="T37" fmla="*/ 0 h 169"/>
                <a:gd name="T38" fmla="*/ 0 w 138"/>
                <a:gd name="T39" fmla="*/ 0 h 169"/>
                <a:gd name="T40" fmla="*/ 0 w 138"/>
                <a:gd name="T41" fmla="*/ 0 h 169"/>
                <a:gd name="T42" fmla="*/ 0 w 138"/>
                <a:gd name="T43" fmla="*/ 0 h 169"/>
                <a:gd name="T44" fmla="*/ 0 w 138"/>
                <a:gd name="T45" fmla="*/ 0 h 169"/>
                <a:gd name="T46" fmla="*/ 0 w 138"/>
                <a:gd name="T47" fmla="*/ 0 h 169"/>
                <a:gd name="T48" fmla="*/ 0 w 138"/>
                <a:gd name="T49" fmla="*/ 0 h 169"/>
                <a:gd name="T50" fmla="*/ 0 w 138"/>
                <a:gd name="T51" fmla="*/ 0 h 169"/>
                <a:gd name="T52" fmla="*/ 0 w 138"/>
                <a:gd name="T53" fmla="*/ 0 h 169"/>
                <a:gd name="T54" fmla="*/ 0 w 138"/>
                <a:gd name="T55" fmla="*/ 0 h 169"/>
                <a:gd name="T56" fmla="*/ 0 w 138"/>
                <a:gd name="T57" fmla="*/ 0 h 169"/>
                <a:gd name="T58" fmla="*/ 0 w 138"/>
                <a:gd name="T59" fmla="*/ 0 h 169"/>
                <a:gd name="T60" fmla="*/ 0 w 138"/>
                <a:gd name="T61" fmla="*/ 0 h 169"/>
                <a:gd name="T62" fmla="*/ 0 w 138"/>
                <a:gd name="T63" fmla="*/ 0 h 169"/>
                <a:gd name="T64" fmla="*/ 0 w 138"/>
                <a:gd name="T65" fmla="*/ 0 h 169"/>
                <a:gd name="T66" fmla="*/ 0 w 138"/>
                <a:gd name="T67" fmla="*/ 0 h 169"/>
                <a:gd name="T68" fmla="*/ 0 w 138"/>
                <a:gd name="T69" fmla="*/ 0 h 169"/>
                <a:gd name="T70" fmla="*/ 0 w 138"/>
                <a:gd name="T71" fmla="*/ 0 h 169"/>
                <a:gd name="T72" fmla="*/ 0 w 138"/>
                <a:gd name="T73" fmla="*/ 0 h 169"/>
                <a:gd name="T74" fmla="*/ 0 w 138"/>
                <a:gd name="T75" fmla="*/ 0 h 16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8"/>
                <a:gd name="T115" fmla="*/ 0 h 169"/>
                <a:gd name="T116" fmla="*/ 138 w 138"/>
                <a:gd name="T117" fmla="*/ 169 h 16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8" h="169">
                  <a:moveTo>
                    <a:pt x="123" y="62"/>
                  </a:moveTo>
                  <a:lnTo>
                    <a:pt x="119" y="61"/>
                  </a:lnTo>
                  <a:lnTo>
                    <a:pt x="114" y="59"/>
                  </a:lnTo>
                  <a:lnTo>
                    <a:pt x="111" y="57"/>
                  </a:lnTo>
                  <a:lnTo>
                    <a:pt x="108" y="54"/>
                  </a:lnTo>
                  <a:lnTo>
                    <a:pt x="107" y="48"/>
                  </a:lnTo>
                  <a:lnTo>
                    <a:pt x="106" y="42"/>
                  </a:lnTo>
                  <a:lnTo>
                    <a:pt x="105" y="38"/>
                  </a:lnTo>
                  <a:lnTo>
                    <a:pt x="104" y="36"/>
                  </a:lnTo>
                  <a:lnTo>
                    <a:pt x="103" y="38"/>
                  </a:lnTo>
                  <a:lnTo>
                    <a:pt x="99" y="41"/>
                  </a:lnTo>
                  <a:lnTo>
                    <a:pt x="95" y="43"/>
                  </a:lnTo>
                  <a:lnTo>
                    <a:pt x="90" y="43"/>
                  </a:lnTo>
                  <a:lnTo>
                    <a:pt x="84" y="40"/>
                  </a:lnTo>
                  <a:lnTo>
                    <a:pt x="79" y="35"/>
                  </a:lnTo>
                  <a:lnTo>
                    <a:pt x="75" y="27"/>
                  </a:lnTo>
                  <a:lnTo>
                    <a:pt x="80" y="17"/>
                  </a:lnTo>
                  <a:lnTo>
                    <a:pt x="102" y="5"/>
                  </a:lnTo>
                  <a:lnTo>
                    <a:pt x="77" y="0"/>
                  </a:lnTo>
                  <a:lnTo>
                    <a:pt x="60" y="13"/>
                  </a:lnTo>
                  <a:lnTo>
                    <a:pt x="59" y="27"/>
                  </a:lnTo>
                  <a:lnTo>
                    <a:pt x="64" y="31"/>
                  </a:lnTo>
                  <a:lnTo>
                    <a:pt x="62" y="34"/>
                  </a:lnTo>
                  <a:lnTo>
                    <a:pt x="58" y="41"/>
                  </a:lnTo>
                  <a:lnTo>
                    <a:pt x="51" y="49"/>
                  </a:lnTo>
                  <a:lnTo>
                    <a:pt x="41" y="54"/>
                  </a:lnTo>
                  <a:lnTo>
                    <a:pt x="18" y="43"/>
                  </a:lnTo>
                  <a:lnTo>
                    <a:pt x="5" y="49"/>
                  </a:lnTo>
                  <a:lnTo>
                    <a:pt x="4" y="51"/>
                  </a:lnTo>
                  <a:lnTo>
                    <a:pt x="2" y="56"/>
                  </a:lnTo>
                  <a:lnTo>
                    <a:pt x="0" y="64"/>
                  </a:lnTo>
                  <a:lnTo>
                    <a:pt x="5" y="71"/>
                  </a:lnTo>
                  <a:lnTo>
                    <a:pt x="6" y="71"/>
                  </a:lnTo>
                  <a:lnTo>
                    <a:pt x="8" y="71"/>
                  </a:lnTo>
                  <a:lnTo>
                    <a:pt x="12" y="72"/>
                  </a:lnTo>
                  <a:lnTo>
                    <a:pt x="17" y="75"/>
                  </a:lnTo>
                  <a:lnTo>
                    <a:pt x="20" y="79"/>
                  </a:lnTo>
                  <a:lnTo>
                    <a:pt x="25" y="86"/>
                  </a:lnTo>
                  <a:lnTo>
                    <a:pt x="28" y="95"/>
                  </a:lnTo>
                  <a:lnTo>
                    <a:pt x="30" y="108"/>
                  </a:lnTo>
                  <a:lnTo>
                    <a:pt x="30" y="109"/>
                  </a:lnTo>
                  <a:lnTo>
                    <a:pt x="30" y="113"/>
                  </a:lnTo>
                  <a:lnTo>
                    <a:pt x="31" y="119"/>
                  </a:lnTo>
                  <a:lnTo>
                    <a:pt x="31" y="125"/>
                  </a:lnTo>
                  <a:lnTo>
                    <a:pt x="31" y="132"/>
                  </a:lnTo>
                  <a:lnTo>
                    <a:pt x="31" y="139"/>
                  </a:lnTo>
                  <a:lnTo>
                    <a:pt x="31" y="143"/>
                  </a:lnTo>
                  <a:lnTo>
                    <a:pt x="30" y="146"/>
                  </a:lnTo>
                  <a:lnTo>
                    <a:pt x="29" y="147"/>
                  </a:lnTo>
                  <a:lnTo>
                    <a:pt x="28" y="150"/>
                  </a:lnTo>
                  <a:lnTo>
                    <a:pt x="27" y="154"/>
                  </a:lnTo>
                  <a:lnTo>
                    <a:pt x="28" y="158"/>
                  </a:lnTo>
                  <a:lnTo>
                    <a:pt x="29" y="163"/>
                  </a:lnTo>
                  <a:lnTo>
                    <a:pt x="34" y="166"/>
                  </a:lnTo>
                  <a:lnTo>
                    <a:pt x="41" y="169"/>
                  </a:lnTo>
                  <a:lnTo>
                    <a:pt x="52" y="169"/>
                  </a:lnTo>
                  <a:lnTo>
                    <a:pt x="54" y="167"/>
                  </a:lnTo>
                  <a:lnTo>
                    <a:pt x="61" y="165"/>
                  </a:lnTo>
                  <a:lnTo>
                    <a:pt x="72" y="162"/>
                  </a:lnTo>
                  <a:lnTo>
                    <a:pt x="84" y="157"/>
                  </a:lnTo>
                  <a:lnTo>
                    <a:pt x="96" y="151"/>
                  </a:lnTo>
                  <a:lnTo>
                    <a:pt x="108" y="146"/>
                  </a:lnTo>
                  <a:lnTo>
                    <a:pt x="119" y="140"/>
                  </a:lnTo>
                  <a:lnTo>
                    <a:pt x="126" y="134"/>
                  </a:lnTo>
                  <a:lnTo>
                    <a:pt x="134" y="124"/>
                  </a:lnTo>
                  <a:lnTo>
                    <a:pt x="137" y="113"/>
                  </a:lnTo>
                  <a:lnTo>
                    <a:pt x="138" y="105"/>
                  </a:lnTo>
                  <a:lnTo>
                    <a:pt x="138" y="101"/>
                  </a:lnTo>
                  <a:lnTo>
                    <a:pt x="137" y="98"/>
                  </a:lnTo>
                  <a:lnTo>
                    <a:pt x="136" y="93"/>
                  </a:lnTo>
                  <a:lnTo>
                    <a:pt x="134" y="87"/>
                  </a:lnTo>
                  <a:lnTo>
                    <a:pt x="131" y="80"/>
                  </a:lnTo>
                  <a:lnTo>
                    <a:pt x="128" y="73"/>
                  </a:lnTo>
                  <a:lnTo>
                    <a:pt x="126" y="67"/>
                  </a:lnTo>
                  <a:lnTo>
                    <a:pt x="125" y="63"/>
                  </a:lnTo>
                  <a:lnTo>
                    <a:pt x="123" y="6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051" name="Freeform 255"/>
            <p:cNvSpPr>
              <a:spLocks/>
            </p:cNvSpPr>
            <p:nvPr/>
          </p:nvSpPr>
          <p:spPr bwMode="auto">
            <a:xfrm>
              <a:off x="2794" y="1952"/>
              <a:ext cx="61" cy="84"/>
            </a:xfrm>
            <a:custGeom>
              <a:avLst/>
              <a:gdLst>
                <a:gd name="T0" fmla="*/ 0 w 138"/>
                <a:gd name="T1" fmla="*/ 0 h 169"/>
                <a:gd name="T2" fmla="*/ 0 w 138"/>
                <a:gd name="T3" fmla="*/ 0 h 169"/>
                <a:gd name="T4" fmla="*/ 0 w 138"/>
                <a:gd name="T5" fmla="*/ 0 h 169"/>
                <a:gd name="T6" fmla="*/ 0 w 138"/>
                <a:gd name="T7" fmla="*/ 0 h 169"/>
                <a:gd name="T8" fmla="*/ 0 w 138"/>
                <a:gd name="T9" fmla="*/ 0 h 169"/>
                <a:gd name="T10" fmla="*/ 0 w 138"/>
                <a:gd name="T11" fmla="*/ 0 h 169"/>
                <a:gd name="T12" fmla="*/ 0 w 138"/>
                <a:gd name="T13" fmla="*/ 0 h 169"/>
                <a:gd name="T14" fmla="*/ 0 w 138"/>
                <a:gd name="T15" fmla="*/ 0 h 169"/>
                <a:gd name="T16" fmla="*/ 0 w 138"/>
                <a:gd name="T17" fmla="*/ 0 h 169"/>
                <a:gd name="T18" fmla="*/ 0 w 138"/>
                <a:gd name="T19" fmla="*/ 0 h 169"/>
                <a:gd name="T20" fmla="*/ 0 w 138"/>
                <a:gd name="T21" fmla="*/ 0 h 169"/>
                <a:gd name="T22" fmla="*/ 0 w 138"/>
                <a:gd name="T23" fmla="*/ 0 h 169"/>
                <a:gd name="T24" fmla="*/ 0 w 138"/>
                <a:gd name="T25" fmla="*/ 0 h 169"/>
                <a:gd name="T26" fmla="*/ 0 w 138"/>
                <a:gd name="T27" fmla="*/ 0 h 169"/>
                <a:gd name="T28" fmla="*/ 0 w 138"/>
                <a:gd name="T29" fmla="*/ 0 h 169"/>
                <a:gd name="T30" fmla="*/ 0 w 138"/>
                <a:gd name="T31" fmla="*/ 0 h 169"/>
                <a:gd name="T32" fmla="*/ 0 w 138"/>
                <a:gd name="T33" fmla="*/ 0 h 169"/>
                <a:gd name="T34" fmla="*/ 0 w 138"/>
                <a:gd name="T35" fmla="*/ 0 h 169"/>
                <a:gd name="T36" fmla="*/ 0 w 138"/>
                <a:gd name="T37" fmla="*/ 0 h 169"/>
                <a:gd name="T38" fmla="*/ 0 w 138"/>
                <a:gd name="T39" fmla="*/ 0 h 169"/>
                <a:gd name="T40" fmla="*/ 0 w 138"/>
                <a:gd name="T41" fmla="*/ 0 h 169"/>
                <a:gd name="T42" fmla="*/ 0 w 138"/>
                <a:gd name="T43" fmla="*/ 0 h 169"/>
                <a:gd name="T44" fmla="*/ 0 w 138"/>
                <a:gd name="T45" fmla="*/ 0 h 169"/>
                <a:gd name="T46" fmla="*/ 0 w 138"/>
                <a:gd name="T47" fmla="*/ 0 h 169"/>
                <a:gd name="T48" fmla="*/ 0 w 138"/>
                <a:gd name="T49" fmla="*/ 0 h 169"/>
                <a:gd name="T50" fmla="*/ 0 w 138"/>
                <a:gd name="T51" fmla="*/ 0 h 169"/>
                <a:gd name="T52" fmla="*/ 0 w 138"/>
                <a:gd name="T53" fmla="*/ 0 h 169"/>
                <a:gd name="T54" fmla="*/ 0 w 138"/>
                <a:gd name="T55" fmla="*/ 0 h 169"/>
                <a:gd name="T56" fmla="*/ 0 w 138"/>
                <a:gd name="T57" fmla="*/ 0 h 169"/>
                <a:gd name="T58" fmla="*/ 0 w 138"/>
                <a:gd name="T59" fmla="*/ 0 h 169"/>
                <a:gd name="T60" fmla="*/ 0 w 138"/>
                <a:gd name="T61" fmla="*/ 0 h 169"/>
                <a:gd name="T62" fmla="*/ 0 w 138"/>
                <a:gd name="T63" fmla="*/ 0 h 169"/>
                <a:gd name="T64" fmla="*/ 0 w 138"/>
                <a:gd name="T65" fmla="*/ 0 h 169"/>
                <a:gd name="T66" fmla="*/ 0 w 138"/>
                <a:gd name="T67" fmla="*/ 0 h 169"/>
                <a:gd name="T68" fmla="*/ 0 w 138"/>
                <a:gd name="T69" fmla="*/ 0 h 169"/>
                <a:gd name="T70" fmla="*/ 0 w 138"/>
                <a:gd name="T71" fmla="*/ 0 h 169"/>
                <a:gd name="T72" fmla="*/ 0 w 138"/>
                <a:gd name="T73" fmla="*/ 0 h 169"/>
                <a:gd name="T74" fmla="*/ 0 w 138"/>
                <a:gd name="T75" fmla="*/ 0 h 169"/>
                <a:gd name="T76" fmla="*/ 0 w 138"/>
                <a:gd name="T77" fmla="*/ 0 h 169"/>
                <a:gd name="T78" fmla="*/ 0 w 138"/>
                <a:gd name="T79" fmla="*/ 0 h 169"/>
                <a:gd name="T80" fmla="*/ 0 w 138"/>
                <a:gd name="T81" fmla="*/ 0 h 169"/>
                <a:gd name="T82" fmla="*/ 0 w 138"/>
                <a:gd name="T83" fmla="*/ 0 h 169"/>
                <a:gd name="T84" fmla="*/ 0 w 138"/>
                <a:gd name="T85" fmla="*/ 0 h 169"/>
                <a:gd name="T86" fmla="*/ 0 w 138"/>
                <a:gd name="T87" fmla="*/ 0 h 16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38"/>
                <a:gd name="T133" fmla="*/ 0 h 169"/>
                <a:gd name="T134" fmla="*/ 138 w 138"/>
                <a:gd name="T135" fmla="*/ 169 h 16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38" h="169">
                  <a:moveTo>
                    <a:pt x="123" y="62"/>
                  </a:moveTo>
                  <a:lnTo>
                    <a:pt x="123" y="62"/>
                  </a:lnTo>
                  <a:lnTo>
                    <a:pt x="119" y="61"/>
                  </a:lnTo>
                  <a:lnTo>
                    <a:pt x="114" y="59"/>
                  </a:lnTo>
                  <a:lnTo>
                    <a:pt x="111" y="57"/>
                  </a:lnTo>
                  <a:lnTo>
                    <a:pt x="108" y="54"/>
                  </a:lnTo>
                  <a:lnTo>
                    <a:pt x="107" y="48"/>
                  </a:lnTo>
                  <a:lnTo>
                    <a:pt x="106" y="42"/>
                  </a:lnTo>
                  <a:lnTo>
                    <a:pt x="105" y="38"/>
                  </a:lnTo>
                  <a:lnTo>
                    <a:pt x="104" y="36"/>
                  </a:lnTo>
                  <a:lnTo>
                    <a:pt x="103" y="38"/>
                  </a:lnTo>
                  <a:lnTo>
                    <a:pt x="99" y="41"/>
                  </a:lnTo>
                  <a:lnTo>
                    <a:pt x="95" y="43"/>
                  </a:lnTo>
                  <a:lnTo>
                    <a:pt x="90" y="43"/>
                  </a:lnTo>
                  <a:lnTo>
                    <a:pt x="84" y="40"/>
                  </a:lnTo>
                  <a:lnTo>
                    <a:pt x="79" y="35"/>
                  </a:lnTo>
                  <a:lnTo>
                    <a:pt x="75" y="27"/>
                  </a:lnTo>
                  <a:lnTo>
                    <a:pt x="80" y="17"/>
                  </a:lnTo>
                  <a:lnTo>
                    <a:pt x="102" y="5"/>
                  </a:lnTo>
                  <a:lnTo>
                    <a:pt x="77" y="0"/>
                  </a:lnTo>
                  <a:lnTo>
                    <a:pt x="60" y="13"/>
                  </a:lnTo>
                  <a:lnTo>
                    <a:pt x="59" y="27"/>
                  </a:lnTo>
                  <a:lnTo>
                    <a:pt x="64" y="31"/>
                  </a:lnTo>
                  <a:lnTo>
                    <a:pt x="62" y="34"/>
                  </a:lnTo>
                  <a:lnTo>
                    <a:pt x="58" y="41"/>
                  </a:lnTo>
                  <a:lnTo>
                    <a:pt x="51" y="49"/>
                  </a:lnTo>
                  <a:lnTo>
                    <a:pt x="41" y="54"/>
                  </a:lnTo>
                  <a:lnTo>
                    <a:pt x="18" y="43"/>
                  </a:lnTo>
                  <a:lnTo>
                    <a:pt x="5" y="49"/>
                  </a:lnTo>
                  <a:lnTo>
                    <a:pt x="4" y="51"/>
                  </a:lnTo>
                  <a:lnTo>
                    <a:pt x="2" y="56"/>
                  </a:lnTo>
                  <a:lnTo>
                    <a:pt x="0" y="64"/>
                  </a:lnTo>
                  <a:lnTo>
                    <a:pt x="5" y="71"/>
                  </a:lnTo>
                  <a:lnTo>
                    <a:pt x="6" y="71"/>
                  </a:lnTo>
                  <a:lnTo>
                    <a:pt x="8" y="71"/>
                  </a:lnTo>
                  <a:lnTo>
                    <a:pt x="12" y="72"/>
                  </a:lnTo>
                  <a:lnTo>
                    <a:pt x="17" y="75"/>
                  </a:lnTo>
                  <a:lnTo>
                    <a:pt x="20" y="79"/>
                  </a:lnTo>
                  <a:lnTo>
                    <a:pt x="25" y="86"/>
                  </a:lnTo>
                  <a:lnTo>
                    <a:pt x="28" y="95"/>
                  </a:lnTo>
                  <a:lnTo>
                    <a:pt x="30" y="108"/>
                  </a:lnTo>
                  <a:lnTo>
                    <a:pt x="30" y="109"/>
                  </a:lnTo>
                  <a:lnTo>
                    <a:pt x="30" y="113"/>
                  </a:lnTo>
                  <a:lnTo>
                    <a:pt x="31" y="119"/>
                  </a:lnTo>
                  <a:lnTo>
                    <a:pt x="31" y="125"/>
                  </a:lnTo>
                  <a:lnTo>
                    <a:pt x="31" y="132"/>
                  </a:lnTo>
                  <a:lnTo>
                    <a:pt x="31" y="139"/>
                  </a:lnTo>
                  <a:lnTo>
                    <a:pt x="31" y="143"/>
                  </a:lnTo>
                  <a:lnTo>
                    <a:pt x="30" y="146"/>
                  </a:lnTo>
                  <a:lnTo>
                    <a:pt x="29" y="147"/>
                  </a:lnTo>
                  <a:lnTo>
                    <a:pt x="28" y="150"/>
                  </a:lnTo>
                  <a:lnTo>
                    <a:pt x="27" y="154"/>
                  </a:lnTo>
                  <a:lnTo>
                    <a:pt x="28" y="158"/>
                  </a:lnTo>
                  <a:lnTo>
                    <a:pt x="29" y="163"/>
                  </a:lnTo>
                  <a:lnTo>
                    <a:pt x="34" y="166"/>
                  </a:lnTo>
                  <a:lnTo>
                    <a:pt x="41" y="169"/>
                  </a:lnTo>
                  <a:lnTo>
                    <a:pt x="52" y="169"/>
                  </a:lnTo>
                  <a:lnTo>
                    <a:pt x="54" y="167"/>
                  </a:lnTo>
                  <a:lnTo>
                    <a:pt x="61" y="165"/>
                  </a:lnTo>
                  <a:lnTo>
                    <a:pt x="72" y="162"/>
                  </a:lnTo>
                  <a:lnTo>
                    <a:pt x="84" y="157"/>
                  </a:lnTo>
                  <a:lnTo>
                    <a:pt x="96" y="151"/>
                  </a:lnTo>
                  <a:lnTo>
                    <a:pt x="108" y="146"/>
                  </a:lnTo>
                  <a:lnTo>
                    <a:pt x="119" y="140"/>
                  </a:lnTo>
                  <a:lnTo>
                    <a:pt x="126" y="134"/>
                  </a:lnTo>
                  <a:lnTo>
                    <a:pt x="134" y="124"/>
                  </a:lnTo>
                  <a:lnTo>
                    <a:pt x="137" y="113"/>
                  </a:lnTo>
                  <a:lnTo>
                    <a:pt x="138" y="105"/>
                  </a:lnTo>
                  <a:lnTo>
                    <a:pt x="138" y="101"/>
                  </a:lnTo>
                  <a:lnTo>
                    <a:pt x="137" y="98"/>
                  </a:lnTo>
                  <a:lnTo>
                    <a:pt x="136" y="93"/>
                  </a:lnTo>
                  <a:lnTo>
                    <a:pt x="134" y="87"/>
                  </a:lnTo>
                  <a:lnTo>
                    <a:pt x="131" y="80"/>
                  </a:lnTo>
                  <a:lnTo>
                    <a:pt x="128" y="73"/>
                  </a:lnTo>
                  <a:lnTo>
                    <a:pt x="126" y="67"/>
                  </a:lnTo>
                  <a:lnTo>
                    <a:pt x="125" y="63"/>
                  </a:lnTo>
                  <a:lnTo>
                    <a:pt x="123" y="62"/>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052" name="Freeform 256"/>
            <p:cNvSpPr>
              <a:spLocks/>
            </p:cNvSpPr>
            <p:nvPr/>
          </p:nvSpPr>
          <p:spPr bwMode="auto">
            <a:xfrm>
              <a:off x="2847" y="1871"/>
              <a:ext cx="96" cy="200"/>
            </a:xfrm>
            <a:custGeom>
              <a:avLst/>
              <a:gdLst>
                <a:gd name="T0" fmla="*/ 0 w 215"/>
                <a:gd name="T1" fmla="*/ 1 h 398"/>
                <a:gd name="T2" fmla="*/ 0 w 215"/>
                <a:gd name="T3" fmla="*/ 0 h 398"/>
                <a:gd name="T4" fmla="*/ 0 w 215"/>
                <a:gd name="T5" fmla="*/ 1 h 398"/>
                <a:gd name="T6" fmla="*/ 0 w 215"/>
                <a:gd name="T7" fmla="*/ 1 h 398"/>
                <a:gd name="T8" fmla="*/ 0 w 215"/>
                <a:gd name="T9" fmla="*/ 1 h 398"/>
                <a:gd name="T10" fmla="*/ 0 w 215"/>
                <a:gd name="T11" fmla="*/ 1 h 398"/>
                <a:gd name="T12" fmla="*/ 0 w 215"/>
                <a:gd name="T13" fmla="*/ 1 h 398"/>
                <a:gd name="T14" fmla="*/ 0 w 215"/>
                <a:gd name="T15" fmla="*/ 1 h 398"/>
                <a:gd name="T16" fmla="*/ 0 w 215"/>
                <a:gd name="T17" fmla="*/ 1 h 398"/>
                <a:gd name="T18" fmla="*/ 0 w 215"/>
                <a:gd name="T19" fmla="*/ 1 h 398"/>
                <a:gd name="T20" fmla="*/ 0 w 215"/>
                <a:gd name="T21" fmla="*/ 1 h 398"/>
                <a:gd name="T22" fmla="*/ 0 w 215"/>
                <a:gd name="T23" fmla="*/ 1 h 398"/>
                <a:gd name="T24" fmla="*/ 0 w 215"/>
                <a:gd name="T25" fmla="*/ 1 h 398"/>
                <a:gd name="T26" fmla="*/ 0 w 215"/>
                <a:gd name="T27" fmla="*/ 1 h 398"/>
                <a:gd name="T28" fmla="*/ 0 w 215"/>
                <a:gd name="T29" fmla="*/ 1 h 398"/>
                <a:gd name="T30" fmla="*/ 0 w 215"/>
                <a:gd name="T31" fmla="*/ 1 h 398"/>
                <a:gd name="T32" fmla="*/ 0 w 215"/>
                <a:gd name="T33" fmla="*/ 1 h 398"/>
                <a:gd name="T34" fmla="*/ 0 w 215"/>
                <a:gd name="T35" fmla="*/ 1 h 398"/>
                <a:gd name="T36" fmla="*/ 0 w 215"/>
                <a:gd name="T37" fmla="*/ 1 h 398"/>
                <a:gd name="T38" fmla="*/ 0 w 215"/>
                <a:gd name="T39" fmla="*/ 1 h 398"/>
                <a:gd name="T40" fmla="*/ 0 w 215"/>
                <a:gd name="T41" fmla="*/ 1 h 398"/>
                <a:gd name="T42" fmla="*/ 0 w 215"/>
                <a:gd name="T43" fmla="*/ 1 h 398"/>
                <a:gd name="T44" fmla="*/ 0 w 215"/>
                <a:gd name="T45" fmla="*/ 1 h 398"/>
                <a:gd name="T46" fmla="*/ 0 w 215"/>
                <a:gd name="T47" fmla="*/ 1 h 398"/>
                <a:gd name="T48" fmla="*/ 0 w 215"/>
                <a:gd name="T49" fmla="*/ 1 h 398"/>
                <a:gd name="T50" fmla="*/ 0 w 215"/>
                <a:gd name="T51" fmla="*/ 1 h 398"/>
                <a:gd name="T52" fmla="*/ 0 w 215"/>
                <a:gd name="T53" fmla="*/ 1 h 398"/>
                <a:gd name="T54" fmla="*/ 0 w 215"/>
                <a:gd name="T55" fmla="*/ 1 h 398"/>
                <a:gd name="T56" fmla="*/ 0 w 215"/>
                <a:gd name="T57" fmla="*/ 1 h 398"/>
                <a:gd name="T58" fmla="*/ 0 w 215"/>
                <a:gd name="T59" fmla="*/ 1 h 398"/>
                <a:gd name="T60" fmla="*/ 0 w 215"/>
                <a:gd name="T61" fmla="*/ 1 h 398"/>
                <a:gd name="T62" fmla="*/ 0 w 215"/>
                <a:gd name="T63" fmla="*/ 1 h 398"/>
                <a:gd name="T64" fmla="*/ 0 w 215"/>
                <a:gd name="T65" fmla="*/ 1 h 398"/>
                <a:gd name="T66" fmla="*/ 0 w 215"/>
                <a:gd name="T67" fmla="*/ 1 h 398"/>
                <a:gd name="T68" fmla="*/ 0 w 215"/>
                <a:gd name="T69" fmla="*/ 1 h 398"/>
                <a:gd name="T70" fmla="*/ 0 w 215"/>
                <a:gd name="T71" fmla="*/ 1 h 398"/>
                <a:gd name="T72" fmla="*/ 0 w 215"/>
                <a:gd name="T73" fmla="*/ 1 h 398"/>
                <a:gd name="T74" fmla="*/ 0 w 215"/>
                <a:gd name="T75" fmla="*/ 1 h 398"/>
                <a:gd name="T76" fmla="*/ 0 w 215"/>
                <a:gd name="T77" fmla="*/ 1 h 398"/>
                <a:gd name="T78" fmla="*/ 0 w 215"/>
                <a:gd name="T79" fmla="*/ 1 h 398"/>
                <a:gd name="T80" fmla="*/ 0 w 215"/>
                <a:gd name="T81" fmla="*/ 1 h 398"/>
                <a:gd name="T82" fmla="*/ 0 w 215"/>
                <a:gd name="T83" fmla="*/ 1 h 398"/>
                <a:gd name="T84" fmla="*/ 0 w 215"/>
                <a:gd name="T85" fmla="*/ 1 h 398"/>
                <a:gd name="T86" fmla="*/ 0 w 215"/>
                <a:gd name="T87" fmla="*/ 1 h 398"/>
                <a:gd name="T88" fmla="*/ 0 w 215"/>
                <a:gd name="T89" fmla="*/ 1 h 398"/>
                <a:gd name="T90" fmla="*/ 0 w 215"/>
                <a:gd name="T91" fmla="*/ 1 h 398"/>
                <a:gd name="T92" fmla="*/ 0 w 215"/>
                <a:gd name="T93" fmla="*/ 1 h 398"/>
                <a:gd name="T94" fmla="*/ 0 w 215"/>
                <a:gd name="T95" fmla="*/ 1 h 398"/>
                <a:gd name="T96" fmla="*/ 0 w 215"/>
                <a:gd name="T97" fmla="*/ 1 h 398"/>
                <a:gd name="T98" fmla="*/ 0 w 215"/>
                <a:gd name="T99" fmla="*/ 1 h 398"/>
                <a:gd name="T100" fmla="*/ 0 w 215"/>
                <a:gd name="T101" fmla="*/ 1 h 398"/>
                <a:gd name="T102" fmla="*/ 0 w 215"/>
                <a:gd name="T103" fmla="*/ 1 h 398"/>
                <a:gd name="T104" fmla="*/ 0 w 215"/>
                <a:gd name="T105" fmla="*/ 1 h 39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15"/>
                <a:gd name="T160" fmla="*/ 0 h 398"/>
                <a:gd name="T161" fmla="*/ 215 w 215"/>
                <a:gd name="T162" fmla="*/ 398 h 39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15" h="398">
                  <a:moveTo>
                    <a:pt x="78" y="2"/>
                  </a:moveTo>
                  <a:lnTo>
                    <a:pt x="75" y="1"/>
                  </a:lnTo>
                  <a:lnTo>
                    <a:pt x="67" y="0"/>
                  </a:lnTo>
                  <a:lnTo>
                    <a:pt x="56" y="0"/>
                  </a:lnTo>
                  <a:lnTo>
                    <a:pt x="48" y="2"/>
                  </a:lnTo>
                  <a:lnTo>
                    <a:pt x="28" y="30"/>
                  </a:lnTo>
                  <a:lnTo>
                    <a:pt x="30" y="32"/>
                  </a:lnTo>
                  <a:lnTo>
                    <a:pt x="32" y="39"/>
                  </a:lnTo>
                  <a:lnTo>
                    <a:pt x="33" y="48"/>
                  </a:lnTo>
                  <a:lnTo>
                    <a:pt x="28" y="62"/>
                  </a:lnTo>
                  <a:lnTo>
                    <a:pt x="26" y="63"/>
                  </a:lnTo>
                  <a:lnTo>
                    <a:pt x="23" y="68"/>
                  </a:lnTo>
                  <a:lnTo>
                    <a:pt x="18" y="73"/>
                  </a:lnTo>
                  <a:lnTo>
                    <a:pt x="14" y="80"/>
                  </a:lnTo>
                  <a:lnTo>
                    <a:pt x="10" y="88"/>
                  </a:lnTo>
                  <a:lnTo>
                    <a:pt x="9" y="96"/>
                  </a:lnTo>
                  <a:lnTo>
                    <a:pt x="9" y="103"/>
                  </a:lnTo>
                  <a:lnTo>
                    <a:pt x="14" y="110"/>
                  </a:lnTo>
                  <a:lnTo>
                    <a:pt x="28" y="108"/>
                  </a:lnTo>
                  <a:lnTo>
                    <a:pt x="25" y="112"/>
                  </a:lnTo>
                  <a:lnTo>
                    <a:pt x="22" y="122"/>
                  </a:lnTo>
                  <a:lnTo>
                    <a:pt x="23" y="133"/>
                  </a:lnTo>
                  <a:lnTo>
                    <a:pt x="33" y="140"/>
                  </a:lnTo>
                  <a:lnTo>
                    <a:pt x="46" y="148"/>
                  </a:lnTo>
                  <a:lnTo>
                    <a:pt x="48" y="159"/>
                  </a:lnTo>
                  <a:lnTo>
                    <a:pt x="47" y="161"/>
                  </a:lnTo>
                  <a:lnTo>
                    <a:pt x="45" y="165"/>
                  </a:lnTo>
                  <a:lnTo>
                    <a:pt x="42" y="171"/>
                  </a:lnTo>
                  <a:lnTo>
                    <a:pt x="39" y="178"/>
                  </a:lnTo>
                  <a:lnTo>
                    <a:pt x="38" y="185"/>
                  </a:lnTo>
                  <a:lnTo>
                    <a:pt x="37" y="190"/>
                  </a:lnTo>
                  <a:lnTo>
                    <a:pt x="39" y="195"/>
                  </a:lnTo>
                  <a:lnTo>
                    <a:pt x="44" y="197"/>
                  </a:lnTo>
                  <a:lnTo>
                    <a:pt x="65" y="184"/>
                  </a:lnTo>
                  <a:lnTo>
                    <a:pt x="86" y="186"/>
                  </a:lnTo>
                  <a:lnTo>
                    <a:pt x="70" y="203"/>
                  </a:lnTo>
                  <a:lnTo>
                    <a:pt x="68" y="225"/>
                  </a:lnTo>
                  <a:lnTo>
                    <a:pt x="82" y="227"/>
                  </a:lnTo>
                  <a:lnTo>
                    <a:pt x="82" y="254"/>
                  </a:lnTo>
                  <a:lnTo>
                    <a:pt x="44" y="254"/>
                  </a:lnTo>
                  <a:lnTo>
                    <a:pt x="44" y="276"/>
                  </a:lnTo>
                  <a:lnTo>
                    <a:pt x="57" y="279"/>
                  </a:lnTo>
                  <a:lnTo>
                    <a:pt x="40" y="303"/>
                  </a:lnTo>
                  <a:lnTo>
                    <a:pt x="38" y="305"/>
                  </a:lnTo>
                  <a:lnTo>
                    <a:pt x="36" y="309"/>
                  </a:lnTo>
                  <a:lnTo>
                    <a:pt x="34" y="315"/>
                  </a:lnTo>
                  <a:lnTo>
                    <a:pt x="40" y="319"/>
                  </a:lnTo>
                  <a:lnTo>
                    <a:pt x="76" y="325"/>
                  </a:lnTo>
                  <a:lnTo>
                    <a:pt x="95" y="319"/>
                  </a:lnTo>
                  <a:lnTo>
                    <a:pt x="103" y="315"/>
                  </a:lnTo>
                  <a:lnTo>
                    <a:pt x="103" y="316"/>
                  </a:lnTo>
                  <a:lnTo>
                    <a:pt x="102" y="320"/>
                  </a:lnTo>
                  <a:lnTo>
                    <a:pt x="98" y="326"/>
                  </a:lnTo>
                  <a:lnTo>
                    <a:pt x="90" y="331"/>
                  </a:lnTo>
                  <a:lnTo>
                    <a:pt x="40" y="349"/>
                  </a:lnTo>
                  <a:lnTo>
                    <a:pt x="0" y="390"/>
                  </a:lnTo>
                  <a:lnTo>
                    <a:pt x="19" y="398"/>
                  </a:lnTo>
                  <a:lnTo>
                    <a:pt x="54" y="379"/>
                  </a:lnTo>
                  <a:lnTo>
                    <a:pt x="74" y="374"/>
                  </a:lnTo>
                  <a:lnTo>
                    <a:pt x="117" y="374"/>
                  </a:lnTo>
                  <a:lnTo>
                    <a:pt x="168" y="359"/>
                  </a:lnTo>
                  <a:lnTo>
                    <a:pt x="215" y="344"/>
                  </a:lnTo>
                  <a:lnTo>
                    <a:pt x="193" y="327"/>
                  </a:lnTo>
                  <a:lnTo>
                    <a:pt x="195" y="325"/>
                  </a:lnTo>
                  <a:lnTo>
                    <a:pt x="200" y="318"/>
                  </a:lnTo>
                  <a:lnTo>
                    <a:pt x="205" y="309"/>
                  </a:lnTo>
                  <a:lnTo>
                    <a:pt x="203" y="297"/>
                  </a:lnTo>
                  <a:lnTo>
                    <a:pt x="201" y="293"/>
                  </a:lnTo>
                  <a:lnTo>
                    <a:pt x="194" y="284"/>
                  </a:lnTo>
                  <a:lnTo>
                    <a:pt x="185" y="274"/>
                  </a:lnTo>
                  <a:lnTo>
                    <a:pt x="174" y="271"/>
                  </a:lnTo>
                  <a:lnTo>
                    <a:pt x="174" y="269"/>
                  </a:lnTo>
                  <a:lnTo>
                    <a:pt x="172" y="262"/>
                  </a:lnTo>
                  <a:lnTo>
                    <a:pt x="170" y="251"/>
                  </a:lnTo>
                  <a:lnTo>
                    <a:pt x="167" y="239"/>
                  </a:lnTo>
                  <a:lnTo>
                    <a:pt x="161" y="227"/>
                  </a:lnTo>
                  <a:lnTo>
                    <a:pt x="154" y="215"/>
                  </a:lnTo>
                  <a:lnTo>
                    <a:pt x="145" y="204"/>
                  </a:lnTo>
                  <a:lnTo>
                    <a:pt x="133" y="197"/>
                  </a:lnTo>
                  <a:lnTo>
                    <a:pt x="133" y="195"/>
                  </a:lnTo>
                  <a:lnTo>
                    <a:pt x="132" y="187"/>
                  </a:lnTo>
                  <a:lnTo>
                    <a:pt x="130" y="177"/>
                  </a:lnTo>
                  <a:lnTo>
                    <a:pt x="128" y="165"/>
                  </a:lnTo>
                  <a:lnTo>
                    <a:pt x="124" y="154"/>
                  </a:lnTo>
                  <a:lnTo>
                    <a:pt x="121" y="143"/>
                  </a:lnTo>
                  <a:lnTo>
                    <a:pt x="116" y="135"/>
                  </a:lnTo>
                  <a:lnTo>
                    <a:pt x="111" y="133"/>
                  </a:lnTo>
                  <a:lnTo>
                    <a:pt x="95" y="122"/>
                  </a:lnTo>
                  <a:lnTo>
                    <a:pt x="111" y="87"/>
                  </a:lnTo>
                  <a:lnTo>
                    <a:pt x="110" y="84"/>
                  </a:lnTo>
                  <a:lnTo>
                    <a:pt x="109" y="77"/>
                  </a:lnTo>
                  <a:lnTo>
                    <a:pt x="106" y="71"/>
                  </a:lnTo>
                  <a:lnTo>
                    <a:pt x="102" y="68"/>
                  </a:lnTo>
                  <a:lnTo>
                    <a:pt x="96" y="66"/>
                  </a:lnTo>
                  <a:lnTo>
                    <a:pt x="92" y="63"/>
                  </a:lnTo>
                  <a:lnTo>
                    <a:pt x="88" y="61"/>
                  </a:lnTo>
                  <a:lnTo>
                    <a:pt x="87" y="59"/>
                  </a:lnTo>
                  <a:lnTo>
                    <a:pt x="70" y="56"/>
                  </a:lnTo>
                  <a:lnTo>
                    <a:pt x="69" y="53"/>
                  </a:lnTo>
                  <a:lnTo>
                    <a:pt x="67" y="46"/>
                  </a:lnTo>
                  <a:lnTo>
                    <a:pt x="67" y="38"/>
                  </a:lnTo>
                  <a:lnTo>
                    <a:pt x="70" y="32"/>
                  </a:lnTo>
                  <a:lnTo>
                    <a:pt x="76" y="25"/>
                  </a:lnTo>
                  <a:lnTo>
                    <a:pt x="80" y="16"/>
                  </a:lnTo>
                  <a:lnTo>
                    <a:pt x="82" y="7"/>
                  </a:lnTo>
                  <a:lnTo>
                    <a:pt x="78" y="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053" name="Freeform 257"/>
            <p:cNvSpPr>
              <a:spLocks/>
            </p:cNvSpPr>
            <p:nvPr/>
          </p:nvSpPr>
          <p:spPr bwMode="auto">
            <a:xfrm>
              <a:off x="2847" y="1871"/>
              <a:ext cx="96" cy="200"/>
            </a:xfrm>
            <a:custGeom>
              <a:avLst/>
              <a:gdLst>
                <a:gd name="T0" fmla="*/ 0 w 215"/>
                <a:gd name="T1" fmla="*/ 1 h 398"/>
                <a:gd name="T2" fmla="*/ 0 w 215"/>
                <a:gd name="T3" fmla="*/ 0 h 398"/>
                <a:gd name="T4" fmla="*/ 0 w 215"/>
                <a:gd name="T5" fmla="*/ 1 h 398"/>
                <a:gd name="T6" fmla="*/ 0 w 215"/>
                <a:gd name="T7" fmla="*/ 1 h 398"/>
                <a:gd name="T8" fmla="*/ 0 w 215"/>
                <a:gd name="T9" fmla="*/ 1 h 398"/>
                <a:gd name="T10" fmla="*/ 0 w 215"/>
                <a:gd name="T11" fmla="*/ 1 h 398"/>
                <a:gd name="T12" fmla="*/ 0 w 215"/>
                <a:gd name="T13" fmla="*/ 1 h 398"/>
                <a:gd name="T14" fmla="*/ 0 w 215"/>
                <a:gd name="T15" fmla="*/ 1 h 398"/>
                <a:gd name="T16" fmla="*/ 0 w 215"/>
                <a:gd name="T17" fmla="*/ 1 h 398"/>
                <a:gd name="T18" fmla="*/ 0 w 215"/>
                <a:gd name="T19" fmla="*/ 1 h 398"/>
                <a:gd name="T20" fmla="*/ 0 w 215"/>
                <a:gd name="T21" fmla="*/ 1 h 398"/>
                <a:gd name="T22" fmla="*/ 0 w 215"/>
                <a:gd name="T23" fmla="*/ 1 h 398"/>
                <a:gd name="T24" fmla="*/ 0 w 215"/>
                <a:gd name="T25" fmla="*/ 1 h 398"/>
                <a:gd name="T26" fmla="*/ 0 w 215"/>
                <a:gd name="T27" fmla="*/ 1 h 398"/>
                <a:gd name="T28" fmla="*/ 0 w 215"/>
                <a:gd name="T29" fmla="*/ 1 h 398"/>
                <a:gd name="T30" fmla="*/ 0 w 215"/>
                <a:gd name="T31" fmla="*/ 1 h 398"/>
                <a:gd name="T32" fmla="*/ 0 w 215"/>
                <a:gd name="T33" fmla="*/ 1 h 398"/>
                <a:gd name="T34" fmla="*/ 0 w 215"/>
                <a:gd name="T35" fmla="*/ 1 h 398"/>
                <a:gd name="T36" fmla="*/ 0 w 215"/>
                <a:gd name="T37" fmla="*/ 1 h 398"/>
                <a:gd name="T38" fmla="*/ 0 w 215"/>
                <a:gd name="T39" fmla="*/ 1 h 398"/>
                <a:gd name="T40" fmla="*/ 0 w 215"/>
                <a:gd name="T41" fmla="*/ 1 h 398"/>
                <a:gd name="T42" fmla="*/ 0 w 215"/>
                <a:gd name="T43" fmla="*/ 1 h 398"/>
                <a:gd name="T44" fmla="*/ 0 w 215"/>
                <a:gd name="T45" fmla="*/ 1 h 398"/>
                <a:gd name="T46" fmla="*/ 0 w 215"/>
                <a:gd name="T47" fmla="*/ 1 h 398"/>
                <a:gd name="T48" fmla="*/ 0 w 215"/>
                <a:gd name="T49" fmla="*/ 1 h 398"/>
                <a:gd name="T50" fmla="*/ 0 w 215"/>
                <a:gd name="T51" fmla="*/ 1 h 398"/>
                <a:gd name="T52" fmla="*/ 0 w 215"/>
                <a:gd name="T53" fmla="*/ 1 h 398"/>
                <a:gd name="T54" fmla="*/ 0 w 215"/>
                <a:gd name="T55" fmla="*/ 1 h 398"/>
                <a:gd name="T56" fmla="*/ 0 w 215"/>
                <a:gd name="T57" fmla="*/ 1 h 398"/>
                <a:gd name="T58" fmla="*/ 0 w 215"/>
                <a:gd name="T59" fmla="*/ 1 h 398"/>
                <a:gd name="T60" fmla="*/ 0 w 215"/>
                <a:gd name="T61" fmla="*/ 1 h 398"/>
                <a:gd name="T62" fmla="*/ 0 w 215"/>
                <a:gd name="T63" fmla="*/ 1 h 398"/>
                <a:gd name="T64" fmla="*/ 0 w 215"/>
                <a:gd name="T65" fmla="*/ 1 h 398"/>
                <a:gd name="T66" fmla="*/ 0 w 215"/>
                <a:gd name="T67" fmla="*/ 1 h 398"/>
                <a:gd name="T68" fmla="*/ 0 w 215"/>
                <a:gd name="T69" fmla="*/ 1 h 398"/>
                <a:gd name="T70" fmla="*/ 0 w 215"/>
                <a:gd name="T71" fmla="*/ 1 h 398"/>
                <a:gd name="T72" fmla="*/ 0 w 215"/>
                <a:gd name="T73" fmla="*/ 1 h 398"/>
                <a:gd name="T74" fmla="*/ 0 w 215"/>
                <a:gd name="T75" fmla="*/ 1 h 398"/>
                <a:gd name="T76" fmla="*/ 0 w 215"/>
                <a:gd name="T77" fmla="*/ 1 h 398"/>
                <a:gd name="T78" fmla="*/ 0 w 215"/>
                <a:gd name="T79" fmla="*/ 1 h 398"/>
                <a:gd name="T80" fmla="*/ 0 w 215"/>
                <a:gd name="T81" fmla="*/ 1 h 398"/>
                <a:gd name="T82" fmla="*/ 0 w 215"/>
                <a:gd name="T83" fmla="*/ 1 h 398"/>
                <a:gd name="T84" fmla="*/ 0 w 215"/>
                <a:gd name="T85" fmla="*/ 1 h 398"/>
                <a:gd name="T86" fmla="*/ 0 w 215"/>
                <a:gd name="T87" fmla="*/ 1 h 398"/>
                <a:gd name="T88" fmla="*/ 0 w 215"/>
                <a:gd name="T89" fmla="*/ 1 h 398"/>
                <a:gd name="T90" fmla="*/ 0 w 215"/>
                <a:gd name="T91" fmla="*/ 1 h 398"/>
                <a:gd name="T92" fmla="*/ 0 w 215"/>
                <a:gd name="T93" fmla="*/ 1 h 398"/>
                <a:gd name="T94" fmla="*/ 0 w 215"/>
                <a:gd name="T95" fmla="*/ 1 h 398"/>
                <a:gd name="T96" fmla="*/ 0 w 215"/>
                <a:gd name="T97" fmla="*/ 1 h 398"/>
                <a:gd name="T98" fmla="*/ 0 w 215"/>
                <a:gd name="T99" fmla="*/ 1 h 398"/>
                <a:gd name="T100" fmla="*/ 0 w 215"/>
                <a:gd name="T101" fmla="*/ 1 h 398"/>
                <a:gd name="T102" fmla="*/ 0 w 215"/>
                <a:gd name="T103" fmla="*/ 1 h 398"/>
                <a:gd name="T104" fmla="*/ 0 w 215"/>
                <a:gd name="T105" fmla="*/ 1 h 398"/>
                <a:gd name="T106" fmla="*/ 0 w 215"/>
                <a:gd name="T107" fmla="*/ 1 h 398"/>
                <a:gd name="T108" fmla="*/ 0 w 215"/>
                <a:gd name="T109" fmla="*/ 1 h 398"/>
                <a:gd name="T110" fmla="*/ 0 w 215"/>
                <a:gd name="T111" fmla="*/ 1 h 398"/>
                <a:gd name="T112" fmla="*/ 0 w 215"/>
                <a:gd name="T113" fmla="*/ 1 h 398"/>
                <a:gd name="T114" fmla="*/ 0 w 215"/>
                <a:gd name="T115" fmla="*/ 1 h 398"/>
                <a:gd name="T116" fmla="*/ 0 w 215"/>
                <a:gd name="T117" fmla="*/ 1 h 398"/>
                <a:gd name="T118" fmla="*/ 0 w 215"/>
                <a:gd name="T119" fmla="*/ 1 h 39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15"/>
                <a:gd name="T181" fmla="*/ 0 h 398"/>
                <a:gd name="T182" fmla="*/ 215 w 215"/>
                <a:gd name="T183" fmla="*/ 398 h 39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15" h="398">
                  <a:moveTo>
                    <a:pt x="78" y="2"/>
                  </a:moveTo>
                  <a:lnTo>
                    <a:pt x="78" y="2"/>
                  </a:lnTo>
                  <a:lnTo>
                    <a:pt x="75" y="1"/>
                  </a:lnTo>
                  <a:lnTo>
                    <a:pt x="67" y="0"/>
                  </a:lnTo>
                  <a:lnTo>
                    <a:pt x="56" y="0"/>
                  </a:lnTo>
                  <a:lnTo>
                    <a:pt x="48" y="2"/>
                  </a:lnTo>
                  <a:lnTo>
                    <a:pt x="28" y="30"/>
                  </a:lnTo>
                  <a:lnTo>
                    <a:pt x="30" y="32"/>
                  </a:lnTo>
                  <a:lnTo>
                    <a:pt x="32" y="39"/>
                  </a:lnTo>
                  <a:lnTo>
                    <a:pt x="33" y="48"/>
                  </a:lnTo>
                  <a:lnTo>
                    <a:pt x="28" y="62"/>
                  </a:lnTo>
                  <a:lnTo>
                    <a:pt x="26" y="63"/>
                  </a:lnTo>
                  <a:lnTo>
                    <a:pt x="23" y="68"/>
                  </a:lnTo>
                  <a:lnTo>
                    <a:pt x="18" y="73"/>
                  </a:lnTo>
                  <a:lnTo>
                    <a:pt x="14" y="80"/>
                  </a:lnTo>
                  <a:lnTo>
                    <a:pt x="10" y="88"/>
                  </a:lnTo>
                  <a:lnTo>
                    <a:pt x="9" y="96"/>
                  </a:lnTo>
                  <a:lnTo>
                    <a:pt x="9" y="103"/>
                  </a:lnTo>
                  <a:lnTo>
                    <a:pt x="14" y="110"/>
                  </a:lnTo>
                  <a:lnTo>
                    <a:pt x="28" y="108"/>
                  </a:lnTo>
                  <a:lnTo>
                    <a:pt x="25" y="112"/>
                  </a:lnTo>
                  <a:lnTo>
                    <a:pt x="22" y="122"/>
                  </a:lnTo>
                  <a:lnTo>
                    <a:pt x="23" y="133"/>
                  </a:lnTo>
                  <a:lnTo>
                    <a:pt x="33" y="140"/>
                  </a:lnTo>
                  <a:lnTo>
                    <a:pt x="46" y="148"/>
                  </a:lnTo>
                  <a:lnTo>
                    <a:pt x="48" y="159"/>
                  </a:lnTo>
                  <a:lnTo>
                    <a:pt x="47" y="161"/>
                  </a:lnTo>
                  <a:lnTo>
                    <a:pt x="45" y="165"/>
                  </a:lnTo>
                  <a:lnTo>
                    <a:pt x="42" y="171"/>
                  </a:lnTo>
                  <a:lnTo>
                    <a:pt x="39" y="178"/>
                  </a:lnTo>
                  <a:lnTo>
                    <a:pt x="38" y="185"/>
                  </a:lnTo>
                  <a:lnTo>
                    <a:pt x="37" y="190"/>
                  </a:lnTo>
                  <a:lnTo>
                    <a:pt x="39" y="195"/>
                  </a:lnTo>
                  <a:lnTo>
                    <a:pt x="44" y="197"/>
                  </a:lnTo>
                  <a:lnTo>
                    <a:pt x="65" y="184"/>
                  </a:lnTo>
                  <a:lnTo>
                    <a:pt x="86" y="186"/>
                  </a:lnTo>
                  <a:lnTo>
                    <a:pt x="70" y="203"/>
                  </a:lnTo>
                  <a:lnTo>
                    <a:pt x="68" y="225"/>
                  </a:lnTo>
                  <a:lnTo>
                    <a:pt x="82" y="227"/>
                  </a:lnTo>
                  <a:lnTo>
                    <a:pt x="82" y="254"/>
                  </a:lnTo>
                  <a:lnTo>
                    <a:pt x="44" y="254"/>
                  </a:lnTo>
                  <a:lnTo>
                    <a:pt x="44" y="276"/>
                  </a:lnTo>
                  <a:lnTo>
                    <a:pt x="57" y="279"/>
                  </a:lnTo>
                  <a:lnTo>
                    <a:pt x="40" y="303"/>
                  </a:lnTo>
                  <a:lnTo>
                    <a:pt x="38" y="305"/>
                  </a:lnTo>
                  <a:lnTo>
                    <a:pt x="36" y="309"/>
                  </a:lnTo>
                  <a:lnTo>
                    <a:pt x="34" y="315"/>
                  </a:lnTo>
                  <a:lnTo>
                    <a:pt x="40" y="319"/>
                  </a:lnTo>
                  <a:lnTo>
                    <a:pt x="76" y="325"/>
                  </a:lnTo>
                  <a:lnTo>
                    <a:pt x="95" y="319"/>
                  </a:lnTo>
                  <a:lnTo>
                    <a:pt x="103" y="315"/>
                  </a:lnTo>
                  <a:lnTo>
                    <a:pt x="103" y="316"/>
                  </a:lnTo>
                  <a:lnTo>
                    <a:pt x="102" y="320"/>
                  </a:lnTo>
                  <a:lnTo>
                    <a:pt x="98" y="326"/>
                  </a:lnTo>
                  <a:lnTo>
                    <a:pt x="90" y="331"/>
                  </a:lnTo>
                  <a:lnTo>
                    <a:pt x="40" y="349"/>
                  </a:lnTo>
                  <a:lnTo>
                    <a:pt x="0" y="390"/>
                  </a:lnTo>
                  <a:lnTo>
                    <a:pt x="19" y="398"/>
                  </a:lnTo>
                  <a:lnTo>
                    <a:pt x="54" y="379"/>
                  </a:lnTo>
                  <a:lnTo>
                    <a:pt x="74" y="374"/>
                  </a:lnTo>
                  <a:lnTo>
                    <a:pt x="117" y="374"/>
                  </a:lnTo>
                  <a:lnTo>
                    <a:pt x="168" y="359"/>
                  </a:lnTo>
                  <a:lnTo>
                    <a:pt x="215" y="344"/>
                  </a:lnTo>
                  <a:lnTo>
                    <a:pt x="193" y="327"/>
                  </a:lnTo>
                  <a:lnTo>
                    <a:pt x="195" y="325"/>
                  </a:lnTo>
                  <a:lnTo>
                    <a:pt x="200" y="318"/>
                  </a:lnTo>
                  <a:lnTo>
                    <a:pt x="205" y="309"/>
                  </a:lnTo>
                  <a:lnTo>
                    <a:pt x="203" y="297"/>
                  </a:lnTo>
                  <a:lnTo>
                    <a:pt x="201" y="293"/>
                  </a:lnTo>
                  <a:lnTo>
                    <a:pt x="194" y="284"/>
                  </a:lnTo>
                  <a:lnTo>
                    <a:pt x="185" y="274"/>
                  </a:lnTo>
                  <a:lnTo>
                    <a:pt x="174" y="271"/>
                  </a:lnTo>
                  <a:lnTo>
                    <a:pt x="174" y="269"/>
                  </a:lnTo>
                  <a:lnTo>
                    <a:pt x="172" y="262"/>
                  </a:lnTo>
                  <a:lnTo>
                    <a:pt x="170" y="251"/>
                  </a:lnTo>
                  <a:lnTo>
                    <a:pt x="167" y="239"/>
                  </a:lnTo>
                  <a:lnTo>
                    <a:pt x="161" y="227"/>
                  </a:lnTo>
                  <a:lnTo>
                    <a:pt x="154" y="215"/>
                  </a:lnTo>
                  <a:lnTo>
                    <a:pt x="145" y="204"/>
                  </a:lnTo>
                  <a:lnTo>
                    <a:pt x="133" y="197"/>
                  </a:lnTo>
                  <a:lnTo>
                    <a:pt x="133" y="195"/>
                  </a:lnTo>
                  <a:lnTo>
                    <a:pt x="132" y="187"/>
                  </a:lnTo>
                  <a:lnTo>
                    <a:pt x="130" y="177"/>
                  </a:lnTo>
                  <a:lnTo>
                    <a:pt x="128" y="165"/>
                  </a:lnTo>
                  <a:lnTo>
                    <a:pt x="124" y="154"/>
                  </a:lnTo>
                  <a:lnTo>
                    <a:pt x="121" y="143"/>
                  </a:lnTo>
                  <a:lnTo>
                    <a:pt x="116" y="135"/>
                  </a:lnTo>
                  <a:lnTo>
                    <a:pt x="111" y="133"/>
                  </a:lnTo>
                  <a:lnTo>
                    <a:pt x="95" y="122"/>
                  </a:lnTo>
                  <a:lnTo>
                    <a:pt x="111" y="87"/>
                  </a:lnTo>
                  <a:lnTo>
                    <a:pt x="110" y="84"/>
                  </a:lnTo>
                  <a:lnTo>
                    <a:pt x="109" y="77"/>
                  </a:lnTo>
                  <a:lnTo>
                    <a:pt x="106" y="71"/>
                  </a:lnTo>
                  <a:lnTo>
                    <a:pt x="102" y="68"/>
                  </a:lnTo>
                  <a:lnTo>
                    <a:pt x="96" y="66"/>
                  </a:lnTo>
                  <a:lnTo>
                    <a:pt x="92" y="63"/>
                  </a:lnTo>
                  <a:lnTo>
                    <a:pt x="88" y="61"/>
                  </a:lnTo>
                  <a:lnTo>
                    <a:pt x="87" y="59"/>
                  </a:lnTo>
                  <a:lnTo>
                    <a:pt x="70" y="56"/>
                  </a:lnTo>
                  <a:lnTo>
                    <a:pt x="69" y="53"/>
                  </a:lnTo>
                  <a:lnTo>
                    <a:pt x="67" y="46"/>
                  </a:lnTo>
                  <a:lnTo>
                    <a:pt x="67" y="38"/>
                  </a:lnTo>
                  <a:lnTo>
                    <a:pt x="70" y="32"/>
                  </a:lnTo>
                  <a:lnTo>
                    <a:pt x="76" y="25"/>
                  </a:lnTo>
                  <a:lnTo>
                    <a:pt x="80" y="16"/>
                  </a:lnTo>
                  <a:lnTo>
                    <a:pt x="82" y="7"/>
                  </a:lnTo>
                  <a:lnTo>
                    <a:pt x="78" y="2"/>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054" name="Freeform 258"/>
            <p:cNvSpPr>
              <a:spLocks/>
            </p:cNvSpPr>
            <p:nvPr/>
          </p:nvSpPr>
          <p:spPr bwMode="auto">
            <a:xfrm>
              <a:off x="2827" y="1952"/>
              <a:ext cx="32" cy="31"/>
            </a:xfrm>
            <a:custGeom>
              <a:avLst/>
              <a:gdLst>
                <a:gd name="T0" fmla="*/ 0 w 73"/>
                <a:gd name="T1" fmla="*/ 0 h 63"/>
                <a:gd name="T2" fmla="*/ 0 w 73"/>
                <a:gd name="T3" fmla="*/ 0 h 63"/>
                <a:gd name="T4" fmla="*/ 0 w 73"/>
                <a:gd name="T5" fmla="*/ 0 h 63"/>
                <a:gd name="T6" fmla="*/ 0 w 73"/>
                <a:gd name="T7" fmla="*/ 0 h 63"/>
                <a:gd name="T8" fmla="*/ 0 w 73"/>
                <a:gd name="T9" fmla="*/ 0 h 63"/>
                <a:gd name="T10" fmla="*/ 0 w 73"/>
                <a:gd name="T11" fmla="*/ 0 h 63"/>
                <a:gd name="T12" fmla="*/ 0 w 73"/>
                <a:gd name="T13" fmla="*/ 0 h 63"/>
                <a:gd name="T14" fmla="*/ 0 w 73"/>
                <a:gd name="T15" fmla="*/ 0 h 63"/>
                <a:gd name="T16" fmla="*/ 0 w 73"/>
                <a:gd name="T17" fmla="*/ 0 h 63"/>
                <a:gd name="T18" fmla="*/ 0 w 73"/>
                <a:gd name="T19" fmla="*/ 0 h 63"/>
                <a:gd name="T20" fmla="*/ 0 w 73"/>
                <a:gd name="T21" fmla="*/ 0 h 63"/>
                <a:gd name="T22" fmla="*/ 0 w 73"/>
                <a:gd name="T23" fmla="*/ 0 h 63"/>
                <a:gd name="T24" fmla="*/ 0 w 73"/>
                <a:gd name="T25" fmla="*/ 0 h 63"/>
                <a:gd name="T26" fmla="*/ 0 w 73"/>
                <a:gd name="T27" fmla="*/ 0 h 63"/>
                <a:gd name="T28" fmla="*/ 0 w 73"/>
                <a:gd name="T29" fmla="*/ 0 h 63"/>
                <a:gd name="T30" fmla="*/ 0 w 73"/>
                <a:gd name="T31" fmla="*/ 0 h 63"/>
                <a:gd name="T32" fmla="*/ 0 w 73"/>
                <a:gd name="T33" fmla="*/ 0 h 63"/>
                <a:gd name="T34" fmla="*/ 0 w 73"/>
                <a:gd name="T35" fmla="*/ 0 h 63"/>
                <a:gd name="T36" fmla="*/ 0 w 73"/>
                <a:gd name="T37" fmla="*/ 0 h 63"/>
                <a:gd name="T38" fmla="*/ 0 w 73"/>
                <a:gd name="T39" fmla="*/ 0 h 63"/>
                <a:gd name="T40" fmla="*/ 0 w 73"/>
                <a:gd name="T41" fmla="*/ 0 h 63"/>
                <a:gd name="T42" fmla="*/ 0 w 73"/>
                <a:gd name="T43" fmla="*/ 0 h 63"/>
                <a:gd name="T44" fmla="*/ 0 w 73"/>
                <a:gd name="T45" fmla="*/ 0 h 63"/>
                <a:gd name="T46" fmla="*/ 0 w 73"/>
                <a:gd name="T47" fmla="*/ 0 h 63"/>
                <a:gd name="T48" fmla="*/ 0 w 73"/>
                <a:gd name="T49" fmla="*/ 0 h 63"/>
                <a:gd name="T50" fmla="*/ 0 w 73"/>
                <a:gd name="T51" fmla="*/ 0 h 63"/>
                <a:gd name="T52" fmla="*/ 0 w 73"/>
                <a:gd name="T53" fmla="*/ 0 h 63"/>
                <a:gd name="T54" fmla="*/ 0 w 73"/>
                <a:gd name="T55" fmla="*/ 0 h 63"/>
                <a:gd name="T56" fmla="*/ 0 w 73"/>
                <a:gd name="T57" fmla="*/ 0 h 63"/>
                <a:gd name="T58" fmla="*/ 0 w 73"/>
                <a:gd name="T59" fmla="*/ 0 h 63"/>
                <a:gd name="T60" fmla="*/ 0 w 73"/>
                <a:gd name="T61" fmla="*/ 0 h 63"/>
                <a:gd name="T62" fmla="*/ 0 w 73"/>
                <a:gd name="T63" fmla="*/ 0 h 63"/>
                <a:gd name="T64" fmla="*/ 0 w 73"/>
                <a:gd name="T65" fmla="*/ 0 h 63"/>
                <a:gd name="T66" fmla="*/ 0 w 73"/>
                <a:gd name="T67" fmla="*/ 0 h 6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3"/>
                <a:gd name="T103" fmla="*/ 0 h 63"/>
                <a:gd name="T104" fmla="*/ 73 w 73"/>
                <a:gd name="T105" fmla="*/ 63 h 6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3" h="63">
                  <a:moveTo>
                    <a:pt x="31" y="2"/>
                  </a:moveTo>
                  <a:lnTo>
                    <a:pt x="36" y="1"/>
                  </a:lnTo>
                  <a:lnTo>
                    <a:pt x="46" y="0"/>
                  </a:lnTo>
                  <a:lnTo>
                    <a:pt x="56" y="3"/>
                  </a:lnTo>
                  <a:lnTo>
                    <a:pt x="64" y="12"/>
                  </a:lnTo>
                  <a:lnTo>
                    <a:pt x="66" y="13"/>
                  </a:lnTo>
                  <a:lnTo>
                    <a:pt x="67" y="16"/>
                  </a:lnTo>
                  <a:lnTo>
                    <a:pt x="69" y="19"/>
                  </a:lnTo>
                  <a:lnTo>
                    <a:pt x="71" y="25"/>
                  </a:lnTo>
                  <a:lnTo>
                    <a:pt x="73" y="31"/>
                  </a:lnTo>
                  <a:lnTo>
                    <a:pt x="73" y="38"/>
                  </a:lnTo>
                  <a:lnTo>
                    <a:pt x="70" y="46"/>
                  </a:lnTo>
                  <a:lnTo>
                    <a:pt x="64" y="55"/>
                  </a:lnTo>
                  <a:lnTo>
                    <a:pt x="63" y="56"/>
                  </a:lnTo>
                  <a:lnTo>
                    <a:pt x="62" y="58"/>
                  </a:lnTo>
                  <a:lnTo>
                    <a:pt x="59" y="61"/>
                  </a:lnTo>
                  <a:lnTo>
                    <a:pt x="55" y="63"/>
                  </a:lnTo>
                  <a:lnTo>
                    <a:pt x="52" y="63"/>
                  </a:lnTo>
                  <a:lnTo>
                    <a:pt x="45" y="61"/>
                  </a:lnTo>
                  <a:lnTo>
                    <a:pt x="37" y="58"/>
                  </a:lnTo>
                  <a:lnTo>
                    <a:pt x="33" y="54"/>
                  </a:lnTo>
                  <a:lnTo>
                    <a:pt x="32" y="48"/>
                  </a:lnTo>
                  <a:lnTo>
                    <a:pt x="31" y="42"/>
                  </a:lnTo>
                  <a:lnTo>
                    <a:pt x="30" y="38"/>
                  </a:lnTo>
                  <a:lnTo>
                    <a:pt x="29" y="36"/>
                  </a:lnTo>
                  <a:lnTo>
                    <a:pt x="28" y="38"/>
                  </a:lnTo>
                  <a:lnTo>
                    <a:pt x="24" y="41"/>
                  </a:lnTo>
                  <a:lnTo>
                    <a:pt x="20" y="43"/>
                  </a:lnTo>
                  <a:lnTo>
                    <a:pt x="15" y="43"/>
                  </a:lnTo>
                  <a:lnTo>
                    <a:pt x="9" y="40"/>
                  </a:lnTo>
                  <a:lnTo>
                    <a:pt x="4" y="35"/>
                  </a:lnTo>
                  <a:lnTo>
                    <a:pt x="0" y="27"/>
                  </a:lnTo>
                  <a:lnTo>
                    <a:pt x="5" y="17"/>
                  </a:lnTo>
                  <a:lnTo>
                    <a:pt x="31" y="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055" name="Freeform 259"/>
            <p:cNvSpPr>
              <a:spLocks/>
            </p:cNvSpPr>
            <p:nvPr/>
          </p:nvSpPr>
          <p:spPr bwMode="auto">
            <a:xfrm>
              <a:off x="2827" y="1952"/>
              <a:ext cx="32" cy="31"/>
            </a:xfrm>
            <a:custGeom>
              <a:avLst/>
              <a:gdLst>
                <a:gd name="T0" fmla="*/ 0 w 73"/>
                <a:gd name="T1" fmla="*/ 0 h 63"/>
                <a:gd name="T2" fmla="*/ 0 w 73"/>
                <a:gd name="T3" fmla="*/ 0 h 63"/>
                <a:gd name="T4" fmla="*/ 0 w 73"/>
                <a:gd name="T5" fmla="*/ 0 h 63"/>
                <a:gd name="T6" fmla="*/ 0 w 73"/>
                <a:gd name="T7" fmla="*/ 0 h 63"/>
                <a:gd name="T8" fmla="*/ 0 w 73"/>
                <a:gd name="T9" fmla="*/ 0 h 63"/>
                <a:gd name="T10" fmla="*/ 0 w 73"/>
                <a:gd name="T11" fmla="*/ 0 h 63"/>
                <a:gd name="T12" fmla="*/ 0 w 73"/>
                <a:gd name="T13" fmla="*/ 0 h 63"/>
                <a:gd name="T14" fmla="*/ 0 w 73"/>
                <a:gd name="T15" fmla="*/ 0 h 63"/>
                <a:gd name="T16" fmla="*/ 0 w 73"/>
                <a:gd name="T17" fmla="*/ 0 h 63"/>
                <a:gd name="T18" fmla="*/ 0 w 73"/>
                <a:gd name="T19" fmla="*/ 0 h 63"/>
                <a:gd name="T20" fmla="*/ 0 w 73"/>
                <a:gd name="T21" fmla="*/ 0 h 63"/>
                <a:gd name="T22" fmla="*/ 0 w 73"/>
                <a:gd name="T23" fmla="*/ 0 h 63"/>
                <a:gd name="T24" fmla="*/ 0 w 73"/>
                <a:gd name="T25" fmla="*/ 0 h 63"/>
                <a:gd name="T26" fmla="*/ 0 w 73"/>
                <a:gd name="T27" fmla="*/ 0 h 63"/>
                <a:gd name="T28" fmla="*/ 0 w 73"/>
                <a:gd name="T29" fmla="*/ 0 h 63"/>
                <a:gd name="T30" fmla="*/ 0 w 73"/>
                <a:gd name="T31" fmla="*/ 0 h 63"/>
                <a:gd name="T32" fmla="*/ 0 w 73"/>
                <a:gd name="T33" fmla="*/ 0 h 63"/>
                <a:gd name="T34" fmla="*/ 0 w 73"/>
                <a:gd name="T35" fmla="*/ 0 h 63"/>
                <a:gd name="T36" fmla="*/ 0 w 73"/>
                <a:gd name="T37" fmla="*/ 0 h 63"/>
                <a:gd name="T38" fmla="*/ 0 w 73"/>
                <a:gd name="T39" fmla="*/ 0 h 63"/>
                <a:gd name="T40" fmla="*/ 0 w 73"/>
                <a:gd name="T41" fmla="*/ 0 h 63"/>
                <a:gd name="T42" fmla="*/ 0 w 73"/>
                <a:gd name="T43" fmla="*/ 0 h 63"/>
                <a:gd name="T44" fmla="*/ 0 w 73"/>
                <a:gd name="T45" fmla="*/ 0 h 63"/>
                <a:gd name="T46" fmla="*/ 0 w 73"/>
                <a:gd name="T47" fmla="*/ 0 h 63"/>
                <a:gd name="T48" fmla="*/ 0 w 73"/>
                <a:gd name="T49" fmla="*/ 0 h 63"/>
                <a:gd name="T50" fmla="*/ 0 w 73"/>
                <a:gd name="T51" fmla="*/ 0 h 63"/>
                <a:gd name="T52" fmla="*/ 0 w 73"/>
                <a:gd name="T53" fmla="*/ 0 h 63"/>
                <a:gd name="T54" fmla="*/ 0 w 73"/>
                <a:gd name="T55" fmla="*/ 0 h 63"/>
                <a:gd name="T56" fmla="*/ 0 w 73"/>
                <a:gd name="T57" fmla="*/ 0 h 63"/>
                <a:gd name="T58" fmla="*/ 0 w 73"/>
                <a:gd name="T59" fmla="*/ 0 h 63"/>
                <a:gd name="T60" fmla="*/ 0 w 73"/>
                <a:gd name="T61" fmla="*/ 0 h 63"/>
                <a:gd name="T62" fmla="*/ 0 w 73"/>
                <a:gd name="T63" fmla="*/ 0 h 63"/>
                <a:gd name="T64" fmla="*/ 0 w 73"/>
                <a:gd name="T65" fmla="*/ 0 h 63"/>
                <a:gd name="T66" fmla="*/ 0 w 73"/>
                <a:gd name="T67" fmla="*/ 0 h 63"/>
                <a:gd name="T68" fmla="*/ 0 w 73"/>
                <a:gd name="T69" fmla="*/ 0 h 63"/>
                <a:gd name="T70" fmla="*/ 0 w 73"/>
                <a:gd name="T71" fmla="*/ 0 h 63"/>
                <a:gd name="T72" fmla="*/ 0 w 73"/>
                <a:gd name="T73" fmla="*/ 0 h 63"/>
                <a:gd name="T74" fmla="*/ 0 w 73"/>
                <a:gd name="T75" fmla="*/ 0 h 63"/>
                <a:gd name="T76" fmla="*/ 0 w 73"/>
                <a:gd name="T77" fmla="*/ 0 h 63"/>
                <a:gd name="T78" fmla="*/ 0 w 73"/>
                <a:gd name="T79" fmla="*/ 0 h 63"/>
                <a:gd name="T80" fmla="*/ 0 w 73"/>
                <a:gd name="T81" fmla="*/ 0 h 6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3"/>
                <a:gd name="T124" fmla="*/ 0 h 63"/>
                <a:gd name="T125" fmla="*/ 73 w 73"/>
                <a:gd name="T126" fmla="*/ 63 h 6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3" h="63">
                  <a:moveTo>
                    <a:pt x="31" y="2"/>
                  </a:moveTo>
                  <a:lnTo>
                    <a:pt x="31" y="2"/>
                  </a:lnTo>
                  <a:lnTo>
                    <a:pt x="36" y="1"/>
                  </a:lnTo>
                  <a:lnTo>
                    <a:pt x="46" y="0"/>
                  </a:lnTo>
                  <a:lnTo>
                    <a:pt x="56" y="3"/>
                  </a:lnTo>
                  <a:lnTo>
                    <a:pt x="64" y="12"/>
                  </a:lnTo>
                  <a:lnTo>
                    <a:pt x="66" y="13"/>
                  </a:lnTo>
                  <a:lnTo>
                    <a:pt x="67" y="16"/>
                  </a:lnTo>
                  <a:lnTo>
                    <a:pt x="69" y="19"/>
                  </a:lnTo>
                  <a:lnTo>
                    <a:pt x="71" y="25"/>
                  </a:lnTo>
                  <a:lnTo>
                    <a:pt x="73" y="31"/>
                  </a:lnTo>
                  <a:lnTo>
                    <a:pt x="73" y="38"/>
                  </a:lnTo>
                  <a:lnTo>
                    <a:pt x="70" y="46"/>
                  </a:lnTo>
                  <a:lnTo>
                    <a:pt x="64" y="55"/>
                  </a:lnTo>
                  <a:lnTo>
                    <a:pt x="63" y="56"/>
                  </a:lnTo>
                  <a:lnTo>
                    <a:pt x="62" y="58"/>
                  </a:lnTo>
                  <a:lnTo>
                    <a:pt x="59" y="61"/>
                  </a:lnTo>
                  <a:lnTo>
                    <a:pt x="55" y="63"/>
                  </a:lnTo>
                  <a:lnTo>
                    <a:pt x="52" y="63"/>
                  </a:lnTo>
                  <a:lnTo>
                    <a:pt x="45" y="61"/>
                  </a:lnTo>
                  <a:lnTo>
                    <a:pt x="37" y="58"/>
                  </a:lnTo>
                  <a:lnTo>
                    <a:pt x="33" y="54"/>
                  </a:lnTo>
                  <a:lnTo>
                    <a:pt x="32" y="48"/>
                  </a:lnTo>
                  <a:lnTo>
                    <a:pt x="31" y="42"/>
                  </a:lnTo>
                  <a:lnTo>
                    <a:pt x="30" y="38"/>
                  </a:lnTo>
                  <a:lnTo>
                    <a:pt x="29" y="36"/>
                  </a:lnTo>
                  <a:lnTo>
                    <a:pt x="28" y="38"/>
                  </a:lnTo>
                  <a:lnTo>
                    <a:pt x="24" y="41"/>
                  </a:lnTo>
                  <a:lnTo>
                    <a:pt x="20" y="43"/>
                  </a:lnTo>
                  <a:lnTo>
                    <a:pt x="15" y="43"/>
                  </a:lnTo>
                  <a:lnTo>
                    <a:pt x="9" y="40"/>
                  </a:lnTo>
                  <a:lnTo>
                    <a:pt x="4" y="35"/>
                  </a:lnTo>
                  <a:lnTo>
                    <a:pt x="0" y="27"/>
                  </a:lnTo>
                  <a:lnTo>
                    <a:pt x="5" y="17"/>
                  </a:lnTo>
                  <a:lnTo>
                    <a:pt x="31" y="2"/>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056" name="Freeform 260"/>
            <p:cNvSpPr>
              <a:spLocks/>
            </p:cNvSpPr>
            <p:nvPr/>
          </p:nvSpPr>
          <p:spPr bwMode="auto">
            <a:xfrm>
              <a:off x="3008" y="1900"/>
              <a:ext cx="32" cy="62"/>
            </a:xfrm>
            <a:custGeom>
              <a:avLst/>
              <a:gdLst>
                <a:gd name="T0" fmla="*/ 0 w 73"/>
                <a:gd name="T1" fmla="*/ 1 h 124"/>
                <a:gd name="T2" fmla="*/ 0 w 73"/>
                <a:gd name="T3" fmla="*/ 1 h 124"/>
                <a:gd name="T4" fmla="*/ 0 w 73"/>
                <a:gd name="T5" fmla="*/ 1 h 124"/>
                <a:gd name="T6" fmla="*/ 0 w 73"/>
                <a:gd name="T7" fmla="*/ 1 h 124"/>
                <a:gd name="T8" fmla="*/ 0 w 73"/>
                <a:gd name="T9" fmla="*/ 1 h 124"/>
                <a:gd name="T10" fmla="*/ 0 w 73"/>
                <a:gd name="T11" fmla="*/ 1 h 124"/>
                <a:gd name="T12" fmla="*/ 0 w 73"/>
                <a:gd name="T13" fmla="*/ 1 h 124"/>
                <a:gd name="T14" fmla="*/ 0 w 73"/>
                <a:gd name="T15" fmla="*/ 1 h 124"/>
                <a:gd name="T16" fmla="*/ 0 w 73"/>
                <a:gd name="T17" fmla="*/ 1 h 124"/>
                <a:gd name="T18" fmla="*/ 0 w 73"/>
                <a:gd name="T19" fmla="*/ 1 h 124"/>
                <a:gd name="T20" fmla="*/ 0 w 73"/>
                <a:gd name="T21" fmla="*/ 1 h 124"/>
                <a:gd name="T22" fmla="*/ 0 w 73"/>
                <a:gd name="T23" fmla="*/ 1 h 124"/>
                <a:gd name="T24" fmla="*/ 0 w 73"/>
                <a:gd name="T25" fmla="*/ 1 h 124"/>
                <a:gd name="T26" fmla="*/ 0 w 73"/>
                <a:gd name="T27" fmla="*/ 1 h 124"/>
                <a:gd name="T28" fmla="*/ 0 w 73"/>
                <a:gd name="T29" fmla="*/ 1 h 124"/>
                <a:gd name="T30" fmla="*/ 0 w 73"/>
                <a:gd name="T31" fmla="*/ 1 h 124"/>
                <a:gd name="T32" fmla="*/ 0 w 73"/>
                <a:gd name="T33" fmla="*/ 1 h 124"/>
                <a:gd name="T34" fmla="*/ 0 w 73"/>
                <a:gd name="T35" fmla="*/ 0 h 124"/>
                <a:gd name="T36" fmla="*/ 0 w 73"/>
                <a:gd name="T37" fmla="*/ 1 h 124"/>
                <a:gd name="T38" fmla="*/ 0 w 73"/>
                <a:gd name="T39" fmla="*/ 1 h 124"/>
                <a:gd name="T40" fmla="*/ 0 w 73"/>
                <a:gd name="T41" fmla="*/ 1 h 124"/>
                <a:gd name="T42" fmla="*/ 0 w 73"/>
                <a:gd name="T43" fmla="*/ 1 h 124"/>
                <a:gd name="T44" fmla="*/ 0 w 73"/>
                <a:gd name="T45" fmla="*/ 1 h 124"/>
                <a:gd name="T46" fmla="*/ 0 w 73"/>
                <a:gd name="T47" fmla="*/ 1 h 124"/>
                <a:gd name="T48" fmla="*/ 0 w 73"/>
                <a:gd name="T49" fmla="*/ 1 h 124"/>
                <a:gd name="T50" fmla="*/ 0 w 73"/>
                <a:gd name="T51" fmla="*/ 1 h 124"/>
                <a:gd name="T52" fmla="*/ 0 w 73"/>
                <a:gd name="T53" fmla="*/ 1 h 124"/>
                <a:gd name="T54" fmla="*/ 0 w 73"/>
                <a:gd name="T55" fmla="*/ 1 h 124"/>
                <a:gd name="T56" fmla="*/ 0 w 73"/>
                <a:gd name="T57" fmla="*/ 1 h 124"/>
                <a:gd name="T58" fmla="*/ 0 w 73"/>
                <a:gd name="T59" fmla="*/ 1 h 124"/>
                <a:gd name="T60" fmla="*/ 0 w 73"/>
                <a:gd name="T61" fmla="*/ 1 h 12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73"/>
                <a:gd name="T94" fmla="*/ 0 h 124"/>
                <a:gd name="T95" fmla="*/ 73 w 73"/>
                <a:gd name="T96" fmla="*/ 124 h 12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73" h="124">
                  <a:moveTo>
                    <a:pt x="59" y="119"/>
                  </a:moveTo>
                  <a:lnTo>
                    <a:pt x="60" y="91"/>
                  </a:lnTo>
                  <a:lnTo>
                    <a:pt x="60" y="90"/>
                  </a:lnTo>
                  <a:lnTo>
                    <a:pt x="59" y="86"/>
                  </a:lnTo>
                  <a:lnTo>
                    <a:pt x="58" y="82"/>
                  </a:lnTo>
                  <a:lnTo>
                    <a:pt x="58" y="76"/>
                  </a:lnTo>
                  <a:lnTo>
                    <a:pt x="58" y="71"/>
                  </a:lnTo>
                  <a:lnTo>
                    <a:pt x="60" y="67"/>
                  </a:lnTo>
                  <a:lnTo>
                    <a:pt x="63" y="62"/>
                  </a:lnTo>
                  <a:lnTo>
                    <a:pt x="70" y="59"/>
                  </a:lnTo>
                  <a:lnTo>
                    <a:pt x="73" y="53"/>
                  </a:lnTo>
                  <a:lnTo>
                    <a:pt x="70" y="44"/>
                  </a:lnTo>
                  <a:lnTo>
                    <a:pt x="64" y="36"/>
                  </a:lnTo>
                  <a:lnTo>
                    <a:pt x="62" y="32"/>
                  </a:lnTo>
                  <a:lnTo>
                    <a:pt x="61" y="22"/>
                  </a:lnTo>
                  <a:lnTo>
                    <a:pt x="59" y="12"/>
                  </a:lnTo>
                  <a:lnTo>
                    <a:pt x="58" y="4"/>
                  </a:lnTo>
                  <a:lnTo>
                    <a:pt x="58" y="0"/>
                  </a:lnTo>
                  <a:lnTo>
                    <a:pt x="50" y="2"/>
                  </a:lnTo>
                  <a:lnTo>
                    <a:pt x="6" y="40"/>
                  </a:lnTo>
                  <a:lnTo>
                    <a:pt x="2" y="44"/>
                  </a:lnTo>
                  <a:lnTo>
                    <a:pt x="1" y="51"/>
                  </a:lnTo>
                  <a:lnTo>
                    <a:pt x="0" y="59"/>
                  </a:lnTo>
                  <a:lnTo>
                    <a:pt x="1" y="68"/>
                  </a:lnTo>
                  <a:lnTo>
                    <a:pt x="1" y="77"/>
                  </a:lnTo>
                  <a:lnTo>
                    <a:pt x="2" y="85"/>
                  </a:lnTo>
                  <a:lnTo>
                    <a:pt x="4" y="90"/>
                  </a:lnTo>
                  <a:lnTo>
                    <a:pt x="4" y="92"/>
                  </a:lnTo>
                  <a:lnTo>
                    <a:pt x="19" y="110"/>
                  </a:lnTo>
                  <a:lnTo>
                    <a:pt x="19" y="124"/>
                  </a:lnTo>
                  <a:lnTo>
                    <a:pt x="59" y="11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057" name="Freeform 261"/>
            <p:cNvSpPr>
              <a:spLocks/>
            </p:cNvSpPr>
            <p:nvPr/>
          </p:nvSpPr>
          <p:spPr bwMode="auto">
            <a:xfrm>
              <a:off x="3008" y="1900"/>
              <a:ext cx="32" cy="62"/>
            </a:xfrm>
            <a:custGeom>
              <a:avLst/>
              <a:gdLst>
                <a:gd name="T0" fmla="*/ 0 w 73"/>
                <a:gd name="T1" fmla="*/ 1 h 124"/>
                <a:gd name="T2" fmla="*/ 0 w 73"/>
                <a:gd name="T3" fmla="*/ 1 h 124"/>
                <a:gd name="T4" fmla="*/ 0 w 73"/>
                <a:gd name="T5" fmla="*/ 1 h 124"/>
                <a:gd name="T6" fmla="*/ 0 w 73"/>
                <a:gd name="T7" fmla="*/ 1 h 124"/>
                <a:gd name="T8" fmla="*/ 0 w 73"/>
                <a:gd name="T9" fmla="*/ 1 h 124"/>
                <a:gd name="T10" fmla="*/ 0 w 73"/>
                <a:gd name="T11" fmla="*/ 1 h 124"/>
                <a:gd name="T12" fmla="*/ 0 w 73"/>
                <a:gd name="T13" fmla="*/ 1 h 124"/>
                <a:gd name="T14" fmla="*/ 0 w 73"/>
                <a:gd name="T15" fmla="*/ 1 h 124"/>
                <a:gd name="T16" fmla="*/ 0 w 73"/>
                <a:gd name="T17" fmla="*/ 1 h 124"/>
                <a:gd name="T18" fmla="*/ 0 w 73"/>
                <a:gd name="T19" fmla="*/ 1 h 124"/>
                <a:gd name="T20" fmla="*/ 0 w 73"/>
                <a:gd name="T21" fmla="*/ 1 h 124"/>
                <a:gd name="T22" fmla="*/ 0 w 73"/>
                <a:gd name="T23" fmla="*/ 1 h 124"/>
                <a:gd name="T24" fmla="*/ 0 w 73"/>
                <a:gd name="T25" fmla="*/ 1 h 124"/>
                <a:gd name="T26" fmla="*/ 0 w 73"/>
                <a:gd name="T27" fmla="*/ 1 h 124"/>
                <a:gd name="T28" fmla="*/ 0 w 73"/>
                <a:gd name="T29" fmla="*/ 1 h 124"/>
                <a:gd name="T30" fmla="*/ 0 w 73"/>
                <a:gd name="T31" fmla="*/ 1 h 124"/>
                <a:gd name="T32" fmla="*/ 0 w 73"/>
                <a:gd name="T33" fmla="*/ 1 h 124"/>
                <a:gd name="T34" fmla="*/ 0 w 73"/>
                <a:gd name="T35" fmla="*/ 1 h 124"/>
                <a:gd name="T36" fmla="*/ 0 w 73"/>
                <a:gd name="T37" fmla="*/ 1 h 124"/>
                <a:gd name="T38" fmla="*/ 0 w 73"/>
                <a:gd name="T39" fmla="*/ 1 h 124"/>
                <a:gd name="T40" fmla="*/ 0 w 73"/>
                <a:gd name="T41" fmla="*/ 1 h 124"/>
                <a:gd name="T42" fmla="*/ 0 w 73"/>
                <a:gd name="T43" fmla="*/ 0 h 124"/>
                <a:gd name="T44" fmla="*/ 0 w 73"/>
                <a:gd name="T45" fmla="*/ 1 h 124"/>
                <a:gd name="T46" fmla="*/ 0 w 73"/>
                <a:gd name="T47" fmla="*/ 1 h 124"/>
                <a:gd name="T48" fmla="*/ 0 w 73"/>
                <a:gd name="T49" fmla="*/ 1 h 124"/>
                <a:gd name="T50" fmla="*/ 0 w 73"/>
                <a:gd name="T51" fmla="*/ 1 h 124"/>
                <a:gd name="T52" fmla="*/ 0 w 73"/>
                <a:gd name="T53" fmla="*/ 1 h 124"/>
                <a:gd name="T54" fmla="*/ 0 w 73"/>
                <a:gd name="T55" fmla="*/ 1 h 124"/>
                <a:gd name="T56" fmla="*/ 0 w 73"/>
                <a:gd name="T57" fmla="*/ 1 h 124"/>
                <a:gd name="T58" fmla="*/ 0 w 73"/>
                <a:gd name="T59" fmla="*/ 1 h 124"/>
                <a:gd name="T60" fmla="*/ 0 w 73"/>
                <a:gd name="T61" fmla="*/ 1 h 124"/>
                <a:gd name="T62" fmla="*/ 0 w 73"/>
                <a:gd name="T63" fmla="*/ 1 h 124"/>
                <a:gd name="T64" fmla="*/ 0 w 73"/>
                <a:gd name="T65" fmla="*/ 1 h 124"/>
                <a:gd name="T66" fmla="*/ 0 w 73"/>
                <a:gd name="T67" fmla="*/ 1 h 124"/>
                <a:gd name="T68" fmla="*/ 0 w 73"/>
                <a:gd name="T69" fmla="*/ 1 h 124"/>
                <a:gd name="T70" fmla="*/ 0 w 73"/>
                <a:gd name="T71" fmla="*/ 1 h 1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3"/>
                <a:gd name="T109" fmla="*/ 0 h 124"/>
                <a:gd name="T110" fmla="*/ 73 w 73"/>
                <a:gd name="T111" fmla="*/ 124 h 12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3" h="124">
                  <a:moveTo>
                    <a:pt x="59" y="119"/>
                  </a:moveTo>
                  <a:lnTo>
                    <a:pt x="60" y="91"/>
                  </a:lnTo>
                  <a:lnTo>
                    <a:pt x="60" y="90"/>
                  </a:lnTo>
                  <a:lnTo>
                    <a:pt x="59" y="86"/>
                  </a:lnTo>
                  <a:lnTo>
                    <a:pt x="58" y="82"/>
                  </a:lnTo>
                  <a:lnTo>
                    <a:pt x="58" y="76"/>
                  </a:lnTo>
                  <a:lnTo>
                    <a:pt x="58" y="71"/>
                  </a:lnTo>
                  <a:lnTo>
                    <a:pt x="60" y="67"/>
                  </a:lnTo>
                  <a:lnTo>
                    <a:pt x="63" y="62"/>
                  </a:lnTo>
                  <a:lnTo>
                    <a:pt x="70" y="59"/>
                  </a:lnTo>
                  <a:lnTo>
                    <a:pt x="73" y="53"/>
                  </a:lnTo>
                  <a:lnTo>
                    <a:pt x="70" y="44"/>
                  </a:lnTo>
                  <a:lnTo>
                    <a:pt x="64" y="36"/>
                  </a:lnTo>
                  <a:lnTo>
                    <a:pt x="62" y="32"/>
                  </a:lnTo>
                  <a:lnTo>
                    <a:pt x="61" y="22"/>
                  </a:lnTo>
                  <a:lnTo>
                    <a:pt x="59" y="12"/>
                  </a:lnTo>
                  <a:lnTo>
                    <a:pt x="58" y="4"/>
                  </a:lnTo>
                  <a:lnTo>
                    <a:pt x="58" y="0"/>
                  </a:lnTo>
                  <a:lnTo>
                    <a:pt x="50" y="2"/>
                  </a:lnTo>
                  <a:lnTo>
                    <a:pt x="6" y="40"/>
                  </a:lnTo>
                  <a:lnTo>
                    <a:pt x="2" y="44"/>
                  </a:lnTo>
                  <a:lnTo>
                    <a:pt x="1" y="51"/>
                  </a:lnTo>
                  <a:lnTo>
                    <a:pt x="0" y="59"/>
                  </a:lnTo>
                  <a:lnTo>
                    <a:pt x="1" y="68"/>
                  </a:lnTo>
                  <a:lnTo>
                    <a:pt x="1" y="77"/>
                  </a:lnTo>
                  <a:lnTo>
                    <a:pt x="2" y="85"/>
                  </a:lnTo>
                  <a:lnTo>
                    <a:pt x="4" y="90"/>
                  </a:lnTo>
                  <a:lnTo>
                    <a:pt x="4" y="92"/>
                  </a:lnTo>
                  <a:lnTo>
                    <a:pt x="19" y="110"/>
                  </a:lnTo>
                  <a:lnTo>
                    <a:pt x="19" y="124"/>
                  </a:lnTo>
                  <a:lnTo>
                    <a:pt x="59" y="119"/>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058" name="Freeform 262"/>
            <p:cNvSpPr>
              <a:spLocks/>
            </p:cNvSpPr>
            <p:nvPr/>
          </p:nvSpPr>
          <p:spPr bwMode="auto">
            <a:xfrm>
              <a:off x="3052" y="1564"/>
              <a:ext cx="149" cy="389"/>
            </a:xfrm>
            <a:custGeom>
              <a:avLst/>
              <a:gdLst>
                <a:gd name="T0" fmla="*/ 0 w 337"/>
                <a:gd name="T1" fmla="*/ 1 h 778"/>
                <a:gd name="T2" fmla="*/ 0 w 337"/>
                <a:gd name="T3" fmla="*/ 1 h 778"/>
                <a:gd name="T4" fmla="*/ 0 w 337"/>
                <a:gd name="T5" fmla="*/ 1 h 778"/>
                <a:gd name="T6" fmla="*/ 0 w 337"/>
                <a:gd name="T7" fmla="*/ 1 h 778"/>
                <a:gd name="T8" fmla="*/ 0 w 337"/>
                <a:gd name="T9" fmla="*/ 1 h 778"/>
                <a:gd name="T10" fmla="*/ 0 w 337"/>
                <a:gd name="T11" fmla="*/ 1 h 778"/>
                <a:gd name="T12" fmla="*/ 0 w 337"/>
                <a:gd name="T13" fmla="*/ 1 h 778"/>
                <a:gd name="T14" fmla="*/ 0 w 337"/>
                <a:gd name="T15" fmla="*/ 1 h 778"/>
                <a:gd name="T16" fmla="*/ 0 w 337"/>
                <a:gd name="T17" fmla="*/ 1 h 778"/>
                <a:gd name="T18" fmla="*/ 0 w 337"/>
                <a:gd name="T19" fmla="*/ 1 h 778"/>
                <a:gd name="T20" fmla="*/ 0 w 337"/>
                <a:gd name="T21" fmla="*/ 1 h 778"/>
                <a:gd name="T22" fmla="*/ 0 w 337"/>
                <a:gd name="T23" fmla="*/ 1 h 778"/>
                <a:gd name="T24" fmla="*/ 0 w 337"/>
                <a:gd name="T25" fmla="*/ 1 h 778"/>
                <a:gd name="T26" fmla="*/ 0 w 337"/>
                <a:gd name="T27" fmla="*/ 1 h 778"/>
                <a:gd name="T28" fmla="*/ 0 w 337"/>
                <a:gd name="T29" fmla="*/ 1 h 778"/>
                <a:gd name="T30" fmla="*/ 0 w 337"/>
                <a:gd name="T31" fmla="*/ 1 h 778"/>
                <a:gd name="T32" fmla="*/ 0 w 337"/>
                <a:gd name="T33" fmla="*/ 1 h 778"/>
                <a:gd name="T34" fmla="*/ 0 w 337"/>
                <a:gd name="T35" fmla="*/ 1 h 778"/>
                <a:gd name="T36" fmla="*/ 0 w 337"/>
                <a:gd name="T37" fmla="*/ 1 h 778"/>
                <a:gd name="T38" fmla="*/ 0 w 337"/>
                <a:gd name="T39" fmla="*/ 1 h 778"/>
                <a:gd name="T40" fmla="*/ 0 w 337"/>
                <a:gd name="T41" fmla="*/ 1 h 778"/>
                <a:gd name="T42" fmla="*/ 0 w 337"/>
                <a:gd name="T43" fmla="*/ 1 h 778"/>
                <a:gd name="T44" fmla="*/ 0 w 337"/>
                <a:gd name="T45" fmla="*/ 1 h 778"/>
                <a:gd name="T46" fmla="*/ 0 w 337"/>
                <a:gd name="T47" fmla="*/ 1 h 778"/>
                <a:gd name="T48" fmla="*/ 0 w 337"/>
                <a:gd name="T49" fmla="*/ 1 h 778"/>
                <a:gd name="T50" fmla="*/ 0 w 337"/>
                <a:gd name="T51" fmla="*/ 1 h 778"/>
                <a:gd name="T52" fmla="*/ 0 w 337"/>
                <a:gd name="T53" fmla="*/ 1 h 778"/>
                <a:gd name="T54" fmla="*/ 0 w 337"/>
                <a:gd name="T55" fmla="*/ 1 h 778"/>
                <a:gd name="T56" fmla="*/ 0 w 337"/>
                <a:gd name="T57" fmla="*/ 1 h 778"/>
                <a:gd name="T58" fmla="*/ 0 w 337"/>
                <a:gd name="T59" fmla="*/ 1 h 778"/>
                <a:gd name="T60" fmla="*/ 0 w 337"/>
                <a:gd name="T61" fmla="*/ 1 h 778"/>
                <a:gd name="T62" fmla="*/ 0 w 337"/>
                <a:gd name="T63" fmla="*/ 1 h 778"/>
                <a:gd name="T64" fmla="*/ 0 w 337"/>
                <a:gd name="T65" fmla="*/ 1 h 778"/>
                <a:gd name="T66" fmla="*/ 0 w 337"/>
                <a:gd name="T67" fmla="*/ 1 h 778"/>
                <a:gd name="T68" fmla="*/ 0 w 337"/>
                <a:gd name="T69" fmla="*/ 1 h 778"/>
                <a:gd name="T70" fmla="*/ 0 w 337"/>
                <a:gd name="T71" fmla="*/ 1 h 778"/>
                <a:gd name="T72" fmla="*/ 0 w 337"/>
                <a:gd name="T73" fmla="*/ 1 h 778"/>
                <a:gd name="T74" fmla="*/ 0 w 337"/>
                <a:gd name="T75" fmla="*/ 1 h 778"/>
                <a:gd name="T76" fmla="*/ 0 w 337"/>
                <a:gd name="T77" fmla="*/ 1 h 778"/>
                <a:gd name="T78" fmla="*/ 0 w 337"/>
                <a:gd name="T79" fmla="*/ 1 h 778"/>
                <a:gd name="T80" fmla="*/ 0 w 337"/>
                <a:gd name="T81" fmla="*/ 1 h 778"/>
                <a:gd name="T82" fmla="*/ 0 w 337"/>
                <a:gd name="T83" fmla="*/ 1 h 778"/>
                <a:gd name="T84" fmla="*/ 0 w 337"/>
                <a:gd name="T85" fmla="*/ 1 h 778"/>
                <a:gd name="T86" fmla="*/ 0 w 337"/>
                <a:gd name="T87" fmla="*/ 1 h 778"/>
                <a:gd name="T88" fmla="*/ 0 w 337"/>
                <a:gd name="T89" fmla="*/ 1 h 778"/>
                <a:gd name="T90" fmla="*/ 0 w 337"/>
                <a:gd name="T91" fmla="*/ 1 h 778"/>
                <a:gd name="T92" fmla="*/ 0 w 337"/>
                <a:gd name="T93" fmla="*/ 1 h 778"/>
                <a:gd name="T94" fmla="*/ 0 w 337"/>
                <a:gd name="T95" fmla="*/ 1 h 778"/>
                <a:gd name="T96" fmla="*/ 0 w 337"/>
                <a:gd name="T97" fmla="*/ 1 h 778"/>
                <a:gd name="T98" fmla="*/ 0 w 337"/>
                <a:gd name="T99" fmla="*/ 1 h 778"/>
                <a:gd name="T100" fmla="*/ 0 w 337"/>
                <a:gd name="T101" fmla="*/ 1 h 778"/>
                <a:gd name="T102" fmla="*/ 0 w 337"/>
                <a:gd name="T103" fmla="*/ 1 h 778"/>
                <a:gd name="T104" fmla="*/ 0 w 337"/>
                <a:gd name="T105" fmla="*/ 1 h 778"/>
                <a:gd name="T106" fmla="*/ 0 w 337"/>
                <a:gd name="T107" fmla="*/ 1 h 778"/>
                <a:gd name="T108" fmla="*/ 0 w 337"/>
                <a:gd name="T109" fmla="*/ 1 h 778"/>
                <a:gd name="T110" fmla="*/ 0 w 337"/>
                <a:gd name="T111" fmla="*/ 1 h 77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37"/>
                <a:gd name="T169" fmla="*/ 0 h 778"/>
                <a:gd name="T170" fmla="*/ 337 w 337"/>
                <a:gd name="T171" fmla="*/ 778 h 77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37" h="778">
                  <a:moveTo>
                    <a:pt x="2" y="558"/>
                  </a:moveTo>
                  <a:lnTo>
                    <a:pt x="2" y="560"/>
                  </a:lnTo>
                  <a:lnTo>
                    <a:pt x="2" y="563"/>
                  </a:lnTo>
                  <a:lnTo>
                    <a:pt x="2" y="569"/>
                  </a:lnTo>
                  <a:lnTo>
                    <a:pt x="3" y="575"/>
                  </a:lnTo>
                  <a:lnTo>
                    <a:pt x="3" y="581"/>
                  </a:lnTo>
                  <a:lnTo>
                    <a:pt x="3" y="587"/>
                  </a:lnTo>
                  <a:lnTo>
                    <a:pt x="3" y="593"/>
                  </a:lnTo>
                  <a:lnTo>
                    <a:pt x="3" y="596"/>
                  </a:lnTo>
                  <a:lnTo>
                    <a:pt x="3" y="601"/>
                  </a:lnTo>
                  <a:lnTo>
                    <a:pt x="3" y="607"/>
                  </a:lnTo>
                  <a:lnTo>
                    <a:pt x="2" y="615"/>
                  </a:lnTo>
                  <a:lnTo>
                    <a:pt x="2" y="623"/>
                  </a:lnTo>
                  <a:lnTo>
                    <a:pt x="1" y="630"/>
                  </a:lnTo>
                  <a:lnTo>
                    <a:pt x="0" y="637"/>
                  </a:lnTo>
                  <a:lnTo>
                    <a:pt x="0" y="641"/>
                  </a:lnTo>
                  <a:lnTo>
                    <a:pt x="0" y="642"/>
                  </a:lnTo>
                  <a:lnTo>
                    <a:pt x="2" y="696"/>
                  </a:lnTo>
                  <a:lnTo>
                    <a:pt x="27" y="733"/>
                  </a:lnTo>
                  <a:lnTo>
                    <a:pt x="35" y="772"/>
                  </a:lnTo>
                  <a:lnTo>
                    <a:pt x="52" y="778"/>
                  </a:lnTo>
                  <a:lnTo>
                    <a:pt x="73" y="769"/>
                  </a:lnTo>
                  <a:lnTo>
                    <a:pt x="76" y="761"/>
                  </a:lnTo>
                  <a:lnTo>
                    <a:pt x="80" y="755"/>
                  </a:lnTo>
                  <a:lnTo>
                    <a:pt x="86" y="749"/>
                  </a:lnTo>
                  <a:lnTo>
                    <a:pt x="93" y="746"/>
                  </a:lnTo>
                  <a:lnTo>
                    <a:pt x="99" y="742"/>
                  </a:lnTo>
                  <a:lnTo>
                    <a:pt x="104" y="740"/>
                  </a:lnTo>
                  <a:lnTo>
                    <a:pt x="109" y="739"/>
                  </a:lnTo>
                  <a:lnTo>
                    <a:pt x="110" y="739"/>
                  </a:lnTo>
                  <a:lnTo>
                    <a:pt x="116" y="728"/>
                  </a:lnTo>
                  <a:lnTo>
                    <a:pt x="120" y="716"/>
                  </a:lnTo>
                  <a:lnTo>
                    <a:pt x="125" y="702"/>
                  </a:lnTo>
                  <a:lnTo>
                    <a:pt x="129" y="688"/>
                  </a:lnTo>
                  <a:lnTo>
                    <a:pt x="131" y="676"/>
                  </a:lnTo>
                  <a:lnTo>
                    <a:pt x="133" y="664"/>
                  </a:lnTo>
                  <a:lnTo>
                    <a:pt x="135" y="657"/>
                  </a:lnTo>
                  <a:lnTo>
                    <a:pt x="135" y="655"/>
                  </a:lnTo>
                  <a:lnTo>
                    <a:pt x="133" y="639"/>
                  </a:lnTo>
                  <a:lnTo>
                    <a:pt x="168" y="599"/>
                  </a:lnTo>
                  <a:lnTo>
                    <a:pt x="176" y="592"/>
                  </a:lnTo>
                  <a:lnTo>
                    <a:pt x="181" y="584"/>
                  </a:lnTo>
                  <a:lnTo>
                    <a:pt x="185" y="577"/>
                  </a:lnTo>
                  <a:lnTo>
                    <a:pt x="186" y="569"/>
                  </a:lnTo>
                  <a:lnTo>
                    <a:pt x="187" y="563"/>
                  </a:lnTo>
                  <a:lnTo>
                    <a:pt x="187" y="557"/>
                  </a:lnTo>
                  <a:lnTo>
                    <a:pt x="187" y="554"/>
                  </a:lnTo>
                  <a:lnTo>
                    <a:pt x="187" y="553"/>
                  </a:lnTo>
                  <a:lnTo>
                    <a:pt x="181" y="537"/>
                  </a:lnTo>
                  <a:lnTo>
                    <a:pt x="170" y="527"/>
                  </a:lnTo>
                  <a:lnTo>
                    <a:pt x="160" y="524"/>
                  </a:lnTo>
                  <a:lnTo>
                    <a:pt x="155" y="523"/>
                  </a:lnTo>
                  <a:lnTo>
                    <a:pt x="157" y="455"/>
                  </a:lnTo>
                  <a:lnTo>
                    <a:pt x="157" y="458"/>
                  </a:lnTo>
                  <a:lnTo>
                    <a:pt x="157" y="462"/>
                  </a:lnTo>
                  <a:lnTo>
                    <a:pt x="158" y="462"/>
                  </a:lnTo>
                  <a:lnTo>
                    <a:pt x="160" y="449"/>
                  </a:lnTo>
                  <a:lnTo>
                    <a:pt x="161" y="440"/>
                  </a:lnTo>
                  <a:lnTo>
                    <a:pt x="162" y="432"/>
                  </a:lnTo>
                  <a:lnTo>
                    <a:pt x="164" y="424"/>
                  </a:lnTo>
                  <a:lnTo>
                    <a:pt x="166" y="418"/>
                  </a:lnTo>
                  <a:lnTo>
                    <a:pt x="169" y="413"/>
                  </a:lnTo>
                  <a:lnTo>
                    <a:pt x="172" y="408"/>
                  </a:lnTo>
                  <a:lnTo>
                    <a:pt x="175" y="402"/>
                  </a:lnTo>
                  <a:lnTo>
                    <a:pt x="178" y="398"/>
                  </a:lnTo>
                  <a:lnTo>
                    <a:pt x="181" y="392"/>
                  </a:lnTo>
                  <a:lnTo>
                    <a:pt x="188" y="386"/>
                  </a:lnTo>
                  <a:lnTo>
                    <a:pt x="195" y="380"/>
                  </a:lnTo>
                  <a:lnTo>
                    <a:pt x="203" y="375"/>
                  </a:lnTo>
                  <a:lnTo>
                    <a:pt x="210" y="370"/>
                  </a:lnTo>
                  <a:lnTo>
                    <a:pt x="217" y="367"/>
                  </a:lnTo>
                  <a:lnTo>
                    <a:pt x="222" y="364"/>
                  </a:lnTo>
                  <a:lnTo>
                    <a:pt x="223" y="363"/>
                  </a:lnTo>
                  <a:lnTo>
                    <a:pt x="231" y="354"/>
                  </a:lnTo>
                  <a:lnTo>
                    <a:pt x="237" y="344"/>
                  </a:lnTo>
                  <a:lnTo>
                    <a:pt x="241" y="334"/>
                  </a:lnTo>
                  <a:lnTo>
                    <a:pt x="243" y="325"/>
                  </a:lnTo>
                  <a:lnTo>
                    <a:pt x="246" y="317"/>
                  </a:lnTo>
                  <a:lnTo>
                    <a:pt x="247" y="311"/>
                  </a:lnTo>
                  <a:lnTo>
                    <a:pt x="247" y="307"/>
                  </a:lnTo>
                  <a:lnTo>
                    <a:pt x="247" y="306"/>
                  </a:lnTo>
                  <a:lnTo>
                    <a:pt x="247" y="279"/>
                  </a:lnTo>
                  <a:lnTo>
                    <a:pt x="269" y="256"/>
                  </a:lnTo>
                  <a:lnTo>
                    <a:pt x="277" y="248"/>
                  </a:lnTo>
                  <a:lnTo>
                    <a:pt x="286" y="242"/>
                  </a:lnTo>
                  <a:lnTo>
                    <a:pt x="294" y="238"/>
                  </a:lnTo>
                  <a:lnTo>
                    <a:pt x="302" y="236"/>
                  </a:lnTo>
                  <a:lnTo>
                    <a:pt x="310" y="234"/>
                  </a:lnTo>
                  <a:lnTo>
                    <a:pt x="317" y="234"/>
                  </a:lnTo>
                  <a:lnTo>
                    <a:pt x="325" y="236"/>
                  </a:lnTo>
                  <a:lnTo>
                    <a:pt x="333" y="238"/>
                  </a:lnTo>
                  <a:lnTo>
                    <a:pt x="334" y="237"/>
                  </a:lnTo>
                  <a:lnTo>
                    <a:pt x="335" y="236"/>
                  </a:lnTo>
                  <a:lnTo>
                    <a:pt x="337" y="233"/>
                  </a:lnTo>
                  <a:lnTo>
                    <a:pt x="337" y="231"/>
                  </a:lnTo>
                  <a:lnTo>
                    <a:pt x="335" y="229"/>
                  </a:lnTo>
                  <a:lnTo>
                    <a:pt x="331" y="222"/>
                  </a:lnTo>
                  <a:lnTo>
                    <a:pt x="326" y="211"/>
                  </a:lnTo>
                  <a:lnTo>
                    <a:pt x="320" y="199"/>
                  </a:lnTo>
                  <a:lnTo>
                    <a:pt x="314" y="186"/>
                  </a:lnTo>
                  <a:lnTo>
                    <a:pt x="309" y="175"/>
                  </a:lnTo>
                  <a:lnTo>
                    <a:pt x="306" y="164"/>
                  </a:lnTo>
                  <a:lnTo>
                    <a:pt x="304" y="157"/>
                  </a:lnTo>
                  <a:lnTo>
                    <a:pt x="304" y="156"/>
                  </a:lnTo>
                  <a:lnTo>
                    <a:pt x="304" y="153"/>
                  </a:lnTo>
                  <a:lnTo>
                    <a:pt x="304" y="148"/>
                  </a:lnTo>
                  <a:lnTo>
                    <a:pt x="306" y="144"/>
                  </a:lnTo>
                  <a:lnTo>
                    <a:pt x="307" y="142"/>
                  </a:lnTo>
                  <a:lnTo>
                    <a:pt x="309" y="140"/>
                  </a:lnTo>
                  <a:lnTo>
                    <a:pt x="312" y="137"/>
                  </a:lnTo>
                  <a:lnTo>
                    <a:pt x="315" y="132"/>
                  </a:lnTo>
                  <a:lnTo>
                    <a:pt x="316" y="125"/>
                  </a:lnTo>
                  <a:lnTo>
                    <a:pt x="316" y="118"/>
                  </a:lnTo>
                  <a:lnTo>
                    <a:pt x="312" y="109"/>
                  </a:lnTo>
                  <a:lnTo>
                    <a:pt x="304" y="99"/>
                  </a:lnTo>
                  <a:lnTo>
                    <a:pt x="284" y="83"/>
                  </a:lnTo>
                  <a:lnTo>
                    <a:pt x="280" y="75"/>
                  </a:lnTo>
                  <a:lnTo>
                    <a:pt x="276" y="67"/>
                  </a:lnTo>
                  <a:lnTo>
                    <a:pt x="270" y="59"/>
                  </a:lnTo>
                  <a:lnTo>
                    <a:pt x="263" y="52"/>
                  </a:lnTo>
                  <a:lnTo>
                    <a:pt x="256" y="46"/>
                  </a:lnTo>
                  <a:lnTo>
                    <a:pt x="252" y="41"/>
                  </a:lnTo>
                  <a:lnTo>
                    <a:pt x="247" y="38"/>
                  </a:lnTo>
                  <a:lnTo>
                    <a:pt x="246" y="37"/>
                  </a:lnTo>
                  <a:lnTo>
                    <a:pt x="237" y="0"/>
                  </a:lnTo>
                  <a:lnTo>
                    <a:pt x="234" y="1"/>
                  </a:lnTo>
                  <a:lnTo>
                    <a:pt x="230" y="5"/>
                  </a:lnTo>
                  <a:lnTo>
                    <a:pt x="222" y="10"/>
                  </a:lnTo>
                  <a:lnTo>
                    <a:pt x="214" y="17"/>
                  </a:lnTo>
                  <a:lnTo>
                    <a:pt x="204" y="25"/>
                  </a:lnTo>
                  <a:lnTo>
                    <a:pt x="195" y="33"/>
                  </a:lnTo>
                  <a:lnTo>
                    <a:pt x="188" y="41"/>
                  </a:lnTo>
                  <a:lnTo>
                    <a:pt x="184" y="48"/>
                  </a:lnTo>
                  <a:lnTo>
                    <a:pt x="183" y="49"/>
                  </a:lnTo>
                  <a:lnTo>
                    <a:pt x="180" y="52"/>
                  </a:lnTo>
                  <a:lnTo>
                    <a:pt x="178" y="56"/>
                  </a:lnTo>
                  <a:lnTo>
                    <a:pt x="175" y="61"/>
                  </a:lnTo>
                  <a:lnTo>
                    <a:pt x="170" y="68"/>
                  </a:lnTo>
                  <a:lnTo>
                    <a:pt x="166" y="74"/>
                  </a:lnTo>
                  <a:lnTo>
                    <a:pt x="164" y="79"/>
                  </a:lnTo>
                  <a:lnTo>
                    <a:pt x="162" y="85"/>
                  </a:lnTo>
                  <a:lnTo>
                    <a:pt x="160" y="94"/>
                  </a:lnTo>
                  <a:lnTo>
                    <a:pt x="157" y="103"/>
                  </a:lnTo>
                  <a:lnTo>
                    <a:pt x="154" y="110"/>
                  </a:lnTo>
                  <a:lnTo>
                    <a:pt x="147" y="117"/>
                  </a:lnTo>
                  <a:lnTo>
                    <a:pt x="145" y="161"/>
                  </a:lnTo>
                  <a:lnTo>
                    <a:pt x="143" y="163"/>
                  </a:lnTo>
                  <a:lnTo>
                    <a:pt x="139" y="169"/>
                  </a:lnTo>
                  <a:lnTo>
                    <a:pt x="132" y="177"/>
                  </a:lnTo>
                  <a:lnTo>
                    <a:pt x="125" y="187"/>
                  </a:lnTo>
                  <a:lnTo>
                    <a:pt x="117" y="196"/>
                  </a:lnTo>
                  <a:lnTo>
                    <a:pt x="110" y="205"/>
                  </a:lnTo>
                  <a:lnTo>
                    <a:pt x="103" y="210"/>
                  </a:lnTo>
                  <a:lnTo>
                    <a:pt x="99" y="211"/>
                  </a:lnTo>
                  <a:lnTo>
                    <a:pt x="93" y="244"/>
                  </a:lnTo>
                  <a:lnTo>
                    <a:pt x="72" y="278"/>
                  </a:lnTo>
                  <a:lnTo>
                    <a:pt x="70" y="327"/>
                  </a:lnTo>
                  <a:lnTo>
                    <a:pt x="25" y="355"/>
                  </a:lnTo>
                  <a:lnTo>
                    <a:pt x="32" y="368"/>
                  </a:lnTo>
                  <a:lnTo>
                    <a:pt x="32" y="467"/>
                  </a:lnTo>
                  <a:lnTo>
                    <a:pt x="31" y="519"/>
                  </a:lnTo>
                  <a:lnTo>
                    <a:pt x="31" y="521"/>
                  </a:lnTo>
                  <a:lnTo>
                    <a:pt x="31" y="525"/>
                  </a:lnTo>
                  <a:lnTo>
                    <a:pt x="30" y="531"/>
                  </a:lnTo>
                  <a:lnTo>
                    <a:pt x="27" y="539"/>
                  </a:lnTo>
                  <a:lnTo>
                    <a:pt x="24" y="546"/>
                  </a:lnTo>
                  <a:lnTo>
                    <a:pt x="18" y="552"/>
                  </a:lnTo>
                  <a:lnTo>
                    <a:pt x="11" y="556"/>
                  </a:lnTo>
                  <a:lnTo>
                    <a:pt x="2" y="5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059" name="Freeform 263"/>
            <p:cNvSpPr>
              <a:spLocks/>
            </p:cNvSpPr>
            <p:nvPr/>
          </p:nvSpPr>
          <p:spPr bwMode="auto">
            <a:xfrm>
              <a:off x="3052" y="1564"/>
              <a:ext cx="149" cy="389"/>
            </a:xfrm>
            <a:custGeom>
              <a:avLst/>
              <a:gdLst>
                <a:gd name="T0" fmla="*/ 0 w 337"/>
                <a:gd name="T1" fmla="*/ 1 h 778"/>
                <a:gd name="T2" fmla="*/ 0 w 337"/>
                <a:gd name="T3" fmla="*/ 1 h 778"/>
                <a:gd name="T4" fmla="*/ 0 w 337"/>
                <a:gd name="T5" fmla="*/ 1 h 778"/>
                <a:gd name="T6" fmla="*/ 0 w 337"/>
                <a:gd name="T7" fmla="*/ 1 h 778"/>
                <a:gd name="T8" fmla="*/ 0 w 337"/>
                <a:gd name="T9" fmla="*/ 1 h 778"/>
                <a:gd name="T10" fmla="*/ 0 w 337"/>
                <a:gd name="T11" fmla="*/ 1 h 778"/>
                <a:gd name="T12" fmla="*/ 0 w 337"/>
                <a:gd name="T13" fmla="*/ 1 h 778"/>
                <a:gd name="T14" fmla="*/ 0 w 337"/>
                <a:gd name="T15" fmla="*/ 1 h 778"/>
                <a:gd name="T16" fmla="*/ 0 w 337"/>
                <a:gd name="T17" fmla="*/ 1 h 778"/>
                <a:gd name="T18" fmla="*/ 0 w 337"/>
                <a:gd name="T19" fmla="*/ 1 h 778"/>
                <a:gd name="T20" fmla="*/ 0 w 337"/>
                <a:gd name="T21" fmla="*/ 1 h 778"/>
                <a:gd name="T22" fmla="*/ 0 w 337"/>
                <a:gd name="T23" fmla="*/ 1 h 778"/>
                <a:gd name="T24" fmla="*/ 0 w 337"/>
                <a:gd name="T25" fmla="*/ 1 h 778"/>
                <a:gd name="T26" fmla="*/ 0 w 337"/>
                <a:gd name="T27" fmla="*/ 1 h 778"/>
                <a:gd name="T28" fmla="*/ 0 w 337"/>
                <a:gd name="T29" fmla="*/ 1 h 778"/>
                <a:gd name="T30" fmla="*/ 0 w 337"/>
                <a:gd name="T31" fmla="*/ 1 h 778"/>
                <a:gd name="T32" fmla="*/ 0 w 337"/>
                <a:gd name="T33" fmla="*/ 1 h 778"/>
                <a:gd name="T34" fmla="*/ 0 w 337"/>
                <a:gd name="T35" fmla="*/ 1 h 778"/>
                <a:gd name="T36" fmla="*/ 0 w 337"/>
                <a:gd name="T37" fmla="*/ 1 h 778"/>
                <a:gd name="T38" fmla="*/ 0 w 337"/>
                <a:gd name="T39" fmla="*/ 1 h 778"/>
                <a:gd name="T40" fmla="*/ 0 w 337"/>
                <a:gd name="T41" fmla="*/ 1 h 778"/>
                <a:gd name="T42" fmla="*/ 0 w 337"/>
                <a:gd name="T43" fmla="*/ 1 h 778"/>
                <a:gd name="T44" fmla="*/ 0 w 337"/>
                <a:gd name="T45" fmla="*/ 1 h 778"/>
                <a:gd name="T46" fmla="*/ 0 w 337"/>
                <a:gd name="T47" fmla="*/ 1 h 778"/>
                <a:gd name="T48" fmla="*/ 0 w 337"/>
                <a:gd name="T49" fmla="*/ 1 h 778"/>
                <a:gd name="T50" fmla="*/ 0 w 337"/>
                <a:gd name="T51" fmla="*/ 1 h 778"/>
                <a:gd name="T52" fmla="*/ 0 w 337"/>
                <a:gd name="T53" fmla="*/ 1 h 778"/>
                <a:gd name="T54" fmla="*/ 0 w 337"/>
                <a:gd name="T55" fmla="*/ 1 h 778"/>
                <a:gd name="T56" fmla="*/ 0 w 337"/>
                <a:gd name="T57" fmla="*/ 1 h 778"/>
                <a:gd name="T58" fmla="*/ 0 w 337"/>
                <a:gd name="T59" fmla="*/ 1 h 778"/>
                <a:gd name="T60" fmla="*/ 0 w 337"/>
                <a:gd name="T61" fmla="*/ 1 h 778"/>
                <a:gd name="T62" fmla="*/ 0 w 337"/>
                <a:gd name="T63" fmla="*/ 1 h 778"/>
                <a:gd name="T64" fmla="*/ 0 w 337"/>
                <a:gd name="T65" fmla="*/ 1 h 778"/>
                <a:gd name="T66" fmla="*/ 0 w 337"/>
                <a:gd name="T67" fmla="*/ 1 h 778"/>
                <a:gd name="T68" fmla="*/ 0 w 337"/>
                <a:gd name="T69" fmla="*/ 1 h 778"/>
                <a:gd name="T70" fmla="*/ 0 w 337"/>
                <a:gd name="T71" fmla="*/ 1 h 778"/>
                <a:gd name="T72" fmla="*/ 0 w 337"/>
                <a:gd name="T73" fmla="*/ 1 h 778"/>
                <a:gd name="T74" fmla="*/ 0 w 337"/>
                <a:gd name="T75" fmla="*/ 1 h 778"/>
                <a:gd name="T76" fmla="*/ 0 w 337"/>
                <a:gd name="T77" fmla="*/ 1 h 778"/>
                <a:gd name="T78" fmla="*/ 0 w 337"/>
                <a:gd name="T79" fmla="*/ 1 h 778"/>
                <a:gd name="T80" fmla="*/ 0 w 337"/>
                <a:gd name="T81" fmla="*/ 1 h 778"/>
                <a:gd name="T82" fmla="*/ 0 w 337"/>
                <a:gd name="T83" fmla="*/ 1 h 778"/>
                <a:gd name="T84" fmla="*/ 0 w 337"/>
                <a:gd name="T85" fmla="*/ 1 h 778"/>
                <a:gd name="T86" fmla="*/ 0 w 337"/>
                <a:gd name="T87" fmla="*/ 1 h 778"/>
                <a:gd name="T88" fmla="*/ 0 w 337"/>
                <a:gd name="T89" fmla="*/ 1 h 778"/>
                <a:gd name="T90" fmla="*/ 0 w 337"/>
                <a:gd name="T91" fmla="*/ 1 h 778"/>
                <a:gd name="T92" fmla="*/ 0 w 337"/>
                <a:gd name="T93" fmla="*/ 0 h 778"/>
                <a:gd name="T94" fmla="*/ 0 w 337"/>
                <a:gd name="T95" fmla="*/ 1 h 778"/>
                <a:gd name="T96" fmla="*/ 0 w 337"/>
                <a:gd name="T97" fmla="*/ 1 h 778"/>
                <a:gd name="T98" fmla="*/ 0 w 337"/>
                <a:gd name="T99" fmla="*/ 1 h 778"/>
                <a:gd name="T100" fmla="*/ 0 w 337"/>
                <a:gd name="T101" fmla="*/ 1 h 778"/>
                <a:gd name="T102" fmla="*/ 0 w 337"/>
                <a:gd name="T103" fmla="*/ 1 h 778"/>
                <a:gd name="T104" fmla="*/ 0 w 337"/>
                <a:gd name="T105" fmla="*/ 1 h 778"/>
                <a:gd name="T106" fmla="*/ 0 w 337"/>
                <a:gd name="T107" fmla="*/ 1 h 778"/>
                <a:gd name="T108" fmla="*/ 0 w 337"/>
                <a:gd name="T109" fmla="*/ 1 h 778"/>
                <a:gd name="T110" fmla="*/ 0 w 337"/>
                <a:gd name="T111" fmla="*/ 1 h 778"/>
                <a:gd name="T112" fmla="*/ 0 w 337"/>
                <a:gd name="T113" fmla="*/ 1 h 778"/>
                <a:gd name="T114" fmla="*/ 0 w 337"/>
                <a:gd name="T115" fmla="*/ 1 h 778"/>
                <a:gd name="T116" fmla="*/ 0 w 337"/>
                <a:gd name="T117" fmla="*/ 1 h 778"/>
                <a:gd name="T118" fmla="*/ 0 w 337"/>
                <a:gd name="T119" fmla="*/ 1 h 778"/>
                <a:gd name="T120" fmla="*/ 0 w 337"/>
                <a:gd name="T121" fmla="*/ 1 h 778"/>
                <a:gd name="T122" fmla="*/ 0 w 337"/>
                <a:gd name="T123" fmla="*/ 1 h 778"/>
                <a:gd name="T124" fmla="*/ 0 w 337"/>
                <a:gd name="T125" fmla="*/ 1 h 77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37"/>
                <a:gd name="T190" fmla="*/ 0 h 778"/>
                <a:gd name="T191" fmla="*/ 337 w 337"/>
                <a:gd name="T192" fmla="*/ 778 h 77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37" h="778">
                  <a:moveTo>
                    <a:pt x="2" y="558"/>
                  </a:moveTo>
                  <a:lnTo>
                    <a:pt x="2" y="558"/>
                  </a:lnTo>
                  <a:lnTo>
                    <a:pt x="2" y="560"/>
                  </a:lnTo>
                  <a:lnTo>
                    <a:pt x="2" y="563"/>
                  </a:lnTo>
                  <a:lnTo>
                    <a:pt x="2" y="569"/>
                  </a:lnTo>
                  <a:lnTo>
                    <a:pt x="3" y="575"/>
                  </a:lnTo>
                  <a:lnTo>
                    <a:pt x="3" y="581"/>
                  </a:lnTo>
                  <a:lnTo>
                    <a:pt x="3" y="587"/>
                  </a:lnTo>
                  <a:lnTo>
                    <a:pt x="3" y="593"/>
                  </a:lnTo>
                  <a:lnTo>
                    <a:pt x="3" y="596"/>
                  </a:lnTo>
                  <a:lnTo>
                    <a:pt x="3" y="601"/>
                  </a:lnTo>
                  <a:lnTo>
                    <a:pt x="3" y="607"/>
                  </a:lnTo>
                  <a:lnTo>
                    <a:pt x="2" y="615"/>
                  </a:lnTo>
                  <a:lnTo>
                    <a:pt x="2" y="623"/>
                  </a:lnTo>
                  <a:lnTo>
                    <a:pt x="1" y="630"/>
                  </a:lnTo>
                  <a:lnTo>
                    <a:pt x="0" y="637"/>
                  </a:lnTo>
                  <a:lnTo>
                    <a:pt x="0" y="641"/>
                  </a:lnTo>
                  <a:lnTo>
                    <a:pt x="0" y="642"/>
                  </a:lnTo>
                  <a:lnTo>
                    <a:pt x="2" y="696"/>
                  </a:lnTo>
                  <a:lnTo>
                    <a:pt x="27" y="733"/>
                  </a:lnTo>
                  <a:lnTo>
                    <a:pt x="35" y="772"/>
                  </a:lnTo>
                  <a:lnTo>
                    <a:pt x="52" y="778"/>
                  </a:lnTo>
                  <a:lnTo>
                    <a:pt x="73" y="769"/>
                  </a:lnTo>
                  <a:lnTo>
                    <a:pt x="76" y="761"/>
                  </a:lnTo>
                  <a:lnTo>
                    <a:pt x="80" y="755"/>
                  </a:lnTo>
                  <a:lnTo>
                    <a:pt x="86" y="749"/>
                  </a:lnTo>
                  <a:lnTo>
                    <a:pt x="93" y="746"/>
                  </a:lnTo>
                  <a:lnTo>
                    <a:pt x="99" y="742"/>
                  </a:lnTo>
                  <a:lnTo>
                    <a:pt x="104" y="740"/>
                  </a:lnTo>
                  <a:lnTo>
                    <a:pt x="109" y="739"/>
                  </a:lnTo>
                  <a:lnTo>
                    <a:pt x="110" y="739"/>
                  </a:lnTo>
                  <a:lnTo>
                    <a:pt x="116" y="728"/>
                  </a:lnTo>
                  <a:lnTo>
                    <a:pt x="120" y="716"/>
                  </a:lnTo>
                  <a:lnTo>
                    <a:pt x="125" y="702"/>
                  </a:lnTo>
                  <a:lnTo>
                    <a:pt x="129" y="688"/>
                  </a:lnTo>
                  <a:lnTo>
                    <a:pt x="131" y="676"/>
                  </a:lnTo>
                  <a:lnTo>
                    <a:pt x="133" y="664"/>
                  </a:lnTo>
                  <a:lnTo>
                    <a:pt x="135" y="657"/>
                  </a:lnTo>
                  <a:lnTo>
                    <a:pt x="135" y="655"/>
                  </a:lnTo>
                  <a:lnTo>
                    <a:pt x="133" y="639"/>
                  </a:lnTo>
                  <a:lnTo>
                    <a:pt x="168" y="599"/>
                  </a:lnTo>
                  <a:lnTo>
                    <a:pt x="176" y="592"/>
                  </a:lnTo>
                  <a:lnTo>
                    <a:pt x="181" y="584"/>
                  </a:lnTo>
                  <a:lnTo>
                    <a:pt x="185" y="577"/>
                  </a:lnTo>
                  <a:lnTo>
                    <a:pt x="186" y="569"/>
                  </a:lnTo>
                  <a:lnTo>
                    <a:pt x="187" y="563"/>
                  </a:lnTo>
                  <a:lnTo>
                    <a:pt x="187" y="557"/>
                  </a:lnTo>
                  <a:lnTo>
                    <a:pt x="187" y="554"/>
                  </a:lnTo>
                  <a:lnTo>
                    <a:pt x="187" y="553"/>
                  </a:lnTo>
                  <a:lnTo>
                    <a:pt x="181" y="537"/>
                  </a:lnTo>
                  <a:lnTo>
                    <a:pt x="170" y="527"/>
                  </a:lnTo>
                  <a:lnTo>
                    <a:pt x="160" y="524"/>
                  </a:lnTo>
                  <a:lnTo>
                    <a:pt x="155" y="523"/>
                  </a:lnTo>
                  <a:lnTo>
                    <a:pt x="157" y="455"/>
                  </a:lnTo>
                  <a:lnTo>
                    <a:pt x="157" y="458"/>
                  </a:lnTo>
                  <a:lnTo>
                    <a:pt x="157" y="462"/>
                  </a:lnTo>
                  <a:lnTo>
                    <a:pt x="158" y="462"/>
                  </a:lnTo>
                  <a:lnTo>
                    <a:pt x="160" y="449"/>
                  </a:lnTo>
                  <a:lnTo>
                    <a:pt x="161" y="440"/>
                  </a:lnTo>
                  <a:lnTo>
                    <a:pt x="162" y="432"/>
                  </a:lnTo>
                  <a:lnTo>
                    <a:pt x="164" y="424"/>
                  </a:lnTo>
                  <a:lnTo>
                    <a:pt x="166" y="418"/>
                  </a:lnTo>
                  <a:lnTo>
                    <a:pt x="169" y="413"/>
                  </a:lnTo>
                  <a:lnTo>
                    <a:pt x="172" y="408"/>
                  </a:lnTo>
                  <a:lnTo>
                    <a:pt x="175" y="402"/>
                  </a:lnTo>
                  <a:lnTo>
                    <a:pt x="178" y="398"/>
                  </a:lnTo>
                  <a:lnTo>
                    <a:pt x="181" y="392"/>
                  </a:lnTo>
                  <a:lnTo>
                    <a:pt x="188" y="386"/>
                  </a:lnTo>
                  <a:lnTo>
                    <a:pt x="195" y="380"/>
                  </a:lnTo>
                  <a:lnTo>
                    <a:pt x="203" y="375"/>
                  </a:lnTo>
                  <a:lnTo>
                    <a:pt x="210" y="370"/>
                  </a:lnTo>
                  <a:lnTo>
                    <a:pt x="217" y="367"/>
                  </a:lnTo>
                  <a:lnTo>
                    <a:pt x="222" y="364"/>
                  </a:lnTo>
                  <a:lnTo>
                    <a:pt x="223" y="363"/>
                  </a:lnTo>
                  <a:lnTo>
                    <a:pt x="231" y="354"/>
                  </a:lnTo>
                  <a:lnTo>
                    <a:pt x="237" y="344"/>
                  </a:lnTo>
                  <a:lnTo>
                    <a:pt x="241" y="334"/>
                  </a:lnTo>
                  <a:lnTo>
                    <a:pt x="243" y="325"/>
                  </a:lnTo>
                  <a:lnTo>
                    <a:pt x="246" y="317"/>
                  </a:lnTo>
                  <a:lnTo>
                    <a:pt x="247" y="311"/>
                  </a:lnTo>
                  <a:lnTo>
                    <a:pt x="247" y="307"/>
                  </a:lnTo>
                  <a:lnTo>
                    <a:pt x="247" y="306"/>
                  </a:lnTo>
                  <a:lnTo>
                    <a:pt x="247" y="279"/>
                  </a:lnTo>
                  <a:lnTo>
                    <a:pt x="269" y="256"/>
                  </a:lnTo>
                  <a:lnTo>
                    <a:pt x="277" y="248"/>
                  </a:lnTo>
                  <a:lnTo>
                    <a:pt x="286" y="242"/>
                  </a:lnTo>
                  <a:lnTo>
                    <a:pt x="294" y="238"/>
                  </a:lnTo>
                  <a:lnTo>
                    <a:pt x="302" y="236"/>
                  </a:lnTo>
                  <a:lnTo>
                    <a:pt x="310" y="234"/>
                  </a:lnTo>
                  <a:lnTo>
                    <a:pt x="317" y="234"/>
                  </a:lnTo>
                  <a:lnTo>
                    <a:pt x="325" y="236"/>
                  </a:lnTo>
                  <a:lnTo>
                    <a:pt x="333" y="238"/>
                  </a:lnTo>
                  <a:lnTo>
                    <a:pt x="334" y="237"/>
                  </a:lnTo>
                  <a:lnTo>
                    <a:pt x="335" y="236"/>
                  </a:lnTo>
                  <a:lnTo>
                    <a:pt x="337" y="233"/>
                  </a:lnTo>
                  <a:lnTo>
                    <a:pt x="337" y="231"/>
                  </a:lnTo>
                  <a:lnTo>
                    <a:pt x="335" y="229"/>
                  </a:lnTo>
                  <a:lnTo>
                    <a:pt x="331" y="222"/>
                  </a:lnTo>
                  <a:lnTo>
                    <a:pt x="326" y="211"/>
                  </a:lnTo>
                  <a:lnTo>
                    <a:pt x="320" y="199"/>
                  </a:lnTo>
                  <a:lnTo>
                    <a:pt x="314" y="186"/>
                  </a:lnTo>
                  <a:lnTo>
                    <a:pt x="309" y="175"/>
                  </a:lnTo>
                  <a:lnTo>
                    <a:pt x="306" y="164"/>
                  </a:lnTo>
                  <a:lnTo>
                    <a:pt x="304" y="157"/>
                  </a:lnTo>
                  <a:lnTo>
                    <a:pt x="304" y="156"/>
                  </a:lnTo>
                  <a:lnTo>
                    <a:pt x="304" y="153"/>
                  </a:lnTo>
                  <a:lnTo>
                    <a:pt x="304" y="148"/>
                  </a:lnTo>
                  <a:lnTo>
                    <a:pt x="306" y="144"/>
                  </a:lnTo>
                  <a:lnTo>
                    <a:pt x="307" y="142"/>
                  </a:lnTo>
                  <a:lnTo>
                    <a:pt x="309" y="140"/>
                  </a:lnTo>
                  <a:lnTo>
                    <a:pt x="312" y="137"/>
                  </a:lnTo>
                  <a:lnTo>
                    <a:pt x="315" y="132"/>
                  </a:lnTo>
                  <a:lnTo>
                    <a:pt x="316" y="125"/>
                  </a:lnTo>
                  <a:lnTo>
                    <a:pt x="316" y="118"/>
                  </a:lnTo>
                  <a:lnTo>
                    <a:pt x="312" y="109"/>
                  </a:lnTo>
                  <a:lnTo>
                    <a:pt x="304" y="99"/>
                  </a:lnTo>
                  <a:lnTo>
                    <a:pt x="284" y="83"/>
                  </a:lnTo>
                  <a:lnTo>
                    <a:pt x="280" y="75"/>
                  </a:lnTo>
                  <a:lnTo>
                    <a:pt x="276" y="67"/>
                  </a:lnTo>
                  <a:lnTo>
                    <a:pt x="270" y="59"/>
                  </a:lnTo>
                  <a:lnTo>
                    <a:pt x="263" y="52"/>
                  </a:lnTo>
                  <a:lnTo>
                    <a:pt x="256" y="46"/>
                  </a:lnTo>
                  <a:lnTo>
                    <a:pt x="252" y="41"/>
                  </a:lnTo>
                  <a:lnTo>
                    <a:pt x="247" y="38"/>
                  </a:lnTo>
                  <a:lnTo>
                    <a:pt x="246" y="37"/>
                  </a:lnTo>
                  <a:lnTo>
                    <a:pt x="237" y="0"/>
                  </a:lnTo>
                  <a:lnTo>
                    <a:pt x="234" y="1"/>
                  </a:lnTo>
                  <a:lnTo>
                    <a:pt x="230" y="5"/>
                  </a:lnTo>
                  <a:lnTo>
                    <a:pt x="222" y="10"/>
                  </a:lnTo>
                  <a:lnTo>
                    <a:pt x="214" y="17"/>
                  </a:lnTo>
                  <a:lnTo>
                    <a:pt x="204" y="25"/>
                  </a:lnTo>
                  <a:lnTo>
                    <a:pt x="195" y="33"/>
                  </a:lnTo>
                  <a:lnTo>
                    <a:pt x="188" y="41"/>
                  </a:lnTo>
                  <a:lnTo>
                    <a:pt x="184" y="48"/>
                  </a:lnTo>
                  <a:lnTo>
                    <a:pt x="183" y="49"/>
                  </a:lnTo>
                  <a:lnTo>
                    <a:pt x="180" y="52"/>
                  </a:lnTo>
                  <a:lnTo>
                    <a:pt x="178" y="56"/>
                  </a:lnTo>
                  <a:lnTo>
                    <a:pt x="175" y="61"/>
                  </a:lnTo>
                  <a:lnTo>
                    <a:pt x="170" y="68"/>
                  </a:lnTo>
                  <a:lnTo>
                    <a:pt x="166" y="74"/>
                  </a:lnTo>
                  <a:lnTo>
                    <a:pt x="164" y="79"/>
                  </a:lnTo>
                  <a:lnTo>
                    <a:pt x="162" y="85"/>
                  </a:lnTo>
                  <a:lnTo>
                    <a:pt x="160" y="94"/>
                  </a:lnTo>
                  <a:lnTo>
                    <a:pt x="157" y="103"/>
                  </a:lnTo>
                  <a:lnTo>
                    <a:pt x="154" y="110"/>
                  </a:lnTo>
                  <a:lnTo>
                    <a:pt x="147" y="117"/>
                  </a:lnTo>
                  <a:lnTo>
                    <a:pt x="145" y="161"/>
                  </a:lnTo>
                  <a:lnTo>
                    <a:pt x="143" y="163"/>
                  </a:lnTo>
                  <a:lnTo>
                    <a:pt x="139" y="169"/>
                  </a:lnTo>
                  <a:lnTo>
                    <a:pt x="132" y="177"/>
                  </a:lnTo>
                  <a:lnTo>
                    <a:pt x="125" y="187"/>
                  </a:lnTo>
                  <a:lnTo>
                    <a:pt x="117" y="196"/>
                  </a:lnTo>
                  <a:lnTo>
                    <a:pt x="110" y="205"/>
                  </a:lnTo>
                  <a:lnTo>
                    <a:pt x="103" y="210"/>
                  </a:lnTo>
                  <a:lnTo>
                    <a:pt x="99" y="211"/>
                  </a:lnTo>
                  <a:lnTo>
                    <a:pt x="93" y="244"/>
                  </a:lnTo>
                  <a:lnTo>
                    <a:pt x="72" y="278"/>
                  </a:lnTo>
                  <a:lnTo>
                    <a:pt x="70" y="327"/>
                  </a:lnTo>
                  <a:lnTo>
                    <a:pt x="25" y="355"/>
                  </a:lnTo>
                  <a:lnTo>
                    <a:pt x="32" y="368"/>
                  </a:lnTo>
                  <a:lnTo>
                    <a:pt x="32" y="467"/>
                  </a:lnTo>
                  <a:lnTo>
                    <a:pt x="31" y="519"/>
                  </a:lnTo>
                  <a:lnTo>
                    <a:pt x="31" y="521"/>
                  </a:lnTo>
                  <a:lnTo>
                    <a:pt x="31" y="525"/>
                  </a:lnTo>
                  <a:lnTo>
                    <a:pt x="30" y="531"/>
                  </a:lnTo>
                  <a:lnTo>
                    <a:pt x="27" y="539"/>
                  </a:lnTo>
                  <a:lnTo>
                    <a:pt x="24" y="546"/>
                  </a:lnTo>
                  <a:lnTo>
                    <a:pt x="18" y="552"/>
                  </a:lnTo>
                  <a:lnTo>
                    <a:pt x="11" y="556"/>
                  </a:lnTo>
                  <a:lnTo>
                    <a:pt x="2" y="558"/>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060" name="Freeform 264"/>
            <p:cNvSpPr>
              <a:spLocks/>
            </p:cNvSpPr>
            <p:nvPr/>
          </p:nvSpPr>
          <p:spPr bwMode="auto">
            <a:xfrm>
              <a:off x="3157" y="1536"/>
              <a:ext cx="112" cy="308"/>
            </a:xfrm>
            <a:custGeom>
              <a:avLst/>
              <a:gdLst>
                <a:gd name="T0" fmla="*/ 0 w 250"/>
                <a:gd name="T1" fmla="*/ 1 h 616"/>
                <a:gd name="T2" fmla="*/ 0 w 250"/>
                <a:gd name="T3" fmla="*/ 1 h 616"/>
                <a:gd name="T4" fmla="*/ 0 w 250"/>
                <a:gd name="T5" fmla="*/ 1 h 616"/>
                <a:gd name="T6" fmla="*/ 0 w 250"/>
                <a:gd name="T7" fmla="*/ 1 h 616"/>
                <a:gd name="T8" fmla="*/ 0 w 250"/>
                <a:gd name="T9" fmla="*/ 1 h 616"/>
                <a:gd name="T10" fmla="*/ 0 w 250"/>
                <a:gd name="T11" fmla="*/ 1 h 616"/>
                <a:gd name="T12" fmla="*/ 0 w 250"/>
                <a:gd name="T13" fmla="*/ 1 h 616"/>
                <a:gd name="T14" fmla="*/ 0 w 250"/>
                <a:gd name="T15" fmla="*/ 1 h 616"/>
                <a:gd name="T16" fmla="*/ 0 w 250"/>
                <a:gd name="T17" fmla="*/ 1 h 616"/>
                <a:gd name="T18" fmla="*/ 0 w 250"/>
                <a:gd name="T19" fmla="*/ 1 h 616"/>
                <a:gd name="T20" fmla="*/ 0 w 250"/>
                <a:gd name="T21" fmla="*/ 1 h 616"/>
                <a:gd name="T22" fmla="*/ 0 w 250"/>
                <a:gd name="T23" fmla="*/ 1 h 616"/>
                <a:gd name="T24" fmla="*/ 0 w 250"/>
                <a:gd name="T25" fmla="*/ 1 h 616"/>
                <a:gd name="T26" fmla="*/ 0 w 250"/>
                <a:gd name="T27" fmla="*/ 1 h 616"/>
                <a:gd name="T28" fmla="*/ 0 w 250"/>
                <a:gd name="T29" fmla="*/ 1 h 616"/>
                <a:gd name="T30" fmla="*/ 0 w 250"/>
                <a:gd name="T31" fmla="*/ 1 h 616"/>
                <a:gd name="T32" fmla="*/ 0 w 250"/>
                <a:gd name="T33" fmla="*/ 1 h 616"/>
                <a:gd name="T34" fmla="*/ 0 w 250"/>
                <a:gd name="T35" fmla="*/ 1 h 616"/>
                <a:gd name="T36" fmla="*/ 0 w 250"/>
                <a:gd name="T37" fmla="*/ 1 h 616"/>
                <a:gd name="T38" fmla="*/ 0 w 250"/>
                <a:gd name="T39" fmla="*/ 1 h 616"/>
                <a:gd name="T40" fmla="*/ 0 w 250"/>
                <a:gd name="T41" fmla="*/ 1 h 616"/>
                <a:gd name="T42" fmla="*/ 0 w 250"/>
                <a:gd name="T43" fmla="*/ 1 h 616"/>
                <a:gd name="T44" fmla="*/ 0 w 250"/>
                <a:gd name="T45" fmla="*/ 1 h 616"/>
                <a:gd name="T46" fmla="*/ 0 w 250"/>
                <a:gd name="T47" fmla="*/ 1 h 616"/>
                <a:gd name="T48" fmla="*/ 0 w 250"/>
                <a:gd name="T49" fmla="*/ 1 h 616"/>
                <a:gd name="T50" fmla="*/ 0 w 250"/>
                <a:gd name="T51" fmla="*/ 1 h 616"/>
                <a:gd name="T52" fmla="*/ 0 w 250"/>
                <a:gd name="T53" fmla="*/ 1 h 616"/>
                <a:gd name="T54" fmla="*/ 0 w 250"/>
                <a:gd name="T55" fmla="*/ 1 h 616"/>
                <a:gd name="T56" fmla="*/ 0 w 250"/>
                <a:gd name="T57" fmla="*/ 1 h 616"/>
                <a:gd name="T58" fmla="*/ 0 w 250"/>
                <a:gd name="T59" fmla="*/ 1 h 616"/>
                <a:gd name="T60" fmla="*/ 0 w 250"/>
                <a:gd name="T61" fmla="*/ 1 h 616"/>
                <a:gd name="T62" fmla="*/ 0 w 250"/>
                <a:gd name="T63" fmla="*/ 1 h 616"/>
                <a:gd name="T64" fmla="*/ 0 w 250"/>
                <a:gd name="T65" fmla="*/ 1 h 616"/>
                <a:gd name="T66" fmla="*/ 0 w 250"/>
                <a:gd name="T67" fmla="*/ 1 h 616"/>
                <a:gd name="T68" fmla="*/ 0 w 250"/>
                <a:gd name="T69" fmla="*/ 1 h 616"/>
                <a:gd name="T70" fmla="*/ 0 w 250"/>
                <a:gd name="T71" fmla="*/ 1 h 616"/>
                <a:gd name="T72" fmla="*/ 0 w 250"/>
                <a:gd name="T73" fmla="*/ 1 h 616"/>
                <a:gd name="T74" fmla="*/ 0 w 250"/>
                <a:gd name="T75" fmla="*/ 1 h 616"/>
                <a:gd name="T76" fmla="*/ 0 w 250"/>
                <a:gd name="T77" fmla="*/ 1 h 616"/>
                <a:gd name="T78" fmla="*/ 0 w 250"/>
                <a:gd name="T79" fmla="*/ 1 h 616"/>
                <a:gd name="T80" fmla="*/ 0 w 250"/>
                <a:gd name="T81" fmla="*/ 1 h 616"/>
                <a:gd name="T82" fmla="*/ 0 w 250"/>
                <a:gd name="T83" fmla="*/ 1 h 616"/>
                <a:gd name="T84" fmla="*/ 0 w 250"/>
                <a:gd name="T85" fmla="*/ 1 h 616"/>
                <a:gd name="T86" fmla="*/ 0 w 250"/>
                <a:gd name="T87" fmla="*/ 1 h 616"/>
                <a:gd name="T88" fmla="*/ 0 w 250"/>
                <a:gd name="T89" fmla="*/ 1 h 616"/>
                <a:gd name="T90" fmla="*/ 0 w 250"/>
                <a:gd name="T91" fmla="*/ 1 h 616"/>
                <a:gd name="T92" fmla="*/ 0 w 250"/>
                <a:gd name="T93" fmla="*/ 0 h 616"/>
                <a:gd name="T94" fmla="*/ 0 w 250"/>
                <a:gd name="T95" fmla="*/ 1 h 616"/>
                <a:gd name="T96" fmla="*/ 0 w 250"/>
                <a:gd name="T97" fmla="*/ 1 h 61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50"/>
                <a:gd name="T148" fmla="*/ 0 h 616"/>
                <a:gd name="T149" fmla="*/ 250 w 250"/>
                <a:gd name="T150" fmla="*/ 616 h 61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50" h="616">
                  <a:moveTo>
                    <a:pt x="202" y="89"/>
                  </a:moveTo>
                  <a:lnTo>
                    <a:pt x="205" y="123"/>
                  </a:lnTo>
                  <a:lnTo>
                    <a:pt x="246" y="163"/>
                  </a:lnTo>
                  <a:lnTo>
                    <a:pt x="246" y="223"/>
                  </a:lnTo>
                  <a:lnTo>
                    <a:pt x="221" y="250"/>
                  </a:lnTo>
                  <a:lnTo>
                    <a:pt x="221" y="251"/>
                  </a:lnTo>
                  <a:lnTo>
                    <a:pt x="224" y="255"/>
                  </a:lnTo>
                  <a:lnTo>
                    <a:pt x="226" y="261"/>
                  </a:lnTo>
                  <a:lnTo>
                    <a:pt x="228" y="266"/>
                  </a:lnTo>
                  <a:lnTo>
                    <a:pt x="231" y="273"/>
                  </a:lnTo>
                  <a:lnTo>
                    <a:pt x="233" y="280"/>
                  </a:lnTo>
                  <a:lnTo>
                    <a:pt x="234" y="286"/>
                  </a:lnTo>
                  <a:lnTo>
                    <a:pt x="235" y="291"/>
                  </a:lnTo>
                  <a:lnTo>
                    <a:pt x="234" y="296"/>
                  </a:lnTo>
                  <a:lnTo>
                    <a:pt x="232" y="312"/>
                  </a:lnTo>
                  <a:lnTo>
                    <a:pt x="229" y="335"/>
                  </a:lnTo>
                  <a:lnTo>
                    <a:pt x="227" y="361"/>
                  </a:lnTo>
                  <a:lnTo>
                    <a:pt x="226" y="387"/>
                  </a:lnTo>
                  <a:lnTo>
                    <a:pt x="227" y="410"/>
                  </a:lnTo>
                  <a:lnTo>
                    <a:pt x="231" y="427"/>
                  </a:lnTo>
                  <a:lnTo>
                    <a:pt x="237" y="434"/>
                  </a:lnTo>
                  <a:lnTo>
                    <a:pt x="239" y="435"/>
                  </a:lnTo>
                  <a:lnTo>
                    <a:pt x="240" y="439"/>
                  </a:lnTo>
                  <a:lnTo>
                    <a:pt x="242" y="445"/>
                  </a:lnTo>
                  <a:lnTo>
                    <a:pt x="246" y="453"/>
                  </a:lnTo>
                  <a:lnTo>
                    <a:pt x="248" y="463"/>
                  </a:lnTo>
                  <a:lnTo>
                    <a:pt x="250" y="474"/>
                  </a:lnTo>
                  <a:lnTo>
                    <a:pt x="250" y="488"/>
                  </a:lnTo>
                  <a:lnTo>
                    <a:pt x="249" y="504"/>
                  </a:lnTo>
                  <a:lnTo>
                    <a:pt x="248" y="511"/>
                  </a:lnTo>
                  <a:lnTo>
                    <a:pt x="247" y="516"/>
                  </a:lnTo>
                  <a:lnTo>
                    <a:pt x="246" y="518"/>
                  </a:lnTo>
                  <a:lnTo>
                    <a:pt x="181" y="582"/>
                  </a:lnTo>
                  <a:lnTo>
                    <a:pt x="182" y="584"/>
                  </a:lnTo>
                  <a:lnTo>
                    <a:pt x="179" y="585"/>
                  </a:lnTo>
                  <a:lnTo>
                    <a:pt x="170" y="582"/>
                  </a:lnTo>
                  <a:lnTo>
                    <a:pt x="166" y="581"/>
                  </a:lnTo>
                  <a:lnTo>
                    <a:pt x="162" y="581"/>
                  </a:lnTo>
                  <a:lnTo>
                    <a:pt x="157" y="582"/>
                  </a:lnTo>
                  <a:lnTo>
                    <a:pt x="152" y="584"/>
                  </a:lnTo>
                  <a:lnTo>
                    <a:pt x="147" y="585"/>
                  </a:lnTo>
                  <a:lnTo>
                    <a:pt x="142" y="587"/>
                  </a:lnTo>
                  <a:lnTo>
                    <a:pt x="137" y="590"/>
                  </a:lnTo>
                  <a:lnTo>
                    <a:pt x="134" y="594"/>
                  </a:lnTo>
                  <a:lnTo>
                    <a:pt x="108" y="602"/>
                  </a:lnTo>
                  <a:lnTo>
                    <a:pt x="106" y="602"/>
                  </a:lnTo>
                  <a:lnTo>
                    <a:pt x="103" y="602"/>
                  </a:lnTo>
                  <a:lnTo>
                    <a:pt x="98" y="603"/>
                  </a:lnTo>
                  <a:lnTo>
                    <a:pt x="93" y="603"/>
                  </a:lnTo>
                  <a:lnTo>
                    <a:pt x="86" y="605"/>
                  </a:lnTo>
                  <a:lnTo>
                    <a:pt x="80" y="608"/>
                  </a:lnTo>
                  <a:lnTo>
                    <a:pt x="74" y="611"/>
                  </a:lnTo>
                  <a:lnTo>
                    <a:pt x="70" y="616"/>
                  </a:lnTo>
                  <a:lnTo>
                    <a:pt x="47" y="607"/>
                  </a:lnTo>
                  <a:lnTo>
                    <a:pt x="46" y="605"/>
                  </a:lnTo>
                  <a:lnTo>
                    <a:pt x="41" y="603"/>
                  </a:lnTo>
                  <a:lnTo>
                    <a:pt x="35" y="600"/>
                  </a:lnTo>
                  <a:lnTo>
                    <a:pt x="28" y="595"/>
                  </a:lnTo>
                  <a:lnTo>
                    <a:pt x="21" y="590"/>
                  </a:lnTo>
                  <a:lnTo>
                    <a:pt x="16" y="585"/>
                  </a:lnTo>
                  <a:lnTo>
                    <a:pt x="11" y="578"/>
                  </a:lnTo>
                  <a:lnTo>
                    <a:pt x="10" y="572"/>
                  </a:lnTo>
                  <a:lnTo>
                    <a:pt x="10" y="571"/>
                  </a:lnTo>
                  <a:lnTo>
                    <a:pt x="9" y="566"/>
                  </a:lnTo>
                  <a:lnTo>
                    <a:pt x="8" y="561"/>
                  </a:lnTo>
                  <a:lnTo>
                    <a:pt x="6" y="554"/>
                  </a:lnTo>
                  <a:lnTo>
                    <a:pt x="6" y="546"/>
                  </a:lnTo>
                  <a:lnTo>
                    <a:pt x="6" y="536"/>
                  </a:lnTo>
                  <a:lnTo>
                    <a:pt x="8" y="528"/>
                  </a:lnTo>
                  <a:lnTo>
                    <a:pt x="10" y="520"/>
                  </a:lnTo>
                  <a:lnTo>
                    <a:pt x="9" y="456"/>
                  </a:lnTo>
                  <a:lnTo>
                    <a:pt x="9" y="455"/>
                  </a:lnTo>
                  <a:lnTo>
                    <a:pt x="10" y="451"/>
                  </a:lnTo>
                  <a:lnTo>
                    <a:pt x="11" y="447"/>
                  </a:lnTo>
                  <a:lnTo>
                    <a:pt x="13" y="440"/>
                  </a:lnTo>
                  <a:lnTo>
                    <a:pt x="18" y="433"/>
                  </a:lnTo>
                  <a:lnTo>
                    <a:pt x="23" y="425"/>
                  </a:lnTo>
                  <a:lnTo>
                    <a:pt x="29" y="417"/>
                  </a:lnTo>
                  <a:lnTo>
                    <a:pt x="39" y="410"/>
                  </a:lnTo>
                  <a:lnTo>
                    <a:pt x="85" y="371"/>
                  </a:lnTo>
                  <a:lnTo>
                    <a:pt x="87" y="369"/>
                  </a:lnTo>
                  <a:lnTo>
                    <a:pt x="93" y="364"/>
                  </a:lnTo>
                  <a:lnTo>
                    <a:pt x="100" y="356"/>
                  </a:lnTo>
                  <a:lnTo>
                    <a:pt x="106" y="346"/>
                  </a:lnTo>
                  <a:lnTo>
                    <a:pt x="112" y="333"/>
                  </a:lnTo>
                  <a:lnTo>
                    <a:pt x="112" y="320"/>
                  </a:lnTo>
                  <a:lnTo>
                    <a:pt x="108" y="307"/>
                  </a:lnTo>
                  <a:lnTo>
                    <a:pt x="96" y="293"/>
                  </a:lnTo>
                  <a:lnTo>
                    <a:pt x="97" y="292"/>
                  </a:lnTo>
                  <a:lnTo>
                    <a:pt x="100" y="289"/>
                  </a:lnTo>
                  <a:lnTo>
                    <a:pt x="101" y="287"/>
                  </a:lnTo>
                  <a:lnTo>
                    <a:pt x="100" y="286"/>
                  </a:lnTo>
                  <a:lnTo>
                    <a:pt x="98" y="284"/>
                  </a:lnTo>
                  <a:lnTo>
                    <a:pt x="94" y="276"/>
                  </a:lnTo>
                  <a:lnTo>
                    <a:pt x="87" y="265"/>
                  </a:lnTo>
                  <a:lnTo>
                    <a:pt x="81" y="251"/>
                  </a:lnTo>
                  <a:lnTo>
                    <a:pt x="74" y="238"/>
                  </a:lnTo>
                  <a:lnTo>
                    <a:pt x="70" y="223"/>
                  </a:lnTo>
                  <a:lnTo>
                    <a:pt x="67" y="210"/>
                  </a:lnTo>
                  <a:lnTo>
                    <a:pt x="69" y="199"/>
                  </a:lnTo>
                  <a:lnTo>
                    <a:pt x="70" y="197"/>
                  </a:lnTo>
                  <a:lnTo>
                    <a:pt x="73" y="194"/>
                  </a:lnTo>
                  <a:lnTo>
                    <a:pt x="77" y="189"/>
                  </a:lnTo>
                  <a:lnTo>
                    <a:pt x="79" y="181"/>
                  </a:lnTo>
                  <a:lnTo>
                    <a:pt x="79" y="173"/>
                  </a:lnTo>
                  <a:lnTo>
                    <a:pt x="74" y="163"/>
                  </a:lnTo>
                  <a:lnTo>
                    <a:pt x="64" y="150"/>
                  </a:lnTo>
                  <a:lnTo>
                    <a:pt x="47" y="138"/>
                  </a:lnTo>
                  <a:lnTo>
                    <a:pt x="47" y="137"/>
                  </a:lnTo>
                  <a:lnTo>
                    <a:pt x="44" y="133"/>
                  </a:lnTo>
                  <a:lnTo>
                    <a:pt x="42" y="127"/>
                  </a:lnTo>
                  <a:lnTo>
                    <a:pt x="39" y="120"/>
                  </a:lnTo>
                  <a:lnTo>
                    <a:pt x="33" y="114"/>
                  </a:lnTo>
                  <a:lnTo>
                    <a:pt x="26" y="106"/>
                  </a:lnTo>
                  <a:lnTo>
                    <a:pt x="18" y="99"/>
                  </a:lnTo>
                  <a:lnTo>
                    <a:pt x="9" y="92"/>
                  </a:lnTo>
                  <a:lnTo>
                    <a:pt x="0" y="55"/>
                  </a:lnTo>
                  <a:lnTo>
                    <a:pt x="2" y="53"/>
                  </a:lnTo>
                  <a:lnTo>
                    <a:pt x="8" y="48"/>
                  </a:lnTo>
                  <a:lnTo>
                    <a:pt x="17" y="41"/>
                  </a:lnTo>
                  <a:lnTo>
                    <a:pt x="28" y="34"/>
                  </a:lnTo>
                  <a:lnTo>
                    <a:pt x="40" y="30"/>
                  </a:lnTo>
                  <a:lnTo>
                    <a:pt x="52" y="29"/>
                  </a:lnTo>
                  <a:lnTo>
                    <a:pt x="64" y="32"/>
                  </a:lnTo>
                  <a:lnTo>
                    <a:pt x="74" y="44"/>
                  </a:lnTo>
                  <a:lnTo>
                    <a:pt x="77" y="44"/>
                  </a:lnTo>
                  <a:lnTo>
                    <a:pt x="85" y="45"/>
                  </a:lnTo>
                  <a:lnTo>
                    <a:pt x="95" y="45"/>
                  </a:lnTo>
                  <a:lnTo>
                    <a:pt x="106" y="45"/>
                  </a:lnTo>
                  <a:lnTo>
                    <a:pt x="119" y="44"/>
                  </a:lnTo>
                  <a:lnTo>
                    <a:pt x="129" y="40"/>
                  </a:lnTo>
                  <a:lnTo>
                    <a:pt x="137" y="35"/>
                  </a:lnTo>
                  <a:lnTo>
                    <a:pt x="142" y="27"/>
                  </a:lnTo>
                  <a:lnTo>
                    <a:pt x="142" y="26"/>
                  </a:lnTo>
                  <a:lnTo>
                    <a:pt x="144" y="22"/>
                  </a:lnTo>
                  <a:lnTo>
                    <a:pt x="147" y="16"/>
                  </a:lnTo>
                  <a:lnTo>
                    <a:pt x="150" y="9"/>
                  </a:lnTo>
                  <a:lnTo>
                    <a:pt x="156" y="3"/>
                  </a:lnTo>
                  <a:lnTo>
                    <a:pt x="164" y="0"/>
                  </a:lnTo>
                  <a:lnTo>
                    <a:pt x="173" y="0"/>
                  </a:lnTo>
                  <a:lnTo>
                    <a:pt x="186" y="3"/>
                  </a:lnTo>
                  <a:lnTo>
                    <a:pt x="242" y="35"/>
                  </a:lnTo>
                  <a:lnTo>
                    <a:pt x="241" y="38"/>
                  </a:lnTo>
                  <a:lnTo>
                    <a:pt x="239" y="42"/>
                  </a:lnTo>
                  <a:lnTo>
                    <a:pt x="232" y="48"/>
                  </a:lnTo>
                  <a:lnTo>
                    <a:pt x="221" y="54"/>
                  </a:lnTo>
                  <a:lnTo>
                    <a:pt x="202" y="8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061" name="Freeform 265"/>
            <p:cNvSpPr>
              <a:spLocks/>
            </p:cNvSpPr>
            <p:nvPr/>
          </p:nvSpPr>
          <p:spPr bwMode="auto">
            <a:xfrm>
              <a:off x="3157" y="1536"/>
              <a:ext cx="112" cy="308"/>
            </a:xfrm>
            <a:custGeom>
              <a:avLst/>
              <a:gdLst>
                <a:gd name="T0" fmla="*/ 0 w 250"/>
                <a:gd name="T1" fmla="*/ 1 h 616"/>
                <a:gd name="T2" fmla="*/ 0 w 250"/>
                <a:gd name="T3" fmla="*/ 1 h 616"/>
                <a:gd name="T4" fmla="*/ 0 w 250"/>
                <a:gd name="T5" fmla="*/ 1 h 616"/>
                <a:gd name="T6" fmla="*/ 0 w 250"/>
                <a:gd name="T7" fmla="*/ 1 h 616"/>
                <a:gd name="T8" fmla="*/ 0 w 250"/>
                <a:gd name="T9" fmla="*/ 1 h 616"/>
                <a:gd name="T10" fmla="*/ 0 w 250"/>
                <a:gd name="T11" fmla="*/ 1 h 616"/>
                <a:gd name="T12" fmla="*/ 0 w 250"/>
                <a:gd name="T13" fmla="*/ 1 h 616"/>
                <a:gd name="T14" fmla="*/ 0 w 250"/>
                <a:gd name="T15" fmla="*/ 1 h 616"/>
                <a:gd name="T16" fmla="*/ 0 w 250"/>
                <a:gd name="T17" fmla="*/ 1 h 616"/>
                <a:gd name="T18" fmla="*/ 0 w 250"/>
                <a:gd name="T19" fmla="*/ 1 h 616"/>
                <a:gd name="T20" fmla="*/ 0 w 250"/>
                <a:gd name="T21" fmla="*/ 1 h 616"/>
                <a:gd name="T22" fmla="*/ 0 w 250"/>
                <a:gd name="T23" fmla="*/ 1 h 616"/>
                <a:gd name="T24" fmla="*/ 0 w 250"/>
                <a:gd name="T25" fmla="*/ 1 h 616"/>
                <a:gd name="T26" fmla="*/ 0 w 250"/>
                <a:gd name="T27" fmla="*/ 1 h 616"/>
                <a:gd name="T28" fmla="*/ 0 w 250"/>
                <a:gd name="T29" fmla="*/ 1 h 616"/>
                <a:gd name="T30" fmla="*/ 0 w 250"/>
                <a:gd name="T31" fmla="*/ 1 h 616"/>
                <a:gd name="T32" fmla="*/ 0 w 250"/>
                <a:gd name="T33" fmla="*/ 1 h 616"/>
                <a:gd name="T34" fmla="*/ 0 w 250"/>
                <a:gd name="T35" fmla="*/ 1 h 616"/>
                <a:gd name="T36" fmla="*/ 0 w 250"/>
                <a:gd name="T37" fmla="*/ 1 h 616"/>
                <a:gd name="T38" fmla="*/ 0 w 250"/>
                <a:gd name="T39" fmla="*/ 1 h 616"/>
                <a:gd name="T40" fmla="*/ 0 w 250"/>
                <a:gd name="T41" fmla="*/ 1 h 616"/>
                <a:gd name="T42" fmla="*/ 0 w 250"/>
                <a:gd name="T43" fmla="*/ 1 h 616"/>
                <a:gd name="T44" fmla="*/ 0 w 250"/>
                <a:gd name="T45" fmla="*/ 1 h 616"/>
                <a:gd name="T46" fmla="*/ 0 w 250"/>
                <a:gd name="T47" fmla="*/ 1 h 616"/>
                <a:gd name="T48" fmla="*/ 0 w 250"/>
                <a:gd name="T49" fmla="*/ 1 h 616"/>
                <a:gd name="T50" fmla="*/ 0 w 250"/>
                <a:gd name="T51" fmla="*/ 1 h 616"/>
                <a:gd name="T52" fmla="*/ 0 w 250"/>
                <a:gd name="T53" fmla="*/ 1 h 616"/>
                <a:gd name="T54" fmla="*/ 0 w 250"/>
                <a:gd name="T55" fmla="*/ 1 h 616"/>
                <a:gd name="T56" fmla="*/ 0 w 250"/>
                <a:gd name="T57" fmla="*/ 1 h 616"/>
                <a:gd name="T58" fmla="*/ 0 w 250"/>
                <a:gd name="T59" fmla="*/ 1 h 616"/>
                <a:gd name="T60" fmla="*/ 0 w 250"/>
                <a:gd name="T61" fmla="*/ 1 h 616"/>
                <a:gd name="T62" fmla="*/ 0 w 250"/>
                <a:gd name="T63" fmla="*/ 1 h 616"/>
                <a:gd name="T64" fmla="*/ 0 w 250"/>
                <a:gd name="T65" fmla="*/ 1 h 616"/>
                <a:gd name="T66" fmla="*/ 0 w 250"/>
                <a:gd name="T67" fmla="*/ 1 h 616"/>
                <a:gd name="T68" fmla="*/ 0 w 250"/>
                <a:gd name="T69" fmla="*/ 1 h 616"/>
                <a:gd name="T70" fmla="*/ 0 w 250"/>
                <a:gd name="T71" fmla="*/ 1 h 616"/>
                <a:gd name="T72" fmla="*/ 0 w 250"/>
                <a:gd name="T73" fmla="*/ 1 h 616"/>
                <a:gd name="T74" fmla="*/ 0 w 250"/>
                <a:gd name="T75" fmla="*/ 1 h 616"/>
                <a:gd name="T76" fmla="*/ 0 w 250"/>
                <a:gd name="T77" fmla="*/ 1 h 616"/>
                <a:gd name="T78" fmla="*/ 0 w 250"/>
                <a:gd name="T79" fmla="*/ 1 h 616"/>
                <a:gd name="T80" fmla="*/ 0 w 250"/>
                <a:gd name="T81" fmla="*/ 1 h 616"/>
                <a:gd name="T82" fmla="*/ 0 w 250"/>
                <a:gd name="T83" fmla="*/ 1 h 616"/>
                <a:gd name="T84" fmla="*/ 0 w 250"/>
                <a:gd name="T85" fmla="*/ 1 h 616"/>
                <a:gd name="T86" fmla="*/ 0 w 250"/>
                <a:gd name="T87" fmla="*/ 1 h 616"/>
                <a:gd name="T88" fmla="*/ 0 w 250"/>
                <a:gd name="T89" fmla="*/ 1 h 616"/>
                <a:gd name="T90" fmla="*/ 0 w 250"/>
                <a:gd name="T91" fmla="*/ 1 h 616"/>
                <a:gd name="T92" fmla="*/ 0 w 250"/>
                <a:gd name="T93" fmla="*/ 1 h 616"/>
                <a:gd name="T94" fmla="*/ 0 w 250"/>
                <a:gd name="T95" fmla="*/ 1 h 616"/>
                <a:gd name="T96" fmla="*/ 0 w 250"/>
                <a:gd name="T97" fmla="*/ 1 h 616"/>
                <a:gd name="T98" fmla="*/ 0 w 250"/>
                <a:gd name="T99" fmla="*/ 1 h 616"/>
                <a:gd name="T100" fmla="*/ 0 w 250"/>
                <a:gd name="T101" fmla="*/ 1 h 616"/>
                <a:gd name="T102" fmla="*/ 0 w 250"/>
                <a:gd name="T103" fmla="*/ 1 h 616"/>
                <a:gd name="T104" fmla="*/ 0 w 250"/>
                <a:gd name="T105" fmla="*/ 0 h 616"/>
                <a:gd name="T106" fmla="*/ 0 w 250"/>
                <a:gd name="T107" fmla="*/ 1 h 616"/>
                <a:gd name="T108" fmla="*/ 0 w 250"/>
                <a:gd name="T109" fmla="*/ 1 h 616"/>
                <a:gd name="T110" fmla="*/ 0 w 250"/>
                <a:gd name="T111" fmla="*/ 1 h 61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50"/>
                <a:gd name="T169" fmla="*/ 0 h 616"/>
                <a:gd name="T170" fmla="*/ 250 w 250"/>
                <a:gd name="T171" fmla="*/ 616 h 61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50" h="616">
                  <a:moveTo>
                    <a:pt x="202" y="89"/>
                  </a:moveTo>
                  <a:lnTo>
                    <a:pt x="205" y="123"/>
                  </a:lnTo>
                  <a:lnTo>
                    <a:pt x="246" y="163"/>
                  </a:lnTo>
                  <a:lnTo>
                    <a:pt x="246" y="223"/>
                  </a:lnTo>
                  <a:lnTo>
                    <a:pt x="221" y="250"/>
                  </a:lnTo>
                  <a:lnTo>
                    <a:pt x="221" y="251"/>
                  </a:lnTo>
                  <a:lnTo>
                    <a:pt x="224" y="255"/>
                  </a:lnTo>
                  <a:lnTo>
                    <a:pt x="226" y="261"/>
                  </a:lnTo>
                  <a:lnTo>
                    <a:pt x="228" y="266"/>
                  </a:lnTo>
                  <a:lnTo>
                    <a:pt x="231" y="273"/>
                  </a:lnTo>
                  <a:lnTo>
                    <a:pt x="233" y="280"/>
                  </a:lnTo>
                  <a:lnTo>
                    <a:pt x="234" y="286"/>
                  </a:lnTo>
                  <a:lnTo>
                    <a:pt x="235" y="291"/>
                  </a:lnTo>
                  <a:lnTo>
                    <a:pt x="234" y="296"/>
                  </a:lnTo>
                  <a:lnTo>
                    <a:pt x="232" y="312"/>
                  </a:lnTo>
                  <a:lnTo>
                    <a:pt x="229" y="335"/>
                  </a:lnTo>
                  <a:lnTo>
                    <a:pt x="227" y="361"/>
                  </a:lnTo>
                  <a:lnTo>
                    <a:pt x="226" y="387"/>
                  </a:lnTo>
                  <a:lnTo>
                    <a:pt x="227" y="410"/>
                  </a:lnTo>
                  <a:lnTo>
                    <a:pt x="231" y="427"/>
                  </a:lnTo>
                  <a:lnTo>
                    <a:pt x="237" y="434"/>
                  </a:lnTo>
                  <a:lnTo>
                    <a:pt x="239" y="435"/>
                  </a:lnTo>
                  <a:lnTo>
                    <a:pt x="240" y="439"/>
                  </a:lnTo>
                  <a:lnTo>
                    <a:pt x="242" y="445"/>
                  </a:lnTo>
                  <a:lnTo>
                    <a:pt x="246" y="453"/>
                  </a:lnTo>
                  <a:lnTo>
                    <a:pt x="248" y="463"/>
                  </a:lnTo>
                  <a:lnTo>
                    <a:pt x="250" y="474"/>
                  </a:lnTo>
                  <a:lnTo>
                    <a:pt x="250" y="488"/>
                  </a:lnTo>
                  <a:lnTo>
                    <a:pt x="249" y="504"/>
                  </a:lnTo>
                  <a:lnTo>
                    <a:pt x="248" y="511"/>
                  </a:lnTo>
                  <a:lnTo>
                    <a:pt x="247" y="516"/>
                  </a:lnTo>
                  <a:lnTo>
                    <a:pt x="246" y="518"/>
                  </a:lnTo>
                  <a:lnTo>
                    <a:pt x="181" y="582"/>
                  </a:lnTo>
                  <a:lnTo>
                    <a:pt x="182" y="584"/>
                  </a:lnTo>
                  <a:lnTo>
                    <a:pt x="179" y="585"/>
                  </a:lnTo>
                  <a:lnTo>
                    <a:pt x="170" y="582"/>
                  </a:lnTo>
                  <a:lnTo>
                    <a:pt x="166" y="581"/>
                  </a:lnTo>
                  <a:lnTo>
                    <a:pt x="162" y="581"/>
                  </a:lnTo>
                  <a:lnTo>
                    <a:pt x="157" y="582"/>
                  </a:lnTo>
                  <a:lnTo>
                    <a:pt x="152" y="584"/>
                  </a:lnTo>
                  <a:lnTo>
                    <a:pt x="147" y="585"/>
                  </a:lnTo>
                  <a:lnTo>
                    <a:pt x="142" y="587"/>
                  </a:lnTo>
                  <a:lnTo>
                    <a:pt x="137" y="590"/>
                  </a:lnTo>
                  <a:lnTo>
                    <a:pt x="134" y="594"/>
                  </a:lnTo>
                  <a:lnTo>
                    <a:pt x="108" y="602"/>
                  </a:lnTo>
                  <a:lnTo>
                    <a:pt x="106" y="602"/>
                  </a:lnTo>
                  <a:lnTo>
                    <a:pt x="103" y="602"/>
                  </a:lnTo>
                  <a:lnTo>
                    <a:pt x="98" y="603"/>
                  </a:lnTo>
                  <a:lnTo>
                    <a:pt x="93" y="603"/>
                  </a:lnTo>
                  <a:lnTo>
                    <a:pt x="86" y="605"/>
                  </a:lnTo>
                  <a:lnTo>
                    <a:pt x="80" y="608"/>
                  </a:lnTo>
                  <a:lnTo>
                    <a:pt x="74" y="611"/>
                  </a:lnTo>
                  <a:lnTo>
                    <a:pt x="70" y="616"/>
                  </a:lnTo>
                  <a:lnTo>
                    <a:pt x="47" y="607"/>
                  </a:lnTo>
                  <a:lnTo>
                    <a:pt x="46" y="605"/>
                  </a:lnTo>
                  <a:lnTo>
                    <a:pt x="41" y="603"/>
                  </a:lnTo>
                  <a:lnTo>
                    <a:pt x="35" y="600"/>
                  </a:lnTo>
                  <a:lnTo>
                    <a:pt x="28" y="595"/>
                  </a:lnTo>
                  <a:lnTo>
                    <a:pt x="21" y="590"/>
                  </a:lnTo>
                  <a:lnTo>
                    <a:pt x="16" y="585"/>
                  </a:lnTo>
                  <a:lnTo>
                    <a:pt x="11" y="578"/>
                  </a:lnTo>
                  <a:lnTo>
                    <a:pt x="10" y="572"/>
                  </a:lnTo>
                  <a:lnTo>
                    <a:pt x="10" y="571"/>
                  </a:lnTo>
                  <a:lnTo>
                    <a:pt x="9" y="566"/>
                  </a:lnTo>
                  <a:lnTo>
                    <a:pt x="8" y="561"/>
                  </a:lnTo>
                  <a:lnTo>
                    <a:pt x="6" y="554"/>
                  </a:lnTo>
                  <a:lnTo>
                    <a:pt x="6" y="546"/>
                  </a:lnTo>
                  <a:lnTo>
                    <a:pt x="6" y="536"/>
                  </a:lnTo>
                  <a:lnTo>
                    <a:pt x="8" y="528"/>
                  </a:lnTo>
                  <a:lnTo>
                    <a:pt x="10" y="520"/>
                  </a:lnTo>
                  <a:lnTo>
                    <a:pt x="9" y="456"/>
                  </a:lnTo>
                  <a:lnTo>
                    <a:pt x="9" y="455"/>
                  </a:lnTo>
                  <a:lnTo>
                    <a:pt x="10" y="451"/>
                  </a:lnTo>
                  <a:lnTo>
                    <a:pt x="11" y="447"/>
                  </a:lnTo>
                  <a:lnTo>
                    <a:pt x="13" y="440"/>
                  </a:lnTo>
                  <a:lnTo>
                    <a:pt x="18" y="433"/>
                  </a:lnTo>
                  <a:lnTo>
                    <a:pt x="23" y="425"/>
                  </a:lnTo>
                  <a:lnTo>
                    <a:pt x="29" y="417"/>
                  </a:lnTo>
                  <a:lnTo>
                    <a:pt x="39" y="410"/>
                  </a:lnTo>
                  <a:lnTo>
                    <a:pt x="85" y="371"/>
                  </a:lnTo>
                  <a:lnTo>
                    <a:pt x="87" y="369"/>
                  </a:lnTo>
                  <a:lnTo>
                    <a:pt x="93" y="364"/>
                  </a:lnTo>
                  <a:lnTo>
                    <a:pt x="100" y="356"/>
                  </a:lnTo>
                  <a:lnTo>
                    <a:pt x="106" y="346"/>
                  </a:lnTo>
                  <a:lnTo>
                    <a:pt x="112" y="333"/>
                  </a:lnTo>
                  <a:lnTo>
                    <a:pt x="112" y="320"/>
                  </a:lnTo>
                  <a:lnTo>
                    <a:pt x="108" y="307"/>
                  </a:lnTo>
                  <a:lnTo>
                    <a:pt x="96" y="293"/>
                  </a:lnTo>
                  <a:lnTo>
                    <a:pt x="97" y="292"/>
                  </a:lnTo>
                  <a:lnTo>
                    <a:pt x="100" y="289"/>
                  </a:lnTo>
                  <a:lnTo>
                    <a:pt x="101" y="287"/>
                  </a:lnTo>
                  <a:lnTo>
                    <a:pt x="100" y="286"/>
                  </a:lnTo>
                  <a:lnTo>
                    <a:pt x="98" y="284"/>
                  </a:lnTo>
                  <a:lnTo>
                    <a:pt x="94" y="276"/>
                  </a:lnTo>
                  <a:lnTo>
                    <a:pt x="87" y="265"/>
                  </a:lnTo>
                  <a:lnTo>
                    <a:pt x="81" y="251"/>
                  </a:lnTo>
                  <a:lnTo>
                    <a:pt x="74" y="238"/>
                  </a:lnTo>
                  <a:lnTo>
                    <a:pt x="70" y="223"/>
                  </a:lnTo>
                  <a:lnTo>
                    <a:pt x="67" y="210"/>
                  </a:lnTo>
                  <a:lnTo>
                    <a:pt x="69" y="199"/>
                  </a:lnTo>
                  <a:lnTo>
                    <a:pt x="70" y="197"/>
                  </a:lnTo>
                  <a:lnTo>
                    <a:pt x="73" y="194"/>
                  </a:lnTo>
                  <a:lnTo>
                    <a:pt x="77" y="189"/>
                  </a:lnTo>
                  <a:lnTo>
                    <a:pt x="79" y="181"/>
                  </a:lnTo>
                  <a:lnTo>
                    <a:pt x="79" y="173"/>
                  </a:lnTo>
                  <a:lnTo>
                    <a:pt x="74" y="163"/>
                  </a:lnTo>
                  <a:lnTo>
                    <a:pt x="64" y="150"/>
                  </a:lnTo>
                  <a:lnTo>
                    <a:pt x="47" y="138"/>
                  </a:lnTo>
                  <a:lnTo>
                    <a:pt x="47" y="137"/>
                  </a:lnTo>
                  <a:lnTo>
                    <a:pt x="44" y="133"/>
                  </a:lnTo>
                  <a:lnTo>
                    <a:pt x="42" y="127"/>
                  </a:lnTo>
                  <a:lnTo>
                    <a:pt x="39" y="120"/>
                  </a:lnTo>
                  <a:lnTo>
                    <a:pt x="33" y="114"/>
                  </a:lnTo>
                  <a:lnTo>
                    <a:pt x="26" y="106"/>
                  </a:lnTo>
                  <a:lnTo>
                    <a:pt x="18" y="99"/>
                  </a:lnTo>
                  <a:lnTo>
                    <a:pt x="9" y="92"/>
                  </a:lnTo>
                  <a:lnTo>
                    <a:pt x="0" y="55"/>
                  </a:lnTo>
                  <a:lnTo>
                    <a:pt x="2" y="53"/>
                  </a:lnTo>
                  <a:lnTo>
                    <a:pt x="8" y="48"/>
                  </a:lnTo>
                  <a:lnTo>
                    <a:pt x="17" y="41"/>
                  </a:lnTo>
                  <a:lnTo>
                    <a:pt x="28" y="34"/>
                  </a:lnTo>
                  <a:lnTo>
                    <a:pt x="40" y="30"/>
                  </a:lnTo>
                  <a:lnTo>
                    <a:pt x="52" y="29"/>
                  </a:lnTo>
                  <a:lnTo>
                    <a:pt x="64" y="32"/>
                  </a:lnTo>
                  <a:lnTo>
                    <a:pt x="74" y="44"/>
                  </a:lnTo>
                  <a:lnTo>
                    <a:pt x="77" y="44"/>
                  </a:lnTo>
                  <a:lnTo>
                    <a:pt x="85" y="45"/>
                  </a:lnTo>
                  <a:lnTo>
                    <a:pt x="95" y="45"/>
                  </a:lnTo>
                  <a:lnTo>
                    <a:pt x="106" y="45"/>
                  </a:lnTo>
                  <a:lnTo>
                    <a:pt x="119" y="44"/>
                  </a:lnTo>
                  <a:lnTo>
                    <a:pt x="129" y="40"/>
                  </a:lnTo>
                  <a:lnTo>
                    <a:pt x="137" y="35"/>
                  </a:lnTo>
                  <a:lnTo>
                    <a:pt x="142" y="27"/>
                  </a:lnTo>
                  <a:lnTo>
                    <a:pt x="142" y="26"/>
                  </a:lnTo>
                  <a:lnTo>
                    <a:pt x="144" y="22"/>
                  </a:lnTo>
                  <a:lnTo>
                    <a:pt x="147" y="16"/>
                  </a:lnTo>
                  <a:lnTo>
                    <a:pt x="150" y="9"/>
                  </a:lnTo>
                  <a:lnTo>
                    <a:pt x="156" y="3"/>
                  </a:lnTo>
                  <a:lnTo>
                    <a:pt x="164" y="0"/>
                  </a:lnTo>
                  <a:lnTo>
                    <a:pt x="173" y="0"/>
                  </a:lnTo>
                  <a:lnTo>
                    <a:pt x="186" y="3"/>
                  </a:lnTo>
                  <a:lnTo>
                    <a:pt x="242" y="35"/>
                  </a:lnTo>
                  <a:lnTo>
                    <a:pt x="241" y="38"/>
                  </a:lnTo>
                  <a:lnTo>
                    <a:pt x="239" y="42"/>
                  </a:lnTo>
                  <a:lnTo>
                    <a:pt x="232" y="48"/>
                  </a:lnTo>
                  <a:lnTo>
                    <a:pt x="221" y="54"/>
                  </a:lnTo>
                  <a:lnTo>
                    <a:pt x="202" y="89"/>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062" name="Freeform 266"/>
            <p:cNvSpPr>
              <a:spLocks/>
            </p:cNvSpPr>
            <p:nvPr/>
          </p:nvSpPr>
          <p:spPr bwMode="auto">
            <a:xfrm>
              <a:off x="3034" y="1973"/>
              <a:ext cx="46" cy="83"/>
            </a:xfrm>
            <a:custGeom>
              <a:avLst/>
              <a:gdLst>
                <a:gd name="T0" fmla="*/ 0 w 104"/>
                <a:gd name="T1" fmla="*/ 1 h 166"/>
                <a:gd name="T2" fmla="*/ 0 w 104"/>
                <a:gd name="T3" fmla="*/ 1 h 166"/>
                <a:gd name="T4" fmla="*/ 0 w 104"/>
                <a:gd name="T5" fmla="*/ 1 h 166"/>
                <a:gd name="T6" fmla="*/ 0 w 104"/>
                <a:gd name="T7" fmla="*/ 1 h 166"/>
                <a:gd name="T8" fmla="*/ 0 w 104"/>
                <a:gd name="T9" fmla="*/ 1 h 166"/>
                <a:gd name="T10" fmla="*/ 0 w 104"/>
                <a:gd name="T11" fmla="*/ 1 h 166"/>
                <a:gd name="T12" fmla="*/ 0 w 104"/>
                <a:gd name="T13" fmla="*/ 1 h 166"/>
                <a:gd name="T14" fmla="*/ 0 w 104"/>
                <a:gd name="T15" fmla="*/ 1 h 166"/>
                <a:gd name="T16" fmla="*/ 0 w 104"/>
                <a:gd name="T17" fmla="*/ 1 h 166"/>
                <a:gd name="T18" fmla="*/ 0 w 104"/>
                <a:gd name="T19" fmla="*/ 1 h 166"/>
                <a:gd name="T20" fmla="*/ 0 w 104"/>
                <a:gd name="T21" fmla="*/ 1 h 166"/>
                <a:gd name="T22" fmla="*/ 0 w 104"/>
                <a:gd name="T23" fmla="*/ 1 h 166"/>
                <a:gd name="T24" fmla="*/ 0 w 104"/>
                <a:gd name="T25" fmla="*/ 1 h 166"/>
                <a:gd name="T26" fmla="*/ 0 w 104"/>
                <a:gd name="T27" fmla="*/ 1 h 166"/>
                <a:gd name="T28" fmla="*/ 0 w 104"/>
                <a:gd name="T29" fmla="*/ 1 h 166"/>
                <a:gd name="T30" fmla="*/ 0 w 104"/>
                <a:gd name="T31" fmla="*/ 1 h 166"/>
                <a:gd name="T32" fmla="*/ 0 w 104"/>
                <a:gd name="T33" fmla="*/ 1 h 166"/>
                <a:gd name="T34" fmla="*/ 0 w 104"/>
                <a:gd name="T35" fmla="*/ 1 h 166"/>
                <a:gd name="T36" fmla="*/ 0 w 104"/>
                <a:gd name="T37" fmla="*/ 1 h 166"/>
                <a:gd name="T38" fmla="*/ 0 w 104"/>
                <a:gd name="T39" fmla="*/ 1 h 166"/>
                <a:gd name="T40" fmla="*/ 0 w 104"/>
                <a:gd name="T41" fmla="*/ 1 h 166"/>
                <a:gd name="T42" fmla="*/ 0 w 104"/>
                <a:gd name="T43" fmla="*/ 1 h 166"/>
                <a:gd name="T44" fmla="*/ 0 w 104"/>
                <a:gd name="T45" fmla="*/ 1 h 166"/>
                <a:gd name="T46" fmla="*/ 0 w 104"/>
                <a:gd name="T47" fmla="*/ 1 h 166"/>
                <a:gd name="T48" fmla="*/ 0 w 104"/>
                <a:gd name="T49" fmla="*/ 1 h 166"/>
                <a:gd name="T50" fmla="*/ 0 w 104"/>
                <a:gd name="T51" fmla="*/ 1 h 166"/>
                <a:gd name="T52" fmla="*/ 0 w 104"/>
                <a:gd name="T53" fmla="*/ 1 h 166"/>
                <a:gd name="T54" fmla="*/ 0 w 104"/>
                <a:gd name="T55" fmla="*/ 1 h 166"/>
                <a:gd name="T56" fmla="*/ 0 w 104"/>
                <a:gd name="T57" fmla="*/ 1 h 166"/>
                <a:gd name="T58" fmla="*/ 0 w 104"/>
                <a:gd name="T59" fmla="*/ 1 h 166"/>
                <a:gd name="T60" fmla="*/ 0 w 104"/>
                <a:gd name="T61" fmla="*/ 1 h 166"/>
                <a:gd name="T62" fmla="*/ 0 w 104"/>
                <a:gd name="T63" fmla="*/ 1 h 166"/>
                <a:gd name="T64" fmla="*/ 0 w 104"/>
                <a:gd name="T65" fmla="*/ 1 h 166"/>
                <a:gd name="T66" fmla="*/ 0 w 104"/>
                <a:gd name="T67" fmla="*/ 1 h 166"/>
                <a:gd name="T68" fmla="*/ 0 w 104"/>
                <a:gd name="T69" fmla="*/ 1 h 166"/>
                <a:gd name="T70" fmla="*/ 0 w 104"/>
                <a:gd name="T71" fmla="*/ 1 h 166"/>
                <a:gd name="T72" fmla="*/ 0 w 104"/>
                <a:gd name="T73" fmla="*/ 1 h 166"/>
                <a:gd name="T74" fmla="*/ 0 w 104"/>
                <a:gd name="T75" fmla="*/ 1 h 166"/>
                <a:gd name="T76" fmla="*/ 0 w 104"/>
                <a:gd name="T77" fmla="*/ 1 h 166"/>
                <a:gd name="T78" fmla="*/ 0 w 104"/>
                <a:gd name="T79" fmla="*/ 1 h 166"/>
                <a:gd name="T80" fmla="*/ 0 w 104"/>
                <a:gd name="T81" fmla="*/ 1 h 166"/>
                <a:gd name="T82" fmla="*/ 0 w 104"/>
                <a:gd name="T83" fmla="*/ 1 h 166"/>
                <a:gd name="T84" fmla="*/ 0 w 104"/>
                <a:gd name="T85" fmla="*/ 1 h 166"/>
                <a:gd name="T86" fmla="*/ 0 w 104"/>
                <a:gd name="T87" fmla="*/ 1 h 166"/>
                <a:gd name="T88" fmla="*/ 0 w 104"/>
                <a:gd name="T89" fmla="*/ 1 h 166"/>
                <a:gd name="T90" fmla="*/ 0 w 104"/>
                <a:gd name="T91" fmla="*/ 1 h 166"/>
                <a:gd name="T92" fmla="*/ 0 w 104"/>
                <a:gd name="T93" fmla="*/ 1 h 166"/>
                <a:gd name="T94" fmla="*/ 0 w 104"/>
                <a:gd name="T95" fmla="*/ 1 h 166"/>
                <a:gd name="T96" fmla="*/ 0 w 104"/>
                <a:gd name="T97" fmla="*/ 1 h 166"/>
                <a:gd name="T98" fmla="*/ 0 w 104"/>
                <a:gd name="T99" fmla="*/ 1 h 166"/>
                <a:gd name="T100" fmla="*/ 0 w 104"/>
                <a:gd name="T101" fmla="*/ 1 h 166"/>
                <a:gd name="T102" fmla="*/ 0 w 104"/>
                <a:gd name="T103" fmla="*/ 1 h 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04"/>
                <a:gd name="T157" fmla="*/ 0 h 166"/>
                <a:gd name="T158" fmla="*/ 104 w 104"/>
                <a:gd name="T159" fmla="*/ 166 h 16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04" h="166">
                  <a:moveTo>
                    <a:pt x="51" y="164"/>
                  </a:moveTo>
                  <a:lnTo>
                    <a:pt x="35" y="156"/>
                  </a:lnTo>
                  <a:lnTo>
                    <a:pt x="24" y="159"/>
                  </a:lnTo>
                  <a:lnTo>
                    <a:pt x="5" y="162"/>
                  </a:lnTo>
                  <a:lnTo>
                    <a:pt x="0" y="156"/>
                  </a:lnTo>
                  <a:lnTo>
                    <a:pt x="1" y="149"/>
                  </a:lnTo>
                  <a:lnTo>
                    <a:pt x="3" y="144"/>
                  </a:lnTo>
                  <a:lnTo>
                    <a:pt x="5" y="141"/>
                  </a:lnTo>
                  <a:lnTo>
                    <a:pt x="6" y="128"/>
                  </a:lnTo>
                  <a:lnTo>
                    <a:pt x="9" y="120"/>
                  </a:lnTo>
                  <a:lnTo>
                    <a:pt x="15" y="114"/>
                  </a:lnTo>
                  <a:lnTo>
                    <a:pt x="21" y="109"/>
                  </a:lnTo>
                  <a:lnTo>
                    <a:pt x="25" y="107"/>
                  </a:lnTo>
                  <a:lnTo>
                    <a:pt x="19" y="101"/>
                  </a:lnTo>
                  <a:lnTo>
                    <a:pt x="17" y="95"/>
                  </a:lnTo>
                  <a:lnTo>
                    <a:pt x="17" y="91"/>
                  </a:lnTo>
                  <a:lnTo>
                    <a:pt x="17" y="89"/>
                  </a:lnTo>
                  <a:lnTo>
                    <a:pt x="19" y="87"/>
                  </a:lnTo>
                  <a:lnTo>
                    <a:pt x="23" y="86"/>
                  </a:lnTo>
                  <a:lnTo>
                    <a:pt x="26" y="83"/>
                  </a:lnTo>
                  <a:lnTo>
                    <a:pt x="28" y="79"/>
                  </a:lnTo>
                  <a:lnTo>
                    <a:pt x="28" y="75"/>
                  </a:lnTo>
                  <a:lnTo>
                    <a:pt x="29" y="73"/>
                  </a:lnTo>
                  <a:lnTo>
                    <a:pt x="31" y="70"/>
                  </a:lnTo>
                  <a:lnTo>
                    <a:pt x="32" y="69"/>
                  </a:lnTo>
                  <a:lnTo>
                    <a:pt x="21" y="60"/>
                  </a:lnTo>
                  <a:lnTo>
                    <a:pt x="25" y="55"/>
                  </a:lnTo>
                  <a:lnTo>
                    <a:pt x="31" y="53"/>
                  </a:lnTo>
                  <a:lnTo>
                    <a:pt x="38" y="53"/>
                  </a:lnTo>
                  <a:lnTo>
                    <a:pt x="40" y="53"/>
                  </a:lnTo>
                  <a:lnTo>
                    <a:pt x="35" y="53"/>
                  </a:lnTo>
                  <a:lnTo>
                    <a:pt x="28" y="52"/>
                  </a:lnTo>
                  <a:lnTo>
                    <a:pt x="21" y="51"/>
                  </a:lnTo>
                  <a:lnTo>
                    <a:pt x="19" y="50"/>
                  </a:lnTo>
                  <a:lnTo>
                    <a:pt x="18" y="47"/>
                  </a:lnTo>
                  <a:lnTo>
                    <a:pt x="18" y="45"/>
                  </a:lnTo>
                  <a:lnTo>
                    <a:pt x="17" y="43"/>
                  </a:lnTo>
                  <a:lnTo>
                    <a:pt x="17" y="40"/>
                  </a:lnTo>
                  <a:lnTo>
                    <a:pt x="18" y="28"/>
                  </a:lnTo>
                  <a:lnTo>
                    <a:pt x="19" y="29"/>
                  </a:lnTo>
                  <a:lnTo>
                    <a:pt x="21" y="29"/>
                  </a:lnTo>
                  <a:lnTo>
                    <a:pt x="25" y="29"/>
                  </a:lnTo>
                  <a:lnTo>
                    <a:pt x="31" y="25"/>
                  </a:lnTo>
                  <a:lnTo>
                    <a:pt x="36" y="19"/>
                  </a:lnTo>
                  <a:lnTo>
                    <a:pt x="62" y="0"/>
                  </a:lnTo>
                  <a:lnTo>
                    <a:pt x="74" y="2"/>
                  </a:lnTo>
                  <a:lnTo>
                    <a:pt x="89" y="21"/>
                  </a:lnTo>
                  <a:lnTo>
                    <a:pt x="89" y="24"/>
                  </a:lnTo>
                  <a:lnTo>
                    <a:pt x="89" y="33"/>
                  </a:lnTo>
                  <a:lnTo>
                    <a:pt x="89" y="45"/>
                  </a:lnTo>
                  <a:lnTo>
                    <a:pt x="92" y="54"/>
                  </a:lnTo>
                  <a:lnTo>
                    <a:pt x="90" y="56"/>
                  </a:lnTo>
                  <a:lnTo>
                    <a:pt x="90" y="58"/>
                  </a:lnTo>
                  <a:lnTo>
                    <a:pt x="89" y="60"/>
                  </a:lnTo>
                  <a:lnTo>
                    <a:pt x="89" y="61"/>
                  </a:lnTo>
                  <a:lnTo>
                    <a:pt x="89" y="63"/>
                  </a:lnTo>
                  <a:lnTo>
                    <a:pt x="87" y="66"/>
                  </a:lnTo>
                  <a:lnTo>
                    <a:pt x="83" y="68"/>
                  </a:lnTo>
                  <a:lnTo>
                    <a:pt x="83" y="69"/>
                  </a:lnTo>
                  <a:lnTo>
                    <a:pt x="85" y="73"/>
                  </a:lnTo>
                  <a:lnTo>
                    <a:pt x="88" y="77"/>
                  </a:lnTo>
                  <a:lnTo>
                    <a:pt x="95" y="83"/>
                  </a:lnTo>
                  <a:lnTo>
                    <a:pt x="97" y="85"/>
                  </a:lnTo>
                  <a:lnTo>
                    <a:pt x="102" y="92"/>
                  </a:lnTo>
                  <a:lnTo>
                    <a:pt x="104" y="98"/>
                  </a:lnTo>
                  <a:lnTo>
                    <a:pt x="102" y="101"/>
                  </a:lnTo>
                  <a:lnTo>
                    <a:pt x="100" y="102"/>
                  </a:lnTo>
                  <a:lnTo>
                    <a:pt x="96" y="107"/>
                  </a:lnTo>
                  <a:lnTo>
                    <a:pt x="93" y="112"/>
                  </a:lnTo>
                  <a:lnTo>
                    <a:pt x="93" y="115"/>
                  </a:lnTo>
                  <a:lnTo>
                    <a:pt x="94" y="116"/>
                  </a:lnTo>
                  <a:lnTo>
                    <a:pt x="95" y="117"/>
                  </a:lnTo>
                  <a:lnTo>
                    <a:pt x="96" y="120"/>
                  </a:lnTo>
                  <a:lnTo>
                    <a:pt x="97" y="122"/>
                  </a:lnTo>
                  <a:lnTo>
                    <a:pt x="96" y="124"/>
                  </a:lnTo>
                  <a:lnTo>
                    <a:pt x="95" y="128"/>
                  </a:lnTo>
                  <a:lnTo>
                    <a:pt x="94" y="130"/>
                  </a:lnTo>
                  <a:lnTo>
                    <a:pt x="95" y="133"/>
                  </a:lnTo>
                  <a:lnTo>
                    <a:pt x="96" y="136"/>
                  </a:lnTo>
                  <a:lnTo>
                    <a:pt x="97" y="137"/>
                  </a:lnTo>
                  <a:lnTo>
                    <a:pt x="96" y="138"/>
                  </a:lnTo>
                  <a:lnTo>
                    <a:pt x="95" y="139"/>
                  </a:lnTo>
                  <a:lnTo>
                    <a:pt x="95" y="143"/>
                  </a:lnTo>
                  <a:lnTo>
                    <a:pt x="96" y="149"/>
                  </a:lnTo>
                  <a:lnTo>
                    <a:pt x="96" y="156"/>
                  </a:lnTo>
                  <a:lnTo>
                    <a:pt x="94" y="156"/>
                  </a:lnTo>
                  <a:lnTo>
                    <a:pt x="89" y="149"/>
                  </a:lnTo>
                  <a:lnTo>
                    <a:pt x="86" y="149"/>
                  </a:lnTo>
                  <a:lnTo>
                    <a:pt x="86" y="151"/>
                  </a:lnTo>
                  <a:lnTo>
                    <a:pt x="86" y="152"/>
                  </a:lnTo>
                  <a:lnTo>
                    <a:pt x="86" y="154"/>
                  </a:lnTo>
                  <a:lnTo>
                    <a:pt x="88" y="156"/>
                  </a:lnTo>
                  <a:lnTo>
                    <a:pt x="86" y="158"/>
                  </a:lnTo>
                  <a:lnTo>
                    <a:pt x="82" y="159"/>
                  </a:lnTo>
                  <a:lnTo>
                    <a:pt x="78" y="161"/>
                  </a:lnTo>
                  <a:lnTo>
                    <a:pt x="74" y="162"/>
                  </a:lnTo>
                  <a:lnTo>
                    <a:pt x="72" y="162"/>
                  </a:lnTo>
                  <a:lnTo>
                    <a:pt x="67" y="162"/>
                  </a:lnTo>
                  <a:lnTo>
                    <a:pt x="63" y="163"/>
                  </a:lnTo>
                  <a:lnTo>
                    <a:pt x="61" y="164"/>
                  </a:lnTo>
                  <a:lnTo>
                    <a:pt x="59" y="166"/>
                  </a:lnTo>
                  <a:lnTo>
                    <a:pt x="56" y="166"/>
                  </a:lnTo>
                  <a:lnTo>
                    <a:pt x="54" y="166"/>
                  </a:lnTo>
                  <a:lnTo>
                    <a:pt x="51" y="16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063" name="Freeform 267"/>
            <p:cNvSpPr>
              <a:spLocks/>
            </p:cNvSpPr>
            <p:nvPr/>
          </p:nvSpPr>
          <p:spPr bwMode="auto">
            <a:xfrm>
              <a:off x="3034" y="1973"/>
              <a:ext cx="46" cy="83"/>
            </a:xfrm>
            <a:custGeom>
              <a:avLst/>
              <a:gdLst>
                <a:gd name="T0" fmla="*/ 0 w 104"/>
                <a:gd name="T1" fmla="*/ 1 h 166"/>
                <a:gd name="T2" fmla="*/ 0 w 104"/>
                <a:gd name="T3" fmla="*/ 1 h 166"/>
                <a:gd name="T4" fmla="*/ 0 w 104"/>
                <a:gd name="T5" fmla="*/ 1 h 166"/>
                <a:gd name="T6" fmla="*/ 0 w 104"/>
                <a:gd name="T7" fmla="*/ 1 h 166"/>
                <a:gd name="T8" fmla="*/ 0 w 104"/>
                <a:gd name="T9" fmla="*/ 1 h 166"/>
                <a:gd name="T10" fmla="*/ 0 w 104"/>
                <a:gd name="T11" fmla="*/ 1 h 166"/>
                <a:gd name="T12" fmla="*/ 0 w 104"/>
                <a:gd name="T13" fmla="*/ 1 h 166"/>
                <a:gd name="T14" fmla="*/ 0 w 104"/>
                <a:gd name="T15" fmla="*/ 1 h 166"/>
                <a:gd name="T16" fmla="*/ 0 w 104"/>
                <a:gd name="T17" fmla="*/ 1 h 166"/>
                <a:gd name="T18" fmla="*/ 0 w 104"/>
                <a:gd name="T19" fmla="*/ 1 h 166"/>
                <a:gd name="T20" fmla="*/ 0 w 104"/>
                <a:gd name="T21" fmla="*/ 1 h 166"/>
                <a:gd name="T22" fmla="*/ 0 w 104"/>
                <a:gd name="T23" fmla="*/ 1 h 166"/>
                <a:gd name="T24" fmla="*/ 0 w 104"/>
                <a:gd name="T25" fmla="*/ 1 h 166"/>
                <a:gd name="T26" fmla="*/ 0 w 104"/>
                <a:gd name="T27" fmla="*/ 1 h 166"/>
                <a:gd name="T28" fmla="*/ 0 w 104"/>
                <a:gd name="T29" fmla="*/ 1 h 166"/>
                <a:gd name="T30" fmla="*/ 0 w 104"/>
                <a:gd name="T31" fmla="*/ 1 h 166"/>
                <a:gd name="T32" fmla="*/ 0 w 104"/>
                <a:gd name="T33" fmla="*/ 1 h 166"/>
                <a:gd name="T34" fmla="*/ 0 w 104"/>
                <a:gd name="T35" fmla="*/ 0 h 166"/>
                <a:gd name="T36" fmla="*/ 0 w 104"/>
                <a:gd name="T37" fmla="*/ 1 h 166"/>
                <a:gd name="T38" fmla="*/ 0 w 104"/>
                <a:gd name="T39" fmla="*/ 1 h 166"/>
                <a:gd name="T40" fmla="*/ 0 w 104"/>
                <a:gd name="T41" fmla="*/ 1 h 166"/>
                <a:gd name="T42" fmla="*/ 0 w 104"/>
                <a:gd name="T43" fmla="*/ 1 h 166"/>
                <a:gd name="T44" fmla="*/ 0 w 104"/>
                <a:gd name="T45" fmla="*/ 1 h 166"/>
                <a:gd name="T46" fmla="*/ 0 w 104"/>
                <a:gd name="T47" fmla="*/ 1 h 166"/>
                <a:gd name="T48" fmla="*/ 0 w 104"/>
                <a:gd name="T49" fmla="*/ 1 h 166"/>
                <a:gd name="T50" fmla="*/ 0 w 104"/>
                <a:gd name="T51" fmla="*/ 1 h 166"/>
                <a:gd name="T52" fmla="*/ 0 w 104"/>
                <a:gd name="T53" fmla="*/ 1 h 166"/>
                <a:gd name="T54" fmla="*/ 0 w 104"/>
                <a:gd name="T55" fmla="*/ 1 h 166"/>
                <a:gd name="T56" fmla="*/ 0 w 104"/>
                <a:gd name="T57" fmla="*/ 1 h 166"/>
                <a:gd name="T58" fmla="*/ 0 w 104"/>
                <a:gd name="T59" fmla="*/ 1 h 166"/>
                <a:gd name="T60" fmla="*/ 0 w 104"/>
                <a:gd name="T61" fmla="*/ 1 h 166"/>
                <a:gd name="T62" fmla="*/ 0 w 104"/>
                <a:gd name="T63" fmla="*/ 1 h 166"/>
                <a:gd name="T64" fmla="*/ 0 w 104"/>
                <a:gd name="T65" fmla="*/ 1 h 166"/>
                <a:gd name="T66" fmla="*/ 0 w 104"/>
                <a:gd name="T67" fmla="*/ 1 h 166"/>
                <a:gd name="T68" fmla="*/ 0 w 104"/>
                <a:gd name="T69" fmla="*/ 1 h 166"/>
                <a:gd name="T70" fmla="*/ 0 w 104"/>
                <a:gd name="T71" fmla="*/ 1 h 166"/>
                <a:gd name="T72" fmla="*/ 0 w 104"/>
                <a:gd name="T73" fmla="*/ 1 h 166"/>
                <a:gd name="T74" fmla="*/ 0 w 104"/>
                <a:gd name="T75" fmla="*/ 1 h 166"/>
                <a:gd name="T76" fmla="*/ 0 w 104"/>
                <a:gd name="T77" fmla="*/ 1 h 166"/>
                <a:gd name="T78" fmla="*/ 0 w 104"/>
                <a:gd name="T79" fmla="*/ 1 h 166"/>
                <a:gd name="T80" fmla="*/ 0 w 104"/>
                <a:gd name="T81" fmla="*/ 1 h 166"/>
                <a:gd name="T82" fmla="*/ 0 w 104"/>
                <a:gd name="T83" fmla="*/ 1 h 16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04"/>
                <a:gd name="T127" fmla="*/ 0 h 166"/>
                <a:gd name="T128" fmla="*/ 104 w 104"/>
                <a:gd name="T129" fmla="*/ 166 h 16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04" h="166">
                  <a:moveTo>
                    <a:pt x="51" y="164"/>
                  </a:moveTo>
                  <a:lnTo>
                    <a:pt x="35" y="156"/>
                  </a:lnTo>
                  <a:lnTo>
                    <a:pt x="24" y="159"/>
                  </a:lnTo>
                  <a:lnTo>
                    <a:pt x="5" y="162"/>
                  </a:lnTo>
                  <a:lnTo>
                    <a:pt x="0" y="156"/>
                  </a:lnTo>
                  <a:lnTo>
                    <a:pt x="1" y="149"/>
                  </a:lnTo>
                  <a:lnTo>
                    <a:pt x="3" y="144"/>
                  </a:lnTo>
                  <a:lnTo>
                    <a:pt x="5" y="141"/>
                  </a:lnTo>
                  <a:lnTo>
                    <a:pt x="6" y="128"/>
                  </a:lnTo>
                  <a:lnTo>
                    <a:pt x="9" y="120"/>
                  </a:lnTo>
                  <a:lnTo>
                    <a:pt x="15" y="114"/>
                  </a:lnTo>
                  <a:lnTo>
                    <a:pt x="21" y="109"/>
                  </a:lnTo>
                  <a:lnTo>
                    <a:pt x="25" y="107"/>
                  </a:lnTo>
                  <a:lnTo>
                    <a:pt x="19" y="101"/>
                  </a:lnTo>
                  <a:lnTo>
                    <a:pt x="17" y="95"/>
                  </a:lnTo>
                  <a:lnTo>
                    <a:pt x="17" y="91"/>
                  </a:lnTo>
                  <a:lnTo>
                    <a:pt x="17" y="89"/>
                  </a:lnTo>
                  <a:lnTo>
                    <a:pt x="19" y="87"/>
                  </a:lnTo>
                  <a:lnTo>
                    <a:pt x="23" y="86"/>
                  </a:lnTo>
                  <a:lnTo>
                    <a:pt x="26" y="83"/>
                  </a:lnTo>
                  <a:lnTo>
                    <a:pt x="28" y="79"/>
                  </a:lnTo>
                  <a:lnTo>
                    <a:pt x="28" y="75"/>
                  </a:lnTo>
                  <a:lnTo>
                    <a:pt x="29" y="73"/>
                  </a:lnTo>
                  <a:lnTo>
                    <a:pt x="31" y="70"/>
                  </a:lnTo>
                  <a:lnTo>
                    <a:pt x="32" y="69"/>
                  </a:lnTo>
                  <a:lnTo>
                    <a:pt x="21" y="60"/>
                  </a:lnTo>
                  <a:lnTo>
                    <a:pt x="25" y="55"/>
                  </a:lnTo>
                  <a:lnTo>
                    <a:pt x="31" y="53"/>
                  </a:lnTo>
                  <a:lnTo>
                    <a:pt x="38" y="53"/>
                  </a:lnTo>
                  <a:lnTo>
                    <a:pt x="40" y="53"/>
                  </a:lnTo>
                  <a:lnTo>
                    <a:pt x="35" y="53"/>
                  </a:lnTo>
                  <a:lnTo>
                    <a:pt x="28" y="52"/>
                  </a:lnTo>
                  <a:lnTo>
                    <a:pt x="21" y="51"/>
                  </a:lnTo>
                  <a:lnTo>
                    <a:pt x="19" y="50"/>
                  </a:lnTo>
                  <a:lnTo>
                    <a:pt x="18" y="47"/>
                  </a:lnTo>
                  <a:lnTo>
                    <a:pt x="18" y="45"/>
                  </a:lnTo>
                  <a:lnTo>
                    <a:pt x="17" y="43"/>
                  </a:lnTo>
                  <a:lnTo>
                    <a:pt x="17" y="40"/>
                  </a:lnTo>
                  <a:lnTo>
                    <a:pt x="18" y="28"/>
                  </a:lnTo>
                  <a:lnTo>
                    <a:pt x="19" y="29"/>
                  </a:lnTo>
                  <a:lnTo>
                    <a:pt x="21" y="29"/>
                  </a:lnTo>
                  <a:lnTo>
                    <a:pt x="25" y="29"/>
                  </a:lnTo>
                  <a:lnTo>
                    <a:pt x="31" y="25"/>
                  </a:lnTo>
                  <a:lnTo>
                    <a:pt x="36" y="19"/>
                  </a:lnTo>
                  <a:lnTo>
                    <a:pt x="62" y="0"/>
                  </a:lnTo>
                  <a:lnTo>
                    <a:pt x="74" y="2"/>
                  </a:lnTo>
                  <a:lnTo>
                    <a:pt x="89" y="21"/>
                  </a:lnTo>
                  <a:lnTo>
                    <a:pt x="89" y="24"/>
                  </a:lnTo>
                  <a:lnTo>
                    <a:pt x="89" y="33"/>
                  </a:lnTo>
                  <a:lnTo>
                    <a:pt x="89" y="45"/>
                  </a:lnTo>
                  <a:lnTo>
                    <a:pt x="92" y="54"/>
                  </a:lnTo>
                  <a:lnTo>
                    <a:pt x="90" y="56"/>
                  </a:lnTo>
                  <a:lnTo>
                    <a:pt x="90" y="58"/>
                  </a:lnTo>
                  <a:lnTo>
                    <a:pt x="89" y="60"/>
                  </a:lnTo>
                  <a:lnTo>
                    <a:pt x="89" y="61"/>
                  </a:lnTo>
                  <a:lnTo>
                    <a:pt x="89" y="63"/>
                  </a:lnTo>
                  <a:lnTo>
                    <a:pt x="87" y="66"/>
                  </a:lnTo>
                  <a:lnTo>
                    <a:pt x="83" y="68"/>
                  </a:lnTo>
                  <a:lnTo>
                    <a:pt x="83" y="69"/>
                  </a:lnTo>
                  <a:lnTo>
                    <a:pt x="85" y="73"/>
                  </a:lnTo>
                  <a:lnTo>
                    <a:pt x="88" y="77"/>
                  </a:lnTo>
                  <a:lnTo>
                    <a:pt x="95" y="83"/>
                  </a:lnTo>
                  <a:lnTo>
                    <a:pt x="97" y="85"/>
                  </a:lnTo>
                  <a:lnTo>
                    <a:pt x="102" y="92"/>
                  </a:lnTo>
                  <a:lnTo>
                    <a:pt x="104" y="98"/>
                  </a:lnTo>
                  <a:lnTo>
                    <a:pt x="102" y="101"/>
                  </a:lnTo>
                  <a:lnTo>
                    <a:pt x="100" y="102"/>
                  </a:lnTo>
                  <a:lnTo>
                    <a:pt x="96" y="107"/>
                  </a:lnTo>
                  <a:lnTo>
                    <a:pt x="93" y="112"/>
                  </a:lnTo>
                  <a:lnTo>
                    <a:pt x="93" y="115"/>
                  </a:lnTo>
                  <a:lnTo>
                    <a:pt x="94" y="116"/>
                  </a:lnTo>
                  <a:lnTo>
                    <a:pt x="95" y="117"/>
                  </a:lnTo>
                  <a:lnTo>
                    <a:pt x="96" y="120"/>
                  </a:lnTo>
                  <a:lnTo>
                    <a:pt x="97" y="122"/>
                  </a:lnTo>
                  <a:lnTo>
                    <a:pt x="96" y="124"/>
                  </a:lnTo>
                  <a:lnTo>
                    <a:pt x="95" y="128"/>
                  </a:lnTo>
                  <a:lnTo>
                    <a:pt x="94" y="130"/>
                  </a:lnTo>
                  <a:lnTo>
                    <a:pt x="95" y="133"/>
                  </a:lnTo>
                  <a:lnTo>
                    <a:pt x="96" y="136"/>
                  </a:lnTo>
                  <a:lnTo>
                    <a:pt x="97" y="137"/>
                  </a:lnTo>
                  <a:lnTo>
                    <a:pt x="96" y="138"/>
                  </a:lnTo>
                  <a:lnTo>
                    <a:pt x="95" y="139"/>
                  </a:lnTo>
                  <a:lnTo>
                    <a:pt x="95" y="143"/>
                  </a:lnTo>
                  <a:lnTo>
                    <a:pt x="96" y="149"/>
                  </a:lnTo>
                  <a:lnTo>
                    <a:pt x="96" y="156"/>
                  </a:lnTo>
                  <a:lnTo>
                    <a:pt x="94" y="156"/>
                  </a:lnTo>
                  <a:lnTo>
                    <a:pt x="89" y="149"/>
                  </a:lnTo>
                  <a:lnTo>
                    <a:pt x="86" y="149"/>
                  </a:lnTo>
                  <a:lnTo>
                    <a:pt x="86" y="151"/>
                  </a:lnTo>
                  <a:lnTo>
                    <a:pt x="86" y="152"/>
                  </a:lnTo>
                  <a:lnTo>
                    <a:pt x="86" y="154"/>
                  </a:lnTo>
                  <a:lnTo>
                    <a:pt x="88" y="156"/>
                  </a:lnTo>
                  <a:lnTo>
                    <a:pt x="86" y="158"/>
                  </a:lnTo>
                  <a:lnTo>
                    <a:pt x="82" y="159"/>
                  </a:lnTo>
                  <a:lnTo>
                    <a:pt x="78" y="161"/>
                  </a:lnTo>
                  <a:lnTo>
                    <a:pt x="74" y="162"/>
                  </a:lnTo>
                  <a:lnTo>
                    <a:pt x="72" y="162"/>
                  </a:lnTo>
                  <a:lnTo>
                    <a:pt x="67" y="162"/>
                  </a:lnTo>
                  <a:lnTo>
                    <a:pt x="63" y="163"/>
                  </a:lnTo>
                  <a:lnTo>
                    <a:pt x="61" y="164"/>
                  </a:lnTo>
                  <a:lnTo>
                    <a:pt x="59" y="166"/>
                  </a:lnTo>
                  <a:lnTo>
                    <a:pt x="56" y="166"/>
                  </a:lnTo>
                  <a:lnTo>
                    <a:pt x="54" y="166"/>
                  </a:lnTo>
                  <a:lnTo>
                    <a:pt x="51" y="164"/>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064" name="Freeform 268"/>
            <p:cNvSpPr>
              <a:spLocks/>
            </p:cNvSpPr>
            <p:nvPr/>
          </p:nvSpPr>
          <p:spPr bwMode="auto">
            <a:xfrm>
              <a:off x="3213" y="2214"/>
              <a:ext cx="197" cy="110"/>
            </a:xfrm>
            <a:custGeom>
              <a:avLst/>
              <a:gdLst>
                <a:gd name="T0" fmla="*/ 0 w 445"/>
                <a:gd name="T1" fmla="*/ 1 h 220"/>
                <a:gd name="T2" fmla="*/ 0 w 445"/>
                <a:gd name="T3" fmla="*/ 1 h 220"/>
                <a:gd name="T4" fmla="*/ 0 w 445"/>
                <a:gd name="T5" fmla="*/ 1 h 220"/>
                <a:gd name="T6" fmla="*/ 0 w 445"/>
                <a:gd name="T7" fmla="*/ 1 h 220"/>
                <a:gd name="T8" fmla="*/ 0 w 445"/>
                <a:gd name="T9" fmla="*/ 1 h 220"/>
                <a:gd name="T10" fmla="*/ 0 w 445"/>
                <a:gd name="T11" fmla="*/ 1 h 220"/>
                <a:gd name="T12" fmla="*/ 0 w 445"/>
                <a:gd name="T13" fmla="*/ 1 h 220"/>
                <a:gd name="T14" fmla="*/ 0 w 445"/>
                <a:gd name="T15" fmla="*/ 1 h 220"/>
                <a:gd name="T16" fmla="*/ 0 w 445"/>
                <a:gd name="T17" fmla="*/ 1 h 220"/>
                <a:gd name="T18" fmla="*/ 0 w 445"/>
                <a:gd name="T19" fmla="*/ 1 h 220"/>
                <a:gd name="T20" fmla="*/ 0 w 445"/>
                <a:gd name="T21" fmla="*/ 1 h 220"/>
                <a:gd name="T22" fmla="*/ 0 w 445"/>
                <a:gd name="T23" fmla="*/ 1 h 220"/>
                <a:gd name="T24" fmla="*/ 0 w 445"/>
                <a:gd name="T25" fmla="*/ 1 h 220"/>
                <a:gd name="T26" fmla="*/ 0 w 445"/>
                <a:gd name="T27" fmla="*/ 1 h 220"/>
                <a:gd name="T28" fmla="*/ 0 w 445"/>
                <a:gd name="T29" fmla="*/ 1 h 220"/>
                <a:gd name="T30" fmla="*/ 0 w 445"/>
                <a:gd name="T31" fmla="*/ 1 h 220"/>
                <a:gd name="T32" fmla="*/ 0 w 445"/>
                <a:gd name="T33" fmla="*/ 1 h 220"/>
                <a:gd name="T34" fmla="*/ 0 w 445"/>
                <a:gd name="T35" fmla="*/ 1 h 220"/>
                <a:gd name="T36" fmla="*/ 0 w 445"/>
                <a:gd name="T37" fmla="*/ 1 h 220"/>
                <a:gd name="T38" fmla="*/ 0 w 445"/>
                <a:gd name="T39" fmla="*/ 1 h 220"/>
                <a:gd name="T40" fmla="*/ 0 w 445"/>
                <a:gd name="T41" fmla="*/ 1 h 220"/>
                <a:gd name="T42" fmla="*/ 0 w 445"/>
                <a:gd name="T43" fmla="*/ 1 h 220"/>
                <a:gd name="T44" fmla="*/ 0 w 445"/>
                <a:gd name="T45" fmla="*/ 1 h 220"/>
                <a:gd name="T46" fmla="*/ 0 w 445"/>
                <a:gd name="T47" fmla="*/ 1 h 220"/>
                <a:gd name="T48" fmla="*/ 0 w 445"/>
                <a:gd name="T49" fmla="*/ 1 h 220"/>
                <a:gd name="T50" fmla="*/ 0 w 445"/>
                <a:gd name="T51" fmla="*/ 1 h 220"/>
                <a:gd name="T52" fmla="*/ 0 w 445"/>
                <a:gd name="T53" fmla="*/ 1 h 220"/>
                <a:gd name="T54" fmla="*/ 0 w 445"/>
                <a:gd name="T55" fmla="*/ 1 h 220"/>
                <a:gd name="T56" fmla="*/ 0 w 445"/>
                <a:gd name="T57" fmla="*/ 1 h 220"/>
                <a:gd name="T58" fmla="*/ 0 w 445"/>
                <a:gd name="T59" fmla="*/ 1 h 220"/>
                <a:gd name="T60" fmla="*/ 0 w 445"/>
                <a:gd name="T61" fmla="*/ 1 h 220"/>
                <a:gd name="T62" fmla="*/ 0 w 445"/>
                <a:gd name="T63" fmla="*/ 1 h 220"/>
                <a:gd name="T64" fmla="*/ 0 w 445"/>
                <a:gd name="T65" fmla="*/ 1 h 220"/>
                <a:gd name="T66" fmla="*/ 0 w 445"/>
                <a:gd name="T67" fmla="*/ 1 h 220"/>
                <a:gd name="T68" fmla="*/ 0 w 445"/>
                <a:gd name="T69" fmla="*/ 1 h 220"/>
                <a:gd name="T70" fmla="*/ 0 w 445"/>
                <a:gd name="T71" fmla="*/ 1 h 220"/>
                <a:gd name="T72" fmla="*/ 0 w 445"/>
                <a:gd name="T73" fmla="*/ 1 h 220"/>
                <a:gd name="T74" fmla="*/ 0 w 445"/>
                <a:gd name="T75" fmla="*/ 1 h 220"/>
                <a:gd name="T76" fmla="*/ 0 w 445"/>
                <a:gd name="T77" fmla="*/ 1 h 220"/>
                <a:gd name="T78" fmla="*/ 0 w 445"/>
                <a:gd name="T79" fmla="*/ 1 h 220"/>
                <a:gd name="T80" fmla="*/ 0 w 445"/>
                <a:gd name="T81" fmla="*/ 1 h 220"/>
                <a:gd name="T82" fmla="*/ 0 w 445"/>
                <a:gd name="T83" fmla="*/ 1 h 220"/>
                <a:gd name="T84" fmla="*/ 0 w 445"/>
                <a:gd name="T85" fmla="*/ 1 h 220"/>
                <a:gd name="T86" fmla="*/ 0 w 445"/>
                <a:gd name="T87" fmla="*/ 1 h 220"/>
                <a:gd name="T88" fmla="*/ 0 w 445"/>
                <a:gd name="T89" fmla="*/ 1 h 220"/>
                <a:gd name="T90" fmla="*/ 0 w 445"/>
                <a:gd name="T91" fmla="*/ 1 h 220"/>
                <a:gd name="T92" fmla="*/ 0 w 445"/>
                <a:gd name="T93" fmla="*/ 0 h 220"/>
                <a:gd name="T94" fmla="*/ 0 w 445"/>
                <a:gd name="T95" fmla="*/ 1 h 220"/>
                <a:gd name="T96" fmla="*/ 0 w 445"/>
                <a:gd name="T97" fmla="*/ 1 h 220"/>
                <a:gd name="T98" fmla="*/ 0 w 445"/>
                <a:gd name="T99" fmla="*/ 1 h 220"/>
                <a:gd name="T100" fmla="*/ 0 w 445"/>
                <a:gd name="T101" fmla="*/ 1 h 220"/>
                <a:gd name="T102" fmla="*/ 0 w 445"/>
                <a:gd name="T103" fmla="*/ 1 h 220"/>
                <a:gd name="T104" fmla="*/ 0 w 445"/>
                <a:gd name="T105" fmla="*/ 1 h 220"/>
                <a:gd name="T106" fmla="*/ 0 w 445"/>
                <a:gd name="T107" fmla="*/ 1 h 220"/>
                <a:gd name="T108" fmla="*/ 0 w 445"/>
                <a:gd name="T109" fmla="*/ 1 h 220"/>
                <a:gd name="T110" fmla="*/ 0 w 445"/>
                <a:gd name="T111" fmla="*/ 1 h 220"/>
                <a:gd name="T112" fmla="*/ 0 w 445"/>
                <a:gd name="T113" fmla="*/ 1 h 22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45"/>
                <a:gd name="T172" fmla="*/ 0 h 220"/>
                <a:gd name="T173" fmla="*/ 445 w 445"/>
                <a:gd name="T174" fmla="*/ 220 h 22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45" h="220">
                  <a:moveTo>
                    <a:pt x="376" y="60"/>
                  </a:moveTo>
                  <a:lnTo>
                    <a:pt x="384" y="66"/>
                  </a:lnTo>
                  <a:lnTo>
                    <a:pt x="394" y="73"/>
                  </a:lnTo>
                  <a:lnTo>
                    <a:pt x="403" y="78"/>
                  </a:lnTo>
                  <a:lnTo>
                    <a:pt x="407" y="80"/>
                  </a:lnTo>
                  <a:lnTo>
                    <a:pt x="411" y="85"/>
                  </a:lnTo>
                  <a:lnTo>
                    <a:pt x="417" y="93"/>
                  </a:lnTo>
                  <a:lnTo>
                    <a:pt x="423" y="104"/>
                  </a:lnTo>
                  <a:lnTo>
                    <a:pt x="430" y="116"/>
                  </a:lnTo>
                  <a:lnTo>
                    <a:pt x="434" y="128"/>
                  </a:lnTo>
                  <a:lnTo>
                    <a:pt x="439" y="139"/>
                  </a:lnTo>
                  <a:lnTo>
                    <a:pt x="442" y="149"/>
                  </a:lnTo>
                  <a:lnTo>
                    <a:pt x="445" y="155"/>
                  </a:lnTo>
                  <a:lnTo>
                    <a:pt x="445" y="160"/>
                  </a:lnTo>
                  <a:lnTo>
                    <a:pt x="442" y="163"/>
                  </a:lnTo>
                  <a:lnTo>
                    <a:pt x="439" y="162"/>
                  </a:lnTo>
                  <a:lnTo>
                    <a:pt x="438" y="162"/>
                  </a:lnTo>
                  <a:lnTo>
                    <a:pt x="433" y="154"/>
                  </a:lnTo>
                  <a:lnTo>
                    <a:pt x="412" y="159"/>
                  </a:lnTo>
                  <a:lnTo>
                    <a:pt x="407" y="158"/>
                  </a:lnTo>
                  <a:lnTo>
                    <a:pt x="400" y="159"/>
                  </a:lnTo>
                  <a:lnTo>
                    <a:pt x="391" y="162"/>
                  </a:lnTo>
                  <a:lnTo>
                    <a:pt x="381" y="165"/>
                  </a:lnTo>
                  <a:lnTo>
                    <a:pt x="373" y="168"/>
                  </a:lnTo>
                  <a:lnTo>
                    <a:pt x="366" y="171"/>
                  </a:lnTo>
                  <a:lnTo>
                    <a:pt x="362" y="173"/>
                  </a:lnTo>
                  <a:lnTo>
                    <a:pt x="360" y="174"/>
                  </a:lnTo>
                  <a:lnTo>
                    <a:pt x="354" y="180"/>
                  </a:lnTo>
                  <a:lnTo>
                    <a:pt x="347" y="182"/>
                  </a:lnTo>
                  <a:lnTo>
                    <a:pt x="342" y="185"/>
                  </a:lnTo>
                  <a:lnTo>
                    <a:pt x="340" y="185"/>
                  </a:lnTo>
                  <a:lnTo>
                    <a:pt x="333" y="185"/>
                  </a:lnTo>
                  <a:lnTo>
                    <a:pt x="329" y="189"/>
                  </a:lnTo>
                  <a:lnTo>
                    <a:pt x="324" y="194"/>
                  </a:lnTo>
                  <a:lnTo>
                    <a:pt x="323" y="196"/>
                  </a:lnTo>
                  <a:lnTo>
                    <a:pt x="314" y="201"/>
                  </a:lnTo>
                  <a:lnTo>
                    <a:pt x="303" y="203"/>
                  </a:lnTo>
                  <a:lnTo>
                    <a:pt x="293" y="204"/>
                  </a:lnTo>
                  <a:lnTo>
                    <a:pt x="284" y="203"/>
                  </a:lnTo>
                  <a:lnTo>
                    <a:pt x="275" y="202"/>
                  </a:lnTo>
                  <a:lnTo>
                    <a:pt x="268" y="201"/>
                  </a:lnTo>
                  <a:lnTo>
                    <a:pt x="263" y="200"/>
                  </a:lnTo>
                  <a:lnTo>
                    <a:pt x="262" y="200"/>
                  </a:lnTo>
                  <a:lnTo>
                    <a:pt x="255" y="195"/>
                  </a:lnTo>
                  <a:lnTo>
                    <a:pt x="249" y="197"/>
                  </a:lnTo>
                  <a:lnTo>
                    <a:pt x="246" y="202"/>
                  </a:lnTo>
                  <a:lnTo>
                    <a:pt x="245" y="204"/>
                  </a:lnTo>
                  <a:lnTo>
                    <a:pt x="234" y="218"/>
                  </a:lnTo>
                  <a:lnTo>
                    <a:pt x="229" y="220"/>
                  </a:lnTo>
                  <a:lnTo>
                    <a:pt x="225" y="218"/>
                  </a:lnTo>
                  <a:lnTo>
                    <a:pt x="224" y="216"/>
                  </a:lnTo>
                  <a:lnTo>
                    <a:pt x="225" y="213"/>
                  </a:lnTo>
                  <a:lnTo>
                    <a:pt x="226" y="211"/>
                  </a:lnTo>
                  <a:lnTo>
                    <a:pt x="229" y="209"/>
                  </a:lnTo>
                  <a:lnTo>
                    <a:pt x="231" y="208"/>
                  </a:lnTo>
                  <a:lnTo>
                    <a:pt x="231" y="206"/>
                  </a:lnTo>
                  <a:lnTo>
                    <a:pt x="232" y="203"/>
                  </a:lnTo>
                  <a:lnTo>
                    <a:pt x="231" y="200"/>
                  </a:lnTo>
                  <a:lnTo>
                    <a:pt x="230" y="198"/>
                  </a:lnTo>
                  <a:lnTo>
                    <a:pt x="216" y="204"/>
                  </a:lnTo>
                  <a:lnTo>
                    <a:pt x="203" y="211"/>
                  </a:lnTo>
                  <a:lnTo>
                    <a:pt x="194" y="205"/>
                  </a:lnTo>
                  <a:lnTo>
                    <a:pt x="192" y="206"/>
                  </a:lnTo>
                  <a:lnTo>
                    <a:pt x="185" y="210"/>
                  </a:lnTo>
                  <a:lnTo>
                    <a:pt x="176" y="213"/>
                  </a:lnTo>
                  <a:lnTo>
                    <a:pt x="166" y="214"/>
                  </a:lnTo>
                  <a:lnTo>
                    <a:pt x="165" y="214"/>
                  </a:lnTo>
                  <a:lnTo>
                    <a:pt x="162" y="212"/>
                  </a:lnTo>
                  <a:lnTo>
                    <a:pt x="156" y="211"/>
                  </a:lnTo>
                  <a:lnTo>
                    <a:pt x="149" y="209"/>
                  </a:lnTo>
                  <a:lnTo>
                    <a:pt x="142" y="206"/>
                  </a:lnTo>
                  <a:lnTo>
                    <a:pt x="133" y="205"/>
                  </a:lnTo>
                  <a:lnTo>
                    <a:pt x="125" y="204"/>
                  </a:lnTo>
                  <a:lnTo>
                    <a:pt x="117" y="204"/>
                  </a:lnTo>
                  <a:lnTo>
                    <a:pt x="115" y="206"/>
                  </a:lnTo>
                  <a:lnTo>
                    <a:pt x="110" y="212"/>
                  </a:lnTo>
                  <a:lnTo>
                    <a:pt x="103" y="218"/>
                  </a:lnTo>
                  <a:lnTo>
                    <a:pt x="95" y="220"/>
                  </a:lnTo>
                  <a:lnTo>
                    <a:pt x="93" y="219"/>
                  </a:lnTo>
                  <a:lnTo>
                    <a:pt x="86" y="216"/>
                  </a:lnTo>
                  <a:lnTo>
                    <a:pt x="77" y="212"/>
                  </a:lnTo>
                  <a:lnTo>
                    <a:pt x="66" y="211"/>
                  </a:lnTo>
                  <a:lnTo>
                    <a:pt x="65" y="210"/>
                  </a:lnTo>
                  <a:lnTo>
                    <a:pt x="61" y="208"/>
                  </a:lnTo>
                  <a:lnTo>
                    <a:pt x="55" y="205"/>
                  </a:lnTo>
                  <a:lnTo>
                    <a:pt x="48" y="201"/>
                  </a:lnTo>
                  <a:lnTo>
                    <a:pt x="40" y="196"/>
                  </a:lnTo>
                  <a:lnTo>
                    <a:pt x="33" y="190"/>
                  </a:lnTo>
                  <a:lnTo>
                    <a:pt x="27" y="186"/>
                  </a:lnTo>
                  <a:lnTo>
                    <a:pt x="24" y="180"/>
                  </a:lnTo>
                  <a:lnTo>
                    <a:pt x="24" y="177"/>
                  </a:lnTo>
                  <a:lnTo>
                    <a:pt x="22" y="167"/>
                  </a:lnTo>
                  <a:lnTo>
                    <a:pt x="18" y="158"/>
                  </a:lnTo>
                  <a:lnTo>
                    <a:pt x="14" y="152"/>
                  </a:lnTo>
                  <a:lnTo>
                    <a:pt x="2" y="137"/>
                  </a:lnTo>
                  <a:lnTo>
                    <a:pt x="1" y="133"/>
                  </a:lnTo>
                  <a:lnTo>
                    <a:pt x="1" y="121"/>
                  </a:lnTo>
                  <a:lnTo>
                    <a:pt x="0" y="111"/>
                  </a:lnTo>
                  <a:lnTo>
                    <a:pt x="2" y="105"/>
                  </a:lnTo>
                  <a:lnTo>
                    <a:pt x="3" y="103"/>
                  </a:lnTo>
                  <a:lnTo>
                    <a:pt x="8" y="96"/>
                  </a:lnTo>
                  <a:lnTo>
                    <a:pt x="15" y="90"/>
                  </a:lnTo>
                  <a:lnTo>
                    <a:pt x="26" y="87"/>
                  </a:lnTo>
                  <a:lnTo>
                    <a:pt x="30" y="88"/>
                  </a:lnTo>
                  <a:lnTo>
                    <a:pt x="37" y="89"/>
                  </a:lnTo>
                  <a:lnTo>
                    <a:pt x="47" y="90"/>
                  </a:lnTo>
                  <a:lnTo>
                    <a:pt x="58" y="89"/>
                  </a:lnTo>
                  <a:lnTo>
                    <a:pt x="61" y="87"/>
                  </a:lnTo>
                  <a:lnTo>
                    <a:pt x="66" y="83"/>
                  </a:lnTo>
                  <a:lnTo>
                    <a:pt x="75" y="79"/>
                  </a:lnTo>
                  <a:lnTo>
                    <a:pt x="84" y="78"/>
                  </a:lnTo>
                  <a:lnTo>
                    <a:pt x="100" y="78"/>
                  </a:lnTo>
                  <a:lnTo>
                    <a:pt x="96" y="78"/>
                  </a:lnTo>
                  <a:lnTo>
                    <a:pt x="88" y="75"/>
                  </a:lnTo>
                  <a:lnTo>
                    <a:pt x="80" y="73"/>
                  </a:lnTo>
                  <a:lnTo>
                    <a:pt x="77" y="70"/>
                  </a:lnTo>
                  <a:lnTo>
                    <a:pt x="77" y="69"/>
                  </a:lnTo>
                  <a:lnTo>
                    <a:pt x="76" y="66"/>
                  </a:lnTo>
                  <a:lnTo>
                    <a:pt x="76" y="62"/>
                  </a:lnTo>
                  <a:lnTo>
                    <a:pt x="76" y="56"/>
                  </a:lnTo>
                  <a:lnTo>
                    <a:pt x="78" y="50"/>
                  </a:lnTo>
                  <a:lnTo>
                    <a:pt x="81" y="43"/>
                  </a:lnTo>
                  <a:lnTo>
                    <a:pt x="87" y="37"/>
                  </a:lnTo>
                  <a:lnTo>
                    <a:pt x="95" y="32"/>
                  </a:lnTo>
                  <a:lnTo>
                    <a:pt x="99" y="32"/>
                  </a:lnTo>
                  <a:lnTo>
                    <a:pt x="108" y="32"/>
                  </a:lnTo>
                  <a:lnTo>
                    <a:pt x="117" y="32"/>
                  </a:lnTo>
                  <a:lnTo>
                    <a:pt x="123" y="33"/>
                  </a:lnTo>
                  <a:lnTo>
                    <a:pt x="124" y="33"/>
                  </a:lnTo>
                  <a:lnTo>
                    <a:pt x="129" y="31"/>
                  </a:lnTo>
                  <a:lnTo>
                    <a:pt x="134" y="29"/>
                  </a:lnTo>
                  <a:lnTo>
                    <a:pt x="141" y="26"/>
                  </a:lnTo>
                  <a:lnTo>
                    <a:pt x="149" y="23"/>
                  </a:lnTo>
                  <a:lnTo>
                    <a:pt x="157" y="18"/>
                  </a:lnTo>
                  <a:lnTo>
                    <a:pt x="164" y="13"/>
                  </a:lnTo>
                  <a:lnTo>
                    <a:pt x="171" y="9"/>
                  </a:lnTo>
                  <a:lnTo>
                    <a:pt x="171" y="8"/>
                  </a:lnTo>
                  <a:lnTo>
                    <a:pt x="173" y="6"/>
                  </a:lnTo>
                  <a:lnTo>
                    <a:pt x="176" y="3"/>
                  </a:lnTo>
                  <a:lnTo>
                    <a:pt x="180" y="1"/>
                  </a:lnTo>
                  <a:lnTo>
                    <a:pt x="186" y="0"/>
                  </a:lnTo>
                  <a:lnTo>
                    <a:pt x="195" y="0"/>
                  </a:lnTo>
                  <a:lnTo>
                    <a:pt x="207" y="2"/>
                  </a:lnTo>
                  <a:lnTo>
                    <a:pt x="222" y="8"/>
                  </a:lnTo>
                  <a:lnTo>
                    <a:pt x="224" y="10"/>
                  </a:lnTo>
                  <a:lnTo>
                    <a:pt x="230" y="15"/>
                  </a:lnTo>
                  <a:lnTo>
                    <a:pt x="239" y="21"/>
                  </a:lnTo>
                  <a:lnTo>
                    <a:pt x="253" y="29"/>
                  </a:lnTo>
                  <a:lnTo>
                    <a:pt x="255" y="29"/>
                  </a:lnTo>
                  <a:lnTo>
                    <a:pt x="262" y="28"/>
                  </a:lnTo>
                  <a:lnTo>
                    <a:pt x="270" y="27"/>
                  </a:lnTo>
                  <a:lnTo>
                    <a:pt x="276" y="25"/>
                  </a:lnTo>
                  <a:lnTo>
                    <a:pt x="277" y="25"/>
                  </a:lnTo>
                  <a:lnTo>
                    <a:pt x="280" y="24"/>
                  </a:lnTo>
                  <a:lnTo>
                    <a:pt x="286" y="24"/>
                  </a:lnTo>
                  <a:lnTo>
                    <a:pt x="292" y="24"/>
                  </a:lnTo>
                  <a:lnTo>
                    <a:pt x="299" y="24"/>
                  </a:lnTo>
                  <a:lnTo>
                    <a:pt x="306" y="25"/>
                  </a:lnTo>
                  <a:lnTo>
                    <a:pt x="311" y="27"/>
                  </a:lnTo>
                  <a:lnTo>
                    <a:pt x="315" y="29"/>
                  </a:lnTo>
                  <a:lnTo>
                    <a:pt x="315" y="31"/>
                  </a:lnTo>
                  <a:lnTo>
                    <a:pt x="317" y="32"/>
                  </a:lnTo>
                  <a:lnTo>
                    <a:pt x="319" y="35"/>
                  </a:lnTo>
                  <a:lnTo>
                    <a:pt x="324" y="39"/>
                  </a:lnTo>
                  <a:lnTo>
                    <a:pt x="330" y="42"/>
                  </a:lnTo>
                  <a:lnTo>
                    <a:pt x="337" y="47"/>
                  </a:lnTo>
                  <a:lnTo>
                    <a:pt x="346" y="50"/>
                  </a:lnTo>
                  <a:lnTo>
                    <a:pt x="356" y="52"/>
                  </a:lnTo>
                  <a:lnTo>
                    <a:pt x="358" y="52"/>
                  </a:lnTo>
                  <a:lnTo>
                    <a:pt x="364" y="55"/>
                  </a:lnTo>
                  <a:lnTo>
                    <a:pt x="370" y="57"/>
                  </a:lnTo>
                  <a:lnTo>
                    <a:pt x="376" y="6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065" name="Freeform 269"/>
            <p:cNvSpPr>
              <a:spLocks/>
            </p:cNvSpPr>
            <p:nvPr/>
          </p:nvSpPr>
          <p:spPr bwMode="auto">
            <a:xfrm>
              <a:off x="3213" y="2214"/>
              <a:ext cx="197" cy="110"/>
            </a:xfrm>
            <a:custGeom>
              <a:avLst/>
              <a:gdLst>
                <a:gd name="T0" fmla="*/ 0 w 445"/>
                <a:gd name="T1" fmla="*/ 1 h 220"/>
                <a:gd name="T2" fmla="*/ 0 w 445"/>
                <a:gd name="T3" fmla="*/ 1 h 220"/>
                <a:gd name="T4" fmla="*/ 0 w 445"/>
                <a:gd name="T5" fmla="*/ 1 h 220"/>
                <a:gd name="T6" fmla="*/ 0 w 445"/>
                <a:gd name="T7" fmla="*/ 1 h 220"/>
                <a:gd name="T8" fmla="*/ 0 w 445"/>
                <a:gd name="T9" fmla="*/ 1 h 220"/>
                <a:gd name="T10" fmla="*/ 0 w 445"/>
                <a:gd name="T11" fmla="*/ 1 h 220"/>
                <a:gd name="T12" fmla="*/ 0 w 445"/>
                <a:gd name="T13" fmla="*/ 1 h 220"/>
                <a:gd name="T14" fmla="*/ 0 w 445"/>
                <a:gd name="T15" fmla="*/ 1 h 220"/>
                <a:gd name="T16" fmla="*/ 0 w 445"/>
                <a:gd name="T17" fmla="*/ 1 h 220"/>
                <a:gd name="T18" fmla="*/ 0 w 445"/>
                <a:gd name="T19" fmla="*/ 1 h 220"/>
                <a:gd name="T20" fmla="*/ 0 w 445"/>
                <a:gd name="T21" fmla="*/ 1 h 220"/>
                <a:gd name="T22" fmla="*/ 0 w 445"/>
                <a:gd name="T23" fmla="*/ 1 h 220"/>
                <a:gd name="T24" fmla="*/ 0 w 445"/>
                <a:gd name="T25" fmla="*/ 1 h 220"/>
                <a:gd name="T26" fmla="*/ 0 w 445"/>
                <a:gd name="T27" fmla="*/ 1 h 220"/>
                <a:gd name="T28" fmla="*/ 0 w 445"/>
                <a:gd name="T29" fmla="*/ 1 h 220"/>
                <a:gd name="T30" fmla="*/ 0 w 445"/>
                <a:gd name="T31" fmla="*/ 1 h 220"/>
                <a:gd name="T32" fmla="*/ 0 w 445"/>
                <a:gd name="T33" fmla="*/ 1 h 220"/>
                <a:gd name="T34" fmla="*/ 0 w 445"/>
                <a:gd name="T35" fmla="*/ 1 h 220"/>
                <a:gd name="T36" fmla="*/ 0 w 445"/>
                <a:gd name="T37" fmla="*/ 1 h 220"/>
                <a:gd name="T38" fmla="*/ 0 w 445"/>
                <a:gd name="T39" fmla="*/ 1 h 220"/>
                <a:gd name="T40" fmla="*/ 0 w 445"/>
                <a:gd name="T41" fmla="*/ 1 h 220"/>
                <a:gd name="T42" fmla="*/ 0 w 445"/>
                <a:gd name="T43" fmla="*/ 1 h 220"/>
                <a:gd name="T44" fmla="*/ 0 w 445"/>
                <a:gd name="T45" fmla="*/ 1 h 220"/>
                <a:gd name="T46" fmla="*/ 0 w 445"/>
                <a:gd name="T47" fmla="*/ 1 h 220"/>
                <a:gd name="T48" fmla="*/ 0 w 445"/>
                <a:gd name="T49" fmla="*/ 1 h 220"/>
                <a:gd name="T50" fmla="*/ 0 w 445"/>
                <a:gd name="T51" fmla="*/ 1 h 220"/>
                <a:gd name="T52" fmla="*/ 0 w 445"/>
                <a:gd name="T53" fmla="*/ 1 h 220"/>
                <a:gd name="T54" fmla="*/ 0 w 445"/>
                <a:gd name="T55" fmla="*/ 1 h 220"/>
                <a:gd name="T56" fmla="*/ 0 w 445"/>
                <a:gd name="T57" fmla="*/ 1 h 220"/>
                <a:gd name="T58" fmla="*/ 0 w 445"/>
                <a:gd name="T59" fmla="*/ 1 h 220"/>
                <a:gd name="T60" fmla="*/ 0 w 445"/>
                <a:gd name="T61" fmla="*/ 1 h 220"/>
                <a:gd name="T62" fmla="*/ 0 w 445"/>
                <a:gd name="T63" fmla="*/ 1 h 220"/>
                <a:gd name="T64" fmla="*/ 0 w 445"/>
                <a:gd name="T65" fmla="*/ 1 h 220"/>
                <a:gd name="T66" fmla="*/ 0 w 445"/>
                <a:gd name="T67" fmla="*/ 1 h 220"/>
                <a:gd name="T68" fmla="*/ 0 w 445"/>
                <a:gd name="T69" fmla="*/ 1 h 220"/>
                <a:gd name="T70" fmla="*/ 0 w 445"/>
                <a:gd name="T71" fmla="*/ 1 h 220"/>
                <a:gd name="T72" fmla="*/ 0 w 445"/>
                <a:gd name="T73" fmla="*/ 1 h 220"/>
                <a:gd name="T74" fmla="*/ 0 w 445"/>
                <a:gd name="T75" fmla="*/ 1 h 220"/>
                <a:gd name="T76" fmla="*/ 0 w 445"/>
                <a:gd name="T77" fmla="*/ 1 h 220"/>
                <a:gd name="T78" fmla="*/ 0 w 445"/>
                <a:gd name="T79" fmla="*/ 1 h 220"/>
                <a:gd name="T80" fmla="*/ 0 w 445"/>
                <a:gd name="T81" fmla="*/ 1 h 220"/>
                <a:gd name="T82" fmla="*/ 0 w 445"/>
                <a:gd name="T83" fmla="*/ 0 h 220"/>
                <a:gd name="T84" fmla="*/ 0 w 445"/>
                <a:gd name="T85" fmla="*/ 1 h 220"/>
                <a:gd name="T86" fmla="*/ 0 w 445"/>
                <a:gd name="T87" fmla="*/ 1 h 220"/>
                <a:gd name="T88" fmla="*/ 0 w 445"/>
                <a:gd name="T89" fmla="*/ 1 h 220"/>
                <a:gd name="T90" fmla="*/ 0 w 445"/>
                <a:gd name="T91" fmla="*/ 1 h 220"/>
                <a:gd name="T92" fmla="*/ 0 w 445"/>
                <a:gd name="T93" fmla="*/ 1 h 220"/>
                <a:gd name="T94" fmla="*/ 0 w 445"/>
                <a:gd name="T95" fmla="*/ 1 h 220"/>
                <a:gd name="T96" fmla="*/ 0 w 445"/>
                <a:gd name="T97" fmla="*/ 1 h 220"/>
                <a:gd name="T98" fmla="*/ 0 w 445"/>
                <a:gd name="T99" fmla="*/ 1 h 22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45"/>
                <a:gd name="T151" fmla="*/ 0 h 220"/>
                <a:gd name="T152" fmla="*/ 445 w 445"/>
                <a:gd name="T153" fmla="*/ 220 h 22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45" h="220">
                  <a:moveTo>
                    <a:pt x="376" y="60"/>
                  </a:moveTo>
                  <a:lnTo>
                    <a:pt x="376" y="60"/>
                  </a:lnTo>
                  <a:lnTo>
                    <a:pt x="384" y="66"/>
                  </a:lnTo>
                  <a:lnTo>
                    <a:pt x="394" y="73"/>
                  </a:lnTo>
                  <a:lnTo>
                    <a:pt x="403" y="78"/>
                  </a:lnTo>
                  <a:lnTo>
                    <a:pt x="407" y="80"/>
                  </a:lnTo>
                  <a:lnTo>
                    <a:pt x="411" y="85"/>
                  </a:lnTo>
                  <a:lnTo>
                    <a:pt x="417" y="93"/>
                  </a:lnTo>
                  <a:lnTo>
                    <a:pt x="423" y="104"/>
                  </a:lnTo>
                  <a:lnTo>
                    <a:pt x="430" y="116"/>
                  </a:lnTo>
                  <a:lnTo>
                    <a:pt x="434" y="128"/>
                  </a:lnTo>
                  <a:lnTo>
                    <a:pt x="439" y="139"/>
                  </a:lnTo>
                  <a:lnTo>
                    <a:pt x="442" y="149"/>
                  </a:lnTo>
                  <a:lnTo>
                    <a:pt x="445" y="155"/>
                  </a:lnTo>
                  <a:lnTo>
                    <a:pt x="445" y="160"/>
                  </a:lnTo>
                  <a:lnTo>
                    <a:pt x="442" y="163"/>
                  </a:lnTo>
                  <a:lnTo>
                    <a:pt x="439" y="162"/>
                  </a:lnTo>
                  <a:lnTo>
                    <a:pt x="438" y="162"/>
                  </a:lnTo>
                  <a:lnTo>
                    <a:pt x="433" y="154"/>
                  </a:lnTo>
                  <a:lnTo>
                    <a:pt x="412" y="159"/>
                  </a:lnTo>
                  <a:lnTo>
                    <a:pt x="407" y="158"/>
                  </a:lnTo>
                  <a:lnTo>
                    <a:pt x="400" y="159"/>
                  </a:lnTo>
                  <a:lnTo>
                    <a:pt x="391" y="162"/>
                  </a:lnTo>
                  <a:lnTo>
                    <a:pt x="381" y="165"/>
                  </a:lnTo>
                  <a:lnTo>
                    <a:pt x="373" y="168"/>
                  </a:lnTo>
                  <a:lnTo>
                    <a:pt x="366" y="171"/>
                  </a:lnTo>
                  <a:lnTo>
                    <a:pt x="362" y="173"/>
                  </a:lnTo>
                  <a:lnTo>
                    <a:pt x="360" y="174"/>
                  </a:lnTo>
                  <a:lnTo>
                    <a:pt x="354" y="180"/>
                  </a:lnTo>
                  <a:lnTo>
                    <a:pt x="347" y="182"/>
                  </a:lnTo>
                  <a:lnTo>
                    <a:pt x="342" y="185"/>
                  </a:lnTo>
                  <a:lnTo>
                    <a:pt x="340" y="185"/>
                  </a:lnTo>
                  <a:lnTo>
                    <a:pt x="333" y="185"/>
                  </a:lnTo>
                  <a:lnTo>
                    <a:pt x="329" y="189"/>
                  </a:lnTo>
                  <a:lnTo>
                    <a:pt x="324" y="194"/>
                  </a:lnTo>
                  <a:lnTo>
                    <a:pt x="323" y="196"/>
                  </a:lnTo>
                  <a:lnTo>
                    <a:pt x="314" y="201"/>
                  </a:lnTo>
                  <a:lnTo>
                    <a:pt x="303" y="203"/>
                  </a:lnTo>
                  <a:lnTo>
                    <a:pt x="293" y="204"/>
                  </a:lnTo>
                  <a:lnTo>
                    <a:pt x="284" y="203"/>
                  </a:lnTo>
                  <a:lnTo>
                    <a:pt x="275" y="202"/>
                  </a:lnTo>
                  <a:lnTo>
                    <a:pt x="268" y="201"/>
                  </a:lnTo>
                  <a:lnTo>
                    <a:pt x="263" y="200"/>
                  </a:lnTo>
                  <a:lnTo>
                    <a:pt x="262" y="200"/>
                  </a:lnTo>
                  <a:lnTo>
                    <a:pt x="255" y="195"/>
                  </a:lnTo>
                  <a:lnTo>
                    <a:pt x="249" y="197"/>
                  </a:lnTo>
                  <a:lnTo>
                    <a:pt x="246" y="202"/>
                  </a:lnTo>
                  <a:lnTo>
                    <a:pt x="245" y="204"/>
                  </a:lnTo>
                  <a:lnTo>
                    <a:pt x="234" y="218"/>
                  </a:lnTo>
                  <a:lnTo>
                    <a:pt x="229" y="220"/>
                  </a:lnTo>
                  <a:lnTo>
                    <a:pt x="225" y="218"/>
                  </a:lnTo>
                  <a:lnTo>
                    <a:pt x="224" y="216"/>
                  </a:lnTo>
                  <a:lnTo>
                    <a:pt x="225" y="213"/>
                  </a:lnTo>
                  <a:lnTo>
                    <a:pt x="226" y="211"/>
                  </a:lnTo>
                  <a:lnTo>
                    <a:pt x="229" y="209"/>
                  </a:lnTo>
                  <a:lnTo>
                    <a:pt x="231" y="208"/>
                  </a:lnTo>
                  <a:lnTo>
                    <a:pt x="231" y="206"/>
                  </a:lnTo>
                  <a:lnTo>
                    <a:pt x="232" y="203"/>
                  </a:lnTo>
                  <a:lnTo>
                    <a:pt x="231" y="200"/>
                  </a:lnTo>
                  <a:lnTo>
                    <a:pt x="230" y="198"/>
                  </a:lnTo>
                  <a:lnTo>
                    <a:pt x="216" y="204"/>
                  </a:lnTo>
                  <a:lnTo>
                    <a:pt x="203" y="211"/>
                  </a:lnTo>
                  <a:lnTo>
                    <a:pt x="194" y="205"/>
                  </a:lnTo>
                  <a:lnTo>
                    <a:pt x="192" y="206"/>
                  </a:lnTo>
                  <a:lnTo>
                    <a:pt x="185" y="210"/>
                  </a:lnTo>
                  <a:lnTo>
                    <a:pt x="176" y="213"/>
                  </a:lnTo>
                  <a:lnTo>
                    <a:pt x="166" y="214"/>
                  </a:lnTo>
                  <a:lnTo>
                    <a:pt x="165" y="214"/>
                  </a:lnTo>
                  <a:lnTo>
                    <a:pt x="162" y="212"/>
                  </a:lnTo>
                  <a:lnTo>
                    <a:pt x="156" y="211"/>
                  </a:lnTo>
                  <a:lnTo>
                    <a:pt x="149" y="209"/>
                  </a:lnTo>
                  <a:lnTo>
                    <a:pt x="142" y="206"/>
                  </a:lnTo>
                  <a:lnTo>
                    <a:pt x="133" y="205"/>
                  </a:lnTo>
                  <a:lnTo>
                    <a:pt x="125" y="204"/>
                  </a:lnTo>
                  <a:lnTo>
                    <a:pt x="117" y="204"/>
                  </a:lnTo>
                  <a:lnTo>
                    <a:pt x="115" y="206"/>
                  </a:lnTo>
                  <a:lnTo>
                    <a:pt x="110" y="212"/>
                  </a:lnTo>
                  <a:lnTo>
                    <a:pt x="103" y="218"/>
                  </a:lnTo>
                  <a:lnTo>
                    <a:pt x="95" y="220"/>
                  </a:lnTo>
                  <a:lnTo>
                    <a:pt x="93" y="219"/>
                  </a:lnTo>
                  <a:lnTo>
                    <a:pt x="86" y="216"/>
                  </a:lnTo>
                  <a:lnTo>
                    <a:pt x="77" y="212"/>
                  </a:lnTo>
                  <a:lnTo>
                    <a:pt x="66" y="211"/>
                  </a:lnTo>
                  <a:lnTo>
                    <a:pt x="65" y="210"/>
                  </a:lnTo>
                  <a:lnTo>
                    <a:pt x="61" y="208"/>
                  </a:lnTo>
                  <a:lnTo>
                    <a:pt x="55" y="205"/>
                  </a:lnTo>
                  <a:lnTo>
                    <a:pt x="48" y="201"/>
                  </a:lnTo>
                  <a:lnTo>
                    <a:pt x="40" y="196"/>
                  </a:lnTo>
                  <a:lnTo>
                    <a:pt x="33" y="190"/>
                  </a:lnTo>
                  <a:lnTo>
                    <a:pt x="27" y="186"/>
                  </a:lnTo>
                  <a:lnTo>
                    <a:pt x="24" y="180"/>
                  </a:lnTo>
                  <a:lnTo>
                    <a:pt x="24" y="177"/>
                  </a:lnTo>
                  <a:lnTo>
                    <a:pt x="22" y="167"/>
                  </a:lnTo>
                  <a:lnTo>
                    <a:pt x="18" y="158"/>
                  </a:lnTo>
                  <a:lnTo>
                    <a:pt x="14" y="152"/>
                  </a:lnTo>
                  <a:lnTo>
                    <a:pt x="2" y="137"/>
                  </a:lnTo>
                  <a:lnTo>
                    <a:pt x="1" y="133"/>
                  </a:lnTo>
                  <a:lnTo>
                    <a:pt x="1" y="121"/>
                  </a:lnTo>
                  <a:lnTo>
                    <a:pt x="0" y="111"/>
                  </a:lnTo>
                  <a:lnTo>
                    <a:pt x="2" y="105"/>
                  </a:lnTo>
                  <a:lnTo>
                    <a:pt x="3" y="103"/>
                  </a:lnTo>
                  <a:lnTo>
                    <a:pt x="8" y="96"/>
                  </a:lnTo>
                  <a:lnTo>
                    <a:pt x="15" y="90"/>
                  </a:lnTo>
                  <a:lnTo>
                    <a:pt x="26" y="87"/>
                  </a:lnTo>
                  <a:lnTo>
                    <a:pt x="30" y="88"/>
                  </a:lnTo>
                  <a:lnTo>
                    <a:pt x="37" y="89"/>
                  </a:lnTo>
                  <a:lnTo>
                    <a:pt x="47" y="90"/>
                  </a:lnTo>
                  <a:lnTo>
                    <a:pt x="58" y="89"/>
                  </a:lnTo>
                  <a:lnTo>
                    <a:pt x="61" y="87"/>
                  </a:lnTo>
                  <a:lnTo>
                    <a:pt x="66" y="83"/>
                  </a:lnTo>
                  <a:lnTo>
                    <a:pt x="75" y="79"/>
                  </a:lnTo>
                  <a:lnTo>
                    <a:pt x="84" y="78"/>
                  </a:lnTo>
                  <a:lnTo>
                    <a:pt x="100" y="78"/>
                  </a:lnTo>
                  <a:lnTo>
                    <a:pt x="96" y="78"/>
                  </a:lnTo>
                  <a:lnTo>
                    <a:pt x="88" y="75"/>
                  </a:lnTo>
                  <a:lnTo>
                    <a:pt x="80" y="73"/>
                  </a:lnTo>
                  <a:lnTo>
                    <a:pt x="77" y="70"/>
                  </a:lnTo>
                  <a:lnTo>
                    <a:pt x="77" y="69"/>
                  </a:lnTo>
                  <a:lnTo>
                    <a:pt x="76" y="66"/>
                  </a:lnTo>
                  <a:lnTo>
                    <a:pt x="76" y="62"/>
                  </a:lnTo>
                  <a:lnTo>
                    <a:pt x="76" y="56"/>
                  </a:lnTo>
                  <a:lnTo>
                    <a:pt x="78" y="50"/>
                  </a:lnTo>
                  <a:lnTo>
                    <a:pt x="81" y="43"/>
                  </a:lnTo>
                  <a:lnTo>
                    <a:pt x="87" y="37"/>
                  </a:lnTo>
                  <a:lnTo>
                    <a:pt x="95" y="32"/>
                  </a:lnTo>
                  <a:lnTo>
                    <a:pt x="99" y="32"/>
                  </a:lnTo>
                  <a:lnTo>
                    <a:pt x="108" y="32"/>
                  </a:lnTo>
                  <a:lnTo>
                    <a:pt x="117" y="32"/>
                  </a:lnTo>
                  <a:lnTo>
                    <a:pt x="123" y="33"/>
                  </a:lnTo>
                  <a:lnTo>
                    <a:pt x="124" y="33"/>
                  </a:lnTo>
                  <a:lnTo>
                    <a:pt x="129" y="31"/>
                  </a:lnTo>
                  <a:lnTo>
                    <a:pt x="134" y="29"/>
                  </a:lnTo>
                  <a:lnTo>
                    <a:pt x="141" y="26"/>
                  </a:lnTo>
                  <a:lnTo>
                    <a:pt x="149" y="23"/>
                  </a:lnTo>
                  <a:lnTo>
                    <a:pt x="157" y="18"/>
                  </a:lnTo>
                  <a:lnTo>
                    <a:pt x="164" y="13"/>
                  </a:lnTo>
                  <a:lnTo>
                    <a:pt x="171" y="9"/>
                  </a:lnTo>
                  <a:lnTo>
                    <a:pt x="171" y="8"/>
                  </a:lnTo>
                  <a:lnTo>
                    <a:pt x="173" y="6"/>
                  </a:lnTo>
                  <a:lnTo>
                    <a:pt x="176" y="3"/>
                  </a:lnTo>
                  <a:lnTo>
                    <a:pt x="180" y="1"/>
                  </a:lnTo>
                  <a:lnTo>
                    <a:pt x="186" y="0"/>
                  </a:lnTo>
                  <a:lnTo>
                    <a:pt x="195" y="0"/>
                  </a:lnTo>
                  <a:lnTo>
                    <a:pt x="207" y="2"/>
                  </a:lnTo>
                  <a:lnTo>
                    <a:pt x="222" y="8"/>
                  </a:lnTo>
                  <a:lnTo>
                    <a:pt x="224" y="10"/>
                  </a:lnTo>
                  <a:lnTo>
                    <a:pt x="230" y="15"/>
                  </a:lnTo>
                  <a:lnTo>
                    <a:pt x="239" y="21"/>
                  </a:lnTo>
                  <a:lnTo>
                    <a:pt x="253" y="29"/>
                  </a:lnTo>
                  <a:lnTo>
                    <a:pt x="255" y="29"/>
                  </a:lnTo>
                  <a:lnTo>
                    <a:pt x="262" y="28"/>
                  </a:lnTo>
                  <a:lnTo>
                    <a:pt x="270" y="27"/>
                  </a:lnTo>
                  <a:lnTo>
                    <a:pt x="276" y="25"/>
                  </a:lnTo>
                  <a:lnTo>
                    <a:pt x="277" y="25"/>
                  </a:lnTo>
                  <a:lnTo>
                    <a:pt x="280" y="24"/>
                  </a:lnTo>
                  <a:lnTo>
                    <a:pt x="286" y="24"/>
                  </a:lnTo>
                  <a:lnTo>
                    <a:pt x="292" y="24"/>
                  </a:lnTo>
                  <a:lnTo>
                    <a:pt x="299" y="24"/>
                  </a:lnTo>
                  <a:lnTo>
                    <a:pt x="306" y="25"/>
                  </a:lnTo>
                  <a:lnTo>
                    <a:pt x="311" y="27"/>
                  </a:lnTo>
                  <a:lnTo>
                    <a:pt x="315" y="29"/>
                  </a:lnTo>
                  <a:lnTo>
                    <a:pt x="315" y="31"/>
                  </a:lnTo>
                  <a:lnTo>
                    <a:pt x="317" y="32"/>
                  </a:lnTo>
                  <a:lnTo>
                    <a:pt x="319" y="35"/>
                  </a:lnTo>
                  <a:lnTo>
                    <a:pt x="324" y="39"/>
                  </a:lnTo>
                  <a:lnTo>
                    <a:pt x="330" y="42"/>
                  </a:lnTo>
                  <a:lnTo>
                    <a:pt x="337" y="47"/>
                  </a:lnTo>
                  <a:lnTo>
                    <a:pt x="346" y="50"/>
                  </a:lnTo>
                  <a:lnTo>
                    <a:pt x="356" y="52"/>
                  </a:lnTo>
                  <a:lnTo>
                    <a:pt x="358" y="52"/>
                  </a:lnTo>
                  <a:lnTo>
                    <a:pt x="364" y="55"/>
                  </a:lnTo>
                  <a:lnTo>
                    <a:pt x="370" y="57"/>
                  </a:lnTo>
                  <a:lnTo>
                    <a:pt x="376" y="60"/>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066" name="Freeform 270"/>
            <p:cNvSpPr>
              <a:spLocks/>
            </p:cNvSpPr>
            <p:nvPr/>
          </p:nvSpPr>
          <p:spPr bwMode="auto">
            <a:xfrm>
              <a:off x="3149" y="2143"/>
              <a:ext cx="97" cy="90"/>
            </a:xfrm>
            <a:custGeom>
              <a:avLst/>
              <a:gdLst>
                <a:gd name="T0" fmla="*/ 0 w 218"/>
                <a:gd name="T1" fmla="*/ 1 h 179"/>
                <a:gd name="T2" fmla="*/ 0 w 218"/>
                <a:gd name="T3" fmla="*/ 1 h 179"/>
                <a:gd name="T4" fmla="*/ 0 w 218"/>
                <a:gd name="T5" fmla="*/ 1 h 179"/>
                <a:gd name="T6" fmla="*/ 0 w 218"/>
                <a:gd name="T7" fmla="*/ 1 h 179"/>
                <a:gd name="T8" fmla="*/ 0 w 218"/>
                <a:gd name="T9" fmla="*/ 1 h 179"/>
                <a:gd name="T10" fmla="*/ 0 w 218"/>
                <a:gd name="T11" fmla="*/ 1 h 179"/>
                <a:gd name="T12" fmla="*/ 0 w 218"/>
                <a:gd name="T13" fmla="*/ 1 h 179"/>
                <a:gd name="T14" fmla="*/ 0 w 218"/>
                <a:gd name="T15" fmla="*/ 1 h 179"/>
                <a:gd name="T16" fmla="*/ 0 w 218"/>
                <a:gd name="T17" fmla="*/ 1 h 179"/>
                <a:gd name="T18" fmla="*/ 0 w 218"/>
                <a:gd name="T19" fmla="*/ 1 h 179"/>
                <a:gd name="T20" fmla="*/ 0 w 218"/>
                <a:gd name="T21" fmla="*/ 1 h 179"/>
                <a:gd name="T22" fmla="*/ 0 w 218"/>
                <a:gd name="T23" fmla="*/ 0 h 179"/>
                <a:gd name="T24" fmla="*/ 0 w 218"/>
                <a:gd name="T25" fmla="*/ 0 h 179"/>
                <a:gd name="T26" fmla="*/ 0 w 218"/>
                <a:gd name="T27" fmla="*/ 1 h 179"/>
                <a:gd name="T28" fmla="*/ 0 w 218"/>
                <a:gd name="T29" fmla="*/ 1 h 179"/>
                <a:gd name="T30" fmla="*/ 0 w 218"/>
                <a:gd name="T31" fmla="*/ 1 h 179"/>
                <a:gd name="T32" fmla="*/ 0 w 218"/>
                <a:gd name="T33" fmla="*/ 1 h 179"/>
                <a:gd name="T34" fmla="*/ 0 w 218"/>
                <a:gd name="T35" fmla="*/ 1 h 179"/>
                <a:gd name="T36" fmla="*/ 0 w 218"/>
                <a:gd name="T37" fmla="*/ 1 h 179"/>
                <a:gd name="T38" fmla="*/ 0 w 218"/>
                <a:gd name="T39" fmla="*/ 1 h 179"/>
                <a:gd name="T40" fmla="*/ 0 w 218"/>
                <a:gd name="T41" fmla="*/ 1 h 179"/>
                <a:gd name="T42" fmla="*/ 0 w 218"/>
                <a:gd name="T43" fmla="*/ 1 h 179"/>
                <a:gd name="T44" fmla="*/ 0 w 218"/>
                <a:gd name="T45" fmla="*/ 1 h 179"/>
                <a:gd name="T46" fmla="*/ 0 w 218"/>
                <a:gd name="T47" fmla="*/ 1 h 179"/>
                <a:gd name="T48" fmla="*/ 0 w 218"/>
                <a:gd name="T49" fmla="*/ 1 h 179"/>
                <a:gd name="T50" fmla="*/ 0 w 218"/>
                <a:gd name="T51" fmla="*/ 1 h 179"/>
                <a:gd name="T52" fmla="*/ 0 w 218"/>
                <a:gd name="T53" fmla="*/ 1 h 179"/>
                <a:gd name="T54" fmla="*/ 0 w 218"/>
                <a:gd name="T55" fmla="*/ 1 h 179"/>
                <a:gd name="T56" fmla="*/ 0 w 218"/>
                <a:gd name="T57" fmla="*/ 1 h 179"/>
                <a:gd name="T58" fmla="*/ 0 w 218"/>
                <a:gd name="T59" fmla="*/ 1 h 179"/>
                <a:gd name="T60" fmla="*/ 0 w 218"/>
                <a:gd name="T61" fmla="*/ 1 h 179"/>
                <a:gd name="T62" fmla="*/ 0 w 218"/>
                <a:gd name="T63" fmla="*/ 1 h 179"/>
                <a:gd name="T64" fmla="*/ 0 w 218"/>
                <a:gd name="T65" fmla="*/ 1 h 179"/>
                <a:gd name="T66" fmla="*/ 0 w 218"/>
                <a:gd name="T67" fmla="*/ 1 h 179"/>
                <a:gd name="T68" fmla="*/ 0 w 218"/>
                <a:gd name="T69" fmla="*/ 1 h 179"/>
                <a:gd name="T70" fmla="*/ 0 w 218"/>
                <a:gd name="T71" fmla="*/ 1 h 179"/>
                <a:gd name="T72" fmla="*/ 0 w 218"/>
                <a:gd name="T73" fmla="*/ 1 h 179"/>
                <a:gd name="T74" fmla="*/ 0 w 218"/>
                <a:gd name="T75" fmla="*/ 1 h 17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18"/>
                <a:gd name="T115" fmla="*/ 0 h 179"/>
                <a:gd name="T116" fmla="*/ 218 w 218"/>
                <a:gd name="T117" fmla="*/ 179 h 17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18" h="179">
                  <a:moveTo>
                    <a:pt x="70" y="179"/>
                  </a:moveTo>
                  <a:lnTo>
                    <a:pt x="56" y="151"/>
                  </a:lnTo>
                  <a:lnTo>
                    <a:pt x="48" y="134"/>
                  </a:lnTo>
                  <a:lnTo>
                    <a:pt x="60" y="121"/>
                  </a:lnTo>
                  <a:lnTo>
                    <a:pt x="62" y="120"/>
                  </a:lnTo>
                  <a:lnTo>
                    <a:pt x="64" y="115"/>
                  </a:lnTo>
                  <a:lnTo>
                    <a:pt x="66" y="109"/>
                  </a:lnTo>
                  <a:lnTo>
                    <a:pt x="60" y="101"/>
                  </a:lnTo>
                  <a:lnTo>
                    <a:pt x="59" y="100"/>
                  </a:lnTo>
                  <a:lnTo>
                    <a:pt x="56" y="99"/>
                  </a:lnTo>
                  <a:lnTo>
                    <a:pt x="54" y="96"/>
                  </a:lnTo>
                  <a:lnTo>
                    <a:pt x="51" y="91"/>
                  </a:lnTo>
                  <a:lnTo>
                    <a:pt x="47" y="85"/>
                  </a:lnTo>
                  <a:lnTo>
                    <a:pt x="45" y="78"/>
                  </a:lnTo>
                  <a:lnTo>
                    <a:pt x="44" y="71"/>
                  </a:lnTo>
                  <a:lnTo>
                    <a:pt x="44" y="63"/>
                  </a:lnTo>
                  <a:lnTo>
                    <a:pt x="35" y="51"/>
                  </a:lnTo>
                  <a:lnTo>
                    <a:pt x="38" y="42"/>
                  </a:lnTo>
                  <a:lnTo>
                    <a:pt x="26" y="45"/>
                  </a:lnTo>
                  <a:lnTo>
                    <a:pt x="8" y="28"/>
                  </a:lnTo>
                  <a:lnTo>
                    <a:pt x="8" y="24"/>
                  </a:lnTo>
                  <a:lnTo>
                    <a:pt x="9" y="16"/>
                  </a:lnTo>
                  <a:lnTo>
                    <a:pt x="7" y="7"/>
                  </a:lnTo>
                  <a:lnTo>
                    <a:pt x="0" y="0"/>
                  </a:lnTo>
                  <a:lnTo>
                    <a:pt x="1" y="0"/>
                  </a:lnTo>
                  <a:lnTo>
                    <a:pt x="3" y="0"/>
                  </a:lnTo>
                  <a:lnTo>
                    <a:pt x="10" y="1"/>
                  </a:lnTo>
                  <a:lnTo>
                    <a:pt x="21" y="1"/>
                  </a:lnTo>
                  <a:lnTo>
                    <a:pt x="35" y="7"/>
                  </a:lnTo>
                  <a:lnTo>
                    <a:pt x="36" y="8"/>
                  </a:lnTo>
                  <a:lnTo>
                    <a:pt x="39" y="13"/>
                  </a:lnTo>
                  <a:lnTo>
                    <a:pt x="44" y="17"/>
                  </a:lnTo>
                  <a:lnTo>
                    <a:pt x="51" y="24"/>
                  </a:lnTo>
                  <a:lnTo>
                    <a:pt x="59" y="30"/>
                  </a:lnTo>
                  <a:lnTo>
                    <a:pt x="69" y="35"/>
                  </a:lnTo>
                  <a:lnTo>
                    <a:pt x="78" y="38"/>
                  </a:lnTo>
                  <a:lnTo>
                    <a:pt x="90" y="39"/>
                  </a:lnTo>
                  <a:lnTo>
                    <a:pt x="92" y="38"/>
                  </a:lnTo>
                  <a:lnTo>
                    <a:pt x="98" y="35"/>
                  </a:lnTo>
                  <a:lnTo>
                    <a:pt x="106" y="31"/>
                  </a:lnTo>
                  <a:lnTo>
                    <a:pt x="116" y="28"/>
                  </a:lnTo>
                  <a:lnTo>
                    <a:pt x="129" y="26"/>
                  </a:lnTo>
                  <a:lnTo>
                    <a:pt x="141" y="26"/>
                  </a:lnTo>
                  <a:lnTo>
                    <a:pt x="155" y="29"/>
                  </a:lnTo>
                  <a:lnTo>
                    <a:pt x="168" y="36"/>
                  </a:lnTo>
                  <a:lnTo>
                    <a:pt x="198" y="47"/>
                  </a:lnTo>
                  <a:lnTo>
                    <a:pt x="201" y="50"/>
                  </a:lnTo>
                  <a:lnTo>
                    <a:pt x="209" y="53"/>
                  </a:lnTo>
                  <a:lnTo>
                    <a:pt x="216" y="60"/>
                  </a:lnTo>
                  <a:lnTo>
                    <a:pt x="218" y="66"/>
                  </a:lnTo>
                  <a:lnTo>
                    <a:pt x="217" y="68"/>
                  </a:lnTo>
                  <a:lnTo>
                    <a:pt x="216" y="75"/>
                  </a:lnTo>
                  <a:lnTo>
                    <a:pt x="214" y="84"/>
                  </a:lnTo>
                  <a:lnTo>
                    <a:pt x="211" y="93"/>
                  </a:lnTo>
                  <a:lnTo>
                    <a:pt x="210" y="96"/>
                  </a:lnTo>
                  <a:lnTo>
                    <a:pt x="207" y="103"/>
                  </a:lnTo>
                  <a:lnTo>
                    <a:pt x="203" y="108"/>
                  </a:lnTo>
                  <a:lnTo>
                    <a:pt x="199" y="113"/>
                  </a:lnTo>
                  <a:lnTo>
                    <a:pt x="197" y="115"/>
                  </a:lnTo>
                  <a:lnTo>
                    <a:pt x="192" y="121"/>
                  </a:lnTo>
                  <a:lnTo>
                    <a:pt x="190" y="130"/>
                  </a:lnTo>
                  <a:lnTo>
                    <a:pt x="191" y="139"/>
                  </a:lnTo>
                  <a:lnTo>
                    <a:pt x="190" y="139"/>
                  </a:lnTo>
                  <a:lnTo>
                    <a:pt x="185" y="139"/>
                  </a:lnTo>
                  <a:lnTo>
                    <a:pt x="178" y="139"/>
                  </a:lnTo>
                  <a:lnTo>
                    <a:pt x="171" y="142"/>
                  </a:lnTo>
                  <a:lnTo>
                    <a:pt x="163" y="146"/>
                  </a:lnTo>
                  <a:lnTo>
                    <a:pt x="156" y="153"/>
                  </a:lnTo>
                  <a:lnTo>
                    <a:pt x="149" y="163"/>
                  </a:lnTo>
                  <a:lnTo>
                    <a:pt x="145" y="178"/>
                  </a:lnTo>
                  <a:lnTo>
                    <a:pt x="140" y="178"/>
                  </a:lnTo>
                  <a:lnTo>
                    <a:pt x="130" y="179"/>
                  </a:lnTo>
                  <a:lnTo>
                    <a:pt x="118" y="179"/>
                  </a:lnTo>
                  <a:lnTo>
                    <a:pt x="112" y="178"/>
                  </a:lnTo>
                  <a:lnTo>
                    <a:pt x="108" y="173"/>
                  </a:lnTo>
                  <a:lnTo>
                    <a:pt x="70" y="17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067" name="Freeform 271"/>
            <p:cNvSpPr>
              <a:spLocks/>
            </p:cNvSpPr>
            <p:nvPr/>
          </p:nvSpPr>
          <p:spPr bwMode="auto">
            <a:xfrm>
              <a:off x="3149" y="2143"/>
              <a:ext cx="97" cy="90"/>
            </a:xfrm>
            <a:custGeom>
              <a:avLst/>
              <a:gdLst>
                <a:gd name="T0" fmla="*/ 0 w 218"/>
                <a:gd name="T1" fmla="*/ 1 h 179"/>
                <a:gd name="T2" fmla="*/ 0 w 218"/>
                <a:gd name="T3" fmla="*/ 1 h 179"/>
                <a:gd name="T4" fmla="*/ 0 w 218"/>
                <a:gd name="T5" fmla="*/ 1 h 179"/>
                <a:gd name="T6" fmla="*/ 0 w 218"/>
                <a:gd name="T7" fmla="*/ 1 h 179"/>
                <a:gd name="T8" fmla="*/ 0 w 218"/>
                <a:gd name="T9" fmla="*/ 1 h 179"/>
                <a:gd name="T10" fmla="*/ 0 w 218"/>
                <a:gd name="T11" fmla="*/ 1 h 179"/>
                <a:gd name="T12" fmla="*/ 0 w 218"/>
                <a:gd name="T13" fmla="*/ 1 h 179"/>
                <a:gd name="T14" fmla="*/ 0 w 218"/>
                <a:gd name="T15" fmla="*/ 1 h 179"/>
                <a:gd name="T16" fmla="*/ 0 w 218"/>
                <a:gd name="T17" fmla="*/ 1 h 179"/>
                <a:gd name="T18" fmla="*/ 0 w 218"/>
                <a:gd name="T19" fmla="*/ 1 h 179"/>
                <a:gd name="T20" fmla="*/ 0 w 218"/>
                <a:gd name="T21" fmla="*/ 1 h 179"/>
                <a:gd name="T22" fmla="*/ 0 w 218"/>
                <a:gd name="T23" fmla="*/ 1 h 179"/>
                <a:gd name="T24" fmla="*/ 0 w 218"/>
                <a:gd name="T25" fmla="*/ 1 h 179"/>
                <a:gd name="T26" fmla="*/ 0 w 218"/>
                <a:gd name="T27" fmla="*/ 0 h 179"/>
                <a:gd name="T28" fmla="*/ 0 w 218"/>
                <a:gd name="T29" fmla="*/ 0 h 179"/>
                <a:gd name="T30" fmla="*/ 0 w 218"/>
                <a:gd name="T31" fmla="*/ 1 h 179"/>
                <a:gd name="T32" fmla="*/ 0 w 218"/>
                <a:gd name="T33" fmla="*/ 1 h 179"/>
                <a:gd name="T34" fmla="*/ 0 w 218"/>
                <a:gd name="T35" fmla="*/ 1 h 179"/>
                <a:gd name="T36" fmla="*/ 0 w 218"/>
                <a:gd name="T37" fmla="*/ 1 h 179"/>
                <a:gd name="T38" fmla="*/ 0 w 218"/>
                <a:gd name="T39" fmla="*/ 1 h 179"/>
                <a:gd name="T40" fmla="*/ 0 w 218"/>
                <a:gd name="T41" fmla="*/ 1 h 179"/>
                <a:gd name="T42" fmla="*/ 0 w 218"/>
                <a:gd name="T43" fmla="*/ 1 h 179"/>
                <a:gd name="T44" fmla="*/ 0 w 218"/>
                <a:gd name="T45" fmla="*/ 1 h 179"/>
                <a:gd name="T46" fmla="*/ 0 w 218"/>
                <a:gd name="T47" fmla="*/ 1 h 179"/>
                <a:gd name="T48" fmla="*/ 0 w 218"/>
                <a:gd name="T49" fmla="*/ 1 h 179"/>
                <a:gd name="T50" fmla="*/ 0 w 218"/>
                <a:gd name="T51" fmla="*/ 1 h 179"/>
                <a:gd name="T52" fmla="*/ 0 w 218"/>
                <a:gd name="T53" fmla="*/ 1 h 179"/>
                <a:gd name="T54" fmla="*/ 0 w 218"/>
                <a:gd name="T55" fmla="*/ 1 h 179"/>
                <a:gd name="T56" fmla="*/ 0 w 218"/>
                <a:gd name="T57" fmla="*/ 1 h 179"/>
                <a:gd name="T58" fmla="*/ 0 w 218"/>
                <a:gd name="T59" fmla="*/ 1 h 179"/>
                <a:gd name="T60" fmla="*/ 0 w 218"/>
                <a:gd name="T61" fmla="*/ 1 h 179"/>
                <a:gd name="T62" fmla="*/ 0 w 218"/>
                <a:gd name="T63" fmla="*/ 1 h 179"/>
                <a:gd name="T64" fmla="*/ 0 w 218"/>
                <a:gd name="T65" fmla="*/ 1 h 179"/>
                <a:gd name="T66" fmla="*/ 0 w 218"/>
                <a:gd name="T67" fmla="*/ 1 h 179"/>
                <a:gd name="T68" fmla="*/ 0 w 218"/>
                <a:gd name="T69" fmla="*/ 1 h 179"/>
                <a:gd name="T70" fmla="*/ 0 w 218"/>
                <a:gd name="T71" fmla="*/ 1 h 179"/>
                <a:gd name="T72" fmla="*/ 0 w 218"/>
                <a:gd name="T73" fmla="*/ 1 h 179"/>
                <a:gd name="T74" fmla="*/ 0 w 218"/>
                <a:gd name="T75" fmla="*/ 1 h 179"/>
                <a:gd name="T76" fmla="*/ 0 w 218"/>
                <a:gd name="T77" fmla="*/ 1 h 179"/>
                <a:gd name="T78" fmla="*/ 0 w 218"/>
                <a:gd name="T79" fmla="*/ 1 h 179"/>
                <a:gd name="T80" fmla="*/ 0 w 218"/>
                <a:gd name="T81" fmla="*/ 1 h 179"/>
                <a:gd name="T82" fmla="*/ 0 w 218"/>
                <a:gd name="T83" fmla="*/ 1 h 179"/>
                <a:gd name="T84" fmla="*/ 0 w 218"/>
                <a:gd name="T85" fmla="*/ 1 h 179"/>
                <a:gd name="T86" fmla="*/ 0 w 218"/>
                <a:gd name="T87" fmla="*/ 1 h 17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8"/>
                <a:gd name="T133" fmla="*/ 0 h 179"/>
                <a:gd name="T134" fmla="*/ 218 w 218"/>
                <a:gd name="T135" fmla="*/ 179 h 17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8" h="179">
                  <a:moveTo>
                    <a:pt x="70" y="179"/>
                  </a:moveTo>
                  <a:lnTo>
                    <a:pt x="56" y="151"/>
                  </a:lnTo>
                  <a:lnTo>
                    <a:pt x="48" y="134"/>
                  </a:lnTo>
                  <a:lnTo>
                    <a:pt x="60" y="121"/>
                  </a:lnTo>
                  <a:lnTo>
                    <a:pt x="62" y="120"/>
                  </a:lnTo>
                  <a:lnTo>
                    <a:pt x="64" y="115"/>
                  </a:lnTo>
                  <a:lnTo>
                    <a:pt x="66" y="109"/>
                  </a:lnTo>
                  <a:lnTo>
                    <a:pt x="60" y="101"/>
                  </a:lnTo>
                  <a:lnTo>
                    <a:pt x="59" y="100"/>
                  </a:lnTo>
                  <a:lnTo>
                    <a:pt x="56" y="99"/>
                  </a:lnTo>
                  <a:lnTo>
                    <a:pt x="54" y="96"/>
                  </a:lnTo>
                  <a:lnTo>
                    <a:pt x="51" y="91"/>
                  </a:lnTo>
                  <a:lnTo>
                    <a:pt x="47" y="85"/>
                  </a:lnTo>
                  <a:lnTo>
                    <a:pt x="45" y="78"/>
                  </a:lnTo>
                  <a:lnTo>
                    <a:pt x="44" y="71"/>
                  </a:lnTo>
                  <a:lnTo>
                    <a:pt x="44" y="63"/>
                  </a:lnTo>
                  <a:lnTo>
                    <a:pt x="35" y="51"/>
                  </a:lnTo>
                  <a:lnTo>
                    <a:pt x="38" y="42"/>
                  </a:lnTo>
                  <a:lnTo>
                    <a:pt x="26" y="45"/>
                  </a:lnTo>
                  <a:lnTo>
                    <a:pt x="8" y="28"/>
                  </a:lnTo>
                  <a:lnTo>
                    <a:pt x="8" y="24"/>
                  </a:lnTo>
                  <a:lnTo>
                    <a:pt x="9" y="16"/>
                  </a:lnTo>
                  <a:lnTo>
                    <a:pt x="7" y="7"/>
                  </a:lnTo>
                  <a:lnTo>
                    <a:pt x="0" y="0"/>
                  </a:lnTo>
                  <a:lnTo>
                    <a:pt x="1" y="0"/>
                  </a:lnTo>
                  <a:lnTo>
                    <a:pt x="3" y="0"/>
                  </a:lnTo>
                  <a:lnTo>
                    <a:pt x="10" y="1"/>
                  </a:lnTo>
                  <a:lnTo>
                    <a:pt x="21" y="1"/>
                  </a:lnTo>
                  <a:lnTo>
                    <a:pt x="35" y="7"/>
                  </a:lnTo>
                  <a:lnTo>
                    <a:pt x="36" y="8"/>
                  </a:lnTo>
                  <a:lnTo>
                    <a:pt x="39" y="13"/>
                  </a:lnTo>
                  <a:lnTo>
                    <a:pt x="44" y="17"/>
                  </a:lnTo>
                  <a:lnTo>
                    <a:pt x="51" y="24"/>
                  </a:lnTo>
                  <a:lnTo>
                    <a:pt x="59" y="30"/>
                  </a:lnTo>
                  <a:lnTo>
                    <a:pt x="69" y="35"/>
                  </a:lnTo>
                  <a:lnTo>
                    <a:pt x="78" y="38"/>
                  </a:lnTo>
                  <a:lnTo>
                    <a:pt x="90" y="39"/>
                  </a:lnTo>
                  <a:lnTo>
                    <a:pt x="92" y="38"/>
                  </a:lnTo>
                  <a:lnTo>
                    <a:pt x="98" y="35"/>
                  </a:lnTo>
                  <a:lnTo>
                    <a:pt x="106" y="31"/>
                  </a:lnTo>
                  <a:lnTo>
                    <a:pt x="116" y="28"/>
                  </a:lnTo>
                  <a:lnTo>
                    <a:pt x="129" y="26"/>
                  </a:lnTo>
                  <a:lnTo>
                    <a:pt x="141" y="26"/>
                  </a:lnTo>
                  <a:lnTo>
                    <a:pt x="155" y="29"/>
                  </a:lnTo>
                  <a:lnTo>
                    <a:pt x="168" y="36"/>
                  </a:lnTo>
                  <a:lnTo>
                    <a:pt x="198" y="47"/>
                  </a:lnTo>
                  <a:lnTo>
                    <a:pt x="201" y="50"/>
                  </a:lnTo>
                  <a:lnTo>
                    <a:pt x="209" y="53"/>
                  </a:lnTo>
                  <a:lnTo>
                    <a:pt x="216" y="60"/>
                  </a:lnTo>
                  <a:lnTo>
                    <a:pt x="218" y="66"/>
                  </a:lnTo>
                  <a:lnTo>
                    <a:pt x="217" y="68"/>
                  </a:lnTo>
                  <a:lnTo>
                    <a:pt x="216" y="75"/>
                  </a:lnTo>
                  <a:lnTo>
                    <a:pt x="214" y="84"/>
                  </a:lnTo>
                  <a:lnTo>
                    <a:pt x="211" y="93"/>
                  </a:lnTo>
                  <a:lnTo>
                    <a:pt x="210" y="96"/>
                  </a:lnTo>
                  <a:lnTo>
                    <a:pt x="207" y="103"/>
                  </a:lnTo>
                  <a:lnTo>
                    <a:pt x="203" y="108"/>
                  </a:lnTo>
                  <a:lnTo>
                    <a:pt x="199" y="113"/>
                  </a:lnTo>
                  <a:lnTo>
                    <a:pt x="197" y="115"/>
                  </a:lnTo>
                  <a:lnTo>
                    <a:pt x="192" y="121"/>
                  </a:lnTo>
                  <a:lnTo>
                    <a:pt x="190" y="130"/>
                  </a:lnTo>
                  <a:lnTo>
                    <a:pt x="191" y="139"/>
                  </a:lnTo>
                  <a:lnTo>
                    <a:pt x="190" y="139"/>
                  </a:lnTo>
                  <a:lnTo>
                    <a:pt x="185" y="139"/>
                  </a:lnTo>
                  <a:lnTo>
                    <a:pt x="178" y="139"/>
                  </a:lnTo>
                  <a:lnTo>
                    <a:pt x="171" y="142"/>
                  </a:lnTo>
                  <a:lnTo>
                    <a:pt x="163" y="146"/>
                  </a:lnTo>
                  <a:lnTo>
                    <a:pt x="156" y="153"/>
                  </a:lnTo>
                  <a:lnTo>
                    <a:pt x="149" y="163"/>
                  </a:lnTo>
                  <a:lnTo>
                    <a:pt x="145" y="178"/>
                  </a:lnTo>
                  <a:lnTo>
                    <a:pt x="140" y="178"/>
                  </a:lnTo>
                  <a:lnTo>
                    <a:pt x="130" y="179"/>
                  </a:lnTo>
                  <a:lnTo>
                    <a:pt x="118" y="179"/>
                  </a:lnTo>
                  <a:lnTo>
                    <a:pt x="112" y="178"/>
                  </a:lnTo>
                  <a:lnTo>
                    <a:pt x="108" y="173"/>
                  </a:lnTo>
                  <a:lnTo>
                    <a:pt x="70" y="179"/>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068" name="Freeform 272"/>
            <p:cNvSpPr>
              <a:spLocks/>
            </p:cNvSpPr>
            <p:nvPr/>
          </p:nvSpPr>
          <p:spPr bwMode="auto">
            <a:xfrm>
              <a:off x="3137" y="2229"/>
              <a:ext cx="76" cy="84"/>
            </a:xfrm>
            <a:custGeom>
              <a:avLst/>
              <a:gdLst>
                <a:gd name="T0" fmla="*/ 0 w 169"/>
                <a:gd name="T1" fmla="*/ 1 h 167"/>
                <a:gd name="T2" fmla="*/ 0 w 169"/>
                <a:gd name="T3" fmla="*/ 1 h 167"/>
                <a:gd name="T4" fmla="*/ 0 w 169"/>
                <a:gd name="T5" fmla="*/ 1 h 167"/>
                <a:gd name="T6" fmla="*/ 0 w 169"/>
                <a:gd name="T7" fmla="*/ 1 h 167"/>
                <a:gd name="T8" fmla="*/ 0 w 169"/>
                <a:gd name="T9" fmla="*/ 1 h 167"/>
                <a:gd name="T10" fmla="*/ 0 w 169"/>
                <a:gd name="T11" fmla="*/ 0 h 167"/>
                <a:gd name="T12" fmla="*/ 0 w 169"/>
                <a:gd name="T13" fmla="*/ 1 h 167"/>
                <a:gd name="T14" fmla="*/ 0 w 169"/>
                <a:gd name="T15" fmla="*/ 1 h 167"/>
                <a:gd name="T16" fmla="*/ 0 w 169"/>
                <a:gd name="T17" fmla="*/ 1 h 167"/>
                <a:gd name="T18" fmla="*/ 0 w 169"/>
                <a:gd name="T19" fmla="*/ 1 h 167"/>
                <a:gd name="T20" fmla="*/ 0 w 169"/>
                <a:gd name="T21" fmla="*/ 1 h 167"/>
                <a:gd name="T22" fmla="*/ 0 w 169"/>
                <a:gd name="T23" fmla="*/ 1 h 167"/>
                <a:gd name="T24" fmla="*/ 0 w 169"/>
                <a:gd name="T25" fmla="*/ 1 h 167"/>
                <a:gd name="T26" fmla="*/ 0 w 169"/>
                <a:gd name="T27" fmla="*/ 1 h 167"/>
                <a:gd name="T28" fmla="*/ 0 w 169"/>
                <a:gd name="T29" fmla="*/ 1 h 167"/>
                <a:gd name="T30" fmla="*/ 0 w 169"/>
                <a:gd name="T31" fmla="*/ 1 h 167"/>
                <a:gd name="T32" fmla="*/ 0 w 169"/>
                <a:gd name="T33" fmla="*/ 1 h 167"/>
                <a:gd name="T34" fmla="*/ 0 w 169"/>
                <a:gd name="T35" fmla="*/ 1 h 167"/>
                <a:gd name="T36" fmla="*/ 0 w 169"/>
                <a:gd name="T37" fmla="*/ 1 h 167"/>
                <a:gd name="T38" fmla="*/ 0 w 169"/>
                <a:gd name="T39" fmla="*/ 1 h 167"/>
                <a:gd name="T40" fmla="*/ 0 w 169"/>
                <a:gd name="T41" fmla="*/ 1 h 167"/>
                <a:gd name="T42" fmla="*/ 0 w 169"/>
                <a:gd name="T43" fmla="*/ 1 h 167"/>
                <a:gd name="T44" fmla="*/ 0 w 169"/>
                <a:gd name="T45" fmla="*/ 1 h 167"/>
                <a:gd name="T46" fmla="*/ 0 w 169"/>
                <a:gd name="T47" fmla="*/ 1 h 167"/>
                <a:gd name="T48" fmla="*/ 0 w 169"/>
                <a:gd name="T49" fmla="*/ 1 h 167"/>
                <a:gd name="T50" fmla="*/ 0 w 169"/>
                <a:gd name="T51" fmla="*/ 1 h 167"/>
                <a:gd name="T52" fmla="*/ 0 w 169"/>
                <a:gd name="T53" fmla="*/ 1 h 167"/>
                <a:gd name="T54" fmla="*/ 0 w 169"/>
                <a:gd name="T55" fmla="*/ 1 h 167"/>
                <a:gd name="T56" fmla="*/ 0 w 169"/>
                <a:gd name="T57" fmla="*/ 1 h 167"/>
                <a:gd name="T58" fmla="*/ 0 w 169"/>
                <a:gd name="T59" fmla="*/ 1 h 167"/>
                <a:gd name="T60" fmla="*/ 0 w 169"/>
                <a:gd name="T61" fmla="*/ 1 h 167"/>
                <a:gd name="T62" fmla="*/ 0 w 169"/>
                <a:gd name="T63" fmla="*/ 1 h 167"/>
                <a:gd name="T64" fmla="*/ 0 w 169"/>
                <a:gd name="T65" fmla="*/ 1 h 167"/>
                <a:gd name="T66" fmla="*/ 0 w 169"/>
                <a:gd name="T67" fmla="*/ 1 h 167"/>
                <a:gd name="T68" fmla="*/ 0 w 169"/>
                <a:gd name="T69" fmla="*/ 1 h 167"/>
                <a:gd name="T70" fmla="*/ 0 w 169"/>
                <a:gd name="T71" fmla="*/ 1 h 167"/>
                <a:gd name="T72" fmla="*/ 0 w 169"/>
                <a:gd name="T73" fmla="*/ 1 h 167"/>
                <a:gd name="T74" fmla="*/ 0 w 169"/>
                <a:gd name="T75" fmla="*/ 1 h 167"/>
                <a:gd name="T76" fmla="*/ 0 w 169"/>
                <a:gd name="T77" fmla="*/ 1 h 167"/>
                <a:gd name="T78" fmla="*/ 0 w 169"/>
                <a:gd name="T79" fmla="*/ 1 h 167"/>
                <a:gd name="T80" fmla="*/ 0 w 169"/>
                <a:gd name="T81" fmla="*/ 1 h 167"/>
                <a:gd name="T82" fmla="*/ 0 w 169"/>
                <a:gd name="T83" fmla="*/ 1 h 167"/>
                <a:gd name="T84" fmla="*/ 0 w 169"/>
                <a:gd name="T85" fmla="*/ 1 h 167"/>
                <a:gd name="T86" fmla="*/ 0 w 169"/>
                <a:gd name="T87" fmla="*/ 1 h 167"/>
                <a:gd name="T88" fmla="*/ 0 w 169"/>
                <a:gd name="T89" fmla="*/ 1 h 167"/>
                <a:gd name="T90" fmla="*/ 0 w 169"/>
                <a:gd name="T91" fmla="*/ 1 h 167"/>
                <a:gd name="T92" fmla="*/ 0 w 169"/>
                <a:gd name="T93" fmla="*/ 1 h 167"/>
                <a:gd name="T94" fmla="*/ 0 w 169"/>
                <a:gd name="T95" fmla="*/ 1 h 167"/>
                <a:gd name="T96" fmla="*/ 0 w 169"/>
                <a:gd name="T97" fmla="*/ 1 h 167"/>
                <a:gd name="T98" fmla="*/ 0 w 169"/>
                <a:gd name="T99" fmla="*/ 1 h 167"/>
                <a:gd name="T100" fmla="*/ 0 w 169"/>
                <a:gd name="T101" fmla="*/ 1 h 167"/>
                <a:gd name="T102" fmla="*/ 0 w 169"/>
                <a:gd name="T103" fmla="*/ 1 h 167"/>
                <a:gd name="T104" fmla="*/ 0 w 169"/>
                <a:gd name="T105" fmla="*/ 1 h 167"/>
                <a:gd name="T106" fmla="*/ 0 w 169"/>
                <a:gd name="T107" fmla="*/ 1 h 167"/>
                <a:gd name="T108" fmla="*/ 0 w 169"/>
                <a:gd name="T109" fmla="*/ 1 h 167"/>
                <a:gd name="T110" fmla="*/ 0 w 169"/>
                <a:gd name="T111" fmla="*/ 1 h 167"/>
                <a:gd name="T112" fmla="*/ 0 w 169"/>
                <a:gd name="T113" fmla="*/ 1 h 167"/>
                <a:gd name="T114" fmla="*/ 0 w 169"/>
                <a:gd name="T115" fmla="*/ 1 h 167"/>
                <a:gd name="T116" fmla="*/ 0 w 169"/>
                <a:gd name="T117" fmla="*/ 1 h 167"/>
                <a:gd name="T118" fmla="*/ 0 w 169"/>
                <a:gd name="T119" fmla="*/ 1 h 16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69"/>
                <a:gd name="T181" fmla="*/ 0 h 167"/>
                <a:gd name="T182" fmla="*/ 169 w 169"/>
                <a:gd name="T183" fmla="*/ 167 h 16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69" h="167">
                  <a:moveTo>
                    <a:pt x="169" y="5"/>
                  </a:moveTo>
                  <a:lnTo>
                    <a:pt x="144" y="6"/>
                  </a:lnTo>
                  <a:lnTo>
                    <a:pt x="142" y="6"/>
                  </a:lnTo>
                  <a:lnTo>
                    <a:pt x="140" y="6"/>
                  </a:lnTo>
                  <a:lnTo>
                    <a:pt x="136" y="4"/>
                  </a:lnTo>
                  <a:lnTo>
                    <a:pt x="132" y="0"/>
                  </a:lnTo>
                  <a:lnTo>
                    <a:pt x="94" y="6"/>
                  </a:lnTo>
                  <a:lnTo>
                    <a:pt x="67" y="13"/>
                  </a:lnTo>
                  <a:lnTo>
                    <a:pt x="40" y="18"/>
                  </a:lnTo>
                  <a:lnTo>
                    <a:pt x="40" y="19"/>
                  </a:lnTo>
                  <a:lnTo>
                    <a:pt x="39" y="23"/>
                  </a:lnTo>
                  <a:lnTo>
                    <a:pt x="38" y="27"/>
                  </a:lnTo>
                  <a:lnTo>
                    <a:pt x="38" y="32"/>
                  </a:lnTo>
                  <a:lnTo>
                    <a:pt x="37" y="33"/>
                  </a:lnTo>
                  <a:lnTo>
                    <a:pt x="33" y="35"/>
                  </a:lnTo>
                  <a:lnTo>
                    <a:pt x="27" y="39"/>
                  </a:lnTo>
                  <a:lnTo>
                    <a:pt x="22" y="43"/>
                  </a:lnTo>
                  <a:lnTo>
                    <a:pt x="15" y="49"/>
                  </a:lnTo>
                  <a:lnTo>
                    <a:pt x="9" y="56"/>
                  </a:lnTo>
                  <a:lnTo>
                    <a:pt x="3" y="63"/>
                  </a:lnTo>
                  <a:lnTo>
                    <a:pt x="0" y="71"/>
                  </a:lnTo>
                  <a:lnTo>
                    <a:pt x="0" y="72"/>
                  </a:lnTo>
                  <a:lnTo>
                    <a:pt x="0" y="75"/>
                  </a:lnTo>
                  <a:lnTo>
                    <a:pt x="2" y="81"/>
                  </a:lnTo>
                  <a:lnTo>
                    <a:pt x="6" y="89"/>
                  </a:lnTo>
                  <a:lnTo>
                    <a:pt x="8" y="92"/>
                  </a:lnTo>
                  <a:lnTo>
                    <a:pt x="13" y="98"/>
                  </a:lnTo>
                  <a:lnTo>
                    <a:pt x="19" y="109"/>
                  </a:lnTo>
                  <a:lnTo>
                    <a:pt x="29" y="120"/>
                  </a:lnTo>
                  <a:lnTo>
                    <a:pt x="38" y="134"/>
                  </a:lnTo>
                  <a:lnTo>
                    <a:pt x="47" y="147"/>
                  </a:lnTo>
                  <a:lnTo>
                    <a:pt x="55" y="158"/>
                  </a:lnTo>
                  <a:lnTo>
                    <a:pt x="62" y="167"/>
                  </a:lnTo>
                  <a:lnTo>
                    <a:pt x="83" y="167"/>
                  </a:lnTo>
                  <a:lnTo>
                    <a:pt x="88" y="132"/>
                  </a:lnTo>
                  <a:lnTo>
                    <a:pt x="90" y="132"/>
                  </a:lnTo>
                  <a:lnTo>
                    <a:pt x="91" y="131"/>
                  </a:lnTo>
                  <a:lnTo>
                    <a:pt x="94" y="129"/>
                  </a:lnTo>
                  <a:lnTo>
                    <a:pt x="99" y="126"/>
                  </a:lnTo>
                  <a:lnTo>
                    <a:pt x="103" y="121"/>
                  </a:lnTo>
                  <a:lnTo>
                    <a:pt x="108" y="116"/>
                  </a:lnTo>
                  <a:lnTo>
                    <a:pt x="113" y="106"/>
                  </a:lnTo>
                  <a:lnTo>
                    <a:pt x="118" y="96"/>
                  </a:lnTo>
                  <a:lnTo>
                    <a:pt x="118" y="95"/>
                  </a:lnTo>
                  <a:lnTo>
                    <a:pt x="117" y="93"/>
                  </a:lnTo>
                  <a:lnTo>
                    <a:pt x="117" y="89"/>
                  </a:lnTo>
                  <a:lnTo>
                    <a:pt x="116" y="85"/>
                  </a:lnTo>
                  <a:lnTo>
                    <a:pt x="117" y="78"/>
                  </a:lnTo>
                  <a:lnTo>
                    <a:pt x="118" y="71"/>
                  </a:lnTo>
                  <a:lnTo>
                    <a:pt x="122" y="62"/>
                  </a:lnTo>
                  <a:lnTo>
                    <a:pt x="126" y="51"/>
                  </a:lnTo>
                  <a:lnTo>
                    <a:pt x="127" y="50"/>
                  </a:lnTo>
                  <a:lnTo>
                    <a:pt x="129" y="47"/>
                  </a:lnTo>
                  <a:lnTo>
                    <a:pt x="132" y="42"/>
                  </a:lnTo>
                  <a:lnTo>
                    <a:pt x="137" y="38"/>
                  </a:lnTo>
                  <a:lnTo>
                    <a:pt x="142" y="34"/>
                  </a:lnTo>
                  <a:lnTo>
                    <a:pt x="149" y="33"/>
                  </a:lnTo>
                  <a:lnTo>
                    <a:pt x="157" y="33"/>
                  </a:lnTo>
                  <a:lnTo>
                    <a:pt x="167" y="38"/>
                  </a:lnTo>
                  <a:lnTo>
                    <a:pt x="169" y="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069" name="Freeform 273"/>
            <p:cNvSpPr>
              <a:spLocks/>
            </p:cNvSpPr>
            <p:nvPr/>
          </p:nvSpPr>
          <p:spPr bwMode="auto">
            <a:xfrm>
              <a:off x="3137" y="2229"/>
              <a:ext cx="76" cy="84"/>
            </a:xfrm>
            <a:custGeom>
              <a:avLst/>
              <a:gdLst>
                <a:gd name="T0" fmla="*/ 0 w 169"/>
                <a:gd name="T1" fmla="*/ 1 h 167"/>
                <a:gd name="T2" fmla="*/ 0 w 169"/>
                <a:gd name="T3" fmla="*/ 1 h 167"/>
                <a:gd name="T4" fmla="*/ 0 w 169"/>
                <a:gd name="T5" fmla="*/ 1 h 167"/>
                <a:gd name="T6" fmla="*/ 0 w 169"/>
                <a:gd name="T7" fmla="*/ 1 h 167"/>
                <a:gd name="T8" fmla="*/ 0 w 169"/>
                <a:gd name="T9" fmla="*/ 1 h 167"/>
                <a:gd name="T10" fmla="*/ 0 w 169"/>
                <a:gd name="T11" fmla="*/ 1 h 167"/>
                <a:gd name="T12" fmla="*/ 0 w 169"/>
                <a:gd name="T13" fmla="*/ 1 h 167"/>
                <a:gd name="T14" fmla="*/ 0 w 169"/>
                <a:gd name="T15" fmla="*/ 1 h 167"/>
                <a:gd name="T16" fmla="*/ 0 w 169"/>
                <a:gd name="T17" fmla="*/ 1 h 167"/>
                <a:gd name="T18" fmla="*/ 0 w 169"/>
                <a:gd name="T19" fmla="*/ 1 h 167"/>
                <a:gd name="T20" fmla="*/ 0 w 169"/>
                <a:gd name="T21" fmla="*/ 1 h 167"/>
                <a:gd name="T22" fmla="*/ 0 w 169"/>
                <a:gd name="T23" fmla="*/ 1 h 167"/>
                <a:gd name="T24" fmla="*/ 0 w 169"/>
                <a:gd name="T25" fmla="*/ 1 h 167"/>
                <a:gd name="T26" fmla="*/ 0 w 169"/>
                <a:gd name="T27" fmla="*/ 1 h 167"/>
                <a:gd name="T28" fmla="*/ 0 w 169"/>
                <a:gd name="T29" fmla="*/ 1 h 167"/>
                <a:gd name="T30" fmla="*/ 0 w 169"/>
                <a:gd name="T31" fmla="*/ 1 h 167"/>
                <a:gd name="T32" fmla="*/ 0 w 169"/>
                <a:gd name="T33" fmla="*/ 1 h 167"/>
                <a:gd name="T34" fmla="*/ 0 w 169"/>
                <a:gd name="T35" fmla="*/ 1 h 167"/>
                <a:gd name="T36" fmla="*/ 0 w 169"/>
                <a:gd name="T37" fmla="*/ 1 h 167"/>
                <a:gd name="T38" fmla="*/ 0 w 169"/>
                <a:gd name="T39" fmla="*/ 1 h 167"/>
                <a:gd name="T40" fmla="*/ 0 w 169"/>
                <a:gd name="T41" fmla="*/ 1 h 167"/>
                <a:gd name="T42" fmla="*/ 0 w 169"/>
                <a:gd name="T43" fmla="*/ 1 h 167"/>
                <a:gd name="T44" fmla="*/ 0 w 169"/>
                <a:gd name="T45" fmla="*/ 1 h 167"/>
                <a:gd name="T46" fmla="*/ 0 w 169"/>
                <a:gd name="T47" fmla="*/ 1 h 167"/>
                <a:gd name="T48" fmla="*/ 0 w 169"/>
                <a:gd name="T49" fmla="*/ 1 h 167"/>
                <a:gd name="T50" fmla="*/ 0 w 169"/>
                <a:gd name="T51" fmla="*/ 1 h 167"/>
                <a:gd name="T52" fmla="*/ 0 w 169"/>
                <a:gd name="T53" fmla="*/ 1 h 167"/>
                <a:gd name="T54" fmla="*/ 0 w 169"/>
                <a:gd name="T55" fmla="*/ 1 h 167"/>
                <a:gd name="T56" fmla="*/ 0 w 169"/>
                <a:gd name="T57" fmla="*/ 1 h 167"/>
                <a:gd name="T58" fmla="*/ 0 w 169"/>
                <a:gd name="T59" fmla="*/ 1 h 167"/>
                <a:gd name="T60" fmla="*/ 0 w 169"/>
                <a:gd name="T61" fmla="*/ 1 h 167"/>
                <a:gd name="T62" fmla="*/ 0 w 169"/>
                <a:gd name="T63" fmla="*/ 1 h 167"/>
                <a:gd name="T64" fmla="*/ 0 w 169"/>
                <a:gd name="T65" fmla="*/ 1 h 167"/>
                <a:gd name="T66" fmla="*/ 0 w 169"/>
                <a:gd name="T67" fmla="*/ 1 h 16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69"/>
                <a:gd name="T103" fmla="*/ 0 h 167"/>
                <a:gd name="T104" fmla="*/ 169 w 169"/>
                <a:gd name="T105" fmla="*/ 167 h 16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69" h="167">
                  <a:moveTo>
                    <a:pt x="169" y="5"/>
                  </a:moveTo>
                  <a:lnTo>
                    <a:pt x="144" y="6"/>
                  </a:lnTo>
                  <a:lnTo>
                    <a:pt x="142" y="6"/>
                  </a:lnTo>
                  <a:lnTo>
                    <a:pt x="140" y="6"/>
                  </a:lnTo>
                  <a:lnTo>
                    <a:pt x="136" y="4"/>
                  </a:lnTo>
                  <a:lnTo>
                    <a:pt x="132" y="0"/>
                  </a:lnTo>
                  <a:lnTo>
                    <a:pt x="94" y="6"/>
                  </a:lnTo>
                  <a:lnTo>
                    <a:pt x="67" y="13"/>
                  </a:lnTo>
                  <a:lnTo>
                    <a:pt x="40" y="18"/>
                  </a:lnTo>
                  <a:lnTo>
                    <a:pt x="40" y="19"/>
                  </a:lnTo>
                  <a:lnTo>
                    <a:pt x="39" y="23"/>
                  </a:lnTo>
                  <a:lnTo>
                    <a:pt x="38" y="27"/>
                  </a:lnTo>
                  <a:lnTo>
                    <a:pt x="38" y="32"/>
                  </a:lnTo>
                  <a:lnTo>
                    <a:pt x="37" y="33"/>
                  </a:lnTo>
                  <a:lnTo>
                    <a:pt x="33" y="35"/>
                  </a:lnTo>
                  <a:lnTo>
                    <a:pt x="27" y="39"/>
                  </a:lnTo>
                  <a:lnTo>
                    <a:pt x="22" y="43"/>
                  </a:lnTo>
                  <a:lnTo>
                    <a:pt x="15" y="49"/>
                  </a:lnTo>
                  <a:lnTo>
                    <a:pt x="9" y="56"/>
                  </a:lnTo>
                  <a:lnTo>
                    <a:pt x="3" y="63"/>
                  </a:lnTo>
                  <a:lnTo>
                    <a:pt x="0" y="71"/>
                  </a:lnTo>
                  <a:lnTo>
                    <a:pt x="0" y="72"/>
                  </a:lnTo>
                  <a:lnTo>
                    <a:pt x="0" y="75"/>
                  </a:lnTo>
                  <a:lnTo>
                    <a:pt x="2" y="81"/>
                  </a:lnTo>
                  <a:lnTo>
                    <a:pt x="6" y="89"/>
                  </a:lnTo>
                  <a:lnTo>
                    <a:pt x="8" y="92"/>
                  </a:lnTo>
                  <a:lnTo>
                    <a:pt x="13" y="98"/>
                  </a:lnTo>
                  <a:lnTo>
                    <a:pt x="19" y="109"/>
                  </a:lnTo>
                  <a:lnTo>
                    <a:pt x="29" y="120"/>
                  </a:lnTo>
                  <a:lnTo>
                    <a:pt x="38" y="134"/>
                  </a:lnTo>
                  <a:lnTo>
                    <a:pt x="47" y="147"/>
                  </a:lnTo>
                  <a:lnTo>
                    <a:pt x="55" y="158"/>
                  </a:lnTo>
                  <a:lnTo>
                    <a:pt x="62" y="167"/>
                  </a:lnTo>
                  <a:lnTo>
                    <a:pt x="83" y="167"/>
                  </a:lnTo>
                  <a:lnTo>
                    <a:pt x="88" y="132"/>
                  </a:lnTo>
                  <a:lnTo>
                    <a:pt x="90" y="132"/>
                  </a:lnTo>
                  <a:lnTo>
                    <a:pt x="91" y="131"/>
                  </a:lnTo>
                  <a:lnTo>
                    <a:pt x="94" y="129"/>
                  </a:lnTo>
                  <a:lnTo>
                    <a:pt x="99" y="126"/>
                  </a:lnTo>
                  <a:lnTo>
                    <a:pt x="103" y="121"/>
                  </a:lnTo>
                  <a:lnTo>
                    <a:pt x="108" y="116"/>
                  </a:lnTo>
                  <a:lnTo>
                    <a:pt x="113" y="106"/>
                  </a:lnTo>
                  <a:lnTo>
                    <a:pt x="118" y="96"/>
                  </a:lnTo>
                  <a:lnTo>
                    <a:pt x="118" y="95"/>
                  </a:lnTo>
                  <a:lnTo>
                    <a:pt x="117" y="93"/>
                  </a:lnTo>
                  <a:lnTo>
                    <a:pt x="117" y="89"/>
                  </a:lnTo>
                  <a:lnTo>
                    <a:pt x="116" y="85"/>
                  </a:lnTo>
                  <a:lnTo>
                    <a:pt x="117" y="78"/>
                  </a:lnTo>
                  <a:lnTo>
                    <a:pt x="118" y="71"/>
                  </a:lnTo>
                  <a:lnTo>
                    <a:pt x="122" y="62"/>
                  </a:lnTo>
                  <a:lnTo>
                    <a:pt x="126" y="51"/>
                  </a:lnTo>
                  <a:lnTo>
                    <a:pt x="127" y="50"/>
                  </a:lnTo>
                  <a:lnTo>
                    <a:pt x="129" y="47"/>
                  </a:lnTo>
                  <a:lnTo>
                    <a:pt x="132" y="42"/>
                  </a:lnTo>
                  <a:lnTo>
                    <a:pt x="137" y="38"/>
                  </a:lnTo>
                  <a:lnTo>
                    <a:pt x="142" y="34"/>
                  </a:lnTo>
                  <a:lnTo>
                    <a:pt x="149" y="33"/>
                  </a:lnTo>
                  <a:lnTo>
                    <a:pt x="157" y="33"/>
                  </a:lnTo>
                  <a:lnTo>
                    <a:pt x="167" y="38"/>
                  </a:lnTo>
                  <a:lnTo>
                    <a:pt x="169" y="5"/>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070" name="Freeform 274"/>
            <p:cNvSpPr>
              <a:spLocks/>
            </p:cNvSpPr>
            <p:nvPr/>
          </p:nvSpPr>
          <p:spPr bwMode="auto">
            <a:xfrm>
              <a:off x="3131" y="2201"/>
              <a:ext cx="25" cy="64"/>
            </a:xfrm>
            <a:custGeom>
              <a:avLst/>
              <a:gdLst>
                <a:gd name="T0" fmla="*/ 0 w 55"/>
                <a:gd name="T1" fmla="*/ 1 h 128"/>
                <a:gd name="T2" fmla="*/ 0 w 55"/>
                <a:gd name="T3" fmla="*/ 1 h 128"/>
                <a:gd name="T4" fmla="*/ 0 w 55"/>
                <a:gd name="T5" fmla="*/ 1 h 128"/>
                <a:gd name="T6" fmla="*/ 0 w 55"/>
                <a:gd name="T7" fmla="*/ 1 h 128"/>
                <a:gd name="T8" fmla="*/ 0 w 55"/>
                <a:gd name="T9" fmla="*/ 1 h 128"/>
                <a:gd name="T10" fmla="*/ 0 w 55"/>
                <a:gd name="T11" fmla="*/ 1 h 128"/>
                <a:gd name="T12" fmla="*/ 0 w 55"/>
                <a:gd name="T13" fmla="*/ 1 h 128"/>
                <a:gd name="T14" fmla="*/ 0 w 55"/>
                <a:gd name="T15" fmla="*/ 1 h 128"/>
                <a:gd name="T16" fmla="*/ 0 w 55"/>
                <a:gd name="T17" fmla="*/ 1 h 128"/>
                <a:gd name="T18" fmla="*/ 0 w 55"/>
                <a:gd name="T19" fmla="*/ 1 h 128"/>
                <a:gd name="T20" fmla="*/ 0 w 55"/>
                <a:gd name="T21" fmla="*/ 1 h 128"/>
                <a:gd name="T22" fmla="*/ 0 w 55"/>
                <a:gd name="T23" fmla="*/ 1 h 128"/>
                <a:gd name="T24" fmla="*/ 0 w 55"/>
                <a:gd name="T25" fmla="*/ 1 h 128"/>
                <a:gd name="T26" fmla="*/ 0 w 55"/>
                <a:gd name="T27" fmla="*/ 1 h 128"/>
                <a:gd name="T28" fmla="*/ 0 w 55"/>
                <a:gd name="T29" fmla="*/ 1 h 128"/>
                <a:gd name="T30" fmla="*/ 0 w 55"/>
                <a:gd name="T31" fmla="*/ 1 h 128"/>
                <a:gd name="T32" fmla="*/ 0 w 55"/>
                <a:gd name="T33" fmla="*/ 1 h 128"/>
                <a:gd name="T34" fmla="*/ 0 w 55"/>
                <a:gd name="T35" fmla="*/ 1 h 128"/>
                <a:gd name="T36" fmla="*/ 0 w 55"/>
                <a:gd name="T37" fmla="*/ 1 h 128"/>
                <a:gd name="T38" fmla="*/ 0 w 55"/>
                <a:gd name="T39" fmla="*/ 1 h 128"/>
                <a:gd name="T40" fmla="*/ 0 w 55"/>
                <a:gd name="T41" fmla="*/ 1 h 128"/>
                <a:gd name="T42" fmla="*/ 0 w 55"/>
                <a:gd name="T43" fmla="*/ 1 h 128"/>
                <a:gd name="T44" fmla="*/ 0 w 55"/>
                <a:gd name="T45" fmla="*/ 1 h 128"/>
                <a:gd name="T46" fmla="*/ 0 w 55"/>
                <a:gd name="T47" fmla="*/ 1 h 128"/>
                <a:gd name="T48" fmla="*/ 0 w 55"/>
                <a:gd name="T49" fmla="*/ 1 h 128"/>
                <a:gd name="T50" fmla="*/ 0 w 55"/>
                <a:gd name="T51" fmla="*/ 1 h 128"/>
                <a:gd name="T52" fmla="*/ 0 w 55"/>
                <a:gd name="T53" fmla="*/ 1 h 128"/>
                <a:gd name="T54" fmla="*/ 0 w 55"/>
                <a:gd name="T55" fmla="*/ 1 h 128"/>
                <a:gd name="T56" fmla="*/ 0 w 55"/>
                <a:gd name="T57" fmla="*/ 1 h 128"/>
                <a:gd name="T58" fmla="*/ 0 w 55"/>
                <a:gd name="T59" fmla="*/ 1 h 128"/>
                <a:gd name="T60" fmla="*/ 0 w 55"/>
                <a:gd name="T61" fmla="*/ 1 h 128"/>
                <a:gd name="T62" fmla="*/ 0 w 55"/>
                <a:gd name="T63" fmla="*/ 1 h 128"/>
                <a:gd name="T64" fmla="*/ 0 w 55"/>
                <a:gd name="T65" fmla="*/ 1 h 128"/>
                <a:gd name="T66" fmla="*/ 0 w 55"/>
                <a:gd name="T67" fmla="*/ 1 h 128"/>
                <a:gd name="T68" fmla="*/ 0 w 55"/>
                <a:gd name="T69" fmla="*/ 1 h 128"/>
                <a:gd name="T70" fmla="*/ 0 w 55"/>
                <a:gd name="T71" fmla="*/ 1 h 128"/>
                <a:gd name="T72" fmla="*/ 0 w 55"/>
                <a:gd name="T73" fmla="*/ 1 h 128"/>
                <a:gd name="T74" fmla="*/ 0 w 55"/>
                <a:gd name="T75" fmla="*/ 1 h 128"/>
                <a:gd name="T76" fmla="*/ 0 w 55"/>
                <a:gd name="T77" fmla="*/ 1 h 128"/>
                <a:gd name="T78" fmla="*/ 0 w 55"/>
                <a:gd name="T79" fmla="*/ 1 h 128"/>
                <a:gd name="T80" fmla="*/ 0 w 55"/>
                <a:gd name="T81" fmla="*/ 1 h 128"/>
                <a:gd name="T82" fmla="*/ 0 w 55"/>
                <a:gd name="T83" fmla="*/ 0 h 128"/>
                <a:gd name="T84" fmla="*/ 0 w 55"/>
                <a:gd name="T85" fmla="*/ 1 h 128"/>
                <a:gd name="T86" fmla="*/ 0 w 55"/>
                <a:gd name="T87" fmla="*/ 1 h 128"/>
                <a:gd name="T88" fmla="*/ 0 w 55"/>
                <a:gd name="T89" fmla="*/ 1 h 128"/>
                <a:gd name="T90" fmla="*/ 0 w 55"/>
                <a:gd name="T91" fmla="*/ 1 h 128"/>
                <a:gd name="T92" fmla="*/ 0 w 55"/>
                <a:gd name="T93" fmla="*/ 1 h 128"/>
                <a:gd name="T94" fmla="*/ 0 w 55"/>
                <a:gd name="T95" fmla="*/ 1 h 12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5"/>
                <a:gd name="T145" fmla="*/ 0 h 128"/>
                <a:gd name="T146" fmla="*/ 55 w 55"/>
                <a:gd name="T147" fmla="*/ 128 h 12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5" h="128">
                  <a:moveTo>
                    <a:pt x="0" y="41"/>
                  </a:moveTo>
                  <a:lnTo>
                    <a:pt x="17" y="57"/>
                  </a:lnTo>
                  <a:lnTo>
                    <a:pt x="18" y="59"/>
                  </a:lnTo>
                  <a:lnTo>
                    <a:pt x="22" y="63"/>
                  </a:lnTo>
                  <a:lnTo>
                    <a:pt x="23" y="72"/>
                  </a:lnTo>
                  <a:lnTo>
                    <a:pt x="22" y="81"/>
                  </a:lnTo>
                  <a:lnTo>
                    <a:pt x="21" y="81"/>
                  </a:lnTo>
                  <a:lnTo>
                    <a:pt x="19" y="83"/>
                  </a:lnTo>
                  <a:lnTo>
                    <a:pt x="17" y="88"/>
                  </a:lnTo>
                  <a:lnTo>
                    <a:pt x="17" y="97"/>
                  </a:lnTo>
                  <a:lnTo>
                    <a:pt x="17" y="108"/>
                  </a:lnTo>
                  <a:lnTo>
                    <a:pt x="16" y="111"/>
                  </a:lnTo>
                  <a:lnTo>
                    <a:pt x="15" y="116"/>
                  </a:lnTo>
                  <a:lnTo>
                    <a:pt x="14" y="122"/>
                  </a:lnTo>
                  <a:lnTo>
                    <a:pt x="15" y="128"/>
                  </a:lnTo>
                  <a:lnTo>
                    <a:pt x="15" y="127"/>
                  </a:lnTo>
                  <a:lnTo>
                    <a:pt x="16" y="126"/>
                  </a:lnTo>
                  <a:lnTo>
                    <a:pt x="17" y="122"/>
                  </a:lnTo>
                  <a:lnTo>
                    <a:pt x="19" y="117"/>
                  </a:lnTo>
                  <a:lnTo>
                    <a:pt x="24" y="112"/>
                  </a:lnTo>
                  <a:lnTo>
                    <a:pt x="31" y="105"/>
                  </a:lnTo>
                  <a:lnTo>
                    <a:pt x="40" y="97"/>
                  </a:lnTo>
                  <a:lnTo>
                    <a:pt x="53" y="89"/>
                  </a:lnTo>
                  <a:lnTo>
                    <a:pt x="53" y="86"/>
                  </a:lnTo>
                  <a:lnTo>
                    <a:pt x="53" y="82"/>
                  </a:lnTo>
                  <a:lnTo>
                    <a:pt x="54" y="77"/>
                  </a:lnTo>
                  <a:lnTo>
                    <a:pt x="55" y="75"/>
                  </a:lnTo>
                  <a:lnTo>
                    <a:pt x="54" y="73"/>
                  </a:lnTo>
                  <a:lnTo>
                    <a:pt x="51" y="67"/>
                  </a:lnTo>
                  <a:lnTo>
                    <a:pt x="49" y="59"/>
                  </a:lnTo>
                  <a:lnTo>
                    <a:pt x="53" y="49"/>
                  </a:lnTo>
                  <a:lnTo>
                    <a:pt x="53" y="47"/>
                  </a:lnTo>
                  <a:lnTo>
                    <a:pt x="52" y="44"/>
                  </a:lnTo>
                  <a:lnTo>
                    <a:pt x="52" y="39"/>
                  </a:lnTo>
                  <a:lnTo>
                    <a:pt x="49" y="34"/>
                  </a:lnTo>
                  <a:lnTo>
                    <a:pt x="48" y="28"/>
                  </a:lnTo>
                  <a:lnTo>
                    <a:pt x="46" y="21"/>
                  </a:lnTo>
                  <a:lnTo>
                    <a:pt x="42" y="15"/>
                  </a:lnTo>
                  <a:lnTo>
                    <a:pt x="39" y="9"/>
                  </a:lnTo>
                  <a:lnTo>
                    <a:pt x="37" y="7"/>
                  </a:lnTo>
                  <a:lnTo>
                    <a:pt x="32" y="4"/>
                  </a:lnTo>
                  <a:lnTo>
                    <a:pt x="24" y="0"/>
                  </a:lnTo>
                  <a:lnTo>
                    <a:pt x="15" y="3"/>
                  </a:lnTo>
                  <a:lnTo>
                    <a:pt x="14" y="5"/>
                  </a:lnTo>
                  <a:lnTo>
                    <a:pt x="11" y="6"/>
                  </a:lnTo>
                  <a:lnTo>
                    <a:pt x="11" y="7"/>
                  </a:lnTo>
                  <a:lnTo>
                    <a:pt x="0" y="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071" name="Freeform 275"/>
            <p:cNvSpPr>
              <a:spLocks/>
            </p:cNvSpPr>
            <p:nvPr/>
          </p:nvSpPr>
          <p:spPr bwMode="auto">
            <a:xfrm>
              <a:off x="3131" y="2201"/>
              <a:ext cx="25" cy="64"/>
            </a:xfrm>
            <a:custGeom>
              <a:avLst/>
              <a:gdLst>
                <a:gd name="T0" fmla="*/ 0 w 55"/>
                <a:gd name="T1" fmla="*/ 1 h 128"/>
                <a:gd name="T2" fmla="*/ 0 w 55"/>
                <a:gd name="T3" fmla="*/ 1 h 128"/>
                <a:gd name="T4" fmla="*/ 0 w 55"/>
                <a:gd name="T5" fmla="*/ 1 h 128"/>
                <a:gd name="T6" fmla="*/ 0 w 55"/>
                <a:gd name="T7" fmla="*/ 1 h 128"/>
                <a:gd name="T8" fmla="*/ 0 w 55"/>
                <a:gd name="T9" fmla="*/ 1 h 128"/>
                <a:gd name="T10" fmla="*/ 0 w 55"/>
                <a:gd name="T11" fmla="*/ 1 h 128"/>
                <a:gd name="T12" fmla="*/ 0 w 55"/>
                <a:gd name="T13" fmla="*/ 1 h 128"/>
                <a:gd name="T14" fmla="*/ 0 w 55"/>
                <a:gd name="T15" fmla="*/ 1 h 128"/>
                <a:gd name="T16" fmla="*/ 0 w 55"/>
                <a:gd name="T17" fmla="*/ 1 h 128"/>
                <a:gd name="T18" fmla="*/ 0 w 55"/>
                <a:gd name="T19" fmla="*/ 1 h 128"/>
                <a:gd name="T20" fmla="*/ 0 w 55"/>
                <a:gd name="T21" fmla="*/ 1 h 128"/>
                <a:gd name="T22" fmla="*/ 0 w 55"/>
                <a:gd name="T23" fmla="*/ 1 h 128"/>
                <a:gd name="T24" fmla="*/ 0 w 55"/>
                <a:gd name="T25" fmla="*/ 1 h 128"/>
                <a:gd name="T26" fmla="*/ 0 w 55"/>
                <a:gd name="T27" fmla="*/ 1 h 128"/>
                <a:gd name="T28" fmla="*/ 0 w 55"/>
                <a:gd name="T29" fmla="*/ 1 h 128"/>
                <a:gd name="T30" fmla="*/ 0 w 55"/>
                <a:gd name="T31" fmla="*/ 1 h 128"/>
                <a:gd name="T32" fmla="*/ 0 w 55"/>
                <a:gd name="T33" fmla="*/ 1 h 128"/>
                <a:gd name="T34" fmla="*/ 0 w 55"/>
                <a:gd name="T35" fmla="*/ 1 h 128"/>
                <a:gd name="T36" fmla="*/ 0 w 55"/>
                <a:gd name="T37" fmla="*/ 1 h 128"/>
                <a:gd name="T38" fmla="*/ 0 w 55"/>
                <a:gd name="T39" fmla="*/ 1 h 128"/>
                <a:gd name="T40" fmla="*/ 0 w 55"/>
                <a:gd name="T41" fmla="*/ 1 h 128"/>
                <a:gd name="T42" fmla="*/ 0 w 55"/>
                <a:gd name="T43" fmla="*/ 1 h 128"/>
                <a:gd name="T44" fmla="*/ 0 w 55"/>
                <a:gd name="T45" fmla="*/ 1 h 128"/>
                <a:gd name="T46" fmla="*/ 0 w 55"/>
                <a:gd name="T47" fmla="*/ 1 h 128"/>
                <a:gd name="T48" fmla="*/ 0 w 55"/>
                <a:gd name="T49" fmla="*/ 1 h 128"/>
                <a:gd name="T50" fmla="*/ 0 w 55"/>
                <a:gd name="T51" fmla="*/ 1 h 128"/>
                <a:gd name="T52" fmla="*/ 0 w 55"/>
                <a:gd name="T53" fmla="*/ 1 h 128"/>
                <a:gd name="T54" fmla="*/ 0 w 55"/>
                <a:gd name="T55" fmla="*/ 1 h 128"/>
                <a:gd name="T56" fmla="*/ 0 w 55"/>
                <a:gd name="T57" fmla="*/ 1 h 128"/>
                <a:gd name="T58" fmla="*/ 0 w 55"/>
                <a:gd name="T59" fmla="*/ 1 h 128"/>
                <a:gd name="T60" fmla="*/ 0 w 55"/>
                <a:gd name="T61" fmla="*/ 1 h 128"/>
                <a:gd name="T62" fmla="*/ 0 w 55"/>
                <a:gd name="T63" fmla="*/ 1 h 128"/>
                <a:gd name="T64" fmla="*/ 0 w 55"/>
                <a:gd name="T65" fmla="*/ 1 h 128"/>
                <a:gd name="T66" fmla="*/ 0 w 55"/>
                <a:gd name="T67" fmla="*/ 1 h 128"/>
                <a:gd name="T68" fmla="*/ 0 w 55"/>
                <a:gd name="T69" fmla="*/ 1 h 128"/>
                <a:gd name="T70" fmla="*/ 0 w 55"/>
                <a:gd name="T71" fmla="*/ 1 h 128"/>
                <a:gd name="T72" fmla="*/ 0 w 55"/>
                <a:gd name="T73" fmla="*/ 1 h 128"/>
                <a:gd name="T74" fmla="*/ 0 w 55"/>
                <a:gd name="T75" fmla="*/ 1 h 128"/>
                <a:gd name="T76" fmla="*/ 0 w 55"/>
                <a:gd name="T77" fmla="*/ 1 h 128"/>
                <a:gd name="T78" fmla="*/ 0 w 55"/>
                <a:gd name="T79" fmla="*/ 1 h 128"/>
                <a:gd name="T80" fmla="*/ 0 w 55"/>
                <a:gd name="T81" fmla="*/ 1 h 128"/>
                <a:gd name="T82" fmla="*/ 0 w 55"/>
                <a:gd name="T83" fmla="*/ 1 h 128"/>
                <a:gd name="T84" fmla="*/ 0 w 55"/>
                <a:gd name="T85" fmla="*/ 1 h 128"/>
                <a:gd name="T86" fmla="*/ 0 w 55"/>
                <a:gd name="T87" fmla="*/ 1 h 128"/>
                <a:gd name="T88" fmla="*/ 0 w 55"/>
                <a:gd name="T89" fmla="*/ 1 h 128"/>
                <a:gd name="T90" fmla="*/ 0 w 55"/>
                <a:gd name="T91" fmla="*/ 1 h 128"/>
                <a:gd name="T92" fmla="*/ 0 w 55"/>
                <a:gd name="T93" fmla="*/ 1 h 128"/>
                <a:gd name="T94" fmla="*/ 0 w 55"/>
                <a:gd name="T95" fmla="*/ 1 h 128"/>
                <a:gd name="T96" fmla="*/ 0 w 55"/>
                <a:gd name="T97" fmla="*/ 1 h 128"/>
                <a:gd name="T98" fmla="*/ 0 w 55"/>
                <a:gd name="T99" fmla="*/ 0 h 128"/>
                <a:gd name="T100" fmla="*/ 0 w 55"/>
                <a:gd name="T101" fmla="*/ 1 h 128"/>
                <a:gd name="T102" fmla="*/ 0 w 55"/>
                <a:gd name="T103" fmla="*/ 1 h 128"/>
                <a:gd name="T104" fmla="*/ 0 w 55"/>
                <a:gd name="T105" fmla="*/ 1 h 128"/>
                <a:gd name="T106" fmla="*/ 0 w 55"/>
                <a:gd name="T107" fmla="*/ 1 h 128"/>
                <a:gd name="T108" fmla="*/ 0 w 55"/>
                <a:gd name="T109" fmla="*/ 1 h 128"/>
                <a:gd name="T110" fmla="*/ 0 w 55"/>
                <a:gd name="T111" fmla="*/ 1 h 128"/>
                <a:gd name="T112" fmla="*/ 0 w 55"/>
                <a:gd name="T113" fmla="*/ 1 h 12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5"/>
                <a:gd name="T172" fmla="*/ 0 h 128"/>
                <a:gd name="T173" fmla="*/ 55 w 55"/>
                <a:gd name="T174" fmla="*/ 128 h 12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5" h="128">
                  <a:moveTo>
                    <a:pt x="0" y="41"/>
                  </a:moveTo>
                  <a:lnTo>
                    <a:pt x="17" y="57"/>
                  </a:lnTo>
                  <a:lnTo>
                    <a:pt x="18" y="59"/>
                  </a:lnTo>
                  <a:lnTo>
                    <a:pt x="22" y="63"/>
                  </a:lnTo>
                  <a:lnTo>
                    <a:pt x="23" y="72"/>
                  </a:lnTo>
                  <a:lnTo>
                    <a:pt x="22" y="81"/>
                  </a:lnTo>
                  <a:lnTo>
                    <a:pt x="21" y="81"/>
                  </a:lnTo>
                  <a:lnTo>
                    <a:pt x="19" y="83"/>
                  </a:lnTo>
                  <a:lnTo>
                    <a:pt x="17" y="88"/>
                  </a:lnTo>
                  <a:lnTo>
                    <a:pt x="17" y="97"/>
                  </a:lnTo>
                  <a:lnTo>
                    <a:pt x="17" y="108"/>
                  </a:lnTo>
                  <a:lnTo>
                    <a:pt x="16" y="111"/>
                  </a:lnTo>
                  <a:lnTo>
                    <a:pt x="15" y="116"/>
                  </a:lnTo>
                  <a:lnTo>
                    <a:pt x="14" y="122"/>
                  </a:lnTo>
                  <a:lnTo>
                    <a:pt x="15" y="128"/>
                  </a:lnTo>
                  <a:lnTo>
                    <a:pt x="15" y="127"/>
                  </a:lnTo>
                  <a:lnTo>
                    <a:pt x="16" y="126"/>
                  </a:lnTo>
                  <a:lnTo>
                    <a:pt x="17" y="122"/>
                  </a:lnTo>
                  <a:lnTo>
                    <a:pt x="19" y="117"/>
                  </a:lnTo>
                  <a:lnTo>
                    <a:pt x="24" y="112"/>
                  </a:lnTo>
                  <a:lnTo>
                    <a:pt x="31" y="105"/>
                  </a:lnTo>
                  <a:lnTo>
                    <a:pt x="40" y="97"/>
                  </a:lnTo>
                  <a:lnTo>
                    <a:pt x="53" y="89"/>
                  </a:lnTo>
                  <a:lnTo>
                    <a:pt x="53" y="86"/>
                  </a:lnTo>
                  <a:lnTo>
                    <a:pt x="53" y="82"/>
                  </a:lnTo>
                  <a:lnTo>
                    <a:pt x="54" y="77"/>
                  </a:lnTo>
                  <a:lnTo>
                    <a:pt x="55" y="75"/>
                  </a:lnTo>
                  <a:lnTo>
                    <a:pt x="54" y="73"/>
                  </a:lnTo>
                  <a:lnTo>
                    <a:pt x="51" y="67"/>
                  </a:lnTo>
                  <a:lnTo>
                    <a:pt x="49" y="59"/>
                  </a:lnTo>
                  <a:lnTo>
                    <a:pt x="53" y="49"/>
                  </a:lnTo>
                  <a:lnTo>
                    <a:pt x="53" y="47"/>
                  </a:lnTo>
                  <a:lnTo>
                    <a:pt x="52" y="44"/>
                  </a:lnTo>
                  <a:lnTo>
                    <a:pt x="52" y="39"/>
                  </a:lnTo>
                  <a:lnTo>
                    <a:pt x="49" y="34"/>
                  </a:lnTo>
                  <a:lnTo>
                    <a:pt x="48" y="28"/>
                  </a:lnTo>
                  <a:lnTo>
                    <a:pt x="46" y="21"/>
                  </a:lnTo>
                  <a:lnTo>
                    <a:pt x="42" y="15"/>
                  </a:lnTo>
                  <a:lnTo>
                    <a:pt x="39" y="9"/>
                  </a:lnTo>
                  <a:lnTo>
                    <a:pt x="37" y="7"/>
                  </a:lnTo>
                  <a:lnTo>
                    <a:pt x="32" y="4"/>
                  </a:lnTo>
                  <a:lnTo>
                    <a:pt x="24" y="0"/>
                  </a:lnTo>
                  <a:lnTo>
                    <a:pt x="15" y="3"/>
                  </a:lnTo>
                  <a:lnTo>
                    <a:pt x="14" y="5"/>
                  </a:lnTo>
                  <a:lnTo>
                    <a:pt x="11" y="6"/>
                  </a:lnTo>
                  <a:lnTo>
                    <a:pt x="11" y="7"/>
                  </a:lnTo>
                  <a:lnTo>
                    <a:pt x="0" y="41"/>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072" name="Freeform 276"/>
            <p:cNvSpPr>
              <a:spLocks/>
            </p:cNvSpPr>
            <p:nvPr/>
          </p:nvSpPr>
          <p:spPr bwMode="auto">
            <a:xfrm>
              <a:off x="3055" y="2124"/>
              <a:ext cx="125" cy="114"/>
            </a:xfrm>
            <a:custGeom>
              <a:avLst/>
              <a:gdLst>
                <a:gd name="T0" fmla="*/ 0 w 281"/>
                <a:gd name="T1" fmla="*/ 0 h 230"/>
                <a:gd name="T2" fmla="*/ 0 w 281"/>
                <a:gd name="T3" fmla="*/ 0 h 230"/>
                <a:gd name="T4" fmla="*/ 0 w 281"/>
                <a:gd name="T5" fmla="*/ 0 h 230"/>
                <a:gd name="T6" fmla="*/ 0 w 281"/>
                <a:gd name="T7" fmla="*/ 0 h 230"/>
                <a:gd name="T8" fmla="*/ 0 w 281"/>
                <a:gd name="T9" fmla="*/ 0 h 230"/>
                <a:gd name="T10" fmla="*/ 0 w 281"/>
                <a:gd name="T11" fmla="*/ 0 h 230"/>
                <a:gd name="T12" fmla="*/ 0 w 281"/>
                <a:gd name="T13" fmla="*/ 0 h 230"/>
                <a:gd name="T14" fmla="*/ 0 w 281"/>
                <a:gd name="T15" fmla="*/ 0 h 230"/>
                <a:gd name="T16" fmla="*/ 0 w 281"/>
                <a:gd name="T17" fmla="*/ 0 h 230"/>
                <a:gd name="T18" fmla="*/ 0 w 281"/>
                <a:gd name="T19" fmla="*/ 0 h 230"/>
                <a:gd name="T20" fmla="*/ 0 w 281"/>
                <a:gd name="T21" fmla="*/ 0 h 230"/>
                <a:gd name="T22" fmla="*/ 0 w 281"/>
                <a:gd name="T23" fmla="*/ 0 h 230"/>
                <a:gd name="T24" fmla="*/ 0 w 281"/>
                <a:gd name="T25" fmla="*/ 0 h 230"/>
                <a:gd name="T26" fmla="*/ 0 w 281"/>
                <a:gd name="T27" fmla="*/ 0 h 230"/>
                <a:gd name="T28" fmla="*/ 0 w 281"/>
                <a:gd name="T29" fmla="*/ 0 h 230"/>
                <a:gd name="T30" fmla="*/ 0 w 281"/>
                <a:gd name="T31" fmla="*/ 0 h 230"/>
                <a:gd name="T32" fmla="*/ 0 w 281"/>
                <a:gd name="T33" fmla="*/ 0 h 230"/>
                <a:gd name="T34" fmla="*/ 0 w 281"/>
                <a:gd name="T35" fmla="*/ 0 h 230"/>
                <a:gd name="T36" fmla="*/ 0 w 281"/>
                <a:gd name="T37" fmla="*/ 0 h 230"/>
                <a:gd name="T38" fmla="*/ 0 w 281"/>
                <a:gd name="T39" fmla="*/ 0 h 230"/>
                <a:gd name="T40" fmla="*/ 0 w 281"/>
                <a:gd name="T41" fmla="*/ 0 h 230"/>
                <a:gd name="T42" fmla="*/ 0 w 281"/>
                <a:gd name="T43" fmla="*/ 0 h 230"/>
                <a:gd name="T44" fmla="*/ 0 w 281"/>
                <a:gd name="T45" fmla="*/ 0 h 230"/>
                <a:gd name="T46" fmla="*/ 0 w 281"/>
                <a:gd name="T47" fmla="*/ 0 h 230"/>
                <a:gd name="T48" fmla="*/ 0 w 281"/>
                <a:gd name="T49" fmla="*/ 0 h 230"/>
                <a:gd name="T50" fmla="*/ 0 w 281"/>
                <a:gd name="T51" fmla="*/ 0 h 230"/>
                <a:gd name="T52" fmla="*/ 0 w 281"/>
                <a:gd name="T53" fmla="*/ 0 h 230"/>
                <a:gd name="T54" fmla="*/ 0 w 281"/>
                <a:gd name="T55" fmla="*/ 0 h 230"/>
                <a:gd name="T56" fmla="*/ 0 w 281"/>
                <a:gd name="T57" fmla="*/ 0 h 230"/>
                <a:gd name="T58" fmla="*/ 0 w 281"/>
                <a:gd name="T59" fmla="*/ 0 h 230"/>
                <a:gd name="T60" fmla="*/ 0 w 281"/>
                <a:gd name="T61" fmla="*/ 0 h 230"/>
                <a:gd name="T62" fmla="*/ 0 w 281"/>
                <a:gd name="T63" fmla="*/ 0 h 230"/>
                <a:gd name="T64" fmla="*/ 0 w 281"/>
                <a:gd name="T65" fmla="*/ 0 h 230"/>
                <a:gd name="T66" fmla="*/ 0 w 281"/>
                <a:gd name="T67" fmla="*/ 0 h 230"/>
                <a:gd name="T68" fmla="*/ 0 w 281"/>
                <a:gd name="T69" fmla="*/ 0 h 230"/>
                <a:gd name="T70" fmla="*/ 0 w 281"/>
                <a:gd name="T71" fmla="*/ 0 h 230"/>
                <a:gd name="T72" fmla="*/ 0 w 281"/>
                <a:gd name="T73" fmla="*/ 0 h 230"/>
                <a:gd name="T74" fmla="*/ 0 w 281"/>
                <a:gd name="T75" fmla="*/ 0 h 230"/>
                <a:gd name="T76" fmla="*/ 0 w 281"/>
                <a:gd name="T77" fmla="*/ 0 h 230"/>
                <a:gd name="T78" fmla="*/ 0 w 281"/>
                <a:gd name="T79" fmla="*/ 0 h 230"/>
                <a:gd name="T80" fmla="*/ 0 w 281"/>
                <a:gd name="T81" fmla="*/ 0 h 230"/>
                <a:gd name="T82" fmla="*/ 0 w 281"/>
                <a:gd name="T83" fmla="*/ 0 h 230"/>
                <a:gd name="T84" fmla="*/ 0 w 281"/>
                <a:gd name="T85" fmla="*/ 0 h 230"/>
                <a:gd name="T86" fmla="*/ 0 w 281"/>
                <a:gd name="T87" fmla="*/ 0 h 230"/>
                <a:gd name="T88" fmla="*/ 0 w 281"/>
                <a:gd name="T89" fmla="*/ 0 h 230"/>
                <a:gd name="T90" fmla="*/ 0 w 281"/>
                <a:gd name="T91" fmla="*/ 0 h 23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81"/>
                <a:gd name="T139" fmla="*/ 0 h 230"/>
                <a:gd name="T140" fmla="*/ 281 w 281"/>
                <a:gd name="T141" fmla="*/ 230 h 23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81" h="230">
                  <a:moveTo>
                    <a:pt x="54" y="105"/>
                  </a:moveTo>
                  <a:lnTo>
                    <a:pt x="40" y="86"/>
                  </a:lnTo>
                  <a:lnTo>
                    <a:pt x="40" y="81"/>
                  </a:lnTo>
                  <a:lnTo>
                    <a:pt x="39" y="78"/>
                  </a:lnTo>
                  <a:lnTo>
                    <a:pt x="35" y="78"/>
                  </a:lnTo>
                  <a:lnTo>
                    <a:pt x="34" y="78"/>
                  </a:lnTo>
                  <a:lnTo>
                    <a:pt x="41" y="71"/>
                  </a:lnTo>
                  <a:lnTo>
                    <a:pt x="35" y="70"/>
                  </a:lnTo>
                  <a:lnTo>
                    <a:pt x="29" y="68"/>
                  </a:lnTo>
                  <a:lnTo>
                    <a:pt x="23" y="66"/>
                  </a:lnTo>
                  <a:lnTo>
                    <a:pt x="16" y="61"/>
                  </a:lnTo>
                  <a:lnTo>
                    <a:pt x="9" y="58"/>
                  </a:lnTo>
                  <a:lnTo>
                    <a:pt x="4" y="55"/>
                  </a:lnTo>
                  <a:lnTo>
                    <a:pt x="1" y="53"/>
                  </a:lnTo>
                  <a:lnTo>
                    <a:pt x="0" y="52"/>
                  </a:lnTo>
                  <a:lnTo>
                    <a:pt x="2" y="50"/>
                  </a:lnTo>
                  <a:lnTo>
                    <a:pt x="9" y="46"/>
                  </a:lnTo>
                  <a:lnTo>
                    <a:pt x="19" y="43"/>
                  </a:lnTo>
                  <a:lnTo>
                    <a:pt x="31" y="38"/>
                  </a:lnTo>
                  <a:lnTo>
                    <a:pt x="43" y="33"/>
                  </a:lnTo>
                  <a:lnTo>
                    <a:pt x="54" y="30"/>
                  </a:lnTo>
                  <a:lnTo>
                    <a:pt x="62" y="28"/>
                  </a:lnTo>
                  <a:lnTo>
                    <a:pt x="64" y="27"/>
                  </a:lnTo>
                  <a:lnTo>
                    <a:pt x="110" y="21"/>
                  </a:lnTo>
                  <a:lnTo>
                    <a:pt x="109" y="13"/>
                  </a:lnTo>
                  <a:lnTo>
                    <a:pt x="112" y="6"/>
                  </a:lnTo>
                  <a:lnTo>
                    <a:pt x="116" y="1"/>
                  </a:lnTo>
                  <a:lnTo>
                    <a:pt x="118" y="0"/>
                  </a:lnTo>
                  <a:lnTo>
                    <a:pt x="124" y="21"/>
                  </a:lnTo>
                  <a:lnTo>
                    <a:pt x="134" y="48"/>
                  </a:lnTo>
                  <a:lnTo>
                    <a:pt x="167" y="51"/>
                  </a:lnTo>
                  <a:lnTo>
                    <a:pt x="169" y="50"/>
                  </a:lnTo>
                  <a:lnTo>
                    <a:pt x="172" y="48"/>
                  </a:lnTo>
                  <a:lnTo>
                    <a:pt x="177" y="46"/>
                  </a:lnTo>
                  <a:lnTo>
                    <a:pt x="183" y="43"/>
                  </a:lnTo>
                  <a:lnTo>
                    <a:pt x="190" y="40"/>
                  </a:lnTo>
                  <a:lnTo>
                    <a:pt x="197" y="38"/>
                  </a:lnTo>
                  <a:lnTo>
                    <a:pt x="204" y="38"/>
                  </a:lnTo>
                  <a:lnTo>
                    <a:pt x="210" y="38"/>
                  </a:lnTo>
                  <a:lnTo>
                    <a:pt x="217" y="45"/>
                  </a:lnTo>
                  <a:lnTo>
                    <a:pt x="220" y="54"/>
                  </a:lnTo>
                  <a:lnTo>
                    <a:pt x="219" y="63"/>
                  </a:lnTo>
                  <a:lnTo>
                    <a:pt x="219" y="67"/>
                  </a:lnTo>
                  <a:lnTo>
                    <a:pt x="237" y="84"/>
                  </a:lnTo>
                  <a:lnTo>
                    <a:pt x="249" y="81"/>
                  </a:lnTo>
                  <a:lnTo>
                    <a:pt x="246" y="90"/>
                  </a:lnTo>
                  <a:lnTo>
                    <a:pt x="255" y="102"/>
                  </a:lnTo>
                  <a:lnTo>
                    <a:pt x="255" y="110"/>
                  </a:lnTo>
                  <a:lnTo>
                    <a:pt x="256" y="117"/>
                  </a:lnTo>
                  <a:lnTo>
                    <a:pt x="258" y="124"/>
                  </a:lnTo>
                  <a:lnTo>
                    <a:pt x="262" y="130"/>
                  </a:lnTo>
                  <a:lnTo>
                    <a:pt x="265" y="135"/>
                  </a:lnTo>
                  <a:lnTo>
                    <a:pt x="267" y="138"/>
                  </a:lnTo>
                  <a:lnTo>
                    <a:pt x="270" y="139"/>
                  </a:lnTo>
                  <a:lnTo>
                    <a:pt x="271" y="140"/>
                  </a:lnTo>
                  <a:lnTo>
                    <a:pt x="277" y="148"/>
                  </a:lnTo>
                  <a:lnTo>
                    <a:pt x="275" y="154"/>
                  </a:lnTo>
                  <a:lnTo>
                    <a:pt x="273" y="159"/>
                  </a:lnTo>
                  <a:lnTo>
                    <a:pt x="271" y="160"/>
                  </a:lnTo>
                  <a:lnTo>
                    <a:pt x="259" y="173"/>
                  </a:lnTo>
                  <a:lnTo>
                    <a:pt x="267" y="190"/>
                  </a:lnTo>
                  <a:lnTo>
                    <a:pt x="281" y="218"/>
                  </a:lnTo>
                  <a:lnTo>
                    <a:pt x="254" y="225"/>
                  </a:lnTo>
                  <a:lnTo>
                    <a:pt x="227" y="230"/>
                  </a:lnTo>
                  <a:lnTo>
                    <a:pt x="221" y="220"/>
                  </a:lnTo>
                  <a:lnTo>
                    <a:pt x="221" y="212"/>
                  </a:lnTo>
                  <a:lnTo>
                    <a:pt x="224" y="206"/>
                  </a:lnTo>
                  <a:lnTo>
                    <a:pt x="225" y="204"/>
                  </a:lnTo>
                  <a:lnTo>
                    <a:pt x="224" y="197"/>
                  </a:lnTo>
                  <a:lnTo>
                    <a:pt x="223" y="190"/>
                  </a:lnTo>
                  <a:lnTo>
                    <a:pt x="220" y="184"/>
                  </a:lnTo>
                  <a:lnTo>
                    <a:pt x="218" y="177"/>
                  </a:lnTo>
                  <a:lnTo>
                    <a:pt x="216" y="173"/>
                  </a:lnTo>
                  <a:lnTo>
                    <a:pt x="213" y="168"/>
                  </a:lnTo>
                  <a:lnTo>
                    <a:pt x="211" y="166"/>
                  </a:lnTo>
                  <a:lnTo>
                    <a:pt x="211" y="164"/>
                  </a:lnTo>
                  <a:lnTo>
                    <a:pt x="198" y="156"/>
                  </a:lnTo>
                  <a:lnTo>
                    <a:pt x="190" y="156"/>
                  </a:lnTo>
                  <a:lnTo>
                    <a:pt x="185" y="160"/>
                  </a:lnTo>
                  <a:lnTo>
                    <a:pt x="183" y="162"/>
                  </a:lnTo>
                  <a:lnTo>
                    <a:pt x="172" y="196"/>
                  </a:lnTo>
                  <a:lnTo>
                    <a:pt x="126" y="154"/>
                  </a:lnTo>
                  <a:lnTo>
                    <a:pt x="116" y="152"/>
                  </a:lnTo>
                  <a:lnTo>
                    <a:pt x="114" y="151"/>
                  </a:lnTo>
                  <a:lnTo>
                    <a:pt x="112" y="148"/>
                  </a:lnTo>
                  <a:lnTo>
                    <a:pt x="108" y="144"/>
                  </a:lnTo>
                  <a:lnTo>
                    <a:pt x="103" y="139"/>
                  </a:lnTo>
                  <a:lnTo>
                    <a:pt x="98" y="133"/>
                  </a:lnTo>
                  <a:lnTo>
                    <a:pt x="94" y="127"/>
                  </a:lnTo>
                  <a:lnTo>
                    <a:pt x="92" y="120"/>
                  </a:lnTo>
                  <a:lnTo>
                    <a:pt x="89" y="114"/>
                  </a:lnTo>
                  <a:lnTo>
                    <a:pt x="75" y="122"/>
                  </a:lnTo>
                  <a:lnTo>
                    <a:pt x="54" y="1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073" name="Freeform 277"/>
            <p:cNvSpPr>
              <a:spLocks/>
            </p:cNvSpPr>
            <p:nvPr/>
          </p:nvSpPr>
          <p:spPr bwMode="auto">
            <a:xfrm>
              <a:off x="3055" y="2124"/>
              <a:ext cx="125" cy="114"/>
            </a:xfrm>
            <a:custGeom>
              <a:avLst/>
              <a:gdLst>
                <a:gd name="T0" fmla="*/ 0 w 281"/>
                <a:gd name="T1" fmla="*/ 0 h 230"/>
                <a:gd name="T2" fmla="*/ 0 w 281"/>
                <a:gd name="T3" fmla="*/ 0 h 230"/>
                <a:gd name="T4" fmla="*/ 0 w 281"/>
                <a:gd name="T5" fmla="*/ 0 h 230"/>
                <a:gd name="T6" fmla="*/ 0 w 281"/>
                <a:gd name="T7" fmla="*/ 0 h 230"/>
                <a:gd name="T8" fmla="*/ 0 w 281"/>
                <a:gd name="T9" fmla="*/ 0 h 230"/>
                <a:gd name="T10" fmla="*/ 0 w 281"/>
                <a:gd name="T11" fmla="*/ 0 h 230"/>
                <a:gd name="T12" fmla="*/ 0 w 281"/>
                <a:gd name="T13" fmla="*/ 0 h 230"/>
                <a:gd name="T14" fmla="*/ 0 w 281"/>
                <a:gd name="T15" fmla="*/ 0 h 230"/>
                <a:gd name="T16" fmla="*/ 0 w 281"/>
                <a:gd name="T17" fmla="*/ 0 h 230"/>
                <a:gd name="T18" fmla="*/ 0 w 281"/>
                <a:gd name="T19" fmla="*/ 0 h 230"/>
                <a:gd name="T20" fmla="*/ 0 w 281"/>
                <a:gd name="T21" fmla="*/ 0 h 230"/>
                <a:gd name="T22" fmla="*/ 0 w 281"/>
                <a:gd name="T23" fmla="*/ 0 h 230"/>
                <a:gd name="T24" fmla="*/ 0 w 281"/>
                <a:gd name="T25" fmla="*/ 0 h 230"/>
                <a:gd name="T26" fmla="*/ 0 w 281"/>
                <a:gd name="T27" fmla="*/ 0 h 230"/>
                <a:gd name="T28" fmla="*/ 0 w 281"/>
                <a:gd name="T29" fmla="*/ 0 h 230"/>
                <a:gd name="T30" fmla="*/ 0 w 281"/>
                <a:gd name="T31" fmla="*/ 0 h 230"/>
                <a:gd name="T32" fmla="*/ 0 w 281"/>
                <a:gd name="T33" fmla="*/ 0 h 230"/>
                <a:gd name="T34" fmla="*/ 0 w 281"/>
                <a:gd name="T35" fmla="*/ 0 h 230"/>
                <a:gd name="T36" fmla="*/ 0 w 281"/>
                <a:gd name="T37" fmla="*/ 0 h 230"/>
                <a:gd name="T38" fmla="*/ 0 w 281"/>
                <a:gd name="T39" fmla="*/ 0 h 230"/>
                <a:gd name="T40" fmla="*/ 0 w 281"/>
                <a:gd name="T41" fmla="*/ 0 h 230"/>
                <a:gd name="T42" fmla="*/ 0 w 281"/>
                <a:gd name="T43" fmla="*/ 0 h 230"/>
                <a:gd name="T44" fmla="*/ 0 w 281"/>
                <a:gd name="T45" fmla="*/ 0 h 230"/>
                <a:gd name="T46" fmla="*/ 0 w 281"/>
                <a:gd name="T47" fmla="*/ 0 h 230"/>
                <a:gd name="T48" fmla="*/ 0 w 281"/>
                <a:gd name="T49" fmla="*/ 0 h 230"/>
                <a:gd name="T50" fmla="*/ 0 w 281"/>
                <a:gd name="T51" fmla="*/ 0 h 230"/>
                <a:gd name="T52" fmla="*/ 0 w 281"/>
                <a:gd name="T53" fmla="*/ 0 h 230"/>
                <a:gd name="T54" fmla="*/ 0 w 281"/>
                <a:gd name="T55" fmla="*/ 0 h 230"/>
                <a:gd name="T56" fmla="*/ 0 w 281"/>
                <a:gd name="T57" fmla="*/ 0 h 230"/>
                <a:gd name="T58" fmla="*/ 0 w 281"/>
                <a:gd name="T59" fmla="*/ 0 h 230"/>
                <a:gd name="T60" fmla="*/ 0 w 281"/>
                <a:gd name="T61" fmla="*/ 0 h 230"/>
                <a:gd name="T62" fmla="*/ 0 w 281"/>
                <a:gd name="T63" fmla="*/ 0 h 230"/>
                <a:gd name="T64" fmla="*/ 0 w 281"/>
                <a:gd name="T65" fmla="*/ 0 h 230"/>
                <a:gd name="T66" fmla="*/ 0 w 281"/>
                <a:gd name="T67" fmla="*/ 0 h 230"/>
                <a:gd name="T68" fmla="*/ 0 w 281"/>
                <a:gd name="T69" fmla="*/ 0 h 230"/>
                <a:gd name="T70" fmla="*/ 0 w 281"/>
                <a:gd name="T71" fmla="*/ 0 h 230"/>
                <a:gd name="T72" fmla="*/ 0 w 281"/>
                <a:gd name="T73" fmla="*/ 0 h 230"/>
                <a:gd name="T74" fmla="*/ 0 w 281"/>
                <a:gd name="T75" fmla="*/ 0 h 230"/>
                <a:gd name="T76" fmla="*/ 0 w 281"/>
                <a:gd name="T77" fmla="*/ 0 h 230"/>
                <a:gd name="T78" fmla="*/ 0 w 281"/>
                <a:gd name="T79" fmla="*/ 0 h 230"/>
                <a:gd name="T80" fmla="*/ 0 w 281"/>
                <a:gd name="T81" fmla="*/ 0 h 230"/>
                <a:gd name="T82" fmla="*/ 0 w 281"/>
                <a:gd name="T83" fmla="*/ 0 h 230"/>
                <a:gd name="T84" fmla="*/ 0 w 281"/>
                <a:gd name="T85" fmla="*/ 0 h 230"/>
                <a:gd name="T86" fmla="*/ 0 w 281"/>
                <a:gd name="T87" fmla="*/ 0 h 230"/>
                <a:gd name="T88" fmla="*/ 0 w 281"/>
                <a:gd name="T89" fmla="*/ 0 h 230"/>
                <a:gd name="T90" fmla="*/ 0 w 281"/>
                <a:gd name="T91" fmla="*/ 0 h 230"/>
                <a:gd name="T92" fmla="*/ 0 w 281"/>
                <a:gd name="T93" fmla="*/ 0 h 230"/>
                <a:gd name="T94" fmla="*/ 0 w 281"/>
                <a:gd name="T95" fmla="*/ 0 h 230"/>
                <a:gd name="T96" fmla="*/ 0 w 281"/>
                <a:gd name="T97" fmla="*/ 0 h 230"/>
                <a:gd name="T98" fmla="*/ 0 w 281"/>
                <a:gd name="T99" fmla="*/ 0 h 230"/>
                <a:gd name="T100" fmla="*/ 0 w 281"/>
                <a:gd name="T101" fmla="*/ 0 h 230"/>
                <a:gd name="T102" fmla="*/ 0 w 281"/>
                <a:gd name="T103" fmla="*/ 0 h 23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81"/>
                <a:gd name="T157" fmla="*/ 0 h 230"/>
                <a:gd name="T158" fmla="*/ 281 w 281"/>
                <a:gd name="T159" fmla="*/ 230 h 23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81" h="230">
                  <a:moveTo>
                    <a:pt x="54" y="105"/>
                  </a:moveTo>
                  <a:lnTo>
                    <a:pt x="40" y="86"/>
                  </a:lnTo>
                  <a:lnTo>
                    <a:pt x="40" y="81"/>
                  </a:lnTo>
                  <a:lnTo>
                    <a:pt x="39" y="78"/>
                  </a:lnTo>
                  <a:lnTo>
                    <a:pt x="35" y="78"/>
                  </a:lnTo>
                  <a:lnTo>
                    <a:pt x="34" y="78"/>
                  </a:lnTo>
                  <a:lnTo>
                    <a:pt x="41" y="71"/>
                  </a:lnTo>
                  <a:lnTo>
                    <a:pt x="35" y="70"/>
                  </a:lnTo>
                  <a:lnTo>
                    <a:pt x="29" y="68"/>
                  </a:lnTo>
                  <a:lnTo>
                    <a:pt x="23" y="66"/>
                  </a:lnTo>
                  <a:lnTo>
                    <a:pt x="16" y="61"/>
                  </a:lnTo>
                  <a:lnTo>
                    <a:pt x="9" y="58"/>
                  </a:lnTo>
                  <a:lnTo>
                    <a:pt x="4" y="55"/>
                  </a:lnTo>
                  <a:lnTo>
                    <a:pt x="1" y="53"/>
                  </a:lnTo>
                  <a:lnTo>
                    <a:pt x="0" y="52"/>
                  </a:lnTo>
                  <a:lnTo>
                    <a:pt x="2" y="50"/>
                  </a:lnTo>
                  <a:lnTo>
                    <a:pt x="9" y="46"/>
                  </a:lnTo>
                  <a:lnTo>
                    <a:pt x="19" y="43"/>
                  </a:lnTo>
                  <a:lnTo>
                    <a:pt x="31" y="38"/>
                  </a:lnTo>
                  <a:lnTo>
                    <a:pt x="43" y="33"/>
                  </a:lnTo>
                  <a:lnTo>
                    <a:pt x="54" y="30"/>
                  </a:lnTo>
                  <a:lnTo>
                    <a:pt x="62" y="28"/>
                  </a:lnTo>
                  <a:lnTo>
                    <a:pt x="64" y="27"/>
                  </a:lnTo>
                  <a:lnTo>
                    <a:pt x="110" y="21"/>
                  </a:lnTo>
                  <a:lnTo>
                    <a:pt x="109" y="13"/>
                  </a:lnTo>
                  <a:lnTo>
                    <a:pt x="112" y="6"/>
                  </a:lnTo>
                  <a:lnTo>
                    <a:pt x="116" y="1"/>
                  </a:lnTo>
                  <a:lnTo>
                    <a:pt x="118" y="0"/>
                  </a:lnTo>
                  <a:lnTo>
                    <a:pt x="124" y="21"/>
                  </a:lnTo>
                  <a:lnTo>
                    <a:pt x="134" y="48"/>
                  </a:lnTo>
                  <a:lnTo>
                    <a:pt x="167" y="51"/>
                  </a:lnTo>
                  <a:lnTo>
                    <a:pt x="169" y="50"/>
                  </a:lnTo>
                  <a:lnTo>
                    <a:pt x="172" y="48"/>
                  </a:lnTo>
                  <a:lnTo>
                    <a:pt x="177" y="46"/>
                  </a:lnTo>
                  <a:lnTo>
                    <a:pt x="183" y="43"/>
                  </a:lnTo>
                  <a:lnTo>
                    <a:pt x="190" y="40"/>
                  </a:lnTo>
                  <a:lnTo>
                    <a:pt x="197" y="38"/>
                  </a:lnTo>
                  <a:lnTo>
                    <a:pt x="204" y="38"/>
                  </a:lnTo>
                  <a:lnTo>
                    <a:pt x="210" y="38"/>
                  </a:lnTo>
                  <a:lnTo>
                    <a:pt x="217" y="45"/>
                  </a:lnTo>
                  <a:lnTo>
                    <a:pt x="220" y="54"/>
                  </a:lnTo>
                  <a:lnTo>
                    <a:pt x="219" y="63"/>
                  </a:lnTo>
                  <a:lnTo>
                    <a:pt x="219" y="67"/>
                  </a:lnTo>
                  <a:lnTo>
                    <a:pt x="237" y="84"/>
                  </a:lnTo>
                  <a:lnTo>
                    <a:pt x="249" y="81"/>
                  </a:lnTo>
                  <a:lnTo>
                    <a:pt x="246" y="90"/>
                  </a:lnTo>
                  <a:lnTo>
                    <a:pt x="255" y="102"/>
                  </a:lnTo>
                  <a:lnTo>
                    <a:pt x="255" y="110"/>
                  </a:lnTo>
                  <a:lnTo>
                    <a:pt x="256" y="117"/>
                  </a:lnTo>
                  <a:lnTo>
                    <a:pt x="258" y="124"/>
                  </a:lnTo>
                  <a:lnTo>
                    <a:pt x="262" y="130"/>
                  </a:lnTo>
                  <a:lnTo>
                    <a:pt x="265" y="135"/>
                  </a:lnTo>
                  <a:lnTo>
                    <a:pt x="267" y="138"/>
                  </a:lnTo>
                  <a:lnTo>
                    <a:pt x="270" y="139"/>
                  </a:lnTo>
                  <a:lnTo>
                    <a:pt x="271" y="140"/>
                  </a:lnTo>
                  <a:lnTo>
                    <a:pt x="277" y="148"/>
                  </a:lnTo>
                  <a:lnTo>
                    <a:pt x="275" y="154"/>
                  </a:lnTo>
                  <a:lnTo>
                    <a:pt x="273" y="159"/>
                  </a:lnTo>
                  <a:lnTo>
                    <a:pt x="271" y="160"/>
                  </a:lnTo>
                  <a:lnTo>
                    <a:pt x="259" y="173"/>
                  </a:lnTo>
                  <a:lnTo>
                    <a:pt x="267" y="190"/>
                  </a:lnTo>
                  <a:lnTo>
                    <a:pt x="281" y="218"/>
                  </a:lnTo>
                  <a:lnTo>
                    <a:pt x="254" y="225"/>
                  </a:lnTo>
                  <a:lnTo>
                    <a:pt x="227" y="230"/>
                  </a:lnTo>
                  <a:lnTo>
                    <a:pt x="221" y="220"/>
                  </a:lnTo>
                  <a:lnTo>
                    <a:pt x="221" y="212"/>
                  </a:lnTo>
                  <a:lnTo>
                    <a:pt x="224" y="206"/>
                  </a:lnTo>
                  <a:lnTo>
                    <a:pt x="225" y="204"/>
                  </a:lnTo>
                  <a:lnTo>
                    <a:pt x="224" y="197"/>
                  </a:lnTo>
                  <a:lnTo>
                    <a:pt x="223" y="190"/>
                  </a:lnTo>
                  <a:lnTo>
                    <a:pt x="220" y="184"/>
                  </a:lnTo>
                  <a:lnTo>
                    <a:pt x="218" y="177"/>
                  </a:lnTo>
                  <a:lnTo>
                    <a:pt x="216" y="173"/>
                  </a:lnTo>
                  <a:lnTo>
                    <a:pt x="213" y="168"/>
                  </a:lnTo>
                  <a:lnTo>
                    <a:pt x="211" y="166"/>
                  </a:lnTo>
                  <a:lnTo>
                    <a:pt x="211" y="164"/>
                  </a:lnTo>
                  <a:lnTo>
                    <a:pt x="198" y="156"/>
                  </a:lnTo>
                  <a:lnTo>
                    <a:pt x="190" y="156"/>
                  </a:lnTo>
                  <a:lnTo>
                    <a:pt x="185" y="160"/>
                  </a:lnTo>
                  <a:lnTo>
                    <a:pt x="183" y="162"/>
                  </a:lnTo>
                  <a:lnTo>
                    <a:pt x="172" y="196"/>
                  </a:lnTo>
                  <a:lnTo>
                    <a:pt x="126" y="154"/>
                  </a:lnTo>
                  <a:lnTo>
                    <a:pt x="116" y="152"/>
                  </a:lnTo>
                  <a:lnTo>
                    <a:pt x="114" y="151"/>
                  </a:lnTo>
                  <a:lnTo>
                    <a:pt x="112" y="148"/>
                  </a:lnTo>
                  <a:lnTo>
                    <a:pt x="108" y="144"/>
                  </a:lnTo>
                  <a:lnTo>
                    <a:pt x="103" y="139"/>
                  </a:lnTo>
                  <a:lnTo>
                    <a:pt x="98" y="133"/>
                  </a:lnTo>
                  <a:lnTo>
                    <a:pt x="94" y="127"/>
                  </a:lnTo>
                  <a:lnTo>
                    <a:pt x="92" y="120"/>
                  </a:lnTo>
                  <a:lnTo>
                    <a:pt x="89" y="114"/>
                  </a:lnTo>
                  <a:lnTo>
                    <a:pt x="75" y="122"/>
                  </a:lnTo>
                  <a:lnTo>
                    <a:pt x="54" y="105"/>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074" name="Freeform 278"/>
            <p:cNvSpPr>
              <a:spLocks/>
            </p:cNvSpPr>
            <p:nvPr/>
          </p:nvSpPr>
          <p:spPr bwMode="auto">
            <a:xfrm>
              <a:off x="3107" y="2090"/>
              <a:ext cx="68" cy="59"/>
            </a:xfrm>
            <a:custGeom>
              <a:avLst/>
              <a:gdLst>
                <a:gd name="T0" fmla="*/ 0 w 153"/>
                <a:gd name="T1" fmla="*/ 0 h 119"/>
                <a:gd name="T2" fmla="*/ 0 w 153"/>
                <a:gd name="T3" fmla="*/ 0 h 119"/>
                <a:gd name="T4" fmla="*/ 0 w 153"/>
                <a:gd name="T5" fmla="*/ 0 h 119"/>
                <a:gd name="T6" fmla="*/ 0 w 153"/>
                <a:gd name="T7" fmla="*/ 0 h 119"/>
                <a:gd name="T8" fmla="*/ 0 w 153"/>
                <a:gd name="T9" fmla="*/ 0 h 119"/>
                <a:gd name="T10" fmla="*/ 0 w 153"/>
                <a:gd name="T11" fmla="*/ 0 h 119"/>
                <a:gd name="T12" fmla="*/ 0 w 153"/>
                <a:gd name="T13" fmla="*/ 0 h 119"/>
                <a:gd name="T14" fmla="*/ 0 w 153"/>
                <a:gd name="T15" fmla="*/ 0 h 119"/>
                <a:gd name="T16" fmla="*/ 0 w 153"/>
                <a:gd name="T17" fmla="*/ 0 h 119"/>
                <a:gd name="T18" fmla="*/ 0 w 153"/>
                <a:gd name="T19" fmla="*/ 0 h 119"/>
                <a:gd name="T20" fmla="*/ 0 w 153"/>
                <a:gd name="T21" fmla="*/ 0 h 119"/>
                <a:gd name="T22" fmla="*/ 0 w 153"/>
                <a:gd name="T23" fmla="*/ 0 h 119"/>
                <a:gd name="T24" fmla="*/ 0 w 153"/>
                <a:gd name="T25" fmla="*/ 0 h 119"/>
                <a:gd name="T26" fmla="*/ 0 w 153"/>
                <a:gd name="T27" fmla="*/ 0 h 119"/>
                <a:gd name="T28" fmla="*/ 0 w 153"/>
                <a:gd name="T29" fmla="*/ 0 h 119"/>
                <a:gd name="T30" fmla="*/ 0 w 153"/>
                <a:gd name="T31" fmla="*/ 0 h 119"/>
                <a:gd name="T32" fmla="*/ 0 w 153"/>
                <a:gd name="T33" fmla="*/ 0 h 119"/>
                <a:gd name="T34" fmla="*/ 0 w 153"/>
                <a:gd name="T35" fmla="*/ 0 h 119"/>
                <a:gd name="T36" fmla="*/ 0 w 153"/>
                <a:gd name="T37" fmla="*/ 0 h 119"/>
                <a:gd name="T38" fmla="*/ 0 w 153"/>
                <a:gd name="T39" fmla="*/ 0 h 119"/>
                <a:gd name="T40" fmla="*/ 0 w 153"/>
                <a:gd name="T41" fmla="*/ 0 h 119"/>
                <a:gd name="T42" fmla="*/ 0 w 153"/>
                <a:gd name="T43" fmla="*/ 0 h 119"/>
                <a:gd name="T44" fmla="*/ 0 w 153"/>
                <a:gd name="T45" fmla="*/ 0 h 119"/>
                <a:gd name="T46" fmla="*/ 0 w 153"/>
                <a:gd name="T47" fmla="*/ 0 h 119"/>
                <a:gd name="T48" fmla="*/ 0 w 153"/>
                <a:gd name="T49" fmla="*/ 0 h 119"/>
                <a:gd name="T50" fmla="*/ 0 w 153"/>
                <a:gd name="T51" fmla="*/ 0 h 119"/>
                <a:gd name="T52" fmla="*/ 0 w 153"/>
                <a:gd name="T53" fmla="*/ 0 h 119"/>
                <a:gd name="T54" fmla="*/ 0 w 153"/>
                <a:gd name="T55" fmla="*/ 0 h 119"/>
                <a:gd name="T56" fmla="*/ 0 w 153"/>
                <a:gd name="T57" fmla="*/ 0 h 119"/>
                <a:gd name="T58" fmla="*/ 0 w 153"/>
                <a:gd name="T59" fmla="*/ 0 h 119"/>
                <a:gd name="T60" fmla="*/ 0 w 153"/>
                <a:gd name="T61" fmla="*/ 0 h 119"/>
                <a:gd name="T62" fmla="*/ 0 w 153"/>
                <a:gd name="T63" fmla="*/ 0 h 119"/>
                <a:gd name="T64" fmla="*/ 0 w 153"/>
                <a:gd name="T65" fmla="*/ 0 h 11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3"/>
                <a:gd name="T100" fmla="*/ 0 h 119"/>
                <a:gd name="T101" fmla="*/ 153 w 153"/>
                <a:gd name="T102" fmla="*/ 119 h 11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3" h="119">
                  <a:moveTo>
                    <a:pt x="84" y="37"/>
                  </a:moveTo>
                  <a:lnTo>
                    <a:pt x="82" y="37"/>
                  </a:lnTo>
                  <a:lnTo>
                    <a:pt x="76" y="37"/>
                  </a:lnTo>
                  <a:lnTo>
                    <a:pt x="68" y="39"/>
                  </a:lnTo>
                  <a:lnTo>
                    <a:pt x="60" y="44"/>
                  </a:lnTo>
                  <a:lnTo>
                    <a:pt x="59" y="44"/>
                  </a:lnTo>
                  <a:lnTo>
                    <a:pt x="56" y="45"/>
                  </a:lnTo>
                  <a:lnTo>
                    <a:pt x="52" y="46"/>
                  </a:lnTo>
                  <a:lnTo>
                    <a:pt x="42" y="47"/>
                  </a:lnTo>
                  <a:lnTo>
                    <a:pt x="26" y="46"/>
                  </a:lnTo>
                  <a:lnTo>
                    <a:pt x="25" y="45"/>
                  </a:lnTo>
                  <a:lnTo>
                    <a:pt x="21" y="42"/>
                  </a:lnTo>
                  <a:lnTo>
                    <a:pt x="17" y="38"/>
                  </a:lnTo>
                  <a:lnTo>
                    <a:pt x="14" y="35"/>
                  </a:lnTo>
                  <a:lnTo>
                    <a:pt x="11" y="36"/>
                  </a:lnTo>
                  <a:lnTo>
                    <a:pt x="6" y="42"/>
                  </a:lnTo>
                  <a:lnTo>
                    <a:pt x="1" y="51"/>
                  </a:lnTo>
                  <a:lnTo>
                    <a:pt x="2" y="66"/>
                  </a:lnTo>
                  <a:lnTo>
                    <a:pt x="0" y="68"/>
                  </a:lnTo>
                  <a:lnTo>
                    <a:pt x="0" y="70"/>
                  </a:lnTo>
                  <a:lnTo>
                    <a:pt x="2" y="75"/>
                  </a:lnTo>
                  <a:lnTo>
                    <a:pt x="5" y="82"/>
                  </a:lnTo>
                  <a:lnTo>
                    <a:pt x="7" y="90"/>
                  </a:lnTo>
                  <a:lnTo>
                    <a:pt x="9" y="99"/>
                  </a:lnTo>
                  <a:lnTo>
                    <a:pt x="13" y="107"/>
                  </a:lnTo>
                  <a:lnTo>
                    <a:pt x="15" y="113"/>
                  </a:lnTo>
                  <a:lnTo>
                    <a:pt x="16" y="116"/>
                  </a:lnTo>
                  <a:lnTo>
                    <a:pt x="49" y="119"/>
                  </a:lnTo>
                  <a:lnTo>
                    <a:pt x="53" y="118"/>
                  </a:lnTo>
                  <a:lnTo>
                    <a:pt x="61" y="113"/>
                  </a:lnTo>
                  <a:lnTo>
                    <a:pt x="70" y="110"/>
                  </a:lnTo>
                  <a:lnTo>
                    <a:pt x="77" y="107"/>
                  </a:lnTo>
                  <a:lnTo>
                    <a:pt x="92" y="106"/>
                  </a:lnTo>
                  <a:lnTo>
                    <a:pt x="95" y="107"/>
                  </a:lnTo>
                  <a:lnTo>
                    <a:pt x="103" y="108"/>
                  </a:lnTo>
                  <a:lnTo>
                    <a:pt x="111" y="110"/>
                  </a:lnTo>
                  <a:lnTo>
                    <a:pt x="114" y="106"/>
                  </a:lnTo>
                  <a:lnTo>
                    <a:pt x="115" y="106"/>
                  </a:lnTo>
                  <a:lnTo>
                    <a:pt x="118" y="104"/>
                  </a:lnTo>
                  <a:lnTo>
                    <a:pt x="123" y="100"/>
                  </a:lnTo>
                  <a:lnTo>
                    <a:pt x="129" y="96"/>
                  </a:lnTo>
                  <a:lnTo>
                    <a:pt x="134" y="90"/>
                  </a:lnTo>
                  <a:lnTo>
                    <a:pt x="139" y="82"/>
                  </a:lnTo>
                  <a:lnTo>
                    <a:pt x="144" y="72"/>
                  </a:lnTo>
                  <a:lnTo>
                    <a:pt x="145" y="60"/>
                  </a:lnTo>
                  <a:lnTo>
                    <a:pt x="145" y="59"/>
                  </a:lnTo>
                  <a:lnTo>
                    <a:pt x="145" y="54"/>
                  </a:lnTo>
                  <a:lnTo>
                    <a:pt x="146" y="47"/>
                  </a:lnTo>
                  <a:lnTo>
                    <a:pt x="147" y="41"/>
                  </a:lnTo>
                  <a:lnTo>
                    <a:pt x="148" y="34"/>
                  </a:lnTo>
                  <a:lnTo>
                    <a:pt x="149" y="27"/>
                  </a:lnTo>
                  <a:lnTo>
                    <a:pt x="150" y="22"/>
                  </a:lnTo>
                  <a:lnTo>
                    <a:pt x="153" y="21"/>
                  </a:lnTo>
                  <a:lnTo>
                    <a:pt x="141" y="0"/>
                  </a:lnTo>
                  <a:lnTo>
                    <a:pt x="140" y="2"/>
                  </a:lnTo>
                  <a:lnTo>
                    <a:pt x="136" y="5"/>
                  </a:lnTo>
                  <a:lnTo>
                    <a:pt x="128" y="6"/>
                  </a:lnTo>
                  <a:lnTo>
                    <a:pt x="115" y="6"/>
                  </a:lnTo>
                  <a:lnTo>
                    <a:pt x="113" y="6"/>
                  </a:lnTo>
                  <a:lnTo>
                    <a:pt x="110" y="7"/>
                  </a:lnTo>
                  <a:lnTo>
                    <a:pt x="106" y="10"/>
                  </a:lnTo>
                  <a:lnTo>
                    <a:pt x="94" y="19"/>
                  </a:lnTo>
                  <a:lnTo>
                    <a:pt x="94" y="22"/>
                  </a:lnTo>
                  <a:lnTo>
                    <a:pt x="93" y="29"/>
                  </a:lnTo>
                  <a:lnTo>
                    <a:pt x="90" y="36"/>
                  </a:lnTo>
                  <a:lnTo>
                    <a:pt x="84" y="3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075" name="Freeform 279"/>
            <p:cNvSpPr>
              <a:spLocks/>
            </p:cNvSpPr>
            <p:nvPr/>
          </p:nvSpPr>
          <p:spPr bwMode="auto">
            <a:xfrm>
              <a:off x="3107" y="2090"/>
              <a:ext cx="68" cy="59"/>
            </a:xfrm>
            <a:custGeom>
              <a:avLst/>
              <a:gdLst>
                <a:gd name="T0" fmla="*/ 0 w 153"/>
                <a:gd name="T1" fmla="*/ 0 h 119"/>
                <a:gd name="T2" fmla="*/ 0 w 153"/>
                <a:gd name="T3" fmla="*/ 0 h 119"/>
                <a:gd name="T4" fmla="*/ 0 w 153"/>
                <a:gd name="T5" fmla="*/ 0 h 119"/>
                <a:gd name="T6" fmla="*/ 0 w 153"/>
                <a:gd name="T7" fmla="*/ 0 h 119"/>
                <a:gd name="T8" fmla="*/ 0 w 153"/>
                <a:gd name="T9" fmla="*/ 0 h 119"/>
                <a:gd name="T10" fmla="*/ 0 w 153"/>
                <a:gd name="T11" fmla="*/ 0 h 119"/>
                <a:gd name="T12" fmla="*/ 0 w 153"/>
                <a:gd name="T13" fmla="*/ 0 h 119"/>
                <a:gd name="T14" fmla="*/ 0 w 153"/>
                <a:gd name="T15" fmla="*/ 0 h 119"/>
                <a:gd name="T16" fmla="*/ 0 w 153"/>
                <a:gd name="T17" fmla="*/ 0 h 119"/>
                <a:gd name="T18" fmla="*/ 0 w 153"/>
                <a:gd name="T19" fmla="*/ 0 h 119"/>
                <a:gd name="T20" fmla="*/ 0 w 153"/>
                <a:gd name="T21" fmla="*/ 0 h 119"/>
                <a:gd name="T22" fmla="*/ 0 w 153"/>
                <a:gd name="T23" fmla="*/ 0 h 119"/>
                <a:gd name="T24" fmla="*/ 0 w 153"/>
                <a:gd name="T25" fmla="*/ 0 h 119"/>
                <a:gd name="T26" fmla="*/ 0 w 153"/>
                <a:gd name="T27" fmla="*/ 0 h 119"/>
                <a:gd name="T28" fmla="*/ 0 w 153"/>
                <a:gd name="T29" fmla="*/ 0 h 119"/>
                <a:gd name="T30" fmla="*/ 0 w 153"/>
                <a:gd name="T31" fmla="*/ 0 h 119"/>
                <a:gd name="T32" fmla="*/ 0 w 153"/>
                <a:gd name="T33" fmla="*/ 0 h 119"/>
                <a:gd name="T34" fmla="*/ 0 w 153"/>
                <a:gd name="T35" fmla="*/ 0 h 119"/>
                <a:gd name="T36" fmla="*/ 0 w 153"/>
                <a:gd name="T37" fmla="*/ 0 h 119"/>
                <a:gd name="T38" fmla="*/ 0 w 153"/>
                <a:gd name="T39" fmla="*/ 0 h 119"/>
                <a:gd name="T40" fmla="*/ 0 w 153"/>
                <a:gd name="T41" fmla="*/ 0 h 119"/>
                <a:gd name="T42" fmla="*/ 0 w 153"/>
                <a:gd name="T43" fmla="*/ 0 h 119"/>
                <a:gd name="T44" fmla="*/ 0 w 153"/>
                <a:gd name="T45" fmla="*/ 0 h 119"/>
                <a:gd name="T46" fmla="*/ 0 w 153"/>
                <a:gd name="T47" fmla="*/ 0 h 119"/>
                <a:gd name="T48" fmla="*/ 0 w 153"/>
                <a:gd name="T49" fmla="*/ 0 h 119"/>
                <a:gd name="T50" fmla="*/ 0 w 153"/>
                <a:gd name="T51" fmla="*/ 0 h 119"/>
                <a:gd name="T52" fmla="*/ 0 w 153"/>
                <a:gd name="T53" fmla="*/ 0 h 119"/>
                <a:gd name="T54" fmla="*/ 0 w 153"/>
                <a:gd name="T55" fmla="*/ 0 h 119"/>
                <a:gd name="T56" fmla="*/ 0 w 153"/>
                <a:gd name="T57" fmla="*/ 0 h 119"/>
                <a:gd name="T58" fmla="*/ 0 w 153"/>
                <a:gd name="T59" fmla="*/ 0 h 119"/>
                <a:gd name="T60" fmla="*/ 0 w 153"/>
                <a:gd name="T61" fmla="*/ 0 h 119"/>
                <a:gd name="T62" fmla="*/ 0 w 153"/>
                <a:gd name="T63" fmla="*/ 0 h 119"/>
                <a:gd name="T64" fmla="*/ 0 w 153"/>
                <a:gd name="T65" fmla="*/ 0 h 119"/>
                <a:gd name="T66" fmla="*/ 0 w 153"/>
                <a:gd name="T67" fmla="*/ 0 h 119"/>
                <a:gd name="T68" fmla="*/ 0 w 153"/>
                <a:gd name="T69" fmla="*/ 0 h 119"/>
                <a:gd name="T70" fmla="*/ 0 w 153"/>
                <a:gd name="T71" fmla="*/ 0 h 119"/>
                <a:gd name="T72" fmla="*/ 0 w 153"/>
                <a:gd name="T73" fmla="*/ 0 h 119"/>
                <a:gd name="T74" fmla="*/ 0 w 153"/>
                <a:gd name="T75" fmla="*/ 0 h 119"/>
                <a:gd name="T76" fmla="*/ 0 w 153"/>
                <a:gd name="T77" fmla="*/ 0 h 11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53"/>
                <a:gd name="T118" fmla="*/ 0 h 119"/>
                <a:gd name="T119" fmla="*/ 153 w 153"/>
                <a:gd name="T120" fmla="*/ 119 h 11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53" h="119">
                  <a:moveTo>
                    <a:pt x="84" y="37"/>
                  </a:moveTo>
                  <a:lnTo>
                    <a:pt x="84" y="37"/>
                  </a:lnTo>
                  <a:lnTo>
                    <a:pt x="82" y="37"/>
                  </a:lnTo>
                  <a:lnTo>
                    <a:pt x="76" y="37"/>
                  </a:lnTo>
                  <a:lnTo>
                    <a:pt x="68" y="39"/>
                  </a:lnTo>
                  <a:lnTo>
                    <a:pt x="60" y="44"/>
                  </a:lnTo>
                  <a:lnTo>
                    <a:pt x="59" y="44"/>
                  </a:lnTo>
                  <a:lnTo>
                    <a:pt x="56" y="45"/>
                  </a:lnTo>
                  <a:lnTo>
                    <a:pt x="52" y="46"/>
                  </a:lnTo>
                  <a:lnTo>
                    <a:pt x="42" y="47"/>
                  </a:lnTo>
                  <a:lnTo>
                    <a:pt x="26" y="46"/>
                  </a:lnTo>
                  <a:lnTo>
                    <a:pt x="25" y="45"/>
                  </a:lnTo>
                  <a:lnTo>
                    <a:pt x="21" y="42"/>
                  </a:lnTo>
                  <a:lnTo>
                    <a:pt x="17" y="38"/>
                  </a:lnTo>
                  <a:lnTo>
                    <a:pt x="14" y="35"/>
                  </a:lnTo>
                  <a:lnTo>
                    <a:pt x="11" y="36"/>
                  </a:lnTo>
                  <a:lnTo>
                    <a:pt x="6" y="42"/>
                  </a:lnTo>
                  <a:lnTo>
                    <a:pt x="1" y="51"/>
                  </a:lnTo>
                  <a:lnTo>
                    <a:pt x="2" y="66"/>
                  </a:lnTo>
                  <a:lnTo>
                    <a:pt x="0" y="68"/>
                  </a:lnTo>
                  <a:lnTo>
                    <a:pt x="0" y="70"/>
                  </a:lnTo>
                  <a:lnTo>
                    <a:pt x="2" y="75"/>
                  </a:lnTo>
                  <a:lnTo>
                    <a:pt x="5" y="82"/>
                  </a:lnTo>
                  <a:lnTo>
                    <a:pt x="7" y="90"/>
                  </a:lnTo>
                  <a:lnTo>
                    <a:pt x="9" y="99"/>
                  </a:lnTo>
                  <a:lnTo>
                    <a:pt x="13" y="107"/>
                  </a:lnTo>
                  <a:lnTo>
                    <a:pt x="15" y="113"/>
                  </a:lnTo>
                  <a:lnTo>
                    <a:pt x="16" y="116"/>
                  </a:lnTo>
                  <a:lnTo>
                    <a:pt x="49" y="119"/>
                  </a:lnTo>
                  <a:lnTo>
                    <a:pt x="53" y="118"/>
                  </a:lnTo>
                  <a:lnTo>
                    <a:pt x="61" y="113"/>
                  </a:lnTo>
                  <a:lnTo>
                    <a:pt x="70" y="110"/>
                  </a:lnTo>
                  <a:lnTo>
                    <a:pt x="77" y="107"/>
                  </a:lnTo>
                  <a:lnTo>
                    <a:pt x="92" y="106"/>
                  </a:lnTo>
                  <a:lnTo>
                    <a:pt x="95" y="107"/>
                  </a:lnTo>
                  <a:lnTo>
                    <a:pt x="103" y="108"/>
                  </a:lnTo>
                  <a:lnTo>
                    <a:pt x="111" y="110"/>
                  </a:lnTo>
                  <a:lnTo>
                    <a:pt x="114" y="106"/>
                  </a:lnTo>
                  <a:lnTo>
                    <a:pt x="115" y="106"/>
                  </a:lnTo>
                  <a:lnTo>
                    <a:pt x="118" y="104"/>
                  </a:lnTo>
                  <a:lnTo>
                    <a:pt x="123" y="100"/>
                  </a:lnTo>
                  <a:lnTo>
                    <a:pt x="129" y="96"/>
                  </a:lnTo>
                  <a:lnTo>
                    <a:pt x="134" y="90"/>
                  </a:lnTo>
                  <a:lnTo>
                    <a:pt x="139" y="82"/>
                  </a:lnTo>
                  <a:lnTo>
                    <a:pt x="144" y="72"/>
                  </a:lnTo>
                  <a:lnTo>
                    <a:pt x="145" y="60"/>
                  </a:lnTo>
                  <a:lnTo>
                    <a:pt x="145" y="59"/>
                  </a:lnTo>
                  <a:lnTo>
                    <a:pt x="145" y="54"/>
                  </a:lnTo>
                  <a:lnTo>
                    <a:pt x="146" y="47"/>
                  </a:lnTo>
                  <a:lnTo>
                    <a:pt x="147" y="41"/>
                  </a:lnTo>
                  <a:lnTo>
                    <a:pt x="148" y="34"/>
                  </a:lnTo>
                  <a:lnTo>
                    <a:pt x="149" y="27"/>
                  </a:lnTo>
                  <a:lnTo>
                    <a:pt x="150" y="22"/>
                  </a:lnTo>
                  <a:lnTo>
                    <a:pt x="153" y="21"/>
                  </a:lnTo>
                  <a:lnTo>
                    <a:pt x="141" y="0"/>
                  </a:lnTo>
                  <a:lnTo>
                    <a:pt x="140" y="2"/>
                  </a:lnTo>
                  <a:lnTo>
                    <a:pt x="136" y="5"/>
                  </a:lnTo>
                  <a:lnTo>
                    <a:pt x="128" y="6"/>
                  </a:lnTo>
                  <a:lnTo>
                    <a:pt x="115" y="6"/>
                  </a:lnTo>
                  <a:lnTo>
                    <a:pt x="113" y="6"/>
                  </a:lnTo>
                  <a:lnTo>
                    <a:pt x="110" y="7"/>
                  </a:lnTo>
                  <a:lnTo>
                    <a:pt x="106" y="10"/>
                  </a:lnTo>
                  <a:lnTo>
                    <a:pt x="94" y="19"/>
                  </a:lnTo>
                  <a:lnTo>
                    <a:pt x="94" y="22"/>
                  </a:lnTo>
                  <a:lnTo>
                    <a:pt x="93" y="29"/>
                  </a:lnTo>
                  <a:lnTo>
                    <a:pt x="90" y="36"/>
                  </a:lnTo>
                  <a:lnTo>
                    <a:pt x="84" y="37"/>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076" name="Freeform 280"/>
            <p:cNvSpPr>
              <a:spLocks/>
            </p:cNvSpPr>
            <p:nvPr/>
          </p:nvSpPr>
          <p:spPr bwMode="auto">
            <a:xfrm>
              <a:off x="3057" y="2048"/>
              <a:ext cx="122" cy="65"/>
            </a:xfrm>
            <a:custGeom>
              <a:avLst/>
              <a:gdLst>
                <a:gd name="T0" fmla="*/ 0 w 275"/>
                <a:gd name="T1" fmla="*/ 0 h 131"/>
                <a:gd name="T2" fmla="*/ 0 w 275"/>
                <a:gd name="T3" fmla="*/ 0 h 131"/>
                <a:gd name="T4" fmla="*/ 0 w 275"/>
                <a:gd name="T5" fmla="*/ 0 h 131"/>
                <a:gd name="T6" fmla="*/ 0 w 275"/>
                <a:gd name="T7" fmla="*/ 0 h 131"/>
                <a:gd name="T8" fmla="*/ 0 w 275"/>
                <a:gd name="T9" fmla="*/ 0 h 131"/>
                <a:gd name="T10" fmla="*/ 0 w 275"/>
                <a:gd name="T11" fmla="*/ 0 h 131"/>
                <a:gd name="T12" fmla="*/ 0 w 275"/>
                <a:gd name="T13" fmla="*/ 0 h 131"/>
                <a:gd name="T14" fmla="*/ 0 w 275"/>
                <a:gd name="T15" fmla="*/ 0 h 131"/>
                <a:gd name="T16" fmla="*/ 0 w 275"/>
                <a:gd name="T17" fmla="*/ 0 h 131"/>
                <a:gd name="T18" fmla="*/ 0 w 275"/>
                <a:gd name="T19" fmla="*/ 0 h 131"/>
                <a:gd name="T20" fmla="*/ 0 w 275"/>
                <a:gd name="T21" fmla="*/ 0 h 131"/>
                <a:gd name="T22" fmla="*/ 0 w 275"/>
                <a:gd name="T23" fmla="*/ 0 h 131"/>
                <a:gd name="T24" fmla="*/ 0 w 275"/>
                <a:gd name="T25" fmla="*/ 0 h 131"/>
                <a:gd name="T26" fmla="*/ 0 w 275"/>
                <a:gd name="T27" fmla="*/ 0 h 131"/>
                <a:gd name="T28" fmla="*/ 0 w 275"/>
                <a:gd name="T29" fmla="*/ 0 h 131"/>
                <a:gd name="T30" fmla="*/ 0 w 275"/>
                <a:gd name="T31" fmla="*/ 0 h 131"/>
                <a:gd name="T32" fmla="*/ 0 w 275"/>
                <a:gd name="T33" fmla="*/ 0 h 131"/>
                <a:gd name="T34" fmla="*/ 0 w 275"/>
                <a:gd name="T35" fmla="*/ 0 h 131"/>
                <a:gd name="T36" fmla="*/ 0 w 275"/>
                <a:gd name="T37" fmla="*/ 0 h 131"/>
                <a:gd name="T38" fmla="*/ 0 w 275"/>
                <a:gd name="T39" fmla="*/ 0 h 131"/>
                <a:gd name="T40" fmla="*/ 0 w 275"/>
                <a:gd name="T41" fmla="*/ 0 h 131"/>
                <a:gd name="T42" fmla="*/ 0 w 275"/>
                <a:gd name="T43" fmla="*/ 0 h 131"/>
                <a:gd name="T44" fmla="*/ 0 w 275"/>
                <a:gd name="T45" fmla="*/ 0 h 131"/>
                <a:gd name="T46" fmla="*/ 0 w 275"/>
                <a:gd name="T47" fmla="*/ 0 h 131"/>
                <a:gd name="T48" fmla="*/ 0 w 275"/>
                <a:gd name="T49" fmla="*/ 0 h 131"/>
                <a:gd name="T50" fmla="*/ 0 w 275"/>
                <a:gd name="T51" fmla="*/ 0 h 131"/>
                <a:gd name="T52" fmla="*/ 0 w 275"/>
                <a:gd name="T53" fmla="*/ 0 h 131"/>
                <a:gd name="T54" fmla="*/ 0 w 275"/>
                <a:gd name="T55" fmla="*/ 0 h 131"/>
                <a:gd name="T56" fmla="*/ 0 w 275"/>
                <a:gd name="T57" fmla="*/ 0 h 131"/>
                <a:gd name="T58" fmla="*/ 0 w 275"/>
                <a:gd name="T59" fmla="*/ 0 h 131"/>
                <a:gd name="T60" fmla="*/ 0 w 275"/>
                <a:gd name="T61" fmla="*/ 0 h 131"/>
                <a:gd name="T62" fmla="*/ 0 w 275"/>
                <a:gd name="T63" fmla="*/ 0 h 131"/>
                <a:gd name="T64" fmla="*/ 0 w 275"/>
                <a:gd name="T65" fmla="*/ 0 h 131"/>
                <a:gd name="T66" fmla="*/ 0 w 275"/>
                <a:gd name="T67" fmla="*/ 0 h 131"/>
                <a:gd name="T68" fmla="*/ 0 w 275"/>
                <a:gd name="T69" fmla="*/ 0 h 131"/>
                <a:gd name="T70" fmla="*/ 0 w 275"/>
                <a:gd name="T71" fmla="*/ 0 h 131"/>
                <a:gd name="T72" fmla="*/ 0 w 275"/>
                <a:gd name="T73" fmla="*/ 0 h 131"/>
                <a:gd name="T74" fmla="*/ 0 w 275"/>
                <a:gd name="T75" fmla="*/ 0 h 131"/>
                <a:gd name="T76" fmla="*/ 0 w 275"/>
                <a:gd name="T77" fmla="*/ 0 h 131"/>
                <a:gd name="T78" fmla="*/ 0 w 275"/>
                <a:gd name="T79" fmla="*/ 0 h 131"/>
                <a:gd name="T80" fmla="*/ 0 w 275"/>
                <a:gd name="T81" fmla="*/ 0 h 131"/>
                <a:gd name="T82" fmla="*/ 0 w 275"/>
                <a:gd name="T83" fmla="*/ 0 h 131"/>
                <a:gd name="T84" fmla="*/ 0 w 275"/>
                <a:gd name="T85" fmla="*/ 0 h 131"/>
                <a:gd name="T86" fmla="*/ 0 w 275"/>
                <a:gd name="T87" fmla="*/ 0 h 131"/>
                <a:gd name="T88" fmla="*/ 0 w 275"/>
                <a:gd name="T89" fmla="*/ 0 h 131"/>
                <a:gd name="T90" fmla="*/ 0 w 275"/>
                <a:gd name="T91" fmla="*/ 0 h 131"/>
                <a:gd name="T92" fmla="*/ 0 w 275"/>
                <a:gd name="T93" fmla="*/ 0 h 131"/>
                <a:gd name="T94" fmla="*/ 0 w 275"/>
                <a:gd name="T95" fmla="*/ 0 h 131"/>
                <a:gd name="T96" fmla="*/ 0 w 275"/>
                <a:gd name="T97" fmla="*/ 0 h 131"/>
                <a:gd name="T98" fmla="*/ 0 w 275"/>
                <a:gd name="T99" fmla="*/ 0 h 131"/>
                <a:gd name="T100" fmla="*/ 0 w 275"/>
                <a:gd name="T101" fmla="*/ 0 h 131"/>
                <a:gd name="T102" fmla="*/ 0 w 275"/>
                <a:gd name="T103" fmla="*/ 0 h 131"/>
                <a:gd name="T104" fmla="*/ 0 w 275"/>
                <a:gd name="T105" fmla="*/ 0 h 131"/>
                <a:gd name="T106" fmla="*/ 0 w 275"/>
                <a:gd name="T107" fmla="*/ 0 h 131"/>
                <a:gd name="T108" fmla="*/ 0 w 275"/>
                <a:gd name="T109" fmla="*/ 0 h 131"/>
                <a:gd name="T110" fmla="*/ 0 w 275"/>
                <a:gd name="T111" fmla="*/ 0 h 131"/>
                <a:gd name="T112" fmla="*/ 0 w 275"/>
                <a:gd name="T113" fmla="*/ 0 h 131"/>
                <a:gd name="T114" fmla="*/ 0 w 275"/>
                <a:gd name="T115" fmla="*/ 0 h 13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75"/>
                <a:gd name="T175" fmla="*/ 0 h 131"/>
                <a:gd name="T176" fmla="*/ 275 w 275"/>
                <a:gd name="T177" fmla="*/ 131 h 13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75" h="131">
                  <a:moveTo>
                    <a:pt x="273" y="49"/>
                  </a:moveTo>
                  <a:lnTo>
                    <a:pt x="267" y="45"/>
                  </a:lnTo>
                  <a:lnTo>
                    <a:pt x="260" y="40"/>
                  </a:lnTo>
                  <a:lnTo>
                    <a:pt x="254" y="34"/>
                  </a:lnTo>
                  <a:lnTo>
                    <a:pt x="252" y="32"/>
                  </a:lnTo>
                  <a:lnTo>
                    <a:pt x="245" y="28"/>
                  </a:lnTo>
                  <a:lnTo>
                    <a:pt x="238" y="26"/>
                  </a:lnTo>
                  <a:lnTo>
                    <a:pt x="230" y="27"/>
                  </a:lnTo>
                  <a:lnTo>
                    <a:pt x="223" y="29"/>
                  </a:lnTo>
                  <a:lnTo>
                    <a:pt x="216" y="33"/>
                  </a:lnTo>
                  <a:lnTo>
                    <a:pt x="212" y="35"/>
                  </a:lnTo>
                  <a:lnTo>
                    <a:pt x="208" y="37"/>
                  </a:lnTo>
                  <a:lnTo>
                    <a:pt x="207" y="38"/>
                  </a:lnTo>
                  <a:lnTo>
                    <a:pt x="207" y="41"/>
                  </a:lnTo>
                  <a:lnTo>
                    <a:pt x="206" y="44"/>
                  </a:lnTo>
                  <a:lnTo>
                    <a:pt x="205" y="48"/>
                  </a:lnTo>
                  <a:lnTo>
                    <a:pt x="203" y="48"/>
                  </a:lnTo>
                  <a:lnTo>
                    <a:pt x="197" y="46"/>
                  </a:lnTo>
                  <a:lnTo>
                    <a:pt x="189" y="48"/>
                  </a:lnTo>
                  <a:lnTo>
                    <a:pt x="182" y="49"/>
                  </a:lnTo>
                  <a:lnTo>
                    <a:pt x="178" y="49"/>
                  </a:lnTo>
                  <a:lnTo>
                    <a:pt x="168" y="54"/>
                  </a:lnTo>
                  <a:lnTo>
                    <a:pt x="167" y="46"/>
                  </a:lnTo>
                  <a:lnTo>
                    <a:pt x="157" y="46"/>
                  </a:lnTo>
                  <a:lnTo>
                    <a:pt x="151" y="40"/>
                  </a:lnTo>
                  <a:lnTo>
                    <a:pt x="132" y="30"/>
                  </a:lnTo>
                  <a:lnTo>
                    <a:pt x="120" y="30"/>
                  </a:lnTo>
                  <a:lnTo>
                    <a:pt x="116" y="15"/>
                  </a:lnTo>
                  <a:lnTo>
                    <a:pt x="90" y="15"/>
                  </a:lnTo>
                  <a:lnTo>
                    <a:pt x="84" y="7"/>
                  </a:lnTo>
                  <a:lnTo>
                    <a:pt x="72" y="7"/>
                  </a:lnTo>
                  <a:lnTo>
                    <a:pt x="62" y="2"/>
                  </a:lnTo>
                  <a:lnTo>
                    <a:pt x="58" y="4"/>
                  </a:lnTo>
                  <a:lnTo>
                    <a:pt x="55" y="9"/>
                  </a:lnTo>
                  <a:lnTo>
                    <a:pt x="54" y="11"/>
                  </a:lnTo>
                  <a:lnTo>
                    <a:pt x="52" y="15"/>
                  </a:lnTo>
                  <a:lnTo>
                    <a:pt x="49" y="13"/>
                  </a:lnTo>
                  <a:lnTo>
                    <a:pt x="44" y="10"/>
                  </a:lnTo>
                  <a:lnTo>
                    <a:pt x="43" y="7"/>
                  </a:lnTo>
                  <a:lnTo>
                    <a:pt x="42" y="5"/>
                  </a:lnTo>
                  <a:lnTo>
                    <a:pt x="38" y="0"/>
                  </a:lnTo>
                  <a:lnTo>
                    <a:pt x="35" y="0"/>
                  </a:lnTo>
                  <a:lnTo>
                    <a:pt x="35" y="2"/>
                  </a:lnTo>
                  <a:lnTo>
                    <a:pt x="35" y="3"/>
                  </a:lnTo>
                  <a:lnTo>
                    <a:pt x="35" y="5"/>
                  </a:lnTo>
                  <a:lnTo>
                    <a:pt x="37" y="7"/>
                  </a:lnTo>
                  <a:lnTo>
                    <a:pt x="35" y="9"/>
                  </a:lnTo>
                  <a:lnTo>
                    <a:pt x="31" y="10"/>
                  </a:lnTo>
                  <a:lnTo>
                    <a:pt x="27" y="12"/>
                  </a:lnTo>
                  <a:lnTo>
                    <a:pt x="23" y="13"/>
                  </a:lnTo>
                  <a:lnTo>
                    <a:pt x="21" y="13"/>
                  </a:lnTo>
                  <a:lnTo>
                    <a:pt x="16" y="13"/>
                  </a:lnTo>
                  <a:lnTo>
                    <a:pt x="12" y="14"/>
                  </a:lnTo>
                  <a:lnTo>
                    <a:pt x="10" y="15"/>
                  </a:lnTo>
                  <a:lnTo>
                    <a:pt x="8" y="17"/>
                  </a:lnTo>
                  <a:lnTo>
                    <a:pt x="5" y="17"/>
                  </a:lnTo>
                  <a:lnTo>
                    <a:pt x="3" y="17"/>
                  </a:lnTo>
                  <a:lnTo>
                    <a:pt x="0" y="15"/>
                  </a:lnTo>
                  <a:lnTo>
                    <a:pt x="0" y="37"/>
                  </a:lnTo>
                  <a:lnTo>
                    <a:pt x="15" y="41"/>
                  </a:lnTo>
                  <a:lnTo>
                    <a:pt x="21" y="53"/>
                  </a:lnTo>
                  <a:lnTo>
                    <a:pt x="29" y="83"/>
                  </a:lnTo>
                  <a:lnTo>
                    <a:pt x="30" y="83"/>
                  </a:lnTo>
                  <a:lnTo>
                    <a:pt x="32" y="84"/>
                  </a:lnTo>
                  <a:lnTo>
                    <a:pt x="35" y="87"/>
                  </a:lnTo>
                  <a:lnTo>
                    <a:pt x="36" y="90"/>
                  </a:lnTo>
                  <a:lnTo>
                    <a:pt x="36" y="91"/>
                  </a:lnTo>
                  <a:lnTo>
                    <a:pt x="37" y="92"/>
                  </a:lnTo>
                  <a:lnTo>
                    <a:pt x="39" y="94"/>
                  </a:lnTo>
                  <a:lnTo>
                    <a:pt x="43" y="95"/>
                  </a:lnTo>
                  <a:lnTo>
                    <a:pt x="52" y="95"/>
                  </a:lnTo>
                  <a:lnTo>
                    <a:pt x="61" y="94"/>
                  </a:lnTo>
                  <a:lnTo>
                    <a:pt x="67" y="87"/>
                  </a:lnTo>
                  <a:lnTo>
                    <a:pt x="83" y="87"/>
                  </a:lnTo>
                  <a:lnTo>
                    <a:pt x="83" y="88"/>
                  </a:lnTo>
                  <a:lnTo>
                    <a:pt x="82" y="89"/>
                  </a:lnTo>
                  <a:lnTo>
                    <a:pt x="82" y="92"/>
                  </a:lnTo>
                  <a:lnTo>
                    <a:pt x="83" y="95"/>
                  </a:lnTo>
                  <a:lnTo>
                    <a:pt x="87" y="98"/>
                  </a:lnTo>
                  <a:lnTo>
                    <a:pt x="92" y="100"/>
                  </a:lnTo>
                  <a:lnTo>
                    <a:pt x="103" y="103"/>
                  </a:lnTo>
                  <a:lnTo>
                    <a:pt x="116" y="103"/>
                  </a:lnTo>
                  <a:lnTo>
                    <a:pt x="119" y="106"/>
                  </a:lnTo>
                  <a:lnTo>
                    <a:pt x="124" y="115"/>
                  </a:lnTo>
                  <a:lnTo>
                    <a:pt x="132" y="125"/>
                  </a:lnTo>
                  <a:lnTo>
                    <a:pt x="139" y="130"/>
                  </a:lnTo>
                  <a:lnTo>
                    <a:pt x="143" y="131"/>
                  </a:lnTo>
                  <a:lnTo>
                    <a:pt x="152" y="131"/>
                  </a:lnTo>
                  <a:lnTo>
                    <a:pt x="161" y="131"/>
                  </a:lnTo>
                  <a:lnTo>
                    <a:pt x="169" y="129"/>
                  </a:lnTo>
                  <a:lnTo>
                    <a:pt x="172" y="128"/>
                  </a:lnTo>
                  <a:lnTo>
                    <a:pt x="177" y="125"/>
                  </a:lnTo>
                  <a:lnTo>
                    <a:pt x="185" y="122"/>
                  </a:lnTo>
                  <a:lnTo>
                    <a:pt x="195" y="121"/>
                  </a:lnTo>
                  <a:lnTo>
                    <a:pt x="203" y="119"/>
                  </a:lnTo>
                  <a:lnTo>
                    <a:pt x="206" y="113"/>
                  </a:lnTo>
                  <a:lnTo>
                    <a:pt x="207" y="106"/>
                  </a:lnTo>
                  <a:lnTo>
                    <a:pt x="207" y="103"/>
                  </a:lnTo>
                  <a:lnTo>
                    <a:pt x="209" y="100"/>
                  </a:lnTo>
                  <a:lnTo>
                    <a:pt x="215" y="96"/>
                  </a:lnTo>
                  <a:lnTo>
                    <a:pt x="222" y="91"/>
                  </a:lnTo>
                  <a:lnTo>
                    <a:pt x="228" y="90"/>
                  </a:lnTo>
                  <a:lnTo>
                    <a:pt x="235" y="91"/>
                  </a:lnTo>
                  <a:lnTo>
                    <a:pt x="243" y="90"/>
                  </a:lnTo>
                  <a:lnTo>
                    <a:pt x="250" y="88"/>
                  </a:lnTo>
                  <a:lnTo>
                    <a:pt x="254" y="84"/>
                  </a:lnTo>
                  <a:lnTo>
                    <a:pt x="258" y="81"/>
                  </a:lnTo>
                  <a:lnTo>
                    <a:pt x="263" y="79"/>
                  </a:lnTo>
                  <a:lnTo>
                    <a:pt x="270" y="77"/>
                  </a:lnTo>
                  <a:lnTo>
                    <a:pt x="275" y="79"/>
                  </a:lnTo>
                  <a:lnTo>
                    <a:pt x="270" y="74"/>
                  </a:lnTo>
                  <a:lnTo>
                    <a:pt x="268" y="65"/>
                  </a:lnTo>
                  <a:lnTo>
                    <a:pt x="273" y="53"/>
                  </a:lnTo>
                  <a:lnTo>
                    <a:pt x="273" y="4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077" name="Freeform 281"/>
            <p:cNvSpPr>
              <a:spLocks/>
            </p:cNvSpPr>
            <p:nvPr/>
          </p:nvSpPr>
          <p:spPr bwMode="auto">
            <a:xfrm>
              <a:off x="3057" y="2048"/>
              <a:ext cx="122" cy="65"/>
            </a:xfrm>
            <a:custGeom>
              <a:avLst/>
              <a:gdLst>
                <a:gd name="T0" fmla="*/ 0 w 275"/>
                <a:gd name="T1" fmla="*/ 0 h 131"/>
                <a:gd name="T2" fmla="*/ 0 w 275"/>
                <a:gd name="T3" fmla="*/ 0 h 131"/>
                <a:gd name="T4" fmla="*/ 0 w 275"/>
                <a:gd name="T5" fmla="*/ 0 h 131"/>
                <a:gd name="T6" fmla="*/ 0 w 275"/>
                <a:gd name="T7" fmla="*/ 0 h 131"/>
                <a:gd name="T8" fmla="*/ 0 w 275"/>
                <a:gd name="T9" fmla="*/ 0 h 131"/>
                <a:gd name="T10" fmla="*/ 0 w 275"/>
                <a:gd name="T11" fmla="*/ 0 h 131"/>
                <a:gd name="T12" fmla="*/ 0 w 275"/>
                <a:gd name="T13" fmla="*/ 0 h 131"/>
                <a:gd name="T14" fmla="*/ 0 w 275"/>
                <a:gd name="T15" fmla="*/ 0 h 131"/>
                <a:gd name="T16" fmla="*/ 0 w 275"/>
                <a:gd name="T17" fmla="*/ 0 h 131"/>
                <a:gd name="T18" fmla="*/ 0 w 275"/>
                <a:gd name="T19" fmla="*/ 0 h 131"/>
                <a:gd name="T20" fmla="*/ 0 w 275"/>
                <a:gd name="T21" fmla="*/ 0 h 131"/>
                <a:gd name="T22" fmla="*/ 0 w 275"/>
                <a:gd name="T23" fmla="*/ 0 h 131"/>
                <a:gd name="T24" fmla="*/ 0 w 275"/>
                <a:gd name="T25" fmla="*/ 0 h 131"/>
                <a:gd name="T26" fmla="*/ 0 w 275"/>
                <a:gd name="T27" fmla="*/ 0 h 131"/>
                <a:gd name="T28" fmla="*/ 0 w 275"/>
                <a:gd name="T29" fmla="*/ 0 h 131"/>
                <a:gd name="T30" fmla="*/ 0 w 275"/>
                <a:gd name="T31" fmla="*/ 0 h 131"/>
                <a:gd name="T32" fmla="*/ 0 w 275"/>
                <a:gd name="T33" fmla="*/ 0 h 131"/>
                <a:gd name="T34" fmla="*/ 0 w 275"/>
                <a:gd name="T35" fmla="*/ 0 h 131"/>
                <a:gd name="T36" fmla="*/ 0 w 275"/>
                <a:gd name="T37" fmla="*/ 0 h 131"/>
                <a:gd name="T38" fmla="*/ 0 w 275"/>
                <a:gd name="T39" fmla="*/ 0 h 131"/>
                <a:gd name="T40" fmla="*/ 0 w 275"/>
                <a:gd name="T41" fmla="*/ 0 h 131"/>
                <a:gd name="T42" fmla="*/ 0 w 275"/>
                <a:gd name="T43" fmla="*/ 0 h 131"/>
                <a:gd name="T44" fmla="*/ 0 w 275"/>
                <a:gd name="T45" fmla="*/ 0 h 131"/>
                <a:gd name="T46" fmla="*/ 0 w 275"/>
                <a:gd name="T47" fmla="*/ 0 h 131"/>
                <a:gd name="T48" fmla="*/ 0 w 275"/>
                <a:gd name="T49" fmla="*/ 0 h 131"/>
                <a:gd name="T50" fmla="*/ 0 w 275"/>
                <a:gd name="T51" fmla="*/ 0 h 131"/>
                <a:gd name="T52" fmla="*/ 0 w 275"/>
                <a:gd name="T53" fmla="*/ 0 h 131"/>
                <a:gd name="T54" fmla="*/ 0 w 275"/>
                <a:gd name="T55" fmla="*/ 0 h 131"/>
                <a:gd name="T56" fmla="*/ 0 w 275"/>
                <a:gd name="T57" fmla="*/ 0 h 131"/>
                <a:gd name="T58" fmla="*/ 0 w 275"/>
                <a:gd name="T59" fmla="*/ 0 h 131"/>
                <a:gd name="T60" fmla="*/ 0 w 275"/>
                <a:gd name="T61" fmla="*/ 0 h 131"/>
                <a:gd name="T62" fmla="*/ 0 w 275"/>
                <a:gd name="T63" fmla="*/ 0 h 131"/>
                <a:gd name="T64" fmla="*/ 0 w 275"/>
                <a:gd name="T65" fmla="*/ 0 h 131"/>
                <a:gd name="T66" fmla="*/ 0 w 275"/>
                <a:gd name="T67" fmla="*/ 0 h 131"/>
                <a:gd name="T68" fmla="*/ 0 w 275"/>
                <a:gd name="T69" fmla="*/ 0 h 131"/>
                <a:gd name="T70" fmla="*/ 0 w 275"/>
                <a:gd name="T71" fmla="*/ 0 h 131"/>
                <a:gd name="T72" fmla="*/ 0 w 275"/>
                <a:gd name="T73" fmla="*/ 0 h 131"/>
                <a:gd name="T74" fmla="*/ 0 w 275"/>
                <a:gd name="T75" fmla="*/ 0 h 131"/>
                <a:gd name="T76" fmla="*/ 0 w 275"/>
                <a:gd name="T77" fmla="*/ 0 h 131"/>
                <a:gd name="T78" fmla="*/ 0 w 275"/>
                <a:gd name="T79" fmla="*/ 0 h 131"/>
                <a:gd name="T80" fmla="*/ 0 w 275"/>
                <a:gd name="T81" fmla="*/ 0 h 131"/>
                <a:gd name="T82" fmla="*/ 0 w 275"/>
                <a:gd name="T83" fmla="*/ 0 h 131"/>
                <a:gd name="T84" fmla="*/ 0 w 275"/>
                <a:gd name="T85" fmla="*/ 0 h 131"/>
                <a:gd name="T86" fmla="*/ 0 w 275"/>
                <a:gd name="T87" fmla="*/ 0 h 131"/>
                <a:gd name="T88" fmla="*/ 0 w 275"/>
                <a:gd name="T89" fmla="*/ 0 h 131"/>
                <a:gd name="T90" fmla="*/ 0 w 275"/>
                <a:gd name="T91" fmla="*/ 0 h 13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75"/>
                <a:gd name="T139" fmla="*/ 0 h 131"/>
                <a:gd name="T140" fmla="*/ 275 w 275"/>
                <a:gd name="T141" fmla="*/ 131 h 13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75" h="131">
                  <a:moveTo>
                    <a:pt x="273" y="49"/>
                  </a:moveTo>
                  <a:lnTo>
                    <a:pt x="273" y="49"/>
                  </a:lnTo>
                  <a:lnTo>
                    <a:pt x="267" y="45"/>
                  </a:lnTo>
                  <a:lnTo>
                    <a:pt x="260" y="40"/>
                  </a:lnTo>
                  <a:lnTo>
                    <a:pt x="254" y="34"/>
                  </a:lnTo>
                  <a:lnTo>
                    <a:pt x="252" y="32"/>
                  </a:lnTo>
                  <a:lnTo>
                    <a:pt x="245" y="28"/>
                  </a:lnTo>
                  <a:lnTo>
                    <a:pt x="238" y="26"/>
                  </a:lnTo>
                  <a:lnTo>
                    <a:pt x="230" y="27"/>
                  </a:lnTo>
                  <a:lnTo>
                    <a:pt x="223" y="29"/>
                  </a:lnTo>
                  <a:lnTo>
                    <a:pt x="216" y="33"/>
                  </a:lnTo>
                  <a:lnTo>
                    <a:pt x="212" y="35"/>
                  </a:lnTo>
                  <a:lnTo>
                    <a:pt x="208" y="37"/>
                  </a:lnTo>
                  <a:lnTo>
                    <a:pt x="207" y="38"/>
                  </a:lnTo>
                  <a:lnTo>
                    <a:pt x="207" y="41"/>
                  </a:lnTo>
                  <a:lnTo>
                    <a:pt x="206" y="44"/>
                  </a:lnTo>
                  <a:lnTo>
                    <a:pt x="205" y="48"/>
                  </a:lnTo>
                  <a:lnTo>
                    <a:pt x="203" y="48"/>
                  </a:lnTo>
                  <a:lnTo>
                    <a:pt x="197" y="46"/>
                  </a:lnTo>
                  <a:lnTo>
                    <a:pt x="189" y="48"/>
                  </a:lnTo>
                  <a:lnTo>
                    <a:pt x="182" y="49"/>
                  </a:lnTo>
                  <a:lnTo>
                    <a:pt x="178" y="49"/>
                  </a:lnTo>
                  <a:lnTo>
                    <a:pt x="168" y="54"/>
                  </a:lnTo>
                  <a:lnTo>
                    <a:pt x="167" y="46"/>
                  </a:lnTo>
                  <a:lnTo>
                    <a:pt x="157" y="46"/>
                  </a:lnTo>
                  <a:lnTo>
                    <a:pt x="151" y="40"/>
                  </a:lnTo>
                  <a:lnTo>
                    <a:pt x="132" y="30"/>
                  </a:lnTo>
                  <a:lnTo>
                    <a:pt x="120" y="30"/>
                  </a:lnTo>
                  <a:lnTo>
                    <a:pt x="116" y="15"/>
                  </a:lnTo>
                  <a:lnTo>
                    <a:pt x="90" y="15"/>
                  </a:lnTo>
                  <a:lnTo>
                    <a:pt x="84" y="7"/>
                  </a:lnTo>
                  <a:lnTo>
                    <a:pt x="72" y="7"/>
                  </a:lnTo>
                  <a:lnTo>
                    <a:pt x="62" y="2"/>
                  </a:lnTo>
                  <a:lnTo>
                    <a:pt x="58" y="4"/>
                  </a:lnTo>
                  <a:lnTo>
                    <a:pt x="55" y="9"/>
                  </a:lnTo>
                  <a:lnTo>
                    <a:pt x="54" y="11"/>
                  </a:lnTo>
                  <a:lnTo>
                    <a:pt x="52" y="15"/>
                  </a:lnTo>
                  <a:lnTo>
                    <a:pt x="49" y="13"/>
                  </a:lnTo>
                  <a:lnTo>
                    <a:pt x="44" y="10"/>
                  </a:lnTo>
                  <a:lnTo>
                    <a:pt x="43" y="7"/>
                  </a:lnTo>
                  <a:lnTo>
                    <a:pt x="42" y="5"/>
                  </a:lnTo>
                  <a:lnTo>
                    <a:pt x="38" y="0"/>
                  </a:lnTo>
                  <a:lnTo>
                    <a:pt x="35" y="0"/>
                  </a:lnTo>
                  <a:lnTo>
                    <a:pt x="35" y="2"/>
                  </a:lnTo>
                  <a:lnTo>
                    <a:pt x="35" y="3"/>
                  </a:lnTo>
                  <a:lnTo>
                    <a:pt x="35" y="5"/>
                  </a:lnTo>
                  <a:lnTo>
                    <a:pt x="37" y="7"/>
                  </a:lnTo>
                  <a:lnTo>
                    <a:pt x="35" y="9"/>
                  </a:lnTo>
                  <a:lnTo>
                    <a:pt x="31" y="10"/>
                  </a:lnTo>
                  <a:lnTo>
                    <a:pt x="27" y="12"/>
                  </a:lnTo>
                  <a:lnTo>
                    <a:pt x="23" y="13"/>
                  </a:lnTo>
                  <a:lnTo>
                    <a:pt x="21" y="13"/>
                  </a:lnTo>
                  <a:lnTo>
                    <a:pt x="16" y="13"/>
                  </a:lnTo>
                  <a:lnTo>
                    <a:pt x="12" y="14"/>
                  </a:lnTo>
                  <a:lnTo>
                    <a:pt x="10" y="15"/>
                  </a:lnTo>
                  <a:lnTo>
                    <a:pt x="8" y="17"/>
                  </a:lnTo>
                  <a:lnTo>
                    <a:pt x="5" y="17"/>
                  </a:lnTo>
                  <a:lnTo>
                    <a:pt x="3" y="17"/>
                  </a:lnTo>
                  <a:lnTo>
                    <a:pt x="0" y="15"/>
                  </a:lnTo>
                  <a:lnTo>
                    <a:pt x="0" y="37"/>
                  </a:lnTo>
                  <a:lnTo>
                    <a:pt x="15" y="41"/>
                  </a:lnTo>
                  <a:lnTo>
                    <a:pt x="21" y="53"/>
                  </a:lnTo>
                  <a:lnTo>
                    <a:pt x="29" y="83"/>
                  </a:lnTo>
                  <a:lnTo>
                    <a:pt x="30" y="83"/>
                  </a:lnTo>
                  <a:lnTo>
                    <a:pt x="32" y="84"/>
                  </a:lnTo>
                  <a:lnTo>
                    <a:pt x="35" y="87"/>
                  </a:lnTo>
                  <a:lnTo>
                    <a:pt x="36" y="90"/>
                  </a:lnTo>
                  <a:lnTo>
                    <a:pt x="36" y="91"/>
                  </a:lnTo>
                  <a:lnTo>
                    <a:pt x="37" y="92"/>
                  </a:lnTo>
                  <a:lnTo>
                    <a:pt x="39" y="94"/>
                  </a:lnTo>
                  <a:lnTo>
                    <a:pt x="43" y="95"/>
                  </a:lnTo>
                  <a:lnTo>
                    <a:pt x="52" y="95"/>
                  </a:lnTo>
                  <a:lnTo>
                    <a:pt x="61" y="94"/>
                  </a:lnTo>
                  <a:lnTo>
                    <a:pt x="67" y="87"/>
                  </a:lnTo>
                  <a:lnTo>
                    <a:pt x="83" y="87"/>
                  </a:lnTo>
                  <a:lnTo>
                    <a:pt x="83" y="88"/>
                  </a:lnTo>
                  <a:lnTo>
                    <a:pt x="82" y="89"/>
                  </a:lnTo>
                  <a:lnTo>
                    <a:pt x="82" y="92"/>
                  </a:lnTo>
                  <a:lnTo>
                    <a:pt x="83" y="95"/>
                  </a:lnTo>
                  <a:lnTo>
                    <a:pt x="87" y="98"/>
                  </a:lnTo>
                  <a:lnTo>
                    <a:pt x="92" y="100"/>
                  </a:lnTo>
                  <a:lnTo>
                    <a:pt x="103" y="103"/>
                  </a:lnTo>
                  <a:lnTo>
                    <a:pt x="116" y="103"/>
                  </a:lnTo>
                  <a:lnTo>
                    <a:pt x="119" y="106"/>
                  </a:lnTo>
                  <a:lnTo>
                    <a:pt x="124" y="115"/>
                  </a:lnTo>
                  <a:lnTo>
                    <a:pt x="132" y="125"/>
                  </a:lnTo>
                  <a:lnTo>
                    <a:pt x="139" y="130"/>
                  </a:lnTo>
                  <a:lnTo>
                    <a:pt x="143" y="131"/>
                  </a:lnTo>
                  <a:lnTo>
                    <a:pt x="152" y="131"/>
                  </a:lnTo>
                  <a:lnTo>
                    <a:pt x="161" y="131"/>
                  </a:lnTo>
                  <a:lnTo>
                    <a:pt x="169" y="129"/>
                  </a:lnTo>
                  <a:lnTo>
                    <a:pt x="172" y="128"/>
                  </a:lnTo>
                  <a:lnTo>
                    <a:pt x="177" y="125"/>
                  </a:lnTo>
                  <a:lnTo>
                    <a:pt x="185" y="122"/>
                  </a:lnTo>
                  <a:lnTo>
                    <a:pt x="195" y="121"/>
                  </a:lnTo>
                  <a:lnTo>
                    <a:pt x="203" y="119"/>
                  </a:lnTo>
                  <a:lnTo>
                    <a:pt x="206" y="113"/>
                  </a:lnTo>
                  <a:lnTo>
                    <a:pt x="207" y="106"/>
                  </a:lnTo>
                  <a:lnTo>
                    <a:pt x="207" y="103"/>
                  </a:lnTo>
                  <a:lnTo>
                    <a:pt x="209" y="100"/>
                  </a:lnTo>
                  <a:lnTo>
                    <a:pt x="215" y="96"/>
                  </a:lnTo>
                  <a:lnTo>
                    <a:pt x="222" y="91"/>
                  </a:lnTo>
                  <a:lnTo>
                    <a:pt x="228" y="90"/>
                  </a:lnTo>
                  <a:lnTo>
                    <a:pt x="235" y="91"/>
                  </a:lnTo>
                  <a:lnTo>
                    <a:pt x="243" y="90"/>
                  </a:lnTo>
                  <a:lnTo>
                    <a:pt x="250" y="88"/>
                  </a:lnTo>
                  <a:lnTo>
                    <a:pt x="254" y="84"/>
                  </a:lnTo>
                  <a:lnTo>
                    <a:pt x="258" y="81"/>
                  </a:lnTo>
                  <a:lnTo>
                    <a:pt x="263" y="79"/>
                  </a:lnTo>
                  <a:lnTo>
                    <a:pt x="270" y="77"/>
                  </a:lnTo>
                  <a:lnTo>
                    <a:pt x="275" y="79"/>
                  </a:lnTo>
                  <a:lnTo>
                    <a:pt x="270" y="74"/>
                  </a:lnTo>
                  <a:lnTo>
                    <a:pt x="268" y="65"/>
                  </a:lnTo>
                  <a:lnTo>
                    <a:pt x="273" y="53"/>
                  </a:lnTo>
                  <a:lnTo>
                    <a:pt x="273" y="49"/>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078" name="Freeform 282"/>
            <p:cNvSpPr>
              <a:spLocks/>
            </p:cNvSpPr>
            <p:nvPr/>
          </p:nvSpPr>
          <p:spPr bwMode="auto">
            <a:xfrm>
              <a:off x="3071" y="1952"/>
              <a:ext cx="134" cy="123"/>
            </a:xfrm>
            <a:custGeom>
              <a:avLst/>
              <a:gdLst>
                <a:gd name="T0" fmla="*/ 0 w 300"/>
                <a:gd name="T1" fmla="*/ 1 h 244"/>
                <a:gd name="T2" fmla="*/ 0 w 300"/>
                <a:gd name="T3" fmla="*/ 1 h 244"/>
                <a:gd name="T4" fmla="*/ 0 w 300"/>
                <a:gd name="T5" fmla="*/ 1 h 244"/>
                <a:gd name="T6" fmla="*/ 0 w 300"/>
                <a:gd name="T7" fmla="*/ 1 h 244"/>
                <a:gd name="T8" fmla="*/ 0 w 300"/>
                <a:gd name="T9" fmla="*/ 1 h 244"/>
                <a:gd name="T10" fmla="*/ 0 w 300"/>
                <a:gd name="T11" fmla="*/ 1 h 244"/>
                <a:gd name="T12" fmla="*/ 0 w 300"/>
                <a:gd name="T13" fmla="*/ 1 h 244"/>
                <a:gd name="T14" fmla="*/ 0 w 300"/>
                <a:gd name="T15" fmla="*/ 1 h 244"/>
                <a:gd name="T16" fmla="*/ 0 w 300"/>
                <a:gd name="T17" fmla="*/ 1 h 244"/>
                <a:gd name="T18" fmla="*/ 0 w 300"/>
                <a:gd name="T19" fmla="*/ 1 h 244"/>
                <a:gd name="T20" fmla="*/ 0 w 300"/>
                <a:gd name="T21" fmla="*/ 1 h 244"/>
                <a:gd name="T22" fmla="*/ 0 w 300"/>
                <a:gd name="T23" fmla="*/ 1 h 244"/>
                <a:gd name="T24" fmla="*/ 0 w 300"/>
                <a:gd name="T25" fmla="*/ 1 h 244"/>
                <a:gd name="T26" fmla="*/ 0 w 300"/>
                <a:gd name="T27" fmla="*/ 1 h 244"/>
                <a:gd name="T28" fmla="*/ 0 w 300"/>
                <a:gd name="T29" fmla="*/ 1 h 244"/>
                <a:gd name="T30" fmla="*/ 0 w 300"/>
                <a:gd name="T31" fmla="*/ 1 h 244"/>
                <a:gd name="T32" fmla="*/ 0 w 300"/>
                <a:gd name="T33" fmla="*/ 1 h 244"/>
                <a:gd name="T34" fmla="*/ 0 w 300"/>
                <a:gd name="T35" fmla="*/ 1 h 244"/>
                <a:gd name="T36" fmla="*/ 0 w 300"/>
                <a:gd name="T37" fmla="*/ 1 h 244"/>
                <a:gd name="T38" fmla="*/ 0 w 300"/>
                <a:gd name="T39" fmla="*/ 1 h 244"/>
                <a:gd name="T40" fmla="*/ 0 w 300"/>
                <a:gd name="T41" fmla="*/ 1 h 244"/>
                <a:gd name="T42" fmla="*/ 0 w 300"/>
                <a:gd name="T43" fmla="*/ 1 h 244"/>
                <a:gd name="T44" fmla="*/ 0 w 300"/>
                <a:gd name="T45" fmla="*/ 1 h 244"/>
                <a:gd name="T46" fmla="*/ 0 w 300"/>
                <a:gd name="T47" fmla="*/ 1 h 244"/>
                <a:gd name="T48" fmla="*/ 0 w 300"/>
                <a:gd name="T49" fmla="*/ 1 h 244"/>
                <a:gd name="T50" fmla="*/ 0 w 300"/>
                <a:gd name="T51" fmla="*/ 1 h 244"/>
                <a:gd name="T52" fmla="*/ 0 w 300"/>
                <a:gd name="T53" fmla="*/ 1 h 244"/>
                <a:gd name="T54" fmla="*/ 0 w 300"/>
                <a:gd name="T55" fmla="*/ 1 h 244"/>
                <a:gd name="T56" fmla="*/ 0 w 300"/>
                <a:gd name="T57" fmla="*/ 1 h 244"/>
                <a:gd name="T58" fmla="*/ 0 w 300"/>
                <a:gd name="T59" fmla="*/ 1 h 244"/>
                <a:gd name="T60" fmla="*/ 0 w 300"/>
                <a:gd name="T61" fmla="*/ 1 h 244"/>
                <a:gd name="T62" fmla="*/ 0 w 300"/>
                <a:gd name="T63" fmla="*/ 1 h 244"/>
                <a:gd name="T64" fmla="*/ 0 w 300"/>
                <a:gd name="T65" fmla="*/ 1 h 244"/>
                <a:gd name="T66" fmla="*/ 0 w 300"/>
                <a:gd name="T67" fmla="*/ 1 h 244"/>
                <a:gd name="T68" fmla="*/ 0 w 300"/>
                <a:gd name="T69" fmla="*/ 1 h 244"/>
                <a:gd name="T70" fmla="*/ 0 w 300"/>
                <a:gd name="T71" fmla="*/ 1 h 244"/>
                <a:gd name="T72" fmla="*/ 0 w 300"/>
                <a:gd name="T73" fmla="*/ 1 h 244"/>
                <a:gd name="T74" fmla="*/ 0 w 300"/>
                <a:gd name="T75" fmla="*/ 1 h 244"/>
                <a:gd name="T76" fmla="*/ 0 w 300"/>
                <a:gd name="T77" fmla="*/ 1 h 244"/>
                <a:gd name="T78" fmla="*/ 0 w 300"/>
                <a:gd name="T79" fmla="*/ 1 h 244"/>
                <a:gd name="T80" fmla="*/ 0 w 300"/>
                <a:gd name="T81" fmla="*/ 1 h 244"/>
                <a:gd name="T82" fmla="*/ 0 w 300"/>
                <a:gd name="T83" fmla="*/ 1 h 244"/>
                <a:gd name="T84" fmla="*/ 0 w 300"/>
                <a:gd name="T85" fmla="*/ 1 h 244"/>
                <a:gd name="T86" fmla="*/ 0 w 300"/>
                <a:gd name="T87" fmla="*/ 1 h 244"/>
                <a:gd name="T88" fmla="*/ 0 w 300"/>
                <a:gd name="T89" fmla="*/ 1 h 244"/>
                <a:gd name="T90" fmla="*/ 0 w 300"/>
                <a:gd name="T91" fmla="*/ 1 h 244"/>
                <a:gd name="T92" fmla="*/ 0 w 300"/>
                <a:gd name="T93" fmla="*/ 1 h 244"/>
                <a:gd name="T94" fmla="*/ 0 w 300"/>
                <a:gd name="T95" fmla="*/ 1 h 244"/>
                <a:gd name="T96" fmla="*/ 0 w 300"/>
                <a:gd name="T97" fmla="*/ 1 h 24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00"/>
                <a:gd name="T148" fmla="*/ 0 h 244"/>
                <a:gd name="T149" fmla="*/ 300 w 300"/>
                <a:gd name="T150" fmla="*/ 244 h 24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00" h="244">
                  <a:moveTo>
                    <a:pt x="180" y="9"/>
                  </a:moveTo>
                  <a:lnTo>
                    <a:pt x="166" y="0"/>
                  </a:lnTo>
                  <a:lnTo>
                    <a:pt x="165" y="7"/>
                  </a:lnTo>
                  <a:lnTo>
                    <a:pt x="161" y="15"/>
                  </a:lnTo>
                  <a:lnTo>
                    <a:pt x="157" y="22"/>
                  </a:lnTo>
                  <a:lnTo>
                    <a:pt x="154" y="25"/>
                  </a:lnTo>
                  <a:lnTo>
                    <a:pt x="119" y="38"/>
                  </a:lnTo>
                  <a:lnTo>
                    <a:pt x="110" y="37"/>
                  </a:lnTo>
                  <a:lnTo>
                    <a:pt x="104" y="35"/>
                  </a:lnTo>
                  <a:lnTo>
                    <a:pt x="102" y="34"/>
                  </a:lnTo>
                  <a:lnTo>
                    <a:pt x="100" y="33"/>
                  </a:lnTo>
                  <a:lnTo>
                    <a:pt x="96" y="30"/>
                  </a:lnTo>
                  <a:lnTo>
                    <a:pt x="90" y="31"/>
                  </a:lnTo>
                  <a:lnTo>
                    <a:pt x="83" y="33"/>
                  </a:lnTo>
                  <a:lnTo>
                    <a:pt x="75" y="38"/>
                  </a:lnTo>
                  <a:lnTo>
                    <a:pt x="68" y="43"/>
                  </a:lnTo>
                  <a:lnTo>
                    <a:pt x="63" y="48"/>
                  </a:lnTo>
                  <a:lnTo>
                    <a:pt x="58" y="53"/>
                  </a:lnTo>
                  <a:lnTo>
                    <a:pt x="57" y="54"/>
                  </a:lnTo>
                  <a:lnTo>
                    <a:pt x="6" y="62"/>
                  </a:lnTo>
                  <a:lnTo>
                    <a:pt x="6" y="65"/>
                  </a:lnTo>
                  <a:lnTo>
                    <a:pt x="6" y="74"/>
                  </a:lnTo>
                  <a:lnTo>
                    <a:pt x="6" y="86"/>
                  </a:lnTo>
                  <a:lnTo>
                    <a:pt x="9" y="95"/>
                  </a:lnTo>
                  <a:lnTo>
                    <a:pt x="7" y="97"/>
                  </a:lnTo>
                  <a:lnTo>
                    <a:pt x="7" y="99"/>
                  </a:lnTo>
                  <a:lnTo>
                    <a:pt x="6" y="101"/>
                  </a:lnTo>
                  <a:lnTo>
                    <a:pt x="6" y="102"/>
                  </a:lnTo>
                  <a:lnTo>
                    <a:pt x="6" y="104"/>
                  </a:lnTo>
                  <a:lnTo>
                    <a:pt x="4" y="107"/>
                  </a:lnTo>
                  <a:lnTo>
                    <a:pt x="0" y="109"/>
                  </a:lnTo>
                  <a:lnTo>
                    <a:pt x="0" y="110"/>
                  </a:lnTo>
                  <a:lnTo>
                    <a:pt x="2" y="114"/>
                  </a:lnTo>
                  <a:lnTo>
                    <a:pt x="5" y="118"/>
                  </a:lnTo>
                  <a:lnTo>
                    <a:pt x="12" y="124"/>
                  </a:lnTo>
                  <a:lnTo>
                    <a:pt x="14" y="126"/>
                  </a:lnTo>
                  <a:lnTo>
                    <a:pt x="19" y="133"/>
                  </a:lnTo>
                  <a:lnTo>
                    <a:pt x="21" y="139"/>
                  </a:lnTo>
                  <a:lnTo>
                    <a:pt x="19" y="142"/>
                  </a:lnTo>
                  <a:lnTo>
                    <a:pt x="17" y="143"/>
                  </a:lnTo>
                  <a:lnTo>
                    <a:pt x="13" y="148"/>
                  </a:lnTo>
                  <a:lnTo>
                    <a:pt x="10" y="153"/>
                  </a:lnTo>
                  <a:lnTo>
                    <a:pt x="10" y="156"/>
                  </a:lnTo>
                  <a:lnTo>
                    <a:pt x="11" y="157"/>
                  </a:lnTo>
                  <a:lnTo>
                    <a:pt x="12" y="158"/>
                  </a:lnTo>
                  <a:lnTo>
                    <a:pt x="13" y="161"/>
                  </a:lnTo>
                  <a:lnTo>
                    <a:pt x="14" y="163"/>
                  </a:lnTo>
                  <a:lnTo>
                    <a:pt x="13" y="165"/>
                  </a:lnTo>
                  <a:lnTo>
                    <a:pt x="12" y="169"/>
                  </a:lnTo>
                  <a:lnTo>
                    <a:pt x="11" y="171"/>
                  </a:lnTo>
                  <a:lnTo>
                    <a:pt x="12" y="174"/>
                  </a:lnTo>
                  <a:lnTo>
                    <a:pt x="13" y="177"/>
                  </a:lnTo>
                  <a:lnTo>
                    <a:pt x="14" y="178"/>
                  </a:lnTo>
                  <a:lnTo>
                    <a:pt x="13" y="179"/>
                  </a:lnTo>
                  <a:lnTo>
                    <a:pt x="12" y="180"/>
                  </a:lnTo>
                  <a:lnTo>
                    <a:pt x="12" y="184"/>
                  </a:lnTo>
                  <a:lnTo>
                    <a:pt x="13" y="190"/>
                  </a:lnTo>
                  <a:lnTo>
                    <a:pt x="13" y="197"/>
                  </a:lnTo>
                  <a:lnTo>
                    <a:pt x="11" y="197"/>
                  </a:lnTo>
                  <a:lnTo>
                    <a:pt x="12" y="200"/>
                  </a:lnTo>
                  <a:lnTo>
                    <a:pt x="17" y="203"/>
                  </a:lnTo>
                  <a:lnTo>
                    <a:pt x="20" y="205"/>
                  </a:lnTo>
                  <a:lnTo>
                    <a:pt x="22" y="201"/>
                  </a:lnTo>
                  <a:lnTo>
                    <a:pt x="23" y="199"/>
                  </a:lnTo>
                  <a:lnTo>
                    <a:pt x="26" y="194"/>
                  </a:lnTo>
                  <a:lnTo>
                    <a:pt x="30" y="192"/>
                  </a:lnTo>
                  <a:lnTo>
                    <a:pt x="40" y="197"/>
                  </a:lnTo>
                  <a:lnTo>
                    <a:pt x="52" y="197"/>
                  </a:lnTo>
                  <a:lnTo>
                    <a:pt x="58" y="205"/>
                  </a:lnTo>
                  <a:lnTo>
                    <a:pt x="84" y="205"/>
                  </a:lnTo>
                  <a:lnTo>
                    <a:pt x="88" y="220"/>
                  </a:lnTo>
                  <a:lnTo>
                    <a:pt x="100" y="220"/>
                  </a:lnTo>
                  <a:lnTo>
                    <a:pt x="119" y="230"/>
                  </a:lnTo>
                  <a:lnTo>
                    <a:pt x="125" y="236"/>
                  </a:lnTo>
                  <a:lnTo>
                    <a:pt x="135" y="236"/>
                  </a:lnTo>
                  <a:lnTo>
                    <a:pt x="136" y="244"/>
                  </a:lnTo>
                  <a:lnTo>
                    <a:pt x="146" y="239"/>
                  </a:lnTo>
                  <a:lnTo>
                    <a:pt x="150" y="239"/>
                  </a:lnTo>
                  <a:lnTo>
                    <a:pt x="157" y="238"/>
                  </a:lnTo>
                  <a:lnTo>
                    <a:pt x="165" y="236"/>
                  </a:lnTo>
                  <a:lnTo>
                    <a:pt x="171" y="238"/>
                  </a:lnTo>
                  <a:lnTo>
                    <a:pt x="173" y="238"/>
                  </a:lnTo>
                  <a:lnTo>
                    <a:pt x="174" y="234"/>
                  </a:lnTo>
                  <a:lnTo>
                    <a:pt x="175" y="231"/>
                  </a:lnTo>
                  <a:lnTo>
                    <a:pt x="175" y="228"/>
                  </a:lnTo>
                  <a:lnTo>
                    <a:pt x="176" y="227"/>
                  </a:lnTo>
                  <a:lnTo>
                    <a:pt x="180" y="225"/>
                  </a:lnTo>
                  <a:lnTo>
                    <a:pt x="184" y="223"/>
                  </a:lnTo>
                  <a:lnTo>
                    <a:pt x="191" y="219"/>
                  </a:lnTo>
                  <a:lnTo>
                    <a:pt x="198" y="217"/>
                  </a:lnTo>
                  <a:lnTo>
                    <a:pt x="206" y="216"/>
                  </a:lnTo>
                  <a:lnTo>
                    <a:pt x="213" y="218"/>
                  </a:lnTo>
                  <a:lnTo>
                    <a:pt x="220" y="222"/>
                  </a:lnTo>
                  <a:lnTo>
                    <a:pt x="222" y="224"/>
                  </a:lnTo>
                  <a:lnTo>
                    <a:pt x="228" y="230"/>
                  </a:lnTo>
                  <a:lnTo>
                    <a:pt x="235" y="235"/>
                  </a:lnTo>
                  <a:lnTo>
                    <a:pt x="241" y="239"/>
                  </a:lnTo>
                  <a:lnTo>
                    <a:pt x="246" y="240"/>
                  </a:lnTo>
                  <a:lnTo>
                    <a:pt x="251" y="241"/>
                  </a:lnTo>
                  <a:lnTo>
                    <a:pt x="253" y="240"/>
                  </a:lnTo>
                  <a:lnTo>
                    <a:pt x="254" y="235"/>
                  </a:lnTo>
                  <a:lnTo>
                    <a:pt x="297" y="208"/>
                  </a:lnTo>
                  <a:lnTo>
                    <a:pt x="298" y="208"/>
                  </a:lnTo>
                  <a:lnTo>
                    <a:pt x="299" y="207"/>
                  </a:lnTo>
                  <a:lnTo>
                    <a:pt x="300" y="204"/>
                  </a:lnTo>
                  <a:lnTo>
                    <a:pt x="300" y="201"/>
                  </a:lnTo>
                  <a:lnTo>
                    <a:pt x="299" y="194"/>
                  </a:lnTo>
                  <a:lnTo>
                    <a:pt x="296" y="184"/>
                  </a:lnTo>
                  <a:lnTo>
                    <a:pt x="290" y="171"/>
                  </a:lnTo>
                  <a:lnTo>
                    <a:pt x="289" y="169"/>
                  </a:lnTo>
                  <a:lnTo>
                    <a:pt x="287" y="163"/>
                  </a:lnTo>
                  <a:lnTo>
                    <a:pt x="282" y="155"/>
                  </a:lnTo>
                  <a:lnTo>
                    <a:pt x="277" y="145"/>
                  </a:lnTo>
                  <a:lnTo>
                    <a:pt x="271" y="135"/>
                  </a:lnTo>
                  <a:lnTo>
                    <a:pt x="264" y="126"/>
                  </a:lnTo>
                  <a:lnTo>
                    <a:pt x="257" y="120"/>
                  </a:lnTo>
                  <a:lnTo>
                    <a:pt x="250" y="117"/>
                  </a:lnTo>
                  <a:lnTo>
                    <a:pt x="251" y="117"/>
                  </a:lnTo>
                  <a:lnTo>
                    <a:pt x="253" y="115"/>
                  </a:lnTo>
                  <a:lnTo>
                    <a:pt x="258" y="112"/>
                  </a:lnTo>
                  <a:lnTo>
                    <a:pt x="261" y="109"/>
                  </a:lnTo>
                  <a:lnTo>
                    <a:pt x="266" y="103"/>
                  </a:lnTo>
                  <a:lnTo>
                    <a:pt x="268" y="97"/>
                  </a:lnTo>
                  <a:lnTo>
                    <a:pt x="268" y="89"/>
                  </a:lnTo>
                  <a:lnTo>
                    <a:pt x="266" y="80"/>
                  </a:lnTo>
                  <a:lnTo>
                    <a:pt x="265" y="78"/>
                  </a:lnTo>
                  <a:lnTo>
                    <a:pt x="264" y="73"/>
                  </a:lnTo>
                  <a:lnTo>
                    <a:pt x="261" y="66"/>
                  </a:lnTo>
                  <a:lnTo>
                    <a:pt x="258" y="58"/>
                  </a:lnTo>
                  <a:lnTo>
                    <a:pt x="254" y="50"/>
                  </a:lnTo>
                  <a:lnTo>
                    <a:pt x="251" y="43"/>
                  </a:lnTo>
                  <a:lnTo>
                    <a:pt x="246" y="37"/>
                  </a:lnTo>
                  <a:lnTo>
                    <a:pt x="243" y="33"/>
                  </a:lnTo>
                  <a:lnTo>
                    <a:pt x="236" y="27"/>
                  </a:lnTo>
                  <a:lnTo>
                    <a:pt x="229" y="20"/>
                  </a:lnTo>
                  <a:lnTo>
                    <a:pt x="223" y="15"/>
                  </a:lnTo>
                  <a:lnTo>
                    <a:pt x="221" y="12"/>
                  </a:lnTo>
                  <a:lnTo>
                    <a:pt x="219" y="14"/>
                  </a:lnTo>
                  <a:lnTo>
                    <a:pt x="214" y="15"/>
                  </a:lnTo>
                  <a:lnTo>
                    <a:pt x="206" y="16"/>
                  </a:lnTo>
                  <a:lnTo>
                    <a:pt x="195" y="15"/>
                  </a:lnTo>
                  <a:lnTo>
                    <a:pt x="192" y="15"/>
                  </a:lnTo>
                  <a:lnTo>
                    <a:pt x="188" y="15"/>
                  </a:lnTo>
                  <a:lnTo>
                    <a:pt x="182" y="12"/>
                  </a:lnTo>
                  <a:lnTo>
                    <a:pt x="180" y="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079" name="Freeform 283"/>
            <p:cNvSpPr>
              <a:spLocks/>
            </p:cNvSpPr>
            <p:nvPr/>
          </p:nvSpPr>
          <p:spPr bwMode="auto">
            <a:xfrm>
              <a:off x="3071" y="1952"/>
              <a:ext cx="134" cy="123"/>
            </a:xfrm>
            <a:custGeom>
              <a:avLst/>
              <a:gdLst>
                <a:gd name="T0" fmla="*/ 0 w 300"/>
                <a:gd name="T1" fmla="*/ 0 h 244"/>
                <a:gd name="T2" fmla="*/ 0 w 300"/>
                <a:gd name="T3" fmla="*/ 1 h 244"/>
                <a:gd name="T4" fmla="*/ 0 w 300"/>
                <a:gd name="T5" fmla="*/ 1 h 244"/>
                <a:gd name="T6" fmla="*/ 0 w 300"/>
                <a:gd name="T7" fmla="*/ 1 h 244"/>
                <a:gd name="T8" fmla="*/ 0 w 300"/>
                <a:gd name="T9" fmla="*/ 1 h 244"/>
                <a:gd name="T10" fmla="*/ 0 w 300"/>
                <a:gd name="T11" fmla="*/ 1 h 244"/>
                <a:gd name="T12" fmla="*/ 0 w 300"/>
                <a:gd name="T13" fmla="*/ 1 h 244"/>
                <a:gd name="T14" fmla="*/ 0 w 300"/>
                <a:gd name="T15" fmla="*/ 1 h 244"/>
                <a:gd name="T16" fmla="*/ 0 w 300"/>
                <a:gd name="T17" fmla="*/ 1 h 244"/>
                <a:gd name="T18" fmla="*/ 0 w 300"/>
                <a:gd name="T19" fmla="*/ 1 h 244"/>
                <a:gd name="T20" fmla="*/ 0 w 300"/>
                <a:gd name="T21" fmla="*/ 1 h 244"/>
                <a:gd name="T22" fmla="*/ 0 w 300"/>
                <a:gd name="T23" fmla="*/ 1 h 244"/>
                <a:gd name="T24" fmla="*/ 0 w 300"/>
                <a:gd name="T25" fmla="*/ 1 h 244"/>
                <a:gd name="T26" fmla="*/ 0 w 300"/>
                <a:gd name="T27" fmla="*/ 1 h 244"/>
                <a:gd name="T28" fmla="*/ 0 w 300"/>
                <a:gd name="T29" fmla="*/ 1 h 244"/>
                <a:gd name="T30" fmla="*/ 0 w 300"/>
                <a:gd name="T31" fmla="*/ 1 h 244"/>
                <a:gd name="T32" fmla="*/ 0 w 300"/>
                <a:gd name="T33" fmla="*/ 1 h 244"/>
                <a:gd name="T34" fmla="*/ 0 w 300"/>
                <a:gd name="T35" fmla="*/ 1 h 244"/>
                <a:gd name="T36" fmla="*/ 0 w 300"/>
                <a:gd name="T37" fmla="*/ 1 h 244"/>
                <a:gd name="T38" fmla="*/ 0 w 300"/>
                <a:gd name="T39" fmla="*/ 1 h 244"/>
                <a:gd name="T40" fmla="*/ 0 w 300"/>
                <a:gd name="T41" fmla="*/ 1 h 244"/>
                <a:gd name="T42" fmla="*/ 0 w 300"/>
                <a:gd name="T43" fmla="*/ 1 h 244"/>
                <a:gd name="T44" fmla="*/ 0 w 300"/>
                <a:gd name="T45" fmla="*/ 1 h 244"/>
                <a:gd name="T46" fmla="*/ 0 w 300"/>
                <a:gd name="T47" fmla="*/ 1 h 244"/>
                <a:gd name="T48" fmla="*/ 0 w 300"/>
                <a:gd name="T49" fmla="*/ 1 h 244"/>
                <a:gd name="T50" fmla="*/ 0 w 300"/>
                <a:gd name="T51" fmla="*/ 1 h 244"/>
                <a:gd name="T52" fmla="*/ 0 w 300"/>
                <a:gd name="T53" fmla="*/ 1 h 244"/>
                <a:gd name="T54" fmla="*/ 0 w 300"/>
                <a:gd name="T55" fmla="*/ 1 h 244"/>
                <a:gd name="T56" fmla="*/ 0 w 300"/>
                <a:gd name="T57" fmla="*/ 1 h 244"/>
                <a:gd name="T58" fmla="*/ 0 w 300"/>
                <a:gd name="T59" fmla="*/ 1 h 244"/>
                <a:gd name="T60" fmla="*/ 0 w 300"/>
                <a:gd name="T61" fmla="*/ 1 h 244"/>
                <a:gd name="T62" fmla="*/ 0 w 300"/>
                <a:gd name="T63" fmla="*/ 1 h 244"/>
                <a:gd name="T64" fmla="*/ 0 w 300"/>
                <a:gd name="T65" fmla="*/ 1 h 244"/>
                <a:gd name="T66" fmla="*/ 0 w 300"/>
                <a:gd name="T67" fmla="*/ 1 h 244"/>
                <a:gd name="T68" fmla="*/ 0 w 300"/>
                <a:gd name="T69" fmla="*/ 1 h 244"/>
                <a:gd name="T70" fmla="*/ 0 w 300"/>
                <a:gd name="T71" fmla="*/ 1 h 244"/>
                <a:gd name="T72" fmla="*/ 0 w 300"/>
                <a:gd name="T73" fmla="*/ 1 h 244"/>
                <a:gd name="T74" fmla="*/ 0 w 300"/>
                <a:gd name="T75" fmla="*/ 1 h 244"/>
                <a:gd name="T76" fmla="*/ 0 w 300"/>
                <a:gd name="T77" fmla="*/ 1 h 244"/>
                <a:gd name="T78" fmla="*/ 0 w 300"/>
                <a:gd name="T79" fmla="*/ 1 h 244"/>
                <a:gd name="T80" fmla="*/ 0 w 300"/>
                <a:gd name="T81" fmla="*/ 1 h 244"/>
                <a:gd name="T82" fmla="*/ 0 w 300"/>
                <a:gd name="T83" fmla="*/ 1 h 244"/>
                <a:gd name="T84" fmla="*/ 0 w 300"/>
                <a:gd name="T85" fmla="*/ 1 h 244"/>
                <a:gd name="T86" fmla="*/ 0 w 300"/>
                <a:gd name="T87" fmla="*/ 1 h 244"/>
                <a:gd name="T88" fmla="*/ 0 w 300"/>
                <a:gd name="T89" fmla="*/ 1 h 244"/>
                <a:gd name="T90" fmla="*/ 0 w 300"/>
                <a:gd name="T91" fmla="*/ 1 h 244"/>
                <a:gd name="T92" fmla="*/ 0 w 300"/>
                <a:gd name="T93" fmla="*/ 1 h 244"/>
                <a:gd name="T94" fmla="*/ 0 w 300"/>
                <a:gd name="T95" fmla="*/ 1 h 244"/>
                <a:gd name="T96" fmla="*/ 0 w 300"/>
                <a:gd name="T97" fmla="*/ 1 h 244"/>
                <a:gd name="T98" fmla="*/ 0 w 300"/>
                <a:gd name="T99" fmla="*/ 1 h 244"/>
                <a:gd name="T100" fmla="*/ 0 w 300"/>
                <a:gd name="T101" fmla="*/ 1 h 244"/>
                <a:gd name="T102" fmla="*/ 0 w 300"/>
                <a:gd name="T103" fmla="*/ 1 h 244"/>
                <a:gd name="T104" fmla="*/ 0 w 300"/>
                <a:gd name="T105" fmla="*/ 1 h 244"/>
                <a:gd name="T106" fmla="*/ 0 w 300"/>
                <a:gd name="T107" fmla="*/ 1 h 244"/>
                <a:gd name="T108" fmla="*/ 0 w 300"/>
                <a:gd name="T109" fmla="*/ 1 h 244"/>
                <a:gd name="T110" fmla="*/ 0 w 300"/>
                <a:gd name="T111" fmla="*/ 1 h 244"/>
                <a:gd name="T112" fmla="*/ 0 w 300"/>
                <a:gd name="T113" fmla="*/ 1 h 244"/>
                <a:gd name="T114" fmla="*/ 0 w 300"/>
                <a:gd name="T115" fmla="*/ 1 h 24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00"/>
                <a:gd name="T175" fmla="*/ 0 h 244"/>
                <a:gd name="T176" fmla="*/ 300 w 300"/>
                <a:gd name="T177" fmla="*/ 244 h 24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00" h="244">
                  <a:moveTo>
                    <a:pt x="180" y="9"/>
                  </a:moveTo>
                  <a:lnTo>
                    <a:pt x="166" y="0"/>
                  </a:lnTo>
                  <a:lnTo>
                    <a:pt x="165" y="7"/>
                  </a:lnTo>
                  <a:lnTo>
                    <a:pt x="161" y="15"/>
                  </a:lnTo>
                  <a:lnTo>
                    <a:pt x="157" y="22"/>
                  </a:lnTo>
                  <a:lnTo>
                    <a:pt x="154" y="25"/>
                  </a:lnTo>
                  <a:lnTo>
                    <a:pt x="119" y="38"/>
                  </a:lnTo>
                  <a:lnTo>
                    <a:pt x="110" y="37"/>
                  </a:lnTo>
                  <a:lnTo>
                    <a:pt x="104" y="35"/>
                  </a:lnTo>
                  <a:lnTo>
                    <a:pt x="102" y="34"/>
                  </a:lnTo>
                  <a:lnTo>
                    <a:pt x="100" y="33"/>
                  </a:lnTo>
                  <a:lnTo>
                    <a:pt x="96" y="30"/>
                  </a:lnTo>
                  <a:lnTo>
                    <a:pt x="90" y="31"/>
                  </a:lnTo>
                  <a:lnTo>
                    <a:pt x="83" y="33"/>
                  </a:lnTo>
                  <a:lnTo>
                    <a:pt x="75" y="38"/>
                  </a:lnTo>
                  <a:lnTo>
                    <a:pt x="68" y="43"/>
                  </a:lnTo>
                  <a:lnTo>
                    <a:pt x="63" y="48"/>
                  </a:lnTo>
                  <a:lnTo>
                    <a:pt x="58" y="53"/>
                  </a:lnTo>
                  <a:lnTo>
                    <a:pt x="57" y="54"/>
                  </a:lnTo>
                  <a:lnTo>
                    <a:pt x="6" y="62"/>
                  </a:lnTo>
                  <a:lnTo>
                    <a:pt x="6" y="65"/>
                  </a:lnTo>
                  <a:lnTo>
                    <a:pt x="6" y="74"/>
                  </a:lnTo>
                  <a:lnTo>
                    <a:pt x="6" y="86"/>
                  </a:lnTo>
                  <a:lnTo>
                    <a:pt x="9" y="95"/>
                  </a:lnTo>
                  <a:lnTo>
                    <a:pt x="7" y="97"/>
                  </a:lnTo>
                  <a:lnTo>
                    <a:pt x="7" y="99"/>
                  </a:lnTo>
                  <a:lnTo>
                    <a:pt x="6" y="101"/>
                  </a:lnTo>
                  <a:lnTo>
                    <a:pt x="6" y="102"/>
                  </a:lnTo>
                  <a:lnTo>
                    <a:pt x="6" y="104"/>
                  </a:lnTo>
                  <a:lnTo>
                    <a:pt x="4" y="107"/>
                  </a:lnTo>
                  <a:lnTo>
                    <a:pt x="0" y="109"/>
                  </a:lnTo>
                  <a:lnTo>
                    <a:pt x="0" y="110"/>
                  </a:lnTo>
                  <a:lnTo>
                    <a:pt x="2" y="114"/>
                  </a:lnTo>
                  <a:lnTo>
                    <a:pt x="5" y="118"/>
                  </a:lnTo>
                  <a:lnTo>
                    <a:pt x="12" y="124"/>
                  </a:lnTo>
                  <a:lnTo>
                    <a:pt x="14" y="126"/>
                  </a:lnTo>
                  <a:lnTo>
                    <a:pt x="19" y="133"/>
                  </a:lnTo>
                  <a:lnTo>
                    <a:pt x="21" y="139"/>
                  </a:lnTo>
                  <a:lnTo>
                    <a:pt x="19" y="142"/>
                  </a:lnTo>
                  <a:lnTo>
                    <a:pt x="17" y="143"/>
                  </a:lnTo>
                  <a:lnTo>
                    <a:pt x="13" y="148"/>
                  </a:lnTo>
                  <a:lnTo>
                    <a:pt x="10" y="153"/>
                  </a:lnTo>
                  <a:lnTo>
                    <a:pt x="10" y="156"/>
                  </a:lnTo>
                  <a:lnTo>
                    <a:pt x="11" y="157"/>
                  </a:lnTo>
                  <a:lnTo>
                    <a:pt x="12" y="158"/>
                  </a:lnTo>
                  <a:lnTo>
                    <a:pt x="13" y="161"/>
                  </a:lnTo>
                  <a:lnTo>
                    <a:pt x="14" y="163"/>
                  </a:lnTo>
                  <a:lnTo>
                    <a:pt x="13" y="165"/>
                  </a:lnTo>
                  <a:lnTo>
                    <a:pt x="12" y="169"/>
                  </a:lnTo>
                  <a:lnTo>
                    <a:pt x="11" y="171"/>
                  </a:lnTo>
                  <a:lnTo>
                    <a:pt x="12" y="174"/>
                  </a:lnTo>
                  <a:lnTo>
                    <a:pt x="13" y="177"/>
                  </a:lnTo>
                  <a:lnTo>
                    <a:pt x="14" y="178"/>
                  </a:lnTo>
                  <a:lnTo>
                    <a:pt x="13" y="179"/>
                  </a:lnTo>
                  <a:lnTo>
                    <a:pt x="12" y="180"/>
                  </a:lnTo>
                  <a:lnTo>
                    <a:pt x="12" y="184"/>
                  </a:lnTo>
                  <a:lnTo>
                    <a:pt x="13" y="190"/>
                  </a:lnTo>
                  <a:lnTo>
                    <a:pt x="13" y="197"/>
                  </a:lnTo>
                  <a:lnTo>
                    <a:pt x="11" y="197"/>
                  </a:lnTo>
                  <a:lnTo>
                    <a:pt x="12" y="200"/>
                  </a:lnTo>
                  <a:lnTo>
                    <a:pt x="17" y="203"/>
                  </a:lnTo>
                  <a:lnTo>
                    <a:pt x="20" y="205"/>
                  </a:lnTo>
                  <a:lnTo>
                    <a:pt x="22" y="201"/>
                  </a:lnTo>
                  <a:lnTo>
                    <a:pt x="23" y="199"/>
                  </a:lnTo>
                  <a:lnTo>
                    <a:pt x="26" y="194"/>
                  </a:lnTo>
                  <a:lnTo>
                    <a:pt x="30" y="192"/>
                  </a:lnTo>
                  <a:lnTo>
                    <a:pt x="40" y="197"/>
                  </a:lnTo>
                  <a:lnTo>
                    <a:pt x="52" y="197"/>
                  </a:lnTo>
                  <a:lnTo>
                    <a:pt x="58" y="205"/>
                  </a:lnTo>
                  <a:lnTo>
                    <a:pt x="84" y="205"/>
                  </a:lnTo>
                  <a:lnTo>
                    <a:pt x="88" y="220"/>
                  </a:lnTo>
                  <a:lnTo>
                    <a:pt x="100" y="220"/>
                  </a:lnTo>
                  <a:lnTo>
                    <a:pt x="119" y="230"/>
                  </a:lnTo>
                  <a:lnTo>
                    <a:pt x="125" y="236"/>
                  </a:lnTo>
                  <a:lnTo>
                    <a:pt x="135" y="236"/>
                  </a:lnTo>
                  <a:lnTo>
                    <a:pt x="136" y="244"/>
                  </a:lnTo>
                  <a:lnTo>
                    <a:pt x="146" y="239"/>
                  </a:lnTo>
                  <a:lnTo>
                    <a:pt x="150" y="239"/>
                  </a:lnTo>
                  <a:lnTo>
                    <a:pt x="157" y="238"/>
                  </a:lnTo>
                  <a:lnTo>
                    <a:pt x="165" y="236"/>
                  </a:lnTo>
                  <a:lnTo>
                    <a:pt x="171" y="238"/>
                  </a:lnTo>
                  <a:lnTo>
                    <a:pt x="173" y="238"/>
                  </a:lnTo>
                  <a:lnTo>
                    <a:pt x="174" y="234"/>
                  </a:lnTo>
                  <a:lnTo>
                    <a:pt x="175" y="231"/>
                  </a:lnTo>
                  <a:lnTo>
                    <a:pt x="175" y="228"/>
                  </a:lnTo>
                  <a:lnTo>
                    <a:pt x="176" y="227"/>
                  </a:lnTo>
                  <a:lnTo>
                    <a:pt x="180" y="225"/>
                  </a:lnTo>
                  <a:lnTo>
                    <a:pt x="184" y="223"/>
                  </a:lnTo>
                  <a:lnTo>
                    <a:pt x="191" y="219"/>
                  </a:lnTo>
                  <a:lnTo>
                    <a:pt x="198" y="217"/>
                  </a:lnTo>
                  <a:lnTo>
                    <a:pt x="206" y="216"/>
                  </a:lnTo>
                  <a:lnTo>
                    <a:pt x="213" y="218"/>
                  </a:lnTo>
                  <a:lnTo>
                    <a:pt x="220" y="222"/>
                  </a:lnTo>
                  <a:lnTo>
                    <a:pt x="222" y="224"/>
                  </a:lnTo>
                  <a:lnTo>
                    <a:pt x="228" y="230"/>
                  </a:lnTo>
                  <a:lnTo>
                    <a:pt x="235" y="235"/>
                  </a:lnTo>
                  <a:lnTo>
                    <a:pt x="241" y="239"/>
                  </a:lnTo>
                  <a:lnTo>
                    <a:pt x="246" y="240"/>
                  </a:lnTo>
                  <a:lnTo>
                    <a:pt x="251" y="241"/>
                  </a:lnTo>
                  <a:lnTo>
                    <a:pt x="253" y="240"/>
                  </a:lnTo>
                  <a:lnTo>
                    <a:pt x="254" y="235"/>
                  </a:lnTo>
                  <a:lnTo>
                    <a:pt x="297" y="208"/>
                  </a:lnTo>
                  <a:lnTo>
                    <a:pt x="298" y="208"/>
                  </a:lnTo>
                  <a:lnTo>
                    <a:pt x="299" y="207"/>
                  </a:lnTo>
                  <a:lnTo>
                    <a:pt x="300" y="204"/>
                  </a:lnTo>
                  <a:lnTo>
                    <a:pt x="300" y="201"/>
                  </a:lnTo>
                  <a:lnTo>
                    <a:pt x="299" y="194"/>
                  </a:lnTo>
                  <a:lnTo>
                    <a:pt x="296" y="184"/>
                  </a:lnTo>
                  <a:lnTo>
                    <a:pt x="290" y="171"/>
                  </a:lnTo>
                  <a:lnTo>
                    <a:pt x="289" y="169"/>
                  </a:lnTo>
                  <a:lnTo>
                    <a:pt x="287" y="163"/>
                  </a:lnTo>
                  <a:lnTo>
                    <a:pt x="282" y="155"/>
                  </a:lnTo>
                  <a:lnTo>
                    <a:pt x="277" y="145"/>
                  </a:lnTo>
                  <a:lnTo>
                    <a:pt x="271" y="135"/>
                  </a:lnTo>
                  <a:lnTo>
                    <a:pt x="264" y="126"/>
                  </a:lnTo>
                  <a:lnTo>
                    <a:pt x="257" y="120"/>
                  </a:lnTo>
                  <a:lnTo>
                    <a:pt x="250" y="117"/>
                  </a:lnTo>
                  <a:lnTo>
                    <a:pt x="251" y="117"/>
                  </a:lnTo>
                  <a:lnTo>
                    <a:pt x="253" y="115"/>
                  </a:lnTo>
                  <a:lnTo>
                    <a:pt x="258" y="112"/>
                  </a:lnTo>
                  <a:lnTo>
                    <a:pt x="261" y="109"/>
                  </a:lnTo>
                  <a:lnTo>
                    <a:pt x="266" y="103"/>
                  </a:lnTo>
                  <a:lnTo>
                    <a:pt x="268" y="97"/>
                  </a:lnTo>
                  <a:lnTo>
                    <a:pt x="268" y="89"/>
                  </a:lnTo>
                  <a:lnTo>
                    <a:pt x="266" y="80"/>
                  </a:lnTo>
                  <a:lnTo>
                    <a:pt x="265" y="78"/>
                  </a:lnTo>
                  <a:lnTo>
                    <a:pt x="264" y="73"/>
                  </a:lnTo>
                  <a:lnTo>
                    <a:pt x="261" y="66"/>
                  </a:lnTo>
                  <a:lnTo>
                    <a:pt x="258" y="58"/>
                  </a:lnTo>
                  <a:lnTo>
                    <a:pt x="254" y="50"/>
                  </a:lnTo>
                  <a:lnTo>
                    <a:pt x="251" y="43"/>
                  </a:lnTo>
                  <a:lnTo>
                    <a:pt x="246" y="37"/>
                  </a:lnTo>
                  <a:lnTo>
                    <a:pt x="243" y="33"/>
                  </a:lnTo>
                  <a:lnTo>
                    <a:pt x="236" y="27"/>
                  </a:lnTo>
                  <a:lnTo>
                    <a:pt x="229" y="20"/>
                  </a:lnTo>
                  <a:lnTo>
                    <a:pt x="223" y="15"/>
                  </a:lnTo>
                  <a:lnTo>
                    <a:pt x="221" y="12"/>
                  </a:lnTo>
                  <a:lnTo>
                    <a:pt x="219" y="14"/>
                  </a:lnTo>
                  <a:lnTo>
                    <a:pt x="214" y="15"/>
                  </a:lnTo>
                  <a:lnTo>
                    <a:pt x="206" y="16"/>
                  </a:lnTo>
                  <a:lnTo>
                    <a:pt x="195" y="15"/>
                  </a:lnTo>
                  <a:lnTo>
                    <a:pt x="192" y="15"/>
                  </a:lnTo>
                  <a:lnTo>
                    <a:pt x="188" y="15"/>
                  </a:lnTo>
                  <a:lnTo>
                    <a:pt x="182" y="12"/>
                  </a:lnTo>
                  <a:lnTo>
                    <a:pt x="180" y="9"/>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080" name="Freeform 284"/>
            <p:cNvSpPr>
              <a:spLocks/>
            </p:cNvSpPr>
            <p:nvPr/>
          </p:nvSpPr>
          <p:spPr bwMode="auto">
            <a:xfrm>
              <a:off x="3158" y="2091"/>
              <a:ext cx="90" cy="83"/>
            </a:xfrm>
            <a:custGeom>
              <a:avLst/>
              <a:gdLst>
                <a:gd name="T0" fmla="*/ 0 w 203"/>
                <a:gd name="T1" fmla="*/ 1 h 165"/>
                <a:gd name="T2" fmla="*/ 0 w 203"/>
                <a:gd name="T3" fmla="*/ 1 h 165"/>
                <a:gd name="T4" fmla="*/ 0 w 203"/>
                <a:gd name="T5" fmla="*/ 1 h 165"/>
                <a:gd name="T6" fmla="*/ 0 w 203"/>
                <a:gd name="T7" fmla="*/ 1 h 165"/>
                <a:gd name="T8" fmla="*/ 0 w 203"/>
                <a:gd name="T9" fmla="*/ 1 h 165"/>
                <a:gd name="T10" fmla="*/ 0 w 203"/>
                <a:gd name="T11" fmla="*/ 1 h 165"/>
                <a:gd name="T12" fmla="*/ 0 w 203"/>
                <a:gd name="T13" fmla="*/ 1 h 165"/>
                <a:gd name="T14" fmla="*/ 0 w 203"/>
                <a:gd name="T15" fmla="*/ 1 h 165"/>
                <a:gd name="T16" fmla="*/ 0 w 203"/>
                <a:gd name="T17" fmla="*/ 0 h 165"/>
                <a:gd name="T18" fmla="*/ 0 w 203"/>
                <a:gd name="T19" fmla="*/ 1 h 165"/>
                <a:gd name="T20" fmla="*/ 0 w 203"/>
                <a:gd name="T21" fmla="*/ 1 h 165"/>
                <a:gd name="T22" fmla="*/ 0 w 203"/>
                <a:gd name="T23" fmla="*/ 1 h 165"/>
                <a:gd name="T24" fmla="*/ 0 w 203"/>
                <a:gd name="T25" fmla="*/ 1 h 165"/>
                <a:gd name="T26" fmla="*/ 0 w 203"/>
                <a:gd name="T27" fmla="*/ 1 h 165"/>
                <a:gd name="T28" fmla="*/ 0 w 203"/>
                <a:gd name="T29" fmla="*/ 1 h 165"/>
                <a:gd name="T30" fmla="*/ 0 w 203"/>
                <a:gd name="T31" fmla="*/ 1 h 165"/>
                <a:gd name="T32" fmla="*/ 0 w 203"/>
                <a:gd name="T33" fmla="*/ 1 h 165"/>
                <a:gd name="T34" fmla="*/ 0 w 203"/>
                <a:gd name="T35" fmla="*/ 1 h 165"/>
                <a:gd name="T36" fmla="*/ 0 w 203"/>
                <a:gd name="T37" fmla="*/ 1 h 165"/>
                <a:gd name="T38" fmla="*/ 0 w 203"/>
                <a:gd name="T39" fmla="*/ 1 h 165"/>
                <a:gd name="T40" fmla="*/ 0 w 203"/>
                <a:gd name="T41" fmla="*/ 1 h 165"/>
                <a:gd name="T42" fmla="*/ 0 w 203"/>
                <a:gd name="T43" fmla="*/ 1 h 165"/>
                <a:gd name="T44" fmla="*/ 0 w 203"/>
                <a:gd name="T45" fmla="*/ 1 h 165"/>
                <a:gd name="T46" fmla="*/ 0 w 203"/>
                <a:gd name="T47" fmla="*/ 1 h 165"/>
                <a:gd name="T48" fmla="*/ 0 w 203"/>
                <a:gd name="T49" fmla="*/ 1 h 165"/>
                <a:gd name="T50" fmla="*/ 0 w 203"/>
                <a:gd name="T51" fmla="*/ 1 h 165"/>
                <a:gd name="T52" fmla="*/ 0 w 203"/>
                <a:gd name="T53" fmla="*/ 1 h 165"/>
                <a:gd name="T54" fmla="*/ 0 w 203"/>
                <a:gd name="T55" fmla="*/ 1 h 165"/>
                <a:gd name="T56" fmla="*/ 0 w 203"/>
                <a:gd name="T57" fmla="*/ 1 h 165"/>
                <a:gd name="T58" fmla="*/ 0 w 203"/>
                <a:gd name="T59" fmla="*/ 1 h 165"/>
                <a:gd name="T60" fmla="*/ 0 w 203"/>
                <a:gd name="T61" fmla="*/ 1 h 165"/>
                <a:gd name="T62" fmla="*/ 0 w 203"/>
                <a:gd name="T63" fmla="*/ 1 h 165"/>
                <a:gd name="T64" fmla="*/ 0 w 203"/>
                <a:gd name="T65" fmla="*/ 1 h 165"/>
                <a:gd name="T66" fmla="*/ 0 w 203"/>
                <a:gd name="T67" fmla="*/ 1 h 165"/>
                <a:gd name="T68" fmla="*/ 0 w 203"/>
                <a:gd name="T69" fmla="*/ 1 h 165"/>
                <a:gd name="T70" fmla="*/ 0 w 203"/>
                <a:gd name="T71" fmla="*/ 1 h 165"/>
                <a:gd name="T72" fmla="*/ 0 w 203"/>
                <a:gd name="T73" fmla="*/ 1 h 165"/>
                <a:gd name="T74" fmla="*/ 0 w 203"/>
                <a:gd name="T75" fmla="*/ 1 h 165"/>
                <a:gd name="T76" fmla="*/ 0 w 203"/>
                <a:gd name="T77" fmla="*/ 1 h 165"/>
                <a:gd name="T78" fmla="*/ 0 w 203"/>
                <a:gd name="T79" fmla="*/ 1 h 165"/>
                <a:gd name="T80" fmla="*/ 0 w 203"/>
                <a:gd name="T81" fmla="*/ 1 h 165"/>
                <a:gd name="T82" fmla="*/ 0 w 203"/>
                <a:gd name="T83" fmla="*/ 1 h 165"/>
                <a:gd name="T84" fmla="*/ 0 w 203"/>
                <a:gd name="T85" fmla="*/ 1 h 165"/>
                <a:gd name="T86" fmla="*/ 0 w 203"/>
                <a:gd name="T87" fmla="*/ 1 h 165"/>
                <a:gd name="T88" fmla="*/ 0 w 203"/>
                <a:gd name="T89" fmla="*/ 1 h 165"/>
                <a:gd name="T90" fmla="*/ 0 w 203"/>
                <a:gd name="T91" fmla="*/ 1 h 165"/>
                <a:gd name="T92" fmla="*/ 0 w 203"/>
                <a:gd name="T93" fmla="*/ 1 h 165"/>
                <a:gd name="T94" fmla="*/ 0 w 203"/>
                <a:gd name="T95" fmla="*/ 1 h 16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03"/>
                <a:gd name="T145" fmla="*/ 0 h 165"/>
                <a:gd name="T146" fmla="*/ 203 w 203"/>
                <a:gd name="T147" fmla="*/ 165 h 16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03" h="165">
                  <a:moveTo>
                    <a:pt x="38" y="11"/>
                  </a:moveTo>
                  <a:lnTo>
                    <a:pt x="39" y="10"/>
                  </a:lnTo>
                  <a:lnTo>
                    <a:pt x="43" y="8"/>
                  </a:lnTo>
                  <a:lnTo>
                    <a:pt x="49" y="5"/>
                  </a:lnTo>
                  <a:lnTo>
                    <a:pt x="57" y="2"/>
                  </a:lnTo>
                  <a:lnTo>
                    <a:pt x="66" y="1"/>
                  </a:lnTo>
                  <a:lnTo>
                    <a:pt x="76" y="1"/>
                  </a:lnTo>
                  <a:lnTo>
                    <a:pt x="86" y="3"/>
                  </a:lnTo>
                  <a:lnTo>
                    <a:pt x="95" y="8"/>
                  </a:lnTo>
                  <a:lnTo>
                    <a:pt x="97" y="8"/>
                  </a:lnTo>
                  <a:lnTo>
                    <a:pt x="103" y="9"/>
                  </a:lnTo>
                  <a:lnTo>
                    <a:pt x="111" y="9"/>
                  </a:lnTo>
                  <a:lnTo>
                    <a:pt x="120" y="10"/>
                  </a:lnTo>
                  <a:lnTo>
                    <a:pt x="130" y="9"/>
                  </a:lnTo>
                  <a:lnTo>
                    <a:pt x="136" y="8"/>
                  </a:lnTo>
                  <a:lnTo>
                    <a:pt x="141" y="4"/>
                  </a:lnTo>
                  <a:lnTo>
                    <a:pt x="141" y="0"/>
                  </a:lnTo>
                  <a:lnTo>
                    <a:pt x="142" y="0"/>
                  </a:lnTo>
                  <a:lnTo>
                    <a:pt x="147" y="1"/>
                  </a:lnTo>
                  <a:lnTo>
                    <a:pt x="151" y="2"/>
                  </a:lnTo>
                  <a:lnTo>
                    <a:pt x="158" y="4"/>
                  </a:lnTo>
                  <a:lnTo>
                    <a:pt x="165" y="8"/>
                  </a:lnTo>
                  <a:lnTo>
                    <a:pt x="172" y="12"/>
                  </a:lnTo>
                  <a:lnTo>
                    <a:pt x="178" y="19"/>
                  </a:lnTo>
                  <a:lnTo>
                    <a:pt x="182" y="27"/>
                  </a:lnTo>
                  <a:lnTo>
                    <a:pt x="184" y="28"/>
                  </a:lnTo>
                  <a:lnTo>
                    <a:pt x="185" y="32"/>
                  </a:lnTo>
                  <a:lnTo>
                    <a:pt x="187" y="38"/>
                  </a:lnTo>
                  <a:lnTo>
                    <a:pt x="189" y="46"/>
                  </a:lnTo>
                  <a:lnTo>
                    <a:pt x="192" y="54"/>
                  </a:lnTo>
                  <a:lnTo>
                    <a:pt x="194" y="62"/>
                  </a:lnTo>
                  <a:lnTo>
                    <a:pt x="194" y="71"/>
                  </a:lnTo>
                  <a:lnTo>
                    <a:pt x="193" y="79"/>
                  </a:lnTo>
                  <a:lnTo>
                    <a:pt x="190" y="89"/>
                  </a:lnTo>
                  <a:lnTo>
                    <a:pt x="189" y="97"/>
                  </a:lnTo>
                  <a:lnTo>
                    <a:pt x="189" y="104"/>
                  </a:lnTo>
                  <a:lnTo>
                    <a:pt x="189" y="110"/>
                  </a:lnTo>
                  <a:lnTo>
                    <a:pt x="190" y="115"/>
                  </a:lnTo>
                  <a:lnTo>
                    <a:pt x="193" y="118"/>
                  </a:lnTo>
                  <a:lnTo>
                    <a:pt x="195" y="120"/>
                  </a:lnTo>
                  <a:lnTo>
                    <a:pt x="199" y="121"/>
                  </a:lnTo>
                  <a:lnTo>
                    <a:pt x="203" y="125"/>
                  </a:lnTo>
                  <a:lnTo>
                    <a:pt x="202" y="126"/>
                  </a:lnTo>
                  <a:lnTo>
                    <a:pt x="201" y="130"/>
                  </a:lnTo>
                  <a:lnTo>
                    <a:pt x="199" y="134"/>
                  </a:lnTo>
                  <a:lnTo>
                    <a:pt x="197" y="139"/>
                  </a:lnTo>
                  <a:lnTo>
                    <a:pt x="197" y="142"/>
                  </a:lnTo>
                  <a:lnTo>
                    <a:pt x="199" y="150"/>
                  </a:lnTo>
                  <a:lnTo>
                    <a:pt x="200" y="159"/>
                  </a:lnTo>
                  <a:lnTo>
                    <a:pt x="199" y="165"/>
                  </a:lnTo>
                  <a:lnTo>
                    <a:pt x="195" y="163"/>
                  </a:lnTo>
                  <a:lnTo>
                    <a:pt x="187" y="157"/>
                  </a:lnTo>
                  <a:lnTo>
                    <a:pt x="178" y="151"/>
                  </a:lnTo>
                  <a:lnTo>
                    <a:pt x="169" y="148"/>
                  </a:lnTo>
                  <a:lnTo>
                    <a:pt x="147" y="140"/>
                  </a:lnTo>
                  <a:lnTo>
                    <a:pt x="145" y="139"/>
                  </a:lnTo>
                  <a:lnTo>
                    <a:pt x="139" y="134"/>
                  </a:lnTo>
                  <a:lnTo>
                    <a:pt x="130" y="131"/>
                  </a:lnTo>
                  <a:lnTo>
                    <a:pt x="120" y="130"/>
                  </a:lnTo>
                  <a:lnTo>
                    <a:pt x="119" y="130"/>
                  </a:lnTo>
                  <a:lnTo>
                    <a:pt x="116" y="130"/>
                  </a:lnTo>
                  <a:lnTo>
                    <a:pt x="110" y="130"/>
                  </a:lnTo>
                  <a:lnTo>
                    <a:pt x="103" y="131"/>
                  </a:lnTo>
                  <a:lnTo>
                    <a:pt x="95" y="132"/>
                  </a:lnTo>
                  <a:lnTo>
                    <a:pt x="86" y="134"/>
                  </a:lnTo>
                  <a:lnTo>
                    <a:pt x="78" y="138"/>
                  </a:lnTo>
                  <a:lnTo>
                    <a:pt x="69" y="143"/>
                  </a:lnTo>
                  <a:lnTo>
                    <a:pt x="68" y="143"/>
                  </a:lnTo>
                  <a:lnTo>
                    <a:pt x="65" y="143"/>
                  </a:lnTo>
                  <a:lnTo>
                    <a:pt x="62" y="143"/>
                  </a:lnTo>
                  <a:lnTo>
                    <a:pt x="56" y="142"/>
                  </a:lnTo>
                  <a:lnTo>
                    <a:pt x="48" y="139"/>
                  </a:lnTo>
                  <a:lnTo>
                    <a:pt x="39" y="134"/>
                  </a:lnTo>
                  <a:lnTo>
                    <a:pt x="28" y="126"/>
                  </a:lnTo>
                  <a:lnTo>
                    <a:pt x="16" y="115"/>
                  </a:lnTo>
                  <a:lnTo>
                    <a:pt x="15" y="113"/>
                  </a:lnTo>
                  <a:lnTo>
                    <a:pt x="12" y="111"/>
                  </a:lnTo>
                  <a:lnTo>
                    <a:pt x="7" y="108"/>
                  </a:lnTo>
                  <a:lnTo>
                    <a:pt x="0" y="105"/>
                  </a:lnTo>
                  <a:lnTo>
                    <a:pt x="1" y="104"/>
                  </a:lnTo>
                  <a:lnTo>
                    <a:pt x="4" y="102"/>
                  </a:lnTo>
                  <a:lnTo>
                    <a:pt x="8" y="98"/>
                  </a:lnTo>
                  <a:lnTo>
                    <a:pt x="14" y="94"/>
                  </a:lnTo>
                  <a:lnTo>
                    <a:pt x="18" y="89"/>
                  </a:lnTo>
                  <a:lnTo>
                    <a:pt x="24" y="84"/>
                  </a:lnTo>
                  <a:lnTo>
                    <a:pt x="27" y="77"/>
                  </a:lnTo>
                  <a:lnTo>
                    <a:pt x="30" y="71"/>
                  </a:lnTo>
                  <a:lnTo>
                    <a:pt x="30" y="69"/>
                  </a:lnTo>
                  <a:lnTo>
                    <a:pt x="31" y="63"/>
                  </a:lnTo>
                  <a:lnTo>
                    <a:pt x="31" y="54"/>
                  </a:lnTo>
                  <a:lnTo>
                    <a:pt x="33" y="44"/>
                  </a:lnTo>
                  <a:lnTo>
                    <a:pt x="34" y="34"/>
                  </a:lnTo>
                  <a:lnTo>
                    <a:pt x="35" y="26"/>
                  </a:lnTo>
                  <a:lnTo>
                    <a:pt x="38" y="20"/>
                  </a:lnTo>
                  <a:lnTo>
                    <a:pt x="39" y="18"/>
                  </a:lnTo>
                  <a:lnTo>
                    <a:pt x="38" y="1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081" name="Freeform 285"/>
            <p:cNvSpPr>
              <a:spLocks/>
            </p:cNvSpPr>
            <p:nvPr/>
          </p:nvSpPr>
          <p:spPr bwMode="auto">
            <a:xfrm>
              <a:off x="3158" y="2091"/>
              <a:ext cx="90" cy="83"/>
            </a:xfrm>
            <a:custGeom>
              <a:avLst/>
              <a:gdLst>
                <a:gd name="T0" fmla="*/ 0 w 203"/>
                <a:gd name="T1" fmla="*/ 1 h 165"/>
                <a:gd name="T2" fmla="*/ 0 w 203"/>
                <a:gd name="T3" fmla="*/ 1 h 165"/>
                <a:gd name="T4" fmla="*/ 0 w 203"/>
                <a:gd name="T5" fmla="*/ 1 h 165"/>
                <a:gd name="T6" fmla="*/ 0 w 203"/>
                <a:gd name="T7" fmla="*/ 1 h 165"/>
                <a:gd name="T8" fmla="*/ 0 w 203"/>
                <a:gd name="T9" fmla="*/ 1 h 165"/>
                <a:gd name="T10" fmla="*/ 0 w 203"/>
                <a:gd name="T11" fmla="*/ 1 h 165"/>
                <a:gd name="T12" fmla="*/ 0 w 203"/>
                <a:gd name="T13" fmla="*/ 1 h 165"/>
                <a:gd name="T14" fmla="*/ 0 w 203"/>
                <a:gd name="T15" fmla="*/ 1 h 165"/>
                <a:gd name="T16" fmla="*/ 0 w 203"/>
                <a:gd name="T17" fmla="*/ 1 h 165"/>
                <a:gd name="T18" fmla="*/ 0 w 203"/>
                <a:gd name="T19" fmla="*/ 0 h 165"/>
                <a:gd name="T20" fmla="*/ 0 w 203"/>
                <a:gd name="T21" fmla="*/ 1 h 165"/>
                <a:gd name="T22" fmla="*/ 0 w 203"/>
                <a:gd name="T23" fmla="*/ 1 h 165"/>
                <a:gd name="T24" fmla="*/ 0 w 203"/>
                <a:gd name="T25" fmla="*/ 1 h 165"/>
                <a:gd name="T26" fmla="*/ 0 w 203"/>
                <a:gd name="T27" fmla="*/ 1 h 165"/>
                <a:gd name="T28" fmla="*/ 0 w 203"/>
                <a:gd name="T29" fmla="*/ 1 h 165"/>
                <a:gd name="T30" fmla="*/ 0 w 203"/>
                <a:gd name="T31" fmla="*/ 1 h 165"/>
                <a:gd name="T32" fmla="*/ 0 w 203"/>
                <a:gd name="T33" fmla="*/ 1 h 165"/>
                <a:gd name="T34" fmla="*/ 0 w 203"/>
                <a:gd name="T35" fmla="*/ 1 h 165"/>
                <a:gd name="T36" fmla="*/ 0 w 203"/>
                <a:gd name="T37" fmla="*/ 1 h 165"/>
                <a:gd name="T38" fmla="*/ 0 w 203"/>
                <a:gd name="T39" fmla="*/ 1 h 165"/>
                <a:gd name="T40" fmla="*/ 0 w 203"/>
                <a:gd name="T41" fmla="*/ 1 h 165"/>
                <a:gd name="T42" fmla="*/ 0 w 203"/>
                <a:gd name="T43" fmla="*/ 1 h 165"/>
                <a:gd name="T44" fmla="*/ 0 w 203"/>
                <a:gd name="T45" fmla="*/ 1 h 165"/>
                <a:gd name="T46" fmla="*/ 0 w 203"/>
                <a:gd name="T47" fmla="*/ 1 h 165"/>
                <a:gd name="T48" fmla="*/ 0 w 203"/>
                <a:gd name="T49" fmla="*/ 1 h 165"/>
                <a:gd name="T50" fmla="*/ 0 w 203"/>
                <a:gd name="T51" fmla="*/ 1 h 165"/>
                <a:gd name="T52" fmla="*/ 0 w 203"/>
                <a:gd name="T53" fmla="*/ 1 h 165"/>
                <a:gd name="T54" fmla="*/ 0 w 203"/>
                <a:gd name="T55" fmla="*/ 1 h 165"/>
                <a:gd name="T56" fmla="*/ 0 w 203"/>
                <a:gd name="T57" fmla="*/ 1 h 165"/>
                <a:gd name="T58" fmla="*/ 0 w 203"/>
                <a:gd name="T59" fmla="*/ 1 h 165"/>
                <a:gd name="T60" fmla="*/ 0 w 203"/>
                <a:gd name="T61" fmla="*/ 1 h 165"/>
                <a:gd name="T62" fmla="*/ 0 w 203"/>
                <a:gd name="T63" fmla="*/ 1 h 165"/>
                <a:gd name="T64" fmla="*/ 0 w 203"/>
                <a:gd name="T65" fmla="*/ 1 h 165"/>
                <a:gd name="T66" fmla="*/ 0 w 203"/>
                <a:gd name="T67" fmla="*/ 1 h 165"/>
                <a:gd name="T68" fmla="*/ 0 w 203"/>
                <a:gd name="T69" fmla="*/ 1 h 165"/>
                <a:gd name="T70" fmla="*/ 0 w 203"/>
                <a:gd name="T71" fmla="*/ 1 h 165"/>
                <a:gd name="T72" fmla="*/ 0 w 203"/>
                <a:gd name="T73" fmla="*/ 1 h 165"/>
                <a:gd name="T74" fmla="*/ 0 w 203"/>
                <a:gd name="T75" fmla="*/ 1 h 165"/>
                <a:gd name="T76" fmla="*/ 0 w 203"/>
                <a:gd name="T77" fmla="*/ 1 h 165"/>
                <a:gd name="T78" fmla="*/ 0 w 203"/>
                <a:gd name="T79" fmla="*/ 1 h 165"/>
                <a:gd name="T80" fmla="*/ 0 w 203"/>
                <a:gd name="T81" fmla="*/ 1 h 165"/>
                <a:gd name="T82" fmla="*/ 0 w 203"/>
                <a:gd name="T83" fmla="*/ 1 h 165"/>
                <a:gd name="T84" fmla="*/ 0 w 203"/>
                <a:gd name="T85" fmla="*/ 1 h 165"/>
                <a:gd name="T86" fmla="*/ 0 w 203"/>
                <a:gd name="T87" fmla="*/ 1 h 165"/>
                <a:gd name="T88" fmla="*/ 0 w 203"/>
                <a:gd name="T89" fmla="*/ 1 h 165"/>
                <a:gd name="T90" fmla="*/ 0 w 203"/>
                <a:gd name="T91" fmla="*/ 1 h 165"/>
                <a:gd name="T92" fmla="*/ 0 w 203"/>
                <a:gd name="T93" fmla="*/ 1 h 165"/>
                <a:gd name="T94" fmla="*/ 0 w 203"/>
                <a:gd name="T95" fmla="*/ 1 h 165"/>
                <a:gd name="T96" fmla="*/ 0 w 203"/>
                <a:gd name="T97" fmla="*/ 1 h 165"/>
                <a:gd name="T98" fmla="*/ 0 w 203"/>
                <a:gd name="T99" fmla="*/ 1 h 165"/>
                <a:gd name="T100" fmla="*/ 0 w 203"/>
                <a:gd name="T101" fmla="*/ 1 h 165"/>
                <a:gd name="T102" fmla="*/ 0 w 203"/>
                <a:gd name="T103" fmla="*/ 1 h 165"/>
                <a:gd name="T104" fmla="*/ 0 w 203"/>
                <a:gd name="T105" fmla="*/ 1 h 165"/>
                <a:gd name="T106" fmla="*/ 0 w 203"/>
                <a:gd name="T107" fmla="*/ 1 h 165"/>
                <a:gd name="T108" fmla="*/ 0 w 203"/>
                <a:gd name="T109" fmla="*/ 1 h 16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03"/>
                <a:gd name="T166" fmla="*/ 0 h 165"/>
                <a:gd name="T167" fmla="*/ 203 w 203"/>
                <a:gd name="T168" fmla="*/ 165 h 16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03" h="165">
                  <a:moveTo>
                    <a:pt x="38" y="11"/>
                  </a:moveTo>
                  <a:lnTo>
                    <a:pt x="38" y="11"/>
                  </a:lnTo>
                  <a:lnTo>
                    <a:pt x="39" y="10"/>
                  </a:lnTo>
                  <a:lnTo>
                    <a:pt x="43" y="8"/>
                  </a:lnTo>
                  <a:lnTo>
                    <a:pt x="49" y="5"/>
                  </a:lnTo>
                  <a:lnTo>
                    <a:pt x="57" y="2"/>
                  </a:lnTo>
                  <a:lnTo>
                    <a:pt x="66" y="1"/>
                  </a:lnTo>
                  <a:lnTo>
                    <a:pt x="76" y="1"/>
                  </a:lnTo>
                  <a:lnTo>
                    <a:pt x="86" y="3"/>
                  </a:lnTo>
                  <a:lnTo>
                    <a:pt x="95" y="8"/>
                  </a:lnTo>
                  <a:lnTo>
                    <a:pt x="97" y="8"/>
                  </a:lnTo>
                  <a:lnTo>
                    <a:pt x="103" y="9"/>
                  </a:lnTo>
                  <a:lnTo>
                    <a:pt x="111" y="9"/>
                  </a:lnTo>
                  <a:lnTo>
                    <a:pt x="120" y="10"/>
                  </a:lnTo>
                  <a:lnTo>
                    <a:pt x="130" y="9"/>
                  </a:lnTo>
                  <a:lnTo>
                    <a:pt x="136" y="8"/>
                  </a:lnTo>
                  <a:lnTo>
                    <a:pt x="141" y="4"/>
                  </a:lnTo>
                  <a:lnTo>
                    <a:pt x="141" y="0"/>
                  </a:lnTo>
                  <a:lnTo>
                    <a:pt x="142" y="0"/>
                  </a:lnTo>
                  <a:lnTo>
                    <a:pt x="147" y="1"/>
                  </a:lnTo>
                  <a:lnTo>
                    <a:pt x="151" y="2"/>
                  </a:lnTo>
                  <a:lnTo>
                    <a:pt x="158" y="4"/>
                  </a:lnTo>
                  <a:lnTo>
                    <a:pt x="165" y="8"/>
                  </a:lnTo>
                  <a:lnTo>
                    <a:pt x="172" y="12"/>
                  </a:lnTo>
                  <a:lnTo>
                    <a:pt x="178" y="19"/>
                  </a:lnTo>
                  <a:lnTo>
                    <a:pt x="182" y="27"/>
                  </a:lnTo>
                  <a:lnTo>
                    <a:pt x="184" y="28"/>
                  </a:lnTo>
                  <a:lnTo>
                    <a:pt x="185" y="32"/>
                  </a:lnTo>
                  <a:lnTo>
                    <a:pt x="187" y="38"/>
                  </a:lnTo>
                  <a:lnTo>
                    <a:pt x="189" y="46"/>
                  </a:lnTo>
                  <a:lnTo>
                    <a:pt x="192" y="54"/>
                  </a:lnTo>
                  <a:lnTo>
                    <a:pt x="194" y="62"/>
                  </a:lnTo>
                  <a:lnTo>
                    <a:pt x="194" y="71"/>
                  </a:lnTo>
                  <a:lnTo>
                    <a:pt x="193" y="79"/>
                  </a:lnTo>
                  <a:lnTo>
                    <a:pt x="190" y="89"/>
                  </a:lnTo>
                  <a:lnTo>
                    <a:pt x="189" y="97"/>
                  </a:lnTo>
                  <a:lnTo>
                    <a:pt x="189" y="104"/>
                  </a:lnTo>
                  <a:lnTo>
                    <a:pt x="189" y="110"/>
                  </a:lnTo>
                  <a:lnTo>
                    <a:pt x="190" y="115"/>
                  </a:lnTo>
                  <a:lnTo>
                    <a:pt x="193" y="118"/>
                  </a:lnTo>
                  <a:lnTo>
                    <a:pt x="195" y="120"/>
                  </a:lnTo>
                  <a:lnTo>
                    <a:pt x="199" y="121"/>
                  </a:lnTo>
                  <a:lnTo>
                    <a:pt x="203" y="125"/>
                  </a:lnTo>
                  <a:lnTo>
                    <a:pt x="202" y="126"/>
                  </a:lnTo>
                  <a:lnTo>
                    <a:pt x="201" y="130"/>
                  </a:lnTo>
                  <a:lnTo>
                    <a:pt x="199" y="134"/>
                  </a:lnTo>
                  <a:lnTo>
                    <a:pt x="197" y="139"/>
                  </a:lnTo>
                  <a:lnTo>
                    <a:pt x="197" y="142"/>
                  </a:lnTo>
                  <a:lnTo>
                    <a:pt x="199" y="150"/>
                  </a:lnTo>
                  <a:lnTo>
                    <a:pt x="200" y="159"/>
                  </a:lnTo>
                  <a:lnTo>
                    <a:pt x="199" y="165"/>
                  </a:lnTo>
                  <a:lnTo>
                    <a:pt x="195" y="163"/>
                  </a:lnTo>
                  <a:lnTo>
                    <a:pt x="187" y="157"/>
                  </a:lnTo>
                  <a:lnTo>
                    <a:pt x="178" y="151"/>
                  </a:lnTo>
                  <a:lnTo>
                    <a:pt x="169" y="148"/>
                  </a:lnTo>
                  <a:lnTo>
                    <a:pt x="147" y="140"/>
                  </a:lnTo>
                  <a:lnTo>
                    <a:pt x="145" y="139"/>
                  </a:lnTo>
                  <a:lnTo>
                    <a:pt x="139" y="134"/>
                  </a:lnTo>
                  <a:lnTo>
                    <a:pt x="130" y="131"/>
                  </a:lnTo>
                  <a:lnTo>
                    <a:pt x="120" y="130"/>
                  </a:lnTo>
                  <a:lnTo>
                    <a:pt x="119" y="130"/>
                  </a:lnTo>
                  <a:lnTo>
                    <a:pt x="116" y="130"/>
                  </a:lnTo>
                  <a:lnTo>
                    <a:pt x="110" y="130"/>
                  </a:lnTo>
                  <a:lnTo>
                    <a:pt x="103" y="131"/>
                  </a:lnTo>
                  <a:lnTo>
                    <a:pt x="95" y="132"/>
                  </a:lnTo>
                  <a:lnTo>
                    <a:pt x="86" y="134"/>
                  </a:lnTo>
                  <a:lnTo>
                    <a:pt x="78" y="138"/>
                  </a:lnTo>
                  <a:lnTo>
                    <a:pt x="69" y="143"/>
                  </a:lnTo>
                  <a:lnTo>
                    <a:pt x="68" y="143"/>
                  </a:lnTo>
                  <a:lnTo>
                    <a:pt x="65" y="143"/>
                  </a:lnTo>
                  <a:lnTo>
                    <a:pt x="62" y="143"/>
                  </a:lnTo>
                  <a:lnTo>
                    <a:pt x="56" y="142"/>
                  </a:lnTo>
                  <a:lnTo>
                    <a:pt x="48" y="139"/>
                  </a:lnTo>
                  <a:lnTo>
                    <a:pt x="39" y="134"/>
                  </a:lnTo>
                  <a:lnTo>
                    <a:pt x="28" y="126"/>
                  </a:lnTo>
                  <a:lnTo>
                    <a:pt x="16" y="115"/>
                  </a:lnTo>
                  <a:lnTo>
                    <a:pt x="15" y="113"/>
                  </a:lnTo>
                  <a:lnTo>
                    <a:pt x="12" y="111"/>
                  </a:lnTo>
                  <a:lnTo>
                    <a:pt x="7" y="108"/>
                  </a:lnTo>
                  <a:lnTo>
                    <a:pt x="0" y="105"/>
                  </a:lnTo>
                  <a:lnTo>
                    <a:pt x="1" y="104"/>
                  </a:lnTo>
                  <a:lnTo>
                    <a:pt x="4" y="102"/>
                  </a:lnTo>
                  <a:lnTo>
                    <a:pt x="8" y="98"/>
                  </a:lnTo>
                  <a:lnTo>
                    <a:pt x="14" y="94"/>
                  </a:lnTo>
                  <a:lnTo>
                    <a:pt x="18" y="89"/>
                  </a:lnTo>
                  <a:lnTo>
                    <a:pt x="24" y="84"/>
                  </a:lnTo>
                  <a:lnTo>
                    <a:pt x="27" y="77"/>
                  </a:lnTo>
                  <a:lnTo>
                    <a:pt x="30" y="71"/>
                  </a:lnTo>
                  <a:lnTo>
                    <a:pt x="30" y="69"/>
                  </a:lnTo>
                  <a:lnTo>
                    <a:pt x="31" y="63"/>
                  </a:lnTo>
                  <a:lnTo>
                    <a:pt x="31" y="54"/>
                  </a:lnTo>
                  <a:lnTo>
                    <a:pt x="33" y="44"/>
                  </a:lnTo>
                  <a:lnTo>
                    <a:pt x="34" y="34"/>
                  </a:lnTo>
                  <a:lnTo>
                    <a:pt x="35" y="26"/>
                  </a:lnTo>
                  <a:lnTo>
                    <a:pt x="38" y="20"/>
                  </a:lnTo>
                  <a:lnTo>
                    <a:pt x="39" y="18"/>
                  </a:lnTo>
                  <a:lnTo>
                    <a:pt x="38" y="11"/>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082" name="Freeform 286"/>
            <p:cNvSpPr>
              <a:spLocks/>
            </p:cNvSpPr>
            <p:nvPr/>
          </p:nvSpPr>
          <p:spPr bwMode="auto">
            <a:xfrm>
              <a:off x="3211" y="2213"/>
              <a:ext cx="35" cy="44"/>
            </a:xfrm>
            <a:custGeom>
              <a:avLst/>
              <a:gdLst>
                <a:gd name="T0" fmla="*/ 0 w 81"/>
                <a:gd name="T1" fmla="*/ 0 h 89"/>
                <a:gd name="T2" fmla="*/ 0 w 81"/>
                <a:gd name="T3" fmla="*/ 0 h 89"/>
                <a:gd name="T4" fmla="*/ 0 w 81"/>
                <a:gd name="T5" fmla="*/ 0 h 89"/>
                <a:gd name="T6" fmla="*/ 0 w 81"/>
                <a:gd name="T7" fmla="*/ 0 h 89"/>
                <a:gd name="T8" fmla="*/ 0 w 81"/>
                <a:gd name="T9" fmla="*/ 0 h 89"/>
                <a:gd name="T10" fmla="*/ 0 w 81"/>
                <a:gd name="T11" fmla="*/ 0 h 89"/>
                <a:gd name="T12" fmla="*/ 0 w 81"/>
                <a:gd name="T13" fmla="*/ 0 h 89"/>
                <a:gd name="T14" fmla="*/ 0 w 81"/>
                <a:gd name="T15" fmla="*/ 0 h 89"/>
                <a:gd name="T16" fmla="*/ 0 w 81"/>
                <a:gd name="T17" fmla="*/ 0 h 89"/>
                <a:gd name="T18" fmla="*/ 0 w 81"/>
                <a:gd name="T19" fmla="*/ 0 h 89"/>
                <a:gd name="T20" fmla="*/ 0 w 81"/>
                <a:gd name="T21" fmla="*/ 0 h 89"/>
                <a:gd name="T22" fmla="*/ 0 w 81"/>
                <a:gd name="T23" fmla="*/ 0 h 89"/>
                <a:gd name="T24" fmla="*/ 0 w 81"/>
                <a:gd name="T25" fmla="*/ 0 h 89"/>
                <a:gd name="T26" fmla="*/ 0 w 81"/>
                <a:gd name="T27" fmla="*/ 0 h 89"/>
                <a:gd name="T28" fmla="*/ 0 w 81"/>
                <a:gd name="T29" fmla="*/ 0 h 89"/>
                <a:gd name="T30" fmla="*/ 0 w 81"/>
                <a:gd name="T31" fmla="*/ 0 h 89"/>
                <a:gd name="T32" fmla="*/ 0 w 81"/>
                <a:gd name="T33" fmla="*/ 0 h 89"/>
                <a:gd name="T34" fmla="*/ 0 w 81"/>
                <a:gd name="T35" fmla="*/ 0 h 89"/>
                <a:gd name="T36" fmla="*/ 0 w 81"/>
                <a:gd name="T37" fmla="*/ 0 h 89"/>
                <a:gd name="T38" fmla="*/ 0 w 81"/>
                <a:gd name="T39" fmla="*/ 0 h 89"/>
                <a:gd name="T40" fmla="*/ 0 w 81"/>
                <a:gd name="T41" fmla="*/ 0 h 89"/>
                <a:gd name="T42" fmla="*/ 0 w 81"/>
                <a:gd name="T43" fmla="*/ 0 h 89"/>
                <a:gd name="T44" fmla="*/ 0 w 81"/>
                <a:gd name="T45" fmla="*/ 0 h 89"/>
                <a:gd name="T46" fmla="*/ 0 w 81"/>
                <a:gd name="T47" fmla="*/ 0 h 89"/>
                <a:gd name="T48" fmla="*/ 0 w 81"/>
                <a:gd name="T49" fmla="*/ 0 h 89"/>
                <a:gd name="T50" fmla="*/ 0 w 81"/>
                <a:gd name="T51" fmla="*/ 0 h 89"/>
                <a:gd name="T52" fmla="*/ 0 w 81"/>
                <a:gd name="T53" fmla="*/ 0 h 89"/>
                <a:gd name="T54" fmla="*/ 0 w 81"/>
                <a:gd name="T55" fmla="*/ 0 h 89"/>
                <a:gd name="T56" fmla="*/ 0 w 81"/>
                <a:gd name="T57" fmla="*/ 0 h 89"/>
                <a:gd name="T58" fmla="*/ 0 w 81"/>
                <a:gd name="T59" fmla="*/ 0 h 89"/>
                <a:gd name="T60" fmla="*/ 0 w 81"/>
                <a:gd name="T61" fmla="*/ 0 h 89"/>
                <a:gd name="T62" fmla="*/ 0 w 81"/>
                <a:gd name="T63" fmla="*/ 0 h 89"/>
                <a:gd name="T64" fmla="*/ 0 w 81"/>
                <a:gd name="T65" fmla="*/ 0 h 89"/>
                <a:gd name="T66" fmla="*/ 0 w 81"/>
                <a:gd name="T67" fmla="*/ 0 h 89"/>
                <a:gd name="T68" fmla="*/ 0 w 81"/>
                <a:gd name="T69" fmla="*/ 0 h 89"/>
                <a:gd name="T70" fmla="*/ 0 w 81"/>
                <a:gd name="T71" fmla="*/ 0 h 89"/>
                <a:gd name="T72" fmla="*/ 0 w 81"/>
                <a:gd name="T73" fmla="*/ 0 h 89"/>
                <a:gd name="T74" fmla="*/ 0 w 81"/>
                <a:gd name="T75" fmla="*/ 0 h 89"/>
                <a:gd name="T76" fmla="*/ 0 w 81"/>
                <a:gd name="T77" fmla="*/ 0 h 8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1"/>
                <a:gd name="T118" fmla="*/ 0 h 89"/>
                <a:gd name="T119" fmla="*/ 81 w 81"/>
                <a:gd name="T120" fmla="*/ 89 h 8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1" h="89">
                  <a:moveTo>
                    <a:pt x="50" y="0"/>
                  </a:moveTo>
                  <a:lnTo>
                    <a:pt x="50" y="0"/>
                  </a:lnTo>
                  <a:lnTo>
                    <a:pt x="50" y="1"/>
                  </a:lnTo>
                  <a:lnTo>
                    <a:pt x="51" y="4"/>
                  </a:lnTo>
                  <a:lnTo>
                    <a:pt x="53" y="7"/>
                  </a:lnTo>
                  <a:lnTo>
                    <a:pt x="58" y="13"/>
                  </a:lnTo>
                  <a:lnTo>
                    <a:pt x="62" y="20"/>
                  </a:lnTo>
                  <a:lnTo>
                    <a:pt x="70" y="29"/>
                  </a:lnTo>
                  <a:lnTo>
                    <a:pt x="81" y="42"/>
                  </a:lnTo>
                  <a:lnTo>
                    <a:pt x="80" y="44"/>
                  </a:lnTo>
                  <a:lnTo>
                    <a:pt x="76" y="50"/>
                  </a:lnTo>
                  <a:lnTo>
                    <a:pt x="72" y="57"/>
                  </a:lnTo>
                  <a:lnTo>
                    <a:pt x="68" y="59"/>
                  </a:lnTo>
                  <a:lnTo>
                    <a:pt x="65" y="59"/>
                  </a:lnTo>
                  <a:lnTo>
                    <a:pt x="58" y="60"/>
                  </a:lnTo>
                  <a:lnTo>
                    <a:pt x="49" y="61"/>
                  </a:lnTo>
                  <a:lnTo>
                    <a:pt x="43" y="63"/>
                  </a:lnTo>
                  <a:lnTo>
                    <a:pt x="42" y="65"/>
                  </a:lnTo>
                  <a:lnTo>
                    <a:pt x="37" y="66"/>
                  </a:lnTo>
                  <a:lnTo>
                    <a:pt x="34" y="69"/>
                  </a:lnTo>
                  <a:lnTo>
                    <a:pt x="31" y="74"/>
                  </a:lnTo>
                  <a:lnTo>
                    <a:pt x="30" y="75"/>
                  </a:lnTo>
                  <a:lnTo>
                    <a:pt x="27" y="77"/>
                  </a:lnTo>
                  <a:lnTo>
                    <a:pt x="22" y="81"/>
                  </a:lnTo>
                  <a:lnTo>
                    <a:pt x="19" y="83"/>
                  </a:lnTo>
                  <a:lnTo>
                    <a:pt x="16" y="84"/>
                  </a:lnTo>
                  <a:lnTo>
                    <a:pt x="12" y="88"/>
                  </a:lnTo>
                  <a:lnTo>
                    <a:pt x="5" y="89"/>
                  </a:lnTo>
                  <a:lnTo>
                    <a:pt x="0" y="85"/>
                  </a:lnTo>
                  <a:lnTo>
                    <a:pt x="2" y="72"/>
                  </a:lnTo>
                  <a:lnTo>
                    <a:pt x="4" y="39"/>
                  </a:lnTo>
                  <a:lnTo>
                    <a:pt x="4" y="36"/>
                  </a:lnTo>
                  <a:lnTo>
                    <a:pt x="7" y="28"/>
                  </a:lnTo>
                  <a:lnTo>
                    <a:pt x="13" y="16"/>
                  </a:lnTo>
                  <a:lnTo>
                    <a:pt x="23" y="6"/>
                  </a:lnTo>
                  <a:lnTo>
                    <a:pt x="26" y="5"/>
                  </a:lnTo>
                  <a:lnTo>
                    <a:pt x="31" y="3"/>
                  </a:lnTo>
                  <a:lnTo>
                    <a:pt x="39" y="0"/>
                  </a:lnTo>
                  <a:lnTo>
                    <a:pt x="5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083" name="Freeform 287"/>
            <p:cNvSpPr>
              <a:spLocks/>
            </p:cNvSpPr>
            <p:nvPr/>
          </p:nvSpPr>
          <p:spPr bwMode="auto">
            <a:xfrm>
              <a:off x="3211" y="2213"/>
              <a:ext cx="35" cy="44"/>
            </a:xfrm>
            <a:custGeom>
              <a:avLst/>
              <a:gdLst>
                <a:gd name="T0" fmla="*/ 0 w 81"/>
                <a:gd name="T1" fmla="*/ 0 h 89"/>
                <a:gd name="T2" fmla="*/ 0 w 81"/>
                <a:gd name="T3" fmla="*/ 0 h 89"/>
                <a:gd name="T4" fmla="*/ 0 w 81"/>
                <a:gd name="T5" fmla="*/ 0 h 89"/>
                <a:gd name="T6" fmla="*/ 0 w 81"/>
                <a:gd name="T7" fmla="*/ 0 h 89"/>
                <a:gd name="T8" fmla="*/ 0 w 81"/>
                <a:gd name="T9" fmla="*/ 0 h 89"/>
                <a:gd name="T10" fmla="*/ 0 w 81"/>
                <a:gd name="T11" fmla="*/ 0 h 89"/>
                <a:gd name="T12" fmla="*/ 0 w 81"/>
                <a:gd name="T13" fmla="*/ 0 h 89"/>
                <a:gd name="T14" fmla="*/ 0 w 81"/>
                <a:gd name="T15" fmla="*/ 0 h 89"/>
                <a:gd name="T16" fmla="*/ 0 w 81"/>
                <a:gd name="T17" fmla="*/ 0 h 89"/>
                <a:gd name="T18" fmla="*/ 0 w 81"/>
                <a:gd name="T19" fmla="*/ 0 h 89"/>
                <a:gd name="T20" fmla="*/ 0 w 81"/>
                <a:gd name="T21" fmla="*/ 0 h 89"/>
                <a:gd name="T22" fmla="*/ 0 w 81"/>
                <a:gd name="T23" fmla="*/ 0 h 89"/>
                <a:gd name="T24" fmla="*/ 0 w 81"/>
                <a:gd name="T25" fmla="*/ 0 h 89"/>
                <a:gd name="T26" fmla="*/ 0 w 81"/>
                <a:gd name="T27" fmla="*/ 0 h 89"/>
                <a:gd name="T28" fmla="*/ 0 w 81"/>
                <a:gd name="T29" fmla="*/ 0 h 89"/>
                <a:gd name="T30" fmla="*/ 0 w 81"/>
                <a:gd name="T31" fmla="*/ 0 h 89"/>
                <a:gd name="T32" fmla="*/ 0 w 81"/>
                <a:gd name="T33" fmla="*/ 0 h 89"/>
                <a:gd name="T34" fmla="*/ 0 w 81"/>
                <a:gd name="T35" fmla="*/ 0 h 89"/>
                <a:gd name="T36" fmla="*/ 0 w 81"/>
                <a:gd name="T37" fmla="*/ 0 h 89"/>
                <a:gd name="T38" fmla="*/ 0 w 81"/>
                <a:gd name="T39" fmla="*/ 0 h 89"/>
                <a:gd name="T40" fmla="*/ 0 w 81"/>
                <a:gd name="T41" fmla="*/ 0 h 89"/>
                <a:gd name="T42" fmla="*/ 0 w 81"/>
                <a:gd name="T43" fmla="*/ 0 h 89"/>
                <a:gd name="T44" fmla="*/ 0 w 81"/>
                <a:gd name="T45" fmla="*/ 0 h 89"/>
                <a:gd name="T46" fmla="*/ 0 w 81"/>
                <a:gd name="T47" fmla="*/ 0 h 89"/>
                <a:gd name="T48" fmla="*/ 0 w 81"/>
                <a:gd name="T49" fmla="*/ 0 h 89"/>
                <a:gd name="T50" fmla="*/ 0 w 81"/>
                <a:gd name="T51" fmla="*/ 0 h 89"/>
                <a:gd name="T52" fmla="*/ 0 w 81"/>
                <a:gd name="T53" fmla="*/ 0 h 89"/>
                <a:gd name="T54" fmla="*/ 0 w 81"/>
                <a:gd name="T55" fmla="*/ 0 h 89"/>
                <a:gd name="T56" fmla="*/ 0 w 81"/>
                <a:gd name="T57" fmla="*/ 0 h 89"/>
                <a:gd name="T58" fmla="*/ 0 w 81"/>
                <a:gd name="T59" fmla="*/ 0 h 89"/>
                <a:gd name="T60" fmla="*/ 0 w 81"/>
                <a:gd name="T61" fmla="*/ 0 h 89"/>
                <a:gd name="T62" fmla="*/ 0 w 81"/>
                <a:gd name="T63" fmla="*/ 0 h 89"/>
                <a:gd name="T64" fmla="*/ 0 w 81"/>
                <a:gd name="T65" fmla="*/ 0 h 89"/>
                <a:gd name="T66" fmla="*/ 0 w 81"/>
                <a:gd name="T67" fmla="*/ 0 h 89"/>
                <a:gd name="T68" fmla="*/ 0 w 81"/>
                <a:gd name="T69" fmla="*/ 0 h 89"/>
                <a:gd name="T70" fmla="*/ 0 w 81"/>
                <a:gd name="T71" fmla="*/ 0 h 89"/>
                <a:gd name="T72" fmla="*/ 0 w 81"/>
                <a:gd name="T73" fmla="*/ 0 h 89"/>
                <a:gd name="T74" fmla="*/ 0 w 81"/>
                <a:gd name="T75" fmla="*/ 0 h 89"/>
                <a:gd name="T76" fmla="*/ 0 w 81"/>
                <a:gd name="T77" fmla="*/ 0 h 89"/>
                <a:gd name="T78" fmla="*/ 0 w 81"/>
                <a:gd name="T79" fmla="*/ 0 h 89"/>
                <a:gd name="T80" fmla="*/ 0 w 81"/>
                <a:gd name="T81" fmla="*/ 0 h 89"/>
                <a:gd name="T82" fmla="*/ 0 w 81"/>
                <a:gd name="T83" fmla="*/ 0 h 89"/>
                <a:gd name="T84" fmla="*/ 0 w 81"/>
                <a:gd name="T85" fmla="*/ 0 h 89"/>
                <a:gd name="T86" fmla="*/ 0 w 81"/>
                <a:gd name="T87" fmla="*/ 0 h 89"/>
                <a:gd name="T88" fmla="*/ 0 w 81"/>
                <a:gd name="T89" fmla="*/ 0 h 89"/>
                <a:gd name="T90" fmla="*/ 0 w 81"/>
                <a:gd name="T91" fmla="*/ 0 h 89"/>
                <a:gd name="T92" fmla="*/ 0 w 81"/>
                <a:gd name="T93" fmla="*/ 0 h 8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1"/>
                <a:gd name="T142" fmla="*/ 0 h 89"/>
                <a:gd name="T143" fmla="*/ 81 w 81"/>
                <a:gd name="T144" fmla="*/ 89 h 8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1" h="89">
                  <a:moveTo>
                    <a:pt x="50" y="0"/>
                  </a:moveTo>
                  <a:lnTo>
                    <a:pt x="50" y="0"/>
                  </a:lnTo>
                  <a:lnTo>
                    <a:pt x="50" y="1"/>
                  </a:lnTo>
                  <a:lnTo>
                    <a:pt x="51" y="4"/>
                  </a:lnTo>
                  <a:lnTo>
                    <a:pt x="53" y="7"/>
                  </a:lnTo>
                  <a:lnTo>
                    <a:pt x="58" y="13"/>
                  </a:lnTo>
                  <a:lnTo>
                    <a:pt x="62" y="20"/>
                  </a:lnTo>
                  <a:lnTo>
                    <a:pt x="70" y="29"/>
                  </a:lnTo>
                  <a:lnTo>
                    <a:pt x="81" y="42"/>
                  </a:lnTo>
                  <a:lnTo>
                    <a:pt x="80" y="44"/>
                  </a:lnTo>
                  <a:lnTo>
                    <a:pt x="76" y="50"/>
                  </a:lnTo>
                  <a:lnTo>
                    <a:pt x="72" y="57"/>
                  </a:lnTo>
                  <a:lnTo>
                    <a:pt x="68" y="59"/>
                  </a:lnTo>
                  <a:lnTo>
                    <a:pt x="65" y="59"/>
                  </a:lnTo>
                  <a:lnTo>
                    <a:pt x="58" y="60"/>
                  </a:lnTo>
                  <a:lnTo>
                    <a:pt x="49" y="61"/>
                  </a:lnTo>
                  <a:lnTo>
                    <a:pt x="43" y="63"/>
                  </a:lnTo>
                  <a:lnTo>
                    <a:pt x="42" y="65"/>
                  </a:lnTo>
                  <a:lnTo>
                    <a:pt x="37" y="66"/>
                  </a:lnTo>
                  <a:lnTo>
                    <a:pt x="34" y="69"/>
                  </a:lnTo>
                  <a:lnTo>
                    <a:pt x="31" y="74"/>
                  </a:lnTo>
                  <a:lnTo>
                    <a:pt x="30" y="75"/>
                  </a:lnTo>
                  <a:lnTo>
                    <a:pt x="27" y="77"/>
                  </a:lnTo>
                  <a:lnTo>
                    <a:pt x="22" y="81"/>
                  </a:lnTo>
                  <a:lnTo>
                    <a:pt x="19" y="83"/>
                  </a:lnTo>
                  <a:lnTo>
                    <a:pt x="16" y="84"/>
                  </a:lnTo>
                  <a:lnTo>
                    <a:pt x="12" y="88"/>
                  </a:lnTo>
                  <a:lnTo>
                    <a:pt x="5" y="89"/>
                  </a:lnTo>
                  <a:lnTo>
                    <a:pt x="0" y="85"/>
                  </a:lnTo>
                  <a:lnTo>
                    <a:pt x="2" y="72"/>
                  </a:lnTo>
                  <a:lnTo>
                    <a:pt x="4" y="39"/>
                  </a:lnTo>
                  <a:lnTo>
                    <a:pt x="4" y="36"/>
                  </a:lnTo>
                  <a:lnTo>
                    <a:pt x="7" y="28"/>
                  </a:lnTo>
                  <a:lnTo>
                    <a:pt x="13" y="16"/>
                  </a:lnTo>
                  <a:lnTo>
                    <a:pt x="23" y="6"/>
                  </a:lnTo>
                  <a:lnTo>
                    <a:pt x="26" y="5"/>
                  </a:lnTo>
                  <a:lnTo>
                    <a:pt x="31" y="3"/>
                  </a:lnTo>
                  <a:lnTo>
                    <a:pt x="39" y="0"/>
                  </a:lnTo>
                  <a:lnTo>
                    <a:pt x="50" y="0"/>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084" name="Freeform 288"/>
            <p:cNvSpPr>
              <a:spLocks/>
            </p:cNvSpPr>
            <p:nvPr/>
          </p:nvSpPr>
          <p:spPr bwMode="auto">
            <a:xfrm>
              <a:off x="3304" y="2389"/>
              <a:ext cx="239" cy="232"/>
            </a:xfrm>
            <a:custGeom>
              <a:avLst/>
              <a:gdLst>
                <a:gd name="T0" fmla="*/ 0 w 536"/>
                <a:gd name="T1" fmla="*/ 1 h 463"/>
                <a:gd name="T2" fmla="*/ 0 w 536"/>
                <a:gd name="T3" fmla="*/ 1 h 463"/>
                <a:gd name="T4" fmla="*/ 0 w 536"/>
                <a:gd name="T5" fmla="*/ 1 h 463"/>
                <a:gd name="T6" fmla="*/ 0 w 536"/>
                <a:gd name="T7" fmla="*/ 1 h 463"/>
                <a:gd name="T8" fmla="*/ 0 w 536"/>
                <a:gd name="T9" fmla="*/ 1 h 463"/>
                <a:gd name="T10" fmla="*/ 0 w 536"/>
                <a:gd name="T11" fmla="*/ 1 h 463"/>
                <a:gd name="T12" fmla="*/ 0 w 536"/>
                <a:gd name="T13" fmla="*/ 1 h 463"/>
                <a:gd name="T14" fmla="*/ 0 w 536"/>
                <a:gd name="T15" fmla="*/ 1 h 463"/>
                <a:gd name="T16" fmla="*/ 0 w 536"/>
                <a:gd name="T17" fmla="*/ 1 h 463"/>
                <a:gd name="T18" fmla="*/ 0 w 536"/>
                <a:gd name="T19" fmla="*/ 1 h 463"/>
                <a:gd name="T20" fmla="*/ 0 w 536"/>
                <a:gd name="T21" fmla="*/ 1 h 463"/>
                <a:gd name="T22" fmla="*/ 0 w 536"/>
                <a:gd name="T23" fmla="*/ 1 h 463"/>
                <a:gd name="T24" fmla="*/ 0 w 536"/>
                <a:gd name="T25" fmla="*/ 1 h 463"/>
                <a:gd name="T26" fmla="*/ 0 w 536"/>
                <a:gd name="T27" fmla="*/ 1 h 463"/>
                <a:gd name="T28" fmla="*/ 0 w 536"/>
                <a:gd name="T29" fmla="*/ 1 h 463"/>
                <a:gd name="T30" fmla="*/ 0 w 536"/>
                <a:gd name="T31" fmla="*/ 1 h 463"/>
                <a:gd name="T32" fmla="*/ 0 w 536"/>
                <a:gd name="T33" fmla="*/ 1 h 463"/>
                <a:gd name="T34" fmla="*/ 0 w 536"/>
                <a:gd name="T35" fmla="*/ 1 h 463"/>
                <a:gd name="T36" fmla="*/ 0 w 536"/>
                <a:gd name="T37" fmla="*/ 1 h 463"/>
                <a:gd name="T38" fmla="*/ 0 w 536"/>
                <a:gd name="T39" fmla="*/ 1 h 463"/>
                <a:gd name="T40" fmla="*/ 0 w 536"/>
                <a:gd name="T41" fmla="*/ 1 h 463"/>
                <a:gd name="T42" fmla="*/ 0 w 536"/>
                <a:gd name="T43" fmla="*/ 1 h 463"/>
                <a:gd name="T44" fmla="*/ 0 w 536"/>
                <a:gd name="T45" fmla="*/ 1 h 463"/>
                <a:gd name="T46" fmla="*/ 0 w 536"/>
                <a:gd name="T47" fmla="*/ 1 h 463"/>
                <a:gd name="T48" fmla="*/ 0 w 536"/>
                <a:gd name="T49" fmla="*/ 1 h 463"/>
                <a:gd name="T50" fmla="*/ 0 w 536"/>
                <a:gd name="T51" fmla="*/ 1 h 463"/>
                <a:gd name="T52" fmla="*/ 0 w 536"/>
                <a:gd name="T53" fmla="*/ 1 h 463"/>
                <a:gd name="T54" fmla="*/ 0 w 536"/>
                <a:gd name="T55" fmla="*/ 1 h 463"/>
                <a:gd name="T56" fmla="*/ 0 w 536"/>
                <a:gd name="T57" fmla="*/ 1 h 463"/>
                <a:gd name="T58" fmla="*/ 0 w 536"/>
                <a:gd name="T59" fmla="*/ 1 h 463"/>
                <a:gd name="T60" fmla="*/ 0 w 536"/>
                <a:gd name="T61" fmla="*/ 1 h 463"/>
                <a:gd name="T62" fmla="*/ 0 w 536"/>
                <a:gd name="T63" fmla="*/ 1 h 463"/>
                <a:gd name="T64" fmla="*/ 0 w 536"/>
                <a:gd name="T65" fmla="*/ 1 h 463"/>
                <a:gd name="T66" fmla="*/ 0 w 536"/>
                <a:gd name="T67" fmla="*/ 1 h 463"/>
                <a:gd name="T68" fmla="*/ 0 w 536"/>
                <a:gd name="T69" fmla="*/ 1 h 463"/>
                <a:gd name="T70" fmla="*/ 0 w 536"/>
                <a:gd name="T71" fmla="*/ 1 h 463"/>
                <a:gd name="T72" fmla="*/ 0 w 536"/>
                <a:gd name="T73" fmla="*/ 1 h 463"/>
                <a:gd name="T74" fmla="*/ 0 w 536"/>
                <a:gd name="T75" fmla="*/ 1 h 463"/>
                <a:gd name="T76" fmla="*/ 0 w 536"/>
                <a:gd name="T77" fmla="*/ 1 h 463"/>
                <a:gd name="T78" fmla="*/ 0 w 536"/>
                <a:gd name="T79" fmla="*/ 1 h 463"/>
                <a:gd name="T80" fmla="*/ 0 w 536"/>
                <a:gd name="T81" fmla="*/ 1 h 463"/>
                <a:gd name="T82" fmla="*/ 0 w 536"/>
                <a:gd name="T83" fmla="*/ 0 h 463"/>
                <a:gd name="T84" fmla="*/ 0 w 536"/>
                <a:gd name="T85" fmla="*/ 1 h 46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36"/>
                <a:gd name="T130" fmla="*/ 0 h 463"/>
                <a:gd name="T131" fmla="*/ 536 w 536"/>
                <a:gd name="T132" fmla="*/ 463 h 46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36" h="463">
                  <a:moveTo>
                    <a:pt x="108" y="7"/>
                  </a:moveTo>
                  <a:lnTo>
                    <a:pt x="68" y="16"/>
                  </a:lnTo>
                  <a:lnTo>
                    <a:pt x="81" y="44"/>
                  </a:lnTo>
                  <a:lnTo>
                    <a:pt x="81" y="48"/>
                  </a:lnTo>
                  <a:lnTo>
                    <a:pt x="78" y="54"/>
                  </a:lnTo>
                  <a:lnTo>
                    <a:pt x="73" y="60"/>
                  </a:lnTo>
                  <a:lnTo>
                    <a:pt x="68" y="67"/>
                  </a:lnTo>
                  <a:lnTo>
                    <a:pt x="61" y="72"/>
                  </a:lnTo>
                  <a:lnTo>
                    <a:pt x="55" y="78"/>
                  </a:lnTo>
                  <a:lnTo>
                    <a:pt x="50" y="82"/>
                  </a:lnTo>
                  <a:lnTo>
                    <a:pt x="49" y="83"/>
                  </a:lnTo>
                  <a:lnTo>
                    <a:pt x="0" y="82"/>
                  </a:lnTo>
                  <a:lnTo>
                    <a:pt x="3" y="94"/>
                  </a:lnTo>
                  <a:lnTo>
                    <a:pt x="10" y="113"/>
                  </a:lnTo>
                  <a:lnTo>
                    <a:pt x="11" y="114"/>
                  </a:lnTo>
                  <a:lnTo>
                    <a:pt x="13" y="118"/>
                  </a:lnTo>
                  <a:lnTo>
                    <a:pt x="17" y="124"/>
                  </a:lnTo>
                  <a:lnTo>
                    <a:pt x="22" y="132"/>
                  </a:lnTo>
                  <a:lnTo>
                    <a:pt x="27" y="140"/>
                  </a:lnTo>
                  <a:lnTo>
                    <a:pt x="32" y="149"/>
                  </a:lnTo>
                  <a:lnTo>
                    <a:pt x="38" y="156"/>
                  </a:lnTo>
                  <a:lnTo>
                    <a:pt x="42" y="163"/>
                  </a:lnTo>
                  <a:lnTo>
                    <a:pt x="47" y="170"/>
                  </a:lnTo>
                  <a:lnTo>
                    <a:pt x="53" y="179"/>
                  </a:lnTo>
                  <a:lnTo>
                    <a:pt x="59" y="190"/>
                  </a:lnTo>
                  <a:lnTo>
                    <a:pt x="65" y="200"/>
                  </a:lnTo>
                  <a:lnTo>
                    <a:pt x="72" y="210"/>
                  </a:lnTo>
                  <a:lnTo>
                    <a:pt x="77" y="219"/>
                  </a:lnTo>
                  <a:lnTo>
                    <a:pt x="80" y="225"/>
                  </a:lnTo>
                  <a:lnTo>
                    <a:pt x="81" y="228"/>
                  </a:lnTo>
                  <a:lnTo>
                    <a:pt x="82" y="230"/>
                  </a:lnTo>
                  <a:lnTo>
                    <a:pt x="85" y="236"/>
                  </a:lnTo>
                  <a:lnTo>
                    <a:pt x="88" y="244"/>
                  </a:lnTo>
                  <a:lnTo>
                    <a:pt x="93" y="254"/>
                  </a:lnTo>
                  <a:lnTo>
                    <a:pt x="97" y="265"/>
                  </a:lnTo>
                  <a:lnTo>
                    <a:pt x="103" y="278"/>
                  </a:lnTo>
                  <a:lnTo>
                    <a:pt x="109" y="291"/>
                  </a:lnTo>
                  <a:lnTo>
                    <a:pt x="115" y="302"/>
                  </a:lnTo>
                  <a:lnTo>
                    <a:pt x="135" y="338"/>
                  </a:lnTo>
                  <a:lnTo>
                    <a:pt x="140" y="346"/>
                  </a:lnTo>
                  <a:lnTo>
                    <a:pt x="148" y="359"/>
                  </a:lnTo>
                  <a:lnTo>
                    <a:pt x="156" y="375"/>
                  </a:lnTo>
                  <a:lnTo>
                    <a:pt x="164" y="391"/>
                  </a:lnTo>
                  <a:lnTo>
                    <a:pt x="172" y="406"/>
                  </a:lnTo>
                  <a:lnTo>
                    <a:pt x="179" y="419"/>
                  </a:lnTo>
                  <a:lnTo>
                    <a:pt x="184" y="429"/>
                  </a:lnTo>
                  <a:lnTo>
                    <a:pt x="186" y="432"/>
                  </a:lnTo>
                  <a:lnTo>
                    <a:pt x="192" y="425"/>
                  </a:lnTo>
                  <a:lnTo>
                    <a:pt x="196" y="422"/>
                  </a:lnTo>
                  <a:lnTo>
                    <a:pt x="201" y="421"/>
                  </a:lnTo>
                  <a:lnTo>
                    <a:pt x="202" y="421"/>
                  </a:lnTo>
                  <a:lnTo>
                    <a:pt x="207" y="413"/>
                  </a:lnTo>
                  <a:lnTo>
                    <a:pt x="207" y="404"/>
                  </a:lnTo>
                  <a:lnTo>
                    <a:pt x="208" y="404"/>
                  </a:lnTo>
                  <a:lnTo>
                    <a:pt x="209" y="406"/>
                  </a:lnTo>
                  <a:lnTo>
                    <a:pt x="211" y="407"/>
                  </a:lnTo>
                  <a:lnTo>
                    <a:pt x="217" y="408"/>
                  </a:lnTo>
                  <a:lnTo>
                    <a:pt x="228" y="408"/>
                  </a:lnTo>
                  <a:lnTo>
                    <a:pt x="271" y="463"/>
                  </a:lnTo>
                  <a:lnTo>
                    <a:pt x="278" y="456"/>
                  </a:lnTo>
                  <a:lnTo>
                    <a:pt x="279" y="454"/>
                  </a:lnTo>
                  <a:lnTo>
                    <a:pt x="284" y="448"/>
                  </a:lnTo>
                  <a:lnTo>
                    <a:pt x="289" y="440"/>
                  </a:lnTo>
                  <a:lnTo>
                    <a:pt x="296" y="431"/>
                  </a:lnTo>
                  <a:lnTo>
                    <a:pt x="303" y="422"/>
                  </a:lnTo>
                  <a:lnTo>
                    <a:pt x="310" y="413"/>
                  </a:lnTo>
                  <a:lnTo>
                    <a:pt x="316" y="406"/>
                  </a:lnTo>
                  <a:lnTo>
                    <a:pt x="320" y="402"/>
                  </a:lnTo>
                  <a:lnTo>
                    <a:pt x="324" y="401"/>
                  </a:lnTo>
                  <a:lnTo>
                    <a:pt x="335" y="396"/>
                  </a:lnTo>
                  <a:lnTo>
                    <a:pt x="350" y="390"/>
                  </a:lnTo>
                  <a:lnTo>
                    <a:pt x="369" y="383"/>
                  </a:lnTo>
                  <a:lnTo>
                    <a:pt x="388" y="376"/>
                  </a:lnTo>
                  <a:lnTo>
                    <a:pt x="408" y="371"/>
                  </a:lnTo>
                  <a:lnTo>
                    <a:pt x="424" y="367"/>
                  </a:lnTo>
                  <a:lnTo>
                    <a:pt x="436" y="367"/>
                  </a:lnTo>
                  <a:lnTo>
                    <a:pt x="440" y="365"/>
                  </a:lnTo>
                  <a:lnTo>
                    <a:pt x="444" y="364"/>
                  </a:lnTo>
                  <a:lnTo>
                    <a:pt x="457" y="360"/>
                  </a:lnTo>
                  <a:lnTo>
                    <a:pt x="474" y="352"/>
                  </a:lnTo>
                  <a:lnTo>
                    <a:pt x="494" y="340"/>
                  </a:lnTo>
                  <a:lnTo>
                    <a:pt x="513" y="326"/>
                  </a:lnTo>
                  <a:lnTo>
                    <a:pt x="528" y="309"/>
                  </a:lnTo>
                  <a:lnTo>
                    <a:pt x="536" y="288"/>
                  </a:lnTo>
                  <a:lnTo>
                    <a:pt x="536" y="264"/>
                  </a:lnTo>
                  <a:lnTo>
                    <a:pt x="535" y="262"/>
                  </a:lnTo>
                  <a:lnTo>
                    <a:pt x="534" y="256"/>
                  </a:lnTo>
                  <a:lnTo>
                    <a:pt x="534" y="249"/>
                  </a:lnTo>
                  <a:lnTo>
                    <a:pt x="536" y="245"/>
                  </a:lnTo>
                  <a:lnTo>
                    <a:pt x="507" y="247"/>
                  </a:lnTo>
                  <a:lnTo>
                    <a:pt x="466" y="247"/>
                  </a:lnTo>
                  <a:lnTo>
                    <a:pt x="463" y="246"/>
                  </a:lnTo>
                  <a:lnTo>
                    <a:pt x="457" y="242"/>
                  </a:lnTo>
                  <a:lnTo>
                    <a:pt x="454" y="234"/>
                  </a:lnTo>
                  <a:lnTo>
                    <a:pt x="458" y="222"/>
                  </a:lnTo>
                  <a:lnTo>
                    <a:pt x="438" y="216"/>
                  </a:lnTo>
                  <a:lnTo>
                    <a:pt x="434" y="217"/>
                  </a:lnTo>
                  <a:lnTo>
                    <a:pt x="425" y="219"/>
                  </a:lnTo>
                  <a:lnTo>
                    <a:pt x="415" y="219"/>
                  </a:lnTo>
                  <a:lnTo>
                    <a:pt x="409" y="213"/>
                  </a:lnTo>
                  <a:lnTo>
                    <a:pt x="407" y="206"/>
                  </a:lnTo>
                  <a:lnTo>
                    <a:pt x="403" y="198"/>
                  </a:lnTo>
                  <a:lnTo>
                    <a:pt x="398" y="188"/>
                  </a:lnTo>
                  <a:lnTo>
                    <a:pt x="394" y="180"/>
                  </a:lnTo>
                  <a:lnTo>
                    <a:pt x="389" y="171"/>
                  </a:lnTo>
                  <a:lnTo>
                    <a:pt x="385" y="165"/>
                  </a:lnTo>
                  <a:lnTo>
                    <a:pt x="382" y="160"/>
                  </a:lnTo>
                  <a:lnTo>
                    <a:pt x="381" y="159"/>
                  </a:lnTo>
                  <a:lnTo>
                    <a:pt x="343" y="107"/>
                  </a:lnTo>
                  <a:lnTo>
                    <a:pt x="307" y="107"/>
                  </a:lnTo>
                  <a:lnTo>
                    <a:pt x="305" y="106"/>
                  </a:lnTo>
                  <a:lnTo>
                    <a:pt x="303" y="101"/>
                  </a:lnTo>
                  <a:lnTo>
                    <a:pt x="297" y="98"/>
                  </a:lnTo>
                  <a:lnTo>
                    <a:pt x="288" y="93"/>
                  </a:lnTo>
                  <a:lnTo>
                    <a:pt x="287" y="92"/>
                  </a:lnTo>
                  <a:lnTo>
                    <a:pt x="282" y="87"/>
                  </a:lnTo>
                  <a:lnTo>
                    <a:pt x="276" y="82"/>
                  </a:lnTo>
                  <a:lnTo>
                    <a:pt x="267" y="75"/>
                  </a:lnTo>
                  <a:lnTo>
                    <a:pt x="257" y="68"/>
                  </a:lnTo>
                  <a:lnTo>
                    <a:pt x="248" y="62"/>
                  </a:lnTo>
                  <a:lnTo>
                    <a:pt x="238" y="56"/>
                  </a:lnTo>
                  <a:lnTo>
                    <a:pt x="228" y="54"/>
                  </a:lnTo>
                  <a:lnTo>
                    <a:pt x="204" y="34"/>
                  </a:lnTo>
                  <a:lnTo>
                    <a:pt x="188" y="34"/>
                  </a:lnTo>
                  <a:lnTo>
                    <a:pt x="135" y="8"/>
                  </a:lnTo>
                  <a:lnTo>
                    <a:pt x="123" y="0"/>
                  </a:lnTo>
                  <a:lnTo>
                    <a:pt x="123" y="1"/>
                  </a:lnTo>
                  <a:lnTo>
                    <a:pt x="120" y="2"/>
                  </a:lnTo>
                  <a:lnTo>
                    <a:pt x="116" y="5"/>
                  </a:lnTo>
                  <a:lnTo>
                    <a:pt x="108" y="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085" name="Freeform 289"/>
            <p:cNvSpPr>
              <a:spLocks/>
            </p:cNvSpPr>
            <p:nvPr/>
          </p:nvSpPr>
          <p:spPr bwMode="auto">
            <a:xfrm>
              <a:off x="3304" y="2389"/>
              <a:ext cx="239" cy="232"/>
            </a:xfrm>
            <a:custGeom>
              <a:avLst/>
              <a:gdLst>
                <a:gd name="T0" fmla="*/ 0 w 536"/>
                <a:gd name="T1" fmla="*/ 1 h 463"/>
                <a:gd name="T2" fmla="*/ 0 w 536"/>
                <a:gd name="T3" fmla="*/ 1 h 463"/>
                <a:gd name="T4" fmla="*/ 0 w 536"/>
                <a:gd name="T5" fmla="*/ 1 h 463"/>
                <a:gd name="T6" fmla="*/ 0 w 536"/>
                <a:gd name="T7" fmla="*/ 1 h 463"/>
                <a:gd name="T8" fmla="*/ 0 w 536"/>
                <a:gd name="T9" fmla="*/ 1 h 463"/>
                <a:gd name="T10" fmla="*/ 0 w 536"/>
                <a:gd name="T11" fmla="*/ 1 h 463"/>
                <a:gd name="T12" fmla="*/ 0 w 536"/>
                <a:gd name="T13" fmla="*/ 1 h 463"/>
                <a:gd name="T14" fmla="*/ 0 w 536"/>
                <a:gd name="T15" fmla="*/ 1 h 463"/>
                <a:gd name="T16" fmla="*/ 0 w 536"/>
                <a:gd name="T17" fmla="*/ 1 h 463"/>
                <a:gd name="T18" fmla="*/ 0 w 536"/>
                <a:gd name="T19" fmla="*/ 1 h 463"/>
                <a:gd name="T20" fmla="*/ 0 w 536"/>
                <a:gd name="T21" fmla="*/ 1 h 463"/>
                <a:gd name="T22" fmla="*/ 0 w 536"/>
                <a:gd name="T23" fmla="*/ 1 h 463"/>
                <a:gd name="T24" fmla="*/ 0 w 536"/>
                <a:gd name="T25" fmla="*/ 1 h 463"/>
                <a:gd name="T26" fmla="*/ 0 w 536"/>
                <a:gd name="T27" fmla="*/ 1 h 463"/>
                <a:gd name="T28" fmla="*/ 0 w 536"/>
                <a:gd name="T29" fmla="*/ 1 h 463"/>
                <a:gd name="T30" fmla="*/ 0 w 536"/>
                <a:gd name="T31" fmla="*/ 1 h 463"/>
                <a:gd name="T32" fmla="*/ 0 w 536"/>
                <a:gd name="T33" fmla="*/ 1 h 463"/>
                <a:gd name="T34" fmla="*/ 0 w 536"/>
                <a:gd name="T35" fmla="*/ 1 h 463"/>
                <a:gd name="T36" fmla="*/ 0 w 536"/>
                <a:gd name="T37" fmla="*/ 1 h 463"/>
                <a:gd name="T38" fmla="*/ 0 w 536"/>
                <a:gd name="T39" fmla="*/ 1 h 463"/>
                <a:gd name="T40" fmla="*/ 0 w 536"/>
                <a:gd name="T41" fmla="*/ 1 h 463"/>
                <a:gd name="T42" fmla="*/ 0 w 536"/>
                <a:gd name="T43" fmla="*/ 1 h 463"/>
                <a:gd name="T44" fmla="*/ 0 w 536"/>
                <a:gd name="T45" fmla="*/ 1 h 463"/>
                <a:gd name="T46" fmla="*/ 0 w 536"/>
                <a:gd name="T47" fmla="*/ 1 h 463"/>
                <a:gd name="T48" fmla="*/ 0 w 536"/>
                <a:gd name="T49" fmla="*/ 1 h 463"/>
                <a:gd name="T50" fmla="*/ 0 w 536"/>
                <a:gd name="T51" fmla="*/ 1 h 463"/>
                <a:gd name="T52" fmla="*/ 0 w 536"/>
                <a:gd name="T53" fmla="*/ 1 h 463"/>
                <a:gd name="T54" fmla="*/ 0 w 536"/>
                <a:gd name="T55" fmla="*/ 1 h 463"/>
                <a:gd name="T56" fmla="*/ 0 w 536"/>
                <a:gd name="T57" fmla="*/ 1 h 463"/>
                <a:gd name="T58" fmla="*/ 0 w 536"/>
                <a:gd name="T59" fmla="*/ 1 h 463"/>
                <a:gd name="T60" fmla="*/ 0 w 536"/>
                <a:gd name="T61" fmla="*/ 1 h 463"/>
                <a:gd name="T62" fmla="*/ 0 w 536"/>
                <a:gd name="T63" fmla="*/ 1 h 463"/>
                <a:gd name="T64" fmla="*/ 0 w 536"/>
                <a:gd name="T65" fmla="*/ 1 h 463"/>
                <a:gd name="T66" fmla="*/ 0 w 536"/>
                <a:gd name="T67" fmla="*/ 1 h 463"/>
                <a:gd name="T68" fmla="*/ 0 w 536"/>
                <a:gd name="T69" fmla="*/ 1 h 463"/>
                <a:gd name="T70" fmla="*/ 0 w 536"/>
                <a:gd name="T71" fmla="*/ 1 h 463"/>
                <a:gd name="T72" fmla="*/ 0 w 536"/>
                <a:gd name="T73" fmla="*/ 1 h 463"/>
                <a:gd name="T74" fmla="*/ 0 w 536"/>
                <a:gd name="T75" fmla="*/ 1 h 463"/>
                <a:gd name="T76" fmla="*/ 0 w 536"/>
                <a:gd name="T77" fmla="*/ 1 h 463"/>
                <a:gd name="T78" fmla="*/ 0 w 536"/>
                <a:gd name="T79" fmla="*/ 1 h 463"/>
                <a:gd name="T80" fmla="*/ 0 w 536"/>
                <a:gd name="T81" fmla="*/ 1 h 463"/>
                <a:gd name="T82" fmla="*/ 0 w 536"/>
                <a:gd name="T83" fmla="*/ 1 h 463"/>
                <a:gd name="T84" fmla="*/ 0 w 536"/>
                <a:gd name="T85" fmla="*/ 1 h 463"/>
                <a:gd name="T86" fmla="*/ 0 w 536"/>
                <a:gd name="T87" fmla="*/ 1 h 463"/>
                <a:gd name="T88" fmla="*/ 0 w 536"/>
                <a:gd name="T89" fmla="*/ 1 h 463"/>
                <a:gd name="T90" fmla="*/ 0 w 536"/>
                <a:gd name="T91" fmla="*/ 1 h 463"/>
                <a:gd name="T92" fmla="*/ 0 w 536"/>
                <a:gd name="T93" fmla="*/ 1 h 463"/>
                <a:gd name="T94" fmla="*/ 0 w 536"/>
                <a:gd name="T95" fmla="*/ 1 h 463"/>
                <a:gd name="T96" fmla="*/ 0 w 536"/>
                <a:gd name="T97" fmla="*/ 1 h 4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36"/>
                <a:gd name="T148" fmla="*/ 0 h 463"/>
                <a:gd name="T149" fmla="*/ 536 w 536"/>
                <a:gd name="T150" fmla="*/ 463 h 4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36" h="463">
                  <a:moveTo>
                    <a:pt x="108" y="7"/>
                  </a:moveTo>
                  <a:lnTo>
                    <a:pt x="68" y="16"/>
                  </a:lnTo>
                  <a:lnTo>
                    <a:pt x="81" y="44"/>
                  </a:lnTo>
                  <a:lnTo>
                    <a:pt x="81" y="48"/>
                  </a:lnTo>
                  <a:lnTo>
                    <a:pt x="78" y="54"/>
                  </a:lnTo>
                  <a:lnTo>
                    <a:pt x="73" y="60"/>
                  </a:lnTo>
                  <a:lnTo>
                    <a:pt x="68" y="67"/>
                  </a:lnTo>
                  <a:lnTo>
                    <a:pt x="61" y="72"/>
                  </a:lnTo>
                  <a:lnTo>
                    <a:pt x="55" y="78"/>
                  </a:lnTo>
                  <a:lnTo>
                    <a:pt x="50" y="82"/>
                  </a:lnTo>
                  <a:lnTo>
                    <a:pt x="49" y="83"/>
                  </a:lnTo>
                  <a:lnTo>
                    <a:pt x="0" y="82"/>
                  </a:lnTo>
                  <a:lnTo>
                    <a:pt x="3" y="94"/>
                  </a:lnTo>
                  <a:lnTo>
                    <a:pt x="10" y="113"/>
                  </a:lnTo>
                  <a:lnTo>
                    <a:pt x="11" y="114"/>
                  </a:lnTo>
                  <a:lnTo>
                    <a:pt x="13" y="118"/>
                  </a:lnTo>
                  <a:lnTo>
                    <a:pt x="17" y="124"/>
                  </a:lnTo>
                  <a:lnTo>
                    <a:pt x="22" y="132"/>
                  </a:lnTo>
                  <a:lnTo>
                    <a:pt x="27" y="140"/>
                  </a:lnTo>
                  <a:lnTo>
                    <a:pt x="32" y="149"/>
                  </a:lnTo>
                  <a:lnTo>
                    <a:pt x="38" y="156"/>
                  </a:lnTo>
                  <a:lnTo>
                    <a:pt x="42" y="163"/>
                  </a:lnTo>
                  <a:lnTo>
                    <a:pt x="47" y="170"/>
                  </a:lnTo>
                  <a:lnTo>
                    <a:pt x="53" y="179"/>
                  </a:lnTo>
                  <a:lnTo>
                    <a:pt x="59" y="190"/>
                  </a:lnTo>
                  <a:lnTo>
                    <a:pt x="65" y="200"/>
                  </a:lnTo>
                  <a:lnTo>
                    <a:pt x="72" y="210"/>
                  </a:lnTo>
                  <a:lnTo>
                    <a:pt x="77" y="219"/>
                  </a:lnTo>
                  <a:lnTo>
                    <a:pt x="80" y="225"/>
                  </a:lnTo>
                  <a:lnTo>
                    <a:pt x="81" y="228"/>
                  </a:lnTo>
                  <a:lnTo>
                    <a:pt x="82" y="230"/>
                  </a:lnTo>
                  <a:lnTo>
                    <a:pt x="85" y="236"/>
                  </a:lnTo>
                  <a:lnTo>
                    <a:pt x="88" y="244"/>
                  </a:lnTo>
                  <a:lnTo>
                    <a:pt x="93" y="254"/>
                  </a:lnTo>
                  <a:lnTo>
                    <a:pt x="97" y="265"/>
                  </a:lnTo>
                  <a:lnTo>
                    <a:pt x="103" y="278"/>
                  </a:lnTo>
                  <a:lnTo>
                    <a:pt x="109" y="291"/>
                  </a:lnTo>
                  <a:lnTo>
                    <a:pt x="115" y="302"/>
                  </a:lnTo>
                  <a:lnTo>
                    <a:pt x="135" y="338"/>
                  </a:lnTo>
                  <a:lnTo>
                    <a:pt x="140" y="346"/>
                  </a:lnTo>
                  <a:lnTo>
                    <a:pt x="148" y="359"/>
                  </a:lnTo>
                  <a:lnTo>
                    <a:pt x="156" y="375"/>
                  </a:lnTo>
                  <a:lnTo>
                    <a:pt x="164" y="391"/>
                  </a:lnTo>
                  <a:lnTo>
                    <a:pt x="172" y="406"/>
                  </a:lnTo>
                  <a:lnTo>
                    <a:pt x="179" y="419"/>
                  </a:lnTo>
                  <a:lnTo>
                    <a:pt x="184" y="429"/>
                  </a:lnTo>
                  <a:lnTo>
                    <a:pt x="186" y="432"/>
                  </a:lnTo>
                  <a:lnTo>
                    <a:pt x="192" y="425"/>
                  </a:lnTo>
                  <a:lnTo>
                    <a:pt x="196" y="422"/>
                  </a:lnTo>
                  <a:lnTo>
                    <a:pt x="201" y="421"/>
                  </a:lnTo>
                  <a:lnTo>
                    <a:pt x="202" y="421"/>
                  </a:lnTo>
                  <a:lnTo>
                    <a:pt x="207" y="413"/>
                  </a:lnTo>
                  <a:lnTo>
                    <a:pt x="207" y="404"/>
                  </a:lnTo>
                  <a:lnTo>
                    <a:pt x="208" y="404"/>
                  </a:lnTo>
                  <a:lnTo>
                    <a:pt x="209" y="406"/>
                  </a:lnTo>
                  <a:lnTo>
                    <a:pt x="211" y="407"/>
                  </a:lnTo>
                  <a:lnTo>
                    <a:pt x="217" y="408"/>
                  </a:lnTo>
                  <a:lnTo>
                    <a:pt x="228" y="408"/>
                  </a:lnTo>
                  <a:lnTo>
                    <a:pt x="271" y="463"/>
                  </a:lnTo>
                  <a:lnTo>
                    <a:pt x="278" y="456"/>
                  </a:lnTo>
                  <a:lnTo>
                    <a:pt x="279" y="454"/>
                  </a:lnTo>
                  <a:lnTo>
                    <a:pt x="284" y="448"/>
                  </a:lnTo>
                  <a:lnTo>
                    <a:pt x="289" y="440"/>
                  </a:lnTo>
                  <a:lnTo>
                    <a:pt x="296" y="431"/>
                  </a:lnTo>
                  <a:lnTo>
                    <a:pt x="303" y="422"/>
                  </a:lnTo>
                  <a:lnTo>
                    <a:pt x="310" y="413"/>
                  </a:lnTo>
                  <a:lnTo>
                    <a:pt x="316" y="406"/>
                  </a:lnTo>
                  <a:lnTo>
                    <a:pt x="320" y="402"/>
                  </a:lnTo>
                  <a:lnTo>
                    <a:pt x="324" y="401"/>
                  </a:lnTo>
                  <a:lnTo>
                    <a:pt x="335" y="396"/>
                  </a:lnTo>
                  <a:lnTo>
                    <a:pt x="350" y="390"/>
                  </a:lnTo>
                  <a:lnTo>
                    <a:pt x="369" y="383"/>
                  </a:lnTo>
                  <a:lnTo>
                    <a:pt x="388" y="376"/>
                  </a:lnTo>
                  <a:lnTo>
                    <a:pt x="408" y="371"/>
                  </a:lnTo>
                  <a:lnTo>
                    <a:pt x="424" y="367"/>
                  </a:lnTo>
                  <a:lnTo>
                    <a:pt x="436" y="367"/>
                  </a:lnTo>
                  <a:lnTo>
                    <a:pt x="440" y="365"/>
                  </a:lnTo>
                  <a:lnTo>
                    <a:pt x="444" y="364"/>
                  </a:lnTo>
                  <a:lnTo>
                    <a:pt x="457" y="360"/>
                  </a:lnTo>
                  <a:lnTo>
                    <a:pt x="474" y="352"/>
                  </a:lnTo>
                  <a:lnTo>
                    <a:pt x="494" y="340"/>
                  </a:lnTo>
                  <a:lnTo>
                    <a:pt x="513" y="326"/>
                  </a:lnTo>
                  <a:lnTo>
                    <a:pt x="528" y="309"/>
                  </a:lnTo>
                  <a:lnTo>
                    <a:pt x="536" y="288"/>
                  </a:lnTo>
                  <a:lnTo>
                    <a:pt x="536" y="264"/>
                  </a:lnTo>
                  <a:lnTo>
                    <a:pt x="535" y="262"/>
                  </a:lnTo>
                  <a:lnTo>
                    <a:pt x="534" y="256"/>
                  </a:lnTo>
                  <a:lnTo>
                    <a:pt x="534" y="249"/>
                  </a:lnTo>
                  <a:lnTo>
                    <a:pt x="536" y="245"/>
                  </a:lnTo>
                  <a:lnTo>
                    <a:pt x="507" y="247"/>
                  </a:lnTo>
                  <a:lnTo>
                    <a:pt x="466" y="247"/>
                  </a:lnTo>
                  <a:lnTo>
                    <a:pt x="463" y="246"/>
                  </a:lnTo>
                  <a:lnTo>
                    <a:pt x="457" y="242"/>
                  </a:lnTo>
                  <a:lnTo>
                    <a:pt x="454" y="234"/>
                  </a:lnTo>
                  <a:lnTo>
                    <a:pt x="458" y="222"/>
                  </a:lnTo>
                  <a:lnTo>
                    <a:pt x="438" y="216"/>
                  </a:lnTo>
                  <a:lnTo>
                    <a:pt x="434" y="217"/>
                  </a:lnTo>
                  <a:lnTo>
                    <a:pt x="425" y="219"/>
                  </a:lnTo>
                  <a:lnTo>
                    <a:pt x="415" y="219"/>
                  </a:lnTo>
                  <a:lnTo>
                    <a:pt x="409" y="213"/>
                  </a:lnTo>
                  <a:lnTo>
                    <a:pt x="407" y="206"/>
                  </a:lnTo>
                  <a:lnTo>
                    <a:pt x="403" y="198"/>
                  </a:lnTo>
                  <a:lnTo>
                    <a:pt x="398" y="188"/>
                  </a:lnTo>
                  <a:lnTo>
                    <a:pt x="394" y="180"/>
                  </a:lnTo>
                  <a:lnTo>
                    <a:pt x="389" y="171"/>
                  </a:lnTo>
                  <a:lnTo>
                    <a:pt x="385" y="165"/>
                  </a:lnTo>
                  <a:lnTo>
                    <a:pt x="382" y="160"/>
                  </a:lnTo>
                  <a:lnTo>
                    <a:pt x="381" y="159"/>
                  </a:lnTo>
                  <a:lnTo>
                    <a:pt x="343" y="107"/>
                  </a:lnTo>
                  <a:lnTo>
                    <a:pt x="307" y="107"/>
                  </a:lnTo>
                  <a:lnTo>
                    <a:pt x="305" y="106"/>
                  </a:lnTo>
                  <a:lnTo>
                    <a:pt x="303" y="101"/>
                  </a:lnTo>
                  <a:lnTo>
                    <a:pt x="297" y="98"/>
                  </a:lnTo>
                  <a:lnTo>
                    <a:pt x="288" y="93"/>
                  </a:lnTo>
                  <a:lnTo>
                    <a:pt x="287" y="92"/>
                  </a:lnTo>
                  <a:lnTo>
                    <a:pt x="282" y="87"/>
                  </a:lnTo>
                  <a:lnTo>
                    <a:pt x="276" y="82"/>
                  </a:lnTo>
                  <a:lnTo>
                    <a:pt x="267" y="75"/>
                  </a:lnTo>
                  <a:lnTo>
                    <a:pt x="257" y="68"/>
                  </a:lnTo>
                  <a:lnTo>
                    <a:pt x="248" y="62"/>
                  </a:lnTo>
                  <a:lnTo>
                    <a:pt x="238" y="56"/>
                  </a:lnTo>
                  <a:lnTo>
                    <a:pt x="228" y="54"/>
                  </a:lnTo>
                  <a:lnTo>
                    <a:pt x="204" y="34"/>
                  </a:lnTo>
                  <a:lnTo>
                    <a:pt x="188" y="34"/>
                  </a:lnTo>
                  <a:lnTo>
                    <a:pt x="135" y="8"/>
                  </a:lnTo>
                  <a:lnTo>
                    <a:pt x="123" y="0"/>
                  </a:lnTo>
                  <a:lnTo>
                    <a:pt x="123" y="1"/>
                  </a:lnTo>
                  <a:lnTo>
                    <a:pt x="120" y="2"/>
                  </a:lnTo>
                  <a:lnTo>
                    <a:pt x="116" y="5"/>
                  </a:lnTo>
                  <a:lnTo>
                    <a:pt x="108" y="7"/>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086" name="Freeform 290"/>
            <p:cNvSpPr>
              <a:spLocks/>
            </p:cNvSpPr>
            <p:nvPr/>
          </p:nvSpPr>
          <p:spPr bwMode="auto">
            <a:xfrm>
              <a:off x="3387" y="2591"/>
              <a:ext cx="38" cy="66"/>
            </a:xfrm>
            <a:custGeom>
              <a:avLst/>
              <a:gdLst>
                <a:gd name="T0" fmla="*/ 0 w 85"/>
                <a:gd name="T1" fmla="*/ 1 h 132"/>
                <a:gd name="T2" fmla="*/ 0 w 85"/>
                <a:gd name="T3" fmla="*/ 1 h 132"/>
                <a:gd name="T4" fmla="*/ 0 w 85"/>
                <a:gd name="T5" fmla="*/ 1 h 132"/>
                <a:gd name="T6" fmla="*/ 0 w 85"/>
                <a:gd name="T7" fmla="*/ 1 h 132"/>
                <a:gd name="T8" fmla="*/ 0 w 85"/>
                <a:gd name="T9" fmla="*/ 1 h 132"/>
                <a:gd name="T10" fmla="*/ 0 w 85"/>
                <a:gd name="T11" fmla="*/ 1 h 132"/>
                <a:gd name="T12" fmla="*/ 0 w 85"/>
                <a:gd name="T13" fmla="*/ 1 h 132"/>
                <a:gd name="T14" fmla="*/ 0 w 85"/>
                <a:gd name="T15" fmla="*/ 1 h 132"/>
                <a:gd name="T16" fmla="*/ 0 w 85"/>
                <a:gd name="T17" fmla="*/ 1 h 132"/>
                <a:gd name="T18" fmla="*/ 0 w 85"/>
                <a:gd name="T19" fmla="*/ 1 h 132"/>
                <a:gd name="T20" fmla="*/ 0 w 85"/>
                <a:gd name="T21" fmla="*/ 1 h 132"/>
                <a:gd name="T22" fmla="*/ 0 w 85"/>
                <a:gd name="T23" fmla="*/ 1 h 132"/>
                <a:gd name="T24" fmla="*/ 0 w 85"/>
                <a:gd name="T25" fmla="*/ 1 h 132"/>
                <a:gd name="T26" fmla="*/ 0 w 85"/>
                <a:gd name="T27" fmla="*/ 1 h 132"/>
                <a:gd name="T28" fmla="*/ 0 w 85"/>
                <a:gd name="T29" fmla="*/ 1 h 132"/>
                <a:gd name="T30" fmla="*/ 0 w 85"/>
                <a:gd name="T31" fmla="*/ 1 h 132"/>
                <a:gd name="T32" fmla="*/ 0 w 85"/>
                <a:gd name="T33" fmla="*/ 1 h 132"/>
                <a:gd name="T34" fmla="*/ 0 w 85"/>
                <a:gd name="T35" fmla="*/ 1 h 132"/>
                <a:gd name="T36" fmla="*/ 0 w 85"/>
                <a:gd name="T37" fmla="*/ 1 h 132"/>
                <a:gd name="T38" fmla="*/ 0 w 85"/>
                <a:gd name="T39" fmla="*/ 1 h 132"/>
                <a:gd name="T40" fmla="*/ 0 w 85"/>
                <a:gd name="T41" fmla="*/ 1 h 132"/>
                <a:gd name="T42" fmla="*/ 0 w 85"/>
                <a:gd name="T43" fmla="*/ 1 h 132"/>
                <a:gd name="T44" fmla="*/ 0 w 85"/>
                <a:gd name="T45" fmla="*/ 1 h 132"/>
                <a:gd name="T46" fmla="*/ 0 w 85"/>
                <a:gd name="T47" fmla="*/ 1 h 132"/>
                <a:gd name="T48" fmla="*/ 0 w 85"/>
                <a:gd name="T49" fmla="*/ 1 h 132"/>
                <a:gd name="T50" fmla="*/ 0 w 85"/>
                <a:gd name="T51" fmla="*/ 0 h 132"/>
                <a:gd name="T52" fmla="*/ 0 w 85"/>
                <a:gd name="T53" fmla="*/ 1 h 132"/>
                <a:gd name="T54" fmla="*/ 0 w 85"/>
                <a:gd name="T55" fmla="*/ 1 h 132"/>
                <a:gd name="T56" fmla="*/ 0 w 85"/>
                <a:gd name="T57" fmla="*/ 1 h 132"/>
                <a:gd name="T58" fmla="*/ 0 w 85"/>
                <a:gd name="T59" fmla="*/ 1 h 132"/>
                <a:gd name="T60" fmla="*/ 0 w 85"/>
                <a:gd name="T61" fmla="*/ 1 h 132"/>
                <a:gd name="T62" fmla="*/ 0 w 85"/>
                <a:gd name="T63" fmla="*/ 1 h 132"/>
                <a:gd name="T64" fmla="*/ 0 w 85"/>
                <a:gd name="T65" fmla="*/ 1 h 132"/>
                <a:gd name="T66" fmla="*/ 0 w 85"/>
                <a:gd name="T67" fmla="*/ 1 h 132"/>
                <a:gd name="T68" fmla="*/ 0 w 85"/>
                <a:gd name="T69" fmla="*/ 1 h 132"/>
                <a:gd name="T70" fmla="*/ 0 w 85"/>
                <a:gd name="T71" fmla="*/ 1 h 132"/>
                <a:gd name="T72" fmla="*/ 0 w 85"/>
                <a:gd name="T73" fmla="*/ 1 h 132"/>
                <a:gd name="T74" fmla="*/ 0 w 85"/>
                <a:gd name="T75" fmla="*/ 1 h 132"/>
                <a:gd name="T76" fmla="*/ 0 w 85"/>
                <a:gd name="T77" fmla="*/ 1 h 132"/>
                <a:gd name="T78" fmla="*/ 0 w 85"/>
                <a:gd name="T79" fmla="*/ 1 h 132"/>
                <a:gd name="T80" fmla="*/ 0 w 85"/>
                <a:gd name="T81" fmla="*/ 1 h 132"/>
                <a:gd name="T82" fmla="*/ 0 w 85"/>
                <a:gd name="T83" fmla="*/ 1 h 132"/>
                <a:gd name="T84" fmla="*/ 0 w 85"/>
                <a:gd name="T85" fmla="*/ 1 h 132"/>
                <a:gd name="T86" fmla="*/ 0 w 85"/>
                <a:gd name="T87" fmla="*/ 1 h 132"/>
                <a:gd name="T88" fmla="*/ 0 w 85"/>
                <a:gd name="T89" fmla="*/ 1 h 132"/>
                <a:gd name="T90" fmla="*/ 0 w 85"/>
                <a:gd name="T91" fmla="*/ 1 h 132"/>
                <a:gd name="T92" fmla="*/ 0 w 85"/>
                <a:gd name="T93" fmla="*/ 1 h 132"/>
                <a:gd name="T94" fmla="*/ 0 w 85"/>
                <a:gd name="T95" fmla="*/ 1 h 132"/>
                <a:gd name="T96" fmla="*/ 0 w 85"/>
                <a:gd name="T97" fmla="*/ 1 h 132"/>
                <a:gd name="T98" fmla="*/ 0 w 85"/>
                <a:gd name="T99" fmla="*/ 1 h 132"/>
                <a:gd name="T100" fmla="*/ 0 w 85"/>
                <a:gd name="T101" fmla="*/ 1 h 132"/>
                <a:gd name="T102" fmla="*/ 0 w 85"/>
                <a:gd name="T103" fmla="*/ 1 h 132"/>
                <a:gd name="T104" fmla="*/ 0 w 85"/>
                <a:gd name="T105" fmla="*/ 1 h 132"/>
                <a:gd name="T106" fmla="*/ 0 w 85"/>
                <a:gd name="T107" fmla="*/ 1 h 132"/>
                <a:gd name="T108" fmla="*/ 0 w 85"/>
                <a:gd name="T109" fmla="*/ 1 h 132"/>
                <a:gd name="T110" fmla="*/ 0 w 85"/>
                <a:gd name="T111" fmla="*/ 1 h 132"/>
                <a:gd name="T112" fmla="*/ 0 w 85"/>
                <a:gd name="T113" fmla="*/ 1 h 132"/>
                <a:gd name="T114" fmla="*/ 0 w 85"/>
                <a:gd name="T115" fmla="*/ 1 h 1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85"/>
                <a:gd name="T175" fmla="*/ 0 h 132"/>
                <a:gd name="T176" fmla="*/ 85 w 85"/>
                <a:gd name="T177" fmla="*/ 132 h 1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85" h="132">
                  <a:moveTo>
                    <a:pt x="39" y="132"/>
                  </a:moveTo>
                  <a:lnTo>
                    <a:pt x="31" y="129"/>
                  </a:lnTo>
                  <a:lnTo>
                    <a:pt x="25" y="126"/>
                  </a:lnTo>
                  <a:lnTo>
                    <a:pt x="22" y="123"/>
                  </a:lnTo>
                  <a:lnTo>
                    <a:pt x="21" y="122"/>
                  </a:lnTo>
                  <a:lnTo>
                    <a:pt x="17" y="93"/>
                  </a:lnTo>
                  <a:lnTo>
                    <a:pt x="7" y="76"/>
                  </a:lnTo>
                  <a:lnTo>
                    <a:pt x="7" y="75"/>
                  </a:lnTo>
                  <a:lnTo>
                    <a:pt x="7" y="72"/>
                  </a:lnTo>
                  <a:lnTo>
                    <a:pt x="7" y="66"/>
                  </a:lnTo>
                  <a:lnTo>
                    <a:pt x="6" y="59"/>
                  </a:lnTo>
                  <a:lnTo>
                    <a:pt x="6" y="52"/>
                  </a:lnTo>
                  <a:lnTo>
                    <a:pt x="3" y="44"/>
                  </a:lnTo>
                  <a:lnTo>
                    <a:pt x="2" y="36"/>
                  </a:lnTo>
                  <a:lnTo>
                    <a:pt x="0" y="29"/>
                  </a:lnTo>
                  <a:lnTo>
                    <a:pt x="1" y="27"/>
                  </a:lnTo>
                  <a:lnTo>
                    <a:pt x="6" y="22"/>
                  </a:lnTo>
                  <a:lnTo>
                    <a:pt x="11" y="19"/>
                  </a:lnTo>
                  <a:lnTo>
                    <a:pt x="16" y="18"/>
                  </a:lnTo>
                  <a:lnTo>
                    <a:pt x="17" y="16"/>
                  </a:lnTo>
                  <a:lnTo>
                    <a:pt x="18" y="13"/>
                  </a:lnTo>
                  <a:lnTo>
                    <a:pt x="19" y="10"/>
                  </a:lnTo>
                  <a:lnTo>
                    <a:pt x="21" y="6"/>
                  </a:lnTo>
                  <a:lnTo>
                    <a:pt x="21" y="4"/>
                  </a:lnTo>
                  <a:lnTo>
                    <a:pt x="21" y="1"/>
                  </a:lnTo>
                  <a:lnTo>
                    <a:pt x="23" y="0"/>
                  </a:lnTo>
                  <a:lnTo>
                    <a:pt x="27" y="4"/>
                  </a:lnTo>
                  <a:lnTo>
                    <a:pt x="29" y="4"/>
                  </a:lnTo>
                  <a:lnTo>
                    <a:pt x="33" y="5"/>
                  </a:lnTo>
                  <a:lnTo>
                    <a:pt x="38" y="5"/>
                  </a:lnTo>
                  <a:lnTo>
                    <a:pt x="42" y="5"/>
                  </a:lnTo>
                  <a:lnTo>
                    <a:pt x="85" y="60"/>
                  </a:lnTo>
                  <a:lnTo>
                    <a:pt x="83" y="61"/>
                  </a:lnTo>
                  <a:lnTo>
                    <a:pt x="78" y="65"/>
                  </a:lnTo>
                  <a:lnTo>
                    <a:pt x="76" y="70"/>
                  </a:lnTo>
                  <a:lnTo>
                    <a:pt x="78" y="78"/>
                  </a:lnTo>
                  <a:lnTo>
                    <a:pt x="79" y="81"/>
                  </a:lnTo>
                  <a:lnTo>
                    <a:pt x="83" y="85"/>
                  </a:lnTo>
                  <a:lnTo>
                    <a:pt x="83" y="91"/>
                  </a:lnTo>
                  <a:lnTo>
                    <a:pt x="79" y="95"/>
                  </a:lnTo>
                  <a:lnTo>
                    <a:pt x="78" y="95"/>
                  </a:lnTo>
                  <a:lnTo>
                    <a:pt x="75" y="95"/>
                  </a:lnTo>
                  <a:lnTo>
                    <a:pt x="71" y="95"/>
                  </a:lnTo>
                  <a:lnTo>
                    <a:pt x="69" y="97"/>
                  </a:lnTo>
                  <a:lnTo>
                    <a:pt x="67" y="101"/>
                  </a:lnTo>
                  <a:lnTo>
                    <a:pt x="63" y="107"/>
                  </a:lnTo>
                  <a:lnTo>
                    <a:pt x="58" y="112"/>
                  </a:lnTo>
                  <a:lnTo>
                    <a:pt x="57" y="114"/>
                  </a:lnTo>
                  <a:lnTo>
                    <a:pt x="60" y="119"/>
                  </a:lnTo>
                  <a:lnTo>
                    <a:pt x="57" y="123"/>
                  </a:lnTo>
                  <a:lnTo>
                    <a:pt x="56" y="123"/>
                  </a:lnTo>
                  <a:lnTo>
                    <a:pt x="53" y="122"/>
                  </a:lnTo>
                  <a:lnTo>
                    <a:pt x="49" y="122"/>
                  </a:lnTo>
                  <a:lnTo>
                    <a:pt x="47" y="123"/>
                  </a:lnTo>
                  <a:lnTo>
                    <a:pt x="45" y="127"/>
                  </a:lnTo>
                  <a:lnTo>
                    <a:pt x="42" y="129"/>
                  </a:lnTo>
                  <a:lnTo>
                    <a:pt x="40" y="131"/>
                  </a:lnTo>
                  <a:lnTo>
                    <a:pt x="39" y="13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087" name="Freeform 291"/>
            <p:cNvSpPr>
              <a:spLocks/>
            </p:cNvSpPr>
            <p:nvPr/>
          </p:nvSpPr>
          <p:spPr bwMode="auto">
            <a:xfrm>
              <a:off x="3387" y="2591"/>
              <a:ext cx="38" cy="66"/>
            </a:xfrm>
            <a:custGeom>
              <a:avLst/>
              <a:gdLst>
                <a:gd name="T0" fmla="*/ 0 w 85"/>
                <a:gd name="T1" fmla="*/ 1 h 132"/>
                <a:gd name="T2" fmla="*/ 0 w 85"/>
                <a:gd name="T3" fmla="*/ 1 h 132"/>
                <a:gd name="T4" fmla="*/ 0 w 85"/>
                <a:gd name="T5" fmla="*/ 1 h 132"/>
                <a:gd name="T6" fmla="*/ 0 w 85"/>
                <a:gd name="T7" fmla="*/ 1 h 132"/>
                <a:gd name="T8" fmla="*/ 0 w 85"/>
                <a:gd name="T9" fmla="*/ 1 h 132"/>
                <a:gd name="T10" fmla="*/ 0 w 85"/>
                <a:gd name="T11" fmla="*/ 1 h 132"/>
                <a:gd name="T12" fmla="*/ 0 w 85"/>
                <a:gd name="T13" fmla="*/ 1 h 132"/>
                <a:gd name="T14" fmla="*/ 0 w 85"/>
                <a:gd name="T15" fmla="*/ 1 h 132"/>
                <a:gd name="T16" fmla="*/ 0 w 85"/>
                <a:gd name="T17" fmla="*/ 1 h 132"/>
                <a:gd name="T18" fmla="*/ 0 w 85"/>
                <a:gd name="T19" fmla="*/ 1 h 132"/>
                <a:gd name="T20" fmla="*/ 0 w 85"/>
                <a:gd name="T21" fmla="*/ 1 h 132"/>
                <a:gd name="T22" fmla="*/ 0 w 85"/>
                <a:gd name="T23" fmla="*/ 1 h 132"/>
                <a:gd name="T24" fmla="*/ 0 w 85"/>
                <a:gd name="T25" fmla="*/ 1 h 132"/>
                <a:gd name="T26" fmla="*/ 0 w 85"/>
                <a:gd name="T27" fmla="*/ 1 h 132"/>
                <a:gd name="T28" fmla="*/ 0 w 85"/>
                <a:gd name="T29" fmla="*/ 1 h 132"/>
                <a:gd name="T30" fmla="*/ 0 w 85"/>
                <a:gd name="T31" fmla="*/ 1 h 132"/>
                <a:gd name="T32" fmla="*/ 0 w 85"/>
                <a:gd name="T33" fmla="*/ 1 h 132"/>
                <a:gd name="T34" fmla="*/ 0 w 85"/>
                <a:gd name="T35" fmla="*/ 1 h 132"/>
                <a:gd name="T36" fmla="*/ 0 w 85"/>
                <a:gd name="T37" fmla="*/ 1 h 132"/>
                <a:gd name="T38" fmla="*/ 0 w 85"/>
                <a:gd name="T39" fmla="*/ 1 h 132"/>
                <a:gd name="T40" fmla="*/ 0 w 85"/>
                <a:gd name="T41" fmla="*/ 1 h 132"/>
                <a:gd name="T42" fmla="*/ 0 w 85"/>
                <a:gd name="T43" fmla="*/ 1 h 132"/>
                <a:gd name="T44" fmla="*/ 0 w 85"/>
                <a:gd name="T45" fmla="*/ 1 h 132"/>
                <a:gd name="T46" fmla="*/ 0 w 85"/>
                <a:gd name="T47" fmla="*/ 1 h 132"/>
                <a:gd name="T48" fmla="*/ 0 w 85"/>
                <a:gd name="T49" fmla="*/ 1 h 132"/>
                <a:gd name="T50" fmla="*/ 0 w 85"/>
                <a:gd name="T51" fmla="*/ 1 h 132"/>
                <a:gd name="T52" fmla="*/ 0 w 85"/>
                <a:gd name="T53" fmla="*/ 1 h 132"/>
                <a:gd name="T54" fmla="*/ 0 w 85"/>
                <a:gd name="T55" fmla="*/ 1 h 132"/>
                <a:gd name="T56" fmla="*/ 0 w 85"/>
                <a:gd name="T57" fmla="*/ 1 h 132"/>
                <a:gd name="T58" fmla="*/ 0 w 85"/>
                <a:gd name="T59" fmla="*/ 1 h 132"/>
                <a:gd name="T60" fmla="*/ 0 w 85"/>
                <a:gd name="T61" fmla="*/ 1 h 132"/>
                <a:gd name="T62" fmla="*/ 0 w 85"/>
                <a:gd name="T63" fmla="*/ 1 h 132"/>
                <a:gd name="T64" fmla="*/ 0 w 85"/>
                <a:gd name="T65" fmla="*/ 1 h 132"/>
                <a:gd name="T66" fmla="*/ 0 w 85"/>
                <a:gd name="T67" fmla="*/ 1 h 132"/>
                <a:gd name="T68" fmla="*/ 0 w 85"/>
                <a:gd name="T69" fmla="*/ 1 h 13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132"/>
                <a:gd name="T107" fmla="*/ 85 w 85"/>
                <a:gd name="T108" fmla="*/ 132 h 13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132">
                  <a:moveTo>
                    <a:pt x="39" y="132"/>
                  </a:moveTo>
                  <a:lnTo>
                    <a:pt x="39" y="132"/>
                  </a:lnTo>
                  <a:lnTo>
                    <a:pt x="31" y="129"/>
                  </a:lnTo>
                  <a:lnTo>
                    <a:pt x="25" y="126"/>
                  </a:lnTo>
                  <a:lnTo>
                    <a:pt x="22" y="123"/>
                  </a:lnTo>
                  <a:lnTo>
                    <a:pt x="21" y="122"/>
                  </a:lnTo>
                  <a:lnTo>
                    <a:pt x="17" y="93"/>
                  </a:lnTo>
                  <a:lnTo>
                    <a:pt x="7" y="76"/>
                  </a:lnTo>
                  <a:lnTo>
                    <a:pt x="7" y="75"/>
                  </a:lnTo>
                  <a:lnTo>
                    <a:pt x="7" y="72"/>
                  </a:lnTo>
                  <a:lnTo>
                    <a:pt x="7" y="66"/>
                  </a:lnTo>
                  <a:lnTo>
                    <a:pt x="6" y="59"/>
                  </a:lnTo>
                  <a:lnTo>
                    <a:pt x="6" y="52"/>
                  </a:lnTo>
                  <a:lnTo>
                    <a:pt x="3" y="44"/>
                  </a:lnTo>
                  <a:lnTo>
                    <a:pt x="2" y="36"/>
                  </a:lnTo>
                  <a:lnTo>
                    <a:pt x="0" y="29"/>
                  </a:lnTo>
                  <a:lnTo>
                    <a:pt x="1" y="27"/>
                  </a:lnTo>
                  <a:lnTo>
                    <a:pt x="6" y="22"/>
                  </a:lnTo>
                  <a:lnTo>
                    <a:pt x="11" y="19"/>
                  </a:lnTo>
                  <a:lnTo>
                    <a:pt x="16" y="18"/>
                  </a:lnTo>
                  <a:lnTo>
                    <a:pt x="17" y="16"/>
                  </a:lnTo>
                  <a:lnTo>
                    <a:pt x="18" y="13"/>
                  </a:lnTo>
                  <a:lnTo>
                    <a:pt x="19" y="10"/>
                  </a:lnTo>
                  <a:lnTo>
                    <a:pt x="21" y="6"/>
                  </a:lnTo>
                  <a:lnTo>
                    <a:pt x="21" y="4"/>
                  </a:lnTo>
                  <a:lnTo>
                    <a:pt x="21" y="1"/>
                  </a:lnTo>
                  <a:lnTo>
                    <a:pt x="23" y="0"/>
                  </a:lnTo>
                  <a:lnTo>
                    <a:pt x="27" y="4"/>
                  </a:lnTo>
                  <a:lnTo>
                    <a:pt x="29" y="4"/>
                  </a:lnTo>
                  <a:lnTo>
                    <a:pt x="33" y="5"/>
                  </a:lnTo>
                  <a:lnTo>
                    <a:pt x="38" y="5"/>
                  </a:lnTo>
                  <a:lnTo>
                    <a:pt x="42" y="5"/>
                  </a:lnTo>
                  <a:lnTo>
                    <a:pt x="85" y="60"/>
                  </a:lnTo>
                  <a:lnTo>
                    <a:pt x="83" y="61"/>
                  </a:lnTo>
                  <a:lnTo>
                    <a:pt x="78" y="65"/>
                  </a:lnTo>
                  <a:lnTo>
                    <a:pt x="76" y="70"/>
                  </a:lnTo>
                  <a:lnTo>
                    <a:pt x="78" y="78"/>
                  </a:lnTo>
                  <a:lnTo>
                    <a:pt x="79" y="81"/>
                  </a:lnTo>
                  <a:lnTo>
                    <a:pt x="83" y="85"/>
                  </a:lnTo>
                  <a:lnTo>
                    <a:pt x="83" y="91"/>
                  </a:lnTo>
                  <a:lnTo>
                    <a:pt x="79" y="95"/>
                  </a:lnTo>
                  <a:lnTo>
                    <a:pt x="78" y="95"/>
                  </a:lnTo>
                  <a:lnTo>
                    <a:pt x="75" y="95"/>
                  </a:lnTo>
                  <a:lnTo>
                    <a:pt x="71" y="95"/>
                  </a:lnTo>
                  <a:lnTo>
                    <a:pt x="69" y="97"/>
                  </a:lnTo>
                  <a:lnTo>
                    <a:pt x="67" y="101"/>
                  </a:lnTo>
                  <a:lnTo>
                    <a:pt x="63" y="107"/>
                  </a:lnTo>
                  <a:lnTo>
                    <a:pt x="58" y="112"/>
                  </a:lnTo>
                  <a:lnTo>
                    <a:pt x="57" y="114"/>
                  </a:lnTo>
                  <a:lnTo>
                    <a:pt x="60" y="119"/>
                  </a:lnTo>
                  <a:lnTo>
                    <a:pt x="57" y="123"/>
                  </a:lnTo>
                  <a:lnTo>
                    <a:pt x="56" y="123"/>
                  </a:lnTo>
                  <a:lnTo>
                    <a:pt x="53" y="122"/>
                  </a:lnTo>
                  <a:lnTo>
                    <a:pt x="49" y="122"/>
                  </a:lnTo>
                  <a:lnTo>
                    <a:pt x="47" y="123"/>
                  </a:lnTo>
                  <a:lnTo>
                    <a:pt x="45" y="127"/>
                  </a:lnTo>
                  <a:lnTo>
                    <a:pt x="42" y="129"/>
                  </a:lnTo>
                  <a:lnTo>
                    <a:pt x="40" y="131"/>
                  </a:lnTo>
                  <a:lnTo>
                    <a:pt x="39" y="132"/>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088" name="Freeform 292"/>
            <p:cNvSpPr>
              <a:spLocks/>
            </p:cNvSpPr>
            <p:nvPr/>
          </p:nvSpPr>
          <p:spPr bwMode="auto">
            <a:xfrm>
              <a:off x="3405" y="2572"/>
              <a:ext cx="105" cy="86"/>
            </a:xfrm>
            <a:custGeom>
              <a:avLst/>
              <a:gdLst>
                <a:gd name="T0" fmla="*/ 0 w 238"/>
                <a:gd name="T1" fmla="*/ 1 h 172"/>
                <a:gd name="T2" fmla="*/ 0 w 238"/>
                <a:gd name="T3" fmla="*/ 1 h 172"/>
                <a:gd name="T4" fmla="*/ 0 w 238"/>
                <a:gd name="T5" fmla="*/ 1 h 172"/>
                <a:gd name="T6" fmla="*/ 0 w 238"/>
                <a:gd name="T7" fmla="*/ 1 h 172"/>
                <a:gd name="T8" fmla="*/ 0 w 238"/>
                <a:gd name="T9" fmla="*/ 1 h 172"/>
                <a:gd name="T10" fmla="*/ 0 w 238"/>
                <a:gd name="T11" fmla="*/ 1 h 172"/>
                <a:gd name="T12" fmla="*/ 0 w 238"/>
                <a:gd name="T13" fmla="*/ 1 h 172"/>
                <a:gd name="T14" fmla="*/ 0 w 238"/>
                <a:gd name="T15" fmla="*/ 1 h 172"/>
                <a:gd name="T16" fmla="*/ 0 w 238"/>
                <a:gd name="T17" fmla="*/ 1 h 172"/>
                <a:gd name="T18" fmla="*/ 0 w 238"/>
                <a:gd name="T19" fmla="*/ 1 h 172"/>
                <a:gd name="T20" fmla="*/ 0 w 238"/>
                <a:gd name="T21" fmla="*/ 1 h 172"/>
                <a:gd name="T22" fmla="*/ 0 w 238"/>
                <a:gd name="T23" fmla="*/ 1 h 172"/>
                <a:gd name="T24" fmla="*/ 0 w 238"/>
                <a:gd name="T25" fmla="*/ 1 h 172"/>
                <a:gd name="T26" fmla="*/ 0 w 238"/>
                <a:gd name="T27" fmla="*/ 1 h 172"/>
                <a:gd name="T28" fmla="*/ 0 w 238"/>
                <a:gd name="T29" fmla="*/ 1 h 172"/>
                <a:gd name="T30" fmla="*/ 0 w 238"/>
                <a:gd name="T31" fmla="*/ 1 h 172"/>
                <a:gd name="T32" fmla="*/ 0 w 238"/>
                <a:gd name="T33" fmla="*/ 1 h 172"/>
                <a:gd name="T34" fmla="*/ 0 w 238"/>
                <a:gd name="T35" fmla="*/ 1 h 172"/>
                <a:gd name="T36" fmla="*/ 0 w 238"/>
                <a:gd name="T37" fmla="*/ 1 h 172"/>
                <a:gd name="T38" fmla="*/ 0 w 238"/>
                <a:gd name="T39" fmla="*/ 1 h 172"/>
                <a:gd name="T40" fmla="*/ 0 w 238"/>
                <a:gd name="T41" fmla="*/ 1 h 172"/>
                <a:gd name="T42" fmla="*/ 0 w 238"/>
                <a:gd name="T43" fmla="*/ 1 h 172"/>
                <a:gd name="T44" fmla="*/ 0 w 238"/>
                <a:gd name="T45" fmla="*/ 1 h 172"/>
                <a:gd name="T46" fmla="*/ 0 w 238"/>
                <a:gd name="T47" fmla="*/ 1 h 172"/>
                <a:gd name="T48" fmla="*/ 0 w 238"/>
                <a:gd name="T49" fmla="*/ 1 h 172"/>
                <a:gd name="T50" fmla="*/ 0 w 238"/>
                <a:gd name="T51" fmla="*/ 1 h 172"/>
                <a:gd name="T52" fmla="*/ 0 w 238"/>
                <a:gd name="T53" fmla="*/ 1 h 172"/>
                <a:gd name="T54" fmla="*/ 0 w 238"/>
                <a:gd name="T55" fmla="*/ 1 h 172"/>
                <a:gd name="T56" fmla="*/ 0 w 238"/>
                <a:gd name="T57" fmla="*/ 1 h 172"/>
                <a:gd name="T58" fmla="*/ 0 w 238"/>
                <a:gd name="T59" fmla="*/ 1 h 172"/>
                <a:gd name="T60" fmla="*/ 0 w 238"/>
                <a:gd name="T61" fmla="*/ 1 h 172"/>
                <a:gd name="T62" fmla="*/ 0 w 238"/>
                <a:gd name="T63" fmla="*/ 1 h 172"/>
                <a:gd name="T64" fmla="*/ 0 w 238"/>
                <a:gd name="T65" fmla="*/ 0 h 172"/>
                <a:gd name="T66" fmla="*/ 0 w 238"/>
                <a:gd name="T67" fmla="*/ 0 h 172"/>
                <a:gd name="T68" fmla="*/ 0 w 238"/>
                <a:gd name="T69" fmla="*/ 1 h 17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38"/>
                <a:gd name="T106" fmla="*/ 0 h 172"/>
                <a:gd name="T107" fmla="*/ 238 w 238"/>
                <a:gd name="T108" fmla="*/ 172 h 17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38" h="172">
                  <a:moveTo>
                    <a:pt x="238" y="58"/>
                  </a:moveTo>
                  <a:lnTo>
                    <a:pt x="221" y="60"/>
                  </a:lnTo>
                  <a:lnTo>
                    <a:pt x="207" y="65"/>
                  </a:lnTo>
                  <a:lnTo>
                    <a:pt x="196" y="71"/>
                  </a:lnTo>
                  <a:lnTo>
                    <a:pt x="187" y="78"/>
                  </a:lnTo>
                  <a:lnTo>
                    <a:pt x="180" y="86"/>
                  </a:lnTo>
                  <a:lnTo>
                    <a:pt x="173" y="94"/>
                  </a:lnTo>
                  <a:lnTo>
                    <a:pt x="167" y="101"/>
                  </a:lnTo>
                  <a:lnTo>
                    <a:pt x="160" y="108"/>
                  </a:lnTo>
                  <a:lnTo>
                    <a:pt x="152" y="113"/>
                  </a:lnTo>
                  <a:lnTo>
                    <a:pt x="142" y="119"/>
                  </a:lnTo>
                  <a:lnTo>
                    <a:pt x="133" y="123"/>
                  </a:lnTo>
                  <a:lnTo>
                    <a:pt x="125" y="125"/>
                  </a:lnTo>
                  <a:lnTo>
                    <a:pt x="118" y="127"/>
                  </a:lnTo>
                  <a:lnTo>
                    <a:pt x="113" y="128"/>
                  </a:lnTo>
                  <a:lnTo>
                    <a:pt x="108" y="129"/>
                  </a:lnTo>
                  <a:lnTo>
                    <a:pt x="107" y="129"/>
                  </a:lnTo>
                  <a:lnTo>
                    <a:pt x="75" y="158"/>
                  </a:lnTo>
                  <a:lnTo>
                    <a:pt x="14" y="172"/>
                  </a:lnTo>
                  <a:lnTo>
                    <a:pt x="10" y="171"/>
                  </a:lnTo>
                  <a:lnTo>
                    <a:pt x="7" y="170"/>
                  </a:lnTo>
                  <a:lnTo>
                    <a:pt x="3" y="170"/>
                  </a:lnTo>
                  <a:lnTo>
                    <a:pt x="0" y="168"/>
                  </a:lnTo>
                  <a:lnTo>
                    <a:pt x="1" y="168"/>
                  </a:lnTo>
                  <a:lnTo>
                    <a:pt x="2" y="167"/>
                  </a:lnTo>
                  <a:lnTo>
                    <a:pt x="5" y="165"/>
                  </a:lnTo>
                  <a:lnTo>
                    <a:pt x="8" y="160"/>
                  </a:lnTo>
                  <a:lnTo>
                    <a:pt x="9" y="160"/>
                  </a:lnTo>
                  <a:lnTo>
                    <a:pt x="11" y="159"/>
                  </a:lnTo>
                  <a:lnTo>
                    <a:pt x="15" y="159"/>
                  </a:lnTo>
                  <a:lnTo>
                    <a:pt x="18" y="160"/>
                  </a:lnTo>
                  <a:lnTo>
                    <a:pt x="21" y="156"/>
                  </a:lnTo>
                  <a:lnTo>
                    <a:pt x="18" y="150"/>
                  </a:lnTo>
                  <a:lnTo>
                    <a:pt x="28" y="137"/>
                  </a:lnTo>
                  <a:lnTo>
                    <a:pt x="28" y="136"/>
                  </a:lnTo>
                  <a:lnTo>
                    <a:pt x="30" y="134"/>
                  </a:lnTo>
                  <a:lnTo>
                    <a:pt x="33" y="132"/>
                  </a:lnTo>
                  <a:lnTo>
                    <a:pt x="39" y="132"/>
                  </a:lnTo>
                  <a:lnTo>
                    <a:pt x="40" y="132"/>
                  </a:lnTo>
                  <a:lnTo>
                    <a:pt x="42" y="131"/>
                  </a:lnTo>
                  <a:lnTo>
                    <a:pt x="44" y="128"/>
                  </a:lnTo>
                  <a:lnTo>
                    <a:pt x="44" y="123"/>
                  </a:lnTo>
                  <a:lnTo>
                    <a:pt x="41" y="120"/>
                  </a:lnTo>
                  <a:lnTo>
                    <a:pt x="38" y="113"/>
                  </a:lnTo>
                  <a:lnTo>
                    <a:pt x="38" y="104"/>
                  </a:lnTo>
                  <a:lnTo>
                    <a:pt x="46" y="97"/>
                  </a:lnTo>
                  <a:lnTo>
                    <a:pt x="47" y="96"/>
                  </a:lnTo>
                  <a:lnTo>
                    <a:pt x="49" y="95"/>
                  </a:lnTo>
                  <a:lnTo>
                    <a:pt x="52" y="93"/>
                  </a:lnTo>
                  <a:lnTo>
                    <a:pt x="53" y="90"/>
                  </a:lnTo>
                  <a:lnTo>
                    <a:pt x="54" y="88"/>
                  </a:lnTo>
                  <a:lnTo>
                    <a:pt x="59" y="82"/>
                  </a:lnTo>
                  <a:lnTo>
                    <a:pt x="64" y="73"/>
                  </a:lnTo>
                  <a:lnTo>
                    <a:pt x="72" y="63"/>
                  </a:lnTo>
                  <a:lnTo>
                    <a:pt x="80" y="54"/>
                  </a:lnTo>
                  <a:lnTo>
                    <a:pt x="88" y="43"/>
                  </a:lnTo>
                  <a:lnTo>
                    <a:pt x="95" y="36"/>
                  </a:lnTo>
                  <a:lnTo>
                    <a:pt x="101" y="33"/>
                  </a:lnTo>
                  <a:lnTo>
                    <a:pt x="105" y="32"/>
                  </a:lnTo>
                  <a:lnTo>
                    <a:pt x="115" y="27"/>
                  </a:lnTo>
                  <a:lnTo>
                    <a:pt x="130" y="23"/>
                  </a:lnTo>
                  <a:lnTo>
                    <a:pt x="147" y="16"/>
                  </a:lnTo>
                  <a:lnTo>
                    <a:pt x="165" y="10"/>
                  </a:lnTo>
                  <a:lnTo>
                    <a:pt x="183" y="4"/>
                  </a:lnTo>
                  <a:lnTo>
                    <a:pt x="199" y="1"/>
                  </a:lnTo>
                  <a:lnTo>
                    <a:pt x="209" y="0"/>
                  </a:lnTo>
                  <a:lnTo>
                    <a:pt x="210" y="0"/>
                  </a:lnTo>
                  <a:lnTo>
                    <a:pt x="211" y="0"/>
                  </a:lnTo>
                  <a:lnTo>
                    <a:pt x="214" y="1"/>
                  </a:lnTo>
                  <a:lnTo>
                    <a:pt x="216" y="3"/>
                  </a:lnTo>
                  <a:lnTo>
                    <a:pt x="238"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089" name="Freeform 293"/>
            <p:cNvSpPr>
              <a:spLocks/>
            </p:cNvSpPr>
            <p:nvPr/>
          </p:nvSpPr>
          <p:spPr bwMode="auto">
            <a:xfrm>
              <a:off x="3405" y="2572"/>
              <a:ext cx="105" cy="86"/>
            </a:xfrm>
            <a:custGeom>
              <a:avLst/>
              <a:gdLst>
                <a:gd name="T0" fmla="*/ 0 w 238"/>
                <a:gd name="T1" fmla="*/ 1 h 172"/>
                <a:gd name="T2" fmla="*/ 0 w 238"/>
                <a:gd name="T3" fmla="*/ 1 h 172"/>
                <a:gd name="T4" fmla="*/ 0 w 238"/>
                <a:gd name="T5" fmla="*/ 1 h 172"/>
                <a:gd name="T6" fmla="*/ 0 w 238"/>
                <a:gd name="T7" fmla="*/ 1 h 172"/>
                <a:gd name="T8" fmla="*/ 0 w 238"/>
                <a:gd name="T9" fmla="*/ 1 h 172"/>
                <a:gd name="T10" fmla="*/ 0 w 238"/>
                <a:gd name="T11" fmla="*/ 1 h 172"/>
                <a:gd name="T12" fmla="*/ 0 w 238"/>
                <a:gd name="T13" fmla="*/ 1 h 172"/>
                <a:gd name="T14" fmla="*/ 0 w 238"/>
                <a:gd name="T15" fmla="*/ 1 h 172"/>
                <a:gd name="T16" fmla="*/ 0 w 238"/>
                <a:gd name="T17" fmla="*/ 1 h 172"/>
                <a:gd name="T18" fmla="*/ 0 w 238"/>
                <a:gd name="T19" fmla="*/ 1 h 172"/>
                <a:gd name="T20" fmla="*/ 0 w 238"/>
                <a:gd name="T21" fmla="*/ 1 h 172"/>
                <a:gd name="T22" fmla="*/ 0 w 238"/>
                <a:gd name="T23" fmla="*/ 1 h 172"/>
                <a:gd name="T24" fmla="*/ 0 w 238"/>
                <a:gd name="T25" fmla="*/ 1 h 172"/>
                <a:gd name="T26" fmla="*/ 0 w 238"/>
                <a:gd name="T27" fmla="*/ 1 h 172"/>
                <a:gd name="T28" fmla="*/ 0 w 238"/>
                <a:gd name="T29" fmla="*/ 1 h 172"/>
                <a:gd name="T30" fmla="*/ 0 w 238"/>
                <a:gd name="T31" fmla="*/ 1 h 172"/>
                <a:gd name="T32" fmla="*/ 0 w 238"/>
                <a:gd name="T33" fmla="*/ 1 h 172"/>
                <a:gd name="T34" fmla="*/ 0 w 238"/>
                <a:gd name="T35" fmla="*/ 1 h 172"/>
                <a:gd name="T36" fmla="*/ 0 w 238"/>
                <a:gd name="T37" fmla="*/ 1 h 172"/>
                <a:gd name="T38" fmla="*/ 0 w 238"/>
                <a:gd name="T39" fmla="*/ 1 h 172"/>
                <a:gd name="T40" fmla="*/ 0 w 238"/>
                <a:gd name="T41" fmla="*/ 1 h 172"/>
                <a:gd name="T42" fmla="*/ 0 w 238"/>
                <a:gd name="T43" fmla="*/ 1 h 172"/>
                <a:gd name="T44" fmla="*/ 0 w 238"/>
                <a:gd name="T45" fmla="*/ 1 h 172"/>
                <a:gd name="T46" fmla="*/ 0 w 238"/>
                <a:gd name="T47" fmla="*/ 1 h 172"/>
                <a:gd name="T48" fmla="*/ 0 w 238"/>
                <a:gd name="T49" fmla="*/ 1 h 172"/>
                <a:gd name="T50" fmla="*/ 0 w 238"/>
                <a:gd name="T51" fmla="*/ 1 h 172"/>
                <a:gd name="T52" fmla="*/ 0 w 238"/>
                <a:gd name="T53" fmla="*/ 1 h 172"/>
                <a:gd name="T54" fmla="*/ 0 w 238"/>
                <a:gd name="T55" fmla="*/ 1 h 172"/>
                <a:gd name="T56" fmla="*/ 0 w 238"/>
                <a:gd name="T57" fmla="*/ 1 h 172"/>
                <a:gd name="T58" fmla="*/ 0 w 238"/>
                <a:gd name="T59" fmla="*/ 1 h 172"/>
                <a:gd name="T60" fmla="*/ 0 w 238"/>
                <a:gd name="T61" fmla="*/ 1 h 172"/>
                <a:gd name="T62" fmla="*/ 0 w 238"/>
                <a:gd name="T63" fmla="*/ 1 h 172"/>
                <a:gd name="T64" fmla="*/ 0 w 238"/>
                <a:gd name="T65" fmla="*/ 1 h 172"/>
                <a:gd name="T66" fmla="*/ 0 w 238"/>
                <a:gd name="T67" fmla="*/ 1 h 172"/>
                <a:gd name="T68" fmla="*/ 0 w 238"/>
                <a:gd name="T69" fmla="*/ 1 h 172"/>
                <a:gd name="T70" fmla="*/ 0 w 238"/>
                <a:gd name="T71" fmla="*/ 1 h 172"/>
                <a:gd name="T72" fmla="*/ 0 w 238"/>
                <a:gd name="T73" fmla="*/ 1 h 172"/>
                <a:gd name="T74" fmla="*/ 0 w 238"/>
                <a:gd name="T75" fmla="*/ 1 h 172"/>
                <a:gd name="T76" fmla="*/ 0 w 238"/>
                <a:gd name="T77" fmla="*/ 0 h 172"/>
                <a:gd name="T78" fmla="*/ 0 w 238"/>
                <a:gd name="T79" fmla="*/ 0 h 172"/>
                <a:gd name="T80" fmla="*/ 0 w 238"/>
                <a:gd name="T81" fmla="*/ 1 h 17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38"/>
                <a:gd name="T124" fmla="*/ 0 h 172"/>
                <a:gd name="T125" fmla="*/ 238 w 238"/>
                <a:gd name="T126" fmla="*/ 172 h 17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38" h="172">
                  <a:moveTo>
                    <a:pt x="238" y="58"/>
                  </a:moveTo>
                  <a:lnTo>
                    <a:pt x="238" y="58"/>
                  </a:lnTo>
                  <a:lnTo>
                    <a:pt x="221" y="60"/>
                  </a:lnTo>
                  <a:lnTo>
                    <a:pt x="207" y="65"/>
                  </a:lnTo>
                  <a:lnTo>
                    <a:pt x="196" y="71"/>
                  </a:lnTo>
                  <a:lnTo>
                    <a:pt x="187" y="78"/>
                  </a:lnTo>
                  <a:lnTo>
                    <a:pt x="180" y="86"/>
                  </a:lnTo>
                  <a:lnTo>
                    <a:pt x="173" y="94"/>
                  </a:lnTo>
                  <a:lnTo>
                    <a:pt x="167" y="101"/>
                  </a:lnTo>
                  <a:lnTo>
                    <a:pt x="160" y="108"/>
                  </a:lnTo>
                  <a:lnTo>
                    <a:pt x="152" y="113"/>
                  </a:lnTo>
                  <a:lnTo>
                    <a:pt x="142" y="119"/>
                  </a:lnTo>
                  <a:lnTo>
                    <a:pt x="133" y="123"/>
                  </a:lnTo>
                  <a:lnTo>
                    <a:pt x="125" y="125"/>
                  </a:lnTo>
                  <a:lnTo>
                    <a:pt x="118" y="127"/>
                  </a:lnTo>
                  <a:lnTo>
                    <a:pt x="113" y="128"/>
                  </a:lnTo>
                  <a:lnTo>
                    <a:pt x="108" y="129"/>
                  </a:lnTo>
                  <a:lnTo>
                    <a:pt x="107" y="129"/>
                  </a:lnTo>
                  <a:lnTo>
                    <a:pt x="75" y="158"/>
                  </a:lnTo>
                  <a:lnTo>
                    <a:pt x="14" y="172"/>
                  </a:lnTo>
                  <a:lnTo>
                    <a:pt x="10" y="171"/>
                  </a:lnTo>
                  <a:lnTo>
                    <a:pt x="7" y="170"/>
                  </a:lnTo>
                  <a:lnTo>
                    <a:pt x="3" y="170"/>
                  </a:lnTo>
                  <a:lnTo>
                    <a:pt x="0" y="168"/>
                  </a:lnTo>
                  <a:lnTo>
                    <a:pt x="1" y="168"/>
                  </a:lnTo>
                  <a:lnTo>
                    <a:pt x="2" y="167"/>
                  </a:lnTo>
                  <a:lnTo>
                    <a:pt x="5" y="165"/>
                  </a:lnTo>
                  <a:lnTo>
                    <a:pt x="8" y="160"/>
                  </a:lnTo>
                  <a:lnTo>
                    <a:pt x="9" y="160"/>
                  </a:lnTo>
                  <a:lnTo>
                    <a:pt x="11" y="159"/>
                  </a:lnTo>
                  <a:lnTo>
                    <a:pt x="15" y="159"/>
                  </a:lnTo>
                  <a:lnTo>
                    <a:pt x="18" y="160"/>
                  </a:lnTo>
                  <a:lnTo>
                    <a:pt x="21" y="156"/>
                  </a:lnTo>
                  <a:lnTo>
                    <a:pt x="18" y="150"/>
                  </a:lnTo>
                  <a:lnTo>
                    <a:pt x="28" y="137"/>
                  </a:lnTo>
                  <a:lnTo>
                    <a:pt x="28" y="136"/>
                  </a:lnTo>
                  <a:lnTo>
                    <a:pt x="30" y="134"/>
                  </a:lnTo>
                  <a:lnTo>
                    <a:pt x="33" y="132"/>
                  </a:lnTo>
                  <a:lnTo>
                    <a:pt x="39" y="132"/>
                  </a:lnTo>
                  <a:lnTo>
                    <a:pt x="40" y="132"/>
                  </a:lnTo>
                  <a:lnTo>
                    <a:pt x="42" y="131"/>
                  </a:lnTo>
                  <a:lnTo>
                    <a:pt x="44" y="128"/>
                  </a:lnTo>
                  <a:lnTo>
                    <a:pt x="44" y="123"/>
                  </a:lnTo>
                  <a:lnTo>
                    <a:pt x="41" y="120"/>
                  </a:lnTo>
                  <a:lnTo>
                    <a:pt x="38" y="113"/>
                  </a:lnTo>
                  <a:lnTo>
                    <a:pt x="38" y="104"/>
                  </a:lnTo>
                  <a:lnTo>
                    <a:pt x="46" y="97"/>
                  </a:lnTo>
                  <a:lnTo>
                    <a:pt x="47" y="96"/>
                  </a:lnTo>
                  <a:lnTo>
                    <a:pt x="49" y="95"/>
                  </a:lnTo>
                  <a:lnTo>
                    <a:pt x="52" y="93"/>
                  </a:lnTo>
                  <a:lnTo>
                    <a:pt x="53" y="90"/>
                  </a:lnTo>
                  <a:lnTo>
                    <a:pt x="54" y="88"/>
                  </a:lnTo>
                  <a:lnTo>
                    <a:pt x="59" y="82"/>
                  </a:lnTo>
                  <a:lnTo>
                    <a:pt x="64" y="73"/>
                  </a:lnTo>
                  <a:lnTo>
                    <a:pt x="72" y="63"/>
                  </a:lnTo>
                  <a:lnTo>
                    <a:pt x="80" y="54"/>
                  </a:lnTo>
                  <a:lnTo>
                    <a:pt x="88" y="43"/>
                  </a:lnTo>
                  <a:lnTo>
                    <a:pt x="95" y="36"/>
                  </a:lnTo>
                  <a:lnTo>
                    <a:pt x="101" y="33"/>
                  </a:lnTo>
                  <a:lnTo>
                    <a:pt x="105" y="32"/>
                  </a:lnTo>
                  <a:lnTo>
                    <a:pt x="115" y="27"/>
                  </a:lnTo>
                  <a:lnTo>
                    <a:pt x="130" y="23"/>
                  </a:lnTo>
                  <a:lnTo>
                    <a:pt x="147" y="16"/>
                  </a:lnTo>
                  <a:lnTo>
                    <a:pt x="165" y="10"/>
                  </a:lnTo>
                  <a:lnTo>
                    <a:pt x="183" y="4"/>
                  </a:lnTo>
                  <a:lnTo>
                    <a:pt x="199" y="1"/>
                  </a:lnTo>
                  <a:lnTo>
                    <a:pt x="209" y="0"/>
                  </a:lnTo>
                  <a:lnTo>
                    <a:pt x="210" y="0"/>
                  </a:lnTo>
                  <a:lnTo>
                    <a:pt x="211" y="0"/>
                  </a:lnTo>
                  <a:lnTo>
                    <a:pt x="214" y="1"/>
                  </a:lnTo>
                  <a:lnTo>
                    <a:pt x="216" y="3"/>
                  </a:lnTo>
                  <a:lnTo>
                    <a:pt x="238" y="58"/>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090" name="Freeform 294"/>
            <p:cNvSpPr>
              <a:spLocks/>
            </p:cNvSpPr>
            <p:nvPr/>
          </p:nvSpPr>
          <p:spPr bwMode="auto">
            <a:xfrm>
              <a:off x="3499" y="2500"/>
              <a:ext cx="83" cy="102"/>
            </a:xfrm>
            <a:custGeom>
              <a:avLst/>
              <a:gdLst>
                <a:gd name="T0" fmla="*/ 0 w 187"/>
                <a:gd name="T1" fmla="*/ 1 h 203"/>
                <a:gd name="T2" fmla="*/ 0 w 187"/>
                <a:gd name="T3" fmla="*/ 1 h 203"/>
                <a:gd name="T4" fmla="*/ 0 w 187"/>
                <a:gd name="T5" fmla="*/ 1 h 203"/>
                <a:gd name="T6" fmla="*/ 0 w 187"/>
                <a:gd name="T7" fmla="*/ 1 h 203"/>
                <a:gd name="T8" fmla="*/ 0 w 187"/>
                <a:gd name="T9" fmla="*/ 1 h 203"/>
                <a:gd name="T10" fmla="*/ 0 w 187"/>
                <a:gd name="T11" fmla="*/ 1 h 203"/>
                <a:gd name="T12" fmla="*/ 0 w 187"/>
                <a:gd name="T13" fmla="*/ 1 h 203"/>
                <a:gd name="T14" fmla="*/ 0 w 187"/>
                <a:gd name="T15" fmla="*/ 1 h 203"/>
                <a:gd name="T16" fmla="*/ 0 w 187"/>
                <a:gd name="T17" fmla="*/ 1 h 203"/>
                <a:gd name="T18" fmla="*/ 0 w 187"/>
                <a:gd name="T19" fmla="*/ 1 h 203"/>
                <a:gd name="T20" fmla="*/ 0 w 187"/>
                <a:gd name="T21" fmla="*/ 1 h 203"/>
                <a:gd name="T22" fmla="*/ 0 w 187"/>
                <a:gd name="T23" fmla="*/ 1 h 203"/>
                <a:gd name="T24" fmla="*/ 0 w 187"/>
                <a:gd name="T25" fmla="*/ 1 h 203"/>
                <a:gd name="T26" fmla="*/ 0 w 187"/>
                <a:gd name="T27" fmla="*/ 1 h 203"/>
                <a:gd name="T28" fmla="*/ 0 w 187"/>
                <a:gd name="T29" fmla="*/ 1 h 203"/>
                <a:gd name="T30" fmla="*/ 0 w 187"/>
                <a:gd name="T31" fmla="*/ 1 h 203"/>
                <a:gd name="T32" fmla="*/ 0 w 187"/>
                <a:gd name="T33" fmla="*/ 1 h 203"/>
                <a:gd name="T34" fmla="*/ 0 w 187"/>
                <a:gd name="T35" fmla="*/ 1 h 203"/>
                <a:gd name="T36" fmla="*/ 0 w 187"/>
                <a:gd name="T37" fmla="*/ 1 h 203"/>
                <a:gd name="T38" fmla="*/ 0 w 187"/>
                <a:gd name="T39" fmla="*/ 1 h 203"/>
                <a:gd name="T40" fmla="*/ 0 w 187"/>
                <a:gd name="T41" fmla="*/ 1 h 203"/>
                <a:gd name="T42" fmla="*/ 0 w 187"/>
                <a:gd name="T43" fmla="*/ 1 h 203"/>
                <a:gd name="T44" fmla="*/ 0 w 187"/>
                <a:gd name="T45" fmla="*/ 1 h 203"/>
                <a:gd name="T46" fmla="*/ 0 w 187"/>
                <a:gd name="T47" fmla="*/ 1 h 203"/>
                <a:gd name="T48" fmla="*/ 0 w 187"/>
                <a:gd name="T49" fmla="*/ 1 h 203"/>
                <a:gd name="T50" fmla="*/ 0 w 187"/>
                <a:gd name="T51" fmla="*/ 1 h 203"/>
                <a:gd name="T52" fmla="*/ 0 w 187"/>
                <a:gd name="T53" fmla="*/ 1 h 203"/>
                <a:gd name="T54" fmla="*/ 0 w 187"/>
                <a:gd name="T55" fmla="*/ 1 h 203"/>
                <a:gd name="T56" fmla="*/ 0 w 187"/>
                <a:gd name="T57" fmla="*/ 1 h 203"/>
                <a:gd name="T58" fmla="*/ 0 w 187"/>
                <a:gd name="T59" fmla="*/ 1 h 203"/>
                <a:gd name="T60" fmla="*/ 0 w 187"/>
                <a:gd name="T61" fmla="*/ 1 h 203"/>
                <a:gd name="T62" fmla="*/ 0 w 187"/>
                <a:gd name="T63" fmla="*/ 1 h 203"/>
                <a:gd name="T64" fmla="*/ 0 w 187"/>
                <a:gd name="T65" fmla="*/ 1 h 20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7"/>
                <a:gd name="T100" fmla="*/ 0 h 203"/>
                <a:gd name="T101" fmla="*/ 187 w 187"/>
                <a:gd name="T102" fmla="*/ 203 h 20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7" h="203">
                  <a:moveTo>
                    <a:pt x="146" y="0"/>
                  </a:moveTo>
                  <a:lnTo>
                    <a:pt x="148" y="6"/>
                  </a:lnTo>
                  <a:lnTo>
                    <a:pt x="148" y="10"/>
                  </a:lnTo>
                  <a:lnTo>
                    <a:pt x="148" y="14"/>
                  </a:lnTo>
                  <a:lnTo>
                    <a:pt x="148" y="15"/>
                  </a:lnTo>
                  <a:lnTo>
                    <a:pt x="152" y="24"/>
                  </a:lnTo>
                  <a:lnTo>
                    <a:pt x="158" y="31"/>
                  </a:lnTo>
                  <a:lnTo>
                    <a:pt x="164" y="37"/>
                  </a:lnTo>
                  <a:lnTo>
                    <a:pt x="169" y="40"/>
                  </a:lnTo>
                  <a:lnTo>
                    <a:pt x="175" y="43"/>
                  </a:lnTo>
                  <a:lnTo>
                    <a:pt x="179" y="45"/>
                  </a:lnTo>
                  <a:lnTo>
                    <a:pt x="182" y="46"/>
                  </a:lnTo>
                  <a:lnTo>
                    <a:pt x="183" y="46"/>
                  </a:lnTo>
                  <a:lnTo>
                    <a:pt x="187" y="57"/>
                  </a:lnTo>
                  <a:lnTo>
                    <a:pt x="185" y="68"/>
                  </a:lnTo>
                  <a:lnTo>
                    <a:pt x="181" y="77"/>
                  </a:lnTo>
                  <a:lnTo>
                    <a:pt x="174" y="85"/>
                  </a:lnTo>
                  <a:lnTo>
                    <a:pt x="166" y="92"/>
                  </a:lnTo>
                  <a:lnTo>
                    <a:pt x="158" y="96"/>
                  </a:lnTo>
                  <a:lnTo>
                    <a:pt x="153" y="99"/>
                  </a:lnTo>
                  <a:lnTo>
                    <a:pt x="151" y="100"/>
                  </a:lnTo>
                  <a:lnTo>
                    <a:pt x="149" y="111"/>
                  </a:lnTo>
                  <a:lnTo>
                    <a:pt x="142" y="120"/>
                  </a:lnTo>
                  <a:lnTo>
                    <a:pt x="133" y="126"/>
                  </a:lnTo>
                  <a:lnTo>
                    <a:pt x="129" y="128"/>
                  </a:lnTo>
                  <a:lnTo>
                    <a:pt x="111" y="134"/>
                  </a:lnTo>
                  <a:lnTo>
                    <a:pt x="104" y="143"/>
                  </a:lnTo>
                  <a:lnTo>
                    <a:pt x="102" y="153"/>
                  </a:lnTo>
                  <a:lnTo>
                    <a:pt x="102" y="156"/>
                  </a:lnTo>
                  <a:lnTo>
                    <a:pt x="100" y="158"/>
                  </a:lnTo>
                  <a:lnTo>
                    <a:pt x="98" y="163"/>
                  </a:lnTo>
                  <a:lnTo>
                    <a:pt x="94" y="170"/>
                  </a:lnTo>
                  <a:lnTo>
                    <a:pt x="85" y="178"/>
                  </a:lnTo>
                  <a:lnTo>
                    <a:pt x="76" y="187"/>
                  </a:lnTo>
                  <a:lnTo>
                    <a:pt x="62" y="194"/>
                  </a:lnTo>
                  <a:lnTo>
                    <a:pt x="46" y="200"/>
                  </a:lnTo>
                  <a:lnTo>
                    <a:pt x="27" y="203"/>
                  </a:lnTo>
                  <a:lnTo>
                    <a:pt x="5" y="148"/>
                  </a:lnTo>
                  <a:lnTo>
                    <a:pt x="4" y="146"/>
                  </a:lnTo>
                  <a:lnTo>
                    <a:pt x="2" y="145"/>
                  </a:lnTo>
                  <a:lnTo>
                    <a:pt x="0" y="145"/>
                  </a:lnTo>
                  <a:lnTo>
                    <a:pt x="5" y="143"/>
                  </a:lnTo>
                  <a:lnTo>
                    <a:pt x="17" y="139"/>
                  </a:lnTo>
                  <a:lnTo>
                    <a:pt x="34" y="132"/>
                  </a:lnTo>
                  <a:lnTo>
                    <a:pt x="53" y="123"/>
                  </a:lnTo>
                  <a:lnTo>
                    <a:pt x="72" y="110"/>
                  </a:lnTo>
                  <a:lnTo>
                    <a:pt x="88" y="94"/>
                  </a:lnTo>
                  <a:lnTo>
                    <a:pt x="98" y="76"/>
                  </a:lnTo>
                  <a:lnTo>
                    <a:pt x="102" y="54"/>
                  </a:lnTo>
                  <a:lnTo>
                    <a:pt x="102" y="50"/>
                  </a:lnTo>
                  <a:lnTo>
                    <a:pt x="100" y="45"/>
                  </a:lnTo>
                  <a:lnTo>
                    <a:pt x="99" y="37"/>
                  </a:lnTo>
                  <a:lnTo>
                    <a:pt x="98" y="32"/>
                  </a:lnTo>
                  <a:lnTo>
                    <a:pt x="98" y="31"/>
                  </a:lnTo>
                  <a:lnTo>
                    <a:pt x="98" y="27"/>
                  </a:lnTo>
                  <a:lnTo>
                    <a:pt x="99" y="24"/>
                  </a:lnTo>
                  <a:lnTo>
                    <a:pt x="103" y="22"/>
                  </a:lnTo>
                  <a:lnTo>
                    <a:pt x="105" y="22"/>
                  </a:lnTo>
                  <a:lnTo>
                    <a:pt x="111" y="20"/>
                  </a:lnTo>
                  <a:lnTo>
                    <a:pt x="118" y="18"/>
                  </a:lnTo>
                  <a:lnTo>
                    <a:pt x="121" y="14"/>
                  </a:lnTo>
                  <a:lnTo>
                    <a:pt x="122" y="11"/>
                  </a:lnTo>
                  <a:lnTo>
                    <a:pt x="126" y="8"/>
                  </a:lnTo>
                  <a:lnTo>
                    <a:pt x="129" y="6"/>
                  </a:lnTo>
                  <a:lnTo>
                    <a:pt x="131" y="7"/>
                  </a:lnTo>
                  <a:lnTo>
                    <a:pt x="14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091" name="Freeform 295"/>
            <p:cNvSpPr>
              <a:spLocks/>
            </p:cNvSpPr>
            <p:nvPr/>
          </p:nvSpPr>
          <p:spPr bwMode="auto">
            <a:xfrm>
              <a:off x="3499" y="2500"/>
              <a:ext cx="83" cy="102"/>
            </a:xfrm>
            <a:custGeom>
              <a:avLst/>
              <a:gdLst>
                <a:gd name="T0" fmla="*/ 0 w 187"/>
                <a:gd name="T1" fmla="*/ 0 h 203"/>
                <a:gd name="T2" fmla="*/ 0 w 187"/>
                <a:gd name="T3" fmla="*/ 1 h 203"/>
                <a:gd name="T4" fmla="*/ 0 w 187"/>
                <a:gd name="T5" fmla="*/ 1 h 203"/>
                <a:gd name="T6" fmla="*/ 0 w 187"/>
                <a:gd name="T7" fmla="*/ 1 h 203"/>
                <a:gd name="T8" fmla="*/ 0 w 187"/>
                <a:gd name="T9" fmla="*/ 1 h 203"/>
                <a:gd name="T10" fmla="*/ 0 w 187"/>
                <a:gd name="T11" fmla="*/ 1 h 203"/>
                <a:gd name="T12" fmla="*/ 0 w 187"/>
                <a:gd name="T13" fmla="*/ 1 h 203"/>
                <a:gd name="T14" fmla="*/ 0 w 187"/>
                <a:gd name="T15" fmla="*/ 1 h 203"/>
                <a:gd name="T16" fmla="*/ 0 w 187"/>
                <a:gd name="T17" fmla="*/ 1 h 203"/>
                <a:gd name="T18" fmla="*/ 0 w 187"/>
                <a:gd name="T19" fmla="*/ 1 h 203"/>
                <a:gd name="T20" fmla="*/ 0 w 187"/>
                <a:gd name="T21" fmla="*/ 1 h 203"/>
                <a:gd name="T22" fmla="*/ 0 w 187"/>
                <a:gd name="T23" fmla="*/ 1 h 203"/>
                <a:gd name="T24" fmla="*/ 0 w 187"/>
                <a:gd name="T25" fmla="*/ 1 h 203"/>
                <a:gd name="T26" fmla="*/ 0 w 187"/>
                <a:gd name="T27" fmla="*/ 1 h 203"/>
                <a:gd name="T28" fmla="*/ 0 w 187"/>
                <a:gd name="T29" fmla="*/ 1 h 203"/>
                <a:gd name="T30" fmla="*/ 0 w 187"/>
                <a:gd name="T31" fmla="*/ 1 h 203"/>
                <a:gd name="T32" fmla="*/ 0 w 187"/>
                <a:gd name="T33" fmla="*/ 1 h 203"/>
                <a:gd name="T34" fmla="*/ 0 w 187"/>
                <a:gd name="T35" fmla="*/ 1 h 203"/>
                <a:gd name="T36" fmla="*/ 0 w 187"/>
                <a:gd name="T37" fmla="*/ 1 h 203"/>
                <a:gd name="T38" fmla="*/ 0 w 187"/>
                <a:gd name="T39" fmla="*/ 1 h 203"/>
                <a:gd name="T40" fmla="*/ 0 w 187"/>
                <a:gd name="T41" fmla="*/ 1 h 203"/>
                <a:gd name="T42" fmla="*/ 0 w 187"/>
                <a:gd name="T43" fmla="*/ 1 h 203"/>
                <a:gd name="T44" fmla="*/ 0 w 187"/>
                <a:gd name="T45" fmla="*/ 1 h 203"/>
                <a:gd name="T46" fmla="*/ 0 w 187"/>
                <a:gd name="T47" fmla="*/ 1 h 203"/>
                <a:gd name="T48" fmla="*/ 0 w 187"/>
                <a:gd name="T49" fmla="*/ 1 h 203"/>
                <a:gd name="T50" fmla="*/ 0 w 187"/>
                <a:gd name="T51" fmla="*/ 1 h 203"/>
                <a:gd name="T52" fmla="*/ 0 w 187"/>
                <a:gd name="T53" fmla="*/ 1 h 203"/>
                <a:gd name="T54" fmla="*/ 0 w 187"/>
                <a:gd name="T55" fmla="*/ 1 h 203"/>
                <a:gd name="T56" fmla="*/ 0 w 187"/>
                <a:gd name="T57" fmla="*/ 1 h 203"/>
                <a:gd name="T58" fmla="*/ 0 w 187"/>
                <a:gd name="T59" fmla="*/ 1 h 203"/>
                <a:gd name="T60" fmla="*/ 0 w 187"/>
                <a:gd name="T61" fmla="*/ 1 h 203"/>
                <a:gd name="T62" fmla="*/ 0 w 187"/>
                <a:gd name="T63" fmla="*/ 1 h 203"/>
                <a:gd name="T64" fmla="*/ 0 w 187"/>
                <a:gd name="T65" fmla="*/ 1 h 203"/>
                <a:gd name="T66" fmla="*/ 0 w 187"/>
                <a:gd name="T67" fmla="*/ 1 h 203"/>
                <a:gd name="T68" fmla="*/ 0 w 187"/>
                <a:gd name="T69" fmla="*/ 1 h 203"/>
                <a:gd name="T70" fmla="*/ 0 w 187"/>
                <a:gd name="T71" fmla="*/ 1 h 203"/>
                <a:gd name="T72" fmla="*/ 0 w 187"/>
                <a:gd name="T73" fmla="*/ 1 h 203"/>
                <a:gd name="T74" fmla="*/ 0 w 187"/>
                <a:gd name="T75" fmla="*/ 1 h 203"/>
                <a:gd name="T76" fmla="*/ 0 w 187"/>
                <a:gd name="T77" fmla="*/ 1 h 2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87"/>
                <a:gd name="T118" fmla="*/ 0 h 203"/>
                <a:gd name="T119" fmla="*/ 187 w 187"/>
                <a:gd name="T120" fmla="*/ 203 h 20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87" h="203">
                  <a:moveTo>
                    <a:pt x="146" y="0"/>
                  </a:moveTo>
                  <a:lnTo>
                    <a:pt x="146" y="0"/>
                  </a:lnTo>
                  <a:lnTo>
                    <a:pt x="148" y="6"/>
                  </a:lnTo>
                  <a:lnTo>
                    <a:pt x="148" y="10"/>
                  </a:lnTo>
                  <a:lnTo>
                    <a:pt x="148" y="14"/>
                  </a:lnTo>
                  <a:lnTo>
                    <a:pt x="148" y="15"/>
                  </a:lnTo>
                  <a:lnTo>
                    <a:pt x="152" y="24"/>
                  </a:lnTo>
                  <a:lnTo>
                    <a:pt x="158" y="31"/>
                  </a:lnTo>
                  <a:lnTo>
                    <a:pt x="164" y="37"/>
                  </a:lnTo>
                  <a:lnTo>
                    <a:pt x="169" y="40"/>
                  </a:lnTo>
                  <a:lnTo>
                    <a:pt x="175" y="43"/>
                  </a:lnTo>
                  <a:lnTo>
                    <a:pt x="179" y="45"/>
                  </a:lnTo>
                  <a:lnTo>
                    <a:pt x="182" y="46"/>
                  </a:lnTo>
                  <a:lnTo>
                    <a:pt x="183" y="46"/>
                  </a:lnTo>
                  <a:lnTo>
                    <a:pt x="187" y="57"/>
                  </a:lnTo>
                  <a:lnTo>
                    <a:pt x="185" y="68"/>
                  </a:lnTo>
                  <a:lnTo>
                    <a:pt x="181" y="77"/>
                  </a:lnTo>
                  <a:lnTo>
                    <a:pt x="174" y="85"/>
                  </a:lnTo>
                  <a:lnTo>
                    <a:pt x="166" y="92"/>
                  </a:lnTo>
                  <a:lnTo>
                    <a:pt x="158" y="96"/>
                  </a:lnTo>
                  <a:lnTo>
                    <a:pt x="153" y="99"/>
                  </a:lnTo>
                  <a:lnTo>
                    <a:pt x="151" y="100"/>
                  </a:lnTo>
                  <a:lnTo>
                    <a:pt x="149" y="111"/>
                  </a:lnTo>
                  <a:lnTo>
                    <a:pt x="142" y="120"/>
                  </a:lnTo>
                  <a:lnTo>
                    <a:pt x="133" y="126"/>
                  </a:lnTo>
                  <a:lnTo>
                    <a:pt x="129" y="128"/>
                  </a:lnTo>
                  <a:lnTo>
                    <a:pt x="111" y="134"/>
                  </a:lnTo>
                  <a:lnTo>
                    <a:pt x="104" y="143"/>
                  </a:lnTo>
                  <a:lnTo>
                    <a:pt x="102" y="153"/>
                  </a:lnTo>
                  <a:lnTo>
                    <a:pt x="102" y="156"/>
                  </a:lnTo>
                  <a:lnTo>
                    <a:pt x="100" y="158"/>
                  </a:lnTo>
                  <a:lnTo>
                    <a:pt x="98" y="163"/>
                  </a:lnTo>
                  <a:lnTo>
                    <a:pt x="94" y="170"/>
                  </a:lnTo>
                  <a:lnTo>
                    <a:pt x="85" y="178"/>
                  </a:lnTo>
                  <a:lnTo>
                    <a:pt x="76" y="187"/>
                  </a:lnTo>
                  <a:lnTo>
                    <a:pt x="62" y="194"/>
                  </a:lnTo>
                  <a:lnTo>
                    <a:pt x="46" y="200"/>
                  </a:lnTo>
                  <a:lnTo>
                    <a:pt x="27" y="203"/>
                  </a:lnTo>
                  <a:lnTo>
                    <a:pt x="5" y="148"/>
                  </a:lnTo>
                  <a:lnTo>
                    <a:pt x="4" y="146"/>
                  </a:lnTo>
                  <a:lnTo>
                    <a:pt x="2" y="145"/>
                  </a:lnTo>
                  <a:lnTo>
                    <a:pt x="0" y="145"/>
                  </a:lnTo>
                  <a:lnTo>
                    <a:pt x="5" y="143"/>
                  </a:lnTo>
                  <a:lnTo>
                    <a:pt x="17" y="139"/>
                  </a:lnTo>
                  <a:lnTo>
                    <a:pt x="34" y="132"/>
                  </a:lnTo>
                  <a:lnTo>
                    <a:pt x="53" y="123"/>
                  </a:lnTo>
                  <a:lnTo>
                    <a:pt x="72" y="110"/>
                  </a:lnTo>
                  <a:lnTo>
                    <a:pt x="88" y="94"/>
                  </a:lnTo>
                  <a:lnTo>
                    <a:pt x="98" y="76"/>
                  </a:lnTo>
                  <a:lnTo>
                    <a:pt x="102" y="54"/>
                  </a:lnTo>
                  <a:lnTo>
                    <a:pt x="102" y="50"/>
                  </a:lnTo>
                  <a:lnTo>
                    <a:pt x="100" y="45"/>
                  </a:lnTo>
                  <a:lnTo>
                    <a:pt x="99" y="37"/>
                  </a:lnTo>
                  <a:lnTo>
                    <a:pt x="98" y="32"/>
                  </a:lnTo>
                  <a:lnTo>
                    <a:pt x="98" y="31"/>
                  </a:lnTo>
                  <a:lnTo>
                    <a:pt x="98" y="27"/>
                  </a:lnTo>
                  <a:lnTo>
                    <a:pt x="99" y="24"/>
                  </a:lnTo>
                  <a:lnTo>
                    <a:pt x="103" y="22"/>
                  </a:lnTo>
                  <a:lnTo>
                    <a:pt x="105" y="22"/>
                  </a:lnTo>
                  <a:lnTo>
                    <a:pt x="111" y="20"/>
                  </a:lnTo>
                  <a:lnTo>
                    <a:pt x="118" y="18"/>
                  </a:lnTo>
                  <a:lnTo>
                    <a:pt x="121" y="14"/>
                  </a:lnTo>
                  <a:lnTo>
                    <a:pt x="122" y="11"/>
                  </a:lnTo>
                  <a:lnTo>
                    <a:pt x="126" y="8"/>
                  </a:lnTo>
                  <a:lnTo>
                    <a:pt x="129" y="6"/>
                  </a:lnTo>
                  <a:lnTo>
                    <a:pt x="131" y="7"/>
                  </a:lnTo>
                  <a:lnTo>
                    <a:pt x="146" y="0"/>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092" name="Freeform 296"/>
            <p:cNvSpPr>
              <a:spLocks/>
            </p:cNvSpPr>
            <p:nvPr/>
          </p:nvSpPr>
          <p:spPr bwMode="auto">
            <a:xfrm>
              <a:off x="3344" y="2291"/>
              <a:ext cx="102" cy="134"/>
            </a:xfrm>
            <a:custGeom>
              <a:avLst/>
              <a:gdLst>
                <a:gd name="T0" fmla="*/ 0 w 230"/>
                <a:gd name="T1" fmla="*/ 1 h 267"/>
                <a:gd name="T2" fmla="*/ 0 w 230"/>
                <a:gd name="T3" fmla="*/ 1 h 267"/>
                <a:gd name="T4" fmla="*/ 0 w 230"/>
                <a:gd name="T5" fmla="*/ 1 h 267"/>
                <a:gd name="T6" fmla="*/ 0 w 230"/>
                <a:gd name="T7" fmla="*/ 1 h 267"/>
                <a:gd name="T8" fmla="*/ 0 w 230"/>
                <a:gd name="T9" fmla="*/ 1 h 267"/>
                <a:gd name="T10" fmla="*/ 0 w 230"/>
                <a:gd name="T11" fmla="*/ 1 h 267"/>
                <a:gd name="T12" fmla="*/ 0 w 230"/>
                <a:gd name="T13" fmla="*/ 1 h 267"/>
                <a:gd name="T14" fmla="*/ 0 w 230"/>
                <a:gd name="T15" fmla="*/ 1 h 267"/>
                <a:gd name="T16" fmla="*/ 0 w 230"/>
                <a:gd name="T17" fmla="*/ 1 h 267"/>
                <a:gd name="T18" fmla="*/ 0 w 230"/>
                <a:gd name="T19" fmla="*/ 1 h 267"/>
                <a:gd name="T20" fmla="*/ 0 w 230"/>
                <a:gd name="T21" fmla="*/ 1 h 267"/>
                <a:gd name="T22" fmla="*/ 0 w 230"/>
                <a:gd name="T23" fmla="*/ 1 h 267"/>
                <a:gd name="T24" fmla="*/ 0 w 230"/>
                <a:gd name="T25" fmla="*/ 1 h 267"/>
                <a:gd name="T26" fmla="*/ 0 w 230"/>
                <a:gd name="T27" fmla="*/ 1 h 267"/>
                <a:gd name="T28" fmla="*/ 0 w 230"/>
                <a:gd name="T29" fmla="*/ 1 h 267"/>
                <a:gd name="T30" fmla="*/ 0 w 230"/>
                <a:gd name="T31" fmla="*/ 1 h 267"/>
                <a:gd name="T32" fmla="*/ 0 w 230"/>
                <a:gd name="T33" fmla="*/ 1 h 267"/>
                <a:gd name="T34" fmla="*/ 0 w 230"/>
                <a:gd name="T35" fmla="*/ 1 h 267"/>
                <a:gd name="T36" fmla="*/ 0 w 230"/>
                <a:gd name="T37" fmla="*/ 1 h 267"/>
                <a:gd name="T38" fmla="*/ 0 w 230"/>
                <a:gd name="T39" fmla="*/ 1 h 267"/>
                <a:gd name="T40" fmla="*/ 0 w 230"/>
                <a:gd name="T41" fmla="*/ 1 h 267"/>
                <a:gd name="T42" fmla="*/ 0 w 230"/>
                <a:gd name="T43" fmla="*/ 1 h 267"/>
                <a:gd name="T44" fmla="*/ 0 w 230"/>
                <a:gd name="T45" fmla="*/ 1 h 267"/>
                <a:gd name="T46" fmla="*/ 0 w 230"/>
                <a:gd name="T47" fmla="*/ 1 h 267"/>
                <a:gd name="T48" fmla="*/ 0 w 230"/>
                <a:gd name="T49" fmla="*/ 1 h 267"/>
                <a:gd name="T50" fmla="*/ 0 w 230"/>
                <a:gd name="T51" fmla="*/ 1 h 267"/>
                <a:gd name="T52" fmla="*/ 0 w 230"/>
                <a:gd name="T53" fmla="*/ 1 h 267"/>
                <a:gd name="T54" fmla="*/ 0 w 230"/>
                <a:gd name="T55" fmla="*/ 1 h 267"/>
                <a:gd name="T56" fmla="*/ 0 w 230"/>
                <a:gd name="T57" fmla="*/ 1 h 267"/>
                <a:gd name="T58" fmla="*/ 0 w 230"/>
                <a:gd name="T59" fmla="*/ 1 h 267"/>
                <a:gd name="T60" fmla="*/ 0 w 230"/>
                <a:gd name="T61" fmla="*/ 1 h 267"/>
                <a:gd name="T62" fmla="*/ 0 w 230"/>
                <a:gd name="T63" fmla="*/ 1 h 267"/>
                <a:gd name="T64" fmla="*/ 0 w 230"/>
                <a:gd name="T65" fmla="*/ 1 h 267"/>
                <a:gd name="T66" fmla="*/ 0 w 230"/>
                <a:gd name="T67" fmla="*/ 1 h 267"/>
                <a:gd name="T68" fmla="*/ 0 w 230"/>
                <a:gd name="T69" fmla="*/ 1 h 267"/>
                <a:gd name="T70" fmla="*/ 0 w 230"/>
                <a:gd name="T71" fmla="*/ 1 h 267"/>
                <a:gd name="T72" fmla="*/ 0 w 230"/>
                <a:gd name="T73" fmla="*/ 1 h 267"/>
                <a:gd name="T74" fmla="*/ 0 w 230"/>
                <a:gd name="T75" fmla="*/ 1 h 267"/>
                <a:gd name="T76" fmla="*/ 0 w 230"/>
                <a:gd name="T77" fmla="*/ 1 h 267"/>
                <a:gd name="T78" fmla="*/ 0 w 230"/>
                <a:gd name="T79" fmla="*/ 1 h 267"/>
                <a:gd name="T80" fmla="*/ 0 w 230"/>
                <a:gd name="T81" fmla="*/ 1 h 267"/>
                <a:gd name="T82" fmla="*/ 0 w 230"/>
                <a:gd name="T83" fmla="*/ 1 h 267"/>
                <a:gd name="T84" fmla="*/ 0 w 230"/>
                <a:gd name="T85" fmla="*/ 1 h 267"/>
                <a:gd name="T86" fmla="*/ 0 w 230"/>
                <a:gd name="T87" fmla="*/ 1 h 267"/>
                <a:gd name="T88" fmla="*/ 0 w 230"/>
                <a:gd name="T89" fmla="*/ 1 h 267"/>
                <a:gd name="T90" fmla="*/ 0 w 230"/>
                <a:gd name="T91" fmla="*/ 1 h 267"/>
                <a:gd name="T92" fmla="*/ 0 w 230"/>
                <a:gd name="T93" fmla="*/ 1 h 267"/>
                <a:gd name="T94" fmla="*/ 0 w 230"/>
                <a:gd name="T95" fmla="*/ 1 h 26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30"/>
                <a:gd name="T145" fmla="*/ 0 h 267"/>
                <a:gd name="T146" fmla="*/ 230 w 230"/>
                <a:gd name="T147" fmla="*/ 267 h 26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30" h="267">
                  <a:moveTo>
                    <a:pt x="174" y="267"/>
                  </a:moveTo>
                  <a:lnTo>
                    <a:pt x="171" y="265"/>
                  </a:lnTo>
                  <a:lnTo>
                    <a:pt x="165" y="260"/>
                  </a:lnTo>
                  <a:lnTo>
                    <a:pt x="154" y="255"/>
                  </a:lnTo>
                  <a:lnTo>
                    <a:pt x="140" y="250"/>
                  </a:lnTo>
                  <a:lnTo>
                    <a:pt x="116" y="230"/>
                  </a:lnTo>
                  <a:lnTo>
                    <a:pt x="100" y="230"/>
                  </a:lnTo>
                  <a:lnTo>
                    <a:pt x="47" y="204"/>
                  </a:lnTo>
                  <a:lnTo>
                    <a:pt x="35" y="196"/>
                  </a:lnTo>
                  <a:lnTo>
                    <a:pt x="35" y="194"/>
                  </a:lnTo>
                  <a:lnTo>
                    <a:pt x="31" y="186"/>
                  </a:lnTo>
                  <a:lnTo>
                    <a:pt x="8" y="152"/>
                  </a:lnTo>
                  <a:lnTo>
                    <a:pt x="0" y="135"/>
                  </a:lnTo>
                  <a:lnTo>
                    <a:pt x="50" y="93"/>
                  </a:lnTo>
                  <a:lnTo>
                    <a:pt x="51" y="90"/>
                  </a:lnTo>
                  <a:lnTo>
                    <a:pt x="52" y="86"/>
                  </a:lnTo>
                  <a:lnTo>
                    <a:pt x="52" y="80"/>
                  </a:lnTo>
                  <a:lnTo>
                    <a:pt x="51" y="77"/>
                  </a:lnTo>
                  <a:lnTo>
                    <a:pt x="51" y="74"/>
                  </a:lnTo>
                  <a:lnTo>
                    <a:pt x="51" y="70"/>
                  </a:lnTo>
                  <a:lnTo>
                    <a:pt x="52" y="64"/>
                  </a:lnTo>
                  <a:lnTo>
                    <a:pt x="54" y="60"/>
                  </a:lnTo>
                  <a:lnTo>
                    <a:pt x="55" y="60"/>
                  </a:lnTo>
                  <a:lnTo>
                    <a:pt x="57" y="58"/>
                  </a:lnTo>
                  <a:lnTo>
                    <a:pt x="60" y="55"/>
                  </a:lnTo>
                  <a:lnTo>
                    <a:pt x="65" y="47"/>
                  </a:lnTo>
                  <a:lnTo>
                    <a:pt x="67" y="43"/>
                  </a:lnTo>
                  <a:lnTo>
                    <a:pt x="71" y="34"/>
                  </a:lnTo>
                  <a:lnTo>
                    <a:pt x="76" y="24"/>
                  </a:lnTo>
                  <a:lnTo>
                    <a:pt x="77" y="16"/>
                  </a:lnTo>
                  <a:lnTo>
                    <a:pt x="78" y="14"/>
                  </a:lnTo>
                  <a:lnTo>
                    <a:pt x="81" y="13"/>
                  </a:lnTo>
                  <a:lnTo>
                    <a:pt x="85" y="11"/>
                  </a:lnTo>
                  <a:lnTo>
                    <a:pt x="90" y="9"/>
                  </a:lnTo>
                  <a:lnTo>
                    <a:pt x="96" y="8"/>
                  </a:lnTo>
                  <a:lnTo>
                    <a:pt x="102" y="5"/>
                  </a:lnTo>
                  <a:lnTo>
                    <a:pt x="111" y="5"/>
                  </a:lnTo>
                  <a:lnTo>
                    <a:pt x="117" y="5"/>
                  </a:lnTo>
                  <a:lnTo>
                    <a:pt x="138" y="0"/>
                  </a:lnTo>
                  <a:lnTo>
                    <a:pt x="139" y="1"/>
                  </a:lnTo>
                  <a:lnTo>
                    <a:pt x="140" y="4"/>
                  </a:lnTo>
                  <a:lnTo>
                    <a:pt x="144" y="8"/>
                  </a:lnTo>
                  <a:lnTo>
                    <a:pt x="148" y="8"/>
                  </a:lnTo>
                  <a:lnTo>
                    <a:pt x="150" y="8"/>
                  </a:lnTo>
                  <a:lnTo>
                    <a:pt x="153" y="6"/>
                  </a:lnTo>
                  <a:lnTo>
                    <a:pt x="158" y="8"/>
                  </a:lnTo>
                  <a:lnTo>
                    <a:pt x="161" y="9"/>
                  </a:lnTo>
                  <a:lnTo>
                    <a:pt x="162" y="11"/>
                  </a:lnTo>
                  <a:lnTo>
                    <a:pt x="163" y="16"/>
                  </a:lnTo>
                  <a:lnTo>
                    <a:pt x="165" y="20"/>
                  </a:lnTo>
                  <a:lnTo>
                    <a:pt x="165" y="23"/>
                  </a:lnTo>
                  <a:lnTo>
                    <a:pt x="163" y="25"/>
                  </a:lnTo>
                  <a:lnTo>
                    <a:pt x="161" y="27"/>
                  </a:lnTo>
                  <a:lnTo>
                    <a:pt x="160" y="31"/>
                  </a:lnTo>
                  <a:lnTo>
                    <a:pt x="160" y="33"/>
                  </a:lnTo>
                  <a:lnTo>
                    <a:pt x="162" y="35"/>
                  </a:lnTo>
                  <a:lnTo>
                    <a:pt x="167" y="39"/>
                  </a:lnTo>
                  <a:lnTo>
                    <a:pt x="171" y="43"/>
                  </a:lnTo>
                  <a:lnTo>
                    <a:pt x="174" y="46"/>
                  </a:lnTo>
                  <a:lnTo>
                    <a:pt x="178" y="49"/>
                  </a:lnTo>
                  <a:lnTo>
                    <a:pt x="185" y="57"/>
                  </a:lnTo>
                  <a:lnTo>
                    <a:pt x="192" y="66"/>
                  </a:lnTo>
                  <a:lnTo>
                    <a:pt x="194" y="77"/>
                  </a:lnTo>
                  <a:lnTo>
                    <a:pt x="193" y="79"/>
                  </a:lnTo>
                  <a:lnTo>
                    <a:pt x="192" y="83"/>
                  </a:lnTo>
                  <a:lnTo>
                    <a:pt x="189" y="90"/>
                  </a:lnTo>
                  <a:lnTo>
                    <a:pt x="186" y="98"/>
                  </a:lnTo>
                  <a:lnTo>
                    <a:pt x="183" y="108"/>
                  </a:lnTo>
                  <a:lnTo>
                    <a:pt x="182" y="116"/>
                  </a:lnTo>
                  <a:lnTo>
                    <a:pt x="181" y="122"/>
                  </a:lnTo>
                  <a:lnTo>
                    <a:pt x="182" y="128"/>
                  </a:lnTo>
                  <a:lnTo>
                    <a:pt x="183" y="131"/>
                  </a:lnTo>
                  <a:lnTo>
                    <a:pt x="184" y="135"/>
                  </a:lnTo>
                  <a:lnTo>
                    <a:pt x="188" y="142"/>
                  </a:lnTo>
                  <a:lnTo>
                    <a:pt x="191" y="150"/>
                  </a:lnTo>
                  <a:lnTo>
                    <a:pt x="196" y="158"/>
                  </a:lnTo>
                  <a:lnTo>
                    <a:pt x="200" y="165"/>
                  </a:lnTo>
                  <a:lnTo>
                    <a:pt x="206" y="171"/>
                  </a:lnTo>
                  <a:lnTo>
                    <a:pt x="211" y="174"/>
                  </a:lnTo>
                  <a:lnTo>
                    <a:pt x="211" y="176"/>
                  </a:lnTo>
                  <a:lnTo>
                    <a:pt x="212" y="181"/>
                  </a:lnTo>
                  <a:lnTo>
                    <a:pt x="213" y="187"/>
                  </a:lnTo>
                  <a:lnTo>
                    <a:pt x="213" y="191"/>
                  </a:lnTo>
                  <a:lnTo>
                    <a:pt x="214" y="194"/>
                  </a:lnTo>
                  <a:lnTo>
                    <a:pt x="219" y="198"/>
                  </a:lnTo>
                  <a:lnTo>
                    <a:pt x="223" y="204"/>
                  </a:lnTo>
                  <a:lnTo>
                    <a:pt x="228" y="209"/>
                  </a:lnTo>
                  <a:lnTo>
                    <a:pt x="228" y="212"/>
                  </a:lnTo>
                  <a:lnTo>
                    <a:pt x="229" y="218"/>
                  </a:lnTo>
                  <a:lnTo>
                    <a:pt x="229" y="226"/>
                  </a:lnTo>
                  <a:lnTo>
                    <a:pt x="230" y="230"/>
                  </a:lnTo>
                  <a:lnTo>
                    <a:pt x="228" y="248"/>
                  </a:lnTo>
                  <a:lnTo>
                    <a:pt x="227" y="248"/>
                  </a:lnTo>
                  <a:lnTo>
                    <a:pt x="223" y="249"/>
                  </a:lnTo>
                  <a:lnTo>
                    <a:pt x="219" y="251"/>
                  </a:lnTo>
                  <a:lnTo>
                    <a:pt x="216" y="257"/>
                  </a:lnTo>
                  <a:lnTo>
                    <a:pt x="174" y="2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093" name="Freeform 297"/>
            <p:cNvSpPr>
              <a:spLocks/>
            </p:cNvSpPr>
            <p:nvPr/>
          </p:nvSpPr>
          <p:spPr bwMode="auto">
            <a:xfrm>
              <a:off x="3344" y="2291"/>
              <a:ext cx="102" cy="134"/>
            </a:xfrm>
            <a:custGeom>
              <a:avLst/>
              <a:gdLst>
                <a:gd name="T0" fmla="*/ 0 w 230"/>
                <a:gd name="T1" fmla="*/ 1 h 267"/>
                <a:gd name="T2" fmla="*/ 0 w 230"/>
                <a:gd name="T3" fmla="*/ 1 h 267"/>
                <a:gd name="T4" fmla="*/ 0 w 230"/>
                <a:gd name="T5" fmla="*/ 1 h 267"/>
                <a:gd name="T6" fmla="*/ 0 w 230"/>
                <a:gd name="T7" fmla="*/ 1 h 267"/>
                <a:gd name="T8" fmla="*/ 0 w 230"/>
                <a:gd name="T9" fmla="*/ 1 h 267"/>
                <a:gd name="T10" fmla="*/ 0 w 230"/>
                <a:gd name="T11" fmla="*/ 1 h 267"/>
                <a:gd name="T12" fmla="*/ 0 w 230"/>
                <a:gd name="T13" fmla="*/ 1 h 267"/>
                <a:gd name="T14" fmla="*/ 0 w 230"/>
                <a:gd name="T15" fmla="*/ 1 h 267"/>
                <a:gd name="T16" fmla="*/ 0 w 230"/>
                <a:gd name="T17" fmla="*/ 1 h 267"/>
                <a:gd name="T18" fmla="*/ 0 w 230"/>
                <a:gd name="T19" fmla="*/ 1 h 267"/>
                <a:gd name="T20" fmla="*/ 0 w 230"/>
                <a:gd name="T21" fmla="*/ 1 h 267"/>
                <a:gd name="T22" fmla="*/ 0 w 230"/>
                <a:gd name="T23" fmla="*/ 1 h 267"/>
                <a:gd name="T24" fmla="*/ 0 w 230"/>
                <a:gd name="T25" fmla="*/ 1 h 267"/>
                <a:gd name="T26" fmla="*/ 0 w 230"/>
                <a:gd name="T27" fmla="*/ 1 h 267"/>
                <a:gd name="T28" fmla="*/ 0 w 230"/>
                <a:gd name="T29" fmla="*/ 1 h 267"/>
                <a:gd name="T30" fmla="*/ 0 w 230"/>
                <a:gd name="T31" fmla="*/ 1 h 267"/>
                <a:gd name="T32" fmla="*/ 0 w 230"/>
                <a:gd name="T33" fmla="*/ 1 h 267"/>
                <a:gd name="T34" fmla="*/ 0 w 230"/>
                <a:gd name="T35" fmla="*/ 1 h 267"/>
                <a:gd name="T36" fmla="*/ 0 w 230"/>
                <a:gd name="T37" fmla="*/ 1 h 267"/>
                <a:gd name="T38" fmla="*/ 0 w 230"/>
                <a:gd name="T39" fmla="*/ 1 h 267"/>
                <a:gd name="T40" fmla="*/ 0 w 230"/>
                <a:gd name="T41" fmla="*/ 1 h 267"/>
                <a:gd name="T42" fmla="*/ 0 w 230"/>
                <a:gd name="T43" fmla="*/ 1 h 267"/>
                <a:gd name="T44" fmla="*/ 0 w 230"/>
                <a:gd name="T45" fmla="*/ 0 h 267"/>
                <a:gd name="T46" fmla="*/ 0 w 230"/>
                <a:gd name="T47" fmla="*/ 1 h 267"/>
                <a:gd name="T48" fmla="*/ 0 w 230"/>
                <a:gd name="T49" fmla="*/ 1 h 267"/>
                <a:gd name="T50" fmla="*/ 0 w 230"/>
                <a:gd name="T51" fmla="*/ 1 h 267"/>
                <a:gd name="T52" fmla="*/ 0 w 230"/>
                <a:gd name="T53" fmla="*/ 1 h 267"/>
                <a:gd name="T54" fmla="*/ 0 w 230"/>
                <a:gd name="T55" fmla="*/ 1 h 267"/>
                <a:gd name="T56" fmla="*/ 0 w 230"/>
                <a:gd name="T57" fmla="*/ 1 h 267"/>
                <a:gd name="T58" fmla="*/ 0 w 230"/>
                <a:gd name="T59" fmla="*/ 1 h 267"/>
                <a:gd name="T60" fmla="*/ 0 w 230"/>
                <a:gd name="T61" fmla="*/ 1 h 267"/>
                <a:gd name="T62" fmla="*/ 0 w 230"/>
                <a:gd name="T63" fmla="*/ 1 h 267"/>
                <a:gd name="T64" fmla="*/ 0 w 230"/>
                <a:gd name="T65" fmla="*/ 1 h 267"/>
                <a:gd name="T66" fmla="*/ 0 w 230"/>
                <a:gd name="T67" fmla="*/ 1 h 267"/>
                <a:gd name="T68" fmla="*/ 0 w 230"/>
                <a:gd name="T69" fmla="*/ 1 h 267"/>
                <a:gd name="T70" fmla="*/ 0 w 230"/>
                <a:gd name="T71" fmla="*/ 1 h 267"/>
                <a:gd name="T72" fmla="*/ 0 w 230"/>
                <a:gd name="T73" fmla="*/ 1 h 267"/>
                <a:gd name="T74" fmla="*/ 0 w 230"/>
                <a:gd name="T75" fmla="*/ 1 h 267"/>
                <a:gd name="T76" fmla="*/ 0 w 230"/>
                <a:gd name="T77" fmla="*/ 1 h 267"/>
                <a:gd name="T78" fmla="*/ 0 w 230"/>
                <a:gd name="T79" fmla="*/ 1 h 267"/>
                <a:gd name="T80" fmla="*/ 0 w 230"/>
                <a:gd name="T81" fmla="*/ 1 h 267"/>
                <a:gd name="T82" fmla="*/ 0 w 230"/>
                <a:gd name="T83" fmla="*/ 1 h 267"/>
                <a:gd name="T84" fmla="*/ 0 w 230"/>
                <a:gd name="T85" fmla="*/ 1 h 267"/>
                <a:gd name="T86" fmla="*/ 0 w 230"/>
                <a:gd name="T87" fmla="*/ 1 h 267"/>
                <a:gd name="T88" fmla="*/ 0 w 230"/>
                <a:gd name="T89" fmla="*/ 1 h 267"/>
                <a:gd name="T90" fmla="*/ 0 w 230"/>
                <a:gd name="T91" fmla="*/ 1 h 267"/>
                <a:gd name="T92" fmla="*/ 0 w 230"/>
                <a:gd name="T93" fmla="*/ 1 h 267"/>
                <a:gd name="T94" fmla="*/ 0 w 230"/>
                <a:gd name="T95" fmla="*/ 1 h 267"/>
                <a:gd name="T96" fmla="*/ 0 w 230"/>
                <a:gd name="T97" fmla="*/ 1 h 267"/>
                <a:gd name="T98" fmla="*/ 0 w 230"/>
                <a:gd name="T99" fmla="*/ 1 h 267"/>
                <a:gd name="T100" fmla="*/ 0 w 230"/>
                <a:gd name="T101" fmla="*/ 1 h 267"/>
                <a:gd name="T102" fmla="*/ 0 w 230"/>
                <a:gd name="T103" fmla="*/ 1 h 267"/>
                <a:gd name="T104" fmla="*/ 0 w 230"/>
                <a:gd name="T105" fmla="*/ 1 h 267"/>
                <a:gd name="T106" fmla="*/ 0 w 230"/>
                <a:gd name="T107" fmla="*/ 1 h 267"/>
                <a:gd name="T108" fmla="*/ 0 w 230"/>
                <a:gd name="T109" fmla="*/ 1 h 267"/>
                <a:gd name="T110" fmla="*/ 0 w 230"/>
                <a:gd name="T111" fmla="*/ 1 h 267"/>
                <a:gd name="T112" fmla="*/ 0 w 230"/>
                <a:gd name="T113" fmla="*/ 1 h 26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30"/>
                <a:gd name="T172" fmla="*/ 0 h 267"/>
                <a:gd name="T173" fmla="*/ 230 w 230"/>
                <a:gd name="T174" fmla="*/ 267 h 26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30" h="267">
                  <a:moveTo>
                    <a:pt x="174" y="267"/>
                  </a:moveTo>
                  <a:lnTo>
                    <a:pt x="174" y="267"/>
                  </a:lnTo>
                  <a:lnTo>
                    <a:pt x="171" y="265"/>
                  </a:lnTo>
                  <a:lnTo>
                    <a:pt x="165" y="260"/>
                  </a:lnTo>
                  <a:lnTo>
                    <a:pt x="154" y="255"/>
                  </a:lnTo>
                  <a:lnTo>
                    <a:pt x="140" y="250"/>
                  </a:lnTo>
                  <a:lnTo>
                    <a:pt x="116" y="230"/>
                  </a:lnTo>
                  <a:lnTo>
                    <a:pt x="100" y="230"/>
                  </a:lnTo>
                  <a:lnTo>
                    <a:pt x="47" y="204"/>
                  </a:lnTo>
                  <a:lnTo>
                    <a:pt x="35" y="196"/>
                  </a:lnTo>
                  <a:lnTo>
                    <a:pt x="35" y="194"/>
                  </a:lnTo>
                  <a:lnTo>
                    <a:pt x="31" y="186"/>
                  </a:lnTo>
                  <a:lnTo>
                    <a:pt x="8" y="152"/>
                  </a:lnTo>
                  <a:lnTo>
                    <a:pt x="0" y="135"/>
                  </a:lnTo>
                  <a:lnTo>
                    <a:pt x="50" y="93"/>
                  </a:lnTo>
                  <a:lnTo>
                    <a:pt x="51" y="90"/>
                  </a:lnTo>
                  <a:lnTo>
                    <a:pt x="52" y="86"/>
                  </a:lnTo>
                  <a:lnTo>
                    <a:pt x="52" y="80"/>
                  </a:lnTo>
                  <a:lnTo>
                    <a:pt x="51" y="77"/>
                  </a:lnTo>
                  <a:lnTo>
                    <a:pt x="51" y="74"/>
                  </a:lnTo>
                  <a:lnTo>
                    <a:pt x="51" y="70"/>
                  </a:lnTo>
                  <a:lnTo>
                    <a:pt x="52" y="64"/>
                  </a:lnTo>
                  <a:lnTo>
                    <a:pt x="54" y="60"/>
                  </a:lnTo>
                  <a:lnTo>
                    <a:pt x="55" y="60"/>
                  </a:lnTo>
                  <a:lnTo>
                    <a:pt x="57" y="58"/>
                  </a:lnTo>
                  <a:lnTo>
                    <a:pt x="60" y="55"/>
                  </a:lnTo>
                  <a:lnTo>
                    <a:pt x="65" y="47"/>
                  </a:lnTo>
                  <a:lnTo>
                    <a:pt x="67" y="43"/>
                  </a:lnTo>
                  <a:lnTo>
                    <a:pt x="71" y="34"/>
                  </a:lnTo>
                  <a:lnTo>
                    <a:pt x="76" y="24"/>
                  </a:lnTo>
                  <a:lnTo>
                    <a:pt x="77" y="16"/>
                  </a:lnTo>
                  <a:lnTo>
                    <a:pt x="78" y="14"/>
                  </a:lnTo>
                  <a:lnTo>
                    <a:pt x="81" y="13"/>
                  </a:lnTo>
                  <a:lnTo>
                    <a:pt x="85" y="11"/>
                  </a:lnTo>
                  <a:lnTo>
                    <a:pt x="90" y="9"/>
                  </a:lnTo>
                  <a:lnTo>
                    <a:pt x="96" y="8"/>
                  </a:lnTo>
                  <a:lnTo>
                    <a:pt x="102" y="5"/>
                  </a:lnTo>
                  <a:lnTo>
                    <a:pt x="111" y="5"/>
                  </a:lnTo>
                  <a:lnTo>
                    <a:pt x="117" y="5"/>
                  </a:lnTo>
                  <a:lnTo>
                    <a:pt x="138" y="0"/>
                  </a:lnTo>
                  <a:lnTo>
                    <a:pt x="139" y="1"/>
                  </a:lnTo>
                  <a:lnTo>
                    <a:pt x="140" y="4"/>
                  </a:lnTo>
                  <a:lnTo>
                    <a:pt x="144" y="8"/>
                  </a:lnTo>
                  <a:lnTo>
                    <a:pt x="148" y="8"/>
                  </a:lnTo>
                  <a:lnTo>
                    <a:pt x="150" y="8"/>
                  </a:lnTo>
                  <a:lnTo>
                    <a:pt x="153" y="6"/>
                  </a:lnTo>
                  <a:lnTo>
                    <a:pt x="158" y="8"/>
                  </a:lnTo>
                  <a:lnTo>
                    <a:pt x="161" y="9"/>
                  </a:lnTo>
                  <a:lnTo>
                    <a:pt x="162" y="11"/>
                  </a:lnTo>
                  <a:lnTo>
                    <a:pt x="163" y="16"/>
                  </a:lnTo>
                  <a:lnTo>
                    <a:pt x="165" y="20"/>
                  </a:lnTo>
                  <a:lnTo>
                    <a:pt x="165" y="23"/>
                  </a:lnTo>
                  <a:lnTo>
                    <a:pt x="163" y="25"/>
                  </a:lnTo>
                  <a:lnTo>
                    <a:pt x="161" y="27"/>
                  </a:lnTo>
                  <a:lnTo>
                    <a:pt x="160" y="31"/>
                  </a:lnTo>
                  <a:lnTo>
                    <a:pt x="160" y="33"/>
                  </a:lnTo>
                  <a:lnTo>
                    <a:pt x="162" y="35"/>
                  </a:lnTo>
                  <a:lnTo>
                    <a:pt x="167" y="39"/>
                  </a:lnTo>
                  <a:lnTo>
                    <a:pt x="171" y="43"/>
                  </a:lnTo>
                  <a:lnTo>
                    <a:pt x="174" y="46"/>
                  </a:lnTo>
                  <a:lnTo>
                    <a:pt x="178" y="49"/>
                  </a:lnTo>
                  <a:lnTo>
                    <a:pt x="185" y="57"/>
                  </a:lnTo>
                  <a:lnTo>
                    <a:pt x="192" y="66"/>
                  </a:lnTo>
                  <a:lnTo>
                    <a:pt x="194" y="77"/>
                  </a:lnTo>
                  <a:lnTo>
                    <a:pt x="193" y="79"/>
                  </a:lnTo>
                  <a:lnTo>
                    <a:pt x="192" y="83"/>
                  </a:lnTo>
                  <a:lnTo>
                    <a:pt x="189" y="90"/>
                  </a:lnTo>
                  <a:lnTo>
                    <a:pt x="186" y="98"/>
                  </a:lnTo>
                  <a:lnTo>
                    <a:pt x="183" y="108"/>
                  </a:lnTo>
                  <a:lnTo>
                    <a:pt x="182" y="116"/>
                  </a:lnTo>
                  <a:lnTo>
                    <a:pt x="181" y="122"/>
                  </a:lnTo>
                  <a:lnTo>
                    <a:pt x="182" y="128"/>
                  </a:lnTo>
                  <a:lnTo>
                    <a:pt x="183" y="131"/>
                  </a:lnTo>
                  <a:lnTo>
                    <a:pt x="184" y="135"/>
                  </a:lnTo>
                  <a:lnTo>
                    <a:pt x="188" y="142"/>
                  </a:lnTo>
                  <a:lnTo>
                    <a:pt x="191" y="150"/>
                  </a:lnTo>
                  <a:lnTo>
                    <a:pt x="196" y="158"/>
                  </a:lnTo>
                  <a:lnTo>
                    <a:pt x="200" y="165"/>
                  </a:lnTo>
                  <a:lnTo>
                    <a:pt x="206" y="171"/>
                  </a:lnTo>
                  <a:lnTo>
                    <a:pt x="211" y="174"/>
                  </a:lnTo>
                  <a:lnTo>
                    <a:pt x="211" y="176"/>
                  </a:lnTo>
                  <a:lnTo>
                    <a:pt x="212" y="181"/>
                  </a:lnTo>
                  <a:lnTo>
                    <a:pt x="213" y="187"/>
                  </a:lnTo>
                  <a:lnTo>
                    <a:pt x="213" y="191"/>
                  </a:lnTo>
                  <a:lnTo>
                    <a:pt x="214" y="194"/>
                  </a:lnTo>
                  <a:lnTo>
                    <a:pt x="219" y="198"/>
                  </a:lnTo>
                  <a:lnTo>
                    <a:pt x="223" y="204"/>
                  </a:lnTo>
                  <a:lnTo>
                    <a:pt x="228" y="209"/>
                  </a:lnTo>
                  <a:lnTo>
                    <a:pt x="228" y="212"/>
                  </a:lnTo>
                  <a:lnTo>
                    <a:pt x="229" y="218"/>
                  </a:lnTo>
                  <a:lnTo>
                    <a:pt x="229" y="226"/>
                  </a:lnTo>
                  <a:lnTo>
                    <a:pt x="230" y="230"/>
                  </a:lnTo>
                  <a:lnTo>
                    <a:pt x="228" y="248"/>
                  </a:lnTo>
                  <a:lnTo>
                    <a:pt x="227" y="248"/>
                  </a:lnTo>
                  <a:lnTo>
                    <a:pt x="223" y="249"/>
                  </a:lnTo>
                  <a:lnTo>
                    <a:pt x="219" y="251"/>
                  </a:lnTo>
                  <a:lnTo>
                    <a:pt x="216" y="257"/>
                  </a:lnTo>
                  <a:lnTo>
                    <a:pt x="174" y="267"/>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094" name="Freeform 298"/>
            <p:cNvSpPr>
              <a:spLocks/>
            </p:cNvSpPr>
            <p:nvPr/>
          </p:nvSpPr>
          <p:spPr bwMode="auto">
            <a:xfrm>
              <a:off x="3304" y="2359"/>
              <a:ext cx="55" cy="71"/>
            </a:xfrm>
            <a:custGeom>
              <a:avLst/>
              <a:gdLst>
                <a:gd name="T0" fmla="*/ 0 w 125"/>
                <a:gd name="T1" fmla="*/ 0 h 144"/>
                <a:gd name="T2" fmla="*/ 0 w 125"/>
                <a:gd name="T3" fmla="*/ 0 h 144"/>
                <a:gd name="T4" fmla="*/ 0 w 125"/>
                <a:gd name="T5" fmla="*/ 0 h 144"/>
                <a:gd name="T6" fmla="*/ 0 w 125"/>
                <a:gd name="T7" fmla="*/ 0 h 144"/>
                <a:gd name="T8" fmla="*/ 0 w 125"/>
                <a:gd name="T9" fmla="*/ 0 h 144"/>
                <a:gd name="T10" fmla="*/ 0 w 125"/>
                <a:gd name="T11" fmla="*/ 0 h 144"/>
                <a:gd name="T12" fmla="*/ 0 w 125"/>
                <a:gd name="T13" fmla="*/ 0 h 144"/>
                <a:gd name="T14" fmla="*/ 0 w 125"/>
                <a:gd name="T15" fmla="*/ 0 h 144"/>
                <a:gd name="T16" fmla="*/ 0 w 125"/>
                <a:gd name="T17" fmla="*/ 0 h 144"/>
                <a:gd name="T18" fmla="*/ 0 w 125"/>
                <a:gd name="T19" fmla="*/ 0 h 144"/>
                <a:gd name="T20" fmla="*/ 0 w 125"/>
                <a:gd name="T21" fmla="*/ 0 h 144"/>
                <a:gd name="T22" fmla="*/ 0 w 125"/>
                <a:gd name="T23" fmla="*/ 0 h 144"/>
                <a:gd name="T24" fmla="*/ 0 w 125"/>
                <a:gd name="T25" fmla="*/ 0 h 144"/>
                <a:gd name="T26" fmla="*/ 0 w 125"/>
                <a:gd name="T27" fmla="*/ 0 h 144"/>
                <a:gd name="T28" fmla="*/ 0 w 125"/>
                <a:gd name="T29" fmla="*/ 0 h 144"/>
                <a:gd name="T30" fmla="*/ 0 w 125"/>
                <a:gd name="T31" fmla="*/ 0 h 144"/>
                <a:gd name="T32" fmla="*/ 0 w 125"/>
                <a:gd name="T33" fmla="*/ 0 h 144"/>
                <a:gd name="T34" fmla="*/ 0 w 125"/>
                <a:gd name="T35" fmla="*/ 0 h 144"/>
                <a:gd name="T36" fmla="*/ 0 w 125"/>
                <a:gd name="T37" fmla="*/ 0 h 144"/>
                <a:gd name="T38" fmla="*/ 0 w 125"/>
                <a:gd name="T39" fmla="*/ 0 h 144"/>
                <a:gd name="T40" fmla="*/ 0 w 125"/>
                <a:gd name="T41" fmla="*/ 0 h 144"/>
                <a:gd name="T42" fmla="*/ 0 w 125"/>
                <a:gd name="T43" fmla="*/ 0 h 144"/>
                <a:gd name="T44" fmla="*/ 0 w 125"/>
                <a:gd name="T45" fmla="*/ 0 h 144"/>
                <a:gd name="T46" fmla="*/ 0 w 125"/>
                <a:gd name="T47" fmla="*/ 0 h 144"/>
                <a:gd name="T48" fmla="*/ 0 w 125"/>
                <a:gd name="T49" fmla="*/ 0 h 144"/>
                <a:gd name="T50" fmla="*/ 0 w 125"/>
                <a:gd name="T51" fmla="*/ 0 h 144"/>
                <a:gd name="T52" fmla="*/ 0 w 125"/>
                <a:gd name="T53" fmla="*/ 0 h 144"/>
                <a:gd name="T54" fmla="*/ 0 w 125"/>
                <a:gd name="T55" fmla="*/ 0 h 144"/>
                <a:gd name="T56" fmla="*/ 0 w 125"/>
                <a:gd name="T57" fmla="*/ 0 h 144"/>
                <a:gd name="T58" fmla="*/ 0 w 125"/>
                <a:gd name="T59" fmla="*/ 0 h 144"/>
                <a:gd name="T60" fmla="*/ 0 w 125"/>
                <a:gd name="T61" fmla="*/ 0 h 144"/>
                <a:gd name="T62" fmla="*/ 0 w 125"/>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5"/>
                <a:gd name="T97" fmla="*/ 0 h 144"/>
                <a:gd name="T98" fmla="*/ 125 w 125"/>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5" h="144">
                  <a:moveTo>
                    <a:pt x="9" y="83"/>
                  </a:moveTo>
                  <a:lnTo>
                    <a:pt x="10" y="17"/>
                  </a:lnTo>
                  <a:lnTo>
                    <a:pt x="11" y="20"/>
                  </a:lnTo>
                  <a:lnTo>
                    <a:pt x="12" y="21"/>
                  </a:lnTo>
                  <a:lnTo>
                    <a:pt x="16" y="22"/>
                  </a:lnTo>
                  <a:lnTo>
                    <a:pt x="16" y="23"/>
                  </a:lnTo>
                  <a:lnTo>
                    <a:pt x="17" y="25"/>
                  </a:lnTo>
                  <a:lnTo>
                    <a:pt x="19" y="28"/>
                  </a:lnTo>
                  <a:lnTo>
                    <a:pt x="23" y="30"/>
                  </a:lnTo>
                  <a:lnTo>
                    <a:pt x="28" y="32"/>
                  </a:lnTo>
                  <a:lnTo>
                    <a:pt x="34" y="35"/>
                  </a:lnTo>
                  <a:lnTo>
                    <a:pt x="43" y="33"/>
                  </a:lnTo>
                  <a:lnTo>
                    <a:pt x="54" y="31"/>
                  </a:lnTo>
                  <a:lnTo>
                    <a:pt x="89" y="0"/>
                  </a:lnTo>
                  <a:lnTo>
                    <a:pt x="90" y="2"/>
                  </a:lnTo>
                  <a:lnTo>
                    <a:pt x="93" y="8"/>
                  </a:lnTo>
                  <a:lnTo>
                    <a:pt x="96" y="16"/>
                  </a:lnTo>
                  <a:lnTo>
                    <a:pt x="97" y="17"/>
                  </a:lnTo>
                  <a:lnTo>
                    <a:pt x="101" y="22"/>
                  </a:lnTo>
                  <a:lnTo>
                    <a:pt x="104" y="28"/>
                  </a:lnTo>
                  <a:lnTo>
                    <a:pt x="110" y="35"/>
                  </a:lnTo>
                  <a:lnTo>
                    <a:pt x="114" y="43"/>
                  </a:lnTo>
                  <a:lnTo>
                    <a:pt x="119" y="50"/>
                  </a:lnTo>
                  <a:lnTo>
                    <a:pt x="123" y="54"/>
                  </a:lnTo>
                  <a:lnTo>
                    <a:pt x="124" y="58"/>
                  </a:lnTo>
                  <a:lnTo>
                    <a:pt x="125" y="59"/>
                  </a:lnTo>
                  <a:lnTo>
                    <a:pt x="125" y="61"/>
                  </a:lnTo>
                  <a:lnTo>
                    <a:pt x="120" y="64"/>
                  </a:lnTo>
                  <a:lnTo>
                    <a:pt x="111" y="68"/>
                  </a:lnTo>
                  <a:lnTo>
                    <a:pt x="105" y="69"/>
                  </a:lnTo>
                  <a:lnTo>
                    <a:pt x="98" y="70"/>
                  </a:lnTo>
                  <a:lnTo>
                    <a:pt x="94" y="71"/>
                  </a:lnTo>
                  <a:lnTo>
                    <a:pt x="88" y="73"/>
                  </a:lnTo>
                  <a:lnTo>
                    <a:pt x="83" y="74"/>
                  </a:lnTo>
                  <a:lnTo>
                    <a:pt x="78" y="75"/>
                  </a:lnTo>
                  <a:lnTo>
                    <a:pt x="73" y="76"/>
                  </a:lnTo>
                  <a:lnTo>
                    <a:pt x="69" y="77"/>
                  </a:lnTo>
                  <a:lnTo>
                    <a:pt x="70" y="78"/>
                  </a:lnTo>
                  <a:lnTo>
                    <a:pt x="71" y="82"/>
                  </a:lnTo>
                  <a:lnTo>
                    <a:pt x="74" y="86"/>
                  </a:lnTo>
                  <a:lnTo>
                    <a:pt x="78" y="92"/>
                  </a:lnTo>
                  <a:lnTo>
                    <a:pt x="80" y="98"/>
                  </a:lnTo>
                  <a:lnTo>
                    <a:pt x="82" y="104"/>
                  </a:lnTo>
                  <a:lnTo>
                    <a:pt x="83" y="108"/>
                  </a:lnTo>
                  <a:lnTo>
                    <a:pt x="82" y="112"/>
                  </a:lnTo>
                  <a:lnTo>
                    <a:pt x="79" y="116"/>
                  </a:lnTo>
                  <a:lnTo>
                    <a:pt x="72" y="125"/>
                  </a:lnTo>
                  <a:lnTo>
                    <a:pt x="63" y="135"/>
                  </a:lnTo>
                  <a:lnTo>
                    <a:pt x="55" y="139"/>
                  </a:lnTo>
                  <a:lnTo>
                    <a:pt x="54" y="139"/>
                  </a:lnTo>
                  <a:lnTo>
                    <a:pt x="52" y="141"/>
                  </a:lnTo>
                  <a:lnTo>
                    <a:pt x="52" y="144"/>
                  </a:lnTo>
                  <a:lnTo>
                    <a:pt x="51" y="144"/>
                  </a:lnTo>
                  <a:lnTo>
                    <a:pt x="48" y="144"/>
                  </a:lnTo>
                  <a:lnTo>
                    <a:pt x="43" y="144"/>
                  </a:lnTo>
                  <a:lnTo>
                    <a:pt x="36" y="143"/>
                  </a:lnTo>
                  <a:lnTo>
                    <a:pt x="28" y="143"/>
                  </a:lnTo>
                  <a:lnTo>
                    <a:pt x="20" y="143"/>
                  </a:lnTo>
                  <a:lnTo>
                    <a:pt x="12" y="143"/>
                  </a:lnTo>
                  <a:lnTo>
                    <a:pt x="3" y="143"/>
                  </a:lnTo>
                  <a:lnTo>
                    <a:pt x="0" y="141"/>
                  </a:lnTo>
                  <a:lnTo>
                    <a:pt x="9" y="8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095" name="Freeform 299"/>
            <p:cNvSpPr>
              <a:spLocks/>
            </p:cNvSpPr>
            <p:nvPr/>
          </p:nvSpPr>
          <p:spPr bwMode="auto">
            <a:xfrm>
              <a:off x="3304" y="2359"/>
              <a:ext cx="55" cy="71"/>
            </a:xfrm>
            <a:custGeom>
              <a:avLst/>
              <a:gdLst>
                <a:gd name="T0" fmla="*/ 0 w 125"/>
                <a:gd name="T1" fmla="*/ 0 h 144"/>
                <a:gd name="T2" fmla="*/ 0 w 125"/>
                <a:gd name="T3" fmla="*/ 0 h 144"/>
                <a:gd name="T4" fmla="*/ 0 w 125"/>
                <a:gd name="T5" fmla="*/ 0 h 144"/>
                <a:gd name="T6" fmla="*/ 0 w 125"/>
                <a:gd name="T7" fmla="*/ 0 h 144"/>
                <a:gd name="T8" fmla="*/ 0 w 125"/>
                <a:gd name="T9" fmla="*/ 0 h 144"/>
                <a:gd name="T10" fmla="*/ 0 w 125"/>
                <a:gd name="T11" fmla="*/ 0 h 144"/>
                <a:gd name="T12" fmla="*/ 0 w 125"/>
                <a:gd name="T13" fmla="*/ 0 h 144"/>
                <a:gd name="T14" fmla="*/ 0 w 125"/>
                <a:gd name="T15" fmla="*/ 0 h 144"/>
                <a:gd name="T16" fmla="*/ 0 w 125"/>
                <a:gd name="T17" fmla="*/ 0 h 144"/>
                <a:gd name="T18" fmla="*/ 0 w 125"/>
                <a:gd name="T19" fmla="*/ 0 h 144"/>
                <a:gd name="T20" fmla="*/ 0 w 125"/>
                <a:gd name="T21" fmla="*/ 0 h 144"/>
                <a:gd name="T22" fmla="*/ 0 w 125"/>
                <a:gd name="T23" fmla="*/ 0 h 144"/>
                <a:gd name="T24" fmla="*/ 0 w 125"/>
                <a:gd name="T25" fmla="*/ 0 h 144"/>
                <a:gd name="T26" fmla="*/ 0 w 125"/>
                <a:gd name="T27" fmla="*/ 0 h 144"/>
                <a:gd name="T28" fmla="*/ 0 w 125"/>
                <a:gd name="T29" fmla="*/ 0 h 144"/>
                <a:gd name="T30" fmla="*/ 0 w 125"/>
                <a:gd name="T31" fmla="*/ 0 h 144"/>
                <a:gd name="T32" fmla="*/ 0 w 125"/>
                <a:gd name="T33" fmla="*/ 0 h 144"/>
                <a:gd name="T34" fmla="*/ 0 w 125"/>
                <a:gd name="T35" fmla="*/ 0 h 144"/>
                <a:gd name="T36" fmla="*/ 0 w 125"/>
                <a:gd name="T37" fmla="*/ 0 h 144"/>
                <a:gd name="T38" fmla="*/ 0 w 125"/>
                <a:gd name="T39" fmla="*/ 0 h 144"/>
                <a:gd name="T40" fmla="*/ 0 w 125"/>
                <a:gd name="T41" fmla="*/ 0 h 144"/>
                <a:gd name="T42" fmla="*/ 0 w 125"/>
                <a:gd name="T43" fmla="*/ 0 h 144"/>
                <a:gd name="T44" fmla="*/ 0 w 125"/>
                <a:gd name="T45" fmla="*/ 0 h 144"/>
                <a:gd name="T46" fmla="*/ 0 w 125"/>
                <a:gd name="T47" fmla="*/ 0 h 144"/>
                <a:gd name="T48" fmla="*/ 0 w 125"/>
                <a:gd name="T49" fmla="*/ 0 h 144"/>
                <a:gd name="T50" fmla="*/ 0 w 125"/>
                <a:gd name="T51" fmla="*/ 0 h 144"/>
                <a:gd name="T52" fmla="*/ 0 w 125"/>
                <a:gd name="T53" fmla="*/ 0 h 144"/>
                <a:gd name="T54" fmla="*/ 0 w 125"/>
                <a:gd name="T55" fmla="*/ 0 h 144"/>
                <a:gd name="T56" fmla="*/ 0 w 125"/>
                <a:gd name="T57" fmla="*/ 0 h 144"/>
                <a:gd name="T58" fmla="*/ 0 w 125"/>
                <a:gd name="T59" fmla="*/ 0 h 144"/>
                <a:gd name="T60" fmla="*/ 0 w 125"/>
                <a:gd name="T61" fmla="*/ 0 h 144"/>
                <a:gd name="T62" fmla="*/ 0 w 125"/>
                <a:gd name="T63" fmla="*/ 0 h 144"/>
                <a:gd name="T64" fmla="*/ 0 w 125"/>
                <a:gd name="T65" fmla="*/ 0 h 144"/>
                <a:gd name="T66" fmla="*/ 0 w 125"/>
                <a:gd name="T67" fmla="*/ 0 h 144"/>
                <a:gd name="T68" fmla="*/ 0 w 125"/>
                <a:gd name="T69" fmla="*/ 0 h 144"/>
                <a:gd name="T70" fmla="*/ 0 w 125"/>
                <a:gd name="T71" fmla="*/ 0 h 144"/>
                <a:gd name="T72" fmla="*/ 0 w 125"/>
                <a:gd name="T73" fmla="*/ 0 h 14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5"/>
                <a:gd name="T112" fmla="*/ 0 h 144"/>
                <a:gd name="T113" fmla="*/ 125 w 125"/>
                <a:gd name="T114" fmla="*/ 144 h 14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5" h="144">
                  <a:moveTo>
                    <a:pt x="9" y="83"/>
                  </a:moveTo>
                  <a:lnTo>
                    <a:pt x="10" y="17"/>
                  </a:lnTo>
                  <a:lnTo>
                    <a:pt x="11" y="20"/>
                  </a:lnTo>
                  <a:lnTo>
                    <a:pt x="12" y="21"/>
                  </a:lnTo>
                  <a:lnTo>
                    <a:pt x="16" y="22"/>
                  </a:lnTo>
                  <a:lnTo>
                    <a:pt x="16" y="23"/>
                  </a:lnTo>
                  <a:lnTo>
                    <a:pt x="17" y="25"/>
                  </a:lnTo>
                  <a:lnTo>
                    <a:pt x="19" y="28"/>
                  </a:lnTo>
                  <a:lnTo>
                    <a:pt x="23" y="30"/>
                  </a:lnTo>
                  <a:lnTo>
                    <a:pt x="28" y="32"/>
                  </a:lnTo>
                  <a:lnTo>
                    <a:pt x="34" y="35"/>
                  </a:lnTo>
                  <a:lnTo>
                    <a:pt x="43" y="33"/>
                  </a:lnTo>
                  <a:lnTo>
                    <a:pt x="54" y="31"/>
                  </a:lnTo>
                  <a:lnTo>
                    <a:pt x="89" y="0"/>
                  </a:lnTo>
                  <a:lnTo>
                    <a:pt x="90" y="2"/>
                  </a:lnTo>
                  <a:lnTo>
                    <a:pt x="93" y="8"/>
                  </a:lnTo>
                  <a:lnTo>
                    <a:pt x="96" y="16"/>
                  </a:lnTo>
                  <a:lnTo>
                    <a:pt x="97" y="17"/>
                  </a:lnTo>
                  <a:lnTo>
                    <a:pt x="101" y="22"/>
                  </a:lnTo>
                  <a:lnTo>
                    <a:pt x="104" y="28"/>
                  </a:lnTo>
                  <a:lnTo>
                    <a:pt x="110" y="35"/>
                  </a:lnTo>
                  <a:lnTo>
                    <a:pt x="114" y="43"/>
                  </a:lnTo>
                  <a:lnTo>
                    <a:pt x="119" y="50"/>
                  </a:lnTo>
                  <a:lnTo>
                    <a:pt x="123" y="54"/>
                  </a:lnTo>
                  <a:lnTo>
                    <a:pt x="124" y="58"/>
                  </a:lnTo>
                  <a:lnTo>
                    <a:pt x="125" y="59"/>
                  </a:lnTo>
                  <a:lnTo>
                    <a:pt x="125" y="61"/>
                  </a:lnTo>
                  <a:lnTo>
                    <a:pt x="120" y="64"/>
                  </a:lnTo>
                  <a:lnTo>
                    <a:pt x="111" y="68"/>
                  </a:lnTo>
                  <a:lnTo>
                    <a:pt x="105" y="69"/>
                  </a:lnTo>
                  <a:lnTo>
                    <a:pt x="98" y="70"/>
                  </a:lnTo>
                  <a:lnTo>
                    <a:pt x="94" y="71"/>
                  </a:lnTo>
                  <a:lnTo>
                    <a:pt x="88" y="73"/>
                  </a:lnTo>
                  <a:lnTo>
                    <a:pt x="83" y="74"/>
                  </a:lnTo>
                  <a:lnTo>
                    <a:pt x="78" y="75"/>
                  </a:lnTo>
                  <a:lnTo>
                    <a:pt x="73" y="76"/>
                  </a:lnTo>
                  <a:lnTo>
                    <a:pt x="69" y="77"/>
                  </a:lnTo>
                  <a:lnTo>
                    <a:pt x="70" y="78"/>
                  </a:lnTo>
                  <a:lnTo>
                    <a:pt x="71" y="82"/>
                  </a:lnTo>
                  <a:lnTo>
                    <a:pt x="74" y="86"/>
                  </a:lnTo>
                  <a:lnTo>
                    <a:pt x="78" y="92"/>
                  </a:lnTo>
                  <a:lnTo>
                    <a:pt x="80" y="98"/>
                  </a:lnTo>
                  <a:lnTo>
                    <a:pt x="82" y="104"/>
                  </a:lnTo>
                  <a:lnTo>
                    <a:pt x="83" y="108"/>
                  </a:lnTo>
                  <a:lnTo>
                    <a:pt x="82" y="112"/>
                  </a:lnTo>
                  <a:lnTo>
                    <a:pt x="79" y="116"/>
                  </a:lnTo>
                  <a:lnTo>
                    <a:pt x="72" y="125"/>
                  </a:lnTo>
                  <a:lnTo>
                    <a:pt x="63" y="135"/>
                  </a:lnTo>
                  <a:lnTo>
                    <a:pt x="55" y="139"/>
                  </a:lnTo>
                  <a:lnTo>
                    <a:pt x="54" y="139"/>
                  </a:lnTo>
                  <a:lnTo>
                    <a:pt x="52" y="141"/>
                  </a:lnTo>
                  <a:lnTo>
                    <a:pt x="52" y="144"/>
                  </a:lnTo>
                  <a:lnTo>
                    <a:pt x="51" y="144"/>
                  </a:lnTo>
                  <a:lnTo>
                    <a:pt x="48" y="144"/>
                  </a:lnTo>
                  <a:lnTo>
                    <a:pt x="43" y="144"/>
                  </a:lnTo>
                  <a:lnTo>
                    <a:pt x="36" y="143"/>
                  </a:lnTo>
                  <a:lnTo>
                    <a:pt x="28" y="143"/>
                  </a:lnTo>
                  <a:lnTo>
                    <a:pt x="20" y="143"/>
                  </a:lnTo>
                  <a:lnTo>
                    <a:pt x="12" y="143"/>
                  </a:lnTo>
                  <a:lnTo>
                    <a:pt x="3" y="143"/>
                  </a:lnTo>
                  <a:lnTo>
                    <a:pt x="0" y="141"/>
                  </a:lnTo>
                  <a:lnTo>
                    <a:pt x="9" y="83"/>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096" name="Freeform 300"/>
            <p:cNvSpPr>
              <a:spLocks/>
            </p:cNvSpPr>
            <p:nvPr/>
          </p:nvSpPr>
          <p:spPr bwMode="auto">
            <a:xfrm>
              <a:off x="3304" y="2359"/>
              <a:ext cx="55" cy="71"/>
            </a:xfrm>
            <a:custGeom>
              <a:avLst/>
              <a:gdLst>
                <a:gd name="T0" fmla="*/ 0 w 125"/>
                <a:gd name="T1" fmla="*/ 0 h 144"/>
                <a:gd name="T2" fmla="*/ 0 w 125"/>
                <a:gd name="T3" fmla="*/ 0 h 144"/>
                <a:gd name="T4" fmla="*/ 0 w 125"/>
                <a:gd name="T5" fmla="*/ 0 h 144"/>
                <a:gd name="T6" fmla="*/ 0 w 125"/>
                <a:gd name="T7" fmla="*/ 0 h 144"/>
                <a:gd name="T8" fmla="*/ 0 w 125"/>
                <a:gd name="T9" fmla="*/ 0 h 144"/>
                <a:gd name="T10" fmla="*/ 0 w 125"/>
                <a:gd name="T11" fmla="*/ 0 h 144"/>
                <a:gd name="T12" fmla="*/ 0 w 125"/>
                <a:gd name="T13" fmla="*/ 0 h 144"/>
                <a:gd name="T14" fmla="*/ 0 w 125"/>
                <a:gd name="T15" fmla="*/ 0 h 144"/>
                <a:gd name="T16" fmla="*/ 0 w 125"/>
                <a:gd name="T17" fmla="*/ 0 h 144"/>
                <a:gd name="T18" fmla="*/ 0 w 125"/>
                <a:gd name="T19" fmla="*/ 0 h 144"/>
                <a:gd name="T20" fmla="*/ 0 w 125"/>
                <a:gd name="T21" fmla="*/ 0 h 144"/>
                <a:gd name="T22" fmla="*/ 0 w 125"/>
                <a:gd name="T23" fmla="*/ 0 h 144"/>
                <a:gd name="T24" fmla="*/ 0 w 125"/>
                <a:gd name="T25" fmla="*/ 0 h 144"/>
                <a:gd name="T26" fmla="*/ 0 w 125"/>
                <a:gd name="T27" fmla="*/ 0 h 144"/>
                <a:gd name="T28" fmla="*/ 0 w 125"/>
                <a:gd name="T29" fmla="*/ 0 h 144"/>
                <a:gd name="T30" fmla="*/ 0 w 125"/>
                <a:gd name="T31" fmla="*/ 0 h 144"/>
                <a:gd name="T32" fmla="*/ 0 w 125"/>
                <a:gd name="T33" fmla="*/ 0 h 144"/>
                <a:gd name="T34" fmla="*/ 0 w 125"/>
                <a:gd name="T35" fmla="*/ 0 h 144"/>
                <a:gd name="T36" fmla="*/ 0 w 125"/>
                <a:gd name="T37" fmla="*/ 0 h 144"/>
                <a:gd name="T38" fmla="*/ 0 w 125"/>
                <a:gd name="T39" fmla="*/ 0 h 144"/>
                <a:gd name="T40" fmla="*/ 0 w 125"/>
                <a:gd name="T41" fmla="*/ 0 h 144"/>
                <a:gd name="T42" fmla="*/ 0 w 125"/>
                <a:gd name="T43" fmla="*/ 0 h 144"/>
                <a:gd name="T44" fmla="*/ 0 w 125"/>
                <a:gd name="T45" fmla="*/ 0 h 144"/>
                <a:gd name="T46" fmla="*/ 0 w 125"/>
                <a:gd name="T47" fmla="*/ 0 h 144"/>
                <a:gd name="T48" fmla="*/ 0 w 125"/>
                <a:gd name="T49" fmla="*/ 0 h 144"/>
                <a:gd name="T50" fmla="*/ 0 w 125"/>
                <a:gd name="T51" fmla="*/ 0 h 144"/>
                <a:gd name="T52" fmla="*/ 0 w 125"/>
                <a:gd name="T53" fmla="*/ 0 h 144"/>
                <a:gd name="T54" fmla="*/ 0 w 125"/>
                <a:gd name="T55" fmla="*/ 0 h 144"/>
                <a:gd name="T56" fmla="*/ 0 w 125"/>
                <a:gd name="T57" fmla="*/ 0 h 144"/>
                <a:gd name="T58" fmla="*/ 0 w 125"/>
                <a:gd name="T59" fmla="*/ 0 h 144"/>
                <a:gd name="T60" fmla="*/ 0 w 125"/>
                <a:gd name="T61" fmla="*/ 0 h 144"/>
                <a:gd name="T62" fmla="*/ 0 w 125"/>
                <a:gd name="T63" fmla="*/ 0 h 144"/>
                <a:gd name="T64" fmla="*/ 0 w 125"/>
                <a:gd name="T65" fmla="*/ 0 h 144"/>
                <a:gd name="T66" fmla="*/ 0 w 125"/>
                <a:gd name="T67" fmla="*/ 0 h 144"/>
                <a:gd name="T68" fmla="*/ 0 w 125"/>
                <a:gd name="T69" fmla="*/ 0 h 144"/>
                <a:gd name="T70" fmla="*/ 0 w 125"/>
                <a:gd name="T71" fmla="*/ 0 h 144"/>
                <a:gd name="T72" fmla="*/ 0 w 125"/>
                <a:gd name="T73" fmla="*/ 0 h 14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5"/>
                <a:gd name="T112" fmla="*/ 0 h 144"/>
                <a:gd name="T113" fmla="*/ 125 w 125"/>
                <a:gd name="T114" fmla="*/ 144 h 14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5" h="144">
                  <a:moveTo>
                    <a:pt x="9" y="83"/>
                  </a:moveTo>
                  <a:lnTo>
                    <a:pt x="10" y="17"/>
                  </a:lnTo>
                  <a:lnTo>
                    <a:pt x="11" y="20"/>
                  </a:lnTo>
                  <a:lnTo>
                    <a:pt x="12" y="21"/>
                  </a:lnTo>
                  <a:lnTo>
                    <a:pt x="16" y="22"/>
                  </a:lnTo>
                  <a:lnTo>
                    <a:pt x="16" y="23"/>
                  </a:lnTo>
                  <a:lnTo>
                    <a:pt x="17" y="25"/>
                  </a:lnTo>
                  <a:lnTo>
                    <a:pt x="19" y="28"/>
                  </a:lnTo>
                  <a:lnTo>
                    <a:pt x="23" y="30"/>
                  </a:lnTo>
                  <a:lnTo>
                    <a:pt x="28" y="32"/>
                  </a:lnTo>
                  <a:lnTo>
                    <a:pt x="34" y="35"/>
                  </a:lnTo>
                  <a:lnTo>
                    <a:pt x="43" y="33"/>
                  </a:lnTo>
                  <a:lnTo>
                    <a:pt x="54" y="31"/>
                  </a:lnTo>
                  <a:lnTo>
                    <a:pt x="89" y="0"/>
                  </a:lnTo>
                  <a:lnTo>
                    <a:pt x="90" y="2"/>
                  </a:lnTo>
                  <a:lnTo>
                    <a:pt x="93" y="8"/>
                  </a:lnTo>
                  <a:lnTo>
                    <a:pt x="96" y="16"/>
                  </a:lnTo>
                  <a:lnTo>
                    <a:pt x="97" y="17"/>
                  </a:lnTo>
                  <a:lnTo>
                    <a:pt x="101" y="22"/>
                  </a:lnTo>
                  <a:lnTo>
                    <a:pt x="104" y="28"/>
                  </a:lnTo>
                  <a:lnTo>
                    <a:pt x="110" y="35"/>
                  </a:lnTo>
                  <a:lnTo>
                    <a:pt x="114" y="43"/>
                  </a:lnTo>
                  <a:lnTo>
                    <a:pt x="119" y="50"/>
                  </a:lnTo>
                  <a:lnTo>
                    <a:pt x="123" y="54"/>
                  </a:lnTo>
                  <a:lnTo>
                    <a:pt x="124" y="58"/>
                  </a:lnTo>
                  <a:lnTo>
                    <a:pt x="125" y="59"/>
                  </a:lnTo>
                  <a:lnTo>
                    <a:pt x="125" y="61"/>
                  </a:lnTo>
                  <a:lnTo>
                    <a:pt x="120" y="64"/>
                  </a:lnTo>
                  <a:lnTo>
                    <a:pt x="111" y="68"/>
                  </a:lnTo>
                  <a:lnTo>
                    <a:pt x="105" y="69"/>
                  </a:lnTo>
                  <a:lnTo>
                    <a:pt x="98" y="70"/>
                  </a:lnTo>
                  <a:lnTo>
                    <a:pt x="94" y="71"/>
                  </a:lnTo>
                  <a:lnTo>
                    <a:pt x="88" y="73"/>
                  </a:lnTo>
                  <a:lnTo>
                    <a:pt x="83" y="74"/>
                  </a:lnTo>
                  <a:lnTo>
                    <a:pt x="78" y="75"/>
                  </a:lnTo>
                  <a:lnTo>
                    <a:pt x="73" y="76"/>
                  </a:lnTo>
                  <a:lnTo>
                    <a:pt x="69" y="77"/>
                  </a:lnTo>
                  <a:lnTo>
                    <a:pt x="70" y="78"/>
                  </a:lnTo>
                  <a:lnTo>
                    <a:pt x="71" y="82"/>
                  </a:lnTo>
                  <a:lnTo>
                    <a:pt x="74" y="86"/>
                  </a:lnTo>
                  <a:lnTo>
                    <a:pt x="78" y="92"/>
                  </a:lnTo>
                  <a:lnTo>
                    <a:pt x="80" y="98"/>
                  </a:lnTo>
                  <a:lnTo>
                    <a:pt x="82" y="104"/>
                  </a:lnTo>
                  <a:lnTo>
                    <a:pt x="83" y="108"/>
                  </a:lnTo>
                  <a:lnTo>
                    <a:pt x="82" y="112"/>
                  </a:lnTo>
                  <a:lnTo>
                    <a:pt x="79" y="116"/>
                  </a:lnTo>
                  <a:lnTo>
                    <a:pt x="72" y="125"/>
                  </a:lnTo>
                  <a:lnTo>
                    <a:pt x="63" y="135"/>
                  </a:lnTo>
                  <a:lnTo>
                    <a:pt x="55" y="139"/>
                  </a:lnTo>
                  <a:lnTo>
                    <a:pt x="54" y="139"/>
                  </a:lnTo>
                  <a:lnTo>
                    <a:pt x="52" y="141"/>
                  </a:lnTo>
                  <a:lnTo>
                    <a:pt x="52" y="144"/>
                  </a:lnTo>
                  <a:lnTo>
                    <a:pt x="51" y="144"/>
                  </a:lnTo>
                  <a:lnTo>
                    <a:pt x="48" y="144"/>
                  </a:lnTo>
                  <a:lnTo>
                    <a:pt x="43" y="144"/>
                  </a:lnTo>
                  <a:lnTo>
                    <a:pt x="36" y="143"/>
                  </a:lnTo>
                  <a:lnTo>
                    <a:pt x="28" y="143"/>
                  </a:lnTo>
                  <a:lnTo>
                    <a:pt x="20" y="143"/>
                  </a:lnTo>
                  <a:lnTo>
                    <a:pt x="12" y="143"/>
                  </a:lnTo>
                  <a:lnTo>
                    <a:pt x="3" y="143"/>
                  </a:lnTo>
                  <a:lnTo>
                    <a:pt x="0" y="141"/>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097" name="Freeform 301"/>
            <p:cNvSpPr>
              <a:spLocks/>
            </p:cNvSpPr>
            <p:nvPr/>
          </p:nvSpPr>
          <p:spPr bwMode="auto">
            <a:xfrm>
              <a:off x="3289" y="2367"/>
              <a:ext cx="20" cy="62"/>
            </a:xfrm>
            <a:custGeom>
              <a:avLst/>
              <a:gdLst>
                <a:gd name="T0" fmla="*/ 0 w 44"/>
                <a:gd name="T1" fmla="*/ 0 h 124"/>
                <a:gd name="T2" fmla="*/ 0 w 44"/>
                <a:gd name="T3" fmla="*/ 1 h 124"/>
                <a:gd name="T4" fmla="*/ 0 w 44"/>
                <a:gd name="T5" fmla="*/ 1 h 124"/>
                <a:gd name="T6" fmla="*/ 0 w 44"/>
                <a:gd name="T7" fmla="*/ 1 h 124"/>
                <a:gd name="T8" fmla="*/ 0 w 44"/>
                <a:gd name="T9" fmla="*/ 1 h 124"/>
                <a:gd name="T10" fmla="*/ 0 w 44"/>
                <a:gd name="T11" fmla="*/ 1 h 124"/>
                <a:gd name="T12" fmla="*/ 0 w 44"/>
                <a:gd name="T13" fmla="*/ 1 h 124"/>
                <a:gd name="T14" fmla="*/ 0 w 44"/>
                <a:gd name="T15" fmla="*/ 1 h 124"/>
                <a:gd name="T16" fmla="*/ 0 w 44"/>
                <a:gd name="T17" fmla="*/ 1 h 124"/>
                <a:gd name="T18" fmla="*/ 0 w 44"/>
                <a:gd name="T19" fmla="*/ 1 h 124"/>
                <a:gd name="T20" fmla="*/ 0 w 44"/>
                <a:gd name="T21" fmla="*/ 1 h 124"/>
                <a:gd name="T22" fmla="*/ 0 w 44"/>
                <a:gd name="T23" fmla="*/ 1 h 124"/>
                <a:gd name="T24" fmla="*/ 0 w 44"/>
                <a:gd name="T25" fmla="*/ 1 h 124"/>
                <a:gd name="T26" fmla="*/ 0 w 44"/>
                <a:gd name="T27" fmla="*/ 1 h 124"/>
                <a:gd name="T28" fmla="*/ 0 w 44"/>
                <a:gd name="T29" fmla="*/ 1 h 124"/>
                <a:gd name="T30" fmla="*/ 0 w 44"/>
                <a:gd name="T31" fmla="*/ 1 h 124"/>
                <a:gd name="T32" fmla="*/ 0 w 44"/>
                <a:gd name="T33" fmla="*/ 1 h 124"/>
                <a:gd name="T34" fmla="*/ 0 w 44"/>
                <a:gd name="T35" fmla="*/ 1 h 124"/>
                <a:gd name="T36" fmla="*/ 0 w 44"/>
                <a:gd name="T37" fmla="*/ 1 h 124"/>
                <a:gd name="T38" fmla="*/ 0 w 44"/>
                <a:gd name="T39" fmla="*/ 1 h 124"/>
                <a:gd name="T40" fmla="*/ 0 w 44"/>
                <a:gd name="T41" fmla="*/ 1 h 124"/>
                <a:gd name="T42" fmla="*/ 0 w 44"/>
                <a:gd name="T43" fmla="*/ 1 h 124"/>
                <a:gd name="T44" fmla="*/ 0 w 44"/>
                <a:gd name="T45" fmla="*/ 1 h 124"/>
                <a:gd name="T46" fmla="*/ 0 w 44"/>
                <a:gd name="T47" fmla="*/ 1 h 124"/>
                <a:gd name="T48" fmla="*/ 0 w 44"/>
                <a:gd name="T49" fmla="*/ 1 h 124"/>
                <a:gd name="T50" fmla="*/ 0 w 44"/>
                <a:gd name="T51" fmla="*/ 1 h 124"/>
                <a:gd name="T52" fmla="*/ 0 w 44"/>
                <a:gd name="T53" fmla="*/ 1 h 124"/>
                <a:gd name="T54" fmla="*/ 0 w 44"/>
                <a:gd name="T55" fmla="*/ 1 h 124"/>
                <a:gd name="T56" fmla="*/ 0 w 44"/>
                <a:gd name="T57" fmla="*/ 1 h 124"/>
                <a:gd name="T58" fmla="*/ 0 w 44"/>
                <a:gd name="T59" fmla="*/ 1 h 124"/>
                <a:gd name="T60" fmla="*/ 0 w 44"/>
                <a:gd name="T61" fmla="*/ 1 h 124"/>
                <a:gd name="T62" fmla="*/ 0 w 44"/>
                <a:gd name="T63" fmla="*/ 1 h 124"/>
                <a:gd name="T64" fmla="*/ 0 w 44"/>
                <a:gd name="T65" fmla="*/ 1 h 124"/>
                <a:gd name="T66" fmla="*/ 0 w 44"/>
                <a:gd name="T67" fmla="*/ 0 h 12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4"/>
                <a:gd name="T103" fmla="*/ 0 h 124"/>
                <a:gd name="T104" fmla="*/ 44 w 44"/>
                <a:gd name="T105" fmla="*/ 124 h 12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4" h="124">
                  <a:moveTo>
                    <a:pt x="44" y="0"/>
                  </a:moveTo>
                  <a:lnTo>
                    <a:pt x="32" y="4"/>
                  </a:lnTo>
                  <a:lnTo>
                    <a:pt x="31" y="7"/>
                  </a:lnTo>
                  <a:lnTo>
                    <a:pt x="30" y="14"/>
                  </a:lnTo>
                  <a:lnTo>
                    <a:pt x="28" y="22"/>
                  </a:lnTo>
                  <a:lnTo>
                    <a:pt x="27" y="28"/>
                  </a:lnTo>
                  <a:lnTo>
                    <a:pt x="27" y="30"/>
                  </a:lnTo>
                  <a:lnTo>
                    <a:pt x="23" y="37"/>
                  </a:lnTo>
                  <a:lnTo>
                    <a:pt x="15" y="47"/>
                  </a:lnTo>
                  <a:lnTo>
                    <a:pt x="0" y="60"/>
                  </a:lnTo>
                  <a:lnTo>
                    <a:pt x="0" y="61"/>
                  </a:lnTo>
                  <a:lnTo>
                    <a:pt x="1" y="65"/>
                  </a:lnTo>
                  <a:lnTo>
                    <a:pt x="4" y="69"/>
                  </a:lnTo>
                  <a:lnTo>
                    <a:pt x="7" y="77"/>
                  </a:lnTo>
                  <a:lnTo>
                    <a:pt x="13" y="89"/>
                  </a:lnTo>
                  <a:lnTo>
                    <a:pt x="22" y="105"/>
                  </a:lnTo>
                  <a:lnTo>
                    <a:pt x="34" y="124"/>
                  </a:lnTo>
                  <a:lnTo>
                    <a:pt x="34" y="122"/>
                  </a:lnTo>
                  <a:lnTo>
                    <a:pt x="34" y="115"/>
                  </a:lnTo>
                  <a:lnTo>
                    <a:pt x="34" y="107"/>
                  </a:lnTo>
                  <a:lnTo>
                    <a:pt x="35" y="97"/>
                  </a:lnTo>
                  <a:lnTo>
                    <a:pt x="36" y="85"/>
                  </a:lnTo>
                  <a:lnTo>
                    <a:pt x="37" y="76"/>
                  </a:lnTo>
                  <a:lnTo>
                    <a:pt x="39" y="69"/>
                  </a:lnTo>
                  <a:lnTo>
                    <a:pt x="43" y="66"/>
                  </a:lnTo>
                  <a:lnTo>
                    <a:pt x="43" y="64"/>
                  </a:lnTo>
                  <a:lnTo>
                    <a:pt x="43" y="59"/>
                  </a:lnTo>
                  <a:lnTo>
                    <a:pt x="43" y="51"/>
                  </a:lnTo>
                  <a:lnTo>
                    <a:pt x="43" y="42"/>
                  </a:lnTo>
                  <a:lnTo>
                    <a:pt x="43" y="31"/>
                  </a:lnTo>
                  <a:lnTo>
                    <a:pt x="43" y="20"/>
                  </a:lnTo>
                  <a:lnTo>
                    <a:pt x="44" y="10"/>
                  </a:lnTo>
                  <a:lnTo>
                    <a:pt x="4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098" name="Freeform 302"/>
            <p:cNvSpPr>
              <a:spLocks/>
            </p:cNvSpPr>
            <p:nvPr/>
          </p:nvSpPr>
          <p:spPr bwMode="auto">
            <a:xfrm>
              <a:off x="3289" y="2367"/>
              <a:ext cx="20" cy="62"/>
            </a:xfrm>
            <a:custGeom>
              <a:avLst/>
              <a:gdLst>
                <a:gd name="T0" fmla="*/ 0 w 44"/>
                <a:gd name="T1" fmla="*/ 0 h 124"/>
                <a:gd name="T2" fmla="*/ 0 w 44"/>
                <a:gd name="T3" fmla="*/ 1 h 124"/>
                <a:gd name="T4" fmla="*/ 0 w 44"/>
                <a:gd name="T5" fmla="*/ 1 h 124"/>
                <a:gd name="T6" fmla="*/ 0 w 44"/>
                <a:gd name="T7" fmla="*/ 1 h 124"/>
                <a:gd name="T8" fmla="*/ 0 w 44"/>
                <a:gd name="T9" fmla="*/ 1 h 124"/>
                <a:gd name="T10" fmla="*/ 0 w 44"/>
                <a:gd name="T11" fmla="*/ 1 h 124"/>
                <a:gd name="T12" fmla="*/ 0 w 44"/>
                <a:gd name="T13" fmla="*/ 1 h 124"/>
                <a:gd name="T14" fmla="*/ 0 w 44"/>
                <a:gd name="T15" fmla="*/ 1 h 124"/>
                <a:gd name="T16" fmla="*/ 0 w 44"/>
                <a:gd name="T17" fmla="*/ 1 h 124"/>
                <a:gd name="T18" fmla="*/ 0 w 44"/>
                <a:gd name="T19" fmla="*/ 1 h 124"/>
                <a:gd name="T20" fmla="*/ 0 w 44"/>
                <a:gd name="T21" fmla="*/ 1 h 124"/>
                <a:gd name="T22" fmla="*/ 0 w 44"/>
                <a:gd name="T23" fmla="*/ 1 h 124"/>
                <a:gd name="T24" fmla="*/ 0 w 44"/>
                <a:gd name="T25" fmla="*/ 1 h 124"/>
                <a:gd name="T26" fmla="*/ 0 w 44"/>
                <a:gd name="T27" fmla="*/ 1 h 124"/>
                <a:gd name="T28" fmla="*/ 0 w 44"/>
                <a:gd name="T29" fmla="*/ 1 h 124"/>
                <a:gd name="T30" fmla="*/ 0 w 44"/>
                <a:gd name="T31" fmla="*/ 1 h 124"/>
                <a:gd name="T32" fmla="*/ 0 w 44"/>
                <a:gd name="T33" fmla="*/ 1 h 124"/>
                <a:gd name="T34" fmla="*/ 0 w 44"/>
                <a:gd name="T35" fmla="*/ 1 h 124"/>
                <a:gd name="T36" fmla="*/ 0 w 44"/>
                <a:gd name="T37" fmla="*/ 1 h 124"/>
                <a:gd name="T38" fmla="*/ 0 w 44"/>
                <a:gd name="T39" fmla="*/ 1 h 124"/>
                <a:gd name="T40" fmla="*/ 0 w 44"/>
                <a:gd name="T41" fmla="*/ 1 h 124"/>
                <a:gd name="T42" fmla="*/ 0 w 44"/>
                <a:gd name="T43" fmla="*/ 1 h 124"/>
                <a:gd name="T44" fmla="*/ 0 w 44"/>
                <a:gd name="T45" fmla="*/ 1 h 124"/>
                <a:gd name="T46" fmla="*/ 0 w 44"/>
                <a:gd name="T47" fmla="*/ 1 h 124"/>
                <a:gd name="T48" fmla="*/ 0 w 44"/>
                <a:gd name="T49" fmla="*/ 1 h 124"/>
                <a:gd name="T50" fmla="*/ 0 w 44"/>
                <a:gd name="T51" fmla="*/ 1 h 124"/>
                <a:gd name="T52" fmla="*/ 0 w 44"/>
                <a:gd name="T53" fmla="*/ 1 h 124"/>
                <a:gd name="T54" fmla="*/ 0 w 44"/>
                <a:gd name="T55" fmla="*/ 1 h 124"/>
                <a:gd name="T56" fmla="*/ 0 w 44"/>
                <a:gd name="T57" fmla="*/ 1 h 124"/>
                <a:gd name="T58" fmla="*/ 0 w 44"/>
                <a:gd name="T59" fmla="*/ 1 h 124"/>
                <a:gd name="T60" fmla="*/ 0 w 44"/>
                <a:gd name="T61" fmla="*/ 1 h 124"/>
                <a:gd name="T62" fmla="*/ 0 w 44"/>
                <a:gd name="T63" fmla="*/ 1 h 124"/>
                <a:gd name="T64" fmla="*/ 0 w 44"/>
                <a:gd name="T65" fmla="*/ 1 h 124"/>
                <a:gd name="T66" fmla="*/ 0 w 44"/>
                <a:gd name="T67" fmla="*/ 1 h 124"/>
                <a:gd name="T68" fmla="*/ 0 w 44"/>
                <a:gd name="T69" fmla="*/ 1 h 124"/>
                <a:gd name="T70" fmla="*/ 0 w 44"/>
                <a:gd name="T71" fmla="*/ 1 h 124"/>
                <a:gd name="T72" fmla="*/ 0 w 44"/>
                <a:gd name="T73" fmla="*/ 1 h 124"/>
                <a:gd name="T74" fmla="*/ 0 w 44"/>
                <a:gd name="T75" fmla="*/ 1 h 124"/>
                <a:gd name="T76" fmla="*/ 0 w 44"/>
                <a:gd name="T77" fmla="*/ 0 h 12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4"/>
                <a:gd name="T118" fmla="*/ 0 h 124"/>
                <a:gd name="T119" fmla="*/ 44 w 44"/>
                <a:gd name="T120" fmla="*/ 124 h 12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4" h="124">
                  <a:moveTo>
                    <a:pt x="44" y="0"/>
                  </a:moveTo>
                  <a:lnTo>
                    <a:pt x="32" y="4"/>
                  </a:lnTo>
                  <a:lnTo>
                    <a:pt x="31" y="7"/>
                  </a:lnTo>
                  <a:lnTo>
                    <a:pt x="30" y="14"/>
                  </a:lnTo>
                  <a:lnTo>
                    <a:pt x="28" y="22"/>
                  </a:lnTo>
                  <a:lnTo>
                    <a:pt x="27" y="28"/>
                  </a:lnTo>
                  <a:lnTo>
                    <a:pt x="27" y="30"/>
                  </a:lnTo>
                  <a:lnTo>
                    <a:pt x="23" y="37"/>
                  </a:lnTo>
                  <a:lnTo>
                    <a:pt x="15" y="47"/>
                  </a:lnTo>
                  <a:lnTo>
                    <a:pt x="0" y="60"/>
                  </a:lnTo>
                  <a:lnTo>
                    <a:pt x="0" y="61"/>
                  </a:lnTo>
                  <a:lnTo>
                    <a:pt x="1" y="65"/>
                  </a:lnTo>
                  <a:lnTo>
                    <a:pt x="4" y="69"/>
                  </a:lnTo>
                  <a:lnTo>
                    <a:pt x="7" y="77"/>
                  </a:lnTo>
                  <a:lnTo>
                    <a:pt x="13" y="89"/>
                  </a:lnTo>
                  <a:lnTo>
                    <a:pt x="22" y="105"/>
                  </a:lnTo>
                  <a:lnTo>
                    <a:pt x="34" y="124"/>
                  </a:lnTo>
                  <a:lnTo>
                    <a:pt x="34" y="122"/>
                  </a:lnTo>
                  <a:lnTo>
                    <a:pt x="34" y="115"/>
                  </a:lnTo>
                  <a:lnTo>
                    <a:pt x="34" y="107"/>
                  </a:lnTo>
                  <a:lnTo>
                    <a:pt x="35" y="97"/>
                  </a:lnTo>
                  <a:lnTo>
                    <a:pt x="36" y="85"/>
                  </a:lnTo>
                  <a:lnTo>
                    <a:pt x="37" y="76"/>
                  </a:lnTo>
                  <a:lnTo>
                    <a:pt x="39" y="69"/>
                  </a:lnTo>
                  <a:lnTo>
                    <a:pt x="43" y="66"/>
                  </a:lnTo>
                  <a:lnTo>
                    <a:pt x="43" y="64"/>
                  </a:lnTo>
                  <a:lnTo>
                    <a:pt x="43" y="59"/>
                  </a:lnTo>
                  <a:lnTo>
                    <a:pt x="43" y="51"/>
                  </a:lnTo>
                  <a:lnTo>
                    <a:pt x="43" y="42"/>
                  </a:lnTo>
                  <a:lnTo>
                    <a:pt x="43" y="31"/>
                  </a:lnTo>
                  <a:lnTo>
                    <a:pt x="43" y="20"/>
                  </a:lnTo>
                  <a:lnTo>
                    <a:pt x="44" y="10"/>
                  </a:lnTo>
                  <a:lnTo>
                    <a:pt x="44" y="0"/>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099" name="Freeform 303"/>
            <p:cNvSpPr>
              <a:spLocks/>
            </p:cNvSpPr>
            <p:nvPr/>
          </p:nvSpPr>
          <p:spPr bwMode="auto">
            <a:xfrm>
              <a:off x="3309" y="2299"/>
              <a:ext cx="69" cy="77"/>
            </a:xfrm>
            <a:custGeom>
              <a:avLst/>
              <a:gdLst>
                <a:gd name="T0" fmla="*/ 0 w 156"/>
                <a:gd name="T1" fmla="*/ 1 h 154"/>
                <a:gd name="T2" fmla="*/ 0 w 156"/>
                <a:gd name="T3" fmla="*/ 1 h 154"/>
                <a:gd name="T4" fmla="*/ 0 w 156"/>
                <a:gd name="T5" fmla="*/ 1 h 154"/>
                <a:gd name="T6" fmla="*/ 0 w 156"/>
                <a:gd name="T7" fmla="*/ 1 h 154"/>
                <a:gd name="T8" fmla="*/ 0 w 156"/>
                <a:gd name="T9" fmla="*/ 1 h 154"/>
                <a:gd name="T10" fmla="*/ 0 w 156"/>
                <a:gd name="T11" fmla="*/ 1 h 154"/>
                <a:gd name="T12" fmla="*/ 0 w 156"/>
                <a:gd name="T13" fmla="*/ 1 h 154"/>
                <a:gd name="T14" fmla="*/ 0 w 156"/>
                <a:gd name="T15" fmla="*/ 1 h 154"/>
                <a:gd name="T16" fmla="*/ 0 w 156"/>
                <a:gd name="T17" fmla="*/ 1 h 154"/>
                <a:gd name="T18" fmla="*/ 0 w 156"/>
                <a:gd name="T19" fmla="*/ 1 h 154"/>
                <a:gd name="T20" fmla="*/ 0 w 156"/>
                <a:gd name="T21" fmla="*/ 1 h 154"/>
                <a:gd name="T22" fmla="*/ 0 w 156"/>
                <a:gd name="T23" fmla="*/ 1 h 154"/>
                <a:gd name="T24" fmla="*/ 0 w 156"/>
                <a:gd name="T25" fmla="*/ 1 h 154"/>
                <a:gd name="T26" fmla="*/ 0 w 156"/>
                <a:gd name="T27" fmla="*/ 1 h 154"/>
                <a:gd name="T28" fmla="*/ 0 w 156"/>
                <a:gd name="T29" fmla="*/ 1 h 154"/>
                <a:gd name="T30" fmla="*/ 0 w 156"/>
                <a:gd name="T31" fmla="*/ 1 h 154"/>
                <a:gd name="T32" fmla="*/ 0 w 156"/>
                <a:gd name="T33" fmla="*/ 1 h 154"/>
                <a:gd name="T34" fmla="*/ 0 w 156"/>
                <a:gd name="T35" fmla="*/ 1 h 154"/>
                <a:gd name="T36" fmla="*/ 0 w 156"/>
                <a:gd name="T37" fmla="*/ 1 h 154"/>
                <a:gd name="T38" fmla="*/ 0 w 156"/>
                <a:gd name="T39" fmla="*/ 1 h 154"/>
                <a:gd name="T40" fmla="*/ 0 w 156"/>
                <a:gd name="T41" fmla="*/ 1 h 154"/>
                <a:gd name="T42" fmla="*/ 0 w 156"/>
                <a:gd name="T43" fmla="*/ 1 h 154"/>
                <a:gd name="T44" fmla="*/ 0 w 156"/>
                <a:gd name="T45" fmla="*/ 1 h 154"/>
                <a:gd name="T46" fmla="*/ 0 w 156"/>
                <a:gd name="T47" fmla="*/ 1 h 154"/>
                <a:gd name="T48" fmla="*/ 0 w 156"/>
                <a:gd name="T49" fmla="*/ 1 h 154"/>
                <a:gd name="T50" fmla="*/ 0 w 156"/>
                <a:gd name="T51" fmla="*/ 1 h 154"/>
                <a:gd name="T52" fmla="*/ 0 w 156"/>
                <a:gd name="T53" fmla="*/ 1 h 154"/>
                <a:gd name="T54" fmla="*/ 0 w 156"/>
                <a:gd name="T55" fmla="*/ 1 h 154"/>
                <a:gd name="T56" fmla="*/ 0 w 156"/>
                <a:gd name="T57" fmla="*/ 1 h 154"/>
                <a:gd name="T58" fmla="*/ 0 w 156"/>
                <a:gd name="T59" fmla="*/ 1 h 154"/>
                <a:gd name="T60" fmla="*/ 0 w 156"/>
                <a:gd name="T61" fmla="*/ 1 h 154"/>
                <a:gd name="T62" fmla="*/ 0 w 156"/>
                <a:gd name="T63" fmla="*/ 1 h 154"/>
                <a:gd name="T64" fmla="*/ 0 w 156"/>
                <a:gd name="T65" fmla="*/ 1 h 154"/>
                <a:gd name="T66" fmla="*/ 0 w 156"/>
                <a:gd name="T67" fmla="*/ 1 h 154"/>
                <a:gd name="T68" fmla="*/ 0 w 156"/>
                <a:gd name="T69" fmla="*/ 1 h 154"/>
                <a:gd name="T70" fmla="*/ 0 w 156"/>
                <a:gd name="T71" fmla="*/ 1 h 154"/>
                <a:gd name="T72" fmla="*/ 0 w 156"/>
                <a:gd name="T73" fmla="*/ 1 h 154"/>
                <a:gd name="T74" fmla="*/ 0 w 156"/>
                <a:gd name="T75" fmla="*/ 1 h 154"/>
                <a:gd name="T76" fmla="*/ 0 w 156"/>
                <a:gd name="T77" fmla="*/ 1 h 154"/>
                <a:gd name="T78" fmla="*/ 0 w 156"/>
                <a:gd name="T79" fmla="*/ 1 h 154"/>
                <a:gd name="T80" fmla="*/ 0 w 156"/>
                <a:gd name="T81" fmla="*/ 1 h 154"/>
                <a:gd name="T82" fmla="*/ 0 w 156"/>
                <a:gd name="T83" fmla="*/ 1 h 154"/>
                <a:gd name="T84" fmla="*/ 0 w 156"/>
                <a:gd name="T85" fmla="*/ 1 h 154"/>
                <a:gd name="T86" fmla="*/ 0 w 156"/>
                <a:gd name="T87" fmla="*/ 0 h 15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56"/>
                <a:gd name="T133" fmla="*/ 0 h 154"/>
                <a:gd name="T134" fmla="*/ 156 w 156"/>
                <a:gd name="T135" fmla="*/ 154 h 15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56" h="154">
                  <a:moveTo>
                    <a:pt x="144" y="4"/>
                  </a:moveTo>
                  <a:lnTo>
                    <a:pt x="138" y="10"/>
                  </a:lnTo>
                  <a:lnTo>
                    <a:pt x="131" y="12"/>
                  </a:lnTo>
                  <a:lnTo>
                    <a:pt x="126" y="15"/>
                  </a:lnTo>
                  <a:lnTo>
                    <a:pt x="124" y="15"/>
                  </a:lnTo>
                  <a:lnTo>
                    <a:pt x="117" y="15"/>
                  </a:lnTo>
                  <a:lnTo>
                    <a:pt x="113" y="19"/>
                  </a:lnTo>
                  <a:lnTo>
                    <a:pt x="108" y="24"/>
                  </a:lnTo>
                  <a:lnTo>
                    <a:pt x="107" y="26"/>
                  </a:lnTo>
                  <a:lnTo>
                    <a:pt x="98" y="31"/>
                  </a:lnTo>
                  <a:lnTo>
                    <a:pt x="87" y="33"/>
                  </a:lnTo>
                  <a:lnTo>
                    <a:pt x="77" y="34"/>
                  </a:lnTo>
                  <a:lnTo>
                    <a:pt x="68" y="33"/>
                  </a:lnTo>
                  <a:lnTo>
                    <a:pt x="59" y="32"/>
                  </a:lnTo>
                  <a:lnTo>
                    <a:pt x="52" y="31"/>
                  </a:lnTo>
                  <a:lnTo>
                    <a:pt x="47" y="30"/>
                  </a:lnTo>
                  <a:lnTo>
                    <a:pt x="46" y="30"/>
                  </a:lnTo>
                  <a:lnTo>
                    <a:pt x="39" y="25"/>
                  </a:lnTo>
                  <a:lnTo>
                    <a:pt x="33" y="27"/>
                  </a:lnTo>
                  <a:lnTo>
                    <a:pt x="30" y="32"/>
                  </a:lnTo>
                  <a:lnTo>
                    <a:pt x="29" y="34"/>
                  </a:lnTo>
                  <a:lnTo>
                    <a:pt x="23" y="42"/>
                  </a:lnTo>
                  <a:lnTo>
                    <a:pt x="19" y="47"/>
                  </a:lnTo>
                  <a:lnTo>
                    <a:pt x="15" y="49"/>
                  </a:lnTo>
                  <a:lnTo>
                    <a:pt x="13" y="50"/>
                  </a:lnTo>
                  <a:lnTo>
                    <a:pt x="11" y="50"/>
                  </a:lnTo>
                  <a:lnTo>
                    <a:pt x="10" y="49"/>
                  </a:lnTo>
                  <a:lnTo>
                    <a:pt x="9" y="48"/>
                  </a:lnTo>
                  <a:lnTo>
                    <a:pt x="8" y="46"/>
                  </a:lnTo>
                  <a:lnTo>
                    <a:pt x="8" y="47"/>
                  </a:lnTo>
                  <a:lnTo>
                    <a:pt x="8" y="49"/>
                  </a:lnTo>
                  <a:lnTo>
                    <a:pt x="9" y="52"/>
                  </a:lnTo>
                  <a:lnTo>
                    <a:pt x="10" y="55"/>
                  </a:lnTo>
                  <a:lnTo>
                    <a:pt x="10" y="56"/>
                  </a:lnTo>
                  <a:lnTo>
                    <a:pt x="11" y="58"/>
                  </a:lnTo>
                  <a:lnTo>
                    <a:pt x="11" y="62"/>
                  </a:lnTo>
                  <a:lnTo>
                    <a:pt x="10" y="66"/>
                  </a:lnTo>
                  <a:lnTo>
                    <a:pt x="8" y="71"/>
                  </a:lnTo>
                  <a:lnTo>
                    <a:pt x="6" y="72"/>
                  </a:lnTo>
                  <a:lnTo>
                    <a:pt x="4" y="77"/>
                  </a:lnTo>
                  <a:lnTo>
                    <a:pt x="3" y="85"/>
                  </a:lnTo>
                  <a:lnTo>
                    <a:pt x="7" y="84"/>
                  </a:lnTo>
                  <a:lnTo>
                    <a:pt x="14" y="84"/>
                  </a:lnTo>
                  <a:lnTo>
                    <a:pt x="21" y="86"/>
                  </a:lnTo>
                  <a:lnTo>
                    <a:pt x="22" y="94"/>
                  </a:lnTo>
                  <a:lnTo>
                    <a:pt x="16" y="101"/>
                  </a:lnTo>
                  <a:lnTo>
                    <a:pt x="16" y="102"/>
                  </a:lnTo>
                  <a:lnTo>
                    <a:pt x="16" y="105"/>
                  </a:lnTo>
                  <a:lnTo>
                    <a:pt x="15" y="110"/>
                  </a:lnTo>
                  <a:lnTo>
                    <a:pt x="14" y="113"/>
                  </a:lnTo>
                  <a:lnTo>
                    <a:pt x="11" y="117"/>
                  </a:lnTo>
                  <a:lnTo>
                    <a:pt x="8" y="120"/>
                  </a:lnTo>
                  <a:lnTo>
                    <a:pt x="7" y="124"/>
                  </a:lnTo>
                  <a:lnTo>
                    <a:pt x="6" y="125"/>
                  </a:lnTo>
                  <a:lnTo>
                    <a:pt x="6" y="127"/>
                  </a:lnTo>
                  <a:lnTo>
                    <a:pt x="4" y="131"/>
                  </a:lnTo>
                  <a:lnTo>
                    <a:pt x="2" y="134"/>
                  </a:lnTo>
                  <a:lnTo>
                    <a:pt x="0" y="136"/>
                  </a:lnTo>
                  <a:lnTo>
                    <a:pt x="1" y="139"/>
                  </a:lnTo>
                  <a:lnTo>
                    <a:pt x="2" y="140"/>
                  </a:lnTo>
                  <a:lnTo>
                    <a:pt x="6" y="141"/>
                  </a:lnTo>
                  <a:lnTo>
                    <a:pt x="6" y="142"/>
                  </a:lnTo>
                  <a:lnTo>
                    <a:pt x="8" y="144"/>
                  </a:lnTo>
                  <a:lnTo>
                    <a:pt x="10" y="147"/>
                  </a:lnTo>
                  <a:lnTo>
                    <a:pt x="14" y="149"/>
                  </a:lnTo>
                  <a:lnTo>
                    <a:pt x="18" y="151"/>
                  </a:lnTo>
                  <a:lnTo>
                    <a:pt x="25" y="154"/>
                  </a:lnTo>
                  <a:lnTo>
                    <a:pt x="33" y="152"/>
                  </a:lnTo>
                  <a:lnTo>
                    <a:pt x="44" y="150"/>
                  </a:lnTo>
                  <a:lnTo>
                    <a:pt x="129" y="77"/>
                  </a:lnTo>
                  <a:lnTo>
                    <a:pt x="130" y="74"/>
                  </a:lnTo>
                  <a:lnTo>
                    <a:pt x="131" y="70"/>
                  </a:lnTo>
                  <a:lnTo>
                    <a:pt x="131" y="64"/>
                  </a:lnTo>
                  <a:lnTo>
                    <a:pt x="130" y="61"/>
                  </a:lnTo>
                  <a:lnTo>
                    <a:pt x="130" y="58"/>
                  </a:lnTo>
                  <a:lnTo>
                    <a:pt x="130" y="52"/>
                  </a:lnTo>
                  <a:lnTo>
                    <a:pt x="131" y="47"/>
                  </a:lnTo>
                  <a:lnTo>
                    <a:pt x="133" y="44"/>
                  </a:lnTo>
                  <a:lnTo>
                    <a:pt x="136" y="43"/>
                  </a:lnTo>
                  <a:lnTo>
                    <a:pt x="139" y="39"/>
                  </a:lnTo>
                  <a:lnTo>
                    <a:pt x="141" y="35"/>
                  </a:lnTo>
                  <a:lnTo>
                    <a:pt x="144" y="31"/>
                  </a:lnTo>
                  <a:lnTo>
                    <a:pt x="146" y="26"/>
                  </a:lnTo>
                  <a:lnTo>
                    <a:pt x="150" y="17"/>
                  </a:lnTo>
                  <a:lnTo>
                    <a:pt x="155" y="7"/>
                  </a:lnTo>
                  <a:lnTo>
                    <a:pt x="156" y="0"/>
                  </a:lnTo>
                  <a:lnTo>
                    <a:pt x="144" y="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100" name="Freeform 304"/>
            <p:cNvSpPr>
              <a:spLocks/>
            </p:cNvSpPr>
            <p:nvPr/>
          </p:nvSpPr>
          <p:spPr bwMode="auto">
            <a:xfrm>
              <a:off x="3309" y="2299"/>
              <a:ext cx="69" cy="77"/>
            </a:xfrm>
            <a:custGeom>
              <a:avLst/>
              <a:gdLst>
                <a:gd name="T0" fmla="*/ 0 w 156"/>
                <a:gd name="T1" fmla="*/ 1 h 154"/>
                <a:gd name="T2" fmla="*/ 0 w 156"/>
                <a:gd name="T3" fmla="*/ 1 h 154"/>
                <a:gd name="T4" fmla="*/ 0 w 156"/>
                <a:gd name="T5" fmla="*/ 1 h 154"/>
                <a:gd name="T6" fmla="*/ 0 w 156"/>
                <a:gd name="T7" fmla="*/ 1 h 154"/>
                <a:gd name="T8" fmla="*/ 0 w 156"/>
                <a:gd name="T9" fmla="*/ 1 h 154"/>
                <a:gd name="T10" fmla="*/ 0 w 156"/>
                <a:gd name="T11" fmla="*/ 1 h 154"/>
                <a:gd name="T12" fmla="*/ 0 w 156"/>
                <a:gd name="T13" fmla="*/ 1 h 154"/>
                <a:gd name="T14" fmla="*/ 0 w 156"/>
                <a:gd name="T15" fmla="*/ 1 h 154"/>
                <a:gd name="T16" fmla="*/ 0 w 156"/>
                <a:gd name="T17" fmla="*/ 1 h 154"/>
                <a:gd name="T18" fmla="*/ 0 w 156"/>
                <a:gd name="T19" fmla="*/ 1 h 154"/>
                <a:gd name="T20" fmla="*/ 0 w 156"/>
                <a:gd name="T21" fmla="*/ 1 h 154"/>
                <a:gd name="T22" fmla="*/ 0 w 156"/>
                <a:gd name="T23" fmla="*/ 1 h 154"/>
                <a:gd name="T24" fmla="*/ 0 w 156"/>
                <a:gd name="T25" fmla="*/ 1 h 154"/>
                <a:gd name="T26" fmla="*/ 0 w 156"/>
                <a:gd name="T27" fmla="*/ 1 h 154"/>
                <a:gd name="T28" fmla="*/ 0 w 156"/>
                <a:gd name="T29" fmla="*/ 1 h 154"/>
                <a:gd name="T30" fmla="*/ 0 w 156"/>
                <a:gd name="T31" fmla="*/ 1 h 154"/>
                <a:gd name="T32" fmla="*/ 0 w 156"/>
                <a:gd name="T33" fmla="*/ 1 h 154"/>
                <a:gd name="T34" fmla="*/ 0 w 156"/>
                <a:gd name="T35" fmla="*/ 1 h 154"/>
                <a:gd name="T36" fmla="*/ 0 w 156"/>
                <a:gd name="T37" fmla="*/ 1 h 154"/>
                <a:gd name="T38" fmla="*/ 0 w 156"/>
                <a:gd name="T39" fmla="*/ 1 h 154"/>
                <a:gd name="T40" fmla="*/ 0 w 156"/>
                <a:gd name="T41" fmla="*/ 1 h 154"/>
                <a:gd name="T42" fmla="*/ 0 w 156"/>
                <a:gd name="T43" fmla="*/ 1 h 154"/>
                <a:gd name="T44" fmla="*/ 0 w 156"/>
                <a:gd name="T45" fmla="*/ 1 h 154"/>
                <a:gd name="T46" fmla="*/ 0 w 156"/>
                <a:gd name="T47" fmla="*/ 1 h 154"/>
                <a:gd name="T48" fmla="*/ 0 w 156"/>
                <a:gd name="T49" fmla="*/ 1 h 154"/>
                <a:gd name="T50" fmla="*/ 0 w 156"/>
                <a:gd name="T51" fmla="*/ 1 h 154"/>
                <a:gd name="T52" fmla="*/ 0 w 156"/>
                <a:gd name="T53" fmla="*/ 1 h 154"/>
                <a:gd name="T54" fmla="*/ 0 w 156"/>
                <a:gd name="T55" fmla="*/ 1 h 154"/>
                <a:gd name="T56" fmla="*/ 0 w 156"/>
                <a:gd name="T57" fmla="*/ 1 h 154"/>
                <a:gd name="T58" fmla="*/ 0 w 156"/>
                <a:gd name="T59" fmla="*/ 1 h 154"/>
                <a:gd name="T60" fmla="*/ 0 w 156"/>
                <a:gd name="T61" fmla="*/ 1 h 154"/>
                <a:gd name="T62" fmla="*/ 0 w 156"/>
                <a:gd name="T63" fmla="*/ 1 h 154"/>
                <a:gd name="T64" fmla="*/ 0 w 156"/>
                <a:gd name="T65" fmla="*/ 1 h 154"/>
                <a:gd name="T66" fmla="*/ 0 w 156"/>
                <a:gd name="T67" fmla="*/ 1 h 154"/>
                <a:gd name="T68" fmla="*/ 0 w 156"/>
                <a:gd name="T69" fmla="*/ 1 h 154"/>
                <a:gd name="T70" fmla="*/ 0 w 156"/>
                <a:gd name="T71" fmla="*/ 1 h 154"/>
                <a:gd name="T72" fmla="*/ 0 w 156"/>
                <a:gd name="T73" fmla="*/ 1 h 154"/>
                <a:gd name="T74" fmla="*/ 0 w 156"/>
                <a:gd name="T75" fmla="*/ 1 h 154"/>
                <a:gd name="T76" fmla="*/ 0 w 156"/>
                <a:gd name="T77" fmla="*/ 1 h 154"/>
                <a:gd name="T78" fmla="*/ 0 w 156"/>
                <a:gd name="T79" fmla="*/ 1 h 154"/>
                <a:gd name="T80" fmla="*/ 0 w 156"/>
                <a:gd name="T81" fmla="*/ 1 h 154"/>
                <a:gd name="T82" fmla="*/ 0 w 156"/>
                <a:gd name="T83" fmla="*/ 1 h 154"/>
                <a:gd name="T84" fmla="*/ 0 w 156"/>
                <a:gd name="T85" fmla="*/ 1 h 154"/>
                <a:gd name="T86" fmla="*/ 0 w 156"/>
                <a:gd name="T87" fmla="*/ 1 h 154"/>
                <a:gd name="T88" fmla="*/ 0 w 156"/>
                <a:gd name="T89" fmla="*/ 1 h 154"/>
                <a:gd name="T90" fmla="*/ 0 w 156"/>
                <a:gd name="T91" fmla="*/ 1 h 154"/>
                <a:gd name="T92" fmla="*/ 0 w 156"/>
                <a:gd name="T93" fmla="*/ 1 h 154"/>
                <a:gd name="T94" fmla="*/ 0 w 156"/>
                <a:gd name="T95" fmla="*/ 1 h 154"/>
                <a:gd name="T96" fmla="*/ 0 w 156"/>
                <a:gd name="T97" fmla="*/ 1 h 154"/>
                <a:gd name="T98" fmla="*/ 0 w 156"/>
                <a:gd name="T99" fmla="*/ 1 h 154"/>
                <a:gd name="T100" fmla="*/ 0 w 156"/>
                <a:gd name="T101" fmla="*/ 1 h 154"/>
                <a:gd name="T102" fmla="*/ 0 w 156"/>
                <a:gd name="T103" fmla="*/ 1 h 154"/>
                <a:gd name="T104" fmla="*/ 0 w 156"/>
                <a:gd name="T105" fmla="*/ 1 h 154"/>
                <a:gd name="T106" fmla="*/ 0 w 156"/>
                <a:gd name="T107" fmla="*/ 1 h 15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56"/>
                <a:gd name="T163" fmla="*/ 0 h 154"/>
                <a:gd name="T164" fmla="*/ 156 w 156"/>
                <a:gd name="T165" fmla="*/ 154 h 15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56" h="154">
                  <a:moveTo>
                    <a:pt x="144" y="4"/>
                  </a:moveTo>
                  <a:lnTo>
                    <a:pt x="144" y="4"/>
                  </a:lnTo>
                  <a:lnTo>
                    <a:pt x="138" y="10"/>
                  </a:lnTo>
                  <a:lnTo>
                    <a:pt x="131" y="12"/>
                  </a:lnTo>
                  <a:lnTo>
                    <a:pt x="126" y="15"/>
                  </a:lnTo>
                  <a:lnTo>
                    <a:pt x="124" y="15"/>
                  </a:lnTo>
                  <a:lnTo>
                    <a:pt x="117" y="15"/>
                  </a:lnTo>
                  <a:lnTo>
                    <a:pt x="113" y="19"/>
                  </a:lnTo>
                  <a:lnTo>
                    <a:pt x="108" y="24"/>
                  </a:lnTo>
                  <a:lnTo>
                    <a:pt x="107" y="26"/>
                  </a:lnTo>
                  <a:lnTo>
                    <a:pt x="98" y="31"/>
                  </a:lnTo>
                  <a:lnTo>
                    <a:pt x="87" y="33"/>
                  </a:lnTo>
                  <a:lnTo>
                    <a:pt x="77" y="34"/>
                  </a:lnTo>
                  <a:lnTo>
                    <a:pt x="68" y="33"/>
                  </a:lnTo>
                  <a:lnTo>
                    <a:pt x="59" y="32"/>
                  </a:lnTo>
                  <a:lnTo>
                    <a:pt x="52" y="31"/>
                  </a:lnTo>
                  <a:lnTo>
                    <a:pt x="47" y="30"/>
                  </a:lnTo>
                  <a:lnTo>
                    <a:pt x="46" y="30"/>
                  </a:lnTo>
                  <a:lnTo>
                    <a:pt x="39" y="25"/>
                  </a:lnTo>
                  <a:lnTo>
                    <a:pt x="33" y="27"/>
                  </a:lnTo>
                  <a:lnTo>
                    <a:pt x="30" y="32"/>
                  </a:lnTo>
                  <a:lnTo>
                    <a:pt x="29" y="34"/>
                  </a:lnTo>
                  <a:lnTo>
                    <a:pt x="23" y="42"/>
                  </a:lnTo>
                  <a:lnTo>
                    <a:pt x="19" y="47"/>
                  </a:lnTo>
                  <a:lnTo>
                    <a:pt x="15" y="49"/>
                  </a:lnTo>
                  <a:lnTo>
                    <a:pt x="13" y="50"/>
                  </a:lnTo>
                  <a:lnTo>
                    <a:pt x="11" y="50"/>
                  </a:lnTo>
                  <a:lnTo>
                    <a:pt x="10" y="49"/>
                  </a:lnTo>
                  <a:lnTo>
                    <a:pt x="9" y="48"/>
                  </a:lnTo>
                  <a:lnTo>
                    <a:pt x="8" y="46"/>
                  </a:lnTo>
                  <a:lnTo>
                    <a:pt x="8" y="47"/>
                  </a:lnTo>
                  <a:lnTo>
                    <a:pt x="8" y="49"/>
                  </a:lnTo>
                  <a:lnTo>
                    <a:pt x="9" y="52"/>
                  </a:lnTo>
                  <a:lnTo>
                    <a:pt x="10" y="55"/>
                  </a:lnTo>
                  <a:lnTo>
                    <a:pt x="10" y="56"/>
                  </a:lnTo>
                  <a:lnTo>
                    <a:pt x="11" y="58"/>
                  </a:lnTo>
                  <a:lnTo>
                    <a:pt x="11" y="62"/>
                  </a:lnTo>
                  <a:lnTo>
                    <a:pt x="10" y="66"/>
                  </a:lnTo>
                  <a:lnTo>
                    <a:pt x="8" y="71"/>
                  </a:lnTo>
                  <a:lnTo>
                    <a:pt x="6" y="72"/>
                  </a:lnTo>
                  <a:lnTo>
                    <a:pt x="4" y="77"/>
                  </a:lnTo>
                  <a:lnTo>
                    <a:pt x="3" y="85"/>
                  </a:lnTo>
                  <a:lnTo>
                    <a:pt x="7" y="84"/>
                  </a:lnTo>
                  <a:lnTo>
                    <a:pt x="14" y="84"/>
                  </a:lnTo>
                  <a:lnTo>
                    <a:pt x="21" y="86"/>
                  </a:lnTo>
                  <a:lnTo>
                    <a:pt x="22" y="94"/>
                  </a:lnTo>
                  <a:lnTo>
                    <a:pt x="16" y="101"/>
                  </a:lnTo>
                  <a:lnTo>
                    <a:pt x="16" y="102"/>
                  </a:lnTo>
                  <a:lnTo>
                    <a:pt x="16" y="105"/>
                  </a:lnTo>
                  <a:lnTo>
                    <a:pt x="15" y="110"/>
                  </a:lnTo>
                  <a:lnTo>
                    <a:pt x="14" y="113"/>
                  </a:lnTo>
                  <a:lnTo>
                    <a:pt x="11" y="117"/>
                  </a:lnTo>
                  <a:lnTo>
                    <a:pt x="8" y="120"/>
                  </a:lnTo>
                  <a:lnTo>
                    <a:pt x="7" y="124"/>
                  </a:lnTo>
                  <a:lnTo>
                    <a:pt x="6" y="125"/>
                  </a:lnTo>
                  <a:lnTo>
                    <a:pt x="6" y="127"/>
                  </a:lnTo>
                  <a:lnTo>
                    <a:pt x="4" y="131"/>
                  </a:lnTo>
                  <a:lnTo>
                    <a:pt x="2" y="134"/>
                  </a:lnTo>
                  <a:lnTo>
                    <a:pt x="0" y="136"/>
                  </a:lnTo>
                  <a:lnTo>
                    <a:pt x="1" y="139"/>
                  </a:lnTo>
                  <a:lnTo>
                    <a:pt x="2" y="140"/>
                  </a:lnTo>
                  <a:lnTo>
                    <a:pt x="6" y="141"/>
                  </a:lnTo>
                  <a:lnTo>
                    <a:pt x="6" y="142"/>
                  </a:lnTo>
                  <a:lnTo>
                    <a:pt x="8" y="144"/>
                  </a:lnTo>
                  <a:lnTo>
                    <a:pt x="10" y="147"/>
                  </a:lnTo>
                  <a:lnTo>
                    <a:pt x="14" y="149"/>
                  </a:lnTo>
                  <a:lnTo>
                    <a:pt x="18" y="151"/>
                  </a:lnTo>
                  <a:lnTo>
                    <a:pt x="25" y="154"/>
                  </a:lnTo>
                  <a:lnTo>
                    <a:pt x="33" y="152"/>
                  </a:lnTo>
                  <a:lnTo>
                    <a:pt x="44" y="150"/>
                  </a:lnTo>
                  <a:lnTo>
                    <a:pt x="129" y="77"/>
                  </a:lnTo>
                  <a:lnTo>
                    <a:pt x="130" y="74"/>
                  </a:lnTo>
                  <a:lnTo>
                    <a:pt x="131" y="70"/>
                  </a:lnTo>
                  <a:lnTo>
                    <a:pt x="131" y="64"/>
                  </a:lnTo>
                  <a:lnTo>
                    <a:pt x="130" y="61"/>
                  </a:lnTo>
                  <a:lnTo>
                    <a:pt x="130" y="58"/>
                  </a:lnTo>
                  <a:lnTo>
                    <a:pt x="130" y="52"/>
                  </a:lnTo>
                  <a:lnTo>
                    <a:pt x="131" y="47"/>
                  </a:lnTo>
                  <a:lnTo>
                    <a:pt x="133" y="44"/>
                  </a:lnTo>
                  <a:lnTo>
                    <a:pt x="136" y="43"/>
                  </a:lnTo>
                  <a:lnTo>
                    <a:pt x="139" y="39"/>
                  </a:lnTo>
                  <a:lnTo>
                    <a:pt x="141" y="35"/>
                  </a:lnTo>
                  <a:lnTo>
                    <a:pt x="144" y="31"/>
                  </a:lnTo>
                  <a:lnTo>
                    <a:pt x="146" y="26"/>
                  </a:lnTo>
                  <a:lnTo>
                    <a:pt x="150" y="17"/>
                  </a:lnTo>
                  <a:lnTo>
                    <a:pt x="155" y="7"/>
                  </a:lnTo>
                  <a:lnTo>
                    <a:pt x="156" y="0"/>
                  </a:lnTo>
                  <a:lnTo>
                    <a:pt x="144" y="4"/>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101" name="Freeform 305"/>
            <p:cNvSpPr>
              <a:spLocks/>
            </p:cNvSpPr>
            <p:nvPr/>
          </p:nvSpPr>
          <p:spPr bwMode="auto">
            <a:xfrm>
              <a:off x="3399" y="2253"/>
              <a:ext cx="208" cy="249"/>
            </a:xfrm>
            <a:custGeom>
              <a:avLst/>
              <a:gdLst>
                <a:gd name="T0" fmla="*/ 0 w 467"/>
                <a:gd name="T1" fmla="*/ 1 h 496"/>
                <a:gd name="T2" fmla="*/ 0 w 467"/>
                <a:gd name="T3" fmla="*/ 1 h 496"/>
                <a:gd name="T4" fmla="*/ 0 w 467"/>
                <a:gd name="T5" fmla="*/ 1 h 496"/>
                <a:gd name="T6" fmla="*/ 0 w 467"/>
                <a:gd name="T7" fmla="*/ 1 h 496"/>
                <a:gd name="T8" fmla="*/ 0 w 467"/>
                <a:gd name="T9" fmla="*/ 1 h 496"/>
                <a:gd name="T10" fmla="*/ 0 w 467"/>
                <a:gd name="T11" fmla="*/ 1 h 496"/>
                <a:gd name="T12" fmla="*/ 0 w 467"/>
                <a:gd name="T13" fmla="*/ 1 h 496"/>
                <a:gd name="T14" fmla="*/ 0 w 467"/>
                <a:gd name="T15" fmla="*/ 1 h 496"/>
                <a:gd name="T16" fmla="*/ 0 w 467"/>
                <a:gd name="T17" fmla="*/ 1 h 496"/>
                <a:gd name="T18" fmla="*/ 0 w 467"/>
                <a:gd name="T19" fmla="*/ 1 h 496"/>
                <a:gd name="T20" fmla="*/ 0 w 467"/>
                <a:gd name="T21" fmla="*/ 1 h 496"/>
                <a:gd name="T22" fmla="*/ 0 w 467"/>
                <a:gd name="T23" fmla="*/ 1 h 496"/>
                <a:gd name="T24" fmla="*/ 0 w 467"/>
                <a:gd name="T25" fmla="*/ 1 h 496"/>
                <a:gd name="T26" fmla="*/ 0 w 467"/>
                <a:gd name="T27" fmla="*/ 1 h 496"/>
                <a:gd name="T28" fmla="*/ 0 w 467"/>
                <a:gd name="T29" fmla="*/ 1 h 496"/>
                <a:gd name="T30" fmla="*/ 0 w 467"/>
                <a:gd name="T31" fmla="*/ 1 h 496"/>
                <a:gd name="T32" fmla="*/ 0 w 467"/>
                <a:gd name="T33" fmla="*/ 1 h 496"/>
                <a:gd name="T34" fmla="*/ 0 w 467"/>
                <a:gd name="T35" fmla="*/ 1 h 496"/>
                <a:gd name="T36" fmla="*/ 0 w 467"/>
                <a:gd name="T37" fmla="*/ 1 h 496"/>
                <a:gd name="T38" fmla="*/ 0 w 467"/>
                <a:gd name="T39" fmla="*/ 1 h 496"/>
                <a:gd name="T40" fmla="*/ 0 w 467"/>
                <a:gd name="T41" fmla="*/ 1 h 496"/>
                <a:gd name="T42" fmla="*/ 0 w 467"/>
                <a:gd name="T43" fmla="*/ 1 h 496"/>
                <a:gd name="T44" fmla="*/ 0 w 467"/>
                <a:gd name="T45" fmla="*/ 1 h 496"/>
                <a:gd name="T46" fmla="*/ 0 w 467"/>
                <a:gd name="T47" fmla="*/ 1 h 496"/>
                <a:gd name="T48" fmla="*/ 0 w 467"/>
                <a:gd name="T49" fmla="*/ 1 h 496"/>
                <a:gd name="T50" fmla="*/ 0 w 467"/>
                <a:gd name="T51" fmla="*/ 1 h 496"/>
                <a:gd name="T52" fmla="*/ 0 w 467"/>
                <a:gd name="T53" fmla="*/ 1 h 496"/>
                <a:gd name="T54" fmla="*/ 0 w 467"/>
                <a:gd name="T55" fmla="*/ 1 h 496"/>
                <a:gd name="T56" fmla="*/ 0 w 467"/>
                <a:gd name="T57" fmla="*/ 1 h 496"/>
                <a:gd name="T58" fmla="*/ 0 w 467"/>
                <a:gd name="T59" fmla="*/ 1 h 496"/>
                <a:gd name="T60" fmla="*/ 0 w 467"/>
                <a:gd name="T61" fmla="*/ 1 h 496"/>
                <a:gd name="T62" fmla="*/ 0 w 467"/>
                <a:gd name="T63" fmla="*/ 1 h 496"/>
                <a:gd name="T64" fmla="*/ 0 w 467"/>
                <a:gd name="T65" fmla="*/ 1 h 496"/>
                <a:gd name="T66" fmla="*/ 0 w 467"/>
                <a:gd name="T67" fmla="*/ 1 h 496"/>
                <a:gd name="T68" fmla="*/ 0 w 467"/>
                <a:gd name="T69" fmla="*/ 1 h 496"/>
                <a:gd name="T70" fmla="*/ 0 w 467"/>
                <a:gd name="T71" fmla="*/ 1 h 496"/>
                <a:gd name="T72" fmla="*/ 0 w 467"/>
                <a:gd name="T73" fmla="*/ 1 h 496"/>
                <a:gd name="T74" fmla="*/ 0 w 467"/>
                <a:gd name="T75" fmla="*/ 1 h 496"/>
                <a:gd name="T76" fmla="*/ 0 w 467"/>
                <a:gd name="T77" fmla="*/ 1 h 496"/>
                <a:gd name="T78" fmla="*/ 0 w 467"/>
                <a:gd name="T79" fmla="*/ 1 h 496"/>
                <a:gd name="T80" fmla="*/ 0 w 467"/>
                <a:gd name="T81" fmla="*/ 1 h 496"/>
                <a:gd name="T82" fmla="*/ 0 w 467"/>
                <a:gd name="T83" fmla="*/ 1 h 496"/>
                <a:gd name="T84" fmla="*/ 0 w 467"/>
                <a:gd name="T85" fmla="*/ 1 h 496"/>
                <a:gd name="T86" fmla="*/ 0 w 467"/>
                <a:gd name="T87" fmla="*/ 1 h 496"/>
                <a:gd name="T88" fmla="*/ 0 w 467"/>
                <a:gd name="T89" fmla="*/ 1 h 496"/>
                <a:gd name="T90" fmla="*/ 0 w 467"/>
                <a:gd name="T91" fmla="*/ 1 h 496"/>
                <a:gd name="T92" fmla="*/ 0 w 467"/>
                <a:gd name="T93" fmla="*/ 1 h 496"/>
                <a:gd name="T94" fmla="*/ 0 w 467"/>
                <a:gd name="T95" fmla="*/ 1 h 496"/>
                <a:gd name="T96" fmla="*/ 0 w 467"/>
                <a:gd name="T97" fmla="*/ 1 h 496"/>
                <a:gd name="T98" fmla="*/ 0 w 467"/>
                <a:gd name="T99" fmla="*/ 1 h 496"/>
                <a:gd name="T100" fmla="*/ 0 w 467"/>
                <a:gd name="T101" fmla="*/ 1 h 496"/>
                <a:gd name="T102" fmla="*/ 0 w 467"/>
                <a:gd name="T103" fmla="*/ 1 h 496"/>
                <a:gd name="T104" fmla="*/ 0 w 467"/>
                <a:gd name="T105" fmla="*/ 1 h 496"/>
                <a:gd name="T106" fmla="*/ 0 w 467"/>
                <a:gd name="T107" fmla="*/ 1 h 496"/>
                <a:gd name="T108" fmla="*/ 0 w 467"/>
                <a:gd name="T109" fmla="*/ 1 h 49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67"/>
                <a:gd name="T166" fmla="*/ 0 h 496"/>
                <a:gd name="T167" fmla="*/ 467 w 467"/>
                <a:gd name="T168" fmla="*/ 496 h 49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67" h="496">
                  <a:moveTo>
                    <a:pt x="29" y="83"/>
                  </a:moveTo>
                  <a:lnTo>
                    <a:pt x="31" y="83"/>
                  </a:lnTo>
                  <a:lnTo>
                    <a:pt x="33" y="83"/>
                  </a:lnTo>
                  <a:lnTo>
                    <a:pt x="35" y="83"/>
                  </a:lnTo>
                  <a:lnTo>
                    <a:pt x="36" y="84"/>
                  </a:lnTo>
                  <a:lnTo>
                    <a:pt x="37" y="86"/>
                  </a:lnTo>
                  <a:lnTo>
                    <a:pt x="38" y="91"/>
                  </a:lnTo>
                  <a:lnTo>
                    <a:pt x="40" y="95"/>
                  </a:lnTo>
                  <a:lnTo>
                    <a:pt x="40" y="98"/>
                  </a:lnTo>
                  <a:lnTo>
                    <a:pt x="38" y="100"/>
                  </a:lnTo>
                  <a:lnTo>
                    <a:pt x="36" y="102"/>
                  </a:lnTo>
                  <a:lnTo>
                    <a:pt x="35" y="106"/>
                  </a:lnTo>
                  <a:lnTo>
                    <a:pt x="35" y="108"/>
                  </a:lnTo>
                  <a:lnTo>
                    <a:pt x="37" y="110"/>
                  </a:lnTo>
                  <a:lnTo>
                    <a:pt x="42" y="114"/>
                  </a:lnTo>
                  <a:lnTo>
                    <a:pt x="46" y="118"/>
                  </a:lnTo>
                  <a:lnTo>
                    <a:pt x="49" y="121"/>
                  </a:lnTo>
                  <a:lnTo>
                    <a:pt x="53" y="124"/>
                  </a:lnTo>
                  <a:lnTo>
                    <a:pt x="60" y="132"/>
                  </a:lnTo>
                  <a:lnTo>
                    <a:pt x="67" y="141"/>
                  </a:lnTo>
                  <a:lnTo>
                    <a:pt x="69" y="152"/>
                  </a:lnTo>
                  <a:lnTo>
                    <a:pt x="68" y="154"/>
                  </a:lnTo>
                  <a:lnTo>
                    <a:pt x="67" y="158"/>
                  </a:lnTo>
                  <a:lnTo>
                    <a:pt x="64" y="165"/>
                  </a:lnTo>
                  <a:lnTo>
                    <a:pt x="61" y="173"/>
                  </a:lnTo>
                  <a:lnTo>
                    <a:pt x="58" y="183"/>
                  </a:lnTo>
                  <a:lnTo>
                    <a:pt x="57" y="191"/>
                  </a:lnTo>
                  <a:lnTo>
                    <a:pt x="56" y="197"/>
                  </a:lnTo>
                  <a:lnTo>
                    <a:pt x="57" y="203"/>
                  </a:lnTo>
                  <a:lnTo>
                    <a:pt x="58" y="206"/>
                  </a:lnTo>
                  <a:lnTo>
                    <a:pt x="59" y="210"/>
                  </a:lnTo>
                  <a:lnTo>
                    <a:pt x="63" y="217"/>
                  </a:lnTo>
                  <a:lnTo>
                    <a:pt x="66" y="224"/>
                  </a:lnTo>
                  <a:lnTo>
                    <a:pt x="71" y="233"/>
                  </a:lnTo>
                  <a:lnTo>
                    <a:pt x="75" y="240"/>
                  </a:lnTo>
                  <a:lnTo>
                    <a:pt x="81" y="246"/>
                  </a:lnTo>
                  <a:lnTo>
                    <a:pt x="86" y="249"/>
                  </a:lnTo>
                  <a:lnTo>
                    <a:pt x="86" y="251"/>
                  </a:lnTo>
                  <a:lnTo>
                    <a:pt x="87" y="256"/>
                  </a:lnTo>
                  <a:lnTo>
                    <a:pt x="88" y="262"/>
                  </a:lnTo>
                  <a:lnTo>
                    <a:pt x="88" y="266"/>
                  </a:lnTo>
                  <a:lnTo>
                    <a:pt x="89" y="269"/>
                  </a:lnTo>
                  <a:lnTo>
                    <a:pt x="94" y="273"/>
                  </a:lnTo>
                  <a:lnTo>
                    <a:pt x="98" y="279"/>
                  </a:lnTo>
                  <a:lnTo>
                    <a:pt x="103" y="284"/>
                  </a:lnTo>
                  <a:lnTo>
                    <a:pt x="103" y="287"/>
                  </a:lnTo>
                  <a:lnTo>
                    <a:pt x="104" y="293"/>
                  </a:lnTo>
                  <a:lnTo>
                    <a:pt x="104" y="301"/>
                  </a:lnTo>
                  <a:lnTo>
                    <a:pt x="105" y="305"/>
                  </a:lnTo>
                  <a:lnTo>
                    <a:pt x="103" y="323"/>
                  </a:lnTo>
                  <a:lnTo>
                    <a:pt x="131" y="326"/>
                  </a:lnTo>
                  <a:lnTo>
                    <a:pt x="157" y="323"/>
                  </a:lnTo>
                  <a:lnTo>
                    <a:pt x="157" y="324"/>
                  </a:lnTo>
                  <a:lnTo>
                    <a:pt x="159" y="325"/>
                  </a:lnTo>
                  <a:lnTo>
                    <a:pt x="161" y="328"/>
                  </a:lnTo>
                  <a:lnTo>
                    <a:pt x="165" y="332"/>
                  </a:lnTo>
                  <a:lnTo>
                    <a:pt x="169" y="338"/>
                  </a:lnTo>
                  <a:lnTo>
                    <a:pt x="175" y="345"/>
                  </a:lnTo>
                  <a:lnTo>
                    <a:pt x="182" y="354"/>
                  </a:lnTo>
                  <a:lnTo>
                    <a:pt x="190" y="363"/>
                  </a:lnTo>
                  <a:lnTo>
                    <a:pt x="228" y="404"/>
                  </a:lnTo>
                  <a:lnTo>
                    <a:pt x="229" y="405"/>
                  </a:lnTo>
                  <a:lnTo>
                    <a:pt x="234" y="407"/>
                  </a:lnTo>
                  <a:lnTo>
                    <a:pt x="238" y="409"/>
                  </a:lnTo>
                  <a:lnTo>
                    <a:pt x="246" y="411"/>
                  </a:lnTo>
                  <a:lnTo>
                    <a:pt x="253" y="414"/>
                  </a:lnTo>
                  <a:lnTo>
                    <a:pt x="261" y="416"/>
                  </a:lnTo>
                  <a:lnTo>
                    <a:pt x="268" y="417"/>
                  </a:lnTo>
                  <a:lnTo>
                    <a:pt x="274" y="418"/>
                  </a:lnTo>
                  <a:lnTo>
                    <a:pt x="284" y="418"/>
                  </a:lnTo>
                  <a:lnTo>
                    <a:pt x="296" y="418"/>
                  </a:lnTo>
                  <a:lnTo>
                    <a:pt x="303" y="418"/>
                  </a:lnTo>
                  <a:lnTo>
                    <a:pt x="306" y="418"/>
                  </a:lnTo>
                  <a:lnTo>
                    <a:pt x="320" y="411"/>
                  </a:lnTo>
                  <a:lnTo>
                    <a:pt x="334" y="426"/>
                  </a:lnTo>
                  <a:lnTo>
                    <a:pt x="337" y="450"/>
                  </a:lnTo>
                  <a:lnTo>
                    <a:pt x="352" y="465"/>
                  </a:lnTo>
                  <a:lnTo>
                    <a:pt x="354" y="464"/>
                  </a:lnTo>
                  <a:lnTo>
                    <a:pt x="359" y="462"/>
                  </a:lnTo>
                  <a:lnTo>
                    <a:pt x="367" y="458"/>
                  </a:lnTo>
                  <a:lnTo>
                    <a:pt x="375" y="456"/>
                  </a:lnTo>
                  <a:lnTo>
                    <a:pt x="384" y="456"/>
                  </a:lnTo>
                  <a:lnTo>
                    <a:pt x="392" y="459"/>
                  </a:lnTo>
                  <a:lnTo>
                    <a:pt x="398" y="466"/>
                  </a:lnTo>
                  <a:lnTo>
                    <a:pt x="402" y="479"/>
                  </a:lnTo>
                  <a:lnTo>
                    <a:pt x="415" y="496"/>
                  </a:lnTo>
                  <a:lnTo>
                    <a:pt x="448" y="479"/>
                  </a:lnTo>
                  <a:lnTo>
                    <a:pt x="448" y="474"/>
                  </a:lnTo>
                  <a:lnTo>
                    <a:pt x="446" y="465"/>
                  </a:lnTo>
                  <a:lnTo>
                    <a:pt x="444" y="454"/>
                  </a:lnTo>
                  <a:lnTo>
                    <a:pt x="444" y="447"/>
                  </a:lnTo>
                  <a:lnTo>
                    <a:pt x="445" y="440"/>
                  </a:lnTo>
                  <a:lnTo>
                    <a:pt x="449" y="432"/>
                  </a:lnTo>
                  <a:lnTo>
                    <a:pt x="456" y="423"/>
                  </a:lnTo>
                  <a:lnTo>
                    <a:pt x="466" y="415"/>
                  </a:lnTo>
                  <a:lnTo>
                    <a:pt x="466" y="411"/>
                  </a:lnTo>
                  <a:lnTo>
                    <a:pt x="467" y="402"/>
                  </a:lnTo>
                  <a:lnTo>
                    <a:pt x="466" y="393"/>
                  </a:lnTo>
                  <a:lnTo>
                    <a:pt x="460" y="387"/>
                  </a:lnTo>
                  <a:lnTo>
                    <a:pt x="435" y="345"/>
                  </a:lnTo>
                  <a:lnTo>
                    <a:pt x="414" y="303"/>
                  </a:lnTo>
                  <a:lnTo>
                    <a:pt x="413" y="239"/>
                  </a:lnTo>
                  <a:lnTo>
                    <a:pt x="433" y="208"/>
                  </a:lnTo>
                  <a:lnTo>
                    <a:pt x="435" y="160"/>
                  </a:lnTo>
                  <a:lnTo>
                    <a:pt x="434" y="157"/>
                  </a:lnTo>
                  <a:lnTo>
                    <a:pt x="431" y="150"/>
                  </a:lnTo>
                  <a:lnTo>
                    <a:pt x="427" y="141"/>
                  </a:lnTo>
                  <a:lnTo>
                    <a:pt x="421" y="131"/>
                  </a:lnTo>
                  <a:lnTo>
                    <a:pt x="412" y="121"/>
                  </a:lnTo>
                  <a:lnTo>
                    <a:pt x="400" y="111"/>
                  </a:lnTo>
                  <a:lnTo>
                    <a:pt x="385" y="104"/>
                  </a:lnTo>
                  <a:lnTo>
                    <a:pt x="368" y="102"/>
                  </a:lnTo>
                  <a:lnTo>
                    <a:pt x="365" y="101"/>
                  </a:lnTo>
                  <a:lnTo>
                    <a:pt x="358" y="99"/>
                  </a:lnTo>
                  <a:lnTo>
                    <a:pt x="349" y="96"/>
                  </a:lnTo>
                  <a:lnTo>
                    <a:pt x="341" y="92"/>
                  </a:lnTo>
                  <a:lnTo>
                    <a:pt x="336" y="89"/>
                  </a:lnTo>
                  <a:lnTo>
                    <a:pt x="329" y="87"/>
                  </a:lnTo>
                  <a:lnTo>
                    <a:pt x="319" y="86"/>
                  </a:lnTo>
                  <a:lnTo>
                    <a:pt x="307" y="86"/>
                  </a:lnTo>
                  <a:lnTo>
                    <a:pt x="295" y="88"/>
                  </a:lnTo>
                  <a:lnTo>
                    <a:pt x="281" y="92"/>
                  </a:lnTo>
                  <a:lnTo>
                    <a:pt x="268" y="99"/>
                  </a:lnTo>
                  <a:lnTo>
                    <a:pt x="254" y="108"/>
                  </a:lnTo>
                  <a:lnTo>
                    <a:pt x="253" y="109"/>
                  </a:lnTo>
                  <a:lnTo>
                    <a:pt x="252" y="111"/>
                  </a:lnTo>
                  <a:lnTo>
                    <a:pt x="249" y="112"/>
                  </a:lnTo>
                  <a:lnTo>
                    <a:pt x="243" y="114"/>
                  </a:lnTo>
                  <a:lnTo>
                    <a:pt x="234" y="116"/>
                  </a:lnTo>
                  <a:lnTo>
                    <a:pt x="222" y="117"/>
                  </a:lnTo>
                  <a:lnTo>
                    <a:pt x="207" y="117"/>
                  </a:lnTo>
                  <a:lnTo>
                    <a:pt x="205" y="117"/>
                  </a:lnTo>
                  <a:lnTo>
                    <a:pt x="203" y="118"/>
                  </a:lnTo>
                  <a:lnTo>
                    <a:pt x="200" y="119"/>
                  </a:lnTo>
                  <a:lnTo>
                    <a:pt x="199" y="119"/>
                  </a:lnTo>
                  <a:lnTo>
                    <a:pt x="197" y="118"/>
                  </a:lnTo>
                  <a:lnTo>
                    <a:pt x="191" y="117"/>
                  </a:lnTo>
                  <a:lnTo>
                    <a:pt x="183" y="112"/>
                  </a:lnTo>
                  <a:lnTo>
                    <a:pt x="173" y="107"/>
                  </a:lnTo>
                  <a:lnTo>
                    <a:pt x="164" y="99"/>
                  </a:lnTo>
                  <a:lnTo>
                    <a:pt x="154" y="87"/>
                  </a:lnTo>
                  <a:lnTo>
                    <a:pt x="149" y="72"/>
                  </a:lnTo>
                  <a:lnTo>
                    <a:pt x="145" y="54"/>
                  </a:lnTo>
                  <a:lnTo>
                    <a:pt x="127" y="24"/>
                  </a:lnTo>
                  <a:lnTo>
                    <a:pt x="125" y="22"/>
                  </a:lnTo>
                  <a:lnTo>
                    <a:pt x="118" y="16"/>
                  </a:lnTo>
                  <a:lnTo>
                    <a:pt x="112" y="8"/>
                  </a:lnTo>
                  <a:lnTo>
                    <a:pt x="107" y="0"/>
                  </a:lnTo>
                  <a:lnTo>
                    <a:pt x="77" y="32"/>
                  </a:lnTo>
                  <a:lnTo>
                    <a:pt x="74" y="33"/>
                  </a:lnTo>
                  <a:lnTo>
                    <a:pt x="65" y="35"/>
                  </a:lnTo>
                  <a:lnTo>
                    <a:pt x="54" y="35"/>
                  </a:lnTo>
                  <a:lnTo>
                    <a:pt x="45" y="30"/>
                  </a:lnTo>
                  <a:lnTo>
                    <a:pt x="0" y="21"/>
                  </a:lnTo>
                  <a:lnTo>
                    <a:pt x="3" y="24"/>
                  </a:lnTo>
                  <a:lnTo>
                    <a:pt x="9" y="33"/>
                  </a:lnTo>
                  <a:lnTo>
                    <a:pt x="13" y="45"/>
                  </a:lnTo>
                  <a:lnTo>
                    <a:pt x="17" y="54"/>
                  </a:lnTo>
                  <a:lnTo>
                    <a:pt x="25" y="76"/>
                  </a:lnTo>
                  <a:lnTo>
                    <a:pt x="25" y="77"/>
                  </a:lnTo>
                  <a:lnTo>
                    <a:pt x="26" y="78"/>
                  </a:lnTo>
                  <a:lnTo>
                    <a:pt x="25" y="80"/>
                  </a:lnTo>
                  <a:lnTo>
                    <a:pt x="23" y="83"/>
                  </a:lnTo>
                  <a:lnTo>
                    <a:pt x="29" y="8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102" name="Freeform 306"/>
            <p:cNvSpPr>
              <a:spLocks/>
            </p:cNvSpPr>
            <p:nvPr/>
          </p:nvSpPr>
          <p:spPr bwMode="auto">
            <a:xfrm>
              <a:off x="3399" y="2253"/>
              <a:ext cx="208" cy="249"/>
            </a:xfrm>
            <a:custGeom>
              <a:avLst/>
              <a:gdLst>
                <a:gd name="T0" fmla="*/ 0 w 467"/>
                <a:gd name="T1" fmla="*/ 1 h 496"/>
                <a:gd name="T2" fmla="*/ 0 w 467"/>
                <a:gd name="T3" fmla="*/ 1 h 496"/>
                <a:gd name="T4" fmla="*/ 0 w 467"/>
                <a:gd name="T5" fmla="*/ 1 h 496"/>
                <a:gd name="T6" fmla="*/ 0 w 467"/>
                <a:gd name="T7" fmla="*/ 1 h 496"/>
                <a:gd name="T8" fmla="*/ 0 w 467"/>
                <a:gd name="T9" fmla="*/ 1 h 496"/>
                <a:gd name="T10" fmla="*/ 0 w 467"/>
                <a:gd name="T11" fmla="*/ 1 h 496"/>
                <a:gd name="T12" fmla="*/ 0 w 467"/>
                <a:gd name="T13" fmla="*/ 1 h 496"/>
                <a:gd name="T14" fmla="*/ 0 w 467"/>
                <a:gd name="T15" fmla="*/ 1 h 496"/>
                <a:gd name="T16" fmla="*/ 0 w 467"/>
                <a:gd name="T17" fmla="*/ 1 h 496"/>
                <a:gd name="T18" fmla="*/ 0 w 467"/>
                <a:gd name="T19" fmla="*/ 1 h 496"/>
                <a:gd name="T20" fmla="*/ 0 w 467"/>
                <a:gd name="T21" fmla="*/ 1 h 496"/>
                <a:gd name="T22" fmla="*/ 0 w 467"/>
                <a:gd name="T23" fmla="*/ 1 h 496"/>
                <a:gd name="T24" fmla="*/ 0 w 467"/>
                <a:gd name="T25" fmla="*/ 1 h 496"/>
                <a:gd name="T26" fmla="*/ 0 w 467"/>
                <a:gd name="T27" fmla="*/ 1 h 496"/>
                <a:gd name="T28" fmla="*/ 0 w 467"/>
                <a:gd name="T29" fmla="*/ 1 h 496"/>
                <a:gd name="T30" fmla="*/ 0 w 467"/>
                <a:gd name="T31" fmla="*/ 1 h 496"/>
                <a:gd name="T32" fmla="*/ 0 w 467"/>
                <a:gd name="T33" fmla="*/ 1 h 496"/>
                <a:gd name="T34" fmla="*/ 0 w 467"/>
                <a:gd name="T35" fmla="*/ 1 h 496"/>
                <a:gd name="T36" fmla="*/ 0 w 467"/>
                <a:gd name="T37" fmla="*/ 1 h 496"/>
                <a:gd name="T38" fmla="*/ 0 w 467"/>
                <a:gd name="T39" fmla="*/ 1 h 496"/>
                <a:gd name="T40" fmla="*/ 0 w 467"/>
                <a:gd name="T41" fmla="*/ 1 h 496"/>
                <a:gd name="T42" fmla="*/ 0 w 467"/>
                <a:gd name="T43" fmla="*/ 1 h 496"/>
                <a:gd name="T44" fmla="*/ 0 w 467"/>
                <a:gd name="T45" fmla="*/ 1 h 496"/>
                <a:gd name="T46" fmla="*/ 0 w 467"/>
                <a:gd name="T47" fmla="*/ 1 h 496"/>
                <a:gd name="T48" fmla="*/ 0 w 467"/>
                <a:gd name="T49" fmla="*/ 1 h 496"/>
                <a:gd name="T50" fmla="*/ 0 w 467"/>
                <a:gd name="T51" fmla="*/ 1 h 496"/>
                <a:gd name="T52" fmla="*/ 0 w 467"/>
                <a:gd name="T53" fmla="*/ 1 h 496"/>
                <a:gd name="T54" fmla="*/ 0 w 467"/>
                <a:gd name="T55" fmla="*/ 1 h 496"/>
                <a:gd name="T56" fmla="*/ 0 w 467"/>
                <a:gd name="T57" fmla="*/ 1 h 496"/>
                <a:gd name="T58" fmla="*/ 0 w 467"/>
                <a:gd name="T59" fmla="*/ 1 h 496"/>
                <a:gd name="T60" fmla="*/ 0 w 467"/>
                <a:gd name="T61" fmla="*/ 1 h 496"/>
                <a:gd name="T62" fmla="*/ 0 w 467"/>
                <a:gd name="T63" fmla="*/ 1 h 496"/>
                <a:gd name="T64" fmla="*/ 0 w 467"/>
                <a:gd name="T65" fmla="*/ 1 h 496"/>
                <a:gd name="T66" fmla="*/ 0 w 467"/>
                <a:gd name="T67" fmla="*/ 1 h 496"/>
                <a:gd name="T68" fmla="*/ 0 w 467"/>
                <a:gd name="T69" fmla="*/ 1 h 496"/>
                <a:gd name="T70" fmla="*/ 0 w 467"/>
                <a:gd name="T71" fmla="*/ 1 h 496"/>
                <a:gd name="T72" fmla="*/ 0 w 467"/>
                <a:gd name="T73" fmla="*/ 1 h 496"/>
                <a:gd name="T74" fmla="*/ 0 w 467"/>
                <a:gd name="T75" fmla="*/ 1 h 496"/>
                <a:gd name="T76" fmla="*/ 0 w 467"/>
                <a:gd name="T77" fmla="*/ 1 h 496"/>
                <a:gd name="T78" fmla="*/ 0 w 467"/>
                <a:gd name="T79" fmla="*/ 1 h 496"/>
                <a:gd name="T80" fmla="*/ 0 w 467"/>
                <a:gd name="T81" fmla="*/ 1 h 496"/>
                <a:gd name="T82" fmla="*/ 0 w 467"/>
                <a:gd name="T83" fmla="*/ 1 h 496"/>
                <a:gd name="T84" fmla="*/ 0 w 467"/>
                <a:gd name="T85" fmla="*/ 1 h 496"/>
                <a:gd name="T86" fmla="*/ 0 w 467"/>
                <a:gd name="T87" fmla="*/ 1 h 496"/>
                <a:gd name="T88" fmla="*/ 0 w 467"/>
                <a:gd name="T89" fmla="*/ 1 h 496"/>
                <a:gd name="T90" fmla="*/ 0 w 467"/>
                <a:gd name="T91" fmla="*/ 1 h 496"/>
                <a:gd name="T92" fmla="*/ 0 w 467"/>
                <a:gd name="T93" fmla="*/ 1 h 496"/>
                <a:gd name="T94" fmla="*/ 0 w 467"/>
                <a:gd name="T95" fmla="*/ 1 h 49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67"/>
                <a:gd name="T145" fmla="*/ 0 h 496"/>
                <a:gd name="T146" fmla="*/ 467 w 467"/>
                <a:gd name="T147" fmla="*/ 496 h 49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67" h="496">
                  <a:moveTo>
                    <a:pt x="29" y="83"/>
                  </a:moveTo>
                  <a:lnTo>
                    <a:pt x="29" y="83"/>
                  </a:lnTo>
                  <a:lnTo>
                    <a:pt x="31" y="83"/>
                  </a:lnTo>
                  <a:lnTo>
                    <a:pt x="33" y="83"/>
                  </a:lnTo>
                  <a:lnTo>
                    <a:pt x="35" y="83"/>
                  </a:lnTo>
                  <a:lnTo>
                    <a:pt x="36" y="84"/>
                  </a:lnTo>
                  <a:lnTo>
                    <a:pt x="37" y="86"/>
                  </a:lnTo>
                  <a:lnTo>
                    <a:pt x="38" y="91"/>
                  </a:lnTo>
                  <a:lnTo>
                    <a:pt x="40" y="95"/>
                  </a:lnTo>
                  <a:lnTo>
                    <a:pt x="40" y="98"/>
                  </a:lnTo>
                  <a:lnTo>
                    <a:pt x="38" y="100"/>
                  </a:lnTo>
                  <a:lnTo>
                    <a:pt x="36" y="102"/>
                  </a:lnTo>
                  <a:lnTo>
                    <a:pt x="35" y="106"/>
                  </a:lnTo>
                  <a:lnTo>
                    <a:pt x="35" y="108"/>
                  </a:lnTo>
                  <a:lnTo>
                    <a:pt x="37" y="110"/>
                  </a:lnTo>
                  <a:lnTo>
                    <a:pt x="42" y="114"/>
                  </a:lnTo>
                  <a:lnTo>
                    <a:pt x="46" y="118"/>
                  </a:lnTo>
                  <a:lnTo>
                    <a:pt x="49" y="121"/>
                  </a:lnTo>
                  <a:lnTo>
                    <a:pt x="53" y="124"/>
                  </a:lnTo>
                  <a:lnTo>
                    <a:pt x="60" y="132"/>
                  </a:lnTo>
                  <a:lnTo>
                    <a:pt x="67" y="141"/>
                  </a:lnTo>
                  <a:lnTo>
                    <a:pt x="69" y="152"/>
                  </a:lnTo>
                  <a:lnTo>
                    <a:pt x="68" y="154"/>
                  </a:lnTo>
                  <a:lnTo>
                    <a:pt x="67" y="158"/>
                  </a:lnTo>
                  <a:lnTo>
                    <a:pt x="64" y="165"/>
                  </a:lnTo>
                  <a:lnTo>
                    <a:pt x="61" y="173"/>
                  </a:lnTo>
                  <a:lnTo>
                    <a:pt x="58" y="183"/>
                  </a:lnTo>
                  <a:lnTo>
                    <a:pt x="57" y="191"/>
                  </a:lnTo>
                  <a:lnTo>
                    <a:pt x="56" y="197"/>
                  </a:lnTo>
                  <a:lnTo>
                    <a:pt x="57" y="203"/>
                  </a:lnTo>
                  <a:lnTo>
                    <a:pt x="58" y="206"/>
                  </a:lnTo>
                  <a:lnTo>
                    <a:pt x="59" y="210"/>
                  </a:lnTo>
                  <a:lnTo>
                    <a:pt x="63" y="217"/>
                  </a:lnTo>
                  <a:lnTo>
                    <a:pt x="66" y="224"/>
                  </a:lnTo>
                  <a:lnTo>
                    <a:pt x="71" y="233"/>
                  </a:lnTo>
                  <a:lnTo>
                    <a:pt x="75" y="240"/>
                  </a:lnTo>
                  <a:lnTo>
                    <a:pt x="81" y="246"/>
                  </a:lnTo>
                  <a:lnTo>
                    <a:pt x="86" y="249"/>
                  </a:lnTo>
                  <a:lnTo>
                    <a:pt x="86" y="251"/>
                  </a:lnTo>
                  <a:lnTo>
                    <a:pt x="87" y="256"/>
                  </a:lnTo>
                  <a:lnTo>
                    <a:pt x="88" y="262"/>
                  </a:lnTo>
                  <a:lnTo>
                    <a:pt x="88" y="266"/>
                  </a:lnTo>
                  <a:lnTo>
                    <a:pt x="89" y="269"/>
                  </a:lnTo>
                  <a:lnTo>
                    <a:pt x="94" y="273"/>
                  </a:lnTo>
                  <a:lnTo>
                    <a:pt x="98" y="279"/>
                  </a:lnTo>
                  <a:lnTo>
                    <a:pt x="103" y="284"/>
                  </a:lnTo>
                  <a:lnTo>
                    <a:pt x="103" y="287"/>
                  </a:lnTo>
                  <a:lnTo>
                    <a:pt x="104" y="293"/>
                  </a:lnTo>
                  <a:lnTo>
                    <a:pt x="104" y="301"/>
                  </a:lnTo>
                  <a:lnTo>
                    <a:pt x="105" y="305"/>
                  </a:lnTo>
                  <a:lnTo>
                    <a:pt x="103" y="323"/>
                  </a:lnTo>
                  <a:lnTo>
                    <a:pt x="131" y="326"/>
                  </a:lnTo>
                  <a:lnTo>
                    <a:pt x="157" y="323"/>
                  </a:lnTo>
                  <a:lnTo>
                    <a:pt x="157" y="324"/>
                  </a:lnTo>
                  <a:lnTo>
                    <a:pt x="159" y="325"/>
                  </a:lnTo>
                  <a:lnTo>
                    <a:pt x="161" y="328"/>
                  </a:lnTo>
                  <a:lnTo>
                    <a:pt x="165" y="332"/>
                  </a:lnTo>
                  <a:lnTo>
                    <a:pt x="169" y="338"/>
                  </a:lnTo>
                  <a:lnTo>
                    <a:pt x="175" y="345"/>
                  </a:lnTo>
                  <a:lnTo>
                    <a:pt x="182" y="354"/>
                  </a:lnTo>
                  <a:lnTo>
                    <a:pt x="190" y="363"/>
                  </a:lnTo>
                  <a:lnTo>
                    <a:pt x="228" y="404"/>
                  </a:lnTo>
                  <a:lnTo>
                    <a:pt x="229" y="405"/>
                  </a:lnTo>
                  <a:lnTo>
                    <a:pt x="234" y="407"/>
                  </a:lnTo>
                  <a:lnTo>
                    <a:pt x="238" y="409"/>
                  </a:lnTo>
                  <a:lnTo>
                    <a:pt x="246" y="411"/>
                  </a:lnTo>
                  <a:lnTo>
                    <a:pt x="253" y="414"/>
                  </a:lnTo>
                  <a:lnTo>
                    <a:pt x="261" y="416"/>
                  </a:lnTo>
                  <a:lnTo>
                    <a:pt x="268" y="417"/>
                  </a:lnTo>
                  <a:lnTo>
                    <a:pt x="274" y="418"/>
                  </a:lnTo>
                  <a:lnTo>
                    <a:pt x="284" y="418"/>
                  </a:lnTo>
                  <a:lnTo>
                    <a:pt x="296" y="418"/>
                  </a:lnTo>
                  <a:lnTo>
                    <a:pt x="303" y="418"/>
                  </a:lnTo>
                  <a:lnTo>
                    <a:pt x="306" y="418"/>
                  </a:lnTo>
                  <a:lnTo>
                    <a:pt x="320" y="411"/>
                  </a:lnTo>
                  <a:lnTo>
                    <a:pt x="334" y="426"/>
                  </a:lnTo>
                  <a:lnTo>
                    <a:pt x="337" y="450"/>
                  </a:lnTo>
                  <a:lnTo>
                    <a:pt x="352" y="465"/>
                  </a:lnTo>
                  <a:lnTo>
                    <a:pt x="354" y="464"/>
                  </a:lnTo>
                  <a:lnTo>
                    <a:pt x="359" y="462"/>
                  </a:lnTo>
                  <a:lnTo>
                    <a:pt x="367" y="458"/>
                  </a:lnTo>
                  <a:lnTo>
                    <a:pt x="375" y="456"/>
                  </a:lnTo>
                  <a:lnTo>
                    <a:pt x="384" y="456"/>
                  </a:lnTo>
                  <a:lnTo>
                    <a:pt x="392" y="459"/>
                  </a:lnTo>
                  <a:lnTo>
                    <a:pt x="398" y="466"/>
                  </a:lnTo>
                  <a:lnTo>
                    <a:pt x="402" y="479"/>
                  </a:lnTo>
                  <a:lnTo>
                    <a:pt x="415" y="496"/>
                  </a:lnTo>
                  <a:lnTo>
                    <a:pt x="448" y="479"/>
                  </a:lnTo>
                  <a:lnTo>
                    <a:pt x="448" y="474"/>
                  </a:lnTo>
                  <a:lnTo>
                    <a:pt x="446" y="465"/>
                  </a:lnTo>
                  <a:lnTo>
                    <a:pt x="444" y="454"/>
                  </a:lnTo>
                  <a:lnTo>
                    <a:pt x="444" y="447"/>
                  </a:lnTo>
                  <a:lnTo>
                    <a:pt x="445" y="440"/>
                  </a:lnTo>
                  <a:lnTo>
                    <a:pt x="449" y="432"/>
                  </a:lnTo>
                  <a:lnTo>
                    <a:pt x="456" y="423"/>
                  </a:lnTo>
                  <a:lnTo>
                    <a:pt x="466" y="415"/>
                  </a:lnTo>
                  <a:lnTo>
                    <a:pt x="466" y="411"/>
                  </a:lnTo>
                  <a:lnTo>
                    <a:pt x="467" y="402"/>
                  </a:lnTo>
                  <a:lnTo>
                    <a:pt x="466" y="393"/>
                  </a:lnTo>
                  <a:lnTo>
                    <a:pt x="460" y="387"/>
                  </a:lnTo>
                  <a:lnTo>
                    <a:pt x="435" y="345"/>
                  </a:lnTo>
                  <a:lnTo>
                    <a:pt x="414" y="303"/>
                  </a:lnTo>
                  <a:lnTo>
                    <a:pt x="413" y="239"/>
                  </a:lnTo>
                  <a:lnTo>
                    <a:pt x="433" y="208"/>
                  </a:lnTo>
                  <a:lnTo>
                    <a:pt x="435" y="160"/>
                  </a:lnTo>
                  <a:lnTo>
                    <a:pt x="434" y="157"/>
                  </a:lnTo>
                  <a:lnTo>
                    <a:pt x="431" y="150"/>
                  </a:lnTo>
                  <a:lnTo>
                    <a:pt x="427" y="141"/>
                  </a:lnTo>
                  <a:lnTo>
                    <a:pt x="421" y="131"/>
                  </a:lnTo>
                  <a:lnTo>
                    <a:pt x="412" y="121"/>
                  </a:lnTo>
                  <a:lnTo>
                    <a:pt x="400" y="111"/>
                  </a:lnTo>
                  <a:lnTo>
                    <a:pt x="385" y="104"/>
                  </a:lnTo>
                  <a:lnTo>
                    <a:pt x="368" y="102"/>
                  </a:lnTo>
                  <a:lnTo>
                    <a:pt x="365" y="101"/>
                  </a:lnTo>
                  <a:lnTo>
                    <a:pt x="358" y="99"/>
                  </a:lnTo>
                  <a:lnTo>
                    <a:pt x="349" y="96"/>
                  </a:lnTo>
                  <a:lnTo>
                    <a:pt x="341" y="92"/>
                  </a:lnTo>
                  <a:lnTo>
                    <a:pt x="336" y="89"/>
                  </a:lnTo>
                  <a:lnTo>
                    <a:pt x="329" y="87"/>
                  </a:lnTo>
                  <a:lnTo>
                    <a:pt x="319" y="86"/>
                  </a:lnTo>
                  <a:lnTo>
                    <a:pt x="307" y="86"/>
                  </a:lnTo>
                  <a:lnTo>
                    <a:pt x="295" y="88"/>
                  </a:lnTo>
                  <a:lnTo>
                    <a:pt x="281" y="92"/>
                  </a:lnTo>
                  <a:lnTo>
                    <a:pt x="268" y="99"/>
                  </a:lnTo>
                  <a:lnTo>
                    <a:pt x="254" y="108"/>
                  </a:lnTo>
                  <a:lnTo>
                    <a:pt x="253" y="109"/>
                  </a:lnTo>
                  <a:lnTo>
                    <a:pt x="252" y="111"/>
                  </a:lnTo>
                  <a:lnTo>
                    <a:pt x="249" y="112"/>
                  </a:lnTo>
                  <a:lnTo>
                    <a:pt x="243" y="114"/>
                  </a:lnTo>
                  <a:lnTo>
                    <a:pt x="234" y="116"/>
                  </a:lnTo>
                  <a:lnTo>
                    <a:pt x="222" y="117"/>
                  </a:lnTo>
                  <a:lnTo>
                    <a:pt x="207" y="117"/>
                  </a:lnTo>
                  <a:lnTo>
                    <a:pt x="205" y="117"/>
                  </a:lnTo>
                  <a:lnTo>
                    <a:pt x="203" y="118"/>
                  </a:lnTo>
                  <a:lnTo>
                    <a:pt x="200" y="119"/>
                  </a:lnTo>
                  <a:lnTo>
                    <a:pt x="199" y="119"/>
                  </a:lnTo>
                  <a:lnTo>
                    <a:pt x="197" y="118"/>
                  </a:lnTo>
                  <a:lnTo>
                    <a:pt x="191" y="117"/>
                  </a:lnTo>
                  <a:lnTo>
                    <a:pt x="183" y="112"/>
                  </a:lnTo>
                  <a:lnTo>
                    <a:pt x="173" y="107"/>
                  </a:lnTo>
                  <a:lnTo>
                    <a:pt x="164" y="99"/>
                  </a:lnTo>
                  <a:lnTo>
                    <a:pt x="154" y="87"/>
                  </a:lnTo>
                  <a:lnTo>
                    <a:pt x="149" y="72"/>
                  </a:lnTo>
                  <a:lnTo>
                    <a:pt x="145" y="54"/>
                  </a:lnTo>
                  <a:lnTo>
                    <a:pt x="127" y="24"/>
                  </a:lnTo>
                  <a:lnTo>
                    <a:pt x="125" y="22"/>
                  </a:lnTo>
                  <a:lnTo>
                    <a:pt x="118" y="16"/>
                  </a:lnTo>
                  <a:lnTo>
                    <a:pt x="112" y="8"/>
                  </a:lnTo>
                  <a:lnTo>
                    <a:pt x="107" y="0"/>
                  </a:lnTo>
                  <a:lnTo>
                    <a:pt x="77" y="32"/>
                  </a:lnTo>
                  <a:lnTo>
                    <a:pt x="74" y="33"/>
                  </a:lnTo>
                  <a:lnTo>
                    <a:pt x="65" y="35"/>
                  </a:lnTo>
                  <a:lnTo>
                    <a:pt x="54" y="35"/>
                  </a:lnTo>
                  <a:lnTo>
                    <a:pt x="45" y="30"/>
                  </a:lnTo>
                  <a:lnTo>
                    <a:pt x="0" y="21"/>
                  </a:lnTo>
                  <a:lnTo>
                    <a:pt x="3" y="24"/>
                  </a:lnTo>
                  <a:lnTo>
                    <a:pt x="9" y="33"/>
                  </a:lnTo>
                  <a:lnTo>
                    <a:pt x="13" y="45"/>
                  </a:lnTo>
                  <a:lnTo>
                    <a:pt x="17" y="54"/>
                  </a:lnTo>
                  <a:lnTo>
                    <a:pt x="25" y="76"/>
                  </a:lnTo>
                  <a:lnTo>
                    <a:pt x="25" y="77"/>
                  </a:lnTo>
                  <a:lnTo>
                    <a:pt x="26" y="78"/>
                  </a:lnTo>
                  <a:lnTo>
                    <a:pt x="25" y="80"/>
                  </a:lnTo>
                  <a:lnTo>
                    <a:pt x="23" y="83"/>
                  </a:lnTo>
                  <a:lnTo>
                    <a:pt x="29" y="83"/>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103" name="Freeform 307"/>
            <p:cNvSpPr>
              <a:spLocks/>
            </p:cNvSpPr>
            <p:nvPr/>
          </p:nvSpPr>
          <p:spPr bwMode="auto">
            <a:xfrm>
              <a:off x="2619" y="2519"/>
              <a:ext cx="14" cy="28"/>
            </a:xfrm>
            <a:custGeom>
              <a:avLst/>
              <a:gdLst>
                <a:gd name="T0" fmla="*/ 0 w 34"/>
                <a:gd name="T1" fmla="*/ 1 h 56"/>
                <a:gd name="T2" fmla="*/ 0 w 34"/>
                <a:gd name="T3" fmla="*/ 1 h 56"/>
                <a:gd name="T4" fmla="*/ 0 w 34"/>
                <a:gd name="T5" fmla="*/ 1 h 56"/>
                <a:gd name="T6" fmla="*/ 0 w 34"/>
                <a:gd name="T7" fmla="*/ 1 h 56"/>
                <a:gd name="T8" fmla="*/ 0 w 34"/>
                <a:gd name="T9" fmla="*/ 1 h 56"/>
                <a:gd name="T10" fmla="*/ 0 w 34"/>
                <a:gd name="T11" fmla="*/ 1 h 56"/>
                <a:gd name="T12" fmla="*/ 0 w 34"/>
                <a:gd name="T13" fmla="*/ 1 h 56"/>
                <a:gd name="T14" fmla="*/ 0 w 34"/>
                <a:gd name="T15" fmla="*/ 1 h 56"/>
                <a:gd name="T16" fmla="*/ 0 w 34"/>
                <a:gd name="T17" fmla="*/ 1 h 56"/>
                <a:gd name="T18" fmla="*/ 0 w 34"/>
                <a:gd name="T19" fmla="*/ 1 h 56"/>
                <a:gd name="T20" fmla="*/ 0 w 34"/>
                <a:gd name="T21" fmla="*/ 1 h 56"/>
                <a:gd name="T22" fmla="*/ 0 w 34"/>
                <a:gd name="T23" fmla="*/ 1 h 56"/>
                <a:gd name="T24" fmla="*/ 0 w 34"/>
                <a:gd name="T25" fmla="*/ 1 h 56"/>
                <a:gd name="T26" fmla="*/ 0 w 34"/>
                <a:gd name="T27" fmla="*/ 1 h 56"/>
                <a:gd name="T28" fmla="*/ 0 w 34"/>
                <a:gd name="T29" fmla="*/ 1 h 56"/>
                <a:gd name="T30" fmla="*/ 0 w 34"/>
                <a:gd name="T31" fmla="*/ 0 h 56"/>
                <a:gd name="T32" fmla="*/ 0 w 34"/>
                <a:gd name="T33" fmla="*/ 1 h 56"/>
                <a:gd name="T34" fmla="*/ 0 w 34"/>
                <a:gd name="T35" fmla="*/ 1 h 56"/>
                <a:gd name="T36" fmla="*/ 0 w 34"/>
                <a:gd name="T37" fmla="*/ 1 h 56"/>
                <a:gd name="T38" fmla="*/ 0 w 34"/>
                <a:gd name="T39" fmla="*/ 1 h 56"/>
                <a:gd name="T40" fmla="*/ 0 w 34"/>
                <a:gd name="T41" fmla="*/ 1 h 56"/>
                <a:gd name="T42" fmla="*/ 0 w 34"/>
                <a:gd name="T43" fmla="*/ 1 h 56"/>
                <a:gd name="T44" fmla="*/ 0 w 34"/>
                <a:gd name="T45" fmla="*/ 1 h 56"/>
                <a:gd name="T46" fmla="*/ 0 w 34"/>
                <a:gd name="T47" fmla="*/ 1 h 56"/>
                <a:gd name="T48" fmla="*/ 0 w 34"/>
                <a:gd name="T49" fmla="*/ 1 h 56"/>
                <a:gd name="T50" fmla="*/ 0 w 34"/>
                <a:gd name="T51" fmla="*/ 1 h 56"/>
                <a:gd name="T52" fmla="*/ 0 w 34"/>
                <a:gd name="T53" fmla="*/ 1 h 56"/>
                <a:gd name="T54" fmla="*/ 0 w 34"/>
                <a:gd name="T55" fmla="*/ 1 h 5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4"/>
                <a:gd name="T85" fmla="*/ 0 h 56"/>
                <a:gd name="T86" fmla="*/ 34 w 34"/>
                <a:gd name="T87" fmla="*/ 56 h 5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4" h="56">
                  <a:moveTo>
                    <a:pt x="12" y="54"/>
                  </a:moveTo>
                  <a:lnTo>
                    <a:pt x="14" y="51"/>
                  </a:lnTo>
                  <a:lnTo>
                    <a:pt x="16" y="47"/>
                  </a:lnTo>
                  <a:lnTo>
                    <a:pt x="17" y="43"/>
                  </a:lnTo>
                  <a:lnTo>
                    <a:pt x="17" y="42"/>
                  </a:lnTo>
                  <a:lnTo>
                    <a:pt x="19" y="41"/>
                  </a:lnTo>
                  <a:lnTo>
                    <a:pt x="20" y="38"/>
                  </a:lnTo>
                  <a:lnTo>
                    <a:pt x="23" y="33"/>
                  </a:lnTo>
                  <a:lnTo>
                    <a:pt x="26" y="31"/>
                  </a:lnTo>
                  <a:lnTo>
                    <a:pt x="28" y="27"/>
                  </a:lnTo>
                  <a:lnTo>
                    <a:pt x="29" y="23"/>
                  </a:lnTo>
                  <a:lnTo>
                    <a:pt x="29" y="18"/>
                  </a:lnTo>
                  <a:lnTo>
                    <a:pt x="29" y="17"/>
                  </a:lnTo>
                  <a:lnTo>
                    <a:pt x="34" y="10"/>
                  </a:lnTo>
                  <a:lnTo>
                    <a:pt x="32" y="2"/>
                  </a:lnTo>
                  <a:lnTo>
                    <a:pt x="26" y="0"/>
                  </a:lnTo>
                  <a:lnTo>
                    <a:pt x="19" y="1"/>
                  </a:lnTo>
                  <a:lnTo>
                    <a:pt x="15" y="2"/>
                  </a:lnTo>
                  <a:lnTo>
                    <a:pt x="15" y="15"/>
                  </a:lnTo>
                  <a:lnTo>
                    <a:pt x="15" y="16"/>
                  </a:lnTo>
                  <a:lnTo>
                    <a:pt x="13" y="18"/>
                  </a:lnTo>
                  <a:lnTo>
                    <a:pt x="11" y="22"/>
                  </a:lnTo>
                  <a:lnTo>
                    <a:pt x="6" y="26"/>
                  </a:lnTo>
                  <a:lnTo>
                    <a:pt x="0" y="56"/>
                  </a:lnTo>
                  <a:lnTo>
                    <a:pt x="1" y="56"/>
                  </a:lnTo>
                  <a:lnTo>
                    <a:pt x="4" y="55"/>
                  </a:lnTo>
                  <a:lnTo>
                    <a:pt x="7" y="55"/>
                  </a:lnTo>
                  <a:lnTo>
                    <a:pt x="12" y="5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104" name="Freeform 308"/>
            <p:cNvSpPr>
              <a:spLocks/>
            </p:cNvSpPr>
            <p:nvPr/>
          </p:nvSpPr>
          <p:spPr bwMode="auto">
            <a:xfrm>
              <a:off x="2619" y="2519"/>
              <a:ext cx="14" cy="28"/>
            </a:xfrm>
            <a:custGeom>
              <a:avLst/>
              <a:gdLst>
                <a:gd name="T0" fmla="*/ 0 w 34"/>
                <a:gd name="T1" fmla="*/ 1 h 56"/>
                <a:gd name="T2" fmla="*/ 0 w 34"/>
                <a:gd name="T3" fmla="*/ 1 h 56"/>
                <a:gd name="T4" fmla="*/ 0 w 34"/>
                <a:gd name="T5" fmla="*/ 1 h 56"/>
                <a:gd name="T6" fmla="*/ 0 w 34"/>
                <a:gd name="T7" fmla="*/ 1 h 56"/>
                <a:gd name="T8" fmla="*/ 0 w 34"/>
                <a:gd name="T9" fmla="*/ 1 h 56"/>
                <a:gd name="T10" fmla="*/ 0 w 34"/>
                <a:gd name="T11" fmla="*/ 1 h 56"/>
                <a:gd name="T12" fmla="*/ 0 w 34"/>
                <a:gd name="T13" fmla="*/ 1 h 56"/>
                <a:gd name="T14" fmla="*/ 0 w 34"/>
                <a:gd name="T15" fmla="*/ 1 h 56"/>
                <a:gd name="T16" fmla="*/ 0 w 34"/>
                <a:gd name="T17" fmla="*/ 1 h 56"/>
                <a:gd name="T18" fmla="*/ 0 w 34"/>
                <a:gd name="T19" fmla="*/ 1 h 56"/>
                <a:gd name="T20" fmla="*/ 0 w 34"/>
                <a:gd name="T21" fmla="*/ 1 h 56"/>
                <a:gd name="T22" fmla="*/ 0 w 34"/>
                <a:gd name="T23" fmla="*/ 1 h 56"/>
                <a:gd name="T24" fmla="*/ 0 w 34"/>
                <a:gd name="T25" fmla="*/ 1 h 56"/>
                <a:gd name="T26" fmla="*/ 0 w 34"/>
                <a:gd name="T27" fmla="*/ 1 h 56"/>
                <a:gd name="T28" fmla="*/ 0 w 34"/>
                <a:gd name="T29" fmla="*/ 1 h 56"/>
                <a:gd name="T30" fmla="*/ 0 w 34"/>
                <a:gd name="T31" fmla="*/ 1 h 56"/>
                <a:gd name="T32" fmla="*/ 0 w 34"/>
                <a:gd name="T33" fmla="*/ 1 h 56"/>
                <a:gd name="T34" fmla="*/ 0 w 34"/>
                <a:gd name="T35" fmla="*/ 1 h 56"/>
                <a:gd name="T36" fmla="*/ 0 w 34"/>
                <a:gd name="T37" fmla="*/ 1 h 56"/>
                <a:gd name="T38" fmla="*/ 0 w 34"/>
                <a:gd name="T39" fmla="*/ 0 h 56"/>
                <a:gd name="T40" fmla="*/ 0 w 34"/>
                <a:gd name="T41" fmla="*/ 1 h 56"/>
                <a:gd name="T42" fmla="*/ 0 w 34"/>
                <a:gd name="T43" fmla="*/ 1 h 56"/>
                <a:gd name="T44" fmla="*/ 0 w 34"/>
                <a:gd name="T45" fmla="*/ 1 h 56"/>
                <a:gd name="T46" fmla="*/ 0 w 34"/>
                <a:gd name="T47" fmla="*/ 1 h 56"/>
                <a:gd name="T48" fmla="*/ 0 w 34"/>
                <a:gd name="T49" fmla="*/ 1 h 56"/>
                <a:gd name="T50" fmla="*/ 0 w 34"/>
                <a:gd name="T51" fmla="*/ 1 h 56"/>
                <a:gd name="T52" fmla="*/ 0 w 34"/>
                <a:gd name="T53" fmla="*/ 1 h 56"/>
                <a:gd name="T54" fmla="*/ 0 w 34"/>
                <a:gd name="T55" fmla="*/ 1 h 56"/>
                <a:gd name="T56" fmla="*/ 0 w 34"/>
                <a:gd name="T57" fmla="*/ 1 h 56"/>
                <a:gd name="T58" fmla="*/ 0 w 34"/>
                <a:gd name="T59" fmla="*/ 1 h 56"/>
                <a:gd name="T60" fmla="*/ 0 w 34"/>
                <a:gd name="T61" fmla="*/ 1 h 56"/>
                <a:gd name="T62" fmla="*/ 0 w 34"/>
                <a:gd name="T63" fmla="*/ 1 h 56"/>
                <a:gd name="T64" fmla="*/ 0 w 34"/>
                <a:gd name="T65" fmla="*/ 1 h 56"/>
                <a:gd name="T66" fmla="*/ 0 w 34"/>
                <a:gd name="T67" fmla="*/ 1 h 5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4"/>
                <a:gd name="T103" fmla="*/ 0 h 56"/>
                <a:gd name="T104" fmla="*/ 34 w 34"/>
                <a:gd name="T105" fmla="*/ 56 h 5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4" h="56">
                  <a:moveTo>
                    <a:pt x="12" y="54"/>
                  </a:moveTo>
                  <a:lnTo>
                    <a:pt x="12" y="54"/>
                  </a:lnTo>
                  <a:lnTo>
                    <a:pt x="14" y="51"/>
                  </a:lnTo>
                  <a:lnTo>
                    <a:pt x="16" y="47"/>
                  </a:lnTo>
                  <a:lnTo>
                    <a:pt x="17" y="43"/>
                  </a:lnTo>
                  <a:lnTo>
                    <a:pt x="17" y="42"/>
                  </a:lnTo>
                  <a:lnTo>
                    <a:pt x="19" y="41"/>
                  </a:lnTo>
                  <a:lnTo>
                    <a:pt x="20" y="38"/>
                  </a:lnTo>
                  <a:lnTo>
                    <a:pt x="23" y="33"/>
                  </a:lnTo>
                  <a:lnTo>
                    <a:pt x="26" y="31"/>
                  </a:lnTo>
                  <a:lnTo>
                    <a:pt x="28" y="27"/>
                  </a:lnTo>
                  <a:lnTo>
                    <a:pt x="29" y="23"/>
                  </a:lnTo>
                  <a:lnTo>
                    <a:pt x="29" y="18"/>
                  </a:lnTo>
                  <a:lnTo>
                    <a:pt x="29" y="17"/>
                  </a:lnTo>
                  <a:lnTo>
                    <a:pt x="34" y="10"/>
                  </a:lnTo>
                  <a:lnTo>
                    <a:pt x="32" y="2"/>
                  </a:lnTo>
                  <a:lnTo>
                    <a:pt x="26" y="0"/>
                  </a:lnTo>
                  <a:lnTo>
                    <a:pt x="19" y="1"/>
                  </a:lnTo>
                  <a:lnTo>
                    <a:pt x="15" y="2"/>
                  </a:lnTo>
                  <a:lnTo>
                    <a:pt x="15" y="15"/>
                  </a:lnTo>
                  <a:lnTo>
                    <a:pt x="15" y="16"/>
                  </a:lnTo>
                  <a:lnTo>
                    <a:pt x="13" y="18"/>
                  </a:lnTo>
                  <a:lnTo>
                    <a:pt x="11" y="22"/>
                  </a:lnTo>
                  <a:lnTo>
                    <a:pt x="6" y="26"/>
                  </a:lnTo>
                  <a:lnTo>
                    <a:pt x="0" y="56"/>
                  </a:lnTo>
                  <a:lnTo>
                    <a:pt x="1" y="56"/>
                  </a:lnTo>
                  <a:lnTo>
                    <a:pt x="4" y="55"/>
                  </a:lnTo>
                  <a:lnTo>
                    <a:pt x="7" y="55"/>
                  </a:lnTo>
                  <a:lnTo>
                    <a:pt x="12" y="54"/>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105" name="Freeform 309"/>
            <p:cNvSpPr>
              <a:spLocks/>
            </p:cNvSpPr>
            <p:nvPr/>
          </p:nvSpPr>
          <p:spPr bwMode="auto">
            <a:xfrm>
              <a:off x="3031" y="2876"/>
              <a:ext cx="24" cy="22"/>
            </a:xfrm>
            <a:custGeom>
              <a:avLst/>
              <a:gdLst>
                <a:gd name="T0" fmla="*/ 0 w 53"/>
                <a:gd name="T1" fmla="*/ 1 h 44"/>
                <a:gd name="T2" fmla="*/ 0 w 53"/>
                <a:gd name="T3" fmla="*/ 1 h 44"/>
                <a:gd name="T4" fmla="*/ 0 w 53"/>
                <a:gd name="T5" fmla="*/ 1 h 44"/>
                <a:gd name="T6" fmla="*/ 0 w 53"/>
                <a:gd name="T7" fmla="*/ 1 h 44"/>
                <a:gd name="T8" fmla="*/ 0 w 53"/>
                <a:gd name="T9" fmla="*/ 1 h 44"/>
                <a:gd name="T10" fmla="*/ 0 w 53"/>
                <a:gd name="T11" fmla="*/ 0 h 44"/>
                <a:gd name="T12" fmla="*/ 0 w 53"/>
                <a:gd name="T13" fmla="*/ 1 h 44"/>
                <a:gd name="T14" fmla="*/ 0 w 53"/>
                <a:gd name="T15" fmla="*/ 1 h 44"/>
                <a:gd name="T16" fmla="*/ 0 w 53"/>
                <a:gd name="T17" fmla="*/ 1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3"/>
                <a:gd name="T28" fmla="*/ 0 h 44"/>
                <a:gd name="T29" fmla="*/ 53 w 53"/>
                <a:gd name="T30" fmla="*/ 44 h 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3" h="44">
                  <a:moveTo>
                    <a:pt x="3" y="20"/>
                  </a:moveTo>
                  <a:lnTo>
                    <a:pt x="7" y="44"/>
                  </a:lnTo>
                  <a:lnTo>
                    <a:pt x="53" y="6"/>
                  </a:lnTo>
                  <a:lnTo>
                    <a:pt x="52" y="4"/>
                  </a:lnTo>
                  <a:lnTo>
                    <a:pt x="48" y="2"/>
                  </a:lnTo>
                  <a:lnTo>
                    <a:pt x="40" y="0"/>
                  </a:lnTo>
                  <a:lnTo>
                    <a:pt x="29" y="4"/>
                  </a:lnTo>
                  <a:lnTo>
                    <a:pt x="0" y="17"/>
                  </a:lnTo>
                  <a:lnTo>
                    <a:pt x="3" y="2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106" name="Freeform 310"/>
            <p:cNvSpPr>
              <a:spLocks/>
            </p:cNvSpPr>
            <p:nvPr/>
          </p:nvSpPr>
          <p:spPr bwMode="auto">
            <a:xfrm>
              <a:off x="3031" y="2876"/>
              <a:ext cx="24" cy="22"/>
            </a:xfrm>
            <a:custGeom>
              <a:avLst/>
              <a:gdLst>
                <a:gd name="T0" fmla="*/ 0 w 53"/>
                <a:gd name="T1" fmla="*/ 1 h 44"/>
                <a:gd name="T2" fmla="*/ 0 w 53"/>
                <a:gd name="T3" fmla="*/ 1 h 44"/>
                <a:gd name="T4" fmla="*/ 0 w 53"/>
                <a:gd name="T5" fmla="*/ 1 h 44"/>
                <a:gd name="T6" fmla="*/ 0 w 53"/>
                <a:gd name="T7" fmla="*/ 1 h 44"/>
                <a:gd name="T8" fmla="*/ 0 w 53"/>
                <a:gd name="T9" fmla="*/ 1 h 44"/>
                <a:gd name="T10" fmla="*/ 0 w 53"/>
                <a:gd name="T11" fmla="*/ 1 h 44"/>
                <a:gd name="T12" fmla="*/ 0 w 53"/>
                <a:gd name="T13" fmla="*/ 0 h 44"/>
                <a:gd name="T14" fmla="*/ 0 w 53"/>
                <a:gd name="T15" fmla="*/ 1 h 44"/>
                <a:gd name="T16" fmla="*/ 0 w 53"/>
                <a:gd name="T17" fmla="*/ 1 h 44"/>
                <a:gd name="T18" fmla="*/ 0 w 53"/>
                <a:gd name="T19" fmla="*/ 1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
                <a:gd name="T31" fmla="*/ 0 h 44"/>
                <a:gd name="T32" fmla="*/ 53 w 53"/>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 h="44">
                  <a:moveTo>
                    <a:pt x="3" y="20"/>
                  </a:moveTo>
                  <a:lnTo>
                    <a:pt x="7" y="44"/>
                  </a:lnTo>
                  <a:lnTo>
                    <a:pt x="53" y="6"/>
                  </a:lnTo>
                  <a:lnTo>
                    <a:pt x="52" y="4"/>
                  </a:lnTo>
                  <a:lnTo>
                    <a:pt x="48" y="2"/>
                  </a:lnTo>
                  <a:lnTo>
                    <a:pt x="40" y="0"/>
                  </a:lnTo>
                  <a:lnTo>
                    <a:pt x="29" y="4"/>
                  </a:lnTo>
                  <a:lnTo>
                    <a:pt x="0" y="17"/>
                  </a:lnTo>
                  <a:lnTo>
                    <a:pt x="3" y="20"/>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107" name="Freeform 311"/>
            <p:cNvSpPr>
              <a:spLocks/>
            </p:cNvSpPr>
            <p:nvPr/>
          </p:nvSpPr>
          <p:spPr bwMode="auto">
            <a:xfrm>
              <a:off x="2805" y="2302"/>
              <a:ext cx="230" cy="244"/>
            </a:xfrm>
            <a:custGeom>
              <a:avLst/>
              <a:gdLst>
                <a:gd name="T0" fmla="*/ 0 w 518"/>
                <a:gd name="T1" fmla="*/ 1 h 488"/>
                <a:gd name="T2" fmla="*/ 0 w 518"/>
                <a:gd name="T3" fmla="*/ 1 h 488"/>
                <a:gd name="T4" fmla="*/ 0 w 518"/>
                <a:gd name="T5" fmla="*/ 1 h 488"/>
                <a:gd name="T6" fmla="*/ 0 w 518"/>
                <a:gd name="T7" fmla="*/ 1 h 488"/>
                <a:gd name="T8" fmla="*/ 0 w 518"/>
                <a:gd name="T9" fmla="*/ 1 h 488"/>
                <a:gd name="T10" fmla="*/ 0 w 518"/>
                <a:gd name="T11" fmla="*/ 1 h 488"/>
                <a:gd name="T12" fmla="*/ 0 w 518"/>
                <a:gd name="T13" fmla="*/ 1 h 488"/>
                <a:gd name="T14" fmla="*/ 0 w 518"/>
                <a:gd name="T15" fmla="*/ 1 h 488"/>
                <a:gd name="T16" fmla="*/ 0 w 518"/>
                <a:gd name="T17" fmla="*/ 1 h 488"/>
                <a:gd name="T18" fmla="*/ 0 w 518"/>
                <a:gd name="T19" fmla="*/ 1 h 488"/>
                <a:gd name="T20" fmla="*/ 0 w 518"/>
                <a:gd name="T21" fmla="*/ 1 h 488"/>
                <a:gd name="T22" fmla="*/ 0 w 518"/>
                <a:gd name="T23" fmla="*/ 1 h 488"/>
                <a:gd name="T24" fmla="*/ 0 w 518"/>
                <a:gd name="T25" fmla="*/ 1 h 488"/>
                <a:gd name="T26" fmla="*/ 0 w 518"/>
                <a:gd name="T27" fmla="*/ 1 h 488"/>
                <a:gd name="T28" fmla="*/ 0 w 518"/>
                <a:gd name="T29" fmla="*/ 1 h 488"/>
                <a:gd name="T30" fmla="*/ 0 w 518"/>
                <a:gd name="T31" fmla="*/ 1 h 488"/>
                <a:gd name="T32" fmla="*/ 0 w 518"/>
                <a:gd name="T33" fmla="*/ 1 h 488"/>
                <a:gd name="T34" fmla="*/ 0 w 518"/>
                <a:gd name="T35" fmla="*/ 1 h 488"/>
                <a:gd name="T36" fmla="*/ 0 w 518"/>
                <a:gd name="T37" fmla="*/ 1 h 488"/>
                <a:gd name="T38" fmla="*/ 0 w 518"/>
                <a:gd name="T39" fmla="*/ 1 h 488"/>
                <a:gd name="T40" fmla="*/ 0 w 518"/>
                <a:gd name="T41" fmla="*/ 1 h 488"/>
                <a:gd name="T42" fmla="*/ 0 w 518"/>
                <a:gd name="T43" fmla="*/ 1 h 488"/>
                <a:gd name="T44" fmla="*/ 0 w 518"/>
                <a:gd name="T45" fmla="*/ 1 h 488"/>
                <a:gd name="T46" fmla="*/ 0 w 518"/>
                <a:gd name="T47" fmla="*/ 1 h 488"/>
                <a:gd name="T48" fmla="*/ 0 w 518"/>
                <a:gd name="T49" fmla="*/ 1 h 488"/>
                <a:gd name="T50" fmla="*/ 0 w 518"/>
                <a:gd name="T51" fmla="*/ 1 h 488"/>
                <a:gd name="T52" fmla="*/ 0 w 518"/>
                <a:gd name="T53" fmla="*/ 0 h 488"/>
                <a:gd name="T54" fmla="*/ 0 w 518"/>
                <a:gd name="T55" fmla="*/ 1 h 488"/>
                <a:gd name="T56" fmla="*/ 0 w 518"/>
                <a:gd name="T57" fmla="*/ 1 h 488"/>
                <a:gd name="T58" fmla="*/ 0 w 518"/>
                <a:gd name="T59" fmla="*/ 1 h 488"/>
                <a:gd name="T60" fmla="*/ 0 w 518"/>
                <a:gd name="T61" fmla="*/ 1 h 488"/>
                <a:gd name="T62" fmla="*/ 0 w 518"/>
                <a:gd name="T63" fmla="*/ 1 h 488"/>
                <a:gd name="T64" fmla="*/ 0 w 518"/>
                <a:gd name="T65" fmla="*/ 1 h 488"/>
                <a:gd name="T66" fmla="*/ 0 w 518"/>
                <a:gd name="T67" fmla="*/ 1 h 488"/>
                <a:gd name="T68" fmla="*/ 0 w 518"/>
                <a:gd name="T69" fmla="*/ 1 h 488"/>
                <a:gd name="T70" fmla="*/ 0 w 518"/>
                <a:gd name="T71" fmla="*/ 1 h 488"/>
                <a:gd name="T72" fmla="*/ 0 w 518"/>
                <a:gd name="T73" fmla="*/ 1 h 488"/>
                <a:gd name="T74" fmla="*/ 0 w 518"/>
                <a:gd name="T75" fmla="*/ 1 h 488"/>
                <a:gd name="T76" fmla="*/ 0 w 518"/>
                <a:gd name="T77" fmla="*/ 1 h 488"/>
                <a:gd name="T78" fmla="*/ 0 w 518"/>
                <a:gd name="T79" fmla="*/ 1 h 488"/>
                <a:gd name="T80" fmla="*/ 0 w 518"/>
                <a:gd name="T81" fmla="*/ 1 h 488"/>
                <a:gd name="T82" fmla="*/ 0 w 518"/>
                <a:gd name="T83" fmla="*/ 1 h 488"/>
                <a:gd name="T84" fmla="*/ 0 w 518"/>
                <a:gd name="T85" fmla="*/ 1 h 488"/>
                <a:gd name="T86" fmla="*/ 0 w 518"/>
                <a:gd name="T87" fmla="*/ 1 h 488"/>
                <a:gd name="T88" fmla="*/ 0 w 518"/>
                <a:gd name="T89" fmla="*/ 1 h 488"/>
                <a:gd name="T90" fmla="*/ 0 w 518"/>
                <a:gd name="T91" fmla="*/ 1 h 488"/>
                <a:gd name="T92" fmla="*/ 0 w 518"/>
                <a:gd name="T93" fmla="*/ 1 h 488"/>
                <a:gd name="T94" fmla="*/ 0 w 518"/>
                <a:gd name="T95" fmla="*/ 1 h 488"/>
                <a:gd name="T96" fmla="*/ 0 w 518"/>
                <a:gd name="T97" fmla="*/ 1 h 488"/>
                <a:gd name="T98" fmla="*/ 0 w 518"/>
                <a:gd name="T99" fmla="*/ 1 h 488"/>
                <a:gd name="T100" fmla="*/ 0 w 518"/>
                <a:gd name="T101" fmla="*/ 1 h 488"/>
                <a:gd name="T102" fmla="*/ 0 w 518"/>
                <a:gd name="T103" fmla="*/ 1 h 488"/>
                <a:gd name="T104" fmla="*/ 0 w 518"/>
                <a:gd name="T105" fmla="*/ 1 h 488"/>
                <a:gd name="T106" fmla="*/ 0 w 518"/>
                <a:gd name="T107" fmla="*/ 1 h 488"/>
                <a:gd name="T108" fmla="*/ 0 w 518"/>
                <a:gd name="T109" fmla="*/ 1 h 488"/>
                <a:gd name="T110" fmla="*/ 0 w 518"/>
                <a:gd name="T111" fmla="*/ 1 h 488"/>
                <a:gd name="T112" fmla="*/ 0 w 518"/>
                <a:gd name="T113" fmla="*/ 1 h 488"/>
                <a:gd name="T114" fmla="*/ 0 w 518"/>
                <a:gd name="T115" fmla="*/ 1 h 488"/>
                <a:gd name="T116" fmla="*/ 0 w 518"/>
                <a:gd name="T117" fmla="*/ 1 h 488"/>
                <a:gd name="T118" fmla="*/ 0 w 518"/>
                <a:gd name="T119" fmla="*/ 1 h 488"/>
                <a:gd name="T120" fmla="*/ 0 w 518"/>
                <a:gd name="T121" fmla="*/ 1 h 488"/>
                <a:gd name="T122" fmla="*/ 0 w 518"/>
                <a:gd name="T123" fmla="*/ 1 h 488"/>
                <a:gd name="T124" fmla="*/ 0 w 518"/>
                <a:gd name="T125" fmla="*/ 1 h 48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18"/>
                <a:gd name="T190" fmla="*/ 0 h 488"/>
                <a:gd name="T191" fmla="*/ 518 w 518"/>
                <a:gd name="T192" fmla="*/ 488 h 48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18" h="488">
                  <a:moveTo>
                    <a:pt x="8" y="284"/>
                  </a:moveTo>
                  <a:lnTo>
                    <a:pt x="0" y="252"/>
                  </a:lnTo>
                  <a:lnTo>
                    <a:pt x="21" y="242"/>
                  </a:lnTo>
                  <a:lnTo>
                    <a:pt x="39" y="227"/>
                  </a:lnTo>
                  <a:lnTo>
                    <a:pt x="67" y="217"/>
                  </a:lnTo>
                  <a:lnTo>
                    <a:pt x="171" y="181"/>
                  </a:lnTo>
                  <a:lnTo>
                    <a:pt x="174" y="157"/>
                  </a:lnTo>
                  <a:lnTo>
                    <a:pt x="177" y="150"/>
                  </a:lnTo>
                  <a:lnTo>
                    <a:pt x="181" y="145"/>
                  </a:lnTo>
                  <a:lnTo>
                    <a:pt x="188" y="143"/>
                  </a:lnTo>
                  <a:lnTo>
                    <a:pt x="196" y="141"/>
                  </a:lnTo>
                  <a:lnTo>
                    <a:pt x="203" y="141"/>
                  </a:lnTo>
                  <a:lnTo>
                    <a:pt x="210" y="141"/>
                  </a:lnTo>
                  <a:lnTo>
                    <a:pt x="214" y="142"/>
                  </a:lnTo>
                  <a:lnTo>
                    <a:pt x="217" y="142"/>
                  </a:lnTo>
                  <a:lnTo>
                    <a:pt x="202" y="125"/>
                  </a:lnTo>
                  <a:lnTo>
                    <a:pt x="198" y="121"/>
                  </a:lnTo>
                  <a:lnTo>
                    <a:pt x="197" y="117"/>
                  </a:lnTo>
                  <a:lnTo>
                    <a:pt x="196" y="112"/>
                  </a:lnTo>
                  <a:lnTo>
                    <a:pt x="196" y="105"/>
                  </a:lnTo>
                  <a:lnTo>
                    <a:pt x="196" y="99"/>
                  </a:lnTo>
                  <a:lnTo>
                    <a:pt x="196" y="93"/>
                  </a:lnTo>
                  <a:lnTo>
                    <a:pt x="196" y="86"/>
                  </a:lnTo>
                  <a:lnTo>
                    <a:pt x="195" y="79"/>
                  </a:lnTo>
                  <a:lnTo>
                    <a:pt x="189" y="67"/>
                  </a:lnTo>
                  <a:lnTo>
                    <a:pt x="181" y="60"/>
                  </a:lnTo>
                  <a:lnTo>
                    <a:pt x="174" y="58"/>
                  </a:lnTo>
                  <a:lnTo>
                    <a:pt x="171" y="57"/>
                  </a:lnTo>
                  <a:lnTo>
                    <a:pt x="175" y="54"/>
                  </a:lnTo>
                  <a:lnTo>
                    <a:pt x="178" y="51"/>
                  </a:lnTo>
                  <a:lnTo>
                    <a:pt x="181" y="50"/>
                  </a:lnTo>
                  <a:lnTo>
                    <a:pt x="185" y="48"/>
                  </a:lnTo>
                  <a:lnTo>
                    <a:pt x="188" y="45"/>
                  </a:lnTo>
                  <a:lnTo>
                    <a:pt x="231" y="28"/>
                  </a:lnTo>
                  <a:lnTo>
                    <a:pt x="239" y="27"/>
                  </a:lnTo>
                  <a:lnTo>
                    <a:pt x="247" y="26"/>
                  </a:lnTo>
                  <a:lnTo>
                    <a:pt x="256" y="24"/>
                  </a:lnTo>
                  <a:lnTo>
                    <a:pt x="265" y="21"/>
                  </a:lnTo>
                  <a:lnTo>
                    <a:pt x="272" y="19"/>
                  </a:lnTo>
                  <a:lnTo>
                    <a:pt x="279" y="17"/>
                  </a:lnTo>
                  <a:lnTo>
                    <a:pt x="283" y="16"/>
                  </a:lnTo>
                  <a:lnTo>
                    <a:pt x="285" y="14"/>
                  </a:lnTo>
                  <a:lnTo>
                    <a:pt x="287" y="13"/>
                  </a:lnTo>
                  <a:lnTo>
                    <a:pt x="294" y="12"/>
                  </a:lnTo>
                  <a:lnTo>
                    <a:pt x="303" y="10"/>
                  </a:lnTo>
                  <a:lnTo>
                    <a:pt x="314" y="8"/>
                  </a:lnTo>
                  <a:lnTo>
                    <a:pt x="326" y="6"/>
                  </a:lnTo>
                  <a:lnTo>
                    <a:pt x="336" y="4"/>
                  </a:lnTo>
                  <a:lnTo>
                    <a:pt x="346" y="4"/>
                  </a:lnTo>
                  <a:lnTo>
                    <a:pt x="351" y="4"/>
                  </a:lnTo>
                  <a:lnTo>
                    <a:pt x="394" y="1"/>
                  </a:lnTo>
                  <a:lnTo>
                    <a:pt x="395" y="1"/>
                  </a:lnTo>
                  <a:lnTo>
                    <a:pt x="400" y="0"/>
                  </a:lnTo>
                  <a:lnTo>
                    <a:pt x="405" y="0"/>
                  </a:lnTo>
                  <a:lnTo>
                    <a:pt x="412" y="0"/>
                  </a:lnTo>
                  <a:lnTo>
                    <a:pt x="420" y="1"/>
                  </a:lnTo>
                  <a:lnTo>
                    <a:pt x="427" y="4"/>
                  </a:lnTo>
                  <a:lnTo>
                    <a:pt x="433" y="8"/>
                  </a:lnTo>
                  <a:lnTo>
                    <a:pt x="436" y="14"/>
                  </a:lnTo>
                  <a:lnTo>
                    <a:pt x="435" y="16"/>
                  </a:lnTo>
                  <a:lnTo>
                    <a:pt x="433" y="19"/>
                  </a:lnTo>
                  <a:lnTo>
                    <a:pt x="429" y="26"/>
                  </a:lnTo>
                  <a:lnTo>
                    <a:pt x="428" y="34"/>
                  </a:lnTo>
                  <a:lnTo>
                    <a:pt x="428" y="45"/>
                  </a:lnTo>
                  <a:lnTo>
                    <a:pt x="428" y="49"/>
                  </a:lnTo>
                  <a:lnTo>
                    <a:pt x="427" y="56"/>
                  </a:lnTo>
                  <a:lnTo>
                    <a:pt x="424" y="64"/>
                  </a:lnTo>
                  <a:lnTo>
                    <a:pt x="419" y="67"/>
                  </a:lnTo>
                  <a:lnTo>
                    <a:pt x="418" y="68"/>
                  </a:lnTo>
                  <a:lnTo>
                    <a:pt x="417" y="73"/>
                  </a:lnTo>
                  <a:lnTo>
                    <a:pt x="417" y="80"/>
                  </a:lnTo>
                  <a:lnTo>
                    <a:pt x="420" y="87"/>
                  </a:lnTo>
                  <a:lnTo>
                    <a:pt x="421" y="88"/>
                  </a:lnTo>
                  <a:lnTo>
                    <a:pt x="423" y="90"/>
                  </a:lnTo>
                  <a:lnTo>
                    <a:pt x="424" y="94"/>
                  </a:lnTo>
                  <a:lnTo>
                    <a:pt x="425" y="97"/>
                  </a:lnTo>
                  <a:lnTo>
                    <a:pt x="425" y="101"/>
                  </a:lnTo>
                  <a:lnTo>
                    <a:pt x="425" y="105"/>
                  </a:lnTo>
                  <a:lnTo>
                    <a:pt x="426" y="112"/>
                  </a:lnTo>
                  <a:lnTo>
                    <a:pt x="432" y="118"/>
                  </a:lnTo>
                  <a:lnTo>
                    <a:pt x="433" y="118"/>
                  </a:lnTo>
                  <a:lnTo>
                    <a:pt x="435" y="118"/>
                  </a:lnTo>
                  <a:lnTo>
                    <a:pt x="437" y="121"/>
                  </a:lnTo>
                  <a:lnTo>
                    <a:pt x="440" y="126"/>
                  </a:lnTo>
                  <a:lnTo>
                    <a:pt x="440" y="133"/>
                  </a:lnTo>
                  <a:lnTo>
                    <a:pt x="442" y="144"/>
                  </a:lnTo>
                  <a:lnTo>
                    <a:pt x="444" y="159"/>
                  </a:lnTo>
                  <a:lnTo>
                    <a:pt x="447" y="174"/>
                  </a:lnTo>
                  <a:lnTo>
                    <a:pt x="451" y="190"/>
                  </a:lnTo>
                  <a:lnTo>
                    <a:pt x="456" y="203"/>
                  </a:lnTo>
                  <a:lnTo>
                    <a:pt x="462" y="213"/>
                  </a:lnTo>
                  <a:lnTo>
                    <a:pt x="467" y="217"/>
                  </a:lnTo>
                  <a:lnTo>
                    <a:pt x="466" y="219"/>
                  </a:lnTo>
                  <a:lnTo>
                    <a:pt x="465" y="222"/>
                  </a:lnTo>
                  <a:lnTo>
                    <a:pt x="466" y="230"/>
                  </a:lnTo>
                  <a:lnTo>
                    <a:pt x="467" y="236"/>
                  </a:lnTo>
                  <a:lnTo>
                    <a:pt x="468" y="243"/>
                  </a:lnTo>
                  <a:lnTo>
                    <a:pt x="470" y="251"/>
                  </a:lnTo>
                  <a:lnTo>
                    <a:pt x="471" y="258"/>
                  </a:lnTo>
                  <a:lnTo>
                    <a:pt x="472" y="265"/>
                  </a:lnTo>
                  <a:lnTo>
                    <a:pt x="473" y="271"/>
                  </a:lnTo>
                  <a:lnTo>
                    <a:pt x="474" y="274"/>
                  </a:lnTo>
                  <a:lnTo>
                    <a:pt x="474" y="275"/>
                  </a:lnTo>
                  <a:lnTo>
                    <a:pt x="475" y="276"/>
                  </a:lnTo>
                  <a:lnTo>
                    <a:pt x="477" y="279"/>
                  </a:lnTo>
                  <a:lnTo>
                    <a:pt x="480" y="282"/>
                  </a:lnTo>
                  <a:lnTo>
                    <a:pt x="485" y="286"/>
                  </a:lnTo>
                  <a:lnTo>
                    <a:pt x="485" y="288"/>
                  </a:lnTo>
                  <a:lnTo>
                    <a:pt x="486" y="296"/>
                  </a:lnTo>
                  <a:lnTo>
                    <a:pt x="487" y="304"/>
                  </a:lnTo>
                  <a:lnTo>
                    <a:pt x="488" y="313"/>
                  </a:lnTo>
                  <a:lnTo>
                    <a:pt x="482" y="329"/>
                  </a:lnTo>
                  <a:lnTo>
                    <a:pt x="483" y="330"/>
                  </a:lnTo>
                  <a:lnTo>
                    <a:pt x="487" y="334"/>
                  </a:lnTo>
                  <a:lnTo>
                    <a:pt x="489" y="338"/>
                  </a:lnTo>
                  <a:lnTo>
                    <a:pt x="490" y="344"/>
                  </a:lnTo>
                  <a:lnTo>
                    <a:pt x="491" y="350"/>
                  </a:lnTo>
                  <a:lnTo>
                    <a:pt x="491" y="357"/>
                  </a:lnTo>
                  <a:lnTo>
                    <a:pt x="494" y="364"/>
                  </a:lnTo>
                  <a:lnTo>
                    <a:pt x="498" y="370"/>
                  </a:lnTo>
                  <a:lnTo>
                    <a:pt x="518" y="397"/>
                  </a:lnTo>
                  <a:lnTo>
                    <a:pt x="382" y="471"/>
                  </a:lnTo>
                  <a:lnTo>
                    <a:pt x="301" y="488"/>
                  </a:lnTo>
                  <a:lnTo>
                    <a:pt x="296" y="458"/>
                  </a:lnTo>
                  <a:lnTo>
                    <a:pt x="240" y="457"/>
                  </a:lnTo>
                  <a:lnTo>
                    <a:pt x="8" y="28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108" name="Freeform 312"/>
            <p:cNvSpPr>
              <a:spLocks/>
            </p:cNvSpPr>
            <p:nvPr/>
          </p:nvSpPr>
          <p:spPr bwMode="auto">
            <a:xfrm>
              <a:off x="2805" y="2302"/>
              <a:ext cx="230" cy="244"/>
            </a:xfrm>
            <a:custGeom>
              <a:avLst/>
              <a:gdLst>
                <a:gd name="T0" fmla="*/ 0 w 518"/>
                <a:gd name="T1" fmla="*/ 1 h 488"/>
                <a:gd name="T2" fmla="*/ 0 w 518"/>
                <a:gd name="T3" fmla="*/ 1 h 488"/>
                <a:gd name="T4" fmla="*/ 0 w 518"/>
                <a:gd name="T5" fmla="*/ 1 h 488"/>
                <a:gd name="T6" fmla="*/ 0 w 518"/>
                <a:gd name="T7" fmla="*/ 1 h 488"/>
                <a:gd name="T8" fmla="*/ 0 w 518"/>
                <a:gd name="T9" fmla="*/ 1 h 488"/>
                <a:gd name="T10" fmla="*/ 0 w 518"/>
                <a:gd name="T11" fmla="*/ 1 h 488"/>
                <a:gd name="T12" fmla="*/ 0 w 518"/>
                <a:gd name="T13" fmla="*/ 1 h 488"/>
                <a:gd name="T14" fmla="*/ 0 w 518"/>
                <a:gd name="T15" fmla="*/ 1 h 488"/>
                <a:gd name="T16" fmla="*/ 0 w 518"/>
                <a:gd name="T17" fmla="*/ 1 h 488"/>
                <a:gd name="T18" fmla="*/ 0 w 518"/>
                <a:gd name="T19" fmla="*/ 1 h 488"/>
                <a:gd name="T20" fmla="*/ 0 w 518"/>
                <a:gd name="T21" fmla="*/ 1 h 488"/>
                <a:gd name="T22" fmla="*/ 0 w 518"/>
                <a:gd name="T23" fmla="*/ 1 h 488"/>
                <a:gd name="T24" fmla="*/ 0 w 518"/>
                <a:gd name="T25" fmla="*/ 1 h 488"/>
                <a:gd name="T26" fmla="*/ 0 w 518"/>
                <a:gd name="T27" fmla="*/ 1 h 488"/>
                <a:gd name="T28" fmla="*/ 0 w 518"/>
                <a:gd name="T29" fmla="*/ 1 h 488"/>
                <a:gd name="T30" fmla="*/ 0 w 518"/>
                <a:gd name="T31" fmla="*/ 1 h 488"/>
                <a:gd name="T32" fmla="*/ 0 w 518"/>
                <a:gd name="T33" fmla="*/ 1 h 488"/>
                <a:gd name="T34" fmla="*/ 0 w 518"/>
                <a:gd name="T35" fmla="*/ 1 h 488"/>
                <a:gd name="T36" fmla="*/ 0 w 518"/>
                <a:gd name="T37" fmla="*/ 1 h 488"/>
                <a:gd name="T38" fmla="*/ 0 w 518"/>
                <a:gd name="T39" fmla="*/ 0 h 488"/>
                <a:gd name="T40" fmla="*/ 0 w 518"/>
                <a:gd name="T41" fmla="*/ 1 h 488"/>
                <a:gd name="T42" fmla="*/ 0 w 518"/>
                <a:gd name="T43" fmla="*/ 1 h 488"/>
                <a:gd name="T44" fmla="*/ 0 w 518"/>
                <a:gd name="T45" fmla="*/ 1 h 488"/>
                <a:gd name="T46" fmla="*/ 0 w 518"/>
                <a:gd name="T47" fmla="*/ 1 h 488"/>
                <a:gd name="T48" fmla="*/ 0 w 518"/>
                <a:gd name="T49" fmla="*/ 1 h 488"/>
                <a:gd name="T50" fmla="*/ 0 w 518"/>
                <a:gd name="T51" fmla="*/ 1 h 488"/>
                <a:gd name="T52" fmla="*/ 0 w 518"/>
                <a:gd name="T53" fmla="*/ 1 h 488"/>
                <a:gd name="T54" fmla="*/ 0 w 518"/>
                <a:gd name="T55" fmla="*/ 1 h 488"/>
                <a:gd name="T56" fmla="*/ 0 w 518"/>
                <a:gd name="T57" fmla="*/ 1 h 488"/>
                <a:gd name="T58" fmla="*/ 0 w 518"/>
                <a:gd name="T59" fmla="*/ 1 h 488"/>
                <a:gd name="T60" fmla="*/ 0 w 518"/>
                <a:gd name="T61" fmla="*/ 1 h 488"/>
                <a:gd name="T62" fmla="*/ 0 w 518"/>
                <a:gd name="T63" fmla="*/ 1 h 488"/>
                <a:gd name="T64" fmla="*/ 0 w 518"/>
                <a:gd name="T65" fmla="*/ 1 h 488"/>
                <a:gd name="T66" fmla="*/ 0 w 518"/>
                <a:gd name="T67" fmla="*/ 1 h 488"/>
                <a:gd name="T68" fmla="*/ 0 w 518"/>
                <a:gd name="T69" fmla="*/ 1 h 488"/>
                <a:gd name="T70" fmla="*/ 0 w 518"/>
                <a:gd name="T71" fmla="*/ 1 h 488"/>
                <a:gd name="T72" fmla="*/ 0 w 518"/>
                <a:gd name="T73" fmla="*/ 1 h 488"/>
                <a:gd name="T74" fmla="*/ 0 w 518"/>
                <a:gd name="T75" fmla="*/ 1 h 488"/>
                <a:gd name="T76" fmla="*/ 0 w 518"/>
                <a:gd name="T77" fmla="*/ 1 h 488"/>
                <a:gd name="T78" fmla="*/ 0 w 518"/>
                <a:gd name="T79" fmla="*/ 1 h 488"/>
                <a:gd name="T80" fmla="*/ 0 w 518"/>
                <a:gd name="T81" fmla="*/ 1 h 488"/>
                <a:gd name="T82" fmla="*/ 0 w 518"/>
                <a:gd name="T83" fmla="*/ 1 h 488"/>
                <a:gd name="T84" fmla="*/ 0 w 518"/>
                <a:gd name="T85" fmla="*/ 1 h 488"/>
                <a:gd name="T86" fmla="*/ 0 w 518"/>
                <a:gd name="T87" fmla="*/ 1 h 488"/>
                <a:gd name="T88" fmla="*/ 0 w 518"/>
                <a:gd name="T89" fmla="*/ 1 h 488"/>
                <a:gd name="T90" fmla="*/ 0 w 518"/>
                <a:gd name="T91" fmla="*/ 1 h 488"/>
                <a:gd name="T92" fmla="*/ 0 w 518"/>
                <a:gd name="T93" fmla="*/ 1 h 488"/>
                <a:gd name="T94" fmla="*/ 0 w 518"/>
                <a:gd name="T95" fmla="*/ 1 h 488"/>
                <a:gd name="T96" fmla="*/ 0 w 518"/>
                <a:gd name="T97" fmla="*/ 1 h 48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18"/>
                <a:gd name="T148" fmla="*/ 0 h 488"/>
                <a:gd name="T149" fmla="*/ 518 w 518"/>
                <a:gd name="T150" fmla="*/ 488 h 48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18" h="488">
                  <a:moveTo>
                    <a:pt x="8" y="284"/>
                  </a:moveTo>
                  <a:lnTo>
                    <a:pt x="0" y="252"/>
                  </a:lnTo>
                  <a:lnTo>
                    <a:pt x="21" y="242"/>
                  </a:lnTo>
                  <a:lnTo>
                    <a:pt x="39" y="227"/>
                  </a:lnTo>
                  <a:lnTo>
                    <a:pt x="67" y="217"/>
                  </a:lnTo>
                  <a:lnTo>
                    <a:pt x="171" y="181"/>
                  </a:lnTo>
                  <a:lnTo>
                    <a:pt x="174" y="157"/>
                  </a:lnTo>
                  <a:lnTo>
                    <a:pt x="177" y="150"/>
                  </a:lnTo>
                  <a:lnTo>
                    <a:pt x="181" y="145"/>
                  </a:lnTo>
                  <a:lnTo>
                    <a:pt x="188" y="143"/>
                  </a:lnTo>
                  <a:lnTo>
                    <a:pt x="196" y="141"/>
                  </a:lnTo>
                  <a:lnTo>
                    <a:pt x="203" y="141"/>
                  </a:lnTo>
                  <a:lnTo>
                    <a:pt x="210" y="141"/>
                  </a:lnTo>
                  <a:lnTo>
                    <a:pt x="214" y="142"/>
                  </a:lnTo>
                  <a:lnTo>
                    <a:pt x="217" y="142"/>
                  </a:lnTo>
                  <a:lnTo>
                    <a:pt x="202" y="125"/>
                  </a:lnTo>
                  <a:lnTo>
                    <a:pt x="198" y="121"/>
                  </a:lnTo>
                  <a:lnTo>
                    <a:pt x="197" y="117"/>
                  </a:lnTo>
                  <a:lnTo>
                    <a:pt x="196" y="112"/>
                  </a:lnTo>
                  <a:lnTo>
                    <a:pt x="196" y="105"/>
                  </a:lnTo>
                  <a:lnTo>
                    <a:pt x="196" y="99"/>
                  </a:lnTo>
                  <a:lnTo>
                    <a:pt x="196" y="93"/>
                  </a:lnTo>
                  <a:lnTo>
                    <a:pt x="196" y="86"/>
                  </a:lnTo>
                  <a:lnTo>
                    <a:pt x="195" y="79"/>
                  </a:lnTo>
                  <a:lnTo>
                    <a:pt x="189" y="67"/>
                  </a:lnTo>
                  <a:lnTo>
                    <a:pt x="181" y="60"/>
                  </a:lnTo>
                  <a:lnTo>
                    <a:pt x="174" y="58"/>
                  </a:lnTo>
                  <a:lnTo>
                    <a:pt x="171" y="57"/>
                  </a:lnTo>
                  <a:lnTo>
                    <a:pt x="175" y="54"/>
                  </a:lnTo>
                  <a:lnTo>
                    <a:pt x="178" y="51"/>
                  </a:lnTo>
                  <a:lnTo>
                    <a:pt x="181" y="50"/>
                  </a:lnTo>
                  <a:lnTo>
                    <a:pt x="185" y="48"/>
                  </a:lnTo>
                  <a:lnTo>
                    <a:pt x="188" y="45"/>
                  </a:lnTo>
                  <a:lnTo>
                    <a:pt x="231" y="28"/>
                  </a:lnTo>
                  <a:lnTo>
                    <a:pt x="239" y="27"/>
                  </a:lnTo>
                  <a:lnTo>
                    <a:pt x="247" y="26"/>
                  </a:lnTo>
                  <a:lnTo>
                    <a:pt x="256" y="24"/>
                  </a:lnTo>
                  <a:lnTo>
                    <a:pt x="265" y="21"/>
                  </a:lnTo>
                  <a:lnTo>
                    <a:pt x="272" y="19"/>
                  </a:lnTo>
                  <a:lnTo>
                    <a:pt x="279" y="17"/>
                  </a:lnTo>
                  <a:lnTo>
                    <a:pt x="283" y="16"/>
                  </a:lnTo>
                  <a:lnTo>
                    <a:pt x="285" y="14"/>
                  </a:lnTo>
                  <a:lnTo>
                    <a:pt x="287" y="13"/>
                  </a:lnTo>
                  <a:lnTo>
                    <a:pt x="294" y="12"/>
                  </a:lnTo>
                  <a:lnTo>
                    <a:pt x="303" y="10"/>
                  </a:lnTo>
                  <a:lnTo>
                    <a:pt x="314" y="8"/>
                  </a:lnTo>
                  <a:lnTo>
                    <a:pt x="326" y="6"/>
                  </a:lnTo>
                  <a:lnTo>
                    <a:pt x="336" y="4"/>
                  </a:lnTo>
                  <a:lnTo>
                    <a:pt x="346" y="4"/>
                  </a:lnTo>
                  <a:lnTo>
                    <a:pt x="351" y="4"/>
                  </a:lnTo>
                  <a:lnTo>
                    <a:pt x="394" y="1"/>
                  </a:lnTo>
                  <a:lnTo>
                    <a:pt x="395" y="1"/>
                  </a:lnTo>
                  <a:lnTo>
                    <a:pt x="400" y="0"/>
                  </a:lnTo>
                  <a:lnTo>
                    <a:pt x="405" y="0"/>
                  </a:lnTo>
                  <a:lnTo>
                    <a:pt x="412" y="0"/>
                  </a:lnTo>
                  <a:lnTo>
                    <a:pt x="420" y="1"/>
                  </a:lnTo>
                  <a:lnTo>
                    <a:pt x="427" y="4"/>
                  </a:lnTo>
                  <a:lnTo>
                    <a:pt x="433" y="8"/>
                  </a:lnTo>
                  <a:lnTo>
                    <a:pt x="436" y="14"/>
                  </a:lnTo>
                  <a:lnTo>
                    <a:pt x="435" y="16"/>
                  </a:lnTo>
                  <a:lnTo>
                    <a:pt x="433" y="19"/>
                  </a:lnTo>
                  <a:lnTo>
                    <a:pt x="429" y="26"/>
                  </a:lnTo>
                  <a:lnTo>
                    <a:pt x="428" y="34"/>
                  </a:lnTo>
                  <a:lnTo>
                    <a:pt x="428" y="45"/>
                  </a:lnTo>
                  <a:lnTo>
                    <a:pt x="428" y="49"/>
                  </a:lnTo>
                  <a:lnTo>
                    <a:pt x="427" y="56"/>
                  </a:lnTo>
                  <a:lnTo>
                    <a:pt x="424" y="64"/>
                  </a:lnTo>
                  <a:lnTo>
                    <a:pt x="419" y="67"/>
                  </a:lnTo>
                  <a:lnTo>
                    <a:pt x="418" y="68"/>
                  </a:lnTo>
                  <a:lnTo>
                    <a:pt x="417" y="73"/>
                  </a:lnTo>
                  <a:lnTo>
                    <a:pt x="417" y="80"/>
                  </a:lnTo>
                  <a:lnTo>
                    <a:pt x="420" y="87"/>
                  </a:lnTo>
                  <a:lnTo>
                    <a:pt x="421" y="88"/>
                  </a:lnTo>
                  <a:lnTo>
                    <a:pt x="423" y="90"/>
                  </a:lnTo>
                  <a:lnTo>
                    <a:pt x="424" y="94"/>
                  </a:lnTo>
                  <a:lnTo>
                    <a:pt x="425" y="97"/>
                  </a:lnTo>
                  <a:lnTo>
                    <a:pt x="425" y="101"/>
                  </a:lnTo>
                  <a:lnTo>
                    <a:pt x="425" y="105"/>
                  </a:lnTo>
                  <a:lnTo>
                    <a:pt x="426" y="112"/>
                  </a:lnTo>
                  <a:lnTo>
                    <a:pt x="432" y="118"/>
                  </a:lnTo>
                  <a:lnTo>
                    <a:pt x="433" y="118"/>
                  </a:lnTo>
                  <a:lnTo>
                    <a:pt x="435" y="118"/>
                  </a:lnTo>
                  <a:lnTo>
                    <a:pt x="437" y="121"/>
                  </a:lnTo>
                  <a:lnTo>
                    <a:pt x="440" y="126"/>
                  </a:lnTo>
                  <a:lnTo>
                    <a:pt x="440" y="133"/>
                  </a:lnTo>
                  <a:lnTo>
                    <a:pt x="442" y="144"/>
                  </a:lnTo>
                  <a:lnTo>
                    <a:pt x="444" y="159"/>
                  </a:lnTo>
                  <a:lnTo>
                    <a:pt x="447" y="174"/>
                  </a:lnTo>
                  <a:lnTo>
                    <a:pt x="451" y="190"/>
                  </a:lnTo>
                  <a:lnTo>
                    <a:pt x="456" y="203"/>
                  </a:lnTo>
                  <a:lnTo>
                    <a:pt x="462" y="213"/>
                  </a:lnTo>
                  <a:lnTo>
                    <a:pt x="467" y="217"/>
                  </a:lnTo>
                  <a:lnTo>
                    <a:pt x="466" y="219"/>
                  </a:lnTo>
                  <a:lnTo>
                    <a:pt x="465" y="222"/>
                  </a:lnTo>
                  <a:lnTo>
                    <a:pt x="466" y="230"/>
                  </a:lnTo>
                  <a:lnTo>
                    <a:pt x="467" y="236"/>
                  </a:lnTo>
                  <a:lnTo>
                    <a:pt x="468" y="243"/>
                  </a:lnTo>
                  <a:lnTo>
                    <a:pt x="470" y="251"/>
                  </a:lnTo>
                  <a:lnTo>
                    <a:pt x="471" y="258"/>
                  </a:lnTo>
                  <a:lnTo>
                    <a:pt x="472" y="265"/>
                  </a:lnTo>
                  <a:lnTo>
                    <a:pt x="473" y="271"/>
                  </a:lnTo>
                  <a:lnTo>
                    <a:pt x="474" y="274"/>
                  </a:lnTo>
                  <a:lnTo>
                    <a:pt x="474" y="275"/>
                  </a:lnTo>
                  <a:lnTo>
                    <a:pt x="475" y="276"/>
                  </a:lnTo>
                  <a:lnTo>
                    <a:pt x="477" y="279"/>
                  </a:lnTo>
                  <a:lnTo>
                    <a:pt x="480" y="282"/>
                  </a:lnTo>
                  <a:lnTo>
                    <a:pt x="485" y="286"/>
                  </a:lnTo>
                  <a:lnTo>
                    <a:pt x="485" y="288"/>
                  </a:lnTo>
                  <a:lnTo>
                    <a:pt x="486" y="296"/>
                  </a:lnTo>
                  <a:lnTo>
                    <a:pt x="487" y="304"/>
                  </a:lnTo>
                  <a:lnTo>
                    <a:pt x="488" y="313"/>
                  </a:lnTo>
                  <a:lnTo>
                    <a:pt x="482" y="329"/>
                  </a:lnTo>
                  <a:lnTo>
                    <a:pt x="483" y="330"/>
                  </a:lnTo>
                  <a:lnTo>
                    <a:pt x="487" y="334"/>
                  </a:lnTo>
                  <a:lnTo>
                    <a:pt x="489" y="338"/>
                  </a:lnTo>
                  <a:lnTo>
                    <a:pt x="490" y="344"/>
                  </a:lnTo>
                  <a:lnTo>
                    <a:pt x="491" y="350"/>
                  </a:lnTo>
                  <a:lnTo>
                    <a:pt x="491" y="357"/>
                  </a:lnTo>
                  <a:lnTo>
                    <a:pt x="494" y="364"/>
                  </a:lnTo>
                  <a:lnTo>
                    <a:pt x="498" y="370"/>
                  </a:lnTo>
                  <a:lnTo>
                    <a:pt x="518" y="397"/>
                  </a:lnTo>
                  <a:lnTo>
                    <a:pt x="382" y="471"/>
                  </a:lnTo>
                  <a:lnTo>
                    <a:pt x="301" y="488"/>
                  </a:lnTo>
                  <a:lnTo>
                    <a:pt x="296" y="458"/>
                  </a:lnTo>
                  <a:lnTo>
                    <a:pt x="240" y="457"/>
                  </a:lnTo>
                  <a:lnTo>
                    <a:pt x="8" y="284"/>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109" name="Freeform 313"/>
            <p:cNvSpPr>
              <a:spLocks/>
            </p:cNvSpPr>
            <p:nvPr/>
          </p:nvSpPr>
          <p:spPr bwMode="auto">
            <a:xfrm>
              <a:off x="2708" y="2438"/>
              <a:ext cx="100" cy="98"/>
            </a:xfrm>
            <a:custGeom>
              <a:avLst/>
              <a:gdLst>
                <a:gd name="T0" fmla="*/ 0 w 227"/>
                <a:gd name="T1" fmla="*/ 1 h 195"/>
                <a:gd name="T2" fmla="*/ 0 w 227"/>
                <a:gd name="T3" fmla="*/ 1 h 195"/>
                <a:gd name="T4" fmla="*/ 0 w 227"/>
                <a:gd name="T5" fmla="*/ 1 h 195"/>
                <a:gd name="T6" fmla="*/ 0 w 227"/>
                <a:gd name="T7" fmla="*/ 1 h 195"/>
                <a:gd name="T8" fmla="*/ 0 w 227"/>
                <a:gd name="T9" fmla="*/ 1 h 195"/>
                <a:gd name="T10" fmla="*/ 0 w 227"/>
                <a:gd name="T11" fmla="*/ 1 h 195"/>
                <a:gd name="T12" fmla="*/ 0 w 227"/>
                <a:gd name="T13" fmla="*/ 1 h 195"/>
                <a:gd name="T14" fmla="*/ 0 w 227"/>
                <a:gd name="T15" fmla="*/ 1 h 195"/>
                <a:gd name="T16" fmla="*/ 0 w 227"/>
                <a:gd name="T17" fmla="*/ 1 h 195"/>
                <a:gd name="T18" fmla="*/ 0 w 227"/>
                <a:gd name="T19" fmla="*/ 1 h 195"/>
                <a:gd name="T20" fmla="*/ 0 w 227"/>
                <a:gd name="T21" fmla="*/ 1 h 195"/>
                <a:gd name="T22" fmla="*/ 0 w 227"/>
                <a:gd name="T23" fmla="*/ 1 h 195"/>
                <a:gd name="T24" fmla="*/ 0 w 227"/>
                <a:gd name="T25" fmla="*/ 1 h 195"/>
                <a:gd name="T26" fmla="*/ 0 w 227"/>
                <a:gd name="T27" fmla="*/ 1 h 195"/>
                <a:gd name="T28" fmla="*/ 0 w 227"/>
                <a:gd name="T29" fmla="*/ 1 h 195"/>
                <a:gd name="T30" fmla="*/ 0 w 227"/>
                <a:gd name="T31" fmla="*/ 1 h 195"/>
                <a:gd name="T32" fmla="*/ 0 w 227"/>
                <a:gd name="T33" fmla="*/ 1 h 195"/>
                <a:gd name="T34" fmla="*/ 0 w 227"/>
                <a:gd name="T35" fmla="*/ 1 h 195"/>
                <a:gd name="T36" fmla="*/ 0 w 227"/>
                <a:gd name="T37" fmla="*/ 0 h 195"/>
                <a:gd name="T38" fmla="*/ 0 w 227"/>
                <a:gd name="T39" fmla="*/ 1 h 195"/>
                <a:gd name="T40" fmla="*/ 0 w 227"/>
                <a:gd name="T41" fmla="*/ 1 h 195"/>
                <a:gd name="T42" fmla="*/ 0 w 227"/>
                <a:gd name="T43" fmla="*/ 1 h 195"/>
                <a:gd name="T44" fmla="*/ 0 w 227"/>
                <a:gd name="T45" fmla="*/ 1 h 195"/>
                <a:gd name="T46" fmla="*/ 0 w 227"/>
                <a:gd name="T47" fmla="*/ 1 h 195"/>
                <a:gd name="T48" fmla="*/ 0 w 227"/>
                <a:gd name="T49" fmla="*/ 1 h 195"/>
                <a:gd name="T50" fmla="*/ 0 w 227"/>
                <a:gd name="T51" fmla="*/ 1 h 195"/>
                <a:gd name="T52" fmla="*/ 0 w 227"/>
                <a:gd name="T53" fmla="*/ 1 h 195"/>
                <a:gd name="T54" fmla="*/ 0 w 227"/>
                <a:gd name="T55" fmla="*/ 1 h 195"/>
                <a:gd name="T56" fmla="*/ 0 w 227"/>
                <a:gd name="T57" fmla="*/ 1 h 195"/>
                <a:gd name="T58" fmla="*/ 0 w 227"/>
                <a:gd name="T59" fmla="*/ 1 h 195"/>
                <a:gd name="T60" fmla="*/ 0 w 227"/>
                <a:gd name="T61" fmla="*/ 1 h 195"/>
                <a:gd name="T62" fmla="*/ 0 w 227"/>
                <a:gd name="T63" fmla="*/ 1 h 195"/>
                <a:gd name="T64" fmla="*/ 0 w 227"/>
                <a:gd name="T65" fmla="*/ 1 h 195"/>
                <a:gd name="T66" fmla="*/ 0 w 227"/>
                <a:gd name="T67" fmla="*/ 1 h 19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27"/>
                <a:gd name="T103" fmla="*/ 0 h 195"/>
                <a:gd name="T104" fmla="*/ 227 w 227"/>
                <a:gd name="T105" fmla="*/ 195 h 19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27" h="195">
                  <a:moveTo>
                    <a:pt x="2" y="189"/>
                  </a:moveTo>
                  <a:lnTo>
                    <a:pt x="0" y="184"/>
                  </a:lnTo>
                  <a:lnTo>
                    <a:pt x="2" y="178"/>
                  </a:lnTo>
                  <a:lnTo>
                    <a:pt x="3" y="173"/>
                  </a:lnTo>
                  <a:lnTo>
                    <a:pt x="5" y="169"/>
                  </a:lnTo>
                  <a:lnTo>
                    <a:pt x="7" y="165"/>
                  </a:lnTo>
                  <a:lnTo>
                    <a:pt x="10" y="161"/>
                  </a:lnTo>
                  <a:lnTo>
                    <a:pt x="13" y="156"/>
                  </a:lnTo>
                  <a:lnTo>
                    <a:pt x="15" y="150"/>
                  </a:lnTo>
                  <a:lnTo>
                    <a:pt x="19" y="146"/>
                  </a:lnTo>
                  <a:lnTo>
                    <a:pt x="22" y="142"/>
                  </a:lnTo>
                  <a:lnTo>
                    <a:pt x="27" y="140"/>
                  </a:lnTo>
                  <a:lnTo>
                    <a:pt x="31" y="138"/>
                  </a:lnTo>
                  <a:lnTo>
                    <a:pt x="37" y="135"/>
                  </a:lnTo>
                  <a:lnTo>
                    <a:pt x="44" y="134"/>
                  </a:lnTo>
                  <a:lnTo>
                    <a:pt x="51" y="132"/>
                  </a:lnTo>
                  <a:lnTo>
                    <a:pt x="58" y="130"/>
                  </a:lnTo>
                  <a:lnTo>
                    <a:pt x="67" y="123"/>
                  </a:lnTo>
                  <a:lnTo>
                    <a:pt x="66" y="116"/>
                  </a:lnTo>
                  <a:lnTo>
                    <a:pt x="61" y="110"/>
                  </a:lnTo>
                  <a:lnTo>
                    <a:pt x="58" y="108"/>
                  </a:lnTo>
                  <a:lnTo>
                    <a:pt x="51" y="84"/>
                  </a:lnTo>
                  <a:lnTo>
                    <a:pt x="54" y="75"/>
                  </a:lnTo>
                  <a:lnTo>
                    <a:pt x="61" y="68"/>
                  </a:lnTo>
                  <a:lnTo>
                    <a:pt x="68" y="62"/>
                  </a:lnTo>
                  <a:lnTo>
                    <a:pt x="76" y="56"/>
                  </a:lnTo>
                  <a:lnTo>
                    <a:pt x="84" y="53"/>
                  </a:lnTo>
                  <a:lnTo>
                    <a:pt x="91" y="50"/>
                  </a:lnTo>
                  <a:lnTo>
                    <a:pt x="96" y="48"/>
                  </a:lnTo>
                  <a:lnTo>
                    <a:pt x="97" y="48"/>
                  </a:lnTo>
                  <a:lnTo>
                    <a:pt x="100" y="34"/>
                  </a:lnTo>
                  <a:lnTo>
                    <a:pt x="105" y="25"/>
                  </a:lnTo>
                  <a:lnTo>
                    <a:pt x="107" y="21"/>
                  </a:lnTo>
                  <a:lnTo>
                    <a:pt x="108" y="19"/>
                  </a:lnTo>
                  <a:lnTo>
                    <a:pt x="111" y="14"/>
                  </a:lnTo>
                  <a:lnTo>
                    <a:pt x="114" y="8"/>
                  </a:lnTo>
                  <a:lnTo>
                    <a:pt x="118" y="3"/>
                  </a:lnTo>
                  <a:lnTo>
                    <a:pt x="121" y="0"/>
                  </a:lnTo>
                  <a:lnTo>
                    <a:pt x="135" y="1"/>
                  </a:lnTo>
                  <a:lnTo>
                    <a:pt x="226" y="12"/>
                  </a:lnTo>
                  <a:lnTo>
                    <a:pt x="227" y="42"/>
                  </a:lnTo>
                  <a:lnTo>
                    <a:pt x="178" y="41"/>
                  </a:lnTo>
                  <a:lnTo>
                    <a:pt x="176" y="40"/>
                  </a:lnTo>
                  <a:lnTo>
                    <a:pt x="172" y="38"/>
                  </a:lnTo>
                  <a:lnTo>
                    <a:pt x="166" y="41"/>
                  </a:lnTo>
                  <a:lnTo>
                    <a:pt x="164" y="52"/>
                  </a:lnTo>
                  <a:lnTo>
                    <a:pt x="164" y="60"/>
                  </a:lnTo>
                  <a:lnTo>
                    <a:pt x="164" y="70"/>
                  </a:lnTo>
                  <a:lnTo>
                    <a:pt x="162" y="79"/>
                  </a:lnTo>
                  <a:lnTo>
                    <a:pt x="162" y="88"/>
                  </a:lnTo>
                  <a:lnTo>
                    <a:pt x="162" y="98"/>
                  </a:lnTo>
                  <a:lnTo>
                    <a:pt x="161" y="104"/>
                  </a:lnTo>
                  <a:lnTo>
                    <a:pt x="161" y="109"/>
                  </a:lnTo>
                  <a:lnTo>
                    <a:pt x="161" y="110"/>
                  </a:lnTo>
                  <a:lnTo>
                    <a:pt x="161" y="112"/>
                  </a:lnTo>
                  <a:lnTo>
                    <a:pt x="161" y="117"/>
                  </a:lnTo>
                  <a:lnTo>
                    <a:pt x="160" y="122"/>
                  </a:lnTo>
                  <a:lnTo>
                    <a:pt x="156" y="123"/>
                  </a:lnTo>
                  <a:lnTo>
                    <a:pt x="154" y="123"/>
                  </a:lnTo>
                  <a:lnTo>
                    <a:pt x="150" y="122"/>
                  </a:lnTo>
                  <a:lnTo>
                    <a:pt x="144" y="120"/>
                  </a:lnTo>
                  <a:lnTo>
                    <a:pt x="137" y="120"/>
                  </a:lnTo>
                  <a:lnTo>
                    <a:pt x="131" y="123"/>
                  </a:lnTo>
                  <a:lnTo>
                    <a:pt x="126" y="127"/>
                  </a:lnTo>
                  <a:lnTo>
                    <a:pt x="122" y="137"/>
                  </a:lnTo>
                  <a:lnTo>
                    <a:pt x="121" y="149"/>
                  </a:lnTo>
                  <a:lnTo>
                    <a:pt x="116" y="195"/>
                  </a:lnTo>
                  <a:lnTo>
                    <a:pt x="2" y="18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110" name="Freeform 314"/>
            <p:cNvSpPr>
              <a:spLocks/>
            </p:cNvSpPr>
            <p:nvPr/>
          </p:nvSpPr>
          <p:spPr bwMode="auto">
            <a:xfrm>
              <a:off x="2708" y="2438"/>
              <a:ext cx="100" cy="98"/>
            </a:xfrm>
            <a:custGeom>
              <a:avLst/>
              <a:gdLst>
                <a:gd name="T0" fmla="*/ 0 w 227"/>
                <a:gd name="T1" fmla="*/ 1 h 195"/>
                <a:gd name="T2" fmla="*/ 0 w 227"/>
                <a:gd name="T3" fmla="*/ 1 h 195"/>
                <a:gd name="T4" fmla="*/ 0 w 227"/>
                <a:gd name="T5" fmla="*/ 1 h 195"/>
                <a:gd name="T6" fmla="*/ 0 w 227"/>
                <a:gd name="T7" fmla="*/ 1 h 195"/>
                <a:gd name="T8" fmla="*/ 0 w 227"/>
                <a:gd name="T9" fmla="*/ 1 h 195"/>
                <a:gd name="T10" fmla="*/ 0 w 227"/>
                <a:gd name="T11" fmla="*/ 1 h 195"/>
                <a:gd name="T12" fmla="*/ 0 w 227"/>
                <a:gd name="T13" fmla="*/ 1 h 195"/>
                <a:gd name="T14" fmla="*/ 0 w 227"/>
                <a:gd name="T15" fmla="*/ 1 h 195"/>
                <a:gd name="T16" fmla="*/ 0 w 227"/>
                <a:gd name="T17" fmla="*/ 1 h 195"/>
                <a:gd name="T18" fmla="*/ 0 w 227"/>
                <a:gd name="T19" fmla="*/ 1 h 195"/>
                <a:gd name="T20" fmla="*/ 0 w 227"/>
                <a:gd name="T21" fmla="*/ 1 h 195"/>
                <a:gd name="T22" fmla="*/ 0 w 227"/>
                <a:gd name="T23" fmla="*/ 1 h 195"/>
                <a:gd name="T24" fmla="*/ 0 w 227"/>
                <a:gd name="T25" fmla="*/ 1 h 195"/>
                <a:gd name="T26" fmla="*/ 0 w 227"/>
                <a:gd name="T27" fmla="*/ 1 h 195"/>
                <a:gd name="T28" fmla="*/ 0 w 227"/>
                <a:gd name="T29" fmla="*/ 1 h 195"/>
                <a:gd name="T30" fmla="*/ 0 w 227"/>
                <a:gd name="T31" fmla="*/ 1 h 195"/>
                <a:gd name="T32" fmla="*/ 0 w 227"/>
                <a:gd name="T33" fmla="*/ 1 h 195"/>
                <a:gd name="T34" fmla="*/ 0 w 227"/>
                <a:gd name="T35" fmla="*/ 1 h 195"/>
                <a:gd name="T36" fmla="*/ 0 w 227"/>
                <a:gd name="T37" fmla="*/ 1 h 195"/>
                <a:gd name="T38" fmla="*/ 0 w 227"/>
                <a:gd name="T39" fmla="*/ 1 h 195"/>
                <a:gd name="T40" fmla="*/ 0 w 227"/>
                <a:gd name="T41" fmla="*/ 1 h 195"/>
                <a:gd name="T42" fmla="*/ 0 w 227"/>
                <a:gd name="T43" fmla="*/ 0 h 195"/>
                <a:gd name="T44" fmla="*/ 0 w 227"/>
                <a:gd name="T45" fmla="*/ 1 h 195"/>
                <a:gd name="T46" fmla="*/ 0 w 227"/>
                <a:gd name="T47" fmla="*/ 1 h 195"/>
                <a:gd name="T48" fmla="*/ 0 w 227"/>
                <a:gd name="T49" fmla="*/ 1 h 195"/>
                <a:gd name="T50" fmla="*/ 0 w 227"/>
                <a:gd name="T51" fmla="*/ 1 h 195"/>
                <a:gd name="T52" fmla="*/ 0 w 227"/>
                <a:gd name="T53" fmla="*/ 1 h 195"/>
                <a:gd name="T54" fmla="*/ 0 w 227"/>
                <a:gd name="T55" fmla="*/ 1 h 195"/>
                <a:gd name="T56" fmla="*/ 0 w 227"/>
                <a:gd name="T57" fmla="*/ 1 h 195"/>
                <a:gd name="T58" fmla="*/ 0 w 227"/>
                <a:gd name="T59" fmla="*/ 1 h 195"/>
                <a:gd name="T60" fmla="*/ 0 w 227"/>
                <a:gd name="T61" fmla="*/ 1 h 195"/>
                <a:gd name="T62" fmla="*/ 0 w 227"/>
                <a:gd name="T63" fmla="*/ 1 h 195"/>
                <a:gd name="T64" fmla="*/ 0 w 227"/>
                <a:gd name="T65" fmla="*/ 1 h 195"/>
                <a:gd name="T66" fmla="*/ 0 w 227"/>
                <a:gd name="T67" fmla="*/ 1 h 195"/>
                <a:gd name="T68" fmla="*/ 0 w 227"/>
                <a:gd name="T69" fmla="*/ 1 h 195"/>
                <a:gd name="T70" fmla="*/ 0 w 227"/>
                <a:gd name="T71" fmla="*/ 1 h 195"/>
                <a:gd name="T72" fmla="*/ 0 w 227"/>
                <a:gd name="T73" fmla="*/ 1 h 195"/>
                <a:gd name="T74" fmla="*/ 0 w 227"/>
                <a:gd name="T75" fmla="*/ 1 h 195"/>
                <a:gd name="T76" fmla="*/ 0 w 227"/>
                <a:gd name="T77" fmla="*/ 1 h 19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27"/>
                <a:gd name="T118" fmla="*/ 0 h 195"/>
                <a:gd name="T119" fmla="*/ 227 w 227"/>
                <a:gd name="T120" fmla="*/ 195 h 19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27" h="195">
                  <a:moveTo>
                    <a:pt x="2" y="189"/>
                  </a:moveTo>
                  <a:lnTo>
                    <a:pt x="2" y="189"/>
                  </a:lnTo>
                  <a:lnTo>
                    <a:pt x="0" y="184"/>
                  </a:lnTo>
                  <a:lnTo>
                    <a:pt x="2" y="178"/>
                  </a:lnTo>
                  <a:lnTo>
                    <a:pt x="3" y="173"/>
                  </a:lnTo>
                  <a:lnTo>
                    <a:pt x="5" y="169"/>
                  </a:lnTo>
                  <a:lnTo>
                    <a:pt x="7" y="165"/>
                  </a:lnTo>
                  <a:lnTo>
                    <a:pt x="10" y="161"/>
                  </a:lnTo>
                  <a:lnTo>
                    <a:pt x="13" y="156"/>
                  </a:lnTo>
                  <a:lnTo>
                    <a:pt x="15" y="150"/>
                  </a:lnTo>
                  <a:lnTo>
                    <a:pt x="19" y="146"/>
                  </a:lnTo>
                  <a:lnTo>
                    <a:pt x="22" y="142"/>
                  </a:lnTo>
                  <a:lnTo>
                    <a:pt x="27" y="140"/>
                  </a:lnTo>
                  <a:lnTo>
                    <a:pt x="31" y="138"/>
                  </a:lnTo>
                  <a:lnTo>
                    <a:pt x="37" y="135"/>
                  </a:lnTo>
                  <a:lnTo>
                    <a:pt x="44" y="134"/>
                  </a:lnTo>
                  <a:lnTo>
                    <a:pt x="51" y="132"/>
                  </a:lnTo>
                  <a:lnTo>
                    <a:pt x="58" y="130"/>
                  </a:lnTo>
                  <a:lnTo>
                    <a:pt x="67" y="123"/>
                  </a:lnTo>
                  <a:lnTo>
                    <a:pt x="66" y="116"/>
                  </a:lnTo>
                  <a:lnTo>
                    <a:pt x="61" y="110"/>
                  </a:lnTo>
                  <a:lnTo>
                    <a:pt x="58" y="108"/>
                  </a:lnTo>
                  <a:lnTo>
                    <a:pt x="51" y="84"/>
                  </a:lnTo>
                  <a:lnTo>
                    <a:pt x="54" y="75"/>
                  </a:lnTo>
                  <a:lnTo>
                    <a:pt x="61" y="68"/>
                  </a:lnTo>
                  <a:lnTo>
                    <a:pt x="68" y="62"/>
                  </a:lnTo>
                  <a:lnTo>
                    <a:pt x="76" y="56"/>
                  </a:lnTo>
                  <a:lnTo>
                    <a:pt x="84" y="53"/>
                  </a:lnTo>
                  <a:lnTo>
                    <a:pt x="91" y="50"/>
                  </a:lnTo>
                  <a:lnTo>
                    <a:pt x="96" y="48"/>
                  </a:lnTo>
                  <a:lnTo>
                    <a:pt x="97" y="48"/>
                  </a:lnTo>
                  <a:lnTo>
                    <a:pt x="100" y="34"/>
                  </a:lnTo>
                  <a:lnTo>
                    <a:pt x="105" y="25"/>
                  </a:lnTo>
                  <a:lnTo>
                    <a:pt x="107" y="21"/>
                  </a:lnTo>
                  <a:lnTo>
                    <a:pt x="108" y="19"/>
                  </a:lnTo>
                  <a:lnTo>
                    <a:pt x="111" y="14"/>
                  </a:lnTo>
                  <a:lnTo>
                    <a:pt x="114" y="8"/>
                  </a:lnTo>
                  <a:lnTo>
                    <a:pt x="118" y="3"/>
                  </a:lnTo>
                  <a:lnTo>
                    <a:pt x="121" y="0"/>
                  </a:lnTo>
                  <a:lnTo>
                    <a:pt x="135" y="1"/>
                  </a:lnTo>
                  <a:lnTo>
                    <a:pt x="226" y="12"/>
                  </a:lnTo>
                  <a:lnTo>
                    <a:pt x="227" y="42"/>
                  </a:lnTo>
                  <a:lnTo>
                    <a:pt x="178" y="41"/>
                  </a:lnTo>
                  <a:lnTo>
                    <a:pt x="176" y="40"/>
                  </a:lnTo>
                  <a:lnTo>
                    <a:pt x="172" y="38"/>
                  </a:lnTo>
                  <a:lnTo>
                    <a:pt x="166" y="41"/>
                  </a:lnTo>
                  <a:lnTo>
                    <a:pt x="164" y="52"/>
                  </a:lnTo>
                  <a:lnTo>
                    <a:pt x="164" y="60"/>
                  </a:lnTo>
                  <a:lnTo>
                    <a:pt x="164" y="70"/>
                  </a:lnTo>
                  <a:lnTo>
                    <a:pt x="162" y="79"/>
                  </a:lnTo>
                  <a:lnTo>
                    <a:pt x="162" y="88"/>
                  </a:lnTo>
                  <a:lnTo>
                    <a:pt x="162" y="98"/>
                  </a:lnTo>
                  <a:lnTo>
                    <a:pt x="161" y="104"/>
                  </a:lnTo>
                  <a:lnTo>
                    <a:pt x="161" y="109"/>
                  </a:lnTo>
                  <a:lnTo>
                    <a:pt x="161" y="110"/>
                  </a:lnTo>
                  <a:lnTo>
                    <a:pt x="161" y="112"/>
                  </a:lnTo>
                  <a:lnTo>
                    <a:pt x="161" y="117"/>
                  </a:lnTo>
                  <a:lnTo>
                    <a:pt x="160" y="122"/>
                  </a:lnTo>
                  <a:lnTo>
                    <a:pt x="156" y="123"/>
                  </a:lnTo>
                  <a:lnTo>
                    <a:pt x="154" y="123"/>
                  </a:lnTo>
                  <a:lnTo>
                    <a:pt x="150" y="122"/>
                  </a:lnTo>
                  <a:lnTo>
                    <a:pt x="144" y="120"/>
                  </a:lnTo>
                  <a:lnTo>
                    <a:pt x="137" y="120"/>
                  </a:lnTo>
                  <a:lnTo>
                    <a:pt x="131" y="123"/>
                  </a:lnTo>
                  <a:lnTo>
                    <a:pt x="126" y="127"/>
                  </a:lnTo>
                  <a:lnTo>
                    <a:pt x="122" y="137"/>
                  </a:lnTo>
                  <a:lnTo>
                    <a:pt x="121" y="149"/>
                  </a:lnTo>
                  <a:lnTo>
                    <a:pt x="116" y="195"/>
                  </a:lnTo>
                  <a:lnTo>
                    <a:pt x="2" y="189"/>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111" name="Freeform 315"/>
            <p:cNvSpPr>
              <a:spLocks/>
            </p:cNvSpPr>
            <p:nvPr/>
          </p:nvSpPr>
          <p:spPr bwMode="auto">
            <a:xfrm>
              <a:off x="2704" y="2445"/>
              <a:ext cx="139" cy="182"/>
            </a:xfrm>
            <a:custGeom>
              <a:avLst/>
              <a:gdLst>
                <a:gd name="T0" fmla="*/ 0 w 314"/>
                <a:gd name="T1" fmla="*/ 0 h 365"/>
                <a:gd name="T2" fmla="*/ 0 w 314"/>
                <a:gd name="T3" fmla="*/ 0 h 365"/>
                <a:gd name="T4" fmla="*/ 0 w 314"/>
                <a:gd name="T5" fmla="*/ 0 h 365"/>
                <a:gd name="T6" fmla="*/ 0 w 314"/>
                <a:gd name="T7" fmla="*/ 0 h 365"/>
                <a:gd name="T8" fmla="*/ 0 w 314"/>
                <a:gd name="T9" fmla="*/ 0 h 365"/>
                <a:gd name="T10" fmla="*/ 0 w 314"/>
                <a:gd name="T11" fmla="*/ 0 h 365"/>
                <a:gd name="T12" fmla="*/ 0 w 314"/>
                <a:gd name="T13" fmla="*/ 0 h 365"/>
                <a:gd name="T14" fmla="*/ 0 w 314"/>
                <a:gd name="T15" fmla="*/ 0 h 365"/>
                <a:gd name="T16" fmla="*/ 0 w 314"/>
                <a:gd name="T17" fmla="*/ 0 h 365"/>
                <a:gd name="T18" fmla="*/ 0 w 314"/>
                <a:gd name="T19" fmla="*/ 0 h 365"/>
                <a:gd name="T20" fmla="*/ 0 w 314"/>
                <a:gd name="T21" fmla="*/ 0 h 365"/>
                <a:gd name="T22" fmla="*/ 0 w 314"/>
                <a:gd name="T23" fmla="*/ 0 h 365"/>
                <a:gd name="T24" fmla="*/ 0 w 314"/>
                <a:gd name="T25" fmla="*/ 0 h 365"/>
                <a:gd name="T26" fmla="*/ 0 w 314"/>
                <a:gd name="T27" fmla="*/ 0 h 365"/>
                <a:gd name="T28" fmla="*/ 0 w 314"/>
                <a:gd name="T29" fmla="*/ 0 h 365"/>
                <a:gd name="T30" fmla="*/ 0 w 314"/>
                <a:gd name="T31" fmla="*/ 0 h 365"/>
                <a:gd name="T32" fmla="*/ 0 w 314"/>
                <a:gd name="T33" fmla="*/ 0 h 365"/>
                <a:gd name="T34" fmla="*/ 0 w 314"/>
                <a:gd name="T35" fmla="*/ 0 h 365"/>
                <a:gd name="T36" fmla="*/ 0 w 314"/>
                <a:gd name="T37" fmla="*/ 0 h 365"/>
                <a:gd name="T38" fmla="*/ 0 w 314"/>
                <a:gd name="T39" fmla="*/ 0 h 365"/>
                <a:gd name="T40" fmla="*/ 0 w 314"/>
                <a:gd name="T41" fmla="*/ 0 h 365"/>
                <a:gd name="T42" fmla="*/ 0 w 314"/>
                <a:gd name="T43" fmla="*/ 0 h 365"/>
                <a:gd name="T44" fmla="*/ 0 w 314"/>
                <a:gd name="T45" fmla="*/ 0 h 365"/>
                <a:gd name="T46" fmla="*/ 0 w 314"/>
                <a:gd name="T47" fmla="*/ 0 h 365"/>
                <a:gd name="T48" fmla="*/ 0 w 314"/>
                <a:gd name="T49" fmla="*/ 0 h 365"/>
                <a:gd name="T50" fmla="*/ 0 w 314"/>
                <a:gd name="T51" fmla="*/ 0 h 365"/>
                <a:gd name="T52" fmla="*/ 0 w 314"/>
                <a:gd name="T53" fmla="*/ 0 h 365"/>
                <a:gd name="T54" fmla="*/ 0 w 314"/>
                <a:gd name="T55" fmla="*/ 0 h 365"/>
                <a:gd name="T56" fmla="*/ 0 w 314"/>
                <a:gd name="T57" fmla="*/ 0 h 365"/>
                <a:gd name="T58" fmla="*/ 0 w 314"/>
                <a:gd name="T59" fmla="*/ 0 h 365"/>
                <a:gd name="T60" fmla="*/ 0 w 314"/>
                <a:gd name="T61" fmla="*/ 0 h 365"/>
                <a:gd name="T62" fmla="*/ 0 w 314"/>
                <a:gd name="T63" fmla="*/ 0 h 365"/>
                <a:gd name="T64" fmla="*/ 0 w 314"/>
                <a:gd name="T65" fmla="*/ 0 h 365"/>
                <a:gd name="T66" fmla="*/ 0 w 314"/>
                <a:gd name="T67" fmla="*/ 0 h 365"/>
                <a:gd name="T68" fmla="*/ 0 w 314"/>
                <a:gd name="T69" fmla="*/ 0 h 365"/>
                <a:gd name="T70" fmla="*/ 0 w 314"/>
                <a:gd name="T71" fmla="*/ 0 h 365"/>
                <a:gd name="T72" fmla="*/ 0 w 314"/>
                <a:gd name="T73" fmla="*/ 0 h 365"/>
                <a:gd name="T74" fmla="*/ 0 w 314"/>
                <a:gd name="T75" fmla="*/ 0 h 365"/>
                <a:gd name="T76" fmla="*/ 0 w 314"/>
                <a:gd name="T77" fmla="*/ 0 h 365"/>
                <a:gd name="T78" fmla="*/ 0 w 314"/>
                <a:gd name="T79" fmla="*/ 0 h 365"/>
                <a:gd name="T80" fmla="*/ 0 w 314"/>
                <a:gd name="T81" fmla="*/ 0 h 365"/>
                <a:gd name="T82" fmla="*/ 0 w 314"/>
                <a:gd name="T83" fmla="*/ 0 h 365"/>
                <a:gd name="T84" fmla="*/ 0 w 314"/>
                <a:gd name="T85" fmla="*/ 0 h 365"/>
                <a:gd name="T86" fmla="*/ 0 w 314"/>
                <a:gd name="T87" fmla="*/ 0 h 365"/>
                <a:gd name="T88" fmla="*/ 0 w 314"/>
                <a:gd name="T89" fmla="*/ 0 h 365"/>
                <a:gd name="T90" fmla="*/ 0 w 314"/>
                <a:gd name="T91" fmla="*/ 0 h 365"/>
                <a:gd name="T92" fmla="*/ 0 w 314"/>
                <a:gd name="T93" fmla="*/ 0 h 365"/>
                <a:gd name="T94" fmla="*/ 0 w 314"/>
                <a:gd name="T95" fmla="*/ 0 h 36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14"/>
                <a:gd name="T145" fmla="*/ 0 h 365"/>
                <a:gd name="T146" fmla="*/ 314 w 314"/>
                <a:gd name="T147" fmla="*/ 365 h 36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14" h="365">
                  <a:moveTo>
                    <a:pt x="0" y="327"/>
                  </a:moveTo>
                  <a:lnTo>
                    <a:pt x="4" y="320"/>
                  </a:lnTo>
                  <a:lnTo>
                    <a:pt x="8" y="313"/>
                  </a:lnTo>
                  <a:lnTo>
                    <a:pt x="13" y="307"/>
                  </a:lnTo>
                  <a:lnTo>
                    <a:pt x="19" y="302"/>
                  </a:lnTo>
                  <a:lnTo>
                    <a:pt x="22" y="298"/>
                  </a:lnTo>
                  <a:lnTo>
                    <a:pt x="25" y="295"/>
                  </a:lnTo>
                  <a:lnTo>
                    <a:pt x="28" y="292"/>
                  </a:lnTo>
                  <a:lnTo>
                    <a:pt x="29" y="291"/>
                  </a:lnTo>
                  <a:lnTo>
                    <a:pt x="33" y="285"/>
                  </a:lnTo>
                  <a:lnTo>
                    <a:pt x="35" y="277"/>
                  </a:lnTo>
                  <a:lnTo>
                    <a:pt x="33" y="269"/>
                  </a:lnTo>
                  <a:lnTo>
                    <a:pt x="31" y="261"/>
                  </a:lnTo>
                  <a:lnTo>
                    <a:pt x="28" y="253"/>
                  </a:lnTo>
                  <a:lnTo>
                    <a:pt x="24" y="248"/>
                  </a:lnTo>
                  <a:lnTo>
                    <a:pt x="22" y="243"/>
                  </a:lnTo>
                  <a:lnTo>
                    <a:pt x="21" y="242"/>
                  </a:lnTo>
                  <a:lnTo>
                    <a:pt x="11" y="220"/>
                  </a:lnTo>
                  <a:lnTo>
                    <a:pt x="32" y="192"/>
                  </a:lnTo>
                  <a:lnTo>
                    <a:pt x="11" y="177"/>
                  </a:lnTo>
                  <a:lnTo>
                    <a:pt x="28" y="179"/>
                  </a:lnTo>
                  <a:lnTo>
                    <a:pt x="125" y="183"/>
                  </a:lnTo>
                  <a:lnTo>
                    <a:pt x="130" y="137"/>
                  </a:lnTo>
                  <a:lnTo>
                    <a:pt x="131" y="125"/>
                  </a:lnTo>
                  <a:lnTo>
                    <a:pt x="135" y="115"/>
                  </a:lnTo>
                  <a:lnTo>
                    <a:pt x="140" y="111"/>
                  </a:lnTo>
                  <a:lnTo>
                    <a:pt x="146" y="108"/>
                  </a:lnTo>
                  <a:lnTo>
                    <a:pt x="153" y="108"/>
                  </a:lnTo>
                  <a:lnTo>
                    <a:pt x="159" y="110"/>
                  </a:lnTo>
                  <a:lnTo>
                    <a:pt x="163" y="111"/>
                  </a:lnTo>
                  <a:lnTo>
                    <a:pt x="165" y="111"/>
                  </a:lnTo>
                  <a:lnTo>
                    <a:pt x="169" y="110"/>
                  </a:lnTo>
                  <a:lnTo>
                    <a:pt x="170" y="105"/>
                  </a:lnTo>
                  <a:lnTo>
                    <a:pt x="170" y="100"/>
                  </a:lnTo>
                  <a:lnTo>
                    <a:pt x="170" y="98"/>
                  </a:lnTo>
                  <a:lnTo>
                    <a:pt x="170" y="97"/>
                  </a:lnTo>
                  <a:lnTo>
                    <a:pt x="170" y="92"/>
                  </a:lnTo>
                  <a:lnTo>
                    <a:pt x="171" y="86"/>
                  </a:lnTo>
                  <a:lnTo>
                    <a:pt x="171" y="76"/>
                  </a:lnTo>
                  <a:lnTo>
                    <a:pt x="171" y="67"/>
                  </a:lnTo>
                  <a:lnTo>
                    <a:pt x="173" y="58"/>
                  </a:lnTo>
                  <a:lnTo>
                    <a:pt x="173" y="48"/>
                  </a:lnTo>
                  <a:lnTo>
                    <a:pt x="173" y="40"/>
                  </a:lnTo>
                  <a:lnTo>
                    <a:pt x="175" y="29"/>
                  </a:lnTo>
                  <a:lnTo>
                    <a:pt x="181" y="26"/>
                  </a:lnTo>
                  <a:lnTo>
                    <a:pt x="185" y="28"/>
                  </a:lnTo>
                  <a:lnTo>
                    <a:pt x="187" y="29"/>
                  </a:lnTo>
                  <a:lnTo>
                    <a:pt x="236" y="30"/>
                  </a:lnTo>
                  <a:lnTo>
                    <a:pt x="235" y="11"/>
                  </a:lnTo>
                  <a:lnTo>
                    <a:pt x="235" y="0"/>
                  </a:lnTo>
                  <a:lnTo>
                    <a:pt x="314" y="59"/>
                  </a:lnTo>
                  <a:lnTo>
                    <a:pt x="275" y="59"/>
                  </a:lnTo>
                  <a:lnTo>
                    <a:pt x="274" y="58"/>
                  </a:lnTo>
                  <a:lnTo>
                    <a:pt x="273" y="58"/>
                  </a:lnTo>
                  <a:lnTo>
                    <a:pt x="271" y="60"/>
                  </a:lnTo>
                  <a:lnTo>
                    <a:pt x="270" y="67"/>
                  </a:lnTo>
                  <a:lnTo>
                    <a:pt x="281" y="284"/>
                  </a:lnTo>
                  <a:lnTo>
                    <a:pt x="282" y="287"/>
                  </a:lnTo>
                  <a:lnTo>
                    <a:pt x="286" y="293"/>
                  </a:lnTo>
                  <a:lnTo>
                    <a:pt x="290" y="303"/>
                  </a:lnTo>
                  <a:lnTo>
                    <a:pt x="291" y="311"/>
                  </a:lnTo>
                  <a:lnTo>
                    <a:pt x="278" y="327"/>
                  </a:lnTo>
                  <a:lnTo>
                    <a:pt x="174" y="316"/>
                  </a:lnTo>
                  <a:lnTo>
                    <a:pt x="173" y="318"/>
                  </a:lnTo>
                  <a:lnTo>
                    <a:pt x="169" y="321"/>
                  </a:lnTo>
                  <a:lnTo>
                    <a:pt x="165" y="325"/>
                  </a:lnTo>
                  <a:lnTo>
                    <a:pt x="161" y="323"/>
                  </a:lnTo>
                  <a:lnTo>
                    <a:pt x="159" y="321"/>
                  </a:lnTo>
                  <a:lnTo>
                    <a:pt x="158" y="320"/>
                  </a:lnTo>
                  <a:lnTo>
                    <a:pt x="155" y="322"/>
                  </a:lnTo>
                  <a:lnTo>
                    <a:pt x="151" y="325"/>
                  </a:lnTo>
                  <a:lnTo>
                    <a:pt x="151" y="328"/>
                  </a:lnTo>
                  <a:lnTo>
                    <a:pt x="151" y="337"/>
                  </a:lnTo>
                  <a:lnTo>
                    <a:pt x="148" y="344"/>
                  </a:lnTo>
                  <a:lnTo>
                    <a:pt x="144" y="346"/>
                  </a:lnTo>
                  <a:lnTo>
                    <a:pt x="142" y="350"/>
                  </a:lnTo>
                  <a:lnTo>
                    <a:pt x="136" y="358"/>
                  </a:lnTo>
                  <a:lnTo>
                    <a:pt x="130" y="365"/>
                  </a:lnTo>
                  <a:lnTo>
                    <a:pt x="124" y="362"/>
                  </a:lnTo>
                  <a:lnTo>
                    <a:pt x="122" y="360"/>
                  </a:lnTo>
                  <a:lnTo>
                    <a:pt x="117" y="358"/>
                  </a:lnTo>
                  <a:lnTo>
                    <a:pt x="113" y="358"/>
                  </a:lnTo>
                  <a:lnTo>
                    <a:pt x="108" y="357"/>
                  </a:lnTo>
                  <a:lnTo>
                    <a:pt x="102" y="354"/>
                  </a:lnTo>
                  <a:lnTo>
                    <a:pt x="97" y="350"/>
                  </a:lnTo>
                  <a:lnTo>
                    <a:pt x="91" y="343"/>
                  </a:lnTo>
                  <a:lnTo>
                    <a:pt x="85" y="333"/>
                  </a:lnTo>
                  <a:lnTo>
                    <a:pt x="84" y="331"/>
                  </a:lnTo>
                  <a:lnTo>
                    <a:pt x="82" y="329"/>
                  </a:lnTo>
                  <a:lnTo>
                    <a:pt x="77" y="325"/>
                  </a:lnTo>
                  <a:lnTo>
                    <a:pt x="73" y="321"/>
                  </a:lnTo>
                  <a:lnTo>
                    <a:pt x="66" y="316"/>
                  </a:lnTo>
                  <a:lnTo>
                    <a:pt x="58" y="313"/>
                  </a:lnTo>
                  <a:lnTo>
                    <a:pt x="48" y="311"/>
                  </a:lnTo>
                  <a:lnTo>
                    <a:pt x="39" y="311"/>
                  </a:lnTo>
                  <a:lnTo>
                    <a:pt x="0" y="32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112" name="Freeform 316"/>
            <p:cNvSpPr>
              <a:spLocks/>
            </p:cNvSpPr>
            <p:nvPr/>
          </p:nvSpPr>
          <p:spPr bwMode="auto">
            <a:xfrm>
              <a:off x="2704" y="2445"/>
              <a:ext cx="139" cy="182"/>
            </a:xfrm>
            <a:custGeom>
              <a:avLst/>
              <a:gdLst>
                <a:gd name="T0" fmla="*/ 0 w 314"/>
                <a:gd name="T1" fmla="*/ 0 h 365"/>
                <a:gd name="T2" fmla="*/ 0 w 314"/>
                <a:gd name="T3" fmla="*/ 0 h 365"/>
                <a:gd name="T4" fmla="*/ 0 w 314"/>
                <a:gd name="T5" fmla="*/ 0 h 365"/>
                <a:gd name="T6" fmla="*/ 0 w 314"/>
                <a:gd name="T7" fmla="*/ 0 h 365"/>
                <a:gd name="T8" fmla="*/ 0 w 314"/>
                <a:gd name="T9" fmla="*/ 0 h 365"/>
                <a:gd name="T10" fmla="*/ 0 w 314"/>
                <a:gd name="T11" fmla="*/ 0 h 365"/>
                <a:gd name="T12" fmla="*/ 0 w 314"/>
                <a:gd name="T13" fmla="*/ 0 h 365"/>
                <a:gd name="T14" fmla="*/ 0 w 314"/>
                <a:gd name="T15" fmla="*/ 0 h 365"/>
                <a:gd name="T16" fmla="*/ 0 w 314"/>
                <a:gd name="T17" fmla="*/ 0 h 365"/>
                <a:gd name="T18" fmla="*/ 0 w 314"/>
                <a:gd name="T19" fmla="*/ 0 h 365"/>
                <a:gd name="T20" fmla="*/ 0 w 314"/>
                <a:gd name="T21" fmla="*/ 0 h 365"/>
                <a:gd name="T22" fmla="*/ 0 w 314"/>
                <a:gd name="T23" fmla="*/ 0 h 365"/>
                <a:gd name="T24" fmla="*/ 0 w 314"/>
                <a:gd name="T25" fmla="*/ 0 h 365"/>
                <a:gd name="T26" fmla="*/ 0 w 314"/>
                <a:gd name="T27" fmla="*/ 0 h 365"/>
                <a:gd name="T28" fmla="*/ 0 w 314"/>
                <a:gd name="T29" fmla="*/ 0 h 365"/>
                <a:gd name="T30" fmla="*/ 0 w 314"/>
                <a:gd name="T31" fmla="*/ 0 h 365"/>
                <a:gd name="T32" fmla="*/ 0 w 314"/>
                <a:gd name="T33" fmla="*/ 0 h 365"/>
                <a:gd name="T34" fmla="*/ 0 w 314"/>
                <a:gd name="T35" fmla="*/ 0 h 365"/>
                <a:gd name="T36" fmla="*/ 0 w 314"/>
                <a:gd name="T37" fmla="*/ 0 h 365"/>
                <a:gd name="T38" fmla="*/ 0 w 314"/>
                <a:gd name="T39" fmla="*/ 0 h 365"/>
                <a:gd name="T40" fmla="*/ 0 w 314"/>
                <a:gd name="T41" fmla="*/ 0 h 365"/>
                <a:gd name="T42" fmla="*/ 0 w 314"/>
                <a:gd name="T43" fmla="*/ 0 h 365"/>
                <a:gd name="T44" fmla="*/ 0 w 314"/>
                <a:gd name="T45" fmla="*/ 0 h 365"/>
                <a:gd name="T46" fmla="*/ 0 w 314"/>
                <a:gd name="T47" fmla="*/ 0 h 365"/>
                <a:gd name="T48" fmla="*/ 0 w 314"/>
                <a:gd name="T49" fmla="*/ 0 h 365"/>
                <a:gd name="T50" fmla="*/ 0 w 314"/>
                <a:gd name="T51" fmla="*/ 0 h 365"/>
                <a:gd name="T52" fmla="*/ 0 w 314"/>
                <a:gd name="T53" fmla="*/ 0 h 365"/>
                <a:gd name="T54" fmla="*/ 0 w 314"/>
                <a:gd name="T55" fmla="*/ 0 h 365"/>
                <a:gd name="T56" fmla="*/ 0 w 314"/>
                <a:gd name="T57" fmla="*/ 0 h 365"/>
                <a:gd name="T58" fmla="*/ 0 w 314"/>
                <a:gd name="T59" fmla="*/ 0 h 365"/>
                <a:gd name="T60" fmla="*/ 0 w 314"/>
                <a:gd name="T61" fmla="*/ 0 h 365"/>
                <a:gd name="T62" fmla="*/ 0 w 314"/>
                <a:gd name="T63" fmla="*/ 0 h 365"/>
                <a:gd name="T64" fmla="*/ 0 w 314"/>
                <a:gd name="T65" fmla="*/ 0 h 365"/>
                <a:gd name="T66" fmla="*/ 0 w 314"/>
                <a:gd name="T67" fmla="*/ 0 h 365"/>
                <a:gd name="T68" fmla="*/ 0 w 314"/>
                <a:gd name="T69" fmla="*/ 0 h 365"/>
                <a:gd name="T70" fmla="*/ 0 w 314"/>
                <a:gd name="T71" fmla="*/ 0 h 365"/>
                <a:gd name="T72" fmla="*/ 0 w 314"/>
                <a:gd name="T73" fmla="*/ 0 h 365"/>
                <a:gd name="T74" fmla="*/ 0 w 314"/>
                <a:gd name="T75" fmla="*/ 0 h 365"/>
                <a:gd name="T76" fmla="*/ 0 w 314"/>
                <a:gd name="T77" fmla="*/ 0 h 365"/>
                <a:gd name="T78" fmla="*/ 0 w 314"/>
                <a:gd name="T79" fmla="*/ 0 h 365"/>
                <a:gd name="T80" fmla="*/ 0 w 314"/>
                <a:gd name="T81" fmla="*/ 0 h 365"/>
                <a:gd name="T82" fmla="*/ 0 w 314"/>
                <a:gd name="T83" fmla="*/ 0 h 365"/>
                <a:gd name="T84" fmla="*/ 0 w 314"/>
                <a:gd name="T85" fmla="*/ 0 h 365"/>
                <a:gd name="T86" fmla="*/ 0 w 314"/>
                <a:gd name="T87" fmla="*/ 0 h 365"/>
                <a:gd name="T88" fmla="*/ 0 w 314"/>
                <a:gd name="T89" fmla="*/ 0 h 365"/>
                <a:gd name="T90" fmla="*/ 0 w 314"/>
                <a:gd name="T91" fmla="*/ 0 h 365"/>
                <a:gd name="T92" fmla="*/ 0 w 314"/>
                <a:gd name="T93" fmla="*/ 0 h 365"/>
                <a:gd name="T94" fmla="*/ 0 w 314"/>
                <a:gd name="T95" fmla="*/ 0 h 365"/>
                <a:gd name="T96" fmla="*/ 0 w 314"/>
                <a:gd name="T97" fmla="*/ 0 h 365"/>
                <a:gd name="T98" fmla="*/ 0 w 314"/>
                <a:gd name="T99" fmla="*/ 0 h 365"/>
                <a:gd name="T100" fmla="*/ 0 w 314"/>
                <a:gd name="T101" fmla="*/ 0 h 365"/>
                <a:gd name="T102" fmla="*/ 0 w 314"/>
                <a:gd name="T103" fmla="*/ 0 h 365"/>
                <a:gd name="T104" fmla="*/ 0 w 314"/>
                <a:gd name="T105" fmla="*/ 0 h 365"/>
                <a:gd name="T106" fmla="*/ 0 w 314"/>
                <a:gd name="T107" fmla="*/ 0 h 365"/>
                <a:gd name="T108" fmla="*/ 0 w 314"/>
                <a:gd name="T109" fmla="*/ 0 h 36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14"/>
                <a:gd name="T166" fmla="*/ 0 h 365"/>
                <a:gd name="T167" fmla="*/ 314 w 314"/>
                <a:gd name="T168" fmla="*/ 365 h 36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14" h="365">
                  <a:moveTo>
                    <a:pt x="0" y="327"/>
                  </a:moveTo>
                  <a:lnTo>
                    <a:pt x="0" y="327"/>
                  </a:lnTo>
                  <a:lnTo>
                    <a:pt x="4" y="320"/>
                  </a:lnTo>
                  <a:lnTo>
                    <a:pt x="8" y="313"/>
                  </a:lnTo>
                  <a:lnTo>
                    <a:pt x="13" y="307"/>
                  </a:lnTo>
                  <a:lnTo>
                    <a:pt x="19" y="302"/>
                  </a:lnTo>
                  <a:lnTo>
                    <a:pt x="22" y="298"/>
                  </a:lnTo>
                  <a:lnTo>
                    <a:pt x="25" y="295"/>
                  </a:lnTo>
                  <a:lnTo>
                    <a:pt x="28" y="292"/>
                  </a:lnTo>
                  <a:lnTo>
                    <a:pt x="29" y="291"/>
                  </a:lnTo>
                  <a:lnTo>
                    <a:pt x="33" y="285"/>
                  </a:lnTo>
                  <a:lnTo>
                    <a:pt x="35" y="277"/>
                  </a:lnTo>
                  <a:lnTo>
                    <a:pt x="33" y="269"/>
                  </a:lnTo>
                  <a:lnTo>
                    <a:pt x="31" y="261"/>
                  </a:lnTo>
                  <a:lnTo>
                    <a:pt x="28" y="253"/>
                  </a:lnTo>
                  <a:lnTo>
                    <a:pt x="24" y="248"/>
                  </a:lnTo>
                  <a:lnTo>
                    <a:pt x="22" y="243"/>
                  </a:lnTo>
                  <a:lnTo>
                    <a:pt x="21" y="242"/>
                  </a:lnTo>
                  <a:lnTo>
                    <a:pt x="11" y="220"/>
                  </a:lnTo>
                  <a:lnTo>
                    <a:pt x="32" y="192"/>
                  </a:lnTo>
                  <a:lnTo>
                    <a:pt x="11" y="177"/>
                  </a:lnTo>
                  <a:lnTo>
                    <a:pt x="28" y="179"/>
                  </a:lnTo>
                  <a:lnTo>
                    <a:pt x="125" y="183"/>
                  </a:lnTo>
                  <a:lnTo>
                    <a:pt x="130" y="137"/>
                  </a:lnTo>
                  <a:lnTo>
                    <a:pt x="131" y="125"/>
                  </a:lnTo>
                  <a:lnTo>
                    <a:pt x="135" y="115"/>
                  </a:lnTo>
                  <a:lnTo>
                    <a:pt x="140" y="111"/>
                  </a:lnTo>
                  <a:lnTo>
                    <a:pt x="146" y="108"/>
                  </a:lnTo>
                  <a:lnTo>
                    <a:pt x="153" y="108"/>
                  </a:lnTo>
                  <a:lnTo>
                    <a:pt x="159" y="110"/>
                  </a:lnTo>
                  <a:lnTo>
                    <a:pt x="163" y="111"/>
                  </a:lnTo>
                  <a:lnTo>
                    <a:pt x="165" y="111"/>
                  </a:lnTo>
                  <a:lnTo>
                    <a:pt x="169" y="110"/>
                  </a:lnTo>
                  <a:lnTo>
                    <a:pt x="170" y="105"/>
                  </a:lnTo>
                  <a:lnTo>
                    <a:pt x="170" y="100"/>
                  </a:lnTo>
                  <a:lnTo>
                    <a:pt x="170" y="98"/>
                  </a:lnTo>
                  <a:lnTo>
                    <a:pt x="170" y="97"/>
                  </a:lnTo>
                  <a:lnTo>
                    <a:pt x="170" y="92"/>
                  </a:lnTo>
                  <a:lnTo>
                    <a:pt x="171" y="86"/>
                  </a:lnTo>
                  <a:lnTo>
                    <a:pt x="171" y="76"/>
                  </a:lnTo>
                  <a:lnTo>
                    <a:pt x="171" y="67"/>
                  </a:lnTo>
                  <a:lnTo>
                    <a:pt x="173" y="58"/>
                  </a:lnTo>
                  <a:lnTo>
                    <a:pt x="173" y="48"/>
                  </a:lnTo>
                  <a:lnTo>
                    <a:pt x="173" y="40"/>
                  </a:lnTo>
                  <a:lnTo>
                    <a:pt x="175" y="29"/>
                  </a:lnTo>
                  <a:lnTo>
                    <a:pt x="181" y="26"/>
                  </a:lnTo>
                  <a:lnTo>
                    <a:pt x="185" y="28"/>
                  </a:lnTo>
                  <a:lnTo>
                    <a:pt x="187" y="29"/>
                  </a:lnTo>
                  <a:lnTo>
                    <a:pt x="236" y="30"/>
                  </a:lnTo>
                  <a:lnTo>
                    <a:pt x="235" y="11"/>
                  </a:lnTo>
                  <a:lnTo>
                    <a:pt x="235" y="0"/>
                  </a:lnTo>
                  <a:lnTo>
                    <a:pt x="314" y="59"/>
                  </a:lnTo>
                  <a:lnTo>
                    <a:pt x="275" y="59"/>
                  </a:lnTo>
                  <a:lnTo>
                    <a:pt x="274" y="58"/>
                  </a:lnTo>
                  <a:lnTo>
                    <a:pt x="273" y="58"/>
                  </a:lnTo>
                  <a:lnTo>
                    <a:pt x="271" y="60"/>
                  </a:lnTo>
                  <a:lnTo>
                    <a:pt x="270" y="67"/>
                  </a:lnTo>
                  <a:lnTo>
                    <a:pt x="281" y="284"/>
                  </a:lnTo>
                  <a:lnTo>
                    <a:pt x="282" y="287"/>
                  </a:lnTo>
                  <a:lnTo>
                    <a:pt x="286" y="293"/>
                  </a:lnTo>
                  <a:lnTo>
                    <a:pt x="290" y="303"/>
                  </a:lnTo>
                  <a:lnTo>
                    <a:pt x="291" y="311"/>
                  </a:lnTo>
                  <a:lnTo>
                    <a:pt x="278" y="327"/>
                  </a:lnTo>
                  <a:lnTo>
                    <a:pt x="174" y="316"/>
                  </a:lnTo>
                  <a:lnTo>
                    <a:pt x="173" y="318"/>
                  </a:lnTo>
                  <a:lnTo>
                    <a:pt x="169" y="321"/>
                  </a:lnTo>
                  <a:lnTo>
                    <a:pt x="165" y="325"/>
                  </a:lnTo>
                  <a:lnTo>
                    <a:pt x="161" y="323"/>
                  </a:lnTo>
                  <a:lnTo>
                    <a:pt x="159" y="321"/>
                  </a:lnTo>
                  <a:lnTo>
                    <a:pt x="158" y="320"/>
                  </a:lnTo>
                  <a:lnTo>
                    <a:pt x="155" y="322"/>
                  </a:lnTo>
                  <a:lnTo>
                    <a:pt x="151" y="325"/>
                  </a:lnTo>
                  <a:lnTo>
                    <a:pt x="151" y="328"/>
                  </a:lnTo>
                  <a:lnTo>
                    <a:pt x="151" y="337"/>
                  </a:lnTo>
                  <a:lnTo>
                    <a:pt x="148" y="344"/>
                  </a:lnTo>
                  <a:lnTo>
                    <a:pt x="144" y="346"/>
                  </a:lnTo>
                  <a:lnTo>
                    <a:pt x="142" y="350"/>
                  </a:lnTo>
                  <a:lnTo>
                    <a:pt x="136" y="358"/>
                  </a:lnTo>
                  <a:lnTo>
                    <a:pt x="130" y="365"/>
                  </a:lnTo>
                  <a:lnTo>
                    <a:pt x="124" y="362"/>
                  </a:lnTo>
                  <a:lnTo>
                    <a:pt x="122" y="360"/>
                  </a:lnTo>
                  <a:lnTo>
                    <a:pt x="117" y="358"/>
                  </a:lnTo>
                  <a:lnTo>
                    <a:pt x="113" y="358"/>
                  </a:lnTo>
                  <a:lnTo>
                    <a:pt x="108" y="357"/>
                  </a:lnTo>
                  <a:lnTo>
                    <a:pt x="102" y="354"/>
                  </a:lnTo>
                  <a:lnTo>
                    <a:pt x="97" y="350"/>
                  </a:lnTo>
                  <a:lnTo>
                    <a:pt x="91" y="343"/>
                  </a:lnTo>
                  <a:lnTo>
                    <a:pt x="85" y="333"/>
                  </a:lnTo>
                  <a:lnTo>
                    <a:pt x="84" y="331"/>
                  </a:lnTo>
                  <a:lnTo>
                    <a:pt x="82" y="329"/>
                  </a:lnTo>
                  <a:lnTo>
                    <a:pt x="77" y="325"/>
                  </a:lnTo>
                  <a:lnTo>
                    <a:pt x="73" y="321"/>
                  </a:lnTo>
                  <a:lnTo>
                    <a:pt x="66" y="316"/>
                  </a:lnTo>
                  <a:lnTo>
                    <a:pt x="58" y="313"/>
                  </a:lnTo>
                  <a:lnTo>
                    <a:pt x="48" y="311"/>
                  </a:lnTo>
                  <a:lnTo>
                    <a:pt x="39" y="311"/>
                  </a:lnTo>
                  <a:lnTo>
                    <a:pt x="0" y="327"/>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113" name="Freeform 317"/>
            <p:cNvSpPr>
              <a:spLocks/>
            </p:cNvSpPr>
            <p:nvPr/>
          </p:nvSpPr>
          <p:spPr bwMode="auto">
            <a:xfrm>
              <a:off x="2716" y="2644"/>
              <a:ext cx="35" cy="26"/>
            </a:xfrm>
            <a:custGeom>
              <a:avLst/>
              <a:gdLst>
                <a:gd name="T0" fmla="*/ 0 w 78"/>
                <a:gd name="T1" fmla="*/ 0 h 53"/>
                <a:gd name="T2" fmla="*/ 0 w 78"/>
                <a:gd name="T3" fmla="*/ 0 h 53"/>
                <a:gd name="T4" fmla="*/ 0 w 78"/>
                <a:gd name="T5" fmla="*/ 0 h 53"/>
                <a:gd name="T6" fmla="*/ 0 w 78"/>
                <a:gd name="T7" fmla="*/ 0 h 53"/>
                <a:gd name="T8" fmla="*/ 0 w 78"/>
                <a:gd name="T9" fmla="*/ 0 h 53"/>
                <a:gd name="T10" fmla="*/ 0 w 78"/>
                <a:gd name="T11" fmla="*/ 0 h 53"/>
                <a:gd name="T12" fmla="*/ 0 w 78"/>
                <a:gd name="T13" fmla="*/ 0 h 53"/>
                <a:gd name="T14" fmla="*/ 0 w 78"/>
                <a:gd name="T15" fmla="*/ 0 h 53"/>
                <a:gd name="T16" fmla="*/ 0 w 78"/>
                <a:gd name="T17" fmla="*/ 0 h 53"/>
                <a:gd name="T18" fmla="*/ 0 w 78"/>
                <a:gd name="T19" fmla="*/ 0 h 53"/>
                <a:gd name="T20" fmla="*/ 0 w 78"/>
                <a:gd name="T21" fmla="*/ 0 h 53"/>
                <a:gd name="T22" fmla="*/ 0 w 78"/>
                <a:gd name="T23" fmla="*/ 0 h 53"/>
                <a:gd name="T24" fmla="*/ 0 w 78"/>
                <a:gd name="T25" fmla="*/ 0 h 53"/>
                <a:gd name="T26" fmla="*/ 0 w 78"/>
                <a:gd name="T27" fmla="*/ 0 h 53"/>
                <a:gd name="T28" fmla="*/ 0 w 78"/>
                <a:gd name="T29" fmla="*/ 0 h 53"/>
                <a:gd name="T30" fmla="*/ 0 w 78"/>
                <a:gd name="T31" fmla="*/ 0 h 53"/>
                <a:gd name="T32" fmla="*/ 0 w 78"/>
                <a:gd name="T33" fmla="*/ 0 h 53"/>
                <a:gd name="T34" fmla="*/ 0 w 78"/>
                <a:gd name="T35" fmla="*/ 0 h 53"/>
                <a:gd name="T36" fmla="*/ 0 w 78"/>
                <a:gd name="T37" fmla="*/ 0 h 53"/>
                <a:gd name="T38" fmla="*/ 0 w 78"/>
                <a:gd name="T39" fmla="*/ 0 h 53"/>
                <a:gd name="T40" fmla="*/ 0 w 78"/>
                <a:gd name="T41" fmla="*/ 0 h 53"/>
                <a:gd name="T42" fmla="*/ 0 w 78"/>
                <a:gd name="T43" fmla="*/ 0 h 53"/>
                <a:gd name="T44" fmla="*/ 0 w 78"/>
                <a:gd name="T45" fmla="*/ 0 h 53"/>
                <a:gd name="T46" fmla="*/ 0 w 78"/>
                <a:gd name="T47" fmla="*/ 0 h 53"/>
                <a:gd name="T48" fmla="*/ 0 w 78"/>
                <a:gd name="T49" fmla="*/ 0 h 53"/>
                <a:gd name="T50" fmla="*/ 0 w 78"/>
                <a:gd name="T51" fmla="*/ 0 h 53"/>
                <a:gd name="T52" fmla="*/ 0 w 78"/>
                <a:gd name="T53" fmla="*/ 0 h 53"/>
                <a:gd name="T54" fmla="*/ 0 w 78"/>
                <a:gd name="T55" fmla="*/ 0 h 53"/>
                <a:gd name="T56" fmla="*/ 0 w 78"/>
                <a:gd name="T57" fmla="*/ 0 h 53"/>
                <a:gd name="T58" fmla="*/ 0 w 78"/>
                <a:gd name="T59" fmla="*/ 0 h 53"/>
                <a:gd name="T60" fmla="*/ 0 w 78"/>
                <a:gd name="T61" fmla="*/ 0 h 53"/>
                <a:gd name="T62" fmla="*/ 0 w 78"/>
                <a:gd name="T63" fmla="*/ 0 h 5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8"/>
                <a:gd name="T97" fmla="*/ 0 h 53"/>
                <a:gd name="T98" fmla="*/ 78 w 78"/>
                <a:gd name="T99" fmla="*/ 53 h 5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8" h="53">
                  <a:moveTo>
                    <a:pt x="48" y="0"/>
                  </a:moveTo>
                  <a:lnTo>
                    <a:pt x="48" y="0"/>
                  </a:lnTo>
                  <a:lnTo>
                    <a:pt x="46" y="0"/>
                  </a:lnTo>
                  <a:lnTo>
                    <a:pt x="43" y="0"/>
                  </a:lnTo>
                  <a:lnTo>
                    <a:pt x="39" y="0"/>
                  </a:lnTo>
                  <a:lnTo>
                    <a:pt x="32" y="1"/>
                  </a:lnTo>
                  <a:lnTo>
                    <a:pt x="24" y="4"/>
                  </a:lnTo>
                  <a:lnTo>
                    <a:pt x="13" y="8"/>
                  </a:lnTo>
                  <a:lnTo>
                    <a:pt x="0" y="13"/>
                  </a:lnTo>
                  <a:lnTo>
                    <a:pt x="0" y="14"/>
                  </a:lnTo>
                  <a:lnTo>
                    <a:pt x="2" y="16"/>
                  </a:lnTo>
                  <a:lnTo>
                    <a:pt x="4" y="21"/>
                  </a:lnTo>
                  <a:lnTo>
                    <a:pt x="8" y="25"/>
                  </a:lnTo>
                  <a:lnTo>
                    <a:pt x="12" y="31"/>
                  </a:lnTo>
                  <a:lnTo>
                    <a:pt x="18" y="38"/>
                  </a:lnTo>
                  <a:lnTo>
                    <a:pt x="25" y="46"/>
                  </a:lnTo>
                  <a:lnTo>
                    <a:pt x="33" y="53"/>
                  </a:lnTo>
                  <a:lnTo>
                    <a:pt x="34" y="53"/>
                  </a:lnTo>
                  <a:lnTo>
                    <a:pt x="38" y="52"/>
                  </a:lnTo>
                  <a:lnTo>
                    <a:pt x="42" y="51"/>
                  </a:lnTo>
                  <a:lnTo>
                    <a:pt x="48" y="48"/>
                  </a:lnTo>
                  <a:lnTo>
                    <a:pt x="55" y="46"/>
                  </a:lnTo>
                  <a:lnTo>
                    <a:pt x="61" y="45"/>
                  </a:lnTo>
                  <a:lnTo>
                    <a:pt x="66" y="43"/>
                  </a:lnTo>
                  <a:lnTo>
                    <a:pt x="70" y="41"/>
                  </a:lnTo>
                  <a:lnTo>
                    <a:pt x="73" y="38"/>
                  </a:lnTo>
                  <a:lnTo>
                    <a:pt x="75" y="35"/>
                  </a:lnTo>
                  <a:lnTo>
                    <a:pt x="78" y="31"/>
                  </a:lnTo>
                  <a:lnTo>
                    <a:pt x="78" y="30"/>
                  </a:lnTo>
                  <a:lnTo>
                    <a:pt x="77" y="16"/>
                  </a:lnTo>
                  <a:lnTo>
                    <a:pt x="75" y="1"/>
                  </a:lnTo>
                  <a:lnTo>
                    <a:pt x="48"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114" name="Freeform 318"/>
            <p:cNvSpPr>
              <a:spLocks/>
            </p:cNvSpPr>
            <p:nvPr/>
          </p:nvSpPr>
          <p:spPr bwMode="auto">
            <a:xfrm>
              <a:off x="2716" y="2644"/>
              <a:ext cx="35" cy="26"/>
            </a:xfrm>
            <a:custGeom>
              <a:avLst/>
              <a:gdLst>
                <a:gd name="T0" fmla="*/ 0 w 78"/>
                <a:gd name="T1" fmla="*/ 0 h 53"/>
                <a:gd name="T2" fmla="*/ 0 w 78"/>
                <a:gd name="T3" fmla="*/ 0 h 53"/>
                <a:gd name="T4" fmla="*/ 0 w 78"/>
                <a:gd name="T5" fmla="*/ 0 h 53"/>
                <a:gd name="T6" fmla="*/ 0 w 78"/>
                <a:gd name="T7" fmla="*/ 0 h 53"/>
                <a:gd name="T8" fmla="*/ 0 w 78"/>
                <a:gd name="T9" fmla="*/ 0 h 53"/>
                <a:gd name="T10" fmla="*/ 0 w 78"/>
                <a:gd name="T11" fmla="*/ 0 h 53"/>
                <a:gd name="T12" fmla="*/ 0 w 78"/>
                <a:gd name="T13" fmla="*/ 0 h 53"/>
                <a:gd name="T14" fmla="*/ 0 w 78"/>
                <a:gd name="T15" fmla="*/ 0 h 53"/>
                <a:gd name="T16" fmla="*/ 0 w 78"/>
                <a:gd name="T17" fmla="*/ 0 h 53"/>
                <a:gd name="T18" fmla="*/ 0 w 78"/>
                <a:gd name="T19" fmla="*/ 0 h 53"/>
                <a:gd name="T20" fmla="*/ 0 w 78"/>
                <a:gd name="T21" fmla="*/ 0 h 53"/>
                <a:gd name="T22" fmla="*/ 0 w 78"/>
                <a:gd name="T23" fmla="*/ 0 h 53"/>
                <a:gd name="T24" fmla="*/ 0 w 78"/>
                <a:gd name="T25" fmla="*/ 0 h 53"/>
                <a:gd name="T26" fmla="*/ 0 w 78"/>
                <a:gd name="T27" fmla="*/ 0 h 53"/>
                <a:gd name="T28" fmla="*/ 0 w 78"/>
                <a:gd name="T29" fmla="*/ 0 h 53"/>
                <a:gd name="T30" fmla="*/ 0 w 78"/>
                <a:gd name="T31" fmla="*/ 0 h 53"/>
                <a:gd name="T32" fmla="*/ 0 w 78"/>
                <a:gd name="T33" fmla="*/ 0 h 53"/>
                <a:gd name="T34" fmla="*/ 0 w 78"/>
                <a:gd name="T35" fmla="*/ 0 h 53"/>
                <a:gd name="T36" fmla="*/ 0 w 78"/>
                <a:gd name="T37" fmla="*/ 0 h 53"/>
                <a:gd name="T38" fmla="*/ 0 w 78"/>
                <a:gd name="T39" fmla="*/ 0 h 53"/>
                <a:gd name="T40" fmla="*/ 0 w 78"/>
                <a:gd name="T41" fmla="*/ 0 h 53"/>
                <a:gd name="T42" fmla="*/ 0 w 78"/>
                <a:gd name="T43" fmla="*/ 0 h 53"/>
                <a:gd name="T44" fmla="*/ 0 w 78"/>
                <a:gd name="T45" fmla="*/ 0 h 53"/>
                <a:gd name="T46" fmla="*/ 0 w 78"/>
                <a:gd name="T47" fmla="*/ 0 h 53"/>
                <a:gd name="T48" fmla="*/ 0 w 78"/>
                <a:gd name="T49" fmla="*/ 0 h 53"/>
                <a:gd name="T50" fmla="*/ 0 w 78"/>
                <a:gd name="T51" fmla="*/ 0 h 53"/>
                <a:gd name="T52" fmla="*/ 0 w 78"/>
                <a:gd name="T53" fmla="*/ 0 h 53"/>
                <a:gd name="T54" fmla="*/ 0 w 78"/>
                <a:gd name="T55" fmla="*/ 0 h 53"/>
                <a:gd name="T56" fmla="*/ 0 w 78"/>
                <a:gd name="T57" fmla="*/ 0 h 53"/>
                <a:gd name="T58" fmla="*/ 0 w 78"/>
                <a:gd name="T59" fmla="*/ 0 h 53"/>
                <a:gd name="T60" fmla="*/ 0 w 78"/>
                <a:gd name="T61" fmla="*/ 0 h 53"/>
                <a:gd name="T62" fmla="*/ 0 w 78"/>
                <a:gd name="T63" fmla="*/ 0 h 53"/>
                <a:gd name="T64" fmla="*/ 0 w 78"/>
                <a:gd name="T65" fmla="*/ 0 h 53"/>
                <a:gd name="T66" fmla="*/ 0 w 78"/>
                <a:gd name="T67" fmla="*/ 0 h 53"/>
                <a:gd name="T68" fmla="*/ 0 w 78"/>
                <a:gd name="T69" fmla="*/ 0 h 53"/>
                <a:gd name="T70" fmla="*/ 0 w 78"/>
                <a:gd name="T71" fmla="*/ 0 h 5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8"/>
                <a:gd name="T109" fmla="*/ 0 h 53"/>
                <a:gd name="T110" fmla="*/ 78 w 78"/>
                <a:gd name="T111" fmla="*/ 53 h 5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8" h="53">
                  <a:moveTo>
                    <a:pt x="48" y="0"/>
                  </a:moveTo>
                  <a:lnTo>
                    <a:pt x="48" y="0"/>
                  </a:lnTo>
                  <a:lnTo>
                    <a:pt x="46" y="0"/>
                  </a:lnTo>
                  <a:lnTo>
                    <a:pt x="43" y="0"/>
                  </a:lnTo>
                  <a:lnTo>
                    <a:pt x="39" y="0"/>
                  </a:lnTo>
                  <a:lnTo>
                    <a:pt x="32" y="1"/>
                  </a:lnTo>
                  <a:lnTo>
                    <a:pt x="24" y="4"/>
                  </a:lnTo>
                  <a:lnTo>
                    <a:pt x="13" y="8"/>
                  </a:lnTo>
                  <a:lnTo>
                    <a:pt x="0" y="13"/>
                  </a:lnTo>
                  <a:lnTo>
                    <a:pt x="0" y="14"/>
                  </a:lnTo>
                  <a:lnTo>
                    <a:pt x="2" y="16"/>
                  </a:lnTo>
                  <a:lnTo>
                    <a:pt x="4" y="21"/>
                  </a:lnTo>
                  <a:lnTo>
                    <a:pt x="8" y="25"/>
                  </a:lnTo>
                  <a:lnTo>
                    <a:pt x="12" y="31"/>
                  </a:lnTo>
                  <a:lnTo>
                    <a:pt x="18" y="38"/>
                  </a:lnTo>
                  <a:lnTo>
                    <a:pt x="25" y="46"/>
                  </a:lnTo>
                  <a:lnTo>
                    <a:pt x="33" y="53"/>
                  </a:lnTo>
                  <a:lnTo>
                    <a:pt x="34" y="53"/>
                  </a:lnTo>
                  <a:lnTo>
                    <a:pt x="38" y="52"/>
                  </a:lnTo>
                  <a:lnTo>
                    <a:pt x="42" y="51"/>
                  </a:lnTo>
                  <a:lnTo>
                    <a:pt x="48" y="48"/>
                  </a:lnTo>
                  <a:lnTo>
                    <a:pt x="55" y="46"/>
                  </a:lnTo>
                  <a:lnTo>
                    <a:pt x="61" y="45"/>
                  </a:lnTo>
                  <a:lnTo>
                    <a:pt x="66" y="43"/>
                  </a:lnTo>
                  <a:lnTo>
                    <a:pt x="70" y="41"/>
                  </a:lnTo>
                  <a:lnTo>
                    <a:pt x="73" y="38"/>
                  </a:lnTo>
                  <a:lnTo>
                    <a:pt x="75" y="35"/>
                  </a:lnTo>
                  <a:lnTo>
                    <a:pt x="78" y="31"/>
                  </a:lnTo>
                  <a:lnTo>
                    <a:pt x="78" y="30"/>
                  </a:lnTo>
                  <a:lnTo>
                    <a:pt x="77" y="16"/>
                  </a:lnTo>
                  <a:lnTo>
                    <a:pt x="75" y="1"/>
                  </a:lnTo>
                  <a:lnTo>
                    <a:pt x="48" y="0"/>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115" name="Freeform 319"/>
            <p:cNvSpPr>
              <a:spLocks/>
            </p:cNvSpPr>
            <p:nvPr/>
          </p:nvSpPr>
          <p:spPr bwMode="auto">
            <a:xfrm>
              <a:off x="2704" y="2600"/>
              <a:ext cx="58" cy="50"/>
            </a:xfrm>
            <a:custGeom>
              <a:avLst/>
              <a:gdLst>
                <a:gd name="T0" fmla="*/ 0 w 130"/>
                <a:gd name="T1" fmla="*/ 1 h 100"/>
                <a:gd name="T2" fmla="*/ 0 w 130"/>
                <a:gd name="T3" fmla="*/ 1 h 100"/>
                <a:gd name="T4" fmla="*/ 0 w 130"/>
                <a:gd name="T5" fmla="*/ 1 h 100"/>
                <a:gd name="T6" fmla="*/ 0 w 130"/>
                <a:gd name="T7" fmla="*/ 1 h 100"/>
                <a:gd name="T8" fmla="*/ 0 w 130"/>
                <a:gd name="T9" fmla="*/ 1 h 100"/>
                <a:gd name="T10" fmla="*/ 0 w 130"/>
                <a:gd name="T11" fmla="*/ 1 h 100"/>
                <a:gd name="T12" fmla="*/ 0 w 130"/>
                <a:gd name="T13" fmla="*/ 1 h 100"/>
                <a:gd name="T14" fmla="*/ 0 w 130"/>
                <a:gd name="T15" fmla="*/ 1 h 100"/>
                <a:gd name="T16" fmla="*/ 0 w 130"/>
                <a:gd name="T17" fmla="*/ 1 h 100"/>
                <a:gd name="T18" fmla="*/ 0 w 130"/>
                <a:gd name="T19" fmla="*/ 1 h 100"/>
                <a:gd name="T20" fmla="*/ 0 w 130"/>
                <a:gd name="T21" fmla="*/ 1 h 100"/>
                <a:gd name="T22" fmla="*/ 0 w 130"/>
                <a:gd name="T23" fmla="*/ 1 h 100"/>
                <a:gd name="T24" fmla="*/ 0 w 130"/>
                <a:gd name="T25" fmla="*/ 1 h 100"/>
                <a:gd name="T26" fmla="*/ 0 w 130"/>
                <a:gd name="T27" fmla="*/ 0 h 100"/>
                <a:gd name="T28" fmla="*/ 0 w 130"/>
                <a:gd name="T29" fmla="*/ 1 h 100"/>
                <a:gd name="T30" fmla="*/ 0 w 130"/>
                <a:gd name="T31" fmla="*/ 1 h 100"/>
                <a:gd name="T32" fmla="*/ 0 w 130"/>
                <a:gd name="T33" fmla="*/ 1 h 100"/>
                <a:gd name="T34" fmla="*/ 0 w 130"/>
                <a:gd name="T35" fmla="*/ 1 h 100"/>
                <a:gd name="T36" fmla="*/ 0 w 130"/>
                <a:gd name="T37" fmla="*/ 1 h 100"/>
                <a:gd name="T38" fmla="*/ 0 w 130"/>
                <a:gd name="T39" fmla="*/ 1 h 100"/>
                <a:gd name="T40" fmla="*/ 0 w 130"/>
                <a:gd name="T41" fmla="*/ 1 h 100"/>
                <a:gd name="T42" fmla="*/ 0 w 130"/>
                <a:gd name="T43" fmla="*/ 1 h 100"/>
                <a:gd name="T44" fmla="*/ 0 w 130"/>
                <a:gd name="T45" fmla="*/ 1 h 100"/>
                <a:gd name="T46" fmla="*/ 0 w 130"/>
                <a:gd name="T47" fmla="*/ 1 h 100"/>
                <a:gd name="T48" fmla="*/ 0 w 130"/>
                <a:gd name="T49" fmla="*/ 1 h 100"/>
                <a:gd name="T50" fmla="*/ 0 w 130"/>
                <a:gd name="T51" fmla="*/ 1 h 100"/>
                <a:gd name="T52" fmla="*/ 0 w 130"/>
                <a:gd name="T53" fmla="*/ 1 h 100"/>
                <a:gd name="T54" fmla="*/ 0 w 130"/>
                <a:gd name="T55" fmla="*/ 1 h 100"/>
                <a:gd name="T56" fmla="*/ 0 w 130"/>
                <a:gd name="T57" fmla="*/ 1 h 100"/>
                <a:gd name="T58" fmla="*/ 0 w 130"/>
                <a:gd name="T59" fmla="*/ 1 h 100"/>
                <a:gd name="T60" fmla="*/ 0 w 130"/>
                <a:gd name="T61" fmla="*/ 1 h 100"/>
                <a:gd name="T62" fmla="*/ 0 w 130"/>
                <a:gd name="T63" fmla="*/ 1 h 100"/>
                <a:gd name="T64" fmla="*/ 0 w 130"/>
                <a:gd name="T65" fmla="*/ 1 h 100"/>
                <a:gd name="T66" fmla="*/ 0 w 130"/>
                <a:gd name="T67" fmla="*/ 1 h 100"/>
                <a:gd name="T68" fmla="*/ 0 w 130"/>
                <a:gd name="T69" fmla="*/ 1 h 100"/>
                <a:gd name="T70" fmla="*/ 0 w 130"/>
                <a:gd name="T71" fmla="*/ 1 h 100"/>
                <a:gd name="T72" fmla="*/ 0 w 130"/>
                <a:gd name="T73" fmla="*/ 1 h 100"/>
                <a:gd name="T74" fmla="*/ 0 w 130"/>
                <a:gd name="T75" fmla="*/ 1 h 100"/>
                <a:gd name="T76" fmla="*/ 0 w 130"/>
                <a:gd name="T77" fmla="*/ 1 h 100"/>
                <a:gd name="T78" fmla="*/ 0 w 130"/>
                <a:gd name="T79" fmla="*/ 1 h 100"/>
                <a:gd name="T80" fmla="*/ 0 w 130"/>
                <a:gd name="T81" fmla="*/ 1 h 100"/>
                <a:gd name="T82" fmla="*/ 0 w 130"/>
                <a:gd name="T83" fmla="*/ 1 h 100"/>
                <a:gd name="T84" fmla="*/ 0 w 130"/>
                <a:gd name="T85" fmla="*/ 1 h 100"/>
                <a:gd name="T86" fmla="*/ 0 w 130"/>
                <a:gd name="T87" fmla="*/ 1 h 100"/>
                <a:gd name="T88" fmla="*/ 0 w 130"/>
                <a:gd name="T89" fmla="*/ 1 h 100"/>
                <a:gd name="T90" fmla="*/ 0 w 130"/>
                <a:gd name="T91" fmla="*/ 1 h 100"/>
                <a:gd name="T92" fmla="*/ 0 w 130"/>
                <a:gd name="T93" fmla="*/ 1 h 100"/>
                <a:gd name="T94" fmla="*/ 0 w 130"/>
                <a:gd name="T95" fmla="*/ 1 h 100"/>
                <a:gd name="T96" fmla="*/ 0 w 130"/>
                <a:gd name="T97" fmla="*/ 1 h 100"/>
                <a:gd name="T98" fmla="*/ 0 w 130"/>
                <a:gd name="T99" fmla="*/ 1 h 100"/>
                <a:gd name="T100" fmla="*/ 0 w 130"/>
                <a:gd name="T101" fmla="*/ 1 h 100"/>
                <a:gd name="T102" fmla="*/ 0 w 130"/>
                <a:gd name="T103" fmla="*/ 1 h 100"/>
                <a:gd name="T104" fmla="*/ 0 w 130"/>
                <a:gd name="T105" fmla="*/ 1 h 100"/>
                <a:gd name="T106" fmla="*/ 0 w 130"/>
                <a:gd name="T107" fmla="*/ 1 h 100"/>
                <a:gd name="T108" fmla="*/ 0 w 130"/>
                <a:gd name="T109" fmla="*/ 1 h 100"/>
                <a:gd name="T110" fmla="*/ 0 w 130"/>
                <a:gd name="T111" fmla="*/ 1 h 100"/>
                <a:gd name="T112" fmla="*/ 0 w 130"/>
                <a:gd name="T113" fmla="*/ 1 h 100"/>
                <a:gd name="T114" fmla="*/ 0 w 130"/>
                <a:gd name="T115" fmla="*/ 1 h 100"/>
                <a:gd name="T116" fmla="*/ 0 w 130"/>
                <a:gd name="T117" fmla="*/ 1 h 100"/>
                <a:gd name="T118" fmla="*/ 0 w 130"/>
                <a:gd name="T119" fmla="*/ 1 h 10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30"/>
                <a:gd name="T181" fmla="*/ 0 h 100"/>
                <a:gd name="T182" fmla="*/ 130 w 130"/>
                <a:gd name="T183" fmla="*/ 100 h 10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30" h="100">
                  <a:moveTo>
                    <a:pt x="4" y="62"/>
                  </a:moveTo>
                  <a:lnTo>
                    <a:pt x="2" y="56"/>
                  </a:lnTo>
                  <a:lnTo>
                    <a:pt x="2" y="51"/>
                  </a:lnTo>
                  <a:lnTo>
                    <a:pt x="1" y="46"/>
                  </a:lnTo>
                  <a:lnTo>
                    <a:pt x="1" y="40"/>
                  </a:lnTo>
                  <a:lnTo>
                    <a:pt x="0" y="34"/>
                  </a:lnTo>
                  <a:lnTo>
                    <a:pt x="0" y="30"/>
                  </a:lnTo>
                  <a:lnTo>
                    <a:pt x="0" y="25"/>
                  </a:lnTo>
                  <a:lnTo>
                    <a:pt x="0" y="20"/>
                  </a:lnTo>
                  <a:lnTo>
                    <a:pt x="0" y="15"/>
                  </a:lnTo>
                  <a:lnTo>
                    <a:pt x="1" y="14"/>
                  </a:lnTo>
                  <a:lnTo>
                    <a:pt x="2" y="15"/>
                  </a:lnTo>
                  <a:lnTo>
                    <a:pt x="39" y="0"/>
                  </a:lnTo>
                  <a:lnTo>
                    <a:pt x="50" y="1"/>
                  </a:lnTo>
                  <a:lnTo>
                    <a:pt x="58" y="3"/>
                  </a:lnTo>
                  <a:lnTo>
                    <a:pt x="66" y="7"/>
                  </a:lnTo>
                  <a:lnTo>
                    <a:pt x="73" y="10"/>
                  </a:lnTo>
                  <a:lnTo>
                    <a:pt x="78" y="15"/>
                  </a:lnTo>
                  <a:lnTo>
                    <a:pt x="82" y="18"/>
                  </a:lnTo>
                  <a:lnTo>
                    <a:pt x="84" y="20"/>
                  </a:lnTo>
                  <a:lnTo>
                    <a:pt x="85" y="22"/>
                  </a:lnTo>
                  <a:lnTo>
                    <a:pt x="91" y="33"/>
                  </a:lnTo>
                  <a:lnTo>
                    <a:pt x="97" y="39"/>
                  </a:lnTo>
                  <a:lnTo>
                    <a:pt x="99" y="41"/>
                  </a:lnTo>
                  <a:lnTo>
                    <a:pt x="100" y="41"/>
                  </a:lnTo>
                  <a:lnTo>
                    <a:pt x="112" y="45"/>
                  </a:lnTo>
                  <a:lnTo>
                    <a:pt x="120" y="48"/>
                  </a:lnTo>
                  <a:lnTo>
                    <a:pt x="124" y="51"/>
                  </a:lnTo>
                  <a:lnTo>
                    <a:pt x="125" y="53"/>
                  </a:lnTo>
                  <a:lnTo>
                    <a:pt x="125" y="55"/>
                  </a:lnTo>
                  <a:lnTo>
                    <a:pt x="127" y="59"/>
                  </a:lnTo>
                  <a:lnTo>
                    <a:pt x="127" y="66"/>
                  </a:lnTo>
                  <a:lnTo>
                    <a:pt x="128" y="73"/>
                  </a:lnTo>
                  <a:lnTo>
                    <a:pt x="129" y="81"/>
                  </a:lnTo>
                  <a:lnTo>
                    <a:pt x="129" y="87"/>
                  </a:lnTo>
                  <a:lnTo>
                    <a:pt x="130" y="89"/>
                  </a:lnTo>
                  <a:lnTo>
                    <a:pt x="130" y="91"/>
                  </a:lnTo>
                  <a:lnTo>
                    <a:pt x="113" y="88"/>
                  </a:lnTo>
                  <a:lnTo>
                    <a:pt x="105" y="88"/>
                  </a:lnTo>
                  <a:lnTo>
                    <a:pt x="98" y="88"/>
                  </a:lnTo>
                  <a:lnTo>
                    <a:pt x="92" y="88"/>
                  </a:lnTo>
                  <a:lnTo>
                    <a:pt x="86" y="88"/>
                  </a:lnTo>
                  <a:lnTo>
                    <a:pt x="82" y="88"/>
                  </a:lnTo>
                  <a:lnTo>
                    <a:pt x="78" y="87"/>
                  </a:lnTo>
                  <a:lnTo>
                    <a:pt x="76" y="87"/>
                  </a:lnTo>
                  <a:lnTo>
                    <a:pt x="75" y="87"/>
                  </a:lnTo>
                  <a:lnTo>
                    <a:pt x="69" y="87"/>
                  </a:lnTo>
                  <a:lnTo>
                    <a:pt x="62" y="87"/>
                  </a:lnTo>
                  <a:lnTo>
                    <a:pt x="54" y="89"/>
                  </a:lnTo>
                  <a:lnTo>
                    <a:pt x="46" y="92"/>
                  </a:lnTo>
                  <a:lnTo>
                    <a:pt x="38" y="95"/>
                  </a:lnTo>
                  <a:lnTo>
                    <a:pt x="32" y="97"/>
                  </a:lnTo>
                  <a:lnTo>
                    <a:pt x="28" y="99"/>
                  </a:lnTo>
                  <a:lnTo>
                    <a:pt x="27" y="100"/>
                  </a:lnTo>
                  <a:lnTo>
                    <a:pt x="21" y="92"/>
                  </a:lnTo>
                  <a:lnTo>
                    <a:pt x="19" y="89"/>
                  </a:lnTo>
                  <a:lnTo>
                    <a:pt x="13" y="84"/>
                  </a:lnTo>
                  <a:lnTo>
                    <a:pt x="7" y="74"/>
                  </a:lnTo>
                  <a:lnTo>
                    <a:pt x="4" y="6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116" name="Freeform 320"/>
            <p:cNvSpPr>
              <a:spLocks/>
            </p:cNvSpPr>
            <p:nvPr/>
          </p:nvSpPr>
          <p:spPr bwMode="auto">
            <a:xfrm>
              <a:off x="2704" y="2600"/>
              <a:ext cx="58" cy="50"/>
            </a:xfrm>
            <a:custGeom>
              <a:avLst/>
              <a:gdLst>
                <a:gd name="T0" fmla="*/ 0 w 130"/>
                <a:gd name="T1" fmla="*/ 1 h 100"/>
                <a:gd name="T2" fmla="*/ 0 w 130"/>
                <a:gd name="T3" fmla="*/ 1 h 100"/>
                <a:gd name="T4" fmla="*/ 0 w 130"/>
                <a:gd name="T5" fmla="*/ 1 h 100"/>
                <a:gd name="T6" fmla="*/ 0 w 130"/>
                <a:gd name="T7" fmla="*/ 1 h 100"/>
                <a:gd name="T8" fmla="*/ 0 w 130"/>
                <a:gd name="T9" fmla="*/ 1 h 100"/>
                <a:gd name="T10" fmla="*/ 0 w 130"/>
                <a:gd name="T11" fmla="*/ 1 h 100"/>
                <a:gd name="T12" fmla="*/ 0 w 130"/>
                <a:gd name="T13" fmla="*/ 1 h 100"/>
                <a:gd name="T14" fmla="*/ 0 w 130"/>
                <a:gd name="T15" fmla="*/ 0 h 100"/>
                <a:gd name="T16" fmla="*/ 0 w 130"/>
                <a:gd name="T17" fmla="*/ 1 h 100"/>
                <a:gd name="T18" fmla="*/ 0 w 130"/>
                <a:gd name="T19" fmla="*/ 1 h 100"/>
                <a:gd name="T20" fmla="*/ 0 w 130"/>
                <a:gd name="T21" fmla="*/ 1 h 100"/>
                <a:gd name="T22" fmla="*/ 0 w 130"/>
                <a:gd name="T23" fmla="*/ 1 h 100"/>
                <a:gd name="T24" fmla="*/ 0 w 130"/>
                <a:gd name="T25" fmla="*/ 1 h 100"/>
                <a:gd name="T26" fmla="*/ 0 w 130"/>
                <a:gd name="T27" fmla="*/ 1 h 100"/>
                <a:gd name="T28" fmla="*/ 0 w 130"/>
                <a:gd name="T29" fmla="*/ 1 h 100"/>
                <a:gd name="T30" fmla="*/ 0 w 130"/>
                <a:gd name="T31" fmla="*/ 1 h 100"/>
                <a:gd name="T32" fmla="*/ 0 w 130"/>
                <a:gd name="T33" fmla="*/ 1 h 100"/>
                <a:gd name="T34" fmla="*/ 0 w 130"/>
                <a:gd name="T35" fmla="*/ 1 h 100"/>
                <a:gd name="T36" fmla="*/ 0 w 130"/>
                <a:gd name="T37" fmla="*/ 1 h 100"/>
                <a:gd name="T38" fmla="*/ 0 w 130"/>
                <a:gd name="T39" fmla="*/ 1 h 100"/>
                <a:gd name="T40" fmla="*/ 0 w 130"/>
                <a:gd name="T41" fmla="*/ 1 h 100"/>
                <a:gd name="T42" fmla="*/ 0 w 130"/>
                <a:gd name="T43" fmla="*/ 1 h 100"/>
                <a:gd name="T44" fmla="*/ 0 w 130"/>
                <a:gd name="T45" fmla="*/ 1 h 100"/>
                <a:gd name="T46" fmla="*/ 0 w 130"/>
                <a:gd name="T47" fmla="*/ 1 h 100"/>
                <a:gd name="T48" fmla="*/ 0 w 130"/>
                <a:gd name="T49" fmla="*/ 1 h 100"/>
                <a:gd name="T50" fmla="*/ 0 w 130"/>
                <a:gd name="T51" fmla="*/ 1 h 100"/>
                <a:gd name="T52" fmla="*/ 0 w 130"/>
                <a:gd name="T53" fmla="*/ 1 h 100"/>
                <a:gd name="T54" fmla="*/ 0 w 130"/>
                <a:gd name="T55" fmla="*/ 1 h 100"/>
                <a:gd name="T56" fmla="*/ 0 w 130"/>
                <a:gd name="T57" fmla="*/ 1 h 100"/>
                <a:gd name="T58" fmla="*/ 0 w 130"/>
                <a:gd name="T59" fmla="*/ 1 h 100"/>
                <a:gd name="T60" fmla="*/ 0 w 130"/>
                <a:gd name="T61" fmla="*/ 1 h 100"/>
                <a:gd name="T62" fmla="*/ 0 w 130"/>
                <a:gd name="T63" fmla="*/ 1 h 100"/>
                <a:gd name="T64" fmla="*/ 0 w 130"/>
                <a:gd name="T65" fmla="*/ 1 h 100"/>
                <a:gd name="T66" fmla="*/ 0 w 130"/>
                <a:gd name="T67" fmla="*/ 1 h 100"/>
                <a:gd name="T68" fmla="*/ 0 w 130"/>
                <a:gd name="T69" fmla="*/ 1 h 1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30"/>
                <a:gd name="T106" fmla="*/ 0 h 100"/>
                <a:gd name="T107" fmla="*/ 130 w 130"/>
                <a:gd name="T108" fmla="*/ 100 h 1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30" h="100">
                  <a:moveTo>
                    <a:pt x="4" y="62"/>
                  </a:moveTo>
                  <a:lnTo>
                    <a:pt x="4" y="62"/>
                  </a:lnTo>
                  <a:lnTo>
                    <a:pt x="2" y="56"/>
                  </a:lnTo>
                  <a:lnTo>
                    <a:pt x="2" y="51"/>
                  </a:lnTo>
                  <a:lnTo>
                    <a:pt x="1" y="46"/>
                  </a:lnTo>
                  <a:lnTo>
                    <a:pt x="1" y="40"/>
                  </a:lnTo>
                  <a:lnTo>
                    <a:pt x="0" y="34"/>
                  </a:lnTo>
                  <a:lnTo>
                    <a:pt x="0" y="30"/>
                  </a:lnTo>
                  <a:lnTo>
                    <a:pt x="0" y="25"/>
                  </a:lnTo>
                  <a:lnTo>
                    <a:pt x="0" y="20"/>
                  </a:lnTo>
                  <a:lnTo>
                    <a:pt x="0" y="15"/>
                  </a:lnTo>
                  <a:lnTo>
                    <a:pt x="1" y="14"/>
                  </a:lnTo>
                  <a:lnTo>
                    <a:pt x="2" y="15"/>
                  </a:lnTo>
                  <a:lnTo>
                    <a:pt x="39" y="0"/>
                  </a:lnTo>
                  <a:lnTo>
                    <a:pt x="50" y="1"/>
                  </a:lnTo>
                  <a:lnTo>
                    <a:pt x="58" y="3"/>
                  </a:lnTo>
                  <a:lnTo>
                    <a:pt x="66" y="7"/>
                  </a:lnTo>
                  <a:lnTo>
                    <a:pt x="73" y="10"/>
                  </a:lnTo>
                  <a:lnTo>
                    <a:pt x="78" y="15"/>
                  </a:lnTo>
                  <a:lnTo>
                    <a:pt x="82" y="18"/>
                  </a:lnTo>
                  <a:lnTo>
                    <a:pt x="84" y="20"/>
                  </a:lnTo>
                  <a:lnTo>
                    <a:pt x="85" y="22"/>
                  </a:lnTo>
                  <a:lnTo>
                    <a:pt x="91" y="33"/>
                  </a:lnTo>
                  <a:lnTo>
                    <a:pt x="97" y="39"/>
                  </a:lnTo>
                  <a:lnTo>
                    <a:pt x="99" y="41"/>
                  </a:lnTo>
                  <a:lnTo>
                    <a:pt x="100" y="41"/>
                  </a:lnTo>
                  <a:lnTo>
                    <a:pt x="112" y="45"/>
                  </a:lnTo>
                  <a:lnTo>
                    <a:pt x="120" y="48"/>
                  </a:lnTo>
                  <a:lnTo>
                    <a:pt x="124" y="51"/>
                  </a:lnTo>
                  <a:lnTo>
                    <a:pt x="125" y="53"/>
                  </a:lnTo>
                  <a:lnTo>
                    <a:pt x="125" y="55"/>
                  </a:lnTo>
                  <a:lnTo>
                    <a:pt x="127" y="59"/>
                  </a:lnTo>
                  <a:lnTo>
                    <a:pt x="127" y="66"/>
                  </a:lnTo>
                  <a:lnTo>
                    <a:pt x="128" y="73"/>
                  </a:lnTo>
                  <a:lnTo>
                    <a:pt x="129" y="81"/>
                  </a:lnTo>
                  <a:lnTo>
                    <a:pt x="129" y="87"/>
                  </a:lnTo>
                  <a:lnTo>
                    <a:pt x="130" y="89"/>
                  </a:lnTo>
                  <a:lnTo>
                    <a:pt x="130" y="91"/>
                  </a:lnTo>
                  <a:lnTo>
                    <a:pt x="113" y="88"/>
                  </a:lnTo>
                  <a:lnTo>
                    <a:pt x="105" y="88"/>
                  </a:lnTo>
                  <a:lnTo>
                    <a:pt x="98" y="88"/>
                  </a:lnTo>
                  <a:lnTo>
                    <a:pt x="92" y="88"/>
                  </a:lnTo>
                  <a:lnTo>
                    <a:pt x="86" y="88"/>
                  </a:lnTo>
                  <a:lnTo>
                    <a:pt x="82" y="88"/>
                  </a:lnTo>
                  <a:lnTo>
                    <a:pt x="78" y="87"/>
                  </a:lnTo>
                  <a:lnTo>
                    <a:pt x="76" y="87"/>
                  </a:lnTo>
                  <a:lnTo>
                    <a:pt x="75" y="87"/>
                  </a:lnTo>
                  <a:lnTo>
                    <a:pt x="69" y="87"/>
                  </a:lnTo>
                  <a:lnTo>
                    <a:pt x="62" y="87"/>
                  </a:lnTo>
                  <a:lnTo>
                    <a:pt x="54" y="89"/>
                  </a:lnTo>
                  <a:lnTo>
                    <a:pt x="46" y="92"/>
                  </a:lnTo>
                  <a:lnTo>
                    <a:pt x="38" y="95"/>
                  </a:lnTo>
                  <a:lnTo>
                    <a:pt x="32" y="97"/>
                  </a:lnTo>
                  <a:lnTo>
                    <a:pt x="28" y="99"/>
                  </a:lnTo>
                  <a:lnTo>
                    <a:pt x="27" y="100"/>
                  </a:lnTo>
                  <a:lnTo>
                    <a:pt x="21" y="92"/>
                  </a:lnTo>
                  <a:lnTo>
                    <a:pt x="19" y="89"/>
                  </a:lnTo>
                  <a:lnTo>
                    <a:pt x="13" y="84"/>
                  </a:lnTo>
                  <a:lnTo>
                    <a:pt x="7" y="74"/>
                  </a:lnTo>
                  <a:lnTo>
                    <a:pt x="4" y="62"/>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117" name="Freeform 321"/>
            <p:cNvSpPr>
              <a:spLocks/>
            </p:cNvSpPr>
            <p:nvPr/>
          </p:nvSpPr>
          <p:spPr bwMode="auto">
            <a:xfrm>
              <a:off x="2706" y="2620"/>
              <a:ext cx="37" cy="10"/>
            </a:xfrm>
            <a:custGeom>
              <a:avLst/>
              <a:gdLst>
                <a:gd name="T0" fmla="*/ 0 w 85"/>
                <a:gd name="T1" fmla="*/ 0 h 21"/>
                <a:gd name="T2" fmla="*/ 0 w 85"/>
                <a:gd name="T3" fmla="*/ 0 h 21"/>
                <a:gd name="T4" fmla="*/ 0 w 85"/>
                <a:gd name="T5" fmla="*/ 0 h 21"/>
                <a:gd name="T6" fmla="*/ 0 w 85"/>
                <a:gd name="T7" fmla="*/ 0 h 21"/>
                <a:gd name="T8" fmla="*/ 0 w 85"/>
                <a:gd name="T9" fmla="*/ 0 h 21"/>
                <a:gd name="T10" fmla="*/ 0 w 85"/>
                <a:gd name="T11" fmla="*/ 0 h 21"/>
                <a:gd name="T12" fmla="*/ 0 w 85"/>
                <a:gd name="T13" fmla="*/ 0 h 21"/>
                <a:gd name="T14" fmla="*/ 0 w 85"/>
                <a:gd name="T15" fmla="*/ 0 h 21"/>
                <a:gd name="T16" fmla="*/ 0 w 85"/>
                <a:gd name="T17" fmla="*/ 0 h 21"/>
                <a:gd name="T18" fmla="*/ 0 w 85"/>
                <a:gd name="T19" fmla="*/ 0 h 21"/>
                <a:gd name="T20" fmla="*/ 0 w 85"/>
                <a:gd name="T21" fmla="*/ 0 h 21"/>
                <a:gd name="T22" fmla="*/ 0 w 85"/>
                <a:gd name="T23" fmla="*/ 0 h 21"/>
                <a:gd name="T24" fmla="*/ 0 w 85"/>
                <a:gd name="T25" fmla="*/ 0 h 21"/>
                <a:gd name="T26" fmla="*/ 0 w 85"/>
                <a:gd name="T27" fmla="*/ 0 h 21"/>
                <a:gd name="T28" fmla="*/ 0 w 85"/>
                <a:gd name="T29" fmla="*/ 0 h 21"/>
                <a:gd name="T30" fmla="*/ 0 w 85"/>
                <a:gd name="T31" fmla="*/ 0 h 21"/>
                <a:gd name="T32" fmla="*/ 0 w 85"/>
                <a:gd name="T33" fmla="*/ 0 h 21"/>
                <a:gd name="T34" fmla="*/ 0 w 85"/>
                <a:gd name="T35" fmla="*/ 0 h 21"/>
                <a:gd name="T36" fmla="*/ 0 w 85"/>
                <a:gd name="T37" fmla="*/ 0 h 21"/>
                <a:gd name="T38" fmla="*/ 0 w 85"/>
                <a:gd name="T39" fmla="*/ 0 h 21"/>
                <a:gd name="T40" fmla="*/ 0 w 85"/>
                <a:gd name="T41" fmla="*/ 0 h 21"/>
                <a:gd name="T42" fmla="*/ 0 w 85"/>
                <a:gd name="T43" fmla="*/ 0 h 21"/>
                <a:gd name="T44" fmla="*/ 0 w 85"/>
                <a:gd name="T45" fmla="*/ 0 h 21"/>
                <a:gd name="T46" fmla="*/ 0 w 85"/>
                <a:gd name="T47" fmla="*/ 0 h 21"/>
                <a:gd name="T48" fmla="*/ 0 w 85"/>
                <a:gd name="T49" fmla="*/ 0 h 21"/>
                <a:gd name="T50" fmla="*/ 0 w 85"/>
                <a:gd name="T51" fmla="*/ 0 h 21"/>
                <a:gd name="T52" fmla="*/ 0 w 85"/>
                <a:gd name="T53" fmla="*/ 0 h 21"/>
                <a:gd name="T54" fmla="*/ 0 w 85"/>
                <a:gd name="T55" fmla="*/ 0 h 21"/>
                <a:gd name="T56" fmla="*/ 0 w 85"/>
                <a:gd name="T57" fmla="*/ 0 h 21"/>
                <a:gd name="T58" fmla="*/ 0 w 85"/>
                <a:gd name="T59" fmla="*/ 0 h 2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5"/>
                <a:gd name="T91" fmla="*/ 0 h 21"/>
                <a:gd name="T92" fmla="*/ 85 w 85"/>
                <a:gd name="T93" fmla="*/ 21 h 2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5" h="21">
                  <a:moveTo>
                    <a:pt x="0" y="1"/>
                  </a:moveTo>
                  <a:lnTo>
                    <a:pt x="2" y="16"/>
                  </a:lnTo>
                  <a:lnTo>
                    <a:pt x="6" y="16"/>
                  </a:lnTo>
                  <a:lnTo>
                    <a:pt x="12" y="15"/>
                  </a:lnTo>
                  <a:lnTo>
                    <a:pt x="23" y="15"/>
                  </a:lnTo>
                  <a:lnTo>
                    <a:pt x="33" y="17"/>
                  </a:lnTo>
                  <a:lnTo>
                    <a:pt x="43" y="19"/>
                  </a:lnTo>
                  <a:lnTo>
                    <a:pt x="51" y="21"/>
                  </a:lnTo>
                  <a:lnTo>
                    <a:pt x="57" y="19"/>
                  </a:lnTo>
                  <a:lnTo>
                    <a:pt x="61" y="17"/>
                  </a:lnTo>
                  <a:lnTo>
                    <a:pt x="64" y="16"/>
                  </a:lnTo>
                  <a:lnTo>
                    <a:pt x="69" y="14"/>
                  </a:lnTo>
                  <a:lnTo>
                    <a:pt x="73" y="13"/>
                  </a:lnTo>
                  <a:lnTo>
                    <a:pt x="77" y="13"/>
                  </a:lnTo>
                  <a:lnTo>
                    <a:pt x="80" y="14"/>
                  </a:lnTo>
                  <a:lnTo>
                    <a:pt x="84" y="13"/>
                  </a:lnTo>
                  <a:lnTo>
                    <a:pt x="85" y="11"/>
                  </a:lnTo>
                  <a:lnTo>
                    <a:pt x="81" y="8"/>
                  </a:lnTo>
                  <a:lnTo>
                    <a:pt x="73" y="5"/>
                  </a:lnTo>
                  <a:lnTo>
                    <a:pt x="64" y="3"/>
                  </a:lnTo>
                  <a:lnTo>
                    <a:pt x="56" y="3"/>
                  </a:lnTo>
                  <a:lnTo>
                    <a:pt x="50" y="5"/>
                  </a:lnTo>
                  <a:lnTo>
                    <a:pt x="43" y="6"/>
                  </a:lnTo>
                  <a:lnTo>
                    <a:pt x="35" y="7"/>
                  </a:lnTo>
                  <a:lnTo>
                    <a:pt x="26" y="6"/>
                  </a:lnTo>
                  <a:lnTo>
                    <a:pt x="22" y="3"/>
                  </a:lnTo>
                  <a:lnTo>
                    <a:pt x="17" y="1"/>
                  </a:lnTo>
                  <a:lnTo>
                    <a:pt x="9" y="0"/>
                  </a:lnTo>
                  <a:lnTo>
                    <a:pt x="3" y="1"/>
                  </a:lnTo>
                  <a:lnTo>
                    <a:pt x="0"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118" name="Freeform 322"/>
            <p:cNvSpPr>
              <a:spLocks/>
            </p:cNvSpPr>
            <p:nvPr/>
          </p:nvSpPr>
          <p:spPr bwMode="auto">
            <a:xfrm>
              <a:off x="2706" y="2620"/>
              <a:ext cx="37" cy="10"/>
            </a:xfrm>
            <a:custGeom>
              <a:avLst/>
              <a:gdLst>
                <a:gd name="T0" fmla="*/ 0 w 85"/>
                <a:gd name="T1" fmla="*/ 0 h 21"/>
                <a:gd name="T2" fmla="*/ 0 w 85"/>
                <a:gd name="T3" fmla="*/ 0 h 21"/>
                <a:gd name="T4" fmla="*/ 0 w 85"/>
                <a:gd name="T5" fmla="*/ 0 h 21"/>
                <a:gd name="T6" fmla="*/ 0 w 85"/>
                <a:gd name="T7" fmla="*/ 0 h 21"/>
                <a:gd name="T8" fmla="*/ 0 w 85"/>
                <a:gd name="T9" fmla="*/ 0 h 21"/>
                <a:gd name="T10" fmla="*/ 0 w 85"/>
                <a:gd name="T11" fmla="*/ 0 h 21"/>
                <a:gd name="T12" fmla="*/ 0 w 85"/>
                <a:gd name="T13" fmla="*/ 0 h 21"/>
                <a:gd name="T14" fmla="*/ 0 w 85"/>
                <a:gd name="T15" fmla="*/ 0 h 21"/>
                <a:gd name="T16" fmla="*/ 0 w 85"/>
                <a:gd name="T17" fmla="*/ 0 h 21"/>
                <a:gd name="T18" fmla="*/ 0 w 85"/>
                <a:gd name="T19" fmla="*/ 0 h 21"/>
                <a:gd name="T20" fmla="*/ 0 w 85"/>
                <a:gd name="T21" fmla="*/ 0 h 21"/>
                <a:gd name="T22" fmla="*/ 0 w 85"/>
                <a:gd name="T23" fmla="*/ 0 h 21"/>
                <a:gd name="T24" fmla="*/ 0 w 85"/>
                <a:gd name="T25" fmla="*/ 0 h 21"/>
                <a:gd name="T26" fmla="*/ 0 w 85"/>
                <a:gd name="T27" fmla="*/ 0 h 21"/>
                <a:gd name="T28" fmla="*/ 0 w 85"/>
                <a:gd name="T29" fmla="*/ 0 h 21"/>
                <a:gd name="T30" fmla="*/ 0 w 85"/>
                <a:gd name="T31" fmla="*/ 0 h 21"/>
                <a:gd name="T32" fmla="*/ 0 w 85"/>
                <a:gd name="T33" fmla="*/ 0 h 21"/>
                <a:gd name="T34" fmla="*/ 0 w 85"/>
                <a:gd name="T35" fmla="*/ 0 h 21"/>
                <a:gd name="T36" fmla="*/ 0 w 85"/>
                <a:gd name="T37" fmla="*/ 0 h 21"/>
                <a:gd name="T38" fmla="*/ 0 w 85"/>
                <a:gd name="T39" fmla="*/ 0 h 21"/>
                <a:gd name="T40" fmla="*/ 0 w 85"/>
                <a:gd name="T41" fmla="*/ 0 h 21"/>
                <a:gd name="T42" fmla="*/ 0 w 85"/>
                <a:gd name="T43" fmla="*/ 0 h 21"/>
                <a:gd name="T44" fmla="*/ 0 w 85"/>
                <a:gd name="T45" fmla="*/ 0 h 21"/>
                <a:gd name="T46" fmla="*/ 0 w 85"/>
                <a:gd name="T47" fmla="*/ 0 h 21"/>
                <a:gd name="T48" fmla="*/ 0 w 85"/>
                <a:gd name="T49" fmla="*/ 0 h 21"/>
                <a:gd name="T50" fmla="*/ 0 w 85"/>
                <a:gd name="T51" fmla="*/ 0 h 21"/>
                <a:gd name="T52" fmla="*/ 0 w 85"/>
                <a:gd name="T53" fmla="*/ 0 h 21"/>
                <a:gd name="T54" fmla="*/ 0 w 85"/>
                <a:gd name="T55" fmla="*/ 0 h 21"/>
                <a:gd name="T56" fmla="*/ 0 w 85"/>
                <a:gd name="T57" fmla="*/ 0 h 21"/>
                <a:gd name="T58" fmla="*/ 0 w 85"/>
                <a:gd name="T59" fmla="*/ 0 h 21"/>
                <a:gd name="T60" fmla="*/ 0 w 85"/>
                <a:gd name="T61" fmla="*/ 0 h 21"/>
                <a:gd name="T62" fmla="*/ 0 w 85"/>
                <a:gd name="T63" fmla="*/ 0 h 21"/>
                <a:gd name="T64" fmla="*/ 0 w 85"/>
                <a:gd name="T65" fmla="*/ 0 h 21"/>
                <a:gd name="T66" fmla="*/ 0 w 85"/>
                <a:gd name="T67" fmla="*/ 0 h 21"/>
                <a:gd name="T68" fmla="*/ 0 w 85"/>
                <a:gd name="T69" fmla="*/ 0 h 21"/>
                <a:gd name="T70" fmla="*/ 0 w 85"/>
                <a:gd name="T71" fmla="*/ 0 h 21"/>
                <a:gd name="T72" fmla="*/ 0 w 85"/>
                <a:gd name="T73" fmla="*/ 0 h 2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5"/>
                <a:gd name="T112" fmla="*/ 0 h 21"/>
                <a:gd name="T113" fmla="*/ 85 w 85"/>
                <a:gd name="T114" fmla="*/ 21 h 2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5" h="21">
                  <a:moveTo>
                    <a:pt x="0" y="1"/>
                  </a:moveTo>
                  <a:lnTo>
                    <a:pt x="2" y="16"/>
                  </a:lnTo>
                  <a:lnTo>
                    <a:pt x="6" y="16"/>
                  </a:lnTo>
                  <a:lnTo>
                    <a:pt x="12" y="15"/>
                  </a:lnTo>
                  <a:lnTo>
                    <a:pt x="23" y="15"/>
                  </a:lnTo>
                  <a:lnTo>
                    <a:pt x="33" y="17"/>
                  </a:lnTo>
                  <a:lnTo>
                    <a:pt x="43" y="19"/>
                  </a:lnTo>
                  <a:lnTo>
                    <a:pt x="51" y="21"/>
                  </a:lnTo>
                  <a:lnTo>
                    <a:pt x="57" y="19"/>
                  </a:lnTo>
                  <a:lnTo>
                    <a:pt x="61" y="17"/>
                  </a:lnTo>
                  <a:lnTo>
                    <a:pt x="64" y="16"/>
                  </a:lnTo>
                  <a:lnTo>
                    <a:pt x="69" y="14"/>
                  </a:lnTo>
                  <a:lnTo>
                    <a:pt x="73" y="13"/>
                  </a:lnTo>
                  <a:lnTo>
                    <a:pt x="77" y="13"/>
                  </a:lnTo>
                  <a:lnTo>
                    <a:pt x="80" y="14"/>
                  </a:lnTo>
                  <a:lnTo>
                    <a:pt x="84" y="13"/>
                  </a:lnTo>
                  <a:lnTo>
                    <a:pt x="85" y="11"/>
                  </a:lnTo>
                  <a:lnTo>
                    <a:pt x="81" y="8"/>
                  </a:lnTo>
                  <a:lnTo>
                    <a:pt x="73" y="5"/>
                  </a:lnTo>
                  <a:lnTo>
                    <a:pt x="64" y="3"/>
                  </a:lnTo>
                  <a:lnTo>
                    <a:pt x="56" y="3"/>
                  </a:lnTo>
                  <a:lnTo>
                    <a:pt x="50" y="5"/>
                  </a:lnTo>
                  <a:lnTo>
                    <a:pt x="43" y="6"/>
                  </a:lnTo>
                  <a:lnTo>
                    <a:pt x="35" y="7"/>
                  </a:lnTo>
                  <a:lnTo>
                    <a:pt x="26" y="6"/>
                  </a:lnTo>
                  <a:lnTo>
                    <a:pt x="22" y="3"/>
                  </a:lnTo>
                  <a:lnTo>
                    <a:pt x="17" y="1"/>
                  </a:lnTo>
                  <a:lnTo>
                    <a:pt x="9" y="0"/>
                  </a:lnTo>
                  <a:lnTo>
                    <a:pt x="3" y="1"/>
                  </a:lnTo>
                  <a:lnTo>
                    <a:pt x="0" y="1"/>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119" name="Freeform 323"/>
            <p:cNvSpPr>
              <a:spLocks/>
            </p:cNvSpPr>
            <p:nvPr/>
          </p:nvSpPr>
          <p:spPr bwMode="auto">
            <a:xfrm>
              <a:off x="2774" y="2704"/>
              <a:ext cx="74" cy="57"/>
            </a:xfrm>
            <a:custGeom>
              <a:avLst/>
              <a:gdLst>
                <a:gd name="T0" fmla="*/ 0 w 168"/>
                <a:gd name="T1" fmla="*/ 1 h 112"/>
                <a:gd name="T2" fmla="*/ 0 w 168"/>
                <a:gd name="T3" fmla="*/ 1 h 112"/>
                <a:gd name="T4" fmla="*/ 0 w 168"/>
                <a:gd name="T5" fmla="*/ 1 h 112"/>
                <a:gd name="T6" fmla="*/ 0 w 168"/>
                <a:gd name="T7" fmla="*/ 1 h 112"/>
                <a:gd name="T8" fmla="*/ 0 w 168"/>
                <a:gd name="T9" fmla="*/ 1 h 112"/>
                <a:gd name="T10" fmla="*/ 0 w 168"/>
                <a:gd name="T11" fmla="*/ 1 h 112"/>
                <a:gd name="T12" fmla="*/ 0 w 168"/>
                <a:gd name="T13" fmla="*/ 1 h 112"/>
                <a:gd name="T14" fmla="*/ 0 w 168"/>
                <a:gd name="T15" fmla="*/ 1 h 112"/>
                <a:gd name="T16" fmla="*/ 0 w 168"/>
                <a:gd name="T17" fmla="*/ 1 h 112"/>
                <a:gd name="T18" fmla="*/ 0 w 168"/>
                <a:gd name="T19" fmla="*/ 1 h 112"/>
                <a:gd name="T20" fmla="*/ 0 w 168"/>
                <a:gd name="T21" fmla="*/ 0 h 112"/>
                <a:gd name="T22" fmla="*/ 0 w 168"/>
                <a:gd name="T23" fmla="*/ 0 h 112"/>
                <a:gd name="T24" fmla="*/ 0 w 168"/>
                <a:gd name="T25" fmla="*/ 1 h 112"/>
                <a:gd name="T26" fmla="*/ 0 w 168"/>
                <a:gd name="T27" fmla="*/ 1 h 112"/>
                <a:gd name="T28" fmla="*/ 0 w 168"/>
                <a:gd name="T29" fmla="*/ 1 h 112"/>
                <a:gd name="T30" fmla="*/ 0 w 168"/>
                <a:gd name="T31" fmla="*/ 1 h 112"/>
                <a:gd name="T32" fmla="*/ 0 w 168"/>
                <a:gd name="T33" fmla="*/ 1 h 112"/>
                <a:gd name="T34" fmla="*/ 0 w 168"/>
                <a:gd name="T35" fmla="*/ 1 h 112"/>
                <a:gd name="T36" fmla="*/ 0 w 168"/>
                <a:gd name="T37" fmla="*/ 1 h 112"/>
                <a:gd name="T38" fmla="*/ 0 w 168"/>
                <a:gd name="T39" fmla="*/ 1 h 112"/>
                <a:gd name="T40" fmla="*/ 0 w 168"/>
                <a:gd name="T41" fmla="*/ 1 h 112"/>
                <a:gd name="T42" fmla="*/ 0 w 168"/>
                <a:gd name="T43" fmla="*/ 1 h 112"/>
                <a:gd name="T44" fmla="*/ 0 w 168"/>
                <a:gd name="T45" fmla="*/ 1 h 112"/>
                <a:gd name="T46" fmla="*/ 0 w 168"/>
                <a:gd name="T47" fmla="*/ 1 h 112"/>
                <a:gd name="T48" fmla="*/ 0 w 168"/>
                <a:gd name="T49" fmla="*/ 1 h 112"/>
                <a:gd name="T50" fmla="*/ 0 w 168"/>
                <a:gd name="T51" fmla="*/ 1 h 112"/>
                <a:gd name="T52" fmla="*/ 0 w 168"/>
                <a:gd name="T53" fmla="*/ 1 h 112"/>
                <a:gd name="T54" fmla="*/ 0 w 168"/>
                <a:gd name="T55" fmla="*/ 1 h 112"/>
                <a:gd name="T56" fmla="*/ 0 w 168"/>
                <a:gd name="T57" fmla="*/ 1 h 112"/>
                <a:gd name="T58" fmla="*/ 0 w 168"/>
                <a:gd name="T59" fmla="*/ 1 h 112"/>
                <a:gd name="T60" fmla="*/ 0 w 168"/>
                <a:gd name="T61" fmla="*/ 1 h 112"/>
                <a:gd name="T62" fmla="*/ 0 w 168"/>
                <a:gd name="T63" fmla="*/ 1 h 112"/>
                <a:gd name="T64" fmla="*/ 0 w 168"/>
                <a:gd name="T65" fmla="*/ 1 h 112"/>
                <a:gd name="T66" fmla="*/ 0 w 168"/>
                <a:gd name="T67" fmla="*/ 1 h 112"/>
                <a:gd name="T68" fmla="*/ 0 w 168"/>
                <a:gd name="T69" fmla="*/ 1 h 112"/>
                <a:gd name="T70" fmla="*/ 0 w 168"/>
                <a:gd name="T71" fmla="*/ 1 h 112"/>
                <a:gd name="T72" fmla="*/ 0 w 168"/>
                <a:gd name="T73" fmla="*/ 1 h 112"/>
                <a:gd name="T74" fmla="*/ 0 w 168"/>
                <a:gd name="T75" fmla="*/ 1 h 112"/>
                <a:gd name="T76" fmla="*/ 0 w 168"/>
                <a:gd name="T77" fmla="*/ 1 h 112"/>
                <a:gd name="T78" fmla="*/ 0 w 168"/>
                <a:gd name="T79" fmla="*/ 1 h 112"/>
                <a:gd name="T80" fmla="*/ 0 w 168"/>
                <a:gd name="T81" fmla="*/ 1 h 112"/>
                <a:gd name="T82" fmla="*/ 0 w 168"/>
                <a:gd name="T83" fmla="*/ 1 h 112"/>
                <a:gd name="T84" fmla="*/ 0 w 168"/>
                <a:gd name="T85" fmla="*/ 1 h 112"/>
                <a:gd name="T86" fmla="*/ 0 w 168"/>
                <a:gd name="T87" fmla="*/ 1 h 112"/>
                <a:gd name="T88" fmla="*/ 0 w 168"/>
                <a:gd name="T89" fmla="*/ 1 h 112"/>
                <a:gd name="T90" fmla="*/ 0 w 168"/>
                <a:gd name="T91" fmla="*/ 1 h 112"/>
                <a:gd name="T92" fmla="*/ 0 w 168"/>
                <a:gd name="T93" fmla="*/ 1 h 112"/>
                <a:gd name="T94" fmla="*/ 0 w 168"/>
                <a:gd name="T95" fmla="*/ 1 h 112"/>
                <a:gd name="T96" fmla="*/ 0 w 168"/>
                <a:gd name="T97" fmla="*/ 1 h 11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68"/>
                <a:gd name="T148" fmla="*/ 0 h 112"/>
                <a:gd name="T149" fmla="*/ 168 w 168"/>
                <a:gd name="T150" fmla="*/ 112 h 11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68" h="112">
                  <a:moveTo>
                    <a:pt x="49" y="88"/>
                  </a:moveTo>
                  <a:lnTo>
                    <a:pt x="45" y="76"/>
                  </a:lnTo>
                  <a:lnTo>
                    <a:pt x="0" y="41"/>
                  </a:lnTo>
                  <a:lnTo>
                    <a:pt x="2" y="41"/>
                  </a:lnTo>
                  <a:lnTo>
                    <a:pt x="5" y="39"/>
                  </a:lnTo>
                  <a:lnTo>
                    <a:pt x="10" y="37"/>
                  </a:lnTo>
                  <a:lnTo>
                    <a:pt x="17" y="32"/>
                  </a:lnTo>
                  <a:lnTo>
                    <a:pt x="22" y="27"/>
                  </a:lnTo>
                  <a:lnTo>
                    <a:pt x="28" y="19"/>
                  </a:lnTo>
                  <a:lnTo>
                    <a:pt x="33" y="11"/>
                  </a:lnTo>
                  <a:lnTo>
                    <a:pt x="36" y="0"/>
                  </a:lnTo>
                  <a:lnTo>
                    <a:pt x="58" y="0"/>
                  </a:lnTo>
                  <a:lnTo>
                    <a:pt x="59" y="1"/>
                  </a:lnTo>
                  <a:lnTo>
                    <a:pt x="63" y="3"/>
                  </a:lnTo>
                  <a:lnTo>
                    <a:pt x="67" y="7"/>
                  </a:lnTo>
                  <a:lnTo>
                    <a:pt x="73" y="10"/>
                  </a:lnTo>
                  <a:lnTo>
                    <a:pt x="79" y="14"/>
                  </a:lnTo>
                  <a:lnTo>
                    <a:pt x="86" y="17"/>
                  </a:lnTo>
                  <a:lnTo>
                    <a:pt x="90" y="18"/>
                  </a:lnTo>
                  <a:lnTo>
                    <a:pt x="95" y="18"/>
                  </a:lnTo>
                  <a:lnTo>
                    <a:pt x="96" y="17"/>
                  </a:lnTo>
                  <a:lnTo>
                    <a:pt x="98" y="15"/>
                  </a:lnTo>
                  <a:lnTo>
                    <a:pt x="103" y="11"/>
                  </a:lnTo>
                  <a:lnTo>
                    <a:pt x="107" y="8"/>
                  </a:lnTo>
                  <a:lnTo>
                    <a:pt x="113" y="6"/>
                  </a:lnTo>
                  <a:lnTo>
                    <a:pt x="120" y="7"/>
                  </a:lnTo>
                  <a:lnTo>
                    <a:pt x="126" y="10"/>
                  </a:lnTo>
                  <a:lnTo>
                    <a:pt x="130" y="18"/>
                  </a:lnTo>
                  <a:lnTo>
                    <a:pt x="129" y="22"/>
                  </a:lnTo>
                  <a:lnTo>
                    <a:pt x="129" y="31"/>
                  </a:lnTo>
                  <a:lnTo>
                    <a:pt x="133" y="41"/>
                  </a:lnTo>
                  <a:lnTo>
                    <a:pt x="143" y="49"/>
                  </a:lnTo>
                  <a:lnTo>
                    <a:pt x="148" y="49"/>
                  </a:lnTo>
                  <a:lnTo>
                    <a:pt x="153" y="48"/>
                  </a:lnTo>
                  <a:lnTo>
                    <a:pt x="160" y="50"/>
                  </a:lnTo>
                  <a:lnTo>
                    <a:pt x="166" y="60"/>
                  </a:lnTo>
                  <a:lnTo>
                    <a:pt x="168" y="72"/>
                  </a:lnTo>
                  <a:lnTo>
                    <a:pt x="166" y="83"/>
                  </a:lnTo>
                  <a:lnTo>
                    <a:pt x="163" y="88"/>
                  </a:lnTo>
                  <a:lnTo>
                    <a:pt x="160" y="91"/>
                  </a:lnTo>
                  <a:lnTo>
                    <a:pt x="98" y="112"/>
                  </a:lnTo>
                  <a:lnTo>
                    <a:pt x="97" y="112"/>
                  </a:lnTo>
                  <a:lnTo>
                    <a:pt x="92" y="112"/>
                  </a:lnTo>
                  <a:lnTo>
                    <a:pt x="83" y="110"/>
                  </a:lnTo>
                  <a:lnTo>
                    <a:pt x="67" y="106"/>
                  </a:lnTo>
                  <a:lnTo>
                    <a:pt x="65" y="104"/>
                  </a:lnTo>
                  <a:lnTo>
                    <a:pt x="60" y="101"/>
                  </a:lnTo>
                  <a:lnTo>
                    <a:pt x="54" y="96"/>
                  </a:lnTo>
                  <a:lnTo>
                    <a:pt x="49" y="8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120" name="Freeform 324"/>
            <p:cNvSpPr>
              <a:spLocks/>
            </p:cNvSpPr>
            <p:nvPr/>
          </p:nvSpPr>
          <p:spPr bwMode="auto">
            <a:xfrm>
              <a:off x="2774" y="2704"/>
              <a:ext cx="74" cy="57"/>
            </a:xfrm>
            <a:custGeom>
              <a:avLst/>
              <a:gdLst>
                <a:gd name="T0" fmla="*/ 0 w 168"/>
                <a:gd name="T1" fmla="*/ 1 h 112"/>
                <a:gd name="T2" fmla="*/ 0 w 168"/>
                <a:gd name="T3" fmla="*/ 1 h 112"/>
                <a:gd name="T4" fmla="*/ 0 w 168"/>
                <a:gd name="T5" fmla="*/ 1 h 112"/>
                <a:gd name="T6" fmla="*/ 0 w 168"/>
                <a:gd name="T7" fmla="*/ 1 h 112"/>
                <a:gd name="T8" fmla="*/ 0 w 168"/>
                <a:gd name="T9" fmla="*/ 1 h 112"/>
                <a:gd name="T10" fmla="*/ 0 w 168"/>
                <a:gd name="T11" fmla="*/ 1 h 112"/>
                <a:gd name="T12" fmla="*/ 0 w 168"/>
                <a:gd name="T13" fmla="*/ 1 h 112"/>
                <a:gd name="T14" fmla="*/ 0 w 168"/>
                <a:gd name="T15" fmla="*/ 1 h 112"/>
                <a:gd name="T16" fmla="*/ 0 w 168"/>
                <a:gd name="T17" fmla="*/ 1 h 112"/>
                <a:gd name="T18" fmla="*/ 0 w 168"/>
                <a:gd name="T19" fmla="*/ 1 h 112"/>
                <a:gd name="T20" fmla="*/ 0 w 168"/>
                <a:gd name="T21" fmla="*/ 1 h 112"/>
                <a:gd name="T22" fmla="*/ 0 w 168"/>
                <a:gd name="T23" fmla="*/ 0 h 112"/>
                <a:gd name="T24" fmla="*/ 0 w 168"/>
                <a:gd name="T25" fmla="*/ 0 h 112"/>
                <a:gd name="T26" fmla="*/ 0 w 168"/>
                <a:gd name="T27" fmla="*/ 0 h 112"/>
                <a:gd name="T28" fmla="*/ 0 w 168"/>
                <a:gd name="T29" fmla="*/ 1 h 112"/>
                <a:gd name="T30" fmla="*/ 0 w 168"/>
                <a:gd name="T31" fmla="*/ 1 h 112"/>
                <a:gd name="T32" fmla="*/ 0 w 168"/>
                <a:gd name="T33" fmla="*/ 1 h 112"/>
                <a:gd name="T34" fmla="*/ 0 w 168"/>
                <a:gd name="T35" fmla="*/ 1 h 112"/>
                <a:gd name="T36" fmla="*/ 0 w 168"/>
                <a:gd name="T37" fmla="*/ 1 h 112"/>
                <a:gd name="T38" fmla="*/ 0 w 168"/>
                <a:gd name="T39" fmla="*/ 1 h 112"/>
                <a:gd name="T40" fmla="*/ 0 w 168"/>
                <a:gd name="T41" fmla="*/ 1 h 112"/>
                <a:gd name="T42" fmla="*/ 0 w 168"/>
                <a:gd name="T43" fmla="*/ 1 h 112"/>
                <a:gd name="T44" fmla="*/ 0 w 168"/>
                <a:gd name="T45" fmla="*/ 1 h 112"/>
                <a:gd name="T46" fmla="*/ 0 w 168"/>
                <a:gd name="T47" fmla="*/ 1 h 112"/>
                <a:gd name="T48" fmla="*/ 0 w 168"/>
                <a:gd name="T49" fmla="*/ 1 h 112"/>
                <a:gd name="T50" fmla="*/ 0 w 168"/>
                <a:gd name="T51" fmla="*/ 1 h 112"/>
                <a:gd name="T52" fmla="*/ 0 w 168"/>
                <a:gd name="T53" fmla="*/ 1 h 112"/>
                <a:gd name="T54" fmla="*/ 0 w 168"/>
                <a:gd name="T55" fmla="*/ 1 h 112"/>
                <a:gd name="T56" fmla="*/ 0 w 168"/>
                <a:gd name="T57" fmla="*/ 1 h 112"/>
                <a:gd name="T58" fmla="*/ 0 w 168"/>
                <a:gd name="T59" fmla="*/ 1 h 112"/>
                <a:gd name="T60" fmla="*/ 0 w 168"/>
                <a:gd name="T61" fmla="*/ 1 h 112"/>
                <a:gd name="T62" fmla="*/ 0 w 168"/>
                <a:gd name="T63" fmla="*/ 1 h 112"/>
                <a:gd name="T64" fmla="*/ 0 w 168"/>
                <a:gd name="T65" fmla="*/ 1 h 112"/>
                <a:gd name="T66" fmla="*/ 0 w 168"/>
                <a:gd name="T67" fmla="*/ 1 h 112"/>
                <a:gd name="T68" fmla="*/ 0 w 168"/>
                <a:gd name="T69" fmla="*/ 1 h 112"/>
                <a:gd name="T70" fmla="*/ 0 w 168"/>
                <a:gd name="T71" fmla="*/ 1 h 112"/>
                <a:gd name="T72" fmla="*/ 0 w 168"/>
                <a:gd name="T73" fmla="*/ 1 h 112"/>
                <a:gd name="T74" fmla="*/ 0 w 168"/>
                <a:gd name="T75" fmla="*/ 1 h 112"/>
                <a:gd name="T76" fmla="*/ 0 w 168"/>
                <a:gd name="T77" fmla="*/ 1 h 112"/>
                <a:gd name="T78" fmla="*/ 0 w 168"/>
                <a:gd name="T79" fmla="*/ 1 h 112"/>
                <a:gd name="T80" fmla="*/ 0 w 168"/>
                <a:gd name="T81" fmla="*/ 1 h 112"/>
                <a:gd name="T82" fmla="*/ 0 w 168"/>
                <a:gd name="T83" fmla="*/ 1 h 112"/>
                <a:gd name="T84" fmla="*/ 0 w 168"/>
                <a:gd name="T85" fmla="*/ 1 h 112"/>
                <a:gd name="T86" fmla="*/ 0 w 168"/>
                <a:gd name="T87" fmla="*/ 1 h 112"/>
                <a:gd name="T88" fmla="*/ 0 w 168"/>
                <a:gd name="T89" fmla="*/ 1 h 112"/>
                <a:gd name="T90" fmla="*/ 0 w 168"/>
                <a:gd name="T91" fmla="*/ 1 h 112"/>
                <a:gd name="T92" fmla="*/ 0 w 168"/>
                <a:gd name="T93" fmla="*/ 1 h 112"/>
                <a:gd name="T94" fmla="*/ 0 w 168"/>
                <a:gd name="T95" fmla="*/ 1 h 112"/>
                <a:gd name="T96" fmla="*/ 0 w 168"/>
                <a:gd name="T97" fmla="*/ 1 h 112"/>
                <a:gd name="T98" fmla="*/ 0 w 168"/>
                <a:gd name="T99" fmla="*/ 1 h 112"/>
                <a:gd name="T100" fmla="*/ 0 w 168"/>
                <a:gd name="T101" fmla="*/ 1 h 112"/>
                <a:gd name="T102" fmla="*/ 0 w 168"/>
                <a:gd name="T103" fmla="*/ 1 h 112"/>
                <a:gd name="T104" fmla="*/ 0 w 168"/>
                <a:gd name="T105" fmla="*/ 1 h 112"/>
                <a:gd name="T106" fmla="*/ 0 w 168"/>
                <a:gd name="T107" fmla="*/ 1 h 112"/>
                <a:gd name="T108" fmla="*/ 0 w 168"/>
                <a:gd name="T109" fmla="*/ 1 h 112"/>
                <a:gd name="T110" fmla="*/ 0 w 168"/>
                <a:gd name="T111" fmla="*/ 1 h 112"/>
                <a:gd name="T112" fmla="*/ 0 w 168"/>
                <a:gd name="T113" fmla="*/ 1 h 11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68"/>
                <a:gd name="T172" fmla="*/ 0 h 112"/>
                <a:gd name="T173" fmla="*/ 168 w 168"/>
                <a:gd name="T174" fmla="*/ 112 h 11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68" h="112">
                  <a:moveTo>
                    <a:pt x="49" y="88"/>
                  </a:moveTo>
                  <a:lnTo>
                    <a:pt x="45" y="76"/>
                  </a:lnTo>
                  <a:lnTo>
                    <a:pt x="0" y="41"/>
                  </a:lnTo>
                  <a:lnTo>
                    <a:pt x="2" y="41"/>
                  </a:lnTo>
                  <a:lnTo>
                    <a:pt x="5" y="39"/>
                  </a:lnTo>
                  <a:lnTo>
                    <a:pt x="10" y="37"/>
                  </a:lnTo>
                  <a:lnTo>
                    <a:pt x="17" y="32"/>
                  </a:lnTo>
                  <a:lnTo>
                    <a:pt x="22" y="27"/>
                  </a:lnTo>
                  <a:lnTo>
                    <a:pt x="28" y="19"/>
                  </a:lnTo>
                  <a:lnTo>
                    <a:pt x="33" y="11"/>
                  </a:lnTo>
                  <a:lnTo>
                    <a:pt x="36" y="0"/>
                  </a:lnTo>
                  <a:lnTo>
                    <a:pt x="58" y="0"/>
                  </a:lnTo>
                  <a:lnTo>
                    <a:pt x="59" y="1"/>
                  </a:lnTo>
                  <a:lnTo>
                    <a:pt x="63" y="3"/>
                  </a:lnTo>
                  <a:lnTo>
                    <a:pt x="67" y="7"/>
                  </a:lnTo>
                  <a:lnTo>
                    <a:pt x="73" y="10"/>
                  </a:lnTo>
                  <a:lnTo>
                    <a:pt x="79" y="14"/>
                  </a:lnTo>
                  <a:lnTo>
                    <a:pt x="86" y="17"/>
                  </a:lnTo>
                  <a:lnTo>
                    <a:pt x="90" y="18"/>
                  </a:lnTo>
                  <a:lnTo>
                    <a:pt x="95" y="18"/>
                  </a:lnTo>
                  <a:lnTo>
                    <a:pt x="96" y="17"/>
                  </a:lnTo>
                  <a:lnTo>
                    <a:pt x="98" y="15"/>
                  </a:lnTo>
                  <a:lnTo>
                    <a:pt x="103" y="11"/>
                  </a:lnTo>
                  <a:lnTo>
                    <a:pt x="107" y="8"/>
                  </a:lnTo>
                  <a:lnTo>
                    <a:pt x="113" y="6"/>
                  </a:lnTo>
                  <a:lnTo>
                    <a:pt x="120" y="7"/>
                  </a:lnTo>
                  <a:lnTo>
                    <a:pt x="126" y="10"/>
                  </a:lnTo>
                  <a:lnTo>
                    <a:pt x="130" y="18"/>
                  </a:lnTo>
                  <a:lnTo>
                    <a:pt x="129" y="22"/>
                  </a:lnTo>
                  <a:lnTo>
                    <a:pt x="129" y="31"/>
                  </a:lnTo>
                  <a:lnTo>
                    <a:pt x="133" y="41"/>
                  </a:lnTo>
                  <a:lnTo>
                    <a:pt x="143" y="49"/>
                  </a:lnTo>
                  <a:lnTo>
                    <a:pt x="148" y="49"/>
                  </a:lnTo>
                  <a:lnTo>
                    <a:pt x="153" y="48"/>
                  </a:lnTo>
                  <a:lnTo>
                    <a:pt x="160" y="50"/>
                  </a:lnTo>
                  <a:lnTo>
                    <a:pt x="166" y="60"/>
                  </a:lnTo>
                  <a:lnTo>
                    <a:pt x="168" y="72"/>
                  </a:lnTo>
                  <a:lnTo>
                    <a:pt x="166" y="83"/>
                  </a:lnTo>
                  <a:lnTo>
                    <a:pt x="163" y="88"/>
                  </a:lnTo>
                  <a:lnTo>
                    <a:pt x="160" y="91"/>
                  </a:lnTo>
                  <a:lnTo>
                    <a:pt x="98" y="112"/>
                  </a:lnTo>
                  <a:lnTo>
                    <a:pt x="97" y="112"/>
                  </a:lnTo>
                  <a:lnTo>
                    <a:pt x="92" y="112"/>
                  </a:lnTo>
                  <a:lnTo>
                    <a:pt x="83" y="110"/>
                  </a:lnTo>
                  <a:lnTo>
                    <a:pt x="67" y="106"/>
                  </a:lnTo>
                  <a:lnTo>
                    <a:pt x="65" y="104"/>
                  </a:lnTo>
                  <a:lnTo>
                    <a:pt x="60" y="101"/>
                  </a:lnTo>
                  <a:lnTo>
                    <a:pt x="54" y="96"/>
                  </a:lnTo>
                  <a:lnTo>
                    <a:pt x="49" y="88"/>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121" name="Freeform 325"/>
            <p:cNvSpPr>
              <a:spLocks/>
            </p:cNvSpPr>
            <p:nvPr/>
          </p:nvSpPr>
          <p:spPr bwMode="auto">
            <a:xfrm>
              <a:off x="2758" y="2680"/>
              <a:ext cx="32" cy="45"/>
            </a:xfrm>
            <a:custGeom>
              <a:avLst/>
              <a:gdLst>
                <a:gd name="T0" fmla="*/ 0 w 71"/>
                <a:gd name="T1" fmla="*/ 1 h 88"/>
                <a:gd name="T2" fmla="*/ 0 w 71"/>
                <a:gd name="T3" fmla="*/ 1 h 88"/>
                <a:gd name="T4" fmla="*/ 0 w 71"/>
                <a:gd name="T5" fmla="*/ 1 h 88"/>
                <a:gd name="T6" fmla="*/ 0 w 71"/>
                <a:gd name="T7" fmla="*/ 1 h 88"/>
                <a:gd name="T8" fmla="*/ 0 w 71"/>
                <a:gd name="T9" fmla="*/ 1 h 88"/>
                <a:gd name="T10" fmla="*/ 0 w 71"/>
                <a:gd name="T11" fmla="*/ 1 h 88"/>
                <a:gd name="T12" fmla="*/ 0 w 71"/>
                <a:gd name="T13" fmla="*/ 0 h 88"/>
                <a:gd name="T14" fmla="*/ 0 w 71"/>
                <a:gd name="T15" fmla="*/ 1 h 88"/>
                <a:gd name="T16" fmla="*/ 0 w 71"/>
                <a:gd name="T17" fmla="*/ 1 h 88"/>
                <a:gd name="T18" fmla="*/ 0 w 71"/>
                <a:gd name="T19" fmla="*/ 1 h 88"/>
                <a:gd name="T20" fmla="*/ 0 w 71"/>
                <a:gd name="T21" fmla="*/ 1 h 88"/>
                <a:gd name="T22" fmla="*/ 0 w 71"/>
                <a:gd name="T23" fmla="*/ 1 h 88"/>
                <a:gd name="T24" fmla="*/ 0 w 71"/>
                <a:gd name="T25" fmla="*/ 1 h 88"/>
                <a:gd name="T26" fmla="*/ 0 w 71"/>
                <a:gd name="T27" fmla="*/ 1 h 88"/>
                <a:gd name="T28" fmla="*/ 0 w 71"/>
                <a:gd name="T29" fmla="*/ 1 h 88"/>
                <a:gd name="T30" fmla="*/ 0 w 71"/>
                <a:gd name="T31" fmla="*/ 1 h 88"/>
                <a:gd name="T32" fmla="*/ 0 w 71"/>
                <a:gd name="T33" fmla="*/ 1 h 88"/>
                <a:gd name="T34" fmla="*/ 0 w 71"/>
                <a:gd name="T35" fmla="*/ 1 h 88"/>
                <a:gd name="T36" fmla="*/ 0 w 71"/>
                <a:gd name="T37" fmla="*/ 1 h 88"/>
                <a:gd name="T38" fmla="*/ 0 w 71"/>
                <a:gd name="T39" fmla="*/ 1 h 88"/>
                <a:gd name="T40" fmla="*/ 0 w 71"/>
                <a:gd name="T41" fmla="*/ 1 h 88"/>
                <a:gd name="T42" fmla="*/ 0 w 71"/>
                <a:gd name="T43" fmla="*/ 1 h 88"/>
                <a:gd name="T44" fmla="*/ 0 w 71"/>
                <a:gd name="T45" fmla="*/ 1 h 88"/>
                <a:gd name="T46" fmla="*/ 0 w 71"/>
                <a:gd name="T47" fmla="*/ 1 h 88"/>
                <a:gd name="T48" fmla="*/ 0 w 71"/>
                <a:gd name="T49" fmla="*/ 1 h 88"/>
                <a:gd name="T50" fmla="*/ 0 w 71"/>
                <a:gd name="T51" fmla="*/ 1 h 88"/>
                <a:gd name="T52" fmla="*/ 0 w 71"/>
                <a:gd name="T53" fmla="*/ 1 h 88"/>
                <a:gd name="T54" fmla="*/ 0 w 71"/>
                <a:gd name="T55" fmla="*/ 1 h 88"/>
                <a:gd name="T56" fmla="*/ 0 w 71"/>
                <a:gd name="T57" fmla="*/ 1 h 88"/>
                <a:gd name="T58" fmla="*/ 0 w 71"/>
                <a:gd name="T59" fmla="*/ 1 h 8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1"/>
                <a:gd name="T91" fmla="*/ 0 h 88"/>
                <a:gd name="T92" fmla="*/ 71 w 71"/>
                <a:gd name="T93" fmla="*/ 88 h 8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1" h="88">
                  <a:moveTo>
                    <a:pt x="0" y="35"/>
                  </a:moveTo>
                  <a:lnTo>
                    <a:pt x="0" y="32"/>
                  </a:lnTo>
                  <a:lnTo>
                    <a:pt x="1" y="24"/>
                  </a:lnTo>
                  <a:lnTo>
                    <a:pt x="6" y="15"/>
                  </a:lnTo>
                  <a:lnTo>
                    <a:pt x="17" y="5"/>
                  </a:lnTo>
                  <a:lnTo>
                    <a:pt x="31" y="1"/>
                  </a:lnTo>
                  <a:lnTo>
                    <a:pt x="39" y="0"/>
                  </a:lnTo>
                  <a:lnTo>
                    <a:pt x="46" y="1"/>
                  </a:lnTo>
                  <a:lnTo>
                    <a:pt x="51" y="3"/>
                  </a:lnTo>
                  <a:lnTo>
                    <a:pt x="56" y="4"/>
                  </a:lnTo>
                  <a:lnTo>
                    <a:pt x="63" y="8"/>
                  </a:lnTo>
                  <a:lnTo>
                    <a:pt x="68" y="13"/>
                  </a:lnTo>
                  <a:lnTo>
                    <a:pt x="71" y="23"/>
                  </a:lnTo>
                  <a:lnTo>
                    <a:pt x="71" y="28"/>
                  </a:lnTo>
                  <a:lnTo>
                    <a:pt x="71" y="34"/>
                  </a:lnTo>
                  <a:lnTo>
                    <a:pt x="71" y="41"/>
                  </a:lnTo>
                  <a:lnTo>
                    <a:pt x="70" y="47"/>
                  </a:lnTo>
                  <a:lnTo>
                    <a:pt x="69" y="52"/>
                  </a:lnTo>
                  <a:lnTo>
                    <a:pt x="67" y="58"/>
                  </a:lnTo>
                  <a:lnTo>
                    <a:pt x="64" y="63"/>
                  </a:lnTo>
                  <a:lnTo>
                    <a:pt x="62" y="67"/>
                  </a:lnTo>
                  <a:lnTo>
                    <a:pt x="61" y="70"/>
                  </a:lnTo>
                  <a:lnTo>
                    <a:pt x="57" y="74"/>
                  </a:lnTo>
                  <a:lnTo>
                    <a:pt x="49" y="81"/>
                  </a:lnTo>
                  <a:lnTo>
                    <a:pt x="39" y="88"/>
                  </a:lnTo>
                  <a:lnTo>
                    <a:pt x="37" y="88"/>
                  </a:lnTo>
                  <a:lnTo>
                    <a:pt x="30" y="86"/>
                  </a:lnTo>
                  <a:lnTo>
                    <a:pt x="23" y="82"/>
                  </a:lnTo>
                  <a:lnTo>
                    <a:pt x="17" y="74"/>
                  </a:lnTo>
                  <a:lnTo>
                    <a:pt x="0" y="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122" name="Freeform 326"/>
            <p:cNvSpPr>
              <a:spLocks/>
            </p:cNvSpPr>
            <p:nvPr/>
          </p:nvSpPr>
          <p:spPr bwMode="auto">
            <a:xfrm>
              <a:off x="2758" y="2680"/>
              <a:ext cx="32" cy="45"/>
            </a:xfrm>
            <a:custGeom>
              <a:avLst/>
              <a:gdLst>
                <a:gd name="T0" fmla="*/ 0 w 71"/>
                <a:gd name="T1" fmla="*/ 1 h 88"/>
                <a:gd name="T2" fmla="*/ 0 w 71"/>
                <a:gd name="T3" fmla="*/ 1 h 88"/>
                <a:gd name="T4" fmla="*/ 0 w 71"/>
                <a:gd name="T5" fmla="*/ 1 h 88"/>
                <a:gd name="T6" fmla="*/ 0 w 71"/>
                <a:gd name="T7" fmla="*/ 1 h 88"/>
                <a:gd name="T8" fmla="*/ 0 w 71"/>
                <a:gd name="T9" fmla="*/ 1 h 88"/>
                <a:gd name="T10" fmla="*/ 0 w 71"/>
                <a:gd name="T11" fmla="*/ 1 h 88"/>
                <a:gd name="T12" fmla="*/ 0 w 71"/>
                <a:gd name="T13" fmla="*/ 1 h 88"/>
                <a:gd name="T14" fmla="*/ 0 w 71"/>
                <a:gd name="T15" fmla="*/ 1 h 88"/>
                <a:gd name="T16" fmla="*/ 0 w 71"/>
                <a:gd name="T17" fmla="*/ 0 h 88"/>
                <a:gd name="T18" fmla="*/ 0 w 71"/>
                <a:gd name="T19" fmla="*/ 1 h 88"/>
                <a:gd name="T20" fmla="*/ 0 w 71"/>
                <a:gd name="T21" fmla="*/ 1 h 88"/>
                <a:gd name="T22" fmla="*/ 0 w 71"/>
                <a:gd name="T23" fmla="*/ 1 h 88"/>
                <a:gd name="T24" fmla="*/ 0 w 71"/>
                <a:gd name="T25" fmla="*/ 1 h 88"/>
                <a:gd name="T26" fmla="*/ 0 w 71"/>
                <a:gd name="T27" fmla="*/ 1 h 88"/>
                <a:gd name="T28" fmla="*/ 0 w 71"/>
                <a:gd name="T29" fmla="*/ 1 h 88"/>
                <a:gd name="T30" fmla="*/ 0 w 71"/>
                <a:gd name="T31" fmla="*/ 1 h 88"/>
                <a:gd name="T32" fmla="*/ 0 w 71"/>
                <a:gd name="T33" fmla="*/ 1 h 88"/>
                <a:gd name="T34" fmla="*/ 0 w 71"/>
                <a:gd name="T35" fmla="*/ 1 h 88"/>
                <a:gd name="T36" fmla="*/ 0 w 71"/>
                <a:gd name="T37" fmla="*/ 1 h 88"/>
                <a:gd name="T38" fmla="*/ 0 w 71"/>
                <a:gd name="T39" fmla="*/ 1 h 88"/>
                <a:gd name="T40" fmla="*/ 0 w 71"/>
                <a:gd name="T41" fmla="*/ 1 h 88"/>
                <a:gd name="T42" fmla="*/ 0 w 71"/>
                <a:gd name="T43" fmla="*/ 1 h 88"/>
                <a:gd name="T44" fmla="*/ 0 w 71"/>
                <a:gd name="T45" fmla="*/ 1 h 88"/>
                <a:gd name="T46" fmla="*/ 0 w 71"/>
                <a:gd name="T47" fmla="*/ 1 h 88"/>
                <a:gd name="T48" fmla="*/ 0 w 71"/>
                <a:gd name="T49" fmla="*/ 1 h 88"/>
                <a:gd name="T50" fmla="*/ 0 w 71"/>
                <a:gd name="T51" fmla="*/ 1 h 88"/>
                <a:gd name="T52" fmla="*/ 0 w 71"/>
                <a:gd name="T53" fmla="*/ 1 h 88"/>
                <a:gd name="T54" fmla="*/ 0 w 71"/>
                <a:gd name="T55" fmla="*/ 1 h 88"/>
                <a:gd name="T56" fmla="*/ 0 w 71"/>
                <a:gd name="T57" fmla="*/ 1 h 88"/>
                <a:gd name="T58" fmla="*/ 0 w 71"/>
                <a:gd name="T59" fmla="*/ 1 h 88"/>
                <a:gd name="T60" fmla="*/ 0 w 71"/>
                <a:gd name="T61" fmla="*/ 1 h 88"/>
                <a:gd name="T62" fmla="*/ 0 w 71"/>
                <a:gd name="T63" fmla="*/ 1 h 88"/>
                <a:gd name="T64" fmla="*/ 0 w 71"/>
                <a:gd name="T65" fmla="*/ 1 h 88"/>
                <a:gd name="T66" fmla="*/ 0 w 71"/>
                <a:gd name="T67" fmla="*/ 1 h 88"/>
                <a:gd name="T68" fmla="*/ 0 w 71"/>
                <a:gd name="T69" fmla="*/ 1 h 88"/>
                <a:gd name="T70" fmla="*/ 0 w 71"/>
                <a:gd name="T71" fmla="*/ 1 h 8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1"/>
                <a:gd name="T109" fmla="*/ 0 h 88"/>
                <a:gd name="T110" fmla="*/ 71 w 71"/>
                <a:gd name="T111" fmla="*/ 88 h 8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1" h="88">
                  <a:moveTo>
                    <a:pt x="0" y="35"/>
                  </a:moveTo>
                  <a:lnTo>
                    <a:pt x="0" y="35"/>
                  </a:lnTo>
                  <a:lnTo>
                    <a:pt x="0" y="32"/>
                  </a:lnTo>
                  <a:lnTo>
                    <a:pt x="1" y="24"/>
                  </a:lnTo>
                  <a:lnTo>
                    <a:pt x="6" y="15"/>
                  </a:lnTo>
                  <a:lnTo>
                    <a:pt x="17" y="5"/>
                  </a:lnTo>
                  <a:lnTo>
                    <a:pt x="31" y="1"/>
                  </a:lnTo>
                  <a:lnTo>
                    <a:pt x="39" y="0"/>
                  </a:lnTo>
                  <a:lnTo>
                    <a:pt x="46" y="1"/>
                  </a:lnTo>
                  <a:lnTo>
                    <a:pt x="51" y="3"/>
                  </a:lnTo>
                  <a:lnTo>
                    <a:pt x="56" y="4"/>
                  </a:lnTo>
                  <a:lnTo>
                    <a:pt x="63" y="8"/>
                  </a:lnTo>
                  <a:lnTo>
                    <a:pt x="68" y="13"/>
                  </a:lnTo>
                  <a:lnTo>
                    <a:pt x="71" y="23"/>
                  </a:lnTo>
                  <a:lnTo>
                    <a:pt x="71" y="28"/>
                  </a:lnTo>
                  <a:lnTo>
                    <a:pt x="71" y="34"/>
                  </a:lnTo>
                  <a:lnTo>
                    <a:pt x="71" y="41"/>
                  </a:lnTo>
                  <a:lnTo>
                    <a:pt x="70" y="47"/>
                  </a:lnTo>
                  <a:lnTo>
                    <a:pt x="69" y="52"/>
                  </a:lnTo>
                  <a:lnTo>
                    <a:pt x="67" y="58"/>
                  </a:lnTo>
                  <a:lnTo>
                    <a:pt x="64" y="63"/>
                  </a:lnTo>
                  <a:lnTo>
                    <a:pt x="62" y="67"/>
                  </a:lnTo>
                  <a:lnTo>
                    <a:pt x="61" y="70"/>
                  </a:lnTo>
                  <a:lnTo>
                    <a:pt x="57" y="74"/>
                  </a:lnTo>
                  <a:lnTo>
                    <a:pt x="49" y="81"/>
                  </a:lnTo>
                  <a:lnTo>
                    <a:pt x="39" y="88"/>
                  </a:lnTo>
                  <a:lnTo>
                    <a:pt x="37" y="88"/>
                  </a:lnTo>
                  <a:lnTo>
                    <a:pt x="30" y="86"/>
                  </a:lnTo>
                  <a:lnTo>
                    <a:pt x="23" y="82"/>
                  </a:lnTo>
                  <a:lnTo>
                    <a:pt x="17" y="74"/>
                  </a:lnTo>
                  <a:lnTo>
                    <a:pt x="0" y="35"/>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123" name="Freeform 327"/>
            <p:cNvSpPr>
              <a:spLocks/>
            </p:cNvSpPr>
            <p:nvPr/>
          </p:nvSpPr>
          <p:spPr bwMode="auto">
            <a:xfrm>
              <a:off x="2730" y="2644"/>
              <a:ext cx="88" cy="70"/>
            </a:xfrm>
            <a:custGeom>
              <a:avLst/>
              <a:gdLst>
                <a:gd name="T0" fmla="*/ 0 w 196"/>
                <a:gd name="T1" fmla="*/ 1 h 139"/>
                <a:gd name="T2" fmla="*/ 0 w 196"/>
                <a:gd name="T3" fmla="*/ 1 h 139"/>
                <a:gd name="T4" fmla="*/ 0 w 196"/>
                <a:gd name="T5" fmla="*/ 1 h 139"/>
                <a:gd name="T6" fmla="*/ 0 w 196"/>
                <a:gd name="T7" fmla="*/ 1 h 139"/>
                <a:gd name="T8" fmla="*/ 0 w 196"/>
                <a:gd name="T9" fmla="*/ 1 h 139"/>
                <a:gd name="T10" fmla="*/ 0 w 196"/>
                <a:gd name="T11" fmla="*/ 0 h 139"/>
                <a:gd name="T12" fmla="*/ 0 w 196"/>
                <a:gd name="T13" fmla="*/ 1 h 139"/>
                <a:gd name="T14" fmla="*/ 0 w 196"/>
                <a:gd name="T15" fmla="*/ 1 h 139"/>
                <a:gd name="T16" fmla="*/ 0 w 196"/>
                <a:gd name="T17" fmla="*/ 1 h 139"/>
                <a:gd name="T18" fmla="*/ 0 w 196"/>
                <a:gd name="T19" fmla="*/ 1 h 139"/>
                <a:gd name="T20" fmla="*/ 0 w 196"/>
                <a:gd name="T21" fmla="*/ 1 h 139"/>
                <a:gd name="T22" fmla="*/ 0 w 196"/>
                <a:gd name="T23" fmla="*/ 1 h 139"/>
                <a:gd name="T24" fmla="*/ 0 w 196"/>
                <a:gd name="T25" fmla="*/ 1 h 139"/>
                <a:gd name="T26" fmla="*/ 0 w 196"/>
                <a:gd name="T27" fmla="*/ 1 h 139"/>
                <a:gd name="T28" fmla="*/ 0 w 196"/>
                <a:gd name="T29" fmla="*/ 1 h 139"/>
                <a:gd name="T30" fmla="*/ 0 w 196"/>
                <a:gd name="T31" fmla="*/ 1 h 139"/>
                <a:gd name="T32" fmla="*/ 0 w 196"/>
                <a:gd name="T33" fmla="*/ 1 h 139"/>
                <a:gd name="T34" fmla="*/ 0 w 196"/>
                <a:gd name="T35" fmla="*/ 1 h 139"/>
                <a:gd name="T36" fmla="*/ 0 w 196"/>
                <a:gd name="T37" fmla="*/ 1 h 139"/>
                <a:gd name="T38" fmla="*/ 0 w 196"/>
                <a:gd name="T39" fmla="*/ 1 h 139"/>
                <a:gd name="T40" fmla="*/ 0 w 196"/>
                <a:gd name="T41" fmla="*/ 1 h 139"/>
                <a:gd name="T42" fmla="*/ 0 w 196"/>
                <a:gd name="T43" fmla="*/ 1 h 139"/>
                <a:gd name="T44" fmla="*/ 0 w 196"/>
                <a:gd name="T45" fmla="*/ 1 h 139"/>
                <a:gd name="T46" fmla="*/ 0 w 196"/>
                <a:gd name="T47" fmla="*/ 1 h 139"/>
                <a:gd name="T48" fmla="*/ 0 w 196"/>
                <a:gd name="T49" fmla="*/ 1 h 139"/>
                <a:gd name="T50" fmla="*/ 0 w 196"/>
                <a:gd name="T51" fmla="*/ 1 h 139"/>
                <a:gd name="T52" fmla="*/ 0 w 196"/>
                <a:gd name="T53" fmla="*/ 1 h 139"/>
                <a:gd name="T54" fmla="*/ 0 w 196"/>
                <a:gd name="T55" fmla="*/ 1 h 139"/>
                <a:gd name="T56" fmla="*/ 0 w 196"/>
                <a:gd name="T57" fmla="*/ 1 h 139"/>
                <a:gd name="T58" fmla="*/ 0 w 196"/>
                <a:gd name="T59" fmla="*/ 1 h 139"/>
                <a:gd name="T60" fmla="*/ 0 w 196"/>
                <a:gd name="T61" fmla="*/ 1 h 139"/>
                <a:gd name="T62" fmla="*/ 0 w 196"/>
                <a:gd name="T63" fmla="*/ 1 h 139"/>
                <a:gd name="T64" fmla="*/ 0 w 196"/>
                <a:gd name="T65" fmla="*/ 1 h 139"/>
                <a:gd name="T66" fmla="*/ 0 w 196"/>
                <a:gd name="T67" fmla="*/ 1 h 139"/>
                <a:gd name="T68" fmla="*/ 0 w 196"/>
                <a:gd name="T69" fmla="*/ 1 h 139"/>
                <a:gd name="T70" fmla="*/ 0 w 196"/>
                <a:gd name="T71" fmla="*/ 1 h 139"/>
                <a:gd name="T72" fmla="*/ 0 w 196"/>
                <a:gd name="T73" fmla="*/ 1 h 139"/>
                <a:gd name="T74" fmla="*/ 0 w 196"/>
                <a:gd name="T75" fmla="*/ 1 h 139"/>
                <a:gd name="T76" fmla="*/ 0 w 196"/>
                <a:gd name="T77" fmla="*/ 1 h 139"/>
                <a:gd name="T78" fmla="*/ 0 w 196"/>
                <a:gd name="T79" fmla="*/ 1 h 13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96"/>
                <a:gd name="T121" fmla="*/ 0 h 139"/>
                <a:gd name="T122" fmla="*/ 196 w 196"/>
                <a:gd name="T123" fmla="*/ 139 h 13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96" h="139">
                  <a:moveTo>
                    <a:pt x="33" y="81"/>
                  </a:moveTo>
                  <a:lnTo>
                    <a:pt x="0" y="52"/>
                  </a:lnTo>
                  <a:lnTo>
                    <a:pt x="34" y="42"/>
                  </a:lnTo>
                  <a:lnTo>
                    <a:pt x="36" y="40"/>
                  </a:lnTo>
                  <a:lnTo>
                    <a:pt x="40" y="38"/>
                  </a:lnTo>
                  <a:lnTo>
                    <a:pt x="44" y="34"/>
                  </a:lnTo>
                  <a:lnTo>
                    <a:pt x="45" y="27"/>
                  </a:lnTo>
                  <a:lnTo>
                    <a:pt x="45" y="19"/>
                  </a:lnTo>
                  <a:lnTo>
                    <a:pt x="44" y="9"/>
                  </a:lnTo>
                  <a:lnTo>
                    <a:pt x="42" y="3"/>
                  </a:lnTo>
                  <a:lnTo>
                    <a:pt x="42" y="0"/>
                  </a:lnTo>
                  <a:lnTo>
                    <a:pt x="46" y="0"/>
                  </a:lnTo>
                  <a:lnTo>
                    <a:pt x="55" y="0"/>
                  </a:lnTo>
                  <a:lnTo>
                    <a:pt x="64" y="1"/>
                  </a:lnTo>
                  <a:lnTo>
                    <a:pt x="70" y="4"/>
                  </a:lnTo>
                  <a:lnTo>
                    <a:pt x="71" y="7"/>
                  </a:lnTo>
                  <a:lnTo>
                    <a:pt x="73" y="11"/>
                  </a:lnTo>
                  <a:lnTo>
                    <a:pt x="77" y="13"/>
                  </a:lnTo>
                  <a:lnTo>
                    <a:pt x="85" y="13"/>
                  </a:lnTo>
                  <a:lnTo>
                    <a:pt x="87" y="14"/>
                  </a:lnTo>
                  <a:lnTo>
                    <a:pt x="92" y="17"/>
                  </a:lnTo>
                  <a:lnTo>
                    <a:pt x="101" y="21"/>
                  </a:lnTo>
                  <a:lnTo>
                    <a:pt x="114" y="22"/>
                  </a:lnTo>
                  <a:lnTo>
                    <a:pt x="124" y="20"/>
                  </a:lnTo>
                  <a:lnTo>
                    <a:pt x="127" y="16"/>
                  </a:lnTo>
                  <a:lnTo>
                    <a:pt x="129" y="13"/>
                  </a:lnTo>
                  <a:lnTo>
                    <a:pt x="127" y="11"/>
                  </a:lnTo>
                  <a:lnTo>
                    <a:pt x="130" y="8"/>
                  </a:lnTo>
                  <a:lnTo>
                    <a:pt x="137" y="6"/>
                  </a:lnTo>
                  <a:lnTo>
                    <a:pt x="146" y="6"/>
                  </a:lnTo>
                  <a:lnTo>
                    <a:pt x="155" y="15"/>
                  </a:lnTo>
                  <a:lnTo>
                    <a:pt x="155" y="16"/>
                  </a:lnTo>
                  <a:lnTo>
                    <a:pt x="155" y="20"/>
                  </a:lnTo>
                  <a:lnTo>
                    <a:pt x="156" y="24"/>
                  </a:lnTo>
                  <a:lnTo>
                    <a:pt x="157" y="30"/>
                  </a:lnTo>
                  <a:lnTo>
                    <a:pt x="160" y="37"/>
                  </a:lnTo>
                  <a:lnTo>
                    <a:pt x="163" y="43"/>
                  </a:lnTo>
                  <a:lnTo>
                    <a:pt x="169" y="48"/>
                  </a:lnTo>
                  <a:lnTo>
                    <a:pt x="176" y="53"/>
                  </a:lnTo>
                  <a:lnTo>
                    <a:pt x="176" y="55"/>
                  </a:lnTo>
                  <a:lnTo>
                    <a:pt x="176" y="62"/>
                  </a:lnTo>
                  <a:lnTo>
                    <a:pt x="177" y="71"/>
                  </a:lnTo>
                  <a:lnTo>
                    <a:pt x="180" y="83"/>
                  </a:lnTo>
                  <a:lnTo>
                    <a:pt x="186" y="94"/>
                  </a:lnTo>
                  <a:lnTo>
                    <a:pt x="191" y="105"/>
                  </a:lnTo>
                  <a:lnTo>
                    <a:pt x="193" y="114"/>
                  </a:lnTo>
                  <a:lnTo>
                    <a:pt x="195" y="122"/>
                  </a:lnTo>
                  <a:lnTo>
                    <a:pt x="196" y="129"/>
                  </a:lnTo>
                  <a:lnTo>
                    <a:pt x="195" y="133"/>
                  </a:lnTo>
                  <a:lnTo>
                    <a:pt x="194" y="137"/>
                  </a:lnTo>
                  <a:lnTo>
                    <a:pt x="191" y="139"/>
                  </a:lnTo>
                  <a:lnTo>
                    <a:pt x="186" y="139"/>
                  </a:lnTo>
                  <a:lnTo>
                    <a:pt x="182" y="139"/>
                  </a:lnTo>
                  <a:lnTo>
                    <a:pt x="177" y="137"/>
                  </a:lnTo>
                  <a:lnTo>
                    <a:pt x="173" y="135"/>
                  </a:lnTo>
                  <a:lnTo>
                    <a:pt x="169" y="131"/>
                  </a:lnTo>
                  <a:lnTo>
                    <a:pt x="164" y="128"/>
                  </a:lnTo>
                  <a:lnTo>
                    <a:pt x="160" y="124"/>
                  </a:lnTo>
                  <a:lnTo>
                    <a:pt x="155" y="121"/>
                  </a:lnTo>
                  <a:lnTo>
                    <a:pt x="152" y="121"/>
                  </a:lnTo>
                  <a:lnTo>
                    <a:pt x="145" y="121"/>
                  </a:lnTo>
                  <a:lnTo>
                    <a:pt x="132" y="121"/>
                  </a:lnTo>
                  <a:lnTo>
                    <a:pt x="132" y="119"/>
                  </a:lnTo>
                  <a:lnTo>
                    <a:pt x="133" y="114"/>
                  </a:lnTo>
                  <a:lnTo>
                    <a:pt x="134" y="106"/>
                  </a:lnTo>
                  <a:lnTo>
                    <a:pt x="133" y="97"/>
                  </a:lnTo>
                  <a:lnTo>
                    <a:pt x="130" y="89"/>
                  </a:lnTo>
                  <a:lnTo>
                    <a:pt x="124" y="81"/>
                  </a:lnTo>
                  <a:lnTo>
                    <a:pt x="115" y="76"/>
                  </a:lnTo>
                  <a:lnTo>
                    <a:pt x="100" y="74"/>
                  </a:lnTo>
                  <a:lnTo>
                    <a:pt x="99" y="74"/>
                  </a:lnTo>
                  <a:lnTo>
                    <a:pt x="94" y="74"/>
                  </a:lnTo>
                  <a:lnTo>
                    <a:pt x="88" y="75"/>
                  </a:lnTo>
                  <a:lnTo>
                    <a:pt x="82" y="77"/>
                  </a:lnTo>
                  <a:lnTo>
                    <a:pt x="75" y="82"/>
                  </a:lnTo>
                  <a:lnTo>
                    <a:pt x="69" y="86"/>
                  </a:lnTo>
                  <a:lnTo>
                    <a:pt x="63" y="94"/>
                  </a:lnTo>
                  <a:lnTo>
                    <a:pt x="61" y="105"/>
                  </a:lnTo>
                  <a:lnTo>
                    <a:pt x="33" y="8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124" name="Freeform 328"/>
            <p:cNvSpPr>
              <a:spLocks/>
            </p:cNvSpPr>
            <p:nvPr/>
          </p:nvSpPr>
          <p:spPr bwMode="auto">
            <a:xfrm>
              <a:off x="2730" y="2644"/>
              <a:ext cx="88" cy="70"/>
            </a:xfrm>
            <a:custGeom>
              <a:avLst/>
              <a:gdLst>
                <a:gd name="T0" fmla="*/ 0 w 196"/>
                <a:gd name="T1" fmla="*/ 1 h 139"/>
                <a:gd name="T2" fmla="*/ 0 w 196"/>
                <a:gd name="T3" fmla="*/ 1 h 139"/>
                <a:gd name="T4" fmla="*/ 0 w 196"/>
                <a:gd name="T5" fmla="*/ 1 h 139"/>
                <a:gd name="T6" fmla="*/ 0 w 196"/>
                <a:gd name="T7" fmla="*/ 1 h 139"/>
                <a:gd name="T8" fmla="*/ 0 w 196"/>
                <a:gd name="T9" fmla="*/ 1 h 139"/>
                <a:gd name="T10" fmla="*/ 0 w 196"/>
                <a:gd name="T11" fmla="*/ 1 h 139"/>
                <a:gd name="T12" fmla="*/ 0 w 196"/>
                <a:gd name="T13" fmla="*/ 0 h 139"/>
                <a:gd name="T14" fmla="*/ 0 w 196"/>
                <a:gd name="T15" fmla="*/ 0 h 139"/>
                <a:gd name="T16" fmla="*/ 0 w 196"/>
                <a:gd name="T17" fmla="*/ 1 h 139"/>
                <a:gd name="T18" fmla="*/ 0 w 196"/>
                <a:gd name="T19" fmla="*/ 1 h 139"/>
                <a:gd name="T20" fmla="*/ 0 w 196"/>
                <a:gd name="T21" fmla="*/ 1 h 139"/>
                <a:gd name="T22" fmla="*/ 0 w 196"/>
                <a:gd name="T23" fmla="*/ 1 h 139"/>
                <a:gd name="T24" fmla="*/ 0 w 196"/>
                <a:gd name="T25" fmla="*/ 1 h 139"/>
                <a:gd name="T26" fmla="*/ 0 w 196"/>
                <a:gd name="T27" fmla="*/ 1 h 139"/>
                <a:gd name="T28" fmla="*/ 0 w 196"/>
                <a:gd name="T29" fmla="*/ 1 h 139"/>
                <a:gd name="T30" fmla="*/ 0 w 196"/>
                <a:gd name="T31" fmla="*/ 1 h 139"/>
                <a:gd name="T32" fmla="*/ 0 w 196"/>
                <a:gd name="T33" fmla="*/ 1 h 139"/>
                <a:gd name="T34" fmla="*/ 0 w 196"/>
                <a:gd name="T35" fmla="*/ 1 h 139"/>
                <a:gd name="T36" fmla="*/ 0 w 196"/>
                <a:gd name="T37" fmla="*/ 1 h 139"/>
                <a:gd name="T38" fmla="*/ 0 w 196"/>
                <a:gd name="T39" fmla="*/ 1 h 139"/>
                <a:gd name="T40" fmla="*/ 0 w 196"/>
                <a:gd name="T41" fmla="*/ 1 h 139"/>
                <a:gd name="T42" fmla="*/ 0 w 196"/>
                <a:gd name="T43" fmla="*/ 1 h 139"/>
                <a:gd name="T44" fmla="*/ 0 w 196"/>
                <a:gd name="T45" fmla="*/ 1 h 139"/>
                <a:gd name="T46" fmla="*/ 0 w 196"/>
                <a:gd name="T47" fmla="*/ 1 h 139"/>
                <a:gd name="T48" fmla="*/ 0 w 196"/>
                <a:gd name="T49" fmla="*/ 1 h 139"/>
                <a:gd name="T50" fmla="*/ 0 w 196"/>
                <a:gd name="T51" fmla="*/ 1 h 139"/>
                <a:gd name="T52" fmla="*/ 0 w 196"/>
                <a:gd name="T53" fmla="*/ 1 h 139"/>
                <a:gd name="T54" fmla="*/ 0 w 196"/>
                <a:gd name="T55" fmla="*/ 1 h 139"/>
                <a:gd name="T56" fmla="*/ 0 w 196"/>
                <a:gd name="T57" fmla="*/ 1 h 139"/>
                <a:gd name="T58" fmla="*/ 0 w 196"/>
                <a:gd name="T59" fmla="*/ 1 h 139"/>
                <a:gd name="T60" fmla="*/ 0 w 196"/>
                <a:gd name="T61" fmla="*/ 1 h 139"/>
                <a:gd name="T62" fmla="*/ 0 w 196"/>
                <a:gd name="T63" fmla="*/ 1 h 139"/>
                <a:gd name="T64" fmla="*/ 0 w 196"/>
                <a:gd name="T65" fmla="*/ 1 h 139"/>
                <a:gd name="T66" fmla="*/ 0 w 196"/>
                <a:gd name="T67" fmla="*/ 1 h 139"/>
                <a:gd name="T68" fmla="*/ 0 w 196"/>
                <a:gd name="T69" fmla="*/ 1 h 139"/>
                <a:gd name="T70" fmla="*/ 0 w 196"/>
                <a:gd name="T71" fmla="*/ 1 h 139"/>
                <a:gd name="T72" fmla="*/ 0 w 196"/>
                <a:gd name="T73" fmla="*/ 1 h 139"/>
                <a:gd name="T74" fmla="*/ 0 w 196"/>
                <a:gd name="T75" fmla="*/ 1 h 139"/>
                <a:gd name="T76" fmla="*/ 0 w 196"/>
                <a:gd name="T77" fmla="*/ 1 h 139"/>
                <a:gd name="T78" fmla="*/ 0 w 196"/>
                <a:gd name="T79" fmla="*/ 1 h 139"/>
                <a:gd name="T80" fmla="*/ 0 w 196"/>
                <a:gd name="T81" fmla="*/ 1 h 139"/>
                <a:gd name="T82" fmla="*/ 0 w 196"/>
                <a:gd name="T83" fmla="*/ 1 h 139"/>
                <a:gd name="T84" fmla="*/ 0 w 196"/>
                <a:gd name="T85" fmla="*/ 1 h 139"/>
                <a:gd name="T86" fmla="*/ 0 w 196"/>
                <a:gd name="T87" fmla="*/ 1 h 139"/>
                <a:gd name="T88" fmla="*/ 0 w 196"/>
                <a:gd name="T89" fmla="*/ 1 h 139"/>
                <a:gd name="T90" fmla="*/ 0 w 196"/>
                <a:gd name="T91" fmla="*/ 1 h 139"/>
                <a:gd name="T92" fmla="*/ 0 w 196"/>
                <a:gd name="T93" fmla="*/ 1 h 13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96"/>
                <a:gd name="T142" fmla="*/ 0 h 139"/>
                <a:gd name="T143" fmla="*/ 196 w 196"/>
                <a:gd name="T144" fmla="*/ 139 h 13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96" h="139">
                  <a:moveTo>
                    <a:pt x="33" y="81"/>
                  </a:moveTo>
                  <a:lnTo>
                    <a:pt x="0" y="52"/>
                  </a:lnTo>
                  <a:lnTo>
                    <a:pt x="34" y="42"/>
                  </a:lnTo>
                  <a:lnTo>
                    <a:pt x="36" y="40"/>
                  </a:lnTo>
                  <a:lnTo>
                    <a:pt x="40" y="38"/>
                  </a:lnTo>
                  <a:lnTo>
                    <a:pt x="44" y="34"/>
                  </a:lnTo>
                  <a:lnTo>
                    <a:pt x="45" y="27"/>
                  </a:lnTo>
                  <a:lnTo>
                    <a:pt x="45" y="19"/>
                  </a:lnTo>
                  <a:lnTo>
                    <a:pt x="44" y="9"/>
                  </a:lnTo>
                  <a:lnTo>
                    <a:pt x="42" y="3"/>
                  </a:lnTo>
                  <a:lnTo>
                    <a:pt x="42" y="0"/>
                  </a:lnTo>
                  <a:lnTo>
                    <a:pt x="46" y="0"/>
                  </a:lnTo>
                  <a:lnTo>
                    <a:pt x="55" y="0"/>
                  </a:lnTo>
                  <a:lnTo>
                    <a:pt x="64" y="1"/>
                  </a:lnTo>
                  <a:lnTo>
                    <a:pt x="70" y="4"/>
                  </a:lnTo>
                  <a:lnTo>
                    <a:pt x="71" y="7"/>
                  </a:lnTo>
                  <a:lnTo>
                    <a:pt x="73" y="11"/>
                  </a:lnTo>
                  <a:lnTo>
                    <a:pt x="77" y="13"/>
                  </a:lnTo>
                  <a:lnTo>
                    <a:pt x="85" y="13"/>
                  </a:lnTo>
                  <a:lnTo>
                    <a:pt x="87" y="14"/>
                  </a:lnTo>
                  <a:lnTo>
                    <a:pt x="92" y="17"/>
                  </a:lnTo>
                  <a:lnTo>
                    <a:pt x="101" y="21"/>
                  </a:lnTo>
                  <a:lnTo>
                    <a:pt x="114" y="22"/>
                  </a:lnTo>
                  <a:lnTo>
                    <a:pt x="124" y="20"/>
                  </a:lnTo>
                  <a:lnTo>
                    <a:pt x="127" y="16"/>
                  </a:lnTo>
                  <a:lnTo>
                    <a:pt x="129" y="13"/>
                  </a:lnTo>
                  <a:lnTo>
                    <a:pt x="127" y="11"/>
                  </a:lnTo>
                  <a:lnTo>
                    <a:pt x="130" y="8"/>
                  </a:lnTo>
                  <a:lnTo>
                    <a:pt x="137" y="6"/>
                  </a:lnTo>
                  <a:lnTo>
                    <a:pt x="146" y="6"/>
                  </a:lnTo>
                  <a:lnTo>
                    <a:pt x="155" y="15"/>
                  </a:lnTo>
                  <a:lnTo>
                    <a:pt x="155" y="16"/>
                  </a:lnTo>
                  <a:lnTo>
                    <a:pt x="155" y="20"/>
                  </a:lnTo>
                  <a:lnTo>
                    <a:pt x="156" y="24"/>
                  </a:lnTo>
                  <a:lnTo>
                    <a:pt x="157" y="30"/>
                  </a:lnTo>
                  <a:lnTo>
                    <a:pt x="160" y="37"/>
                  </a:lnTo>
                  <a:lnTo>
                    <a:pt x="163" y="43"/>
                  </a:lnTo>
                  <a:lnTo>
                    <a:pt x="169" y="48"/>
                  </a:lnTo>
                  <a:lnTo>
                    <a:pt x="176" y="53"/>
                  </a:lnTo>
                  <a:lnTo>
                    <a:pt x="176" y="55"/>
                  </a:lnTo>
                  <a:lnTo>
                    <a:pt x="176" y="62"/>
                  </a:lnTo>
                  <a:lnTo>
                    <a:pt x="177" y="71"/>
                  </a:lnTo>
                  <a:lnTo>
                    <a:pt x="180" y="83"/>
                  </a:lnTo>
                  <a:lnTo>
                    <a:pt x="186" y="94"/>
                  </a:lnTo>
                  <a:lnTo>
                    <a:pt x="191" y="105"/>
                  </a:lnTo>
                  <a:lnTo>
                    <a:pt x="193" y="114"/>
                  </a:lnTo>
                  <a:lnTo>
                    <a:pt x="195" y="122"/>
                  </a:lnTo>
                  <a:lnTo>
                    <a:pt x="196" y="129"/>
                  </a:lnTo>
                  <a:lnTo>
                    <a:pt x="195" y="133"/>
                  </a:lnTo>
                  <a:lnTo>
                    <a:pt x="194" y="137"/>
                  </a:lnTo>
                  <a:lnTo>
                    <a:pt x="191" y="139"/>
                  </a:lnTo>
                  <a:lnTo>
                    <a:pt x="186" y="139"/>
                  </a:lnTo>
                  <a:lnTo>
                    <a:pt x="182" y="139"/>
                  </a:lnTo>
                  <a:lnTo>
                    <a:pt x="177" y="137"/>
                  </a:lnTo>
                  <a:lnTo>
                    <a:pt x="173" y="135"/>
                  </a:lnTo>
                  <a:lnTo>
                    <a:pt x="169" y="131"/>
                  </a:lnTo>
                  <a:lnTo>
                    <a:pt x="164" y="128"/>
                  </a:lnTo>
                  <a:lnTo>
                    <a:pt x="160" y="124"/>
                  </a:lnTo>
                  <a:lnTo>
                    <a:pt x="155" y="121"/>
                  </a:lnTo>
                  <a:lnTo>
                    <a:pt x="152" y="121"/>
                  </a:lnTo>
                  <a:lnTo>
                    <a:pt x="145" y="121"/>
                  </a:lnTo>
                  <a:lnTo>
                    <a:pt x="132" y="121"/>
                  </a:lnTo>
                  <a:lnTo>
                    <a:pt x="132" y="119"/>
                  </a:lnTo>
                  <a:lnTo>
                    <a:pt x="133" y="114"/>
                  </a:lnTo>
                  <a:lnTo>
                    <a:pt x="134" y="106"/>
                  </a:lnTo>
                  <a:lnTo>
                    <a:pt x="133" y="97"/>
                  </a:lnTo>
                  <a:lnTo>
                    <a:pt x="130" y="89"/>
                  </a:lnTo>
                  <a:lnTo>
                    <a:pt x="124" y="81"/>
                  </a:lnTo>
                  <a:lnTo>
                    <a:pt x="115" y="76"/>
                  </a:lnTo>
                  <a:lnTo>
                    <a:pt x="100" y="74"/>
                  </a:lnTo>
                  <a:lnTo>
                    <a:pt x="99" y="74"/>
                  </a:lnTo>
                  <a:lnTo>
                    <a:pt x="94" y="74"/>
                  </a:lnTo>
                  <a:lnTo>
                    <a:pt x="88" y="75"/>
                  </a:lnTo>
                  <a:lnTo>
                    <a:pt x="82" y="77"/>
                  </a:lnTo>
                  <a:lnTo>
                    <a:pt x="75" y="82"/>
                  </a:lnTo>
                  <a:lnTo>
                    <a:pt x="69" y="86"/>
                  </a:lnTo>
                  <a:lnTo>
                    <a:pt x="63" y="94"/>
                  </a:lnTo>
                  <a:lnTo>
                    <a:pt x="61" y="105"/>
                  </a:lnTo>
                  <a:lnTo>
                    <a:pt x="33" y="81"/>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125" name="Freeform 329"/>
            <p:cNvSpPr>
              <a:spLocks/>
            </p:cNvSpPr>
            <p:nvPr/>
          </p:nvSpPr>
          <p:spPr bwMode="auto">
            <a:xfrm>
              <a:off x="2808" y="2664"/>
              <a:ext cx="75" cy="89"/>
            </a:xfrm>
            <a:custGeom>
              <a:avLst/>
              <a:gdLst>
                <a:gd name="T0" fmla="*/ 0 w 167"/>
                <a:gd name="T1" fmla="*/ 0 h 179"/>
                <a:gd name="T2" fmla="*/ 0 w 167"/>
                <a:gd name="T3" fmla="*/ 0 h 179"/>
                <a:gd name="T4" fmla="*/ 0 w 167"/>
                <a:gd name="T5" fmla="*/ 0 h 179"/>
                <a:gd name="T6" fmla="*/ 0 w 167"/>
                <a:gd name="T7" fmla="*/ 0 h 179"/>
                <a:gd name="T8" fmla="*/ 0 w 167"/>
                <a:gd name="T9" fmla="*/ 0 h 179"/>
                <a:gd name="T10" fmla="*/ 0 w 167"/>
                <a:gd name="T11" fmla="*/ 0 h 179"/>
                <a:gd name="T12" fmla="*/ 0 w 167"/>
                <a:gd name="T13" fmla="*/ 0 h 179"/>
                <a:gd name="T14" fmla="*/ 0 w 167"/>
                <a:gd name="T15" fmla="*/ 0 h 179"/>
                <a:gd name="T16" fmla="*/ 0 w 167"/>
                <a:gd name="T17" fmla="*/ 0 h 179"/>
                <a:gd name="T18" fmla="*/ 0 w 167"/>
                <a:gd name="T19" fmla="*/ 0 h 179"/>
                <a:gd name="T20" fmla="*/ 0 w 167"/>
                <a:gd name="T21" fmla="*/ 0 h 179"/>
                <a:gd name="T22" fmla="*/ 0 w 167"/>
                <a:gd name="T23" fmla="*/ 0 h 179"/>
                <a:gd name="T24" fmla="*/ 0 w 167"/>
                <a:gd name="T25" fmla="*/ 0 h 179"/>
                <a:gd name="T26" fmla="*/ 0 w 167"/>
                <a:gd name="T27" fmla="*/ 0 h 179"/>
                <a:gd name="T28" fmla="*/ 0 w 167"/>
                <a:gd name="T29" fmla="*/ 0 h 179"/>
                <a:gd name="T30" fmla="*/ 0 w 167"/>
                <a:gd name="T31" fmla="*/ 0 h 179"/>
                <a:gd name="T32" fmla="*/ 0 w 167"/>
                <a:gd name="T33" fmla="*/ 0 h 179"/>
                <a:gd name="T34" fmla="*/ 0 w 167"/>
                <a:gd name="T35" fmla="*/ 0 h 179"/>
                <a:gd name="T36" fmla="*/ 0 w 167"/>
                <a:gd name="T37" fmla="*/ 0 h 179"/>
                <a:gd name="T38" fmla="*/ 0 w 167"/>
                <a:gd name="T39" fmla="*/ 0 h 179"/>
                <a:gd name="T40" fmla="*/ 0 w 167"/>
                <a:gd name="T41" fmla="*/ 0 h 179"/>
                <a:gd name="T42" fmla="*/ 0 w 167"/>
                <a:gd name="T43" fmla="*/ 0 h 179"/>
                <a:gd name="T44" fmla="*/ 0 w 167"/>
                <a:gd name="T45" fmla="*/ 0 h 179"/>
                <a:gd name="T46" fmla="*/ 0 w 167"/>
                <a:gd name="T47" fmla="*/ 0 h 179"/>
                <a:gd name="T48" fmla="*/ 0 w 167"/>
                <a:gd name="T49" fmla="*/ 0 h 179"/>
                <a:gd name="T50" fmla="*/ 0 w 167"/>
                <a:gd name="T51" fmla="*/ 0 h 179"/>
                <a:gd name="T52" fmla="*/ 0 w 167"/>
                <a:gd name="T53" fmla="*/ 0 h 179"/>
                <a:gd name="T54" fmla="*/ 0 w 167"/>
                <a:gd name="T55" fmla="*/ 0 h 179"/>
                <a:gd name="T56" fmla="*/ 0 w 167"/>
                <a:gd name="T57" fmla="*/ 0 h 179"/>
                <a:gd name="T58" fmla="*/ 0 w 167"/>
                <a:gd name="T59" fmla="*/ 0 h 179"/>
                <a:gd name="T60" fmla="*/ 0 w 167"/>
                <a:gd name="T61" fmla="*/ 0 h 179"/>
                <a:gd name="T62" fmla="*/ 0 w 167"/>
                <a:gd name="T63" fmla="*/ 0 h 179"/>
                <a:gd name="T64" fmla="*/ 0 w 167"/>
                <a:gd name="T65" fmla="*/ 0 h 179"/>
                <a:gd name="T66" fmla="*/ 0 w 167"/>
                <a:gd name="T67" fmla="*/ 0 h 179"/>
                <a:gd name="T68" fmla="*/ 0 w 167"/>
                <a:gd name="T69" fmla="*/ 0 h 179"/>
                <a:gd name="T70" fmla="*/ 0 w 167"/>
                <a:gd name="T71" fmla="*/ 0 h 179"/>
                <a:gd name="T72" fmla="*/ 0 w 167"/>
                <a:gd name="T73" fmla="*/ 0 h 179"/>
                <a:gd name="T74" fmla="*/ 0 w 167"/>
                <a:gd name="T75" fmla="*/ 0 h 179"/>
                <a:gd name="T76" fmla="*/ 0 w 167"/>
                <a:gd name="T77" fmla="*/ 0 h 179"/>
                <a:gd name="T78" fmla="*/ 0 w 167"/>
                <a:gd name="T79" fmla="*/ 0 h 17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67"/>
                <a:gd name="T121" fmla="*/ 0 h 179"/>
                <a:gd name="T122" fmla="*/ 167 w 167"/>
                <a:gd name="T123" fmla="*/ 179 h 17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67" h="179">
                  <a:moveTo>
                    <a:pt x="81" y="172"/>
                  </a:moveTo>
                  <a:lnTo>
                    <a:pt x="82" y="170"/>
                  </a:lnTo>
                  <a:lnTo>
                    <a:pt x="84" y="169"/>
                  </a:lnTo>
                  <a:lnTo>
                    <a:pt x="85" y="166"/>
                  </a:lnTo>
                  <a:lnTo>
                    <a:pt x="87" y="161"/>
                  </a:lnTo>
                  <a:lnTo>
                    <a:pt x="88" y="157"/>
                  </a:lnTo>
                  <a:lnTo>
                    <a:pt x="89" y="150"/>
                  </a:lnTo>
                  <a:lnTo>
                    <a:pt x="88" y="144"/>
                  </a:lnTo>
                  <a:lnTo>
                    <a:pt x="86" y="137"/>
                  </a:lnTo>
                  <a:lnTo>
                    <a:pt x="85" y="135"/>
                  </a:lnTo>
                  <a:lnTo>
                    <a:pt x="81" y="131"/>
                  </a:lnTo>
                  <a:lnTo>
                    <a:pt x="74" y="129"/>
                  </a:lnTo>
                  <a:lnTo>
                    <a:pt x="64" y="130"/>
                  </a:lnTo>
                  <a:lnTo>
                    <a:pt x="61" y="129"/>
                  </a:lnTo>
                  <a:lnTo>
                    <a:pt x="55" y="123"/>
                  </a:lnTo>
                  <a:lnTo>
                    <a:pt x="50" y="114"/>
                  </a:lnTo>
                  <a:lnTo>
                    <a:pt x="51" y="99"/>
                  </a:lnTo>
                  <a:lnTo>
                    <a:pt x="49" y="96"/>
                  </a:lnTo>
                  <a:lnTo>
                    <a:pt x="43" y="89"/>
                  </a:lnTo>
                  <a:lnTo>
                    <a:pt x="34" y="87"/>
                  </a:lnTo>
                  <a:lnTo>
                    <a:pt x="20" y="96"/>
                  </a:lnTo>
                  <a:lnTo>
                    <a:pt x="20" y="93"/>
                  </a:lnTo>
                  <a:lnTo>
                    <a:pt x="20" y="88"/>
                  </a:lnTo>
                  <a:lnTo>
                    <a:pt x="20" y="81"/>
                  </a:lnTo>
                  <a:lnTo>
                    <a:pt x="19" y="74"/>
                  </a:lnTo>
                  <a:lnTo>
                    <a:pt x="18" y="72"/>
                  </a:lnTo>
                  <a:lnTo>
                    <a:pt x="16" y="67"/>
                  </a:lnTo>
                  <a:lnTo>
                    <a:pt x="12" y="59"/>
                  </a:lnTo>
                  <a:lnTo>
                    <a:pt x="8" y="50"/>
                  </a:lnTo>
                  <a:lnTo>
                    <a:pt x="4" y="39"/>
                  </a:lnTo>
                  <a:lnTo>
                    <a:pt x="1" y="29"/>
                  </a:lnTo>
                  <a:lnTo>
                    <a:pt x="0" y="20"/>
                  </a:lnTo>
                  <a:lnTo>
                    <a:pt x="1" y="13"/>
                  </a:lnTo>
                  <a:lnTo>
                    <a:pt x="2" y="13"/>
                  </a:lnTo>
                  <a:lnTo>
                    <a:pt x="4" y="14"/>
                  </a:lnTo>
                  <a:lnTo>
                    <a:pt x="9" y="15"/>
                  </a:lnTo>
                  <a:lnTo>
                    <a:pt x="13" y="17"/>
                  </a:lnTo>
                  <a:lnTo>
                    <a:pt x="20" y="17"/>
                  </a:lnTo>
                  <a:lnTo>
                    <a:pt x="26" y="15"/>
                  </a:lnTo>
                  <a:lnTo>
                    <a:pt x="33" y="13"/>
                  </a:lnTo>
                  <a:lnTo>
                    <a:pt x="40" y="10"/>
                  </a:lnTo>
                  <a:lnTo>
                    <a:pt x="42" y="7"/>
                  </a:lnTo>
                  <a:lnTo>
                    <a:pt x="46" y="3"/>
                  </a:lnTo>
                  <a:lnTo>
                    <a:pt x="52" y="2"/>
                  </a:lnTo>
                  <a:lnTo>
                    <a:pt x="58" y="6"/>
                  </a:lnTo>
                  <a:lnTo>
                    <a:pt x="59" y="8"/>
                  </a:lnTo>
                  <a:lnTo>
                    <a:pt x="64" y="11"/>
                  </a:lnTo>
                  <a:lnTo>
                    <a:pt x="70" y="12"/>
                  </a:lnTo>
                  <a:lnTo>
                    <a:pt x="74" y="6"/>
                  </a:lnTo>
                  <a:lnTo>
                    <a:pt x="75" y="5"/>
                  </a:lnTo>
                  <a:lnTo>
                    <a:pt x="81" y="3"/>
                  </a:lnTo>
                  <a:lnTo>
                    <a:pt x="89" y="2"/>
                  </a:lnTo>
                  <a:lnTo>
                    <a:pt x="101" y="3"/>
                  </a:lnTo>
                  <a:lnTo>
                    <a:pt x="111" y="5"/>
                  </a:lnTo>
                  <a:lnTo>
                    <a:pt x="119" y="5"/>
                  </a:lnTo>
                  <a:lnTo>
                    <a:pt x="126" y="4"/>
                  </a:lnTo>
                  <a:lnTo>
                    <a:pt x="133" y="2"/>
                  </a:lnTo>
                  <a:lnTo>
                    <a:pt x="141" y="0"/>
                  </a:lnTo>
                  <a:lnTo>
                    <a:pt x="147" y="4"/>
                  </a:lnTo>
                  <a:lnTo>
                    <a:pt x="150" y="8"/>
                  </a:lnTo>
                  <a:lnTo>
                    <a:pt x="151" y="15"/>
                  </a:lnTo>
                  <a:lnTo>
                    <a:pt x="152" y="18"/>
                  </a:lnTo>
                  <a:lnTo>
                    <a:pt x="154" y="23"/>
                  </a:lnTo>
                  <a:lnTo>
                    <a:pt x="156" y="31"/>
                  </a:lnTo>
                  <a:lnTo>
                    <a:pt x="158" y="42"/>
                  </a:lnTo>
                  <a:lnTo>
                    <a:pt x="159" y="53"/>
                  </a:lnTo>
                  <a:lnTo>
                    <a:pt x="161" y="65"/>
                  </a:lnTo>
                  <a:lnTo>
                    <a:pt x="161" y="75"/>
                  </a:lnTo>
                  <a:lnTo>
                    <a:pt x="159" y="84"/>
                  </a:lnTo>
                  <a:lnTo>
                    <a:pt x="158" y="87"/>
                  </a:lnTo>
                  <a:lnTo>
                    <a:pt x="157" y="92"/>
                  </a:lnTo>
                  <a:lnTo>
                    <a:pt x="155" y="102"/>
                  </a:lnTo>
                  <a:lnTo>
                    <a:pt x="152" y="113"/>
                  </a:lnTo>
                  <a:lnTo>
                    <a:pt x="151" y="125"/>
                  </a:lnTo>
                  <a:lnTo>
                    <a:pt x="151" y="136"/>
                  </a:lnTo>
                  <a:lnTo>
                    <a:pt x="152" y="146"/>
                  </a:lnTo>
                  <a:lnTo>
                    <a:pt x="156" y="154"/>
                  </a:lnTo>
                  <a:lnTo>
                    <a:pt x="167" y="179"/>
                  </a:lnTo>
                  <a:lnTo>
                    <a:pt x="132" y="165"/>
                  </a:lnTo>
                  <a:lnTo>
                    <a:pt x="81" y="17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126" name="Freeform 330"/>
            <p:cNvSpPr>
              <a:spLocks/>
            </p:cNvSpPr>
            <p:nvPr/>
          </p:nvSpPr>
          <p:spPr bwMode="auto">
            <a:xfrm>
              <a:off x="2808" y="2664"/>
              <a:ext cx="75" cy="89"/>
            </a:xfrm>
            <a:custGeom>
              <a:avLst/>
              <a:gdLst>
                <a:gd name="T0" fmla="*/ 0 w 167"/>
                <a:gd name="T1" fmla="*/ 0 h 179"/>
                <a:gd name="T2" fmla="*/ 0 w 167"/>
                <a:gd name="T3" fmla="*/ 0 h 179"/>
                <a:gd name="T4" fmla="*/ 0 w 167"/>
                <a:gd name="T5" fmla="*/ 0 h 179"/>
                <a:gd name="T6" fmla="*/ 0 w 167"/>
                <a:gd name="T7" fmla="*/ 0 h 179"/>
                <a:gd name="T8" fmla="*/ 0 w 167"/>
                <a:gd name="T9" fmla="*/ 0 h 179"/>
                <a:gd name="T10" fmla="*/ 0 w 167"/>
                <a:gd name="T11" fmla="*/ 0 h 179"/>
                <a:gd name="T12" fmla="*/ 0 w 167"/>
                <a:gd name="T13" fmla="*/ 0 h 179"/>
                <a:gd name="T14" fmla="*/ 0 w 167"/>
                <a:gd name="T15" fmla="*/ 0 h 179"/>
                <a:gd name="T16" fmla="*/ 0 w 167"/>
                <a:gd name="T17" fmla="*/ 0 h 179"/>
                <a:gd name="T18" fmla="*/ 0 w 167"/>
                <a:gd name="T19" fmla="*/ 0 h 179"/>
                <a:gd name="T20" fmla="*/ 0 w 167"/>
                <a:gd name="T21" fmla="*/ 0 h 179"/>
                <a:gd name="T22" fmla="*/ 0 w 167"/>
                <a:gd name="T23" fmla="*/ 0 h 179"/>
                <a:gd name="T24" fmla="*/ 0 w 167"/>
                <a:gd name="T25" fmla="*/ 0 h 179"/>
                <a:gd name="T26" fmla="*/ 0 w 167"/>
                <a:gd name="T27" fmla="*/ 0 h 179"/>
                <a:gd name="T28" fmla="*/ 0 w 167"/>
                <a:gd name="T29" fmla="*/ 0 h 179"/>
                <a:gd name="T30" fmla="*/ 0 w 167"/>
                <a:gd name="T31" fmla="*/ 0 h 179"/>
                <a:gd name="T32" fmla="*/ 0 w 167"/>
                <a:gd name="T33" fmla="*/ 0 h 179"/>
                <a:gd name="T34" fmla="*/ 0 w 167"/>
                <a:gd name="T35" fmla="*/ 0 h 179"/>
                <a:gd name="T36" fmla="*/ 0 w 167"/>
                <a:gd name="T37" fmla="*/ 0 h 179"/>
                <a:gd name="T38" fmla="*/ 0 w 167"/>
                <a:gd name="T39" fmla="*/ 0 h 179"/>
                <a:gd name="T40" fmla="*/ 0 w 167"/>
                <a:gd name="T41" fmla="*/ 0 h 179"/>
                <a:gd name="T42" fmla="*/ 0 w 167"/>
                <a:gd name="T43" fmla="*/ 0 h 179"/>
                <a:gd name="T44" fmla="*/ 0 w 167"/>
                <a:gd name="T45" fmla="*/ 0 h 179"/>
                <a:gd name="T46" fmla="*/ 0 w 167"/>
                <a:gd name="T47" fmla="*/ 0 h 179"/>
                <a:gd name="T48" fmla="*/ 0 w 167"/>
                <a:gd name="T49" fmla="*/ 0 h 179"/>
                <a:gd name="T50" fmla="*/ 0 w 167"/>
                <a:gd name="T51" fmla="*/ 0 h 179"/>
                <a:gd name="T52" fmla="*/ 0 w 167"/>
                <a:gd name="T53" fmla="*/ 0 h 179"/>
                <a:gd name="T54" fmla="*/ 0 w 167"/>
                <a:gd name="T55" fmla="*/ 0 h 179"/>
                <a:gd name="T56" fmla="*/ 0 w 167"/>
                <a:gd name="T57" fmla="*/ 0 h 179"/>
                <a:gd name="T58" fmla="*/ 0 w 167"/>
                <a:gd name="T59" fmla="*/ 0 h 179"/>
                <a:gd name="T60" fmla="*/ 0 w 167"/>
                <a:gd name="T61" fmla="*/ 0 h 179"/>
                <a:gd name="T62" fmla="*/ 0 w 167"/>
                <a:gd name="T63" fmla="*/ 0 h 179"/>
                <a:gd name="T64" fmla="*/ 0 w 167"/>
                <a:gd name="T65" fmla="*/ 0 h 179"/>
                <a:gd name="T66" fmla="*/ 0 w 167"/>
                <a:gd name="T67" fmla="*/ 0 h 179"/>
                <a:gd name="T68" fmla="*/ 0 w 167"/>
                <a:gd name="T69" fmla="*/ 0 h 179"/>
                <a:gd name="T70" fmla="*/ 0 w 167"/>
                <a:gd name="T71" fmla="*/ 0 h 179"/>
                <a:gd name="T72" fmla="*/ 0 w 167"/>
                <a:gd name="T73" fmla="*/ 0 h 179"/>
                <a:gd name="T74" fmla="*/ 0 w 167"/>
                <a:gd name="T75" fmla="*/ 0 h 179"/>
                <a:gd name="T76" fmla="*/ 0 w 167"/>
                <a:gd name="T77" fmla="*/ 0 h 179"/>
                <a:gd name="T78" fmla="*/ 0 w 167"/>
                <a:gd name="T79" fmla="*/ 0 h 179"/>
                <a:gd name="T80" fmla="*/ 0 w 167"/>
                <a:gd name="T81" fmla="*/ 0 h 179"/>
                <a:gd name="T82" fmla="*/ 0 w 167"/>
                <a:gd name="T83" fmla="*/ 0 h 179"/>
                <a:gd name="T84" fmla="*/ 0 w 167"/>
                <a:gd name="T85" fmla="*/ 0 h 179"/>
                <a:gd name="T86" fmla="*/ 0 w 167"/>
                <a:gd name="T87" fmla="*/ 0 h 179"/>
                <a:gd name="T88" fmla="*/ 0 w 167"/>
                <a:gd name="T89" fmla="*/ 0 h 179"/>
                <a:gd name="T90" fmla="*/ 0 w 167"/>
                <a:gd name="T91" fmla="*/ 0 h 179"/>
                <a:gd name="T92" fmla="*/ 0 w 167"/>
                <a:gd name="T93" fmla="*/ 0 h 17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67"/>
                <a:gd name="T142" fmla="*/ 0 h 179"/>
                <a:gd name="T143" fmla="*/ 167 w 167"/>
                <a:gd name="T144" fmla="*/ 179 h 17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67" h="179">
                  <a:moveTo>
                    <a:pt x="81" y="172"/>
                  </a:moveTo>
                  <a:lnTo>
                    <a:pt x="81" y="172"/>
                  </a:lnTo>
                  <a:lnTo>
                    <a:pt x="82" y="170"/>
                  </a:lnTo>
                  <a:lnTo>
                    <a:pt x="84" y="169"/>
                  </a:lnTo>
                  <a:lnTo>
                    <a:pt x="85" y="166"/>
                  </a:lnTo>
                  <a:lnTo>
                    <a:pt x="87" y="161"/>
                  </a:lnTo>
                  <a:lnTo>
                    <a:pt x="88" y="157"/>
                  </a:lnTo>
                  <a:lnTo>
                    <a:pt x="89" y="150"/>
                  </a:lnTo>
                  <a:lnTo>
                    <a:pt x="88" y="144"/>
                  </a:lnTo>
                  <a:lnTo>
                    <a:pt x="86" y="137"/>
                  </a:lnTo>
                  <a:lnTo>
                    <a:pt x="85" y="135"/>
                  </a:lnTo>
                  <a:lnTo>
                    <a:pt x="81" y="131"/>
                  </a:lnTo>
                  <a:lnTo>
                    <a:pt x="74" y="129"/>
                  </a:lnTo>
                  <a:lnTo>
                    <a:pt x="64" y="130"/>
                  </a:lnTo>
                  <a:lnTo>
                    <a:pt x="61" y="129"/>
                  </a:lnTo>
                  <a:lnTo>
                    <a:pt x="55" y="123"/>
                  </a:lnTo>
                  <a:lnTo>
                    <a:pt x="50" y="114"/>
                  </a:lnTo>
                  <a:lnTo>
                    <a:pt x="51" y="99"/>
                  </a:lnTo>
                  <a:lnTo>
                    <a:pt x="49" y="96"/>
                  </a:lnTo>
                  <a:lnTo>
                    <a:pt x="43" y="89"/>
                  </a:lnTo>
                  <a:lnTo>
                    <a:pt x="34" y="87"/>
                  </a:lnTo>
                  <a:lnTo>
                    <a:pt x="20" y="96"/>
                  </a:lnTo>
                  <a:lnTo>
                    <a:pt x="20" y="93"/>
                  </a:lnTo>
                  <a:lnTo>
                    <a:pt x="20" y="88"/>
                  </a:lnTo>
                  <a:lnTo>
                    <a:pt x="20" y="81"/>
                  </a:lnTo>
                  <a:lnTo>
                    <a:pt x="19" y="74"/>
                  </a:lnTo>
                  <a:lnTo>
                    <a:pt x="18" y="72"/>
                  </a:lnTo>
                  <a:lnTo>
                    <a:pt x="16" y="67"/>
                  </a:lnTo>
                  <a:lnTo>
                    <a:pt x="12" y="59"/>
                  </a:lnTo>
                  <a:lnTo>
                    <a:pt x="8" y="50"/>
                  </a:lnTo>
                  <a:lnTo>
                    <a:pt x="4" y="39"/>
                  </a:lnTo>
                  <a:lnTo>
                    <a:pt x="1" y="29"/>
                  </a:lnTo>
                  <a:lnTo>
                    <a:pt x="0" y="20"/>
                  </a:lnTo>
                  <a:lnTo>
                    <a:pt x="1" y="13"/>
                  </a:lnTo>
                  <a:lnTo>
                    <a:pt x="2" y="13"/>
                  </a:lnTo>
                  <a:lnTo>
                    <a:pt x="4" y="14"/>
                  </a:lnTo>
                  <a:lnTo>
                    <a:pt x="9" y="15"/>
                  </a:lnTo>
                  <a:lnTo>
                    <a:pt x="13" y="17"/>
                  </a:lnTo>
                  <a:lnTo>
                    <a:pt x="20" y="17"/>
                  </a:lnTo>
                  <a:lnTo>
                    <a:pt x="26" y="15"/>
                  </a:lnTo>
                  <a:lnTo>
                    <a:pt x="33" y="13"/>
                  </a:lnTo>
                  <a:lnTo>
                    <a:pt x="40" y="10"/>
                  </a:lnTo>
                  <a:lnTo>
                    <a:pt x="42" y="7"/>
                  </a:lnTo>
                  <a:lnTo>
                    <a:pt x="46" y="3"/>
                  </a:lnTo>
                  <a:lnTo>
                    <a:pt x="52" y="2"/>
                  </a:lnTo>
                  <a:lnTo>
                    <a:pt x="58" y="6"/>
                  </a:lnTo>
                  <a:lnTo>
                    <a:pt x="59" y="8"/>
                  </a:lnTo>
                  <a:lnTo>
                    <a:pt x="64" y="11"/>
                  </a:lnTo>
                  <a:lnTo>
                    <a:pt x="70" y="12"/>
                  </a:lnTo>
                  <a:lnTo>
                    <a:pt x="74" y="6"/>
                  </a:lnTo>
                  <a:lnTo>
                    <a:pt x="75" y="5"/>
                  </a:lnTo>
                  <a:lnTo>
                    <a:pt x="81" y="3"/>
                  </a:lnTo>
                  <a:lnTo>
                    <a:pt x="89" y="2"/>
                  </a:lnTo>
                  <a:lnTo>
                    <a:pt x="101" y="3"/>
                  </a:lnTo>
                  <a:lnTo>
                    <a:pt x="111" y="5"/>
                  </a:lnTo>
                  <a:lnTo>
                    <a:pt x="119" y="5"/>
                  </a:lnTo>
                  <a:lnTo>
                    <a:pt x="126" y="4"/>
                  </a:lnTo>
                  <a:lnTo>
                    <a:pt x="133" y="2"/>
                  </a:lnTo>
                  <a:lnTo>
                    <a:pt x="141" y="0"/>
                  </a:lnTo>
                  <a:lnTo>
                    <a:pt x="147" y="4"/>
                  </a:lnTo>
                  <a:lnTo>
                    <a:pt x="150" y="8"/>
                  </a:lnTo>
                  <a:lnTo>
                    <a:pt x="151" y="15"/>
                  </a:lnTo>
                  <a:lnTo>
                    <a:pt x="152" y="18"/>
                  </a:lnTo>
                  <a:lnTo>
                    <a:pt x="154" y="23"/>
                  </a:lnTo>
                  <a:lnTo>
                    <a:pt x="156" y="31"/>
                  </a:lnTo>
                  <a:lnTo>
                    <a:pt x="158" y="42"/>
                  </a:lnTo>
                  <a:lnTo>
                    <a:pt x="159" y="53"/>
                  </a:lnTo>
                  <a:lnTo>
                    <a:pt x="161" y="65"/>
                  </a:lnTo>
                  <a:lnTo>
                    <a:pt x="161" y="75"/>
                  </a:lnTo>
                  <a:lnTo>
                    <a:pt x="159" y="84"/>
                  </a:lnTo>
                  <a:lnTo>
                    <a:pt x="158" y="87"/>
                  </a:lnTo>
                  <a:lnTo>
                    <a:pt x="157" y="92"/>
                  </a:lnTo>
                  <a:lnTo>
                    <a:pt x="155" y="102"/>
                  </a:lnTo>
                  <a:lnTo>
                    <a:pt x="152" y="113"/>
                  </a:lnTo>
                  <a:lnTo>
                    <a:pt x="151" y="125"/>
                  </a:lnTo>
                  <a:lnTo>
                    <a:pt x="151" y="136"/>
                  </a:lnTo>
                  <a:lnTo>
                    <a:pt x="152" y="146"/>
                  </a:lnTo>
                  <a:lnTo>
                    <a:pt x="156" y="154"/>
                  </a:lnTo>
                  <a:lnTo>
                    <a:pt x="167" y="179"/>
                  </a:lnTo>
                  <a:lnTo>
                    <a:pt x="132" y="165"/>
                  </a:lnTo>
                  <a:lnTo>
                    <a:pt x="81" y="172"/>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127" name="Freeform 331"/>
            <p:cNvSpPr>
              <a:spLocks/>
            </p:cNvSpPr>
            <p:nvPr/>
          </p:nvSpPr>
          <p:spPr bwMode="auto">
            <a:xfrm>
              <a:off x="2841" y="2628"/>
              <a:ext cx="66" cy="39"/>
            </a:xfrm>
            <a:custGeom>
              <a:avLst/>
              <a:gdLst>
                <a:gd name="T0" fmla="*/ 0 w 148"/>
                <a:gd name="T1" fmla="*/ 1 h 78"/>
                <a:gd name="T2" fmla="*/ 0 w 148"/>
                <a:gd name="T3" fmla="*/ 1 h 78"/>
                <a:gd name="T4" fmla="*/ 0 w 148"/>
                <a:gd name="T5" fmla="*/ 1 h 78"/>
                <a:gd name="T6" fmla="*/ 0 w 148"/>
                <a:gd name="T7" fmla="*/ 1 h 78"/>
                <a:gd name="T8" fmla="*/ 0 w 148"/>
                <a:gd name="T9" fmla="*/ 1 h 78"/>
                <a:gd name="T10" fmla="*/ 0 w 148"/>
                <a:gd name="T11" fmla="*/ 1 h 78"/>
                <a:gd name="T12" fmla="*/ 0 w 148"/>
                <a:gd name="T13" fmla="*/ 1 h 78"/>
                <a:gd name="T14" fmla="*/ 0 w 148"/>
                <a:gd name="T15" fmla="*/ 1 h 78"/>
                <a:gd name="T16" fmla="*/ 0 w 148"/>
                <a:gd name="T17" fmla="*/ 1 h 78"/>
                <a:gd name="T18" fmla="*/ 0 w 148"/>
                <a:gd name="T19" fmla="*/ 1 h 78"/>
                <a:gd name="T20" fmla="*/ 0 w 148"/>
                <a:gd name="T21" fmla="*/ 1 h 78"/>
                <a:gd name="T22" fmla="*/ 0 w 148"/>
                <a:gd name="T23" fmla="*/ 1 h 78"/>
                <a:gd name="T24" fmla="*/ 0 w 148"/>
                <a:gd name="T25" fmla="*/ 1 h 78"/>
                <a:gd name="T26" fmla="*/ 0 w 148"/>
                <a:gd name="T27" fmla="*/ 1 h 78"/>
                <a:gd name="T28" fmla="*/ 0 w 148"/>
                <a:gd name="T29" fmla="*/ 1 h 78"/>
                <a:gd name="T30" fmla="*/ 0 w 148"/>
                <a:gd name="T31" fmla="*/ 1 h 78"/>
                <a:gd name="T32" fmla="*/ 0 w 148"/>
                <a:gd name="T33" fmla="*/ 1 h 78"/>
                <a:gd name="T34" fmla="*/ 0 w 148"/>
                <a:gd name="T35" fmla="*/ 1 h 78"/>
                <a:gd name="T36" fmla="*/ 0 w 148"/>
                <a:gd name="T37" fmla="*/ 1 h 78"/>
                <a:gd name="T38" fmla="*/ 0 w 148"/>
                <a:gd name="T39" fmla="*/ 1 h 78"/>
                <a:gd name="T40" fmla="*/ 0 w 148"/>
                <a:gd name="T41" fmla="*/ 1 h 78"/>
                <a:gd name="T42" fmla="*/ 0 w 148"/>
                <a:gd name="T43" fmla="*/ 1 h 78"/>
                <a:gd name="T44" fmla="*/ 0 w 148"/>
                <a:gd name="T45" fmla="*/ 1 h 78"/>
                <a:gd name="T46" fmla="*/ 0 w 148"/>
                <a:gd name="T47" fmla="*/ 1 h 78"/>
                <a:gd name="T48" fmla="*/ 0 w 148"/>
                <a:gd name="T49" fmla="*/ 1 h 78"/>
                <a:gd name="T50" fmla="*/ 0 w 148"/>
                <a:gd name="T51" fmla="*/ 1 h 78"/>
                <a:gd name="T52" fmla="*/ 0 w 148"/>
                <a:gd name="T53" fmla="*/ 1 h 78"/>
                <a:gd name="T54" fmla="*/ 0 w 148"/>
                <a:gd name="T55" fmla="*/ 1 h 78"/>
                <a:gd name="T56" fmla="*/ 0 w 148"/>
                <a:gd name="T57" fmla="*/ 1 h 78"/>
                <a:gd name="T58" fmla="*/ 0 w 148"/>
                <a:gd name="T59" fmla="*/ 1 h 78"/>
                <a:gd name="T60" fmla="*/ 0 w 148"/>
                <a:gd name="T61" fmla="*/ 1 h 78"/>
                <a:gd name="T62" fmla="*/ 0 w 148"/>
                <a:gd name="T63" fmla="*/ 1 h 78"/>
                <a:gd name="T64" fmla="*/ 0 w 148"/>
                <a:gd name="T65" fmla="*/ 1 h 78"/>
                <a:gd name="T66" fmla="*/ 0 w 148"/>
                <a:gd name="T67" fmla="*/ 1 h 78"/>
                <a:gd name="T68" fmla="*/ 0 w 148"/>
                <a:gd name="T69" fmla="*/ 1 h 78"/>
                <a:gd name="T70" fmla="*/ 0 w 148"/>
                <a:gd name="T71" fmla="*/ 1 h 78"/>
                <a:gd name="T72" fmla="*/ 0 w 148"/>
                <a:gd name="T73" fmla="*/ 1 h 78"/>
                <a:gd name="T74" fmla="*/ 0 w 148"/>
                <a:gd name="T75" fmla="*/ 1 h 78"/>
                <a:gd name="T76" fmla="*/ 0 w 148"/>
                <a:gd name="T77" fmla="*/ 1 h 78"/>
                <a:gd name="T78" fmla="*/ 0 w 148"/>
                <a:gd name="T79" fmla="*/ 1 h 78"/>
                <a:gd name="T80" fmla="*/ 0 w 148"/>
                <a:gd name="T81" fmla="*/ 1 h 78"/>
                <a:gd name="T82" fmla="*/ 0 w 148"/>
                <a:gd name="T83" fmla="*/ 1 h 78"/>
                <a:gd name="T84" fmla="*/ 0 w 148"/>
                <a:gd name="T85" fmla="*/ 1 h 78"/>
                <a:gd name="T86" fmla="*/ 0 w 148"/>
                <a:gd name="T87" fmla="*/ 1 h 78"/>
                <a:gd name="T88" fmla="*/ 0 w 148"/>
                <a:gd name="T89" fmla="*/ 1 h 78"/>
                <a:gd name="T90" fmla="*/ 0 w 148"/>
                <a:gd name="T91" fmla="*/ 1 h 78"/>
                <a:gd name="T92" fmla="*/ 0 w 148"/>
                <a:gd name="T93" fmla="*/ 0 h 78"/>
                <a:gd name="T94" fmla="*/ 0 w 148"/>
                <a:gd name="T95" fmla="*/ 1 h 78"/>
                <a:gd name="T96" fmla="*/ 0 w 148"/>
                <a:gd name="T97" fmla="*/ 1 h 78"/>
                <a:gd name="T98" fmla="*/ 0 w 148"/>
                <a:gd name="T99" fmla="*/ 1 h 78"/>
                <a:gd name="T100" fmla="*/ 0 w 148"/>
                <a:gd name="T101" fmla="*/ 1 h 78"/>
                <a:gd name="T102" fmla="*/ 0 w 148"/>
                <a:gd name="T103" fmla="*/ 1 h 78"/>
                <a:gd name="T104" fmla="*/ 0 w 148"/>
                <a:gd name="T105" fmla="*/ 1 h 78"/>
                <a:gd name="T106" fmla="*/ 0 w 148"/>
                <a:gd name="T107" fmla="*/ 1 h 78"/>
                <a:gd name="T108" fmla="*/ 0 w 148"/>
                <a:gd name="T109" fmla="*/ 1 h 78"/>
                <a:gd name="T110" fmla="*/ 0 w 148"/>
                <a:gd name="T111" fmla="*/ 1 h 7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48"/>
                <a:gd name="T169" fmla="*/ 0 h 78"/>
                <a:gd name="T170" fmla="*/ 148 w 148"/>
                <a:gd name="T171" fmla="*/ 78 h 7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48" h="78">
                  <a:moveTo>
                    <a:pt x="59" y="16"/>
                  </a:moveTo>
                  <a:lnTo>
                    <a:pt x="58" y="16"/>
                  </a:lnTo>
                  <a:lnTo>
                    <a:pt x="53" y="16"/>
                  </a:lnTo>
                  <a:lnTo>
                    <a:pt x="46" y="16"/>
                  </a:lnTo>
                  <a:lnTo>
                    <a:pt x="39" y="18"/>
                  </a:lnTo>
                  <a:lnTo>
                    <a:pt x="30" y="22"/>
                  </a:lnTo>
                  <a:lnTo>
                    <a:pt x="22" y="26"/>
                  </a:lnTo>
                  <a:lnTo>
                    <a:pt x="15" y="35"/>
                  </a:lnTo>
                  <a:lnTo>
                    <a:pt x="9" y="46"/>
                  </a:lnTo>
                  <a:lnTo>
                    <a:pt x="0" y="78"/>
                  </a:lnTo>
                  <a:lnTo>
                    <a:pt x="2" y="77"/>
                  </a:lnTo>
                  <a:lnTo>
                    <a:pt x="9" y="75"/>
                  </a:lnTo>
                  <a:lnTo>
                    <a:pt x="20" y="74"/>
                  </a:lnTo>
                  <a:lnTo>
                    <a:pt x="32" y="76"/>
                  </a:lnTo>
                  <a:lnTo>
                    <a:pt x="35" y="76"/>
                  </a:lnTo>
                  <a:lnTo>
                    <a:pt x="39" y="77"/>
                  </a:lnTo>
                  <a:lnTo>
                    <a:pt x="47" y="77"/>
                  </a:lnTo>
                  <a:lnTo>
                    <a:pt x="56" y="75"/>
                  </a:lnTo>
                  <a:lnTo>
                    <a:pt x="58" y="74"/>
                  </a:lnTo>
                  <a:lnTo>
                    <a:pt x="61" y="72"/>
                  </a:lnTo>
                  <a:lnTo>
                    <a:pt x="67" y="71"/>
                  </a:lnTo>
                  <a:lnTo>
                    <a:pt x="74" y="75"/>
                  </a:lnTo>
                  <a:lnTo>
                    <a:pt x="73" y="74"/>
                  </a:lnTo>
                  <a:lnTo>
                    <a:pt x="73" y="71"/>
                  </a:lnTo>
                  <a:lnTo>
                    <a:pt x="74" y="67"/>
                  </a:lnTo>
                  <a:lnTo>
                    <a:pt x="77" y="62"/>
                  </a:lnTo>
                  <a:lnTo>
                    <a:pt x="82" y="56"/>
                  </a:lnTo>
                  <a:lnTo>
                    <a:pt x="85" y="49"/>
                  </a:lnTo>
                  <a:lnTo>
                    <a:pt x="90" y="45"/>
                  </a:lnTo>
                  <a:lnTo>
                    <a:pt x="102" y="43"/>
                  </a:lnTo>
                  <a:lnTo>
                    <a:pt x="123" y="43"/>
                  </a:lnTo>
                  <a:lnTo>
                    <a:pt x="127" y="44"/>
                  </a:lnTo>
                  <a:lnTo>
                    <a:pt x="136" y="44"/>
                  </a:lnTo>
                  <a:lnTo>
                    <a:pt x="145" y="45"/>
                  </a:lnTo>
                  <a:lnTo>
                    <a:pt x="148" y="43"/>
                  </a:lnTo>
                  <a:lnTo>
                    <a:pt x="148" y="39"/>
                  </a:lnTo>
                  <a:lnTo>
                    <a:pt x="147" y="36"/>
                  </a:lnTo>
                  <a:lnTo>
                    <a:pt x="145" y="33"/>
                  </a:lnTo>
                  <a:lnTo>
                    <a:pt x="142" y="32"/>
                  </a:lnTo>
                  <a:lnTo>
                    <a:pt x="137" y="31"/>
                  </a:lnTo>
                  <a:lnTo>
                    <a:pt x="132" y="28"/>
                  </a:lnTo>
                  <a:lnTo>
                    <a:pt x="128" y="22"/>
                  </a:lnTo>
                  <a:lnTo>
                    <a:pt x="125" y="16"/>
                  </a:lnTo>
                  <a:lnTo>
                    <a:pt x="123" y="10"/>
                  </a:lnTo>
                  <a:lnTo>
                    <a:pt x="121" y="5"/>
                  </a:lnTo>
                  <a:lnTo>
                    <a:pt x="117" y="1"/>
                  </a:lnTo>
                  <a:lnTo>
                    <a:pt x="116" y="0"/>
                  </a:lnTo>
                  <a:lnTo>
                    <a:pt x="115" y="1"/>
                  </a:lnTo>
                  <a:lnTo>
                    <a:pt x="112" y="2"/>
                  </a:lnTo>
                  <a:lnTo>
                    <a:pt x="107" y="5"/>
                  </a:lnTo>
                  <a:lnTo>
                    <a:pt x="101" y="7"/>
                  </a:lnTo>
                  <a:lnTo>
                    <a:pt x="94" y="10"/>
                  </a:lnTo>
                  <a:lnTo>
                    <a:pt x="88" y="13"/>
                  </a:lnTo>
                  <a:lnTo>
                    <a:pt x="81" y="15"/>
                  </a:lnTo>
                  <a:lnTo>
                    <a:pt x="75" y="16"/>
                  </a:lnTo>
                  <a:lnTo>
                    <a:pt x="59" y="1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128" name="Freeform 332"/>
            <p:cNvSpPr>
              <a:spLocks/>
            </p:cNvSpPr>
            <p:nvPr/>
          </p:nvSpPr>
          <p:spPr bwMode="auto">
            <a:xfrm>
              <a:off x="2841" y="2628"/>
              <a:ext cx="66" cy="39"/>
            </a:xfrm>
            <a:custGeom>
              <a:avLst/>
              <a:gdLst>
                <a:gd name="T0" fmla="*/ 0 w 148"/>
                <a:gd name="T1" fmla="*/ 1 h 78"/>
                <a:gd name="T2" fmla="*/ 0 w 148"/>
                <a:gd name="T3" fmla="*/ 1 h 78"/>
                <a:gd name="T4" fmla="*/ 0 w 148"/>
                <a:gd name="T5" fmla="*/ 1 h 78"/>
                <a:gd name="T6" fmla="*/ 0 w 148"/>
                <a:gd name="T7" fmla="*/ 1 h 78"/>
                <a:gd name="T8" fmla="*/ 0 w 148"/>
                <a:gd name="T9" fmla="*/ 1 h 78"/>
                <a:gd name="T10" fmla="*/ 0 w 148"/>
                <a:gd name="T11" fmla="*/ 1 h 78"/>
                <a:gd name="T12" fmla="*/ 0 w 148"/>
                <a:gd name="T13" fmla="*/ 1 h 78"/>
                <a:gd name="T14" fmla="*/ 0 w 148"/>
                <a:gd name="T15" fmla="*/ 1 h 78"/>
                <a:gd name="T16" fmla="*/ 0 w 148"/>
                <a:gd name="T17" fmla="*/ 1 h 78"/>
                <a:gd name="T18" fmla="*/ 0 w 148"/>
                <a:gd name="T19" fmla="*/ 1 h 78"/>
                <a:gd name="T20" fmla="*/ 0 w 148"/>
                <a:gd name="T21" fmla="*/ 1 h 78"/>
                <a:gd name="T22" fmla="*/ 0 w 148"/>
                <a:gd name="T23" fmla="*/ 1 h 78"/>
                <a:gd name="T24" fmla="*/ 0 w 148"/>
                <a:gd name="T25" fmla="*/ 1 h 78"/>
                <a:gd name="T26" fmla="*/ 0 w 148"/>
                <a:gd name="T27" fmla="*/ 1 h 78"/>
                <a:gd name="T28" fmla="*/ 0 w 148"/>
                <a:gd name="T29" fmla="*/ 1 h 78"/>
                <a:gd name="T30" fmla="*/ 0 w 148"/>
                <a:gd name="T31" fmla="*/ 1 h 78"/>
                <a:gd name="T32" fmla="*/ 0 w 148"/>
                <a:gd name="T33" fmla="*/ 1 h 78"/>
                <a:gd name="T34" fmla="*/ 0 w 148"/>
                <a:gd name="T35" fmla="*/ 1 h 78"/>
                <a:gd name="T36" fmla="*/ 0 w 148"/>
                <a:gd name="T37" fmla="*/ 1 h 78"/>
                <a:gd name="T38" fmla="*/ 0 w 148"/>
                <a:gd name="T39" fmla="*/ 1 h 78"/>
                <a:gd name="T40" fmla="*/ 0 w 148"/>
                <a:gd name="T41" fmla="*/ 1 h 78"/>
                <a:gd name="T42" fmla="*/ 0 w 148"/>
                <a:gd name="T43" fmla="*/ 1 h 78"/>
                <a:gd name="T44" fmla="*/ 0 w 148"/>
                <a:gd name="T45" fmla="*/ 1 h 78"/>
                <a:gd name="T46" fmla="*/ 0 w 148"/>
                <a:gd name="T47" fmla="*/ 1 h 78"/>
                <a:gd name="T48" fmla="*/ 0 w 148"/>
                <a:gd name="T49" fmla="*/ 1 h 78"/>
                <a:gd name="T50" fmla="*/ 0 w 148"/>
                <a:gd name="T51" fmla="*/ 1 h 78"/>
                <a:gd name="T52" fmla="*/ 0 w 148"/>
                <a:gd name="T53" fmla="*/ 1 h 78"/>
                <a:gd name="T54" fmla="*/ 0 w 148"/>
                <a:gd name="T55" fmla="*/ 1 h 78"/>
                <a:gd name="T56" fmla="*/ 0 w 148"/>
                <a:gd name="T57" fmla="*/ 0 h 78"/>
                <a:gd name="T58" fmla="*/ 0 w 148"/>
                <a:gd name="T59" fmla="*/ 1 h 78"/>
                <a:gd name="T60" fmla="*/ 0 w 148"/>
                <a:gd name="T61" fmla="*/ 1 h 78"/>
                <a:gd name="T62" fmla="*/ 0 w 148"/>
                <a:gd name="T63" fmla="*/ 1 h 78"/>
                <a:gd name="T64" fmla="*/ 0 w 148"/>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8"/>
                <a:gd name="T100" fmla="*/ 0 h 78"/>
                <a:gd name="T101" fmla="*/ 148 w 148"/>
                <a:gd name="T102" fmla="*/ 78 h 7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8" h="78">
                  <a:moveTo>
                    <a:pt x="59" y="16"/>
                  </a:moveTo>
                  <a:lnTo>
                    <a:pt x="59" y="16"/>
                  </a:lnTo>
                  <a:lnTo>
                    <a:pt x="58" y="16"/>
                  </a:lnTo>
                  <a:lnTo>
                    <a:pt x="53" y="16"/>
                  </a:lnTo>
                  <a:lnTo>
                    <a:pt x="46" y="16"/>
                  </a:lnTo>
                  <a:lnTo>
                    <a:pt x="39" y="18"/>
                  </a:lnTo>
                  <a:lnTo>
                    <a:pt x="30" y="22"/>
                  </a:lnTo>
                  <a:lnTo>
                    <a:pt x="22" y="26"/>
                  </a:lnTo>
                  <a:lnTo>
                    <a:pt x="15" y="35"/>
                  </a:lnTo>
                  <a:lnTo>
                    <a:pt x="9" y="46"/>
                  </a:lnTo>
                  <a:lnTo>
                    <a:pt x="0" y="78"/>
                  </a:lnTo>
                  <a:lnTo>
                    <a:pt x="2" y="77"/>
                  </a:lnTo>
                  <a:lnTo>
                    <a:pt x="9" y="75"/>
                  </a:lnTo>
                  <a:lnTo>
                    <a:pt x="20" y="74"/>
                  </a:lnTo>
                  <a:lnTo>
                    <a:pt x="32" y="76"/>
                  </a:lnTo>
                  <a:lnTo>
                    <a:pt x="35" y="76"/>
                  </a:lnTo>
                  <a:lnTo>
                    <a:pt x="39" y="77"/>
                  </a:lnTo>
                  <a:lnTo>
                    <a:pt x="47" y="77"/>
                  </a:lnTo>
                  <a:lnTo>
                    <a:pt x="56" y="75"/>
                  </a:lnTo>
                  <a:lnTo>
                    <a:pt x="58" y="74"/>
                  </a:lnTo>
                  <a:lnTo>
                    <a:pt x="61" y="72"/>
                  </a:lnTo>
                  <a:lnTo>
                    <a:pt x="67" y="71"/>
                  </a:lnTo>
                  <a:lnTo>
                    <a:pt x="74" y="75"/>
                  </a:lnTo>
                  <a:lnTo>
                    <a:pt x="73" y="74"/>
                  </a:lnTo>
                  <a:lnTo>
                    <a:pt x="73" y="71"/>
                  </a:lnTo>
                  <a:lnTo>
                    <a:pt x="74" y="67"/>
                  </a:lnTo>
                  <a:lnTo>
                    <a:pt x="77" y="62"/>
                  </a:lnTo>
                  <a:lnTo>
                    <a:pt x="82" y="56"/>
                  </a:lnTo>
                  <a:lnTo>
                    <a:pt x="85" y="49"/>
                  </a:lnTo>
                  <a:lnTo>
                    <a:pt x="90" y="45"/>
                  </a:lnTo>
                  <a:lnTo>
                    <a:pt x="102" y="43"/>
                  </a:lnTo>
                  <a:lnTo>
                    <a:pt x="123" y="43"/>
                  </a:lnTo>
                  <a:lnTo>
                    <a:pt x="127" y="44"/>
                  </a:lnTo>
                  <a:lnTo>
                    <a:pt x="136" y="44"/>
                  </a:lnTo>
                  <a:lnTo>
                    <a:pt x="145" y="45"/>
                  </a:lnTo>
                  <a:lnTo>
                    <a:pt x="148" y="43"/>
                  </a:lnTo>
                  <a:lnTo>
                    <a:pt x="148" y="39"/>
                  </a:lnTo>
                  <a:lnTo>
                    <a:pt x="147" y="36"/>
                  </a:lnTo>
                  <a:lnTo>
                    <a:pt x="145" y="33"/>
                  </a:lnTo>
                  <a:lnTo>
                    <a:pt x="142" y="32"/>
                  </a:lnTo>
                  <a:lnTo>
                    <a:pt x="137" y="31"/>
                  </a:lnTo>
                  <a:lnTo>
                    <a:pt x="132" y="28"/>
                  </a:lnTo>
                  <a:lnTo>
                    <a:pt x="128" y="22"/>
                  </a:lnTo>
                  <a:lnTo>
                    <a:pt x="125" y="16"/>
                  </a:lnTo>
                  <a:lnTo>
                    <a:pt x="123" y="10"/>
                  </a:lnTo>
                  <a:lnTo>
                    <a:pt x="121" y="5"/>
                  </a:lnTo>
                  <a:lnTo>
                    <a:pt x="117" y="1"/>
                  </a:lnTo>
                  <a:lnTo>
                    <a:pt x="116" y="0"/>
                  </a:lnTo>
                  <a:lnTo>
                    <a:pt x="115" y="1"/>
                  </a:lnTo>
                  <a:lnTo>
                    <a:pt x="112" y="2"/>
                  </a:lnTo>
                  <a:lnTo>
                    <a:pt x="107" y="5"/>
                  </a:lnTo>
                  <a:lnTo>
                    <a:pt x="101" y="7"/>
                  </a:lnTo>
                  <a:lnTo>
                    <a:pt x="94" y="10"/>
                  </a:lnTo>
                  <a:lnTo>
                    <a:pt x="88" y="13"/>
                  </a:lnTo>
                  <a:lnTo>
                    <a:pt x="81" y="15"/>
                  </a:lnTo>
                  <a:lnTo>
                    <a:pt x="75" y="16"/>
                  </a:lnTo>
                  <a:lnTo>
                    <a:pt x="59" y="16"/>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129" name="Freeform 333"/>
            <p:cNvSpPr>
              <a:spLocks/>
            </p:cNvSpPr>
            <p:nvPr/>
          </p:nvSpPr>
          <p:spPr bwMode="auto">
            <a:xfrm>
              <a:off x="2873" y="2649"/>
              <a:ext cx="29" cy="106"/>
            </a:xfrm>
            <a:custGeom>
              <a:avLst/>
              <a:gdLst>
                <a:gd name="T0" fmla="*/ 0 w 64"/>
                <a:gd name="T1" fmla="*/ 0 h 211"/>
                <a:gd name="T2" fmla="*/ 0 w 64"/>
                <a:gd name="T3" fmla="*/ 0 h 211"/>
                <a:gd name="T4" fmla="*/ 0 w 64"/>
                <a:gd name="T5" fmla="*/ 0 h 211"/>
                <a:gd name="T6" fmla="*/ 0 w 64"/>
                <a:gd name="T7" fmla="*/ 1 h 211"/>
                <a:gd name="T8" fmla="*/ 0 w 64"/>
                <a:gd name="T9" fmla="*/ 1 h 211"/>
                <a:gd name="T10" fmla="*/ 0 w 64"/>
                <a:gd name="T11" fmla="*/ 1 h 211"/>
                <a:gd name="T12" fmla="*/ 0 w 64"/>
                <a:gd name="T13" fmla="*/ 1 h 211"/>
                <a:gd name="T14" fmla="*/ 0 w 64"/>
                <a:gd name="T15" fmla="*/ 1 h 211"/>
                <a:gd name="T16" fmla="*/ 0 w 64"/>
                <a:gd name="T17" fmla="*/ 1 h 211"/>
                <a:gd name="T18" fmla="*/ 0 w 64"/>
                <a:gd name="T19" fmla="*/ 1 h 211"/>
                <a:gd name="T20" fmla="*/ 0 w 64"/>
                <a:gd name="T21" fmla="*/ 1 h 211"/>
                <a:gd name="T22" fmla="*/ 0 w 64"/>
                <a:gd name="T23" fmla="*/ 1 h 211"/>
                <a:gd name="T24" fmla="*/ 0 w 64"/>
                <a:gd name="T25" fmla="*/ 1 h 211"/>
                <a:gd name="T26" fmla="*/ 0 w 64"/>
                <a:gd name="T27" fmla="*/ 1 h 211"/>
                <a:gd name="T28" fmla="*/ 0 w 64"/>
                <a:gd name="T29" fmla="*/ 1 h 211"/>
                <a:gd name="T30" fmla="*/ 0 w 64"/>
                <a:gd name="T31" fmla="*/ 1 h 211"/>
                <a:gd name="T32" fmla="*/ 0 w 64"/>
                <a:gd name="T33" fmla="*/ 1 h 211"/>
                <a:gd name="T34" fmla="*/ 0 w 64"/>
                <a:gd name="T35" fmla="*/ 1 h 211"/>
                <a:gd name="T36" fmla="*/ 0 w 64"/>
                <a:gd name="T37" fmla="*/ 1 h 211"/>
                <a:gd name="T38" fmla="*/ 0 w 64"/>
                <a:gd name="T39" fmla="*/ 1 h 211"/>
                <a:gd name="T40" fmla="*/ 0 w 64"/>
                <a:gd name="T41" fmla="*/ 1 h 211"/>
                <a:gd name="T42" fmla="*/ 0 w 64"/>
                <a:gd name="T43" fmla="*/ 1 h 211"/>
                <a:gd name="T44" fmla="*/ 0 w 64"/>
                <a:gd name="T45" fmla="*/ 1 h 211"/>
                <a:gd name="T46" fmla="*/ 0 w 64"/>
                <a:gd name="T47" fmla="*/ 1 h 211"/>
                <a:gd name="T48" fmla="*/ 0 w 64"/>
                <a:gd name="T49" fmla="*/ 1 h 211"/>
                <a:gd name="T50" fmla="*/ 0 w 64"/>
                <a:gd name="T51" fmla="*/ 1 h 211"/>
                <a:gd name="T52" fmla="*/ 0 w 64"/>
                <a:gd name="T53" fmla="*/ 1 h 211"/>
                <a:gd name="T54" fmla="*/ 0 w 64"/>
                <a:gd name="T55" fmla="*/ 1 h 211"/>
                <a:gd name="T56" fmla="*/ 0 w 64"/>
                <a:gd name="T57" fmla="*/ 1 h 211"/>
                <a:gd name="T58" fmla="*/ 0 w 64"/>
                <a:gd name="T59" fmla="*/ 1 h 211"/>
                <a:gd name="T60" fmla="*/ 0 w 64"/>
                <a:gd name="T61" fmla="*/ 1 h 211"/>
                <a:gd name="T62" fmla="*/ 0 w 64"/>
                <a:gd name="T63" fmla="*/ 1 h 211"/>
                <a:gd name="T64" fmla="*/ 0 w 64"/>
                <a:gd name="T65" fmla="*/ 1 h 211"/>
                <a:gd name="T66" fmla="*/ 0 w 64"/>
                <a:gd name="T67" fmla="*/ 1 h 211"/>
                <a:gd name="T68" fmla="*/ 0 w 64"/>
                <a:gd name="T69" fmla="*/ 1 h 211"/>
                <a:gd name="T70" fmla="*/ 0 w 64"/>
                <a:gd name="T71" fmla="*/ 1 h 211"/>
                <a:gd name="T72" fmla="*/ 0 w 64"/>
                <a:gd name="T73" fmla="*/ 1 h 211"/>
                <a:gd name="T74" fmla="*/ 0 w 64"/>
                <a:gd name="T75" fmla="*/ 1 h 211"/>
                <a:gd name="T76" fmla="*/ 0 w 64"/>
                <a:gd name="T77" fmla="*/ 1 h 211"/>
                <a:gd name="T78" fmla="*/ 0 w 64"/>
                <a:gd name="T79" fmla="*/ 1 h 211"/>
                <a:gd name="T80" fmla="*/ 0 w 64"/>
                <a:gd name="T81" fmla="*/ 1 h 211"/>
                <a:gd name="T82" fmla="*/ 0 w 64"/>
                <a:gd name="T83" fmla="*/ 1 h 211"/>
                <a:gd name="T84" fmla="*/ 0 w 64"/>
                <a:gd name="T85" fmla="*/ 1 h 211"/>
                <a:gd name="T86" fmla="*/ 0 w 64"/>
                <a:gd name="T87" fmla="*/ 1 h 211"/>
                <a:gd name="T88" fmla="*/ 0 w 64"/>
                <a:gd name="T89" fmla="*/ 1 h 211"/>
                <a:gd name="T90" fmla="*/ 0 w 64"/>
                <a:gd name="T91" fmla="*/ 1 h 211"/>
                <a:gd name="T92" fmla="*/ 0 w 64"/>
                <a:gd name="T93" fmla="*/ 1 h 211"/>
                <a:gd name="T94" fmla="*/ 0 w 64"/>
                <a:gd name="T95" fmla="*/ 1 h 211"/>
                <a:gd name="T96" fmla="*/ 0 w 64"/>
                <a:gd name="T97" fmla="*/ 1 h 211"/>
                <a:gd name="T98" fmla="*/ 0 w 64"/>
                <a:gd name="T99" fmla="*/ 1 h 211"/>
                <a:gd name="T100" fmla="*/ 0 w 64"/>
                <a:gd name="T101" fmla="*/ 1 h 211"/>
                <a:gd name="T102" fmla="*/ 0 w 64"/>
                <a:gd name="T103" fmla="*/ 1 h 211"/>
                <a:gd name="T104" fmla="*/ 0 w 64"/>
                <a:gd name="T105" fmla="*/ 1 h 211"/>
                <a:gd name="T106" fmla="*/ 0 w 64"/>
                <a:gd name="T107" fmla="*/ 1 h 211"/>
                <a:gd name="T108" fmla="*/ 0 w 64"/>
                <a:gd name="T109" fmla="*/ 1 h 211"/>
                <a:gd name="T110" fmla="*/ 0 w 64"/>
                <a:gd name="T111" fmla="*/ 1 h 211"/>
                <a:gd name="T112" fmla="*/ 0 w 64"/>
                <a:gd name="T113" fmla="*/ 1 h 211"/>
                <a:gd name="T114" fmla="*/ 0 w 64"/>
                <a:gd name="T115" fmla="*/ 0 h 21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4"/>
                <a:gd name="T175" fmla="*/ 0 h 211"/>
                <a:gd name="T176" fmla="*/ 64 w 64"/>
                <a:gd name="T177" fmla="*/ 211 h 21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4" h="211">
                  <a:moveTo>
                    <a:pt x="28" y="0"/>
                  </a:moveTo>
                  <a:lnTo>
                    <a:pt x="26" y="0"/>
                  </a:lnTo>
                  <a:lnTo>
                    <a:pt x="21" y="0"/>
                  </a:lnTo>
                  <a:lnTo>
                    <a:pt x="15" y="3"/>
                  </a:lnTo>
                  <a:lnTo>
                    <a:pt x="10" y="11"/>
                  </a:lnTo>
                  <a:lnTo>
                    <a:pt x="10" y="12"/>
                  </a:lnTo>
                  <a:lnTo>
                    <a:pt x="9" y="14"/>
                  </a:lnTo>
                  <a:lnTo>
                    <a:pt x="6" y="17"/>
                  </a:lnTo>
                  <a:lnTo>
                    <a:pt x="3" y="20"/>
                  </a:lnTo>
                  <a:lnTo>
                    <a:pt x="1" y="23"/>
                  </a:lnTo>
                  <a:lnTo>
                    <a:pt x="0" y="25"/>
                  </a:lnTo>
                  <a:lnTo>
                    <a:pt x="1" y="29"/>
                  </a:lnTo>
                  <a:lnTo>
                    <a:pt x="3" y="35"/>
                  </a:lnTo>
                  <a:lnTo>
                    <a:pt x="4" y="40"/>
                  </a:lnTo>
                  <a:lnTo>
                    <a:pt x="5" y="44"/>
                  </a:lnTo>
                  <a:lnTo>
                    <a:pt x="8" y="49"/>
                  </a:lnTo>
                  <a:lnTo>
                    <a:pt x="9" y="54"/>
                  </a:lnTo>
                  <a:lnTo>
                    <a:pt x="10" y="59"/>
                  </a:lnTo>
                  <a:lnTo>
                    <a:pt x="11" y="63"/>
                  </a:lnTo>
                  <a:lnTo>
                    <a:pt x="11" y="66"/>
                  </a:lnTo>
                  <a:lnTo>
                    <a:pt x="12" y="70"/>
                  </a:lnTo>
                  <a:lnTo>
                    <a:pt x="12" y="73"/>
                  </a:lnTo>
                  <a:lnTo>
                    <a:pt x="13" y="77"/>
                  </a:lnTo>
                  <a:lnTo>
                    <a:pt x="15" y="81"/>
                  </a:lnTo>
                  <a:lnTo>
                    <a:pt x="15" y="87"/>
                  </a:lnTo>
                  <a:lnTo>
                    <a:pt x="15" y="93"/>
                  </a:lnTo>
                  <a:lnTo>
                    <a:pt x="15" y="100"/>
                  </a:lnTo>
                  <a:lnTo>
                    <a:pt x="15" y="106"/>
                  </a:lnTo>
                  <a:lnTo>
                    <a:pt x="13" y="113"/>
                  </a:lnTo>
                  <a:lnTo>
                    <a:pt x="13" y="114"/>
                  </a:lnTo>
                  <a:lnTo>
                    <a:pt x="12" y="118"/>
                  </a:lnTo>
                  <a:lnTo>
                    <a:pt x="11" y="125"/>
                  </a:lnTo>
                  <a:lnTo>
                    <a:pt x="9" y="132"/>
                  </a:lnTo>
                  <a:lnTo>
                    <a:pt x="8" y="141"/>
                  </a:lnTo>
                  <a:lnTo>
                    <a:pt x="6" y="151"/>
                  </a:lnTo>
                  <a:lnTo>
                    <a:pt x="5" y="162"/>
                  </a:lnTo>
                  <a:lnTo>
                    <a:pt x="5" y="173"/>
                  </a:lnTo>
                  <a:lnTo>
                    <a:pt x="21" y="208"/>
                  </a:lnTo>
                  <a:lnTo>
                    <a:pt x="56" y="211"/>
                  </a:lnTo>
                  <a:lnTo>
                    <a:pt x="56" y="209"/>
                  </a:lnTo>
                  <a:lnTo>
                    <a:pt x="57" y="204"/>
                  </a:lnTo>
                  <a:lnTo>
                    <a:pt x="58" y="197"/>
                  </a:lnTo>
                  <a:lnTo>
                    <a:pt x="59" y="188"/>
                  </a:lnTo>
                  <a:lnTo>
                    <a:pt x="60" y="178"/>
                  </a:lnTo>
                  <a:lnTo>
                    <a:pt x="62" y="167"/>
                  </a:lnTo>
                  <a:lnTo>
                    <a:pt x="63" y="156"/>
                  </a:lnTo>
                  <a:lnTo>
                    <a:pt x="64" y="145"/>
                  </a:lnTo>
                  <a:lnTo>
                    <a:pt x="64" y="135"/>
                  </a:lnTo>
                  <a:lnTo>
                    <a:pt x="64" y="122"/>
                  </a:lnTo>
                  <a:lnTo>
                    <a:pt x="63" y="110"/>
                  </a:lnTo>
                  <a:lnTo>
                    <a:pt x="63" y="97"/>
                  </a:lnTo>
                  <a:lnTo>
                    <a:pt x="62" y="87"/>
                  </a:lnTo>
                  <a:lnTo>
                    <a:pt x="62" y="78"/>
                  </a:lnTo>
                  <a:lnTo>
                    <a:pt x="60" y="72"/>
                  </a:lnTo>
                  <a:lnTo>
                    <a:pt x="60" y="70"/>
                  </a:lnTo>
                  <a:lnTo>
                    <a:pt x="50" y="13"/>
                  </a:lnTo>
                  <a:lnTo>
                    <a:pt x="41" y="1"/>
                  </a:lnTo>
                  <a:lnTo>
                    <a:pt x="28"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130" name="Freeform 334"/>
            <p:cNvSpPr>
              <a:spLocks/>
            </p:cNvSpPr>
            <p:nvPr/>
          </p:nvSpPr>
          <p:spPr bwMode="auto">
            <a:xfrm>
              <a:off x="2873" y="2649"/>
              <a:ext cx="29" cy="106"/>
            </a:xfrm>
            <a:custGeom>
              <a:avLst/>
              <a:gdLst>
                <a:gd name="T0" fmla="*/ 0 w 64"/>
                <a:gd name="T1" fmla="*/ 0 h 211"/>
                <a:gd name="T2" fmla="*/ 0 w 64"/>
                <a:gd name="T3" fmla="*/ 0 h 211"/>
                <a:gd name="T4" fmla="*/ 0 w 64"/>
                <a:gd name="T5" fmla="*/ 1 h 211"/>
                <a:gd name="T6" fmla="*/ 0 w 64"/>
                <a:gd name="T7" fmla="*/ 1 h 211"/>
                <a:gd name="T8" fmla="*/ 0 w 64"/>
                <a:gd name="T9" fmla="*/ 1 h 211"/>
                <a:gd name="T10" fmla="*/ 0 w 64"/>
                <a:gd name="T11" fmla="*/ 1 h 211"/>
                <a:gd name="T12" fmla="*/ 0 w 64"/>
                <a:gd name="T13" fmla="*/ 1 h 211"/>
                <a:gd name="T14" fmla="*/ 0 w 64"/>
                <a:gd name="T15" fmla="*/ 1 h 211"/>
                <a:gd name="T16" fmla="*/ 0 w 64"/>
                <a:gd name="T17" fmla="*/ 1 h 211"/>
                <a:gd name="T18" fmla="*/ 0 w 64"/>
                <a:gd name="T19" fmla="*/ 1 h 211"/>
                <a:gd name="T20" fmla="*/ 0 w 64"/>
                <a:gd name="T21" fmla="*/ 1 h 211"/>
                <a:gd name="T22" fmla="*/ 0 w 64"/>
                <a:gd name="T23" fmla="*/ 1 h 211"/>
                <a:gd name="T24" fmla="*/ 0 w 64"/>
                <a:gd name="T25" fmla="*/ 1 h 211"/>
                <a:gd name="T26" fmla="*/ 0 w 64"/>
                <a:gd name="T27" fmla="*/ 1 h 211"/>
                <a:gd name="T28" fmla="*/ 0 w 64"/>
                <a:gd name="T29" fmla="*/ 1 h 211"/>
                <a:gd name="T30" fmla="*/ 0 w 64"/>
                <a:gd name="T31" fmla="*/ 1 h 211"/>
                <a:gd name="T32" fmla="*/ 0 w 64"/>
                <a:gd name="T33" fmla="*/ 1 h 211"/>
                <a:gd name="T34" fmla="*/ 0 w 64"/>
                <a:gd name="T35" fmla="*/ 1 h 211"/>
                <a:gd name="T36" fmla="*/ 0 w 64"/>
                <a:gd name="T37" fmla="*/ 1 h 211"/>
                <a:gd name="T38" fmla="*/ 0 w 64"/>
                <a:gd name="T39" fmla="*/ 1 h 211"/>
                <a:gd name="T40" fmla="*/ 0 w 64"/>
                <a:gd name="T41" fmla="*/ 1 h 211"/>
                <a:gd name="T42" fmla="*/ 0 w 64"/>
                <a:gd name="T43" fmla="*/ 1 h 211"/>
                <a:gd name="T44" fmla="*/ 0 w 64"/>
                <a:gd name="T45" fmla="*/ 1 h 211"/>
                <a:gd name="T46" fmla="*/ 0 w 64"/>
                <a:gd name="T47" fmla="*/ 1 h 211"/>
                <a:gd name="T48" fmla="*/ 0 w 64"/>
                <a:gd name="T49" fmla="*/ 1 h 211"/>
                <a:gd name="T50" fmla="*/ 0 w 64"/>
                <a:gd name="T51" fmla="*/ 1 h 211"/>
                <a:gd name="T52" fmla="*/ 0 w 64"/>
                <a:gd name="T53" fmla="*/ 1 h 211"/>
                <a:gd name="T54" fmla="*/ 0 w 64"/>
                <a:gd name="T55" fmla="*/ 1 h 211"/>
                <a:gd name="T56" fmla="*/ 0 w 64"/>
                <a:gd name="T57" fmla="*/ 1 h 211"/>
                <a:gd name="T58" fmla="*/ 0 w 64"/>
                <a:gd name="T59" fmla="*/ 1 h 211"/>
                <a:gd name="T60" fmla="*/ 0 w 64"/>
                <a:gd name="T61" fmla="*/ 1 h 211"/>
                <a:gd name="T62" fmla="*/ 0 w 64"/>
                <a:gd name="T63" fmla="*/ 1 h 211"/>
                <a:gd name="T64" fmla="*/ 0 w 64"/>
                <a:gd name="T65" fmla="*/ 0 h 21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4"/>
                <a:gd name="T100" fmla="*/ 0 h 211"/>
                <a:gd name="T101" fmla="*/ 64 w 64"/>
                <a:gd name="T102" fmla="*/ 211 h 21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4" h="211">
                  <a:moveTo>
                    <a:pt x="28" y="0"/>
                  </a:moveTo>
                  <a:lnTo>
                    <a:pt x="28" y="0"/>
                  </a:lnTo>
                  <a:lnTo>
                    <a:pt x="26" y="0"/>
                  </a:lnTo>
                  <a:lnTo>
                    <a:pt x="21" y="0"/>
                  </a:lnTo>
                  <a:lnTo>
                    <a:pt x="15" y="3"/>
                  </a:lnTo>
                  <a:lnTo>
                    <a:pt x="10" y="11"/>
                  </a:lnTo>
                  <a:lnTo>
                    <a:pt x="10" y="12"/>
                  </a:lnTo>
                  <a:lnTo>
                    <a:pt x="9" y="14"/>
                  </a:lnTo>
                  <a:lnTo>
                    <a:pt x="6" y="17"/>
                  </a:lnTo>
                  <a:lnTo>
                    <a:pt x="3" y="20"/>
                  </a:lnTo>
                  <a:lnTo>
                    <a:pt x="1" y="23"/>
                  </a:lnTo>
                  <a:lnTo>
                    <a:pt x="0" y="25"/>
                  </a:lnTo>
                  <a:lnTo>
                    <a:pt x="1" y="29"/>
                  </a:lnTo>
                  <a:lnTo>
                    <a:pt x="3" y="35"/>
                  </a:lnTo>
                  <a:lnTo>
                    <a:pt x="4" y="40"/>
                  </a:lnTo>
                  <a:lnTo>
                    <a:pt x="5" y="44"/>
                  </a:lnTo>
                  <a:lnTo>
                    <a:pt x="8" y="49"/>
                  </a:lnTo>
                  <a:lnTo>
                    <a:pt x="9" y="54"/>
                  </a:lnTo>
                  <a:lnTo>
                    <a:pt x="10" y="59"/>
                  </a:lnTo>
                  <a:lnTo>
                    <a:pt x="11" y="63"/>
                  </a:lnTo>
                  <a:lnTo>
                    <a:pt x="11" y="66"/>
                  </a:lnTo>
                  <a:lnTo>
                    <a:pt x="12" y="70"/>
                  </a:lnTo>
                  <a:lnTo>
                    <a:pt x="12" y="73"/>
                  </a:lnTo>
                  <a:lnTo>
                    <a:pt x="13" y="77"/>
                  </a:lnTo>
                  <a:lnTo>
                    <a:pt x="15" y="81"/>
                  </a:lnTo>
                  <a:lnTo>
                    <a:pt x="15" y="87"/>
                  </a:lnTo>
                  <a:lnTo>
                    <a:pt x="15" y="93"/>
                  </a:lnTo>
                  <a:lnTo>
                    <a:pt x="15" y="100"/>
                  </a:lnTo>
                  <a:lnTo>
                    <a:pt x="15" y="106"/>
                  </a:lnTo>
                  <a:lnTo>
                    <a:pt x="13" y="113"/>
                  </a:lnTo>
                  <a:lnTo>
                    <a:pt x="13" y="114"/>
                  </a:lnTo>
                  <a:lnTo>
                    <a:pt x="12" y="118"/>
                  </a:lnTo>
                  <a:lnTo>
                    <a:pt x="11" y="125"/>
                  </a:lnTo>
                  <a:lnTo>
                    <a:pt x="9" y="132"/>
                  </a:lnTo>
                  <a:lnTo>
                    <a:pt x="8" y="141"/>
                  </a:lnTo>
                  <a:lnTo>
                    <a:pt x="6" y="151"/>
                  </a:lnTo>
                  <a:lnTo>
                    <a:pt x="5" y="162"/>
                  </a:lnTo>
                  <a:lnTo>
                    <a:pt x="5" y="173"/>
                  </a:lnTo>
                  <a:lnTo>
                    <a:pt x="21" y="208"/>
                  </a:lnTo>
                  <a:lnTo>
                    <a:pt x="56" y="211"/>
                  </a:lnTo>
                  <a:lnTo>
                    <a:pt x="56" y="209"/>
                  </a:lnTo>
                  <a:lnTo>
                    <a:pt x="57" y="204"/>
                  </a:lnTo>
                  <a:lnTo>
                    <a:pt x="58" y="197"/>
                  </a:lnTo>
                  <a:lnTo>
                    <a:pt x="59" y="188"/>
                  </a:lnTo>
                  <a:lnTo>
                    <a:pt x="60" y="178"/>
                  </a:lnTo>
                  <a:lnTo>
                    <a:pt x="62" y="167"/>
                  </a:lnTo>
                  <a:lnTo>
                    <a:pt x="63" y="156"/>
                  </a:lnTo>
                  <a:lnTo>
                    <a:pt x="64" y="145"/>
                  </a:lnTo>
                  <a:lnTo>
                    <a:pt x="64" y="135"/>
                  </a:lnTo>
                  <a:lnTo>
                    <a:pt x="64" y="122"/>
                  </a:lnTo>
                  <a:lnTo>
                    <a:pt x="63" y="110"/>
                  </a:lnTo>
                  <a:lnTo>
                    <a:pt x="63" y="97"/>
                  </a:lnTo>
                  <a:lnTo>
                    <a:pt x="62" y="87"/>
                  </a:lnTo>
                  <a:lnTo>
                    <a:pt x="62" y="78"/>
                  </a:lnTo>
                  <a:lnTo>
                    <a:pt x="60" y="72"/>
                  </a:lnTo>
                  <a:lnTo>
                    <a:pt x="60" y="70"/>
                  </a:lnTo>
                  <a:lnTo>
                    <a:pt x="50" y="13"/>
                  </a:lnTo>
                  <a:lnTo>
                    <a:pt x="41" y="1"/>
                  </a:lnTo>
                  <a:lnTo>
                    <a:pt x="28" y="0"/>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131" name="Freeform 335"/>
            <p:cNvSpPr>
              <a:spLocks/>
            </p:cNvSpPr>
            <p:nvPr/>
          </p:nvSpPr>
          <p:spPr bwMode="auto">
            <a:xfrm>
              <a:off x="2891" y="2649"/>
              <a:ext cx="23" cy="106"/>
            </a:xfrm>
            <a:custGeom>
              <a:avLst/>
              <a:gdLst>
                <a:gd name="T0" fmla="*/ 0 w 53"/>
                <a:gd name="T1" fmla="*/ 1 h 211"/>
                <a:gd name="T2" fmla="*/ 0 w 53"/>
                <a:gd name="T3" fmla="*/ 1 h 211"/>
                <a:gd name="T4" fmla="*/ 0 w 53"/>
                <a:gd name="T5" fmla="*/ 0 h 211"/>
                <a:gd name="T6" fmla="*/ 0 w 53"/>
                <a:gd name="T7" fmla="*/ 1 h 211"/>
                <a:gd name="T8" fmla="*/ 0 w 53"/>
                <a:gd name="T9" fmla="*/ 1 h 211"/>
                <a:gd name="T10" fmla="*/ 0 w 53"/>
                <a:gd name="T11" fmla="*/ 1 h 211"/>
                <a:gd name="T12" fmla="*/ 0 w 53"/>
                <a:gd name="T13" fmla="*/ 1 h 211"/>
                <a:gd name="T14" fmla="*/ 0 w 53"/>
                <a:gd name="T15" fmla="*/ 1 h 211"/>
                <a:gd name="T16" fmla="*/ 0 w 53"/>
                <a:gd name="T17" fmla="*/ 1 h 211"/>
                <a:gd name="T18" fmla="*/ 0 w 53"/>
                <a:gd name="T19" fmla="*/ 1 h 211"/>
                <a:gd name="T20" fmla="*/ 0 w 53"/>
                <a:gd name="T21" fmla="*/ 1 h 211"/>
                <a:gd name="T22" fmla="*/ 0 w 53"/>
                <a:gd name="T23" fmla="*/ 1 h 211"/>
                <a:gd name="T24" fmla="*/ 0 w 53"/>
                <a:gd name="T25" fmla="*/ 1 h 211"/>
                <a:gd name="T26" fmla="*/ 0 w 53"/>
                <a:gd name="T27" fmla="*/ 1 h 211"/>
                <a:gd name="T28" fmla="*/ 0 w 53"/>
                <a:gd name="T29" fmla="*/ 1 h 211"/>
                <a:gd name="T30" fmla="*/ 0 w 53"/>
                <a:gd name="T31" fmla="*/ 1 h 211"/>
                <a:gd name="T32" fmla="*/ 0 w 53"/>
                <a:gd name="T33" fmla="*/ 1 h 211"/>
                <a:gd name="T34" fmla="*/ 0 w 53"/>
                <a:gd name="T35" fmla="*/ 1 h 211"/>
                <a:gd name="T36" fmla="*/ 0 w 53"/>
                <a:gd name="T37" fmla="*/ 1 h 211"/>
                <a:gd name="T38" fmla="*/ 0 w 53"/>
                <a:gd name="T39" fmla="*/ 1 h 211"/>
                <a:gd name="T40" fmla="*/ 0 w 53"/>
                <a:gd name="T41" fmla="*/ 1 h 211"/>
                <a:gd name="T42" fmla="*/ 0 w 53"/>
                <a:gd name="T43" fmla="*/ 1 h 211"/>
                <a:gd name="T44" fmla="*/ 0 w 53"/>
                <a:gd name="T45" fmla="*/ 1 h 211"/>
                <a:gd name="T46" fmla="*/ 0 w 53"/>
                <a:gd name="T47" fmla="*/ 1 h 211"/>
                <a:gd name="T48" fmla="*/ 0 w 53"/>
                <a:gd name="T49" fmla="*/ 1 h 211"/>
                <a:gd name="T50" fmla="*/ 0 w 53"/>
                <a:gd name="T51" fmla="*/ 1 h 211"/>
                <a:gd name="T52" fmla="*/ 0 w 53"/>
                <a:gd name="T53" fmla="*/ 1 h 211"/>
                <a:gd name="T54" fmla="*/ 0 w 53"/>
                <a:gd name="T55" fmla="*/ 1 h 211"/>
                <a:gd name="T56" fmla="*/ 0 w 53"/>
                <a:gd name="T57" fmla="*/ 1 h 211"/>
                <a:gd name="T58" fmla="*/ 0 w 53"/>
                <a:gd name="T59" fmla="*/ 1 h 211"/>
                <a:gd name="T60" fmla="*/ 0 w 53"/>
                <a:gd name="T61" fmla="*/ 1 h 211"/>
                <a:gd name="T62" fmla="*/ 0 w 53"/>
                <a:gd name="T63" fmla="*/ 1 h 211"/>
                <a:gd name="T64" fmla="*/ 0 w 53"/>
                <a:gd name="T65" fmla="*/ 1 h 211"/>
                <a:gd name="T66" fmla="*/ 0 w 53"/>
                <a:gd name="T67" fmla="*/ 1 h 211"/>
                <a:gd name="T68" fmla="*/ 0 w 53"/>
                <a:gd name="T69" fmla="*/ 1 h 211"/>
                <a:gd name="T70" fmla="*/ 0 w 53"/>
                <a:gd name="T71" fmla="*/ 1 h 211"/>
                <a:gd name="T72" fmla="*/ 0 w 53"/>
                <a:gd name="T73" fmla="*/ 1 h 211"/>
                <a:gd name="T74" fmla="*/ 0 w 53"/>
                <a:gd name="T75" fmla="*/ 1 h 211"/>
                <a:gd name="T76" fmla="*/ 0 w 53"/>
                <a:gd name="T77" fmla="*/ 1 h 211"/>
                <a:gd name="T78" fmla="*/ 0 w 53"/>
                <a:gd name="T79" fmla="*/ 1 h 211"/>
                <a:gd name="T80" fmla="*/ 0 w 53"/>
                <a:gd name="T81" fmla="*/ 1 h 211"/>
                <a:gd name="T82" fmla="*/ 0 w 53"/>
                <a:gd name="T83" fmla="*/ 1 h 211"/>
                <a:gd name="T84" fmla="*/ 0 w 53"/>
                <a:gd name="T85" fmla="*/ 1 h 211"/>
                <a:gd name="T86" fmla="*/ 0 w 53"/>
                <a:gd name="T87" fmla="*/ 1 h 211"/>
                <a:gd name="T88" fmla="*/ 0 w 53"/>
                <a:gd name="T89" fmla="*/ 1 h 211"/>
                <a:gd name="T90" fmla="*/ 0 w 53"/>
                <a:gd name="T91" fmla="*/ 1 h 211"/>
                <a:gd name="T92" fmla="*/ 0 w 53"/>
                <a:gd name="T93" fmla="*/ 1 h 211"/>
                <a:gd name="T94" fmla="*/ 0 w 53"/>
                <a:gd name="T95" fmla="*/ 1 h 211"/>
                <a:gd name="T96" fmla="*/ 0 w 53"/>
                <a:gd name="T97" fmla="*/ 1 h 211"/>
                <a:gd name="T98" fmla="*/ 0 w 53"/>
                <a:gd name="T99" fmla="*/ 1 h 211"/>
                <a:gd name="T100" fmla="*/ 0 w 53"/>
                <a:gd name="T101" fmla="*/ 1 h 21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3"/>
                <a:gd name="T154" fmla="*/ 0 h 211"/>
                <a:gd name="T155" fmla="*/ 53 w 53"/>
                <a:gd name="T156" fmla="*/ 211 h 21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3" h="211">
                  <a:moveTo>
                    <a:pt x="0" y="1"/>
                  </a:moveTo>
                  <a:lnTo>
                    <a:pt x="2" y="1"/>
                  </a:lnTo>
                  <a:lnTo>
                    <a:pt x="8" y="0"/>
                  </a:lnTo>
                  <a:lnTo>
                    <a:pt x="16" y="1"/>
                  </a:lnTo>
                  <a:lnTo>
                    <a:pt x="27" y="3"/>
                  </a:lnTo>
                  <a:lnTo>
                    <a:pt x="27" y="5"/>
                  </a:lnTo>
                  <a:lnTo>
                    <a:pt x="27" y="11"/>
                  </a:lnTo>
                  <a:lnTo>
                    <a:pt x="29" y="18"/>
                  </a:lnTo>
                  <a:lnTo>
                    <a:pt x="34" y="24"/>
                  </a:lnTo>
                  <a:lnTo>
                    <a:pt x="35" y="24"/>
                  </a:lnTo>
                  <a:lnTo>
                    <a:pt x="37" y="26"/>
                  </a:lnTo>
                  <a:lnTo>
                    <a:pt x="39" y="28"/>
                  </a:lnTo>
                  <a:lnTo>
                    <a:pt x="42" y="33"/>
                  </a:lnTo>
                  <a:lnTo>
                    <a:pt x="46" y="39"/>
                  </a:lnTo>
                  <a:lnTo>
                    <a:pt x="48" y="47"/>
                  </a:lnTo>
                  <a:lnTo>
                    <a:pt x="50" y="56"/>
                  </a:lnTo>
                  <a:lnTo>
                    <a:pt x="52" y="68"/>
                  </a:lnTo>
                  <a:lnTo>
                    <a:pt x="52" y="73"/>
                  </a:lnTo>
                  <a:lnTo>
                    <a:pt x="52" y="87"/>
                  </a:lnTo>
                  <a:lnTo>
                    <a:pt x="53" y="106"/>
                  </a:lnTo>
                  <a:lnTo>
                    <a:pt x="53" y="128"/>
                  </a:lnTo>
                  <a:lnTo>
                    <a:pt x="53" y="150"/>
                  </a:lnTo>
                  <a:lnTo>
                    <a:pt x="53" y="170"/>
                  </a:lnTo>
                  <a:lnTo>
                    <a:pt x="53" y="185"/>
                  </a:lnTo>
                  <a:lnTo>
                    <a:pt x="52" y="190"/>
                  </a:lnTo>
                  <a:lnTo>
                    <a:pt x="49" y="191"/>
                  </a:lnTo>
                  <a:lnTo>
                    <a:pt x="42" y="193"/>
                  </a:lnTo>
                  <a:lnTo>
                    <a:pt x="35" y="196"/>
                  </a:lnTo>
                  <a:lnTo>
                    <a:pt x="30" y="201"/>
                  </a:lnTo>
                  <a:lnTo>
                    <a:pt x="16" y="211"/>
                  </a:lnTo>
                  <a:lnTo>
                    <a:pt x="16" y="209"/>
                  </a:lnTo>
                  <a:lnTo>
                    <a:pt x="17" y="201"/>
                  </a:lnTo>
                  <a:lnTo>
                    <a:pt x="18" y="189"/>
                  </a:lnTo>
                  <a:lnTo>
                    <a:pt x="20" y="175"/>
                  </a:lnTo>
                  <a:lnTo>
                    <a:pt x="22" y="160"/>
                  </a:lnTo>
                  <a:lnTo>
                    <a:pt x="23" y="144"/>
                  </a:lnTo>
                  <a:lnTo>
                    <a:pt x="23" y="129"/>
                  </a:lnTo>
                  <a:lnTo>
                    <a:pt x="23" y="117"/>
                  </a:lnTo>
                  <a:lnTo>
                    <a:pt x="22" y="105"/>
                  </a:lnTo>
                  <a:lnTo>
                    <a:pt x="22" y="96"/>
                  </a:lnTo>
                  <a:lnTo>
                    <a:pt x="22" y="87"/>
                  </a:lnTo>
                  <a:lnTo>
                    <a:pt x="20" y="79"/>
                  </a:lnTo>
                  <a:lnTo>
                    <a:pt x="20" y="72"/>
                  </a:lnTo>
                  <a:lnTo>
                    <a:pt x="19" y="66"/>
                  </a:lnTo>
                  <a:lnTo>
                    <a:pt x="18" y="59"/>
                  </a:lnTo>
                  <a:lnTo>
                    <a:pt x="17" y="54"/>
                  </a:lnTo>
                  <a:lnTo>
                    <a:pt x="11" y="19"/>
                  </a:lnTo>
                  <a:lnTo>
                    <a:pt x="10" y="16"/>
                  </a:lnTo>
                  <a:lnTo>
                    <a:pt x="8" y="10"/>
                  </a:lnTo>
                  <a:lnTo>
                    <a:pt x="3" y="3"/>
                  </a:lnTo>
                  <a:lnTo>
                    <a:pt x="0"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132" name="Freeform 336"/>
            <p:cNvSpPr>
              <a:spLocks/>
            </p:cNvSpPr>
            <p:nvPr/>
          </p:nvSpPr>
          <p:spPr bwMode="auto">
            <a:xfrm>
              <a:off x="2891" y="2649"/>
              <a:ext cx="23" cy="106"/>
            </a:xfrm>
            <a:custGeom>
              <a:avLst/>
              <a:gdLst>
                <a:gd name="T0" fmla="*/ 0 w 53"/>
                <a:gd name="T1" fmla="*/ 1 h 211"/>
                <a:gd name="T2" fmla="*/ 0 w 53"/>
                <a:gd name="T3" fmla="*/ 1 h 211"/>
                <a:gd name="T4" fmla="*/ 0 w 53"/>
                <a:gd name="T5" fmla="*/ 1 h 211"/>
                <a:gd name="T6" fmla="*/ 0 w 53"/>
                <a:gd name="T7" fmla="*/ 0 h 211"/>
                <a:gd name="T8" fmla="*/ 0 w 53"/>
                <a:gd name="T9" fmla="*/ 1 h 211"/>
                <a:gd name="T10" fmla="*/ 0 w 53"/>
                <a:gd name="T11" fmla="*/ 1 h 211"/>
                <a:gd name="T12" fmla="*/ 0 w 53"/>
                <a:gd name="T13" fmla="*/ 1 h 211"/>
                <a:gd name="T14" fmla="*/ 0 w 53"/>
                <a:gd name="T15" fmla="*/ 1 h 211"/>
                <a:gd name="T16" fmla="*/ 0 w 53"/>
                <a:gd name="T17" fmla="*/ 1 h 211"/>
                <a:gd name="T18" fmla="*/ 0 w 53"/>
                <a:gd name="T19" fmla="*/ 1 h 211"/>
                <a:gd name="T20" fmla="*/ 0 w 53"/>
                <a:gd name="T21" fmla="*/ 1 h 211"/>
                <a:gd name="T22" fmla="*/ 0 w 53"/>
                <a:gd name="T23" fmla="*/ 1 h 211"/>
                <a:gd name="T24" fmla="*/ 0 w 53"/>
                <a:gd name="T25" fmla="*/ 1 h 211"/>
                <a:gd name="T26" fmla="*/ 0 w 53"/>
                <a:gd name="T27" fmla="*/ 1 h 211"/>
                <a:gd name="T28" fmla="*/ 0 w 53"/>
                <a:gd name="T29" fmla="*/ 1 h 211"/>
                <a:gd name="T30" fmla="*/ 0 w 53"/>
                <a:gd name="T31" fmla="*/ 1 h 211"/>
                <a:gd name="T32" fmla="*/ 0 w 53"/>
                <a:gd name="T33" fmla="*/ 1 h 211"/>
                <a:gd name="T34" fmla="*/ 0 w 53"/>
                <a:gd name="T35" fmla="*/ 1 h 211"/>
                <a:gd name="T36" fmla="*/ 0 w 53"/>
                <a:gd name="T37" fmla="*/ 1 h 211"/>
                <a:gd name="T38" fmla="*/ 0 w 53"/>
                <a:gd name="T39" fmla="*/ 1 h 211"/>
                <a:gd name="T40" fmla="*/ 0 w 53"/>
                <a:gd name="T41" fmla="*/ 1 h 211"/>
                <a:gd name="T42" fmla="*/ 0 w 53"/>
                <a:gd name="T43" fmla="*/ 1 h 211"/>
                <a:gd name="T44" fmla="*/ 0 w 53"/>
                <a:gd name="T45" fmla="*/ 1 h 211"/>
                <a:gd name="T46" fmla="*/ 0 w 53"/>
                <a:gd name="T47" fmla="*/ 1 h 211"/>
                <a:gd name="T48" fmla="*/ 0 w 53"/>
                <a:gd name="T49" fmla="*/ 1 h 211"/>
                <a:gd name="T50" fmla="*/ 0 w 53"/>
                <a:gd name="T51" fmla="*/ 1 h 211"/>
                <a:gd name="T52" fmla="*/ 0 w 53"/>
                <a:gd name="T53" fmla="*/ 1 h 211"/>
                <a:gd name="T54" fmla="*/ 0 w 53"/>
                <a:gd name="T55" fmla="*/ 1 h 211"/>
                <a:gd name="T56" fmla="*/ 0 w 53"/>
                <a:gd name="T57" fmla="*/ 1 h 211"/>
                <a:gd name="T58" fmla="*/ 0 w 53"/>
                <a:gd name="T59" fmla="*/ 1 h 211"/>
                <a:gd name="T60" fmla="*/ 0 w 53"/>
                <a:gd name="T61" fmla="*/ 1 h 211"/>
                <a:gd name="T62" fmla="*/ 0 w 53"/>
                <a:gd name="T63" fmla="*/ 1 h 211"/>
                <a:gd name="T64" fmla="*/ 0 w 53"/>
                <a:gd name="T65" fmla="*/ 1 h 211"/>
                <a:gd name="T66" fmla="*/ 0 w 53"/>
                <a:gd name="T67" fmla="*/ 1 h 211"/>
                <a:gd name="T68" fmla="*/ 0 w 53"/>
                <a:gd name="T69" fmla="*/ 1 h 211"/>
                <a:gd name="T70" fmla="*/ 0 w 53"/>
                <a:gd name="T71" fmla="*/ 1 h 211"/>
                <a:gd name="T72" fmla="*/ 0 w 53"/>
                <a:gd name="T73" fmla="*/ 1 h 211"/>
                <a:gd name="T74" fmla="*/ 0 w 53"/>
                <a:gd name="T75" fmla="*/ 1 h 211"/>
                <a:gd name="T76" fmla="*/ 0 w 53"/>
                <a:gd name="T77" fmla="*/ 1 h 211"/>
                <a:gd name="T78" fmla="*/ 0 w 53"/>
                <a:gd name="T79" fmla="*/ 1 h 211"/>
                <a:gd name="T80" fmla="*/ 0 w 53"/>
                <a:gd name="T81" fmla="*/ 1 h 211"/>
                <a:gd name="T82" fmla="*/ 0 w 53"/>
                <a:gd name="T83" fmla="*/ 1 h 211"/>
                <a:gd name="T84" fmla="*/ 0 w 53"/>
                <a:gd name="T85" fmla="*/ 1 h 211"/>
                <a:gd name="T86" fmla="*/ 0 w 53"/>
                <a:gd name="T87" fmla="*/ 1 h 211"/>
                <a:gd name="T88" fmla="*/ 0 w 53"/>
                <a:gd name="T89" fmla="*/ 1 h 211"/>
                <a:gd name="T90" fmla="*/ 0 w 53"/>
                <a:gd name="T91" fmla="*/ 1 h 211"/>
                <a:gd name="T92" fmla="*/ 0 w 53"/>
                <a:gd name="T93" fmla="*/ 1 h 211"/>
                <a:gd name="T94" fmla="*/ 0 w 53"/>
                <a:gd name="T95" fmla="*/ 1 h 211"/>
                <a:gd name="T96" fmla="*/ 0 w 53"/>
                <a:gd name="T97" fmla="*/ 1 h 211"/>
                <a:gd name="T98" fmla="*/ 0 w 53"/>
                <a:gd name="T99" fmla="*/ 1 h 211"/>
                <a:gd name="T100" fmla="*/ 0 w 53"/>
                <a:gd name="T101" fmla="*/ 1 h 211"/>
                <a:gd name="T102" fmla="*/ 0 w 53"/>
                <a:gd name="T103" fmla="*/ 1 h 211"/>
                <a:gd name="T104" fmla="*/ 0 w 53"/>
                <a:gd name="T105" fmla="*/ 1 h 211"/>
                <a:gd name="T106" fmla="*/ 0 w 53"/>
                <a:gd name="T107" fmla="*/ 1 h 211"/>
                <a:gd name="T108" fmla="*/ 0 w 53"/>
                <a:gd name="T109" fmla="*/ 1 h 211"/>
                <a:gd name="T110" fmla="*/ 0 w 53"/>
                <a:gd name="T111" fmla="*/ 1 h 211"/>
                <a:gd name="T112" fmla="*/ 0 w 53"/>
                <a:gd name="T113" fmla="*/ 1 h 211"/>
                <a:gd name="T114" fmla="*/ 0 w 53"/>
                <a:gd name="T115" fmla="*/ 1 h 211"/>
                <a:gd name="T116" fmla="*/ 0 w 53"/>
                <a:gd name="T117" fmla="*/ 1 h 21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3"/>
                <a:gd name="T178" fmla="*/ 0 h 211"/>
                <a:gd name="T179" fmla="*/ 53 w 53"/>
                <a:gd name="T180" fmla="*/ 211 h 21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3" h="211">
                  <a:moveTo>
                    <a:pt x="0" y="1"/>
                  </a:moveTo>
                  <a:lnTo>
                    <a:pt x="0" y="1"/>
                  </a:lnTo>
                  <a:lnTo>
                    <a:pt x="2" y="1"/>
                  </a:lnTo>
                  <a:lnTo>
                    <a:pt x="8" y="0"/>
                  </a:lnTo>
                  <a:lnTo>
                    <a:pt x="16" y="1"/>
                  </a:lnTo>
                  <a:lnTo>
                    <a:pt x="27" y="3"/>
                  </a:lnTo>
                  <a:lnTo>
                    <a:pt x="27" y="5"/>
                  </a:lnTo>
                  <a:lnTo>
                    <a:pt x="27" y="11"/>
                  </a:lnTo>
                  <a:lnTo>
                    <a:pt x="29" y="18"/>
                  </a:lnTo>
                  <a:lnTo>
                    <a:pt x="34" y="24"/>
                  </a:lnTo>
                  <a:lnTo>
                    <a:pt x="35" y="24"/>
                  </a:lnTo>
                  <a:lnTo>
                    <a:pt x="37" y="26"/>
                  </a:lnTo>
                  <a:lnTo>
                    <a:pt x="39" y="28"/>
                  </a:lnTo>
                  <a:lnTo>
                    <a:pt x="42" y="33"/>
                  </a:lnTo>
                  <a:lnTo>
                    <a:pt x="46" y="39"/>
                  </a:lnTo>
                  <a:lnTo>
                    <a:pt x="48" y="47"/>
                  </a:lnTo>
                  <a:lnTo>
                    <a:pt x="50" y="56"/>
                  </a:lnTo>
                  <a:lnTo>
                    <a:pt x="52" y="68"/>
                  </a:lnTo>
                  <a:lnTo>
                    <a:pt x="52" y="73"/>
                  </a:lnTo>
                  <a:lnTo>
                    <a:pt x="52" y="87"/>
                  </a:lnTo>
                  <a:lnTo>
                    <a:pt x="53" y="106"/>
                  </a:lnTo>
                  <a:lnTo>
                    <a:pt x="53" y="128"/>
                  </a:lnTo>
                  <a:lnTo>
                    <a:pt x="53" y="150"/>
                  </a:lnTo>
                  <a:lnTo>
                    <a:pt x="53" y="170"/>
                  </a:lnTo>
                  <a:lnTo>
                    <a:pt x="53" y="185"/>
                  </a:lnTo>
                  <a:lnTo>
                    <a:pt x="52" y="190"/>
                  </a:lnTo>
                  <a:lnTo>
                    <a:pt x="49" y="191"/>
                  </a:lnTo>
                  <a:lnTo>
                    <a:pt x="42" y="193"/>
                  </a:lnTo>
                  <a:lnTo>
                    <a:pt x="35" y="196"/>
                  </a:lnTo>
                  <a:lnTo>
                    <a:pt x="30" y="201"/>
                  </a:lnTo>
                  <a:lnTo>
                    <a:pt x="16" y="211"/>
                  </a:lnTo>
                  <a:lnTo>
                    <a:pt x="16" y="209"/>
                  </a:lnTo>
                  <a:lnTo>
                    <a:pt x="17" y="201"/>
                  </a:lnTo>
                  <a:lnTo>
                    <a:pt x="18" y="189"/>
                  </a:lnTo>
                  <a:lnTo>
                    <a:pt x="20" y="175"/>
                  </a:lnTo>
                  <a:lnTo>
                    <a:pt x="22" y="160"/>
                  </a:lnTo>
                  <a:lnTo>
                    <a:pt x="23" y="144"/>
                  </a:lnTo>
                  <a:lnTo>
                    <a:pt x="23" y="129"/>
                  </a:lnTo>
                  <a:lnTo>
                    <a:pt x="23" y="117"/>
                  </a:lnTo>
                  <a:lnTo>
                    <a:pt x="22" y="105"/>
                  </a:lnTo>
                  <a:lnTo>
                    <a:pt x="22" y="96"/>
                  </a:lnTo>
                  <a:lnTo>
                    <a:pt x="22" y="87"/>
                  </a:lnTo>
                  <a:lnTo>
                    <a:pt x="20" y="79"/>
                  </a:lnTo>
                  <a:lnTo>
                    <a:pt x="20" y="72"/>
                  </a:lnTo>
                  <a:lnTo>
                    <a:pt x="19" y="66"/>
                  </a:lnTo>
                  <a:lnTo>
                    <a:pt x="18" y="59"/>
                  </a:lnTo>
                  <a:lnTo>
                    <a:pt x="17" y="54"/>
                  </a:lnTo>
                  <a:lnTo>
                    <a:pt x="11" y="19"/>
                  </a:lnTo>
                  <a:lnTo>
                    <a:pt x="10" y="16"/>
                  </a:lnTo>
                  <a:lnTo>
                    <a:pt x="8" y="10"/>
                  </a:lnTo>
                  <a:lnTo>
                    <a:pt x="3" y="3"/>
                  </a:lnTo>
                  <a:lnTo>
                    <a:pt x="0" y="1"/>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133" name="Freeform 337"/>
            <p:cNvSpPr>
              <a:spLocks/>
            </p:cNvSpPr>
            <p:nvPr/>
          </p:nvSpPr>
          <p:spPr bwMode="auto">
            <a:xfrm>
              <a:off x="2903" y="2644"/>
              <a:ext cx="35" cy="101"/>
            </a:xfrm>
            <a:custGeom>
              <a:avLst/>
              <a:gdLst>
                <a:gd name="T0" fmla="*/ 0 w 81"/>
                <a:gd name="T1" fmla="*/ 1 h 202"/>
                <a:gd name="T2" fmla="*/ 0 w 81"/>
                <a:gd name="T3" fmla="*/ 1 h 202"/>
                <a:gd name="T4" fmla="*/ 0 w 81"/>
                <a:gd name="T5" fmla="*/ 1 h 202"/>
                <a:gd name="T6" fmla="*/ 0 w 81"/>
                <a:gd name="T7" fmla="*/ 1 h 202"/>
                <a:gd name="T8" fmla="*/ 0 w 81"/>
                <a:gd name="T9" fmla="*/ 1 h 202"/>
                <a:gd name="T10" fmla="*/ 0 w 81"/>
                <a:gd name="T11" fmla="*/ 1 h 202"/>
                <a:gd name="T12" fmla="*/ 0 w 81"/>
                <a:gd name="T13" fmla="*/ 1 h 202"/>
                <a:gd name="T14" fmla="*/ 0 w 81"/>
                <a:gd name="T15" fmla="*/ 1 h 202"/>
                <a:gd name="T16" fmla="*/ 0 w 81"/>
                <a:gd name="T17" fmla="*/ 1 h 202"/>
                <a:gd name="T18" fmla="*/ 0 w 81"/>
                <a:gd name="T19" fmla="*/ 1 h 202"/>
                <a:gd name="T20" fmla="*/ 0 w 81"/>
                <a:gd name="T21" fmla="*/ 1 h 202"/>
                <a:gd name="T22" fmla="*/ 0 w 81"/>
                <a:gd name="T23" fmla="*/ 1 h 202"/>
                <a:gd name="T24" fmla="*/ 0 w 81"/>
                <a:gd name="T25" fmla="*/ 1 h 202"/>
                <a:gd name="T26" fmla="*/ 0 w 81"/>
                <a:gd name="T27" fmla="*/ 1 h 202"/>
                <a:gd name="T28" fmla="*/ 0 w 81"/>
                <a:gd name="T29" fmla="*/ 1 h 202"/>
                <a:gd name="T30" fmla="*/ 0 w 81"/>
                <a:gd name="T31" fmla="*/ 1 h 202"/>
                <a:gd name="T32" fmla="*/ 0 w 81"/>
                <a:gd name="T33" fmla="*/ 1 h 202"/>
                <a:gd name="T34" fmla="*/ 0 w 81"/>
                <a:gd name="T35" fmla="*/ 1 h 202"/>
                <a:gd name="T36" fmla="*/ 0 w 81"/>
                <a:gd name="T37" fmla="*/ 0 h 202"/>
                <a:gd name="T38" fmla="*/ 0 w 81"/>
                <a:gd name="T39" fmla="*/ 1 h 202"/>
                <a:gd name="T40" fmla="*/ 0 w 81"/>
                <a:gd name="T41" fmla="*/ 1 h 202"/>
                <a:gd name="T42" fmla="*/ 0 w 81"/>
                <a:gd name="T43" fmla="*/ 1 h 202"/>
                <a:gd name="T44" fmla="*/ 0 w 81"/>
                <a:gd name="T45" fmla="*/ 1 h 202"/>
                <a:gd name="T46" fmla="*/ 0 w 81"/>
                <a:gd name="T47" fmla="*/ 1 h 202"/>
                <a:gd name="T48" fmla="*/ 0 w 81"/>
                <a:gd name="T49" fmla="*/ 1 h 202"/>
                <a:gd name="T50" fmla="*/ 0 w 81"/>
                <a:gd name="T51" fmla="*/ 1 h 202"/>
                <a:gd name="T52" fmla="*/ 0 w 81"/>
                <a:gd name="T53" fmla="*/ 1 h 202"/>
                <a:gd name="T54" fmla="*/ 0 w 81"/>
                <a:gd name="T55" fmla="*/ 1 h 202"/>
                <a:gd name="T56" fmla="*/ 0 w 81"/>
                <a:gd name="T57" fmla="*/ 1 h 202"/>
                <a:gd name="T58" fmla="*/ 0 w 81"/>
                <a:gd name="T59" fmla="*/ 1 h 202"/>
                <a:gd name="T60" fmla="*/ 0 w 81"/>
                <a:gd name="T61" fmla="*/ 1 h 202"/>
                <a:gd name="T62" fmla="*/ 0 w 81"/>
                <a:gd name="T63" fmla="*/ 1 h 202"/>
                <a:gd name="T64" fmla="*/ 0 w 81"/>
                <a:gd name="T65" fmla="*/ 1 h 202"/>
                <a:gd name="T66" fmla="*/ 0 w 81"/>
                <a:gd name="T67" fmla="*/ 1 h 202"/>
                <a:gd name="T68" fmla="*/ 0 w 81"/>
                <a:gd name="T69" fmla="*/ 1 h 202"/>
                <a:gd name="T70" fmla="*/ 0 w 81"/>
                <a:gd name="T71" fmla="*/ 1 h 202"/>
                <a:gd name="T72" fmla="*/ 0 w 81"/>
                <a:gd name="T73" fmla="*/ 1 h 202"/>
                <a:gd name="T74" fmla="*/ 0 w 81"/>
                <a:gd name="T75" fmla="*/ 1 h 20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1"/>
                <a:gd name="T115" fmla="*/ 0 h 202"/>
                <a:gd name="T116" fmla="*/ 81 w 81"/>
                <a:gd name="T117" fmla="*/ 202 h 20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1" h="202">
                  <a:moveTo>
                    <a:pt x="26" y="202"/>
                  </a:moveTo>
                  <a:lnTo>
                    <a:pt x="27" y="197"/>
                  </a:lnTo>
                  <a:lnTo>
                    <a:pt x="27" y="184"/>
                  </a:lnTo>
                  <a:lnTo>
                    <a:pt x="27" y="166"/>
                  </a:lnTo>
                  <a:lnTo>
                    <a:pt x="28" y="144"/>
                  </a:lnTo>
                  <a:lnTo>
                    <a:pt x="27" y="121"/>
                  </a:lnTo>
                  <a:lnTo>
                    <a:pt x="27" y="99"/>
                  </a:lnTo>
                  <a:lnTo>
                    <a:pt x="27" y="82"/>
                  </a:lnTo>
                  <a:lnTo>
                    <a:pt x="26" y="71"/>
                  </a:lnTo>
                  <a:lnTo>
                    <a:pt x="23" y="60"/>
                  </a:lnTo>
                  <a:lnTo>
                    <a:pt x="20" y="51"/>
                  </a:lnTo>
                  <a:lnTo>
                    <a:pt x="15" y="44"/>
                  </a:lnTo>
                  <a:lnTo>
                    <a:pt x="9" y="39"/>
                  </a:lnTo>
                  <a:lnTo>
                    <a:pt x="5" y="35"/>
                  </a:lnTo>
                  <a:lnTo>
                    <a:pt x="1" y="29"/>
                  </a:lnTo>
                  <a:lnTo>
                    <a:pt x="0" y="22"/>
                  </a:lnTo>
                  <a:lnTo>
                    <a:pt x="1" y="15"/>
                  </a:lnTo>
                  <a:lnTo>
                    <a:pt x="27" y="13"/>
                  </a:lnTo>
                  <a:lnTo>
                    <a:pt x="30" y="0"/>
                  </a:lnTo>
                  <a:lnTo>
                    <a:pt x="53" y="18"/>
                  </a:lnTo>
                  <a:lnTo>
                    <a:pt x="55" y="20"/>
                  </a:lnTo>
                  <a:lnTo>
                    <a:pt x="60" y="22"/>
                  </a:lnTo>
                  <a:lnTo>
                    <a:pt x="66" y="28"/>
                  </a:lnTo>
                  <a:lnTo>
                    <a:pt x="71" y="36"/>
                  </a:lnTo>
                  <a:lnTo>
                    <a:pt x="77" y="46"/>
                  </a:lnTo>
                  <a:lnTo>
                    <a:pt x="81" y="59"/>
                  </a:lnTo>
                  <a:lnTo>
                    <a:pt x="81" y="76"/>
                  </a:lnTo>
                  <a:lnTo>
                    <a:pt x="76" y="95"/>
                  </a:lnTo>
                  <a:lnTo>
                    <a:pt x="76" y="97"/>
                  </a:lnTo>
                  <a:lnTo>
                    <a:pt x="75" y="100"/>
                  </a:lnTo>
                  <a:lnTo>
                    <a:pt x="74" y="105"/>
                  </a:lnTo>
                  <a:lnTo>
                    <a:pt x="71" y="112"/>
                  </a:lnTo>
                  <a:lnTo>
                    <a:pt x="70" y="122"/>
                  </a:lnTo>
                  <a:lnTo>
                    <a:pt x="69" y="132"/>
                  </a:lnTo>
                  <a:lnTo>
                    <a:pt x="69" y="146"/>
                  </a:lnTo>
                  <a:lnTo>
                    <a:pt x="69" y="162"/>
                  </a:lnTo>
                  <a:lnTo>
                    <a:pt x="68" y="193"/>
                  </a:lnTo>
                  <a:lnTo>
                    <a:pt x="26" y="2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134" name="Freeform 338"/>
            <p:cNvSpPr>
              <a:spLocks/>
            </p:cNvSpPr>
            <p:nvPr/>
          </p:nvSpPr>
          <p:spPr bwMode="auto">
            <a:xfrm>
              <a:off x="2903" y="2644"/>
              <a:ext cx="35" cy="101"/>
            </a:xfrm>
            <a:custGeom>
              <a:avLst/>
              <a:gdLst>
                <a:gd name="T0" fmla="*/ 0 w 81"/>
                <a:gd name="T1" fmla="*/ 1 h 202"/>
                <a:gd name="T2" fmla="*/ 0 w 81"/>
                <a:gd name="T3" fmla="*/ 1 h 202"/>
                <a:gd name="T4" fmla="*/ 0 w 81"/>
                <a:gd name="T5" fmla="*/ 1 h 202"/>
                <a:gd name="T6" fmla="*/ 0 w 81"/>
                <a:gd name="T7" fmla="*/ 1 h 202"/>
                <a:gd name="T8" fmla="*/ 0 w 81"/>
                <a:gd name="T9" fmla="*/ 1 h 202"/>
                <a:gd name="T10" fmla="*/ 0 w 81"/>
                <a:gd name="T11" fmla="*/ 1 h 202"/>
                <a:gd name="T12" fmla="*/ 0 w 81"/>
                <a:gd name="T13" fmla="*/ 1 h 202"/>
                <a:gd name="T14" fmla="*/ 0 w 81"/>
                <a:gd name="T15" fmla="*/ 1 h 202"/>
                <a:gd name="T16" fmla="*/ 0 w 81"/>
                <a:gd name="T17" fmla="*/ 1 h 202"/>
                <a:gd name="T18" fmla="*/ 0 w 81"/>
                <a:gd name="T19" fmla="*/ 1 h 202"/>
                <a:gd name="T20" fmla="*/ 0 w 81"/>
                <a:gd name="T21" fmla="*/ 1 h 202"/>
                <a:gd name="T22" fmla="*/ 0 w 81"/>
                <a:gd name="T23" fmla="*/ 1 h 202"/>
                <a:gd name="T24" fmla="*/ 0 w 81"/>
                <a:gd name="T25" fmla="*/ 1 h 202"/>
                <a:gd name="T26" fmla="*/ 0 w 81"/>
                <a:gd name="T27" fmla="*/ 1 h 202"/>
                <a:gd name="T28" fmla="*/ 0 w 81"/>
                <a:gd name="T29" fmla="*/ 1 h 202"/>
                <a:gd name="T30" fmla="*/ 0 w 81"/>
                <a:gd name="T31" fmla="*/ 1 h 202"/>
                <a:gd name="T32" fmla="*/ 0 w 81"/>
                <a:gd name="T33" fmla="*/ 1 h 202"/>
                <a:gd name="T34" fmla="*/ 0 w 81"/>
                <a:gd name="T35" fmla="*/ 1 h 202"/>
                <a:gd name="T36" fmla="*/ 0 w 81"/>
                <a:gd name="T37" fmla="*/ 1 h 202"/>
                <a:gd name="T38" fmla="*/ 0 w 81"/>
                <a:gd name="T39" fmla="*/ 1 h 202"/>
                <a:gd name="T40" fmla="*/ 0 w 81"/>
                <a:gd name="T41" fmla="*/ 1 h 202"/>
                <a:gd name="T42" fmla="*/ 0 w 81"/>
                <a:gd name="T43" fmla="*/ 0 h 202"/>
                <a:gd name="T44" fmla="*/ 0 w 81"/>
                <a:gd name="T45" fmla="*/ 1 h 202"/>
                <a:gd name="T46" fmla="*/ 0 w 81"/>
                <a:gd name="T47" fmla="*/ 1 h 202"/>
                <a:gd name="T48" fmla="*/ 0 w 81"/>
                <a:gd name="T49" fmla="*/ 1 h 202"/>
                <a:gd name="T50" fmla="*/ 0 w 81"/>
                <a:gd name="T51" fmla="*/ 1 h 202"/>
                <a:gd name="T52" fmla="*/ 0 w 81"/>
                <a:gd name="T53" fmla="*/ 1 h 202"/>
                <a:gd name="T54" fmla="*/ 0 w 81"/>
                <a:gd name="T55" fmla="*/ 1 h 202"/>
                <a:gd name="T56" fmla="*/ 0 w 81"/>
                <a:gd name="T57" fmla="*/ 1 h 202"/>
                <a:gd name="T58" fmla="*/ 0 w 81"/>
                <a:gd name="T59" fmla="*/ 1 h 202"/>
                <a:gd name="T60" fmla="*/ 0 w 81"/>
                <a:gd name="T61" fmla="*/ 1 h 202"/>
                <a:gd name="T62" fmla="*/ 0 w 81"/>
                <a:gd name="T63" fmla="*/ 1 h 202"/>
                <a:gd name="T64" fmla="*/ 0 w 81"/>
                <a:gd name="T65" fmla="*/ 1 h 202"/>
                <a:gd name="T66" fmla="*/ 0 w 81"/>
                <a:gd name="T67" fmla="*/ 1 h 202"/>
                <a:gd name="T68" fmla="*/ 0 w 81"/>
                <a:gd name="T69" fmla="*/ 1 h 202"/>
                <a:gd name="T70" fmla="*/ 0 w 81"/>
                <a:gd name="T71" fmla="*/ 1 h 202"/>
                <a:gd name="T72" fmla="*/ 0 w 81"/>
                <a:gd name="T73" fmla="*/ 1 h 202"/>
                <a:gd name="T74" fmla="*/ 0 w 81"/>
                <a:gd name="T75" fmla="*/ 1 h 202"/>
                <a:gd name="T76" fmla="*/ 0 w 81"/>
                <a:gd name="T77" fmla="*/ 1 h 202"/>
                <a:gd name="T78" fmla="*/ 0 w 81"/>
                <a:gd name="T79" fmla="*/ 1 h 202"/>
                <a:gd name="T80" fmla="*/ 0 w 81"/>
                <a:gd name="T81" fmla="*/ 1 h 202"/>
                <a:gd name="T82" fmla="*/ 0 w 81"/>
                <a:gd name="T83" fmla="*/ 1 h 202"/>
                <a:gd name="T84" fmla="*/ 0 w 81"/>
                <a:gd name="T85" fmla="*/ 1 h 20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81"/>
                <a:gd name="T130" fmla="*/ 0 h 202"/>
                <a:gd name="T131" fmla="*/ 81 w 81"/>
                <a:gd name="T132" fmla="*/ 202 h 20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81" h="202">
                  <a:moveTo>
                    <a:pt x="26" y="202"/>
                  </a:moveTo>
                  <a:lnTo>
                    <a:pt x="26" y="202"/>
                  </a:lnTo>
                  <a:lnTo>
                    <a:pt x="27" y="197"/>
                  </a:lnTo>
                  <a:lnTo>
                    <a:pt x="27" y="184"/>
                  </a:lnTo>
                  <a:lnTo>
                    <a:pt x="27" y="166"/>
                  </a:lnTo>
                  <a:lnTo>
                    <a:pt x="28" y="144"/>
                  </a:lnTo>
                  <a:lnTo>
                    <a:pt x="27" y="121"/>
                  </a:lnTo>
                  <a:lnTo>
                    <a:pt x="27" y="99"/>
                  </a:lnTo>
                  <a:lnTo>
                    <a:pt x="27" y="82"/>
                  </a:lnTo>
                  <a:lnTo>
                    <a:pt x="26" y="71"/>
                  </a:lnTo>
                  <a:lnTo>
                    <a:pt x="23" y="60"/>
                  </a:lnTo>
                  <a:lnTo>
                    <a:pt x="20" y="51"/>
                  </a:lnTo>
                  <a:lnTo>
                    <a:pt x="15" y="44"/>
                  </a:lnTo>
                  <a:lnTo>
                    <a:pt x="9" y="39"/>
                  </a:lnTo>
                  <a:lnTo>
                    <a:pt x="5" y="35"/>
                  </a:lnTo>
                  <a:lnTo>
                    <a:pt x="1" y="29"/>
                  </a:lnTo>
                  <a:lnTo>
                    <a:pt x="0" y="22"/>
                  </a:lnTo>
                  <a:lnTo>
                    <a:pt x="1" y="15"/>
                  </a:lnTo>
                  <a:lnTo>
                    <a:pt x="27" y="13"/>
                  </a:lnTo>
                  <a:lnTo>
                    <a:pt x="30" y="0"/>
                  </a:lnTo>
                  <a:lnTo>
                    <a:pt x="53" y="18"/>
                  </a:lnTo>
                  <a:lnTo>
                    <a:pt x="55" y="20"/>
                  </a:lnTo>
                  <a:lnTo>
                    <a:pt x="60" y="22"/>
                  </a:lnTo>
                  <a:lnTo>
                    <a:pt x="66" y="28"/>
                  </a:lnTo>
                  <a:lnTo>
                    <a:pt x="71" y="36"/>
                  </a:lnTo>
                  <a:lnTo>
                    <a:pt x="77" y="46"/>
                  </a:lnTo>
                  <a:lnTo>
                    <a:pt x="81" y="59"/>
                  </a:lnTo>
                  <a:lnTo>
                    <a:pt x="81" y="76"/>
                  </a:lnTo>
                  <a:lnTo>
                    <a:pt x="76" y="95"/>
                  </a:lnTo>
                  <a:lnTo>
                    <a:pt x="76" y="97"/>
                  </a:lnTo>
                  <a:lnTo>
                    <a:pt x="75" y="100"/>
                  </a:lnTo>
                  <a:lnTo>
                    <a:pt x="74" y="105"/>
                  </a:lnTo>
                  <a:lnTo>
                    <a:pt x="71" y="112"/>
                  </a:lnTo>
                  <a:lnTo>
                    <a:pt x="70" y="122"/>
                  </a:lnTo>
                  <a:lnTo>
                    <a:pt x="69" y="132"/>
                  </a:lnTo>
                  <a:lnTo>
                    <a:pt x="69" y="146"/>
                  </a:lnTo>
                  <a:lnTo>
                    <a:pt x="69" y="162"/>
                  </a:lnTo>
                  <a:lnTo>
                    <a:pt x="68" y="193"/>
                  </a:lnTo>
                  <a:lnTo>
                    <a:pt x="26" y="202"/>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135" name="Freeform 339"/>
            <p:cNvSpPr>
              <a:spLocks/>
            </p:cNvSpPr>
            <p:nvPr/>
          </p:nvSpPr>
          <p:spPr bwMode="auto">
            <a:xfrm>
              <a:off x="2762" y="2319"/>
              <a:ext cx="139" cy="126"/>
            </a:xfrm>
            <a:custGeom>
              <a:avLst/>
              <a:gdLst>
                <a:gd name="T0" fmla="*/ 0 w 314"/>
                <a:gd name="T1" fmla="*/ 1 h 251"/>
                <a:gd name="T2" fmla="*/ 0 w 314"/>
                <a:gd name="T3" fmla="*/ 1 h 251"/>
                <a:gd name="T4" fmla="*/ 0 w 314"/>
                <a:gd name="T5" fmla="*/ 1 h 251"/>
                <a:gd name="T6" fmla="*/ 0 w 314"/>
                <a:gd name="T7" fmla="*/ 1 h 251"/>
                <a:gd name="T8" fmla="*/ 0 w 314"/>
                <a:gd name="T9" fmla="*/ 1 h 251"/>
                <a:gd name="T10" fmla="*/ 0 w 314"/>
                <a:gd name="T11" fmla="*/ 1 h 251"/>
                <a:gd name="T12" fmla="*/ 0 w 314"/>
                <a:gd name="T13" fmla="*/ 1 h 251"/>
                <a:gd name="T14" fmla="*/ 0 w 314"/>
                <a:gd name="T15" fmla="*/ 1 h 251"/>
                <a:gd name="T16" fmla="*/ 0 w 314"/>
                <a:gd name="T17" fmla="*/ 1 h 251"/>
                <a:gd name="T18" fmla="*/ 0 w 314"/>
                <a:gd name="T19" fmla="*/ 1 h 251"/>
                <a:gd name="T20" fmla="*/ 0 w 314"/>
                <a:gd name="T21" fmla="*/ 1 h 251"/>
                <a:gd name="T22" fmla="*/ 0 w 314"/>
                <a:gd name="T23" fmla="*/ 1 h 251"/>
                <a:gd name="T24" fmla="*/ 0 w 314"/>
                <a:gd name="T25" fmla="*/ 1 h 251"/>
                <a:gd name="T26" fmla="*/ 0 w 314"/>
                <a:gd name="T27" fmla="*/ 1 h 251"/>
                <a:gd name="T28" fmla="*/ 0 w 314"/>
                <a:gd name="T29" fmla="*/ 1 h 251"/>
                <a:gd name="T30" fmla="*/ 0 w 314"/>
                <a:gd name="T31" fmla="*/ 1 h 251"/>
                <a:gd name="T32" fmla="*/ 0 w 314"/>
                <a:gd name="T33" fmla="*/ 1 h 251"/>
                <a:gd name="T34" fmla="*/ 0 w 314"/>
                <a:gd name="T35" fmla="*/ 1 h 251"/>
                <a:gd name="T36" fmla="*/ 0 w 314"/>
                <a:gd name="T37" fmla="*/ 0 h 251"/>
                <a:gd name="T38" fmla="*/ 0 w 314"/>
                <a:gd name="T39" fmla="*/ 1 h 251"/>
                <a:gd name="T40" fmla="*/ 0 w 314"/>
                <a:gd name="T41" fmla="*/ 1 h 251"/>
                <a:gd name="T42" fmla="*/ 0 w 314"/>
                <a:gd name="T43" fmla="*/ 1 h 251"/>
                <a:gd name="T44" fmla="*/ 0 w 314"/>
                <a:gd name="T45" fmla="*/ 1 h 251"/>
                <a:gd name="T46" fmla="*/ 0 w 314"/>
                <a:gd name="T47" fmla="*/ 1 h 251"/>
                <a:gd name="T48" fmla="*/ 0 w 314"/>
                <a:gd name="T49" fmla="*/ 1 h 251"/>
                <a:gd name="T50" fmla="*/ 0 w 314"/>
                <a:gd name="T51" fmla="*/ 1 h 251"/>
                <a:gd name="T52" fmla="*/ 0 w 314"/>
                <a:gd name="T53" fmla="*/ 1 h 251"/>
                <a:gd name="T54" fmla="*/ 0 w 314"/>
                <a:gd name="T55" fmla="*/ 1 h 251"/>
                <a:gd name="T56" fmla="*/ 0 w 314"/>
                <a:gd name="T57" fmla="*/ 1 h 251"/>
                <a:gd name="T58" fmla="*/ 0 w 314"/>
                <a:gd name="T59" fmla="*/ 1 h 251"/>
                <a:gd name="T60" fmla="*/ 0 w 314"/>
                <a:gd name="T61" fmla="*/ 1 h 251"/>
                <a:gd name="T62" fmla="*/ 0 w 314"/>
                <a:gd name="T63" fmla="*/ 1 h 251"/>
                <a:gd name="T64" fmla="*/ 0 w 314"/>
                <a:gd name="T65" fmla="*/ 1 h 251"/>
                <a:gd name="T66" fmla="*/ 0 w 314"/>
                <a:gd name="T67" fmla="*/ 1 h 251"/>
                <a:gd name="T68" fmla="*/ 0 w 314"/>
                <a:gd name="T69" fmla="*/ 1 h 251"/>
                <a:gd name="T70" fmla="*/ 0 w 314"/>
                <a:gd name="T71" fmla="*/ 1 h 251"/>
                <a:gd name="T72" fmla="*/ 0 w 314"/>
                <a:gd name="T73" fmla="*/ 1 h 251"/>
                <a:gd name="T74" fmla="*/ 0 w 314"/>
                <a:gd name="T75" fmla="*/ 1 h 251"/>
                <a:gd name="T76" fmla="*/ 0 w 314"/>
                <a:gd name="T77" fmla="*/ 1 h 251"/>
                <a:gd name="T78" fmla="*/ 0 w 314"/>
                <a:gd name="T79" fmla="*/ 1 h 251"/>
                <a:gd name="T80" fmla="*/ 0 w 314"/>
                <a:gd name="T81" fmla="*/ 1 h 25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14"/>
                <a:gd name="T124" fmla="*/ 0 h 251"/>
                <a:gd name="T125" fmla="*/ 314 w 314"/>
                <a:gd name="T126" fmla="*/ 251 h 25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14" h="251">
                  <a:moveTo>
                    <a:pt x="0" y="239"/>
                  </a:moveTo>
                  <a:lnTo>
                    <a:pt x="1" y="238"/>
                  </a:lnTo>
                  <a:lnTo>
                    <a:pt x="2" y="235"/>
                  </a:lnTo>
                  <a:lnTo>
                    <a:pt x="3" y="234"/>
                  </a:lnTo>
                  <a:lnTo>
                    <a:pt x="5" y="233"/>
                  </a:lnTo>
                  <a:lnTo>
                    <a:pt x="26" y="223"/>
                  </a:lnTo>
                  <a:lnTo>
                    <a:pt x="37" y="218"/>
                  </a:lnTo>
                  <a:lnTo>
                    <a:pt x="47" y="210"/>
                  </a:lnTo>
                  <a:lnTo>
                    <a:pt x="59" y="200"/>
                  </a:lnTo>
                  <a:lnTo>
                    <a:pt x="69" y="188"/>
                  </a:lnTo>
                  <a:lnTo>
                    <a:pt x="78" y="178"/>
                  </a:lnTo>
                  <a:lnTo>
                    <a:pt x="86" y="169"/>
                  </a:lnTo>
                  <a:lnTo>
                    <a:pt x="91" y="162"/>
                  </a:lnTo>
                  <a:lnTo>
                    <a:pt x="93" y="160"/>
                  </a:lnTo>
                  <a:lnTo>
                    <a:pt x="91" y="148"/>
                  </a:lnTo>
                  <a:lnTo>
                    <a:pt x="92" y="139"/>
                  </a:lnTo>
                  <a:lnTo>
                    <a:pt x="95" y="130"/>
                  </a:lnTo>
                  <a:lnTo>
                    <a:pt x="101" y="122"/>
                  </a:lnTo>
                  <a:lnTo>
                    <a:pt x="106" y="115"/>
                  </a:lnTo>
                  <a:lnTo>
                    <a:pt x="112" y="108"/>
                  </a:lnTo>
                  <a:lnTo>
                    <a:pt x="116" y="102"/>
                  </a:lnTo>
                  <a:lnTo>
                    <a:pt x="118" y="95"/>
                  </a:lnTo>
                  <a:lnTo>
                    <a:pt x="121" y="88"/>
                  </a:lnTo>
                  <a:lnTo>
                    <a:pt x="125" y="81"/>
                  </a:lnTo>
                  <a:lnTo>
                    <a:pt x="131" y="76"/>
                  </a:lnTo>
                  <a:lnTo>
                    <a:pt x="138" y="70"/>
                  </a:lnTo>
                  <a:lnTo>
                    <a:pt x="144" y="66"/>
                  </a:lnTo>
                  <a:lnTo>
                    <a:pt x="149" y="63"/>
                  </a:lnTo>
                  <a:lnTo>
                    <a:pt x="153" y="61"/>
                  </a:lnTo>
                  <a:lnTo>
                    <a:pt x="154" y="60"/>
                  </a:lnTo>
                  <a:lnTo>
                    <a:pt x="153" y="47"/>
                  </a:lnTo>
                  <a:lnTo>
                    <a:pt x="152" y="35"/>
                  </a:lnTo>
                  <a:lnTo>
                    <a:pt x="153" y="25"/>
                  </a:lnTo>
                  <a:lnTo>
                    <a:pt x="155" y="16"/>
                  </a:lnTo>
                  <a:lnTo>
                    <a:pt x="157" y="9"/>
                  </a:lnTo>
                  <a:lnTo>
                    <a:pt x="159" y="4"/>
                  </a:lnTo>
                  <a:lnTo>
                    <a:pt x="160" y="1"/>
                  </a:lnTo>
                  <a:lnTo>
                    <a:pt x="161" y="0"/>
                  </a:lnTo>
                  <a:lnTo>
                    <a:pt x="162" y="1"/>
                  </a:lnTo>
                  <a:lnTo>
                    <a:pt x="164" y="2"/>
                  </a:lnTo>
                  <a:lnTo>
                    <a:pt x="168" y="4"/>
                  </a:lnTo>
                  <a:lnTo>
                    <a:pt x="172" y="7"/>
                  </a:lnTo>
                  <a:lnTo>
                    <a:pt x="177" y="10"/>
                  </a:lnTo>
                  <a:lnTo>
                    <a:pt x="183" y="12"/>
                  </a:lnTo>
                  <a:lnTo>
                    <a:pt x="190" y="15"/>
                  </a:lnTo>
                  <a:lnTo>
                    <a:pt x="197" y="17"/>
                  </a:lnTo>
                  <a:lnTo>
                    <a:pt x="199" y="18"/>
                  </a:lnTo>
                  <a:lnTo>
                    <a:pt x="206" y="19"/>
                  </a:lnTo>
                  <a:lnTo>
                    <a:pt x="216" y="21"/>
                  </a:lnTo>
                  <a:lnTo>
                    <a:pt x="228" y="23"/>
                  </a:lnTo>
                  <a:lnTo>
                    <a:pt x="240" y="25"/>
                  </a:lnTo>
                  <a:lnTo>
                    <a:pt x="252" y="26"/>
                  </a:lnTo>
                  <a:lnTo>
                    <a:pt x="261" y="25"/>
                  </a:lnTo>
                  <a:lnTo>
                    <a:pt x="268" y="24"/>
                  </a:lnTo>
                  <a:lnTo>
                    <a:pt x="271" y="25"/>
                  </a:lnTo>
                  <a:lnTo>
                    <a:pt x="278" y="27"/>
                  </a:lnTo>
                  <a:lnTo>
                    <a:pt x="286" y="34"/>
                  </a:lnTo>
                  <a:lnTo>
                    <a:pt x="292" y="46"/>
                  </a:lnTo>
                  <a:lnTo>
                    <a:pt x="293" y="53"/>
                  </a:lnTo>
                  <a:lnTo>
                    <a:pt x="293" y="60"/>
                  </a:lnTo>
                  <a:lnTo>
                    <a:pt x="293" y="66"/>
                  </a:lnTo>
                  <a:lnTo>
                    <a:pt x="293" y="72"/>
                  </a:lnTo>
                  <a:lnTo>
                    <a:pt x="293" y="79"/>
                  </a:lnTo>
                  <a:lnTo>
                    <a:pt x="294" y="84"/>
                  </a:lnTo>
                  <a:lnTo>
                    <a:pt x="295" y="88"/>
                  </a:lnTo>
                  <a:lnTo>
                    <a:pt x="299" y="92"/>
                  </a:lnTo>
                  <a:lnTo>
                    <a:pt x="314" y="109"/>
                  </a:lnTo>
                  <a:lnTo>
                    <a:pt x="311" y="109"/>
                  </a:lnTo>
                  <a:lnTo>
                    <a:pt x="307" y="108"/>
                  </a:lnTo>
                  <a:lnTo>
                    <a:pt x="300" y="108"/>
                  </a:lnTo>
                  <a:lnTo>
                    <a:pt x="293" y="108"/>
                  </a:lnTo>
                  <a:lnTo>
                    <a:pt x="285" y="110"/>
                  </a:lnTo>
                  <a:lnTo>
                    <a:pt x="278" y="112"/>
                  </a:lnTo>
                  <a:lnTo>
                    <a:pt x="274" y="117"/>
                  </a:lnTo>
                  <a:lnTo>
                    <a:pt x="271" y="124"/>
                  </a:lnTo>
                  <a:lnTo>
                    <a:pt x="268" y="148"/>
                  </a:lnTo>
                  <a:lnTo>
                    <a:pt x="164" y="184"/>
                  </a:lnTo>
                  <a:lnTo>
                    <a:pt x="136" y="194"/>
                  </a:lnTo>
                  <a:lnTo>
                    <a:pt x="118" y="209"/>
                  </a:lnTo>
                  <a:lnTo>
                    <a:pt x="97" y="219"/>
                  </a:lnTo>
                  <a:lnTo>
                    <a:pt x="105" y="251"/>
                  </a:lnTo>
                  <a:lnTo>
                    <a:pt x="0" y="23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136" name="Freeform 340"/>
            <p:cNvSpPr>
              <a:spLocks/>
            </p:cNvSpPr>
            <p:nvPr/>
          </p:nvSpPr>
          <p:spPr bwMode="auto">
            <a:xfrm>
              <a:off x="2762" y="2319"/>
              <a:ext cx="139" cy="126"/>
            </a:xfrm>
            <a:custGeom>
              <a:avLst/>
              <a:gdLst>
                <a:gd name="T0" fmla="*/ 0 w 314"/>
                <a:gd name="T1" fmla="*/ 1 h 251"/>
                <a:gd name="T2" fmla="*/ 0 w 314"/>
                <a:gd name="T3" fmla="*/ 1 h 251"/>
                <a:gd name="T4" fmla="*/ 0 w 314"/>
                <a:gd name="T5" fmla="*/ 1 h 251"/>
                <a:gd name="T6" fmla="*/ 0 w 314"/>
                <a:gd name="T7" fmla="*/ 1 h 251"/>
                <a:gd name="T8" fmla="*/ 0 w 314"/>
                <a:gd name="T9" fmla="*/ 1 h 251"/>
                <a:gd name="T10" fmla="*/ 0 w 314"/>
                <a:gd name="T11" fmla="*/ 1 h 251"/>
                <a:gd name="T12" fmla="*/ 0 w 314"/>
                <a:gd name="T13" fmla="*/ 1 h 251"/>
                <a:gd name="T14" fmla="*/ 0 w 314"/>
                <a:gd name="T15" fmla="*/ 1 h 251"/>
                <a:gd name="T16" fmla="*/ 0 w 314"/>
                <a:gd name="T17" fmla="*/ 1 h 251"/>
                <a:gd name="T18" fmla="*/ 0 w 314"/>
                <a:gd name="T19" fmla="*/ 1 h 251"/>
                <a:gd name="T20" fmla="*/ 0 w 314"/>
                <a:gd name="T21" fmla="*/ 1 h 251"/>
                <a:gd name="T22" fmla="*/ 0 w 314"/>
                <a:gd name="T23" fmla="*/ 1 h 251"/>
                <a:gd name="T24" fmla="*/ 0 w 314"/>
                <a:gd name="T25" fmla="*/ 1 h 251"/>
                <a:gd name="T26" fmla="*/ 0 w 314"/>
                <a:gd name="T27" fmla="*/ 1 h 251"/>
                <a:gd name="T28" fmla="*/ 0 w 314"/>
                <a:gd name="T29" fmla="*/ 1 h 251"/>
                <a:gd name="T30" fmla="*/ 0 w 314"/>
                <a:gd name="T31" fmla="*/ 1 h 251"/>
                <a:gd name="T32" fmla="*/ 0 w 314"/>
                <a:gd name="T33" fmla="*/ 1 h 251"/>
                <a:gd name="T34" fmla="*/ 0 w 314"/>
                <a:gd name="T35" fmla="*/ 1 h 251"/>
                <a:gd name="T36" fmla="*/ 0 w 314"/>
                <a:gd name="T37" fmla="*/ 1 h 251"/>
                <a:gd name="T38" fmla="*/ 0 w 314"/>
                <a:gd name="T39" fmla="*/ 1 h 251"/>
                <a:gd name="T40" fmla="*/ 0 w 314"/>
                <a:gd name="T41" fmla="*/ 1 h 251"/>
                <a:gd name="T42" fmla="*/ 0 w 314"/>
                <a:gd name="T43" fmla="*/ 0 h 251"/>
                <a:gd name="T44" fmla="*/ 0 w 314"/>
                <a:gd name="T45" fmla="*/ 1 h 251"/>
                <a:gd name="T46" fmla="*/ 0 w 314"/>
                <a:gd name="T47" fmla="*/ 1 h 251"/>
                <a:gd name="T48" fmla="*/ 0 w 314"/>
                <a:gd name="T49" fmla="*/ 1 h 251"/>
                <a:gd name="T50" fmla="*/ 0 w 314"/>
                <a:gd name="T51" fmla="*/ 1 h 251"/>
                <a:gd name="T52" fmla="*/ 0 w 314"/>
                <a:gd name="T53" fmla="*/ 1 h 251"/>
                <a:gd name="T54" fmla="*/ 0 w 314"/>
                <a:gd name="T55" fmla="*/ 1 h 251"/>
                <a:gd name="T56" fmla="*/ 0 w 314"/>
                <a:gd name="T57" fmla="*/ 1 h 251"/>
                <a:gd name="T58" fmla="*/ 0 w 314"/>
                <a:gd name="T59" fmla="*/ 1 h 251"/>
                <a:gd name="T60" fmla="*/ 0 w 314"/>
                <a:gd name="T61" fmla="*/ 1 h 251"/>
                <a:gd name="T62" fmla="*/ 0 w 314"/>
                <a:gd name="T63" fmla="*/ 1 h 251"/>
                <a:gd name="T64" fmla="*/ 0 w 314"/>
                <a:gd name="T65" fmla="*/ 1 h 251"/>
                <a:gd name="T66" fmla="*/ 0 w 314"/>
                <a:gd name="T67" fmla="*/ 1 h 251"/>
                <a:gd name="T68" fmla="*/ 0 w 314"/>
                <a:gd name="T69" fmla="*/ 1 h 251"/>
                <a:gd name="T70" fmla="*/ 0 w 314"/>
                <a:gd name="T71" fmla="*/ 1 h 251"/>
                <a:gd name="T72" fmla="*/ 0 w 314"/>
                <a:gd name="T73" fmla="*/ 1 h 251"/>
                <a:gd name="T74" fmla="*/ 0 w 314"/>
                <a:gd name="T75" fmla="*/ 1 h 251"/>
                <a:gd name="T76" fmla="*/ 0 w 314"/>
                <a:gd name="T77" fmla="*/ 1 h 251"/>
                <a:gd name="T78" fmla="*/ 0 w 314"/>
                <a:gd name="T79" fmla="*/ 1 h 251"/>
                <a:gd name="T80" fmla="*/ 0 w 314"/>
                <a:gd name="T81" fmla="*/ 1 h 251"/>
                <a:gd name="T82" fmla="*/ 0 w 314"/>
                <a:gd name="T83" fmla="*/ 1 h 251"/>
                <a:gd name="T84" fmla="*/ 0 w 314"/>
                <a:gd name="T85" fmla="*/ 1 h 251"/>
                <a:gd name="T86" fmla="*/ 0 w 314"/>
                <a:gd name="T87" fmla="*/ 1 h 251"/>
                <a:gd name="T88" fmla="*/ 0 w 314"/>
                <a:gd name="T89" fmla="*/ 1 h 251"/>
                <a:gd name="T90" fmla="*/ 0 w 314"/>
                <a:gd name="T91" fmla="*/ 1 h 25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14"/>
                <a:gd name="T139" fmla="*/ 0 h 251"/>
                <a:gd name="T140" fmla="*/ 314 w 314"/>
                <a:gd name="T141" fmla="*/ 251 h 25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14" h="251">
                  <a:moveTo>
                    <a:pt x="0" y="239"/>
                  </a:moveTo>
                  <a:lnTo>
                    <a:pt x="0" y="239"/>
                  </a:lnTo>
                  <a:lnTo>
                    <a:pt x="1" y="238"/>
                  </a:lnTo>
                  <a:lnTo>
                    <a:pt x="2" y="235"/>
                  </a:lnTo>
                  <a:lnTo>
                    <a:pt x="3" y="234"/>
                  </a:lnTo>
                  <a:lnTo>
                    <a:pt x="5" y="233"/>
                  </a:lnTo>
                  <a:lnTo>
                    <a:pt x="26" y="223"/>
                  </a:lnTo>
                  <a:lnTo>
                    <a:pt x="37" y="218"/>
                  </a:lnTo>
                  <a:lnTo>
                    <a:pt x="47" y="210"/>
                  </a:lnTo>
                  <a:lnTo>
                    <a:pt x="59" y="200"/>
                  </a:lnTo>
                  <a:lnTo>
                    <a:pt x="69" y="188"/>
                  </a:lnTo>
                  <a:lnTo>
                    <a:pt x="78" y="178"/>
                  </a:lnTo>
                  <a:lnTo>
                    <a:pt x="86" y="169"/>
                  </a:lnTo>
                  <a:lnTo>
                    <a:pt x="91" y="162"/>
                  </a:lnTo>
                  <a:lnTo>
                    <a:pt x="93" y="160"/>
                  </a:lnTo>
                  <a:lnTo>
                    <a:pt x="91" y="148"/>
                  </a:lnTo>
                  <a:lnTo>
                    <a:pt x="92" y="139"/>
                  </a:lnTo>
                  <a:lnTo>
                    <a:pt x="95" y="130"/>
                  </a:lnTo>
                  <a:lnTo>
                    <a:pt x="101" y="122"/>
                  </a:lnTo>
                  <a:lnTo>
                    <a:pt x="106" y="115"/>
                  </a:lnTo>
                  <a:lnTo>
                    <a:pt x="112" y="108"/>
                  </a:lnTo>
                  <a:lnTo>
                    <a:pt x="116" y="102"/>
                  </a:lnTo>
                  <a:lnTo>
                    <a:pt x="118" y="95"/>
                  </a:lnTo>
                  <a:lnTo>
                    <a:pt x="121" y="88"/>
                  </a:lnTo>
                  <a:lnTo>
                    <a:pt x="125" y="81"/>
                  </a:lnTo>
                  <a:lnTo>
                    <a:pt x="131" y="76"/>
                  </a:lnTo>
                  <a:lnTo>
                    <a:pt x="138" y="70"/>
                  </a:lnTo>
                  <a:lnTo>
                    <a:pt x="144" y="66"/>
                  </a:lnTo>
                  <a:lnTo>
                    <a:pt x="149" y="63"/>
                  </a:lnTo>
                  <a:lnTo>
                    <a:pt x="153" y="61"/>
                  </a:lnTo>
                  <a:lnTo>
                    <a:pt x="154" y="60"/>
                  </a:lnTo>
                  <a:lnTo>
                    <a:pt x="153" y="47"/>
                  </a:lnTo>
                  <a:lnTo>
                    <a:pt x="152" y="35"/>
                  </a:lnTo>
                  <a:lnTo>
                    <a:pt x="153" y="25"/>
                  </a:lnTo>
                  <a:lnTo>
                    <a:pt x="155" y="16"/>
                  </a:lnTo>
                  <a:lnTo>
                    <a:pt x="157" y="9"/>
                  </a:lnTo>
                  <a:lnTo>
                    <a:pt x="159" y="4"/>
                  </a:lnTo>
                  <a:lnTo>
                    <a:pt x="160" y="1"/>
                  </a:lnTo>
                  <a:lnTo>
                    <a:pt x="161" y="0"/>
                  </a:lnTo>
                  <a:lnTo>
                    <a:pt x="162" y="1"/>
                  </a:lnTo>
                  <a:lnTo>
                    <a:pt x="164" y="2"/>
                  </a:lnTo>
                  <a:lnTo>
                    <a:pt x="168" y="4"/>
                  </a:lnTo>
                  <a:lnTo>
                    <a:pt x="172" y="7"/>
                  </a:lnTo>
                  <a:lnTo>
                    <a:pt x="177" y="10"/>
                  </a:lnTo>
                  <a:lnTo>
                    <a:pt x="183" y="12"/>
                  </a:lnTo>
                  <a:lnTo>
                    <a:pt x="190" y="15"/>
                  </a:lnTo>
                  <a:lnTo>
                    <a:pt x="197" y="17"/>
                  </a:lnTo>
                  <a:lnTo>
                    <a:pt x="199" y="18"/>
                  </a:lnTo>
                  <a:lnTo>
                    <a:pt x="206" y="19"/>
                  </a:lnTo>
                  <a:lnTo>
                    <a:pt x="216" y="21"/>
                  </a:lnTo>
                  <a:lnTo>
                    <a:pt x="228" y="23"/>
                  </a:lnTo>
                  <a:lnTo>
                    <a:pt x="240" y="25"/>
                  </a:lnTo>
                  <a:lnTo>
                    <a:pt x="252" y="26"/>
                  </a:lnTo>
                  <a:lnTo>
                    <a:pt x="261" y="25"/>
                  </a:lnTo>
                  <a:lnTo>
                    <a:pt x="268" y="24"/>
                  </a:lnTo>
                  <a:lnTo>
                    <a:pt x="271" y="25"/>
                  </a:lnTo>
                  <a:lnTo>
                    <a:pt x="278" y="27"/>
                  </a:lnTo>
                  <a:lnTo>
                    <a:pt x="286" y="34"/>
                  </a:lnTo>
                  <a:lnTo>
                    <a:pt x="292" y="46"/>
                  </a:lnTo>
                  <a:lnTo>
                    <a:pt x="293" y="53"/>
                  </a:lnTo>
                  <a:lnTo>
                    <a:pt x="293" y="60"/>
                  </a:lnTo>
                  <a:lnTo>
                    <a:pt x="293" y="66"/>
                  </a:lnTo>
                  <a:lnTo>
                    <a:pt x="293" y="72"/>
                  </a:lnTo>
                  <a:lnTo>
                    <a:pt x="293" y="79"/>
                  </a:lnTo>
                  <a:lnTo>
                    <a:pt x="294" y="84"/>
                  </a:lnTo>
                  <a:lnTo>
                    <a:pt x="295" y="88"/>
                  </a:lnTo>
                  <a:lnTo>
                    <a:pt x="299" y="92"/>
                  </a:lnTo>
                  <a:lnTo>
                    <a:pt x="314" y="109"/>
                  </a:lnTo>
                  <a:lnTo>
                    <a:pt x="311" y="109"/>
                  </a:lnTo>
                  <a:lnTo>
                    <a:pt x="307" y="108"/>
                  </a:lnTo>
                  <a:lnTo>
                    <a:pt x="300" y="108"/>
                  </a:lnTo>
                  <a:lnTo>
                    <a:pt x="293" y="108"/>
                  </a:lnTo>
                  <a:lnTo>
                    <a:pt x="285" y="110"/>
                  </a:lnTo>
                  <a:lnTo>
                    <a:pt x="278" y="112"/>
                  </a:lnTo>
                  <a:lnTo>
                    <a:pt x="274" y="117"/>
                  </a:lnTo>
                  <a:lnTo>
                    <a:pt x="271" y="124"/>
                  </a:lnTo>
                  <a:lnTo>
                    <a:pt x="268" y="148"/>
                  </a:lnTo>
                  <a:lnTo>
                    <a:pt x="164" y="184"/>
                  </a:lnTo>
                  <a:lnTo>
                    <a:pt x="136" y="194"/>
                  </a:lnTo>
                  <a:lnTo>
                    <a:pt x="118" y="209"/>
                  </a:lnTo>
                  <a:lnTo>
                    <a:pt x="97" y="219"/>
                  </a:lnTo>
                  <a:lnTo>
                    <a:pt x="105" y="251"/>
                  </a:lnTo>
                  <a:lnTo>
                    <a:pt x="0" y="239"/>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137" name="Freeform 341"/>
            <p:cNvSpPr>
              <a:spLocks/>
            </p:cNvSpPr>
            <p:nvPr/>
          </p:nvSpPr>
          <p:spPr bwMode="auto">
            <a:xfrm>
              <a:off x="2990" y="2298"/>
              <a:ext cx="47" cy="111"/>
            </a:xfrm>
            <a:custGeom>
              <a:avLst/>
              <a:gdLst>
                <a:gd name="T0" fmla="*/ 0 w 104"/>
                <a:gd name="T1" fmla="*/ 1 h 222"/>
                <a:gd name="T2" fmla="*/ 0 w 104"/>
                <a:gd name="T3" fmla="*/ 1 h 222"/>
                <a:gd name="T4" fmla="*/ 0 w 104"/>
                <a:gd name="T5" fmla="*/ 1 h 222"/>
                <a:gd name="T6" fmla="*/ 0 w 104"/>
                <a:gd name="T7" fmla="*/ 1 h 222"/>
                <a:gd name="T8" fmla="*/ 0 w 104"/>
                <a:gd name="T9" fmla="*/ 1 h 222"/>
                <a:gd name="T10" fmla="*/ 0 w 104"/>
                <a:gd name="T11" fmla="*/ 1 h 222"/>
                <a:gd name="T12" fmla="*/ 0 w 104"/>
                <a:gd name="T13" fmla="*/ 1 h 222"/>
                <a:gd name="T14" fmla="*/ 0 w 104"/>
                <a:gd name="T15" fmla="*/ 1 h 222"/>
                <a:gd name="T16" fmla="*/ 0 w 104"/>
                <a:gd name="T17" fmla="*/ 1 h 222"/>
                <a:gd name="T18" fmla="*/ 0 w 104"/>
                <a:gd name="T19" fmla="*/ 1 h 222"/>
                <a:gd name="T20" fmla="*/ 0 w 104"/>
                <a:gd name="T21" fmla="*/ 1 h 222"/>
                <a:gd name="T22" fmla="*/ 0 w 104"/>
                <a:gd name="T23" fmla="*/ 1 h 222"/>
                <a:gd name="T24" fmla="*/ 0 w 104"/>
                <a:gd name="T25" fmla="*/ 1 h 222"/>
                <a:gd name="T26" fmla="*/ 0 w 104"/>
                <a:gd name="T27" fmla="*/ 1 h 222"/>
                <a:gd name="T28" fmla="*/ 0 w 104"/>
                <a:gd name="T29" fmla="*/ 1 h 222"/>
                <a:gd name="T30" fmla="*/ 0 w 104"/>
                <a:gd name="T31" fmla="*/ 1 h 222"/>
                <a:gd name="T32" fmla="*/ 0 w 104"/>
                <a:gd name="T33" fmla="*/ 1 h 222"/>
                <a:gd name="T34" fmla="*/ 0 w 104"/>
                <a:gd name="T35" fmla="*/ 1 h 222"/>
                <a:gd name="T36" fmla="*/ 0 w 104"/>
                <a:gd name="T37" fmla="*/ 1 h 222"/>
                <a:gd name="T38" fmla="*/ 0 w 104"/>
                <a:gd name="T39" fmla="*/ 1 h 222"/>
                <a:gd name="T40" fmla="*/ 0 w 104"/>
                <a:gd name="T41" fmla="*/ 1 h 222"/>
                <a:gd name="T42" fmla="*/ 0 w 104"/>
                <a:gd name="T43" fmla="*/ 1 h 222"/>
                <a:gd name="T44" fmla="*/ 0 w 104"/>
                <a:gd name="T45" fmla="*/ 1 h 222"/>
                <a:gd name="T46" fmla="*/ 0 w 104"/>
                <a:gd name="T47" fmla="*/ 1 h 222"/>
                <a:gd name="T48" fmla="*/ 0 w 104"/>
                <a:gd name="T49" fmla="*/ 1 h 222"/>
                <a:gd name="T50" fmla="*/ 0 w 104"/>
                <a:gd name="T51" fmla="*/ 1 h 222"/>
                <a:gd name="T52" fmla="*/ 0 w 104"/>
                <a:gd name="T53" fmla="*/ 1 h 222"/>
                <a:gd name="T54" fmla="*/ 0 w 104"/>
                <a:gd name="T55" fmla="*/ 1 h 222"/>
                <a:gd name="T56" fmla="*/ 0 w 104"/>
                <a:gd name="T57" fmla="*/ 1 h 222"/>
                <a:gd name="T58" fmla="*/ 0 w 104"/>
                <a:gd name="T59" fmla="*/ 1 h 222"/>
                <a:gd name="T60" fmla="*/ 0 w 104"/>
                <a:gd name="T61" fmla="*/ 1 h 222"/>
                <a:gd name="T62" fmla="*/ 0 w 104"/>
                <a:gd name="T63" fmla="*/ 1 h 222"/>
                <a:gd name="T64" fmla="*/ 0 w 104"/>
                <a:gd name="T65" fmla="*/ 1 h 222"/>
                <a:gd name="T66" fmla="*/ 0 w 104"/>
                <a:gd name="T67" fmla="*/ 1 h 222"/>
                <a:gd name="T68" fmla="*/ 0 w 104"/>
                <a:gd name="T69" fmla="*/ 1 h 222"/>
                <a:gd name="T70" fmla="*/ 0 w 104"/>
                <a:gd name="T71" fmla="*/ 1 h 222"/>
                <a:gd name="T72" fmla="*/ 0 w 104"/>
                <a:gd name="T73" fmla="*/ 1 h 222"/>
                <a:gd name="T74" fmla="*/ 0 w 104"/>
                <a:gd name="T75" fmla="*/ 1 h 222"/>
                <a:gd name="T76" fmla="*/ 0 w 104"/>
                <a:gd name="T77" fmla="*/ 0 h 222"/>
                <a:gd name="T78" fmla="*/ 0 w 104"/>
                <a:gd name="T79" fmla="*/ 1 h 222"/>
                <a:gd name="T80" fmla="*/ 0 w 104"/>
                <a:gd name="T81" fmla="*/ 1 h 222"/>
                <a:gd name="T82" fmla="*/ 0 w 104"/>
                <a:gd name="T83" fmla="*/ 1 h 22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04"/>
                <a:gd name="T127" fmla="*/ 0 h 222"/>
                <a:gd name="T128" fmla="*/ 104 w 104"/>
                <a:gd name="T129" fmla="*/ 222 h 22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04" h="222">
                  <a:moveTo>
                    <a:pt x="19" y="23"/>
                  </a:moveTo>
                  <a:lnTo>
                    <a:pt x="18" y="25"/>
                  </a:lnTo>
                  <a:lnTo>
                    <a:pt x="15" y="28"/>
                  </a:lnTo>
                  <a:lnTo>
                    <a:pt x="12" y="35"/>
                  </a:lnTo>
                  <a:lnTo>
                    <a:pt x="10" y="43"/>
                  </a:lnTo>
                  <a:lnTo>
                    <a:pt x="10" y="56"/>
                  </a:lnTo>
                  <a:lnTo>
                    <a:pt x="10" y="59"/>
                  </a:lnTo>
                  <a:lnTo>
                    <a:pt x="9" y="66"/>
                  </a:lnTo>
                  <a:lnTo>
                    <a:pt x="6" y="74"/>
                  </a:lnTo>
                  <a:lnTo>
                    <a:pt x="1" y="77"/>
                  </a:lnTo>
                  <a:lnTo>
                    <a:pt x="0" y="79"/>
                  </a:lnTo>
                  <a:lnTo>
                    <a:pt x="0" y="83"/>
                  </a:lnTo>
                  <a:lnTo>
                    <a:pt x="0" y="89"/>
                  </a:lnTo>
                  <a:lnTo>
                    <a:pt x="2" y="96"/>
                  </a:lnTo>
                  <a:lnTo>
                    <a:pt x="3" y="97"/>
                  </a:lnTo>
                  <a:lnTo>
                    <a:pt x="4" y="99"/>
                  </a:lnTo>
                  <a:lnTo>
                    <a:pt x="6" y="103"/>
                  </a:lnTo>
                  <a:lnTo>
                    <a:pt x="7" y="106"/>
                  </a:lnTo>
                  <a:lnTo>
                    <a:pt x="7" y="110"/>
                  </a:lnTo>
                  <a:lnTo>
                    <a:pt x="7" y="115"/>
                  </a:lnTo>
                  <a:lnTo>
                    <a:pt x="9" y="121"/>
                  </a:lnTo>
                  <a:lnTo>
                    <a:pt x="14" y="127"/>
                  </a:lnTo>
                  <a:lnTo>
                    <a:pt x="15" y="127"/>
                  </a:lnTo>
                  <a:lnTo>
                    <a:pt x="17" y="128"/>
                  </a:lnTo>
                  <a:lnTo>
                    <a:pt x="19" y="130"/>
                  </a:lnTo>
                  <a:lnTo>
                    <a:pt x="22" y="136"/>
                  </a:lnTo>
                  <a:lnTo>
                    <a:pt x="23" y="141"/>
                  </a:lnTo>
                  <a:lnTo>
                    <a:pt x="24" y="150"/>
                  </a:lnTo>
                  <a:lnTo>
                    <a:pt x="26" y="161"/>
                  </a:lnTo>
                  <a:lnTo>
                    <a:pt x="28" y="176"/>
                  </a:lnTo>
                  <a:lnTo>
                    <a:pt x="32" y="191"/>
                  </a:lnTo>
                  <a:lnTo>
                    <a:pt x="35" y="204"/>
                  </a:lnTo>
                  <a:lnTo>
                    <a:pt x="40" y="215"/>
                  </a:lnTo>
                  <a:lnTo>
                    <a:pt x="46" y="222"/>
                  </a:lnTo>
                  <a:lnTo>
                    <a:pt x="47" y="221"/>
                  </a:lnTo>
                  <a:lnTo>
                    <a:pt x="51" y="218"/>
                  </a:lnTo>
                  <a:lnTo>
                    <a:pt x="57" y="213"/>
                  </a:lnTo>
                  <a:lnTo>
                    <a:pt x="64" y="207"/>
                  </a:lnTo>
                  <a:lnTo>
                    <a:pt x="70" y="200"/>
                  </a:lnTo>
                  <a:lnTo>
                    <a:pt x="76" y="195"/>
                  </a:lnTo>
                  <a:lnTo>
                    <a:pt x="79" y="188"/>
                  </a:lnTo>
                  <a:lnTo>
                    <a:pt x="80" y="183"/>
                  </a:lnTo>
                  <a:lnTo>
                    <a:pt x="79" y="181"/>
                  </a:lnTo>
                  <a:lnTo>
                    <a:pt x="77" y="174"/>
                  </a:lnTo>
                  <a:lnTo>
                    <a:pt x="77" y="167"/>
                  </a:lnTo>
                  <a:lnTo>
                    <a:pt x="85" y="164"/>
                  </a:lnTo>
                  <a:lnTo>
                    <a:pt x="89" y="162"/>
                  </a:lnTo>
                  <a:lnTo>
                    <a:pt x="93" y="158"/>
                  </a:lnTo>
                  <a:lnTo>
                    <a:pt x="95" y="153"/>
                  </a:lnTo>
                  <a:lnTo>
                    <a:pt x="95" y="146"/>
                  </a:lnTo>
                  <a:lnTo>
                    <a:pt x="95" y="140"/>
                  </a:lnTo>
                  <a:lnTo>
                    <a:pt x="93" y="133"/>
                  </a:lnTo>
                  <a:lnTo>
                    <a:pt x="92" y="127"/>
                  </a:lnTo>
                  <a:lnTo>
                    <a:pt x="89" y="121"/>
                  </a:lnTo>
                  <a:lnTo>
                    <a:pt x="87" y="120"/>
                  </a:lnTo>
                  <a:lnTo>
                    <a:pt x="85" y="115"/>
                  </a:lnTo>
                  <a:lnTo>
                    <a:pt x="84" y="108"/>
                  </a:lnTo>
                  <a:lnTo>
                    <a:pt x="89" y="99"/>
                  </a:lnTo>
                  <a:lnTo>
                    <a:pt x="91" y="98"/>
                  </a:lnTo>
                  <a:lnTo>
                    <a:pt x="94" y="95"/>
                  </a:lnTo>
                  <a:lnTo>
                    <a:pt x="97" y="92"/>
                  </a:lnTo>
                  <a:lnTo>
                    <a:pt x="100" y="90"/>
                  </a:lnTo>
                  <a:lnTo>
                    <a:pt x="101" y="89"/>
                  </a:lnTo>
                  <a:lnTo>
                    <a:pt x="102" y="86"/>
                  </a:lnTo>
                  <a:lnTo>
                    <a:pt x="102" y="82"/>
                  </a:lnTo>
                  <a:lnTo>
                    <a:pt x="99" y="80"/>
                  </a:lnTo>
                  <a:lnTo>
                    <a:pt x="96" y="79"/>
                  </a:lnTo>
                  <a:lnTo>
                    <a:pt x="93" y="74"/>
                  </a:lnTo>
                  <a:lnTo>
                    <a:pt x="89" y="66"/>
                  </a:lnTo>
                  <a:lnTo>
                    <a:pt x="91" y="54"/>
                  </a:lnTo>
                  <a:lnTo>
                    <a:pt x="92" y="52"/>
                  </a:lnTo>
                  <a:lnTo>
                    <a:pt x="95" y="48"/>
                  </a:lnTo>
                  <a:lnTo>
                    <a:pt x="100" y="42"/>
                  </a:lnTo>
                  <a:lnTo>
                    <a:pt x="104" y="38"/>
                  </a:lnTo>
                  <a:lnTo>
                    <a:pt x="97" y="23"/>
                  </a:lnTo>
                  <a:lnTo>
                    <a:pt x="65" y="3"/>
                  </a:lnTo>
                  <a:lnTo>
                    <a:pt x="63" y="2"/>
                  </a:lnTo>
                  <a:lnTo>
                    <a:pt x="58" y="0"/>
                  </a:lnTo>
                  <a:lnTo>
                    <a:pt x="49" y="2"/>
                  </a:lnTo>
                  <a:lnTo>
                    <a:pt x="37" y="6"/>
                  </a:lnTo>
                  <a:lnTo>
                    <a:pt x="34" y="7"/>
                  </a:lnTo>
                  <a:lnTo>
                    <a:pt x="30" y="11"/>
                  </a:lnTo>
                  <a:lnTo>
                    <a:pt x="24" y="17"/>
                  </a:lnTo>
                  <a:lnTo>
                    <a:pt x="19" y="2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138" name="Freeform 342"/>
            <p:cNvSpPr>
              <a:spLocks/>
            </p:cNvSpPr>
            <p:nvPr/>
          </p:nvSpPr>
          <p:spPr bwMode="auto">
            <a:xfrm>
              <a:off x="2990" y="2298"/>
              <a:ext cx="47" cy="111"/>
            </a:xfrm>
            <a:custGeom>
              <a:avLst/>
              <a:gdLst>
                <a:gd name="T0" fmla="*/ 0 w 104"/>
                <a:gd name="T1" fmla="*/ 1 h 222"/>
                <a:gd name="T2" fmla="*/ 0 w 104"/>
                <a:gd name="T3" fmla="*/ 1 h 222"/>
                <a:gd name="T4" fmla="*/ 0 w 104"/>
                <a:gd name="T5" fmla="*/ 1 h 222"/>
                <a:gd name="T6" fmla="*/ 0 w 104"/>
                <a:gd name="T7" fmla="*/ 1 h 222"/>
                <a:gd name="T8" fmla="*/ 0 w 104"/>
                <a:gd name="T9" fmla="*/ 1 h 222"/>
                <a:gd name="T10" fmla="*/ 0 w 104"/>
                <a:gd name="T11" fmla="*/ 1 h 222"/>
                <a:gd name="T12" fmla="*/ 0 w 104"/>
                <a:gd name="T13" fmla="*/ 1 h 222"/>
                <a:gd name="T14" fmla="*/ 0 w 104"/>
                <a:gd name="T15" fmla="*/ 1 h 222"/>
                <a:gd name="T16" fmla="*/ 0 w 104"/>
                <a:gd name="T17" fmla="*/ 1 h 222"/>
                <a:gd name="T18" fmla="*/ 0 w 104"/>
                <a:gd name="T19" fmla="*/ 1 h 222"/>
                <a:gd name="T20" fmla="*/ 0 w 104"/>
                <a:gd name="T21" fmla="*/ 1 h 222"/>
                <a:gd name="T22" fmla="*/ 0 w 104"/>
                <a:gd name="T23" fmla="*/ 1 h 222"/>
                <a:gd name="T24" fmla="*/ 0 w 104"/>
                <a:gd name="T25" fmla="*/ 1 h 222"/>
                <a:gd name="T26" fmla="*/ 0 w 104"/>
                <a:gd name="T27" fmla="*/ 1 h 222"/>
                <a:gd name="T28" fmla="*/ 0 w 104"/>
                <a:gd name="T29" fmla="*/ 1 h 222"/>
                <a:gd name="T30" fmla="*/ 0 w 104"/>
                <a:gd name="T31" fmla="*/ 1 h 222"/>
                <a:gd name="T32" fmla="*/ 0 w 104"/>
                <a:gd name="T33" fmla="*/ 1 h 222"/>
                <a:gd name="T34" fmla="*/ 0 w 104"/>
                <a:gd name="T35" fmla="*/ 1 h 222"/>
                <a:gd name="T36" fmla="*/ 0 w 104"/>
                <a:gd name="T37" fmla="*/ 1 h 222"/>
                <a:gd name="T38" fmla="*/ 0 w 104"/>
                <a:gd name="T39" fmla="*/ 1 h 222"/>
                <a:gd name="T40" fmla="*/ 0 w 104"/>
                <a:gd name="T41" fmla="*/ 1 h 222"/>
                <a:gd name="T42" fmla="*/ 0 w 104"/>
                <a:gd name="T43" fmla="*/ 1 h 222"/>
                <a:gd name="T44" fmla="*/ 0 w 104"/>
                <a:gd name="T45" fmla="*/ 1 h 222"/>
                <a:gd name="T46" fmla="*/ 0 w 104"/>
                <a:gd name="T47" fmla="*/ 1 h 222"/>
                <a:gd name="T48" fmla="*/ 0 w 104"/>
                <a:gd name="T49" fmla="*/ 1 h 222"/>
                <a:gd name="T50" fmla="*/ 0 w 104"/>
                <a:gd name="T51" fmla="*/ 1 h 222"/>
                <a:gd name="T52" fmla="*/ 0 w 104"/>
                <a:gd name="T53" fmla="*/ 1 h 222"/>
                <a:gd name="T54" fmla="*/ 0 w 104"/>
                <a:gd name="T55" fmla="*/ 1 h 222"/>
                <a:gd name="T56" fmla="*/ 0 w 104"/>
                <a:gd name="T57" fmla="*/ 1 h 222"/>
                <a:gd name="T58" fmla="*/ 0 w 104"/>
                <a:gd name="T59" fmla="*/ 1 h 222"/>
                <a:gd name="T60" fmla="*/ 0 w 104"/>
                <a:gd name="T61" fmla="*/ 1 h 222"/>
                <a:gd name="T62" fmla="*/ 0 w 104"/>
                <a:gd name="T63" fmla="*/ 1 h 222"/>
                <a:gd name="T64" fmla="*/ 0 w 104"/>
                <a:gd name="T65" fmla="*/ 1 h 222"/>
                <a:gd name="T66" fmla="*/ 0 w 104"/>
                <a:gd name="T67" fmla="*/ 1 h 222"/>
                <a:gd name="T68" fmla="*/ 0 w 104"/>
                <a:gd name="T69" fmla="*/ 1 h 222"/>
                <a:gd name="T70" fmla="*/ 0 w 104"/>
                <a:gd name="T71" fmla="*/ 1 h 222"/>
                <a:gd name="T72" fmla="*/ 0 w 104"/>
                <a:gd name="T73" fmla="*/ 1 h 222"/>
                <a:gd name="T74" fmla="*/ 0 w 104"/>
                <a:gd name="T75" fmla="*/ 1 h 222"/>
                <a:gd name="T76" fmla="*/ 0 w 104"/>
                <a:gd name="T77" fmla="*/ 1 h 222"/>
                <a:gd name="T78" fmla="*/ 0 w 104"/>
                <a:gd name="T79" fmla="*/ 1 h 222"/>
                <a:gd name="T80" fmla="*/ 0 w 104"/>
                <a:gd name="T81" fmla="*/ 1 h 222"/>
                <a:gd name="T82" fmla="*/ 0 w 104"/>
                <a:gd name="T83" fmla="*/ 1 h 222"/>
                <a:gd name="T84" fmla="*/ 0 w 104"/>
                <a:gd name="T85" fmla="*/ 1 h 222"/>
                <a:gd name="T86" fmla="*/ 0 w 104"/>
                <a:gd name="T87" fmla="*/ 1 h 222"/>
                <a:gd name="T88" fmla="*/ 0 w 104"/>
                <a:gd name="T89" fmla="*/ 1 h 222"/>
                <a:gd name="T90" fmla="*/ 0 w 104"/>
                <a:gd name="T91" fmla="*/ 1 h 222"/>
                <a:gd name="T92" fmla="*/ 0 w 104"/>
                <a:gd name="T93" fmla="*/ 0 h 222"/>
                <a:gd name="T94" fmla="*/ 0 w 104"/>
                <a:gd name="T95" fmla="*/ 1 h 222"/>
                <a:gd name="T96" fmla="*/ 0 w 104"/>
                <a:gd name="T97" fmla="*/ 1 h 222"/>
                <a:gd name="T98" fmla="*/ 0 w 104"/>
                <a:gd name="T99" fmla="*/ 1 h 22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4"/>
                <a:gd name="T151" fmla="*/ 0 h 222"/>
                <a:gd name="T152" fmla="*/ 104 w 104"/>
                <a:gd name="T153" fmla="*/ 222 h 22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4" h="222">
                  <a:moveTo>
                    <a:pt x="19" y="23"/>
                  </a:moveTo>
                  <a:lnTo>
                    <a:pt x="19" y="23"/>
                  </a:lnTo>
                  <a:lnTo>
                    <a:pt x="18" y="25"/>
                  </a:lnTo>
                  <a:lnTo>
                    <a:pt x="15" y="28"/>
                  </a:lnTo>
                  <a:lnTo>
                    <a:pt x="12" y="35"/>
                  </a:lnTo>
                  <a:lnTo>
                    <a:pt x="10" y="43"/>
                  </a:lnTo>
                  <a:lnTo>
                    <a:pt x="10" y="56"/>
                  </a:lnTo>
                  <a:lnTo>
                    <a:pt x="10" y="59"/>
                  </a:lnTo>
                  <a:lnTo>
                    <a:pt x="9" y="66"/>
                  </a:lnTo>
                  <a:lnTo>
                    <a:pt x="6" y="74"/>
                  </a:lnTo>
                  <a:lnTo>
                    <a:pt x="1" y="77"/>
                  </a:lnTo>
                  <a:lnTo>
                    <a:pt x="0" y="79"/>
                  </a:lnTo>
                  <a:lnTo>
                    <a:pt x="0" y="83"/>
                  </a:lnTo>
                  <a:lnTo>
                    <a:pt x="0" y="89"/>
                  </a:lnTo>
                  <a:lnTo>
                    <a:pt x="2" y="96"/>
                  </a:lnTo>
                  <a:lnTo>
                    <a:pt x="3" y="97"/>
                  </a:lnTo>
                  <a:lnTo>
                    <a:pt x="4" y="99"/>
                  </a:lnTo>
                  <a:lnTo>
                    <a:pt x="6" y="103"/>
                  </a:lnTo>
                  <a:lnTo>
                    <a:pt x="7" y="106"/>
                  </a:lnTo>
                  <a:lnTo>
                    <a:pt x="7" y="110"/>
                  </a:lnTo>
                  <a:lnTo>
                    <a:pt x="7" y="115"/>
                  </a:lnTo>
                  <a:lnTo>
                    <a:pt x="9" y="121"/>
                  </a:lnTo>
                  <a:lnTo>
                    <a:pt x="14" y="127"/>
                  </a:lnTo>
                  <a:lnTo>
                    <a:pt x="15" y="127"/>
                  </a:lnTo>
                  <a:lnTo>
                    <a:pt x="17" y="128"/>
                  </a:lnTo>
                  <a:lnTo>
                    <a:pt x="19" y="130"/>
                  </a:lnTo>
                  <a:lnTo>
                    <a:pt x="22" y="136"/>
                  </a:lnTo>
                  <a:lnTo>
                    <a:pt x="23" y="141"/>
                  </a:lnTo>
                  <a:lnTo>
                    <a:pt x="24" y="150"/>
                  </a:lnTo>
                  <a:lnTo>
                    <a:pt x="26" y="161"/>
                  </a:lnTo>
                  <a:lnTo>
                    <a:pt x="28" y="176"/>
                  </a:lnTo>
                  <a:lnTo>
                    <a:pt x="32" y="191"/>
                  </a:lnTo>
                  <a:lnTo>
                    <a:pt x="35" y="204"/>
                  </a:lnTo>
                  <a:lnTo>
                    <a:pt x="40" y="215"/>
                  </a:lnTo>
                  <a:lnTo>
                    <a:pt x="46" y="222"/>
                  </a:lnTo>
                  <a:lnTo>
                    <a:pt x="47" y="221"/>
                  </a:lnTo>
                  <a:lnTo>
                    <a:pt x="51" y="218"/>
                  </a:lnTo>
                  <a:lnTo>
                    <a:pt x="57" y="213"/>
                  </a:lnTo>
                  <a:lnTo>
                    <a:pt x="64" y="207"/>
                  </a:lnTo>
                  <a:lnTo>
                    <a:pt x="70" y="200"/>
                  </a:lnTo>
                  <a:lnTo>
                    <a:pt x="76" y="195"/>
                  </a:lnTo>
                  <a:lnTo>
                    <a:pt x="79" y="188"/>
                  </a:lnTo>
                  <a:lnTo>
                    <a:pt x="80" y="183"/>
                  </a:lnTo>
                  <a:lnTo>
                    <a:pt x="79" y="181"/>
                  </a:lnTo>
                  <a:lnTo>
                    <a:pt x="77" y="174"/>
                  </a:lnTo>
                  <a:lnTo>
                    <a:pt x="77" y="167"/>
                  </a:lnTo>
                  <a:lnTo>
                    <a:pt x="85" y="164"/>
                  </a:lnTo>
                  <a:lnTo>
                    <a:pt x="89" y="162"/>
                  </a:lnTo>
                  <a:lnTo>
                    <a:pt x="93" y="158"/>
                  </a:lnTo>
                  <a:lnTo>
                    <a:pt x="95" y="153"/>
                  </a:lnTo>
                  <a:lnTo>
                    <a:pt x="95" y="146"/>
                  </a:lnTo>
                  <a:lnTo>
                    <a:pt x="95" y="140"/>
                  </a:lnTo>
                  <a:lnTo>
                    <a:pt x="93" y="133"/>
                  </a:lnTo>
                  <a:lnTo>
                    <a:pt x="92" y="127"/>
                  </a:lnTo>
                  <a:lnTo>
                    <a:pt x="89" y="121"/>
                  </a:lnTo>
                  <a:lnTo>
                    <a:pt x="87" y="120"/>
                  </a:lnTo>
                  <a:lnTo>
                    <a:pt x="85" y="115"/>
                  </a:lnTo>
                  <a:lnTo>
                    <a:pt x="84" y="108"/>
                  </a:lnTo>
                  <a:lnTo>
                    <a:pt x="89" y="99"/>
                  </a:lnTo>
                  <a:lnTo>
                    <a:pt x="91" y="98"/>
                  </a:lnTo>
                  <a:lnTo>
                    <a:pt x="94" y="95"/>
                  </a:lnTo>
                  <a:lnTo>
                    <a:pt x="97" y="92"/>
                  </a:lnTo>
                  <a:lnTo>
                    <a:pt x="100" y="90"/>
                  </a:lnTo>
                  <a:lnTo>
                    <a:pt x="101" y="89"/>
                  </a:lnTo>
                  <a:lnTo>
                    <a:pt x="102" y="86"/>
                  </a:lnTo>
                  <a:lnTo>
                    <a:pt x="102" y="82"/>
                  </a:lnTo>
                  <a:lnTo>
                    <a:pt x="99" y="80"/>
                  </a:lnTo>
                  <a:lnTo>
                    <a:pt x="96" y="79"/>
                  </a:lnTo>
                  <a:lnTo>
                    <a:pt x="93" y="74"/>
                  </a:lnTo>
                  <a:lnTo>
                    <a:pt x="89" y="66"/>
                  </a:lnTo>
                  <a:lnTo>
                    <a:pt x="91" y="54"/>
                  </a:lnTo>
                  <a:lnTo>
                    <a:pt x="92" y="52"/>
                  </a:lnTo>
                  <a:lnTo>
                    <a:pt x="95" y="48"/>
                  </a:lnTo>
                  <a:lnTo>
                    <a:pt x="100" y="42"/>
                  </a:lnTo>
                  <a:lnTo>
                    <a:pt x="104" y="38"/>
                  </a:lnTo>
                  <a:lnTo>
                    <a:pt x="97" y="23"/>
                  </a:lnTo>
                  <a:lnTo>
                    <a:pt x="65" y="3"/>
                  </a:lnTo>
                  <a:lnTo>
                    <a:pt x="63" y="2"/>
                  </a:lnTo>
                  <a:lnTo>
                    <a:pt x="58" y="0"/>
                  </a:lnTo>
                  <a:lnTo>
                    <a:pt x="49" y="2"/>
                  </a:lnTo>
                  <a:lnTo>
                    <a:pt x="37" y="6"/>
                  </a:lnTo>
                  <a:lnTo>
                    <a:pt x="34" y="7"/>
                  </a:lnTo>
                  <a:lnTo>
                    <a:pt x="30" y="11"/>
                  </a:lnTo>
                  <a:lnTo>
                    <a:pt x="24" y="17"/>
                  </a:lnTo>
                  <a:lnTo>
                    <a:pt x="19" y="23"/>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139" name="Freeform 343"/>
            <p:cNvSpPr>
              <a:spLocks/>
            </p:cNvSpPr>
            <p:nvPr/>
          </p:nvSpPr>
          <p:spPr bwMode="auto">
            <a:xfrm>
              <a:off x="3010" y="2360"/>
              <a:ext cx="183" cy="201"/>
            </a:xfrm>
            <a:custGeom>
              <a:avLst/>
              <a:gdLst>
                <a:gd name="T0" fmla="*/ 0 w 411"/>
                <a:gd name="T1" fmla="*/ 0 h 403"/>
                <a:gd name="T2" fmla="*/ 0 w 411"/>
                <a:gd name="T3" fmla="*/ 0 h 403"/>
                <a:gd name="T4" fmla="*/ 0 w 411"/>
                <a:gd name="T5" fmla="*/ 0 h 403"/>
                <a:gd name="T6" fmla="*/ 0 w 411"/>
                <a:gd name="T7" fmla="*/ 0 h 403"/>
                <a:gd name="T8" fmla="*/ 0 w 411"/>
                <a:gd name="T9" fmla="*/ 0 h 403"/>
                <a:gd name="T10" fmla="*/ 0 w 411"/>
                <a:gd name="T11" fmla="*/ 0 h 403"/>
                <a:gd name="T12" fmla="*/ 0 w 411"/>
                <a:gd name="T13" fmla="*/ 0 h 403"/>
                <a:gd name="T14" fmla="*/ 0 w 411"/>
                <a:gd name="T15" fmla="*/ 0 h 403"/>
                <a:gd name="T16" fmla="*/ 0 w 411"/>
                <a:gd name="T17" fmla="*/ 0 h 403"/>
                <a:gd name="T18" fmla="*/ 0 w 411"/>
                <a:gd name="T19" fmla="*/ 0 h 403"/>
                <a:gd name="T20" fmla="*/ 0 w 411"/>
                <a:gd name="T21" fmla="*/ 0 h 403"/>
                <a:gd name="T22" fmla="*/ 0 w 411"/>
                <a:gd name="T23" fmla="*/ 0 h 403"/>
                <a:gd name="T24" fmla="*/ 0 w 411"/>
                <a:gd name="T25" fmla="*/ 0 h 403"/>
                <a:gd name="T26" fmla="*/ 0 w 411"/>
                <a:gd name="T27" fmla="*/ 0 h 403"/>
                <a:gd name="T28" fmla="*/ 0 w 411"/>
                <a:gd name="T29" fmla="*/ 0 h 403"/>
                <a:gd name="T30" fmla="*/ 0 w 411"/>
                <a:gd name="T31" fmla="*/ 0 h 403"/>
                <a:gd name="T32" fmla="*/ 0 w 411"/>
                <a:gd name="T33" fmla="*/ 0 h 403"/>
                <a:gd name="T34" fmla="*/ 0 w 411"/>
                <a:gd name="T35" fmla="*/ 0 h 403"/>
                <a:gd name="T36" fmla="*/ 0 w 411"/>
                <a:gd name="T37" fmla="*/ 0 h 403"/>
                <a:gd name="T38" fmla="*/ 0 w 411"/>
                <a:gd name="T39" fmla="*/ 0 h 403"/>
                <a:gd name="T40" fmla="*/ 0 w 411"/>
                <a:gd name="T41" fmla="*/ 0 h 403"/>
                <a:gd name="T42" fmla="*/ 0 w 411"/>
                <a:gd name="T43" fmla="*/ 0 h 403"/>
                <a:gd name="T44" fmla="*/ 0 w 411"/>
                <a:gd name="T45" fmla="*/ 0 h 403"/>
                <a:gd name="T46" fmla="*/ 0 w 411"/>
                <a:gd name="T47" fmla="*/ 0 h 403"/>
                <a:gd name="T48" fmla="*/ 0 w 411"/>
                <a:gd name="T49" fmla="*/ 0 h 403"/>
                <a:gd name="T50" fmla="*/ 0 w 411"/>
                <a:gd name="T51" fmla="*/ 0 h 403"/>
                <a:gd name="T52" fmla="*/ 0 w 411"/>
                <a:gd name="T53" fmla="*/ 0 h 403"/>
                <a:gd name="T54" fmla="*/ 0 w 411"/>
                <a:gd name="T55" fmla="*/ 0 h 403"/>
                <a:gd name="T56" fmla="*/ 0 w 411"/>
                <a:gd name="T57" fmla="*/ 0 h 403"/>
                <a:gd name="T58" fmla="*/ 0 w 411"/>
                <a:gd name="T59" fmla="*/ 0 h 403"/>
                <a:gd name="T60" fmla="*/ 0 w 411"/>
                <a:gd name="T61" fmla="*/ 0 h 403"/>
                <a:gd name="T62" fmla="*/ 0 w 411"/>
                <a:gd name="T63" fmla="*/ 0 h 403"/>
                <a:gd name="T64" fmla="*/ 0 w 411"/>
                <a:gd name="T65" fmla="*/ 0 h 403"/>
                <a:gd name="T66" fmla="*/ 0 w 411"/>
                <a:gd name="T67" fmla="*/ 0 h 403"/>
                <a:gd name="T68" fmla="*/ 0 w 411"/>
                <a:gd name="T69" fmla="*/ 0 h 403"/>
                <a:gd name="T70" fmla="*/ 0 w 411"/>
                <a:gd name="T71" fmla="*/ 0 h 403"/>
                <a:gd name="T72" fmla="*/ 0 w 411"/>
                <a:gd name="T73" fmla="*/ 0 h 403"/>
                <a:gd name="T74" fmla="*/ 0 w 411"/>
                <a:gd name="T75" fmla="*/ 0 h 403"/>
                <a:gd name="T76" fmla="*/ 0 w 411"/>
                <a:gd name="T77" fmla="*/ 0 h 403"/>
                <a:gd name="T78" fmla="*/ 0 w 411"/>
                <a:gd name="T79" fmla="*/ 0 h 403"/>
                <a:gd name="T80" fmla="*/ 0 w 411"/>
                <a:gd name="T81" fmla="*/ 0 h 403"/>
                <a:gd name="T82" fmla="*/ 0 w 411"/>
                <a:gd name="T83" fmla="*/ 0 h 403"/>
                <a:gd name="T84" fmla="*/ 0 w 411"/>
                <a:gd name="T85" fmla="*/ 0 h 403"/>
                <a:gd name="T86" fmla="*/ 0 w 411"/>
                <a:gd name="T87" fmla="*/ 0 h 403"/>
                <a:gd name="T88" fmla="*/ 0 w 411"/>
                <a:gd name="T89" fmla="*/ 0 h 403"/>
                <a:gd name="T90" fmla="*/ 0 w 411"/>
                <a:gd name="T91" fmla="*/ 0 h 403"/>
                <a:gd name="T92" fmla="*/ 0 w 411"/>
                <a:gd name="T93" fmla="*/ 0 h 403"/>
                <a:gd name="T94" fmla="*/ 0 w 411"/>
                <a:gd name="T95" fmla="*/ 0 h 403"/>
                <a:gd name="T96" fmla="*/ 0 w 411"/>
                <a:gd name="T97" fmla="*/ 0 h 403"/>
                <a:gd name="T98" fmla="*/ 0 w 411"/>
                <a:gd name="T99" fmla="*/ 0 h 403"/>
                <a:gd name="T100" fmla="*/ 0 w 411"/>
                <a:gd name="T101" fmla="*/ 0 h 403"/>
                <a:gd name="T102" fmla="*/ 0 w 411"/>
                <a:gd name="T103" fmla="*/ 0 h 403"/>
                <a:gd name="T104" fmla="*/ 0 w 411"/>
                <a:gd name="T105" fmla="*/ 0 h 403"/>
                <a:gd name="T106" fmla="*/ 0 w 411"/>
                <a:gd name="T107" fmla="*/ 0 h 403"/>
                <a:gd name="T108" fmla="*/ 0 w 411"/>
                <a:gd name="T109" fmla="*/ 0 h 403"/>
                <a:gd name="T110" fmla="*/ 0 w 411"/>
                <a:gd name="T111" fmla="*/ 0 h 403"/>
                <a:gd name="T112" fmla="*/ 0 w 411"/>
                <a:gd name="T113" fmla="*/ 0 h 403"/>
                <a:gd name="T114" fmla="*/ 0 w 411"/>
                <a:gd name="T115" fmla="*/ 0 h 403"/>
                <a:gd name="T116" fmla="*/ 0 w 411"/>
                <a:gd name="T117" fmla="*/ 0 h 403"/>
                <a:gd name="T118" fmla="*/ 0 w 411"/>
                <a:gd name="T119" fmla="*/ 0 h 403"/>
                <a:gd name="T120" fmla="*/ 0 w 411"/>
                <a:gd name="T121" fmla="*/ 0 h 4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11"/>
                <a:gd name="T184" fmla="*/ 0 h 403"/>
                <a:gd name="T185" fmla="*/ 411 w 411"/>
                <a:gd name="T186" fmla="*/ 403 h 40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11" h="403">
                  <a:moveTo>
                    <a:pt x="411" y="69"/>
                  </a:moveTo>
                  <a:lnTo>
                    <a:pt x="396" y="67"/>
                  </a:lnTo>
                  <a:lnTo>
                    <a:pt x="390" y="64"/>
                  </a:lnTo>
                  <a:lnTo>
                    <a:pt x="384" y="59"/>
                  </a:lnTo>
                  <a:lnTo>
                    <a:pt x="374" y="54"/>
                  </a:lnTo>
                  <a:lnTo>
                    <a:pt x="365" y="51"/>
                  </a:lnTo>
                  <a:lnTo>
                    <a:pt x="356" y="48"/>
                  </a:lnTo>
                  <a:lnTo>
                    <a:pt x="349" y="45"/>
                  </a:lnTo>
                  <a:lnTo>
                    <a:pt x="345" y="44"/>
                  </a:lnTo>
                  <a:lnTo>
                    <a:pt x="342" y="43"/>
                  </a:lnTo>
                  <a:lnTo>
                    <a:pt x="341" y="43"/>
                  </a:lnTo>
                  <a:lnTo>
                    <a:pt x="336" y="44"/>
                  </a:lnTo>
                  <a:lnTo>
                    <a:pt x="330" y="44"/>
                  </a:lnTo>
                  <a:lnTo>
                    <a:pt x="320" y="45"/>
                  </a:lnTo>
                  <a:lnTo>
                    <a:pt x="311" y="48"/>
                  </a:lnTo>
                  <a:lnTo>
                    <a:pt x="301" y="49"/>
                  </a:lnTo>
                  <a:lnTo>
                    <a:pt x="292" y="51"/>
                  </a:lnTo>
                  <a:lnTo>
                    <a:pt x="282" y="53"/>
                  </a:lnTo>
                  <a:lnTo>
                    <a:pt x="276" y="57"/>
                  </a:lnTo>
                  <a:lnTo>
                    <a:pt x="273" y="62"/>
                  </a:lnTo>
                  <a:lnTo>
                    <a:pt x="272" y="68"/>
                  </a:lnTo>
                  <a:lnTo>
                    <a:pt x="272" y="75"/>
                  </a:lnTo>
                  <a:lnTo>
                    <a:pt x="274" y="82"/>
                  </a:lnTo>
                  <a:lnTo>
                    <a:pt x="277" y="88"/>
                  </a:lnTo>
                  <a:lnTo>
                    <a:pt x="278" y="91"/>
                  </a:lnTo>
                  <a:lnTo>
                    <a:pt x="279" y="92"/>
                  </a:lnTo>
                  <a:lnTo>
                    <a:pt x="278" y="103"/>
                  </a:lnTo>
                  <a:lnTo>
                    <a:pt x="272" y="108"/>
                  </a:lnTo>
                  <a:lnTo>
                    <a:pt x="264" y="113"/>
                  </a:lnTo>
                  <a:lnTo>
                    <a:pt x="254" y="113"/>
                  </a:lnTo>
                  <a:lnTo>
                    <a:pt x="241" y="112"/>
                  </a:lnTo>
                  <a:lnTo>
                    <a:pt x="230" y="110"/>
                  </a:lnTo>
                  <a:lnTo>
                    <a:pt x="219" y="106"/>
                  </a:lnTo>
                  <a:lnTo>
                    <a:pt x="211" y="103"/>
                  </a:lnTo>
                  <a:lnTo>
                    <a:pt x="204" y="98"/>
                  </a:lnTo>
                  <a:lnTo>
                    <a:pt x="197" y="95"/>
                  </a:lnTo>
                  <a:lnTo>
                    <a:pt x="191" y="90"/>
                  </a:lnTo>
                  <a:lnTo>
                    <a:pt x="185" y="84"/>
                  </a:lnTo>
                  <a:lnTo>
                    <a:pt x="179" y="79"/>
                  </a:lnTo>
                  <a:lnTo>
                    <a:pt x="174" y="73"/>
                  </a:lnTo>
                  <a:lnTo>
                    <a:pt x="171" y="67"/>
                  </a:lnTo>
                  <a:lnTo>
                    <a:pt x="169" y="60"/>
                  </a:lnTo>
                  <a:lnTo>
                    <a:pt x="165" y="49"/>
                  </a:lnTo>
                  <a:lnTo>
                    <a:pt x="161" y="39"/>
                  </a:lnTo>
                  <a:lnTo>
                    <a:pt x="156" y="34"/>
                  </a:lnTo>
                  <a:lnTo>
                    <a:pt x="155" y="31"/>
                  </a:lnTo>
                  <a:lnTo>
                    <a:pt x="116" y="25"/>
                  </a:lnTo>
                  <a:lnTo>
                    <a:pt x="112" y="20"/>
                  </a:lnTo>
                  <a:lnTo>
                    <a:pt x="107" y="17"/>
                  </a:lnTo>
                  <a:lnTo>
                    <a:pt x="100" y="13"/>
                  </a:lnTo>
                  <a:lnTo>
                    <a:pt x="92" y="11"/>
                  </a:lnTo>
                  <a:lnTo>
                    <a:pt x="85" y="10"/>
                  </a:lnTo>
                  <a:lnTo>
                    <a:pt x="79" y="8"/>
                  </a:lnTo>
                  <a:lnTo>
                    <a:pt x="74" y="7"/>
                  </a:lnTo>
                  <a:lnTo>
                    <a:pt x="73" y="7"/>
                  </a:lnTo>
                  <a:lnTo>
                    <a:pt x="46" y="0"/>
                  </a:lnTo>
                  <a:lnTo>
                    <a:pt x="46" y="2"/>
                  </a:lnTo>
                  <a:lnTo>
                    <a:pt x="47" y="5"/>
                  </a:lnTo>
                  <a:lnTo>
                    <a:pt x="48" y="10"/>
                  </a:lnTo>
                  <a:lnTo>
                    <a:pt x="49" y="15"/>
                  </a:lnTo>
                  <a:lnTo>
                    <a:pt x="50" y="22"/>
                  </a:lnTo>
                  <a:lnTo>
                    <a:pt x="50" y="28"/>
                  </a:lnTo>
                  <a:lnTo>
                    <a:pt x="49" y="33"/>
                  </a:lnTo>
                  <a:lnTo>
                    <a:pt x="47" y="35"/>
                  </a:lnTo>
                  <a:lnTo>
                    <a:pt x="46" y="37"/>
                  </a:lnTo>
                  <a:lnTo>
                    <a:pt x="43" y="38"/>
                  </a:lnTo>
                  <a:lnTo>
                    <a:pt x="39" y="41"/>
                  </a:lnTo>
                  <a:lnTo>
                    <a:pt x="35" y="42"/>
                  </a:lnTo>
                  <a:lnTo>
                    <a:pt x="33" y="42"/>
                  </a:lnTo>
                  <a:lnTo>
                    <a:pt x="32" y="45"/>
                  </a:lnTo>
                  <a:lnTo>
                    <a:pt x="31" y="51"/>
                  </a:lnTo>
                  <a:lnTo>
                    <a:pt x="33" y="59"/>
                  </a:lnTo>
                  <a:lnTo>
                    <a:pt x="33" y="60"/>
                  </a:lnTo>
                  <a:lnTo>
                    <a:pt x="34" y="62"/>
                  </a:lnTo>
                  <a:lnTo>
                    <a:pt x="33" y="66"/>
                  </a:lnTo>
                  <a:lnTo>
                    <a:pt x="27" y="73"/>
                  </a:lnTo>
                  <a:lnTo>
                    <a:pt x="19" y="81"/>
                  </a:lnTo>
                  <a:lnTo>
                    <a:pt x="10" y="90"/>
                  </a:lnTo>
                  <a:lnTo>
                    <a:pt x="3" y="97"/>
                  </a:lnTo>
                  <a:lnTo>
                    <a:pt x="0" y="99"/>
                  </a:lnTo>
                  <a:lnTo>
                    <a:pt x="1" y="100"/>
                  </a:lnTo>
                  <a:lnTo>
                    <a:pt x="2" y="103"/>
                  </a:lnTo>
                  <a:lnTo>
                    <a:pt x="3" y="106"/>
                  </a:lnTo>
                  <a:lnTo>
                    <a:pt x="4" y="111"/>
                  </a:lnTo>
                  <a:lnTo>
                    <a:pt x="5" y="118"/>
                  </a:lnTo>
                  <a:lnTo>
                    <a:pt x="7" y="127"/>
                  </a:lnTo>
                  <a:lnTo>
                    <a:pt x="8" y="136"/>
                  </a:lnTo>
                  <a:lnTo>
                    <a:pt x="9" y="145"/>
                  </a:lnTo>
                  <a:lnTo>
                    <a:pt x="10" y="153"/>
                  </a:lnTo>
                  <a:lnTo>
                    <a:pt x="11" y="159"/>
                  </a:lnTo>
                  <a:lnTo>
                    <a:pt x="11" y="161"/>
                  </a:lnTo>
                  <a:lnTo>
                    <a:pt x="12" y="162"/>
                  </a:lnTo>
                  <a:lnTo>
                    <a:pt x="15" y="165"/>
                  </a:lnTo>
                  <a:lnTo>
                    <a:pt x="18" y="169"/>
                  </a:lnTo>
                  <a:lnTo>
                    <a:pt x="22" y="176"/>
                  </a:lnTo>
                  <a:lnTo>
                    <a:pt x="23" y="181"/>
                  </a:lnTo>
                  <a:lnTo>
                    <a:pt x="24" y="185"/>
                  </a:lnTo>
                  <a:lnTo>
                    <a:pt x="24" y="191"/>
                  </a:lnTo>
                  <a:lnTo>
                    <a:pt x="24" y="197"/>
                  </a:lnTo>
                  <a:lnTo>
                    <a:pt x="24" y="203"/>
                  </a:lnTo>
                  <a:lnTo>
                    <a:pt x="23" y="208"/>
                  </a:lnTo>
                  <a:lnTo>
                    <a:pt x="22" y="212"/>
                  </a:lnTo>
                  <a:lnTo>
                    <a:pt x="19" y="215"/>
                  </a:lnTo>
                  <a:lnTo>
                    <a:pt x="20" y="216"/>
                  </a:lnTo>
                  <a:lnTo>
                    <a:pt x="24" y="221"/>
                  </a:lnTo>
                  <a:lnTo>
                    <a:pt x="27" y="230"/>
                  </a:lnTo>
                  <a:lnTo>
                    <a:pt x="28" y="243"/>
                  </a:lnTo>
                  <a:lnTo>
                    <a:pt x="55" y="283"/>
                  </a:lnTo>
                  <a:lnTo>
                    <a:pt x="57" y="283"/>
                  </a:lnTo>
                  <a:lnTo>
                    <a:pt x="62" y="282"/>
                  </a:lnTo>
                  <a:lnTo>
                    <a:pt x="70" y="284"/>
                  </a:lnTo>
                  <a:lnTo>
                    <a:pt x="78" y="290"/>
                  </a:lnTo>
                  <a:lnTo>
                    <a:pt x="80" y="292"/>
                  </a:lnTo>
                  <a:lnTo>
                    <a:pt x="86" y="299"/>
                  </a:lnTo>
                  <a:lnTo>
                    <a:pt x="91" y="307"/>
                  </a:lnTo>
                  <a:lnTo>
                    <a:pt x="94" y="314"/>
                  </a:lnTo>
                  <a:lnTo>
                    <a:pt x="151" y="312"/>
                  </a:lnTo>
                  <a:lnTo>
                    <a:pt x="367" y="403"/>
                  </a:lnTo>
                  <a:lnTo>
                    <a:pt x="367" y="368"/>
                  </a:lnTo>
                  <a:lnTo>
                    <a:pt x="410" y="368"/>
                  </a:lnTo>
                  <a:lnTo>
                    <a:pt x="411" y="6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140" name="Freeform 344"/>
            <p:cNvSpPr>
              <a:spLocks/>
            </p:cNvSpPr>
            <p:nvPr/>
          </p:nvSpPr>
          <p:spPr bwMode="auto">
            <a:xfrm>
              <a:off x="3010" y="2360"/>
              <a:ext cx="183" cy="201"/>
            </a:xfrm>
            <a:custGeom>
              <a:avLst/>
              <a:gdLst>
                <a:gd name="T0" fmla="*/ 0 w 411"/>
                <a:gd name="T1" fmla="*/ 0 h 403"/>
                <a:gd name="T2" fmla="*/ 0 w 411"/>
                <a:gd name="T3" fmla="*/ 0 h 403"/>
                <a:gd name="T4" fmla="*/ 0 w 411"/>
                <a:gd name="T5" fmla="*/ 0 h 403"/>
                <a:gd name="T6" fmla="*/ 0 w 411"/>
                <a:gd name="T7" fmla="*/ 0 h 403"/>
                <a:gd name="T8" fmla="*/ 0 w 411"/>
                <a:gd name="T9" fmla="*/ 0 h 403"/>
                <a:gd name="T10" fmla="*/ 0 w 411"/>
                <a:gd name="T11" fmla="*/ 0 h 403"/>
                <a:gd name="T12" fmla="*/ 0 w 411"/>
                <a:gd name="T13" fmla="*/ 0 h 403"/>
                <a:gd name="T14" fmla="*/ 0 w 411"/>
                <a:gd name="T15" fmla="*/ 0 h 403"/>
                <a:gd name="T16" fmla="*/ 0 w 411"/>
                <a:gd name="T17" fmla="*/ 0 h 403"/>
                <a:gd name="T18" fmla="*/ 0 w 411"/>
                <a:gd name="T19" fmla="*/ 0 h 403"/>
                <a:gd name="T20" fmla="*/ 0 w 411"/>
                <a:gd name="T21" fmla="*/ 0 h 403"/>
                <a:gd name="T22" fmla="*/ 0 w 411"/>
                <a:gd name="T23" fmla="*/ 0 h 403"/>
                <a:gd name="T24" fmla="*/ 0 w 411"/>
                <a:gd name="T25" fmla="*/ 0 h 403"/>
                <a:gd name="T26" fmla="*/ 0 w 411"/>
                <a:gd name="T27" fmla="*/ 0 h 403"/>
                <a:gd name="T28" fmla="*/ 0 w 411"/>
                <a:gd name="T29" fmla="*/ 0 h 403"/>
                <a:gd name="T30" fmla="*/ 0 w 411"/>
                <a:gd name="T31" fmla="*/ 0 h 403"/>
                <a:gd name="T32" fmla="*/ 0 w 411"/>
                <a:gd name="T33" fmla="*/ 0 h 403"/>
                <a:gd name="T34" fmla="*/ 0 w 411"/>
                <a:gd name="T35" fmla="*/ 0 h 403"/>
                <a:gd name="T36" fmla="*/ 0 w 411"/>
                <a:gd name="T37" fmla="*/ 0 h 403"/>
                <a:gd name="T38" fmla="*/ 0 w 411"/>
                <a:gd name="T39" fmla="*/ 0 h 403"/>
                <a:gd name="T40" fmla="*/ 0 w 411"/>
                <a:gd name="T41" fmla="*/ 0 h 403"/>
                <a:gd name="T42" fmla="*/ 0 w 411"/>
                <a:gd name="T43" fmla="*/ 0 h 403"/>
                <a:gd name="T44" fmla="*/ 0 w 411"/>
                <a:gd name="T45" fmla="*/ 0 h 403"/>
                <a:gd name="T46" fmla="*/ 0 w 411"/>
                <a:gd name="T47" fmla="*/ 0 h 403"/>
                <a:gd name="T48" fmla="*/ 0 w 411"/>
                <a:gd name="T49" fmla="*/ 0 h 403"/>
                <a:gd name="T50" fmla="*/ 0 w 411"/>
                <a:gd name="T51" fmla="*/ 0 h 403"/>
                <a:gd name="T52" fmla="*/ 0 w 411"/>
                <a:gd name="T53" fmla="*/ 0 h 403"/>
                <a:gd name="T54" fmla="*/ 0 w 411"/>
                <a:gd name="T55" fmla="*/ 0 h 403"/>
                <a:gd name="T56" fmla="*/ 0 w 411"/>
                <a:gd name="T57" fmla="*/ 0 h 403"/>
                <a:gd name="T58" fmla="*/ 0 w 411"/>
                <a:gd name="T59" fmla="*/ 0 h 403"/>
                <a:gd name="T60" fmla="*/ 0 w 411"/>
                <a:gd name="T61" fmla="*/ 0 h 403"/>
                <a:gd name="T62" fmla="*/ 0 w 411"/>
                <a:gd name="T63" fmla="*/ 0 h 403"/>
                <a:gd name="T64" fmla="*/ 0 w 411"/>
                <a:gd name="T65" fmla="*/ 0 h 403"/>
                <a:gd name="T66" fmla="*/ 0 w 411"/>
                <a:gd name="T67" fmla="*/ 0 h 403"/>
                <a:gd name="T68" fmla="*/ 0 w 411"/>
                <a:gd name="T69" fmla="*/ 0 h 403"/>
                <a:gd name="T70" fmla="*/ 0 w 411"/>
                <a:gd name="T71" fmla="*/ 0 h 403"/>
                <a:gd name="T72" fmla="*/ 0 w 411"/>
                <a:gd name="T73" fmla="*/ 0 h 403"/>
                <a:gd name="T74" fmla="*/ 0 w 411"/>
                <a:gd name="T75" fmla="*/ 0 h 403"/>
                <a:gd name="T76" fmla="*/ 0 w 411"/>
                <a:gd name="T77" fmla="*/ 0 h 403"/>
                <a:gd name="T78" fmla="*/ 0 w 411"/>
                <a:gd name="T79" fmla="*/ 0 h 403"/>
                <a:gd name="T80" fmla="*/ 0 w 411"/>
                <a:gd name="T81" fmla="*/ 0 h 403"/>
                <a:gd name="T82" fmla="*/ 0 w 411"/>
                <a:gd name="T83" fmla="*/ 0 h 403"/>
                <a:gd name="T84" fmla="*/ 0 w 411"/>
                <a:gd name="T85" fmla="*/ 0 h 403"/>
                <a:gd name="T86" fmla="*/ 0 w 411"/>
                <a:gd name="T87" fmla="*/ 0 h 403"/>
                <a:gd name="T88" fmla="*/ 0 w 411"/>
                <a:gd name="T89" fmla="*/ 0 h 403"/>
                <a:gd name="T90" fmla="*/ 0 w 411"/>
                <a:gd name="T91" fmla="*/ 0 h 403"/>
                <a:gd name="T92" fmla="*/ 0 w 411"/>
                <a:gd name="T93" fmla="*/ 0 h 40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11"/>
                <a:gd name="T142" fmla="*/ 0 h 403"/>
                <a:gd name="T143" fmla="*/ 411 w 411"/>
                <a:gd name="T144" fmla="*/ 403 h 40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11" h="403">
                  <a:moveTo>
                    <a:pt x="411" y="69"/>
                  </a:moveTo>
                  <a:lnTo>
                    <a:pt x="396" y="67"/>
                  </a:lnTo>
                  <a:lnTo>
                    <a:pt x="390" y="64"/>
                  </a:lnTo>
                  <a:lnTo>
                    <a:pt x="384" y="59"/>
                  </a:lnTo>
                  <a:lnTo>
                    <a:pt x="374" y="54"/>
                  </a:lnTo>
                  <a:lnTo>
                    <a:pt x="365" y="51"/>
                  </a:lnTo>
                  <a:lnTo>
                    <a:pt x="356" y="48"/>
                  </a:lnTo>
                  <a:lnTo>
                    <a:pt x="349" y="45"/>
                  </a:lnTo>
                  <a:lnTo>
                    <a:pt x="345" y="44"/>
                  </a:lnTo>
                  <a:lnTo>
                    <a:pt x="342" y="43"/>
                  </a:lnTo>
                  <a:lnTo>
                    <a:pt x="341" y="43"/>
                  </a:lnTo>
                  <a:lnTo>
                    <a:pt x="336" y="44"/>
                  </a:lnTo>
                  <a:lnTo>
                    <a:pt x="330" y="44"/>
                  </a:lnTo>
                  <a:lnTo>
                    <a:pt x="320" y="45"/>
                  </a:lnTo>
                  <a:lnTo>
                    <a:pt x="311" y="48"/>
                  </a:lnTo>
                  <a:lnTo>
                    <a:pt x="301" y="49"/>
                  </a:lnTo>
                  <a:lnTo>
                    <a:pt x="292" y="51"/>
                  </a:lnTo>
                  <a:lnTo>
                    <a:pt x="282" y="53"/>
                  </a:lnTo>
                  <a:lnTo>
                    <a:pt x="276" y="57"/>
                  </a:lnTo>
                  <a:lnTo>
                    <a:pt x="273" y="62"/>
                  </a:lnTo>
                  <a:lnTo>
                    <a:pt x="272" y="68"/>
                  </a:lnTo>
                  <a:lnTo>
                    <a:pt x="272" y="75"/>
                  </a:lnTo>
                  <a:lnTo>
                    <a:pt x="274" y="82"/>
                  </a:lnTo>
                  <a:lnTo>
                    <a:pt x="277" y="88"/>
                  </a:lnTo>
                  <a:lnTo>
                    <a:pt x="278" y="91"/>
                  </a:lnTo>
                  <a:lnTo>
                    <a:pt x="279" y="92"/>
                  </a:lnTo>
                  <a:lnTo>
                    <a:pt x="278" y="103"/>
                  </a:lnTo>
                  <a:lnTo>
                    <a:pt x="272" y="108"/>
                  </a:lnTo>
                  <a:lnTo>
                    <a:pt x="264" y="113"/>
                  </a:lnTo>
                  <a:lnTo>
                    <a:pt x="254" y="113"/>
                  </a:lnTo>
                  <a:lnTo>
                    <a:pt x="241" y="112"/>
                  </a:lnTo>
                  <a:lnTo>
                    <a:pt x="230" y="110"/>
                  </a:lnTo>
                  <a:lnTo>
                    <a:pt x="219" y="106"/>
                  </a:lnTo>
                  <a:lnTo>
                    <a:pt x="211" y="103"/>
                  </a:lnTo>
                  <a:lnTo>
                    <a:pt x="204" y="98"/>
                  </a:lnTo>
                  <a:lnTo>
                    <a:pt x="197" y="95"/>
                  </a:lnTo>
                  <a:lnTo>
                    <a:pt x="191" y="90"/>
                  </a:lnTo>
                  <a:lnTo>
                    <a:pt x="185" y="84"/>
                  </a:lnTo>
                  <a:lnTo>
                    <a:pt x="179" y="79"/>
                  </a:lnTo>
                  <a:lnTo>
                    <a:pt x="174" y="73"/>
                  </a:lnTo>
                  <a:lnTo>
                    <a:pt x="171" y="67"/>
                  </a:lnTo>
                  <a:lnTo>
                    <a:pt x="169" y="60"/>
                  </a:lnTo>
                  <a:lnTo>
                    <a:pt x="165" y="49"/>
                  </a:lnTo>
                  <a:lnTo>
                    <a:pt x="161" y="39"/>
                  </a:lnTo>
                  <a:lnTo>
                    <a:pt x="156" y="34"/>
                  </a:lnTo>
                  <a:lnTo>
                    <a:pt x="155" y="31"/>
                  </a:lnTo>
                  <a:lnTo>
                    <a:pt x="116" y="25"/>
                  </a:lnTo>
                  <a:lnTo>
                    <a:pt x="112" y="20"/>
                  </a:lnTo>
                  <a:lnTo>
                    <a:pt x="107" y="17"/>
                  </a:lnTo>
                  <a:lnTo>
                    <a:pt x="100" y="13"/>
                  </a:lnTo>
                  <a:lnTo>
                    <a:pt x="92" y="11"/>
                  </a:lnTo>
                  <a:lnTo>
                    <a:pt x="85" y="10"/>
                  </a:lnTo>
                  <a:lnTo>
                    <a:pt x="79" y="8"/>
                  </a:lnTo>
                  <a:lnTo>
                    <a:pt x="74" y="7"/>
                  </a:lnTo>
                  <a:lnTo>
                    <a:pt x="73" y="7"/>
                  </a:lnTo>
                  <a:lnTo>
                    <a:pt x="46" y="0"/>
                  </a:lnTo>
                  <a:lnTo>
                    <a:pt x="46" y="2"/>
                  </a:lnTo>
                  <a:lnTo>
                    <a:pt x="47" y="5"/>
                  </a:lnTo>
                  <a:lnTo>
                    <a:pt x="48" y="10"/>
                  </a:lnTo>
                  <a:lnTo>
                    <a:pt x="49" y="15"/>
                  </a:lnTo>
                  <a:lnTo>
                    <a:pt x="50" y="22"/>
                  </a:lnTo>
                  <a:lnTo>
                    <a:pt x="50" y="28"/>
                  </a:lnTo>
                  <a:lnTo>
                    <a:pt x="49" y="33"/>
                  </a:lnTo>
                  <a:lnTo>
                    <a:pt x="47" y="35"/>
                  </a:lnTo>
                  <a:lnTo>
                    <a:pt x="46" y="37"/>
                  </a:lnTo>
                  <a:lnTo>
                    <a:pt x="43" y="38"/>
                  </a:lnTo>
                  <a:lnTo>
                    <a:pt x="39" y="41"/>
                  </a:lnTo>
                  <a:lnTo>
                    <a:pt x="35" y="42"/>
                  </a:lnTo>
                  <a:lnTo>
                    <a:pt x="33" y="42"/>
                  </a:lnTo>
                  <a:lnTo>
                    <a:pt x="32" y="45"/>
                  </a:lnTo>
                  <a:lnTo>
                    <a:pt x="31" y="51"/>
                  </a:lnTo>
                  <a:lnTo>
                    <a:pt x="33" y="59"/>
                  </a:lnTo>
                  <a:lnTo>
                    <a:pt x="33" y="60"/>
                  </a:lnTo>
                  <a:lnTo>
                    <a:pt x="34" y="62"/>
                  </a:lnTo>
                  <a:lnTo>
                    <a:pt x="33" y="66"/>
                  </a:lnTo>
                  <a:lnTo>
                    <a:pt x="27" y="73"/>
                  </a:lnTo>
                  <a:lnTo>
                    <a:pt x="19" y="81"/>
                  </a:lnTo>
                  <a:lnTo>
                    <a:pt x="10" y="90"/>
                  </a:lnTo>
                  <a:lnTo>
                    <a:pt x="3" y="97"/>
                  </a:lnTo>
                  <a:lnTo>
                    <a:pt x="0" y="99"/>
                  </a:lnTo>
                  <a:lnTo>
                    <a:pt x="1" y="100"/>
                  </a:lnTo>
                  <a:lnTo>
                    <a:pt x="2" y="103"/>
                  </a:lnTo>
                  <a:lnTo>
                    <a:pt x="3" y="106"/>
                  </a:lnTo>
                  <a:lnTo>
                    <a:pt x="4" y="111"/>
                  </a:lnTo>
                  <a:lnTo>
                    <a:pt x="5" y="118"/>
                  </a:lnTo>
                  <a:lnTo>
                    <a:pt x="7" y="127"/>
                  </a:lnTo>
                  <a:lnTo>
                    <a:pt x="8" y="136"/>
                  </a:lnTo>
                  <a:lnTo>
                    <a:pt x="9" y="145"/>
                  </a:lnTo>
                  <a:lnTo>
                    <a:pt x="10" y="153"/>
                  </a:lnTo>
                  <a:lnTo>
                    <a:pt x="11" y="159"/>
                  </a:lnTo>
                  <a:lnTo>
                    <a:pt x="11" y="161"/>
                  </a:lnTo>
                  <a:lnTo>
                    <a:pt x="12" y="162"/>
                  </a:lnTo>
                  <a:lnTo>
                    <a:pt x="15" y="165"/>
                  </a:lnTo>
                  <a:lnTo>
                    <a:pt x="18" y="169"/>
                  </a:lnTo>
                  <a:lnTo>
                    <a:pt x="22" y="176"/>
                  </a:lnTo>
                  <a:lnTo>
                    <a:pt x="23" y="181"/>
                  </a:lnTo>
                  <a:lnTo>
                    <a:pt x="24" y="185"/>
                  </a:lnTo>
                  <a:lnTo>
                    <a:pt x="24" y="191"/>
                  </a:lnTo>
                  <a:lnTo>
                    <a:pt x="24" y="197"/>
                  </a:lnTo>
                  <a:lnTo>
                    <a:pt x="24" y="203"/>
                  </a:lnTo>
                  <a:lnTo>
                    <a:pt x="23" y="208"/>
                  </a:lnTo>
                  <a:lnTo>
                    <a:pt x="22" y="212"/>
                  </a:lnTo>
                  <a:lnTo>
                    <a:pt x="19" y="215"/>
                  </a:lnTo>
                  <a:lnTo>
                    <a:pt x="20" y="216"/>
                  </a:lnTo>
                  <a:lnTo>
                    <a:pt x="24" y="221"/>
                  </a:lnTo>
                  <a:lnTo>
                    <a:pt x="27" y="230"/>
                  </a:lnTo>
                  <a:lnTo>
                    <a:pt x="28" y="243"/>
                  </a:lnTo>
                  <a:lnTo>
                    <a:pt x="55" y="283"/>
                  </a:lnTo>
                  <a:lnTo>
                    <a:pt x="57" y="283"/>
                  </a:lnTo>
                  <a:lnTo>
                    <a:pt x="62" y="282"/>
                  </a:lnTo>
                  <a:lnTo>
                    <a:pt x="70" y="284"/>
                  </a:lnTo>
                  <a:lnTo>
                    <a:pt x="78" y="290"/>
                  </a:lnTo>
                  <a:lnTo>
                    <a:pt x="80" y="292"/>
                  </a:lnTo>
                  <a:lnTo>
                    <a:pt x="86" y="299"/>
                  </a:lnTo>
                  <a:lnTo>
                    <a:pt x="91" y="307"/>
                  </a:lnTo>
                  <a:lnTo>
                    <a:pt x="94" y="314"/>
                  </a:lnTo>
                  <a:lnTo>
                    <a:pt x="151" y="312"/>
                  </a:lnTo>
                  <a:lnTo>
                    <a:pt x="367" y="403"/>
                  </a:lnTo>
                  <a:lnTo>
                    <a:pt x="367" y="368"/>
                  </a:lnTo>
                  <a:lnTo>
                    <a:pt x="410" y="368"/>
                  </a:lnTo>
                  <a:lnTo>
                    <a:pt x="411" y="69"/>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141" name="Freeform 345"/>
            <p:cNvSpPr>
              <a:spLocks/>
            </p:cNvSpPr>
            <p:nvPr/>
          </p:nvSpPr>
          <p:spPr bwMode="auto">
            <a:xfrm>
              <a:off x="2932" y="2640"/>
              <a:ext cx="130" cy="121"/>
            </a:xfrm>
            <a:custGeom>
              <a:avLst/>
              <a:gdLst>
                <a:gd name="T0" fmla="*/ 0 w 291"/>
                <a:gd name="T1" fmla="*/ 0 h 243"/>
                <a:gd name="T2" fmla="*/ 0 w 291"/>
                <a:gd name="T3" fmla="*/ 0 h 243"/>
                <a:gd name="T4" fmla="*/ 0 w 291"/>
                <a:gd name="T5" fmla="*/ 0 h 243"/>
                <a:gd name="T6" fmla="*/ 0 w 291"/>
                <a:gd name="T7" fmla="*/ 0 h 243"/>
                <a:gd name="T8" fmla="*/ 0 w 291"/>
                <a:gd name="T9" fmla="*/ 0 h 243"/>
                <a:gd name="T10" fmla="*/ 0 w 291"/>
                <a:gd name="T11" fmla="*/ 0 h 243"/>
                <a:gd name="T12" fmla="*/ 0 w 291"/>
                <a:gd name="T13" fmla="*/ 0 h 243"/>
                <a:gd name="T14" fmla="*/ 0 w 291"/>
                <a:gd name="T15" fmla="*/ 0 h 243"/>
                <a:gd name="T16" fmla="*/ 0 w 291"/>
                <a:gd name="T17" fmla="*/ 0 h 243"/>
                <a:gd name="T18" fmla="*/ 0 w 291"/>
                <a:gd name="T19" fmla="*/ 0 h 243"/>
                <a:gd name="T20" fmla="*/ 0 w 291"/>
                <a:gd name="T21" fmla="*/ 0 h 243"/>
                <a:gd name="T22" fmla="*/ 0 w 291"/>
                <a:gd name="T23" fmla="*/ 0 h 243"/>
                <a:gd name="T24" fmla="*/ 0 w 291"/>
                <a:gd name="T25" fmla="*/ 0 h 243"/>
                <a:gd name="T26" fmla="*/ 0 w 291"/>
                <a:gd name="T27" fmla="*/ 0 h 243"/>
                <a:gd name="T28" fmla="*/ 0 w 291"/>
                <a:gd name="T29" fmla="*/ 0 h 243"/>
                <a:gd name="T30" fmla="*/ 0 w 291"/>
                <a:gd name="T31" fmla="*/ 0 h 243"/>
                <a:gd name="T32" fmla="*/ 0 w 291"/>
                <a:gd name="T33" fmla="*/ 0 h 243"/>
                <a:gd name="T34" fmla="*/ 0 w 291"/>
                <a:gd name="T35" fmla="*/ 0 h 243"/>
                <a:gd name="T36" fmla="*/ 0 w 291"/>
                <a:gd name="T37" fmla="*/ 0 h 243"/>
                <a:gd name="T38" fmla="*/ 0 w 291"/>
                <a:gd name="T39" fmla="*/ 0 h 243"/>
                <a:gd name="T40" fmla="*/ 0 w 291"/>
                <a:gd name="T41" fmla="*/ 0 h 243"/>
                <a:gd name="T42" fmla="*/ 0 w 291"/>
                <a:gd name="T43" fmla="*/ 0 h 243"/>
                <a:gd name="T44" fmla="*/ 0 w 291"/>
                <a:gd name="T45" fmla="*/ 0 h 243"/>
                <a:gd name="T46" fmla="*/ 0 w 291"/>
                <a:gd name="T47" fmla="*/ 0 h 243"/>
                <a:gd name="T48" fmla="*/ 0 w 291"/>
                <a:gd name="T49" fmla="*/ 0 h 243"/>
                <a:gd name="T50" fmla="*/ 0 w 291"/>
                <a:gd name="T51" fmla="*/ 0 h 243"/>
                <a:gd name="T52" fmla="*/ 0 w 291"/>
                <a:gd name="T53" fmla="*/ 0 h 243"/>
                <a:gd name="T54" fmla="*/ 0 w 291"/>
                <a:gd name="T55" fmla="*/ 0 h 243"/>
                <a:gd name="T56" fmla="*/ 0 w 291"/>
                <a:gd name="T57" fmla="*/ 0 h 243"/>
                <a:gd name="T58" fmla="*/ 0 w 291"/>
                <a:gd name="T59" fmla="*/ 0 h 243"/>
                <a:gd name="T60" fmla="*/ 0 w 291"/>
                <a:gd name="T61" fmla="*/ 0 h 243"/>
                <a:gd name="T62" fmla="*/ 0 w 291"/>
                <a:gd name="T63" fmla="*/ 0 h 243"/>
                <a:gd name="T64" fmla="*/ 0 w 291"/>
                <a:gd name="T65" fmla="*/ 0 h 243"/>
                <a:gd name="T66" fmla="*/ 0 w 291"/>
                <a:gd name="T67" fmla="*/ 0 h 243"/>
                <a:gd name="T68" fmla="*/ 0 w 291"/>
                <a:gd name="T69" fmla="*/ 0 h 243"/>
                <a:gd name="T70" fmla="*/ 0 w 291"/>
                <a:gd name="T71" fmla="*/ 0 h 243"/>
                <a:gd name="T72" fmla="*/ 0 w 291"/>
                <a:gd name="T73" fmla="*/ 0 h 243"/>
                <a:gd name="T74" fmla="*/ 0 w 291"/>
                <a:gd name="T75" fmla="*/ 0 h 243"/>
                <a:gd name="T76" fmla="*/ 0 w 291"/>
                <a:gd name="T77" fmla="*/ 0 h 243"/>
                <a:gd name="T78" fmla="*/ 0 w 291"/>
                <a:gd name="T79" fmla="*/ 0 h 243"/>
                <a:gd name="T80" fmla="*/ 0 w 291"/>
                <a:gd name="T81" fmla="*/ 0 h 243"/>
                <a:gd name="T82" fmla="*/ 0 w 291"/>
                <a:gd name="T83" fmla="*/ 0 h 243"/>
                <a:gd name="T84" fmla="*/ 0 w 291"/>
                <a:gd name="T85" fmla="*/ 0 h 243"/>
                <a:gd name="T86" fmla="*/ 0 w 291"/>
                <a:gd name="T87" fmla="*/ 0 h 243"/>
                <a:gd name="T88" fmla="*/ 0 w 291"/>
                <a:gd name="T89" fmla="*/ 0 h 243"/>
                <a:gd name="T90" fmla="*/ 0 w 291"/>
                <a:gd name="T91" fmla="*/ 0 h 243"/>
                <a:gd name="T92" fmla="*/ 0 w 291"/>
                <a:gd name="T93" fmla="*/ 0 h 243"/>
                <a:gd name="T94" fmla="*/ 0 w 291"/>
                <a:gd name="T95" fmla="*/ 0 h 243"/>
                <a:gd name="T96" fmla="*/ 0 w 291"/>
                <a:gd name="T97" fmla="*/ 0 h 243"/>
                <a:gd name="T98" fmla="*/ 0 w 291"/>
                <a:gd name="T99" fmla="*/ 0 h 243"/>
                <a:gd name="T100" fmla="*/ 0 w 291"/>
                <a:gd name="T101" fmla="*/ 0 h 243"/>
                <a:gd name="T102" fmla="*/ 0 w 291"/>
                <a:gd name="T103" fmla="*/ 0 h 243"/>
                <a:gd name="T104" fmla="*/ 0 w 291"/>
                <a:gd name="T105" fmla="*/ 0 h 243"/>
                <a:gd name="T106" fmla="*/ 0 w 291"/>
                <a:gd name="T107" fmla="*/ 0 h 243"/>
                <a:gd name="T108" fmla="*/ 0 w 291"/>
                <a:gd name="T109" fmla="*/ 0 h 243"/>
                <a:gd name="T110" fmla="*/ 0 w 291"/>
                <a:gd name="T111" fmla="*/ 0 h 24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91"/>
                <a:gd name="T169" fmla="*/ 0 h 243"/>
                <a:gd name="T170" fmla="*/ 291 w 291"/>
                <a:gd name="T171" fmla="*/ 243 h 24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91" h="243">
                  <a:moveTo>
                    <a:pt x="291" y="1"/>
                  </a:moveTo>
                  <a:lnTo>
                    <a:pt x="283" y="0"/>
                  </a:lnTo>
                  <a:lnTo>
                    <a:pt x="273" y="1"/>
                  </a:lnTo>
                  <a:lnTo>
                    <a:pt x="265" y="4"/>
                  </a:lnTo>
                  <a:lnTo>
                    <a:pt x="257" y="7"/>
                  </a:lnTo>
                  <a:lnTo>
                    <a:pt x="249" y="11"/>
                  </a:lnTo>
                  <a:lnTo>
                    <a:pt x="245" y="13"/>
                  </a:lnTo>
                  <a:lnTo>
                    <a:pt x="240" y="15"/>
                  </a:lnTo>
                  <a:lnTo>
                    <a:pt x="239" y="16"/>
                  </a:lnTo>
                  <a:lnTo>
                    <a:pt x="227" y="9"/>
                  </a:lnTo>
                  <a:lnTo>
                    <a:pt x="216" y="7"/>
                  </a:lnTo>
                  <a:lnTo>
                    <a:pt x="203" y="7"/>
                  </a:lnTo>
                  <a:lnTo>
                    <a:pt x="193" y="8"/>
                  </a:lnTo>
                  <a:lnTo>
                    <a:pt x="183" y="12"/>
                  </a:lnTo>
                  <a:lnTo>
                    <a:pt x="175" y="15"/>
                  </a:lnTo>
                  <a:lnTo>
                    <a:pt x="170" y="17"/>
                  </a:lnTo>
                  <a:lnTo>
                    <a:pt x="168" y="19"/>
                  </a:lnTo>
                  <a:lnTo>
                    <a:pt x="160" y="15"/>
                  </a:lnTo>
                  <a:lnTo>
                    <a:pt x="152" y="15"/>
                  </a:lnTo>
                  <a:lnTo>
                    <a:pt x="144" y="17"/>
                  </a:lnTo>
                  <a:lnTo>
                    <a:pt x="137" y="21"/>
                  </a:lnTo>
                  <a:lnTo>
                    <a:pt x="131" y="25"/>
                  </a:lnTo>
                  <a:lnTo>
                    <a:pt x="126" y="30"/>
                  </a:lnTo>
                  <a:lnTo>
                    <a:pt x="124" y="33"/>
                  </a:lnTo>
                  <a:lnTo>
                    <a:pt x="123" y="35"/>
                  </a:lnTo>
                  <a:lnTo>
                    <a:pt x="118" y="30"/>
                  </a:lnTo>
                  <a:lnTo>
                    <a:pt x="113" y="25"/>
                  </a:lnTo>
                  <a:lnTo>
                    <a:pt x="106" y="22"/>
                  </a:lnTo>
                  <a:lnTo>
                    <a:pt x="99" y="20"/>
                  </a:lnTo>
                  <a:lnTo>
                    <a:pt x="92" y="17"/>
                  </a:lnTo>
                  <a:lnTo>
                    <a:pt x="86" y="16"/>
                  </a:lnTo>
                  <a:lnTo>
                    <a:pt x="81" y="15"/>
                  </a:lnTo>
                  <a:lnTo>
                    <a:pt x="80" y="15"/>
                  </a:lnTo>
                  <a:lnTo>
                    <a:pt x="79" y="14"/>
                  </a:lnTo>
                  <a:lnTo>
                    <a:pt x="76" y="13"/>
                  </a:lnTo>
                  <a:lnTo>
                    <a:pt x="69" y="12"/>
                  </a:lnTo>
                  <a:lnTo>
                    <a:pt x="57" y="12"/>
                  </a:lnTo>
                  <a:lnTo>
                    <a:pt x="44" y="13"/>
                  </a:lnTo>
                  <a:lnTo>
                    <a:pt x="32" y="16"/>
                  </a:lnTo>
                  <a:lnTo>
                    <a:pt x="24" y="22"/>
                  </a:lnTo>
                  <a:lnTo>
                    <a:pt x="16" y="27"/>
                  </a:lnTo>
                  <a:lnTo>
                    <a:pt x="11" y="32"/>
                  </a:lnTo>
                  <a:lnTo>
                    <a:pt x="7" y="38"/>
                  </a:lnTo>
                  <a:lnTo>
                    <a:pt x="6" y="42"/>
                  </a:lnTo>
                  <a:lnTo>
                    <a:pt x="4" y="43"/>
                  </a:lnTo>
                  <a:lnTo>
                    <a:pt x="4" y="44"/>
                  </a:lnTo>
                  <a:lnTo>
                    <a:pt x="7" y="46"/>
                  </a:lnTo>
                  <a:lnTo>
                    <a:pt x="8" y="52"/>
                  </a:lnTo>
                  <a:lnTo>
                    <a:pt x="10" y="58"/>
                  </a:lnTo>
                  <a:lnTo>
                    <a:pt x="11" y="66"/>
                  </a:lnTo>
                  <a:lnTo>
                    <a:pt x="13" y="74"/>
                  </a:lnTo>
                  <a:lnTo>
                    <a:pt x="13" y="83"/>
                  </a:lnTo>
                  <a:lnTo>
                    <a:pt x="11" y="93"/>
                  </a:lnTo>
                  <a:lnTo>
                    <a:pt x="11" y="94"/>
                  </a:lnTo>
                  <a:lnTo>
                    <a:pt x="9" y="98"/>
                  </a:lnTo>
                  <a:lnTo>
                    <a:pt x="8" y="102"/>
                  </a:lnTo>
                  <a:lnTo>
                    <a:pt x="6" y="108"/>
                  </a:lnTo>
                  <a:lnTo>
                    <a:pt x="3" y="115"/>
                  </a:lnTo>
                  <a:lnTo>
                    <a:pt x="2" y="123"/>
                  </a:lnTo>
                  <a:lnTo>
                    <a:pt x="1" y="131"/>
                  </a:lnTo>
                  <a:lnTo>
                    <a:pt x="1" y="140"/>
                  </a:lnTo>
                  <a:lnTo>
                    <a:pt x="0" y="199"/>
                  </a:lnTo>
                  <a:lnTo>
                    <a:pt x="27" y="198"/>
                  </a:lnTo>
                  <a:lnTo>
                    <a:pt x="29" y="199"/>
                  </a:lnTo>
                  <a:lnTo>
                    <a:pt x="32" y="202"/>
                  </a:lnTo>
                  <a:lnTo>
                    <a:pt x="38" y="207"/>
                  </a:lnTo>
                  <a:lnTo>
                    <a:pt x="46" y="213"/>
                  </a:lnTo>
                  <a:lnTo>
                    <a:pt x="55" y="220"/>
                  </a:lnTo>
                  <a:lnTo>
                    <a:pt x="67" y="225"/>
                  </a:lnTo>
                  <a:lnTo>
                    <a:pt x="79" y="232"/>
                  </a:lnTo>
                  <a:lnTo>
                    <a:pt x="94" y="237"/>
                  </a:lnTo>
                  <a:lnTo>
                    <a:pt x="96" y="237"/>
                  </a:lnTo>
                  <a:lnTo>
                    <a:pt x="103" y="238"/>
                  </a:lnTo>
                  <a:lnTo>
                    <a:pt x="113" y="240"/>
                  </a:lnTo>
                  <a:lnTo>
                    <a:pt x="125" y="241"/>
                  </a:lnTo>
                  <a:lnTo>
                    <a:pt x="138" y="243"/>
                  </a:lnTo>
                  <a:lnTo>
                    <a:pt x="150" y="243"/>
                  </a:lnTo>
                  <a:lnTo>
                    <a:pt x="162" y="243"/>
                  </a:lnTo>
                  <a:lnTo>
                    <a:pt x="172" y="240"/>
                  </a:lnTo>
                  <a:lnTo>
                    <a:pt x="187" y="205"/>
                  </a:lnTo>
                  <a:lnTo>
                    <a:pt x="188" y="176"/>
                  </a:lnTo>
                  <a:lnTo>
                    <a:pt x="190" y="174"/>
                  </a:lnTo>
                  <a:lnTo>
                    <a:pt x="193" y="168"/>
                  </a:lnTo>
                  <a:lnTo>
                    <a:pt x="199" y="160"/>
                  </a:lnTo>
                  <a:lnTo>
                    <a:pt x="206" y="151"/>
                  </a:lnTo>
                  <a:lnTo>
                    <a:pt x="215" y="144"/>
                  </a:lnTo>
                  <a:lnTo>
                    <a:pt x="224" y="139"/>
                  </a:lnTo>
                  <a:lnTo>
                    <a:pt x="233" y="138"/>
                  </a:lnTo>
                  <a:lnTo>
                    <a:pt x="244" y="144"/>
                  </a:lnTo>
                  <a:lnTo>
                    <a:pt x="245" y="144"/>
                  </a:lnTo>
                  <a:lnTo>
                    <a:pt x="247" y="145"/>
                  </a:lnTo>
                  <a:lnTo>
                    <a:pt x="252" y="144"/>
                  </a:lnTo>
                  <a:lnTo>
                    <a:pt x="256" y="141"/>
                  </a:lnTo>
                  <a:lnTo>
                    <a:pt x="263" y="137"/>
                  </a:lnTo>
                  <a:lnTo>
                    <a:pt x="269" y="128"/>
                  </a:lnTo>
                  <a:lnTo>
                    <a:pt x="276" y="114"/>
                  </a:lnTo>
                  <a:lnTo>
                    <a:pt x="283" y="94"/>
                  </a:lnTo>
                  <a:lnTo>
                    <a:pt x="283" y="93"/>
                  </a:lnTo>
                  <a:lnTo>
                    <a:pt x="284" y="90"/>
                  </a:lnTo>
                  <a:lnTo>
                    <a:pt x="285" y="85"/>
                  </a:lnTo>
                  <a:lnTo>
                    <a:pt x="286" y="79"/>
                  </a:lnTo>
                  <a:lnTo>
                    <a:pt x="287" y="73"/>
                  </a:lnTo>
                  <a:lnTo>
                    <a:pt x="288" y="65"/>
                  </a:lnTo>
                  <a:lnTo>
                    <a:pt x="290" y="56"/>
                  </a:lnTo>
                  <a:lnTo>
                    <a:pt x="290" y="48"/>
                  </a:lnTo>
                  <a:lnTo>
                    <a:pt x="287" y="42"/>
                  </a:lnTo>
                  <a:lnTo>
                    <a:pt x="287" y="33"/>
                  </a:lnTo>
                  <a:lnTo>
                    <a:pt x="287" y="25"/>
                  </a:lnTo>
                  <a:lnTo>
                    <a:pt x="287" y="19"/>
                  </a:lnTo>
                  <a:lnTo>
                    <a:pt x="288" y="12"/>
                  </a:lnTo>
                  <a:lnTo>
                    <a:pt x="290" y="6"/>
                  </a:lnTo>
                  <a:lnTo>
                    <a:pt x="291" y="2"/>
                  </a:lnTo>
                  <a:lnTo>
                    <a:pt x="291"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142" name="Freeform 346"/>
            <p:cNvSpPr>
              <a:spLocks/>
            </p:cNvSpPr>
            <p:nvPr/>
          </p:nvSpPr>
          <p:spPr bwMode="auto">
            <a:xfrm>
              <a:off x="2932" y="2640"/>
              <a:ext cx="130" cy="121"/>
            </a:xfrm>
            <a:custGeom>
              <a:avLst/>
              <a:gdLst>
                <a:gd name="T0" fmla="*/ 0 w 291"/>
                <a:gd name="T1" fmla="*/ 0 h 243"/>
                <a:gd name="T2" fmla="*/ 0 w 291"/>
                <a:gd name="T3" fmla="*/ 0 h 243"/>
                <a:gd name="T4" fmla="*/ 0 w 291"/>
                <a:gd name="T5" fmla="*/ 0 h 243"/>
                <a:gd name="T6" fmla="*/ 0 w 291"/>
                <a:gd name="T7" fmla="*/ 0 h 243"/>
                <a:gd name="T8" fmla="*/ 0 w 291"/>
                <a:gd name="T9" fmla="*/ 0 h 243"/>
                <a:gd name="T10" fmla="*/ 0 w 291"/>
                <a:gd name="T11" fmla="*/ 0 h 243"/>
                <a:gd name="T12" fmla="*/ 0 w 291"/>
                <a:gd name="T13" fmla="*/ 0 h 243"/>
                <a:gd name="T14" fmla="*/ 0 w 291"/>
                <a:gd name="T15" fmla="*/ 0 h 243"/>
                <a:gd name="T16" fmla="*/ 0 w 291"/>
                <a:gd name="T17" fmla="*/ 0 h 243"/>
                <a:gd name="T18" fmla="*/ 0 w 291"/>
                <a:gd name="T19" fmla="*/ 0 h 243"/>
                <a:gd name="T20" fmla="*/ 0 w 291"/>
                <a:gd name="T21" fmla="*/ 0 h 243"/>
                <a:gd name="T22" fmla="*/ 0 w 291"/>
                <a:gd name="T23" fmla="*/ 0 h 243"/>
                <a:gd name="T24" fmla="*/ 0 w 291"/>
                <a:gd name="T25" fmla="*/ 0 h 243"/>
                <a:gd name="T26" fmla="*/ 0 w 291"/>
                <a:gd name="T27" fmla="*/ 0 h 243"/>
                <a:gd name="T28" fmla="*/ 0 w 291"/>
                <a:gd name="T29" fmla="*/ 0 h 243"/>
                <a:gd name="T30" fmla="*/ 0 w 291"/>
                <a:gd name="T31" fmla="*/ 0 h 243"/>
                <a:gd name="T32" fmla="*/ 0 w 291"/>
                <a:gd name="T33" fmla="*/ 0 h 243"/>
                <a:gd name="T34" fmla="*/ 0 w 291"/>
                <a:gd name="T35" fmla="*/ 0 h 243"/>
                <a:gd name="T36" fmla="*/ 0 w 291"/>
                <a:gd name="T37" fmla="*/ 0 h 243"/>
                <a:gd name="T38" fmla="*/ 0 w 291"/>
                <a:gd name="T39" fmla="*/ 0 h 243"/>
                <a:gd name="T40" fmla="*/ 0 w 291"/>
                <a:gd name="T41" fmla="*/ 0 h 243"/>
                <a:gd name="T42" fmla="*/ 0 w 291"/>
                <a:gd name="T43" fmla="*/ 0 h 243"/>
                <a:gd name="T44" fmla="*/ 0 w 291"/>
                <a:gd name="T45" fmla="*/ 0 h 243"/>
                <a:gd name="T46" fmla="*/ 0 w 291"/>
                <a:gd name="T47" fmla="*/ 0 h 243"/>
                <a:gd name="T48" fmla="*/ 0 w 291"/>
                <a:gd name="T49" fmla="*/ 0 h 243"/>
                <a:gd name="T50" fmla="*/ 0 w 291"/>
                <a:gd name="T51" fmla="*/ 0 h 243"/>
                <a:gd name="T52" fmla="*/ 0 w 291"/>
                <a:gd name="T53" fmla="*/ 0 h 243"/>
                <a:gd name="T54" fmla="*/ 0 w 291"/>
                <a:gd name="T55" fmla="*/ 0 h 243"/>
                <a:gd name="T56" fmla="*/ 0 w 291"/>
                <a:gd name="T57" fmla="*/ 0 h 243"/>
                <a:gd name="T58" fmla="*/ 0 w 291"/>
                <a:gd name="T59" fmla="*/ 0 h 243"/>
                <a:gd name="T60" fmla="*/ 0 w 291"/>
                <a:gd name="T61" fmla="*/ 0 h 243"/>
                <a:gd name="T62" fmla="*/ 0 w 291"/>
                <a:gd name="T63" fmla="*/ 0 h 243"/>
                <a:gd name="T64" fmla="*/ 0 w 291"/>
                <a:gd name="T65" fmla="*/ 0 h 243"/>
                <a:gd name="T66" fmla="*/ 0 w 291"/>
                <a:gd name="T67" fmla="*/ 0 h 243"/>
                <a:gd name="T68" fmla="*/ 0 w 291"/>
                <a:gd name="T69" fmla="*/ 0 h 243"/>
                <a:gd name="T70" fmla="*/ 0 w 291"/>
                <a:gd name="T71" fmla="*/ 0 h 243"/>
                <a:gd name="T72" fmla="*/ 0 w 291"/>
                <a:gd name="T73" fmla="*/ 0 h 243"/>
                <a:gd name="T74" fmla="*/ 0 w 291"/>
                <a:gd name="T75" fmla="*/ 0 h 243"/>
                <a:gd name="T76" fmla="*/ 0 w 291"/>
                <a:gd name="T77" fmla="*/ 0 h 243"/>
                <a:gd name="T78" fmla="*/ 0 w 291"/>
                <a:gd name="T79" fmla="*/ 0 h 243"/>
                <a:gd name="T80" fmla="*/ 0 w 291"/>
                <a:gd name="T81" fmla="*/ 0 h 243"/>
                <a:gd name="T82" fmla="*/ 0 w 291"/>
                <a:gd name="T83" fmla="*/ 0 h 243"/>
                <a:gd name="T84" fmla="*/ 0 w 291"/>
                <a:gd name="T85" fmla="*/ 0 h 243"/>
                <a:gd name="T86" fmla="*/ 0 w 291"/>
                <a:gd name="T87" fmla="*/ 0 h 243"/>
                <a:gd name="T88" fmla="*/ 0 w 291"/>
                <a:gd name="T89" fmla="*/ 0 h 243"/>
                <a:gd name="T90" fmla="*/ 0 w 291"/>
                <a:gd name="T91" fmla="*/ 0 h 243"/>
                <a:gd name="T92" fmla="*/ 0 w 291"/>
                <a:gd name="T93" fmla="*/ 0 h 243"/>
                <a:gd name="T94" fmla="*/ 0 w 291"/>
                <a:gd name="T95" fmla="*/ 0 h 243"/>
                <a:gd name="T96" fmla="*/ 0 w 291"/>
                <a:gd name="T97" fmla="*/ 0 h 243"/>
                <a:gd name="T98" fmla="*/ 0 w 291"/>
                <a:gd name="T99" fmla="*/ 0 h 243"/>
                <a:gd name="T100" fmla="*/ 0 w 291"/>
                <a:gd name="T101" fmla="*/ 0 h 243"/>
                <a:gd name="T102" fmla="*/ 0 w 291"/>
                <a:gd name="T103" fmla="*/ 0 h 243"/>
                <a:gd name="T104" fmla="*/ 0 w 291"/>
                <a:gd name="T105" fmla="*/ 0 h 243"/>
                <a:gd name="T106" fmla="*/ 0 w 291"/>
                <a:gd name="T107" fmla="*/ 0 h 243"/>
                <a:gd name="T108" fmla="*/ 0 w 291"/>
                <a:gd name="T109" fmla="*/ 0 h 243"/>
                <a:gd name="T110" fmla="*/ 0 w 291"/>
                <a:gd name="T111" fmla="*/ 0 h 243"/>
                <a:gd name="T112" fmla="*/ 0 w 291"/>
                <a:gd name="T113" fmla="*/ 0 h 243"/>
                <a:gd name="T114" fmla="*/ 0 w 291"/>
                <a:gd name="T115" fmla="*/ 0 h 243"/>
                <a:gd name="T116" fmla="*/ 0 w 291"/>
                <a:gd name="T117" fmla="*/ 0 h 243"/>
                <a:gd name="T118" fmla="*/ 0 w 291"/>
                <a:gd name="T119" fmla="*/ 0 h 243"/>
                <a:gd name="T120" fmla="*/ 0 w 291"/>
                <a:gd name="T121" fmla="*/ 0 h 243"/>
                <a:gd name="T122" fmla="*/ 0 w 291"/>
                <a:gd name="T123" fmla="*/ 0 h 243"/>
                <a:gd name="T124" fmla="*/ 0 w 291"/>
                <a:gd name="T125" fmla="*/ 0 h 24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91"/>
                <a:gd name="T190" fmla="*/ 0 h 243"/>
                <a:gd name="T191" fmla="*/ 291 w 291"/>
                <a:gd name="T192" fmla="*/ 243 h 24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91" h="243">
                  <a:moveTo>
                    <a:pt x="291" y="1"/>
                  </a:moveTo>
                  <a:lnTo>
                    <a:pt x="291" y="1"/>
                  </a:lnTo>
                  <a:lnTo>
                    <a:pt x="283" y="0"/>
                  </a:lnTo>
                  <a:lnTo>
                    <a:pt x="273" y="1"/>
                  </a:lnTo>
                  <a:lnTo>
                    <a:pt x="265" y="4"/>
                  </a:lnTo>
                  <a:lnTo>
                    <a:pt x="257" y="7"/>
                  </a:lnTo>
                  <a:lnTo>
                    <a:pt x="249" y="11"/>
                  </a:lnTo>
                  <a:lnTo>
                    <a:pt x="245" y="13"/>
                  </a:lnTo>
                  <a:lnTo>
                    <a:pt x="240" y="15"/>
                  </a:lnTo>
                  <a:lnTo>
                    <a:pt x="239" y="16"/>
                  </a:lnTo>
                  <a:lnTo>
                    <a:pt x="227" y="9"/>
                  </a:lnTo>
                  <a:lnTo>
                    <a:pt x="216" y="7"/>
                  </a:lnTo>
                  <a:lnTo>
                    <a:pt x="203" y="7"/>
                  </a:lnTo>
                  <a:lnTo>
                    <a:pt x="193" y="8"/>
                  </a:lnTo>
                  <a:lnTo>
                    <a:pt x="183" y="12"/>
                  </a:lnTo>
                  <a:lnTo>
                    <a:pt x="175" y="15"/>
                  </a:lnTo>
                  <a:lnTo>
                    <a:pt x="170" y="17"/>
                  </a:lnTo>
                  <a:lnTo>
                    <a:pt x="168" y="19"/>
                  </a:lnTo>
                  <a:lnTo>
                    <a:pt x="160" y="15"/>
                  </a:lnTo>
                  <a:lnTo>
                    <a:pt x="152" y="15"/>
                  </a:lnTo>
                  <a:lnTo>
                    <a:pt x="144" y="17"/>
                  </a:lnTo>
                  <a:lnTo>
                    <a:pt x="137" y="21"/>
                  </a:lnTo>
                  <a:lnTo>
                    <a:pt x="131" y="25"/>
                  </a:lnTo>
                  <a:lnTo>
                    <a:pt x="126" y="30"/>
                  </a:lnTo>
                  <a:lnTo>
                    <a:pt x="124" y="33"/>
                  </a:lnTo>
                  <a:lnTo>
                    <a:pt x="123" y="35"/>
                  </a:lnTo>
                  <a:lnTo>
                    <a:pt x="118" y="30"/>
                  </a:lnTo>
                  <a:lnTo>
                    <a:pt x="113" y="25"/>
                  </a:lnTo>
                  <a:lnTo>
                    <a:pt x="106" y="22"/>
                  </a:lnTo>
                  <a:lnTo>
                    <a:pt x="99" y="20"/>
                  </a:lnTo>
                  <a:lnTo>
                    <a:pt x="92" y="17"/>
                  </a:lnTo>
                  <a:lnTo>
                    <a:pt x="86" y="16"/>
                  </a:lnTo>
                  <a:lnTo>
                    <a:pt x="81" y="15"/>
                  </a:lnTo>
                  <a:lnTo>
                    <a:pt x="80" y="15"/>
                  </a:lnTo>
                  <a:lnTo>
                    <a:pt x="79" y="14"/>
                  </a:lnTo>
                  <a:lnTo>
                    <a:pt x="76" y="13"/>
                  </a:lnTo>
                  <a:lnTo>
                    <a:pt x="69" y="12"/>
                  </a:lnTo>
                  <a:lnTo>
                    <a:pt x="57" y="12"/>
                  </a:lnTo>
                  <a:lnTo>
                    <a:pt x="44" y="13"/>
                  </a:lnTo>
                  <a:lnTo>
                    <a:pt x="32" y="16"/>
                  </a:lnTo>
                  <a:lnTo>
                    <a:pt x="24" y="22"/>
                  </a:lnTo>
                  <a:lnTo>
                    <a:pt x="16" y="27"/>
                  </a:lnTo>
                  <a:lnTo>
                    <a:pt x="11" y="32"/>
                  </a:lnTo>
                  <a:lnTo>
                    <a:pt x="7" y="38"/>
                  </a:lnTo>
                  <a:lnTo>
                    <a:pt x="6" y="42"/>
                  </a:lnTo>
                  <a:lnTo>
                    <a:pt x="4" y="43"/>
                  </a:lnTo>
                  <a:lnTo>
                    <a:pt x="4" y="44"/>
                  </a:lnTo>
                  <a:lnTo>
                    <a:pt x="7" y="46"/>
                  </a:lnTo>
                  <a:lnTo>
                    <a:pt x="8" y="52"/>
                  </a:lnTo>
                  <a:lnTo>
                    <a:pt x="10" y="58"/>
                  </a:lnTo>
                  <a:lnTo>
                    <a:pt x="11" y="66"/>
                  </a:lnTo>
                  <a:lnTo>
                    <a:pt x="13" y="74"/>
                  </a:lnTo>
                  <a:lnTo>
                    <a:pt x="13" y="83"/>
                  </a:lnTo>
                  <a:lnTo>
                    <a:pt x="11" y="93"/>
                  </a:lnTo>
                  <a:lnTo>
                    <a:pt x="11" y="94"/>
                  </a:lnTo>
                  <a:lnTo>
                    <a:pt x="9" y="98"/>
                  </a:lnTo>
                  <a:lnTo>
                    <a:pt x="8" y="102"/>
                  </a:lnTo>
                  <a:lnTo>
                    <a:pt x="6" y="108"/>
                  </a:lnTo>
                  <a:lnTo>
                    <a:pt x="3" y="115"/>
                  </a:lnTo>
                  <a:lnTo>
                    <a:pt x="2" y="123"/>
                  </a:lnTo>
                  <a:lnTo>
                    <a:pt x="1" y="131"/>
                  </a:lnTo>
                  <a:lnTo>
                    <a:pt x="1" y="140"/>
                  </a:lnTo>
                  <a:lnTo>
                    <a:pt x="0" y="199"/>
                  </a:lnTo>
                  <a:lnTo>
                    <a:pt x="27" y="198"/>
                  </a:lnTo>
                  <a:lnTo>
                    <a:pt x="29" y="199"/>
                  </a:lnTo>
                  <a:lnTo>
                    <a:pt x="32" y="202"/>
                  </a:lnTo>
                  <a:lnTo>
                    <a:pt x="38" y="207"/>
                  </a:lnTo>
                  <a:lnTo>
                    <a:pt x="46" y="213"/>
                  </a:lnTo>
                  <a:lnTo>
                    <a:pt x="55" y="220"/>
                  </a:lnTo>
                  <a:lnTo>
                    <a:pt x="67" y="225"/>
                  </a:lnTo>
                  <a:lnTo>
                    <a:pt x="79" y="232"/>
                  </a:lnTo>
                  <a:lnTo>
                    <a:pt x="94" y="237"/>
                  </a:lnTo>
                  <a:lnTo>
                    <a:pt x="96" y="237"/>
                  </a:lnTo>
                  <a:lnTo>
                    <a:pt x="103" y="238"/>
                  </a:lnTo>
                  <a:lnTo>
                    <a:pt x="113" y="240"/>
                  </a:lnTo>
                  <a:lnTo>
                    <a:pt x="125" y="241"/>
                  </a:lnTo>
                  <a:lnTo>
                    <a:pt x="138" y="243"/>
                  </a:lnTo>
                  <a:lnTo>
                    <a:pt x="150" y="243"/>
                  </a:lnTo>
                  <a:lnTo>
                    <a:pt x="162" y="243"/>
                  </a:lnTo>
                  <a:lnTo>
                    <a:pt x="172" y="240"/>
                  </a:lnTo>
                  <a:lnTo>
                    <a:pt x="187" y="205"/>
                  </a:lnTo>
                  <a:lnTo>
                    <a:pt x="188" y="176"/>
                  </a:lnTo>
                  <a:lnTo>
                    <a:pt x="190" y="174"/>
                  </a:lnTo>
                  <a:lnTo>
                    <a:pt x="193" y="168"/>
                  </a:lnTo>
                  <a:lnTo>
                    <a:pt x="199" y="160"/>
                  </a:lnTo>
                  <a:lnTo>
                    <a:pt x="206" y="151"/>
                  </a:lnTo>
                  <a:lnTo>
                    <a:pt x="215" y="144"/>
                  </a:lnTo>
                  <a:lnTo>
                    <a:pt x="224" y="139"/>
                  </a:lnTo>
                  <a:lnTo>
                    <a:pt x="233" y="138"/>
                  </a:lnTo>
                  <a:lnTo>
                    <a:pt x="244" y="144"/>
                  </a:lnTo>
                  <a:lnTo>
                    <a:pt x="245" y="144"/>
                  </a:lnTo>
                  <a:lnTo>
                    <a:pt x="247" y="145"/>
                  </a:lnTo>
                  <a:lnTo>
                    <a:pt x="252" y="144"/>
                  </a:lnTo>
                  <a:lnTo>
                    <a:pt x="256" y="141"/>
                  </a:lnTo>
                  <a:lnTo>
                    <a:pt x="263" y="137"/>
                  </a:lnTo>
                  <a:lnTo>
                    <a:pt x="269" y="128"/>
                  </a:lnTo>
                  <a:lnTo>
                    <a:pt x="276" y="114"/>
                  </a:lnTo>
                  <a:lnTo>
                    <a:pt x="283" y="94"/>
                  </a:lnTo>
                  <a:lnTo>
                    <a:pt x="283" y="93"/>
                  </a:lnTo>
                  <a:lnTo>
                    <a:pt x="284" y="90"/>
                  </a:lnTo>
                  <a:lnTo>
                    <a:pt x="285" y="85"/>
                  </a:lnTo>
                  <a:lnTo>
                    <a:pt x="286" y="79"/>
                  </a:lnTo>
                  <a:lnTo>
                    <a:pt x="287" y="73"/>
                  </a:lnTo>
                  <a:lnTo>
                    <a:pt x="288" y="65"/>
                  </a:lnTo>
                  <a:lnTo>
                    <a:pt x="290" y="56"/>
                  </a:lnTo>
                  <a:lnTo>
                    <a:pt x="290" y="48"/>
                  </a:lnTo>
                  <a:lnTo>
                    <a:pt x="287" y="42"/>
                  </a:lnTo>
                  <a:lnTo>
                    <a:pt x="287" y="33"/>
                  </a:lnTo>
                  <a:lnTo>
                    <a:pt x="287" y="25"/>
                  </a:lnTo>
                  <a:lnTo>
                    <a:pt x="287" y="19"/>
                  </a:lnTo>
                  <a:lnTo>
                    <a:pt x="288" y="12"/>
                  </a:lnTo>
                  <a:lnTo>
                    <a:pt x="290" y="6"/>
                  </a:lnTo>
                  <a:lnTo>
                    <a:pt x="291" y="2"/>
                  </a:lnTo>
                  <a:lnTo>
                    <a:pt x="291" y="1"/>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143" name="Freeform 347"/>
            <p:cNvSpPr>
              <a:spLocks/>
            </p:cNvSpPr>
            <p:nvPr/>
          </p:nvSpPr>
          <p:spPr bwMode="auto">
            <a:xfrm>
              <a:off x="3039" y="2500"/>
              <a:ext cx="45" cy="133"/>
            </a:xfrm>
            <a:custGeom>
              <a:avLst/>
              <a:gdLst>
                <a:gd name="T0" fmla="*/ 0 w 102"/>
                <a:gd name="T1" fmla="*/ 1 h 264"/>
                <a:gd name="T2" fmla="*/ 0 w 102"/>
                <a:gd name="T3" fmla="*/ 1 h 264"/>
                <a:gd name="T4" fmla="*/ 0 w 102"/>
                <a:gd name="T5" fmla="*/ 1 h 264"/>
                <a:gd name="T6" fmla="*/ 0 w 102"/>
                <a:gd name="T7" fmla="*/ 1 h 264"/>
                <a:gd name="T8" fmla="*/ 0 w 102"/>
                <a:gd name="T9" fmla="*/ 1 h 264"/>
                <a:gd name="T10" fmla="*/ 0 w 102"/>
                <a:gd name="T11" fmla="*/ 1 h 264"/>
                <a:gd name="T12" fmla="*/ 0 w 102"/>
                <a:gd name="T13" fmla="*/ 1 h 264"/>
                <a:gd name="T14" fmla="*/ 0 w 102"/>
                <a:gd name="T15" fmla="*/ 1 h 264"/>
                <a:gd name="T16" fmla="*/ 0 w 102"/>
                <a:gd name="T17" fmla="*/ 1 h 264"/>
                <a:gd name="T18" fmla="*/ 0 w 102"/>
                <a:gd name="T19" fmla="*/ 1 h 264"/>
                <a:gd name="T20" fmla="*/ 0 w 102"/>
                <a:gd name="T21" fmla="*/ 1 h 264"/>
                <a:gd name="T22" fmla="*/ 0 w 102"/>
                <a:gd name="T23" fmla="*/ 1 h 264"/>
                <a:gd name="T24" fmla="*/ 0 w 102"/>
                <a:gd name="T25" fmla="*/ 1 h 264"/>
                <a:gd name="T26" fmla="*/ 0 w 102"/>
                <a:gd name="T27" fmla="*/ 1 h 264"/>
                <a:gd name="T28" fmla="*/ 0 w 102"/>
                <a:gd name="T29" fmla="*/ 1 h 264"/>
                <a:gd name="T30" fmla="*/ 0 w 102"/>
                <a:gd name="T31" fmla="*/ 1 h 264"/>
                <a:gd name="T32" fmla="*/ 0 w 102"/>
                <a:gd name="T33" fmla="*/ 1 h 264"/>
                <a:gd name="T34" fmla="*/ 0 w 102"/>
                <a:gd name="T35" fmla="*/ 1 h 264"/>
                <a:gd name="T36" fmla="*/ 0 w 102"/>
                <a:gd name="T37" fmla="*/ 1 h 264"/>
                <a:gd name="T38" fmla="*/ 0 w 102"/>
                <a:gd name="T39" fmla="*/ 1 h 264"/>
                <a:gd name="T40" fmla="*/ 0 w 102"/>
                <a:gd name="T41" fmla="*/ 1 h 264"/>
                <a:gd name="T42" fmla="*/ 0 w 102"/>
                <a:gd name="T43" fmla="*/ 1 h 264"/>
                <a:gd name="T44" fmla="*/ 0 w 102"/>
                <a:gd name="T45" fmla="*/ 1 h 264"/>
                <a:gd name="T46" fmla="*/ 0 w 102"/>
                <a:gd name="T47" fmla="*/ 1 h 264"/>
                <a:gd name="T48" fmla="*/ 0 w 102"/>
                <a:gd name="T49" fmla="*/ 1 h 264"/>
                <a:gd name="T50" fmla="*/ 0 w 102"/>
                <a:gd name="T51" fmla="*/ 1 h 264"/>
                <a:gd name="T52" fmla="*/ 0 w 102"/>
                <a:gd name="T53" fmla="*/ 1 h 264"/>
                <a:gd name="T54" fmla="*/ 0 w 102"/>
                <a:gd name="T55" fmla="*/ 1 h 264"/>
                <a:gd name="T56" fmla="*/ 0 w 102"/>
                <a:gd name="T57" fmla="*/ 1 h 264"/>
                <a:gd name="T58" fmla="*/ 0 w 102"/>
                <a:gd name="T59" fmla="*/ 1 h 264"/>
                <a:gd name="T60" fmla="*/ 0 w 102"/>
                <a:gd name="T61" fmla="*/ 0 h 264"/>
                <a:gd name="T62" fmla="*/ 0 w 102"/>
                <a:gd name="T63" fmla="*/ 1 h 2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2"/>
                <a:gd name="T97" fmla="*/ 0 h 264"/>
                <a:gd name="T98" fmla="*/ 102 w 102"/>
                <a:gd name="T99" fmla="*/ 264 h 2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2" h="264">
                  <a:moveTo>
                    <a:pt x="57" y="264"/>
                  </a:moveTo>
                  <a:lnTo>
                    <a:pt x="61" y="238"/>
                  </a:lnTo>
                  <a:lnTo>
                    <a:pt x="61" y="237"/>
                  </a:lnTo>
                  <a:lnTo>
                    <a:pt x="61" y="233"/>
                  </a:lnTo>
                  <a:lnTo>
                    <a:pt x="62" y="227"/>
                  </a:lnTo>
                  <a:lnTo>
                    <a:pt x="63" y="222"/>
                  </a:lnTo>
                  <a:lnTo>
                    <a:pt x="67" y="214"/>
                  </a:lnTo>
                  <a:lnTo>
                    <a:pt x="71" y="207"/>
                  </a:lnTo>
                  <a:lnTo>
                    <a:pt x="79" y="200"/>
                  </a:lnTo>
                  <a:lnTo>
                    <a:pt x="90" y="193"/>
                  </a:lnTo>
                  <a:lnTo>
                    <a:pt x="90" y="190"/>
                  </a:lnTo>
                  <a:lnTo>
                    <a:pt x="88" y="179"/>
                  </a:lnTo>
                  <a:lnTo>
                    <a:pt x="88" y="164"/>
                  </a:lnTo>
                  <a:lnTo>
                    <a:pt x="88" y="147"/>
                  </a:lnTo>
                  <a:lnTo>
                    <a:pt x="90" y="130"/>
                  </a:lnTo>
                  <a:lnTo>
                    <a:pt x="92" y="113"/>
                  </a:lnTo>
                  <a:lnTo>
                    <a:pt x="96" y="99"/>
                  </a:lnTo>
                  <a:lnTo>
                    <a:pt x="102" y="90"/>
                  </a:lnTo>
                  <a:lnTo>
                    <a:pt x="101" y="87"/>
                  </a:lnTo>
                  <a:lnTo>
                    <a:pt x="100" y="83"/>
                  </a:lnTo>
                  <a:lnTo>
                    <a:pt x="96" y="76"/>
                  </a:lnTo>
                  <a:lnTo>
                    <a:pt x="93" y="67"/>
                  </a:lnTo>
                  <a:lnTo>
                    <a:pt x="91" y="57"/>
                  </a:lnTo>
                  <a:lnTo>
                    <a:pt x="88" y="47"/>
                  </a:lnTo>
                  <a:lnTo>
                    <a:pt x="87" y="38"/>
                  </a:lnTo>
                  <a:lnTo>
                    <a:pt x="87" y="30"/>
                  </a:lnTo>
                  <a:lnTo>
                    <a:pt x="31" y="31"/>
                  </a:lnTo>
                  <a:lnTo>
                    <a:pt x="29" y="26"/>
                  </a:lnTo>
                  <a:lnTo>
                    <a:pt x="23" y="17"/>
                  </a:lnTo>
                  <a:lnTo>
                    <a:pt x="13" y="6"/>
                  </a:lnTo>
                  <a:lnTo>
                    <a:pt x="0" y="0"/>
                  </a:lnTo>
                  <a:lnTo>
                    <a:pt x="57" y="26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144" name="Freeform 348"/>
            <p:cNvSpPr>
              <a:spLocks/>
            </p:cNvSpPr>
            <p:nvPr/>
          </p:nvSpPr>
          <p:spPr bwMode="auto">
            <a:xfrm>
              <a:off x="3039" y="2500"/>
              <a:ext cx="45" cy="133"/>
            </a:xfrm>
            <a:custGeom>
              <a:avLst/>
              <a:gdLst>
                <a:gd name="T0" fmla="*/ 0 w 102"/>
                <a:gd name="T1" fmla="*/ 1 h 264"/>
                <a:gd name="T2" fmla="*/ 0 w 102"/>
                <a:gd name="T3" fmla="*/ 1 h 264"/>
                <a:gd name="T4" fmla="*/ 0 w 102"/>
                <a:gd name="T5" fmla="*/ 1 h 264"/>
                <a:gd name="T6" fmla="*/ 0 w 102"/>
                <a:gd name="T7" fmla="*/ 1 h 264"/>
                <a:gd name="T8" fmla="*/ 0 w 102"/>
                <a:gd name="T9" fmla="*/ 1 h 264"/>
                <a:gd name="T10" fmla="*/ 0 w 102"/>
                <a:gd name="T11" fmla="*/ 1 h 264"/>
                <a:gd name="T12" fmla="*/ 0 w 102"/>
                <a:gd name="T13" fmla="*/ 1 h 264"/>
                <a:gd name="T14" fmla="*/ 0 w 102"/>
                <a:gd name="T15" fmla="*/ 1 h 264"/>
                <a:gd name="T16" fmla="*/ 0 w 102"/>
                <a:gd name="T17" fmla="*/ 1 h 264"/>
                <a:gd name="T18" fmla="*/ 0 w 102"/>
                <a:gd name="T19" fmla="*/ 1 h 264"/>
                <a:gd name="T20" fmla="*/ 0 w 102"/>
                <a:gd name="T21" fmla="*/ 1 h 264"/>
                <a:gd name="T22" fmla="*/ 0 w 102"/>
                <a:gd name="T23" fmla="*/ 1 h 264"/>
                <a:gd name="T24" fmla="*/ 0 w 102"/>
                <a:gd name="T25" fmla="*/ 1 h 264"/>
                <a:gd name="T26" fmla="*/ 0 w 102"/>
                <a:gd name="T27" fmla="*/ 1 h 264"/>
                <a:gd name="T28" fmla="*/ 0 w 102"/>
                <a:gd name="T29" fmla="*/ 1 h 264"/>
                <a:gd name="T30" fmla="*/ 0 w 102"/>
                <a:gd name="T31" fmla="*/ 1 h 264"/>
                <a:gd name="T32" fmla="*/ 0 w 102"/>
                <a:gd name="T33" fmla="*/ 1 h 264"/>
                <a:gd name="T34" fmla="*/ 0 w 102"/>
                <a:gd name="T35" fmla="*/ 1 h 264"/>
                <a:gd name="T36" fmla="*/ 0 w 102"/>
                <a:gd name="T37" fmla="*/ 1 h 264"/>
                <a:gd name="T38" fmla="*/ 0 w 102"/>
                <a:gd name="T39" fmla="*/ 1 h 264"/>
                <a:gd name="T40" fmla="*/ 0 w 102"/>
                <a:gd name="T41" fmla="*/ 1 h 264"/>
                <a:gd name="T42" fmla="*/ 0 w 102"/>
                <a:gd name="T43" fmla="*/ 1 h 264"/>
                <a:gd name="T44" fmla="*/ 0 w 102"/>
                <a:gd name="T45" fmla="*/ 1 h 264"/>
                <a:gd name="T46" fmla="*/ 0 w 102"/>
                <a:gd name="T47" fmla="*/ 1 h 264"/>
                <a:gd name="T48" fmla="*/ 0 w 102"/>
                <a:gd name="T49" fmla="*/ 1 h 264"/>
                <a:gd name="T50" fmla="*/ 0 w 102"/>
                <a:gd name="T51" fmla="*/ 1 h 264"/>
                <a:gd name="T52" fmla="*/ 0 w 102"/>
                <a:gd name="T53" fmla="*/ 1 h 264"/>
                <a:gd name="T54" fmla="*/ 0 w 102"/>
                <a:gd name="T55" fmla="*/ 1 h 264"/>
                <a:gd name="T56" fmla="*/ 0 w 102"/>
                <a:gd name="T57" fmla="*/ 1 h 264"/>
                <a:gd name="T58" fmla="*/ 0 w 102"/>
                <a:gd name="T59" fmla="*/ 1 h 264"/>
                <a:gd name="T60" fmla="*/ 0 w 102"/>
                <a:gd name="T61" fmla="*/ 1 h 264"/>
                <a:gd name="T62" fmla="*/ 0 w 102"/>
                <a:gd name="T63" fmla="*/ 1 h 264"/>
                <a:gd name="T64" fmla="*/ 0 w 102"/>
                <a:gd name="T65" fmla="*/ 1 h 264"/>
                <a:gd name="T66" fmla="*/ 0 w 102"/>
                <a:gd name="T67" fmla="*/ 1 h 264"/>
                <a:gd name="T68" fmla="*/ 0 w 102"/>
                <a:gd name="T69" fmla="*/ 0 h 264"/>
                <a:gd name="T70" fmla="*/ 0 w 102"/>
                <a:gd name="T71" fmla="*/ 1 h 26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2"/>
                <a:gd name="T109" fmla="*/ 0 h 264"/>
                <a:gd name="T110" fmla="*/ 102 w 102"/>
                <a:gd name="T111" fmla="*/ 264 h 26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2" h="264">
                  <a:moveTo>
                    <a:pt x="57" y="264"/>
                  </a:moveTo>
                  <a:lnTo>
                    <a:pt x="61" y="238"/>
                  </a:lnTo>
                  <a:lnTo>
                    <a:pt x="61" y="237"/>
                  </a:lnTo>
                  <a:lnTo>
                    <a:pt x="61" y="233"/>
                  </a:lnTo>
                  <a:lnTo>
                    <a:pt x="62" y="227"/>
                  </a:lnTo>
                  <a:lnTo>
                    <a:pt x="63" y="222"/>
                  </a:lnTo>
                  <a:lnTo>
                    <a:pt x="67" y="214"/>
                  </a:lnTo>
                  <a:lnTo>
                    <a:pt x="71" y="207"/>
                  </a:lnTo>
                  <a:lnTo>
                    <a:pt x="79" y="200"/>
                  </a:lnTo>
                  <a:lnTo>
                    <a:pt x="90" y="193"/>
                  </a:lnTo>
                  <a:lnTo>
                    <a:pt x="90" y="190"/>
                  </a:lnTo>
                  <a:lnTo>
                    <a:pt x="88" y="179"/>
                  </a:lnTo>
                  <a:lnTo>
                    <a:pt x="88" y="164"/>
                  </a:lnTo>
                  <a:lnTo>
                    <a:pt x="88" y="147"/>
                  </a:lnTo>
                  <a:lnTo>
                    <a:pt x="90" y="130"/>
                  </a:lnTo>
                  <a:lnTo>
                    <a:pt x="92" y="113"/>
                  </a:lnTo>
                  <a:lnTo>
                    <a:pt x="96" y="99"/>
                  </a:lnTo>
                  <a:lnTo>
                    <a:pt x="102" y="90"/>
                  </a:lnTo>
                  <a:lnTo>
                    <a:pt x="101" y="87"/>
                  </a:lnTo>
                  <a:lnTo>
                    <a:pt x="100" y="83"/>
                  </a:lnTo>
                  <a:lnTo>
                    <a:pt x="96" y="76"/>
                  </a:lnTo>
                  <a:lnTo>
                    <a:pt x="93" y="67"/>
                  </a:lnTo>
                  <a:lnTo>
                    <a:pt x="91" y="57"/>
                  </a:lnTo>
                  <a:lnTo>
                    <a:pt x="88" y="47"/>
                  </a:lnTo>
                  <a:lnTo>
                    <a:pt x="87" y="38"/>
                  </a:lnTo>
                  <a:lnTo>
                    <a:pt x="87" y="30"/>
                  </a:lnTo>
                  <a:lnTo>
                    <a:pt x="31" y="31"/>
                  </a:lnTo>
                  <a:lnTo>
                    <a:pt x="29" y="26"/>
                  </a:lnTo>
                  <a:lnTo>
                    <a:pt x="23" y="17"/>
                  </a:lnTo>
                  <a:lnTo>
                    <a:pt x="13" y="6"/>
                  </a:lnTo>
                  <a:lnTo>
                    <a:pt x="0" y="0"/>
                  </a:lnTo>
                  <a:lnTo>
                    <a:pt x="57" y="264"/>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145" name="Freeform 349"/>
            <p:cNvSpPr>
              <a:spLocks/>
            </p:cNvSpPr>
            <p:nvPr/>
          </p:nvSpPr>
          <p:spPr bwMode="auto">
            <a:xfrm>
              <a:off x="3039" y="2500"/>
              <a:ext cx="45" cy="133"/>
            </a:xfrm>
            <a:custGeom>
              <a:avLst/>
              <a:gdLst>
                <a:gd name="T0" fmla="*/ 0 w 102"/>
                <a:gd name="T1" fmla="*/ 1 h 264"/>
                <a:gd name="T2" fmla="*/ 0 w 102"/>
                <a:gd name="T3" fmla="*/ 1 h 264"/>
                <a:gd name="T4" fmla="*/ 0 w 102"/>
                <a:gd name="T5" fmla="*/ 1 h 264"/>
                <a:gd name="T6" fmla="*/ 0 w 102"/>
                <a:gd name="T7" fmla="*/ 1 h 264"/>
                <a:gd name="T8" fmla="*/ 0 w 102"/>
                <a:gd name="T9" fmla="*/ 1 h 264"/>
                <a:gd name="T10" fmla="*/ 0 w 102"/>
                <a:gd name="T11" fmla="*/ 1 h 264"/>
                <a:gd name="T12" fmla="*/ 0 w 102"/>
                <a:gd name="T13" fmla="*/ 1 h 264"/>
                <a:gd name="T14" fmla="*/ 0 w 102"/>
                <a:gd name="T15" fmla="*/ 1 h 264"/>
                <a:gd name="T16" fmla="*/ 0 w 102"/>
                <a:gd name="T17" fmla="*/ 1 h 264"/>
                <a:gd name="T18" fmla="*/ 0 w 102"/>
                <a:gd name="T19" fmla="*/ 1 h 264"/>
                <a:gd name="T20" fmla="*/ 0 w 102"/>
                <a:gd name="T21" fmla="*/ 1 h 264"/>
                <a:gd name="T22" fmla="*/ 0 w 102"/>
                <a:gd name="T23" fmla="*/ 1 h 264"/>
                <a:gd name="T24" fmla="*/ 0 w 102"/>
                <a:gd name="T25" fmla="*/ 1 h 264"/>
                <a:gd name="T26" fmla="*/ 0 w 102"/>
                <a:gd name="T27" fmla="*/ 1 h 264"/>
                <a:gd name="T28" fmla="*/ 0 w 102"/>
                <a:gd name="T29" fmla="*/ 1 h 264"/>
                <a:gd name="T30" fmla="*/ 0 w 102"/>
                <a:gd name="T31" fmla="*/ 1 h 264"/>
                <a:gd name="T32" fmla="*/ 0 w 102"/>
                <a:gd name="T33" fmla="*/ 1 h 264"/>
                <a:gd name="T34" fmla="*/ 0 w 102"/>
                <a:gd name="T35" fmla="*/ 1 h 264"/>
                <a:gd name="T36" fmla="*/ 0 w 102"/>
                <a:gd name="T37" fmla="*/ 1 h 264"/>
                <a:gd name="T38" fmla="*/ 0 w 102"/>
                <a:gd name="T39" fmla="*/ 1 h 264"/>
                <a:gd name="T40" fmla="*/ 0 w 102"/>
                <a:gd name="T41" fmla="*/ 1 h 264"/>
                <a:gd name="T42" fmla="*/ 0 w 102"/>
                <a:gd name="T43" fmla="*/ 1 h 264"/>
                <a:gd name="T44" fmla="*/ 0 w 102"/>
                <a:gd name="T45" fmla="*/ 1 h 264"/>
                <a:gd name="T46" fmla="*/ 0 w 102"/>
                <a:gd name="T47" fmla="*/ 1 h 264"/>
                <a:gd name="T48" fmla="*/ 0 w 102"/>
                <a:gd name="T49" fmla="*/ 1 h 264"/>
                <a:gd name="T50" fmla="*/ 0 w 102"/>
                <a:gd name="T51" fmla="*/ 1 h 264"/>
                <a:gd name="T52" fmla="*/ 0 w 102"/>
                <a:gd name="T53" fmla="*/ 1 h 264"/>
                <a:gd name="T54" fmla="*/ 0 w 102"/>
                <a:gd name="T55" fmla="*/ 1 h 264"/>
                <a:gd name="T56" fmla="*/ 0 w 102"/>
                <a:gd name="T57" fmla="*/ 1 h 264"/>
                <a:gd name="T58" fmla="*/ 0 w 102"/>
                <a:gd name="T59" fmla="*/ 1 h 264"/>
                <a:gd name="T60" fmla="*/ 0 w 102"/>
                <a:gd name="T61" fmla="*/ 1 h 264"/>
                <a:gd name="T62" fmla="*/ 0 w 102"/>
                <a:gd name="T63" fmla="*/ 1 h 264"/>
                <a:gd name="T64" fmla="*/ 0 w 102"/>
                <a:gd name="T65" fmla="*/ 1 h 264"/>
                <a:gd name="T66" fmla="*/ 0 w 102"/>
                <a:gd name="T67" fmla="*/ 1 h 264"/>
                <a:gd name="T68" fmla="*/ 0 w 102"/>
                <a:gd name="T69" fmla="*/ 0 h 2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2"/>
                <a:gd name="T106" fmla="*/ 0 h 264"/>
                <a:gd name="T107" fmla="*/ 102 w 102"/>
                <a:gd name="T108" fmla="*/ 264 h 26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2" h="264">
                  <a:moveTo>
                    <a:pt x="57" y="264"/>
                  </a:moveTo>
                  <a:lnTo>
                    <a:pt x="61" y="238"/>
                  </a:lnTo>
                  <a:lnTo>
                    <a:pt x="61" y="237"/>
                  </a:lnTo>
                  <a:lnTo>
                    <a:pt x="61" y="233"/>
                  </a:lnTo>
                  <a:lnTo>
                    <a:pt x="62" y="227"/>
                  </a:lnTo>
                  <a:lnTo>
                    <a:pt x="63" y="222"/>
                  </a:lnTo>
                  <a:lnTo>
                    <a:pt x="67" y="214"/>
                  </a:lnTo>
                  <a:lnTo>
                    <a:pt x="71" y="207"/>
                  </a:lnTo>
                  <a:lnTo>
                    <a:pt x="79" y="200"/>
                  </a:lnTo>
                  <a:lnTo>
                    <a:pt x="90" y="193"/>
                  </a:lnTo>
                  <a:lnTo>
                    <a:pt x="90" y="190"/>
                  </a:lnTo>
                  <a:lnTo>
                    <a:pt x="88" y="179"/>
                  </a:lnTo>
                  <a:lnTo>
                    <a:pt x="88" y="164"/>
                  </a:lnTo>
                  <a:lnTo>
                    <a:pt x="88" y="147"/>
                  </a:lnTo>
                  <a:lnTo>
                    <a:pt x="90" y="130"/>
                  </a:lnTo>
                  <a:lnTo>
                    <a:pt x="92" y="113"/>
                  </a:lnTo>
                  <a:lnTo>
                    <a:pt x="96" y="99"/>
                  </a:lnTo>
                  <a:lnTo>
                    <a:pt x="102" y="90"/>
                  </a:lnTo>
                  <a:lnTo>
                    <a:pt x="101" y="87"/>
                  </a:lnTo>
                  <a:lnTo>
                    <a:pt x="100" y="83"/>
                  </a:lnTo>
                  <a:lnTo>
                    <a:pt x="96" y="76"/>
                  </a:lnTo>
                  <a:lnTo>
                    <a:pt x="93" y="67"/>
                  </a:lnTo>
                  <a:lnTo>
                    <a:pt x="91" y="57"/>
                  </a:lnTo>
                  <a:lnTo>
                    <a:pt x="88" y="47"/>
                  </a:lnTo>
                  <a:lnTo>
                    <a:pt x="87" y="38"/>
                  </a:lnTo>
                  <a:lnTo>
                    <a:pt x="87" y="30"/>
                  </a:lnTo>
                  <a:lnTo>
                    <a:pt x="31" y="31"/>
                  </a:lnTo>
                  <a:lnTo>
                    <a:pt x="29" y="26"/>
                  </a:lnTo>
                  <a:lnTo>
                    <a:pt x="23" y="17"/>
                  </a:lnTo>
                  <a:lnTo>
                    <a:pt x="13" y="6"/>
                  </a:lnTo>
                  <a:lnTo>
                    <a:pt x="0" y="0"/>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146" name="Freeform 350"/>
            <p:cNvSpPr>
              <a:spLocks/>
            </p:cNvSpPr>
            <p:nvPr/>
          </p:nvSpPr>
          <p:spPr bwMode="auto">
            <a:xfrm>
              <a:off x="2892" y="2500"/>
              <a:ext cx="192" cy="162"/>
            </a:xfrm>
            <a:custGeom>
              <a:avLst/>
              <a:gdLst>
                <a:gd name="T0" fmla="*/ 0 w 432"/>
                <a:gd name="T1" fmla="*/ 1 h 323"/>
                <a:gd name="T2" fmla="*/ 0 w 432"/>
                <a:gd name="T3" fmla="*/ 1 h 323"/>
                <a:gd name="T4" fmla="*/ 0 w 432"/>
                <a:gd name="T5" fmla="*/ 1 h 323"/>
                <a:gd name="T6" fmla="*/ 0 w 432"/>
                <a:gd name="T7" fmla="*/ 1 h 323"/>
                <a:gd name="T8" fmla="*/ 0 w 432"/>
                <a:gd name="T9" fmla="*/ 1 h 323"/>
                <a:gd name="T10" fmla="*/ 0 w 432"/>
                <a:gd name="T11" fmla="*/ 1 h 323"/>
                <a:gd name="T12" fmla="*/ 0 w 432"/>
                <a:gd name="T13" fmla="*/ 1 h 323"/>
                <a:gd name="T14" fmla="*/ 0 w 432"/>
                <a:gd name="T15" fmla="*/ 1 h 323"/>
                <a:gd name="T16" fmla="*/ 0 w 432"/>
                <a:gd name="T17" fmla="*/ 1 h 323"/>
                <a:gd name="T18" fmla="*/ 0 w 432"/>
                <a:gd name="T19" fmla="*/ 1 h 323"/>
                <a:gd name="T20" fmla="*/ 0 w 432"/>
                <a:gd name="T21" fmla="*/ 1 h 323"/>
                <a:gd name="T22" fmla="*/ 0 w 432"/>
                <a:gd name="T23" fmla="*/ 1 h 323"/>
                <a:gd name="T24" fmla="*/ 0 w 432"/>
                <a:gd name="T25" fmla="*/ 1 h 323"/>
                <a:gd name="T26" fmla="*/ 0 w 432"/>
                <a:gd name="T27" fmla="*/ 1 h 323"/>
                <a:gd name="T28" fmla="*/ 0 w 432"/>
                <a:gd name="T29" fmla="*/ 1 h 323"/>
                <a:gd name="T30" fmla="*/ 0 w 432"/>
                <a:gd name="T31" fmla="*/ 1 h 323"/>
                <a:gd name="T32" fmla="*/ 0 w 432"/>
                <a:gd name="T33" fmla="*/ 1 h 323"/>
                <a:gd name="T34" fmla="*/ 0 w 432"/>
                <a:gd name="T35" fmla="*/ 1 h 323"/>
                <a:gd name="T36" fmla="*/ 0 w 432"/>
                <a:gd name="T37" fmla="*/ 1 h 323"/>
                <a:gd name="T38" fmla="*/ 0 w 432"/>
                <a:gd name="T39" fmla="*/ 1 h 323"/>
                <a:gd name="T40" fmla="*/ 0 w 432"/>
                <a:gd name="T41" fmla="*/ 1 h 323"/>
                <a:gd name="T42" fmla="*/ 0 w 432"/>
                <a:gd name="T43" fmla="*/ 1 h 323"/>
                <a:gd name="T44" fmla="*/ 0 w 432"/>
                <a:gd name="T45" fmla="*/ 1 h 323"/>
                <a:gd name="T46" fmla="*/ 0 w 432"/>
                <a:gd name="T47" fmla="*/ 1 h 323"/>
                <a:gd name="T48" fmla="*/ 0 w 432"/>
                <a:gd name="T49" fmla="*/ 1 h 323"/>
                <a:gd name="T50" fmla="*/ 0 w 432"/>
                <a:gd name="T51" fmla="*/ 1 h 323"/>
                <a:gd name="T52" fmla="*/ 0 w 432"/>
                <a:gd name="T53" fmla="*/ 1 h 323"/>
                <a:gd name="T54" fmla="*/ 0 w 432"/>
                <a:gd name="T55" fmla="*/ 1 h 323"/>
                <a:gd name="T56" fmla="*/ 0 w 432"/>
                <a:gd name="T57" fmla="*/ 1 h 323"/>
                <a:gd name="T58" fmla="*/ 0 w 432"/>
                <a:gd name="T59" fmla="*/ 1 h 323"/>
                <a:gd name="T60" fmla="*/ 0 w 432"/>
                <a:gd name="T61" fmla="*/ 1 h 323"/>
                <a:gd name="T62" fmla="*/ 0 w 432"/>
                <a:gd name="T63" fmla="*/ 1 h 323"/>
                <a:gd name="T64" fmla="*/ 0 w 432"/>
                <a:gd name="T65" fmla="*/ 1 h 323"/>
                <a:gd name="T66" fmla="*/ 0 w 432"/>
                <a:gd name="T67" fmla="*/ 1 h 323"/>
                <a:gd name="T68" fmla="*/ 0 w 432"/>
                <a:gd name="T69" fmla="*/ 1 h 323"/>
                <a:gd name="T70" fmla="*/ 0 w 432"/>
                <a:gd name="T71" fmla="*/ 1 h 323"/>
                <a:gd name="T72" fmla="*/ 0 w 432"/>
                <a:gd name="T73" fmla="*/ 1 h 323"/>
                <a:gd name="T74" fmla="*/ 0 w 432"/>
                <a:gd name="T75" fmla="*/ 1 h 323"/>
                <a:gd name="T76" fmla="*/ 0 w 432"/>
                <a:gd name="T77" fmla="*/ 1 h 323"/>
                <a:gd name="T78" fmla="*/ 0 w 432"/>
                <a:gd name="T79" fmla="*/ 1 h 323"/>
                <a:gd name="T80" fmla="*/ 0 w 432"/>
                <a:gd name="T81" fmla="*/ 1 h 323"/>
                <a:gd name="T82" fmla="*/ 0 w 432"/>
                <a:gd name="T83" fmla="*/ 1 h 323"/>
                <a:gd name="T84" fmla="*/ 0 w 432"/>
                <a:gd name="T85" fmla="*/ 1 h 323"/>
                <a:gd name="T86" fmla="*/ 0 w 432"/>
                <a:gd name="T87" fmla="*/ 0 h 32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32"/>
                <a:gd name="T133" fmla="*/ 0 h 323"/>
                <a:gd name="T134" fmla="*/ 432 w 432"/>
                <a:gd name="T135" fmla="*/ 323 h 32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32" h="323">
                  <a:moveTo>
                    <a:pt x="322" y="0"/>
                  </a:moveTo>
                  <a:lnTo>
                    <a:pt x="186" y="75"/>
                  </a:lnTo>
                  <a:lnTo>
                    <a:pt x="184" y="75"/>
                  </a:lnTo>
                  <a:lnTo>
                    <a:pt x="177" y="77"/>
                  </a:lnTo>
                  <a:lnTo>
                    <a:pt x="167" y="78"/>
                  </a:lnTo>
                  <a:lnTo>
                    <a:pt x="155" y="80"/>
                  </a:lnTo>
                  <a:lnTo>
                    <a:pt x="144" y="83"/>
                  </a:lnTo>
                  <a:lnTo>
                    <a:pt x="133" y="85"/>
                  </a:lnTo>
                  <a:lnTo>
                    <a:pt x="125" y="86"/>
                  </a:lnTo>
                  <a:lnTo>
                    <a:pt x="121" y="86"/>
                  </a:lnTo>
                  <a:lnTo>
                    <a:pt x="121" y="91"/>
                  </a:lnTo>
                  <a:lnTo>
                    <a:pt x="121" y="102"/>
                  </a:lnTo>
                  <a:lnTo>
                    <a:pt x="118" y="121"/>
                  </a:lnTo>
                  <a:lnTo>
                    <a:pt x="115" y="141"/>
                  </a:lnTo>
                  <a:lnTo>
                    <a:pt x="110" y="165"/>
                  </a:lnTo>
                  <a:lnTo>
                    <a:pt x="102" y="190"/>
                  </a:lnTo>
                  <a:lnTo>
                    <a:pt x="90" y="213"/>
                  </a:lnTo>
                  <a:lnTo>
                    <a:pt x="75" y="232"/>
                  </a:lnTo>
                  <a:lnTo>
                    <a:pt x="74" y="233"/>
                  </a:lnTo>
                  <a:lnTo>
                    <a:pt x="71" y="234"/>
                  </a:lnTo>
                  <a:lnTo>
                    <a:pt x="68" y="237"/>
                  </a:lnTo>
                  <a:lnTo>
                    <a:pt x="63" y="239"/>
                  </a:lnTo>
                  <a:lnTo>
                    <a:pt x="58" y="241"/>
                  </a:lnTo>
                  <a:lnTo>
                    <a:pt x="51" y="244"/>
                  </a:lnTo>
                  <a:lnTo>
                    <a:pt x="45" y="245"/>
                  </a:lnTo>
                  <a:lnTo>
                    <a:pt x="38" y="245"/>
                  </a:lnTo>
                  <a:lnTo>
                    <a:pt x="33" y="245"/>
                  </a:lnTo>
                  <a:lnTo>
                    <a:pt x="24" y="244"/>
                  </a:lnTo>
                  <a:lnTo>
                    <a:pt x="14" y="244"/>
                  </a:lnTo>
                  <a:lnTo>
                    <a:pt x="8" y="245"/>
                  </a:lnTo>
                  <a:lnTo>
                    <a:pt x="0" y="255"/>
                  </a:lnTo>
                  <a:lnTo>
                    <a:pt x="1" y="257"/>
                  </a:lnTo>
                  <a:lnTo>
                    <a:pt x="5" y="263"/>
                  </a:lnTo>
                  <a:lnTo>
                    <a:pt x="9" y="270"/>
                  </a:lnTo>
                  <a:lnTo>
                    <a:pt x="13" y="275"/>
                  </a:lnTo>
                  <a:lnTo>
                    <a:pt x="13" y="276"/>
                  </a:lnTo>
                  <a:lnTo>
                    <a:pt x="15" y="280"/>
                  </a:lnTo>
                  <a:lnTo>
                    <a:pt x="18" y="285"/>
                  </a:lnTo>
                  <a:lnTo>
                    <a:pt x="27" y="288"/>
                  </a:lnTo>
                  <a:lnTo>
                    <a:pt x="28" y="288"/>
                  </a:lnTo>
                  <a:lnTo>
                    <a:pt x="30" y="288"/>
                  </a:lnTo>
                  <a:lnTo>
                    <a:pt x="31" y="291"/>
                  </a:lnTo>
                  <a:lnTo>
                    <a:pt x="32" y="293"/>
                  </a:lnTo>
                  <a:lnTo>
                    <a:pt x="32" y="299"/>
                  </a:lnTo>
                  <a:lnTo>
                    <a:pt x="51" y="299"/>
                  </a:lnTo>
                  <a:lnTo>
                    <a:pt x="54" y="286"/>
                  </a:lnTo>
                  <a:lnTo>
                    <a:pt x="59" y="290"/>
                  </a:lnTo>
                  <a:lnTo>
                    <a:pt x="68" y="296"/>
                  </a:lnTo>
                  <a:lnTo>
                    <a:pt x="77" y="304"/>
                  </a:lnTo>
                  <a:lnTo>
                    <a:pt x="83" y="308"/>
                  </a:lnTo>
                  <a:lnTo>
                    <a:pt x="85" y="310"/>
                  </a:lnTo>
                  <a:lnTo>
                    <a:pt x="89" y="314"/>
                  </a:lnTo>
                  <a:lnTo>
                    <a:pt x="92" y="318"/>
                  </a:lnTo>
                  <a:lnTo>
                    <a:pt x="97" y="323"/>
                  </a:lnTo>
                  <a:lnTo>
                    <a:pt x="98" y="322"/>
                  </a:lnTo>
                  <a:lnTo>
                    <a:pt x="99" y="318"/>
                  </a:lnTo>
                  <a:lnTo>
                    <a:pt x="104" y="312"/>
                  </a:lnTo>
                  <a:lnTo>
                    <a:pt x="108" y="307"/>
                  </a:lnTo>
                  <a:lnTo>
                    <a:pt x="116" y="301"/>
                  </a:lnTo>
                  <a:lnTo>
                    <a:pt x="124" y="296"/>
                  </a:lnTo>
                  <a:lnTo>
                    <a:pt x="136" y="292"/>
                  </a:lnTo>
                  <a:lnTo>
                    <a:pt x="150" y="291"/>
                  </a:lnTo>
                  <a:lnTo>
                    <a:pt x="161" y="291"/>
                  </a:lnTo>
                  <a:lnTo>
                    <a:pt x="169" y="292"/>
                  </a:lnTo>
                  <a:lnTo>
                    <a:pt x="172" y="294"/>
                  </a:lnTo>
                  <a:lnTo>
                    <a:pt x="174" y="294"/>
                  </a:lnTo>
                  <a:lnTo>
                    <a:pt x="175" y="294"/>
                  </a:lnTo>
                  <a:lnTo>
                    <a:pt x="179" y="295"/>
                  </a:lnTo>
                  <a:lnTo>
                    <a:pt x="185" y="296"/>
                  </a:lnTo>
                  <a:lnTo>
                    <a:pt x="191" y="299"/>
                  </a:lnTo>
                  <a:lnTo>
                    <a:pt x="199" y="301"/>
                  </a:lnTo>
                  <a:lnTo>
                    <a:pt x="205" y="304"/>
                  </a:lnTo>
                  <a:lnTo>
                    <a:pt x="210" y="309"/>
                  </a:lnTo>
                  <a:lnTo>
                    <a:pt x="215" y="314"/>
                  </a:lnTo>
                  <a:lnTo>
                    <a:pt x="216" y="312"/>
                  </a:lnTo>
                  <a:lnTo>
                    <a:pt x="218" y="309"/>
                  </a:lnTo>
                  <a:lnTo>
                    <a:pt x="223" y="304"/>
                  </a:lnTo>
                  <a:lnTo>
                    <a:pt x="229" y="300"/>
                  </a:lnTo>
                  <a:lnTo>
                    <a:pt x="236" y="296"/>
                  </a:lnTo>
                  <a:lnTo>
                    <a:pt x="244" y="294"/>
                  </a:lnTo>
                  <a:lnTo>
                    <a:pt x="252" y="294"/>
                  </a:lnTo>
                  <a:lnTo>
                    <a:pt x="260" y="298"/>
                  </a:lnTo>
                  <a:lnTo>
                    <a:pt x="262" y="296"/>
                  </a:lnTo>
                  <a:lnTo>
                    <a:pt x="267" y="294"/>
                  </a:lnTo>
                  <a:lnTo>
                    <a:pt x="275" y="291"/>
                  </a:lnTo>
                  <a:lnTo>
                    <a:pt x="285" y="288"/>
                  </a:lnTo>
                  <a:lnTo>
                    <a:pt x="295" y="286"/>
                  </a:lnTo>
                  <a:lnTo>
                    <a:pt x="308" y="286"/>
                  </a:lnTo>
                  <a:lnTo>
                    <a:pt x="320" y="290"/>
                  </a:lnTo>
                  <a:lnTo>
                    <a:pt x="331" y="296"/>
                  </a:lnTo>
                  <a:lnTo>
                    <a:pt x="332" y="295"/>
                  </a:lnTo>
                  <a:lnTo>
                    <a:pt x="337" y="293"/>
                  </a:lnTo>
                  <a:lnTo>
                    <a:pt x="341" y="291"/>
                  </a:lnTo>
                  <a:lnTo>
                    <a:pt x="349" y="286"/>
                  </a:lnTo>
                  <a:lnTo>
                    <a:pt x="358" y="284"/>
                  </a:lnTo>
                  <a:lnTo>
                    <a:pt x="366" y="280"/>
                  </a:lnTo>
                  <a:lnTo>
                    <a:pt x="375" y="279"/>
                  </a:lnTo>
                  <a:lnTo>
                    <a:pt x="383" y="280"/>
                  </a:lnTo>
                  <a:lnTo>
                    <a:pt x="391" y="238"/>
                  </a:lnTo>
                  <a:lnTo>
                    <a:pt x="391" y="237"/>
                  </a:lnTo>
                  <a:lnTo>
                    <a:pt x="391" y="233"/>
                  </a:lnTo>
                  <a:lnTo>
                    <a:pt x="392" y="227"/>
                  </a:lnTo>
                  <a:lnTo>
                    <a:pt x="393" y="222"/>
                  </a:lnTo>
                  <a:lnTo>
                    <a:pt x="397" y="214"/>
                  </a:lnTo>
                  <a:lnTo>
                    <a:pt x="401" y="207"/>
                  </a:lnTo>
                  <a:lnTo>
                    <a:pt x="409" y="200"/>
                  </a:lnTo>
                  <a:lnTo>
                    <a:pt x="420" y="193"/>
                  </a:lnTo>
                  <a:lnTo>
                    <a:pt x="420" y="190"/>
                  </a:lnTo>
                  <a:lnTo>
                    <a:pt x="418" y="179"/>
                  </a:lnTo>
                  <a:lnTo>
                    <a:pt x="418" y="164"/>
                  </a:lnTo>
                  <a:lnTo>
                    <a:pt x="418" y="147"/>
                  </a:lnTo>
                  <a:lnTo>
                    <a:pt x="420" y="130"/>
                  </a:lnTo>
                  <a:lnTo>
                    <a:pt x="422" y="113"/>
                  </a:lnTo>
                  <a:lnTo>
                    <a:pt x="426" y="99"/>
                  </a:lnTo>
                  <a:lnTo>
                    <a:pt x="432" y="90"/>
                  </a:lnTo>
                  <a:lnTo>
                    <a:pt x="431" y="87"/>
                  </a:lnTo>
                  <a:lnTo>
                    <a:pt x="430" y="83"/>
                  </a:lnTo>
                  <a:lnTo>
                    <a:pt x="426" y="76"/>
                  </a:lnTo>
                  <a:lnTo>
                    <a:pt x="423" y="67"/>
                  </a:lnTo>
                  <a:lnTo>
                    <a:pt x="421" y="57"/>
                  </a:lnTo>
                  <a:lnTo>
                    <a:pt x="418" y="47"/>
                  </a:lnTo>
                  <a:lnTo>
                    <a:pt x="417" y="38"/>
                  </a:lnTo>
                  <a:lnTo>
                    <a:pt x="417" y="30"/>
                  </a:lnTo>
                  <a:lnTo>
                    <a:pt x="361" y="31"/>
                  </a:lnTo>
                  <a:lnTo>
                    <a:pt x="360" y="30"/>
                  </a:lnTo>
                  <a:lnTo>
                    <a:pt x="359" y="25"/>
                  </a:lnTo>
                  <a:lnTo>
                    <a:pt x="355" y="19"/>
                  </a:lnTo>
                  <a:lnTo>
                    <a:pt x="351" y="14"/>
                  </a:lnTo>
                  <a:lnTo>
                    <a:pt x="345" y="7"/>
                  </a:lnTo>
                  <a:lnTo>
                    <a:pt x="338" y="2"/>
                  </a:lnTo>
                  <a:lnTo>
                    <a:pt x="330" y="0"/>
                  </a:lnTo>
                  <a:lnTo>
                    <a:pt x="32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147" name="Freeform 351"/>
            <p:cNvSpPr>
              <a:spLocks/>
            </p:cNvSpPr>
            <p:nvPr/>
          </p:nvSpPr>
          <p:spPr bwMode="auto">
            <a:xfrm>
              <a:off x="2892" y="2500"/>
              <a:ext cx="192" cy="162"/>
            </a:xfrm>
            <a:custGeom>
              <a:avLst/>
              <a:gdLst>
                <a:gd name="T0" fmla="*/ 0 w 432"/>
                <a:gd name="T1" fmla="*/ 1 h 323"/>
                <a:gd name="T2" fmla="*/ 0 w 432"/>
                <a:gd name="T3" fmla="*/ 1 h 323"/>
                <a:gd name="T4" fmla="*/ 0 w 432"/>
                <a:gd name="T5" fmla="*/ 1 h 323"/>
                <a:gd name="T6" fmla="*/ 0 w 432"/>
                <a:gd name="T7" fmla="*/ 1 h 323"/>
                <a:gd name="T8" fmla="*/ 0 w 432"/>
                <a:gd name="T9" fmla="*/ 1 h 323"/>
                <a:gd name="T10" fmla="*/ 0 w 432"/>
                <a:gd name="T11" fmla="*/ 1 h 323"/>
                <a:gd name="T12" fmla="*/ 0 w 432"/>
                <a:gd name="T13" fmla="*/ 1 h 323"/>
                <a:gd name="T14" fmla="*/ 0 w 432"/>
                <a:gd name="T15" fmla="*/ 1 h 323"/>
                <a:gd name="T16" fmla="*/ 0 w 432"/>
                <a:gd name="T17" fmla="*/ 1 h 323"/>
                <a:gd name="T18" fmla="*/ 0 w 432"/>
                <a:gd name="T19" fmla="*/ 1 h 323"/>
                <a:gd name="T20" fmla="*/ 0 w 432"/>
                <a:gd name="T21" fmla="*/ 1 h 323"/>
                <a:gd name="T22" fmla="*/ 0 w 432"/>
                <a:gd name="T23" fmla="*/ 1 h 323"/>
                <a:gd name="T24" fmla="*/ 0 w 432"/>
                <a:gd name="T25" fmla="*/ 1 h 323"/>
                <a:gd name="T26" fmla="*/ 0 w 432"/>
                <a:gd name="T27" fmla="*/ 1 h 323"/>
                <a:gd name="T28" fmla="*/ 0 w 432"/>
                <a:gd name="T29" fmla="*/ 1 h 323"/>
                <a:gd name="T30" fmla="*/ 0 w 432"/>
                <a:gd name="T31" fmla="*/ 1 h 323"/>
                <a:gd name="T32" fmla="*/ 0 w 432"/>
                <a:gd name="T33" fmla="*/ 1 h 323"/>
                <a:gd name="T34" fmla="*/ 0 w 432"/>
                <a:gd name="T35" fmla="*/ 1 h 323"/>
                <a:gd name="T36" fmla="*/ 0 w 432"/>
                <a:gd name="T37" fmla="*/ 1 h 323"/>
                <a:gd name="T38" fmla="*/ 0 w 432"/>
                <a:gd name="T39" fmla="*/ 1 h 323"/>
                <a:gd name="T40" fmla="*/ 0 w 432"/>
                <a:gd name="T41" fmla="*/ 1 h 323"/>
                <a:gd name="T42" fmla="*/ 0 w 432"/>
                <a:gd name="T43" fmla="*/ 1 h 323"/>
                <a:gd name="T44" fmla="*/ 0 w 432"/>
                <a:gd name="T45" fmla="*/ 1 h 323"/>
                <a:gd name="T46" fmla="*/ 0 w 432"/>
                <a:gd name="T47" fmla="*/ 1 h 323"/>
                <a:gd name="T48" fmla="*/ 0 w 432"/>
                <a:gd name="T49" fmla="*/ 1 h 323"/>
                <a:gd name="T50" fmla="*/ 0 w 432"/>
                <a:gd name="T51" fmla="*/ 1 h 323"/>
                <a:gd name="T52" fmla="*/ 0 w 432"/>
                <a:gd name="T53" fmla="*/ 1 h 323"/>
                <a:gd name="T54" fmla="*/ 0 w 432"/>
                <a:gd name="T55" fmla="*/ 1 h 323"/>
                <a:gd name="T56" fmla="*/ 0 w 432"/>
                <a:gd name="T57" fmla="*/ 1 h 323"/>
                <a:gd name="T58" fmla="*/ 0 w 432"/>
                <a:gd name="T59" fmla="*/ 1 h 323"/>
                <a:gd name="T60" fmla="*/ 0 w 432"/>
                <a:gd name="T61" fmla="*/ 1 h 323"/>
                <a:gd name="T62" fmla="*/ 0 w 432"/>
                <a:gd name="T63" fmla="*/ 1 h 323"/>
                <a:gd name="T64" fmla="*/ 0 w 432"/>
                <a:gd name="T65" fmla="*/ 1 h 323"/>
                <a:gd name="T66" fmla="*/ 0 w 432"/>
                <a:gd name="T67" fmla="*/ 1 h 323"/>
                <a:gd name="T68" fmla="*/ 0 w 432"/>
                <a:gd name="T69" fmla="*/ 1 h 323"/>
                <a:gd name="T70" fmla="*/ 0 w 432"/>
                <a:gd name="T71" fmla="*/ 1 h 323"/>
                <a:gd name="T72" fmla="*/ 0 w 432"/>
                <a:gd name="T73" fmla="*/ 1 h 323"/>
                <a:gd name="T74" fmla="*/ 0 w 432"/>
                <a:gd name="T75" fmla="*/ 1 h 323"/>
                <a:gd name="T76" fmla="*/ 0 w 432"/>
                <a:gd name="T77" fmla="*/ 1 h 323"/>
                <a:gd name="T78" fmla="*/ 0 w 432"/>
                <a:gd name="T79" fmla="*/ 1 h 323"/>
                <a:gd name="T80" fmla="*/ 0 w 432"/>
                <a:gd name="T81" fmla="*/ 1 h 323"/>
                <a:gd name="T82" fmla="*/ 0 w 432"/>
                <a:gd name="T83" fmla="*/ 1 h 323"/>
                <a:gd name="T84" fmla="*/ 0 w 432"/>
                <a:gd name="T85" fmla="*/ 1 h 323"/>
                <a:gd name="T86" fmla="*/ 0 w 432"/>
                <a:gd name="T87" fmla="*/ 1 h 323"/>
                <a:gd name="T88" fmla="*/ 0 w 432"/>
                <a:gd name="T89" fmla="*/ 1 h 323"/>
                <a:gd name="T90" fmla="*/ 0 w 432"/>
                <a:gd name="T91" fmla="*/ 1 h 323"/>
                <a:gd name="T92" fmla="*/ 0 w 432"/>
                <a:gd name="T93" fmla="*/ 1 h 323"/>
                <a:gd name="T94" fmla="*/ 0 w 432"/>
                <a:gd name="T95" fmla="*/ 1 h 323"/>
                <a:gd name="T96" fmla="*/ 0 w 432"/>
                <a:gd name="T97" fmla="*/ 1 h 323"/>
                <a:gd name="T98" fmla="*/ 0 w 432"/>
                <a:gd name="T99" fmla="*/ 0 h 32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32"/>
                <a:gd name="T151" fmla="*/ 0 h 323"/>
                <a:gd name="T152" fmla="*/ 432 w 432"/>
                <a:gd name="T153" fmla="*/ 323 h 32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32" h="323">
                  <a:moveTo>
                    <a:pt x="322" y="0"/>
                  </a:moveTo>
                  <a:lnTo>
                    <a:pt x="186" y="75"/>
                  </a:lnTo>
                  <a:lnTo>
                    <a:pt x="184" y="75"/>
                  </a:lnTo>
                  <a:lnTo>
                    <a:pt x="177" y="77"/>
                  </a:lnTo>
                  <a:lnTo>
                    <a:pt x="167" y="78"/>
                  </a:lnTo>
                  <a:lnTo>
                    <a:pt x="155" y="80"/>
                  </a:lnTo>
                  <a:lnTo>
                    <a:pt x="144" y="83"/>
                  </a:lnTo>
                  <a:lnTo>
                    <a:pt x="133" y="85"/>
                  </a:lnTo>
                  <a:lnTo>
                    <a:pt x="125" y="86"/>
                  </a:lnTo>
                  <a:lnTo>
                    <a:pt x="121" y="86"/>
                  </a:lnTo>
                  <a:lnTo>
                    <a:pt x="121" y="91"/>
                  </a:lnTo>
                  <a:lnTo>
                    <a:pt x="121" y="102"/>
                  </a:lnTo>
                  <a:lnTo>
                    <a:pt x="118" y="121"/>
                  </a:lnTo>
                  <a:lnTo>
                    <a:pt x="115" y="141"/>
                  </a:lnTo>
                  <a:lnTo>
                    <a:pt x="110" y="165"/>
                  </a:lnTo>
                  <a:lnTo>
                    <a:pt x="102" y="190"/>
                  </a:lnTo>
                  <a:lnTo>
                    <a:pt x="90" y="213"/>
                  </a:lnTo>
                  <a:lnTo>
                    <a:pt x="75" y="232"/>
                  </a:lnTo>
                  <a:lnTo>
                    <a:pt x="74" y="233"/>
                  </a:lnTo>
                  <a:lnTo>
                    <a:pt x="71" y="234"/>
                  </a:lnTo>
                  <a:lnTo>
                    <a:pt x="68" y="237"/>
                  </a:lnTo>
                  <a:lnTo>
                    <a:pt x="63" y="239"/>
                  </a:lnTo>
                  <a:lnTo>
                    <a:pt x="58" y="241"/>
                  </a:lnTo>
                  <a:lnTo>
                    <a:pt x="51" y="244"/>
                  </a:lnTo>
                  <a:lnTo>
                    <a:pt x="45" y="245"/>
                  </a:lnTo>
                  <a:lnTo>
                    <a:pt x="38" y="245"/>
                  </a:lnTo>
                  <a:lnTo>
                    <a:pt x="33" y="245"/>
                  </a:lnTo>
                  <a:lnTo>
                    <a:pt x="24" y="244"/>
                  </a:lnTo>
                  <a:lnTo>
                    <a:pt x="14" y="244"/>
                  </a:lnTo>
                  <a:lnTo>
                    <a:pt x="8" y="245"/>
                  </a:lnTo>
                  <a:lnTo>
                    <a:pt x="0" y="255"/>
                  </a:lnTo>
                  <a:lnTo>
                    <a:pt x="1" y="257"/>
                  </a:lnTo>
                  <a:lnTo>
                    <a:pt x="5" y="263"/>
                  </a:lnTo>
                  <a:lnTo>
                    <a:pt x="9" y="270"/>
                  </a:lnTo>
                  <a:lnTo>
                    <a:pt x="13" y="275"/>
                  </a:lnTo>
                  <a:lnTo>
                    <a:pt x="13" y="276"/>
                  </a:lnTo>
                  <a:lnTo>
                    <a:pt x="15" y="280"/>
                  </a:lnTo>
                  <a:lnTo>
                    <a:pt x="18" y="285"/>
                  </a:lnTo>
                  <a:lnTo>
                    <a:pt x="27" y="288"/>
                  </a:lnTo>
                  <a:lnTo>
                    <a:pt x="28" y="288"/>
                  </a:lnTo>
                  <a:lnTo>
                    <a:pt x="30" y="288"/>
                  </a:lnTo>
                  <a:lnTo>
                    <a:pt x="31" y="291"/>
                  </a:lnTo>
                  <a:lnTo>
                    <a:pt x="32" y="293"/>
                  </a:lnTo>
                  <a:lnTo>
                    <a:pt x="32" y="299"/>
                  </a:lnTo>
                  <a:lnTo>
                    <a:pt x="51" y="299"/>
                  </a:lnTo>
                  <a:lnTo>
                    <a:pt x="54" y="286"/>
                  </a:lnTo>
                  <a:lnTo>
                    <a:pt x="59" y="290"/>
                  </a:lnTo>
                  <a:lnTo>
                    <a:pt x="68" y="296"/>
                  </a:lnTo>
                  <a:lnTo>
                    <a:pt x="77" y="304"/>
                  </a:lnTo>
                  <a:lnTo>
                    <a:pt x="83" y="308"/>
                  </a:lnTo>
                  <a:lnTo>
                    <a:pt x="85" y="310"/>
                  </a:lnTo>
                  <a:lnTo>
                    <a:pt x="89" y="314"/>
                  </a:lnTo>
                  <a:lnTo>
                    <a:pt x="92" y="318"/>
                  </a:lnTo>
                  <a:lnTo>
                    <a:pt x="97" y="323"/>
                  </a:lnTo>
                  <a:lnTo>
                    <a:pt x="98" y="322"/>
                  </a:lnTo>
                  <a:lnTo>
                    <a:pt x="99" y="318"/>
                  </a:lnTo>
                  <a:lnTo>
                    <a:pt x="104" y="312"/>
                  </a:lnTo>
                  <a:lnTo>
                    <a:pt x="108" y="307"/>
                  </a:lnTo>
                  <a:lnTo>
                    <a:pt x="116" y="301"/>
                  </a:lnTo>
                  <a:lnTo>
                    <a:pt x="124" y="296"/>
                  </a:lnTo>
                  <a:lnTo>
                    <a:pt x="136" y="292"/>
                  </a:lnTo>
                  <a:lnTo>
                    <a:pt x="150" y="291"/>
                  </a:lnTo>
                  <a:lnTo>
                    <a:pt x="161" y="291"/>
                  </a:lnTo>
                  <a:lnTo>
                    <a:pt x="169" y="292"/>
                  </a:lnTo>
                  <a:lnTo>
                    <a:pt x="172" y="294"/>
                  </a:lnTo>
                  <a:lnTo>
                    <a:pt x="174" y="294"/>
                  </a:lnTo>
                  <a:lnTo>
                    <a:pt x="175" y="294"/>
                  </a:lnTo>
                  <a:lnTo>
                    <a:pt x="179" y="295"/>
                  </a:lnTo>
                  <a:lnTo>
                    <a:pt x="185" y="296"/>
                  </a:lnTo>
                  <a:lnTo>
                    <a:pt x="191" y="299"/>
                  </a:lnTo>
                  <a:lnTo>
                    <a:pt x="199" y="301"/>
                  </a:lnTo>
                  <a:lnTo>
                    <a:pt x="205" y="304"/>
                  </a:lnTo>
                  <a:lnTo>
                    <a:pt x="210" y="309"/>
                  </a:lnTo>
                  <a:lnTo>
                    <a:pt x="215" y="314"/>
                  </a:lnTo>
                  <a:lnTo>
                    <a:pt x="216" y="312"/>
                  </a:lnTo>
                  <a:lnTo>
                    <a:pt x="218" y="309"/>
                  </a:lnTo>
                  <a:lnTo>
                    <a:pt x="223" y="304"/>
                  </a:lnTo>
                  <a:lnTo>
                    <a:pt x="229" y="300"/>
                  </a:lnTo>
                  <a:lnTo>
                    <a:pt x="236" y="296"/>
                  </a:lnTo>
                  <a:lnTo>
                    <a:pt x="244" y="294"/>
                  </a:lnTo>
                  <a:lnTo>
                    <a:pt x="252" y="294"/>
                  </a:lnTo>
                  <a:lnTo>
                    <a:pt x="260" y="298"/>
                  </a:lnTo>
                  <a:lnTo>
                    <a:pt x="262" y="296"/>
                  </a:lnTo>
                  <a:lnTo>
                    <a:pt x="267" y="294"/>
                  </a:lnTo>
                  <a:lnTo>
                    <a:pt x="275" y="291"/>
                  </a:lnTo>
                  <a:lnTo>
                    <a:pt x="285" y="288"/>
                  </a:lnTo>
                  <a:lnTo>
                    <a:pt x="295" y="286"/>
                  </a:lnTo>
                  <a:lnTo>
                    <a:pt x="308" y="286"/>
                  </a:lnTo>
                  <a:lnTo>
                    <a:pt x="320" y="290"/>
                  </a:lnTo>
                  <a:lnTo>
                    <a:pt x="331" y="296"/>
                  </a:lnTo>
                  <a:lnTo>
                    <a:pt x="332" y="295"/>
                  </a:lnTo>
                  <a:lnTo>
                    <a:pt x="337" y="293"/>
                  </a:lnTo>
                  <a:lnTo>
                    <a:pt x="341" y="291"/>
                  </a:lnTo>
                  <a:lnTo>
                    <a:pt x="349" y="286"/>
                  </a:lnTo>
                  <a:lnTo>
                    <a:pt x="358" y="284"/>
                  </a:lnTo>
                  <a:lnTo>
                    <a:pt x="366" y="280"/>
                  </a:lnTo>
                  <a:lnTo>
                    <a:pt x="375" y="279"/>
                  </a:lnTo>
                  <a:lnTo>
                    <a:pt x="383" y="280"/>
                  </a:lnTo>
                  <a:lnTo>
                    <a:pt x="391" y="238"/>
                  </a:lnTo>
                  <a:lnTo>
                    <a:pt x="391" y="237"/>
                  </a:lnTo>
                  <a:lnTo>
                    <a:pt x="391" y="233"/>
                  </a:lnTo>
                  <a:lnTo>
                    <a:pt x="392" y="227"/>
                  </a:lnTo>
                  <a:lnTo>
                    <a:pt x="393" y="222"/>
                  </a:lnTo>
                  <a:lnTo>
                    <a:pt x="397" y="214"/>
                  </a:lnTo>
                  <a:lnTo>
                    <a:pt x="401" y="207"/>
                  </a:lnTo>
                  <a:lnTo>
                    <a:pt x="409" y="200"/>
                  </a:lnTo>
                  <a:lnTo>
                    <a:pt x="420" y="193"/>
                  </a:lnTo>
                  <a:lnTo>
                    <a:pt x="420" y="190"/>
                  </a:lnTo>
                  <a:lnTo>
                    <a:pt x="418" y="179"/>
                  </a:lnTo>
                  <a:lnTo>
                    <a:pt x="418" y="164"/>
                  </a:lnTo>
                  <a:lnTo>
                    <a:pt x="418" y="147"/>
                  </a:lnTo>
                  <a:lnTo>
                    <a:pt x="420" y="130"/>
                  </a:lnTo>
                  <a:lnTo>
                    <a:pt x="422" y="113"/>
                  </a:lnTo>
                  <a:lnTo>
                    <a:pt x="426" y="99"/>
                  </a:lnTo>
                  <a:lnTo>
                    <a:pt x="432" y="90"/>
                  </a:lnTo>
                  <a:lnTo>
                    <a:pt x="431" y="87"/>
                  </a:lnTo>
                  <a:lnTo>
                    <a:pt x="430" y="83"/>
                  </a:lnTo>
                  <a:lnTo>
                    <a:pt x="426" y="76"/>
                  </a:lnTo>
                  <a:lnTo>
                    <a:pt x="423" y="67"/>
                  </a:lnTo>
                  <a:lnTo>
                    <a:pt x="421" y="57"/>
                  </a:lnTo>
                  <a:lnTo>
                    <a:pt x="418" y="47"/>
                  </a:lnTo>
                  <a:lnTo>
                    <a:pt x="417" y="38"/>
                  </a:lnTo>
                  <a:lnTo>
                    <a:pt x="417" y="30"/>
                  </a:lnTo>
                  <a:lnTo>
                    <a:pt x="361" y="31"/>
                  </a:lnTo>
                  <a:lnTo>
                    <a:pt x="360" y="30"/>
                  </a:lnTo>
                  <a:lnTo>
                    <a:pt x="359" y="25"/>
                  </a:lnTo>
                  <a:lnTo>
                    <a:pt x="355" y="19"/>
                  </a:lnTo>
                  <a:lnTo>
                    <a:pt x="351" y="14"/>
                  </a:lnTo>
                  <a:lnTo>
                    <a:pt x="345" y="7"/>
                  </a:lnTo>
                  <a:lnTo>
                    <a:pt x="338" y="2"/>
                  </a:lnTo>
                  <a:lnTo>
                    <a:pt x="330" y="0"/>
                  </a:lnTo>
                  <a:lnTo>
                    <a:pt x="322" y="0"/>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148" name="Freeform 352"/>
            <p:cNvSpPr>
              <a:spLocks/>
            </p:cNvSpPr>
            <p:nvPr/>
          </p:nvSpPr>
          <p:spPr bwMode="auto">
            <a:xfrm>
              <a:off x="3009" y="2641"/>
              <a:ext cx="78" cy="148"/>
            </a:xfrm>
            <a:custGeom>
              <a:avLst/>
              <a:gdLst>
                <a:gd name="T0" fmla="*/ 0 w 175"/>
                <a:gd name="T1" fmla="*/ 1 h 296"/>
                <a:gd name="T2" fmla="*/ 0 w 175"/>
                <a:gd name="T3" fmla="*/ 1 h 296"/>
                <a:gd name="T4" fmla="*/ 0 w 175"/>
                <a:gd name="T5" fmla="*/ 1 h 296"/>
                <a:gd name="T6" fmla="*/ 0 w 175"/>
                <a:gd name="T7" fmla="*/ 1 h 296"/>
                <a:gd name="T8" fmla="*/ 0 w 175"/>
                <a:gd name="T9" fmla="*/ 1 h 296"/>
                <a:gd name="T10" fmla="*/ 0 w 175"/>
                <a:gd name="T11" fmla="*/ 1 h 296"/>
                <a:gd name="T12" fmla="*/ 0 w 175"/>
                <a:gd name="T13" fmla="*/ 1 h 296"/>
                <a:gd name="T14" fmla="*/ 0 w 175"/>
                <a:gd name="T15" fmla="*/ 1 h 296"/>
                <a:gd name="T16" fmla="*/ 0 w 175"/>
                <a:gd name="T17" fmla="*/ 1 h 296"/>
                <a:gd name="T18" fmla="*/ 0 w 175"/>
                <a:gd name="T19" fmla="*/ 1 h 296"/>
                <a:gd name="T20" fmla="*/ 0 w 175"/>
                <a:gd name="T21" fmla="*/ 1 h 296"/>
                <a:gd name="T22" fmla="*/ 0 w 175"/>
                <a:gd name="T23" fmla="*/ 1 h 296"/>
                <a:gd name="T24" fmla="*/ 0 w 175"/>
                <a:gd name="T25" fmla="*/ 1 h 296"/>
                <a:gd name="T26" fmla="*/ 0 w 175"/>
                <a:gd name="T27" fmla="*/ 1 h 296"/>
                <a:gd name="T28" fmla="*/ 0 w 175"/>
                <a:gd name="T29" fmla="*/ 1 h 296"/>
                <a:gd name="T30" fmla="*/ 0 w 175"/>
                <a:gd name="T31" fmla="*/ 1 h 296"/>
                <a:gd name="T32" fmla="*/ 0 w 175"/>
                <a:gd name="T33" fmla="*/ 1 h 296"/>
                <a:gd name="T34" fmla="*/ 0 w 175"/>
                <a:gd name="T35" fmla="*/ 1 h 296"/>
                <a:gd name="T36" fmla="*/ 0 w 175"/>
                <a:gd name="T37" fmla="*/ 1 h 296"/>
                <a:gd name="T38" fmla="*/ 0 w 175"/>
                <a:gd name="T39" fmla="*/ 1 h 296"/>
                <a:gd name="T40" fmla="*/ 0 w 175"/>
                <a:gd name="T41" fmla="*/ 1 h 296"/>
                <a:gd name="T42" fmla="*/ 0 w 175"/>
                <a:gd name="T43" fmla="*/ 1 h 296"/>
                <a:gd name="T44" fmla="*/ 0 w 175"/>
                <a:gd name="T45" fmla="*/ 1 h 296"/>
                <a:gd name="T46" fmla="*/ 0 w 175"/>
                <a:gd name="T47" fmla="*/ 1 h 296"/>
                <a:gd name="T48" fmla="*/ 0 w 175"/>
                <a:gd name="T49" fmla="*/ 1 h 296"/>
                <a:gd name="T50" fmla="*/ 0 w 175"/>
                <a:gd name="T51" fmla="*/ 1 h 296"/>
                <a:gd name="T52" fmla="*/ 0 w 175"/>
                <a:gd name="T53" fmla="*/ 1 h 296"/>
                <a:gd name="T54" fmla="*/ 0 w 175"/>
                <a:gd name="T55" fmla="*/ 1 h 296"/>
                <a:gd name="T56" fmla="*/ 0 w 175"/>
                <a:gd name="T57" fmla="*/ 1 h 296"/>
                <a:gd name="T58" fmla="*/ 0 w 175"/>
                <a:gd name="T59" fmla="*/ 1 h 296"/>
                <a:gd name="T60" fmla="*/ 0 w 175"/>
                <a:gd name="T61" fmla="*/ 1 h 296"/>
                <a:gd name="T62" fmla="*/ 0 w 175"/>
                <a:gd name="T63" fmla="*/ 1 h 296"/>
                <a:gd name="T64" fmla="*/ 0 w 175"/>
                <a:gd name="T65" fmla="*/ 1 h 296"/>
                <a:gd name="T66" fmla="*/ 0 w 175"/>
                <a:gd name="T67" fmla="*/ 1 h 296"/>
                <a:gd name="T68" fmla="*/ 0 w 175"/>
                <a:gd name="T69" fmla="*/ 1 h 296"/>
                <a:gd name="T70" fmla="*/ 0 w 175"/>
                <a:gd name="T71" fmla="*/ 1 h 296"/>
                <a:gd name="T72" fmla="*/ 0 w 175"/>
                <a:gd name="T73" fmla="*/ 1 h 296"/>
                <a:gd name="T74" fmla="*/ 0 w 175"/>
                <a:gd name="T75" fmla="*/ 1 h 296"/>
                <a:gd name="T76" fmla="*/ 0 w 175"/>
                <a:gd name="T77" fmla="*/ 1 h 296"/>
                <a:gd name="T78" fmla="*/ 0 w 175"/>
                <a:gd name="T79" fmla="*/ 1 h 296"/>
                <a:gd name="T80" fmla="*/ 0 w 175"/>
                <a:gd name="T81" fmla="*/ 1 h 296"/>
                <a:gd name="T82" fmla="*/ 0 w 175"/>
                <a:gd name="T83" fmla="*/ 1 h 296"/>
                <a:gd name="T84" fmla="*/ 0 w 175"/>
                <a:gd name="T85" fmla="*/ 1 h 296"/>
                <a:gd name="T86" fmla="*/ 0 w 175"/>
                <a:gd name="T87" fmla="*/ 1 h 296"/>
                <a:gd name="T88" fmla="*/ 0 w 175"/>
                <a:gd name="T89" fmla="*/ 1 h 296"/>
                <a:gd name="T90" fmla="*/ 0 w 175"/>
                <a:gd name="T91" fmla="*/ 1 h 296"/>
                <a:gd name="T92" fmla="*/ 0 w 175"/>
                <a:gd name="T93" fmla="*/ 1 h 296"/>
                <a:gd name="T94" fmla="*/ 0 w 175"/>
                <a:gd name="T95" fmla="*/ 1 h 296"/>
                <a:gd name="T96" fmla="*/ 0 w 175"/>
                <a:gd name="T97" fmla="*/ 1 h 296"/>
                <a:gd name="T98" fmla="*/ 0 w 175"/>
                <a:gd name="T99" fmla="*/ 1 h 296"/>
                <a:gd name="T100" fmla="*/ 0 w 175"/>
                <a:gd name="T101" fmla="*/ 1 h 296"/>
                <a:gd name="T102" fmla="*/ 0 w 175"/>
                <a:gd name="T103" fmla="*/ 1 h 296"/>
                <a:gd name="T104" fmla="*/ 0 w 175"/>
                <a:gd name="T105" fmla="*/ 0 h 29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75"/>
                <a:gd name="T160" fmla="*/ 0 h 296"/>
                <a:gd name="T161" fmla="*/ 175 w 175"/>
                <a:gd name="T162" fmla="*/ 296 h 29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75" h="296">
                  <a:moveTo>
                    <a:pt x="119" y="0"/>
                  </a:moveTo>
                  <a:lnTo>
                    <a:pt x="119" y="2"/>
                  </a:lnTo>
                  <a:lnTo>
                    <a:pt x="118" y="5"/>
                  </a:lnTo>
                  <a:lnTo>
                    <a:pt x="116" y="11"/>
                  </a:lnTo>
                  <a:lnTo>
                    <a:pt x="115" y="17"/>
                  </a:lnTo>
                  <a:lnTo>
                    <a:pt x="115" y="25"/>
                  </a:lnTo>
                  <a:lnTo>
                    <a:pt x="115" y="33"/>
                  </a:lnTo>
                  <a:lnTo>
                    <a:pt x="115" y="41"/>
                  </a:lnTo>
                  <a:lnTo>
                    <a:pt x="118" y="48"/>
                  </a:lnTo>
                  <a:lnTo>
                    <a:pt x="118" y="56"/>
                  </a:lnTo>
                  <a:lnTo>
                    <a:pt x="116" y="64"/>
                  </a:lnTo>
                  <a:lnTo>
                    <a:pt x="115" y="72"/>
                  </a:lnTo>
                  <a:lnTo>
                    <a:pt x="114" y="79"/>
                  </a:lnTo>
                  <a:lnTo>
                    <a:pt x="113" y="84"/>
                  </a:lnTo>
                  <a:lnTo>
                    <a:pt x="112" y="89"/>
                  </a:lnTo>
                  <a:lnTo>
                    <a:pt x="111" y="92"/>
                  </a:lnTo>
                  <a:lnTo>
                    <a:pt x="111" y="94"/>
                  </a:lnTo>
                  <a:lnTo>
                    <a:pt x="104" y="113"/>
                  </a:lnTo>
                  <a:lnTo>
                    <a:pt x="97" y="127"/>
                  </a:lnTo>
                  <a:lnTo>
                    <a:pt x="91" y="135"/>
                  </a:lnTo>
                  <a:lnTo>
                    <a:pt x="84" y="141"/>
                  </a:lnTo>
                  <a:lnTo>
                    <a:pt x="80" y="143"/>
                  </a:lnTo>
                  <a:lnTo>
                    <a:pt x="75" y="144"/>
                  </a:lnTo>
                  <a:lnTo>
                    <a:pt x="73" y="143"/>
                  </a:lnTo>
                  <a:lnTo>
                    <a:pt x="72" y="143"/>
                  </a:lnTo>
                  <a:lnTo>
                    <a:pt x="61" y="137"/>
                  </a:lnTo>
                  <a:lnTo>
                    <a:pt x="52" y="138"/>
                  </a:lnTo>
                  <a:lnTo>
                    <a:pt x="43" y="143"/>
                  </a:lnTo>
                  <a:lnTo>
                    <a:pt x="34" y="150"/>
                  </a:lnTo>
                  <a:lnTo>
                    <a:pt x="27" y="159"/>
                  </a:lnTo>
                  <a:lnTo>
                    <a:pt x="21" y="167"/>
                  </a:lnTo>
                  <a:lnTo>
                    <a:pt x="18" y="173"/>
                  </a:lnTo>
                  <a:lnTo>
                    <a:pt x="16" y="175"/>
                  </a:lnTo>
                  <a:lnTo>
                    <a:pt x="15" y="204"/>
                  </a:lnTo>
                  <a:lnTo>
                    <a:pt x="0" y="239"/>
                  </a:lnTo>
                  <a:lnTo>
                    <a:pt x="0" y="243"/>
                  </a:lnTo>
                  <a:lnTo>
                    <a:pt x="1" y="251"/>
                  </a:lnTo>
                  <a:lnTo>
                    <a:pt x="6" y="260"/>
                  </a:lnTo>
                  <a:lnTo>
                    <a:pt x="20" y="266"/>
                  </a:lnTo>
                  <a:lnTo>
                    <a:pt x="23" y="267"/>
                  </a:lnTo>
                  <a:lnTo>
                    <a:pt x="30" y="273"/>
                  </a:lnTo>
                  <a:lnTo>
                    <a:pt x="36" y="282"/>
                  </a:lnTo>
                  <a:lnTo>
                    <a:pt x="35" y="296"/>
                  </a:lnTo>
                  <a:lnTo>
                    <a:pt x="38" y="296"/>
                  </a:lnTo>
                  <a:lnTo>
                    <a:pt x="50" y="295"/>
                  </a:lnTo>
                  <a:lnTo>
                    <a:pt x="66" y="293"/>
                  </a:lnTo>
                  <a:lnTo>
                    <a:pt x="85" y="292"/>
                  </a:lnTo>
                  <a:lnTo>
                    <a:pt x="107" y="291"/>
                  </a:lnTo>
                  <a:lnTo>
                    <a:pt x="130" y="290"/>
                  </a:lnTo>
                  <a:lnTo>
                    <a:pt x="152" y="290"/>
                  </a:lnTo>
                  <a:lnTo>
                    <a:pt x="173" y="290"/>
                  </a:lnTo>
                  <a:lnTo>
                    <a:pt x="173" y="288"/>
                  </a:lnTo>
                  <a:lnTo>
                    <a:pt x="173" y="283"/>
                  </a:lnTo>
                  <a:lnTo>
                    <a:pt x="173" y="275"/>
                  </a:lnTo>
                  <a:lnTo>
                    <a:pt x="175" y="266"/>
                  </a:lnTo>
                  <a:lnTo>
                    <a:pt x="173" y="265"/>
                  </a:lnTo>
                  <a:lnTo>
                    <a:pt x="168" y="262"/>
                  </a:lnTo>
                  <a:lnTo>
                    <a:pt x="161" y="258"/>
                  </a:lnTo>
                  <a:lnTo>
                    <a:pt x="153" y="252"/>
                  </a:lnTo>
                  <a:lnTo>
                    <a:pt x="145" y="243"/>
                  </a:lnTo>
                  <a:lnTo>
                    <a:pt x="138" y="233"/>
                  </a:lnTo>
                  <a:lnTo>
                    <a:pt x="132" y="220"/>
                  </a:lnTo>
                  <a:lnTo>
                    <a:pt x="130" y="204"/>
                  </a:lnTo>
                  <a:lnTo>
                    <a:pt x="123" y="200"/>
                  </a:lnTo>
                  <a:lnTo>
                    <a:pt x="130" y="197"/>
                  </a:lnTo>
                  <a:lnTo>
                    <a:pt x="131" y="196"/>
                  </a:lnTo>
                  <a:lnTo>
                    <a:pt x="134" y="192"/>
                  </a:lnTo>
                  <a:lnTo>
                    <a:pt x="136" y="188"/>
                  </a:lnTo>
                  <a:lnTo>
                    <a:pt x="139" y="182"/>
                  </a:lnTo>
                  <a:lnTo>
                    <a:pt x="142" y="175"/>
                  </a:lnTo>
                  <a:lnTo>
                    <a:pt x="143" y="167"/>
                  </a:lnTo>
                  <a:lnTo>
                    <a:pt x="140" y="160"/>
                  </a:lnTo>
                  <a:lnTo>
                    <a:pt x="137" y="153"/>
                  </a:lnTo>
                  <a:lnTo>
                    <a:pt x="136" y="153"/>
                  </a:lnTo>
                  <a:lnTo>
                    <a:pt x="134" y="151"/>
                  </a:lnTo>
                  <a:lnTo>
                    <a:pt x="130" y="149"/>
                  </a:lnTo>
                  <a:lnTo>
                    <a:pt x="127" y="145"/>
                  </a:lnTo>
                  <a:lnTo>
                    <a:pt x="124" y="141"/>
                  </a:lnTo>
                  <a:lnTo>
                    <a:pt x="122" y="134"/>
                  </a:lnTo>
                  <a:lnTo>
                    <a:pt x="122" y="126"/>
                  </a:lnTo>
                  <a:lnTo>
                    <a:pt x="124" y="115"/>
                  </a:lnTo>
                  <a:lnTo>
                    <a:pt x="126" y="115"/>
                  </a:lnTo>
                  <a:lnTo>
                    <a:pt x="130" y="115"/>
                  </a:lnTo>
                  <a:lnTo>
                    <a:pt x="136" y="115"/>
                  </a:lnTo>
                  <a:lnTo>
                    <a:pt x="142" y="113"/>
                  </a:lnTo>
                  <a:lnTo>
                    <a:pt x="147" y="111"/>
                  </a:lnTo>
                  <a:lnTo>
                    <a:pt x="153" y="106"/>
                  </a:lnTo>
                  <a:lnTo>
                    <a:pt x="157" y="100"/>
                  </a:lnTo>
                  <a:lnTo>
                    <a:pt x="157" y="91"/>
                  </a:lnTo>
                  <a:lnTo>
                    <a:pt x="155" y="90"/>
                  </a:lnTo>
                  <a:lnTo>
                    <a:pt x="153" y="85"/>
                  </a:lnTo>
                  <a:lnTo>
                    <a:pt x="150" y="81"/>
                  </a:lnTo>
                  <a:lnTo>
                    <a:pt x="146" y="73"/>
                  </a:lnTo>
                  <a:lnTo>
                    <a:pt x="144" y="65"/>
                  </a:lnTo>
                  <a:lnTo>
                    <a:pt x="142" y="57"/>
                  </a:lnTo>
                  <a:lnTo>
                    <a:pt x="142" y="48"/>
                  </a:lnTo>
                  <a:lnTo>
                    <a:pt x="144" y="40"/>
                  </a:lnTo>
                  <a:lnTo>
                    <a:pt x="144" y="38"/>
                  </a:lnTo>
                  <a:lnTo>
                    <a:pt x="144" y="35"/>
                  </a:lnTo>
                  <a:lnTo>
                    <a:pt x="144" y="29"/>
                  </a:lnTo>
                  <a:lnTo>
                    <a:pt x="144" y="23"/>
                  </a:lnTo>
                  <a:lnTo>
                    <a:pt x="142" y="18"/>
                  </a:lnTo>
                  <a:lnTo>
                    <a:pt x="140" y="11"/>
                  </a:lnTo>
                  <a:lnTo>
                    <a:pt x="137" y="5"/>
                  </a:lnTo>
                  <a:lnTo>
                    <a:pt x="132" y="2"/>
                  </a:lnTo>
                  <a:lnTo>
                    <a:pt x="11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149" name="Freeform 353"/>
            <p:cNvSpPr>
              <a:spLocks/>
            </p:cNvSpPr>
            <p:nvPr/>
          </p:nvSpPr>
          <p:spPr bwMode="auto">
            <a:xfrm>
              <a:off x="3009" y="2641"/>
              <a:ext cx="78" cy="148"/>
            </a:xfrm>
            <a:custGeom>
              <a:avLst/>
              <a:gdLst>
                <a:gd name="T0" fmla="*/ 0 w 175"/>
                <a:gd name="T1" fmla="*/ 0 h 296"/>
                <a:gd name="T2" fmla="*/ 0 w 175"/>
                <a:gd name="T3" fmla="*/ 1 h 296"/>
                <a:gd name="T4" fmla="*/ 0 w 175"/>
                <a:gd name="T5" fmla="*/ 1 h 296"/>
                <a:gd name="T6" fmla="*/ 0 w 175"/>
                <a:gd name="T7" fmla="*/ 1 h 296"/>
                <a:gd name="T8" fmla="*/ 0 w 175"/>
                <a:gd name="T9" fmla="*/ 1 h 296"/>
                <a:gd name="T10" fmla="*/ 0 w 175"/>
                <a:gd name="T11" fmla="*/ 1 h 296"/>
                <a:gd name="T12" fmla="*/ 0 w 175"/>
                <a:gd name="T13" fmla="*/ 1 h 296"/>
                <a:gd name="T14" fmla="*/ 0 w 175"/>
                <a:gd name="T15" fmla="*/ 1 h 296"/>
                <a:gd name="T16" fmla="*/ 0 w 175"/>
                <a:gd name="T17" fmla="*/ 1 h 296"/>
                <a:gd name="T18" fmla="*/ 0 w 175"/>
                <a:gd name="T19" fmla="*/ 1 h 296"/>
                <a:gd name="T20" fmla="*/ 0 w 175"/>
                <a:gd name="T21" fmla="*/ 1 h 296"/>
                <a:gd name="T22" fmla="*/ 0 w 175"/>
                <a:gd name="T23" fmla="*/ 1 h 296"/>
                <a:gd name="T24" fmla="*/ 0 w 175"/>
                <a:gd name="T25" fmla="*/ 1 h 296"/>
                <a:gd name="T26" fmla="*/ 0 w 175"/>
                <a:gd name="T27" fmla="*/ 1 h 296"/>
                <a:gd name="T28" fmla="*/ 0 w 175"/>
                <a:gd name="T29" fmla="*/ 1 h 296"/>
                <a:gd name="T30" fmla="*/ 0 w 175"/>
                <a:gd name="T31" fmla="*/ 1 h 296"/>
                <a:gd name="T32" fmla="*/ 0 w 175"/>
                <a:gd name="T33" fmla="*/ 1 h 296"/>
                <a:gd name="T34" fmla="*/ 0 w 175"/>
                <a:gd name="T35" fmla="*/ 1 h 296"/>
                <a:gd name="T36" fmla="*/ 0 w 175"/>
                <a:gd name="T37" fmla="*/ 1 h 296"/>
                <a:gd name="T38" fmla="*/ 0 w 175"/>
                <a:gd name="T39" fmla="*/ 1 h 296"/>
                <a:gd name="T40" fmla="*/ 0 w 175"/>
                <a:gd name="T41" fmla="*/ 1 h 296"/>
                <a:gd name="T42" fmla="*/ 0 w 175"/>
                <a:gd name="T43" fmla="*/ 1 h 296"/>
                <a:gd name="T44" fmla="*/ 0 w 175"/>
                <a:gd name="T45" fmla="*/ 1 h 296"/>
                <a:gd name="T46" fmla="*/ 0 w 175"/>
                <a:gd name="T47" fmla="*/ 1 h 296"/>
                <a:gd name="T48" fmla="*/ 0 w 175"/>
                <a:gd name="T49" fmla="*/ 1 h 296"/>
                <a:gd name="T50" fmla="*/ 0 w 175"/>
                <a:gd name="T51" fmla="*/ 1 h 296"/>
                <a:gd name="T52" fmla="*/ 0 w 175"/>
                <a:gd name="T53" fmla="*/ 1 h 296"/>
                <a:gd name="T54" fmla="*/ 0 w 175"/>
                <a:gd name="T55" fmla="*/ 1 h 296"/>
                <a:gd name="T56" fmla="*/ 0 w 175"/>
                <a:gd name="T57" fmla="*/ 1 h 296"/>
                <a:gd name="T58" fmla="*/ 0 w 175"/>
                <a:gd name="T59" fmla="*/ 1 h 296"/>
                <a:gd name="T60" fmla="*/ 0 w 175"/>
                <a:gd name="T61" fmla="*/ 1 h 296"/>
                <a:gd name="T62" fmla="*/ 0 w 175"/>
                <a:gd name="T63" fmla="*/ 1 h 296"/>
                <a:gd name="T64" fmla="*/ 0 w 175"/>
                <a:gd name="T65" fmla="*/ 1 h 296"/>
                <a:gd name="T66" fmla="*/ 0 w 175"/>
                <a:gd name="T67" fmla="*/ 1 h 296"/>
                <a:gd name="T68" fmla="*/ 0 w 175"/>
                <a:gd name="T69" fmla="*/ 1 h 296"/>
                <a:gd name="T70" fmla="*/ 0 w 175"/>
                <a:gd name="T71" fmla="*/ 1 h 296"/>
                <a:gd name="T72" fmla="*/ 0 w 175"/>
                <a:gd name="T73" fmla="*/ 1 h 296"/>
                <a:gd name="T74" fmla="*/ 0 w 175"/>
                <a:gd name="T75" fmla="*/ 1 h 296"/>
                <a:gd name="T76" fmla="*/ 0 w 175"/>
                <a:gd name="T77" fmla="*/ 1 h 296"/>
                <a:gd name="T78" fmla="*/ 0 w 175"/>
                <a:gd name="T79" fmla="*/ 1 h 296"/>
                <a:gd name="T80" fmla="*/ 0 w 175"/>
                <a:gd name="T81" fmla="*/ 1 h 296"/>
                <a:gd name="T82" fmla="*/ 0 w 175"/>
                <a:gd name="T83" fmla="*/ 1 h 296"/>
                <a:gd name="T84" fmla="*/ 0 w 175"/>
                <a:gd name="T85" fmla="*/ 1 h 296"/>
                <a:gd name="T86" fmla="*/ 0 w 175"/>
                <a:gd name="T87" fmla="*/ 1 h 296"/>
                <a:gd name="T88" fmla="*/ 0 w 175"/>
                <a:gd name="T89" fmla="*/ 1 h 296"/>
                <a:gd name="T90" fmla="*/ 0 w 175"/>
                <a:gd name="T91" fmla="*/ 1 h 296"/>
                <a:gd name="T92" fmla="*/ 0 w 175"/>
                <a:gd name="T93" fmla="*/ 1 h 296"/>
                <a:gd name="T94" fmla="*/ 0 w 175"/>
                <a:gd name="T95" fmla="*/ 1 h 296"/>
                <a:gd name="T96" fmla="*/ 0 w 175"/>
                <a:gd name="T97" fmla="*/ 1 h 296"/>
                <a:gd name="T98" fmla="*/ 0 w 175"/>
                <a:gd name="T99" fmla="*/ 1 h 296"/>
                <a:gd name="T100" fmla="*/ 0 w 175"/>
                <a:gd name="T101" fmla="*/ 1 h 296"/>
                <a:gd name="T102" fmla="*/ 0 w 175"/>
                <a:gd name="T103" fmla="*/ 1 h 296"/>
                <a:gd name="T104" fmla="*/ 0 w 175"/>
                <a:gd name="T105" fmla="*/ 1 h 296"/>
                <a:gd name="T106" fmla="*/ 0 w 175"/>
                <a:gd name="T107" fmla="*/ 1 h 296"/>
                <a:gd name="T108" fmla="*/ 0 w 175"/>
                <a:gd name="T109" fmla="*/ 1 h 296"/>
                <a:gd name="T110" fmla="*/ 0 w 175"/>
                <a:gd name="T111" fmla="*/ 1 h 296"/>
                <a:gd name="T112" fmla="*/ 0 w 175"/>
                <a:gd name="T113" fmla="*/ 1 h 296"/>
                <a:gd name="T114" fmla="*/ 0 w 175"/>
                <a:gd name="T115" fmla="*/ 1 h 296"/>
                <a:gd name="T116" fmla="*/ 0 w 175"/>
                <a:gd name="T117" fmla="*/ 1 h 296"/>
                <a:gd name="T118" fmla="*/ 0 w 175"/>
                <a:gd name="T119" fmla="*/ 0 h 29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75"/>
                <a:gd name="T181" fmla="*/ 0 h 296"/>
                <a:gd name="T182" fmla="*/ 175 w 175"/>
                <a:gd name="T183" fmla="*/ 296 h 29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75" h="296">
                  <a:moveTo>
                    <a:pt x="119" y="0"/>
                  </a:moveTo>
                  <a:lnTo>
                    <a:pt x="119" y="0"/>
                  </a:lnTo>
                  <a:lnTo>
                    <a:pt x="119" y="2"/>
                  </a:lnTo>
                  <a:lnTo>
                    <a:pt x="118" y="5"/>
                  </a:lnTo>
                  <a:lnTo>
                    <a:pt x="116" y="11"/>
                  </a:lnTo>
                  <a:lnTo>
                    <a:pt x="115" y="17"/>
                  </a:lnTo>
                  <a:lnTo>
                    <a:pt x="115" y="25"/>
                  </a:lnTo>
                  <a:lnTo>
                    <a:pt x="115" y="33"/>
                  </a:lnTo>
                  <a:lnTo>
                    <a:pt x="115" y="41"/>
                  </a:lnTo>
                  <a:lnTo>
                    <a:pt x="118" y="48"/>
                  </a:lnTo>
                  <a:lnTo>
                    <a:pt x="118" y="56"/>
                  </a:lnTo>
                  <a:lnTo>
                    <a:pt x="116" y="64"/>
                  </a:lnTo>
                  <a:lnTo>
                    <a:pt x="115" y="72"/>
                  </a:lnTo>
                  <a:lnTo>
                    <a:pt x="114" y="79"/>
                  </a:lnTo>
                  <a:lnTo>
                    <a:pt x="113" y="84"/>
                  </a:lnTo>
                  <a:lnTo>
                    <a:pt x="112" y="89"/>
                  </a:lnTo>
                  <a:lnTo>
                    <a:pt x="111" y="92"/>
                  </a:lnTo>
                  <a:lnTo>
                    <a:pt x="111" y="94"/>
                  </a:lnTo>
                  <a:lnTo>
                    <a:pt x="104" y="113"/>
                  </a:lnTo>
                  <a:lnTo>
                    <a:pt x="97" y="127"/>
                  </a:lnTo>
                  <a:lnTo>
                    <a:pt x="91" y="135"/>
                  </a:lnTo>
                  <a:lnTo>
                    <a:pt x="84" y="141"/>
                  </a:lnTo>
                  <a:lnTo>
                    <a:pt x="80" y="143"/>
                  </a:lnTo>
                  <a:lnTo>
                    <a:pt x="75" y="144"/>
                  </a:lnTo>
                  <a:lnTo>
                    <a:pt x="73" y="143"/>
                  </a:lnTo>
                  <a:lnTo>
                    <a:pt x="72" y="143"/>
                  </a:lnTo>
                  <a:lnTo>
                    <a:pt x="61" y="137"/>
                  </a:lnTo>
                  <a:lnTo>
                    <a:pt x="52" y="138"/>
                  </a:lnTo>
                  <a:lnTo>
                    <a:pt x="43" y="143"/>
                  </a:lnTo>
                  <a:lnTo>
                    <a:pt x="34" y="150"/>
                  </a:lnTo>
                  <a:lnTo>
                    <a:pt x="27" y="159"/>
                  </a:lnTo>
                  <a:lnTo>
                    <a:pt x="21" y="167"/>
                  </a:lnTo>
                  <a:lnTo>
                    <a:pt x="18" y="173"/>
                  </a:lnTo>
                  <a:lnTo>
                    <a:pt x="16" y="175"/>
                  </a:lnTo>
                  <a:lnTo>
                    <a:pt x="15" y="204"/>
                  </a:lnTo>
                  <a:lnTo>
                    <a:pt x="0" y="239"/>
                  </a:lnTo>
                  <a:lnTo>
                    <a:pt x="0" y="243"/>
                  </a:lnTo>
                  <a:lnTo>
                    <a:pt x="1" y="251"/>
                  </a:lnTo>
                  <a:lnTo>
                    <a:pt x="6" y="260"/>
                  </a:lnTo>
                  <a:lnTo>
                    <a:pt x="20" y="266"/>
                  </a:lnTo>
                  <a:lnTo>
                    <a:pt x="23" y="267"/>
                  </a:lnTo>
                  <a:lnTo>
                    <a:pt x="30" y="273"/>
                  </a:lnTo>
                  <a:lnTo>
                    <a:pt x="36" y="282"/>
                  </a:lnTo>
                  <a:lnTo>
                    <a:pt x="35" y="296"/>
                  </a:lnTo>
                  <a:lnTo>
                    <a:pt x="38" y="296"/>
                  </a:lnTo>
                  <a:lnTo>
                    <a:pt x="50" y="295"/>
                  </a:lnTo>
                  <a:lnTo>
                    <a:pt x="66" y="293"/>
                  </a:lnTo>
                  <a:lnTo>
                    <a:pt x="85" y="292"/>
                  </a:lnTo>
                  <a:lnTo>
                    <a:pt x="107" y="291"/>
                  </a:lnTo>
                  <a:lnTo>
                    <a:pt x="130" y="290"/>
                  </a:lnTo>
                  <a:lnTo>
                    <a:pt x="152" y="290"/>
                  </a:lnTo>
                  <a:lnTo>
                    <a:pt x="173" y="290"/>
                  </a:lnTo>
                  <a:lnTo>
                    <a:pt x="173" y="288"/>
                  </a:lnTo>
                  <a:lnTo>
                    <a:pt x="173" y="283"/>
                  </a:lnTo>
                  <a:lnTo>
                    <a:pt x="173" y="275"/>
                  </a:lnTo>
                  <a:lnTo>
                    <a:pt x="175" y="266"/>
                  </a:lnTo>
                  <a:lnTo>
                    <a:pt x="173" y="265"/>
                  </a:lnTo>
                  <a:lnTo>
                    <a:pt x="168" y="262"/>
                  </a:lnTo>
                  <a:lnTo>
                    <a:pt x="161" y="258"/>
                  </a:lnTo>
                  <a:lnTo>
                    <a:pt x="153" y="252"/>
                  </a:lnTo>
                  <a:lnTo>
                    <a:pt x="145" y="243"/>
                  </a:lnTo>
                  <a:lnTo>
                    <a:pt x="138" y="233"/>
                  </a:lnTo>
                  <a:lnTo>
                    <a:pt x="132" y="220"/>
                  </a:lnTo>
                  <a:lnTo>
                    <a:pt x="130" y="204"/>
                  </a:lnTo>
                  <a:lnTo>
                    <a:pt x="123" y="200"/>
                  </a:lnTo>
                  <a:lnTo>
                    <a:pt x="130" y="197"/>
                  </a:lnTo>
                  <a:lnTo>
                    <a:pt x="131" y="196"/>
                  </a:lnTo>
                  <a:lnTo>
                    <a:pt x="134" y="192"/>
                  </a:lnTo>
                  <a:lnTo>
                    <a:pt x="136" y="188"/>
                  </a:lnTo>
                  <a:lnTo>
                    <a:pt x="139" y="182"/>
                  </a:lnTo>
                  <a:lnTo>
                    <a:pt x="142" y="175"/>
                  </a:lnTo>
                  <a:lnTo>
                    <a:pt x="143" y="167"/>
                  </a:lnTo>
                  <a:lnTo>
                    <a:pt x="140" y="160"/>
                  </a:lnTo>
                  <a:lnTo>
                    <a:pt x="137" y="153"/>
                  </a:lnTo>
                  <a:lnTo>
                    <a:pt x="136" y="153"/>
                  </a:lnTo>
                  <a:lnTo>
                    <a:pt x="134" y="151"/>
                  </a:lnTo>
                  <a:lnTo>
                    <a:pt x="130" y="149"/>
                  </a:lnTo>
                  <a:lnTo>
                    <a:pt x="127" y="145"/>
                  </a:lnTo>
                  <a:lnTo>
                    <a:pt x="124" y="141"/>
                  </a:lnTo>
                  <a:lnTo>
                    <a:pt x="122" y="134"/>
                  </a:lnTo>
                  <a:lnTo>
                    <a:pt x="122" y="126"/>
                  </a:lnTo>
                  <a:lnTo>
                    <a:pt x="124" y="115"/>
                  </a:lnTo>
                  <a:lnTo>
                    <a:pt x="126" y="115"/>
                  </a:lnTo>
                  <a:lnTo>
                    <a:pt x="130" y="115"/>
                  </a:lnTo>
                  <a:lnTo>
                    <a:pt x="136" y="115"/>
                  </a:lnTo>
                  <a:lnTo>
                    <a:pt x="142" y="113"/>
                  </a:lnTo>
                  <a:lnTo>
                    <a:pt x="147" y="111"/>
                  </a:lnTo>
                  <a:lnTo>
                    <a:pt x="153" y="106"/>
                  </a:lnTo>
                  <a:lnTo>
                    <a:pt x="157" y="100"/>
                  </a:lnTo>
                  <a:lnTo>
                    <a:pt x="157" y="91"/>
                  </a:lnTo>
                  <a:lnTo>
                    <a:pt x="155" y="90"/>
                  </a:lnTo>
                  <a:lnTo>
                    <a:pt x="153" y="85"/>
                  </a:lnTo>
                  <a:lnTo>
                    <a:pt x="150" y="81"/>
                  </a:lnTo>
                  <a:lnTo>
                    <a:pt x="146" y="73"/>
                  </a:lnTo>
                  <a:lnTo>
                    <a:pt x="144" y="65"/>
                  </a:lnTo>
                  <a:lnTo>
                    <a:pt x="142" y="57"/>
                  </a:lnTo>
                  <a:lnTo>
                    <a:pt x="142" y="48"/>
                  </a:lnTo>
                  <a:lnTo>
                    <a:pt x="144" y="40"/>
                  </a:lnTo>
                  <a:lnTo>
                    <a:pt x="144" y="38"/>
                  </a:lnTo>
                  <a:lnTo>
                    <a:pt x="144" y="35"/>
                  </a:lnTo>
                  <a:lnTo>
                    <a:pt x="144" y="29"/>
                  </a:lnTo>
                  <a:lnTo>
                    <a:pt x="144" y="23"/>
                  </a:lnTo>
                  <a:lnTo>
                    <a:pt x="142" y="18"/>
                  </a:lnTo>
                  <a:lnTo>
                    <a:pt x="140" y="11"/>
                  </a:lnTo>
                  <a:lnTo>
                    <a:pt x="137" y="5"/>
                  </a:lnTo>
                  <a:lnTo>
                    <a:pt x="132" y="2"/>
                  </a:lnTo>
                  <a:lnTo>
                    <a:pt x="119" y="0"/>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150" name="Freeform 354"/>
            <p:cNvSpPr>
              <a:spLocks/>
            </p:cNvSpPr>
            <p:nvPr/>
          </p:nvSpPr>
          <p:spPr bwMode="auto">
            <a:xfrm>
              <a:off x="3062" y="2515"/>
              <a:ext cx="112" cy="212"/>
            </a:xfrm>
            <a:custGeom>
              <a:avLst/>
              <a:gdLst>
                <a:gd name="T0" fmla="*/ 0 w 251"/>
                <a:gd name="T1" fmla="*/ 1 h 424"/>
                <a:gd name="T2" fmla="*/ 0 w 251"/>
                <a:gd name="T3" fmla="*/ 1 h 424"/>
                <a:gd name="T4" fmla="*/ 0 w 251"/>
                <a:gd name="T5" fmla="*/ 1 h 424"/>
                <a:gd name="T6" fmla="*/ 0 w 251"/>
                <a:gd name="T7" fmla="*/ 1 h 424"/>
                <a:gd name="T8" fmla="*/ 0 w 251"/>
                <a:gd name="T9" fmla="*/ 1 h 424"/>
                <a:gd name="T10" fmla="*/ 0 w 251"/>
                <a:gd name="T11" fmla="*/ 1 h 424"/>
                <a:gd name="T12" fmla="*/ 0 w 251"/>
                <a:gd name="T13" fmla="*/ 1 h 424"/>
                <a:gd name="T14" fmla="*/ 0 w 251"/>
                <a:gd name="T15" fmla="*/ 1 h 424"/>
                <a:gd name="T16" fmla="*/ 0 w 251"/>
                <a:gd name="T17" fmla="*/ 1 h 424"/>
                <a:gd name="T18" fmla="*/ 0 w 251"/>
                <a:gd name="T19" fmla="*/ 1 h 424"/>
                <a:gd name="T20" fmla="*/ 0 w 251"/>
                <a:gd name="T21" fmla="*/ 1 h 424"/>
                <a:gd name="T22" fmla="*/ 0 w 251"/>
                <a:gd name="T23" fmla="*/ 1 h 424"/>
                <a:gd name="T24" fmla="*/ 0 w 251"/>
                <a:gd name="T25" fmla="*/ 1 h 424"/>
                <a:gd name="T26" fmla="*/ 0 w 251"/>
                <a:gd name="T27" fmla="*/ 1 h 424"/>
                <a:gd name="T28" fmla="*/ 0 w 251"/>
                <a:gd name="T29" fmla="*/ 1 h 424"/>
                <a:gd name="T30" fmla="*/ 0 w 251"/>
                <a:gd name="T31" fmla="*/ 1 h 424"/>
                <a:gd name="T32" fmla="*/ 0 w 251"/>
                <a:gd name="T33" fmla="*/ 1 h 424"/>
                <a:gd name="T34" fmla="*/ 0 w 251"/>
                <a:gd name="T35" fmla="*/ 1 h 424"/>
                <a:gd name="T36" fmla="*/ 0 w 251"/>
                <a:gd name="T37" fmla="*/ 1 h 424"/>
                <a:gd name="T38" fmla="*/ 0 w 251"/>
                <a:gd name="T39" fmla="*/ 1 h 424"/>
                <a:gd name="T40" fmla="*/ 0 w 251"/>
                <a:gd name="T41" fmla="*/ 1 h 424"/>
                <a:gd name="T42" fmla="*/ 0 w 251"/>
                <a:gd name="T43" fmla="*/ 1 h 424"/>
                <a:gd name="T44" fmla="*/ 0 w 251"/>
                <a:gd name="T45" fmla="*/ 1 h 424"/>
                <a:gd name="T46" fmla="*/ 0 w 251"/>
                <a:gd name="T47" fmla="*/ 1 h 424"/>
                <a:gd name="T48" fmla="*/ 0 w 251"/>
                <a:gd name="T49" fmla="*/ 1 h 424"/>
                <a:gd name="T50" fmla="*/ 0 w 251"/>
                <a:gd name="T51" fmla="*/ 1 h 424"/>
                <a:gd name="T52" fmla="*/ 0 w 251"/>
                <a:gd name="T53" fmla="*/ 1 h 424"/>
                <a:gd name="T54" fmla="*/ 0 w 251"/>
                <a:gd name="T55" fmla="*/ 1 h 424"/>
                <a:gd name="T56" fmla="*/ 0 w 251"/>
                <a:gd name="T57" fmla="*/ 1 h 424"/>
                <a:gd name="T58" fmla="*/ 0 w 251"/>
                <a:gd name="T59" fmla="*/ 1 h 424"/>
                <a:gd name="T60" fmla="*/ 0 w 251"/>
                <a:gd name="T61" fmla="*/ 1 h 424"/>
                <a:gd name="T62" fmla="*/ 0 w 251"/>
                <a:gd name="T63" fmla="*/ 1 h 424"/>
                <a:gd name="T64" fmla="*/ 0 w 251"/>
                <a:gd name="T65" fmla="*/ 1 h 424"/>
                <a:gd name="T66" fmla="*/ 0 w 251"/>
                <a:gd name="T67" fmla="*/ 1 h 424"/>
                <a:gd name="T68" fmla="*/ 0 w 251"/>
                <a:gd name="T69" fmla="*/ 1 h 424"/>
                <a:gd name="T70" fmla="*/ 0 w 251"/>
                <a:gd name="T71" fmla="*/ 1 h 424"/>
                <a:gd name="T72" fmla="*/ 0 w 251"/>
                <a:gd name="T73" fmla="*/ 1 h 424"/>
                <a:gd name="T74" fmla="*/ 0 w 251"/>
                <a:gd name="T75" fmla="*/ 1 h 424"/>
                <a:gd name="T76" fmla="*/ 0 w 251"/>
                <a:gd name="T77" fmla="*/ 1 h 424"/>
                <a:gd name="T78" fmla="*/ 0 w 251"/>
                <a:gd name="T79" fmla="*/ 1 h 424"/>
                <a:gd name="T80" fmla="*/ 0 w 251"/>
                <a:gd name="T81" fmla="*/ 1 h 424"/>
                <a:gd name="T82" fmla="*/ 0 w 251"/>
                <a:gd name="T83" fmla="*/ 1 h 424"/>
                <a:gd name="T84" fmla="*/ 0 w 251"/>
                <a:gd name="T85" fmla="*/ 1 h 42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51"/>
                <a:gd name="T130" fmla="*/ 0 h 424"/>
                <a:gd name="T131" fmla="*/ 251 w 251"/>
                <a:gd name="T132" fmla="*/ 424 h 42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51" h="424">
                  <a:moveTo>
                    <a:pt x="36" y="0"/>
                  </a:moveTo>
                  <a:lnTo>
                    <a:pt x="251" y="91"/>
                  </a:lnTo>
                  <a:lnTo>
                    <a:pt x="249" y="178"/>
                  </a:lnTo>
                  <a:lnTo>
                    <a:pt x="248" y="178"/>
                  </a:lnTo>
                  <a:lnTo>
                    <a:pt x="243" y="177"/>
                  </a:lnTo>
                  <a:lnTo>
                    <a:pt x="238" y="176"/>
                  </a:lnTo>
                  <a:lnTo>
                    <a:pt x="231" y="176"/>
                  </a:lnTo>
                  <a:lnTo>
                    <a:pt x="225" y="177"/>
                  </a:lnTo>
                  <a:lnTo>
                    <a:pt x="218" y="179"/>
                  </a:lnTo>
                  <a:lnTo>
                    <a:pt x="215" y="184"/>
                  </a:lnTo>
                  <a:lnTo>
                    <a:pt x="212" y="191"/>
                  </a:lnTo>
                  <a:lnTo>
                    <a:pt x="212" y="193"/>
                  </a:lnTo>
                  <a:lnTo>
                    <a:pt x="211" y="200"/>
                  </a:lnTo>
                  <a:lnTo>
                    <a:pt x="210" y="208"/>
                  </a:lnTo>
                  <a:lnTo>
                    <a:pt x="207" y="214"/>
                  </a:lnTo>
                  <a:lnTo>
                    <a:pt x="201" y="217"/>
                  </a:lnTo>
                  <a:lnTo>
                    <a:pt x="195" y="223"/>
                  </a:lnTo>
                  <a:lnTo>
                    <a:pt x="192" y="230"/>
                  </a:lnTo>
                  <a:lnTo>
                    <a:pt x="194" y="238"/>
                  </a:lnTo>
                  <a:lnTo>
                    <a:pt x="197" y="243"/>
                  </a:lnTo>
                  <a:lnTo>
                    <a:pt x="196" y="246"/>
                  </a:lnTo>
                  <a:lnTo>
                    <a:pt x="195" y="245"/>
                  </a:lnTo>
                  <a:lnTo>
                    <a:pt x="194" y="243"/>
                  </a:lnTo>
                  <a:lnTo>
                    <a:pt x="196" y="246"/>
                  </a:lnTo>
                  <a:lnTo>
                    <a:pt x="201" y="253"/>
                  </a:lnTo>
                  <a:lnTo>
                    <a:pt x="205" y="261"/>
                  </a:lnTo>
                  <a:lnTo>
                    <a:pt x="207" y="268"/>
                  </a:lnTo>
                  <a:lnTo>
                    <a:pt x="205" y="271"/>
                  </a:lnTo>
                  <a:lnTo>
                    <a:pt x="204" y="276"/>
                  </a:lnTo>
                  <a:lnTo>
                    <a:pt x="203" y="281"/>
                  </a:lnTo>
                  <a:lnTo>
                    <a:pt x="203" y="287"/>
                  </a:lnTo>
                  <a:lnTo>
                    <a:pt x="202" y="292"/>
                  </a:lnTo>
                  <a:lnTo>
                    <a:pt x="202" y="297"/>
                  </a:lnTo>
                  <a:lnTo>
                    <a:pt x="202" y="302"/>
                  </a:lnTo>
                  <a:lnTo>
                    <a:pt x="203" y="307"/>
                  </a:lnTo>
                  <a:lnTo>
                    <a:pt x="204" y="312"/>
                  </a:lnTo>
                  <a:lnTo>
                    <a:pt x="207" y="318"/>
                  </a:lnTo>
                  <a:lnTo>
                    <a:pt x="209" y="325"/>
                  </a:lnTo>
                  <a:lnTo>
                    <a:pt x="211" y="333"/>
                  </a:lnTo>
                  <a:lnTo>
                    <a:pt x="213" y="340"/>
                  </a:lnTo>
                  <a:lnTo>
                    <a:pt x="216" y="345"/>
                  </a:lnTo>
                  <a:lnTo>
                    <a:pt x="217" y="349"/>
                  </a:lnTo>
                  <a:lnTo>
                    <a:pt x="217" y="350"/>
                  </a:lnTo>
                  <a:lnTo>
                    <a:pt x="215" y="350"/>
                  </a:lnTo>
                  <a:lnTo>
                    <a:pt x="210" y="351"/>
                  </a:lnTo>
                  <a:lnTo>
                    <a:pt x="204" y="354"/>
                  </a:lnTo>
                  <a:lnTo>
                    <a:pt x="196" y="356"/>
                  </a:lnTo>
                  <a:lnTo>
                    <a:pt x="188" y="361"/>
                  </a:lnTo>
                  <a:lnTo>
                    <a:pt x="181" y="365"/>
                  </a:lnTo>
                  <a:lnTo>
                    <a:pt x="175" y="370"/>
                  </a:lnTo>
                  <a:lnTo>
                    <a:pt x="173" y="377"/>
                  </a:lnTo>
                  <a:lnTo>
                    <a:pt x="173" y="378"/>
                  </a:lnTo>
                  <a:lnTo>
                    <a:pt x="172" y="382"/>
                  </a:lnTo>
                  <a:lnTo>
                    <a:pt x="170" y="388"/>
                  </a:lnTo>
                  <a:lnTo>
                    <a:pt x="167" y="394"/>
                  </a:lnTo>
                  <a:lnTo>
                    <a:pt x="163" y="400"/>
                  </a:lnTo>
                  <a:lnTo>
                    <a:pt x="156" y="404"/>
                  </a:lnTo>
                  <a:lnTo>
                    <a:pt x="147" y="405"/>
                  </a:lnTo>
                  <a:lnTo>
                    <a:pt x="135" y="404"/>
                  </a:lnTo>
                  <a:lnTo>
                    <a:pt x="132" y="403"/>
                  </a:lnTo>
                  <a:lnTo>
                    <a:pt x="126" y="401"/>
                  </a:lnTo>
                  <a:lnTo>
                    <a:pt x="119" y="400"/>
                  </a:lnTo>
                  <a:lnTo>
                    <a:pt x="116" y="404"/>
                  </a:lnTo>
                  <a:lnTo>
                    <a:pt x="115" y="405"/>
                  </a:lnTo>
                  <a:lnTo>
                    <a:pt x="110" y="407"/>
                  </a:lnTo>
                  <a:lnTo>
                    <a:pt x="102" y="410"/>
                  </a:lnTo>
                  <a:lnTo>
                    <a:pt x="93" y="412"/>
                  </a:lnTo>
                  <a:lnTo>
                    <a:pt x="79" y="416"/>
                  </a:lnTo>
                  <a:lnTo>
                    <a:pt x="63" y="419"/>
                  </a:lnTo>
                  <a:lnTo>
                    <a:pt x="44" y="422"/>
                  </a:lnTo>
                  <a:lnTo>
                    <a:pt x="24" y="424"/>
                  </a:lnTo>
                  <a:lnTo>
                    <a:pt x="24" y="422"/>
                  </a:lnTo>
                  <a:lnTo>
                    <a:pt x="23" y="415"/>
                  </a:lnTo>
                  <a:lnTo>
                    <a:pt x="19" y="407"/>
                  </a:lnTo>
                  <a:lnTo>
                    <a:pt x="11" y="401"/>
                  </a:lnTo>
                  <a:lnTo>
                    <a:pt x="9" y="399"/>
                  </a:lnTo>
                  <a:lnTo>
                    <a:pt x="5" y="390"/>
                  </a:lnTo>
                  <a:lnTo>
                    <a:pt x="3" y="380"/>
                  </a:lnTo>
                  <a:lnTo>
                    <a:pt x="5" y="368"/>
                  </a:lnTo>
                  <a:lnTo>
                    <a:pt x="10" y="368"/>
                  </a:lnTo>
                  <a:lnTo>
                    <a:pt x="20" y="368"/>
                  </a:lnTo>
                  <a:lnTo>
                    <a:pt x="31" y="362"/>
                  </a:lnTo>
                  <a:lnTo>
                    <a:pt x="38" y="349"/>
                  </a:lnTo>
                  <a:lnTo>
                    <a:pt x="38" y="347"/>
                  </a:lnTo>
                  <a:lnTo>
                    <a:pt x="35" y="341"/>
                  </a:lnTo>
                  <a:lnTo>
                    <a:pt x="32" y="332"/>
                  </a:lnTo>
                  <a:lnTo>
                    <a:pt x="27" y="322"/>
                  </a:lnTo>
                  <a:lnTo>
                    <a:pt x="23" y="311"/>
                  </a:lnTo>
                  <a:lnTo>
                    <a:pt x="23" y="304"/>
                  </a:lnTo>
                  <a:lnTo>
                    <a:pt x="23" y="297"/>
                  </a:lnTo>
                  <a:lnTo>
                    <a:pt x="25" y="292"/>
                  </a:lnTo>
                  <a:lnTo>
                    <a:pt x="25" y="282"/>
                  </a:lnTo>
                  <a:lnTo>
                    <a:pt x="24" y="272"/>
                  </a:lnTo>
                  <a:lnTo>
                    <a:pt x="20" y="264"/>
                  </a:lnTo>
                  <a:lnTo>
                    <a:pt x="19" y="261"/>
                  </a:lnTo>
                  <a:lnTo>
                    <a:pt x="18" y="258"/>
                  </a:lnTo>
                  <a:lnTo>
                    <a:pt x="15" y="255"/>
                  </a:lnTo>
                  <a:lnTo>
                    <a:pt x="9" y="253"/>
                  </a:lnTo>
                  <a:lnTo>
                    <a:pt x="0" y="253"/>
                  </a:lnTo>
                  <a:lnTo>
                    <a:pt x="1" y="250"/>
                  </a:lnTo>
                  <a:lnTo>
                    <a:pt x="2" y="247"/>
                  </a:lnTo>
                  <a:lnTo>
                    <a:pt x="3" y="242"/>
                  </a:lnTo>
                  <a:lnTo>
                    <a:pt x="4" y="237"/>
                  </a:lnTo>
                  <a:lnTo>
                    <a:pt x="5" y="228"/>
                  </a:lnTo>
                  <a:lnTo>
                    <a:pt x="8" y="218"/>
                  </a:lnTo>
                  <a:lnTo>
                    <a:pt x="10" y="207"/>
                  </a:lnTo>
                  <a:lnTo>
                    <a:pt x="10" y="205"/>
                  </a:lnTo>
                  <a:lnTo>
                    <a:pt x="9" y="203"/>
                  </a:lnTo>
                  <a:lnTo>
                    <a:pt x="9" y="199"/>
                  </a:lnTo>
                  <a:lnTo>
                    <a:pt x="10" y="193"/>
                  </a:lnTo>
                  <a:lnTo>
                    <a:pt x="12" y="187"/>
                  </a:lnTo>
                  <a:lnTo>
                    <a:pt x="17" y="179"/>
                  </a:lnTo>
                  <a:lnTo>
                    <a:pt x="25" y="171"/>
                  </a:lnTo>
                  <a:lnTo>
                    <a:pt x="38" y="163"/>
                  </a:lnTo>
                  <a:lnTo>
                    <a:pt x="38" y="160"/>
                  </a:lnTo>
                  <a:lnTo>
                    <a:pt x="36" y="148"/>
                  </a:lnTo>
                  <a:lnTo>
                    <a:pt x="35" y="133"/>
                  </a:lnTo>
                  <a:lnTo>
                    <a:pt x="35" y="115"/>
                  </a:lnTo>
                  <a:lnTo>
                    <a:pt x="36" y="96"/>
                  </a:lnTo>
                  <a:lnTo>
                    <a:pt x="39" y="80"/>
                  </a:lnTo>
                  <a:lnTo>
                    <a:pt x="43" y="66"/>
                  </a:lnTo>
                  <a:lnTo>
                    <a:pt x="50" y="60"/>
                  </a:lnTo>
                  <a:lnTo>
                    <a:pt x="49" y="58"/>
                  </a:lnTo>
                  <a:lnTo>
                    <a:pt x="48" y="54"/>
                  </a:lnTo>
                  <a:lnTo>
                    <a:pt x="44" y="47"/>
                  </a:lnTo>
                  <a:lnTo>
                    <a:pt x="42" y="38"/>
                  </a:lnTo>
                  <a:lnTo>
                    <a:pt x="39" y="29"/>
                  </a:lnTo>
                  <a:lnTo>
                    <a:pt x="36" y="18"/>
                  </a:lnTo>
                  <a:lnTo>
                    <a:pt x="35" y="9"/>
                  </a:lnTo>
                  <a:lnTo>
                    <a:pt x="3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151" name="Freeform 355"/>
            <p:cNvSpPr>
              <a:spLocks/>
            </p:cNvSpPr>
            <p:nvPr/>
          </p:nvSpPr>
          <p:spPr bwMode="auto">
            <a:xfrm>
              <a:off x="3062" y="2515"/>
              <a:ext cx="112" cy="212"/>
            </a:xfrm>
            <a:custGeom>
              <a:avLst/>
              <a:gdLst>
                <a:gd name="T0" fmla="*/ 0 w 251"/>
                <a:gd name="T1" fmla="*/ 1 h 424"/>
                <a:gd name="T2" fmla="*/ 0 w 251"/>
                <a:gd name="T3" fmla="*/ 1 h 424"/>
                <a:gd name="T4" fmla="*/ 0 w 251"/>
                <a:gd name="T5" fmla="*/ 1 h 424"/>
                <a:gd name="T6" fmla="*/ 0 w 251"/>
                <a:gd name="T7" fmla="*/ 1 h 424"/>
                <a:gd name="T8" fmla="*/ 0 w 251"/>
                <a:gd name="T9" fmla="*/ 1 h 424"/>
                <a:gd name="T10" fmla="*/ 0 w 251"/>
                <a:gd name="T11" fmla="*/ 1 h 424"/>
                <a:gd name="T12" fmla="*/ 0 w 251"/>
                <a:gd name="T13" fmla="*/ 1 h 424"/>
                <a:gd name="T14" fmla="*/ 0 w 251"/>
                <a:gd name="T15" fmla="*/ 1 h 424"/>
                <a:gd name="T16" fmla="*/ 0 w 251"/>
                <a:gd name="T17" fmla="*/ 1 h 424"/>
                <a:gd name="T18" fmla="*/ 0 w 251"/>
                <a:gd name="T19" fmla="*/ 1 h 424"/>
                <a:gd name="T20" fmla="*/ 0 w 251"/>
                <a:gd name="T21" fmla="*/ 1 h 424"/>
                <a:gd name="T22" fmla="*/ 0 w 251"/>
                <a:gd name="T23" fmla="*/ 1 h 424"/>
                <a:gd name="T24" fmla="*/ 0 w 251"/>
                <a:gd name="T25" fmla="*/ 1 h 424"/>
                <a:gd name="T26" fmla="*/ 0 w 251"/>
                <a:gd name="T27" fmla="*/ 1 h 424"/>
                <a:gd name="T28" fmla="*/ 0 w 251"/>
                <a:gd name="T29" fmla="*/ 1 h 424"/>
                <a:gd name="T30" fmla="*/ 0 w 251"/>
                <a:gd name="T31" fmla="*/ 1 h 424"/>
                <a:gd name="T32" fmla="*/ 0 w 251"/>
                <a:gd name="T33" fmla="*/ 1 h 424"/>
                <a:gd name="T34" fmla="*/ 0 w 251"/>
                <a:gd name="T35" fmla="*/ 1 h 424"/>
                <a:gd name="T36" fmla="*/ 0 w 251"/>
                <a:gd name="T37" fmla="*/ 1 h 424"/>
                <a:gd name="T38" fmla="*/ 0 w 251"/>
                <a:gd name="T39" fmla="*/ 1 h 424"/>
                <a:gd name="T40" fmla="*/ 0 w 251"/>
                <a:gd name="T41" fmla="*/ 1 h 424"/>
                <a:gd name="T42" fmla="*/ 0 w 251"/>
                <a:gd name="T43" fmla="*/ 1 h 424"/>
                <a:gd name="T44" fmla="*/ 0 w 251"/>
                <a:gd name="T45" fmla="*/ 1 h 424"/>
                <a:gd name="T46" fmla="*/ 0 w 251"/>
                <a:gd name="T47" fmla="*/ 1 h 424"/>
                <a:gd name="T48" fmla="*/ 0 w 251"/>
                <a:gd name="T49" fmla="*/ 1 h 424"/>
                <a:gd name="T50" fmla="*/ 0 w 251"/>
                <a:gd name="T51" fmla="*/ 1 h 424"/>
                <a:gd name="T52" fmla="*/ 0 w 251"/>
                <a:gd name="T53" fmla="*/ 1 h 424"/>
                <a:gd name="T54" fmla="*/ 0 w 251"/>
                <a:gd name="T55" fmla="*/ 1 h 424"/>
                <a:gd name="T56" fmla="*/ 0 w 251"/>
                <a:gd name="T57" fmla="*/ 1 h 424"/>
                <a:gd name="T58" fmla="*/ 0 w 251"/>
                <a:gd name="T59" fmla="*/ 1 h 424"/>
                <a:gd name="T60" fmla="*/ 0 w 251"/>
                <a:gd name="T61" fmla="*/ 1 h 424"/>
                <a:gd name="T62" fmla="*/ 0 w 251"/>
                <a:gd name="T63" fmla="*/ 1 h 424"/>
                <a:gd name="T64" fmla="*/ 0 w 251"/>
                <a:gd name="T65" fmla="*/ 1 h 424"/>
                <a:gd name="T66" fmla="*/ 0 w 251"/>
                <a:gd name="T67" fmla="*/ 1 h 424"/>
                <a:gd name="T68" fmla="*/ 0 w 251"/>
                <a:gd name="T69" fmla="*/ 1 h 424"/>
                <a:gd name="T70" fmla="*/ 0 w 251"/>
                <a:gd name="T71" fmla="*/ 1 h 424"/>
                <a:gd name="T72" fmla="*/ 0 w 251"/>
                <a:gd name="T73" fmla="*/ 1 h 424"/>
                <a:gd name="T74" fmla="*/ 0 w 251"/>
                <a:gd name="T75" fmla="*/ 1 h 424"/>
                <a:gd name="T76" fmla="*/ 0 w 251"/>
                <a:gd name="T77" fmla="*/ 1 h 424"/>
                <a:gd name="T78" fmla="*/ 0 w 251"/>
                <a:gd name="T79" fmla="*/ 1 h 424"/>
                <a:gd name="T80" fmla="*/ 0 w 251"/>
                <a:gd name="T81" fmla="*/ 1 h 424"/>
                <a:gd name="T82" fmla="*/ 0 w 251"/>
                <a:gd name="T83" fmla="*/ 1 h 424"/>
                <a:gd name="T84" fmla="*/ 0 w 251"/>
                <a:gd name="T85" fmla="*/ 1 h 424"/>
                <a:gd name="T86" fmla="*/ 0 w 251"/>
                <a:gd name="T87" fmla="*/ 1 h 424"/>
                <a:gd name="T88" fmla="*/ 0 w 251"/>
                <a:gd name="T89" fmla="*/ 1 h 424"/>
                <a:gd name="T90" fmla="*/ 0 w 251"/>
                <a:gd name="T91" fmla="*/ 1 h 424"/>
                <a:gd name="T92" fmla="*/ 0 w 251"/>
                <a:gd name="T93" fmla="*/ 1 h 424"/>
                <a:gd name="T94" fmla="*/ 0 w 251"/>
                <a:gd name="T95" fmla="*/ 1 h 424"/>
                <a:gd name="T96" fmla="*/ 0 w 251"/>
                <a:gd name="T97" fmla="*/ 1 h 424"/>
                <a:gd name="T98" fmla="*/ 0 w 251"/>
                <a:gd name="T99" fmla="*/ 1 h 424"/>
                <a:gd name="T100" fmla="*/ 0 w 251"/>
                <a:gd name="T101" fmla="*/ 0 h 42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51"/>
                <a:gd name="T154" fmla="*/ 0 h 424"/>
                <a:gd name="T155" fmla="*/ 251 w 251"/>
                <a:gd name="T156" fmla="*/ 424 h 42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51" h="424">
                  <a:moveTo>
                    <a:pt x="36" y="0"/>
                  </a:moveTo>
                  <a:lnTo>
                    <a:pt x="251" y="91"/>
                  </a:lnTo>
                  <a:lnTo>
                    <a:pt x="249" y="178"/>
                  </a:lnTo>
                  <a:lnTo>
                    <a:pt x="248" y="178"/>
                  </a:lnTo>
                  <a:lnTo>
                    <a:pt x="243" y="177"/>
                  </a:lnTo>
                  <a:lnTo>
                    <a:pt x="238" y="176"/>
                  </a:lnTo>
                  <a:lnTo>
                    <a:pt x="231" y="176"/>
                  </a:lnTo>
                  <a:lnTo>
                    <a:pt x="225" y="177"/>
                  </a:lnTo>
                  <a:lnTo>
                    <a:pt x="218" y="179"/>
                  </a:lnTo>
                  <a:lnTo>
                    <a:pt x="215" y="184"/>
                  </a:lnTo>
                  <a:lnTo>
                    <a:pt x="212" y="191"/>
                  </a:lnTo>
                  <a:lnTo>
                    <a:pt x="212" y="193"/>
                  </a:lnTo>
                  <a:lnTo>
                    <a:pt x="211" y="200"/>
                  </a:lnTo>
                  <a:lnTo>
                    <a:pt x="210" y="208"/>
                  </a:lnTo>
                  <a:lnTo>
                    <a:pt x="207" y="214"/>
                  </a:lnTo>
                  <a:lnTo>
                    <a:pt x="201" y="217"/>
                  </a:lnTo>
                  <a:lnTo>
                    <a:pt x="195" y="223"/>
                  </a:lnTo>
                  <a:lnTo>
                    <a:pt x="192" y="230"/>
                  </a:lnTo>
                  <a:lnTo>
                    <a:pt x="194" y="238"/>
                  </a:lnTo>
                  <a:lnTo>
                    <a:pt x="197" y="243"/>
                  </a:lnTo>
                  <a:lnTo>
                    <a:pt x="196" y="246"/>
                  </a:lnTo>
                  <a:lnTo>
                    <a:pt x="195" y="245"/>
                  </a:lnTo>
                  <a:lnTo>
                    <a:pt x="194" y="243"/>
                  </a:lnTo>
                  <a:lnTo>
                    <a:pt x="196" y="246"/>
                  </a:lnTo>
                  <a:lnTo>
                    <a:pt x="201" y="253"/>
                  </a:lnTo>
                  <a:lnTo>
                    <a:pt x="205" y="261"/>
                  </a:lnTo>
                  <a:lnTo>
                    <a:pt x="207" y="268"/>
                  </a:lnTo>
                  <a:lnTo>
                    <a:pt x="205" y="271"/>
                  </a:lnTo>
                  <a:lnTo>
                    <a:pt x="204" y="276"/>
                  </a:lnTo>
                  <a:lnTo>
                    <a:pt x="203" y="281"/>
                  </a:lnTo>
                  <a:lnTo>
                    <a:pt x="203" y="287"/>
                  </a:lnTo>
                  <a:lnTo>
                    <a:pt x="202" y="292"/>
                  </a:lnTo>
                  <a:lnTo>
                    <a:pt x="202" y="297"/>
                  </a:lnTo>
                  <a:lnTo>
                    <a:pt x="202" y="302"/>
                  </a:lnTo>
                  <a:lnTo>
                    <a:pt x="203" y="307"/>
                  </a:lnTo>
                  <a:lnTo>
                    <a:pt x="204" y="312"/>
                  </a:lnTo>
                  <a:lnTo>
                    <a:pt x="207" y="318"/>
                  </a:lnTo>
                  <a:lnTo>
                    <a:pt x="209" y="325"/>
                  </a:lnTo>
                  <a:lnTo>
                    <a:pt x="211" y="333"/>
                  </a:lnTo>
                  <a:lnTo>
                    <a:pt x="213" y="340"/>
                  </a:lnTo>
                  <a:lnTo>
                    <a:pt x="216" y="345"/>
                  </a:lnTo>
                  <a:lnTo>
                    <a:pt x="217" y="349"/>
                  </a:lnTo>
                  <a:lnTo>
                    <a:pt x="217" y="350"/>
                  </a:lnTo>
                  <a:lnTo>
                    <a:pt x="215" y="350"/>
                  </a:lnTo>
                  <a:lnTo>
                    <a:pt x="210" y="351"/>
                  </a:lnTo>
                  <a:lnTo>
                    <a:pt x="204" y="354"/>
                  </a:lnTo>
                  <a:lnTo>
                    <a:pt x="196" y="356"/>
                  </a:lnTo>
                  <a:lnTo>
                    <a:pt x="188" y="361"/>
                  </a:lnTo>
                  <a:lnTo>
                    <a:pt x="181" y="365"/>
                  </a:lnTo>
                  <a:lnTo>
                    <a:pt x="175" y="370"/>
                  </a:lnTo>
                  <a:lnTo>
                    <a:pt x="173" y="377"/>
                  </a:lnTo>
                  <a:lnTo>
                    <a:pt x="173" y="378"/>
                  </a:lnTo>
                  <a:lnTo>
                    <a:pt x="172" y="382"/>
                  </a:lnTo>
                  <a:lnTo>
                    <a:pt x="170" y="388"/>
                  </a:lnTo>
                  <a:lnTo>
                    <a:pt x="167" y="394"/>
                  </a:lnTo>
                  <a:lnTo>
                    <a:pt x="163" y="400"/>
                  </a:lnTo>
                  <a:lnTo>
                    <a:pt x="156" y="404"/>
                  </a:lnTo>
                  <a:lnTo>
                    <a:pt x="147" y="405"/>
                  </a:lnTo>
                  <a:lnTo>
                    <a:pt x="135" y="404"/>
                  </a:lnTo>
                  <a:lnTo>
                    <a:pt x="132" y="403"/>
                  </a:lnTo>
                  <a:lnTo>
                    <a:pt x="126" y="401"/>
                  </a:lnTo>
                  <a:lnTo>
                    <a:pt x="119" y="400"/>
                  </a:lnTo>
                  <a:lnTo>
                    <a:pt x="116" y="404"/>
                  </a:lnTo>
                  <a:lnTo>
                    <a:pt x="115" y="405"/>
                  </a:lnTo>
                  <a:lnTo>
                    <a:pt x="110" y="407"/>
                  </a:lnTo>
                  <a:lnTo>
                    <a:pt x="102" y="410"/>
                  </a:lnTo>
                  <a:lnTo>
                    <a:pt x="93" y="412"/>
                  </a:lnTo>
                  <a:lnTo>
                    <a:pt x="79" y="416"/>
                  </a:lnTo>
                  <a:lnTo>
                    <a:pt x="63" y="419"/>
                  </a:lnTo>
                  <a:lnTo>
                    <a:pt x="44" y="422"/>
                  </a:lnTo>
                  <a:lnTo>
                    <a:pt x="24" y="424"/>
                  </a:lnTo>
                  <a:lnTo>
                    <a:pt x="24" y="422"/>
                  </a:lnTo>
                  <a:lnTo>
                    <a:pt x="23" y="415"/>
                  </a:lnTo>
                  <a:lnTo>
                    <a:pt x="19" y="407"/>
                  </a:lnTo>
                  <a:lnTo>
                    <a:pt x="11" y="401"/>
                  </a:lnTo>
                  <a:lnTo>
                    <a:pt x="9" y="399"/>
                  </a:lnTo>
                  <a:lnTo>
                    <a:pt x="5" y="390"/>
                  </a:lnTo>
                  <a:lnTo>
                    <a:pt x="3" y="380"/>
                  </a:lnTo>
                  <a:lnTo>
                    <a:pt x="5" y="368"/>
                  </a:lnTo>
                  <a:lnTo>
                    <a:pt x="10" y="368"/>
                  </a:lnTo>
                  <a:lnTo>
                    <a:pt x="20" y="368"/>
                  </a:lnTo>
                  <a:lnTo>
                    <a:pt x="31" y="362"/>
                  </a:lnTo>
                  <a:lnTo>
                    <a:pt x="38" y="349"/>
                  </a:lnTo>
                  <a:lnTo>
                    <a:pt x="38" y="347"/>
                  </a:lnTo>
                  <a:lnTo>
                    <a:pt x="35" y="341"/>
                  </a:lnTo>
                  <a:lnTo>
                    <a:pt x="32" y="332"/>
                  </a:lnTo>
                  <a:lnTo>
                    <a:pt x="27" y="322"/>
                  </a:lnTo>
                  <a:lnTo>
                    <a:pt x="23" y="311"/>
                  </a:lnTo>
                  <a:lnTo>
                    <a:pt x="23" y="304"/>
                  </a:lnTo>
                  <a:lnTo>
                    <a:pt x="23" y="297"/>
                  </a:lnTo>
                  <a:lnTo>
                    <a:pt x="25" y="292"/>
                  </a:lnTo>
                  <a:lnTo>
                    <a:pt x="25" y="282"/>
                  </a:lnTo>
                  <a:lnTo>
                    <a:pt x="24" y="272"/>
                  </a:lnTo>
                  <a:lnTo>
                    <a:pt x="20" y="264"/>
                  </a:lnTo>
                  <a:lnTo>
                    <a:pt x="19" y="261"/>
                  </a:lnTo>
                  <a:lnTo>
                    <a:pt x="18" y="258"/>
                  </a:lnTo>
                  <a:lnTo>
                    <a:pt x="15" y="255"/>
                  </a:lnTo>
                  <a:lnTo>
                    <a:pt x="9" y="253"/>
                  </a:lnTo>
                  <a:lnTo>
                    <a:pt x="0" y="253"/>
                  </a:lnTo>
                  <a:lnTo>
                    <a:pt x="1" y="250"/>
                  </a:lnTo>
                  <a:lnTo>
                    <a:pt x="2" y="247"/>
                  </a:lnTo>
                  <a:lnTo>
                    <a:pt x="3" y="242"/>
                  </a:lnTo>
                  <a:lnTo>
                    <a:pt x="4" y="237"/>
                  </a:lnTo>
                  <a:lnTo>
                    <a:pt x="5" y="228"/>
                  </a:lnTo>
                  <a:lnTo>
                    <a:pt x="8" y="218"/>
                  </a:lnTo>
                  <a:lnTo>
                    <a:pt x="10" y="207"/>
                  </a:lnTo>
                  <a:lnTo>
                    <a:pt x="10" y="205"/>
                  </a:lnTo>
                  <a:lnTo>
                    <a:pt x="9" y="203"/>
                  </a:lnTo>
                  <a:lnTo>
                    <a:pt x="9" y="199"/>
                  </a:lnTo>
                  <a:lnTo>
                    <a:pt x="10" y="193"/>
                  </a:lnTo>
                  <a:lnTo>
                    <a:pt x="12" y="187"/>
                  </a:lnTo>
                  <a:lnTo>
                    <a:pt x="17" y="179"/>
                  </a:lnTo>
                  <a:lnTo>
                    <a:pt x="25" y="171"/>
                  </a:lnTo>
                  <a:lnTo>
                    <a:pt x="38" y="163"/>
                  </a:lnTo>
                  <a:lnTo>
                    <a:pt x="38" y="160"/>
                  </a:lnTo>
                  <a:lnTo>
                    <a:pt x="36" y="148"/>
                  </a:lnTo>
                  <a:lnTo>
                    <a:pt x="35" y="133"/>
                  </a:lnTo>
                  <a:lnTo>
                    <a:pt x="35" y="115"/>
                  </a:lnTo>
                  <a:lnTo>
                    <a:pt x="36" y="96"/>
                  </a:lnTo>
                  <a:lnTo>
                    <a:pt x="39" y="80"/>
                  </a:lnTo>
                  <a:lnTo>
                    <a:pt x="43" y="66"/>
                  </a:lnTo>
                  <a:lnTo>
                    <a:pt x="50" y="60"/>
                  </a:lnTo>
                  <a:lnTo>
                    <a:pt x="49" y="58"/>
                  </a:lnTo>
                  <a:lnTo>
                    <a:pt x="48" y="54"/>
                  </a:lnTo>
                  <a:lnTo>
                    <a:pt x="44" y="47"/>
                  </a:lnTo>
                  <a:lnTo>
                    <a:pt x="42" y="38"/>
                  </a:lnTo>
                  <a:lnTo>
                    <a:pt x="39" y="29"/>
                  </a:lnTo>
                  <a:lnTo>
                    <a:pt x="36" y="18"/>
                  </a:lnTo>
                  <a:lnTo>
                    <a:pt x="35" y="9"/>
                  </a:lnTo>
                  <a:lnTo>
                    <a:pt x="36" y="0"/>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152" name="Freeform 356"/>
            <p:cNvSpPr>
              <a:spLocks/>
            </p:cNvSpPr>
            <p:nvPr/>
          </p:nvSpPr>
          <p:spPr bwMode="auto">
            <a:xfrm>
              <a:off x="3148" y="2521"/>
              <a:ext cx="194" cy="250"/>
            </a:xfrm>
            <a:custGeom>
              <a:avLst/>
              <a:gdLst>
                <a:gd name="T0" fmla="*/ 0 w 438"/>
                <a:gd name="T1" fmla="*/ 1 h 500"/>
                <a:gd name="T2" fmla="*/ 0 w 438"/>
                <a:gd name="T3" fmla="*/ 1 h 500"/>
                <a:gd name="T4" fmla="*/ 0 w 438"/>
                <a:gd name="T5" fmla="*/ 1 h 500"/>
                <a:gd name="T6" fmla="*/ 0 w 438"/>
                <a:gd name="T7" fmla="*/ 1 h 500"/>
                <a:gd name="T8" fmla="*/ 0 w 438"/>
                <a:gd name="T9" fmla="*/ 1 h 500"/>
                <a:gd name="T10" fmla="*/ 0 w 438"/>
                <a:gd name="T11" fmla="*/ 1 h 500"/>
                <a:gd name="T12" fmla="*/ 0 w 438"/>
                <a:gd name="T13" fmla="*/ 1 h 500"/>
                <a:gd name="T14" fmla="*/ 0 w 438"/>
                <a:gd name="T15" fmla="*/ 1 h 500"/>
                <a:gd name="T16" fmla="*/ 0 w 438"/>
                <a:gd name="T17" fmla="*/ 1 h 500"/>
                <a:gd name="T18" fmla="*/ 0 w 438"/>
                <a:gd name="T19" fmla="*/ 1 h 500"/>
                <a:gd name="T20" fmla="*/ 0 w 438"/>
                <a:gd name="T21" fmla="*/ 1 h 500"/>
                <a:gd name="T22" fmla="*/ 0 w 438"/>
                <a:gd name="T23" fmla="*/ 1 h 500"/>
                <a:gd name="T24" fmla="*/ 0 w 438"/>
                <a:gd name="T25" fmla="*/ 1 h 500"/>
                <a:gd name="T26" fmla="*/ 0 w 438"/>
                <a:gd name="T27" fmla="*/ 1 h 500"/>
                <a:gd name="T28" fmla="*/ 0 w 438"/>
                <a:gd name="T29" fmla="*/ 1 h 500"/>
                <a:gd name="T30" fmla="*/ 0 w 438"/>
                <a:gd name="T31" fmla="*/ 1 h 500"/>
                <a:gd name="T32" fmla="*/ 0 w 438"/>
                <a:gd name="T33" fmla="*/ 1 h 500"/>
                <a:gd name="T34" fmla="*/ 0 w 438"/>
                <a:gd name="T35" fmla="*/ 1 h 500"/>
                <a:gd name="T36" fmla="*/ 0 w 438"/>
                <a:gd name="T37" fmla="*/ 1 h 500"/>
                <a:gd name="T38" fmla="*/ 0 w 438"/>
                <a:gd name="T39" fmla="*/ 1 h 500"/>
                <a:gd name="T40" fmla="*/ 0 w 438"/>
                <a:gd name="T41" fmla="*/ 1 h 500"/>
                <a:gd name="T42" fmla="*/ 0 w 438"/>
                <a:gd name="T43" fmla="*/ 1 h 500"/>
                <a:gd name="T44" fmla="*/ 0 w 438"/>
                <a:gd name="T45" fmla="*/ 1 h 500"/>
                <a:gd name="T46" fmla="*/ 0 w 438"/>
                <a:gd name="T47" fmla="*/ 1 h 500"/>
                <a:gd name="T48" fmla="*/ 0 w 438"/>
                <a:gd name="T49" fmla="*/ 1 h 500"/>
                <a:gd name="T50" fmla="*/ 0 w 438"/>
                <a:gd name="T51" fmla="*/ 1 h 500"/>
                <a:gd name="T52" fmla="*/ 0 w 438"/>
                <a:gd name="T53" fmla="*/ 1 h 500"/>
                <a:gd name="T54" fmla="*/ 0 w 438"/>
                <a:gd name="T55" fmla="*/ 1 h 500"/>
                <a:gd name="T56" fmla="*/ 0 w 438"/>
                <a:gd name="T57" fmla="*/ 1 h 500"/>
                <a:gd name="T58" fmla="*/ 0 w 438"/>
                <a:gd name="T59" fmla="*/ 1 h 500"/>
                <a:gd name="T60" fmla="*/ 0 w 438"/>
                <a:gd name="T61" fmla="*/ 1 h 500"/>
                <a:gd name="T62" fmla="*/ 0 w 438"/>
                <a:gd name="T63" fmla="*/ 1 h 500"/>
                <a:gd name="T64" fmla="*/ 0 w 438"/>
                <a:gd name="T65" fmla="*/ 1 h 500"/>
                <a:gd name="T66" fmla="*/ 0 w 438"/>
                <a:gd name="T67" fmla="*/ 1 h 500"/>
                <a:gd name="T68" fmla="*/ 0 w 438"/>
                <a:gd name="T69" fmla="*/ 1 h 500"/>
                <a:gd name="T70" fmla="*/ 0 w 438"/>
                <a:gd name="T71" fmla="*/ 1 h 500"/>
                <a:gd name="T72" fmla="*/ 0 w 438"/>
                <a:gd name="T73" fmla="*/ 1 h 500"/>
                <a:gd name="T74" fmla="*/ 0 w 438"/>
                <a:gd name="T75" fmla="*/ 1 h 500"/>
                <a:gd name="T76" fmla="*/ 0 w 438"/>
                <a:gd name="T77" fmla="*/ 1 h 500"/>
                <a:gd name="T78" fmla="*/ 0 w 438"/>
                <a:gd name="T79" fmla="*/ 1 h 500"/>
                <a:gd name="T80" fmla="*/ 0 w 438"/>
                <a:gd name="T81" fmla="*/ 1 h 500"/>
                <a:gd name="T82" fmla="*/ 0 w 438"/>
                <a:gd name="T83" fmla="*/ 1 h 500"/>
                <a:gd name="T84" fmla="*/ 0 w 438"/>
                <a:gd name="T85" fmla="*/ 1 h 500"/>
                <a:gd name="T86" fmla="*/ 0 w 438"/>
                <a:gd name="T87" fmla="*/ 1 h 500"/>
                <a:gd name="T88" fmla="*/ 0 w 438"/>
                <a:gd name="T89" fmla="*/ 1 h 500"/>
                <a:gd name="T90" fmla="*/ 0 w 438"/>
                <a:gd name="T91" fmla="*/ 1 h 500"/>
                <a:gd name="T92" fmla="*/ 0 w 438"/>
                <a:gd name="T93" fmla="*/ 1 h 500"/>
                <a:gd name="T94" fmla="*/ 0 w 438"/>
                <a:gd name="T95" fmla="*/ 1 h 500"/>
                <a:gd name="T96" fmla="*/ 0 w 438"/>
                <a:gd name="T97" fmla="*/ 1 h 500"/>
                <a:gd name="T98" fmla="*/ 0 w 438"/>
                <a:gd name="T99" fmla="*/ 1 h 500"/>
                <a:gd name="T100" fmla="*/ 0 w 438"/>
                <a:gd name="T101" fmla="*/ 1 h 5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38"/>
                <a:gd name="T154" fmla="*/ 0 h 500"/>
                <a:gd name="T155" fmla="*/ 438 w 438"/>
                <a:gd name="T156" fmla="*/ 500 h 50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38" h="500">
                  <a:moveTo>
                    <a:pt x="378" y="0"/>
                  </a:moveTo>
                  <a:lnTo>
                    <a:pt x="377" y="1"/>
                  </a:lnTo>
                  <a:lnTo>
                    <a:pt x="375" y="6"/>
                  </a:lnTo>
                  <a:lnTo>
                    <a:pt x="370" y="12"/>
                  </a:lnTo>
                  <a:lnTo>
                    <a:pt x="363" y="19"/>
                  </a:lnTo>
                  <a:lnTo>
                    <a:pt x="355" y="26"/>
                  </a:lnTo>
                  <a:lnTo>
                    <a:pt x="346" y="32"/>
                  </a:lnTo>
                  <a:lnTo>
                    <a:pt x="334" y="38"/>
                  </a:lnTo>
                  <a:lnTo>
                    <a:pt x="322" y="43"/>
                  </a:lnTo>
                  <a:lnTo>
                    <a:pt x="58" y="43"/>
                  </a:lnTo>
                  <a:lnTo>
                    <a:pt x="57" y="166"/>
                  </a:lnTo>
                  <a:lnTo>
                    <a:pt x="56" y="166"/>
                  </a:lnTo>
                  <a:lnTo>
                    <a:pt x="52" y="165"/>
                  </a:lnTo>
                  <a:lnTo>
                    <a:pt x="46" y="163"/>
                  </a:lnTo>
                  <a:lnTo>
                    <a:pt x="39" y="163"/>
                  </a:lnTo>
                  <a:lnTo>
                    <a:pt x="32" y="165"/>
                  </a:lnTo>
                  <a:lnTo>
                    <a:pt x="26" y="167"/>
                  </a:lnTo>
                  <a:lnTo>
                    <a:pt x="22" y="172"/>
                  </a:lnTo>
                  <a:lnTo>
                    <a:pt x="19" y="178"/>
                  </a:lnTo>
                  <a:lnTo>
                    <a:pt x="19" y="181"/>
                  </a:lnTo>
                  <a:lnTo>
                    <a:pt x="19" y="188"/>
                  </a:lnTo>
                  <a:lnTo>
                    <a:pt x="17" y="194"/>
                  </a:lnTo>
                  <a:lnTo>
                    <a:pt x="15" y="201"/>
                  </a:lnTo>
                  <a:lnTo>
                    <a:pt x="13" y="203"/>
                  </a:lnTo>
                  <a:lnTo>
                    <a:pt x="7" y="207"/>
                  </a:lnTo>
                  <a:lnTo>
                    <a:pt x="2" y="213"/>
                  </a:lnTo>
                  <a:lnTo>
                    <a:pt x="0" y="219"/>
                  </a:lnTo>
                  <a:lnTo>
                    <a:pt x="1" y="221"/>
                  </a:lnTo>
                  <a:lnTo>
                    <a:pt x="3" y="227"/>
                  </a:lnTo>
                  <a:lnTo>
                    <a:pt x="6" y="235"/>
                  </a:lnTo>
                  <a:lnTo>
                    <a:pt x="10" y="243"/>
                  </a:lnTo>
                  <a:lnTo>
                    <a:pt x="11" y="244"/>
                  </a:lnTo>
                  <a:lnTo>
                    <a:pt x="13" y="249"/>
                  </a:lnTo>
                  <a:lnTo>
                    <a:pt x="14" y="254"/>
                  </a:lnTo>
                  <a:lnTo>
                    <a:pt x="14" y="262"/>
                  </a:lnTo>
                  <a:lnTo>
                    <a:pt x="14" y="263"/>
                  </a:lnTo>
                  <a:lnTo>
                    <a:pt x="13" y="266"/>
                  </a:lnTo>
                  <a:lnTo>
                    <a:pt x="11" y="270"/>
                  </a:lnTo>
                  <a:lnTo>
                    <a:pt x="11" y="275"/>
                  </a:lnTo>
                  <a:lnTo>
                    <a:pt x="10" y="281"/>
                  </a:lnTo>
                  <a:lnTo>
                    <a:pt x="10" y="288"/>
                  </a:lnTo>
                  <a:lnTo>
                    <a:pt x="11" y="296"/>
                  </a:lnTo>
                  <a:lnTo>
                    <a:pt x="13" y="303"/>
                  </a:lnTo>
                  <a:lnTo>
                    <a:pt x="25" y="338"/>
                  </a:lnTo>
                  <a:lnTo>
                    <a:pt x="26" y="339"/>
                  </a:lnTo>
                  <a:lnTo>
                    <a:pt x="29" y="344"/>
                  </a:lnTo>
                  <a:lnTo>
                    <a:pt x="32" y="351"/>
                  </a:lnTo>
                  <a:lnTo>
                    <a:pt x="38" y="359"/>
                  </a:lnTo>
                  <a:lnTo>
                    <a:pt x="42" y="367"/>
                  </a:lnTo>
                  <a:lnTo>
                    <a:pt x="49" y="375"/>
                  </a:lnTo>
                  <a:lnTo>
                    <a:pt x="55" y="382"/>
                  </a:lnTo>
                  <a:lnTo>
                    <a:pt x="61" y="386"/>
                  </a:lnTo>
                  <a:lnTo>
                    <a:pt x="63" y="389"/>
                  </a:lnTo>
                  <a:lnTo>
                    <a:pt x="68" y="396"/>
                  </a:lnTo>
                  <a:lnTo>
                    <a:pt x="75" y="405"/>
                  </a:lnTo>
                  <a:lnTo>
                    <a:pt x="84" y="416"/>
                  </a:lnTo>
                  <a:lnTo>
                    <a:pt x="92" y="428"/>
                  </a:lnTo>
                  <a:lnTo>
                    <a:pt x="100" y="439"/>
                  </a:lnTo>
                  <a:lnTo>
                    <a:pt x="106" y="448"/>
                  </a:lnTo>
                  <a:lnTo>
                    <a:pt x="108" y="455"/>
                  </a:lnTo>
                  <a:lnTo>
                    <a:pt x="109" y="456"/>
                  </a:lnTo>
                  <a:lnTo>
                    <a:pt x="113" y="460"/>
                  </a:lnTo>
                  <a:lnTo>
                    <a:pt x="117" y="463"/>
                  </a:lnTo>
                  <a:lnTo>
                    <a:pt x="123" y="469"/>
                  </a:lnTo>
                  <a:lnTo>
                    <a:pt x="130" y="474"/>
                  </a:lnTo>
                  <a:lnTo>
                    <a:pt x="137" y="477"/>
                  </a:lnTo>
                  <a:lnTo>
                    <a:pt x="145" y="479"/>
                  </a:lnTo>
                  <a:lnTo>
                    <a:pt x="153" y="479"/>
                  </a:lnTo>
                  <a:lnTo>
                    <a:pt x="155" y="481"/>
                  </a:lnTo>
                  <a:lnTo>
                    <a:pt x="162" y="483"/>
                  </a:lnTo>
                  <a:lnTo>
                    <a:pt x="169" y="488"/>
                  </a:lnTo>
                  <a:lnTo>
                    <a:pt x="177" y="497"/>
                  </a:lnTo>
                  <a:lnTo>
                    <a:pt x="179" y="497"/>
                  </a:lnTo>
                  <a:lnTo>
                    <a:pt x="185" y="498"/>
                  </a:lnTo>
                  <a:lnTo>
                    <a:pt x="194" y="499"/>
                  </a:lnTo>
                  <a:lnTo>
                    <a:pt x="204" y="499"/>
                  </a:lnTo>
                  <a:lnTo>
                    <a:pt x="216" y="500"/>
                  </a:lnTo>
                  <a:lnTo>
                    <a:pt x="226" y="500"/>
                  </a:lnTo>
                  <a:lnTo>
                    <a:pt x="237" y="500"/>
                  </a:lnTo>
                  <a:lnTo>
                    <a:pt x="244" y="499"/>
                  </a:lnTo>
                  <a:lnTo>
                    <a:pt x="249" y="499"/>
                  </a:lnTo>
                  <a:lnTo>
                    <a:pt x="263" y="498"/>
                  </a:lnTo>
                  <a:lnTo>
                    <a:pt x="284" y="497"/>
                  </a:lnTo>
                  <a:lnTo>
                    <a:pt x="307" y="494"/>
                  </a:lnTo>
                  <a:lnTo>
                    <a:pt x="330" y="492"/>
                  </a:lnTo>
                  <a:lnTo>
                    <a:pt x="349" y="488"/>
                  </a:lnTo>
                  <a:lnTo>
                    <a:pt x="364" y="483"/>
                  </a:lnTo>
                  <a:lnTo>
                    <a:pt x="370" y="477"/>
                  </a:lnTo>
                  <a:lnTo>
                    <a:pt x="363" y="444"/>
                  </a:lnTo>
                  <a:lnTo>
                    <a:pt x="362" y="442"/>
                  </a:lnTo>
                  <a:lnTo>
                    <a:pt x="357" y="436"/>
                  </a:lnTo>
                  <a:lnTo>
                    <a:pt x="352" y="428"/>
                  </a:lnTo>
                  <a:lnTo>
                    <a:pt x="345" y="417"/>
                  </a:lnTo>
                  <a:lnTo>
                    <a:pt x="337" y="407"/>
                  </a:lnTo>
                  <a:lnTo>
                    <a:pt x="329" y="398"/>
                  </a:lnTo>
                  <a:lnTo>
                    <a:pt x="322" y="391"/>
                  </a:lnTo>
                  <a:lnTo>
                    <a:pt x="315" y="388"/>
                  </a:lnTo>
                  <a:lnTo>
                    <a:pt x="311" y="385"/>
                  </a:lnTo>
                  <a:lnTo>
                    <a:pt x="307" y="378"/>
                  </a:lnTo>
                  <a:lnTo>
                    <a:pt x="304" y="370"/>
                  </a:lnTo>
                  <a:lnTo>
                    <a:pt x="312" y="361"/>
                  </a:lnTo>
                  <a:lnTo>
                    <a:pt x="312" y="360"/>
                  </a:lnTo>
                  <a:lnTo>
                    <a:pt x="312" y="358"/>
                  </a:lnTo>
                  <a:lnTo>
                    <a:pt x="314" y="353"/>
                  </a:lnTo>
                  <a:lnTo>
                    <a:pt x="314" y="347"/>
                  </a:lnTo>
                  <a:lnTo>
                    <a:pt x="314" y="340"/>
                  </a:lnTo>
                  <a:lnTo>
                    <a:pt x="314" y="332"/>
                  </a:lnTo>
                  <a:lnTo>
                    <a:pt x="314" y="324"/>
                  </a:lnTo>
                  <a:lnTo>
                    <a:pt x="312" y="316"/>
                  </a:lnTo>
                  <a:lnTo>
                    <a:pt x="312" y="315"/>
                  </a:lnTo>
                  <a:lnTo>
                    <a:pt x="314" y="311"/>
                  </a:lnTo>
                  <a:lnTo>
                    <a:pt x="316" y="305"/>
                  </a:lnTo>
                  <a:lnTo>
                    <a:pt x="319" y="297"/>
                  </a:lnTo>
                  <a:lnTo>
                    <a:pt x="324" y="289"/>
                  </a:lnTo>
                  <a:lnTo>
                    <a:pt x="331" y="280"/>
                  </a:lnTo>
                  <a:lnTo>
                    <a:pt x="340" y="270"/>
                  </a:lnTo>
                  <a:lnTo>
                    <a:pt x="352" y="261"/>
                  </a:lnTo>
                  <a:lnTo>
                    <a:pt x="353" y="259"/>
                  </a:lnTo>
                  <a:lnTo>
                    <a:pt x="356" y="254"/>
                  </a:lnTo>
                  <a:lnTo>
                    <a:pt x="361" y="246"/>
                  </a:lnTo>
                  <a:lnTo>
                    <a:pt x="365" y="236"/>
                  </a:lnTo>
                  <a:lnTo>
                    <a:pt x="371" y="226"/>
                  </a:lnTo>
                  <a:lnTo>
                    <a:pt x="375" y="214"/>
                  </a:lnTo>
                  <a:lnTo>
                    <a:pt x="378" y="204"/>
                  </a:lnTo>
                  <a:lnTo>
                    <a:pt x="378" y="194"/>
                  </a:lnTo>
                  <a:lnTo>
                    <a:pt x="379" y="193"/>
                  </a:lnTo>
                  <a:lnTo>
                    <a:pt x="383" y="189"/>
                  </a:lnTo>
                  <a:lnTo>
                    <a:pt x="386" y="182"/>
                  </a:lnTo>
                  <a:lnTo>
                    <a:pt x="392" y="175"/>
                  </a:lnTo>
                  <a:lnTo>
                    <a:pt x="398" y="168"/>
                  </a:lnTo>
                  <a:lnTo>
                    <a:pt x="403" y="161"/>
                  </a:lnTo>
                  <a:lnTo>
                    <a:pt x="408" y="157"/>
                  </a:lnTo>
                  <a:lnTo>
                    <a:pt x="411" y="155"/>
                  </a:lnTo>
                  <a:lnTo>
                    <a:pt x="419" y="152"/>
                  </a:lnTo>
                  <a:lnTo>
                    <a:pt x="429" y="145"/>
                  </a:lnTo>
                  <a:lnTo>
                    <a:pt x="435" y="138"/>
                  </a:lnTo>
                  <a:lnTo>
                    <a:pt x="438" y="135"/>
                  </a:lnTo>
                  <a:lnTo>
                    <a:pt x="437" y="132"/>
                  </a:lnTo>
                  <a:lnTo>
                    <a:pt x="433" y="127"/>
                  </a:lnTo>
                  <a:lnTo>
                    <a:pt x="430" y="119"/>
                  </a:lnTo>
                  <a:lnTo>
                    <a:pt x="424" y="108"/>
                  </a:lnTo>
                  <a:lnTo>
                    <a:pt x="419" y="98"/>
                  </a:lnTo>
                  <a:lnTo>
                    <a:pt x="414" y="88"/>
                  </a:lnTo>
                  <a:lnTo>
                    <a:pt x="410" y="81"/>
                  </a:lnTo>
                  <a:lnTo>
                    <a:pt x="408" y="75"/>
                  </a:lnTo>
                  <a:lnTo>
                    <a:pt x="406" y="69"/>
                  </a:lnTo>
                  <a:lnTo>
                    <a:pt x="402" y="62"/>
                  </a:lnTo>
                  <a:lnTo>
                    <a:pt x="400" y="54"/>
                  </a:lnTo>
                  <a:lnTo>
                    <a:pt x="400" y="45"/>
                  </a:lnTo>
                  <a:lnTo>
                    <a:pt x="400" y="43"/>
                  </a:lnTo>
                  <a:lnTo>
                    <a:pt x="398" y="35"/>
                  </a:lnTo>
                  <a:lnTo>
                    <a:pt x="393" y="26"/>
                  </a:lnTo>
                  <a:lnTo>
                    <a:pt x="384" y="15"/>
                  </a:lnTo>
                  <a:lnTo>
                    <a:pt x="378"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153" name="Freeform 357"/>
            <p:cNvSpPr>
              <a:spLocks/>
            </p:cNvSpPr>
            <p:nvPr/>
          </p:nvSpPr>
          <p:spPr bwMode="auto">
            <a:xfrm>
              <a:off x="3148" y="2521"/>
              <a:ext cx="194" cy="250"/>
            </a:xfrm>
            <a:custGeom>
              <a:avLst/>
              <a:gdLst>
                <a:gd name="T0" fmla="*/ 0 w 438"/>
                <a:gd name="T1" fmla="*/ 1 h 500"/>
                <a:gd name="T2" fmla="*/ 0 w 438"/>
                <a:gd name="T3" fmla="*/ 1 h 500"/>
                <a:gd name="T4" fmla="*/ 0 w 438"/>
                <a:gd name="T5" fmla="*/ 1 h 500"/>
                <a:gd name="T6" fmla="*/ 0 w 438"/>
                <a:gd name="T7" fmla="*/ 1 h 500"/>
                <a:gd name="T8" fmla="*/ 0 w 438"/>
                <a:gd name="T9" fmla="*/ 1 h 500"/>
                <a:gd name="T10" fmla="*/ 0 w 438"/>
                <a:gd name="T11" fmla="*/ 1 h 500"/>
                <a:gd name="T12" fmla="*/ 0 w 438"/>
                <a:gd name="T13" fmla="*/ 1 h 500"/>
                <a:gd name="T14" fmla="*/ 0 w 438"/>
                <a:gd name="T15" fmla="*/ 1 h 500"/>
                <a:gd name="T16" fmla="*/ 0 w 438"/>
                <a:gd name="T17" fmla="*/ 1 h 500"/>
                <a:gd name="T18" fmla="*/ 0 w 438"/>
                <a:gd name="T19" fmla="*/ 1 h 500"/>
                <a:gd name="T20" fmla="*/ 0 w 438"/>
                <a:gd name="T21" fmla="*/ 1 h 500"/>
                <a:gd name="T22" fmla="*/ 0 w 438"/>
                <a:gd name="T23" fmla="*/ 1 h 500"/>
                <a:gd name="T24" fmla="*/ 0 w 438"/>
                <a:gd name="T25" fmla="*/ 1 h 500"/>
                <a:gd name="T26" fmla="*/ 0 w 438"/>
                <a:gd name="T27" fmla="*/ 1 h 500"/>
                <a:gd name="T28" fmla="*/ 0 w 438"/>
                <a:gd name="T29" fmla="*/ 1 h 500"/>
                <a:gd name="T30" fmla="*/ 0 w 438"/>
                <a:gd name="T31" fmla="*/ 1 h 500"/>
                <a:gd name="T32" fmla="*/ 0 w 438"/>
                <a:gd name="T33" fmla="*/ 1 h 500"/>
                <a:gd name="T34" fmla="*/ 0 w 438"/>
                <a:gd name="T35" fmla="*/ 1 h 500"/>
                <a:gd name="T36" fmla="*/ 0 w 438"/>
                <a:gd name="T37" fmla="*/ 1 h 500"/>
                <a:gd name="T38" fmla="*/ 0 w 438"/>
                <a:gd name="T39" fmla="*/ 1 h 500"/>
                <a:gd name="T40" fmla="*/ 0 w 438"/>
                <a:gd name="T41" fmla="*/ 1 h 500"/>
                <a:gd name="T42" fmla="*/ 0 w 438"/>
                <a:gd name="T43" fmla="*/ 1 h 500"/>
                <a:gd name="T44" fmla="*/ 0 w 438"/>
                <a:gd name="T45" fmla="*/ 1 h 500"/>
                <a:gd name="T46" fmla="*/ 0 w 438"/>
                <a:gd name="T47" fmla="*/ 1 h 500"/>
                <a:gd name="T48" fmla="*/ 0 w 438"/>
                <a:gd name="T49" fmla="*/ 1 h 500"/>
                <a:gd name="T50" fmla="*/ 0 w 438"/>
                <a:gd name="T51" fmla="*/ 1 h 500"/>
                <a:gd name="T52" fmla="*/ 0 w 438"/>
                <a:gd name="T53" fmla="*/ 1 h 500"/>
                <a:gd name="T54" fmla="*/ 0 w 438"/>
                <a:gd name="T55" fmla="*/ 1 h 500"/>
                <a:gd name="T56" fmla="*/ 0 w 438"/>
                <a:gd name="T57" fmla="*/ 1 h 500"/>
                <a:gd name="T58" fmla="*/ 0 w 438"/>
                <a:gd name="T59" fmla="*/ 1 h 500"/>
                <a:gd name="T60" fmla="*/ 0 w 438"/>
                <a:gd name="T61" fmla="*/ 1 h 500"/>
                <a:gd name="T62" fmla="*/ 0 w 438"/>
                <a:gd name="T63" fmla="*/ 1 h 500"/>
                <a:gd name="T64" fmla="*/ 0 w 438"/>
                <a:gd name="T65" fmla="*/ 1 h 500"/>
                <a:gd name="T66" fmla="*/ 0 w 438"/>
                <a:gd name="T67" fmla="*/ 1 h 500"/>
                <a:gd name="T68" fmla="*/ 0 w 438"/>
                <a:gd name="T69" fmla="*/ 1 h 500"/>
                <a:gd name="T70" fmla="*/ 0 w 438"/>
                <a:gd name="T71" fmla="*/ 1 h 500"/>
                <a:gd name="T72" fmla="*/ 0 w 438"/>
                <a:gd name="T73" fmla="*/ 1 h 500"/>
                <a:gd name="T74" fmla="*/ 0 w 438"/>
                <a:gd name="T75" fmla="*/ 1 h 500"/>
                <a:gd name="T76" fmla="*/ 0 w 438"/>
                <a:gd name="T77" fmla="*/ 1 h 500"/>
                <a:gd name="T78" fmla="*/ 0 w 438"/>
                <a:gd name="T79" fmla="*/ 1 h 500"/>
                <a:gd name="T80" fmla="*/ 0 w 438"/>
                <a:gd name="T81" fmla="*/ 1 h 500"/>
                <a:gd name="T82" fmla="*/ 0 w 438"/>
                <a:gd name="T83" fmla="*/ 1 h 500"/>
                <a:gd name="T84" fmla="*/ 0 w 438"/>
                <a:gd name="T85" fmla="*/ 1 h 500"/>
                <a:gd name="T86" fmla="*/ 0 w 438"/>
                <a:gd name="T87" fmla="*/ 1 h 500"/>
                <a:gd name="T88" fmla="*/ 0 w 438"/>
                <a:gd name="T89" fmla="*/ 1 h 500"/>
                <a:gd name="T90" fmla="*/ 0 w 438"/>
                <a:gd name="T91" fmla="*/ 1 h 500"/>
                <a:gd name="T92" fmla="*/ 0 w 438"/>
                <a:gd name="T93" fmla="*/ 1 h 500"/>
                <a:gd name="T94" fmla="*/ 0 w 438"/>
                <a:gd name="T95" fmla="*/ 1 h 500"/>
                <a:gd name="T96" fmla="*/ 0 w 438"/>
                <a:gd name="T97" fmla="*/ 1 h 500"/>
                <a:gd name="T98" fmla="*/ 0 w 438"/>
                <a:gd name="T99" fmla="*/ 1 h 500"/>
                <a:gd name="T100" fmla="*/ 0 w 438"/>
                <a:gd name="T101" fmla="*/ 1 h 500"/>
                <a:gd name="T102" fmla="*/ 0 w 438"/>
                <a:gd name="T103" fmla="*/ 1 h 500"/>
                <a:gd name="T104" fmla="*/ 0 w 438"/>
                <a:gd name="T105" fmla="*/ 1 h 500"/>
                <a:gd name="T106" fmla="*/ 0 w 438"/>
                <a:gd name="T107" fmla="*/ 1 h 500"/>
                <a:gd name="T108" fmla="*/ 0 w 438"/>
                <a:gd name="T109" fmla="*/ 1 h 500"/>
                <a:gd name="T110" fmla="*/ 0 w 438"/>
                <a:gd name="T111" fmla="*/ 1 h 500"/>
                <a:gd name="T112" fmla="*/ 0 w 438"/>
                <a:gd name="T113" fmla="*/ 1 h 500"/>
                <a:gd name="T114" fmla="*/ 0 w 438"/>
                <a:gd name="T115" fmla="*/ 1 h 500"/>
                <a:gd name="T116" fmla="*/ 0 w 438"/>
                <a:gd name="T117" fmla="*/ 0 h 5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38"/>
                <a:gd name="T178" fmla="*/ 0 h 500"/>
                <a:gd name="T179" fmla="*/ 438 w 438"/>
                <a:gd name="T180" fmla="*/ 500 h 50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38" h="500">
                  <a:moveTo>
                    <a:pt x="378" y="0"/>
                  </a:moveTo>
                  <a:lnTo>
                    <a:pt x="378" y="0"/>
                  </a:lnTo>
                  <a:lnTo>
                    <a:pt x="377" y="1"/>
                  </a:lnTo>
                  <a:lnTo>
                    <a:pt x="375" y="6"/>
                  </a:lnTo>
                  <a:lnTo>
                    <a:pt x="370" y="12"/>
                  </a:lnTo>
                  <a:lnTo>
                    <a:pt x="363" y="19"/>
                  </a:lnTo>
                  <a:lnTo>
                    <a:pt x="355" y="26"/>
                  </a:lnTo>
                  <a:lnTo>
                    <a:pt x="346" y="32"/>
                  </a:lnTo>
                  <a:lnTo>
                    <a:pt x="334" y="38"/>
                  </a:lnTo>
                  <a:lnTo>
                    <a:pt x="322" y="43"/>
                  </a:lnTo>
                  <a:lnTo>
                    <a:pt x="58" y="43"/>
                  </a:lnTo>
                  <a:lnTo>
                    <a:pt x="57" y="166"/>
                  </a:lnTo>
                  <a:lnTo>
                    <a:pt x="56" y="166"/>
                  </a:lnTo>
                  <a:lnTo>
                    <a:pt x="52" y="165"/>
                  </a:lnTo>
                  <a:lnTo>
                    <a:pt x="46" y="163"/>
                  </a:lnTo>
                  <a:lnTo>
                    <a:pt x="39" y="163"/>
                  </a:lnTo>
                  <a:lnTo>
                    <a:pt x="32" y="165"/>
                  </a:lnTo>
                  <a:lnTo>
                    <a:pt x="26" y="167"/>
                  </a:lnTo>
                  <a:lnTo>
                    <a:pt x="22" y="172"/>
                  </a:lnTo>
                  <a:lnTo>
                    <a:pt x="19" y="178"/>
                  </a:lnTo>
                  <a:lnTo>
                    <a:pt x="19" y="181"/>
                  </a:lnTo>
                  <a:lnTo>
                    <a:pt x="19" y="188"/>
                  </a:lnTo>
                  <a:lnTo>
                    <a:pt x="17" y="194"/>
                  </a:lnTo>
                  <a:lnTo>
                    <a:pt x="15" y="201"/>
                  </a:lnTo>
                  <a:lnTo>
                    <a:pt x="13" y="203"/>
                  </a:lnTo>
                  <a:lnTo>
                    <a:pt x="7" y="207"/>
                  </a:lnTo>
                  <a:lnTo>
                    <a:pt x="2" y="213"/>
                  </a:lnTo>
                  <a:lnTo>
                    <a:pt x="0" y="219"/>
                  </a:lnTo>
                  <a:lnTo>
                    <a:pt x="1" y="221"/>
                  </a:lnTo>
                  <a:lnTo>
                    <a:pt x="3" y="227"/>
                  </a:lnTo>
                  <a:lnTo>
                    <a:pt x="6" y="235"/>
                  </a:lnTo>
                  <a:lnTo>
                    <a:pt x="10" y="243"/>
                  </a:lnTo>
                  <a:lnTo>
                    <a:pt x="11" y="244"/>
                  </a:lnTo>
                  <a:lnTo>
                    <a:pt x="13" y="249"/>
                  </a:lnTo>
                  <a:lnTo>
                    <a:pt x="14" y="254"/>
                  </a:lnTo>
                  <a:lnTo>
                    <a:pt x="14" y="262"/>
                  </a:lnTo>
                  <a:lnTo>
                    <a:pt x="14" y="263"/>
                  </a:lnTo>
                  <a:lnTo>
                    <a:pt x="13" y="266"/>
                  </a:lnTo>
                  <a:lnTo>
                    <a:pt x="11" y="270"/>
                  </a:lnTo>
                  <a:lnTo>
                    <a:pt x="11" y="275"/>
                  </a:lnTo>
                  <a:lnTo>
                    <a:pt x="10" y="281"/>
                  </a:lnTo>
                  <a:lnTo>
                    <a:pt x="10" y="288"/>
                  </a:lnTo>
                  <a:lnTo>
                    <a:pt x="11" y="296"/>
                  </a:lnTo>
                  <a:lnTo>
                    <a:pt x="13" y="303"/>
                  </a:lnTo>
                  <a:lnTo>
                    <a:pt x="25" y="338"/>
                  </a:lnTo>
                  <a:lnTo>
                    <a:pt x="26" y="339"/>
                  </a:lnTo>
                  <a:lnTo>
                    <a:pt x="29" y="344"/>
                  </a:lnTo>
                  <a:lnTo>
                    <a:pt x="32" y="351"/>
                  </a:lnTo>
                  <a:lnTo>
                    <a:pt x="38" y="359"/>
                  </a:lnTo>
                  <a:lnTo>
                    <a:pt x="42" y="367"/>
                  </a:lnTo>
                  <a:lnTo>
                    <a:pt x="49" y="375"/>
                  </a:lnTo>
                  <a:lnTo>
                    <a:pt x="55" y="382"/>
                  </a:lnTo>
                  <a:lnTo>
                    <a:pt x="61" y="386"/>
                  </a:lnTo>
                  <a:lnTo>
                    <a:pt x="63" y="389"/>
                  </a:lnTo>
                  <a:lnTo>
                    <a:pt x="68" y="396"/>
                  </a:lnTo>
                  <a:lnTo>
                    <a:pt x="75" y="405"/>
                  </a:lnTo>
                  <a:lnTo>
                    <a:pt x="84" y="416"/>
                  </a:lnTo>
                  <a:lnTo>
                    <a:pt x="92" y="428"/>
                  </a:lnTo>
                  <a:lnTo>
                    <a:pt x="100" y="439"/>
                  </a:lnTo>
                  <a:lnTo>
                    <a:pt x="106" y="448"/>
                  </a:lnTo>
                  <a:lnTo>
                    <a:pt x="108" y="455"/>
                  </a:lnTo>
                  <a:lnTo>
                    <a:pt x="109" y="456"/>
                  </a:lnTo>
                  <a:lnTo>
                    <a:pt x="113" y="460"/>
                  </a:lnTo>
                  <a:lnTo>
                    <a:pt x="117" y="463"/>
                  </a:lnTo>
                  <a:lnTo>
                    <a:pt x="123" y="469"/>
                  </a:lnTo>
                  <a:lnTo>
                    <a:pt x="130" y="474"/>
                  </a:lnTo>
                  <a:lnTo>
                    <a:pt x="137" y="477"/>
                  </a:lnTo>
                  <a:lnTo>
                    <a:pt x="145" y="479"/>
                  </a:lnTo>
                  <a:lnTo>
                    <a:pt x="153" y="479"/>
                  </a:lnTo>
                  <a:lnTo>
                    <a:pt x="155" y="481"/>
                  </a:lnTo>
                  <a:lnTo>
                    <a:pt x="162" y="483"/>
                  </a:lnTo>
                  <a:lnTo>
                    <a:pt x="169" y="488"/>
                  </a:lnTo>
                  <a:lnTo>
                    <a:pt x="177" y="497"/>
                  </a:lnTo>
                  <a:lnTo>
                    <a:pt x="179" y="497"/>
                  </a:lnTo>
                  <a:lnTo>
                    <a:pt x="185" y="498"/>
                  </a:lnTo>
                  <a:lnTo>
                    <a:pt x="194" y="499"/>
                  </a:lnTo>
                  <a:lnTo>
                    <a:pt x="204" y="499"/>
                  </a:lnTo>
                  <a:lnTo>
                    <a:pt x="216" y="500"/>
                  </a:lnTo>
                  <a:lnTo>
                    <a:pt x="226" y="500"/>
                  </a:lnTo>
                  <a:lnTo>
                    <a:pt x="237" y="500"/>
                  </a:lnTo>
                  <a:lnTo>
                    <a:pt x="244" y="499"/>
                  </a:lnTo>
                  <a:lnTo>
                    <a:pt x="249" y="499"/>
                  </a:lnTo>
                  <a:lnTo>
                    <a:pt x="263" y="498"/>
                  </a:lnTo>
                  <a:lnTo>
                    <a:pt x="284" y="497"/>
                  </a:lnTo>
                  <a:lnTo>
                    <a:pt x="307" y="494"/>
                  </a:lnTo>
                  <a:lnTo>
                    <a:pt x="330" y="492"/>
                  </a:lnTo>
                  <a:lnTo>
                    <a:pt x="349" y="488"/>
                  </a:lnTo>
                  <a:lnTo>
                    <a:pt x="364" y="483"/>
                  </a:lnTo>
                  <a:lnTo>
                    <a:pt x="370" y="477"/>
                  </a:lnTo>
                  <a:lnTo>
                    <a:pt x="363" y="444"/>
                  </a:lnTo>
                  <a:lnTo>
                    <a:pt x="362" y="442"/>
                  </a:lnTo>
                  <a:lnTo>
                    <a:pt x="357" y="436"/>
                  </a:lnTo>
                  <a:lnTo>
                    <a:pt x="352" y="428"/>
                  </a:lnTo>
                  <a:lnTo>
                    <a:pt x="345" y="417"/>
                  </a:lnTo>
                  <a:lnTo>
                    <a:pt x="337" y="407"/>
                  </a:lnTo>
                  <a:lnTo>
                    <a:pt x="329" y="398"/>
                  </a:lnTo>
                  <a:lnTo>
                    <a:pt x="322" y="391"/>
                  </a:lnTo>
                  <a:lnTo>
                    <a:pt x="315" y="388"/>
                  </a:lnTo>
                  <a:lnTo>
                    <a:pt x="311" y="385"/>
                  </a:lnTo>
                  <a:lnTo>
                    <a:pt x="307" y="378"/>
                  </a:lnTo>
                  <a:lnTo>
                    <a:pt x="304" y="370"/>
                  </a:lnTo>
                  <a:lnTo>
                    <a:pt x="312" y="361"/>
                  </a:lnTo>
                  <a:lnTo>
                    <a:pt x="312" y="360"/>
                  </a:lnTo>
                  <a:lnTo>
                    <a:pt x="312" y="358"/>
                  </a:lnTo>
                  <a:lnTo>
                    <a:pt x="314" y="353"/>
                  </a:lnTo>
                  <a:lnTo>
                    <a:pt x="314" y="347"/>
                  </a:lnTo>
                  <a:lnTo>
                    <a:pt x="314" y="340"/>
                  </a:lnTo>
                  <a:lnTo>
                    <a:pt x="314" y="332"/>
                  </a:lnTo>
                  <a:lnTo>
                    <a:pt x="314" y="324"/>
                  </a:lnTo>
                  <a:lnTo>
                    <a:pt x="312" y="316"/>
                  </a:lnTo>
                  <a:lnTo>
                    <a:pt x="312" y="315"/>
                  </a:lnTo>
                  <a:lnTo>
                    <a:pt x="314" y="311"/>
                  </a:lnTo>
                  <a:lnTo>
                    <a:pt x="316" y="305"/>
                  </a:lnTo>
                  <a:lnTo>
                    <a:pt x="319" y="297"/>
                  </a:lnTo>
                  <a:lnTo>
                    <a:pt x="324" y="289"/>
                  </a:lnTo>
                  <a:lnTo>
                    <a:pt x="331" y="280"/>
                  </a:lnTo>
                  <a:lnTo>
                    <a:pt x="340" y="270"/>
                  </a:lnTo>
                  <a:lnTo>
                    <a:pt x="352" y="261"/>
                  </a:lnTo>
                  <a:lnTo>
                    <a:pt x="353" y="259"/>
                  </a:lnTo>
                  <a:lnTo>
                    <a:pt x="356" y="254"/>
                  </a:lnTo>
                  <a:lnTo>
                    <a:pt x="361" y="246"/>
                  </a:lnTo>
                  <a:lnTo>
                    <a:pt x="365" y="236"/>
                  </a:lnTo>
                  <a:lnTo>
                    <a:pt x="371" y="226"/>
                  </a:lnTo>
                  <a:lnTo>
                    <a:pt x="375" y="214"/>
                  </a:lnTo>
                  <a:lnTo>
                    <a:pt x="378" y="204"/>
                  </a:lnTo>
                  <a:lnTo>
                    <a:pt x="378" y="194"/>
                  </a:lnTo>
                  <a:lnTo>
                    <a:pt x="379" y="193"/>
                  </a:lnTo>
                  <a:lnTo>
                    <a:pt x="383" y="189"/>
                  </a:lnTo>
                  <a:lnTo>
                    <a:pt x="386" y="182"/>
                  </a:lnTo>
                  <a:lnTo>
                    <a:pt x="392" y="175"/>
                  </a:lnTo>
                  <a:lnTo>
                    <a:pt x="398" y="168"/>
                  </a:lnTo>
                  <a:lnTo>
                    <a:pt x="403" y="161"/>
                  </a:lnTo>
                  <a:lnTo>
                    <a:pt x="408" y="157"/>
                  </a:lnTo>
                  <a:lnTo>
                    <a:pt x="411" y="155"/>
                  </a:lnTo>
                  <a:lnTo>
                    <a:pt x="419" y="152"/>
                  </a:lnTo>
                  <a:lnTo>
                    <a:pt x="429" y="145"/>
                  </a:lnTo>
                  <a:lnTo>
                    <a:pt x="435" y="138"/>
                  </a:lnTo>
                  <a:lnTo>
                    <a:pt x="438" y="135"/>
                  </a:lnTo>
                  <a:lnTo>
                    <a:pt x="437" y="132"/>
                  </a:lnTo>
                  <a:lnTo>
                    <a:pt x="433" y="127"/>
                  </a:lnTo>
                  <a:lnTo>
                    <a:pt x="430" y="119"/>
                  </a:lnTo>
                  <a:lnTo>
                    <a:pt x="424" y="108"/>
                  </a:lnTo>
                  <a:lnTo>
                    <a:pt x="419" y="98"/>
                  </a:lnTo>
                  <a:lnTo>
                    <a:pt x="414" y="88"/>
                  </a:lnTo>
                  <a:lnTo>
                    <a:pt x="410" y="81"/>
                  </a:lnTo>
                  <a:lnTo>
                    <a:pt x="408" y="75"/>
                  </a:lnTo>
                  <a:lnTo>
                    <a:pt x="406" y="69"/>
                  </a:lnTo>
                  <a:lnTo>
                    <a:pt x="402" y="62"/>
                  </a:lnTo>
                  <a:lnTo>
                    <a:pt x="400" y="54"/>
                  </a:lnTo>
                  <a:lnTo>
                    <a:pt x="400" y="45"/>
                  </a:lnTo>
                  <a:lnTo>
                    <a:pt x="400" y="43"/>
                  </a:lnTo>
                  <a:lnTo>
                    <a:pt x="398" y="35"/>
                  </a:lnTo>
                  <a:lnTo>
                    <a:pt x="393" y="26"/>
                  </a:lnTo>
                  <a:lnTo>
                    <a:pt x="384" y="15"/>
                  </a:lnTo>
                  <a:lnTo>
                    <a:pt x="378" y="0"/>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154" name="Freeform 358"/>
            <p:cNvSpPr>
              <a:spLocks/>
            </p:cNvSpPr>
            <p:nvPr/>
          </p:nvSpPr>
          <p:spPr bwMode="auto">
            <a:xfrm>
              <a:off x="3064" y="2690"/>
              <a:ext cx="130" cy="85"/>
            </a:xfrm>
            <a:custGeom>
              <a:avLst/>
              <a:gdLst>
                <a:gd name="T0" fmla="*/ 0 w 292"/>
                <a:gd name="T1" fmla="*/ 0 h 169"/>
                <a:gd name="T2" fmla="*/ 0 w 292"/>
                <a:gd name="T3" fmla="*/ 1 h 169"/>
                <a:gd name="T4" fmla="*/ 0 w 292"/>
                <a:gd name="T5" fmla="*/ 1 h 169"/>
                <a:gd name="T6" fmla="*/ 0 w 292"/>
                <a:gd name="T7" fmla="*/ 1 h 169"/>
                <a:gd name="T8" fmla="*/ 0 w 292"/>
                <a:gd name="T9" fmla="*/ 1 h 169"/>
                <a:gd name="T10" fmla="*/ 0 w 292"/>
                <a:gd name="T11" fmla="*/ 1 h 169"/>
                <a:gd name="T12" fmla="*/ 0 w 292"/>
                <a:gd name="T13" fmla="*/ 1 h 169"/>
                <a:gd name="T14" fmla="*/ 0 w 292"/>
                <a:gd name="T15" fmla="*/ 1 h 169"/>
                <a:gd name="T16" fmla="*/ 0 w 292"/>
                <a:gd name="T17" fmla="*/ 1 h 169"/>
                <a:gd name="T18" fmla="*/ 0 w 292"/>
                <a:gd name="T19" fmla="*/ 1 h 169"/>
                <a:gd name="T20" fmla="*/ 0 w 292"/>
                <a:gd name="T21" fmla="*/ 1 h 169"/>
                <a:gd name="T22" fmla="*/ 0 w 292"/>
                <a:gd name="T23" fmla="*/ 1 h 169"/>
                <a:gd name="T24" fmla="*/ 0 w 292"/>
                <a:gd name="T25" fmla="*/ 1 h 169"/>
                <a:gd name="T26" fmla="*/ 0 w 292"/>
                <a:gd name="T27" fmla="*/ 1 h 169"/>
                <a:gd name="T28" fmla="*/ 0 w 292"/>
                <a:gd name="T29" fmla="*/ 1 h 169"/>
                <a:gd name="T30" fmla="*/ 0 w 292"/>
                <a:gd name="T31" fmla="*/ 1 h 169"/>
                <a:gd name="T32" fmla="*/ 0 w 292"/>
                <a:gd name="T33" fmla="*/ 1 h 169"/>
                <a:gd name="T34" fmla="*/ 0 w 292"/>
                <a:gd name="T35" fmla="*/ 1 h 169"/>
                <a:gd name="T36" fmla="*/ 0 w 292"/>
                <a:gd name="T37" fmla="*/ 1 h 169"/>
                <a:gd name="T38" fmla="*/ 0 w 292"/>
                <a:gd name="T39" fmla="*/ 1 h 169"/>
                <a:gd name="T40" fmla="*/ 0 w 292"/>
                <a:gd name="T41" fmla="*/ 1 h 169"/>
                <a:gd name="T42" fmla="*/ 0 w 292"/>
                <a:gd name="T43" fmla="*/ 1 h 169"/>
                <a:gd name="T44" fmla="*/ 0 w 292"/>
                <a:gd name="T45" fmla="*/ 1 h 169"/>
                <a:gd name="T46" fmla="*/ 0 w 292"/>
                <a:gd name="T47" fmla="*/ 1 h 169"/>
                <a:gd name="T48" fmla="*/ 0 w 292"/>
                <a:gd name="T49" fmla="*/ 1 h 169"/>
                <a:gd name="T50" fmla="*/ 0 w 292"/>
                <a:gd name="T51" fmla="*/ 1 h 169"/>
                <a:gd name="T52" fmla="*/ 0 w 292"/>
                <a:gd name="T53" fmla="*/ 1 h 169"/>
                <a:gd name="T54" fmla="*/ 0 w 292"/>
                <a:gd name="T55" fmla="*/ 1 h 169"/>
                <a:gd name="T56" fmla="*/ 0 w 292"/>
                <a:gd name="T57" fmla="*/ 1 h 169"/>
                <a:gd name="T58" fmla="*/ 0 w 292"/>
                <a:gd name="T59" fmla="*/ 1 h 169"/>
                <a:gd name="T60" fmla="*/ 0 w 292"/>
                <a:gd name="T61" fmla="*/ 1 h 169"/>
                <a:gd name="T62" fmla="*/ 0 w 292"/>
                <a:gd name="T63" fmla="*/ 1 h 169"/>
                <a:gd name="T64" fmla="*/ 0 w 292"/>
                <a:gd name="T65" fmla="*/ 1 h 169"/>
                <a:gd name="T66" fmla="*/ 0 w 292"/>
                <a:gd name="T67" fmla="*/ 1 h 169"/>
                <a:gd name="T68" fmla="*/ 0 w 292"/>
                <a:gd name="T69" fmla="*/ 1 h 169"/>
                <a:gd name="T70" fmla="*/ 0 w 292"/>
                <a:gd name="T71" fmla="*/ 1 h 169"/>
                <a:gd name="T72" fmla="*/ 0 w 292"/>
                <a:gd name="T73" fmla="*/ 1 h 169"/>
                <a:gd name="T74" fmla="*/ 0 w 292"/>
                <a:gd name="T75" fmla="*/ 1 h 169"/>
                <a:gd name="T76" fmla="*/ 0 w 292"/>
                <a:gd name="T77" fmla="*/ 1 h 169"/>
                <a:gd name="T78" fmla="*/ 0 w 292"/>
                <a:gd name="T79" fmla="*/ 1 h 169"/>
                <a:gd name="T80" fmla="*/ 0 w 292"/>
                <a:gd name="T81" fmla="*/ 1 h 169"/>
                <a:gd name="T82" fmla="*/ 0 w 292"/>
                <a:gd name="T83" fmla="*/ 1 h 169"/>
                <a:gd name="T84" fmla="*/ 0 w 292"/>
                <a:gd name="T85" fmla="*/ 1 h 169"/>
                <a:gd name="T86" fmla="*/ 0 w 292"/>
                <a:gd name="T87" fmla="*/ 1 h 169"/>
                <a:gd name="T88" fmla="*/ 0 w 292"/>
                <a:gd name="T89" fmla="*/ 0 h 16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92"/>
                <a:gd name="T136" fmla="*/ 0 h 169"/>
                <a:gd name="T137" fmla="*/ 292 w 292"/>
                <a:gd name="T138" fmla="*/ 169 h 16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92" h="169">
                  <a:moveTo>
                    <a:pt x="212" y="0"/>
                  </a:moveTo>
                  <a:lnTo>
                    <a:pt x="210" y="0"/>
                  </a:lnTo>
                  <a:lnTo>
                    <a:pt x="205" y="2"/>
                  </a:lnTo>
                  <a:lnTo>
                    <a:pt x="199" y="5"/>
                  </a:lnTo>
                  <a:lnTo>
                    <a:pt x="191" y="7"/>
                  </a:lnTo>
                  <a:lnTo>
                    <a:pt x="183" y="12"/>
                  </a:lnTo>
                  <a:lnTo>
                    <a:pt x="176" y="15"/>
                  </a:lnTo>
                  <a:lnTo>
                    <a:pt x="170" y="21"/>
                  </a:lnTo>
                  <a:lnTo>
                    <a:pt x="168" y="27"/>
                  </a:lnTo>
                  <a:lnTo>
                    <a:pt x="165" y="38"/>
                  </a:lnTo>
                  <a:lnTo>
                    <a:pt x="161" y="46"/>
                  </a:lnTo>
                  <a:lnTo>
                    <a:pt x="156" y="53"/>
                  </a:lnTo>
                  <a:lnTo>
                    <a:pt x="149" y="56"/>
                  </a:lnTo>
                  <a:lnTo>
                    <a:pt x="145" y="56"/>
                  </a:lnTo>
                  <a:lnTo>
                    <a:pt x="137" y="56"/>
                  </a:lnTo>
                  <a:lnTo>
                    <a:pt x="127" y="55"/>
                  </a:lnTo>
                  <a:lnTo>
                    <a:pt x="121" y="52"/>
                  </a:lnTo>
                  <a:lnTo>
                    <a:pt x="120" y="51"/>
                  </a:lnTo>
                  <a:lnTo>
                    <a:pt x="118" y="51"/>
                  </a:lnTo>
                  <a:lnTo>
                    <a:pt x="114" y="52"/>
                  </a:lnTo>
                  <a:lnTo>
                    <a:pt x="111" y="55"/>
                  </a:lnTo>
                  <a:lnTo>
                    <a:pt x="108" y="56"/>
                  </a:lnTo>
                  <a:lnTo>
                    <a:pt x="104" y="58"/>
                  </a:lnTo>
                  <a:lnTo>
                    <a:pt x="97" y="60"/>
                  </a:lnTo>
                  <a:lnTo>
                    <a:pt x="88" y="63"/>
                  </a:lnTo>
                  <a:lnTo>
                    <a:pt x="77" y="67"/>
                  </a:lnTo>
                  <a:lnTo>
                    <a:pt x="68" y="69"/>
                  </a:lnTo>
                  <a:lnTo>
                    <a:pt x="59" y="71"/>
                  </a:lnTo>
                  <a:lnTo>
                    <a:pt x="52" y="73"/>
                  </a:lnTo>
                  <a:lnTo>
                    <a:pt x="19" y="75"/>
                  </a:lnTo>
                  <a:lnTo>
                    <a:pt x="19" y="77"/>
                  </a:lnTo>
                  <a:lnTo>
                    <a:pt x="16" y="84"/>
                  </a:lnTo>
                  <a:lnTo>
                    <a:pt x="13" y="93"/>
                  </a:lnTo>
                  <a:lnTo>
                    <a:pt x="6" y="100"/>
                  </a:lnTo>
                  <a:lnTo>
                    <a:pt x="5" y="100"/>
                  </a:lnTo>
                  <a:lnTo>
                    <a:pt x="3" y="100"/>
                  </a:lnTo>
                  <a:lnTo>
                    <a:pt x="0" y="101"/>
                  </a:lnTo>
                  <a:lnTo>
                    <a:pt x="2" y="105"/>
                  </a:lnTo>
                  <a:lnTo>
                    <a:pt x="3" y="105"/>
                  </a:lnTo>
                  <a:lnTo>
                    <a:pt x="5" y="106"/>
                  </a:lnTo>
                  <a:lnTo>
                    <a:pt x="7" y="108"/>
                  </a:lnTo>
                  <a:lnTo>
                    <a:pt x="8" y="114"/>
                  </a:lnTo>
                  <a:lnTo>
                    <a:pt x="8" y="117"/>
                  </a:lnTo>
                  <a:lnTo>
                    <a:pt x="10" y="122"/>
                  </a:lnTo>
                  <a:lnTo>
                    <a:pt x="11" y="127"/>
                  </a:lnTo>
                  <a:lnTo>
                    <a:pt x="12" y="131"/>
                  </a:lnTo>
                  <a:lnTo>
                    <a:pt x="14" y="137"/>
                  </a:lnTo>
                  <a:lnTo>
                    <a:pt x="18" y="141"/>
                  </a:lnTo>
                  <a:lnTo>
                    <a:pt x="21" y="146"/>
                  </a:lnTo>
                  <a:lnTo>
                    <a:pt x="26" y="151"/>
                  </a:lnTo>
                  <a:lnTo>
                    <a:pt x="51" y="169"/>
                  </a:lnTo>
                  <a:lnTo>
                    <a:pt x="75" y="150"/>
                  </a:lnTo>
                  <a:lnTo>
                    <a:pt x="75" y="148"/>
                  </a:lnTo>
                  <a:lnTo>
                    <a:pt x="77" y="145"/>
                  </a:lnTo>
                  <a:lnTo>
                    <a:pt x="80" y="140"/>
                  </a:lnTo>
                  <a:lnTo>
                    <a:pt x="83" y="135"/>
                  </a:lnTo>
                  <a:lnTo>
                    <a:pt x="89" y="129"/>
                  </a:lnTo>
                  <a:lnTo>
                    <a:pt x="95" y="124"/>
                  </a:lnTo>
                  <a:lnTo>
                    <a:pt x="103" y="122"/>
                  </a:lnTo>
                  <a:lnTo>
                    <a:pt x="113" y="121"/>
                  </a:lnTo>
                  <a:lnTo>
                    <a:pt x="114" y="123"/>
                  </a:lnTo>
                  <a:lnTo>
                    <a:pt x="119" y="128"/>
                  </a:lnTo>
                  <a:lnTo>
                    <a:pt x="122" y="136"/>
                  </a:lnTo>
                  <a:lnTo>
                    <a:pt x="126" y="143"/>
                  </a:lnTo>
                  <a:lnTo>
                    <a:pt x="127" y="143"/>
                  </a:lnTo>
                  <a:lnTo>
                    <a:pt x="131" y="141"/>
                  </a:lnTo>
                  <a:lnTo>
                    <a:pt x="137" y="140"/>
                  </a:lnTo>
                  <a:lnTo>
                    <a:pt x="145" y="138"/>
                  </a:lnTo>
                  <a:lnTo>
                    <a:pt x="153" y="138"/>
                  </a:lnTo>
                  <a:lnTo>
                    <a:pt x="162" y="137"/>
                  </a:lnTo>
                  <a:lnTo>
                    <a:pt x="172" y="137"/>
                  </a:lnTo>
                  <a:lnTo>
                    <a:pt x="180" y="138"/>
                  </a:lnTo>
                  <a:lnTo>
                    <a:pt x="234" y="125"/>
                  </a:lnTo>
                  <a:lnTo>
                    <a:pt x="292" y="113"/>
                  </a:lnTo>
                  <a:lnTo>
                    <a:pt x="291" y="110"/>
                  </a:lnTo>
                  <a:lnTo>
                    <a:pt x="289" y="106"/>
                  </a:lnTo>
                  <a:lnTo>
                    <a:pt x="284" y="98"/>
                  </a:lnTo>
                  <a:lnTo>
                    <a:pt x="277" y="89"/>
                  </a:lnTo>
                  <a:lnTo>
                    <a:pt x="270" y="78"/>
                  </a:lnTo>
                  <a:lnTo>
                    <a:pt x="262" y="67"/>
                  </a:lnTo>
                  <a:lnTo>
                    <a:pt x="254" y="56"/>
                  </a:lnTo>
                  <a:lnTo>
                    <a:pt x="245" y="46"/>
                  </a:lnTo>
                  <a:lnTo>
                    <a:pt x="244" y="45"/>
                  </a:lnTo>
                  <a:lnTo>
                    <a:pt x="241" y="40"/>
                  </a:lnTo>
                  <a:lnTo>
                    <a:pt x="236" y="36"/>
                  </a:lnTo>
                  <a:lnTo>
                    <a:pt x="230" y="28"/>
                  </a:lnTo>
                  <a:lnTo>
                    <a:pt x="225" y="21"/>
                  </a:lnTo>
                  <a:lnTo>
                    <a:pt x="220" y="13"/>
                  </a:lnTo>
                  <a:lnTo>
                    <a:pt x="215" y="6"/>
                  </a:lnTo>
                  <a:lnTo>
                    <a:pt x="21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155" name="Freeform 359"/>
            <p:cNvSpPr>
              <a:spLocks/>
            </p:cNvSpPr>
            <p:nvPr/>
          </p:nvSpPr>
          <p:spPr bwMode="auto">
            <a:xfrm>
              <a:off x="3064" y="2690"/>
              <a:ext cx="130" cy="85"/>
            </a:xfrm>
            <a:custGeom>
              <a:avLst/>
              <a:gdLst>
                <a:gd name="T0" fmla="*/ 0 w 292"/>
                <a:gd name="T1" fmla="*/ 0 h 169"/>
                <a:gd name="T2" fmla="*/ 0 w 292"/>
                <a:gd name="T3" fmla="*/ 1 h 169"/>
                <a:gd name="T4" fmla="*/ 0 w 292"/>
                <a:gd name="T5" fmla="*/ 1 h 169"/>
                <a:gd name="T6" fmla="*/ 0 w 292"/>
                <a:gd name="T7" fmla="*/ 1 h 169"/>
                <a:gd name="T8" fmla="*/ 0 w 292"/>
                <a:gd name="T9" fmla="*/ 1 h 169"/>
                <a:gd name="T10" fmla="*/ 0 w 292"/>
                <a:gd name="T11" fmla="*/ 1 h 169"/>
                <a:gd name="T12" fmla="*/ 0 w 292"/>
                <a:gd name="T13" fmla="*/ 1 h 169"/>
                <a:gd name="T14" fmla="*/ 0 w 292"/>
                <a:gd name="T15" fmla="*/ 1 h 169"/>
                <a:gd name="T16" fmla="*/ 0 w 292"/>
                <a:gd name="T17" fmla="*/ 1 h 169"/>
                <a:gd name="T18" fmla="*/ 0 w 292"/>
                <a:gd name="T19" fmla="*/ 1 h 169"/>
                <a:gd name="T20" fmla="*/ 0 w 292"/>
                <a:gd name="T21" fmla="*/ 1 h 169"/>
                <a:gd name="T22" fmla="*/ 0 w 292"/>
                <a:gd name="T23" fmla="*/ 1 h 169"/>
                <a:gd name="T24" fmla="*/ 0 w 292"/>
                <a:gd name="T25" fmla="*/ 1 h 169"/>
                <a:gd name="T26" fmla="*/ 0 w 292"/>
                <a:gd name="T27" fmla="*/ 1 h 169"/>
                <a:gd name="T28" fmla="*/ 0 w 292"/>
                <a:gd name="T29" fmla="*/ 1 h 169"/>
                <a:gd name="T30" fmla="*/ 0 w 292"/>
                <a:gd name="T31" fmla="*/ 1 h 169"/>
                <a:gd name="T32" fmla="*/ 0 w 292"/>
                <a:gd name="T33" fmla="*/ 1 h 169"/>
                <a:gd name="T34" fmla="*/ 0 w 292"/>
                <a:gd name="T35" fmla="*/ 1 h 169"/>
                <a:gd name="T36" fmla="*/ 0 w 292"/>
                <a:gd name="T37" fmla="*/ 1 h 169"/>
                <a:gd name="T38" fmla="*/ 0 w 292"/>
                <a:gd name="T39" fmla="*/ 1 h 169"/>
                <a:gd name="T40" fmla="*/ 0 w 292"/>
                <a:gd name="T41" fmla="*/ 1 h 169"/>
                <a:gd name="T42" fmla="*/ 0 w 292"/>
                <a:gd name="T43" fmla="*/ 1 h 169"/>
                <a:gd name="T44" fmla="*/ 0 w 292"/>
                <a:gd name="T45" fmla="*/ 1 h 169"/>
                <a:gd name="T46" fmla="*/ 0 w 292"/>
                <a:gd name="T47" fmla="*/ 1 h 169"/>
                <a:gd name="T48" fmla="*/ 0 w 292"/>
                <a:gd name="T49" fmla="*/ 1 h 169"/>
                <a:gd name="T50" fmla="*/ 0 w 292"/>
                <a:gd name="T51" fmla="*/ 1 h 169"/>
                <a:gd name="T52" fmla="*/ 0 w 292"/>
                <a:gd name="T53" fmla="*/ 1 h 169"/>
                <a:gd name="T54" fmla="*/ 0 w 292"/>
                <a:gd name="T55" fmla="*/ 1 h 169"/>
                <a:gd name="T56" fmla="*/ 0 w 292"/>
                <a:gd name="T57" fmla="*/ 1 h 169"/>
                <a:gd name="T58" fmla="*/ 0 w 292"/>
                <a:gd name="T59" fmla="*/ 1 h 169"/>
                <a:gd name="T60" fmla="*/ 0 w 292"/>
                <a:gd name="T61" fmla="*/ 1 h 169"/>
                <a:gd name="T62" fmla="*/ 0 w 292"/>
                <a:gd name="T63" fmla="*/ 1 h 169"/>
                <a:gd name="T64" fmla="*/ 0 w 292"/>
                <a:gd name="T65" fmla="*/ 1 h 169"/>
                <a:gd name="T66" fmla="*/ 0 w 292"/>
                <a:gd name="T67" fmla="*/ 1 h 169"/>
                <a:gd name="T68" fmla="*/ 0 w 292"/>
                <a:gd name="T69" fmla="*/ 1 h 169"/>
                <a:gd name="T70" fmla="*/ 0 w 292"/>
                <a:gd name="T71" fmla="*/ 1 h 169"/>
                <a:gd name="T72" fmla="*/ 0 w 292"/>
                <a:gd name="T73" fmla="*/ 1 h 169"/>
                <a:gd name="T74" fmla="*/ 0 w 292"/>
                <a:gd name="T75" fmla="*/ 1 h 169"/>
                <a:gd name="T76" fmla="*/ 0 w 292"/>
                <a:gd name="T77" fmla="*/ 1 h 169"/>
                <a:gd name="T78" fmla="*/ 0 w 292"/>
                <a:gd name="T79" fmla="*/ 1 h 169"/>
                <a:gd name="T80" fmla="*/ 0 w 292"/>
                <a:gd name="T81" fmla="*/ 1 h 169"/>
                <a:gd name="T82" fmla="*/ 0 w 292"/>
                <a:gd name="T83" fmla="*/ 1 h 169"/>
                <a:gd name="T84" fmla="*/ 0 w 292"/>
                <a:gd name="T85" fmla="*/ 1 h 169"/>
                <a:gd name="T86" fmla="*/ 0 w 292"/>
                <a:gd name="T87" fmla="*/ 1 h 169"/>
                <a:gd name="T88" fmla="*/ 0 w 292"/>
                <a:gd name="T89" fmla="*/ 1 h 169"/>
                <a:gd name="T90" fmla="*/ 0 w 292"/>
                <a:gd name="T91" fmla="*/ 1 h 169"/>
                <a:gd name="T92" fmla="*/ 0 w 292"/>
                <a:gd name="T93" fmla="*/ 1 h 169"/>
                <a:gd name="T94" fmla="*/ 0 w 292"/>
                <a:gd name="T95" fmla="*/ 1 h 169"/>
                <a:gd name="T96" fmla="*/ 0 w 292"/>
                <a:gd name="T97" fmla="*/ 1 h 169"/>
                <a:gd name="T98" fmla="*/ 0 w 292"/>
                <a:gd name="T99" fmla="*/ 1 h 169"/>
                <a:gd name="T100" fmla="*/ 0 w 292"/>
                <a:gd name="T101" fmla="*/ 1 h 169"/>
                <a:gd name="T102" fmla="*/ 0 w 292"/>
                <a:gd name="T103" fmla="*/ 0 h 16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92"/>
                <a:gd name="T157" fmla="*/ 0 h 169"/>
                <a:gd name="T158" fmla="*/ 292 w 292"/>
                <a:gd name="T159" fmla="*/ 169 h 16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92" h="169">
                  <a:moveTo>
                    <a:pt x="212" y="0"/>
                  </a:moveTo>
                  <a:lnTo>
                    <a:pt x="212" y="0"/>
                  </a:lnTo>
                  <a:lnTo>
                    <a:pt x="210" y="0"/>
                  </a:lnTo>
                  <a:lnTo>
                    <a:pt x="205" y="2"/>
                  </a:lnTo>
                  <a:lnTo>
                    <a:pt x="199" y="5"/>
                  </a:lnTo>
                  <a:lnTo>
                    <a:pt x="191" y="7"/>
                  </a:lnTo>
                  <a:lnTo>
                    <a:pt x="183" y="12"/>
                  </a:lnTo>
                  <a:lnTo>
                    <a:pt x="176" y="15"/>
                  </a:lnTo>
                  <a:lnTo>
                    <a:pt x="170" y="21"/>
                  </a:lnTo>
                  <a:lnTo>
                    <a:pt x="168" y="27"/>
                  </a:lnTo>
                  <a:lnTo>
                    <a:pt x="165" y="38"/>
                  </a:lnTo>
                  <a:lnTo>
                    <a:pt x="161" y="46"/>
                  </a:lnTo>
                  <a:lnTo>
                    <a:pt x="156" y="53"/>
                  </a:lnTo>
                  <a:lnTo>
                    <a:pt x="149" y="56"/>
                  </a:lnTo>
                  <a:lnTo>
                    <a:pt x="145" y="56"/>
                  </a:lnTo>
                  <a:lnTo>
                    <a:pt x="137" y="56"/>
                  </a:lnTo>
                  <a:lnTo>
                    <a:pt x="127" y="55"/>
                  </a:lnTo>
                  <a:lnTo>
                    <a:pt x="121" y="52"/>
                  </a:lnTo>
                  <a:lnTo>
                    <a:pt x="120" y="51"/>
                  </a:lnTo>
                  <a:lnTo>
                    <a:pt x="118" y="51"/>
                  </a:lnTo>
                  <a:lnTo>
                    <a:pt x="114" y="52"/>
                  </a:lnTo>
                  <a:lnTo>
                    <a:pt x="111" y="55"/>
                  </a:lnTo>
                  <a:lnTo>
                    <a:pt x="108" y="56"/>
                  </a:lnTo>
                  <a:lnTo>
                    <a:pt x="104" y="58"/>
                  </a:lnTo>
                  <a:lnTo>
                    <a:pt x="97" y="60"/>
                  </a:lnTo>
                  <a:lnTo>
                    <a:pt x="88" y="63"/>
                  </a:lnTo>
                  <a:lnTo>
                    <a:pt x="77" y="67"/>
                  </a:lnTo>
                  <a:lnTo>
                    <a:pt x="68" y="69"/>
                  </a:lnTo>
                  <a:lnTo>
                    <a:pt x="59" y="71"/>
                  </a:lnTo>
                  <a:lnTo>
                    <a:pt x="52" y="73"/>
                  </a:lnTo>
                  <a:lnTo>
                    <a:pt x="19" y="75"/>
                  </a:lnTo>
                  <a:lnTo>
                    <a:pt x="19" y="77"/>
                  </a:lnTo>
                  <a:lnTo>
                    <a:pt x="16" y="84"/>
                  </a:lnTo>
                  <a:lnTo>
                    <a:pt x="13" y="93"/>
                  </a:lnTo>
                  <a:lnTo>
                    <a:pt x="6" y="100"/>
                  </a:lnTo>
                  <a:lnTo>
                    <a:pt x="5" y="100"/>
                  </a:lnTo>
                  <a:lnTo>
                    <a:pt x="3" y="100"/>
                  </a:lnTo>
                  <a:lnTo>
                    <a:pt x="0" y="101"/>
                  </a:lnTo>
                  <a:lnTo>
                    <a:pt x="2" y="105"/>
                  </a:lnTo>
                  <a:lnTo>
                    <a:pt x="3" y="105"/>
                  </a:lnTo>
                  <a:lnTo>
                    <a:pt x="5" y="106"/>
                  </a:lnTo>
                  <a:lnTo>
                    <a:pt x="7" y="108"/>
                  </a:lnTo>
                  <a:lnTo>
                    <a:pt x="8" y="114"/>
                  </a:lnTo>
                  <a:lnTo>
                    <a:pt x="8" y="117"/>
                  </a:lnTo>
                  <a:lnTo>
                    <a:pt x="10" y="122"/>
                  </a:lnTo>
                  <a:lnTo>
                    <a:pt x="11" y="127"/>
                  </a:lnTo>
                  <a:lnTo>
                    <a:pt x="12" y="131"/>
                  </a:lnTo>
                  <a:lnTo>
                    <a:pt x="14" y="137"/>
                  </a:lnTo>
                  <a:lnTo>
                    <a:pt x="18" y="141"/>
                  </a:lnTo>
                  <a:lnTo>
                    <a:pt x="21" y="146"/>
                  </a:lnTo>
                  <a:lnTo>
                    <a:pt x="26" y="151"/>
                  </a:lnTo>
                  <a:lnTo>
                    <a:pt x="51" y="169"/>
                  </a:lnTo>
                  <a:lnTo>
                    <a:pt x="75" y="150"/>
                  </a:lnTo>
                  <a:lnTo>
                    <a:pt x="75" y="148"/>
                  </a:lnTo>
                  <a:lnTo>
                    <a:pt x="77" y="145"/>
                  </a:lnTo>
                  <a:lnTo>
                    <a:pt x="80" y="140"/>
                  </a:lnTo>
                  <a:lnTo>
                    <a:pt x="83" y="135"/>
                  </a:lnTo>
                  <a:lnTo>
                    <a:pt x="89" y="129"/>
                  </a:lnTo>
                  <a:lnTo>
                    <a:pt x="95" y="124"/>
                  </a:lnTo>
                  <a:lnTo>
                    <a:pt x="103" y="122"/>
                  </a:lnTo>
                  <a:lnTo>
                    <a:pt x="113" y="121"/>
                  </a:lnTo>
                  <a:lnTo>
                    <a:pt x="114" y="123"/>
                  </a:lnTo>
                  <a:lnTo>
                    <a:pt x="119" y="128"/>
                  </a:lnTo>
                  <a:lnTo>
                    <a:pt x="122" y="136"/>
                  </a:lnTo>
                  <a:lnTo>
                    <a:pt x="126" y="143"/>
                  </a:lnTo>
                  <a:lnTo>
                    <a:pt x="127" y="143"/>
                  </a:lnTo>
                  <a:lnTo>
                    <a:pt x="131" y="141"/>
                  </a:lnTo>
                  <a:lnTo>
                    <a:pt x="137" y="140"/>
                  </a:lnTo>
                  <a:lnTo>
                    <a:pt x="145" y="138"/>
                  </a:lnTo>
                  <a:lnTo>
                    <a:pt x="153" y="138"/>
                  </a:lnTo>
                  <a:lnTo>
                    <a:pt x="162" y="137"/>
                  </a:lnTo>
                  <a:lnTo>
                    <a:pt x="172" y="137"/>
                  </a:lnTo>
                  <a:lnTo>
                    <a:pt x="180" y="138"/>
                  </a:lnTo>
                  <a:lnTo>
                    <a:pt x="234" y="125"/>
                  </a:lnTo>
                  <a:lnTo>
                    <a:pt x="292" y="113"/>
                  </a:lnTo>
                  <a:lnTo>
                    <a:pt x="291" y="110"/>
                  </a:lnTo>
                  <a:lnTo>
                    <a:pt x="289" y="106"/>
                  </a:lnTo>
                  <a:lnTo>
                    <a:pt x="284" y="98"/>
                  </a:lnTo>
                  <a:lnTo>
                    <a:pt x="277" y="89"/>
                  </a:lnTo>
                  <a:lnTo>
                    <a:pt x="270" y="78"/>
                  </a:lnTo>
                  <a:lnTo>
                    <a:pt x="262" y="67"/>
                  </a:lnTo>
                  <a:lnTo>
                    <a:pt x="254" y="56"/>
                  </a:lnTo>
                  <a:lnTo>
                    <a:pt x="245" y="46"/>
                  </a:lnTo>
                  <a:lnTo>
                    <a:pt x="244" y="45"/>
                  </a:lnTo>
                  <a:lnTo>
                    <a:pt x="241" y="40"/>
                  </a:lnTo>
                  <a:lnTo>
                    <a:pt x="236" y="36"/>
                  </a:lnTo>
                  <a:lnTo>
                    <a:pt x="230" y="28"/>
                  </a:lnTo>
                  <a:lnTo>
                    <a:pt x="225" y="21"/>
                  </a:lnTo>
                  <a:lnTo>
                    <a:pt x="220" y="13"/>
                  </a:lnTo>
                  <a:lnTo>
                    <a:pt x="215" y="6"/>
                  </a:lnTo>
                  <a:lnTo>
                    <a:pt x="212" y="0"/>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156" name="Freeform 360"/>
            <p:cNvSpPr>
              <a:spLocks/>
            </p:cNvSpPr>
            <p:nvPr/>
          </p:nvSpPr>
          <p:spPr bwMode="auto">
            <a:xfrm>
              <a:off x="3000" y="2787"/>
              <a:ext cx="67" cy="82"/>
            </a:xfrm>
            <a:custGeom>
              <a:avLst/>
              <a:gdLst>
                <a:gd name="T0" fmla="*/ 0 w 149"/>
                <a:gd name="T1" fmla="*/ 0 h 164"/>
                <a:gd name="T2" fmla="*/ 0 w 149"/>
                <a:gd name="T3" fmla="*/ 1 h 164"/>
                <a:gd name="T4" fmla="*/ 0 w 149"/>
                <a:gd name="T5" fmla="*/ 1 h 164"/>
                <a:gd name="T6" fmla="*/ 0 w 149"/>
                <a:gd name="T7" fmla="*/ 1 h 164"/>
                <a:gd name="T8" fmla="*/ 0 w 149"/>
                <a:gd name="T9" fmla="*/ 1 h 164"/>
                <a:gd name="T10" fmla="*/ 0 w 149"/>
                <a:gd name="T11" fmla="*/ 1 h 164"/>
                <a:gd name="T12" fmla="*/ 0 w 149"/>
                <a:gd name="T13" fmla="*/ 1 h 164"/>
                <a:gd name="T14" fmla="*/ 0 w 149"/>
                <a:gd name="T15" fmla="*/ 1 h 164"/>
                <a:gd name="T16" fmla="*/ 0 w 149"/>
                <a:gd name="T17" fmla="*/ 1 h 164"/>
                <a:gd name="T18" fmla="*/ 0 w 149"/>
                <a:gd name="T19" fmla="*/ 1 h 164"/>
                <a:gd name="T20" fmla="*/ 0 w 149"/>
                <a:gd name="T21" fmla="*/ 1 h 164"/>
                <a:gd name="T22" fmla="*/ 0 w 149"/>
                <a:gd name="T23" fmla="*/ 1 h 164"/>
                <a:gd name="T24" fmla="*/ 0 w 149"/>
                <a:gd name="T25" fmla="*/ 1 h 164"/>
                <a:gd name="T26" fmla="*/ 0 w 149"/>
                <a:gd name="T27" fmla="*/ 1 h 164"/>
                <a:gd name="T28" fmla="*/ 0 w 149"/>
                <a:gd name="T29" fmla="*/ 1 h 164"/>
                <a:gd name="T30" fmla="*/ 0 w 149"/>
                <a:gd name="T31" fmla="*/ 1 h 164"/>
                <a:gd name="T32" fmla="*/ 0 w 149"/>
                <a:gd name="T33" fmla="*/ 1 h 164"/>
                <a:gd name="T34" fmla="*/ 0 w 149"/>
                <a:gd name="T35" fmla="*/ 1 h 164"/>
                <a:gd name="T36" fmla="*/ 0 w 149"/>
                <a:gd name="T37" fmla="*/ 1 h 164"/>
                <a:gd name="T38" fmla="*/ 0 w 149"/>
                <a:gd name="T39" fmla="*/ 1 h 164"/>
                <a:gd name="T40" fmla="*/ 0 w 149"/>
                <a:gd name="T41" fmla="*/ 1 h 164"/>
                <a:gd name="T42" fmla="*/ 0 w 149"/>
                <a:gd name="T43" fmla="*/ 1 h 164"/>
                <a:gd name="T44" fmla="*/ 0 w 149"/>
                <a:gd name="T45" fmla="*/ 1 h 164"/>
                <a:gd name="T46" fmla="*/ 0 w 149"/>
                <a:gd name="T47" fmla="*/ 1 h 164"/>
                <a:gd name="T48" fmla="*/ 0 w 149"/>
                <a:gd name="T49" fmla="*/ 1 h 164"/>
                <a:gd name="T50" fmla="*/ 0 w 149"/>
                <a:gd name="T51" fmla="*/ 1 h 164"/>
                <a:gd name="T52" fmla="*/ 0 w 149"/>
                <a:gd name="T53" fmla="*/ 1 h 164"/>
                <a:gd name="T54" fmla="*/ 0 w 149"/>
                <a:gd name="T55" fmla="*/ 1 h 164"/>
                <a:gd name="T56" fmla="*/ 0 w 149"/>
                <a:gd name="T57" fmla="*/ 1 h 164"/>
                <a:gd name="T58" fmla="*/ 0 w 149"/>
                <a:gd name="T59" fmla="*/ 1 h 164"/>
                <a:gd name="T60" fmla="*/ 0 w 149"/>
                <a:gd name="T61" fmla="*/ 1 h 164"/>
                <a:gd name="T62" fmla="*/ 0 w 149"/>
                <a:gd name="T63" fmla="*/ 1 h 164"/>
                <a:gd name="T64" fmla="*/ 0 w 149"/>
                <a:gd name="T65" fmla="*/ 1 h 164"/>
                <a:gd name="T66" fmla="*/ 0 w 149"/>
                <a:gd name="T67" fmla="*/ 1 h 164"/>
                <a:gd name="T68" fmla="*/ 0 w 149"/>
                <a:gd name="T69" fmla="*/ 1 h 164"/>
                <a:gd name="T70" fmla="*/ 0 w 149"/>
                <a:gd name="T71" fmla="*/ 1 h 164"/>
                <a:gd name="T72" fmla="*/ 0 w 149"/>
                <a:gd name="T73" fmla="*/ 1 h 16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9"/>
                <a:gd name="T112" fmla="*/ 0 h 164"/>
                <a:gd name="T113" fmla="*/ 149 w 149"/>
                <a:gd name="T114" fmla="*/ 164 h 16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9" h="164">
                  <a:moveTo>
                    <a:pt x="63" y="5"/>
                  </a:moveTo>
                  <a:lnTo>
                    <a:pt x="107" y="0"/>
                  </a:lnTo>
                  <a:lnTo>
                    <a:pt x="107" y="4"/>
                  </a:lnTo>
                  <a:lnTo>
                    <a:pt x="107" y="11"/>
                  </a:lnTo>
                  <a:lnTo>
                    <a:pt x="107" y="17"/>
                  </a:lnTo>
                  <a:lnTo>
                    <a:pt x="108" y="22"/>
                  </a:lnTo>
                  <a:lnTo>
                    <a:pt x="110" y="22"/>
                  </a:lnTo>
                  <a:lnTo>
                    <a:pt x="115" y="22"/>
                  </a:lnTo>
                  <a:lnTo>
                    <a:pt x="122" y="22"/>
                  </a:lnTo>
                  <a:lnTo>
                    <a:pt x="129" y="22"/>
                  </a:lnTo>
                  <a:lnTo>
                    <a:pt x="134" y="22"/>
                  </a:lnTo>
                  <a:lnTo>
                    <a:pt x="140" y="22"/>
                  </a:lnTo>
                  <a:lnTo>
                    <a:pt x="145" y="22"/>
                  </a:lnTo>
                  <a:lnTo>
                    <a:pt x="146" y="22"/>
                  </a:lnTo>
                  <a:lnTo>
                    <a:pt x="146" y="25"/>
                  </a:lnTo>
                  <a:lnTo>
                    <a:pt x="147" y="32"/>
                  </a:lnTo>
                  <a:lnTo>
                    <a:pt x="147" y="42"/>
                  </a:lnTo>
                  <a:lnTo>
                    <a:pt x="146" y="50"/>
                  </a:lnTo>
                  <a:lnTo>
                    <a:pt x="144" y="50"/>
                  </a:lnTo>
                  <a:lnTo>
                    <a:pt x="140" y="51"/>
                  </a:lnTo>
                  <a:lnTo>
                    <a:pt x="137" y="53"/>
                  </a:lnTo>
                  <a:lnTo>
                    <a:pt x="136" y="58"/>
                  </a:lnTo>
                  <a:lnTo>
                    <a:pt x="136" y="63"/>
                  </a:lnTo>
                  <a:lnTo>
                    <a:pt x="136" y="68"/>
                  </a:lnTo>
                  <a:lnTo>
                    <a:pt x="136" y="71"/>
                  </a:lnTo>
                  <a:lnTo>
                    <a:pt x="136" y="73"/>
                  </a:lnTo>
                  <a:lnTo>
                    <a:pt x="148" y="74"/>
                  </a:lnTo>
                  <a:lnTo>
                    <a:pt x="148" y="75"/>
                  </a:lnTo>
                  <a:lnTo>
                    <a:pt x="148" y="79"/>
                  </a:lnTo>
                  <a:lnTo>
                    <a:pt x="149" y="85"/>
                  </a:lnTo>
                  <a:lnTo>
                    <a:pt x="149" y="92"/>
                  </a:lnTo>
                  <a:lnTo>
                    <a:pt x="148" y="100"/>
                  </a:lnTo>
                  <a:lnTo>
                    <a:pt x="147" y="108"/>
                  </a:lnTo>
                  <a:lnTo>
                    <a:pt x="146" y="114"/>
                  </a:lnTo>
                  <a:lnTo>
                    <a:pt x="142" y="120"/>
                  </a:lnTo>
                  <a:lnTo>
                    <a:pt x="138" y="123"/>
                  </a:lnTo>
                  <a:lnTo>
                    <a:pt x="131" y="127"/>
                  </a:lnTo>
                  <a:lnTo>
                    <a:pt x="123" y="129"/>
                  </a:lnTo>
                  <a:lnTo>
                    <a:pt x="115" y="131"/>
                  </a:lnTo>
                  <a:lnTo>
                    <a:pt x="107" y="132"/>
                  </a:lnTo>
                  <a:lnTo>
                    <a:pt x="100" y="133"/>
                  </a:lnTo>
                  <a:lnTo>
                    <a:pt x="95" y="135"/>
                  </a:lnTo>
                  <a:lnTo>
                    <a:pt x="94" y="135"/>
                  </a:lnTo>
                  <a:lnTo>
                    <a:pt x="90" y="123"/>
                  </a:lnTo>
                  <a:lnTo>
                    <a:pt x="84" y="135"/>
                  </a:lnTo>
                  <a:lnTo>
                    <a:pt x="65" y="143"/>
                  </a:lnTo>
                  <a:lnTo>
                    <a:pt x="63" y="146"/>
                  </a:lnTo>
                  <a:lnTo>
                    <a:pt x="57" y="153"/>
                  </a:lnTo>
                  <a:lnTo>
                    <a:pt x="50" y="161"/>
                  </a:lnTo>
                  <a:lnTo>
                    <a:pt x="47" y="164"/>
                  </a:lnTo>
                  <a:lnTo>
                    <a:pt x="44" y="147"/>
                  </a:lnTo>
                  <a:lnTo>
                    <a:pt x="44" y="145"/>
                  </a:lnTo>
                  <a:lnTo>
                    <a:pt x="42" y="142"/>
                  </a:lnTo>
                  <a:lnTo>
                    <a:pt x="39" y="137"/>
                  </a:lnTo>
                  <a:lnTo>
                    <a:pt x="34" y="133"/>
                  </a:lnTo>
                  <a:lnTo>
                    <a:pt x="33" y="133"/>
                  </a:lnTo>
                  <a:lnTo>
                    <a:pt x="31" y="131"/>
                  </a:lnTo>
                  <a:lnTo>
                    <a:pt x="26" y="129"/>
                  </a:lnTo>
                  <a:lnTo>
                    <a:pt x="22" y="124"/>
                  </a:lnTo>
                  <a:lnTo>
                    <a:pt x="16" y="119"/>
                  </a:lnTo>
                  <a:lnTo>
                    <a:pt x="10" y="112"/>
                  </a:lnTo>
                  <a:lnTo>
                    <a:pt x="6" y="104"/>
                  </a:lnTo>
                  <a:lnTo>
                    <a:pt x="1" y="93"/>
                  </a:lnTo>
                  <a:lnTo>
                    <a:pt x="0" y="92"/>
                  </a:lnTo>
                  <a:lnTo>
                    <a:pt x="0" y="90"/>
                  </a:lnTo>
                  <a:lnTo>
                    <a:pt x="1" y="86"/>
                  </a:lnTo>
                  <a:lnTo>
                    <a:pt x="15" y="33"/>
                  </a:lnTo>
                  <a:lnTo>
                    <a:pt x="53" y="36"/>
                  </a:lnTo>
                  <a:lnTo>
                    <a:pt x="54" y="36"/>
                  </a:lnTo>
                  <a:lnTo>
                    <a:pt x="57" y="36"/>
                  </a:lnTo>
                  <a:lnTo>
                    <a:pt x="60" y="33"/>
                  </a:lnTo>
                  <a:lnTo>
                    <a:pt x="62" y="29"/>
                  </a:lnTo>
                  <a:lnTo>
                    <a:pt x="63" y="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157" name="Freeform 361"/>
            <p:cNvSpPr>
              <a:spLocks/>
            </p:cNvSpPr>
            <p:nvPr/>
          </p:nvSpPr>
          <p:spPr bwMode="auto">
            <a:xfrm>
              <a:off x="3000" y="2787"/>
              <a:ext cx="67" cy="82"/>
            </a:xfrm>
            <a:custGeom>
              <a:avLst/>
              <a:gdLst>
                <a:gd name="T0" fmla="*/ 0 w 149"/>
                <a:gd name="T1" fmla="*/ 0 h 164"/>
                <a:gd name="T2" fmla="*/ 0 w 149"/>
                <a:gd name="T3" fmla="*/ 1 h 164"/>
                <a:gd name="T4" fmla="*/ 0 w 149"/>
                <a:gd name="T5" fmla="*/ 1 h 164"/>
                <a:gd name="T6" fmla="*/ 0 w 149"/>
                <a:gd name="T7" fmla="*/ 1 h 164"/>
                <a:gd name="T8" fmla="*/ 0 w 149"/>
                <a:gd name="T9" fmla="*/ 1 h 164"/>
                <a:gd name="T10" fmla="*/ 0 w 149"/>
                <a:gd name="T11" fmla="*/ 1 h 164"/>
                <a:gd name="T12" fmla="*/ 0 w 149"/>
                <a:gd name="T13" fmla="*/ 1 h 164"/>
                <a:gd name="T14" fmla="*/ 0 w 149"/>
                <a:gd name="T15" fmla="*/ 1 h 164"/>
                <a:gd name="T16" fmla="*/ 0 w 149"/>
                <a:gd name="T17" fmla="*/ 1 h 164"/>
                <a:gd name="T18" fmla="*/ 0 w 149"/>
                <a:gd name="T19" fmla="*/ 1 h 164"/>
                <a:gd name="T20" fmla="*/ 0 w 149"/>
                <a:gd name="T21" fmla="*/ 1 h 164"/>
                <a:gd name="T22" fmla="*/ 0 w 149"/>
                <a:gd name="T23" fmla="*/ 1 h 164"/>
                <a:gd name="T24" fmla="*/ 0 w 149"/>
                <a:gd name="T25" fmla="*/ 1 h 164"/>
                <a:gd name="T26" fmla="*/ 0 w 149"/>
                <a:gd name="T27" fmla="*/ 1 h 164"/>
                <a:gd name="T28" fmla="*/ 0 w 149"/>
                <a:gd name="T29" fmla="*/ 1 h 164"/>
                <a:gd name="T30" fmla="*/ 0 w 149"/>
                <a:gd name="T31" fmla="*/ 1 h 164"/>
                <a:gd name="T32" fmla="*/ 0 w 149"/>
                <a:gd name="T33" fmla="*/ 1 h 164"/>
                <a:gd name="T34" fmla="*/ 0 w 149"/>
                <a:gd name="T35" fmla="*/ 1 h 164"/>
                <a:gd name="T36" fmla="*/ 0 w 149"/>
                <a:gd name="T37" fmla="*/ 1 h 164"/>
                <a:gd name="T38" fmla="*/ 0 w 149"/>
                <a:gd name="T39" fmla="*/ 1 h 164"/>
                <a:gd name="T40" fmla="*/ 0 w 149"/>
                <a:gd name="T41" fmla="*/ 1 h 164"/>
                <a:gd name="T42" fmla="*/ 0 w 149"/>
                <a:gd name="T43" fmla="*/ 1 h 164"/>
                <a:gd name="T44" fmla="*/ 0 w 149"/>
                <a:gd name="T45" fmla="*/ 1 h 164"/>
                <a:gd name="T46" fmla="*/ 0 w 149"/>
                <a:gd name="T47" fmla="*/ 1 h 164"/>
                <a:gd name="T48" fmla="*/ 0 w 149"/>
                <a:gd name="T49" fmla="*/ 1 h 164"/>
                <a:gd name="T50" fmla="*/ 0 w 149"/>
                <a:gd name="T51" fmla="*/ 1 h 164"/>
                <a:gd name="T52" fmla="*/ 0 w 149"/>
                <a:gd name="T53" fmla="*/ 1 h 164"/>
                <a:gd name="T54" fmla="*/ 0 w 149"/>
                <a:gd name="T55" fmla="*/ 1 h 164"/>
                <a:gd name="T56" fmla="*/ 0 w 149"/>
                <a:gd name="T57" fmla="*/ 1 h 164"/>
                <a:gd name="T58" fmla="*/ 0 w 149"/>
                <a:gd name="T59" fmla="*/ 1 h 164"/>
                <a:gd name="T60" fmla="*/ 0 w 149"/>
                <a:gd name="T61" fmla="*/ 1 h 164"/>
                <a:gd name="T62" fmla="*/ 0 w 149"/>
                <a:gd name="T63" fmla="*/ 1 h 164"/>
                <a:gd name="T64" fmla="*/ 0 w 149"/>
                <a:gd name="T65" fmla="*/ 1 h 164"/>
                <a:gd name="T66" fmla="*/ 0 w 149"/>
                <a:gd name="T67" fmla="*/ 1 h 164"/>
                <a:gd name="T68" fmla="*/ 0 w 149"/>
                <a:gd name="T69" fmla="*/ 1 h 164"/>
                <a:gd name="T70" fmla="*/ 0 w 149"/>
                <a:gd name="T71" fmla="*/ 1 h 164"/>
                <a:gd name="T72" fmla="*/ 0 w 149"/>
                <a:gd name="T73" fmla="*/ 1 h 164"/>
                <a:gd name="T74" fmla="*/ 0 w 149"/>
                <a:gd name="T75" fmla="*/ 1 h 164"/>
                <a:gd name="T76" fmla="*/ 0 w 149"/>
                <a:gd name="T77" fmla="*/ 1 h 164"/>
                <a:gd name="T78" fmla="*/ 0 w 149"/>
                <a:gd name="T79" fmla="*/ 1 h 164"/>
                <a:gd name="T80" fmla="*/ 0 w 149"/>
                <a:gd name="T81" fmla="*/ 1 h 164"/>
                <a:gd name="T82" fmla="*/ 0 w 149"/>
                <a:gd name="T83" fmla="*/ 1 h 164"/>
                <a:gd name="T84" fmla="*/ 0 w 149"/>
                <a:gd name="T85" fmla="*/ 1 h 16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9"/>
                <a:gd name="T130" fmla="*/ 0 h 164"/>
                <a:gd name="T131" fmla="*/ 149 w 149"/>
                <a:gd name="T132" fmla="*/ 164 h 16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9" h="164">
                  <a:moveTo>
                    <a:pt x="63" y="5"/>
                  </a:moveTo>
                  <a:lnTo>
                    <a:pt x="107" y="0"/>
                  </a:lnTo>
                  <a:lnTo>
                    <a:pt x="107" y="4"/>
                  </a:lnTo>
                  <a:lnTo>
                    <a:pt x="107" y="11"/>
                  </a:lnTo>
                  <a:lnTo>
                    <a:pt x="107" y="17"/>
                  </a:lnTo>
                  <a:lnTo>
                    <a:pt x="108" y="22"/>
                  </a:lnTo>
                  <a:lnTo>
                    <a:pt x="110" y="22"/>
                  </a:lnTo>
                  <a:lnTo>
                    <a:pt x="115" y="22"/>
                  </a:lnTo>
                  <a:lnTo>
                    <a:pt x="122" y="22"/>
                  </a:lnTo>
                  <a:lnTo>
                    <a:pt x="129" y="22"/>
                  </a:lnTo>
                  <a:lnTo>
                    <a:pt x="134" y="22"/>
                  </a:lnTo>
                  <a:lnTo>
                    <a:pt x="140" y="22"/>
                  </a:lnTo>
                  <a:lnTo>
                    <a:pt x="145" y="22"/>
                  </a:lnTo>
                  <a:lnTo>
                    <a:pt x="146" y="22"/>
                  </a:lnTo>
                  <a:lnTo>
                    <a:pt x="146" y="25"/>
                  </a:lnTo>
                  <a:lnTo>
                    <a:pt x="147" y="32"/>
                  </a:lnTo>
                  <a:lnTo>
                    <a:pt x="147" y="42"/>
                  </a:lnTo>
                  <a:lnTo>
                    <a:pt x="146" y="50"/>
                  </a:lnTo>
                  <a:lnTo>
                    <a:pt x="144" y="50"/>
                  </a:lnTo>
                  <a:lnTo>
                    <a:pt x="140" y="51"/>
                  </a:lnTo>
                  <a:lnTo>
                    <a:pt x="137" y="53"/>
                  </a:lnTo>
                  <a:lnTo>
                    <a:pt x="136" y="58"/>
                  </a:lnTo>
                  <a:lnTo>
                    <a:pt x="136" y="63"/>
                  </a:lnTo>
                  <a:lnTo>
                    <a:pt x="136" y="68"/>
                  </a:lnTo>
                  <a:lnTo>
                    <a:pt x="136" y="71"/>
                  </a:lnTo>
                  <a:lnTo>
                    <a:pt x="136" y="73"/>
                  </a:lnTo>
                  <a:lnTo>
                    <a:pt x="148" y="74"/>
                  </a:lnTo>
                  <a:lnTo>
                    <a:pt x="148" y="75"/>
                  </a:lnTo>
                  <a:lnTo>
                    <a:pt x="148" y="79"/>
                  </a:lnTo>
                  <a:lnTo>
                    <a:pt x="149" y="85"/>
                  </a:lnTo>
                  <a:lnTo>
                    <a:pt x="149" y="92"/>
                  </a:lnTo>
                  <a:lnTo>
                    <a:pt x="148" y="100"/>
                  </a:lnTo>
                  <a:lnTo>
                    <a:pt x="147" y="108"/>
                  </a:lnTo>
                  <a:lnTo>
                    <a:pt x="146" y="114"/>
                  </a:lnTo>
                  <a:lnTo>
                    <a:pt x="142" y="120"/>
                  </a:lnTo>
                  <a:lnTo>
                    <a:pt x="138" y="123"/>
                  </a:lnTo>
                  <a:lnTo>
                    <a:pt x="131" y="127"/>
                  </a:lnTo>
                  <a:lnTo>
                    <a:pt x="123" y="129"/>
                  </a:lnTo>
                  <a:lnTo>
                    <a:pt x="115" y="131"/>
                  </a:lnTo>
                  <a:lnTo>
                    <a:pt x="107" y="132"/>
                  </a:lnTo>
                  <a:lnTo>
                    <a:pt x="100" y="133"/>
                  </a:lnTo>
                  <a:lnTo>
                    <a:pt x="95" y="135"/>
                  </a:lnTo>
                  <a:lnTo>
                    <a:pt x="94" y="135"/>
                  </a:lnTo>
                  <a:lnTo>
                    <a:pt x="90" y="123"/>
                  </a:lnTo>
                  <a:lnTo>
                    <a:pt x="84" y="135"/>
                  </a:lnTo>
                  <a:lnTo>
                    <a:pt x="65" y="143"/>
                  </a:lnTo>
                  <a:lnTo>
                    <a:pt x="63" y="146"/>
                  </a:lnTo>
                  <a:lnTo>
                    <a:pt x="57" y="153"/>
                  </a:lnTo>
                  <a:lnTo>
                    <a:pt x="50" y="161"/>
                  </a:lnTo>
                  <a:lnTo>
                    <a:pt x="47" y="164"/>
                  </a:lnTo>
                  <a:lnTo>
                    <a:pt x="44" y="147"/>
                  </a:lnTo>
                  <a:lnTo>
                    <a:pt x="44" y="145"/>
                  </a:lnTo>
                  <a:lnTo>
                    <a:pt x="42" y="142"/>
                  </a:lnTo>
                  <a:lnTo>
                    <a:pt x="39" y="137"/>
                  </a:lnTo>
                  <a:lnTo>
                    <a:pt x="34" y="133"/>
                  </a:lnTo>
                  <a:lnTo>
                    <a:pt x="33" y="133"/>
                  </a:lnTo>
                  <a:lnTo>
                    <a:pt x="31" y="131"/>
                  </a:lnTo>
                  <a:lnTo>
                    <a:pt x="26" y="129"/>
                  </a:lnTo>
                  <a:lnTo>
                    <a:pt x="22" y="124"/>
                  </a:lnTo>
                  <a:lnTo>
                    <a:pt x="16" y="119"/>
                  </a:lnTo>
                  <a:lnTo>
                    <a:pt x="10" y="112"/>
                  </a:lnTo>
                  <a:lnTo>
                    <a:pt x="6" y="104"/>
                  </a:lnTo>
                  <a:lnTo>
                    <a:pt x="1" y="93"/>
                  </a:lnTo>
                  <a:lnTo>
                    <a:pt x="0" y="92"/>
                  </a:lnTo>
                  <a:lnTo>
                    <a:pt x="0" y="90"/>
                  </a:lnTo>
                  <a:lnTo>
                    <a:pt x="1" y="86"/>
                  </a:lnTo>
                  <a:lnTo>
                    <a:pt x="15" y="33"/>
                  </a:lnTo>
                  <a:lnTo>
                    <a:pt x="53" y="36"/>
                  </a:lnTo>
                  <a:lnTo>
                    <a:pt x="54" y="36"/>
                  </a:lnTo>
                  <a:lnTo>
                    <a:pt x="57" y="36"/>
                  </a:lnTo>
                  <a:lnTo>
                    <a:pt x="60" y="33"/>
                  </a:lnTo>
                  <a:lnTo>
                    <a:pt x="62" y="29"/>
                  </a:lnTo>
                  <a:lnTo>
                    <a:pt x="63" y="5"/>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158" name="Freeform 362"/>
            <p:cNvSpPr>
              <a:spLocks/>
            </p:cNvSpPr>
            <p:nvPr/>
          </p:nvSpPr>
          <p:spPr bwMode="auto">
            <a:xfrm>
              <a:off x="3007" y="2789"/>
              <a:ext cx="22" cy="15"/>
            </a:xfrm>
            <a:custGeom>
              <a:avLst/>
              <a:gdLst>
                <a:gd name="T0" fmla="*/ 0 w 48"/>
                <a:gd name="T1" fmla="*/ 0 h 30"/>
                <a:gd name="T2" fmla="*/ 0 w 48"/>
                <a:gd name="T3" fmla="*/ 0 h 30"/>
                <a:gd name="T4" fmla="*/ 0 w 48"/>
                <a:gd name="T5" fmla="*/ 0 h 30"/>
                <a:gd name="T6" fmla="*/ 0 w 48"/>
                <a:gd name="T7" fmla="*/ 0 h 30"/>
                <a:gd name="T8" fmla="*/ 0 w 48"/>
                <a:gd name="T9" fmla="*/ 1 h 30"/>
                <a:gd name="T10" fmla="*/ 0 w 48"/>
                <a:gd name="T11" fmla="*/ 1 h 30"/>
                <a:gd name="T12" fmla="*/ 0 w 48"/>
                <a:gd name="T13" fmla="*/ 1 h 30"/>
                <a:gd name="T14" fmla="*/ 0 w 48"/>
                <a:gd name="T15" fmla="*/ 1 h 30"/>
                <a:gd name="T16" fmla="*/ 0 w 48"/>
                <a:gd name="T17" fmla="*/ 1 h 30"/>
                <a:gd name="T18" fmla="*/ 0 w 48"/>
                <a:gd name="T19" fmla="*/ 1 h 30"/>
                <a:gd name="T20" fmla="*/ 0 w 48"/>
                <a:gd name="T21" fmla="*/ 1 h 30"/>
                <a:gd name="T22" fmla="*/ 0 w 48"/>
                <a:gd name="T23" fmla="*/ 1 h 30"/>
                <a:gd name="T24" fmla="*/ 0 w 48"/>
                <a:gd name="T25" fmla="*/ 1 h 30"/>
                <a:gd name="T26" fmla="*/ 0 w 48"/>
                <a:gd name="T27" fmla="*/ 1 h 30"/>
                <a:gd name="T28" fmla="*/ 0 w 48"/>
                <a:gd name="T29" fmla="*/ 1 h 30"/>
                <a:gd name="T30" fmla="*/ 0 w 48"/>
                <a:gd name="T31" fmla="*/ 1 h 30"/>
                <a:gd name="T32" fmla="*/ 0 w 48"/>
                <a:gd name="T33" fmla="*/ 1 h 30"/>
                <a:gd name="T34" fmla="*/ 0 w 48"/>
                <a:gd name="T35" fmla="*/ 0 h 30"/>
                <a:gd name="T36" fmla="*/ 0 w 48"/>
                <a:gd name="T37" fmla="*/ 0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8"/>
                <a:gd name="T58" fmla="*/ 0 h 30"/>
                <a:gd name="T59" fmla="*/ 48 w 48"/>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8" h="30">
                  <a:moveTo>
                    <a:pt x="38" y="0"/>
                  </a:moveTo>
                  <a:lnTo>
                    <a:pt x="37" y="0"/>
                  </a:lnTo>
                  <a:lnTo>
                    <a:pt x="33" y="0"/>
                  </a:lnTo>
                  <a:lnTo>
                    <a:pt x="29" y="0"/>
                  </a:lnTo>
                  <a:lnTo>
                    <a:pt x="23" y="1"/>
                  </a:lnTo>
                  <a:lnTo>
                    <a:pt x="16" y="4"/>
                  </a:lnTo>
                  <a:lnTo>
                    <a:pt x="10" y="9"/>
                  </a:lnTo>
                  <a:lnTo>
                    <a:pt x="4" y="17"/>
                  </a:lnTo>
                  <a:lnTo>
                    <a:pt x="0" y="28"/>
                  </a:lnTo>
                  <a:lnTo>
                    <a:pt x="40" y="30"/>
                  </a:lnTo>
                  <a:lnTo>
                    <a:pt x="41" y="30"/>
                  </a:lnTo>
                  <a:lnTo>
                    <a:pt x="44" y="28"/>
                  </a:lnTo>
                  <a:lnTo>
                    <a:pt x="46" y="26"/>
                  </a:lnTo>
                  <a:lnTo>
                    <a:pt x="47" y="24"/>
                  </a:lnTo>
                  <a:lnTo>
                    <a:pt x="48" y="18"/>
                  </a:lnTo>
                  <a:lnTo>
                    <a:pt x="48" y="10"/>
                  </a:lnTo>
                  <a:lnTo>
                    <a:pt x="48" y="3"/>
                  </a:lnTo>
                  <a:lnTo>
                    <a:pt x="48" y="0"/>
                  </a:lnTo>
                  <a:lnTo>
                    <a:pt x="38"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159" name="Freeform 363"/>
            <p:cNvSpPr>
              <a:spLocks/>
            </p:cNvSpPr>
            <p:nvPr/>
          </p:nvSpPr>
          <p:spPr bwMode="auto">
            <a:xfrm>
              <a:off x="3007" y="2789"/>
              <a:ext cx="22" cy="15"/>
            </a:xfrm>
            <a:custGeom>
              <a:avLst/>
              <a:gdLst>
                <a:gd name="T0" fmla="*/ 0 w 48"/>
                <a:gd name="T1" fmla="*/ 0 h 30"/>
                <a:gd name="T2" fmla="*/ 0 w 48"/>
                <a:gd name="T3" fmla="*/ 0 h 30"/>
                <a:gd name="T4" fmla="*/ 0 w 48"/>
                <a:gd name="T5" fmla="*/ 0 h 30"/>
                <a:gd name="T6" fmla="*/ 0 w 48"/>
                <a:gd name="T7" fmla="*/ 0 h 30"/>
                <a:gd name="T8" fmla="*/ 0 w 48"/>
                <a:gd name="T9" fmla="*/ 0 h 30"/>
                <a:gd name="T10" fmla="*/ 0 w 48"/>
                <a:gd name="T11" fmla="*/ 1 h 30"/>
                <a:gd name="T12" fmla="*/ 0 w 48"/>
                <a:gd name="T13" fmla="*/ 1 h 30"/>
                <a:gd name="T14" fmla="*/ 0 w 48"/>
                <a:gd name="T15" fmla="*/ 1 h 30"/>
                <a:gd name="T16" fmla="*/ 0 w 48"/>
                <a:gd name="T17" fmla="*/ 1 h 30"/>
                <a:gd name="T18" fmla="*/ 0 w 48"/>
                <a:gd name="T19" fmla="*/ 1 h 30"/>
                <a:gd name="T20" fmla="*/ 0 w 48"/>
                <a:gd name="T21" fmla="*/ 1 h 30"/>
                <a:gd name="T22" fmla="*/ 0 w 48"/>
                <a:gd name="T23" fmla="*/ 1 h 30"/>
                <a:gd name="T24" fmla="*/ 0 w 48"/>
                <a:gd name="T25" fmla="*/ 1 h 30"/>
                <a:gd name="T26" fmla="*/ 0 w 48"/>
                <a:gd name="T27" fmla="*/ 1 h 30"/>
                <a:gd name="T28" fmla="*/ 0 w 48"/>
                <a:gd name="T29" fmla="*/ 1 h 30"/>
                <a:gd name="T30" fmla="*/ 0 w 48"/>
                <a:gd name="T31" fmla="*/ 1 h 30"/>
                <a:gd name="T32" fmla="*/ 0 w 48"/>
                <a:gd name="T33" fmla="*/ 1 h 30"/>
                <a:gd name="T34" fmla="*/ 0 w 48"/>
                <a:gd name="T35" fmla="*/ 1 h 30"/>
                <a:gd name="T36" fmla="*/ 0 w 48"/>
                <a:gd name="T37" fmla="*/ 1 h 30"/>
                <a:gd name="T38" fmla="*/ 0 w 48"/>
                <a:gd name="T39" fmla="*/ 1 h 30"/>
                <a:gd name="T40" fmla="*/ 0 w 48"/>
                <a:gd name="T41" fmla="*/ 0 h 30"/>
                <a:gd name="T42" fmla="*/ 0 w 48"/>
                <a:gd name="T43" fmla="*/ 0 h 3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
                <a:gd name="T67" fmla="*/ 0 h 30"/>
                <a:gd name="T68" fmla="*/ 48 w 48"/>
                <a:gd name="T69" fmla="*/ 30 h 3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 h="30">
                  <a:moveTo>
                    <a:pt x="38" y="0"/>
                  </a:moveTo>
                  <a:lnTo>
                    <a:pt x="38" y="0"/>
                  </a:lnTo>
                  <a:lnTo>
                    <a:pt x="37" y="0"/>
                  </a:lnTo>
                  <a:lnTo>
                    <a:pt x="33" y="0"/>
                  </a:lnTo>
                  <a:lnTo>
                    <a:pt x="29" y="0"/>
                  </a:lnTo>
                  <a:lnTo>
                    <a:pt x="23" y="1"/>
                  </a:lnTo>
                  <a:lnTo>
                    <a:pt x="16" y="4"/>
                  </a:lnTo>
                  <a:lnTo>
                    <a:pt x="10" y="9"/>
                  </a:lnTo>
                  <a:lnTo>
                    <a:pt x="4" y="17"/>
                  </a:lnTo>
                  <a:lnTo>
                    <a:pt x="0" y="28"/>
                  </a:lnTo>
                  <a:lnTo>
                    <a:pt x="40" y="30"/>
                  </a:lnTo>
                  <a:lnTo>
                    <a:pt x="41" y="30"/>
                  </a:lnTo>
                  <a:lnTo>
                    <a:pt x="44" y="28"/>
                  </a:lnTo>
                  <a:lnTo>
                    <a:pt x="46" y="26"/>
                  </a:lnTo>
                  <a:lnTo>
                    <a:pt x="47" y="24"/>
                  </a:lnTo>
                  <a:lnTo>
                    <a:pt x="48" y="18"/>
                  </a:lnTo>
                  <a:lnTo>
                    <a:pt x="48" y="10"/>
                  </a:lnTo>
                  <a:lnTo>
                    <a:pt x="48" y="3"/>
                  </a:lnTo>
                  <a:lnTo>
                    <a:pt x="48" y="0"/>
                  </a:lnTo>
                  <a:lnTo>
                    <a:pt x="38" y="0"/>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160" name="Freeform 364"/>
            <p:cNvSpPr>
              <a:spLocks/>
            </p:cNvSpPr>
            <p:nvPr/>
          </p:nvSpPr>
          <p:spPr bwMode="auto">
            <a:xfrm>
              <a:off x="3022" y="2764"/>
              <a:ext cx="80" cy="122"/>
            </a:xfrm>
            <a:custGeom>
              <a:avLst/>
              <a:gdLst>
                <a:gd name="T0" fmla="*/ 0 w 179"/>
                <a:gd name="T1" fmla="*/ 0 h 245"/>
                <a:gd name="T2" fmla="*/ 0 w 179"/>
                <a:gd name="T3" fmla="*/ 0 h 245"/>
                <a:gd name="T4" fmla="*/ 0 w 179"/>
                <a:gd name="T5" fmla="*/ 0 h 245"/>
                <a:gd name="T6" fmla="*/ 0 w 179"/>
                <a:gd name="T7" fmla="*/ 0 h 245"/>
                <a:gd name="T8" fmla="*/ 0 w 179"/>
                <a:gd name="T9" fmla="*/ 0 h 245"/>
                <a:gd name="T10" fmla="*/ 0 w 179"/>
                <a:gd name="T11" fmla="*/ 0 h 245"/>
                <a:gd name="T12" fmla="*/ 0 w 179"/>
                <a:gd name="T13" fmla="*/ 0 h 245"/>
                <a:gd name="T14" fmla="*/ 0 w 179"/>
                <a:gd name="T15" fmla="*/ 0 h 245"/>
                <a:gd name="T16" fmla="*/ 0 w 179"/>
                <a:gd name="T17" fmla="*/ 0 h 245"/>
                <a:gd name="T18" fmla="*/ 0 w 179"/>
                <a:gd name="T19" fmla="*/ 0 h 245"/>
                <a:gd name="T20" fmla="*/ 0 w 179"/>
                <a:gd name="T21" fmla="*/ 0 h 245"/>
                <a:gd name="T22" fmla="*/ 0 w 179"/>
                <a:gd name="T23" fmla="*/ 0 h 245"/>
                <a:gd name="T24" fmla="*/ 0 w 179"/>
                <a:gd name="T25" fmla="*/ 0 h 245"/>
                <a:gd name="T26" fmla="*/ 0 w 179"/>
                <a:gd name="T27" fmla="*/ 0 h 245"/>
                <a:gd name="T28" fmla="*/ 0 w 179"/>
                <a:gd name="T29" fmla="*/ 0 h 245"/>
                <a:gd name="T30" fmla="*/ 0 w 179"/>
                <a:gd name="T31" fmla="*/ 0 h 245"/>
                <a:gd name="T32" fmla="*/ 0 w 179"/>
                <a:gd name="T33" fmla="*/ 0 h 245"/>
                <a:gd name="T34" fmla="*/ 0 w 179"/>
                <a:gd name="T35" fmla="*/ 0 h 245"/>
                <a:gd name="T36" fmla="*/ 0 w 179"/>
                <a:gd name="T37" fmla="*/ 0 h 245"/>
                <a:gd name="T38" fmla="*/ 0 w 179"/>
                <a:gd name="T39" fmla="*/ 0 h 245"/>
                <a:gd name="T40" fmla="*/ 0 w 179"/>
                <a:gd name="T41" fmla="*/ 0 h 245"/>
                <a:gd name="T42" fmla="*/ 0 w 179"/>
                <a:gd name="T43" fmla="*/ 0 h 245"/>
                <a:gd name="T44" fmla="*/ 0 w 179"/>
                <a:gd name="T45" fmla="*/ 0 h 245"/>
                <a:gd name="T46" fmla="*/ 0 w 179"/>
                <a:gd name="T47" fmla="*/ 0 h 245"/>
                <a:gd name="T48" fmla="*/ 0 w 179"/>
                <a:gd name="T49" fmla="*/ 0 h 245"/>
                <a:gd name="T50" fmla="*/ 0 w 179"/>
                <a:gd name="T51" fmla="*/ 0 h 245"/>
                <a:gd name="T52" fmla="*/ 0 w 179"/>
                <a:gd name="T53" fmla="*/ 0 h 245"/>
                <a:gd name="T54" fmla="*/ 0 w 179"/>
                <a:gd name="T55" fmla="*/ 0 h 245"/>
                <a:gd name="T56" fmla="*/ 0 w 179"/>
                <a:gd name="T57" fmla="*/ 0 h 245"/>
                <a:gd name="T58" fmla="*/ 0 w 179"/>
                <a:gd name="T59" fmla="*/ 0 h 245"/>
                <a:gd name="T60" fmla="*/ 0 w 179"/>
                <a:gd name="T61" fmla="*/ 0 h 245"/>
                <a:gd name="T62" fmla="*/ 0 w 179"/>
                <a:gd name="T63" fmla="*/ 0 h 245"/>
                <a:gd name="T64" fmla="*/ 0 w 179"/>
                <a:gd name="T65" fmla="*/ 0 h 245"/>
                <a:gd name="T66" fmla="*/ 0 w 179"/>
                <a:gd name="T67" fmla="*/ 0 h 245"/>
                <a:gd name="T68" fmla="*/ 0 w 179"/>
                <a:gd name="T69" fmla="*/ 0 h 245"/>
                <a:gd name="T70" fmla="*/ 0 w 179"/>
                <a:gd name="T71" fmla="*/ 0 h 245"/>
                <a:gd name="T72" fmla="*/ 0 w 179"/>
                <a:gd name="T73" fmla="*/ 0 h 245"/>
                <a:gd name="T74" fmla="*/ 0 w 179"/>
                <a:gd name="T75" fmla="*/ 0 h 245"/>
                <a:gd name="T76" fmla="*/ 0 w 179"/>
                <a:gd name="T77" fmla="*/ 0 h 245"/>
                <a:gd name="T78" fmla="*/ 0 w 179"/>
                <a:gd name="T79" fmla="*/ 0 h 245"/>
                <a:gd name="T80" fmla="*/ 0 w 179"/>
                <a:gd name="T81" fmla="*/ 0 h 245"/>
                <a:gd name="T82" fmla="*/ 0 w 179"/>
                <a:gd name="T83" fmla="*/ 0 h 245"/>
                <a:gd name="T84" fmla="*/ 0 w 179"/>
                <a:gd name="T85" fmla="*/ 0 h 245"/>
                <a:gd name="T86" fmla="*/ 0 w 179"/>
                <a:gd name="T87" fmla="*/ 0 h 245"/>
                <a:gd name="T88" fmla="*/ 0 w 179"/>
                <a:gd name="T89" fmla="*/ 0 h 245"/>
                <a:gd name="T90" fmla="*/ 0 w 179"/>
                <a:gd name="T91" fmla="*/ 0 h 245"/>
                <a:gd name="T92" fmla="*/ 0 w 179"/>
                <a:gd name="T93" fmla="*/ 0 h 245"/>
                <a:gd name="T94" fmla="*/ 0 w 179"/>
                <a:gd name="T95" fmla="*/ 0 h 245"/>
                <a:gd name="T96" fmla="*/ 0 w 179"/>
                <a:gd name="T97" fmla="*/ 0 h 245"/>
                <a:gd name="T98" fmla="*/ 0 w 179"/>
                <a:gd name="T99" fmla="*/ 0 h 245"/>
                <a:gd name="T100" fmla="*/ 0 w 179"/>
                <a:gd name="T101" fmla="*/ 0 h 245"/>
                <a:gd name="T102" fmla="*/ 0 w 179"/>
                <a:gd name="T103" fmla="*/ 0 h 245"/>
                <a:gd name="T104" fmla="*/ 0 w 179"/>
                <a:gd name="T105" fmla="*/ 0 h 245"/>
                <a:gd name="T106" fmla="*/ 0 w 179"/>
                <a:gd name="T107" fmla="*/ 0 h 245"/>
                <a:gd name="T108" fmla="*/ 0 w 179"/>
                <a:gd name="T109" fmla="*/ 0 h 24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79"/>
                <a:gd name="T166" fmla="*/ 0 h 245"/>
                <a:gd name="T167" fmla="*/ 179 w 179"/>
                <a:gd name="T168" fmla="*/ 245 h 24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79" h="245">
                  <a:moveTo>
                    <a:pt x="23" y="242"/>
                  </a:moveTo>
                  <a:lnTo>
                    <a:pt x="24" y="243"/>
                  </a:lnTo>
                  <a:lnTo>
                    <a:pt x="25" y="245"/>
                  </a:lnTo>
                  <a:lnTo>
                    <a:pt x="23" y="242"/>
                  </a:lnTo>
                  <a:lnTo>
                    <a:pt x="2" y="217"/>
                  </a:lnTo>
                  <a:lnTo>
                    <a:pt x="0" y="209"/>
                  </a:lnTo>
                  <a:lnTo>
                    <a:pt x="1" y="208"/>
                  </a:lnTo>
                  <a:lnTo>
                    <a:pt x="5" y="205"/>
                  </a:lnTo>
                  <a:lnTo>
                    <a:pt x="9" y="200"/>
                  </a:lnTo>
                  <a:lnTo>
                    <a:pt x="13" y="197"/>
                  </a:lnTo>
                  <a:lnTo>
                    <a:pt x="14" y="196"/>
                  </a:lnTo>
                  <a:lnTo>
                    <a:pt x="16" y="191"/>
                  </a:lnTo>
                  <a:lnTo>
                    <a:pt x="21" y="188"/>
                  </a:lnTo>
                  <a:lnTo>
                    <a:pt x="29" y="184"/>
                  </a:lnTo>
                  <a:lnTo>
                    <a:pt x="37" y="181"/>
                  </a:lnTo>
                  <a:lnTo>
                    <a:pt x="43" y="168"/>
                  </a:lnTo>
                  <a:lnTo>
                    <a:pt x="47" y="181"/>
                  </a:lnTo>
                  <a:lnTo>
                    <a:pt x="48" y="181"/>
                  </a:lnTo>
                  <a:lnTo>
                    <a:pt x="53" y="179"/>
                  </a:lnTo>
                  <a:lnTo>
                    <a:pt x="60" y="178"/>
                  </a:lnTo>
                  <a:lnTo>
                    <a:pt x="67" y="177"/>
                  </a:lnTo>
                  <a:lnTo>
                    <a:pt x="75" y="175"/>
                  </a:lnTo>
                  <a:lnTo>
                    <a:pt x="83" y="173"/>
                  </a:lnTo>
                  <a:lnTo>
                    <a:pt x="90" y="169"/>
                  </a:lnTo>
                  <a:lnTo>
                    <a:pt x="95" y="165"/>
                  </a:lnTo>
                  <a:lnTo>
                    <a:pt x="97" y="162"/>
                  </a:lnTo>
                  <a:lnTo>
                    <a:pt x="98" y="160"/>
                  </a:lnTo>
                  <a:lnTo>
                    <a:pt x="100" y="155"/>
                  </a:lnTo>
                  <a:lnTo>
                    <a:pt x="101" y="150"/>
                  </a:lnTo>
                  <a:lnTo>
                    <a:pt x="101" y="142"/>
                  </a:lnTo>
                  <a:lnTo>
                    <a:pt x="102" y="131"/>
                  </a:lnTo>
                  <a:lnTo>
                    <a:pt x="101" y="119"/>
                  </a:lnTo>
                  <a:lnTo>
                    <a:pt x="89" y="119"/>
                  </a:lnTo>
                  <a:lnTo>
                    <a:pt x="89" y="115"/>
                  </a:lnTo>
                  <a:lnTo>
                    <a:pt x="87" y="107"/>
                  </a:lnTo>
                  <a:lnTo>
                    <a:pt x="89" y="99"/>
                  </a:lnTo>
                  <a:lnTo>
                    <a:pt x="93" y="96"/>
                  </a:lnTo>
                  <a:lnTo>
                    <a:pt x="99" y="96"/>
                  </a:lnTo>
                  <a:lnTo>
                    <a:pt x="99" y="92"/>
                  </a:lnTo>
                  <a:lnTo>
                    <a:pt x="100" y="83"/>
                  </a:lnTo>
                  <a:lnTo>
                    <a:pt x="100" y="74"/>
                  </a:lnTo>
                  <a:lnTo>
                    <a:pt x="99" y="68"/>
                  </a:lnTo>
                  <a:lnTo>
                    <a:pt x="61" y="67"/>
                  </a:lnTo>
                  <a:lnTo>
                    <a:pt x="61" y="63"/>
                  </a:lnTo>
                  <a:lnTo>
                    <a:pt x="60" y="58"/>
                  </a:lnTo>
                  <a:lnTo>
                    <a:pt x="59" y="51"/>
                  </a:lnTo>
                  <a:lnTo>
                    <a:pt x="59" y="46"/>
                  </a:lnTo>
                  <a:lnTo>
                    <a:pt x="62" y="46"/>
                  </a:lnTo>
                  <a:lnTo>
                    <a:pt x="71" y="45"/>
                  </a:lnTo>
                  <a:lnTo>
                    <a:pt x="85" y="45"/>
                  </a:lnTo>
                  <a:lnTo>
                    <a:pt x="100" y="44"/>
                  </a:lnTo>
                  <a:lnTo>
                    <a:pt x="116" y="44"/>
                  </a:lnTo>
                  <a:lnTo>
                    <a:pt x="130" y="43"/>
                  </a:lnTo>
                  <a:lnTo>
                    <a:pt x="140" y="44"/>
                  </a:lnTo>
                  <a:lnTo>
                    <a:pt x="146" y="45"/>
                  </a:lnTo>
                  <a:lnTo>
                    <a:pt x="145" y="42"/>
                  </a:lnTo>
                  <a:lnTo>
                    <a:pt x="143" y="34"/>
                  </a:lnTo>
                  <a:lnTo>
                    <a:pt x="146" y="23"/>
                  </a:lnTo>
                  <a:lnTo>
                    <a:pt x="159" y="13"/>
                  </a:lnTo>
                  <a:lnTo>
                    <a:pt x="161" y="12"/>
                  </a:lnTo>
                  <a:lnTo>
                    <a:pt x="164" y="8"/>
                  </a:lnTo>
                  <a:lnTo>
                    <a:pt x="170" y="5"/>
                  </a:lnTo>
                  <a:lnTo>
                    <a:pt x="174" y="0"/>
                  </a:lnTo>
                  <a:lnTo>
                    <a:pt x="175" y="1"/>
                  </a:lnTo>
                  <a:lnTo>
                    <a:pt x="177" y="4"/>
                  </a:lnTo>
                  <a:lnTo>
                    <a:pt x="178" y="9"/>
                  </a:lnTo>
                  <a:lnTo>
                    <a:pt x="179" y="20"/>
                  </a:lnTo>
                  <a:lnTo>
                    <a:pt x="179" y="22"/>
                  </a:lnTo>
                  <a:lnTo>
                    <a:pt x="178" y="27"/>
                  </a:lnTo>
                  <a:lnTo>
                    <a:pt x="177" y="34"/>
                  </a:lnTo>
                  <a:lnTo>
                    <a:pt x="176" y="43"/>
                  </a:lnTo>
                  <a:lnTo>
                    <a:pt x="175" y="52"/>
                  </a:lnTo>
                  <a:lnTo>
                    <a:pt x="174" y="62"/>
                  </a:lnTo>
                  <a:lnTo>
                    <a:pt x="174" y="71"/>
                  </a:lnTo>
                  <a:lnTo>
                    <a:pt x="174" y="78"/>
                  </a:lnTo>
                  <a:lnTo>
                    <a:pt x="174" y="81"/>
                  </a:lnTo>
                  <a:lnTo>
                    <a:pt x="174" y="86"/>
                  </a:lnTo>
                  <a:lnTo>
                    <a:pt x="172" y="94"/>
                  </a:lnTo>
                  <a:lnTo>
                    <a:pt x="172" y="105"/>
                  </a:lnTo>
                  <a:lnTo>
                    <a:pt x="170" y="115"/>
                  </a:lnTo>
                  <a:lnTo>
                    <a:pt x="168" y="124"/>
                  </a:lnTo>
                  <a:lnTo>
                    <a:pt x="166" y="132"/>
                  </a:lnTo>
                  <a:lnTo>
                    <a:pt x="161" y="138"/>
                  </a:lnTo>
                  <a:lnTo>
                    <a:pt x="160" y="140"/>
                  </a:lnTo>
                  <a:lnTo>
                    <a:pt x="157" y="147"/>
                  </a:lnTo>
                  <a:lnTo>
                    <a:pt x="154" y="155"/>
                  </a:lnTo>
                  <a:lnTo>
                    <a:pt x="151" y="166"/>
                  </a:lnTo>
                  <a:lnTo>
                    <a:pt x="146" y="177"/>
                  </a:lnTo>
                  <a:lnTo>
                    <a:pt x="141" y="186"/>
                  </a:lnTo>
                  <a:lnTo>
                    <a:pt x="137" y="194"/>
                  </a:lnTo>
                  <a:lnTo>
                    <a:pt x="133" y="198"/>
                  </a:lnTo>
                  <a:lnTo>
                    <a:pt x="132" y="201"/>
                  </a:lnTo>
                  <a:lnTo>
                    <a:pt x="129" y="210"/>
                  </a:lnTo>
                  <a:lnTo>
                    <a:pt x="123" y="221"/>
                  </a:lnTo>
                  <a:lnTo>
                    <a:pt x="115" y="227"/>
                  </a:lnTo>
                  <a:lnTo>
                    <a:pt x="111" y="225"/>
                  </a:lnTo>
                  <a:lnTo>
                    <a:pt x="102" y="223"/>
                  </a:lnTo>
                  <a:lnTo>
                    <a:pt x="92" y="223"/>
                  </a:lnTo>
                  <a:lnTo>
                    <a:pt x="85" y="227"/>
                  </a:lnTo>
                  <a:lnTo>
                    <a:pt x="76" y="231"/>
                  </a:lnTo>
                  <a:lnTo>
                    <a:pt x="70" y="228"/>
                  </a:lnTo>
                  <a:lnTo>
                    <a:pt x="69" y="227"/>
                  </a:lnTo>
                  <a:lnTo>
                    <a:pt x="67" y="225"/>
                  </a:lnTo>
                  <a:lnTo>
                    <a:pt x="63" y="225"/>
                  </a:lnTo>
                  <a:lnTo>
                    <a:pt x="57" y="227"/>
                  </a:lnTo>
                  <a:lnTo>
                    <a:pt x="48" y="229"/>
                  </a:lnTo>
                  <a:lnTo>
                    <a:pt x="38" y="233"/>
                  </a:lnTo>
                  <a:lnTo>
                    <a:pt x="23" y="24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sp>
          <p:nvSpPr>
            <p:cNvPr id="25161" name="Freeform 365"/>
            <p:cNvSpPr>
              <a:spLocks/>
            </p:cNvSpPr>
            <p:nvPr/>
          </p:nvSpPr>
          <p:spPr bwMode="auto">
            <a:xfrm>
              <a:off x="3022" y="2764"/>
              <a:ext cx="80" cy="122"/>
            </a:xfrm>
            <a:custGeom>
              <a:avLst/>
              <a:gdLst>
                <a:gd name="T0" fmla="*/ 0 w 179"/>
                <a:gd name="T1" fmla="*/ 0 h 245"/>
                <a:gd name="T2" fmla="*/ 0 w 179"/>
                <a:gd name="T3" fmla="*/ 0 h 245"/>
                <a:gd name="T4" fmla="*/ 0 w 179"/>
                <a:gd name="T5" fmla="*/ 0 h 245"/>
                <a:gd name="T6" fmla="*/ 0 w 179"/>
                <a:gd name="T7" fmla="*/ 0 h 245"/>
                <a:gd name="T8" fmla="*/ 0 w 179"/>
                <a:gd name="T9" fmla="*/ 0 h 245"/>
                <a:gd name="T10" fmla="*/ 0 w 179"/>
                <a:gd name="T11" fmla="*/ 0 h 245"/>
                <a:gd name="T12" fmla="*/ 0 w 179"/>
                <a:gd name="T13" fmla="*/ 0 h 245"/>
                <a:gd name="T14" fmla="*/ 0 w 179"/>
                <a:gd name="T15" fmla="*/ 0 h 245"/>
                <a:gd name="T16" fmla="*/ 0 w 179"/>
                <a:gd name="T17" fmla="*/ 0 h 245"/>
                <a:gd name="T18" fmla="*/ 0 w 179"/>
                <a:gd name="T19" fmla="*/ 0 h 245"/>
                <a:gd name="T20" fmla="*/ 0 w 179"/>
                <a:gd name="T21" fmla="*/ 0 h 245"/>
                <a:gd name="T22" fmla="*/ 0 w 179"/>
                <a:gd name="T23" fmla="*/ 0 h 245"/>
                <a:gd name="T24" fmla="*/ 0 w 179"/>
                <a:gd name="T25" fmla="*/ 0 h 245"/>
                <a:gd name="T26" fmla="*/ 0 w 179"/>
                <a:gd name="T27" fmla="*/ 0 h 245"/>
                <a:gd name="T28" fmla="*/ 0 w 179"/>
                <a:gd name="T29" fmla="*/ 0 h 245"/>
                <a:gd name="T30" fmla="*/ 0 w 179"/>
                <a:gd name="T31" fmla="*/ 0 h 245"/>
                <a:gd name="T32" fmla="*/ 0 w 179"/>
                <a:gd name="T33" fmla="*/ 0 h 245"/>
                <a:gd name="T34" fmla="*/ 0 w 179"/>
                <a:gd name="T35" fmla="*/ 0 h 245"/>
                <a:gd name="T36" fmla="*/ 0 w 179"/>
                <a:gd name="T37" fmla="*/ 0 h 245"/>
                <a:gd name="T38" fmla="*/ 0 w 179"/>
                <a:gd name="T39" fmla="*/ 0 h 245"/>
                <a:gd name="T40" fmla="*/ 0 w 179"/>
                <a:gd name="T41" fmla="*/ 0 h 245"/>
                <a:gd name="T42" fmla="*/ 0 w 179"/>
                <a:gd name="T43" fmla="*/ 0 h 245"/>
                <a:gd name="T44" fmla="*/ 0 w 179"/>
                <a:gd name="T45" fmla="*/ 0 h 245"/>
                <a:gd name="T46" fmla="*/ 0 w 179"/>
                <a:gd name="T47" fmla="*/ 0 h 245"/>
                <a:gd name="T48" fmla="*/ 0 w 179"/>
                <a:gd name="T49" fmla="*/ 0 h 245"/>
                <a:gd name="T50" fmla="*/ 0 w 179"/>
                <a:gd name="T51" fmla="*/ 0 h 245"/>
                <a:gd name="T52" fmla="*/ 0 w 179"/>
                <a:gd name="T53" fmla="*/ 0 h 245"/>
                <a:gd name="T54" fmla="*/ 0 w 179"/>
                <a:gd name="T55" fmla="*/ 0 h 245"/>
                <a:gd name="T56" fmla="*/ 0 w 179"/>
                <a:gd name="T57" fmla="*/ 0 h 245"/>
                <a:gd name="T58" fmla="*/ 0 w 179"/>
                <a:gd name="T59" fmla="*/ 0 h 245"/>
                <a:gd name="T60" fmla="*/ 0 w 179"/>
                <a:gd name="T61" fmla="*/ 0 h 245"/>
                <a:gd name="T62" fmla="*/ 0 w 179"/>
                <a:gd name="T63" fmla="*/ 0 h 245"/>
                <a:gd name="T64" fmla="*/ 0 w 179"/>
                <a:gd name="T65" fmla="*/ 0 h 245"/>
                <a:gd name="T66" fmla="*/ 0 w 179"/>
                <a:gd name="T67" fmla="*/ 0 h 245"/>
                <a:gd name="T68" fmla="*/ 0 w 179"/>
                <a:gd name="T69" fmla="*/ 0 h 245"/>
                <a:gd name="T70" fmla="*/ 0 w 179"/>
                <a:gd name="T71" fmla="*/ 0 h 245"/>
                <a:gd name="T72" fmla="*/ 0 w 179"/>
                <a:gd name="T73" fmla="*/ 0 h 245"/>
                <a:gd name="T74" fmla="*/ 0 w 179"/>
                <a:gd name="T75" fmla="*/ 0 h 245"/>
                <a:gd name="T76" fmla="*/ 0 w 179"/>
                <a:gd name="T77" fmla="*/ 0 h 245"/>
                <a:gd name="T78" fmla="*/ 0 w 179"/>
                <a:gd name="T79" fmla="*/ 0 h 245"/>
                <a:gd name="T80" fmla="*/ 0 w 179"/>
                <a:gd name="T81" fmla="*/ 0 h 245"/>
                <a:gd name="T82" fmla="*/ 0 w 179"/>
                <a:gd name="T83" fmla="*/ 0 h 245"/>
                <a:gd name="T84" fmla="*/ 0 w 179"/>
                <a:gd name="T85" fmla="*/ 0 h 24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9"/>
                <a:gd name="T130" fmla="*/ 0 h 245"/>
                <a:gd name="T131" fmla="*/ 179 w 179"/>
                <a:gd name="T132" fmla="*/ 245 h 24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9" h="245">
                  <a:moveTo>
                    <a:pt x="23" y="242"/>
                  </a:moveTo>
                  <a:lnTo>
                    <a:pt x="23" y="242"/>
                  </a:lnTo>
                  <a:lnTo>
                    <a:pt x="24" y="243"/>
                  </a:lnTo>
                  <a:lnTo>
                    <a:pt x="25" y="245"/>
                  </a:lnTo>
                  <a:lnTo>
                    <a:pt x="23" y="242"/>
                  </a:lnTo>
                  <a:lnTo>
                    <a:pt x="2" y="217"/>
                  </a:lnTo>
                  <a:lnTo>
                    <a:pt x="0" y="209"/>
                  </a:lnTo>
                  <a:lnTo>
                    <a:pt x="1" y="208"/>
                  </a:lnTo>
                  <a:lnTo>
                    <a:pt x="5" y="205"/>
                  </a:lnTo>
                  <a:lnTo>
                    <a:pt x="9" y="200"/>
                  </a:lnTo>
                  <a:lnTo>
                    <a:pt x="13" y="197"/>
                  </a:lnTo>
                  <a:lnTo>
                    <a:pt x="14" y="196"/>
                  </a:lnTo>
                  <a:lnTo>
                    <a:pt x="16" y="191"/>
                  </a:lnTo>
                  <a:lnTo>
                    <a:pt x="21" y="188"/>
                  </a:lnTo>
                  <a:lnTo>
                    <a:pt x="29" y="184"/>
                  </a:lnTo>
                  <a:lnTo>
                    <a:pt x="37" y="181"/>
                  </a:lnTo>
                  <a:lnTo>
                    <a:pt x="43" y="168"/>
                  </a:lnTo>
                  <a:lnTo>
                    <a:pt x="47" y="181"/>
                  </a:lnTo>
                  <a:lnTo>
                    <a:pt x="48" y="181"/>
                  </a:lnTo>
                  <a:lnTo>
                    <a:pt x="53" y="179"/>
                  </a:lnTo>
                  <a:lnTo>
                    <a:pt x="60" y="178"/>
                  </a:lnTo>
                  <a:lnTo>
                    <a:pt x="67" y="177"/>
                  </a:lnTo>
                  <a:lnTo>
                    <a:pt x="75" y="175"/>
                  </a:lnTo>
                  <a:lnTo>
                    <a:pt x="83" y="173"/>
                  </a:lnTo>
                  <a:lnTo>
                    <a:pt x="90" y="169"/>
                  </a:lnTo>
                  <a:lnTo>
                    <a:pt x="95" y="165"/>
                  </a:lnTo>
                  <a:lnTo>
                    <a:pt x="97" y="162"/>
                  </a:lnTo>
                  <a:lnTo>
                    <a:pt x="98" y="160"/>
                  </a:lnTo>
                  <a:lnTo>
                    <a:pt x="100" y="155"/>
                  </a:lnTo>
                  <a:lnTo>
                    <a:pt x="101" y="150"/>
                  </a:lnTo>
                  <a:lnTo>
                    <a:pt x="101" y="142"/>
                  </a:lnTo>
                  <a:lnTo>
                    <a:pt x="102" y="131"/>
                  </a:lnTo>
                  <a:lnTo>
                    <a:pt x="101" y="119"/>
                  </a:lnTo>
                  <a:lnTo>
                    <a:pt x="89" y="119"/>
                  </a:lnTo>
                  <a:lnTo>
                    <a:pt x="89" y="115"/>
                  </a:lnTo>
                  <a:lnTo>
                    <a:pt x="87" y="107"/>
                  </a:lnTo>
                  <a:lnTo>
                    <a:pt x="89" y="99"/>
                  </a:lnTo>
                  <a:lnTo>
                    <a:pt x="93" y="96"/>
                  </a:lnTo>
                  <a:lnTo>
                    <a:pt x="99" y="96"/>
                  </a:lnTo>
                  <a:lnTo>
                    <a:pt x="99" y="92"/>
                  </a:lnTo>
                  <a:lnTo>
                    <a:pt x="100" y="83"/>
                  </a:lnTo>
                  <a:lnTo>
                    <a:pt x="100" y="74"/>
                  </a:lnTo>
                  <a:lnTo>
                    <a:pt x="99" y="68"/>
                  </a:lnTo>
                  <a:lnTo>
                    <a:pt x="61" y="67"/>
                  </a:lnTo>
                  <a:lnTo>
                    <a:pt x="61" y="63"/>
                  </a:lnTo>
                  <a:lnTo>
                    <a:pt x="60" y="58"/>
                  </a:lnTo>
                  <a:lnTo>
                    <a:pt x="59" y="51"/>
                  </a:lnTo>
                  <a:lnTo>
                    <a:pt x="59" y="46"/>
                  </a:lnTo>
                  <a:lnTo>
                    <a:pt x="62" y="46"/>
                  </a:lnTo>
                  <a:lnTo>
                    <a:pt x="71" y="45"/>
                  </a:lnTo>
                  <a:lnTo>
                    <a:pt x="85" y="45"/>
                  </a:lnTo>
                  <a:lnTo>
                    <a:pt x="100" y="44"/>
                  </a:lnTo>
                  <a:lnTo>
                    <a:pt x="116" y="44"/>
                  </a:lnTo>
                  <a:lnTo>
                    <a:pt x="130" y="43"/>
                  </a:lnTo>
                  <a:lnTo>
                    <a:pt x="140" y="44"/>
                  </a:lnTo>
                  <a:lnTo>
                    <a:pt x="146" y="45"/>
                  </a:lnTo>
                  <a:lnTo>
                    <a:pt x="145" y="42"/>
                  </a:lnTo>
                  <a:lnTo>
                    <a:pt x="143" y="34"/>
                  </a:lnTo>
                  <a:lnTo>
                    <a:pt x="146" y="23"/>
                  </a:lnTo>
                  <a:lnTo>
                    <a:pt x="159" y="13"/>
                  </a:lnTo>
                  <a:lnTo>
                    <a:pt x="161" y="12"/>
                  </a:lnTo>
                  <a:lnTo>
                    <a:pt x="164" y="8"/>
                  </a:lnTo>
                  <a:lnTo>
                    <a:pt x="170" y="5"/>
                  </a:lnTo>
                  <a:lnTo>
                    <a:pt x="174" y="0"/>
                  </a:lnTo>
                  <a:lnTo>
                    <a:pt x="175" y="1"/>
                  </a:lnTo>
                  <a:lnTo>
                    <a:pt x="177" y="4"/>
                  </a:lnTo>
                  <a:lnTo>
                    <a:pt x="178" y="9"/>
                  </a:lnTo>
                  <a:lnTo>
                    <a:pt x="179" y="20"/>
                  </a:lnTo>
                  <a:lnTo>
                    <a:pt x="179" y="22"/>
                  </a:lnTo>
                  <a:lnTo>
                    <a:pt x="178" y="27"/>
                  </a:lnTo>
                  <a:lnTo>
                    <a:pt x="177" y="34"/>
                  </a:lnTo>
                  <a:lnTo>
                    <a:pt x="176" y="43"/>
                  </a:lnTo>
                  <a:lnTo>
                    <a:pt x="175" y="52"/>
                  </a:lnTo>
                  <a:lnTo>
                    <a:pt x="174" y="62"/>
                  </a:lnTo>
                  <a:lnTo>
                    <a:pt x="174" y="71"/>
                  </a:lnTo>
                  <a:lnTo>
                    <a:pt x="174" y="78"/>
                  </a:lnTo>
                  <a:lnTo>
                    <a:pt x="174" y="81"/>
                  </a:lnTo>
                  <a:lnTo>
                    <a:pt x="174" y="86"/>
                  </a:lnTo>
                  <a:lnTo>
                    <a:pt x="172" y="94"/>
                  </a:lnTo>
                  <a:lnTo>
                    <a:pt x="172" y="105"/>
                  </a:lnTo>
                  <a:lnTo>
                    <a:pt x="170" y="115"/>
                  </a:lnTo>
                  <a:lnTo>
                    <a:pt x="168" y="124"/>
                  </a:lnTo>
                  <a:lnTo>
                    <a:pt x="166" y="132"/>
                  </a:lnTo>
                  <a:lnTo>
                    <a:pt x="161" y="138"/>
                  </a:lnTo>
                  <a:lnTo>
                    <a:pt x="160" y="140"/>
                  </a:lnTo>
                  <a:lnTo>
                    <a:pt x="157" y="147"/>
                  </a:lnTo>
                  <a:lnTo>
                    <a:pt x="154" y="155"/>
                  </a:lnTo>
                  <a:lnTo>
                    <a:pt x="151" y="166"/>
                  </a:lnTo>
                  <a:lnTo>
                    <a:pt x="146" y="177"/>
                  </a:lnTo>
                  <a:lnTo>
                    <a:pt x="141" y="186"/>
                  </a:lnTo>
                  <a:lnTo>
                    <a:pt x="137" y="194"/>
                  </a:lnTo>
                  <a:lnTo>
                    <a:pt x="133" y="198"/>
                  </a:lnTo>
                  <a:lnTo>
                    <a:pt x="132" y="201"/>
                  </a:lnTo>
                  <a:lnTo>
                    <a:pt x="129" y="210"/>
                  </a:lnTo>
                  <a:lnTo>
                    <a:pt x="123" y="221"/>
                  </a:lnTo>
                  <a:lnTo>
                    <a:pt x="115" y="227"/>
                  </a:lnTo>
                  <a:lnTo>
                    <a:pt x="111" y="225"/>
                  </a:lnTo>
                  <a:lnTo>
                    <a:pt x="102" y="223"/>
                  </a:lnTo>
                  <a:lnTo>
                    <a:pt x="92" y="223"/>
                  </a:lnTo>
                  <a:lnTo>
                    <a:pt x="85" y="227"/>
                  </a:lnTo>
                  <a:lnTo>
                    <a:pt x="76" y="231"/>
                  </a:lnTo>
                  <a:lnTo>
                    <a:pt x="70" y="228"/>
                  </a:lnTo>
                  <a:lnTo>
                    <a:pt x="69" y="227"/>
                  </a:lnTo>
                  <a:lnTo>
                    <a:pt x="67" y="225"/>
                  </a:lnTo>
                  <a:lnTo>
                    <a:pt x="63" y="225"/>
                  </a:lnTo>
                  <a:lnTo>
                    <a:pt x="57" y="227"/>
                  </a:lnTo>
                  <a:lnTo>
                    <a:pt x="48" y="229"/>
                  </a:lnTo>
                  <a:lnTo>
                    <a:pt x="38" y="233"/>
                  </a:lnTo>
                  <a:lnTo>
                    <a:pt x="23" y="242"/>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a typeface="ＭＳ Ｐゴシック" pitchFamily="34" charset="-128"/>
              </a:endParaRPr>
            </a:p>
          </p:txBody>
        </p:sp>
      </p:grpSp>
      <p:sp>
        <p:nvSpPr>
          <p:cNvPr id="24742" name="Freeform 366"/>
          <p:cNvSpPr>
            <a:spLocks/>
          </p:cNvSpPr>
          <p:nvPr/>
        </p:nvSpPr>
        <p:spPr bwMode="auto">
          <a:xfrm>
            <a:off x="4811714" y="5448302"/>
            <a:ext cx="184150" cy="246063"/>
          </a:xfrm>
          <a:custGeom>
            <a:avLst/>
            <a:gdLst>
              <a:gd name="T0" fmla="*/ 2147483647 w 261"/>
              <a:gd name="T1" fmla="*/ 2147483647 h 310"/>
              <a:gd name="T2" fmla="*/ 2147483647 w 261"/>
              <a:gd name="T3" fmla="*/ 2147483647 h 310"/>
              <a:gd name="T4" fmla="*/ 2147483647 w 261"/>
              <a:gd name="T5" fmla="*/ 0 h 310"/>
              <a:gd name="T6" fmla="*/ 2147483647 w 261"/>
              <a:gd name="T7" fmla="*/ 0 h 310"/>
              <a:gd name="T8" fmla="*/ 2147483647 w 261"/>
              <a:gd name="T9" fmla="*/ 0 h 310"/>
              <a:gd name="T10" fmla="*/ 2147483647 w 261"/>
              <a:gd name="T11" fmla="*/ 2147483647 h 310"/>
              <a:gd name="T12" fmla="*/ 2147483647 w 261"/>
              <a:gd name="T13" fmla="*/ 2147483647 h 310"/>
              <a:gd name="T14" fmla="*/ 2147483647 w 261"/>
              <a:gd name="T15" fmla="*/ 2147483647 h 310"/>
              <a:gd name="T16" fmla="*/ 2147483647 w 261"/>
              <a:gd name="T17" fmla="*/ 2147483647 h 310"/>
              <a:gd name="T18" fmla="*/ 2147483647 w 261"/>
              <a:gd name="T19" fmla="*/ 2147483647 h 310"/>
              <a:gd name="T20" fmla="*/ 2147483647 w 261"/>
              <a:gd name="T21" fmla="*/ 2147483647 h 310"/>
              <a:gd name="T22" fmla="*/ 2147483647 w 261"/>
              <a:gd name="T23" fmla="*/ 2147483647 h 310"/>
              <a:gd name="T24" fmla="*/ 2147483647 w 261"/>
              <a:gd name="T25" fmla="*/ 2147483647 h 310"/>
              <a:gd name="T26" fmla="*/ 2147483647 w 261"/>
              <a:gd name="T27" fmla="*/ 2147483647 h 310"/>
              <a:gd name="T28" fmla="*/ 2147483647 w 261"/>
              <a:gd name="T29" fmla="*/ 2147483647 h 310"/>
              <a:gd name="T30" fmla="*/ 2147483647 w 261"/>
              <a:gd name="T31" fmla="*/ 2147483647 h 310"/>
              <a:gd name="T32" fmla="*/ 2147483647 w 261"/>
              <a:gd name="T33" fmla="*/ 2147483647 h 310"/>
              <a:gd name="T34" fmla="*/ 2147483647 w 261"/>
              <a:gd name="T35" fmla="*/ 2147483647 h 310"/>
              <a:gd name="T36" fmla="*/ 2147483647 w 261"/>
              <a:gd name="T37" fmla="*/ 2147483647 h 310"/>
              <a:gd name="T38" fmla="*/ 2147483647 w 261"/>
              <a:gd name="T39" fmla="*/ 2147483647 h 310"/>
              <a:gd name="T40" fmla="*/ 2147483647 w 261"/>
              <a:gd name="T41" fmla="*/ 2147483647 h 310"/>
              <a:gd name="T42" fmla="*/ 2147483647 w 261"/>
              <a:gd name="T43" fmla="*/ 2147483647 h 310"/>
              <a:gd name="T44" fmla="*/ 2147483647 w 261"/>
              <a:gd name="T45" fmla="*/ 2147483647 h 310"/>
              <a:gd name="T46" fmla="*/ 2147483647 w 261"/>
              <a:gd name="T47" fmla="*/ 2147483647 h 310"/>
              <a:gd name="T48" fmla="*/ 2147483647 w 261"/>
              <a:gd name="T49" fmla="*/ 2147483647 h 310"/>
              <a:gd name="T50" fmla="*/ 2147483647 w 261"/>
              <a:gd name="T51" fmla="*/ 2147483647 h 310"/>
              <a:gd name="T52" fmla="*/ 2147483647 w 261"/>
              <a:gd name="T53" fmla="*/ 2147483647 h 310"/>
              <a:gd name="T54" fmla="*/ 2147483647 w 261"/>
              <a:gd name="T55" fmla="*/ 2147483647 h 310"/>
              <a:gd name="T56" fmla="*/ 2147483647 w 261"/>
              <a:gd name="T57" fmla="*/ 2147483647 h 310"/>
              <a:gd name="T58" fmla="*/ 2147483647 w 261"/>
              <a:gd name="T59" fmla="*/ 2147483647 h 310"/>
              <a:gd name="T60" fmla="*/ 2147483647 w 261"/>
              <a:gd name="T61" fmla="*/ 2147483647 h 310"/>
              <a:gd name="T62" fmla="*/ 2147483647 w 261"/>
              <a:gd name="T63" fmla="*/ 2147483647 h 310"/>
              <a:gd name="T64" fmla="*/ 2147483647 w 261"/>
              <a:gd name="T65" fmla="*/ 2147483647 h 310"/>
              <a:gd name="T66" fmla="*/ 2147483647 w 261"/>
              <a:gd name="T67" fmla="*/ 2147483647 h 310"/>
              <a:gd name="T68" fmla="*/ 2147483647 w 261"/>
              <a:gd name="T69" fmla="*/ 2147483647 h 310"/>
              <a:gd name="T70" fmla="*/ 2147483647 w 261"/>
              <a:gd name="T71" fmla="*/ 2147483647 h 310"/>
              <a:gd name="T72" fmla="*/ 2147483647 w 261"/>
              <a:gd name="T73" fmla="*/ 2147483647 h 310"/>
              <a:gd name="T74" fmla="*/ 2147483647 w 261"/>
              <a:gd name="T75" fmla="*/ 2147483647 h 310"/>
              <a:gd name="T76" fmla="*/ 2147483647 w 261"/>
              <a:gd name="T77" fmla="*/ 2147483647 h 310"/>
              <a:gd name="T78" fmla="*/ 2147483647 w 261"/>
              <a:gd name="T79" fmla="*/ 2147483647 h 310"/>
              <a:gd name="T80" fmla="*/ 2147483647 w 261"/>
              <a:gd name="T81" fmla="*/ 2147483647 h 310"/>
              <a:gd name="T82" fmla="*/ 2147483647 w 261"/>
              <a:gd name="T83" fmla="*/ 2147483647 h 310"/>
              <a:gd name="T84" fmla="*/ 2147483647 w 261"/>
              <a:gd name="T85" fmla="*/ 2147483647 h 310"/>
              <a:gd name="T86" fmla="*/ 2147483647 w 261"/>
              <a:gd name="T87" fmla="*/ 2147483647 h 310"/>
              <a:gd name="T88" fmla="*/ 2147483647 w 261"/>
              <a:gd name="T89" fmla="*/ 2147483647 h 310"/>
              <a:gd name="T90" fmla="*/ 2147483647 w 261"/>
              <a:gd name="T91" fmla="*/ 2147483647 h 310"/>
              <a:gd name="T92" fmla="*/ 2147483647 w 261"/>
              <a:gd name="T93" fmla="*/ 2147483647 h 310"/>
              <a:gd name="T94" fmla="*/ 2147483647 w 261"/>
              <a:gd name="T95" fmla="*/ 2147483647 h 310"/>
              <a:gd name="T96" fmla="*/ 2147483647 w 261"/>
              <a:gd name="T97" fmla="*/ 2147483647 h 310"/>
              <a:gd name="T98" fmla="*/ 2147483647 w 261"/>
              <a:gd name="T99" fmla="*/ 2147483647 h 310"/>
              <a:gd name="T100" fmla="*/ 2147483647 w 261"/>
              <a:gd name="T101" fmla="*/ 2147483647 h 310"/>
              <a:gd name="T102" fmla="*/ 2147483647 w 261"/>
              <a:gd name="T103" fmla="*/ 2147483647 h 310"/>
              <a:gd name="T104" fmla="*/ 2147483647 w 261"/>
              <a:gd name="T105" fmla="*/ 2147483647 h 310"/>
              <a:gd name="T106" fmla="*/ 2147483647 w 261"/>
              <a:gd name="T107" fmla="*/ 2147483647 h 310"/>
              <a:gd name="T108" fmla="*/ 2147483647 w 261"/>
              <a:gd name="T109" fmla="*/ 2147483647 h 31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61"/>
              <a:gd name="T166" fmla="*/ 0 h 310"/>
              <a:gd name="T167" fmla="*/ 261 w 261"/>
              <a:gd name="T168" fmla="*/ 310 h 31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61" h="310">
                <a:moveTo>
                  <a:pt x="10" y="8"/>
                </a:moveTo>
                <a:lnTo>
                  <a:pt x="47" y="4"/>
                </a:lnTo>
                <a:lnTo>
                  <a:pt x="54" y="2"/>
                </a:lnTo>
                <a:lnTo>
                  <a:pt x="62" y="1"/>
                </a:lnTo>
                <a:lnTo>
                  <a:pt x="73" y="0"/>
                </a:lnTo>
                <a:lnTo>
                  <a:pt x="84" y="0"/>
                </a:lnTo>
                <a:lnTo>
                  <a:pt x="94" y="0"/>
                </a:lnTo>
                <a:lnTo>
                  <a:pt x="103" y="0"/>
                </a:lnTo>
                <a:lnTo>
                  <a:pt x="109" y="0"/>
                </a:lnTo>
                <a:lnTo>
                  <a:pt x="111" y="0"/>
                </a:lnTo>
                <a:lnTo>
                  <a:pt x="127" y="47"/>
                </a:lnTo>
                <a:lnTo>
                  <a:pt x="170" y="53"/>
                </a:lnTo>
                <a:lnTo>
                  <a:pt x="171" y="43"/>
                </a:lnTo>
                <a:lnTo>
                  <a:pt x="173" y="34"/>
                </a:lnTo>
                <a:lnTo>
                  <a:pt x="176" y="28"/>
                </a:lnTo>
                <a:lnTo>
                  <a:pt x="177" y="26"/>
                </a:lnTo>
                <a:lnTo>
                  <a:pt x="202" y="24"/>
                </a:lnTo>
                <a:lnTo>
                  <a:pt x="203" y="33"/>
                </a:lnTo>
                <a:lnTo>
                  <a:pt x="223" y="33"/>
                </a:lnTo>
                <a:lnTo>
                  <a:pt x="222" y="40"/>
                </a:lnTo>
                <a:lnTo>
                  <a:pt x="222" y="48"/>
                </a:lnTo>
                <a:lnTo>
                  <a:pt x="222" y="55"/>
                </a:lnTo>
                <a:lnTo>
                  <a:pt x="223" y="62"/>
                </a:lnTo>
                <a:lnTo>
                  <a:pt x="224" y="68"/>
                </a:lnTo>
                <a:lnTo>
                  <a:pt x="225" y="72"/>
                </a:lnTo>
                <a:lnTo>
                  <a:pt x="226" y="74"/>
                </a:lnTo>
                <a:lnTo>
                  <a:pt x="226" y="76"/>
                </a:lnTo>
                <a:lnTo>
                  <a:pt x="230" y="81"/>
                </a:lnTo>
                <a:lnTo>
                  <a:pt x="231" y="88"/>
                </a:lnTo>
                <a:lnTo>
                  <a:pt x="231" y="95"/>
                </a:lnTo>
                <a:lnTo>
                  <a:pt x="231" y="103"/>
                </a:lnTo>
                <a:lnTo>
                  <a:pt x="230" y="110"/>
                </a:lnTo>
                <a:lnTo>
                  <a:pt x="227" y="115"/>
                </a:lnTo>
                <a:lnTo>
                  <a:pt x="226" y="119"/>
                </a:lnTo>
                <a:lnTo>
                  <a:pt x="226" y="120"/>
                </a:lnTo>
                <a:lnTo>
                  <a:pt x="255" y="122"/>
                </a:lnTo>
                <a:lnTo>
                  <a:pt x="255" y="124"/>
                </a:lnTo>
                <a:lnTo>
                  <a:pt x="255" y="128"/>
                </a:lnTo>
                <a:lnTo>
                  <a:pt x="254" y="136"/>
                </a:lnTo>
                <a:lnTo>
                  <a:pt x="254" y="145"/>
                </a:lnTo>
                <a:lnTo>
                  <a:pt x="254" y="155"/>
                </a:lnTo>
                <a:lnTo>
                  <a:pt x="254" y="163"/>
                </a:lnTo>
                <a:lnTo>
                  <a:pt x="254" y="171"/>
                </a:lnTo>
                <a:lnTo>
                  <a:pt x="255" y="176"/>
                </a:lnTo>
                <a:lnTo>
                  <a:pt x="222" y="177"/>
                </a:lnTo>
                <a:lnTo>
                  <a:pt x="223" y="269"/>
                </a:lnTo>
                <a:lnTo>
                  <a:pt x="223" y="270"/>
                </a:lnTo>
                <a:lnTo>
                  <a:pt x="224" y="272"/>
                </a:lnTo>
                <a:lnTo>
                  <a:pt x="226" y="275"/>
                </a:lnTo>
                <a:lnTo>
                  <a:pt x="230" y="280"/>
                </a:lnTo>
                <a:lnTo>
                  <a:pt x="234" y="285"/>
                </a:lnTo>
                <a:lnTo>
                  <a:pt x="241" y="290"/>
                </a:lnTo>
                <a:lnTo>
                  <a:pt x="250" y="296"/>
                </a:lnTo>
                <a:lnTo>
                  <a:pt x="261" y="301"/>
                </a:lnTo>
                <a:lnTo>
                  <a:pt x="258" y="301"/>
                </a:lnTo>
                <a:lnTo>
                  <a:pt x="253" y="302"/>
                </a:lnTo>
                <a:lnTo>
                  <a:pt x="246" y="303"/>
                </a:lnTo>
                <a:lnTo>
                  <a:pt x="235" y="304"/>
                </a:lnTo>
                <a:lnTo>
                  <a:pt x="226" y="305"/>
                </a:lnTo>
                <a:lnTo>
                  <a:pt x="217" y="307"/>
                </a:lnTo>
                <a:lnTo>
                  <a:pt x="209" y="309"/>
                </a:lnTo>
                <a:lnTo>
                  <a:pt x="203" y="310"/>
                </a:lnTo>
                <a:lnTo>
                  <a:pt x="201" y="310"/>
                </a:lnTo>
                <a:lnTo>
                  <a:pt x="196" y="310"/>
                </a:lnTo>
                <a:lnTo>
                  <a:pt x="188" y="309"/>
                </a:lnTo>
                <a:lnTo>
                  <a:pt x="179" y="308"/>
                </a:lnTo>
                <a:lnTo>
                  <a:pt x="170" y="307"/>
                </a:lnTo>
                <a:lnTo>
                  <a:pt x="162" y="304"/>
                </a:lnTo>
                <a:lnTo>
                  <a:pt x="155" y="302"/>
                </a:lnTo>
                <a:lnTo>
                  <a:pt x="150" y="300"/>
                </a:lnTo>
                <a:lnTo>
                  <a:pt x="63" y="300"/>
                </a:lnTo>
                <a:lnTo>
                  <a:pt x="60" y="300"/>
                </a:lnTo>
                <a:lnTo>
                  <a:pt x="53" y="298"/>
                </a:lnTo>
                <a:lnTo>
                  <a:pt x="45" y="294"/>
                </a:lnTo>
                <a:lnTo>
                  <a:pt x="39" y="287"/>
                </a:lnTo>
                <a:lnTo>
                  <a:pt x="38" y="287"/>
                </a:lnTo>
                <a:lnTo>
                  <a:pt x="37" y="286"/>
                </a:lnTo>
                <a:lnTo>
                  <a:pt x="33" y="285"/>
                </a:lnTo>
                <a:lnTo>
                  <a:pt x="29" y="284"/>
                </a:lnTo>
                <a:lnTo>
                  <a:pt x="23" y="282"/>
                </a:lnTo>
                <a:lnTo>
                  <a:pt x="16" y="282"/>
                </a:lnTo>
                <a:lnTo>
                  <a:pt x="8" y="282"/>
                </a:lnTo>
                <a:lnTo>
                  <a:pt x="0" y="285"/>
                </a:lnTo>
                <a:lnTo>
                  <a:pt x="1" y="281"/>
                </a:lnTo>
                <a:lnTo>
                  <a:pt x="3" y="273"/>
                </a:lnTo>
                <a:lnTo>
                  <a:pt x="6" y="261"/>
                </a:lnTo>
                <a:lnTo>
                  <a:pt x="10" y="247"/>
                </a:lnTo>
                <a:lnTo>
                  <a:pt x="14" y="232"/>
                </a:lnTo>
                <a:lnTo>
                  <a:pt x="17" y="218"/>
                </a:lnTo>
                <a:lnTo>
                  <a:pt x="19" y="207"/>
                </a:lnTo>
                <a:lnTo>
                  <a:pt x="21" y="199"/>
                </a:lnTo>
                <a:lnTo>
                  <a:pt x="21" y="197"/>
                </a:lnTo>
                <a:lnTo>
                  <a:pt x="22" y="193"/>
                </a:lnTo>
                <a:lnTo>
                  <a:pt x="24" y="186"/>
                </a:lnTo>
                <a:lnTo>
                  <a:pt x="26" y="178"/>
                </a:lnTo>
                <a:lnTo>
                  <a:pt x="30" y="167"/>
                </a:lnTo>
                <a:lnTo>
                  <a:pt x="35" y="157"/>
                </a:lnTo>
                <a:lnTo>
                  <a:pt x="41" y="147"/>
                </a:lnTo>
                <a:lnTo>
                  <a:pt x="49" y="136"/>
                </a:lnTo>
                <a:lnTo>
                  <a:pt x="50" y="136"/>
                </a:lnTo>
                <a:lnTo>
                  <a:pt x="52" y="134"/>
                </a:lnTo>
                <a:lnTo>
                  <a:pt x="54" y="132"/>
                </a:lnTo>
                <a:lnTo>
                  <a:pt x="55" y="126"/>
                </a:lnTo>
                <a:lnTo>
                  <a:pt x="56" y="119"/>
                </a:lnTo>
                <a:lnTo>
                  <a:pt x="55" y="109"/>
                </a:lnTo>
                <a:lnTo>
                  <a:pt x="52" y="94"/>
                </a:lnTo>
                <a:lnTo>
                  <a:pt x="46" y="76"/>
                </a:lnTo>
                <a:lnTo>
                  <a:pt x="27" y="31"/>
                </a:lnTo>
                <a:lnTo>
                  <a:pt x="11" y="20"/>
                </a:lnTo>
                <a:lnTo>
                  <a:pt x="10" y="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743" name="Freeform 367"/>
          <p:cNvSpPr>
            <a:spLocks/>
          </p:cNvSpPr>
          <p:nvPr/>
        </p:nvSpPr>
        <p:spPr bwMode="auto">
          <a:xfrm>
            <a:off x="4811714" y="5448302"/>
            <a:ext cx="184150" cy="246063"/>
          </a:xfrm>
          <a:custGeom>
            <a:avLst/>
            <a:gdLst>
              <a:gd name="T0" fmla="*/ 2147483647 w 261"/>
              <a:gd name="T1" fmla="*/ 2147483647 h 310"/>
              <a:gd name="T2" fmla="*/ 2147483647 w 261"/>
              <a:gd name="T3" fmla="*/ 2147483647 h 310"/>
              <a:gd name="T4" fmla="*/ 2147483647 w 261"/>
              <a:gd name="T5" fmla="*/ 0 h 310"/>
              <a:gd name="T6" fmla="*/ 2147483647 w 261"/>
              <a:gd name="T7" fmla="*/ 0 h 310"/>
              <a:gd name="T8" fmla="*/ 2147483647 w 261"/>
              <a:gd name="T9" fmla="*/ 0 h 310"/>
              <a:gd name="T10" fmla="*/ 2147483647 w 261"/>
              <a:gd name="T11" fmla="*/ 2147483647 h 310"/>
              <a:gd name="T12" fmla="*/ 2147483647 w 261"/>
              <a:gd name="T13" fmla="*/ 2147483647 h 310"/>
              <a:gd name="T14" fmla="*/ 2147483647 w 261"/>
              <a:gd name="T15" fmla="*/ 2147483647 h 310"/>
              <a:gd name="T16" fmla="*/ 2147483647 w 261"/>
              <a:gd name="T17" fmla="*/ 2147483647 h 310"/>
              <a:gd name="T18" fmla="*/ 2147483647 w 261"/>
              <a:gd name="T19" fmla="*/ 2147483647 h 310"/>
              <a:gd name="T20" fmla="*/ 2147483647 w 261"/>
              <a:gd name="T21" fmla="*/ 2147483647 h 310"/>
              <a:gd name="T22" fmla="*/ 2147483647 w 261"/>
              <a:gd name="T23" fmla="*/ 2147483647 h 310"/>
              <a:gd name="T24" fmla="*/ 2147483647 w 261"/>
              <a:gd name="T25" fmla="*/ 2147483647 h 310"/>
              <a:gd name="T26" fmla="*/ 2147483647 w 261"/>
              <a:gd name="T27" fmla="*/ 2147483647 h 310"/>
              <a:gd name="T28" fmla="*/ 2147483647 w 261"/>
              <a:gd name="T29" fmla="*/ 2147483647 h 310"/>
              <a:gd name="T30" fmla="*/ 2147483647 w 261"/>
              <a:gd name="T31" fmla="*/ 2147483647 h 310"/>
              <a:gd name="T32" fmla="*/ 2147483647 w 261"/>
              <a:gd name="T33" fmla="*/ 2147483647 h 310"/>
              <a:gd name="T34" fmla="*/ 2147483647 w 261"/>
              <a:gd name="T35" fmla="*/ 2147483647 h 310"/>
              <a:gd name="T36" fmla="*/ 2147483647 w 261"/>
              <a:gd name="T37" fmla="*/ 2147483647 h 310"/>
              <a:gd name="T38" fmla="*/ 2147483647 w 261"/>
              <a:gd name="T39" fmla="*/ 2147483647 h 310"/>
              <a:gd name="T40" fmla="*/ 2147483647 w 261"/>
              <a:gd name="T41" fmla="*/ 2147483647 h 310"/>
              <a:gd name="T42" fmla="*/ 2147483647 w 261"/>
              <a:gd name="T43" fmla="*/ 2147483647 h 310"/>
              <a:gd name="T44" fmla="*/ 2147483647 w 261"/>
              <a:gd name="T45" fmla="*/ 2147483647 h 310"/>
              <a:gd name="T46" fmla="*/ 2147483647 w 261"/>
              <a:gd name="T47" fmla="*/ 2147483647 h 310"/>
              <a:gd name="T48" fmla="*/ 2147483647 w 261"/>
              <a:gd name="T49" fmla="*/ 2147483647 h 310"/>
              <a:gd name="T50" fmla="*/ 2147483647 w 261"/>
              <a:gd name="T51" fmla="*/ 2147483647 h 310"/>
              <a:gd name="T52" fmla="*/ 2147483647 w 261"/>
              <a:gd name="T53" fmla="*/ 2147483647 h 310"/>
              <a:gd name="T54" fmla="*/ 2147483647 w 261"/>
              <a:gd name="T55" fmla="*/ 2147483647 h 310"/>
              <a:gd name="T56" fmla="*/ 2147483647 w 261"/>
              <a:gd name="T57" fmla="*/ 2147483647 h 310"/>
              <a:gd name="T58" fmla="*/ 2147483647 w 261"/>
              <a:gd name="T59" fmla="*/ 2147483647 h 310"/>
              <a:gd name="T60" fmla="*/ 2147483647 w 261"/>
              <a:gd name="T61" fmla="*/ 2147483647 h 310"/>
              <a:gd name="T62" fmla="*/ 2147483647 w 261"/>
              <a:gd name="T63" fmla="*/ 2147483647 h 310"/>
              <a:gd name="T64" fmla="*/ 2147483647 w 261"/>
              <a:gd name="T65" fmla="*/ 2147483647 h 310"/>
              <a:gd name="T66" fmla="*/ 2147483647 w 261"/>
              <a:gd name="T67" fmla="*/ 2147483647 h 310"/>
              <a:gd name="T68" fmla="*/ 2147483647 w 261"/>
              <a:gd name="T69" fmla="*/ 2147483647 h 310"/>
              <a:gd name="T70" fmla="*/ 2147483647 w 261"/>
              <a:gd name="T71" fmla="*/ 2147483647 h 310"/>
              <a:gd name="T72" fmla="*/ 2147483647 w 261"/>
              <a:gd name="T73" fmla="*/ 2147483647 h 310"/>
              <a:gd name="T74" fmla="*/ 2147483647 w 261"/>
              <a:gd name="T75" fmla="*/ 2147483647 h 310"/>
              <a:gd name="T76" fmla="*/ 2147483647 w 261"/>
              <a:gd name="T77" fmla="*/ 2147483647 h 310"/>
              <a:gd name="T78" fmla="*/ 2147483647 w 261"/>
              <a:gd name="T79" fmla="*/ 2147483647 h 310"/>
              <a:gd name="T80" fmla="*/ 2147483647 w 261"/>
              <a:gd name="T81" fmla="*/ 2147483647 h 310"/>
              <a:gd name="T82" fmla="*/ 2147483647 w 261"/>
              <a:gd name="T83" fmla="*/ 2147483647 h 310"/>
              <a:gd name="T84" fmla="*/ 2147483647 w 261"/>
              <a:gd name="T85" fmla="*/ 2147483647 h 310"/>
              <a:gd name="T86" fmla="*/ 2147483647 w 261"/>
              <a:gd name="T87" fmla="*/ 2147483647 h 310"/>
              <a:gd name="T88" fmla="*/ 2147483647 w 261"/>
              <a:gd name="T89" fmla="*/ 2147483647 h 310"/>
              <a:gd name="T90" fmla="*/ 2147483647 w 261"/>
              <a:gd name="T91" fmla="*/ 2147483647 h 310"/>
              <a:gd name="T92" fmla="*/ 0 w 261"/>
              <a:gd name="T93" fmla="*/ 2147483647 h 310"/>
              <a:gd name="T94" fmla="*/ 2147483647 w 261"/>
              <a:gd name="T95" fmla="*/ 2147483647 h 310"/>
              <a:gd name="T96" fmla="*/ 2147483647 w 261"/>
              <a:gd name="T97" fmla="*/ 2147483647 h 310"/>
              <a:gd name="T98" fmla="*/ 2147483647 w 261"/>
              <a:gd name="T99" fmla="*/ 2147483647 h 310"/>
              <a:gd name="T100" fmla="*/ 2147483647 w 261"/>
              <a:gd name="T101" fmla="*/ 2147483647 h 310"/>
              <a:gd name="T102" fmla="*/ 2147483647 w 261"/>
              <a:gd name="T103" fmla="*/ 2147483647 h 310"/>
              <a:gd name="T104" fmla="*/ 2147483647 w 261"/>
              <a:gd name="T105" fmla="*/ 2147483647 h 310"/>
              <a:gd name="T106" fmla="*/ 2147483647 w 261"/>
              <a:gd name="T107" fmla="*/ 2147483647 h 310"/>
              <a:gd name="T108" fmla="*/ 2147483647 w 261"/>
              <a:gd name="T109" fmla="*/ 2147483647 h 310"/>
              <a:gd name="T110" fmla="*/ 2147483647 w 261"/>
              <a:gd name="T111" fmla="*/ 2147483647 h 310"/>
              <a:gd name="T112" fmla="*/ 2147483647 w 261"/>
              <a:gd name="T113" fmla="*/ 2147483647 h 310"/>
              <a:gd name="T114" fmla="*/ 2147483647 w 261"/>
              <a:gd name="T115" fmla="*/ 2147483647 h 310"/>
              <a:gd name="T116" fmla="*/ 2147483647 w 261"/>
              <a:gd name="T117" fmla="*/ 2147483647 h 310"/>
              <a:gd name="T118" fmla="*/ 2147483647 w 261"/>
              <a:gd name="T119" fmla="*/ 2147483647 h 310"/>
              <a:gd name="T120" fmla="*/ 2147483647 w 261"/>
              <a:gd name="T121" fmla="*/ 2147483647 h 31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61"/>
              <a:gd name="T184" fmla="*/ 0 h 310"/>
              <a:gd name="T185" fmla="*/ 261 w 261"/>
              <a:gd name="T186" fmla="*/ 310 h 31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61" h="310">
                <a:moveTo>
                  <a:pt x="10" y="8"/>
                </a:moveTo>
                <a:lnTo>
                  <a:pt x="47" y="4"/>
                </a:lnTo>
                <a:lnTo>
                  <a:pt x="54" y="2"/>
                </a:lnTo>
                <a:lnTo>
                  <a:pt x="62" y="1"/>
                </a:lnTo>
                <a:lnTo>
                  <a:pt x="73" y="0"/>
                </a:lnTo>
                <a:lnTo>
                  <a:pt x="84" y="0"/>
                </a:lnTo>
                <a:lnTo>
                  <a:pt x="94" y="0"/>
                </a:lnTo>
                <a:lnTo>
                  <a:pt x="103" y="0"/>
                </a:lnTo>
                <a:lnTo>
                  <a:pt x="109" y="0"/>
                </a:lnTo>
                <a:lnTo>
                  <a:pt x="111" y="0"/>
                </a:lnTo>
                <a:lnTo>
                  <a:pt x="127" y="47"/>
                </a:lnTo>
                <a:lnTo>
                  <a:pt x="170" y="53"/>
                </a:lnTo>
                <a:lnTo>
                  <a:pt x="171" y="43"/>
                </a:lnTo>
                <a:lnTo>
                  <a:pt x="173" y="34"/>
                </a:lnTo>
                <a:lnTo>
                  <a:pt x="176" y="28"/>
                </a:lnTo>
                <a:lnTo>
                  <a:pt x="177" y="26"/>
                </a:lnTo>
                <a:lnTo>
                  <a:pt x="202" y="24"/>
                </a:lnTo>
                <a:lnTo>
                  <a:pt x="203" y="33"/>
                </a:lnTo>
                <a:lnTo>
                  <a:pt x="223" y="33"/>
                </a:lnTo>
                <a:lnTo>
                  <a:pt x="222" y="40"/>
                </a:lnTo>
                <a:lnTo>
                  <a:pt x="222" y="48"/>
                </a:lnTo>
                <a:lnTo>
                  <a:pt x="222" y="55"/>
                </a:lnTo>
                <a:lnTo>
                  <a:pt x="223" y="62"/>
                </a:lnTo>
                <a:lnTo>
                  <a:pt x="224" y="68"/>
                </a:lnTo>
                <a:lnTo>
                  <a:pt x="225" y="72"/>
                </a:lnTo>
                <a:lnTo>
                  <a:pt x="226" y="74"/>
                </a:lnTo>
                <a:lnTo>
                  <a:pt x="226" y="76"/>
                </a:lnTo>
                <a:lnTo>
                  <a:pt x="230" y="81"/>
                </a:lnTo>
                <a:lnTo>
                  <a:pt x="231" y="88"/>
                </a:lnTo>
                <a:lnTo>
                  <a:pt x="231" y="95"/>
                </a:lnTo>
                <a:lnTo>
                  <a:pt x="231" y="103"/>
                </a:lnTo>
                <a:lnTo>
                  <a:pt x="230" y="110"/>
                </a:lnTo>
                <a:lnTo>
                  <a:pt x="227" y="115"/>
                </a:lnTo>
                <a:lnTo>
                  <a:pt x="226" y="119"/>
                </a:lnTo>
                <a:lnTo>
                  <a:pt x="226" y="120"/>
                </a:lnTo>
                <a:lnTo>
                  <a:pt x="255" y="122"/>
                </a:lnTo>
                <a:lnTo>
                  <a:pt x="255" y="124"/>
                </a:lnTo>
                <a:lnTo>
                  <a:pt x="255" y="128"/>
                </a:lnTo>
                <a:lnTo>
                  <a:pt x="254" y="136"/>
                </a:lnTo>
                <a:lnTo>
                  <a:pt x="254" y="145"/>
                </a:lnTo>
                <a:lnTo>
                  <a:pt x="254" y="155"/>
                </a:lnTo>
                <a:lnTo>
                  <a:pt x="254" y="163"/>
                </a:lnTo>
                <a:lnTo>
                  <a:pt x="254" y="171"/>
                </a:lnTo>
                <a:lnTo>
                  <a:pt x="255" y="176"/>
                </a:lnTo>
                <a:lnTo>
                  <a:pt x="222" y="177"/>
                </a:lnTo>
                <a:lnTo>
                  <a:pt x="223" y="269"/>
                </a:lnTo>
                <a:lnTo>
                  <a:pt x="223" y="270"/>
                </a:lnTo>
                <a:lnTo>
                  <a:pt x="224" y="272"/>
                </a:lnTo>
                <a:lnTo>
                  <a:pt x="226" y="275"/>
                </a:lnTo>
                <a:lnTo>
                  <a:pt x="230" y="280"/>
                </a:lnTo>
                <a:lnTo>
                  <a:pt x="234" y="285"/>
                </a:lnTo>
                <a:lnTo>
                  <a:pt x="241" y="290"/>
                </a:lnTo>
                <a:lnTo>
                  <a:pt x="250" y="296"/>
                </a:lnTo>
                <a:lnTo>
                  <a:pt x="261" y="301"/>
                </a:lnTo>
                <a:lnTo>
                  <a:pt x="258" y="301"/>
                </a:lnTo>
                <a:lnTo>
                  <a:pt x="253" y="302"/>
                </a:lnTo>
                <a:lnTo>
                  <a:pt x="246" y="303"/>
                </a:lnTo>
                <a:lnTo>
                  <a:pt x="235" y="304"/>
                </a:lnTo>
                <a:lnTo>
                  <a:pt x="226" y="305"/>
                </a:lnTo>
                <a:lnTo>
                  <a:pt x="217" y="307"/>
                </a:lnTo>
                <a:lnTo>
                  <a:pt x="209" y="309"/>
                </a:lnTo>
                <a:lnTo>
                  <a:pt x="203" y="310"/>
                </a:lnTo>
                <a:lnTo>
                  <a:pt x="201" y="310"/>
                </a:lnTo>
                <a:lnTo>
                  <a:pt x="196" y="310"/>
                </a:lnTo>
                <a:lnTo>
                  <a:pt x="188" y="309"/>
                </a:lnTo>
                <a:lnTo>
                  <a:pt x="179" y="308"/>
                </a:lnTo>
                <a:lnTo>
                  <a:pt x="170" y="307"/>
                </a:lnTo>
                <a:lnTo>
                  <a:pt x="162" y="304"/>
                </a:lnTo>
                <a:lnTo>
                  <a:pt x="155" y="302"/>
                </a:lnTo>
                <a:lnTo>
                  <a:pt x="150" y="300"/>
                </a:lnTo>
                <a:lnTo>
                  <a:pt x="63" y="300"/>
                </a:lnTo>
                <a:lnTo>
                  <a:pt x="60" y="300"/>
                </a:lnTo>
                <a:lnTo>
                  <a:pt x="53" y="298"/>
                </a:lnTo>
                <a:lnTo>
                  <a:pt x="45" y="294"/>
                </a:lnTo>
                <a:lnTo>
                  <a:pt x="39" y="287"/>
                </a:lnTo>
                <a:lnTo>
                  <a:pt x="38" y="287"/>
                </a:lnTo>
                <a:lnTo>
                  <a:pt x="37" y="286"/>
                </a:lnTo>
                <a:lnTo>
                  <a:pt x="33" y="285"/>
                </a:lnTo>
                <a:lnTo>
                  <a:pt x="29" y="284"/>
                </a:lnTo>
                <a:lnTo>
                  <a:pt x="23" y="282"/>
                </a:lnTo>
                <a:lnTo>
                  <a:pt x="16" y="282"/>
                </a:lnTo>
                <a:lnTo>
                  <a:pt x="8" y="282"/>
                </a:lnTo>
                <a:lnTo>
                  <a:pt x="0" y="285"/>
                </a:lnTo>
                <a:lnTo>
                  <a:pt x="1" y="281"/>
                </a:lnTo>
                <a:lnTo>
                  <a:pt x="3" y="273"/>
                </a:lnTo>
                <a:lnTo>
                  <a:pt x="6" y="261"/>
                </a:lnTo>
                <a:lnTo>
                  <a:pt x="10" y="247"/>
                </a:lnTo>
                <a:lnTo>
                  <a:pt x="14" y="232"/>
                </a:lnTo>
                <a:lnTo>
                  <a:pt x="17" y="218"/>
                </a:lnTo>
                <a:lnTo>
                  <a:pt x="19" y="207"/>
                </a:lnTo>
                <a:lnTo>
                  <a:pt x="21" y="199"/>
                </a:lnTo>
                <a:lnTo>
                  <a:pt x="21" y="197"/>
                </a:lnTo>
                <a:lnTo>
                  <a:pt x="22" y="193"/>
                </a:lnTo>
                <a:lnTo>
                  <a:pt x="24" y="186"/>
                </a:lnTo>
                <a:lnTo>
                  <a:pt x="26" y="178"/>
                </a:lnTo>
                <a:lnTo>
                  <a:pt x="30" y="167"/>
                </a:lnTo>
                <a:lnTo>
                  <a:pt x="35" y="157"/>
                </a:lnTo>
                <a:lnTo>
                  <a:pt x="41" y="147"/>
                </a:lnTo>
                <a:lnTo>
                  <a:pt x="49" y="136"/>
                </a:lnTo>
                <a:lnTo>
                  <a:pt x="50" y="136"/>
                </a:lnTo>
                <a:lnTo>
                  <a:pt x="52" y="134"/>
                </a:lnTo>
                <a:lnTo>
                  <a:pt x="54" y="132"/>
                </a:lnTo>
                <a:lnTo>
                  <a:pt x="55" y="126"/>
                </a:lnTo>
                <a:lnTo>
                  <a:pt x="56" y="119"/>
                </a:lnTo>
                <a:lnTo>
                  <a:pt x="55" y="109"/>
                </a:lnTo>
                <a:lnTo>
                  <a:pt x="52" y="94"/>
                </a:lnTo>
                <a:lnTo>
                  <a:pt x="46" y="76"/>
                </a:lnTo>
                <a:lnTo>
                  <a:pt x="27" y="31"/>
                </a:lnTo>
                <a:lnTo>
                  <a:pt x="11" y="20"/>
                </a:lnTo>
                <a:lnTo>
                  <a:pt x="10" y="8"/>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744" name="Freeform 368"/>
          <p:cNvSpPr>
            <a:spLocks/>
          </p:cNvSpPr>
          <p:nvPr/>
        </p:nvSpPr>
        <p:spPr bwMode="auto">
          <a:xfrm>
            <a:off x="4818066" y="5199063"/>
            <a:ext cx="358775" cy="406400"/>
          </a:xfrm>
          <a:custGeom>
            <a:avLst/>
            <a:gdLst>
              <a:gd name="T0" fmla="*/ 2147483647 w 508"/>
              <a:gd name="T1" fmla="*/ 2147483647 h 511"/>
              <a:gd name="T2" fmla="*/ 2147483647 w 508"/>
              <a:gd name="T3" fmla="*/ 2147483647 h 511"/>
              <a:gd name="T4" fmla="*/ 2147483647 w 508"/>
              <a:gd name="T5" fmla="*/ 2147483647 h 511"/>
              <a:gd name="T6" fmla="*/ 2147483647 w 508"/>
              <a:gd name="T7" fmla="*/ 2147483647 h 511"/>
              <a:gd name="T8" fmla="*/ 2147483647 w 508"/>
              <a:gd name="T9" fmla="*/ 2147483647 h 511"/>
              <a:gd name="T10" fmla="*/ 2147483647 w 508"/>
              <a:gd name="T11" fmla="*/ 2147483647 h 511"/>
              <a:gd name="T12" fmla="*/ 2147483647 w 508"/>
              <a:gd name="T13" fmla="*/ 2147483647 h 511"/>
              <a:gd name="T14" fmla="*/ 2147483647 w 508"/>
              <a:gd name="T15" fmla="*/ 2147483647 h 511"/>
              <a:gd name="T16" fmla="*/ 2147483647 w 508"/>
              <a:gd name="T17" fmla="*/ 2147483647 h 511"/>
              <a:gd name="T18" fmla="*/ 2147483647 w 508"/>
              <a:gd name="T19" fmla="*/ 2147483647 h 511"/>
              <a:gd name="T20" fmla="*/ 2147483647 w 508"/>
              <a:gd name="T21" fmla="*/ 2147483647 h 511"/>
              <a:gd name="T22" fmla="*/ 2147483647 w 508"/>
              <a:gd name="T23" fmla="*/ 2147483647 h 511"/>
              <a:gd name="T24" fmla="*/ 2147483647 w 508"/>
              <a:gd name="T25" fmla="*/ 2147483647 h 511"/>
              <a:gd name="T26" fmla="*/ 2147483647 w 508"/>
              <a:gd name="T27" fmla="*/ 2147483647 h 511"/>
              <a:gd name="T28" fmla="*/ 2147483647 w 508"/>
              <a:gd name="T29" fmla="*/ 2147483647 h 511"/>
              <a:gd name="T30" fmla="*/ 2147483647 w 508"/>
              <a:gd name="T31" fmla="*/ 2147483647 h 511"/>
              <a:gd name="T32" fmla="*/ 2147483647 w 508"/>
              <a:gd name="T33" fmla="*/ 0 h 511"/>
              <a:gd name="T34" fmla="*/ 2147483647 w 508"/>
              <a:gd name="T35" fmla="*/ 2147483647 h 511"/>
              <a:gd name="T36" fmla="*/ 2147483647 w 508"/>
              <a:gd name="T37" fmla="*/ 2147483647 h 511"/>
              <a:gd name="T38" fmla="*/ 2147483647 w 508"/>
              <a:gd name="T39" fmla="*/ 2147483647 h 511"/>
              <a:gd name="T40" fmla="*/ 2147483647 w 508"/>
              <a:gd name="T41" fmla="*/ 2147483647 h 511"/>
              <a:gd name="T42" fmla="*/ 2147483647 w 508"/>
              <a:gd name="T43" fmla="*/ 2147483647 h 511"/>
              <a:gd name="T44" fmla="*/ 2147483647 w 508"/>
              <a:gd name="T45" fmla="*/ 2147483647 h 511"/>
              <a:gd name="T46" fmla="*/ 2147483647 w 508"/>
              <a:gd name="T47" fmla="*/ 2147483647 h 511"/>
              <a:gd name="T48" fmla="*/ 2147483647 w 508"/>
              <a:gd name="T49" fmla="*/ 2147483647 h 511"/>
              <a:gd name="T50" fmla="*/ 2147483647 w 508"/>
              <a:gd name="T51" fmla="*/ 2147483647 h 511"/>
              <a:gd name="T52" fmla="*/ 2147483647 w 508"/>
              <a:gd name="T53" fmla="*/ 2147483647 h 511"/>
              <a:gd name="T54" fmla="*/ 2147483647 w 508"/>
              <a:gd name="T55" fmla="*/ 2147483647 h 511"/>
              <a:gd name="T56" fmla="*/ 2147483647 w 508"/>
              <a:gd name="T57" fmla="*/ 2147483647 h 511"/>
              <a:gd name="T58" fmla="*/ 2147483647 w 508"/>
              <a:gd name="T59" fmla="*/ 2147483647 h 511"/>
              <a:gd name="T60" fmla="*/ 2147483647 w 508"/>
              <a:gd name="T61" fmla="*/ 2147483647 h 511"/>
              <a:gd name="T62" fmla="*/ 2147483647 w 508"/>
              <a:gd name="T63" fmla="*/ 2147483647 h 511"/>
              <a:gd name="T64" fmla="*/ 2147483647 w 508"/>
              <a:gd name="T65" fmla="*/ 2147483647 h 511"/>
              <a:gd name="T66" fmla="*/ 2147483647 w 508"/>
              <a:gd name="T67" fmla="*/ 2147483647 h 511"/>
              <a:gd name="T68" fmla="*/ 2147483647 w 508"/>
              <a:gd name="T69" fmla="*/ 2147483647 h 511"/>
              <a:gd name="T70" fmla="*/ 2147483647 w 508"/>
              <a:gd name="T71" fmla="*/ 2147483647 h 511"/>
              <a:gd name="T72" fmla="*/ 2147483647 w 508"/>
              <a:gd name="T73" fmla="*/ 2147483647 h 511"/>
              <a:gd name="T74" fmla="*/ 2147483647 w 508"/>
              <a:gd name="T75" fmla="*/ 2147483647 h 511"/>
              <a:gd name="T76" fmla="*/ 2147483647 w 508"/>
              <a:gd name="T77" fmla="*/ 2147483647 h 511"/>
              <a:gd name="T78" fmla="*/ 2147483647 w 508"/>
              <a:gd name="T79" fmla="*/ 2147483647 h 511"/>
              <a:gd name="T80" fmla="*/ 2147483647 w 508"/>
              <a:gd name="T81" fmla="*/ 2147483647 h 511"/>
              <a:gd name="T82" fmla="*/ 2147483647 w 508"/>
              <a:gd name="T83" fmla="*/ 2147483647 h 511"/>
              <a:gd name="T84" fmla="*/ 2147483647 w 508"/>
              <a:gd name="T85" fmla="*/ 2147483647 h 511"/>
              <a:gd name="T86" fmla="*/ 2147483647 w 508"/>
              <a:gd name="T87" fmla="*/ 2147483647 h 511"/>
              <a:gd name="T88" fmla="*/ 2147483647 w 508"/>
              <a:gd name="T89" fmla="*/ 2147483647 h 511"/>
              <a:gd name="T90" fmla="*/ 2147483647 w 508"/>
              <a:gd name="T91" fmla="*/ 2147483647 h 511"/>
              <a:gd name="T92" fmla="*/ 2147483647 w 508"/>
              <a:gd name="T93" fmla="*/ 2147483647 h 511"/>
              <a:gd name="T94" fmla="*/ 2147483647 w 508"/>
              <a:gd name="T95" fmla="*/ 2147483647 h 511"/>
              <a:gd name="T96" fmla="*/ 2147483647 w 508"/>
              <a:gd name="T97" fmla="*/ 2147483647 h 511"/>
              <a:gd name="T98" fmla="*/ 2147483647 w 508"/>
              <a:gd name="T99" fmla="*/ 2147483647 h 511"/>
              <a:gd name="T100" fmla="*/ 2147483647 w 508"/>
              <a:gd name="T101" fmla="*/ 2147483647 h 511"/>
              <a:gd name="T102" fmla="*/ 0 w 508"/>
              <a:gd name="T103" fmla="*/ 2147483647 h 51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08"/>
              <a:gd name="T157" fmla="*/ 0 h 511"/>
              <a:gd name="T158" fmla="*/ 508 w 508"/>
              <a:gd name="T159" fmla="*/ 511 h 51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08" h="511">
                <a:moveTo>
                  <a:pt x="0" y="302"/>
                </a:moveTo>
                <a:lnTo>
                  <a:pt x="46" y="264"/>
                </a:lnTo>
                <a:lnTo>
                  <a:pt x="48" y="262"/>
                </a:lnTo>
                <a:lnTo>
                  <a:pt x="54" y="258"/>
                </a:lnTo>
                <a:lnTo>
                  <a:pt x="63" y="256"/>
                </a:lnTo>
                <a:lnTo>
                  <a:pt x="76" y="256"/>
                </a:lnTo>
                <a:lnTo>
                  <a:pt x="78" y="257"/>
                </a:lnTo>
                <a:lnTo>
                  <a:pt x="83" y="260"/>
                </a:lnTo>
                <a:lnTo>
                  <a:pt x="90" y="257"/>
                </a:lnTo>
                <a:lnTo>
                  <a:pt x="98" y="247"/>
                </a:lnTo>
                <a:lnTo>
                  <a:pt x="98" y="246"/>
                </a:lnTo>
                <a:lnTo>
                  <a:pt x="99" y="245"/>
                </a:lnTo>
                <a:lnTo>
                  <a:pt x="100" y="241"/>
                </a:lnTo>
                <a:lnTo>
                  <a:pt x="101" y="237"/>
                </a:lnTo>
                <a:lnTo>
                  <a:pt x="103" y="231"/>
                </a:lnTo>
                <a:lnTo>
                  <a:pt x="107" y="225"/>
                </a:lnTo>
                <a:lnTo>
                  <a:pt x="111" y="218"/>
                </a:lnTo>
                <a:lnTo>
                  <a:pt x="116" y="210"/>
                </a:lnTo>
                <a:lnTo>
                  <a:pt x="131" y="171"/>
                </a:lnTo>
                <a:lnTo>
                  <a:pt x="132" y="170"/>
                </a:lnTo>
                <a:lnTo>
                  <a:pt x="134" y="166"/>
                </a:lnTo>
                <a:lnTo>
                  <a:pt x="137" y="158"/>
                </a:lnTo>
                <a:lnTo>
                  <a:pt x="140" y="146"/>
                </a:lnTo>
                <a:lnTo>
                  <a:pt x="140" y="145"/>
                </a:lnTo>
                <a:lnTo>
                  <a:pt x="141" y="142"/>
                </a:lnTo>
                <a:lnTo>
                  <a:pt x="141" y="138"/>
                </a:lnTo>
                <a:lnTo>
                  <a:pt x="142" y="132"/>
                </a:lnTo>
                <a:lnTo>
                  <a:pt x="144" y="126"/>
                </a:lnTo>
                <a:lnTo>
                  <a:pt x="144" y="119"/>
                </a:lnTo>
                <a:lnTo>
                  <a:pt x="144" y="111"/>
                </a:lnTo>
                <a:lnTo>
                  <a:pt x="144" y="104"/>
                </a:lnTo>
                <a:lnTo>
                  <a:pt x="144" y="103"/>
                </a:lnTo>
                <a:lnTo>
                  <a:pt x="144" y="101"/>
                </a:lnTo>
                <a:lnTo>
                  <a:pt x="144" y="98"/>
                </a:lnTo>
                <a:lnTo>
                  <a:pt x="145" y="92"/>
                </a:lnTo>
                <a:lnTo>
                  <a:pt x="145" y="86"/>
                </a:lnTo>
                <a:lnTo>
                  <a:pt x="146" y="79"/>
                </a:lnTo>
                <a:lnTo>
                  <a:pt x="147" y="72"/>
                </a:lnTo>
                <a:lnTo>
                  <a:pt x="148" y="65"/>
                </a:lnTo>
                <a:lnTo>
                  <a:pt x="149" y="62"/>
                </a:lnTo>
                <a:lnTo>
                  <a:pt x="149" y="53"/>
                </a:lnTo>
                <a:lnTo>
                  <a:pt x="148" y="42"/>
                </a:lnTo>
                <a:lnTo>
                  <a:pt x="144" y="33"/>
                </a:lnTo>
                <a:lnTo>
                  <a:pt x="144" y="32"/>
                </a:lnTo>
                <a:lnTo>
                  <a:pt x="145" y="29"/>
                </a:lnTo>
                <a:lnTo>
                  <a:pt x="147" y="25"/>
                </a:lnTo>
                <a:lnTo>
                  <a:pt x="150" y="21"/>
                </a:lnTo>
                <a:lnTo>
                  <a:pt x="155" y="16"/>
                </a:lnTo>
                <a:lnTo>
                  <a:pt x="161" y="11"/>
                </a:lnTo>
                <a:lnTo>
                  <a:pt x="169" y="9"/>
                </a:lnTo>
                <a:lnTo>
                  <a:pt x="179" y="8"/>
                </a:lnTo>
                <a:lnTo>
                  <a:pt x="181" y="10"/>
                </a:lnTo>
                <a:lnTo>
                  <a:pt x="185" y="16"/>
                </a:lnTo>
                <a:lnTo>
                  <a:pt x="190" y="23"/>
                </a:lnTo>
                <a:lnTo>
                  <a:pt x="192" y="30"/>
                </a:lnTo>
                <a:lnTo>
                  <a:pt x="193" y="30"/>
                </a:lnTo>
                <a:lnTo>
                  <a:pt x="196" y="29"/>
                </a:lnTo>
                <a:lnTo>
                  <a:pt x="202" y="27"/>
                </a:lnTo>
                <a:lnTo>
                  <a:pt x="209" y="25"/>
                </a:lnTo>
                <a:lnTo>
                  <a:pt x="217" y="24"/>
                </a:lnTo>
                <a:lnTo>
                  <a:pt x="226" y="24"/>
                </a:lnTo>
                <a:lnTo>
                  <a:pt x="234" y="23"/>
                </a:lnTo>
                <a:lnTo>
                  <a:pt x="242" y="24"/>
                </a:lnTo>
                <a:lnTo>
                  <a:pt x="245" y="24"/>
                </a:lnTo>
                <a:lnTo>
                  <a:pt x="250" y="23"/>
                </a:lnTo>
                <a:lnTo>
                  <a:pt x="258" y="21"/>
                </a:lnTo>
                <a:lnTo>
                  <a:pt x="265" y="19"/>
                </a:lnTo>
                <a:lnTo>
                  <a:pt x="358" y="0"/>
                </a:lnTo>
                <a:lnTo>
                  <a:pt x="360" y="1"/>
                </a:lnTo>
                <a:lnTo>
                  <a:pt x="361" y="3"/>
                </a:lnTo>
                <a:lnTo>
                  <a:pt x="364" y="7"/>
                </a:lnTo>
                <a:lnTo>
                  <a:pt x="369" y="11"/>
                </a:lnTo>
                <a:lnTo>
                  <a:pt x="375" y="16"/>
                </a:lnTo>
                <a:lnTo>
                  <a:pt x="381" y="21"/>
                </a:lnTo>
                <a:lnTo>
                  <a:pt x="389" y="25"/>
                </a:lnTo>
                <a:lnTo>
                  <a:pt x="400" y="29"/>
                </a:lnTo>
                <a:lnTo>
                  <a:pt x="403" y="29"/>
                </a:lnTo>
                <a:lnTo>
                  <a:pt x="410" y="30"/>
                </a:lnTo>
                <a:lnTo>
                  <a:pt x="421" y="34"/>
                </a:lnTo>
                <a:lnTo>
                  <a:pt x="431" y="46"/>
                </a:lnTo>
                <a:lnTo>
                  <a:pt x="432" y="46"/>
                </a:lnTo>
                <a:lnTo>
                  <a:pt x="435" y="46"/>
                </a:lnTo>
                <a:lnTo>
                  <a:pt x="440" y="47"/>
                </a:lnTo>
                <a:lnTo>
                  <a:pt x="447" y="47"/>
                </a:lnTo>
                <a:lnTo>
                  <a:pt x="455" y="48"/>
                </a:lnTo>
                <a:lnTo>
                  <a:pt x="465" y="49"/>
                </a:lnTo>
                <a:lnTo>
                  <a:pt x="477" y="49"/>
                </a:lnTo>
                <a:lnTo>
                  <a:pt x="488" y="49"/>
                </a:lnTo>
                <a:lnTo>
                  <a:pt x="487" y="52"/>
                </a:lnTo>
                <a:lnTo>
                  <a:pt x="485" y="56"/>
                </a:lnTo>
                <a:lnTo>
                  <a:pt x="483" y="63"/>
                </a:lnTo>
                <a:lnTo>
                  <a:pt x="483" y="71"/>
                </a:lnTo>
                <a:lnTo>
                  <a:pt x="481" y="73"/>
                </a:lnTo>
                <a:lnTo>
                  <a:pt x="478" y="80"/>
                </a:lnTo>
                <a:lnTo>
                  <a:pt x="476" y="90"/>
                </a:lnTo>
                <a:lnTo>
                  <a:pt x="476" y="100"/>
                </a:lnTo>
                <a:lnTo>
                  <a:pt x="476" y="101"/>
                </a:lnTo>
                <a:lnTo>
                  <a:pt x="475" y="106"/>
                </a:lnTo>
                <a:lnTo>
                  <a:pt x="472" y="111"/>
                </a:lnTo>
                <a:lnTo>
                  <a:pt x="470" y="118"/>
                </a:lnTo>
                <a:lnTo>
                  <a:pt x="468" y="126"/>
                </a:lnTo>
                <a:lnTo>
                  <a:pt x="464" y="133"/>
                </a:lnTo>
                <a:lnTo>
                  <a:pt x="462" y="140"/>
                </a:lnTo>
                <a:lnTo>
                  <a:pt x="458" y="146"/>
                </a:lnTo>
                <a:lnTo>
                  <a:pt x="458" y="202"/>
                </a:lnTo>
                <a:lnTo>
                  <a:pt x="460" y="209"/>
                </a:lnTo>
                <a:lnTo>
                  <a:pt x="464" y="227"/>
                </a:lnTo>
                <a:lnTo>
                  <a:pt x="470" y="254"/>
                </a:lnTo>
                <a:lnTo>
                  <a:pt x="477" y="284"/>
                </a:lnTo>
                <a:lnTo>
                  <a:pt x="484" y="316"/>
                </a:lnTo>
                <a:lnTo>
                  <a:pt x="489" y="345"/>
                </a:lnTo>
                <a:lnTo>
                  <a:pt x="495" y="368"/>
                </a:lnTo>
                <a:lnTo>
                  <a:pt x="498" y="380"/>
                </a:lnTo>
                <a:lnTo>
                  <a:pt x="496" y="385"/>
                </a:lnTo>
                <a:lnTo>
                  <a:pt x="491" y="387"/>
                </a:lnTo>
                <a:lnTo>
                  <a:pt x="483" y="387"/>
                </a:lnTo>
                <a:lnTo>
                  <a:pt x="473" y="387"/>
                </a:lnTo>
                <a:lnTo>
                  <a:pt x="464" y="389"/>
                </a:lnTo>
                <a:lnTo>
                  <a:pt x="457" y="393"/>
                </a:lnTo>
                <a:lnTo>
                  <a:pt x="452" y="402"/>
                </a:lnTo>
                <a:lnTo>
                  <a:pt x="452" y="416"/>
                </a:lnTo>
                <a:lnTo>
                  <a:pt x="453" y="418"/>
                </a:lnTo>
                <a:lnTo>
                  <a:pt x="455" y="425"/>
                </a:lnTo>
                <a:lnTo>
                  <a:pt x="458" y="434"/>
                </a:lnTo>
                <a:lnTo>
                  <a:pt x="462" y="445"/>
                </a:lnTo>
                <a:lnTo>
                  <a:pt x="466" y="456"/>
                </a:lnTo>
                <a:lnTo>
                  <a:pt x="471" y="465"/>
                </a:lnTo>
                <a:lnTo>
                  <a:pt x="476" y="474"/>
                </a:lnTo>
                <a:lnTo>
                  <a:pt x="479" y="479"/>
                </a:lnTo>
                <a:lnTo>
                  <a:pt x="506" y="481"/>
                </a:lnTo>
                <a:lnTo>
                  <a:pt x="508" y="511"/>
                </a:lnTo>
                <a:lnTo>
                  <a:pt x="507" y="511"/>
                </a:lnTo>
                <a:lnTo>
                  <a:pt x="502" y="511"/>
                </a:lnTo>
                <a:lnTo>
                  <a:pt x="495" y="511"/>
                </a:lnTo>
                <a:lnTo>
                  <a:pt x="487" y="510"/>
                </a:lnTo>
                <a:lnTo>
                  <a:pt x="478" y="508"/>
                </a:lnTo>
                <a:lnTo>
                  <a:pt x="466" y="503"/>
                </a:lnTo>
                <a:lnTo>
                  <a:pt x="455" y="496"/>
                </a:lnTo>
                <a:lnTo>
                  <a:pt x="444" y="486"/>
                </a:lnTo>
                <a:lnTo>
                  <a:pt x="426" y="460"/>
                </a:lnTo>
                <a:lnTo>
                  <a:pt x="424" y="460"/>
                </a:lnTo>
                <a:lnTo>
                  <a:pt x="418" y="460"/>
                </a:lnTo>
                <a:lnTo>
                  <a:pt x="412" y="456"/>
                </a:lnTo>
                <a:lnTo>
                  <a:pt x="410" y="447"/>
                </a:lnTo>
                <a:lnTo>
                  <a:pt x="409" y="449"/>
                </a:lnTo>
                <a:lnTo>
                  <a:pt x="407" y="454"/>
                </a:lnTo>
                <a:lnTo>
                  <a:pt x="402" y="458"/>
                </a:lnTo>
                <a:lnTo>
                  <a:pt x="394" y="460"/>
                </a:lnTo>
                <a:lnTo>
                  <a:pt x="392" y="460"/>
                </a:lnTo>
                <a:lnTo>
                  <a:pt x="385" y="458"/>
                </a:lnTo>
                <a:lnTo>
                  <a:pt x="375" y="456"/>
                </a:lnTo>
                <a:lnTo>
                  <a:pt x="363" y="454"/>
                </a:lnTo>
                <a:lnTo>
                  <a:pt x="352" y="451"/>
                </a:lnTo>
                <a:lnTo>
                  <a:pt x="340" y="450"/>
                </a:lnTo>
                <a:lnTo>
                  <a:pt x="331" y="448"/>
                </a:lnTo>
                <a:lnTo>
                  <a:pt x="325" y="447"/>
                </a:lnTo>
                <a:lnTo>
                  <a:pt x="322" y="446"/>
                </a:lnTo>
                <a:lnTo>
                  <a:pt x="318" y="442"/>
                </a:lnTo>
                <a:lnTo>
                  <a:pt x="315" y="440"/>
                </a:lnTo>
                <a:lnTo>
                  <a:pt x="314" y="439"/>
                </a:lnTo>
                <a:lnTo>
                  <a:pt x="312" y="438"/>
                </a:lnTo>
                <a:lnTo>
                  <a:pt x="309" y="434"/>
                </a:lnTo>
                <a:lnTo>
                  <a:pt x="301" y="433"/>
                </a:lnTo>
                <a:lnTo>
                  <a:pt x="290" y="433"/>
                </a:lnTo>
                <a:lnTo>
                  <a:pt x="288" y="433"/>
                </a:lnTo>
                <a:lnTo>
                  <a:pt x="286" y="433"/>
                </a:lnTo>
                <a:lnTo>
                  <a:pt x="281" y="432"/>
                </a:lnTo>
                <a:lnTo>
                  <a:pt x="277" y="432"/>
                </a:lnTo>
                <a:lnTo>
                  <a:pt x="270" y="432"/>
                </a:lnTo>
                <a:lnTo>
                  <a:pt x="263" y="433"/>
                </a:lnTo>
                <a:lnTo>
                  <a:pt x="255" y="434"/>
                </a:lnTo>
                <a:lnTo>
                  <a:pt x="247" y="437"/>
                </a:lnTo>
                <a:lnTo>
                  <a:pt x="218" y="435"/>
                </a:lnTo>
                <a:lnTo>
                  <a:pt x="218" y="434"/>
                </a:lnTo>
                <a:lnTo>
                  <a:pt x="219" y="430"/>
                </a:lnTo>
                <a:lnTo>
                  <a:pt x="222" y="425"/>
                </a:lnTo>
                <a:lnTo>
                  <a:pt x="223" y="418"/>
                </a:lnTo>
                <a:lnTo>
                  <a:pt x="223" y="410"/>
                </a:lnTo>
                <a:lnTo>
                  <a:pt x="223" y="403"/>
                </a:lnTo>
                <a:lnTo>
                  <a:pt x="222" y="396"/>
                </a:lnTo>
                <a:lnTo>
                  <a:pt x="218" y="391"/>
                </a:lnTo>
                <a:lnTo>
                  <a:pt x="218" y="389"/>
                </a:lnTo>
                <a:lnTo>
                  <a:pt x="217" y="387"/>
                </a:lnTo>
                <a:lnTo>
                  <a:pt x="216" y="383"/>
                </a:lnTo>
                <a:lnTo>
                  <a:pt x="215" y="377"/>
                </a:lnTo>
                <a:lnTo>
                  <a:pt x="214" y="370"/>
                </a:lnTo>
                <a:lnTo>
                  <a:pt x="214" y="363"/>
                </a:lnTo>
                <a:lnTo>
                  <a:pt x="214" y="355"/>
                </a:lnTo>
                <a:lnTo>
                  <a:pt x="215" y="348"/>
                </a:lnTo>
                <a:lnTo>
                  <a:pt x="195" y="348"/>
                </a:lnTo>
                <a:lnTo>
                  <a:pt x="194" y="339"/>
                </a:lnTo>
                <a:lnTo>
                  <a:pt x="169" y="341"/>
                </a:lnTo>
                <a:lnTo>
                  <a:pt x="168" y="343"/>
                </a:lnTo>
                <a:lnTo>
                  <a:pt x="165" y="349"/>
                </a:lnTo>
                <a:lnTo>
                  <a:pt x="163" y="358"/>
                </a:lnTo>
                <a:lnTo>
                  <a:pt x="162" y="368"/>
                </a:lnTo>
                <a:lnTo>
                  <a:pt x="119" y="362"/>
                </a:lnTo>
                <a:lnTo>
                  <a:pt x="103" y="315"/>
                </a:lnTo>
                <a:lnTo>
                  <a:pt x="101" y="315"/>
                </a:lnTo>
                <a:lnTo>
                  <a:pt x="95" y="315"/>
                </a:lnTo>
                <a:lnTo>
                  <a:pt x="86" y="315"/>
                </a:lnTo>
                <a:lnTo>
                  <a:pt x="76" y="315"/>
                </a:lnTo>
                <a:lnTo>
                  <a:pt x="65" y="315"/>
                </a:lnTo>
                <a:lnTo>
                  <a:pt x="54" y="316"/>
                </a:lnTo>
                <a:lnTo>
                  <a:pt x="46" y="317"/>
                </a:lnTo>
                <a:lnTo>
                  <a:pt x="39" y="319"/>
                </a:lnTo>
                <a:lnTo>
                  <a:pt x="2" y="323"/>
                </a:lnTo>
                <a:lnTo>
                  <a:pt x="0" y="3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745" name="Freeform 369"/>
          <p:cNvSpPr>
            <a:spLocks/>
          </p:cNvSpPr>
          <p:nvPr/>
        </p:nvSpPr>
        <p:spPr bwMode="auto">
          <a:xfrm>
            <a:off x="4818066" y="5199063"/>
            <a:ext cx="358775" cy="406400"/>
          </a:xfrm>
          <a:custGeom>
            <a:avLst/>
            <a:gdLst>
              <a:gd name="T0" fmla="*/ 2147483647 w 508"/>
              <a:gd name="T1" fmla="*/ 2147483647 h 511"/>
              <a:gd name="T2" fmla="*/ 2147483647 w 508"/>
              <a:gd name="T3" fmla="*/ 2147483647 h 511"/>
              <a:gd name="T4" fmla="*/ 2147483647 w 508"/>
              <a:gd name="T5" fmla="*/ 2147483647 h 511"/>
              <a:gd name="T6" fmla="*/ 2147483647 w 508"/>
              <a:gd name="T7" fmla="*/ 2147483647 h 511"/>
              <a:gd name="T8" fmla="*/ 2147483647 w 508"/>
              <a:gd name="T9" fmla="*/ 2147483647 h 511"/>
              <a:gd name="T10" fmla="*/ 2147483647 w 508"/>
              <a:gd name="T11" fmla="*/ 2147483647 h 511"/>
              <a:gd name="T12" fmla="*/ 2147483647 w 508"/>
              <a:gd name="T13" fmla="*/ 2147483647 h 511"/>
              <a:gd name="T14" fmla="*/ 2147483647 w 508"/>
              <a:gd name="T15" fmla="*/ 2147483647 h 511"/>
              <a:gd name="T16" fmla="*/ 2147483647 w 508"/>
              <a:gd name="T17" fmla="*/ 2147483647 h 511"/>
              <a:gd name="T18" fmla="*/ 2147483647 w 508"/>
              <a:gd name="T19" fmla="*/ 2147483647 h 511"/>
              <a:gd name="T20" fmla="*/ 2147483647 w 508"/>
              <a:gd name="T21" fmla="*/ 2147483647 h 511"/>
              <a:gd name="T22" fmla="*/ 2147483647 w 508"/>
              <a:gd name="T23" fmla="*/ 2147483647 h 511"/>
              <a:gd name="T24" fmla="*/ 2147483647 w 508"/>
              <a:gd name="T25" fmla="*/ 2147483647 h 511"/>
              <a:gd name="T26" fmla="*/ 2147483647 w 508"/>
              <a:gd name="T27" fmla="*/ 2147483647 h 511"/>
              <a:gd name="T28" fmla="*/ 2147483647 w 508"/>
              <a:gd name="T29" fmla="*/ 2147483647 h 511"/>
              <a:gd name="T30" fmla="*/ 2147483647 w 508"/>
              <a:gd name="T31" fmla="*/ 2147483647 h 511"/>
              <a:gd name="T32" fmla="*/ 2147483647 w 508"/>
              <a:gd name="T33" fmla="*/ 2147483647 h 511"/>
              <a:gd name="T34" fmla="*/ 2147483647 w 508"/>
              <a:gd name="T35" fmla="*/ 2147483647 h 511"/>
              <a:gd name="T36" fmla="*/ 2147483647 w 508"/>
              <a:gd name="T37" fmla="*/ 2147483647 h 511"/>
              <a:gd name="T38" fmla="*/ 2147483647 w 508"/>
              <a:gd name="T39" fmla="*/ 0 h 511"/>
              <a:gd name="T40" fmla="*/ 2147483647 w 508"/>
              <a:gd name="T41" fmla="*/ 2147483647 h 511"/>
              <a:gd name="T42" fmla="*/ 2147483647 w 508"/>
              <a:gd name="T43" fmla="*/ 2147483647 h 511"/>
              <a:gd name="T44" fmla="*/ 2147483647 w 508"/>
              <a:gd name="T45" fmla="*/ 2147483647 h 511"/>
              <a:gd name="T46" fmla="*/ 2147483647 w 508"/>
              <a:gd name="T47" fmla="*/ 2147483647 h 511"/>
              <a:gd name="T48" fmla="*/ 2147483647 w 508"/>
              <a:gd name="T49" fmla="*/ 2147483647 h 511"/>
              <a:gd name="T50" fmla="*/ 2147483647 w 508"/>
              <a:gd name="T51" fmla="*/ 2147483647 h 511"/>
              <a:gd name="T52" fmla="*/ 2147483647 w 508"/>
              <a:gd name="T53" fmla="*/ 2147483647 h 511"/>
              <a:gd name="T54" fmla="*/ 2147483647 w 508"/>
              <a:gd name="T55" fmla="*/ 2147483647 h 511"/>
              <a:gd name="T56" fmla="*/ 2147483647 w 508"/>
              <a:gd name="T57" fmla="*/ 2147483647 h 511"/>
              <a:gd name="T58" fmla="*/ 2147483647 w 508"/>
              <a:gd name="T59" fmla="*/ 2147483647 h 511"/>
              <a:gd name="T60" fmla="*/ 2147483647 w 508"/>
              <a:gd name="T61" fmla="*/ 2147483647 h 511"/>
              <a:gd name="T62" fmla="*/ 2147483647 w 508"/>
              <a:gd name="T63" fmla="*/ 2147483647 h 511"/>
              <a:gd name="T64" fmla="*/ 2147483647 w 508"/>
              <a:gd name="T65" fmla="*/ 2147483647 h 511"/>
              <a:gd name="T66" fmla="*/ 2147483647 w 508"/>
              <a:gd name="T67" fmla="*/ 2147483647 h 511"/>
              <a:gd name="T68" fmla="*/ 2147483647 w 508"/>
              <a:gd name="T69" fmla="*/ 2147483647 h 511"/>
              <a:gd name="T70" fmla="*/ 2147483647 w 508"/>
              <a:gd name="T71" fmla="*/ 2147483647 h 511"/>
              <a:gd name="T72" fmla="*/ 2147483647 w 508"/>
              <a:gd name="T73" fmla="*/ 2147483647 h 511"/>
              <a:gd name="T74" fmla="*/ 2147483647 w 508"/>
              <a:gd name="T75" fmla="*/ 2147483647 h 511"/>
              <a:gd name="T76" fmla="*/ 2147483647 w 508"/>
              <a:gd name="T77" fmla="*/ 2147483647 h 511"/>
              <a:gd name="T78" fmla="*/ 2147483647 w 508"/>
              <a:gd name="T79" fmla="*/ 2147483647 h 511"/>
              <a:gd name="T80" fmla="*/ 2147483647 w 508"/>
              <a:gd name="T81" fmla="*/ 2147483647 h 511"/>
              <a:gd name="T82" fmla="*/ 2147483647 w 508"/>
              <a:gd name="T83" fmla="*/ 2147483647 h 511"/>
              <a:gd name="T84" fmla="*/ 2147483647 w 508"/>
              <a:gd name="T85" fmla="*/ 2147483647 h 511"/>
              <a:gd name="T86" fmla="*/ 2147483647 w 508"/>
              <a:gd name="T87" fmla="*/ 2147483647 h 511"/>
              <a:gd name="T88" fmla="*/ 2147483647 w 508"/>
              <a:gd name="T89" fmla="*/ 2147483647 h 511"/>
              <a:gd name="T90" fmla="*/ 2147483647 w 508"/>
              <a:gd name="T91" fmla="*/ 2147483647 h 511"/>
              <a:gd name="T92" fmla="*/ 2147483647 w 508"/>
              <a:gd name="T93" fmla="*/ 2147483647 h 511"/>
              <a:gd name="T94" fmla="*/ 2147483647 w 508"/>
              <a:gd name="T95" fmla="*/ 2147483647 h 511"/>
              <a:gd name="T96" fmla="*/ 2147483647 w 508"/>
              <a:gd name="T97" fmla="*/ 2147483647 h 511"/>
              <a:gd name="T98" fmla="*/ 2147483647 w 508"/>
              <a:gd name="T99" fmla="*/ 2147483647 h 511"/>
              <a:gd name="T100" fmla="*/ 2147483647 w 508"/>
              <a:gd name="T101" fmla="*/ 2147483647 h 511"/>
              <a:gd name="T102" fmla="*/ 2147483647 w 508"/>
              <a:gd name="T103" fmla="*/ 2147483647 h 511"/>
              <a:gd name="T104" fmla="*/ 2147483647 w 508"/>
              <a:gd name="T105" fmla="*/ 2147483647 h 511"/>
              <a:gd name="T106" fmla="*/ 2147483647 w 508"/>
              <a:gd name="T107" fmla="*/ 2147483647 h 511"/>
              <a:gd name="T108" fmla="*/ 2147483647 w 508"/>
              <a:gd name="T109" fmla="*/ 2147483647 h 511"/>
              <a:gd name="T110" fmla="*/ 2147483647 w 508"/>
              <a:gd name="T111" fmla="*/ 2147483647 h 511"/>
              <a:gd name="T112" fmla="*/ 2147483647 w 508"/>
              <a:gd name="T113" fmla="*/ 2147483647 h 511"/>
              <a:gd name="T114" fmla="*/ 2147483647 w 508"/>
              <a:gd name="T115" fmla="*/ 2147483647 h 511"/>
              <a:gd name="T116" fmla="*/ 2147483647 w 508"/>
              <a:gd name="T117" fmla="*/ 2147483647 h 51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08"/>
              <a:gd name="T178" fmla="*/ 0 h 511"/>
              <a:gd name="T179" fmla="*/ 508 w 508"/>
              <a:gd name="T180" fmla="*/ 511 h 51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08" h="511">
                <a:moveTo>
                  <a:pt x="0" y="302"/>
                </a:moveTo>
                <a:lnTo>
                  <a:pt x="46" y="264"/>
                </a:lnTo>
                <a:lnTo>
                  <a:pt x="48" y="262"/>
                </a:lnTo>
                <a:lnTo>
                  <a:pt x="54" y="258"/>
                </a:lnTo>
                <a:lnTo>
                  <a:pt x="63" y="256"/>
                </a:lnTo>
                <a:lnTo>
                  <a:pt x="76" y="256"/>
                </a:lnTo>
                <a:lnTo>
                  <a:pt x="78" y="257"/>
                </a:lnTo>
                <a:lnTo>
                  <a:pt x="83" y="260"/>
                </a:lnTo>
                <a:lnTo>
                  <a:pt x="90" y="257"/>
                </a:lnTo>
                <a:lnTo>
                  <a:pt x="98" y="247"/>
                </a:lnTo>
                <a:lnTo>
                  <a:pt x="98" y="246"/>
                </a:lnTo>
                <a:lnTo>
                  <a:pt x="99" y="245"/>
                </a:lnTo>
                <a:lnTo>
                  <a:pt x="100" y="241"/>
                </a:lnTo>
                <a:lnTo>
                  <a:pt x="101" y="237"/>
                </a:lnTo>
                <a:lnTo>
                  <a:pt x="103" y="231"/>
                </a:lnTo>
                <a:lnTo>
                  <a:pt x="107" y="225"/>
                </a:lnTo>
                <a:lnTo>
                  <a:pt x="111" y="218"/>
                </a:lnTo>
                <a:lnTo>
                  <a:pt x="116" y="210"/>
                </a:lnTo>
                <a:lnTo>
                  <a:pt x="131" y="171"/>
                </a:lnTo>
                <a:lnTo>
                  <a:pt x="132" y="170"/>
                </a:lnTo>
                <a:lnTo>
                  <a:pt x="134" y="166"/>
                </a:lnTo>
                <a:lnTo>
                  <a:pt x="137" y="158"/>
                </a:lnTo>
                <a:lnTo>
                  <a:pt x="140" y="146"/>
                </a:lnTo>
                <a:lnTo>
                  <a:pt x="140" y="145"/>
                </a:lnTo>
                <a:lnTo>
                  <a:pt x="141" y="142"/>
                </a:lnTo>
                <a:lnTo>
                  <a:pt x="141" y="138"/>
                </a:lnTo>
                <a:lnTo>
                  <a:pt x="142" y="132"/>
                </a:lnTo>
                <a:lnTo>
                  <a:pt x="144" y="126"/>
                </a:lnTo>
                <a:lnTo>
                  <a:pt x="144" y="119"/>
                </a:lnTo>
                <a:lnTo>
                  <a:pt x="144" y="111"/>
                </a:lnTo>
                <a:lnTo>
                  <a:pt x="144" y="104"/>
                </a:lnTo>
                <a:lnTo>
                  <a:pt x="144" y="103"/>
                </a:lnTo>
                <a:lnTo>
                  <a:pt x="144" y="101"/>
                </a:lnTo>
                <a:lnTo>
                  <a:pt x="144" y="98"/>
                </a:lnTo>
                <a:lnTo>
                  <a:pt x="145" y="92"/>
                </a:lnTo>
                <a:lnTo>
                  <a:pt x="145" y="86"/>
                </a:lnTo>
                <a:lnTo>
                  <a:pt x="146" y="79"/>
                </a:lnTo>
                <a:lnTo>
                  <a:pt x="147" y="72"/>
                </a:lnTo>
                <a:lnTo>
                  <a:pt x="148" y="65"/>
                </a:lnTo>
                <a:lnTo>
                  <a:pt x="149" y="62"/>
                </a:lnTo>
                <a:lnTo>
                  <a:pt x="149" y="53"/>
                </a:lnTo>
                <a:lnTo>
                  <a:pt x="148" y="42"/>
                </a:lnTo>
                <a:lnTo>
                  <a:pt x="144" y="33"/>
                </a:lnTo>
                <a:lnTo>
                  <a:pt x="144" y="32"/>
                </a:lnTo>
                <a:lnTo>
                  <a:pt x="145" y="29"/>
                </a:lnTo>
                <a:lnTo>
                  <a:pt x="147" y="25"/>
                </a:lnTo>
                <a:lnTo>
                  <a:pt x="150" y="21"/>
                </a:lnTo>
                <a:lnTo>
                  <a:pt x="155" y="16"/>
                </a:lnTo>
                <a:lnTo>
                  <a:pt x="161" y="11"/>
                </a:lnTo>
                <a:lnTo>
                  <a:pt x="169" y="9"/>
                </a:lnTo>
                <a:lnTo>
                  <a:pt x="179" y="8"/>
                </a:lnTo>
                <a:lnTo>
                  <a:pt x="181" y="10"/>
                </a:lnTo>
                <a:lnTo>
                  <a:pt x="185" y="16"/>
                </a:lnTo>
                <a:lnTo>
                  <a:pt x="190" y="23"/>
                </a:lnTo>
                <a:lnTo>
                  <a:pt x="192" y="30"/>
                </a:lnTo>
                <a:lnTo>
                  <a:pt x="193" y="30"/>
                </a:lnTo>
                <a:lnTo>
                  <a:pt x="196" y="29"/>
                </a:lnTo>
                <a:lnTo>
                  <a:pt x="202" y="27"/>
                </a:lnTo>
                <a:lnTo>
                  <a:pt x="209" y="25"/>
                </a:lnTo>
                <a:lnTo>
                  <a:pt x="217" y="24"/>
                </a:lnTo>
                <a:lnTo>
                  <a:pt x="226" y="24"/>
                </a:lnTo>
                <a:lnTo>
                  <a:pt x="234" y="23"/>
                </a:lnTo>
                <a:lnTo>
                  <a:pt x="242" y="24"/>
                </a:lnTo>
                <a:lnTo>
                  <a:pt x="245" y="24"/>
                </a:lnTo>
                <a:lnTo>
                  <a:pt x="250" y="23"/>
                </a:lnTo>
                <a:lnTo>
                  <a:pt x="258" y="21"/>
                </a:lnTo>
                <a:lnTo>
                  <a:pt x="265" y="19"/>
                </a:lnTo>
                <a:lnTo>
                  <a:pt x="358" y="0"/>
                </a:lnTo>
                <a:lnTo>
                  <a:pt x="360" y="1"/>
                </a:lnTo>
                <a:lnTo>
                  <a:pt x="361" y="3"/>
                </a:lnTo>
                <a:lnTo>
                  <a:pt x="364" y="7"/>
                </a:lnTo>
                <a:lnTo>
                  <a:pt x="369" y="11"/>
                </a:lnTo>
                <a:lnTo>
                  <a:pt x="375" y="16"/>
                </a:lnTo>
                <a:lnTo>
                  <a:pt x="381" y="21"/>
                </a:lnTo>
                <a:lnTo>
                  <a:pt x="389" y="25"/>
                </a:lnTo>
                <a:lnTo>
                  <a:pt x="400" y="29"/>
                </a:lnTo>
                <a:lnTo>
                  <a:pt x="403" y="29"/>
                </a:lnTo>
                <a:lnTo>
                  <a:pt x="410" y="30"/>
                </a:lnTo>
                <a:lnTo>
                  <a:pt x="421" y="34"/>
                </a:lnTo>
                <a:lnTo>
                  <a:pt x="431" y="46"/>
                </a:lnTo>
                <a:lnTo>
                  <a:pt x="432" y="46"/>
                </a:lnTo>
                <a:lnTo>
                  <a:pt x="435" y="46"/>
                </a:lnTo>
                <a:lnTo>
                  <a:pt x="440" y="47"/>
                </a:lnTo>
                <a:lnTo>
                  <a:pt x="447" y="47"/>
                </a:lnTo>
                <a:lnTo>
                  <a:pt x="455" y="48"/>
                </a:lnTo>
                <a:lnTo>
                  <a:pt x="465" y="49"/>
                </a:lnTo>
                <a:lnTo>
                  <a:pt x="477" y="49"/>
                </a:lnTo>
                <a:lnTo>
                  <a:pt x="488" y="49"/>
                </a:lnTo>
                <a:lnTo>
                  <a:pt x="487" y="52"/>
                </a:lnTo>
                <a:lnTo>
                  <a:pt x="485" y="56"/>
                </a:lnTo>
                <a:lnTo>
                  <a:pt x="483" y="63"/>
                </a:lnTo>
                <a:lnTo>
                  <a:pt x="483" y="71"/>
                </a:lnTo>
                <a:lnTo>
                  <a:pt x="481" y="73"/>
                </a:lnTo>
                <a:lnTo>
                  <a:pt x="478" y="80"/>
                </a:lnTo>
                <a:lnTo>
                  <a:pt x="476" y="90"/>
                </a:lnTo>
                <a:lnTo>
                  <a:pt x="476" y="100"/>
                </a:lnTo>
                <a:lnTo>
                  <a:pt x="476" y="101"/>
                </a:lnTo>
                <a:lnTo>
                  <a:pt x="475" y="106"/>
                </a:lnTo>
                <a:lnTo>
                  <a:pt x="472" y="111"/>
                </a:lnTo>
                <a:lnTo>
                  <a:pt x="470" y="118"/>
                </a:lnTo>
                <a:lnTo>
                  <a:pt x="468" y="126"/>
                </a:lnTo>
                <a:lnTo>
                  <a:pt x="464" y="133"/>
                </a:lnTo>
                <a:lnTo>
                  <a:pt x="462" y="140"/>
                </a:lnTo>
                <a:lnTo>
                  <a:pt x="458" y="146"/>
                </a:lnTo>
                <a:lnTo>
                  <a:pt x="458" y="202"/>
                </a:lnTo>
                <a:lnTo>
                  <a:pt x="460" y="209"/>
                </a:lnTo>
                <a:lnTo>
                  <a:pt x="464" y="227"/>
                </a:lnTo>
                <a:lnTo>
                  <a:pt x="470" y="254"/>
                </a:lnTo>
                <a:lnTo>
                  <a:pt x="477" y="284"/>
                </a:lnTo>
                <a:lnTo>
                  <a:pt x="484" y="316"/>
                </a:lnTo>
                <a:lnTo>
                  <a:pt x="489" y="345"/>
                </a:lnTo>
                <a:lnTo>
                  <a:pt x="495" y="368"/>
                </a:lnTo>
                <a:lnTo>
                  <a:pt x="498" y="380"/>
                </a:lnTo>
                <a:lnTo>
                  <a:pt x="496" y="385"/>
                </a:lnTo>
                <a:lnTo>
                  <a:pt x="491" y="387"/>
                </a:lnTo>
                <a:lnTo>
                  <a:pt x="483" y="387"/>
                </a:lnTo>
                <a:lnTo>
                  <a:pt x="473" y="387"/>
                </a:lnTo>
                <a:lnTo>
                  <a:pt x="464" y="389"/>
                </a:lnTo>
                <a:lnTo>
                  <a:pt x="457" y="393"/>
                </a:lnTo>
                <a:lnTo>
                  <a:pt x="452" y="402"/>
                </a:lnTo>
                <a:lnTo>
                  <a:pt x="452" y="416"/>
                </a:lnTo>
                <a:lnTo>
                  <a:pt x="453" y="418"/>
                </a:lnTo>
                <a:lnTo>
                  <a:pt x="455" y="425"/>
                </a:lnTo>
                <a:lnTo>
                  <a:pt x="458" y="434"/>
                </a:lnTo>
                <a:lnTo>
                  <a:pt x="462" y="445"/>
                </a:lnTo>
                <a:lnTo>
                  <a:pt x="466" y="456"/>
                </a:lnTo>
                <a:lnTo>
                  <a:pt x="471" y="465"/>
                </a:lnTo>
                <a:lnTo>
                  <a:pt x="476" y="474"/>
                </a:lnTo>
                <a:lnTo>
                  <a:pt x="479" y="479"/>
                </a:lnTo>
                <a:lnTo>
                  <a:pt x="506" y="481"/>
                </a:lnTo>
                <a:lnTo>
                  <a:pt x="508" y="511"/>
                </a:lnTo>
                <a:lnTo>
                  <a:pt x="507" y="511"/>
                </a:lnTo>
                <a:lnTo>
                  <a:pt x="502" y="511"/>
                </a:lnTo>
                <a:lnTo>
                  <a:pt x="495" y="511"/>
                </a:lnTo>
                <a:lnTo>
                  <a:pt x="487" y="510"/>
                </a:lnTo>
                <a:lnTo>
                  <a:pt x="478" y="508"/>
                </a:lnTo>
                <a:lnTo>
                  <a:pt x="466" y="503"/>
                </a:lnTo>
                <a:lnTo>
                  <a:pt x="455" y="496"/>
                </a:lnTo>
                <a:lnTo>
                  <a:pt x="444" y="486"/>
                </a:lnTo>
                <a:lnTo>
                  <a:pt x="426" y="460"/>
                </a:lnTo>
                <a:lnTo>
                  <a:pt x="424" y="460"/>
                </a:lnTo>
                <a:lnTo>
                  <a:pt x="418" y="460"/>
                </a:lnTo>
                <a:lnTo>
                  <a:pt x="412" y="456"/>
                </a:lnTo>
                <a:lnTo>
                  <a:pt x="410" y="447"/>
                </a:lnTo>
                <a:lnTo>
                  <a:pt x="409" y="449"/>
                </a:lnTo>
                <a:lnTo>
                  <a:pt x="407" y="454"/>
                </a:lnTo>
                <a:lnTo>
                  <a:pt x="402" y="458"/>
                </a:lnTo>
                <a:lnTo>
                  <a:pt x="394" y="460"/>
                </a:lnTo>
                <a:lnTo>
                  <a:pt x="392" y="460"/>
                </a:lnTo>
                <a:lnTo>
                  <a:pt x="385" y="458"/>
                </a:lnTo>
                <a:lnTo>
                  <a:pt x="375" y="456"/>
                </a:lnTo>
                <a:lnTo>
                  <a:pt x="363" y="454"/>
                </a:lnTo>
                <a:lnTo>
                  <a:pt x="352" y="451"/>
                </a:lnTo>
                <a:lnTo>
                  <a:pt x="340" y="450"/>
                </a:lnTo>
                <a:lnTo>
                  <a:pt x="331" y="448"/>
                </a:lnTo>
                <a:lnTo>
                  <a:pt x="325" y="447"/>
                </a:lnTo>
                <a:lnTo>
                  <a:pt x="322" y="446"/>
                </a:lnTo>
                <a:lnTo>
                  <a:pt x="318" y="442"/>
                </a:lnTo>
                <a:lnTo>
                  <a:pt x="315" y="440"/>
                </a:lnTo>
                <a:lnTo>
                  <a:pt x="314" y="439"/>
                </a:lnTo>
                <a:lnTo>
                  <a:pt x="312" y="438"/>
                </a:lnTo>
                <a:lnTo>
                  <a:pt x="309" y="434"/>
                </a:lnTo>
                <a:lnTo>
                  <a:pt x="301" y="433"/>
                </a:lnTo>
                <a:lnTo>
                  <a:pt x="290" y="433"/>
                </a:lnTo>
                <a:lnTo>
                  <a:pt x="288" y="433"/>
                </a:lnTo>
                <a:lnTo>
                  <a:pt x="286" y="433"/>
                </a:lnTo>
                <a:lnTo>
                  <a:pt x="281" y="432"/>
                </a:lnTo>
                <a:lnTo>
                  <a:pt x="277" y="432"/>
                </a:lnTo>
                <a:lnTo>
                  <a:pt x="270" y="432"/>
                </a:lnTo>
                <a:lnTo>
                  <a:pt x="263" y="433"/>
                </a:lnTo>
                <a:lnTo>
                  <a:pt x="255" y="434"/>
                </a:lnTo>
                <a:lnTo>
                  <a:pt x="247" y="437"/>
                </a:lnTo>
                <a:lnTo>
                  <a:pt x="218" y="435"/>
                </a:lnTo>
                <a:lnTo>
                  <a:pt x="218" y="434"/>
                </a:lnTo>
                <a:lnTo>
                  <a:pt x="219" y="430"/>
                </a:lnTo>
                <a:lnTo>
                  <a:pt x="222" y="425"/>
                </a:lnTo>
                <a:lnTo>
                  <a:pt x="223" y="418"/>
                </a:lnTo>
                <a:lnTo>
                  <a:pt x="223" y="410"/>
                </a:lnTo>
                <a:lnTo>
                  <a:pt x="223" y="403"/>
                </a:lnTo>
                <a:lnTo>
                  <a:pt x="222" y="396"/>
                </a:lnTo>
                <a:lnTo>
                  <a:pt x="218" y="391"/>
                </a:lnTo>
                <a:lnTo>
                  <a:pt x="218" y="389"/>
                </a:lnTo>
                <a:lnTo>
                  <a:pt x="217" y="387"/>
                </a:lnTo>
                <a:lnTo>
                  <a:pt x="216" y="383"/>
                </a:lnTo>
                <a:lnTo>
                  <a:pt x="215" y="377"/>
                </a:lnTo>
                <a:lnTo>
                  <a:pt x="214" y="370"/>
                </a:lnTo>
                <a:lnTo>
                  <a:pt x="214" y="363"/>
                </a:lnTo>
                <a:lnTo>
                  <a:pt x="214" y="355"/>
                </a:lnTo>
                <a:lnTo>
                  <a:pt x="215" y="348"/>
                </a:lnTo>
                <a:lnTo>
                  <a:pt x="195" y="348"/>
                </a:lnTo>
                <a:lnTo>
                  <a:pt x="194" y="339"/>
                </a:lnTo>
                <a:lnTo>
                  <a:pt x="169" y="341"/>
                </a:lnTo>
                <a:lnTo>
                  <a:pt x="168" y="343"/>
                </a:lnTo>
                <a:lnTo>
                  <a:pt x="165" y="349"/>
                </a:lnTo>
                <a:lnTo>
                  <a:pt x="163" y="358"/>
                </a:lnTo>
                <a:lnTo>
                  <a:pt x="162" y="368"/>
                </a:lnTo>
                <a:lnTo>
                  <a:pt x="119" y="362"/>
                </a:lnTo>
                <a:lnTo>
                  <a:pt x="103" y="315"/>
                </a:lnTo>
                <a:lnTo>
                  <a:pt x="101" y="315"/>
                </a:lnTo>
                <a:lnTo>
                  <a:pt x="95" y="315"/>
                </a:lnTo>
                <a:lnTo>
                  <a:pt x="86" y="315"/>
                </a:lnTo>
                <a:lnTo>
                  <a:pt x="76" y="315"/>
                </a:lnTo>
                <a:lnTo>
                  <a:pt x="65" y="315"/>
                </a:lnTo>
                <a:lnTo>
                  <a:pt x="54" y="316"/>
                </a:lnTo>
                <a:lnTo>
                  <a:pt x="46" y="317"/>
                </a:lnTo>
                <a:lnTo>
                  <a:pt x="39" y="319"/>
                </a:lnTo>
                <a:lnTo>
                  <a:pt x="2" y="323"/>
                </a:lnTo>
                <a:lnTo>
                  <a:pt x="0" y="302"/>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746" name="Freeform 370"/>
          <p:cNvSpPr>
            <a:spLocks/>
          </p:cNvSpPr>
          <p:nvPr/>
        </p:nvSpPr>
        <p:spPr bwMode="auto">
          <a:xfrm>
            <a:off x="4968875" y="5500692"/>
            <a:ext cx="274638" cy="192087"/>
          </a:xfrm>
          <a:custGeom>
            <a:avLst/>
            <a:gdLst>
              <a:gd name="T0" fmla="*/ 2147483647 w 389"/>
              <a:gd name="T1" fmla="*/ 2147483647 h 243"/>
              <a:gd name="T2" fmla="*/ 2147483647 w 389"/>
              <a:gd name="T3" fmla="*/ 2147483647 h 243"/>
              <a:gd name="T4" fmla="*/ 2147483647 w 389"/>
              <a:gd name="T5" fmla="*/ 2147483647 h 243"/>
              <a:gd name="T6" fmla="*/ 2147483647 w 389"/>
              <a:gd name="T7" fmla="*/ 2147483647 h 243"/>
              <a:gd name="T8" fmla="*/ 2147483647 w 389"/>
              <a:gd name="T9" fmla="*/ 2147483647 h 243"/>
              <a:gd name="T10" fmla="*/ 2147483647 w 389"/>
              <a:gd name="T11" fmla="*/ 2147483647 h 243"/>
              <a:gd name="T12" fmla="*/ 2147483647 w 389"/>
              <a:gd name="T13" fmla="*/ 2147483647 h 243"/>
              <a:gd name="T14" fmla="*/ 2147483647 w 389"/>
              <a:gd name="T15" fmla="*/ 2147483647 h 243"/>
              <a:gd name="T16" fmla="*/ 2147483647 w 389"/>
              <a:gd name="T17" fmla="*/ 2147483647 h 243"/>
              <a:gd name="T18" fmla="*/ 2147483647 w 389"/>
              <a:gd name="T19" fmla="*/ 2147483647 h 243"/>
              <a:gd name="T20" fmla="*/ 2147483647 w 389"/>
              <a:gd name="T21" fmla="*/ 2147483647 h 243"/>
              <a:gd name="T22" fmla="*/ 2147483647 w 389"/>
              <a:gd name="T23" fmla="*/ 2147483647 h 243"/>
              <a:gd name="T24" fmla="*/ 2147483647 w 389"/>
              <a:gd name="T25" fmla="*/ 2147483647 h 243"/>
              <a:gd name="T26" fmla="*/ 2147483647 w 389"/>
              <a:gd name="T27" fmla="*/ 2147483647 h 243"/>
              <a:gd name="T28" fmla="*/ 2147483647 w 389"/>
              <a:gd name="T29" fmla="*/ 2147483647 h 243"/>
              <a:gd name="T30" fmla="*/ 2147483647 w 389"/>
              <a:gd name="T31" fmla="*/ 2147483647 h 243"/>
              <a:gd name="T32" fmla="*/ 2147483647 w 389"/>
              <a:gd name="T33" fmla="*/ 2147483647 h 243"/>
              <a:gd name="T34" fmla="*/ 2147483647 w 389"/>
              <a:gd name="T35" fmla="*/ 2147483647 h 243"/>
              <a:gd name="T36" fmla="*/ 2147483647 w 389"/>
              <a:gd name="T37" fmla="*/ 2147483647 h 243"/>
              <a:gd name="T38" fmla="*/ 2147483647 w 389"/>
              <a:gd name="T39" fmla="*/ 2147483647 h 243"/>
              <a:gd name="T40" fmla="*/ 2147483647 w 389"/>
              <a:gd name="T41" fmla="*/ 2147483647 h 243"/>
              <a:gd name="T42" fmla="*/ 2147483647 w 389"/>
              <a:gd name="T43" fmla="*/ 2147483647 h 243"/>
              <a:gd name="T44" fmla="*/ 2147483647 w 389"/>
              <a:gd name="T45" fmla="*/ 2147483647 h 243"/>
              <a:gd name="T46" fmla="*/ 2147483647 w 389"/>
              <a:gd name="T47" fmla="*/ 2147483647 h 243"/>
              <a:gd name="T48" fmla="*/ 2147483647 w 389"/>
              <a:gd name="T49" fmla="*/ 2147483647 h 243"/>
              <a:gd name="T50" fmla="*/ 2147483647 w 389"/>
              <a:gd name="T51" fmla="*/ 2147483647 h 243"/>
              <a:gd name="T52" fmla="*/ 2147483647 w 389"/>
              <a:gd name="T53" fmla="*/ 2147483647 h 243"/>
              <a:gd name="T54" fmla="*/ 2147483647 w 389"/>
              <a:gd name="T55" fmla="*/ 2147483647 h 243"/>
              <a:gd name="T56" fmla="*/ 2147483647 w 389"/>
              <a:gd name="T57" fmla="*/ 2147483647 h 243"/>
              <a:gd name="T58" fmla="*/ 2147483647 w 389"/>
              <a:gd name="T59" fmla="*/ 2147483647 h 243"/>
              <a:gd name="T60" fmla="*/ 2147483647 w 389"/>
              <a:gd name="T61" fmla="*/ 2147483647 h 243"/>
              <a:gd name="T62" fmla="*/ 2147483647 w 389"/>
              <a:gd name="T63" fmla="*/ 2147483647 h 243"/>
              <a:gd name="T64" fmla="*/ 2147483647 w 389"/>
              <a:gd name="T65" fmla="*/ 2147483647 h 243"/>
              <a:gd name="T66" fmla="*/ 2147483647 w 389"/>
              <a:gd name="T67" fmla="*/ 2147483647 h 243"/>
              <a:gd name="T68" fmla="*/ 2147483647 w 389"/>
              <a:gd name="T69" fmla="*/ 2147483647 h 243"/>
              <a:gd name="T70" fmla="*/ 2147483647 w 389"/>
              <a:gd name="T71" fmla="*/ 2147483647 h 243"/>
              <a:gd name="T72" fmla="*/ 2147483647 w 389"/>
              <a:gd name="T73" fmla="*/ 2147483647 h 243"/>
              <a:gd name="T74" fmla="*/ 2147483647 w 389"/>
              <a:gd name="T75" fmla="*/ 2147483647 h 243"/>
              <a:gd name="T76" fmla="*/ 2147483647 w 389"/>
              <a:gd name="T77" fmla="*/ 2147483647 h 243"/>
              <a:gd name="T78" fmla="*/ 2147483647 w 389"/>
              <a:gd name="T79" fmla="*/ 2147483647 h 243"/>
              <a:gd name="T80" fmla="*/ 2147483647 w 389"/>
              <a:gd name="T81" fmla="*/ 2147483647 h 243"/>
              <a:gd name="T82" fmla="*/ 2147483647 w 389"/>
              <a:gd name="T83" fmla="*/ 2147483647 h 243"/>
              <a:gd name="T84" fmla="*/ 2147483647 w 389"/>
              <a:gd name="T85" fmla="*/ 2147483647 h 243"/>
              <a:gd name="T86" fmla="*/ 2147483647 w 389"/>
              <a:gd name="T87" fmla="*/ 2147483647 h 243"/>
              <a:gd name="T88" fmla="*/ 2147483647 w 389"/>
              <a:gd name="T89" fmla="*/ 2147483647 h 243"/>
              <a:gd name="T90" fmla="*/ 2147483647 w 389"/>
              <a:gd name="T91" fmla="*/ 2147483647 h 243"/>
              <a:gd name="T92" fmla="*/ 2147483647 w 389"/>
              <a:gd name="T93" fmla="*/ 2147483647 h 243"/>
              <a:gd name="T94" fmla="*/ 2147483647 w 389"/>
              <a:gd name="T95" fmla="*/ 2147483647 h 243"/>
              <a:gd name="T96" fmla="*/ 2147483647 w 389"/>
              <a:gd name="T97" fmla="*/ 2147483647 h 243"/>
              <a:gd name="T98" fmla="*/ 2147483647 w 389"/>
              <a:gd name="T99" fmla="*/ 2147483647 h 243"/>
              <a:gd name="T100" fmla="*/ 2147483647 w 389"/>
              <a:gd name="T101" fmla="*/ 2147483647 h 243"/>
              <a:gd name="T102" fmla="*/ 2147483647 w 389"/>
              <a:gd name="T103" fmla="*/ 2147483647 h 243"/>
              <a:gd name="T104" fmla="*/ 2147483647 w 389"/>
              <a:gd name="T105" fmla="*/ 2147483647 h 243"/>
              <a:gd name="T106" fmla="*/ 2147483647 w 389"/>
              <a:gd name="T107" fmla="*/ 2147483647 h 243"/>
              <a:gd name="T108" fmla="*/ 2147483647 w 389"/>
              <a:gd name="T109" fmla="*/ 2147483647 h 243"/>
              <a:gd name="T110" fmla="*/ 2147483647 w 389"/>
              <a:gd name="T111" fmla="*/ 2147483647 h 243"/>
              <a:gd name="T112" fmla="*/ 2147483647 w 389"/>
              <a:gd name="T113" fmla="*/ 2147483647 h 2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89"/>
              <a:gd name="T172" fmla="*/ 0 h 243"/>
              <a:gd name="T173" fmla="*/ 389 w 389"/>
              <a:gd name="T174" fmla="*/ 243 h 2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89" h="243">
                <a:moveTo>
                  <a:pt x="284" y="0"/>
                </a:moveTo>
                <a:lnTo>
                  <a:pt x="282" y="5"/>
                </a:lnTo>
                <a:lnTo>
                  <a:pt x="277" y="7"/>
                </a:lnTo>
                <a:lnTo>
                  <a:pt x="269" y="7"/>
                </a:lnTo>
                <a:lnTo>
                  <a:pt x="259" y="7"/>
                </a:lnTo>
                <a:lnTo>
                  <a:pt x="250" y="9"/>
                </a:lnTo>
                <a:lnTo>
                  <a:pt x="243" y="13"/>
                </a:lnTo>
                <a:lnTo>
                  <a:pt x="238" y="22"/>
                </a:lnTo>
                <a:lnTo>
                  <a:pt x="238" y="36"/>
                </a:lnTo>
                <a:lnTo>
                  <a:pt x="239" y="38"/>
                </a:lnTo>
                <a:lnTo>
                  <a:pt x="241" y="45"/>
                </a:lnTo>
                <a:lnTo>
                  <a:pt x="244" y="54"/>
                </a:lnTo>
                <a:lnTo>
                  <a:pt x="248" y="65"/>
                </a:lnTo>
                <a:lnTo>
                  <a:pt x="252" y="76"/>
                </a:lnTo>
                <a:lnTo>
                  <a:pt x="257" y="85"/>
                </a:lnTo>
                <a:lnTo>
                  <a:pt x="262" y="94"/>
                </a:lnTo>
                <a:lnTo>
                  <a:pt x="265" y="99"/>
                </a:lnTo>
                <a:lnTo>
                  <a:pt x="292" y="101"/>
                </a:lnTo>
                <a:lnTo>
                  <a:pt x="294" y="131"/>
                </a:lnTo>
                <a:lnTo>
                  <a:pt x="293" y="131"/>
                </a:lnTo>
                <a:lnTo>
                  <a:pt x="288" y="131"/>
                </a:lnTo>
                <a:lnTo>
                  <a:pt x="281" y="131"/>
                </a:lnTo>
                <a:lnTo>
                  <a:pt x="273" y="130"/>
                </a:lnTo>
                <a:lnTo>
                  <a:pt x="264" y="128"/>
                </a:lnTo>
                <a:lnTo>
                  <a:pt x="252" y="123"/>
                </a:lnTo>
                <a:lnTo>
                  <a:pt x="241" y="116"/>
                </a:lnTo>
                <a:lnTo>
                  <a:pt x="230" y="106"/>
                </a:lnTo>
                <a:lnTo>
                  <a:pt x="212" y="80"/>
                </a:lnTo>
                <a:lnTo>
                  <a:pt x="210" y="80"/>
                </a:lnTo>
                <a:lnTo>
                  <a:pt x="204" y="80"/>
                </a:lnTo>
                <a:lnTo>
                  <a:pt x="198" y="76"/>
                </a:lnTo>
                <a:lnTo>
                  <a:pt x="196" y="67"/>
                </a:lnTo>
                <a:lnTo>
                  <a:pt x="195" y="69"/>
                </a:lnTo>
                <a:lnTo>
                  <a:pt x="193" y="74"/>
                </a:lnTo>
                <a:lnTo>
                  <a:pt x="188" y="78"/>
                </a:lnTo>
                <a:lnTo>
                  <a:pt x="180" y="80"/>
                </a:lnTo>
                <a:lnTo>
                  <a:pt x="178" y="80"/>
                </a:lnTo>
                <a:lnTo>
                  <a:pt x="171" y="78"/>
                </a:lnTo>
                <a:lnTo>
                  <a:pt x="161" y="76"/>
                </a:lnTo>
                <a:lnTo>
                  <a:pt x="149" y="74"/>
                </a:lnTo>
                <a:lnTo>
                  <a:pt x="138" y="71"/>
                </a:lnTo>
                <a:lnTo>
                  <a:pt x="126" y="70"/>
                </a:lnTo>
                <a:lnTo>
                  <a:pt x="117" y="68"/>
                </a:lnTo>
                <a:lnTo>
                  <a:pt x="111" y="67"/>
                </a:lnTo>
                <a:lnTo>
                  <a:pt x="108" y="66"/>
                </a:lnTo>
                <a:lnTo>
                  <a:pt x="104" y="62"/>
                </a:lnTo>
                <a:lnTo>
                  <a:pt x="101" y="60"/>
                </a:lnTo>
                <a:lnTo>
                  <a:pt x="100" y="59"/>
                </a:lnTo>
                <a:lnTo>
                  <a:pt x="98" y="58"/>
                </a:lnTo>
                <a:lnTo>
                  <a:pt x="95" y="54"/>
                </a:lnTo>
                <a:lnTo>
                  <a:pt x="87" y="53"/>
                </a:lnTo>
                <a:lnTo>
                  <a:pt x="76" y="53"/>
                </a:lnTo>
                <a:lnTo>
                  <a:pt x="74" y="53"/>
                </a:lnTo>
                <a:lnTo>
                  <a:pt x="72" y="53"/>
                </a:lnTo>
                <a:lnTo>
                  <a:pt x="67" y="52"/>
                </a:lnTo>
                <a:lnTo>
                  <a:pt x="63" y="52"/>
                </a:lnTo>
                <a:lnTo>
                  <a:pt x="56" y="52"/>
                </a:lnTo>
                <a:lnTo>
                  <a:pt x="49" y="53"/>
                </a:lnTo>
                <a:lnTo>
                  <a:pt x="41" y="54"/>
                </a:lnTo>
                <a:lnTo>
                  <a:pt x="33" y="57"/>
                </a:lnTo>
                <a:lnTo>
                  <a:pt x="33" y="59"/>
                </a:lnTo>
                <a:lnTo>
                  <a:pt x="32" y="63"/>
                </a:lnTo>
                <a:lnTo>
                  <a:pt x="32" y="71"/>
                </a:lnTo>
                <a:lnTo>
                  <a:pt x="32" y="81"/>
                </a:lnTo>
                <a:lnTo>
                  <a:pt x="31" y="90"/>
                </a:lnTo>
                <a:lnTo>
                  <a:pt x="31" y="99"/>
                </a:lnTo>
                <a:lnTo>
                  <a:pt x="32" y="106"/>
                </a:lnTo>
                <a:lnTo>
                  <a:pt x="33" y="111"/>
                </a:lnTo>
                <a:lnTo>
                  <a:pt x="0" y="112"/>
                </a:lnTo>
                <a:lnTo>
                  <a:pt x="1" y="204"/>
                </a:lnTo>
                <a:lnTo>
                  <a:pt x="1" y="205"/>
                </a:lnTo>
                <a:lnTo>
                  <a:pt x="3" y="208"/>
                </a:lnTo>
                <a:lnTo>
                  <a:pt x="5" y="212"/>
                </a:lnTo>
                <a:lnTo>
                  <a:pt x="10" y="217"/>
                </a:lnTo>
                <a:lnTo>
                  <a:pt x="15" y="223"/>
                </a:lnTo>
                <a:lnTo>
                  <a:pt x="21" y="228"/>
                </a:lnTo>
                <a:lnTo>
                  <a:pt x="30" y="232"/>
                </a:lnTo>
                <a:lnTo>
                  <a:pt x="39" y="236"/>
                </a:lnTo>
                <a:lnTo>
                  <a:pt x="40" y="236"/>
                </a:lnTo>
                <a:lnTo>
                  <a:pt x="42" y="236"/>
                </a:lnTo>
                <a:lnTo>
                  <a:pt x="47" y="235"/>
                </a:lnTo>
                <a:lnTo>
                  <a:pt x="54" y="233"/>
                </a:lnTo>
                <a:lnTo>
                  <a:pt x="62" y="233"/>
                </a:lnTo>
                <a:lnTo>
                  <a:pt x="71" y="232"/>
                </a:lnTo>
                <a:lnTo>
                  <a:pt x="81" y="232"/>
                </a:lnTo>
                <a:lnTo>
                  <a:pt x="94" y="232"/>
                </a:lnTo>
                <a:lnTo>
                  <a:pt x="97" y="232"/>
                </a:lnTo>
                <a:lnTo>
                  <a:pt x="102" y="233"/>
                </a:lnTo>
                <a:lnTo>
                  <a:pt x="110" y="235"/>
                </a:lnTo>
                <a:lnTo>
                  <a:pt x="119" y="236"/>
                </a:lnTo>
                <a:lnTo>
                  <a:pt x="130" y="238"/>
                </a:lnTo>
                <a:lnTo>
                  <a:pt x="139" y="239"/>
                </a:lnTo>
                <a:lnTo>
                  <a:pt x="148" y="240"/>
                </a:lnTo>
                <a:lnTo>
                  <a:pt x="156" y="242"/>
                </a:lnTo>
                <a:lnTo>
                  <a:pt x="159" y="242"/>
                </a:lnTo>
                <a:lnTo>
                  <a:pt x="167" y="243"/>
                </a:lnTo>
                <a:lnTo>
                  <a:pt x="179" y="243"/>
                </a:lnTo>
                <a:lnTo>
                  <a:pt x="193" y="242"/>
                </a:lnTo>
                <a:lnTo>
                  <a:pt x="205" y="238"/>
                </a:lnTo>
                <a:lnTo>
                  <a:pt x="218" y="232"/>
                </a:lnTo>
                <a:lnTo>
                  <a:pt x="226" y="223"/>
                </a:lnTo>
                <a:lnTo>
                  <a:pt x="230" y="209"/>
                </a:lnTo>
                <a:lnTo>
                  <a:pt x="385" y="176"/>
                </a:lnTo>
                <a:lnTo>
                  <a:pt x="385" y="131"/>
                </a:lnTo>
                <a:lnTo>
                  <a:pt x="381" y="114"/>
                </a:lnTo>
                <a:lnTo>
                  <a:pt x="389" y="101"/>
                </a:lnTo>
                <a:lnTo>
                  <a:pt x="388" y="98"/>
                </a:lnTo>
                <a:lnTo>
                  <a:pt x="387" y="88"/>
                </a:lnTo>
                <a:lnTo>
                  <a:pt x="382" y="74"/>
                </a:lnTo>
                <a:lnTo>
                  <a:pt x="377" y="57"/>
                </a:lnTo>
                <a:lnTo>
                  <a:pt x="367" y="40"/>
                </a:lnTo>
                <a:lnTo>
                  <a:pt x="355" y="25"/>
                </a:lnTo>
                <a:lnTo>
                  <a:pt x="340" y="15"/>
                </a:lnTo>
                <a:lnTo>
                  <a:pt x="320" y="11"/>
                </a:lnTo>
                <a:lnTo>
                  <a:pt x="28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747" name="Freeform 371"/>
          <p:cNvSpPr>
            <a:spLocks/>
          </p:cNvSpPr>
          <p:nvPr/>
        </p:nvSpPr>
        <p:spPr bwMode="auto">
          <a:xfrm>
            <a:off x="4968875" y="5500692"/>
            <a:ext cx="274638" cy="192087"/>
          </a:xfrm>
          <a:custGeom>
            <a:avLst/>
            <a:gdLst>
              <a:gd name="T0" fmla="*/ 2147483647 w 389"/>
              <a:gd name="T1" fmla="*/ 2147483647 h 243"/>
              <a:gd name="T2" fmla="*/ 2147483647 w 389"/>
              <a:gd name="T3" fmla="*/ 2147483647 h 243"/>
              <a:gd name="T4" fmla="*/ 2147483647 w 389"/>
              <a:gd name="T5" fmla="*/ 2147483647 h 243"/>
              <a:gd name="T6" fmla="*/ 2147483647 w 389"/>
              <a:gd name="T7" fmla="*/ 2147483647 h 243"/>
              <a:gd name="T8" fmla="*/ 2147483647 w 389"/>
              <a:gd name="T9" fmla="*/ 2147483647 h 243"/>
              <a:gd name="T10" fmla="*/ 2147483647 w 389"/>
              <a:gd name="T11" fmla="*/ 2147483647 h 243"/>
              <a:gd name="T12" fmla="*/ 2147483647 w 389"/>
              <a:gd name="T13" fmla="*/ 2147483647 h 243"/>
              <a:gd name="T14" fmla="*/ 2147483647 w 389"/>
              <a:gd name="T15" fmla="*/ 2147483647 h 243"/>
              <a:gd name="T16" fmla="*/ 2147483647 w 389"/>
              <a:gd name="T17" fmla="*/ 2147483647 h 243"/>
              <a:gd name="T18" fmla="*/ 2147483647 w 389"/>
              <a:gd name="T19" fmla="*/ 2147483647 h 243"/>
              <a:gd name="T20" fmla="*/ 2147483647 w 389"/>
              <a:gd name="T21" fmla="*/ 2147483647 h 243"/>
              <a:gd name="T22" fmla="*/ 2147483647 w 389"/>
              <a:gd name="T23" fmla="*/ 2147483647 h 243"/>
              <a:gd name="T24" fmla="*/ 2147483647 w 389"/>
              <a:gd name="T25" fmla="*/ 2147483647 h 243"/>
              <a:gd name="T26" fmla="*/ 2147483647 w 389"/>
              <a:gd name="T27" fmla="*/ 2147483647 h 243"/>
              <a:gd name="T28" fmla="*/ 2147483647 w 389"/>
              <a:gd name="T29" fmla="*/ 2147483647 h 243"/>
              <a:gd name="T30" fmla="*/ 2147483647 w 389"/>
              <a:gd name="T31" fmla="*/ 2147483647 h 243"/>
              <a:gd name="T32" fmla="*/ 2147483647 w 389"/>
              <a:gd name="T33" fmla="*/ 2147483647 h 243"/>
              <a:gd name="T34" fmla="*/ 2147483647 w 389"/>
              <a:gd name="T35" fmla="*/ 2147483647 h 243"/>
              <a:gd name="T36" fmla="*/ 2147483647 w 389"/>
              <a:gd name="T37" fmla="*/ 2147483647 h 243"/>
              <a:gd name="T38" fmla="*/ 2147483647 w 389"/>
              <a:gd name="T39" fmla="*/ 2147483647 h 243"/>
              <a:gd name="T40" fmla="*/ 2147483647 w 389"/>
              <a:gd name="T41" fmla="*/ 2147483647 h 243"/>
              <a:gd name="T42" fmla="*/ 2147483647 w 389"/>
              <a:gd name="T43" fmla="*/ 2147483647 h 243"/>
              <a:gd name="T44" fmla="*/ 2147483647 w 389"/>
              <a:gd name="T45" fmla="*/ 2147483647 h 243"/>
              <a:gd name="T46" fmla="*/ 2147483647 w 389"/>
              <a:gd name="T47" fmla="*/ 2147483647 h 243"/>
              <a:gd name="T48" fmla="*/ 2147483647 w 389"/>
              <a:gd name="T49" fmla="*/ 2147483647 h 243"/>
              <a:gd name="T50" fmla="*/ 2147483647 w 389"/>
              <a:gd name="T51" fmla="*/ 2147483647 h 243"/>
              <a:gd name="T52" fmla="*/ 2147483647 w 389"/>
              <a:gd name="T53" fmla="*/ 2147483647 h 243"/>
              <a:gd name="T54" fmla="*/ 2147483647 w 389"/>
              <a:gd name="T55" fmla="*/ 2147483647 h 243"/>
              <a:gd name="T56" fmla="*/ 2147483647 w 389"/>
              <a:gd name="T57" fmla="*/ 2147483647 h 243"/>
              <a:gd name="T58" fmla="*/ 2147483647 w 389"/>
              <a:gd name="T59" fmla="*/ 2147483647 h 243"/>
              <a:gd name="T60" fmla="*/ 2147483647 w 389"/>
              <a:gd name="T61" fmla="*/ 2147483647 h 243"/>
              <a:gd name="T62" fmla="*/ 2147483647 w 389"/>
              <a:gd name="T63" fmla="*/ 2147483647 h 243"/>
              <a:gd name="T64" fmla="*/ 2147483647 w 389"/>
              <a:gd name="T65" fmla="*/ 2147483647 h 243"/>
              <a:gd name="T66" fmla="*/ 2147483647 w 389"/>
              <a:gd name="T67" fmla="*/ 2147483647 h 243"/>
              <a:gd name="T68" fmla="*/ 2147483647 w 389"/>
              <a:gd name="T69" fmla="*/ 2147483647 h 243"/>
              <a:gd name="T70" fmla="*/ 2147483647 w 389"/>
              <a:gd name="T71" fmla="*/ 2147483647 h 243"/>
              <a:gd name="T72" fmla="*/ 2147483647 w 389"/>
              <a:gd name="T73" fmla="*/ 2147483647 h 243"/>
              <a:gd name="T74" fmla="*/ 2147483647 w 389"/>
              <a:gd name="T75" fmla="*/ 2147483647 h 243"/>
              <a:gd name="T76" fmla="*/ 2147483647 w 389"/>
              <a:gd name="T77" fmla="*/ 2147483647 h 243"/>
              <a:gd name="T78" fmla="*/ 2147483647 w 389"/>
              <a:gd name="T79" fmla="*/ 2147483647 h 243"/>
              <a:gd name="T80" fmla="*/ 2147483647 w 389"/>
              <a:gd name="T81" fmla="*/ 2147483647 h 243"/>
              <a:gd name="T82" fmla="*/ 2147483647 w 389"/>
              <a:gd name="T83" fmla="*/ 2147483647 h 243"/>
              <a:gd name="T84" fmla="*/ 2147483647 w 389"/>
              <a:gd name="T85" fmla="*/ 2147483647 h 24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89"/>
              <a:gd name="T130" fmla="*/ 0 h 243"/>
              <a:gd name="T131" fmla="*/ 389 w 389"/>
              <a:gd name="T132" fmla="*/ 243 h 24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89" h="243">
                <a:moveTo>
                  <a:pt x="284" y="0"/>
                </a:moveTo>
                <a:lnTo>
                  <a:pt x="284" y="0"/>
                </a:lnTo>
                <a:lnTo>
                  <a:pt x="282" y="5"/>
                </a:lnTo>
                <a:lnTo>
                  <a:pt x="277" y="7"/>
                </a:lnTo>
                <a:lnTo>
                  <a:pt x="269" y="7"/>
                </a:lnTo>
                <a:lnTo>
                  <a:pt x="259" y="7"/>
                </a:lnTo>
                <a:lnTo>
                  <a:pt x="250" y="9"/>
                </a:lnTo>
                <a:lnTo>
                  <a:pt x="243" y="13"/>
                </a:lnTo>
                <a:lnTo>
                  <a:pt x="238" y="22"/>
                </a:lnTo>
                <a:lnTo>
                  <a:pt x="238" y="36"/>
                </a:lnTo>
                <a:lnTo>
                  <a:pt x="239" y="38"/>
                </a:lnTo>
                <a:lnTo>
                  <a:pt x="241" y="45"/>
                </a:lnTo>
                <a:lnTo>
                  <a:pt x="244" y="54"/>
                </a:lnTo>
                <a:lnTo>
                  <a:pt x="248" y="65"/>
                </a:lnTo>
                <a:lnTo>
                  <a:pt x="252" y="76"/>
                </a:lnTo>
                <a:lnTo>
                  <a:pt x="257" y="85"/>
                </a:lnTo>
                <a:lnTo>
                  <a:pt x="262" y="94"/>
                </a:lnTo>
                <a:lnTo>
                  <a:pt x="265" y="99"/>
                </a:lnTo>
                <a:lnTo>
                  <a:pt x="292" y="101"/>
                </a:lnTo>
                <a:lnTo>
                  <a:pt x="294" y="131"/>
                </a:lnTo>
                <a:lnTo>
                  <a:pt x="293" y="131"/>
                </a:lnTo>
                <a:lnTo>
                  <a:pt x="288" y="131"/>
                </a:lnTo>
                <a:lnTo>
                  <a:pt x="281" y="131"/>
                </a:lnTo>
                <a:lnTo>
                  <a:pt x="273" y="130"/>
                </a:lnTo>
                <a:lnTo>
                  <a:pt x="264" y="128"/>
                </a:lnTo>
                <a:lnTo>
                  <a:pt x="252" y="123"/>
                </a:lnTo>
                <a:lnTo>
                  <a:pt x="241" y="116"/>
                </a:lnTo>
                <a:lnTo>
                  <a:pt x="230" y="106"/>
                </a:lnTo>
                <a:lnTo>
                  <a:pt x="212" y="80"/>
                </a:lnTo>
                <a:lnTo>
                  <a:pt x="210" y="80"/>
                </a:lnTo>
                <a:lnTo>
                  <a:pt x="204" y="80"/>
                </a:lnTo>
                <a:lnTo>
                  <a:pt x="198" y="76"/>
                </a:lnTo>
                <a:lnTo>
                  <a:pt x="196" y="67"/>
                </a:lnTo>
                <a:lnTo>
                  <a:pt x="195" y="69"/>
                </a:lnTo>
                <a:lnTo>
                  <a:pt x="193" y="74"/>
                </a:lnTo>
                <a:lnTo>
                  <a:pt x="188" y="78"/>
                </a:lnTo>
                <a:lnTo>
                  <a:pt x="180" y="80"/>
                </a:lnTo>
                <a:lnTo>
                  <a:pt x="178" y="80"/>
                </a:lnTo>
                <a:lnTo>
                  <a:pt x="171" y="78"/>
                </a:lnTo>
                <a:lnTo>
                  <a:pt x="161" y="76"/>
                </a:lnTo>
                <a:lnTo>
                  <a:pt x="149" y="74"/>
                </a:lnTo>
                <a:lnTo>
                  <a:pt x="138" y="71"/>
                </a:lnTo>
                <a:lnTo>
                  <a:pt x="126" y="70"/>
                </a:lnTo>
                <a:lnTo>
                  <a:pt x="117" y="68"/>
                </a:lnTo>
                <a:lnTo>
                  <a:pt x="111" y="67"/>
                </a:lnTo>
                <a:lnTo>
                  <a:pt x="108" y="66"/>
                </a:lnTo>
                <a:lnTo>
                  <a:pt x="104" y="62"/>
                </a:lnTo>
                <a:lnTo>
                  <a:pt x="101" y="60"/>
                </a:lnTo>
                <a:lnTo>
                  <a:pt x="100" y="59"/>
                </a:lnTo>
                <a:lnTo>
                  <a:pt x="98" y="58"/>
                </a:lnTo>
                <a:lnTo>
                  <a:pt x="95" y="54"/>
                </a:lnTo>
                <a:lnTo>
                  <a:pt x="87" y="53"/>
                </a:lnTo>
                <a:lnTo>
                  <a:pt x="76" y="53"/>
                </a:lnTo>
                <a:lnTo>
                  <a:pt x="74" y="53"/>
                </a:lnTo>
                <a:lnTo>
                  <a:pt x="72" y="53"/>
                </a:lnTo>
                <a:lnTo>
                  <a:pt x="67" y="52"/>
                </a:lnTo>
                <a:lnTo>
                  <a:pt x="63" y="52"/>
                </a:lnTo>
                <a:lnTo>
                  <a:pt x="56" y="52"/>
                </a:lnTo>
                <a:lnTo>
                  <a:pt x="49" y="53"/>
                </a:lnTo>
                <a:lnTo>
                  <a:pt x="41" y="54"/>
                </a:lnTo>
                <a:lnTo>
                  <a:pt x="33" y="57"/>
                </a:lnTo>
                <a:lnTo>
                  <a:pt x="33" y="59"/>
                </a:lnTo>
                <a:lnTo>
                  <a:pt x="32" y="63"/>
                </a:lnTo>
                <a:lnTo>
                  <a:pt x="32" y="71"/>
                </a:lnTo>
                <a:lnTo>
                  <a:pt x="32" y="81"/>
                </a:lnTo>
                <a:lnTo>
                  <a:pt x="31" y="90"/>
                </a:lnTo>
                <a:lnTo>
                  <a:pt x="31" y="99"/>
                </a:lnTo>
                <a:lnTo>
                  <a:pt x="32" y="106"/>
                </a:lnTo>
                <a:lnTo>
                  <a:pt x="33" y="111"/>
                </a:lnTo>
                <a:lnTo>
                  <a:pt x="0" y="112"/>
                </a:lnTo>
                <a:lnTo>
                  <a:pt x="1" y="204"/>
                </a:lnTo>
                <a:lnTo>
                  <a:pt x="1" y="205"/>
                </a:lnTo>
                <a:lnTo>
                  <a:pt x="3" y="208"/>
                </a:lnTo>
                <a:lnTo>
                  <a:pt x="5" y="212"/>
                </a:lnTo>
                <a:lnTo>
                  <a:pt x="10" y="217"/>
                </a:lnTo>
                <a:lnTo>
                  <a:pt x="15" y="223"/>
                </a:lnTo>
                <a:lnTo>
                  <a:pt x="21" y="228"/>
                </a:lnTo>
                <a:lnTo>
                  <a:pt x="30" y="232"/>
                </a:lnTo>
                <a:lnTo>
                  <a:pt x="39" y="236"/>
                </a:lnTo>
                <a:lnTo>
                  <a:pt x="40" y="236"/>
                </a:lnTo>
                <a:lnTo>
                  <a:pt x="42" y="236"/>
                </a:lnTo>
                <a:lnTo>
                  <a:pt x="47" y="235"/>
                </a:lnTo>
                <a:lnTo>
                  <a:pt x="54" y="233"/>
                </a:lnTo>
                <a:lnTo>
                  <a:pt x="62" y="233"/>
                </a:lnTo>
                <a:lnTo>
                  <a:pt x="71" y="232"/>
                </a:lnTo>
                <a:lnTo>
                  <a:pt x="81" y="232"/>
                </a:lnTo>
                <a:lnTo>
                  <a:pt x="94" y="232"/>
                </a:lnTo>
                <a:lnTo>
                  <a:pt x="97" y="232"/>
                </a:lnTo>
                <a:lnTo>
                  <a:pt x="102" y="233"/>
                </a:lnTo>
                <a:lnTo>
                  <a:pt x="110" y="235"/>
                </a:lnTo>
                <a:lnTo>
                  <a:pt x="119" y="236"/>
                </a:lnTo>
                <a:lnTo>
                  <a:pt x="130" y="238"/>
                </a:lnTo>
                <a:lnTo>
                  <a:pt x="139" y="239"/>
                </a:lnTo>
                <a:lnTo>
                  <a:pt x="148" y="240"/>
                </a:lnTo>
                <a:lnTo>
                  <a:pt x="156" y="242"/>
                </a:lnTo>
                <a:lnTo>
                  <a:pt x="159" y="242"/>
                </a:lnTo>
                <a:lnTo>
                  <a:pt x="167" y="243"/>
                </a:lnTo>
                <a:lnTo>
                  <a:pt x="179" y="243"/>
                </a:lnTo>
                <a:lnTo>
                  <a:pt x="193" y="242"/>
                </a:lnTo>
                <a:lnTo>
                  <a:pt x="205" y="238"/>
                </a:lnTo>
                <a:lnTo>
                  <a:pt x="218" y="232"/>
                </a:lnTo>
                <a:lnTo>
                  <a:pt x="226" y="223"/>
                </a:lnTo>
                <a:lnTo>
                  <a:pt x="230" y="209"/>
                </a:lnTo>
                <a:lnTo>
                  <a:pt x="385" y="176"/>
                </a:lnTo>
                <a:lnTo>
                  <a:pt x="385" y="131"/>
                </a:lnTo>
                <a:lnTo>
                  <a:pt x="381" y="114"/>
                </a:lnTo>
                <a:lnTo>
                  <a:pt x="389" y="101"/>
                </a:lnTo>
                <a:lnTo>
                  <a:pt x="388" y="98"/>
                </a:lnTo>
                <a:lnTo>
                  <a:pt x="387" y="88"/>
                </a:lnTo>
                <a:lnTo>
                  <a:pt x="382" y="74"/>
                </a:lnTo>
                <a:lnTo>
                  <a:pt x="377" y="57"/>
                </a:lnTo>
                <a:lnTo>
                  <a:pt x="367" y="40"/>
                </a:lnTo>
                <a:lnTo>
                  <a:pt x="355" y="25"/>
                </a:lnTo>
                <a:lnTo>
                  <a:pt x="340" y="15"/>
                </a:lnTo>
                <a:lnTo>
                  <a:pt x="320" y="11"/>
                </a:lnTo>
                <a:lnTo>
                  <a:pt x="284" y="0"/>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748" name="Freeform 372"/>
          <p:cNvSpPr>
            <a:spLocks/>
          </p:cNvSpPr>
          <p:nvPr/>
        </p:nvSpPr>
        <p:spPr bwMode="auto">
          <a:xfrm>
            <a:off x="4810127" y="5673725"/>
            <a:ext cx="269875" cy="261938"/>
          </a:xfrm>
          <a:custGeom>
            <a:avLst/>
            <a:gdLst>
              <a:gd name="T0" fmla="*/ 2147483647 w 382"/>
              <a:gd name="T1" fmla="*/ 2147483647 h 330"/>
              <a:gd name="T2" fmla="*/ 2147483647 w 382"/>
              <a:gd name="T3" fmla="*/ 2147483647 h 330"/>
              <a:gd name="T4" fmla="*/ 2147483647 w 382"/>
              <a:gd name="T5" fmla="*/ 2147483647 h 330"/>
              <a:gd name="T6" fmla="*/ 2147483647 w 382"/>
              <a:gd name="T7" fmla="*/ 2147483647 h 330"/>
              <a:gd name="T8" fmla="*/ 2147483647 w 382"/>
              <a:gd name="T9" fmla="*/ 2147483647 h 330"/>
              <a:gd name="T10" fmla="*/ 2147483647 w 382"/>
              <a:gd name="T11" fmla="*/ 2147483647 h 330"/>
              <a:gd name="T12" fmla="*/ 2147483647 w 382"/>
              <a:gd name="T13" fmla="*/ 2147483647 h 330"/>
              <a:gd name="T14" fmla="*/ 2147483647 w 382"/>
              <a:gd name="T15" fmla="*/ 2147483647 h 330"/>
              <a:gd name="T16" fmla="*/ 2147483647 w 382"/>
              <a:gd name="T17" fmla="*/ 2147483647 h 330"/>
              <a:gd name="T18" fmla="*/ 2147483647 w 382"/>
              <a:gd name="T19" fmla="*/ 2147483647 h 330"/>
              <a:gd name="T20" fmla="*/ 2147483647 w 382"/>
              <a:gd name="T21" fmla="*/ 2147483647 h 330"/>
              <a:gd name="T22" fmla="*/ 2147483647 w 382"/>
              <a:gd name="T23" fmla="*/ 2147483647 h 330"/>
              <a:gd name="T24" fmla="*/ 2147483647 w 382"/>
              <a:gd name="T25" fmla="*/ 2147483647 h 330"/>
              <a:gd name="T26" fmla="*/ 2147483647 w 382"/>
              <a:gd name="T27" fmla="*/ 0 h 330"/>
              <a:gd name="T28" fmla="*/ 2147483647 w 382"/>
              <a:gd name="T29" fmla="*/ 2147483647 h 330"/>
              <a:gd name="T30" fmla="*/ 2147483647 w 382"/>
              <a:gd name="T31" fmla="*/ 2147483647 h 330"/>
              <a:gd name="T32" fmla="*/ 2147483647 w 382"/>
              <a:gd name="T33" fmla="*/ 2147483647 h 330"/>
              <a:gd name="T34" fmla="*/ 2147483647 w 382"/>
              <a:gd name="T35" fmla="*/ 2147483647 h 330"/>
              <a:gd name="T36" fmla="*/ 2147483647 w 382"/>
              <a:gd name="T37" fmla="*/ 2147483647 h 330"/>
              <a:gd name="T38" fmla="*/ 2147483647 w 382"/>
              <a:gd name="T39" fmla="*/ 2147483647 h 330"/>
              <a:gd name="T40" fmla="*/ 2147483647 w 382"/>
              <a:gd name="T41" fmla="*/ 2147483647 h 330"/>
              <a:gd name="T42" fmla="*/ 2147483647 w 382"/>
              <a:gd name="T43" fmla="*/ 2147483647 h 330"/>
              <a:gd name="T44" fmla="*/ 2147483647 w 382"/>
              <a:gd name="T45" fmla="*/ 2147483647 h 330"/>
              <a:gd name="T46" fmla="*/ 2147483647 w 382"/>
              <a:gd name="T47" fmla="*/ 2147483647 h 330"/>
              <a:gd name="T48" fmla="*/ 2147483647 w 382"/>
              <a:gd name="T49" fmla="*/ 2147483647 h 330"/>
              <a:gd name="T50" fmla="*/ 2147483647 w 382"/>
              <a:gd name="T51" fmla="*/ 2147483647 h 330"/>
              <a:gd name="T52" fmla="*/ 2147483647 w 382"/>
              <a:gd name="T53" fmla="*/ 2147483647 h 330"/>
              <a:gd name="T54" fmla="*/ 2147483647 w 382"/>
              <a:gd name="T55" fmla="*/ 2147483647 h 330"/>
              <a:gd name="T56" fmla="*/ 2147483647 w 382"/>
              <a:gd name="T57" fmla="*/ 2147483647 h 330"/>
              <a:gd name="T58" fmla="*/ 2147483647 w 382"/>
              <a:gd name="T59" fmla="*/ 2147483647 h 330"/>
              <a:gd name="T60" fmla="*/ 2147483647 w 382"/>
              <a:gd name="T61" fmla="*/ 2147483647 h 330"/>
              <a:gd name="T62" fmla="*/ 2147483647 w 382"/>
              <a:gd name="T63" fmla="*/ 2147483647 h 330"/>
              <a:gd name="T64" fmla="*/ 2147483647 w 382"/>
              <a:gd name="T65" fmla="*/ 2147483647 h 330"/>
              <a:gd name="T66" fmla="*/ 2147483647 w 382"/>
              <a:gd name="T67" fmla="*/ 2147483647 h 330"/>
              <a:gd name="T68" fmla="*/ 2147483647 w 382"/>
              <a:gd name="T69" fmla="*/ 2147483647 h 330"/>
              <a:gd name="T70" fmla="*/ 2147483647 w 382"/>
              <a:gd name="T71" fmla="*/ 2147483647 h 330"/>
              <a:gd name="T72" fmla="*/ 2147483647 w 382"/>
              <a:gd name="T73" fmla="*/ 2147483647 h 330"/>
              <a:gd name="T74" fmla="*/ 2147483647 w 382"/>
              <a:gd name="T75" fmla="*/ 2147483647 h 330"/>
              <a:gd name="T76" fmla="*/ 2147483647 w 382"/>
              <a:gd name="T77" fmla="*/ 2147483647 h 330"/>
              <a:gd name="T78" fmla="*/ 2147483647 w 382"/>
              <a:gd name="T79" fmla="*/ 2147483647 h 330"/>
              <a:gd name="T80" fmla="*/ 2147483647 w 382"/>
              <a:gd name="T81" fmla="*/ 2147483647 h 330"/>
              <a:gd name="T82" fmla="*/ 2147483647 w 382"/>
              <a:gd name="T83" fmla="*/ 2147483647 h 330"/>
              <a:gd name="T84" fmla="*/ 2147483647 w 382"/>
              <a:gd name="T85" fmla="*/ 2147483647 h 330"/>
              <a:gd name="T86" fmla="*/ 2147483647 w 382"/>
              <a:gd name="T87" fmla="*/ 2147483647 h 330"/>
              <a:gd name="T88" fmla="*/ 2147483647 w 382"/>
              <a:gd name="T89" fmla="*/ 2147483647 h 330"/>
              <a:gd name="T90" fmla="*/ 2147483647 w 382"/>
              <a:gd name="T91" fmla="*/ 2147483647 h 330"/>
              <a:gd name="T92" fmla="*/ 2147483647 w 382"/>
              <a:gd name="T93" fmla="*/ 2147483647 h 330"/>
              <a:gd name="T94" fmla="*/ 2147483647 w 382"/>
              <a:gd name="T95" fmla="*/ 2147483647 h 330"/>
              <a:gd name="T96" fmla="*/ 2147483647 w 382"/>
              <a:gd name="T97" fmla="*/ 2147483647 h 330"/>
              <a:gd name="T98" fmla="*/ 2147483647 w 382"/>
              <a:gd name="T99" fmla="*/ 2147483647 h 330"/>
              <a:gd name="T100" fmla="*/ 2147483647 w 382"/>
              <a:gd name="T101" fmla="*/ 2147483647 h 330"/>
              <a:gd name="T102" fmla="*/ 2147483647 w 382"/>
              <a:gd name="T103" fmla="*/ 2147483647 h 330"/>
              <a:gd name="T104" fmla="*/ 2147483647 w 382"/>
              <a:gd name="T105" fmla="*/ 2147483647 h 330"/>
              <a:gd name="T106" fmla="*/ 2147483647 w 382"/>
              <a:gd name="T107" fmla="*/ 2147483647 h 33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82"/>
              <a:gd name="T163" fmla="*/ 0 h 330"/>
              <a:gd name="T164" fmla="*/ 382 w 382"/>
              <a:gd name="T165" fmla="*/ 330 h 33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82" h="330">
                <a:moveTo>
                  <a:pt x="262" y="19"/>
                </a:moveTo>
                <a:lnTo>
                  <a:pt x="259" y="19"/>
                </a:lnTo>
                <a:lnTo>
                  <a:pt x="255" y="20"/>
                </a:lnTo>
                <a:lnTo>
                  <a:pt x="247" y="21"/>
                </a:lnTo>
                <a:lnTo>
                  <a:pt x="237" y="22"/>
                </a:lnTo>
                <a:lnTo>
                  <a:pt x="227" y="23"/>
                </a:lnTo>
                <a:lnTo>
                  <a:pt x="218" y="25"/>
                </a:lnTo>
                <a:lnTo>
                  <a:pt x="210" y="27"/>
                </a:lnTo>
                <a:lnTo>
                  <a:pt x="204" y="28"/>
                </a:lnTo>
                <a:lnTo>
                  <a:pt x="202" y="28"/>
                </a:lnTo>
                <a:lnTo>
                  <a:pt x="197" y="28"/>
                </a:lnTo>
                <a:lnTo>
                  <a:pt x="189" y="27"/>
                </a:lnTo>
                <a:lnTo>
                  <a:pt x="180" y="26"/>
                </a:lnTo>
                <a:lnTo>
                  <a:pt x="171" y="25"/>
                </a:lnTo>
                <a:lnTo>
                  <a:pt x="163" y="22"/>
                </a:lnTo>
                <a:lnTo>
                  <a:pt x="156" y="20"/>
                </a:lnTo>
                <a:lnTo>
                  <a:pt x="151" y="18"/>
                </a:lnTo>
                <a:lnTo>
                  <a:pt x="64" y="18"/>
                </a:lnTo>
                <a:lnTo>
                  <a:pt x="60" y="18"/>
                </a:lnTo>
                <a:lnTo>
                  <a:pt x="54" y="16"/>
                </a:lnTo>
                <a:lnTo>
                  <a:pt x="46" y="12"/>
                </a:lnTo>
                <a:lnTo>
                  <a:pt x="40" y="5"/>
                </a:lnTo>
                <a:lnTo>
                  <a:pt x="39" y="5"/>
                </a:lnTo>
                <a:lnTo>
                  <a:pt x="37" y="4"/>
                </a:lnTo>
                <a:lnTo>
                  <a:pt x="34" y="3"/>
                </a:lnTo>
                <a:lnTo>
                  <a:pt x="29" y="2"/>
                </a:lnTo>
                <a:lnTo>
                  <a:pt x="24" y="0"/>
                </a:lnTo>
                <a:lnTo>
                  <a:pt x="17" y="0"/>
                </a:lnTo>
                <a:lnTo>
                  <a:pt x="9" y="0"/>
                </a:lnTo>
                <a:lnTo>
                  <a:pt x="1" y="3"/>
                </a:lnTo>
                <a:lnTo>
                  <a:pt x="0" y="19"/>
                </a:lnTo>
                <a:lnTo>
                  <a:pt x="1" y="21"/>
                </a:lnTo>
                <a:lnTo>
                  <a:pt x="4" y="28"/>
                </a:lnTo>
                <a:lnTo>
                  <a:pt x="9" y="38"/>
                </a:lnTo>
                <a:lnTo>
                  <a:pt x="16" y="51"/>
                </a:lnTo>
                <a:lnTo>
                  <a:pt x="21" y="65"/>
                </a:lnTo>
                <a:lnTo>
                  <a:pt x="27" y="80"/>
                </a:lnTo>
                <a:lnTo>
                  <a:pt x="32" y="95"/>
                </a:lnTo>
                <a:lnTo>
                  <a:pt x="35" y="107"/>
                </a:lnTo>
                <a:lnTo>
                  <a:pt x="36" y="113"/>
                </a:lnTo>
                <a:lnTo>
                  <a:pt x="41" y="130"/>
                </a:lnTo>
                <a:lnTo>
                  <a:pt x="48" y="153"/>
                </a:lnTo>
                <a:lnTo>
                  <a:pt x="56" y="181"/>
                </a:lnTo>
                <a:lnTo>
                  <a:pt x="65" y="210"/>
                </a:lnTo>
                <a:lnTo>
                  <a:pt x="74" y="236"/>
                </a:lnTo>
                <a:lnTo>
                  <a:pt x="83" y="257"/>
                </a:lnTo>
                <a:lnTo>
                  <a:pt x="91" y="270"/>
                </a:lnTo>
                <a:lnTo>
                  <a:pt x="93" y="273"/>
                </a:lnTo>
                <a:lnTo>
                  <a:pt x="95" y="278"/>
                </a:lnTo>
                <a:lnTo>
                  <a:pt x="100" y="285"/>
                </a:lnTo>
                <a:lnTo>
                  <a:pt x="104" y="296"/>
                </a:lnTo>
                <a:lnTo>
                  <a:pt x="109" y="305"/>
                </a:lnTo>
                <a:lnTo>
                  <a:pt x="113" y="314"/>
                </a:lnTo>
                <a:lnTo>
                  <a:pt x="117" y="322"/>
                </a:lnTo>
                <a:lnTo>
                  <a:pt x="119" y="328"/>
                </a:lnTo>
                <a:lnTo>
                  <a:pt x="142" y="321"/>
                </a:lnTo>
                <a:lnTo>
                  <a:pt x="143" y="319"/>
                </a:lnTo>
                <a:lnTo>
                  <a:pt x="147" y="313"/>
                </a:lnTo>
                <a:lnTo>
                  <a:pt x="149" y="307"/>
                </a:lnTo>
                <a:lnTo>
                  <a:pt x="150" y="303"/>
                </a:lnTo>
                <a:lnTo>
                  <a:pt x="151" y="303"/>
                </a:lnTo>
                <a:lnTo>
                  <a:pt x="155" y="301"/>
                </a:lnTo>
                <a:lnTo>
                  <a:pt x="158" y="301"/>
                </a:lnTo>
                <a:lnTo>
                  <a:pt x="160" y="304"/>
                </a:lnTo>
                <a:lnTo>
                  <a:pt x="160" y="307"/>
                </a:lnTo>
                <a:lnTo>
                  <a:pt x="162" y="314"/>
                </a:lnTo>
                <a:lnTo>
                  <a:pt x="163" y="322"/>
                </a:lnTo>
                <a:lnTo>
                  <a:pt x="166" y="327"/>
                </a:lnTo>
                <a:lnTo>
                  <a:pt x="168" y="327"/>
                </a:lnTo>
                <a:lnTo>
                  <a:pt x="174" y="328"/>
                </a:lnTo>
                <a:lnTo>
                  <a:pt x="183" y="329"/>
                </a:lnTo>
                <a:lnTo>
                  <a:pt x="194" y="330"/>
                </a:lnTo>
                <a:lnTo>
                  <a:pt x="205" y="329"/>
                </a:lnTo>
                <a:lnTo>
                  <a:pt x="214" y="328"/>
                </a:lnTo>
                <a:lnTo>
                  <a:pt x="223" y="326"/>
                </a:lnTo>
                <a:lnTo>
                  <a:pt x="227" y="320"/>
                </a:lnTo>
                <a:lnTo>
                  <a:pt x="227" y="121"/>
                </a:lnTo>
                <a:lnTo>
                  <a:pt x="254" y="119"/>
                </a:lnTo>
                <a:lnTo>
                  <a:pt x="254" y="34"/>
                </a:lnTo>
                <a:lnTo>
                  <a:pt x="256" y="34"/>
                </a:lnTo>
                <a:lnTo>
                  <a:pt x="263" y="33"/>
                </a:lnTo>
                <a:lnTo>
                  <a:pt x="272" y="31"/>
                </a:lnTo>
                <a:lnTo>
                  <a:pt x="285" y="30"/>
                </a:lnTo>
                <a:lnTo>
                  <a:pt x="296" y="29"/>
                </a:lnTo>
                <a:lnTo>
                  <a:pt x="308" y="29"/>
                </a:lnTo>
                <a:lnTo>
                  <a:pt x="318" y="30"/>
                </a:lnTo>
                <a:lnTo>
                  <a:pt x="325" y="31"/>
                </a:lnTo>
                <a:lnTo>
                  <a:pt x="327" y="33"/>
                </a:lnTo>
                <a:lnTo>
                  <a:pt x="332" y="36"/>
                </a:lnTo>
                <a:lnTo>
                  <a:pt x="335" y="41"/>
                </a:lnTo>
                <a:lnTo>
                  <a:pt x="335" y="45"/>
                </a:lnTo>
                <a:lnTo>
                  <a:pt x="336" y="44"/>
                </a:lnTo>
                <a:lnTo>
                  <a:pt x="341" y="42"/>
                </a:lnTo>
                <a:lnTo>
                  <a:pt x="348" y="38"/>
                </a:lnTo>
                <a:lnTo>
                  <a:pt x="356" y="35"/>
                </a:lnTo>
                <a:lnTo>
                  <a:pt x="364" y="30"/>
                </a:lnTo>
                <a:lnTo>
                  <a:pt x="371" y="28"/>
                </a:lnTo>
                <a:lnTo>
                  <a:pt x="378" y="26"/>
                </a:lnTo>
                <a:lnTo>
                  <a:pt x="382" y="26"/>
                </a:lnTo>
                <a:lnTo>
                  <a:pt x="380" y="26"/>
                </a:lnTo>
                <a:lnTo>
                  <a:pt x="374" y="23"/>
                </a:lnTo>
                <a:lnTo>
                  <a:pt x="364" y="22"/>
                </a:lnTo>
                <a:lnTo>
                  <a:pt x="354" y="20"/>
                </a:lnTo>
                <a:lnTo>
                  <a:pt x="341" y="18"/>
                </a:lnTo>
                <a:lnTo>
                  <a:pt x="329" y="16"/>
                </a:lnTo>
                <a:lnTo>
                  <a:pt x="318" y="15"/>
                </a:lnTo>
                <a:lnTo>
                  <a:pt x="309" y="15"/>
                </a:lnTo>
                <a:lnTo>
                  <a:pt x="262" y="1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749" name="Freeform 373"/>
          <p:cNvSpPr>
            <a:spLocks/>
          </p:cNvSpPr>
          <p:nvPr/>
        </p:nvSpPr>
        <p:spPr bwMode="auto">
          <a:xfrm>
            <a:off x="4810127" y="5673725"/>
            <a:ext cx="269875" cy="261938"/>
          </a:xfrm>
          <a:custGeom>
            <a:avLst/>
            <a:gdLst>
              <a:gd name="T0" fmla="*/ 2147483647 w 382"/>
              <a:gd name="T1" fmla="*/ 2147483647 h 330"/>
              <a:gd name="T2" fmla="*/ 2147483647 w 382"/>
              <a:gd name="T3" fmla="*/ 2147483647 h 330"/>
              <a:gd name="T4" fmla="*/ 2147483647 w 382"/>
              <a:gd name="T5" fmla="*/ 2147483647 h 330"/>
              <a:gd name="T6" fmla="*/ 2147483647 w 382"/>
              <a:gd name="T7" fmla="*/ 2147483647 h 330"/>
              <a:gd name="T8" fmla="*/ 2147483647 w 382"/>
              <a:gd name="T9" fmla="*/ 2147483647 h 330"/>
              <a:gd name="T10" fmla="*/ 2147483647 w 382"/>
              <a:gd name="T11" fmla="*/ 2147483647 h 330"/>
              <a:gd name="T12" fmla="*/ 2147483647 w 382"/>
              <a:gd name="T13" fmla="*/ 2147483647 h 330"/>
              <a:gd name="T14" fmla="*/ 2147483647 w 382"/>
              <a:gd name="T15" fmla="*/ 2147483647 h 330"/>
              <a:gd name="T16" fmla="*/ 2147483647 w 382"/>
              <a:gd name="T17" fmla="*/ 2147483647 h 330"/>
              <a:gd name="T18" fmla="*/ 2147483647 w 382"/>
              <a:gd name="T19" fmla="*/ 2147483647 h 330"/>
              <a:gd name="T20" fmla="*/ 2147483647 w 382"/>
              <a:gd name="T21" fmla="*/ 2147483647 h 330"/>
              <a:gd name="T22" fmla="*/ 2147483647 w 382"/>
              <a:gd name="T23" fmla="*/ 2147483647 h 330"/>
              <a:gd name="T24" fmla="*/ 2147483647 w 382"/>
              <a:gd name="T25" fmla="*/ 2147483647 h 330"/>
              <a:gd name="T26" fmla="*/ 2147483647 w 382"/>
              <a:gd name="T27" fmla="*/ 2147483647 h 330"/>
              <a:gd name="T28" fmla="*/ 2147483647 w 382"/>
              <a:gd name="T29" fmla="*/ 2147483647 h 330"/>
              <a:gd name="T30" fmla="*/ 2147483647 w 382"/>
              <a:gd name="T31" fmla="*/ 0 h 330"/>
              <a:gd name="T32" fmla="*/ 2147483647 w 382"/>
              <a:gd name="T33" fmla="*/ 2147483647 h 330"/>
              <a:gd name="T34" fmla="*/ 0 w 382"/>
              <a:gd name="T35" fmla="*/ 2147483647 h 330"/>
              <a:gd name="T36" fmla="*/ 2147483647 w 382"/>
              <a:gd name="T37" fmla="*/ 2147483647 h 330"/>
              <a:gd name="T38" fmla="*/ 2147483647 w 382"/>
              <a:gd name="T39" fmla="*/ 2147483647 h 330"/>
              <a:gd name="T40" fmla="*/ 2147483647 w 382"/>
              <a:gd name="T41" fmla="*/ 2147483647 h 330"/>
              <a:gd name="T42" fmla="*/ 2147483647 w 382"/>
              <a:gd name="T43" fmla="*/ 2147483647 h 330"/>
              <a:gd name="T44" fmla="*/ 2147483647 w 382"/>
              <a:gd name="T45" fmla="*/ 2147483647 h 330"/>
              <a:gd name="T46" fmla="*/ 2147483647 w 382"/>
              <a:gd name="T47" fmla="*/ 2147483647 h 330"/>
              <a:gd name="T48" fmla="*/ 2147483647 w 382"/>
              <a:gd name="T49" fmla="*/ 2147483647 h 330"/>
              <a:gd name="T50" fmla="*/ 2147483647 w 382"/>
              <a:gd name="T51" fmla="*/ 2147483647 h 330"/>
              <a:gd name="T52" fmla="*/ 2147483647 w 382"/>
              <a:gd name="T53" fmla="*/ 2147483647 h 330"/>
              <a:gd name="T54" fmla="*/ 2147483647 w 382"/>
              <a:gd name="T55" fmla="*/ 2147483647 h 330"/>
              <a:gd name="T56" fmla="*/ 2147483647 w 382"/>
              <a:gd name="T57" fmla="*/ 2147483647 h 330"/>
              <a:gd name="T58" fmla="*/ 2147483647 w 382"/>
              <a:gd name="T59" fmla="*/ 2147483647 h 330"/>
              <a:gd name="T60" fmla="*/ 2147483647 w 382"/>
              <a:gd name="T61" fmla="*/ 2147483647 h 330"/>
              <a:gd name="T62" fmla="*/ 2147483647 w 382"/>
              <a:gd name="T63" fmla="*/ 2147483647 h 330"/>
              <a:gd name="T64" fmla="*/ 2147483647 w 382"/>
              <a:gd name="T65" fmla="*/ 2147483647 h 330"/>
              <a:gd name="T66" fmla="*/ 2147483647 w 382"/>
              <a:gd name="T67" fmla="*/ 2147483647 h 330"/>
              <a:gd name="T68" fmla="*/ 2147483647 w 382"/>
              <a:gd name="T69" fmla="*/ 2147483647 h 330"/>
              <a:gd name="T70" fmla="*/ 2147483647 w 382"/>
              <a:gd name="T71" fmla="*/ 2147483647 h 330"/>
              <a:gd name="T72" fmla="*/ 2147483647 w 382"/>
              <a:gd name="T73" fmla="*/ 2147483647 h 330"/>
              <a:gd name="T74" fmla="*/ 2147483647 w 382"/>
              <a:gd name="T75" fmla="*/ 2147483647 h 330"/>
              <a:gd name="T76" fmla="*/ 2147483647 w 382"/>
              <a:gd name="T77" fmla="*/ 2147483647 h 330"/>
              <a:gd name="T78" fmla="*/ 2147483647 w 382"/>
              <a:gd name="T79" fmla="*/ 2147483647 h 330"/>
              <a:gd name="T80" fmla="*/ 2147483647 w 382"/>
              <a:gd name="T81" fmla="*/ 2147483647 h 330"/>
              <a:gd name="T82" fmla="*/ 2147483647 w 382"/>
              <a:gd name="T83" fmla="*/ 2147483647 h 330"/>
              <a:gd name="T84" fmla="*/ 2147483647 w 382"/>
              <a:gd name="T85" fmla="*/ 2147483647 h 330"/>
              <a:gd name="T86" fmla="*/ 2147483647 w 382"/>
              <a:gd name="T87" fmla="*/ 2147483647 h 330"/>
              <a:gd name="T88" fmla="*/ 2147483647 w 382"/>
              <a:gd name="T89" fmla="*/ 2147483647 h 330"/>
              <a:gd name="T90" fmla="*/ 2147483647 w 382"/>
              <a:gd name="T91" fmla="*/ 2147483647 h 330"/>
              <a:gd name="T92" fmla="*/ 2147483647 w 382"/>
              <a:gd name="T93" fmla="*/ 2147483647 h 330"/>
              <a:gd name="T94" fmla="*/ 2147483647 w 382"/>
              <a:gd name="T95" fmla="*/ 2147483647 h 330"/>
              <a:gd name="T96" fmla="*/ 2147483647 w 382"/>
              <a:gd name="T97" fmla="*/ 2147483647 h 330"/>
              <a:gd name="T98" fmla="*/ 2147483647 w 382"/>
              <a:gd name="T99" fmla="*/ 2147483647 h 330"/>
              <a:gd name="T100" fmla="*/ 2147483647 w 382"/>
              <a:gd name="T101" fmla="*/ 2147483647 h 330"/>
              <a:gd name="T102" fmla="*/ 2147483647 w 382"/>
              <a:gd name="T103" fmla="*/ 2147483647 h 330"/>
              <a:gd name="T104" fmla="*/ 2147483647 w 382"/>
              <a:gd name="T105" fmla="*/ 2147483647 h 330"/>
              <a:gd name="T106" fmla="*/ 2147483647 w 382"/>
              <a:gd name="T107" fmla="*/ 2147483647 h 330"/>
              <a:gd name="T108" fmla="*/ 2147483647 w 382"/>
              <a:gd name="T109" fmla="*/ 2147483647 h 330"/>
              <a:gd name="T110" fmla="*/ 2147483647 w 382"/>
              <a:gd name="T111" fmla="*/ 2147483647 h 330"/>
              <a:gd name="T112" fmla="*/ 2147483647 w 382"/>
              <a:gd name="T113" fmla="*/ 2147483647 h 330"/>
              <a:gd name="T114" fmla="*/ 2147483647 w 382"/>
              <a:gd name="T115" fmla="*/ 2147483647 h 330"/>
              <a:gd name="T116" fmla="*/ 2147483647 w 382"/>
              <a:gd name="T117" fmla="*/ 2147483647 h 330"/>
              <a:gd name="T118" fmla="*/ 2147483647 w 382"/>
              <a:gd name="T119" fmla="*/ 2147483647 h 330"/>
              <a:gd name="T120" fmla="*/ 2147483647 w 382"/>
              <a:gd name="T121" fmla="*/ 2147483647 h 33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82"/>
              <a:gd name="T184" fmla="*/ 0 h 330"/>
              <a:gd name="T185" fmla="*/ 382 w 382"/>
              <a:gd name="T186" fmla="*/ 330 h 33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82" h="330">
                <a:moveTo>
                  <a:pt x="262" y="19"/>
                </a:moveTo>
                <a:lnTo>
                  <a:pt x="262" y="19"/>
                </a:lnTo>
                <a:lnTo>
                  <a:pt x="259" y="19"/>
                </a:lnTo>
                <a:lnTo>
                  <a:pt x="255" y="20"/>
                </a:lnTo>
                <a:lnTo>
                  <a:pt x="247" y="21"/>
                </a:lnTo>
                <a:lnTo>
                  <a:pt x="237" y="22"/>
                </a:lnTo>
                <a:lnTo>
                  <a:pt x="227" y="23"/>
                </a:lnTo>
                <a:lnTo>
                  <a:pt x="218" y="25"/>
                </a:lnTo>
                <a:lnTo>
                  <a:pt x="210" y="27"/>
                </a:lnTo>
                <a:lnTo>
                  <a:pt x="204" y="28"/>
                </a:lnTo>
                <a:lnTo>
                  <a:pt x="202" y="28"/>
                </a:lnTo>
                <a:lnTo>
                  <a:pt x="197" y="28"/>
                </a:lnTo>
                <a:lnTo>
                  <a:pt x="189" y="27"/>
                </a:lnTo>
                <a:lnTo>
                  <a:pt x="180" y="26"/>
                </a:lnTo>
                <a:lnTo>
                  <a:pt x="171" y="25"/>
                </a:lnTo>
                <a:lnTo>
                  <a:pt x="163" y="22"/>
                </a:lnTo>
                <a:lnTo>
                  <a:pt x="156" y="20"/>
                </a:lnTo>
                <a:lnTo>
                  <a:pt x="151" y="18"/>
                </a:lnTo>
                <a:lnTo>
                  <a:pt x="64" y="18"/>
                </a:lnTo>
                <a:lnTo>
                  <a:pt x="60" y="18"/>
                </a:lnTo>
                <a:lnTo>
                  <a:pt x="54" y="16"/>
                </a:lnTo>
                <a:lnTo>
                  <a:pt x="46" y="12"/>
                </a:lnTo>
                <a:lnTo>
                  <a:pt x="40" y="5"/>
                </a:lnTo>
                <a:lnTo>
                  <a:pt x="39" y="5"/>
                </a:lnTo>
                <a:lnTo>
                  <a:pt x="37" y="4"/>
                </a:lnTo>
                <a:lnTo>
                  <a:pt x="34" y="3"/>
                </a:lnTo>
                <a:lnTo>
                  <a:pt x="29" y="2"/>
                </a:lnTo>
                <a:lnTo>
                  <a:pt x="24" y="0"/>
                </a:lnTo>
                <a:lnTo>
                  <a:pt x="17" y="0"/>
                </a:lnTo>
                <a:lnTo>
                  <a:pt x="9" y="0"/>
                </a:lnTo>
                <a:lnTo>
                  <a:pt x="1" y="3"/>
                </a:lnTo>
                <a:lnTo>
                  <a:pt x="0" y="19"/>
                </a:lnTo>
                <a:lnTo>
                  <a:pt x="1" y="21"/>
                </a:lnTo>
                <a:lnTo>
                  <a:pt x="4" y="28"/>
                </a:lnTo>
                <a:lnTo>
                  <a:pt x="9" y="38"/>
                </a:lnTo>
                <a:lnTo>
                  <a:pt x="16" y="51"/>
                </a:lnTo>
                <a:lnTo>
                  <a:pt x="21" y="65"/>
                </a:lnTo>
                <a:lnTo>
                  <a:pt x="27" y="80"/>
                </a:lnTo>
                <a:lnTo>
                  <a:pt x="32" y="95"/>
                </a:lnTo>
                <a:lnTo>
                  <a:pt x="35" y="107"/>
                </a:lnTo>
                <a:lnTo>
                  <a:pt x="36" y="113"/>
                </a:lnTo>
                <a:lnTo>
                  <a:pt x="41" y="130"/>
                </a:lnTo>
                <a:lnTo>
                  <a:pt x="48" y="153"/>
                </a:lnTo>
                <a:lnTo>
                  <a:pt x="56" y="181"/>
                </a:lnTo>
                <a:lnTo>
                  <a:pt x="65" y="210"/>
                </a:lnTo>
                <a:lnTo>
                  <a:pt x="74" y="236"/>
                </a:lnTo>
                <a:lnTo>
                  <a:pt x="83" y="257"/>
                </a:lnTo>
                <a:lnTo>
                  <a:pt x="91" y="270"/>
                </a:lnTo>
                <a:lnTo>
                  <a:pt x="93" y="273"/>
                </a:lnTo>
                <a:lnTo>
                  <a:pt x="95" y="278"/>
                </a:lnTo>
                <a:lnTo>
                  <a:pt x="100" y="285"/>
                </a:lnTo>
                <a:lnTo>
                  <a:pt x="104" y="296"/>
                </a:lnTo>
                <a:lnTo>
                  <a:pt x="109" y="305"/>
                </a:lnTo>
                <a:lnTo>
                  <a:pt x="113" y="314"/>
                </a:lnTo>
                <a:lnTo>
                  <a:pt x="117" y="322"/>
                </a:lnTo>
                <a:lnTo>
                  <a:pt x="119" y="328"/>
                </a:lnTo>
                <a:lnTo>
                  <a:pt x="142" y="321"/>
                </a:lnTo>
                <a:lnTo>
                  <a:pt x="143" y="319"/>
                </a:lnTo>
                <a:lnTo>
                  <a:pt x="147" y="313"/>
                </a:lnTo>
                <a:lnTo>
                  <a:pt x="149" y="307"/>
                </a:lnTo>
                <a:lnTo>
                  <a:pt x="150" y="303"/>
                </a:lnTo>
                <a:lnTo>
                  <a:pt x="151" y="303"/>
                </a:lnTo>
                <a:lnTo>
                  <a:pt x="155" y="301"/>
                </a:lnTo>
                <a:lnTo>
                  <a:pt x="158" y="301"/>
                </a:lnTo>
                <a:lnTo>
                  <a:pt x="160" y="304"/>
                </a:lnTo>
                <a:lnTo>
                  <a:pt x="160" y="307"/>
                </a:lnTo>
                <a:lnTo>
                  <a:pt x="162" y="314"/>
                </a:lnTo>
                <a:lnTo>
                  <a:pt x="163" y="322"/>
                </a:lnTo>
                <a:lnTo>
                  <a:pt x="166" y="327"/>
                </a:lnTo>
                <a:lnTo>
                  <a:pt x="168" y="327"/>
                </a:lnTo>
                <a:lnTo>
                  <a:pt x="174" y="328"/>
                </a:lnTo>
                <a:lnTo>
                  <a:pt x="183" y="329"/>
                </a:lnTo>
                <a:lnTo>
                  <a:pt x="194" y="330"/>
                </a:lnTo>
                <a:lnTo>
                  <a:pt x="205" y="329"/>
                </a:lnTo>
                <a:lnTo>
                  <a:pt x="214" y="328"/>
                </a:lnTo>
                <a:lnTo>
                  <a:pt x="223" y="326"/>
                </a:lnTo>
                <a:lnTo>
                  <a:pt x="227" y="320"/>
                </a:lnTo>
                <a:lnTo>
                  <a:pt x="227" y="121"/>
                </a:lnTo>
                <a:lnTo>
                  <a:pt x="254" y="119"/>
                </a:lnTo>
                <a:lnTo>
                  <a:pt x="254" y="34"/>
                </a:lnTo>
                <a:lnTo>
                  <a:pt x="256" y="34"/>
                </a:lnTo>
                <a:lnTo>
                  <a:pt x="263" y="33"/>
                </a:lnTo>
                <a:lnTo>
                  <a:pt x="272" y="31"/>
                </a:lnTo>
                <a:lnTo>
                  <a:pt x="285" y="30"/>
                </a:lnTo>
                <a:lnTo>
                  <a:pt x="296" y="29"/>
                </a:lnTo>
                <a:lnTo>
                  <a:pt x="308" y="29"/>
                </a:lnTo>
                <a:lnTo>
                  <a:pt x="318" y="30"/>
                </a:lnTo>
                <a:lnTo>
                  <a:pt x="325" y="31"/>
                </a:lnTo>
                <a:lnTo>
                  <a:pt x="327" y="33"/>
                </a:lnTo>
                <a:lnTo>
                  <a:pt x="332" y="36"/>
                </a:lnTo>
                <a:lnTo>
                  <a:pt x="335" y="41"/>
                </a:lnTo>
                <a:lnTo>
                  <a:pt x="335" y="45"/>
                </a:lnTo>
                <a:lnTo>
                  <a:pt x="336" y="44"/>
                </a:lnTo>
                <a:lnTo>
                  <a:pt x="341" y="42"/>
                </a:lnTo>
                <a:lnTo>
                  <a:pt x="348" y="38"/>
                </a:lnTo>
                <a:lnTo>
                  <a:pt x="356" y="35"/>
                </a:lnTo>
                <a:lnTo>
                  <a:pt x="364" y="30"/>
                </a:lnTo>
                <a:lnTo>
                  <a:pt x="371" y="28"/>
                </a:lnTo>
                <a:lnTo>
                  <a:pt x="378" y="26"/>
                </a:lnTo>
                <a:lnTo>
                  <a:pt x="382" y="26"/>
                </a:lnTo>
                <a:lnTo>
                  <a:pt x="380" y="26"/>
                </a:lnTo>
                <a:lnTo>
                  <a:pt x="374" y="23"/>
                </a:lnTo>
                <a:lnTo>
                  <a:pt x="364" y="22"/>
                </a:lnTo>
                <a:lnTo>
                  <a:pt x="354" y="20"/>
                </a:lnTo>
                <a:lnTo>
                  <a:pt x="341" y="18"/>
                </a:lnTo>
                <a:lnTo>
                  <a:pt x="329" y="16"/>
                </a:lnTo>
                <a:lnTo>
                  <a:pt x="318" y="15"/>
                </a:lnTo>
                <a:lnTo>
                  <a:pt x="309" y="15"/>
                </a:lnTo>
                <a:lnTo>
                  <a:pt x="262" y="19"/>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750" name="Freeform 374"/>
          <p:cNvSpPr>
            <a:spLocks/>
          </p:cNvSpPr>
          <p:nvPr/>
        </p:nvSpPr>
        <p:spPr bwMode="auto">
          <a:xfrm>
            <a:off x="4972053" y="5694415"/>
            <a:ext cx="168275" cy="217487"/>
          </a:xfrm>
          <a:custGeom>
            <a:avLst/>
            <a:gdLst>
              <a:gd name="T0" fmla="*/ 2147483647 w 239"/>
              <a:gd name="T1" fmla="*/ 2147483647 h 274"/>
              <a:gd name="T2" fmla="*/ 2147483647 w 239"/>
              <a:gd name="T3" fmla="*/ 2147483647 h 274"/>
              <a:gd name="T4" fmla="*/ 2147483647 w 239"/>
              <a:gd name="T5" fmla="*/ 2147483647 h 274"/>
              <a:gd name="T6" fmla="*/ 2147483647 w 239"/>
              <a:gd name="T7" fmla="*/ 2147483647 h 274"/>
              <a:gd name="T8" fmla="*/ 2147483647 w 239"/>
              <a:gd name="T9" fmla="*/ 2147483647 h 274"/>
              <a:gd name="T10" fmla="*/ 2147483647 w 239"/>
              <a:gd name="T11" fmla="*/ 2147483647 h 274"/>
              <a:gd name="T12" fmla="*/ 2147483647 w 239"/>
              <a:gd name="T13" fmla="*/ 2147483647 h 274"/>
              <a:gd name="T14" fmla="*/ 2147483647 w 239"/>
              <a:gd name="T15" fmla="*/ 2147483647 h 274"/>
              <a:gd name="T16" fmla="*/ 2147483647 w 239"/>
              <a:gd name="T17" fmla="*/ 0 h 274"/>
              <a:gd name="T18" fmla="*/ 2147483647 w 239"/>
              <a:gd name="T19" fmla="*/ 2147483647 h 274"/>
              <a:gd name="T20" fmla="*/ 2147483647 w 239"/>
              <a:gd name="T21" fmla="*/ 2147483647 h 274"/>
              <a:gd name="T22" fmla="*/ 2147483647 w 239"/>
              <a:gd name="T23" fmla="*/ 2147483647 h 274"/>
              <a:gd name="T24" fmla="*/ 2147483647 w 239"/>
              <a:gd name="T25" fmla="*/ 2147483647 h 274"/>
              <a:gd name="T26" fmla="*/ 2147483647 w 239"/>
              <a:gd name="T27" fmla="*/ 2147483647 h 274"/>
              <a:gd name="T28" fmla="*/ 2147483647 w 239"/>
              <a:gd name="T29" fmla="*/ 2147483647 h 274"/>
              <a:gd name="T30" fmla="*/ 2147483647 w 239"/>
              <a:gd name="T31" fmla="*/ 2147483647 h 274"/>
              <a:gd name="T32" fmla="*/ 2147483647 w 239"/>
              <a:gd name="T33" fmla="*/ 2147483647 h 274"/>
              <a:gd name="T34" fmla="*/ 0 w 239"/>
              <a:gd name="T35" fmla="*/ 2147483647 h 274"/>
              <a:gd name="T36" fmla="*/ 2147483647 w 239"/>
              <a:gd name="T37" fmla="*/ 2147483647 h 274"/>
              <a:gd name="T38" fmla="*/ 2147483647 w 239"/>
              <a:gd name="T39" fmla="*/ 2147483647 h 274"/>
              <a:gd name="T40" fmla="*/ 2147483647 w 239"/>
              <a:gd name="T41" fmla="*/ 2147483647 h 274"/>
              <a:gd name="T42" fmla="*/ 2147483647 w 239"/>
              <a:gd name="T43" fmla="*/ 2147483647 h 274"/>
              <a:gd name="T44" fmla="*/ 2147483647 w 239"/>
              <a:gd name="T45" fmla="*/ 2147483647 h 274"/>
              <a:gd name="T46" fmla="*/ 2147483647 w 239"/>
              <a:gd name="T47" fmla="*/ 2147483647 h 274"/>
              <a:gd name="T48" fmla="*/ 2147483647 w 239"/>
              <a:gd name="T49" fmla="*/ 2147483647 h 274"/>
              <a:gd name="T50" fmla="*/ 2147483647 w 239"/>
              <a:gd name="T51" fmla="*/ 2147483647 h 274"/>
              <a:gd name="T52" fmla="*/ 2147483647 w 239"/>
              <a:gd name="T53" fmla="*/ 2147483647 h 274"/>
              <a:gd name="T54" fmla="*/ 2147483647 w 239"/>
              <a:gd name="T55" fmla="*/ 2147483647 h 274"/>
              <a:gd name="T56" fmla="*/ 2147483647 w 239"/>
              <a:gd name="T57" fmla="*/ 2147483647 h 274"/>
              <a:gd name="T58" fmla="*/ 2147483647 w 239"/>
              <a:gd name="T59" fmla="*/ 2147483647 h 274"/>
              <a:gd name="T60" fmla="*/ 2147483647 w 239"/>
              <a:gd name="T61" fmla="*/ 2147483647 h 274"/>
              <a:gd name="T62" fmla="*/ 2147483647 w 239"/>
              <a:gd name="T63" fmla="*/ 2147483647 h 274"/>
              <a:gd name="T64" fmla="*/ 2147483647 w 239"/>
              <a:gd name="T65" fmla="*/ 2147483647 h 274"/>
              <a:gd name="T66" fmla="*/ 2147483647 w 239"/>
              <a:gd name="T67" fmla="*/ 2147483647 h 274"/>
              <a:gd name="T68" fmla="*/ 2147483647 w 239"/>
              <a:gd name="T69" fmla="*/ 2147483647 h 274"/>
              <a:gd name="T70" fmla="*/ 2147483647 w 239"/>
              <a:gd name="T71" fmla="*/ 2147483647 h 274"/>
              <a:gd name="T72" fmla="*/ 2147483647 w 239"/>
              <a:gd name="T73" fmla="*/ 2147483647 h 274"/>
              <a:gd name="T74" fmla="*/ 2147483647 w 239"/>
              <a:gd name="T75" fmla="*/ 2147483647 h 274"/>
              <a:gd name="T76" fmla="*/ 2147483647 w 239"/>
              <a:gd name="T77" fmla="*/ 2147483647 h 274"/>
              <a:gd name="T78" fmla="*/ 2147483647 w 239"/>
              <a:gd name="T79" fmla="*/ 2147483647 h 274"/>
              <a:gd name="T80" fmla="*/ 2147483647 w 239"/>
              <a:gd name="T81" fmla="*/ 2147483647 h 274"/>
              <a:gd name="T82" fmla="*/ 2147483647 w 239"/>
              <a:gd name="T83" fmla="*/ 2147483647 h 274"/>
              <a:gd name="T84" fmla="*/ 2147483647 w 239"/>
              <a:gd name="T85" fmla="*/ 2147483647 h 274"/>
              <a:gd name="T86" fmla="*/ 2147483647 w 239"/>
              <a:gd name="T87" fmla="*/ 2147483647 h 274"/>
              <a:gd name="T88" fmla="*/ 2147483647 w 239"/>
              <a:gd name="T89" fmla="*/ 2147483647 h 274"/>
              <a:gd name="T90" fmla="*/ 2147483647 w 239"/>
              <a:gd name="T91" fmla="*/ 2147483647 h 274"/>
              <a:gd name="T92" fmla="*/ 2147483647 w 239"/>
              <a:gd name="T93" fmla="*/ 2147483647 h 274"/>
              <a:gd name="T94" fmla="*/ 2147483647 w 239"/>
              <a:gd name="T95" fmla="*/ 2147483647 h 274"/>
              <a:gd name="T96" fmla="*/ 2147483647 w 239"/>
              <a:gd name="T97" fmla="*/ 2147483647 h 274"/>
              <a:gd name="T98" fmla="*/ 2147483647 w 239"/>
              <a:gd name="T99" fmla="*/ 2147483647 h 27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39"/>
              <a:gd name="T151" fmla="*/ 0 h 274"/>
              <a:gd name="T152" fmla="*/ 239 w 239"/>
              <a:gd name="T153" fmla="*/ 274 h 27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39" h="274">
                <a:moveTo>
                  <a:pt x="204" y="96"/>
                </a:moveTo>
                <a:lnTo>
                  <a:pt x="194" y="95"/>
                </a:lnTo>
                <a:lnTo>
                  <a:pt x="197" y="93"/>
                </a:lnTo>
                <a:lnTo>
                  <a:pt x="195" y="88"/>
                </a:lnTo>
                <a:lnTo>
                  <a:pt x="192" y="83"/>
                </a:lnTo>
                <a:lnTo>
                  <a:pt x="189" y="76"/>
                </a:lnTo>
                <a:lnTo>
                  <a:pt x="183" y="69"/>
                </a:lnTo>
                <a:lnTo>
                  <a:pt x="179" y="64"/>
                </a:lnTo>
                <a:lnTo>
                  <a:pt x="176" y="60"/>
                </a:lnTo>
                <a:lnTo>
                  <a:pt x="175" y="58"/>
                </a:lnTo>
                <a:lnTo>
                  <a:pt x="171" y="54"/>
                </a:lnTo>
                <a:lnTo>
                  <a:pt x="168" y="47"/>
                </a:lnTo>
                <a:lnTo>
                  <a:pt x="164" y="38"/>
                </a:lnTo>
                <a:lnTo>
                  <a:pt x="161" y="27"/>
                </a:lnTo>
                <a:lnTo>
                  <a:pt x="159" y="17"/>
                </a:lnTo>
                <a:lnTo>
                  <a:pt x="156" y="8"/>
                </a:lnTo>
                <a:lnTo>
                  <a:pt x="155" y="2"/>
                </a:lnTo>
                <a:lnTo>
                  <a:pt x="155" y="0"/>
                </a:lnTo>
                <a:lnTo>
                  <a:pt x="152" y="0"/>
                </a:lnTo>
                <a:lnTo>
                  <a:pt x="145" y="1"/>
                </a:lnTo>
                <a:lnTo>
                  <a:pt x="137" y="4"/>
                </a:lnTo>
                <a:lnTo>
                  <a:pt x="129" y="8"/>
                </a:lnTo>
                <a:lnTo>
                  <a:pt x="121" y="12"/>
                </a:lnTo>
                <a:lnTo>
                  <a:pt x="115" y="16"/>
                </a:lnTo>
                <a:lnTo>
                  <a:pt x="110" y="18"/>
                </a:lnTo>
                <a:lnTo>
                  <a:pt x="108" y="19"/>
                </a:lnTo>
                <a:lnTo>
                  <a:pt x="106" y="10"/>
                </a:lnTo>
                <a:lnTo>
                  <a:pt x="97" y="6"/>
                </a:lnTo>
                <a:lnTo>
                  <a:pt x="84" y="3"/>
                </a:lnTo>
                <a:lnTo>
                  <a:pt x="69" y="3"/>
                </a:lnTo>
                <a:lnTo>
                  <a:pt x="53" y="4"/>
                </a:lnTo>
                <a:lnTo>
                  <a:pt x="40" y="6"/>
                </a:lnTo>
                <a:lnTo>
                  <a:pt x="30" y="7"/>
                </a:lnTo>
                <a:lnTo>
                  <a:pt x="27" y="8"/>
                </a:lnTo>
                <a:lnTo>
                  <a:pt x="27" y="93"/>
                </a:lnTo>
                <a:lnTo>
                  <a:pt x="0" y="95"/>
                </a:lnTo>
                <a:lnTo>
                  <a:pt x="0" y="202"/>
                </a:lnTo>
                <a:lnTo>
                  <a:pt x="1" y="202"/>
                </a:lnTo>
                <a:lnTo>
                  <a:pt x="5" y="204"/>
                </a:lnTo>
                <a:lnTo>
                  <a:pt x="9" y="208"/>
                </a:lnTo>
                <a:lnTo>
                  <a:pt x="14" y="212"/>
                </a:lnTo>
                <a:lnTo>
                  <a:pt x="20" y="218"/>
                </a:lnTo>
                <a:lnTo>
                  <a:pt x="23" y="227"/>
                </a:lnTo>
                <a:lnTo>
                  <a:pt x="25" y="238"/>
                </a:lnTo>
                <a:lnTo>
                  <a:pt x="24" y="251"/>
                </a:lnTo>
                <a:lnTo>
                  <a:pt x="22" y="253"/>
                </a:lnTo>
                <a:lnTo>
                  <a:pt x="17" y="257"/>
                </a:lnTo>
                <a:lnTo>
                  <a:pt x="15" y="265"/>
                </a:lnTo>
                <a:lnTo>
                  <a:pt x="20" y="274"/>
                </a:lnTo>
                <a:lnTo>
                  <a:pt x="21" y="274"/>
                </a:lnTo>
                <a:lnTo>
                  <a:pt x="25" y="274"/>
                </a:lnTo>
                <a:lnTo>
                  <a:pt x="31" y="274"/>
                </a:lnTo>
                <a:lnTo>
                  <a:pt x="39" y="273"/>
                </a:lnTo>
                <a:lnTo>
                  <a:pt x="48" y="271"/>
                </a:lnTo>
                <a:lnTo>
                  <a:pt x="58" y="266"/>
                </a:lnTo>
                <a:lnTo>
                  <a:pt x="67" y="260"/>
                </a:lnTo>
                <a:lnTo>
                  <a:pt x="76" y="250"/>
                </a:lnTo>
                <a:lnTo>
                  <a:pt x="77" y="248"/>
                </a:lnTo>
                <a:lnTo>
                  <a:pt x="81" y="241"/>
                </a:lnTo>
                <a:lnTo>
                  <a:pt x="84" y="233"/>
                </a:lnTo>
                <a:lnTo>
                  <a:pt x="86" y="225"/>
                </a:lnTo>
                <a:lnTo>
                  <a:pt x="87" y="224"/>
                </a:lnTo>
                <a:lnTo>
                  <a:pt x="90" y="223"/>
                </a:lnTo>
                <a:lnTo>
                  <a:pt x="94" y="220"/>
                </a:lnTo>
                <a:lnTo>
                  <a:pt x="100" y="218"/>
                </a:lnTo>
                <a:lnTo>
                  <a:pt x="106" y="217"/>
                </a:lnTo>
                <a:lnTo>
                  <a:pt x="113" y="218"/>
                </a:lnTo>
                <a:lnTo>
                  <a:pt x="120" y="220"/>
                </a:lnTo>
                <a:lnTo>
                  <a:pt x="125" y="227"/>
                </a:lnTo>
                <a:lnTo>
                  <a:pt x="128" y="228"/>
                </a:lnTo>
                <a:lnTo>
                  <a:pt x="132" y="231"/>
                </a:lnTo>
                <a:lnTo>
                  <a:pt x="138" y="233"/>
                </a:lnTo>
                <a:lnTo>
                  <a:pt x="145" y="232"/>
                </a:lnTo>
                <a:lnTo>
                  <a:pt x="146" y="230"/>
                </a:lnTo>
                <a:lnTo>
                  <a:pt x="147" y="225"/>
                </a:lnTo>
                <a:lnTo>
                  <a:pt x="150" y="218"/>
                </a:lnTo>
                <a:lnTo>
                  <a:pt x="154" y="210"/>
                </a:lnTo>
                <a:lnTo>
                  <a:pt x="159" y="201"/>
                </a:lnTo>
                <a:lnTo>
                  <a:pt x="163" y="193"/>
                </a:lnTo>
                <a:lnTo>
                  <a:pt x="170" y="186"/>
                </a:lnTo>
                <a:lnTo>
                  <a:pt x="177" y="181"/>
                </a:lnTo>
                <a:lnTo>
                  <a:pt x="178" y="181"/>
                </a:lnTo>
                <a:lnTo>
                  <a:pt x="183" y="179"/>
                </a:lnTo>
                <a:lnTo>
                  <a:pt x="189" y="177"/>
                </a:lnTo>
                <a:lnTo>
                  <a:pt x="195" y="174"/>
                </a:lnTo>
                <a:lnTo>
                  <a:pt x="202" y="171"/>
                </a:lnTo>
                <a:lnTo>
                  <a:pt x="208" y="168"/>
                </a:lnTo>
                <a:lnTo>
                  <a:pt x="213" y="163"/>
                </a:lnTo>
                <a:lnTo>
                  <a:pt x="215" y="160"/>
                </a:lnTo>
                <a:lnTo>
                  <a:pt x="218" y="158"/>
                </a:lnTo>
                <a:lnTo>
                  <a:pt x="225" y="154"/>
                </a:lnTo>
                <a:lnTo>
                  <a:pt x="233" y="147"/>
                </a:lnTo>
                <a:lnTo>
                  <a:pt x="239" y="139"/>
                </a:lnTo>
                <a:lnTo>
                  <a:pt x="238" y="137"/>
                </a:lnTo>
                <a:lnTo>
                  <a:pt x="236" y="132"/>
                </a:lnTo>
                <a:lnTo>
                  <a:pt x="231" y="126"/>
                </a:lnTo>
                <a:lnTo>
                  <a:pt x="223" y="120"/>
                </a:lnTo>
                <a:lnTo>
                  <a:pt x="221" y="120"/>
                </a:lnTo>
                <a:lnTo>
                  <a:pt x="214" y="119"/>
                </a:lnTo>
                <a:lnTo>
                  <a:pt x="208" y="112"/>
                </a:lnTo>
                <a:lnTo>
                  <a:pt x="204" y="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751" name="Freeform 375"/>
          <p:cNvSpPr>
            <a:spLocks/>
          </p:cNvSpPr>
          <p:nvPr/>
        </p:nvSpPr>
        <p:spPr bwMode="auto">
          <a:xfrm>
            <a:off x="4972053" y="5694415"/>
            <a:ext cx="168275" cy="217487"/>
          </a:xfrm>
          <a:custGeom>
            <a:avLst/>
            <a:gdLst>
              <a:gd name="T0" fmla="*/ 2147483647 w 239"/>
              <a:gd name="T1" fmla="*/ 2147483647 h 274"/>
              <a:gd name="T2" fmla="*/ 2147483647 w 239"/>
              <a:gd name="T3" fmla="*/ 2147483647 h 274"/>
              <a:gd name="T4" fmla="*/ 2147483647 w 239"/>
              <a:gd name="T5" fmla="*/ 2147483647 h 274"/>
              <a:gd name="T6" fmla="*/ 2147483647 w 239"/>
              <a:gd name="T7" fmla="*/ 2147483647 h 274"/>
              <a:gd name="T8" fmla="*/ 2147483647 w 239"/>
              <a:gd name="T9" fmla="*/ 2147483647 h 274"/>
              <a:gd name="T10" fmla="*/ 2147483647 w 239"/>
              <a:gd name="T11" fmla="*/ 2147483647 h 274"/>
              <a:gd name="T12" fmla="*/ 2147483647 w 239"/>
              <a:gd name="T13" fmla="*/ 2147483647 h 274"/>
              <a:gd name="T14" fmla="*/ 2147483647 w 239"/>
              <a:gd name="T15" fmla="*/ 2147483647 h 274"/>
              <a:gd name="T16" fmla="*/ 2147483647 w 239"/>
              <a:gd name="T17" fmla="*/ 2147483647 h 274"/>
              <a:gd name="T18" fmla="*/ 2147483647 w 239"/>
              <a:gd name="T19" fmla="*/ 0 h 274"/>
              <a:gd name="T20" fmla="*/ 2147483647 w 239"/>
              <a:gd name="T21" fmla="*/ 0 h 274"/>
              <a:gd name="T22" fmla="*/ 2147483647 w 239"/>
              <a:gd name="T23" fmla="*/ 2147483647 h 274"/>
              <a:gd name="T24" fmla="*/ 2147483647 w 239"/>
              <a:gd name="T25" fmla="*/ 2147483647 h 274"/>
              <a:gd name="T26" fmla="*/ 2147483647 w 239"/>
              <a:gd name="T27" fmla="*/ 2147483647 h 274"/>
              <a:gd name="T28" fmla="*/ 2147483647 w 239"/>
              <a:gd name="T29" fmla="*/ 2147483647 h 274"/>
              <a:gd name="T30" fmla="*/ 2147483647 w 239"/>
              <a:gd name="T31" fmla="*/ 2147483647 h 274"/>
              <a:gd name="T32" fmla="*/ 2147483647 w 239"/>
              <a:gd name="T33" fmla="*/ 2147483647 h 274"/>
              <a:gd name="T34" fmla="*/ 2147483647 w 239"/>
              <a:gd name="T35" fmla="*/ 2147483647 h 274"/>
              <a:gd name="T36" fmla="*/ 2147483647 w 239"/>
              <a:gd name="T37" fmla="*/ 2147483647 h 274"/>
              <a:gd name="T38" fmla="*/ 0 w 239"/>
              <a:gd name="T39" fmla="*/ 2147483647 h 274"/>
              <a:gd name="T40" fmla="*/ 0 w 239"/>
              <a:gd name="T41" fmla="*/ 2147483647 h 274"/>
              <a:gd name="T42" fmla="*/ 2147483647 w 239"/>
              <a:gd name="T43" fmla="*/ 2147483647 h 274"/>
              <a:gd name="T44" fmla="*/ 2147483647 w 239"/>
              <a:gd name="T45" fmla="*/ 2147483647 h 274"/>
              <a:gd name="T46" fmla="*/ 2147483647 w 239"/>
              <a:gd name="T47" fmla="*/ 2147483647 h 274"/>
              <a:gd name="T48" fmla="*/ 2147483647 w 239"/>
              <a:gd name="T49" fmla="*/ 2147483647 h 274"/>
              <a:gd name="T50" fmla="*/ 2147483647 w 239"/>
              <a:gd name="T51" fmla="*/ 2147483647 h 274"/>
              <a:gd name="T52" fmla="*/ 2147483647 w 239"/>
              <a:gd name="T53" fmla="*/ 2147483647 h 274"/>
              <a:gd name="T54" fmla="*/ 2147483647 w 239"/>
              <a:gd name="T55" fmla="*/ 2147483647 h 274"/>
              <a:gd name="T56" fmla="*/ 2147483647 w 239"/>
              <a:gd name="T57" fmla="*/ 2147483647 h 274"/>
              <a:gd name="T58" fmla="*/ 2147483647 w 239"/>
              <a:gd name="T59" fmla="*/ 2147483647 h 274"/>
              <a:gd name="T60" fmla="*/ 2147483647 w 239"/>
              <a:gd name="T61" fmla="*/ 2147483647 h 274"/>
              <a:gd name="T62" fmla="*/ 2147483647 w 239"/>
              <a:gd name="T63" fmla="*/ 2147483647 h 274"/>
              <a:gd name="T64" fmla="*/ 2147483647 w 239"/>
              <a:gd name="T65" fmla="*/ 2147483647 h 274"/>
              <a:gd name="T66" fmla="*/ 2147483647 w 239"/>
              <a:gd name="T67" fmla="*/ 2147483647 h 274"/>
              <a:gd name="T68" fmla="*/ 2147483647 w 239"/>
              <a:gd name="T69" fmla="*/ 2147483647 h 274"/>
              <a:gd name="T70" fmla="*/ 2147483647 w 239"/>
              <a:gd name="T71" fmla="*/ 2147483647 h 274"/>
              <a:gd name="T72" fmla="*/ 2147483647 w 239"/>
              <a:gd name="T73" fmla="*/ 2147483647 h 274"/>
              <a:gd name="T74" fmla="*/ 2147483647 w 239"/>
              <a:gd name="T75" fmla="*/ 2147483647 h 274"/>
              <a:gd name="T76" fmla="*/ 2147483647 w 239"/>
              <a:gd name="T77" fmla="*/ 2147483647 h 274"/>
              <a:gd name="T78" fmla="*/ 2147483647 w 239"/>
              <a:gd name="T79" fmla="*/ 2147483647 h 274"/>
              <a:gd name="T80" fmla="*/ 2147483647 w 239"/>
              <a:gd name="T81" fmla="*/ 2147483647 h 274"/>
              <a:gd name="T82" fmla="*/ 2147483647 w 239"/>
              <a:gd name="T83" fmla="*/ 2147483647 h 274"/>
              <a:gd name="T84" fmla="*/ 2147483647 w 239"/>
              <a:gd name="T85" fmla="*/ 2147483647 h 274"/>
              <a:gd name="T86" fmla="*/ 2147483647 w 239"/>
              <a:gd name="T87" fmla="*/ 2147483647 h 274"/>
              <a:gd name="T88" fmla="*/ 2147483647 w 239"/>
              <a:gd name="T89" fmla="*/ 2147483647 h 274"/>
              <a:gd name="T90" fmla="*/ 2147483647 w 239"/>
              <a:gd name="T91" fmla="*/ 2147483647 h 274"/>
              <a:gd name="T92" fmla="*/ 2147483647 w 239"/>
              <a:gd name="T93" fmla="*/ 2147483647 h 274"/>
              <a:gd name="T94" fmla="*/ 2147483647 w 239"/>
              <a:gd name="T95" fmla="*/ 2147483647 h 274"/>
              <a:gd name="T96" fmla="*/ 2147483647 w 239"/>
              <a:gd name="T97" fmla="*/ 2147483647 h 274"/>
              <a:gd name="T98" fmla="*/ 2147483647 w 239"/>
              <a:gd name="T99" fmla="*/ 2147483647 h 274"/>
              <a:gd name="T100" fmla="*/ 2147483647 w 239"/>
              <a:gd name="T101" fmla="*/ 2147483647 h 274"/>
              <a:gd name="T102" fmla="*/ 2147483647 w 239"/>
              <a:gd name="T103" fmla="*/ 2147483647 h 274"/>
              <a:gd name="T104" fmla="*/ 2147483647 w 239"/>
              <a:gd name="T105" fmla="*/ 2147483647 h 274"/>
              <a:gd name="T106" fmla="*/ 2147483647 w 239"/>
              <a:gd name="T107" fmla="*/ 2147483647 h 274"/>
              <a:gd name="T108" fmla="*/ 2147483647 w 239"/>
              <a:gd name="T109" fmla="*/ 2147483647 h 274"/>
              <a:gd name="T110" fmla="*/ 2147483647 w 239"/>
              <a:gd name="T111" fmla="*/ 2147483647 h 274"/>
              <a:gd name="T112" fmla="*/ 2147483647 w 239"/>
              <a:gd name="T113" fmla="*/ 2147483647 h 274"/>
              <a:gd name="T114" fmla="*/ 2147483647 w 239"/>
              <a:gd name="T115" fmla="*/ 2147483647 h 27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39"/>
              <a:gd name="T175" fmla="*/ 0 h 274"/>
              <a:gd name="T176" fmla="*/ 239 w 239"/>
              <a:gd name="T177" fmla="*/ 274 h 27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39" h="274">
                <a:moveTo>
                  <a:pt x="204" y="96"/>
                </a:moveTo>
                <a:lnTo>
                  <a:pt x="194" y="95"/>
                </a:lnTo>
                <a:lnTo>
                  <a:pt x="197" y="93"/>
                </a:lnTo>
                <a:lnTo>
                  <a:pt x="195" y="88"/>
                </a:lnTo>
                <a:lnTo>
                  <a:pt x="192" y="83"/>
                </a:lnTo>
                <a:lnTo>
                  <a:pt x="189" y="76"/>
                </a:lnTo>
                <a:lnTo>
                  <a:pt x="183" y="69"/>
                </a:lnTo>
                <a:lnTo>
                  <a:pt x="179" y="64"/>
                </a:lnTo>
                <a:lnTo>
                  <a:pt x="176" y="60"/>
                </a:lnTo>
                <a:lnTo>
                  <a:pt x="175" y="58"/>
                </a:lnTo>
                <a:lnTo>
                  <a:pt x="171" y="54"/>
                </a:lnTo>
                <a:lnTo>
                  <a:pt x="168" y="47"/>
                </a:lnTo>
                <a:lnTo>
                  <a:pt x="164" y="38"/>
                </a:lnTo>
                <a:lnTo>
                  <a:pt x="161" y="27"/>
                </a:lnTo>
                <a:lnTo>
                  <a:pt x="159" y="17"/>
                </a:lnTo>
                <a:lnTo>
                  <a:pt x="156" y="8"/>
                </a:lnTo>
                <a:lnTo>
                  <a:pt x="155" y="2"/>
                </a:lnTo>
                <a:lnTo>
                  <a:pt x="155" y="0"/>
                </a:lnTo>
                <a:lnTo>
                  <a:pt x="152" y="0"/>
                </a:lnTo>
                <a:lnTo>
                  <a:pt x="145" y="1"/>
                </a:lnTo>
                <a:lnTo>
                  <a:pt x="137" y="4"/>
                </a:lnTo>
                <a:lnTo>
                  <a:pt x="129" y="8"/>
                </a:lnTo>
                <a:lnTo>
                  <a:pt x="121" y="12"/>
                </a:lnTo>
                <a:lnTo>
                  <a:pt x="115" y="16"/>
                </a:lnTo>
                <a:lnTo>
                  <a:pt x="110" y="18"/>
                </a:lnTo>
                <a:lnTo>
                  <a:pt x="108" y="19"/>
                </a:lnTo>
                <a:lnTo>
                  <a:pt x="106" y="10"/>
                </a:lnTo>
                <a:lnTo>
                  <a:pt x="97" y="6"/>
                </a:lnTo>
                <a:lnTo>
                  <a:pt x="84" y="3"/>
                </a:lnTo>
                <a:lnTo>
                  <a:pt x="69" y="3"/>
                </a:lnTo>
                <a:lnTo>
                  <a:pt x="53" y="4"/>
                </a:lnTo>
                <a:lnTo>
                  <a:pt x="40" y="6"/>
                </a:lnTo>
                <a:lnTo>
                  <a:pt x="30" y="7"/>
                </a:lnTo>
                <a:lnTo>
                  <a:pt x="27" y="8"/>
                </a:lnTo>
                <a:lnTo>
                  <a:pt x="27" y="93"/>
                </a:lnTo>
                <a:lnTo>
                  <a:pt x="0" y="95"/>
                </a:lnTo>
                <a:lnTo>
                  <a:pt x="0" y="202"/>
                </a:lnTo>
                <a:lnTo>
                  <a:pt x="1" y="202"/>
                </a:lnTo>
                <a:lnTo>
                  <a:pt x="5" y="204"/>
                </a:lnTo>
                <a:lnTo>
                  <a:pt x="9" y="208"/>
                </a:lnTo>
                <a:lnTo>
                  <a:pt x="14" y="212"/>
                </a:lnTo>
                <a:lnTo>
                  <a:pt x="20" y="218"/>
                </a:lnTo>
                <a:lnTo>
                  <a:pt x="23" y="227"/>
                </a:lnTo>
                <a:lnTo>
                  <a:pt x="25" y="238"/>
                </a:lnTo>
                <a:lnTo>
                  <a:pt x="24" y="251"/>
                </a:lnTo>
                <a:lnTo>
                  <a:pt x="22" y="253"/>
                </a:lnTo>
                <a:lnTo>
                  <a:pt x="17" y="257"/>
                </a:lnTo>
                <a:lnTo>
                  <a:pt x="15" y="265"/>
                </a:lnTo>
                <a:lnTo>
                  <a:pt x="20" y="274"/>
                </a:lnTo>
                <a:lnTo>
                  <a:pt x="21" y="274"/>
                </a:lnTo>
                <a:lnTo>
                  <a:pt x="25" y="274"/>
                </a:lnTo>
                <a:lnTo>
                  <a:pt x="31" y="274"/>
                </a:lnTo>
                <a:lnTo>
                  <a:pt x="39" y="273"/>
                </a:lnTo>
                <a:lnTo>
                  <a:pt x="48" y="271"/>
                </a:lnTo>
                <a:lnTo>
                  <a:pt x="58" y="266"/>
                </a:lnTo>
                <a:lnTo>
                  <a:pt x="67" y="260"/>
                </a:lnTo>
                <a:lnTo>
                  <a:pt x="76" y="250"/>
                </a:lnTo>
                <a:lnTo>
                  <a:pt x="77" y="248"/>
                </a:lnTo>
                <a:lnTo>
                  <a:pt x="81" y="241"/>
                </a:lnTo>
                <a:lnTo>
                  <a:pt x="84" y="233"/>
                </a:lnTo>
                <a:lnTo>
                  <a:pt x="86" y="225"/>
                </a:lnTo>
                <a:lnTo>
                  <a:pt x="87" y="224"/>
                </a:lnTo>
                <a:lnTo>
                  <a:pt x="90" y="223"/>
                </a:lnTo>
                <a:lnTo>
                  <a:pt x="94" y="220"/>
                </a:lnTo>
                <a:lnTo>
                  <a:pt x="100" y="218"/>
                </a:lnTo>
                <a:lnTo>
                  <a:pt x="106" y="217"/>
                </a:lnTo>
                <a:lnTo>
                  <a:pt x="113" y="218"/>
                </a:lnTo>
                <a:lnTo>
                  <a:pt x="120" y="220"/>
                </a:lnTo>
                <a:lnTo>
                  <a:pt x="125" y="227"/>
                </a:lnTo>
                <a:lnTo>
                  <a:pt x="128" y="228"/>
                </a:lnTo>
                <a:lnTo>
                  <a:pt x="132" y="231"/>
                </a:lnTo>
                <a:lnTo>
                  <a:pt x="138" y="233"/>
                </a:lnTo>
                <a:lnTo>
                  <a:pt x="145" y="232"/>
                </a:lnTo>
                <a:lnTo>
                  <a:pt x="146" y="230"/>
                </a:lnTo>
                <a:lnTo>
                  <a:pt x="147" y="225"/>
                </a:lnTo>
                <a:lnTo>
                  <a:pt x="150" y="218"/>
                </a:lnTo>
                <a:lnTo>
                  <a:pt x="154" y="210"/>
                </a:lnTo>
                <a:lnTo>
                  <a:pt x="159" y="201"/>
                </a:lnTo>
                <a:lnTo>
                  <a:pt x="163" y="193"/>
                </a:lnTo>
                <a:lnTo>
                  <a:pt x="170" y="186"/>
                </a:lnTo>
                <a:lnTo>
                  <a:pt x="177" y="181"/>
                </a:lnTo>
                <a:lnTo>
                  <a:pt x="178" y="181"/>
                </a:lnTo>
                <a:lnTo>
                  <a:pt x="183" y="179"/>
                </a:lnTo>
                <a:lnTo>
                  <a:pt x="189" y="177"/>
                </a:lnTo>
                <a:lnTo>
                  <a:pt x="195" y="174"/>
                </a:lnTo>
                <a:lnTo>
                  <a:pt x="202" y="171"/>
                </a:lnTo>
                <a:lnTo>
                  <a:pt x="208" y="168"/>
                </a:lnTo>
                <a:lnTo>
                  <a:pt x="213" y="163"/>
                </a:lnTo>
                <a:lnTo>
                  <a:pt x="215" y="160"/>
                </a:lnTo>
                <a:lnTo>
                  <a:pt x="218" y="158"/>
                </a:lnTo>
                <a:lnTo>
                  <a:pt x="225" y="154"/>
                </a:lnTo>
                <a:lnTo>
                  <a:pt x="233" y="147"/>
                </a:lnTo>
                <a:lnTo>
                  <a:pt x="239" y="139"/>
                </a:lnTo>
                <a:lnTo>
                  <a:pt x="238" y="137"/>
                </a:lnTo>
                <a:lnTo>
                  <a:pt x="236" y="132"/>
                </a:lnTo>
                <a:lnTo>
                  <a:pt x="231" y="126"/>
                </a:lnTo>
                <a:lnTo>
                  <a:pt x="223" y="120"/>
                </a:lnTo>
                <a:lnTo>
                  <a:pt x="221" y="120"/>
                </a:lnTo>
                <a:lnTo>
                  <a:pt x="214" y="119"/>
                </a:lnTo>
                <a:lnTo>
                  <a:pt x="208" y="112"/>
                </a:lnTo>
                <a:lnTo>
                  <a:pt x="204" y="96"/>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752" name="Freeform 376"/>
          <p:cNvSpPr>
            <a:spLocks/>
          </p:cNvSpPr>
          <p:nvPr/>
        </p:nvSpPr>
        <p:spPr bwMode="auto">
          <a:xfrm>
            <a:off x="5360988" y="5067304"/>
            <a:ext cx="165100" cy="258763"/>
          </a:xfrm>
          <a:custGeom>
            <a:avLst/>
            <a:gdLst>
              <a:gd name="T0" fmla="*/ 2147483647 w 233"/>
              <a:gd name="T1" fmla="*/ 2147483647 h 327"/>
              <a:gd name="T2" fmla="*/ 2147483647 w 233"/>
              <a:gd name="T3" fmla="*/ 2147483647 h 327"/>
              <a:gd name="T4" fmla="*/ 2147483647 w 233"/>
              <a:gd name="T5" fmla="*/ 2147483647 h 327"/>
              <a:gd name="T6" fmla="*/ 2147483647 w 233"/>
              <a:gd name="T7" fmla="*/ 2147483647 h 327"/>
              <a:gd name="T8" fmla="*/ 2147483647 w 233"/>
              <a:gd name="T9" fmla="*/ 2147483647 h 327"/>
              <a:gd name="T10" fmla="*/ 2147483647 w 233"/>
              <a:gd name="T11" fmla="*/ 2147483647 h 327"/>
              <a:gd name="T12" fmla="*/ 2147483647 w 233"/>
              <a:gd name="T13" fmla="*/ 2147483647 h 327"/>
              <a:gd name="T14" fmla="*/ 2147483647 w 233"/>
              <a:gd name="T15" fmla="*/ 2147483647 h 327"/>
              <a:gd name="T16" fmla="*/ 2147483647 w 233"/>
              <a:gd name="T17" fmla="*/ 2147483647 h 327"/>
              <a:gd name="T18" fmla="*/ 2147483647 w 233"/>
              <a:gd name="T19" fmla="*/ 2147483647 h 327"/>
              <a:gd name="T20" fmla="*/ 2147483647 w 233"/>
              <a:gd name="T21" fmla="*/ 2147483647 h 327"/>
              <a:gd name="T22" fmla="*/ 2147483647 w 233"/>
              <a:gd name="T23" fmla="*/ 2147483647 h 327"/>
              <a:gd name="T24" fmla="*/ 2147483647 w 233"/>
              <a:gd name="T25" fmla="*/ 2147483647 h 327"/>
              <a:gd name="T26" fmla="*/ 2147483647 w 233"/>
              <a:gd name="T27" fmla="*/ 2147483647 h 327"/>
              <a:gd name="T28" fmla="*/ 2147483647 w 233"/>
              <a:gd name="T29" fmla="*/ 2147483647 h 327"/>
              <a:gd name="T30" fmla="*/ 2147483647 w 233"/>
              <a:gd name="T31" fmla="*/ 2147483647 h 327"/>
              <a:gd name="T32" fmla="*/ 2147483647 w 233"/>
              <a:gd name="T33" fmla="*/ 2147483647 h 327"/>
              <a:gd name="T34" fmla="*/ 2147483647 w 233"/>
              <a:gd name="T35" fmla="*/ 2147483647 h 327"/>
              <a:gd name="T36" fmla="*/ 2147483647 w 233"/>
              <a:gd name="T37" fmla="*/ 2147483647 h 327"/>
              <a:gd name="T38" fmla="*/ 2147483647 w 233"/>
              <a:gd name="T39" fmla="*/ 0 h 327"/>
              <a:gd name="T40" fmla="*/ 2147483647 w 233"/>
              <a:gd name="T41" fmla="*/ 0 h 327"/>
              <a:gd name="T42" fmla="*/ 2147483647 w 233"/>
              <a:gd name="T43" fmla="*/ 2147483647 h 327"/>
              <a:gd name="T44" fmla="*/ 2147483647 w 233"/>
              <a:gd name="T45" fmla="*/ 2147483647 h 327"/>
              <a:gd name="T46" fmla="*/ 2147483647 w 233"/>
              <a:gd name="T47" fmla="*/ 2147483647 h 327"/>
              <a:gd name="T48" fmla="*/ 2147483647 w 233"/>
              <a:gd name="T49" fmla="*/ 2147483647 h 327"/>
              <a:gd name="T50" fmla="*/ 2147483647 w 233"/>
              <a:gd name="T51" fmla="*/ 2147483647 h 327"/>
              <a:gd name="T52" fmla="*/ 2147483647 w 233"/>
              <a:gd name="T53" fmla="*/ 2147483647 h 327"/>
              <a:gd name="T54" fmla="*/ 2147483647 w 233"/>
              <a:gd name="T55" fmla="*/ 2147483647 h 327"/>
              <a:gd name="T56" fmla="*/ 2147483647 w 233"/>
              <a:gd name="T57" fmla="*/ 2147483647 h 327"/>
              <a:gd name="T58" fmla="*/ 2147483647 w 233"/>
              <a:gd name="T59" fmla="*/ 2147483647 h 327"/>
              <a:gd name="T60" fmla="*/ 2147483647 w 233"/>
              <a:gd name="T61" fmla="*/ 2147483647 h 327"/>
              <a:gd name="T62" fmla="*/ 2147483647 w 233"/>
              <a:gd name="T63" fmla="*/ 2147483647 h 327"/>
              <a:gd name="T64" fmla="*/ 2147483647 w 233"/>
              <a:gd name="T65" fmla="*/ 2147483647 h 327"/>
              <a:gd name="T66" fmla="*/ 2147483647 w 233"/>
              <a:gd name="T67" fmla="*/ 2147483647 h 327"/>
              <a:gd name="T68" fmla="*/ 2147483647 w 233"/>
              <a:gd name="T69" fmla="*/ 2147483647 h 327"/>
              <a:gd name="T70" fmla="*/ 2147483647 w 233"/>
              <a:gd name="T71" fmla="*/ 2147483647 h 327"/>
              <a:gd name="T72" fmla="*/ 2147483647 w 233"/>
              <a:gd name="T73" fmla="*/ 2147483647 h 327"/>
              <a:gd name="T74" fmla="*/ 2147483647 w 233"/>
              <a:gd name="T75" fmla="*/ 2147483647 h 327"/>
              <a:gd name="T76" fmla="*/ 2147483647 w 233"/>
              <a:gd name="T77" fmla="*/ 2147483647 h 327"/>
              <a:gd name="T78" fmla="*/ 2147483647 w 233"/>
              <a:gd name="T79" fmla="*/ 2147483647 h 327"/>
              <a:gd name="T80" fmla="*/ 2147483647 w 233"/>
              <a:gd name="T81" fmla="*/ 2147483647 h 327"/>
              <a:gd name="T82" fmla="*/ 2147483647 w 233"/>
              <a:gd name="T83" fmla="*/ 2147483647 h 327"/>
              <a:gd name="T84" fmla="*/ 2147483647 w 233"/>
              <a:gd name="T85" fmla="*/ 2147483647 h 327"/>
              <a:gd name="T86" fmla="*/ 2147483647 w 233"/>
              <a:gd name="T87" fmla="*/ 2147483647 h 327"/>
              <a:gd name="T88" fmla="*/ 2147483647 w 233"/>
              <a:gd name="T89" fmla="*/ 2147483647 h 327"/>
              <a:gd name="T90" fmla="*/ 2147483647 w 233"/>
              <a:gd name="T91" fmla="*/ 2147483647 h 327"/>
              <a:gd name="T92" fmla="*/ 2147483647 w 233"/>
              <a:gd name="T93" fmla="*/ 2147483647 h 327"/>
              <a:gd name="T94" fmla="*/ 2147483647 w 233"/>
              <a:gd name="T95" fmla="*/ 2147483647 h 327"/>
              <a:gd name="T96" fmla="*/ 0 w 233"/>
              <a:gd name="T97" fmla="*/ 2147483647 h 327"/>
              <a:gd name="T98" fmla="*/ 0 w 233"/>
              <a:gd name="T99" fmla="*/ 2147483647 h 327"/>
              <a:gd name="T100" fmla="*/ 2147483647 w 233"/>
              <a:gd name="T101" fmla="*/ 2147483647 h 32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3"/>
              <a:gd name="T154" fmla="*/ 0 h 327"/>
              <a:gd name="T155" fmla="*/ 233 w 233"/>
              <a:gd name="T156" fmla="*/ 327 h 32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3" h="327">
                <a:moveTo>
                  <a:pt x="9" y="327"/>
                </a:moveTo>
                <a:lnTo>
                  <a:pt x="56" y="295"/>
                </a:lnTo>
                <a:lnTo>
                  <a:pt x="60" y="291"/>
                </a:lnTo>
                <a:lnTo>
                  <a:pt x="69" y="282"/>
                </a:lnTo>
                <a:lnTo>
                  <a:pt x="83" y="268"/>
                </a:lnTo>
                <a:lnTo>
                  <a:pt x="99" y="251"/>
                </a:lnTo>
                <a:lnTo>
                  <a:pt x="116" y="231"/>
                </a:lnTo>
                <a:lnTo>
                  <a:pt x="134" y="211"/>
                </a:lnTo>
                <a:lnTo>
                  <a:pt x="149" y="190"/>
                </a:lnTo>
                <a:lnTo>
                  <a:pt x="162" y="170"/>
                </a:lnTo>
                <a:lnTo>
                  <a:pt x="172" y="152"/>
                </a:lnTo>
                <a:lnTo>
                  <a:pt x="183" y="133"/>
                </a:lnTo>
                <a:lnTo>
                  <a:pt x="192" y="115"/>
                </a:lnTo>
                <a:lnTo>
                  <a:pt x="200" y="99"/>
                </a:lnTo>
                <a:lnTo>
                  <a:pt x="207" y="85"/>
                </a:lnTo>
                <a:lnTo>
                  <a:pt x="211" y="74"/>
                </a:lnTo>
                <a:lnTo>
                  <a:pt x="215" y="67"/>
                </a:lnTo>
                <a:lnTo>
                  <a:pt x="216" y="65"/>
                </a:lnTo>
                <a:lnTo>
                  <a:pt x="230" y="36"/>
                </a:lnTo>
                <a:lnTo>
                  <a:pt x="233" y="0"/>
                </a:lnTo>
                <a:lnTo>
                  <a:pt x="216" y="0"/>
                </a:lnTo>
                <a:lnTo>
                  <a:pt x="214" y="2"/>
                </a:lnTo>
                <a:lnTo>
                  <a:pt x="208" y="5"/>
                </a:lnTo>
                <a:lnTo>
                  <a:pt x="198" y="10"/>
                </a:lnTo>
                <a:lnTo>
                  <a:pt x="184" y="11"/>
                </a:lnTo>
                <a:lnTo>
                  <a:pt x="173" y="11"/>
                </a:lnTo>
                <a:lnTo>
                  <a:pt x="161" y="13"/>
                </a:lnTo>
                <a:lnTo>
                  <a:pt x="147" y="14"/>
                </a:lnTo>
                <a:lnTo>
                  <a:pt x="133" y="17"/>
                </a:lnTo>
                <a:lnTo>
                  <a:pt x="119" y="19"/>
                </a:lnTo>
                <a:lnTo>
                  <a:pt x="109" y="20"/>
                </a:lnTo>
                <a:lnTo>
                  <a:pt x="101" y="22"/>
                </a:lnTo>
                <a:lnTo>
                  <a:pt x="99" y="22"/>
                </a:lnTo>
                <a:lnTo>
                  <a:pt x="56" y="29"/>
                </a:lnTo>
                <a:lnTo>
                  <a:pt x="55" y="28"/>
                </a:lnTo>
                <a:lnTo>
                  <a:pt x="50" y="27"/>
                </a:lnTo>
                <a:lnTo>
                  <a:pt x="46" y="23"/>
                </a:lnTo>
                <a:lnTo>
                  <a:pt x="41" y="20"/>
                </a:lnTo>
                <a:lnTo>
                  <a:pt x="26" y="39"/>
                </a:lnTo>
                <a:lnTo>
                  <a:pt x="33" y="46"/>
                </a:lnTo>
                <a:lnTo>
                  <a:pt x="26" y="56"/>
                </a:lnTo>
                <a:lnTo>
                  <a:pt x="47" y="69"/>
                </a:lnTo>
                <a:lnTo>
                  <a:pt x="113" y="104"/>
                </a:lnTo>
                <a:lnTo>
                  <a:pt x="141" y="107"/>
                </a:lnTo>
                <a:lnTo>
                  <a:pt x="79" y="193"/>
                </a:lnTo>
                <a:lnTo>
                  <a:pt x="49" y="205"/>
                </a:lnTo>
                <a:lnTo>
                  <a:pt x="44" y="216"/>
                </a:lnTo>
                <a:lnTo>
                  <a:pt x="14" y="215"/>
                </a:lnTo>
                <a:lnTo>
                  <a:pt x="0" y="244"/>
                </a:lnTo>
                <a:lnTo>
                  <a:pt x="0" y="311"/>
                </a:lnTo>
                <a:lnTo>
                  <a:pt x="9" y="32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753" name="Freeform 377"/>
          <p:cNvSpPr>
            <a:spLocks/>
          </p:cNvSpPr>
          <p:nvPr/>
        </p:nvSpPr>
        <p:spPr bwMode="auto">
          <a:xfrm>
            <a:off x="5360988" y="5067304"/>
            <a:ext cx="165100" cy="258763"/>
          </a:xfrm>
          <a:custGeom>
            <a:avLst/>
            <a:gdLst>
              <a:gd name="T0" fmla="*/ 2147483647 w 233"/>
              <a:gd name="T1" fmla="*/ 2147483647 h 327"/>
              <a:gd name="T2" fmla="*/ 2147483647 w 233"/>
              <a:gd name="T3" fmla="*/ 2147483647 h 327"/>
              <a:gd name="T4" fmla="*/ 2147483647 w 233"/>
              <a:gd name="T5" fmla="*/ 2147483647 h 327"/>
              <a:gd name="T6" fmla="*/ 2147483647 w 233"/>
              <a:gd name="T7" fmla="*/ 2147483647 h 327"/>
              <a:gd name="T8" fmla="*/ 2147483647 w 233"/>
              <a:gd name="T9" fmla="*/ 2147483647 h 327"/>
              <a:gd name="T10" fmla="*/ 2147483647 w 233"/>
              <a:gd name="T11" fmla="*/ 2147483647 h 327"/>
              <a:gd name="T12" fmla="*/ 2147483647 w 233"/>
              <a:gd name="T13" fmla="*/ 2147483647 h 327"/>
              <a:gd name="T14" fmla="*/ 2147483647 w 233"/>
              <a:gd name="T15" fmla="*/ 2147483647 h 327"/>
              <a:gd name="T16" fmla="*/ 2147483647 w 233"/>
              <a:gd name="T17" fmla="*/ 2147483647 h 327"/>
              <a:gd name="T18" fmla="*/ 2147483647 w 233"/>
              <a:gd name="T19" fmla="*/ 2147483647 h 327"/>
              <a:gd name="T20" fmla="*/ 2147483647 w 233"/>
              <a:gd name="T21" fmla="*/ 2147483647 h 327"/>
              <a:gd name="T22" fmla="*/ 2147483647 w 233"/>
              <a:gd name="T23" fmla="*/ 2147483647 h 327"/>
              <a:gd name="T24" fmla="*/ 2147483647 w 233"/>
              <a:gd name="T25" fmla="*/ 2147483647 h 327"/>
              <a:gd name="T26" fmla="*/ 2147483647 w 233"/>
              <a:gd name="T27" fmla="*/ 2147483647 h 327"/>
              <a:gd name="T28" fmla="*/ 2147483647 w 233"/>
              <a:gd name="T29" fmla="*/ 2147483647 h 327"/>
              <a:gd name="T30" fmla="*/ 2147483647 w 233"/>
              <a:gd name="T31" fmla="*/ 2147483647 h 327"/>
              <a:gd name="T32" fmla="*/ 2147483647 w 233"/>
              <a:gd name="T33" fmla="*/ 2147483647 h 327"/>
              <a:gd name="T34" fmla="*/ 2147483647 w 233"/>
              <a:gd name="T35" fmla="*/ 2147483647 h 327"/>
              <a:gd name="T36" fmla="*/ 2147483647 w 233"/>
              <a:gd name="T37" fmla="*/ 2147483647 h 327"/>
              <a:gd name="T38" fmla="*/ 2147483647 w 233"/>
              <a:gd name="T39" fmla="*/ 2147483647 h 327"/>
              <a:gd name="T40" fmla="*/ 2147483647 w 233"/>
              <a:gd name="T41" fmla="*/ 2147483647 h 327"/>
              <a:gd name="T42" fmla="*/ 2147483647 w 233"/>
              <a:gd name="T43" fmla="*/ 0 h 327"/>
              <a:gd name="T44" fmla="*/ 2147483647 w 233"/>
              <a:gd name="T45" fmla="*/ 0 h 327"/>
              <a:gd name="T46" fmla="*/ 2147483647 w 233"/>
              <a:gd name="T47" fmla="*/ 0 h 327"/>
              <a:gd name="T48" fmla="*/ 2147483647 w 233"/>
              <a:gd name="T49" fmla="*/ 2147483647 h 327"/>
              <a:gd name="T50" fmla="*/ 2147483647 w 233"/>
              <a:gd name="T51" fmla="*/ 2147483647 h 327"/>
              <a:gd name="T52" fmla="*/ 2147483647 w 233"/>
              <a:gd name="T53" fmla="*/ 2147483647 h 327"/>
              <a:gd name="T54" fmla="*/ 2147483647 w 233"/>
              <a:gd name="T55" fmla="*/ 2147483647 h 327"/>
              <a:gd name="T56" fmla="*/ 2147483647 w 233"/>
              <a:gd name="T57" fmla="*/ 2147483647 h 327"/>
              <a:gd name="T58" fmla="*/ 2147483647 w 233"/>
              <a:gd name="T59" fmla="*/ 2147483647 h 327"/>
              <a:gd name="T60" fmla="*/ 2147483647 w 233"/>
              <a:gd name="T61" fmla="*/ 2147483647 h 327"/>
              <a:gd name="T62" fmla="*/ 2147483647 w 233"/>
              <a:gd name="T63" fmla="*/ 2147483647 h 327"/>
              <a:gd name="T64" fmla="*/ 2147483647 w 233"/>
              <a:gd name="T65" fmla="*/ 2147483647 h 327"/>
              <a:gd name="T66" fmla="*/ 2147483647 w 233"/>
              <a:gd name="T67" fmla="*/ 2147483647 h 327"/>
              <a:gd name="T68" fmla="*/ 2147483647 w 233"/>
              <a:gd name="T69" fmla="*/ 2147483647 h 327"/>
              <a:gd name="T70" fmla="*/ 2147483647 w 233"/>
              <a:gd name="T71" fmla="*/ 2147483647 h 327"/>
              <a:gd name="T72" fmla="*/ 2147483647 w 233"/>
              <a:gd name="T73" fmla="*/ 2147483647 h 327"/>
              <a:gd name="T74" fmla="*/ 2147483647 w 233"/>
              <a:gd name="T75" fmla="*/ 2147483647 h 327"/>
              <a:gd name="T76" fmla="*/ 2147483647 w 233"/>
              <a:gd name="T77" fmla="*/ 2147483647 h 327"/>
              <a:gd name="T78" fmla="*/ 2147483647 w 233"/>
              <a:gd name="T79" fmla="*/ 2147483647 h 327"/>
              <a:gd name="T80" fmla="*/ 2147483647 w 233"/>
              <a:gd name="T81" fmla="*/ 2147483647 h 327"/>
              <a:gd name="T82" fmla="*/ 2147483647 w 233"/>
              <a:gd name="T83" fmla="*/ 2147483647 h 327"/>
              <a:gd name="T84" fmla="*/ 2147483647 w 233"/>
              <a:gd name="T85" fmla="*/ 2147483647 h 327"/>
              <a:gd name="T86" fmla="*/ 2147483647 w 233"/>
              <a:gd name="T87" fmla="*/ 2147483647 h 327"/>
              <a:gd name="T88" fmla="*/ 2147483647 w 233"/>
              <a:gd name="T89" fmla="*/ 2147483647 h 327"/>
              <a:gd name="T90" fmla="*/ 2147483647 w 233"/>
              <a:gd name="T91" fmla="*/ 2147483647 h 327"/>
              <a:gd name="T92" fmla="*/ 2147483647 w 233"/>
              <a:gd name="T93" fmla="*/ 2147483647 h 327"/>
              <a:gd name="T94" fmla="*/ 2147483647 w 233"/>
              <a:gd name="T95" fmla="*/ 2147483647 h 327"/>
              <a:gd name="T96" fmla="*/ 2147483647 w 233"/>
              <a:gd name="T97" fmla="*/ 2147483647 h 327"/>
              <a:gd name="T98" fmla="*/ 2147483647 w 233"/>
              <a:gd name="T99" fmla="*/ 2147483647 h 327"/>
              <a:gd name="T100" fmla="*/ 2147483647 w 233"/>
              <a:gd name="T101" fmla="*/ 2147483647 h 327"/>
              <a:gd name="T102" fmla="*/ 2147483647 w 233"/>
              <a:gd name="T103" fmla="*/ 2147483647 h 327"/>
              <a:gd name="T104" fmla="*/ 2147483647 w 233"/>
              <a:gd name="T105" fmla="*/ 2147483647 h 327"/>
              <a:gd name="T106" fmla="*/ 0 w 233"/>
              <a:gd name="T107" fmla="*/ 2147483647 h 327"/>
              <a:gd name="T108" fmla="*/ 0 w 233"/>
              <a:gd name="T109" fmla="*/ 2147483647 h 327"/>
              <a:gd name="T110" fmla="*/ 2147483647 w 233"/>
              <a:gd name="T111" fmla="*/ 2147483647 h 32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33"/>
              <a:gd name="T169" fmla="*/ 0 h 327"/>
              <a:gd name="T170" fmla="*/ 233 w 233"/>
              <a:gd name="T171" fmla="*/ 327 h 32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33" h="327">
                <a:moveTo>
                  <a:pt x="9" y="327"/>
                </a:moveTo>
                <a:lnTo>
                  <a:pt x="56" y="295"/>
                </a:lnTo>
                <a:lnTo>
                  <a:pt x="60" y="291"/>
                </a:lnTo>
                <a:lnTo>
                  <a:pt x="69" y="282"/>
                </a:lnTo>
                <a:lnTo>
                  <a:pt x="83" y="268"/>
                </a:lnTo>
                <a:lnTo>
                  <a:pt x="99" y="251"/>
                </a:lnTo>
                <a:lnTo>
                  <a:pt x="116" y="231"/>
                </a:lnTo>
                <a:lnTo>
                  <a:pt x="134" y="211"/>
                </a:lnTo>
                <a:lnTo>
                  <a:pt x="149" y="190"/>
                </a:lnTo>
                <a:lnTo>
                  <a:pt x="162" y="170"/>
                </a:lnTo>
                <a:lnTo>
                  <a:pt x="172" y="152"/>
                </a:lnTo>
                <a:lnTo>
                  <a:pt x="183" y="133"/>
                </a:lnTo>
                <a:lnTo>
                  <a:pt x="192" y="115"/>
                </a:lnTo>
                <a:lnTo>
                  <a:pt x="200" y="99"/>
                </a:lnTo>
                <a:lnTo>
                  <a:pt x="207" y="85"/>
                </a:lnTo>
                <a:lnTo>
                  <a:pt x="211" y="74"/>
                </a:lnTo>
                <a:lnTo>
                  <a:pt x="215" y="67"/>
                </a:lnTo>
                <a:lnTo>
                  <a:pt x="216" y="65"/>
                </a:lnTo>
                <a:lnTo>
                  <a:pt x="230" y="36"/>
                </a:lnTo>
                <a:lnTo>
                  <a:pt x="233" y="0"/>
                </a:lnTo>
                <a:lnTo>
                  <a:pt x="216" y="0"/>
                </a:lnTo>
                <a:lnTo>
                  <a:pt x="214" y="2"/>
                </a:lnTo>
                <a:lnTo>
                  <a:pt x="208" y="5"/>
                </a:lnTo>
                <a:lnTo>
                  <a:pt x="198" y="10"/>
                </a:lnTo>
                <a:lnTo>
                  <a:pt x="184" y="11"/>
                </a:lnTo>
                <a:lnTo>
                  <a:pt x="173" y="11"/>
                </a:lnTo>
                <a:lnTo>
                  <a:pt x="161" y="13"/>
                </a:lnTo>
                <a:lnTo>
                  <a:pt x="147" y="14"/>
                </a:lnTo>
                <a:lnTo>
                  <a:pt x="133" y="17"/>
                </a:lnTo>
                <a:lnTo>
                  <a:pt x="119" y="19"/>
                </a:lnTo>
                <a:lnTo>
                  <a:pt x="109" y="20"/>
                </a:lnTo>
                <a:lnTo>
                  <a:pt x="101" y="22"/>
                </a:lnTo>
                <a:lnTo>
                  <a:pt x="99" y="22"/>
                </a:lnTo>
                <a:lnTo>
                  <a:pt x="56" y="29"/>
                </a:lnTo>
                <a:lnTo>
                  <a:pt x="55" y="28"/>
                </a:lnTo>
                <a:lnTo>
                  <a:pt x="50" y="27"/>
                </a:lnTo>
                <a:lnTo>
                  <a:pt x="46" y="23"/>
                </a:lnTo>
                <a:lnTo>
                  <a:pt x="41" y="20"/>
                </a:lnTo>
                <a:lnTo>
                  <a:pt x="26" y="39"/>
                </a:lnTo>
                <a:lnTo>
                  <a:pt x="33" y="46"/>
                </a:lnTo>
                <a:lnTo>
                  <a:pt x="26" y="56"/>
                </a:lnTo>
                <a:lnTo>
                  <a:pt x="47" y="69"/>
                </a:lnTo>
                <a:lnTo>
                  <a:pt x="113" y="104"/>
                </a:lnTo>
                <a:lnTo>
                  <a:pt x="141" y="107"/>
                </a:lnTo>
                <a:lnTo>
                  <a:pt x="79" y="193"/>
                </a:lnTo>
                <a:lnTo>
                  <a:pt x="49" y="205"/>
                </a:lnTo>
                <a:lnTo>
                  <a:pt x="44" y="216"/>
                </a:lnTo>
                <a:lnTo>
                  <a:pt x="14" y="215"/>
                </a:lnTo>
                <a:lnTo>
                  <a:pt x="0" y="244"/>
                </a:lnTo>
                <a:lnTo>
                  <a:pt x="0" y="311"/>
                </a:lnTo>
                <a:lnTo>
                  <a:pt x="9" y="327"/>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754" name="Freeform 378"/>
          <p:cNvSpPr>
            <a:spLocks/>
          </p:cNvSpPr>
          <p:nvPr/>
        </p:nvSpPr>
        <p:spPr bwMode="auto">
          <a:xfrm>
            <a:off x="5218113" y="5219700"/>
            <a:ext cx="152400" cy="196850"/>
          </a:xfrm>
          <a:custGeom>
            <a:avLst/>
            <a:gdLst>
              <a:gd name="T0" fmla="*/ 2147483647 w 215"/>
              <a:gd name="T1" fmla="*/ 2147483647 h 250"/>
              <a:gd name="T2" fmla="*/ 2147483647 w 215"/>
              <a:gd name="T3" fmla="*/ 2147483647 h 250"/>
              <a:gd name="T4" fmla="*/ 2147483647 w 215"/>
              <a:gd name="T5" fmla="*/ 2147483647 h 250"/>
              <a:gd name="T6" fmla="*/ 2147483647 w 215"/>
              <a:gd name="T7" fmla="*/ 2147483647 h 250"/>
              <a:gd name="T8" fmla="*/ 2147483647 w 215"/>
              <a:gd name="T9" fmla="*/ 2147483647 h 250"/>
              <a:gd name="T10" fmla="*/ 2147483647 w 215"/>
              <a:gd name="T11" fmla="*/ 2147483647 h 250"/>
              <a:gd name="T12" fmla="*/ 2147483647 w 215"/>
              <a:gd name="T13" fmla="*/ 2147483647 h 250"/>
              <a:gd name="T14" fmla="*/ 2147483647 w 215"/>
              <a:gd name="T15" fmla="*/ 2147483647 h 250"/>
              <a:gd name="T16" fmla="*/ 2147483647 w 215"/>
              <a:gd name="T17" fmla="*/ 2147483647 h 250"/>
              <a:gd name="T18" fmla="*/ 2147483647 w 215"/>
              <a:gd name="T19" fmla="*/ 2147483647 h 250"/>
              <a:gd name="T20" fmla="*/ 2147483647 w 215"/>
              <a:gd name="T21" fmla="*/ 2147483647 h 250"/>
              <a:gd name="T22" fmla="*/ 2147483647 w 215"/>
              <a:gd name="T23" fmla="*/ 2147483647 h 250"/>
              <a:gd name="T24" fmla="*/ 2147483647 w 215"/>
              <a:gd name="T25" fmla="*/ 0 h 250"/>
              <a:gd name="T26" fmla="*/ 2147483647 w 215"/>
              <a:gd name="T27" fmla="*/ 0 h 250"/>
              <a:gd name="T28" fmla="*/ 2147483647 w 215"/>
              <a:gd name="T29" fmla="*/ 2147483647 h 250"/>
              <a:gd name="T30" fmla="*/ 2147483647 w 215"/>
              <a:gd name="T31" fmla="*/ 2147483647 h 250"/>
              <a:gd name="T32" fmla="*/ 2147483647 w 215"/>
              <a:gd name="T33" fmla="*/ 2147483647 h 250"/>
              <a:gd name="T34" fmla="*/ 2147483647 w 215"/>
              <a:gd name="T35" fmla="*/ 2147483647 h 250"/>
              <a:gd name="T36" fmla="*/ 2147483647 w 215"/>
              <a:gd name="T37" fmla="*/ 2147483647 h 250"/>
              <a:gd name="T38" fmla="*/ 2147483647 w 215"/>
              <a:gd name="T39" fmla="*/ 2147483647 h 250"/>
              <a:gd name="T40" fmla="*/ 2147483647 w 215"/>
              <a:gd name="T41" fmla="*/ 2147483647 h 250"/>
              <a:gd name="T42" fmla="*/ 2147483647 w 215"/>
              <a:gd name="T43" fmla="*/ 2147483647 h 250"/>
              <a:gd name="T44" fmla="*/ 2147483647 w 215"/>
              <a:gd name="T45" fmla="*/ 2147483647 h 250"/>
              <a:gd name="T46" fmla="*/ 0 w 215"/>
              <a:gd name="T47" fmla="*/ 2147483647 h 250"/>
              <a:gd name="T48" fmla="*/ 2147483647 w 215"/>
              <a:gd name="T49" fmla="*/ 2147483647 h 250"/>
              <a:gd name="T50" fmla="*/ 2147483647 w 215"/>
              <a:gd name="T51" fmla="*/ 2147483647 h 250"/>
              <a:gd name="T52" fmla="*/ 2147483647 w 215"/>
              <a:gd name="T53" fmla="*/ 2147483647 h 250"/>
              <a:gd name="T54" fmla="*/ 2147483647 w 215"/>
              <a:gd name="T55" fmla="*/ 2147483647 h 250"/>
              <a:gd name="T56" fmla="*/ 2147483647 w 215"/>
              <a:gd name="T57" fmla="*/ 2147483647 h 250"/>
              <a:gd name="T58" fmla="*/ 2147483647 w 215"/>
              <a:gd name="T59" fmla="*/ 2147483647 h 250"/>
              <a:gd name="T60" fmla="*/ 2147483647 w 215"/>
              <a:gd name="T61" fmla="*/ 2147483647 h 250"/>
              <a:gd name="T62" fmla="*/ 2147483647 w 215"/>
              <a:gd name="T63" fmla="*/ 2147483647 h 250"/>
              <a:gd name="T64" fmla="*/ 2147483647 w 215"/>
              <a:gd name="T65" fmla="*/ 2147483647 h 250"/>
              <a:gd name="T66" fmla="*/ 2147483647 w 215"/>
              <a:gd name="T67" fmla="*/ 2147483647 h 250"/>
              <a:gd name="T68" fmla="*/ 2147483647 w 215"/>
              <a:gd name="T69" fmla="*/ 2147483647 h 250"/>
              <a:gd name="T70" fmla="*/ 2147483647 w 215"/>
              <a:gd name="T71" fmla="*/ 2147483647 h 250"/>
              <a:gd name="T72" fmla="*/ 2147483647 w 215"/>
              <a:gd name="T73" fmla="*/ 2147483647 h 250"/>
              <a:gd name="T74" fmla="*/ 2147483647 w 215"/>
              <a:gd name="T75" fmla="*/ 2147483647 h 250"/>
              <a:gd name="T76" fmla="*/ 2147483647 w 215"/>
              <a:gd name="T77" fmla="*/ 2147483647 h 25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15"/>
              <a:gd name="T118" fmla="*/ 0 h 250"/>
              <a:gd name="T119" fmla="*/ 215 w 215"/>
              <a:gd name="T120" fmla="*/ 250 h 25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15" h="250">
                <a:moveTo>
                  <a:pt x="133" y="231"/>
                </a:moveTo>
                <a:lnTo>
                  <a:pt x="165" y="200"/>
                </a:lnTo>
                <a:lnTo>
                  <a:pt x="204" y="139"/>
                </a:lnTo>
                <a:lnTo>
                  <a:pt x="210" y="136"/>
                </a:lnTo>
                <a:lnTo>
                  <a:pt x="201" y="120"/>
                </a:lnTo>
                <a:lnTo>
                  <a:pt x="201" y="53"/>
                </a:lnTo>
                <a:lnTo>
                  <a:pt x="215" y="24"/>
                </a:lnTo>
                <a:lnTo>
                  <a:pt x="208" y="13"/>
                </a:lnTo>
                <a:lnTo>
                  <a:pt x="169" y="20"/>
                </a:lnTo>
                <a:lnTo>
                  <a:pt x="154" y="37"/>
                </a:lnTo>
                <a:lnTo>
                  <a:pt x="116" y="32"/>
                </a:lnTo>
                <a:lnTo>
                  <a:pt x="83" y="2"/>
                </a:lnTo>
                <a:lnTo>
                  <a:pt x="55" y="0"/>
                </a:lnTo>
                <a:lnTo>
                  <a:pt x="55" y="1"/>
                </a:lnTo>
                <a:lnTo>
                  <a:pt x="54" y="2"/>
                </a:lnTo>
                <a:lnTo>
                  <a:pt x="50" y="5"/>
                </a:lnTo>
                <a:lnTo>
                  <a:pt x="47" y="7"/>
                </a:lnTo>
                <a:lnTo>
                  <a:pt x="40" y="9"/>
                </a:lnTo>
                <a:lnTo>
                  <a:pt x="31" y="12"/>
                </a:lnTo>
                <a:lnTo>
                  <a:pt x="18" y="14"/>
                </a:lnTo>
                <a:lnTo>
                  <a:pt x="22" y="25"/>
                </a:lnTo>
                <a:lnTo>
                  <a:pt x="31" y="82"/>
                </a:lnTo>
                <a:lnTo>
                  <a:pt x="0" y="114"/>
                </a:lnTo>
                <a:lnTo>
                  <a:pt x="1" y="115"/>
                </a:lnTo>
                <a:lnTo>
                  <a:pt x="3" y="119"/>
                </a:lnTo>
                <a:lnTo>
                  <a:pt x="7" y="123"/>
                </a:lnTo>
                <a:lnTo>
                  <a:pt x="10" y="129"/>
                </a:lnTo>
                <a:lnTo>
                  <a:pt x="12" y="136"/>
                </a:lnTo>
                <a:lnTo>
                  <a:pt x="12" y="143"/>
                </a:lnTo>
                <a:lnTo>
                  <a:pt x="10" y="150"/>
                </a:lnTo>
                <a:lnTo>
                  <a:pt x="4" y="158"/>
                </a:lnTo>
                <a:lnTo>
                  <a:pt x="95" y="220"/>
                </a:lnTo>
                <a:lnTo>
                  <a:pt x="95" y="221"/>
                </a:lnTo>
                <a:lnTo>
                  <a:pt x="95" y="224"/>
                </a:lnTo>
                <a:lnTo>
                  <a:pt x="97" y="229"/>
                </a:lnTo>
                <a:lnTo>
                  <a:pt x="103" y="235"/>
                </a:lnTo>
                <a:lnTo>
                  <a:pt x="126" y="250"/>
                </a:lnTo>
                <a:lnTo>
                  <a:pt x="133" y="23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755" name="Freeform 379"/>
          <p:cNvSpPr>
            <a:spLocks/>
          </p:cNvSpPr>
          <p:nvPr/>
        </p:nvSpPr>
        <p:spPr bwMode="auto">
          <a:xfrm>
            <a:off x="5218113" y="5219700"/>
            <a:ext cx="152400" cy="196850"/>
          </a:xfrm>
          <a:custGeom>
            <a:avLst/>
            <a:gdLst>
              <a:gd name="T0" fmla="*/ 2147483647 w 215"/>
              <a:gd name="T1" fmla="*/ 2147483647 h 250"/>
              <a:gd name="T2" fmla="*/ 2147483647 w 215"/>
              <a:gd name="T3" fmla="*/ 2147483647 h 250"/>
              <a:gd name="T4" fmla="*/ 2147483647 w 215"/>
              <a:gd name="T5" fmla="*/ 2147483647 h 250"/>
              <a:gd name="T6" fmla="*/ 2147483647 w 215"/>
              <a:gd name="T7" fmla="*/ 2147483647 h 250"/>
              <a:gd name="T8" fmla="*/ 2147483647 w 215"/>
              <a:gd name="T9" fmla="*/ 2147483647 h 250"/>
              <a:gd name="T10" fmla="*/ 2147483647 w 215"/>
              <a:gd name="T11" fmla="*/ 2147483647 h 250"/>
              <a:gd name="T12" fmla="*/ 2147483647 w 215"/>
              <a:gd name="T13" fmla="*/ 2147483647 h 250"/>
              <a:gd name="T14" fmla="*/ 2147483647 w 215"/>
              <a:gd name="T15" fmla="*/ 2147483647 h 250"/>
              <a:gd name="T16" fmla="*/ 2147483647 w 215"/>
              <a:gd name="T17" fmla="*/ 2147483647 h 250"/>
              <a:gd name="T18" fmla="*/ 2147483647 w 215"/>
              <a:gd name="T19" fmla="*/ 2147483647 h 250"/>
              <a:gd name="T20" fmla="*/ 2147483647 w 215"/>
              <a:gd name="T21" fmla="*/ 2147483647 h 250"/>
              <a:gd name="T22" fmla="*/ 2147483647 w 215"/>
              <a:gd name="T23" fmla="*/ 2147483647 h 250"/>
              <a:gd name="T24" fmla="*/ 2147483647 w 215"/>
              <a:gd name="T25" fmla="*/ 0 h 250"/>
              <a:gd name="T26" fmla="*/ 2147483647 w 215"/>
              <a:gd name="T27" fmla="*/ 0 h 250"/>
              <a:gd name="T28" fmla="*/ 2147483647 w 215"/>
              <a:gd name="T29" fmla="*/ 0 h 250"/>
              <a:gd name="T30" fmla="*/ 2147483647 w 215"/>
              <a:gd name="T31" fmla="*/ 2147483647 h 250"/>
              <a:gd name="T32" fmla="*/ 2147483647 w 215"/>
              <a:gd name="T33" fmla="*/ 2147483647 h 250"/>
              <a:gd name="T34" fmla="*/ 2147483647 w 215"/>
              <a:gd name="T35" fmla="*/ 2147483647 h 250"/>
              <a:gd name="T36" fmla="*/ 2147483647 w 215"/>
              <a:gd name="T37" fmla="*/ 2147483647 h 250"/>
              <a:gd name="T38" fmla="*/ 2147483647 w 215"/>
              <a:gd name="T39" fmla="*/ 2147483647 h 250"/>
              <a:gd name="T40" fmla="*/ 2147483647 w 215"/>
              <a:gd name="T41" fmla="*/ 2147483647 h 250"/>
              <a:gd name="T42" fmla="*/ 2147483647 w 215"/>
              <a:gd name="T43" fmla="*/ 2147483647 h 250"/>
              <a:gd name="T44" fmla="*/ 2147483647 w 215"/>
              <a:gd name="T45" fmla="*/ 2147483647 h 250"/>
              <a:gd name="T46" fmla="*/ 2147483647 w 215"/>
              <a:gd name="T47" fmla="*/ 2147483647 h 250"/>
              <a:gd name="T48" fmla="*/ 0 w 215"/>
              <a:gd name="T49" fmla="*/ 2147483647 h 250"/>
              <a:gd name="T50" fmla="*/ 0 w 215"/>
              <a:gd name="T51" fmla="*/ 2147483647 h 250"/>
              <a:gd name="T52" fmla="*/ 2147483647 w 215"/>
              <a:gd name="T53" fmla="*/ 2147483647 h 250"/>
              <a:gd name="T54" fmla="*/ 2147483647 w 215"/>
              <a:gd name="T55" fmla="*/ 2147483647 h 250"/>
              <a:gd name="T56" fmla="*/ 2147483647 w 215"/>
              <a:gd name="T57" fmla="*/ 2147483647 h 250"/>
              <a:gd name="T58" fmla="*/ 2147483647 w 215"/>
              <a:gd name="T59" fmla="*/ 2147483647 h 250"/>
              <a:gd name="T60" fmla="*/ 2147483647 w 215"/>
              <a:gd name="T61" fmla="*/ 2147483647 h 250"/>
              <a:gd name="T62" fmla="*/ 2147483647 w 215"/>
              <a:gd name="T63" fmla="*/ 2147483647 h 250"/>
              <a:gd name="T64" fmla="*/ 2147483647 w 215"/>
              <a:gd name="T65" fmla="*/ 2147483647 h 250"/>
              <a:gd name="T66" fmla="*/ 2147483647 w 215"/>
              <a:gd name="T67" fmla="*/ 2147483647 h 250"/>
              <a:gd name="T68" fmla="*/ 2147483647 w 215"/>
              <a:gd name="T69" fmla="*/ 2147483647 h 250"/>
              <a:gd name="T70" fmla="*/ 2147483647 w 215"/>
              <a:gd name="T71" fmla="*/ 2147483647 h 250"/>
              <a:gd name="T72" fmla="*/ 2147483647 w 215"/>
              <a:gd name="T73" fmla="*/ 2147483647 h 250"/>
              <a:gd name="T74" fmla="*/ 2147483647 w 215"/>
              <a:gd name="T75" fmla="*/ 2147483647 h 250"/>
              <a:gd name="T76" fmla="*/ 2147483647 w 215"/>
              <a:gd name="T77" fmla="*/ 2147483647 h 250"/>
              <a:gd name="T78" fmla="*/ 2147483647 w 215"/>
              <a:gd name="T79" fmla="*/ 2147483647 h 250"/>
              <a:gd name="T80" fmla="*/ 2147483647 w 215"/>
              <a:gd name="T81" fmla="*/ 2147483647 h 250"/>
              <a:gd name="T82" fmla="*/ 2147483647 w 215"/>
              <a:gd name="T83" fmla="*/ 2147483647 h 25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15"/>
              <a:gd name="T127" fmla="*/ 0 h 250"/>
              <a:gd name="T128" fmla="*/ 215 w 215"/>
              <a:gd name="T129" fmla="*/ 250 h 25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15" h="250">
                <a:moveTo>
                  <a:pt x="133" y="231"/>
                </a:moveTo>
                <a:lnTo>
                  <a:pt x="165" y="200"/>
                </a:lnTo>
                <a:lnTo>
                  <a:pt x="204" y="139"/>
                </a:lnTo>
                <a:lnTo>
                  <a:pt x="210" y="136"/>
                </a:lnTo>
                <a:lnTo>
                  <a:pt x="201" y="120"/>
                </a:lnTo>
                <a:lnTo>
                  <a:pt x="201" y="53"/>
                </a:lnTo>
                <a:lnTo>
                  <a:pt x="215" y="24"/>
                </a:lnTo>
                <a:lnTo>
                  <a:pt x="208" y="13"/>
                </a:lnTo>
                <a:lnTo>
                  <a:pt x="169" y="20"/>
                </a:lnTo>
                <a:lnTo>
                  <a:pt x="154" y="37"/>
                </a:lnTo>
                <a:lnTo>
                  <a:pt x="116" y="32"/>
                </a:lnTo>
                <a:lnTo>
                  <a:pt x="83" y="2"/>
                </a:lnTo>
                <a:lnTo>
                  <a:pt x="55" y="0"/>
                </a:lnTo>
                <a:lnTo>
                  <a:pt x="55" y="1"/>
                </a:lnTo>
                <a:lnTo>
                  <a:pt x="54" y="2"/>
                </a:lnTo>
                <a:lnTo>
                  <a:pt x="50" y="5"/>
                </a:lnTo>
                <a:lnTo>
                  <a:pt x="47" y="7"/>
                </a:lnTo>
                <a:lnTo>
                  <a:pt x="40" y="9"/>
                </a:lnTo>
                <a:lnTo>
                  <a:pt x="31" y="12"/>
                </a:lnTo>
                <a:lnTo>
                  <a:pt x="18" y="14"/>
                </a:lnTo>
                <a:lnTo>
                  <a:pt x="22" y="25"/>
                </a:lnTo>
                <a:lnTo>
                  <a:pt x="31" y="82"/>
                </a:lnTo>
                <a:lnTo>
                  <a:pt x="0" y="114"/>
                </a:lnTo>
                <a:lnTo>
                  <a:pt x="1" y="115"/>
                </a:lnTo>
                <a:lnTo>
                  <a:pt x="3" y="119"/>
                </a:lnTo>
                <a:lnTo>
                  <a:pt x="7" y="123"/>
                </a:lnTo>
                <a:lnTo>
                  <a:pt x="10" y="129"/>
                </a:lnTo>
                <a:lnTo>
                  <a:pt x="12" y="136"/>
                </a:lnTo>
                <a:lnTo>
                  <a:pt x="12" y="143"/>
                </a:lnTo>
                <a:lnTo>
                  <a:pt x="10" y="150"/>
                </a:lnTo>
                <a:lnTo>
                  <a:pt x="4" y="158"/>
                </a:lnTo>
                <a:lnTo>
                  <a:pt x="95" y="220"/>
                </a:lnTo>
                <a:lnTo>
                  <a:pt x="95" y="221"/>
                </a:lnTo>
                <a:lnTo>
                  <a:pt x="95" y="224"/>
                </a:lnTo>
                <a:lnTo>
                  <a:pt x="97" y="229"/>
                </a:lnTo>
                <a:lnTo>
                  <a:pt x="103" y="235"/>
                </a:lnTo>
                <a:lnTo>
                  <a:pt x="126" y="250"/>
                </a:lnTo>
                <a:lnTo>
                  <a:pt x="133" y="231"/>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756" name="Freeform 380"/>
          <p:cNvSpPr>
            <a:spLocks/>
          </p:cNvSpPr>
          <p:nvPr/>
        </p:nvSpPr>
        <p:spPr bwMode="auto">
          <a:xfrm>
            <a:off x="5218113" y="5219700"/>
            <a:ext cx="152400" cy="196850"/>
          </a:xfrm>
          <a:custGeom>
            <a:avLst/>
            <a:gdLst>
              <a:gd name="T0" fmla="*/ 2147483647 w 215"/>
              <a:gd name="T1" fmla="*/ 2147483647 h 250"/>
              <a:gd name="T2" fmla="*/ 2147483647 w 215"/>
              <a:gd name="T3" fmla="*/ 2147483647 h 250"/>
              <a:gd name="T4" fmla="*/ 2147483647 w 215"/>
              <a:gd name="T5" fmla="*/ 2147483647 h 250"/>
              <a:gd name="T6" fmla="*/ 2147483647 w 215"/>
              <a:gd name="T7" fmla="*/ 2147483647 h 250"/>
              <a:gd name="T8" fmla="*/ 2147483647 w 215"/>
              <a:gd name="T9" fmla="*/ 2147483647 h 250"/>
              <a:gd name="T10" fmla="*/ 2147483647 w 215"/>
              <a:gd name="T11" fmla="*/ 2147483647 h 250"/>
              <a:gd name="T12" fmla="*/ 2147483647 w 215"/>
              <a:gd name="T13" fmla="*/ 2147483647 h 250"/>
              <a:gd name="T14" fmla="*/ 2147483647 w 215"/>
              <a:gd name="T15" fmla="*/ 2147483647 h 250"/>
              <a:gd name="T16" fmla="*/ 2147483647 w 215"/>
              <a:gd name="T17" fmla="*/ 2147483647 h 250"/>
              <a:gd name="T18" fmla="*/ 2147483647 w 215"/>
              <a:gd name="T19" fmla="*/ 2147483647 h 250"/>
              <a:gd name="T20" fmla="*/ 2147483647 w 215"/>
              <a:gd name="T21" fmla="*/ 2147483647 h 250"/>
              <a:gd name="T22" fmla="*/ 2147483647 w 215"/>
              <a:gd name="T23" fmla="*/ 2147483647 h 250"/>
              <a:gd name="T24" fmla="*/ 2147483647 w 215"/>
              <a:gd name="T25" fmla="*/ 0 h 250"/>
              <a:gd name="T26" fmla="*/ 2147483647 w 215"/>
              <a:gd name="T27" fmla="*/ 0 h 250"/>
              <a:gd name="T28" fmla="*/ 2147483647 w 215"/>
              <a:gd name="T29" fmla="*/ 0 h 250"/>
              <a:gd name="T30" fmla="*/ 2147483647 w 215"/>
              <a:gd name="T31" fmla="*/ 2147483647 h 250"/>
              <a:gd name="T32" fmla="*/ 2147483647 w 215"/>
              <a:gd name="T33" fmla="*/ 2147483647 h 250"/>
              <a:gd name="T34" fmla="*/ 2147483647 w 215"/>
              <a:gd name="T35" fmla="*/ 2147483647 h 250"/>
              <a:gd name="T36" fmla="*/ 2147483647 w 215"/>
              <a:gd name="T37" fmla="*/ 2147483647 h 250"/>
              <a:gd name="T38" fmla="*/ 2147483647 w 215"/>
              <a:gd name="T39" fmla="*/ 2147483647 h 250"/>
              <a:gd name="T40" fmla="*/ 2147483647 w 215"/>
              <a:gd name="T41" fmla="*/ 2147483647 h 250"/>
              <a:gd name="T42" fmla="*/ 2147483647 w 215"/>
              <a:gd name="T43" fmla="*/ 2147483647 h 250"/>
              <a:gd name="T44" fmla="*/ 2147483647 w 215"/>
              <a:gd name="T45" fmla="*/ 2147483647 h 250"/>
              <a:gd name="T46" fmla="*/ 2147483647 w 215"/>
              <a:gd name="T47" fmla="*/ 2147483647 h 250"/>
              <a:gd name="T48" fmla="*/ 0 w 215"/>
              <a:gd name="T49" fmla="*/ 2147483647 h 250"/>
              <a:gd name="T50" fmla="*/ 0 w 215"/>
              <a:gd name="T51" fmla="*/ 2147483647 h 250"/>
              <a:gd name="T52" fmla="*/ 2147483647 w 215"/>
              <a:gd name="T53" fmla="*/ 2147483647 h 250"/>
              <a:gd name="T54" fmla="*/ 2147483647 w 215"/>
              <a:gd name="T55" fmla="*/ 2147483647 h 250"/>
              <a:gd name="T56" fmla="*/ 2147483647 w 215"/>
              <a:gd name="T57" fmla="*/ 2147483647 h 250"/>
              <a:gd name="T58" fmla="*/ 2147483647 w 215"/>
              <a:gd name="T59" fmla="*/ 2147483647 h 250"/>
              <a:gd name="T60" fmla="*/ 2147483647 w 215"/>
              <a:gd name="T61" fmla="*/ 2147483647 h 250"/>
              <a:gd name="T62" fmla="*/ 2147483647 w 215"/>
              <a:gd name="T63" fmla="*/ 2147483647 h 250"/>
              <a:gd name="T64" fmla="*/ 2147483647 w 215"/>
              <a:gd name="T65" fmla="*/ 2147483647 h 250"/>
              <a:gd name="T66" fmla="*/ 2147483647 w 215"/>
              <a:gd name="T67" fmla="*/ 2147483647 h 250"/>
              <a:gd name="T68" fmla="*/ 2147483647 w 215"/>
              <a:gd name="T69" fmla="*/ 2147483647 h 250"/>
              <a:gd name="T70" fmla="*/ 2147483647 w 215"/>
              <a:gd name="T71" fmla="*/ 2147483647 h 250"/>
              <a:gd name="T72" fmla="*/ 2147483647 w 215"/>
              <a:gd name="T73" fmla="*/ 2147483647 h 250"/>
              <a:gd name="T74" fmla="*/ 2147483647 w 215"/>
              <a:gd name="T75" fmla="*/ 2147483647 h 250"/>
              <a:gd name="T76" fmla="*/ 2147483647 w 215"/>
              <a:gd name="T77" fmla="*/ 2147483647 h 250"/>
              <a:gd name="T78" fmla="*/ 2147483647 w 215"/>
              <a:gd name="T79" fmla="*/ 2147483647 h 250"/>
              <a:gd name="T80" fmla="*/ 2147483647 w 215"/>
              <a:gd name="T81" fmla="*/ 2147483647 h 2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15"/>
              <a:gd name="T124" fmla="*/ 0 h 250"/>
              <a:gd name="T125" fmla="*/ 215 w 215"/>
              <a:gd name="T126" fmla="*/ 250 h 2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15" h="250">
                <a:moveTo>
                  <a:pt x="133" y="231"/>
                </a:moveTo>
                <a:lnTo>
                  <a:pt x="165" y="200"/>
                </a:lnTo>
                <a:lnTo>
                  <a:pt x="204" y="139"/>
                </a:lnTo>
                <a:lnTo>
                  <a:pt x="210" y="136"/>
                </a:lnTo>
                <a:lnTo>
                  <a:pt x="201" y="120"/>
                </a:lnTo>
                <a:lnTo>
                  <a:pt x="201" y="53"/>
                </a:lnTo>
                <a:lnTo>
                  <a:pt x="215" y="24"/>
                </a:lnTo>
                <a:lnTo>
                  <a:pt x="208" y="13"/>
                </a:lnTo>
                <a:lnTo>
                  <a:pt x="169" y="20"/>
                </a:lnTo>
                <a:lnTo>
                  <a:pt x="154" y="37"/>
                </a:lnTo>
                <a:lnTo>
                  <a:pt x="116" y="32"/>
                </a:lnTo>
                <a:lnTo>
                  <a:pt x="83" y="2"/>
                </a:lnTo>
                <a:lnTo>
                  <a:pt x="55" y="0"/>
                </a:lnTo>
                <a:lnTo>
                  <a:pt x="55" y="1"/>
                </a:lnTo>
                <a:lnTo>
                  <a:pt x="54" y="2"/>
                </a:lnTo>
                <a:lnTo>
                  <a:pt x="50" y="5"/>
                </a:lnTo>
                <a:lnTo>
                  <a:pt x="47" y="7"/>
                </a:lnTo>
                <a:lnTo>
                  <a:pt x="40" y="9"/>
                </a:lnTo>
                <a:lnTo>
                  <a:pt x="31" y="12"/>
                </a:lnTo>
                <a:lnTo>
                  <a:pt x="18" y="14"/>
                </a:lnTo>
                <a:lnTo>
                  <a:pt x="22" y="25"/>
                </a:lnTo>
                <a:lnTo>
                  <a:pt x="31" y="82"/>
                </a:lnTo>
                <a:lnTo>
                  <a:pt x="0" y="114"/>
                </a:lnTo>
                <a:lnTo>
                  <a:pt x="1" y="115"/>
                </a:lnTo>
                <a:lnTo>
                  <a:pt x="3" y="119"/>
                </a:lnTo>
                <a:lnTo>
                  <a:pt x="7" y="123"/>
                </a:lnTo>
                <a:lnTo>
                  <a:pt x="10" y="129"/>
                </a:lnTo>
                <a:lnTo>
                  <a:pt x="12" y="136"/>
                </a:lnTo>
                <a:lnTo>
                  <a:pt x="12" y="143"/>
                </a:lnTo>
                <a:lnTo>
                  <a:pt x="10" y="150"/>
                </a:lnTo>
                <a:lnTo>
                  <a:pt x="4" y="158"/>
                </a:lnTo>
                <a:lnTo>
                  <a:pt x="95" y="220"/>
                </a:lnTo>
                <a:lnTo>
                  <a:pt x="95" y="221"/>
                </a:lnTo>
                <a:lnTo>
                  <a:pt x="95" y="224"/>
                </a:lnTo>
                <a:lnTo>
                  <a:pt x="97" y="229"/>
                </a:lnTo>
                <a:lnTo>
                  <a:pt x="103" y="235"/>
                </a:lnTo>
                <a:lnTo>
                  <a:pt x="126" y="250"/>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757" name="Freeform 381"/>
          <p:cNvSpPr>
            <a:spLocks/>
          </p:cNvSpPr>
          <p:nvPr/>
        </p:nvSpPr>
        <p:spPr bwMode="auto">
          <a:xfrm>
            <a:off x="5140326" y="5230813"/>
            <a:ext cx="101600" cy="119062"/>
          </a:xfrm>
          <a:custGeom>
            <a:avLst/>
            <a:gdLst>
              <a:gd name="T0" fmla="*/ 2147483647 w 144"/>
              <a:gd name="T1" fmla="*/ 2147483647 h 149"/>
              <a:gd name="T2" fmla="*/ 2147483647 w 144"/>
              <a:gd name="T3" fmla="*/ 2147483647 h 149"/>
              <a:gd name="T4" fmla="*/ 2147483647 w 144"/>
              <a:gd name="T5" fmla="*/ 2147483647 h 149"/>
              <a:gd name="T6" fmla="*/ 2147483647 w 144"/>
              <a:gd name="T7" fmla="*/ 2147483647 h 149"/>
              <a:gd name="T8" fmla="*/ 2147483647 w 144"/>
              <a:gd name="T9" fmla="*/ 2147483647 h 149"/>
              <a:gd name="T10" fmla="*/ 2147483647 w 144"/>
              <a:gd name="T11" fmla="*/ 2147483647 h 149"/>
              <a:gd name="T12" fmla="*/ 2147483647 w 144"/>
              <a:gd name="T13" fmla="*/ 2147483647 h 149"/>
              <a:gd name="T14" fmla="*/ 2147483647 w 144"/>
              <a:gd name="T15" fmla="*/ 2147483647 h 149"/>
              <a:gd name="T16" fmla="*/ 2147483647 w 144"/>
              <a:gd name="T17" fmla="*/ 2147483647 h 149"/>
              <a:gd name="T18" fmla="*/ 2147483647 w 144"/>
              <a:gd name="T19" fmla="*/ 2147483647 h 149"/>
              <a:gd name="T20" fmla="*/ 2147483647 w 144"/>
              <a:gd name="T21" fmla="*/ 2147483647 h 149"/>
              <a:gd name="T22" fmla="*/ 2147483647 w 144"/>
              <a:gd name="T23" fmla="*/ 2147483647 h 149"/>
              <a:gd name="T24" fmla="*/ 2147483647 w 144"/>
              <a:gd name="T25" fmla="*/ 2147483647 h 149"/>
              <a:gd name="T26" fmla="*/ 2147483647 w 144"/>
              <a:gd name="T27" fmla="*/ 2147483647 h 149"/>
              <a:gd name="T28" fmla="*/ 2147483647 w 144"/>
              <a:gd name="T29" fmla="*/ 2147483647 h 149"/>
              <a:gd name="T30" fmla="*/ 2147483647 w 144"/>
              <a:gd name="T31" fmla="*/ 2147483647 h 149"/>
              <a:gd name="T32" fmla="*/ 2147483647 w 144"/>
              <a:gd name="T33" fmla="*/ 2147483647 h 149"/>
              <a:gd name="T34" fmla="*/ 2147483647 w 144"/>
              <a:gd name="T35" fmla="*/ 2147483647 h 149"/>
              <a:gd name="T36" fmla="*/ 0 w 144"/>
              <a:gd name="T37" fmla="*/ 2147483647 h 149"/>
              <a:gd name="T38" fmla="*/ 0 w 144"/>
              <a:gd name="T39" fmla="*/ 2147483647 h 149"/>
              <a:gd name="T40" fmla="*/ 0 w 144"/>
              <a:gd name="T41" fmla="*/ 2147483647 h 149"/>
              <a:gd name="T42" fmla="*/ 0 w 144"/>
              <a:gd name="T43" fmla="*/ 2147483647 h 149"/>
              <a:gd name="T44" fmla="*/ 2147483647 w 144"/>
              <a:gd name="T45" fmla="*/ 2147483647 h 149"/>
              <a:gd name="T46" fmla="*/ 2147483647 w 144"/>
              <a:gd name="T47" fmla="*/ 2147483647 h 149"/>
              <a:gd name="T48" fmla="*/ 2147483647 w 144"/>
              <a:gd name="T49" fmla="*/ 2147483647 h 149"/>
              <a:gd name="T50" fmla="*/ 2147483647 w 144"/>
              <a:gd name="T51" fmla="*/ 2147483647 h 149"/>
              <a:gd name="T52" fmla="*/ 2147483647 w 144"/>
              <a:gd name="T53" fmla="*/ 2147483647 h 149"/>
              <a:gd name="T54" fmla="*/ 2147483647 w 144"/>
              <a:gd name="T55" fmla="*/ 2147483647 h 149"/>
              <a:gd name="T56" fmla="*/ 2147483647 w 144"/>
              <a:gd name="T57" fmla="*/ 2147483647 h 149"/>
              <a:gd name="T58" fmla="*/ 2147483647 w 144"/>
              <a:gd name="T59" fmla="*/ 2147483647 h 149"/>
              <a:gd name="T60" fmla="*/ 2147483647 w 144"/>
              <a:gd name="T61" fmla="*/ 2147483647 h 149"/>
              <a:gd name="T62" fmla="*/ 2147483647 w 144"/>
              <a:gd name="T63" fmla="*/ 2147483647 h 149"/>
              <a:gd name="T64" fmla="*/ 2147483647 w 144"/>
              <a:gd name="T65" fmla="*/ 2147483647 h 149"/>
              <a:gd name="T66" fmla="*/ 2147483647 w 144"/>
              <a:gd name="T67" fmla="*/ 2147483647 h 149"/>
              <a:gd name="T68" fmla="*/ 2147483647 w 144"/>
              <a:gd name="T69" fmla="*/ 2147483647 h 149"/>
              <a:gd name="T70" fmla="*/ 2147483647 w 144"/>
              <a:gd name="T71" fmla="*/ 2147483647 h 149"/>
              <a:gd name="T72" fmla="*/ 2147483647 w 144"/>
              <a:gd name="T73" fmla="*/ 2147483647 h 149"/>
              <a:gd name="T74" fmla="*/ 2147483647 w 144"/>
              <a:gd name="T75" fmla="*/ 2147483647 h 149"/>
              <a:gd name="T76" fmla="*/ 2147483647 w 144"/>
              <a:gd name="T77" fmla="*/ 2147483647 h 149"/>
              <a:gd name="T78" fmla="*/ 2147483647 w 144"/>
              <a:gd name="T79" fmla="*/ 2147483647 h 149"/>
              <a:gd name="T80" fmla="*/ 2147483647 w 144"/>
              <a:gd name="T81" fmla="*/ 2147483647 h 149"/>
              <a:gd name="T82" fmla="*/ 2147483647 w 144"/>
              <a:gd name="T83" fmla="*/ 2147483647 h 149"/>
              <a:gd name="T84" fmla="*/ 2147483647 w 144"/>
              <a:gd name="T85" fmla="*/ 2147483647 h 149"/>
              <a:gd name="T86" fmla="*/ 2147483647 w 144"/>
              <a:gd name="T87" fmla="*/ 0 h 149"/>
              <a:gd name="T88" fmla="*/ 2147483647 w 144"/>
              <a:gd name="T89" fmla="*/ 0 h 149"/>
              <a:gd name="T90" fmla="*/ 2147483647 w 144"/>
              <a:gd name="T91" fmla="*/ 2147483647 h 149"/>
              <a:gd name="T92" fmla="*/ 2147483647 w 144"/>
              <a:gd name="T93" fmla="*/ 2147483647 h 149"/>
              <a:gd name="T94" fmla="*/ 2147483647 w 144"/>
              <a:gd name="T95" fmla="*/ 2147483647 h 149"/>
              <a:gd name="T96" fmla="*/ 2147483647 w 144"/>
              <a:gd name="T97" fmla="*/ 2147483647 h 149"/>
              <a:gd name="T98" fmla="*/ 2147483647 w 144"/>
              <a:gd name="T99" fmla="*/ 2147483647 h 149"/>
              <a:gd name="T100" fmla="*/ 2147483647 w 144"/>
              <a:gd name="T101" fmla="*/ 2147483647 h 149"/>
              <a:gd name="T102" fmla="*/ 2147483647 w 144"/>
              <a:gd name="T103" fmla="*/ 2147483647 h 149"/>
              <a:gd name="T104" fmla="*/ 2147483647 w 144"/>
              <a:gd name="T105" fmla="*/ 2147483647 h 149"/>
              <a:gd name="T106" fmla="*/ 2147483647 w 144"/>
              <a:gd name="T107" fmla="*/ 2147483647 h 14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44"/>
              <a:gd name="T163" fmla="*/ 0 h 149"/>
              <a:gd name="T164" fmla="*/ 144 w 144"/>
              <a:gd name="T165" fmla="*/ 149 h 14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44" h="149">
                <a:moveTo>
                  <a:pt x="32" y="9"/>
                </a:moveTo>
                <a:lnTo>
                  <a:pt x="31" y="12"/>
                </a:lnTo>
                <a:lnTo>
                  <a:pt x="29" y="16"/>
                </a:lnTo>
                <a:lnTo>
                  <a:pt x="27" y="23"/>
                </a:lnTo>
                <a:lnTo>
                  <a:pt x="27" y="31"/>
                </a:lnTo>
                <a:lnTo>
                  <a:pt x="25" y="33"/>
                </a:lnTo>
                <a:lnTo>
                  <a:pt x="22" y="39"/>
                </a:lnTo>
                <a:lnTo>
                  <a:pt x="20" y="48"/>
                </a:lnTo>
                <a:lnTo>
                  <a:pt x="20" y="59"/>
                </a:lnTo>
                <a:lnTo>
                  <a:pt x="20" y="60"/>
                </a:lnTo>
                <a:lnTo>
                  <a:pt x="17" y="63"/>
                </a:lnTo>
                <a:lnTo>
                  <a:pt x="16" y="69"/>
                </a:lnTo>
                <a:lnTo>
                  <a:pt x="14" y="76"/>
                </a:lnTo>
                <a:lnTo>
                  <a:pt x="10" y="83"/>
                </a:lnTo>
                <a:lnTo>
                  <a:pt x="7" y="90"/>
                </a:lnTo>
                <a:lnTo>
                  <a:pt x="5" y="98"/>
                </a:lnTo>
                <a:lnTo>
                  <a:pt x="1" y="104"/>
                </a:lnTo>
                <a:lnTo>
                  <a:pt x="1" y="105"/>
                </a:lnTo>
                <a:lnTo>
                  <a:pt x="0" y="109"/>
                </a:lnTo>
                <a:lnTo>
                  <a:pt x="0" y="116"/>
                </a:lnTo>
                <a:lnTo>
                  <a:pt x="0" y="124"/>
                </a:lnTo>
                <a:lnTo>
                  <a:pt x="0" y="132"/>
                </a:lnTo>
                <a:lnTo>
                  <a:pt x="1" y="139"/>
                </a:lnTo>
                <a:lnTo>
                  <a:pt x="2" y="146"/>
                </a:lnTo>
                <a:lnTo>
                  <a:pt x="5" y="149"/>
                </a:lnTo>
                <a:lnTo>
                  <a:pt x="6" y="149"/>
                </a:lnTo>
                <a:lnTo>
                  <a:pt x="10" y="148"/>
                </a:lnTo>
                <a:lnTo>
                  <a:pt x="15" y="147"/>
                </a:lnTo>
                <a:lnTo>
                  <a:pt x="23" y="146"/>
                </a:lnTo>
                <a:lnTo>
                  <a:pt x="31" y="144"/>
                </a:lnTo>
                <a:lnTo>
                  <a:pt x="39" y="141"/>
                </a:lnTo>
                <a:lnTo>
                  <a:pt x="48" y="138"/>
                </a:lnTo>
                <a:lnTo>
                  <a:pt x="56" y="133"/>
                </a:lnTo>
                <a:lnTo>
                  <a:pt x="86" y="109"/>
                </a:lnTo>
                <a:lnTo>
                  <a:pt x="86" y="107"/>
                </a:lnTo>
                <a:lnTo>
                  <a:pt x="87" y="102"/>
                </a:lnTo>
                <a:lnTo>
                  <a:pt x="96" y="99"/>
                </a:lnTo>
                <a:lnTo>
                  <a:pt x="112" y="97"/>
                </a:lnTo>
                <a:lnTo>
                  <a:pt x="144" y="67"/>
                </a:lnTo>
                <a:lnTo>
                  <a:pt x="135" y="18"/>
                </a:lnTo>
                <a:lnTo>
                  <a:pt x="135" y="15"/>
                </a:lnTo>
                <a:lnTo>
                  <a:pt x="135" y="9"/>
                </a:lnTo>
                <a:lnTo>
                  <a:pt x="132" y="2"/>
                </a:lnTo>
                <a:lnTo>
                  <a:pt x="128" y="0"/>
                </a:lnTo>
                <a:lnTo>
                  <a:pt x="125" y="0"/>
                </a:lnTo>
                <a:lnTo>
                  <a:pt x="121" y="1"/>
                </a:lnTo>
                <a:lnTo>
                  <a:pt x="114" y="1"/>
                </a:lnTo>
                <a:lnTo>
                  <a:pt x="106" y="2"/>
                </a:lnTo>
                <a:lnTo>
                  <a:pt x="98" y="4"/>
                </a:lnTo>
                <a:lnTo>
                  <a:pt x="90" y="5"/>
                </a:lnTo>
                <a:lnTo>
                  <a:pt x="84" y="5"/>
                </a:lnTo>
                <a:lnTo>
                  <a:pt x="81" y="6"/>
                </a:lnTo>
                <a:lnTo>
                  <a:pt x="42" y="7"/>
                </a:lnTo>
                <a:lnTo>
                  <a:pt x="32" y="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758" name="Freeform 382"/>
          <p:cNvSpPr>
            <a:spLocks/>
          </p:cNvSpPr>
          <p:nvPr/>
        </p:nvSpPr>
        <p:spPr bwMode="auto">
          <a:xfrm>
            <a:off x="5140326" y="5230813"/>
            <a:ext cx="101600" cy="119062"/>
          </a:xfrm>
          <a:custGeom>
            <a:avLst/>
            <a:gdLst>
              <a:gd name="T0" fmla="*/ 2147483647 w 144"/>
              <a:gd name="T1" fmla="*/ 2147483647 h 149"/>
              <a:gd name="T2" fmla="*/ 2147483647 w 144"/>
              <a:gd name="T3" fmla="*/ 2147483647 h 149"/>
              <a:gd name="T4" fmla="*/ 2147483647 w 144"/>
              <a:gd name="T5" fmla="*/ 2147483647 h 149"/>
              <a:gd name="T6" fmla="*/ 2147483647 w 144"/>
              <a:gd name="T7" fmla="*/ 2147483647 h 149"/>
              <a:gd name="T8" fmla="*/ 2147483647 w 144"/>
              <a:gd name="T9" fmla="*/ 2147483647 h 149"/>
              <a:gd name="T10" fmla="*/ 2147483647 w 144"/>
              <a:gd name="T11" fmla="*/ 2147483647 h 149"/>
              <a:gd name="T12" fmla="*/ 2147483647 w 144"/>
              <a:gd name="T13" fmla="*/ 2147483647 h 149"/>
              <a:gd name="T14" fmla="*/ 2147483647 w 144"/>
              <a:gd name="T15" fmla="*/ 2147483647 h 149"/>
              <a:gd name="T16" fmla="*/ 2147483647 w 144"/>
              <a:gd name="T17" fmla="*/ 2147483647 h 149"/>
              <a:gd name="T18" fmla="*/ 2147483647 w 144"/>
              <a:gd name="T19" fmla="*/ 2147483647 h 149"/>
              <a:gd name="T20" fmla="*/ 2147483647 w 144"/>
              <a:gd name="T21" fmla="*/ 2147483647 h 149"/>
              <a:gd name="T22" fmla="*/ 2147483647 w 144"/>
              <a:gd name="T23" fmla="*/ 2147483647 h 149"/>
              <a:gd name="T24" fmla="*/ 2147483647 w 144"/>
              <a:gd name="T25" fmla="*/ 2147483647 h 149"/>
              <a:gd name="T26" fmla="*/ 2147483647 w 144"/>
              <a:gd name="T27" fmla="*/ 2147483647 h 149"/>
              <a:gd name="T28" fmla="*/ 2147483647 w 144"/>
              <a:gd name="T29" fmla="*/ 2147483647 h 149"/>
              <a:gd name="T30" fmla="*/ 2147483647 w 144"/>
              <a:gd name="T31" fmla="*/ 2147483647 h 149"/>
              <a:gd name="T32" fmla="*/ 2147483647 w 144"/>
              <a:gd name="T33" fmla="*/ 2147483647 h 149"/>
              <a:gd name="T34" fmla="*/ 2147483647 w 144"/>
              <a:gd name="T35" fmla="*/ 2147483647 h 149"/>
              <a:gd name="T36" fmla="*/ 2147483647 w 144"/>
              <a:gd name="T37" fmla="*/ 2147483647 h 149"/>
              <a:gd name="T38" fmla="*/ 2147483647 w 144"/>
              <a:gd name="T39" fmla="*/ 2147483647 h 149"/>
              <a:gd name="T40" fmla="*/ 2147483647 w 144"/>
              <a:gd name="T41" fmla="*/ 2147483647 h 149"/>
              <a:gd name="T42" fmla="*/ 2147483647 w 144"/>
              <a:gd name="T43" fmla="*/ 2147483647 h 149"/>
              <a:gd name="T44" fmla="*/ 0 w 144"/>
              <a:gd name="T45" fmla="*/ 2147483647 h 149"/>
              <a:gd name="T46" fmla="*/ 0 w 144"/>
              <a:gd name="T47" fmla="*/ 2147483647 h 149"/>
              <a:gd name="T48" fmla="*/ 0 w 144"/>
              <a:gd name="T49" fmla="*/ 2147483647 h 149"/>
              <a:gd name="T50" fmla="*/ 0 w 144"/>
              <a:gd name="T51" fmla="*/ 2147483647 h 149"/>
              <a:gd name="T52" fmla="*/ 2147483647 w 144"/>
              <a:gd name="T53" fmla="*/ 2147483647 h 149"/>
              <a:gd name="T54" fmla="*/ 2147483647 w 144"/>
              <a:gd name="T55" fmla="*/ 2147483647 h 149"/>
              <a:gd name="T56" fmla="*/ 2147483647 w 144"/>
              <a:gd name="T57" fmla="*/ 2147483647 h 149"/>
              <a:gd name="T58" fmla="*/ 2147483647 w 144"/>
              <a:gd name="T59" fmla="*/ 2147483647 h 149"/>
              <a:gd name="T60" fmla="*/ 2147483647 w 144"/>
              <a:gd name="T61" fmla="*/ 2147483647 h 149"/>
              <a:gd name="T62" fmla="*/ 2147483647 w 144"/>
              <a:gd name="T63" fmla="*/ 2147483647 h 149"/>
              <a:gd name="T64" fmla="*/ 2147483647 w 144"/>
              <a:gd name="T65" fmla="*/ 2147483647 h 149"/>
              <a:gd name="T66" fmla="*/ 2147483647 w 144"/>
              <a:gd name="T67" fmla="*/ 2147483647 h 149"/>
              <a:gd name="T68" fmla="*/ 2147483647 w 144"/>
              <a:gd name="T69" fmla="*/ 2147483647 h 149"/>
              <a:gd name="T70" fmla="*/ 2147483647 w 144"/>
              <a:gd name="T71" fmla="*/ 2147483647 h 149"/>
              <a:gd name="T72" fmla="*/ 2147483647 w 144"/>
              <a:gd name="T73" fmla="*/ 2147483647 h 149"/>
              <a:gd name="T74" fmla="*/ 2147483647 w 144"/>
              <a:gd name="T75" fmla="*/ 2147483647 h 149"/>
              <a:gd name="T76" fmla="*/ 2147483647 w 144"/>
              <a:gd name="T77" fmla="*/ 2147483647 h 149"/>
              <a:gd name="T78" fmla="*/ 2147483647 w 144"/>
              <a:gd name="T79" fmla="*/ 2147483647 h 149"/>
              <a:gd name="T80" fmla="*/ 2147483647 w 144"/>
              <a:gd name="T81" fmla="*/ 2147483647 h 149"/>
              <a:gd name="T82" fmla="*/ 2147483647 w 144"/>
              <a:gd name="T83" fmla="*/ 2147483647 h 149"/>
              <a:gd name="T84" fmla="*/ 2147483647 w 144"/>
              <a:gd name="T85" fmla="*/ 2147483647 h 149"/>
              <a:gd name="T86" fmla="*/ 2147483647 w 144"/>
              <a:gd name="T87" fmla="*/ 2147483647 h 149"/>
              <a:gd name="T88" fmla="*/ 2147483647 w 144"/>
              <a:gd name="T89" fmla="*/ 2147483647 h 149"/>
              <a:gd name="T90" fmla="*/ 2147483647 w 144"/>
              <a:gd name="T91" fmla="*/ 2147483647 h 149"/>
              <a:gd name="T92" fmla="*/ 2147483647 w 144"/>
              <a:gd name="T93" fmla="*/ 2147483647 h 149"/>
              <a:gd name="T94" fmla="*/ 2147483647 w 144"/>
              <a:gd name="T95" fmla="*/ 2147483647 h 149"/>
              <a:gd name="T96" fmla="*/ 2147483647 w 144"/>
              <a:gd name="T97" fmla="*/ 2147483647 h 149"/>
              <a:gd name="T98" fmla="*/ 2147483647 w 144"/>
              <a:gd name="T99" fmla="*/ 2147483647 h 149"/>
              <a:gd name="T100" fmla="*/ 2147483647 w 144"/>
              <a:gd name="T101" fmla="*/ 0 h 149"/>
              <a:gd name="T102" fmla="*/ 2147483647 w 144"/>
              <a:gd name="T103" fmla="*/ 0 h 149"/>
              <a:gd name="T104" fmla="*/ 2147483647 w 144"/>
              <a:gd name="T105" fmla="*/ 0 h 149"/>
              <a:gd name="T106" fmla="*/ 2147483647 w 144"/>
              <a:gd name="T107" fmla="*/ 2147483647 h 149"/>
              <a:gd name="T108" fmla="*/ 2147483647 w 144"/>
              <a:gd name="T109" fmla="*/ 2147483647 h 149"/>
              <a:gd name="T110" fmla="*/ 2147483647 w 144"/>
              <a:gd name="T111" fmla="*/ 2147483647 h 149"/>
              <a:gd name="T112" fmla="*/ 2147483647 w 144"/>
              <a:gd name="T113" fmla="*/ 2147483647 h 149"/>
              <a:gd name="T114" fmla="*/ 2147483647 w 144"/>
              <a:gd name="T115" fmla="*/ 2147483647 h 149"/>
              <a:gd name="T116" fmla="*/ 2147483647 w 144"/>
              <a:gd name="T117" fmla="*/ 2147483647 h 149"/>
              <a:gd name="T118" fmla="*/ 2147483647 w 144"/>
              <a:gd name="T119" fmla="*/ 2147483647 h 149"/>
              <a:gd name="T120" fmla="*/ 2147483647 w 144"/>
              <a:gd name="T121" fmla="*/ 2147483647 h 149"/>
              <a:gd name="T122" fmla="*/ 2147483647 w 144"/>
              <a:gd name="T123" fmla="*/ 2147483647 h 14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44"/>
              <a:gd name="T187" fmla="*/ 0 h 149"/>
              <a:gd name="T188" fmla="*/ 144 w 144"/>
              <a:gd name="T189" fmla="*/ 149 h 14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44" h="149">
                <a:moveTo>
                  <a:pt x="32" y="9"/>
                </a:moveTo>
                <a:lnTo>
                  <a:pt x="32" y="9"/>
                </a:lnTo>
                <a:lnTo>
                  <a:pt x="31" y="12"/>
                </a:lnTo>
                <a:lnTo>
                  <a:pt x="29" y="16"/>
                </a:lnTo>
                <a:lnTo>
                  <a:pt x="27" y="23"/>
                </a:lnTo>
                <a:lnTo>
                  <a:pt x="27" y="31"/>
                </a:lnTo>
                <a:lnTo>
                  <a:pt x="25" y="33"/>
                </a:lnTo>
                <a:lnTo>
                  <a:pt x="22" y="39"/>
                </a:lnTo>
                <a:lnTo>
                  <a:pt x="20" y="48"/>
                </a:lnTo>
                <a:lnTo>
                  <a:pt x="20" y="59"/>
                </a:lnTo>
                <a:lnTo>
                  <a:pt x="20" y="60"/>
                </a:lnTo>
                <a:lnTo>
                  <a:pt x="17" y="63"/>
                </a:lnTo>
                <a:lnTo>
                  <a:pt x="16" y="69"/>
                </a:lnTo>
                <a:lnTo>
                  <a:pt x="14" y="76"/>
                </a:lnTo>
                <a:lnTo>
                  <a:pt x="10" y="83"/>
                </a:lnTo>
                <a:lnTo>
                  <a:pt x="7" y="90"/>
                </a:lnTo>
                <a:lnTo>
                  <a:pt x="5" y="98"/>
                </a:lnTo>
                <a:lnTo>
                  <a:pt x="1" y="104"/>
                </a:lnTo>
                <a:lnTo>
                  <a:pt x="1" y="105"/>
                </a:lnTo>
                <a:lnTo>
                  <a:pt x="0" y="109"/>
                </a:lnTo>
                <a:lnTo>
                  <a:pt x="0" y="116"/>
                </a:lnTo>
                <a:lnTo>
                  <a:pt x="0" y="124"/>
                </a:lnTo>
                <a:lnTo>
                  <a:pt x="0" y="132"/>
                </a:lnTo>
                <a:lnTo>
                  <a:pt x="1" y="139"/>
                </a:lnTo>
                <a:lnTo>
                  <a:pt x="2" y="146"/>
                </a:lnTo>
                <a:lnTo>
                  <a:pt x="5" y="149"/>
                </a:lnTo>
                <a:lnTo>
                  <a:pt x="6" y="149"/>
                </a:lnTo>
                <a:lnTo>
                  <a:pt x="10" y="148"/>
                </a:lnTo>
                <a:lnTo>
                  <a:pt x="15" y="147"/>
                </a:lnTo>
                <a:lnTo>
                  <a:pt x="23" y="146"/>
                </a:lnTo>
                <a:lnTo>
                  <a:pt x="31" y="144"/>
                </a:lnTo>
                <a:lnTo>
                  <a:pt x="39" y="141"/>
                </a:lnTo>
                <a:lnTo>
                  <a:pt x="48" y="138"/>
                </a:lnTo>
                <a:lnTo>
                  <a:pt x="56" y="133"/>
                </a:lnTo>
                <a:lnTo>
                  <a:pt x="86" y="109"/>
                </a:lnTo>
                <a:lnTo>
                  <a:pt x="86" y="107"/>
                </a:lnTo>
                <a:lnTo>
                  <a:pt x="87" y="102"/>
                </a:lnTo>
                <a:lnTo>
                  <a:pt x="96" y="99"/>
                </a:lnTo>
                <a:lnTo>
                  <a:pt x="112" y="97"/>
                </a:lnTo>
                <a:lnTo>
                  <a:pt x="144" y="67"/>
                </a:lnTo>
                <a:lnTo>
                  <a:pt x="135" y="18"/>
                </a:lnTo>
                <a:lnTo>
                  <a:pt x="135" y="15"/>
                </a:lnTo>
                <a:lnTo>
                  <a:pt x="135" y="9"/>
                </a:lnTo>
                <a:lnTo>
                  <a:pt x="132" y="2"/>
                </a:lnTo>
                <a:lnTo>
                  <a:pt x="128" y="0"/>
                </a:lnTo>
                <a:lnTo>
                  <a:pt x="125" y="0"/>
                </a:lnTo>
                <a:lnTo>
                  <a:pt x="121" y="1"/>
                </a:lnTo>
                <a:lnTo>
                  <a:pt x="114" y="1"/>
                </a:lnTo>
                <a:lnTo>
                  <a:pt x="106" y="2"/>
                </a:lnTo>
                <a:lnTo>
                  <a:pt x="98" y="4"/>
                </a:lnTo>
                <a:lnTo>
                  <a:pt x="90" y="5"/>
                </a:lnTo>
                <a:lnTo>
                  <a:pt x="84" y="5"/>
                </a:lnTo>
                <a:lnTo>
                  <a:pt x="81" y="6"/>
                </a:lnTo>
                <a:lnTo>
                  <a:pt x="42" y="7"/>
                </a:lnTo>
                <a:lnTo>
                  <a:pt x="32" y="9"/>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759" name="Freeform 383"/>
          <p:cNvSpPr>
            <a:spLocks/>
          </p:cNvSpPr>
          <p:nvPr/>
        </p:nvSpPr>
        <p:spPr bwMode="auto">
          <a:xfrm>
            <a:off x="5211764" y="4946653"/>
            <a:ext cx="249237" cy="301625"/>
          </a:xfrm>
          <a:custGeom>
            <a:avLst/>
            <a:gdLst>
              <a:gd name="T0" fmla="*/ 2147483647 w 354"/>
              <a:gd name="T1" fmla="*/ 2147483647 h 379"/>
              <a:gd name="T2" fmla="*/ 2147483647 w 354"/>
              <a:gd name="T3" fmla="*/ 2147483647 h 379"/>
              <a:gd name="T4" fmla="*/ 2147483647 w 354"/>
              <a:gd name="T5" fmla="*/ 2147483647 h 379"/>
              <a:gd name="T6" fmla="*/ 2147483647 w 354"/>
              <a:gd name="T7" fmla="*/ 2147483647 h 379"/>
              <a:gd name="T8" fmla="*/ 2147483647 w 354"/>
              <a:gd name="T9" fmla="*/ 2147483647 h 379"/>
              <a:gd name="T10" fmla="*/ 2147483647 w 354"/>
              <a:gd name="T11" fmla="*/ 2147483647 h 379"/>
              <a:gd name="T12" fmla="*/ 2147483647 w 354"/>
              <a:gd name="T13" fmla="*/ 2147483647 h 379"/>
              <a:gd name="T14" fmla="*/ 2147483647 w 354"/>
              <a:gd name="T15" fmla="*/ 2147483647 h 379"/>
              <a:gd name="T16" fmla="*/ 2147483647 w 354"/>
              <a:gd name="T17" fmla="*/ 2147483647 h 379"/>
              <a:gd name="T18" fmla="*/ 2147483647 w 354"/>
              <a:gd name="T19" fmla="*/ 2147483647 h 379"/>
              <a:gd name="T20" fmla="*/ 2147483647 w 354"/>
              <a:gd name="T21" fmla="*/ 2147483647 h 379"/>
              <a:gd name="T22" fmla="*/ 2147483647 w 354"/>
              <a:gd name="T23" fmla="*/ 2147483647 h 379"/>
              <a:gd name="T24" fmla="*/ 2147483647 w 354"/>
              <a:gd name="T25" fmla="*/ 2147483647 h 379"/>
              <a:gd name="T26" fmla="*/ 2147483647 w 354"/>
              <a:gd name="T27" fmla="*/ 2147483647 h 379"/>
              <a:gd name="T28" fmla="*/ 2147483647 w 354"/>
              <a:gd name="T29" fmla="*/ 2147483647 h 379"/>
              <a:gd name="T30" fmla="*/ 2147483647 w 354"/>
              <a:gd name="T31" fmla="*/ 2147483647 h 379"/>
              <a:gd name="T32" fmla="*/ 2147483647 w 354"/>
              <a:gd name="T33" fmla="*/ 2147483647 h 379"/>
              <a:gd name="T34" fmla="*/ 2147483647 w 354"/>
              <a:gd name="T35" fmla="*/ 2147483647 h 379"/>
              <a:gd name="T36" fmla="*/ 0 w 354"/>
              <a:gd name="T37" fmla="*/ 2147483647 h 379"/>
              <a:gd name="T38" fmla="*/ 2147483647 w 354"/>
              <a:gd name="T39" fmla="*/ 2147483647 h 379"/>
              <a:gd name="T40" fmla="*/ 2147483647 w 354"/>
              <a:gd name="T41" fmla="*/ 2147483647 h 379"/>
              <a:gd name="T42" fmla="*/ 2147483647 w 354"/>
              <a:gd name="T43" fmla="*/ 2147483647 h 379"/>
              <a:gd name="T44" fmla="*/ 2147483647 w 354"/>
              <a:gd name="T45" fmla="*/ 2147483647 h 379"/>
              <a:gd name="T46" fmla="*/ 2147483647 w 354"/>
              <a:gd name="T47" fmla="*/ 2147483647 h 379"/>
              <a:gd name="T48" fmla="*/ 2147483647 w 354"/>
              <a:gd name="T49" fmla="*/ 2147483647 h 379"/>
              <a:gd name="T50" fmla="*/ 2147483647 w 354"/>
              <a:gd name="T51" fmla="*/ 2147483647 h 379"/>
              <a:gd name="T52" fmla="*/ 2147483647 w 354"/>
              <a:gd name="T53" fmla="*/ 2147483647 h 379"/>
              <a:gd name="T54" fmla="*/ 2147483647 w 354"/>
              <a:gd name="T55" fmla="*/ 2147483647 h 379"/>
              <a:gd name="T56" fmla="*/ 2147483647 w 354"/>
              <a:gd name="T57" fmla="*/ 2147483647 h 379"/>
              <a:gd name="T58" fmla="*/ 2147483647 w 354"/>
              <a:gd name="T59" fmla="*/ 2147483647 h 379"/>
              <a:gd name="T60" fmla="*/ 2147483647 w 354"/>
              <a:gd name="T61" fmla="*/ 2147483647 h 379"/>
              <a:gd name="T62" fmla="*/ 2147483647 w 354"/>
              <a:gd name="T63" fmla="*/ 2147483647 h 379"/>
              <a:gd name="T64" fmla="*/ 2147483647 w 354"/>
              <a:gd name="T65" fmla="*/ 2147483647 h 379"/>
              <a:gd name="T66" fmla="*/ 2147483647 w 354"/>
              <a:gd name="T67" fmla="*/ 2147483647 h 379"/>
              <a:gd name="T68" fmla="*/ 2147483647 w 354"/>
              <a:gd name="T69" fmla="*/ 2147483647 h 379"/>
              <a:gd name="T70" fmla="*/ 2147483647 w 354"/>
              <a:gd name="T71" fmla="*/ 2147483647 h 379"/>
              <a:gd name="T72" fmla="*/ 2147483647 w 354"/>
              <a:gd name="T73" fmla="*/ 2147483647 h 379"/>
              <a:gd name="T74" fmla="*/ 2147483647 w 354"/>
              <a:gd name="T75" fmla="*/ 2147483647 h 379"/>
              <a:gd name="T76" fmla="*/ 2147483647 w 354"/>
              <a:gd name="T77" fmla="*/ 2147483647 h 379"/>
              <a:gd name="T78" fmla="*/ 2147483647 w 354"/>
              <a:gd name="T79" fmla="*/ 2147483647 h 379"/>
              <a:gd name="T80" fmla="*/ 2147483647 w 354"/>
              <a:gd name="T81" fmla="*/ 2147483647 h 379"/>
              <a:gd name="T82" fmla="*/ 2147483647 w 354"/>
              <a:gd name="T83" fmla="*/ 2147483647 h 379"/>
              <a:gd name="T84" fmla="*/ 2147483647 w 354"/>
              <a:gd name="T85" fmla="*/ 2147483647 h 379"/>
              <a:gd name="T86" fmla="*/ 2147483647 w 354"/>
              <a:gd name="T87" fmla="*/ 2147483647 h 379"/>
              <a:gd name="T88" fmla="*/ 2147483647 w 354"/>
              <a:gd name="T89" fmla="*/ 2147483647 h 37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54"/>
              <a:gd name="T136" fmla="*/ 0 h 379"/>
              <a:gd name="T137" fmla="*/ 354 w 354"/>
              <a:gd name="T138" fmla="*/ 379 h 37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54" h="379">
                <a:moveTo>
                  <a:pt x="133" y="0"/>
                </a:moveTo>
                <a:lnTo>
                  <a:pt x="130" y="3"/>
                </a:lnTo>
                <a:lnTo>
                  <a:pt x="123" y="10"/>
                </a:lnTo>
                <a:lnTo>
                  <a:pt x="115" y="17"/>
                </a:lnTo>
                <a:lnTo>
                  <a:pt x="107" y="20"/>
                </a:lnTo>
                <a:lnTo>
                  <a:pt x="103" y="22"/>
                </a:lnTo>
                <a:lnTo>
                  <a:pt x="98" y="26"/>
                </a:lnTo>
                <a:lnTo>
                  <a:pt x="92" y="33"/>
                </a:lnTo>
                <a:lnTo>
                  <a:pt x="88" y="40"/>
                </a:lnTo>
                <a:lnTo>
                  <a:pt x="82" y="47"/>
                </a:lnTo>
                <a:lnTo>
                  <a:pt x="77" y="54"/>
                </a:lnTo>
                <a:lnTo>
                  <a:pt x="75" y="58"/>
                </a:lnTo>
                <a:lnTo>
                  <a:pt x="74" y="59"/>
                </a:lnTo>
                <a:lnTo>
                  <a:pt x="73" y="69"/>
                </a:lnTo>
                <a:lnTo>
                  <a:pt x="71" y="79"/>
                </a:lnTo>
                <a:lnTo>
                  <a:pt x="66" y="91"/>
                </a:lnTo>
                <a:lnTo>
                  <a:pt x="61" y="101"/>
                </a:lnTo>
                <a:lnTo>
                  <a:pt x="57" y="111"/>
                </a:lnTo>
                <a:lnTo>
                  <a:pt x="52" y="119"/>
                </a:lnTo>
                <a:lnTo>
                  <a:pt x="49" y="124"/>
                </a:lnTo>
                <a:lnTo>
                  <a:pt x="48" y="126"/>
                </a:lnTo>
                <a:lnTo>
                  <a:pt x="36" y="135"/>
                </a:lnTo>
                <a:lnTo>
                  <a:pt x="27" y="145"/>
                </a:lnTo>
                <a:lnTo>
                  <a:pt x="20" y="154"/>
                </a:lnTo>
                <a:lnTo>
                  <a:pt x="15" y="162"/>
                </a:lnTo>
                <a:lnTo>
                  <a:pt x="12" y="170"/>
                </a:lnTo>
                <a:lnTo>
                  <a:pt x="10" y="176"/>
                </a:lnTo>
                <a:lnTo>
                  <a:pt x="8" y="180"/>
                </a:lnTo>
                <a:lnTo>
                  <a:pt x="8" y="181"/>
                </a:lnTo>
                <a:lnTo>
                  <a:pt x="10" y="189"/>
                </a:lnTo>
                <a:lnTo>
                  <a:pt x="10" y="197"/>
                </a:lnTo>
                <a:lnTo>
                  <a:pt x="10" y="205"/>
                </a:lnTo>
                <a:lnTo>
                  <a:pt x="10" y="212"/>
                </a:lnTo>
                <a:lnTo>
                  <a:pt x="10" y="218"/>
                </a:lnTo>
                <a:lnTo>
                  <a:pt x="8" y="223"/>
                </a:lnTo>
                <a:lnTo>
                  <a:pt x="8" y="225"/>
                </a:lnTo>
                <a:lnTo>
                  <a:pt x="8" y="226"/>
                </a:lnTo>
                <a:lnTo>
                  <a:pt x="0" y="235"/>
                </a:lnTo>
                <a:lnTo>
                  <a:pt x="3" y="243"/>
                </a:lnTo>
                <a:lnTo>
                  <a:pt x="7" y="250"/>
                </a:lnTo>
                <a:lnTo>
                  <a:pt x="11" y="253"/>
                </a:lnTo>
                <a:lnTo>
                  <a:pt x="17" y="256"/>
                </a:lnTo>
                <a:lnTo>
                  <a:pt x="25" y="263"/>
                </a:lnTo>
                <a:lnTo>
                  <a:pt x="33" y="272"/>
                </a:lnTo>
                <a:lnTo>
                  <a:pt x="41" y="282"/>
                </a:lnTo>
                <a:lnTo>
                  <a:pt x="48" y="293"/>
                </a:lnTo>
                <a:lnTo>
                  <a:pt x="53" y="301"/>
                </a:lnTo>
                <a:lnTo>
                  <a:pt x="58" y="307"/>
                </a:lnTo>
                <a:lnTo>
                  <a:pt x="59" y="309"/>
                </a:lnTo>
                <a:lnTo>
                  <a:pt x="66" y="342"/>
                </a:lnTo>
                <a:lnTo>
                  <a:pt x="94" y="344"/>
                </a:lnTo>
                <a:lnTo>
                  <a:pt x="127" y="374"/>
                </a:lnTo>
                <a:lnTo>
                  <a:pt x="165" y="379"/>
                </a:lnTo>
                <a:lnTo>
                  <a:pt x="180" y="362"/>
                </a:lnTo>
                <a:lnTo>
                  <a:pt x="219" y="355"/>
                </a:lnTo>
                <a:lnTo>
                  <a:pt x="226" y="366"/>
                </a:lnTo>
                <a:lnTo>
                  <a:pt x="257" y="367"/>
                </a:lnTo>
                <a:lnTo>
                  <a:pt x="261" y="356"/>
                </a:lnTo>
                <a:lnTo>
                  <a:pt x="292" y="344"/>
                </a:lnTo>
                <a:lnTo>
                  <a:pt x="354" y="258"/>
                </a:lnTo>
                <a:lnTo>
                  <a:pt x="326" y="255"/>
                </a:lnTo>
                <a:lnTo>
                  <a:pt x="260" y="220"/>
                </a:lnTo>
                <a:lnTo>
                  <a:pt x="238" y="207"/>
                </a:lnTo>
                <a:lnTo>
                  <a:pt x="245" y="197"/>
                </a:lnTo>
                <a:lnTo>
                  <a:pt x="238" y="190"/>
                </a:lnTo>
                <a:lnTo>
                  <a:pt x="211" y="185"/>
                </a:lnTo>
                <a:lnTo>
                  <a:pt x="208" y="162"/>
                </a:lnTo>
                <a:lnTo>
                  <a:pt x="225" y="142"/>
                </a:lnTo>
                <a:lnTo>
                  <a:pt x="228" y="148"/>
                </a:lnTo>
                <a:lnTo>
                  <a:pt x="237" y="139"/>
                </a:lnTo>
                <a:lnTo>
                  <a:pt x="237" y="138"/>
                </a:lnTo>
                <a:lnTo>
                  <a:pt x="237" y="136"/>
                </a:lnTo>
                <a:lnTo>
                  <a:pt x="236" y="132"/>
                </a:lnTo>
                <a:lnTo>
                  <a:pt x="234" y="127"/>
                </a:lnTo>
                <a:lnTo>
                  <a:pt x="228" y="120"/>
                </a:lnTo>
                <a:lnTo>
                  <a:pt x="221" y="111"/>
                </a:lnTo>
                <a:lnTo>
                  <a:pt x="210" y="100"/>
                </a:lnTo>
                <a:lnTo>
                  <a:pt x="194" y="87"/>
                </a:lnTo>
                <a:lnTo>
                  <a:pt x="191" y="85"/>
                </a:lnTo>
                <a:lnTo>
                  <a:pt x="187" y="80"/>
                </a:lnTo>
                <a:lnTo>
                  <a:pt x="179" y="73"/>
                </a:lnTo>
                <a:lnTo>
                  <a:pt x="169" y="64"/>
                </a:lnTo>
                <a:lnTo>
                  <a:pt x="160" y="54"/>
                </a:lnTo>
                <a:lnTo>
                  <a:pt x="153" y="43"/>
                </a:lnTo>
                <a:lnTo>
                  <a:pt x="146" y="35"/>
                </a:lnTo>
                <a:lnTo>
                  <a:pt x="144" y="27"/>
                </a:lnTo>
                <a:lnTo>
                  <a:pt x="144" y="26"/>
                </a:lnTo>
                <a:lnTo>
                  <a:pt x="143" y="23"/>
                </a:lnTo>
                <a:lnTo>
                  <a:pt x="141" y="18"/>
                </a:lnTo>
                <a:lnTo>
                  <a:pt x="138" y="12"/>
                </a:lnTo>
                <a:lnTo>
                  <a:pt x="133"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760" name="Freeform 384"/>
          <p:cNvSpPr>
            <a:spLocks/>
          </p:cNvSpPr>
          <p:nvPr/>
        </p:nvSpPr>
        <p:spPr bwMode="auto">
          <a:xfrm>
            <a:off x="5211764" y="4946653"/>
            <a:ext cx="249237" cy="301625"/>
          </a:xfrm>
          <a:custGeom>
            <a:avLst/>
            <a:gdLst>
              <a:gd name="T0" fmla="*/ 2147483647 w 354"/>
              <a:gd name="T1" fmla="*/ 0 h 379"/>
              <a:gd name="T2" fmla="*/ 2147483647 w 354"/>
              <a:gd name="T3" fmla="*/ 2147483647 h 379"/>
              <a:gd name="T4" fmla="*/ 2147483647 w 354"/>
              <a:gd name="T5" fmla="*/ 2147483647 h 379"/>
              <a:gd name="T6" fmla="*/ 2147483647 w 354"/>
              <a:gd name="T7" fmla="*/ 2147483647 h 379"/>
              <a:gd name="T8" fmla="*/ 2147483647 w 354"/>
              <a:gd name="T9" fmla="*/ 2147483647 h 379"/>
              <a:gd name="T10" fmla="*/ 2147483647 w 354"/>
              <a:gd name="T11" fmla="*/ 2147483647 h 379"/>
              <a:gd name="T12" fmla="*/ 2147483647 w 354"/>
              <a:gd name="T13" fmla="*/ 2147483647 h 379"/>
              <a:gd name="T14" fmla="*/ 2147483647 w 354"/>
              <a:gd name="T15" fmla="*/ 2147483647 h 379"/>
              <a:gd name="T16" fmla="*/ 2147483647 w 354"/>
              <a:gd name="T17" fmla="*/ 2147483647 h 379"/>
              <a:gd name="T18" fmla="*/ 2147483647 w 354"/>
              <a:gd name="T19" fmla="*/ 2147483647 h 379"/>
              <a:gd name="T20" fmla="*/ 2147483647 w 354"/>
              <a:gd name="T21" fmla="*/ 2147483647 h 379"/>
              <a:gd name="T22" fmla="*/ 2147483647 w 354"/>
              <a:gd name="T23" fmla="*/ 2147483647 h 379"/>
              <a:gd name="T24" fmla="*/ 2147483647 w 354"/>
              <a:gd name="T25" fmla="*/ 2147483647 h 379"/>
              <a:gd name="T26" fmla="*/ 2147483647 w 354"/>
              <a:gd name="T27" fmla="*/ 2147483647 h 379"/>
              <a:gd name="T28" fmla="*/ 2147483647 w 354"/>
              <a:gd name="T29" fmla="*/ 2147483647 h 379"/>
              <a:gd name="T30" fmla="*/ 2147483647 w 354"/>
              <a:gd name="T31" fmla="*/ 2147483647 h 379"/>
              <a:gd name="T32" fmla="*/ 2147483647 w 354"/>
              <a:gd name="T33" fmla="*/ 2147483647 h 379"/>
              <a:gd name="T34" fmla="*/ 2147483647 w 354"/>
              <a:gd name="T35" fmla="*/ 2147483647 h 379"/>
              <a:gd name="T36" fmla="*/ 2147483647 w 354"/>
              <a:gd name="T37" fmla="*/ 2147483647 h 379"/>
              <a:gd name="T38" fmla="*/ 2147483647 w 354"/>
              <a:gd name="T39" fmla="*/ 2147483647 h 379"/>
              <a:gd name="T40" fmla="*/ 2147483647 w 354"/>
              <a:gd name="T41" fmla="*/ 2147483647 h 379"/>
              <a:gd name="T42" fmla="*/ 0 w 354"/>
              <a:gd name="T43" fmla="*/ 2147483647 h 379"/>
              <a:gd name="T44" fmla="*/ 2147483647 w 354"/>
              <a:gd name="T45" fmla="*/ 2147483647 h 379"/>
              <a:gd name="T46" fmla="*/ 2147483647 w 354"/>
              <a:gd name="T47" fmla="*/ 2147483647 h 379"/>
              <a:gd name="T48" fmla="*/ 2147483647 w 354"/>
              <a:gd name="T49" fmla="*/ 2147483647 h 379"/>
              <a:gd name="T50" fmla="*/ 2147483647 w 354"/>
              <a:gd name="T51" fmla="*/ 2147483647 h 379"/>
              <a:gd name="T52" fmla="*/ 2147483647 w 354"/>
              <a:gd name="T53" fmla="*/ 2147483647 h 379"/>
              <a:gd name="T54" fmla="*/ 2147483647 w 354"/>
              <a:gd name="T55" fmla="*/ 2147483647 h 379"/>
              <a:gd name="T56" fmla="*/ 2147483647 w 354"/>
              <a:gd name="T57" fmla="*/ 2147483647 h 379"/>
              <a:gd name="T58" fmla="*/ 2147483647 w 354"/>
              <a:gd name="T59" fmla="*/ 2147483647 h 379"/>
              <a:gd name="T60" fmla="*/ 2147483647 w 354"/>
              <a:gd name="T61" fmla="*/ 2147483647 h 379"/>
              <a:gd name="T62" fmla="*/ 2147483647 w 354"/>
              <a:gd name="T63" fmla="*/ 2147483647 h 379"/>
              <a:gd name="T64" fmla="*/ 2147483647 w 354"/>
              <a:gd name="T65" fmla="*/ 2147483647 h 379"/>
              <a:gd name="T66" fmla="*/ 2147483647 w 354"/>
              <a:gd name="T67" fmla="*/ 2147483647 h 379"/>
              <a:gd name="T68" fmla="*/ 2147483647 w 354"/>
              <a:gd name="T69" fmla="*/ 2147483647 h 379"/>
              <a:gd name="T70" fmla="*/ 2147483647 w 354"/>
              <a:gd name="T71" fmla="*/ 2147483647 h 379"/>
              <a:gd name="T72" fmla="*/ 2147483647 w 354"/>
              <a:gd name="T73" fmla="*/ 2147483647 h 379"/>
              <a:gd name="T74" fmla="*/ 2147483647 w 354"/>
              <a:gd name="T75" fmla="*/ 2147483647 h 379"/>
              <a:gd name="T76" fmla="*/ 2147483647 w 354"/>
              <a:gd name="T77" fmla="*/ 2147483647 h 379"/>
              <a:gd name="T78" fmla="*/ 2147483647 w 354"/>
              <a:gd name="T79" fmla="*/ 2147483647 h 379"/>
              <a:gd name="T80" fmla="*/ 2147483647 w 354"/>
              <a:gd name="T81" fmla="*/ 2147483647 h 379"/>
              <a:gd name="T82" fmla="*/ 2147483647 w 354"/>
              <a:gd name="T83" fmla="*/ 2147483647 h 379"/>
              <a:gd name="T84" fmla="*/ 2147483647 w 354"/>
              <a:gd name="T85" fmla="*/ 2147483647 h 379"/>
              <a:gd name="T86" fmla="*/ 2147483647 w 354"/>
              <a:gd name="T87" fmla="*/ 2147483647 h 379"/>
              <a:gd name="T88" fmla="*/ 2147483647 w 354"/>
              <a:gd name="T89" fmla="*/ 2147483647 h 379"/>
              <a:gd name="T90" fmla="*/ 2147483647 w 354"/>
              <a:gd name="T91" fmla="*/ 2147483647 h 379"/>
              <a:gd name="T92" fmla="*/ 2147483647 w 354"/>
              <a:gd name="T93" fmla="*/ 2147483647 h 379"/>
              <a:gd name="T94" fmla="*/ 2147483647 w 354"/>
              <a:gd name="T95" fmla="*/ 2147483647 h 379"/>
              <a:gd name="T96" fmla="*/ 2147483647 w 354"/>
              <a:gd name="T97" fmla="*/ 2147483647 h 379"/>
              <a:gd name="T98" fmla="*/ 2147483647 w 354"/>
              <a:gd name="T99" fmla="*/ 2147483647 h 37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54"/>
              <a:gd name="T151" fmla="*/ 0 h 379"/>
              <a:gd name="T152" fmla="*/ 354 w 354"/>
              <a:gd name="T153" fmla="*/ 379 h 37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54" h="379">
                <a:moveTo>
                  <a:pt x="133" y="0"/>
                </a:moveTo>
                <a:lnTo>
                  <a:pt x="133" y="0"/>
                </a:lnTo>
                <a:lnTo>
                  <a:pt x="130" y="3"/>
                </a:lnTo>
                <a:lnTo>
                  <a:pt x="123" y="10"/>
                </a:lnTo>
                <a:lnTo>
                  <a:pt x="115" y="17"/>
                </a:lnTo>
                <a:lnTo>
                  <a:pt x="107" y="20"/>
                </a:lnTo>
                <a:lnTo>
                  <a:pt x="103" y="22"/>
                </a:lnTo>
                <a:lnTo>
                  <a:pt x="98" y="26"/>
                </a:lnTo>
                <a:lnTo>
                  <a:pt x="92" y="33"/>
                </a:lnTo>
                <a:lnTo>
                  <a:pt x="88" y="40"/>
                </a:lnTo>
                <a:lnTo>
                  <a:pt x="82" y="47"/>
                </a:lnTo>
                <a:lnTo>
                  <a:pt x="77" y="54"/>
                </a:lnTo>
                <a:lnTo>
                  <a:pt x="75" y="58"/>
                </a:lnTo>
                <a:lnTo>
                  <a:pt x="74" y="59"/>
                </a:lnTo>
                <a:lnTo>
                  <a:pt x="73" y="69"/>
                </a:lnTo>
                <a:lnTo>
                  <a:pt x="71" y="79"/>
                </a:lnTo>
                <a:lnTo>
                  <a:pt x="66" y="91"/>
                </a:lnTo>
                <a:lnTo>
                  <a:pt x="61" y="101"/>
                </a:lnTo>
                <a:lnTo>
                  <a:pt x="57" y="111"/>
                </a:lnTo>
                <a:lnTo>
                  <a:pt x="52" y="119"/>
                </a:lnTo>
                <a:lnTo>
                  <a:pt x="49" y="124"/>
                </a:lnTo>
                <a:lnTo>
                  <a:pt x="48" y="126"/>
                </a:lnTo>
                <a:lnTo>
                  <a:pt x="36" y="135"/>
                </a:lnTo>
                <a:lnTo>
                  <a:pt x="27" y="145"/>
                </a:lnTo>
                <a:lnTo>
                  <a:pt x="20" y="154"/>
                </a:lnTo>
                <a:lnTo>
                  <a:pt x="15" y="162"/>
                </a:lnTo>
                <a:lnTo>
                  <a:pt x="12" y="170"/>
                </a:lnTo>
                <a:lnTo>
                  <a:pt x="10" y="176"/>
                </a:lnTo>
                <a:lnTo>
                  <a:pt x="8" y="180"/>
                </a:lnTo>
                <a:lnTo>
                  <a:pt x="8" y="181"/>
                </a:lnTo>
                <a:lnTo>
                  <a:pt x="10" y="189"/>
                </a:lnTo>
                <a:lnTo>
                  <a:pt x="10" y="197"/>
                </a:lnTo>
                <a:lnTo>
                  <a:pt x="10" y="205"/>
                </a:lnTo>
                <a:lnTo>
                  <a:pt x="10" y="212"/>
                </a:lnTo>
                <a:lnTo>
                  <a:pt x="10" y="218"/>
                </a:lnTo>
                <a:lnTo>
                  <a:pt x="8" y="223"/>
                </a:lnTo>
                <a:lnTo>
                  <a:pt x="8" y="225"/>
                </a:lnTo>
                <a:lnTo>
                  <a:pt x="8" y="226"/>
                </a:lnTo>
                <a:lnTo>
                  <a:pt x="0" y="235"/>
                </a:lnTo>
                <a:lnTo>
                  <a:pt x="3" y="243"/>
                </a:lnTo>
                <a:lnTo>
                  <a:pt x="7" y="250"/>
                </a:lnTo>
                <a:lnTo>
                  <a:pt x="11" y="253"/>
                </a:lnTo>
                <a:lnTo>
                  <a:pt x="17" y="256"/>
                </a:lnTo>
                <a:lnTo>
                  <a:pt x="25" y="263"/>
                </a:lnTo>
                <a:lnTo>
                  <a:pt x="33" y="272"/>
                </a:lnTo>
                <a:lnTo>
                  <a:pt x="41" y="282"/>
                </a:lnTo>
                <a:lnTo>
                  <a:pt x="48" y="293"/>
                </a:lnTo>
                <a:lnTo>
                  <a:pt x="53" y="301"/>
                </a:lnTo>
                <a:lnTo>
                  <a:pt x="58" y="307"/>
                </a:lnTo>
                <a:lnTo>
                  <a:pt x="59" y="309"/>
                </a:lnTo>
                <a:lnTo>
                  <a:pt x="66" y="342"/>
                </a:lnTo>
                <a:lnTo>
                  <a:pt x="94" y="344"/>
                </a:lnTo>
                <a:lnTo>
                  <a:pt x="127" y="374"/>
                </a:lnTo>
                <a:lnTo>
                  <a:pt x="165" y="379"/>
                </a:lnTo>
                <a:lnTo>
                  <a:pt x="180" y="362"/>
                </a:lnTo>
                <a:lnTo>
                  <a:pt x="219" y="355"/>
                </a:lnTo>
                <a:lnTo>
                  <a:pt x="226" y="366"/>
                </a:lnTo>
                <a:lnTo>
                  <a:pt x="257" y="367"/>
                </a:lnTo>
                <a:lnTo>
                  <a:pt x="261" y="356"/>
                </a:lnTo>
                <a:lnTo>
                  <a:pt x="292" y="344"/>
                </a:lnTo>
                <a:lnTo>
                  <a:pt x="354" y="258"/>
                </a:lnTo>
                <a:lnTo>
                  <a:pt x="326" y="255"/>
                </a:lnTo>
                <a:lnTo>
                  <a:pt x="260" y="220"/>
                </a:lnTo>
                <a:lnTo>
                  <a:pt x="238" y="207"/>
                </a:lnTo>
                <a:lnTo>
                  <a:pt x="245" y="197"/>
                </a:lnTo>
                <a:lnTo>
                  <a:pt x="238" y="190"/>
                </a:lnTo>
                <a:lnTo>
                  <a:pt x="211" y="185"/>
                </a:lnTo>
                <a:lnTo>
                  <a:pt x="208" y="162"/>
                </a:lnTo>
                <a:lnTo>
                  <a:pt x="225" y="142"/>
                </a:lnTo>
                <a:lnTo>
                  <a:pt x="228" y="148"/>
                </a:lnTo>
                <a:lnTo>
                  <a:pt x="237" y="139"/>
                </a:lnTo>
                <a:lnTo>
                  <a:pt x="237" y="138"/>
                </a:lnTo>
                <a:lnTo>
                  <a:pt x="237" y="136"/>
                </a:lnTo>
                <a:lnTo>
                  <a:pt x="236" y="132"/>
                </a:lnTo>
                <a:lnTo>
                  <a:pt x="234" y="127"/>
                </a:lnTo>
                <a:lnTo>
                  <a:pt x="228" y="120"/>
                </a:lnTo>
                <a:lnTo>
                  <a:pt x="221" y="111"/>
                </a:lnTo>
                <a:lnTo>
                  <a:pt x="210" y="100"/>
                </a:lnTo>
                <a:lnTo>
                  <a:pt x="194" y="87"/>
                </a:lnTo>
                <a:lnTo>
                  <a:pt x="191" y="85"/>
                </a:lnTo>
                <a:lnTo>
                  <a:pt x="187" y="80"/>
                </a:lnTo>
                <a:lnTo>
                  <a:pt x="179" y="73"/>
                </a:lnTo>
                <a:lnTo>
                  <a:pt x="169" y="64"/>
                </a:lnTo>
                <a:lnTo>
                  <a:pt x="160" y="54"/>
                </a:lnTo>
                <a:lnTo>
                  <a:pt x="153" y="43"/>
                </a:lnTo>
                <a:lnTo>
                  <a:pt x="146" y="35"/>
                </a:lnTo>
                <a:lnTo>
                  <a:pt x="144" y="27"/>
                </a:lnTo>
                <a:lnTo>
                  <a:pt x="144" y="26"/>
                </a:lnTo>
                <a:lnTo>
                  <a:pt x="143" y="23"/>
                </a:lnTo>
                <a:lnTo>
                  <a:pt x="141" y="18"/>
                </a:lnTo>
                <a:lnTo>
                  <a:pt x="138" y="12"/>
                </a:lnTo>
                <a:lnTo>
                  <a:pt x="133" y="0"/>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761" name="Freeform 385"/>
          <p:cNvSpPr>
            <a:spLocks/>
          </p:cNvSpPr>
          <p:nvPr/>
        </p:nvSpPr>
        <p:spPr bwMode="auto">
          <a:xfrm>
            <a:off x="5140326" y="5341942"/>
            <a:ext cx="33338" cy="39687"/>
          </a:xfrm>
          <a:custGeom>
            <a:avLst/>
            <a:gdLst>
              <a:gd name="T0" fmla="*/ 2147483647 w 47"/>
              <a:gd name="T1" fmla="*/ 2147483647 h 52"/>
              <a:gd name="T2" fmla="*/ 2147483647 w 47"/>
              <a:gd name="T3" fmla="*/ 0 h 52"/>
              <a:gd name="T4" fmla="*/ 2147483647 w 47"/>
              <a:gd name="T5" fmla="*/ 2147483647 h 52"/>
              <a:gd name="T6" fmla="*/ 2147483647 w 47"/>
              <a:gd name="T7" fmla="*/ 2147483647 h 52"/>
              <a:gd name="T8" fmla="*/ 2147483647 w 47"/>
              <a:gd name="T9" fmla="*/ 2147483647 h 52"/>
              <a:gd name="T10" fmla="*/ 2147483647 w 47"/>
              <a:gd name="T11" fmla="*/ 2147483647 h 52"/>
              <a:gd name="T12" fmla="*/ 2147483647 w 47"/>
              <a:gd name="T13" fmla="*/ 2147483647 h 52"/>
              <a:gd name="T14" fmla="*/ 2147483647 w 47"/>
              <a:gd name="T15" fmla="*/ 2147483647 h 52"/>
              <a:gd name="T16" fmla="*/ 2147483647 w 47"/>
              <a:gd name="T17" fmla="*/ 2147483647 h 52"/>
              <a:gd name="T18" fmla="*/ 2147483647 w 47"/>
              <a:gd name="T19" fmla="*/ 2147483647 h 52"/>
              <a:gd name="T20" fmla="*/ 2147483647 w 47"/>
              <a:gd name="T21" fmla="*/ 2147483647 h 52"/>
              <a:gd name="T22" fmla="*/ 2147483647 w 47"/>
              <a:gd name="T23" fmla="*/ 2147483647 h 52"/>
              <a:gd name="T24" fmla="*/ 2147483647 w 47"/>
              <a:gd name="T25" fmla="*/ 2147483647 h 52"/>
              <a:gd name="T26" fmla="*/ 2147483647 w 47"/>
              <a:gd name="T27" fmla="*/ 2147483647 h 52"/>
              <a:gd name="T28" fmla="*/ 2147483647 w 47"/>
              <a:gd name="T29" fmla="*/ 2147483647 h 52"/>
              <a:gd name="T30" fmla="*/ 2147483647 w 47"/>
              <a:gd name="T31" fmla="*/ 2147483647 h 52"/>
              <a:gd name="T32" fmla="*/ 2147483647 w 47"/>
              <a:gd name="T33" fmla="*/ 2147483647 h 52"/>
              <a:gd name="T34" fmla="*/ 2147483647 w 47"/>
              <a:gd name="T35" fmla="*/ 2147483647 h 52"/>
              <a:gd name="T36" fmla="*/ 2147483647 w 47"/>
              <a:gd name="T37" fmla="*/ 2147483647 h 52"/>
              <a:gd name="T38" fmla="*/ 2147483647 w 47"/>
              <a:gd name="T39" fmla="*/ 2147483647 h 52"/>
              <a:gd name="T40" fmla="*/ 2147483647 w 47"/>
              <a:gd name="T41" fmla="*/ 2147483647 h 52"/>
              <a:gd name="T42" fmla="*/ 2147483647 w 47"/>
              <a:gd name="T43" fmla="*/ 2147483647 h 52"/>
              <a:gd name="T44" fmla="*/ 2147483647 w 47"/>
              <a:gd name="T45" fmla="*/ 2147483647 h 52"/>
              <a:gd name="T46" fmla="*/ 2147483647 w 47"/>
              <a:gd name="T47" fmla="*/ 2147483647 h 52"/>
              <a:gd name="T48" fmla="*/ 0 w 47"/>
              <a:gd name="T49" fmla="*/ 2147483647 h 52"/>
              <a:gd name="T50" fmla="*/ 0 w 47"/>
              <a:gd name="T51" fmla="*/ 2147483647 h 52"/>
              <a:gd name="T52" fmla="*/ 2147483647 w 47"/>
              <a:gd name="T53" fmla="*/ 2147483647 h 5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7"/>
              <a:gd name="T82" fmla="*/ 0 h 52"/>
              <a:gd name="T83" fmla="*/ 47 w 47"/>
              <a:gd name="T84" fmla="*/ 52 h 5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7" h="52">
                <a:moveTo>
                  <a:pt x="1" y="13"/>
                </a:moveTo>
                <a:lnTo>
                  <a:pt x="39" y="0"/>
                </a:lnTo>
                <a:lnTo>
                  <a:pt x="41" y="1"/>
                </a:lnTo>
                <a:lnTo>
                  <a:pt x="42" y="4"/>
                </a:lnTo>
                <a:lnTo>
                  <a:pt x="44" y="7"/>
                </a:lnTo>
                <a:lnTo>
                  <a:pt x="44" y="9"/>
                </a:lnTo>
                <a:lnTo>
                  <a:pt x="45" y="14"/>
                </a:lnTo>
                <a:lnTo>
                  <a:pt x="47" y="23"/>
                </a:lnTo>
                <a:lnTo>
                  <a:pt x="46" y="35"/>
                </a:lnTo>
                <a:lnTo>
                  <a:pt x="38" y="43"/>
                </a:lnTo>
                <a:lnTo>
                  <a:pt x="36" y="44"/>
                </a:lnTo>
                <a:lnTo>
                  <a:pt x="32" y="45"/>
                </a:lnTo>
                <a:lnTo>
                  <a:pt x="28" y="48"/>
                </a:lnTo>
                <a:lnTo>
                  <a:pt x="26" y="52"/>
                </a:lnTo>
                <a:lnTo>
                  <a:pt x="24" y="51"/>
                </a:lnTo>
                <a:lnTo>
                  <a:pt x="22" y="51"/>
                </a:lnTo>
                <a:lnTo>
                  <a:pt x="18" y="50"/>
                </a:lnTo>
                <a:lnTo>
                  <a:pt x="7" y="48"/>
                </a:lnTo>
                <a:lnTo>
                  <a:pt x="7" y="47"/>
                </a:lnTo>
                <a:lnTo>
                  <a:pt x="6" y="44"/>
                </a:lnTo>
                <a:lnTo>
                  <a:pt x="4" y="40"/>
                </a:lnTo>
                <a:lnTo>
                  <a:pt x="3" y="35"/>
                </a:lnTo>
                <a:lnTo>
                  <a:pt x="1" y="29"/>
                </a:lnTo>
                <a:lnTo>
                  <a:pt x="0" y="23"/>
                </a:lnTo>
                <a:lnTo>
                  <a:pt x="0" y="17"/>
                </a:lnTo>
                <a:lnTo>
                  <a:pt x="1" y="1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762" name="Freeform 386"/>
          <p:cNvSpPr>
            <a:spLocks/>
          </p:cNvSpPr>
          <p:nvPr/>
        </p:nvSpPr>
        <p:spPr bwMode="auto">
          <a:xfrm>
            <a:off x="5140326" y="5341942"/>
            <a:ext cx="33338" cy="39687"/>
          </a:xfrm>
          <a:custGeom>
            <a:avLst/>
            <a:gdLst>
              <a:gd name="T0" fmla="*/ 2147483647 w 47"/>
              <a:gd name="T1" fmla="*/ 2147483647 h 52"/>
              <a:gd name="T2" fmla="*/ 2147483647 w 47"/>
              <a:gd name="T3" fmla="*/ 0 h 52"/>
              <a:gd name="T4" fmla="*/ 2147483647 w 47"/>
              <a:gd name="T5" fmla="*/ 0 h 52"/>
              <a:gd name="T6" fmla="*/ 2147483647 w 47"/>
              <a:gd name="T7" fmla="*/ 2147483647 h 52"/>
              <a:gd name="T8" fmla="*/ 2147483647 w 47"/>
              <a:gd name="T9" fmla="*/ 2147483647 h 52"/>
              <a:gd name="T10" fmla="*/ 2147483647 w 47"/>
              <a:gd name="T11" fmla="*/ 2147483647 h 52"/>
              <a:gd name="T12" fmla="*/ 2147483647 w 47"/>
              <a:gd name="T13" fmla="*/ 2147483647 h 52"/>
              <a:gd name="T14" fmla="*/ 2147483647 w 47"/>
              <a:gd name="T15" fmla="*/ 2147483647 h 52"/>
              <a:gd name="T16" fmla="*/ 2147483647 w 47"/>
              <a:gd name="T17" fmla="*/ 2147483647 h 52"/>
              <a:gd name="T18" fmla="*/ 2147483647 w 47"/>
              <a:gd name="T19" fmla="*/ 2147483647 h 52"/>
              <a:gd name="T20" fmla="*/ 2147483647 w 47"/>
              <a:gd name="T21" fmla="*/ 2147483647 h 52"/>
              <a:gd name="T22" fmla="*/ 2147483647 w 47"/>
              <a:gd name="T23" fmla="*/ 2147483647 h 52"/>
              <a:gd name="T24" fmla="*/ 2147483647 w 47"/>
              <a:gd name="T25" fmla="*/ 2147483647 h 52"/>
              <a:gd name="T26" fmla="*/ 2147483647 w 47"/>
              <a:gd name="T27" fmla="*/ 2147483647 h 52"/>
              <a:gd name="T28" fmla="*/ 2147483647 w 47"/>
              <a:gd name="T29" fmla="*/ 2147483647 h 52"/>
              <a:gd name="T30" fmla="*/ 2147483647 w 47"/>
              <a:gd name="T31" fmla="*/ 2147483647 h 52"/>
              <a:gd name="T32" fmla="*/ 2147483647 w 47"/>
              <a:gd name="T33" fmla="*/ 2147483647 h 52"/>
              <a:gd name="T34" fmla="*/ 2147483647 w 47"/>
              <a:gd name="T35" fmla="*/ 2147483647 h 52"/>
              <a:gd name="T36" fmla="*/ 2147483647 w 47"/>
              <a:gd name="T37" fmla="*/ 2147483647 h 52"/>
              <a:gd name="T38" fmla="*/ 2147483647 w 47"/>
              <a:gd name="T39" fmla="*/ 2147483647 h 52"/>
              <a:gd name="T40" fmla="*/ 2147483647 w 47"/>
              <a:gd name="T41" fmla="*/ 2147483647 h 52"/>
              <a:gd name="T42" fmla="*/ 2147483647 w 47"/>
              <a:gd name="T43" fmla="*/ 2147483647 h 52"/>
              <a:gd name="T44" fmla="*/ 2147483647 w 47"/>
              <a:gd name="T45" fmla="*/ 2147483647 h 52"/>
              <a:gd name="T46" fmla="*/ 2147483647 w 47"/>
              <a:gd name="T47" fmla="*/ 2147483647 h 52"/>
              <a:gd name="T48" fmla="*/ 2147483647 w 47"/>
              <a:gd name="T49" fmla="*/ 2147483647 h 52"/>
              <a:gd name="T50" fmla="*/ 2147483647 w 47"/>
              <a:gd name="T51" fmla="*/ 2147483647 h 52"/>
              <a:gd name="T52" fmla="*/ 2147483647 w 47"/>
              <a:gd name="T53" fmla="*/ 2147483647 h 52"/>
              <a:gd name="T54" fmla="*/ 2147483647 w 47"/>
              <a:gd name="T55" fmla="*/ 2147483647 h 52"/>
              <a:gd name="T56" fmla="*/ 2147483647 w 47"/>
              <a:gd name="T57" fmla="*/ 2147483647 h 52"/>
              <a:gd name="T58" fmla="*/ 0 w 47"/>
              <a:gd name="T59" fmla="*/ 2147483647 h 52"/>
              <a:gd name="T60" fmla="*/ 0 w 47"/>
              <a:gd name="T61" fmla="*/ 2147483647 h 52"/>
              <a:gd name="T62" fmla="*/ 2147483647 w 47"/>
              <a:gd name="T63" fmla="*/ 2147483647 h 5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52"/>
              <a:gd name="T98" fmla="*/ 47 w 47"/>
              <a:gd name="T99" fmla="*/ 52 h 5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52">
                <a:moveTo>
                  <a:pt x="1" y="13"/>
                </a:moveTo>
                <a:lnTo>
                  <a:pt x="39" y="0"/>
                </a:lnTo>
                <a:lnTo>
                  <a:pt x="41" y="1"/>
                </a:lnTo>
                <a:lnTo>
                  <a:pt x="42" y="4"/>
                </a:lnTo>
                <a:lnTo>
                  <a:pt x="44" y="7"/>
                </a:lnTo>
                <a:lnTo>
                  <a:pt x="44" y="9"/>
                </a:lnTo>
                <a:lnTo>
                  <a:pt x="45" y="14"/>
                </a:lnTo>
                <a:lnTo>
                  <a:pt x="47" y="23"/>
                </a:lnTo>
                <a:lnTo>
                  <a:pt x="46" y="35"/>
                </a:lnTo>
                <a:lnTo>
                  <a:pt x="38" y="43"/>
                </a:lnTo>
                <a:lnTo>
                  <a:pt x="36" y="44"/>
                </a:lnTo>
                <a:lnTo>
                  <a:pt x="32" y="45"/>
                </a:lnTo>
                <a:lnTo>
                  <a:pt x="28" y="48"/>
                </a:lnTo>
                <a:lnTo>
                  <a:pt x="26" y="52"/>
                </a:lnTo>
                <a:lnTo>
                  <a:pt x="24" y="51"/>
                </a:lnTo>
                <a:lnTo>
                  <a:pt x="22" y="51"/>
                </a:lnTo>
                <a:lnTo>
                  <a:pt x="18" y="50"/>
                </a:lnTo>
                <a:lnTo>
                  <a:pt x="7" y="48"/>
                </a:lnTo>
                <a:lnTo>
                  <a:pt x="7" y="47"/>
                </a:lnTo>
                <a:lnTo>
                  <a:pt x="6" y="44"/>
                </a:lnTo>
                <a:lnTo>
                  <a:pt x="4" y="40"/>
                </a:lnTo>
                <a:lnTo>
                  <a:pt x="3" y="35"/>
                </a:lnTo>
                <a:lnTo>
                  <a:pt x="1" y="29"/>
                </a:lnTo>
                <a:lnTo>
                  <a:pt x="0" y="23"/>
                </a:lnTo>
                <a:lnTo>
                  <a:pt x="0" y="17"/>
                </a:lnTo>
                <a:lnTo>
                  <a:pt x="1" y="13"/>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763" name="Freeform 387"/>
          <p:cNvSpPr>
            <a:spLocks/>
          </p:cNvSpPr>
          <p:nvPr/>
        </p:nvSpPr>
        <p:spPr bwMode="auto">
          <a:xfrm>
            <a:off x="5145139" y="5370513"/>
            <a:ext cx="33337" cy="50800"/>
          </a:xfrm>
          <a:custGeom>
            <a:avLst/>
            <a:gdLst>
              <a:gd name="T0" fmla="*/ 2147483647 w 47"/>
              <a:gd name="T1" fmla="*/ 0 h 63"/>
              <a:gd name="T2" fmla="*/ 2147483647 w 47"/>
              <a:gd name="T3" fmla="*/ 0 h 63"/>
              <a:gd name="T4" fmla="*/ 2147483647 w 47"/>
              <a:gd name="T5" fmla="*/ 2147483647 h 63"/>
              <a:gd name="T6" fmla="*/ 2147483647 w 47"/>
              <a:gd name="T7" fmla="*/ 2147483647 h 63"/>
              <a:gd name="T8" fmla="*/ 2147483647 w 47"/>
              <a:gd name="T9" fmla="*/ 2147483647 h 63"/>
              <a:gd name="T10" fmla="*/ 2147483647 w 47"/>
              <a:gd name="T11" fmla="*/ 2147483647 h 63"/>
              <a:gd name="T12" fmla="*/ 2147483647 w 47"/>
              <a:gd name="T13" fmla="*/ 2147483647 h 63"/>
              <a:gd name="T14" fmla="*/ 2147483647 w 47"/>
              <a:gd name="T15" fmla="*/ 2147483647 h 63"/>
              <a:gd name="T16" fmla="*/ 2147483647 w 47"/>
              <a:gd name="T17" fmla="*/ 2147483647 h 63"/>
              <a:gd name="T18" fmla="*/ 2147483647 w 47"/>
              <a:gd name="T19" fmla="*/ 2147483647 h 63"/>
              <a:gd name="T20" fmla="*/ 2147483647 w 47"/>
              <a:gd name="T21" fmla="*/ 2147483647 h 63"/>
              <a:gd name="T22" fmla="*/ 2147483647 w 47"/>
              <a:gd name="T23" fmla="*/ 2147483647 h 63"/>
              <a:gd name="T24" fmla="*/ 0 w 47"/>
              <a:gd name="T25" fmla="*/ 2147483647 h 63"/>
              <a:gd name="T26" fmla="*/ 2147483647 w 47"/>
              <a:gd name="T27" fmla="*/ 2147483647 h 63"/>
              <a:gd name="T28" fmla="*/ 2147483647 w 47"/>
              <a:gd name="T29" fmla="*/ 2147483647 h 63"/>
              <a:gd name="T30" fmla="*/ 2147483647 w 47"/>
              <a:gd name="T31" fmla="*/ 2147483647 h 63"/>
              <a:gd name="T32" fmla="*/ 2147483647 w 47"/>
              <a:gd name="T33" fmla="*/ 2147483647 h 63"/>
              <a:gd name="T34" fmla="*/ 2147483647 w 47"/>
              <a:gd name="T35" fmla="*/ 2147483647 h 63"/>
              <a:gd name="T36" fmla="*/ 2147483647 w 47"/>
              <a:gd name="T37" fmla="*/ 2147483647 h 63"/>
              <a:gd name="T38" fmla="*/ 2147483647 w 47"/>
              <a:gd name="T39" fmla="*/ 2147483647 h 63"/>
              <a:gd name="T40" fmla="*/ 2147483647 w 47"/>
              <a:gd name="T41" fmla="*/ 2147483647 h 63"/>
              <a:gd name="T42" fmla="*/ 2147483647 w 47"/>
              <a:gd name="T43" fmla="*/ 2147483647 h 63"/>
              <a:gd name="T44" fmla="*/ 2147483647 w 47"/>
              <a:gd name="T45" fmla="*/ 2147483647 h 63"/>
              <a:gd name="T46" fmla="*/ 2147483647 w 47"/>
              <a:gd name="T47" fmla="*/ 2147483647 h 63"/>
              <a:gd name="T48" fmla="*/ 2147483647 w 47"/>
              <a:gd name="T49" fmla="*/ 2147483647 h 63"/>
              <a:gd name="T50" fmla="*/ 2147483647 w 47"/>
              <a:gd name="T51" fmla="*/ 0 h 6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7"/>
              <a:gd name="T79" fmla="*/ 0 h 63"/>
              <a:gd name="T80" fmla="*/ 47 w 47"/>
              <a:gd name="T81" fmla="*/ 63 h 6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7" h="63">
                <a:moveTo>
                  <a:pt x="36" y="0"/>
                </a:moveTo>
                <a:lnTo>
                  <a:pt x="35" y="0"/>
                </a:lnTo>
                <a:lnTo>
                  <a:pt x="32" y="2"/>
                </a:lnTo>
                <a:lnTo>
                  <a:pt x="29" y="5"/>
                </a:lnTo>
                <a:lnTo>
                  <a:pt x="24" y="9"/>
                </a:lnTo>
                <a:lnTo>
                  <a:pt x="23" y="9"/>
                </a:lnTo>
                <a:lnTo>
                  <a:pt x="21" y="10"/>
                </a:lnTo>
                <a:lnTo>
                  <a:pt x="19" y="11"/>
                </a:lnTo>
                <a:lnTo>
                  <a:pt x="19" y="15"/>
                </a:lnTo>
                <a:lnTo>
                  <a:pt x="16" y="14"/>
                </a:lnTo>
                <a:lnTo>
                  <a:pt x="11" y="13"/>
                </a:lnTo>
                <a:lnTo>
                  <a:pt x="5" y="11"/>
                </a:lnTo>
                <a:lnTo>
                  <a:pt x="0" y="11"/>
                </a:lnTo>
                <a:lnTo>
                  <a:pt x="13" y="63"/>
                </a:lnTo>
                <a:lnTo>
                  <a:pt x="14" y="62"/>
                </a:lnTo>
                <a:lnTo>
                  <a:pt x="17" y="60"/>
                </a:lnTo>
                <a:lnTo>
                  <a:pt x="23" y="55"/>
                </a:lnTo>
                <a:lnTo>
                  <a:pt x="29" y="49"/>
                </a:lnTo>
                <a:lnTo>
                  <a:pt x="35" y="44"/>
                </a:lnTo>
                <a:lnTo>
                  <a:pt x="40" y="36"/>
                </a:lnTo>
                <a:lnTo>
                  <a:pt x="45" y="29"/>
                </a:lnTo>
                <a:lnTo>
                  <a:pt x="47" y="21"/>
                </a:lnTo>
                <a:lnTo>
                  <a:pt x="45" y="18"/>
                </a:lnTo>
                <a:lnTo>
                  <a:pt x="42" y="14"/>
                </a:lnTo>
                <a:lnTo>
                  <a:pt x="38" y="7"/>
                </a:lnTo>
                <a:lnTo>
                  <a:pt x="3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764" name="Freeform 388"/>
          <p:cNvSpPr>
            <a:spLocks/>
          </p:cNvSpPr>
          <p:nvPr/>
        </p:nvSpPr>
        <p:spPr bwMode="auto">
          <a:xfrm>
            <a:off x="5145139" y="5370513"/>
            <a:ext cx="33337" cy="50800"/>
          </a:xfrm>
          <a:custGeom>
            <a:avLst/>
            <a:gdLst>
              <a:gd name="T0" fmla="*/ 2147483647 w 47"/>
              <a:gd name="T1" fmla="*/ 0 h 63"/>
              <a:gd name="T2" fmla="*/ 2147483647 w 47"/>
              <a:gd name="T3" fmla="*/ 0 h 63"/>
              <a:gd name="T4" fmla="*/ 2147483647 w 47"/>
              <a:gd name="T5" fmla="*/ 0 h 63"/>
              <a:gd name="T6" fmla="*/ 2147483647 w 47"/>
              <a:gd name="T7" fmla="*/ 2147483647 h 63"/>
              <a:gd name="T8" fmla="*/ 2147483647 w 47"/>
              <a:gd name="T9" fmla="*/ 2147483647 h 63"/>
              <a:gd name="T10" fmla="*/ 2147483647 w 47"/>
              <a:gd name="T11" fmla="*/ 2147483647 h 63"/>
              <a:gd name="T12" fmla="*/ 2147483647 w 47"/>
              <a:gd name="T13" fmla="*/ 2147483647 h 63"/>
              <a:gd name="T14" fmla="*/ 2147483647 w 47"/>
              <a:gd name="T15" fmla="*/ 2147483647 h 63"/>
              <a:gd name="T16" fmla="*/ 2147483647 w 47"/>
              <a:gd name="T17" fmla="*/ 2147483647 h 63"/>
              <a:gd name="T18" fmla="*/ 2147483647 w 47"/>
              <a:gd name="T19" fmla="*/ 2147483647 h 63"/>
              <a:gd name="T20" fmla="*/ 2147483647 w 47"/>
              <a:gd name="T21" fmla="*/ 2147483647 h 63"/>
              <a:gd name="T22" fmla="*/ 2147483647 w 47"/>
              <a:gd name="T23" fmla="*/ 2147483647 h 63"/>
              <a:gd name="T24" fmla="*/ 2147483647 w 47"/>
              <a:gd name="T25" fmla="*/ 2147483647 h 63"/>
              <a:gd name="T26" fmla="*/ 2147483647 w 47"/>
              <a:gd name="T27" fmla="*/ 2147483647 h 63"/>
              <a:gd name="T28" fmla="*/ 2147483647 w 47"/>
              <a:gd name="T29" fmla="*/ 2147483647 h 63"/>
              <a:gd name="T30" fmla="*/ 0 w 47"/>
              <a:gd name="T31" fmla="*/ 2147483647 h 63"/>
              <a:gd name="T32" fmla="*/ 2147483647 w 47"/>
              <a:gd name="T33" fmla="*/ 2147483647 h 63"/>
              <a:gd name="T34" fmla="*/ 2147483647 w 47"/>
              <a:gd name="T35" fmla="*/ 2147483647 h 63"/>
              <a:gd name="T36" fmla="*/ 2147483647 w 47"/>
              <a:gd name="T37" fmla="*/ 2147483647 h 63"/>
              <a:gd name="T38" fmla="*/ 2147483647 w 47"/>
              <a:gd name="T39" fmla="*/ 2147483647 h 63"/>
              <a:gd name="T40" fmla="*/ 2147483647 w 47"/>
              <a:gd name="T41" fmla="*/ 2147483647 h 63"/>
              <a:gd name="T42" fmla="*/ 2147483647 w 47"/>
              <a:gd name="T43" fmla="*/ 2147483647 h 63"/>
              <a:gd name="T44" fmla="*/ 2147483647 w 47"/>
              <a:gd name="T45" fmla="*/ 2147483647 h 63"/>
              <a:gd name="T46" fmla="*/ 2147483647 w 47"/>
              <a:gd name="T47" fmla="*/ 2147483647 h 63"/>
              <a:gd name="T48" fmla="*/ 2147483647 w 47"/>
              <a:gd name="T49" fmla="*/ 2147483647 h 63"/>
              <a:gd name="T50" fmla="*/ 2147483647 w 47"/>
              <a:gd name="T51" fmla="*/ 2147483647 h 63"/>
              <a:gd name="T52" fmla="*/ 2147483647 w 47"/>
              <a:gd name="T53" fmla="*/ 2147483647 h 63"/>
              <a:gd name="T54" fmla="*/ 2147483647 w 47"/>
              <a:gd name="T55" fmla="*/ 2147483647 h 63"/>
              <a:gd name="T56" fmla="*/ 2147483647 w 47"/>
              <a:gd name="T57" fmla="*/ 2147483647 h 63"/>
              <a:gd name="T58" fmla="*/ 2147483647 w 47"/>
              <a:gd name="T59" fmla="*/ 2147483647 h 63"/>
              <a:gd name="T60" fmla="*/ 2147483647 w 47"/>
              <a:gd name="T61" fmla="*/ 0 h 6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7"/>
              <a:gd name="T94" fmla="*/ 0 h 63"/>
              <a:gd name="T95" fmla="*/ 47 w 47"/>
              <a:gd name="T96" fmla="*/ 63 h 6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7" h="63">
                <a:moveTo>
                  <a:pt x="36" y="0"/>
                </a:moveTo>
                <a:lnTo>
                  <a:pt x="36" y="0"/>
                </a:lnTo>
                <a:lnTo>
                  <a:pt x="35" y="0"/>
                </a:lnTo>
                <a:lnTo>
                  <a:pt x="32" y="2"/>
                </a:lnTo>
                <a:lnTo>
                  <a:pt x="29" y="5"/>
                </a:lnTo>
                <a:lnTo>
                  <a:pt x="24" y="9"/>
                </a:lnTo>
                <a:lnTo>
                  <a:pt x="23" y="9"/>
                </a:lnTo>
                <a:lnTo>
                  <a:pt x="21" y="10"/>
                </a:lnTo>
                <a:lnTo>
                  <a:pt x="19" y="11"/>
                </a:lnTo>
                <a:lnTo>
                  <a:pt x="19" y="15"/>
                </a:lnTo>
                <a:lnTo>
                  <a:pt x="16" y="14"/>
                </a:lnTo>
                <a:lnTo>
                  <a:pt x="11" y="13"/>
                </a:lnTo>
                <a:lnTo>
                  <a:pt x="5" y="11"/>
                </a:lnTo>
                <a:lnTo>
                  <a:pt x="0" y="11"/>
                </a:lnTo>
                <a:lnTo>
                  <a:pt x="13" y="63"/>
                </a:lnTo>
                <a:lnTo>
                  <a:pt x="14" y="62"/>
                </a:lnTo>
                <a:lnTo>
                  <a:pt x="17" y="60"/>
                </a:lnTo>
                <a:lnTo>
                  <a:pt x="23" y="55"/>
                </a:lnTo>
                <a:lnTo>
                  <a:pt x="29" y="49"/>
                </a:lnTo>
                <a:lnTo>
                  <a:pt x="35" y="44"/>
                </a:lnTo>
                <a:lnTo>
                  <a:pt x="40" y="36"/>
                </a:lnTo>
                <a:lnTo>
                  <a:pt x="45" y="29"/>
                </a:lnTo>
                <a:lnTo>
                  <a:pt x="47" y="21"/>
                </a:lnTo>
                <a:lnTo>
                  <a:pt x="45" y="18"/>
                </a:lnTo>
                <a:lnTo>
                  <a:pt x="42" y="14"/>
                </a:lnTo>
                <a:lnTo>
                  <a:pt x="38" y="7"/>
                </a:lnTo>
                <a:lnTo>
                  <a:pt x="36" y="0"/>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765" name="Freeform 389"/>
          <p:cNvSpPr>
            <a:spLocks/>
          </p:cNvSpPr>
          <p:nvPr/>
        </p:nvSpPr>
        <p:spPr bwMode="auto">
          <a:xfrm>
            <a:off x="5153026" y="5337227"/>
            <a:ext cx="177800" cy="227013"/>
          </a:xfrm>
          <a:custGeom>
            <a:avLst/>
            <a:gdLst>
              <a:gd name="T0" fmla="*/ 2147483647 w 252"/>
              <a:gd name="T1" fmla="*/ 2147483647 h 285"/>
              <a:gd name="T2" fmla="*/ 2147483647 w 252"/>
              <a:gd name="T3" fmla="*/ 2147483647 h 285"/>
              <a:gd name="T4" fmla="*/ 2147483647 w 252"/>
              <a:gd name="T5" fmla="*/ 2147483647 h 285"/>
              <a:gd name="T6" fmla="*/ 2147483647 w 252"/>
              <a:gd name="T7" fmla="*/ 2147483647 h 285"/>
              <a:gd name="T8" fmla="*/ 2147483647 w 252"/>
              <a:gd name="T9" fmla="*/ 2147483647 h 285"/>
              <a:gd name="T10" fmla="*/ 2147483647 w 252"/>
              <a:gd name="T11" fmla="*/ 2147483647 h 285"/>
              <a:gd name="T12" fmla="*/ 2147483647 w 252"/>
              <a:gd name="T13" fmla="*/ 0 h 285"/>
              <a:gd name="T14" fmla="*/ 2147483647 w 252"/>
              <a:gd name="T15" fmla="*/ 2147483647 h 285"/>
              <a:gd name="T16" fmla="*/ 2147483647 w 252"/>
              <a:gd name="T17" fmla="*/ 2147483647 h 285"/>
              <a:gd name="T18" fmla="*/ 2147483647 w 252"/>
              <a:gd name="T19" fmla="*/ 2147483647 h 285"/>
              <a:gd name="T20" fmla="*/ 2147483647 w 252"/>
              <a:gd name="T21" fmla="*/ 2147483647 h 285"/>
              <a:gd name="T22" fmla="*/ 2147483647 w 252"/>
              <a:gd name="T23" fmla="*/ 2147483647 h 285"/>
              <a:gd name="T24" fmla="*/ 2147483647 w 252"/>
              <a:gd name="T25" fmla="*/ 2147483647 h 285"/>
              <a:gd name="T26" fmla="*/ 2147483647 w 252"/>
              <a:gd name="T27" fmla="*/ 2147483647 h 285"/>
              <a:gd name="T28" fmla="*/ 2147483647 w 252"/>
              <a:gd name="T29" fmla="*/ 2147483647 h 285"/>
              <a:gd name="T30" fmla="*/ 2147483647 w 252"/>
              <a:gd name="T31" fmla="*/ 2147483647 h 285"/>
              <a:gd name="T32" fmla="*/ 2147483647 w 252"/>
              <a:gd name="T33" fmla="*/ 2147483647 h 285"/>
              <a:gd name="T34" fmla="*/ 2147483647 w 252"/>
              <a:gd name="T35" fmla="*/ 2147483647 h 285"/>
              <a:gd name="T36" fmla="*/ 2147483647 w 252"/>
              <a:gd name="T37" fmla="*/ 2147483647 h 285"/>
              <a:gd name="T38" fmla="*/ 2147483647 w 252"/>
              <a:gd name="T39" fmla="*/ 2147483647 h 285"/>
              <a:gd name="T40" fmla="*/ 2147483647 w 252"/>
              <a:gd name="T41" fmla="*/ 2147483647 h 285"/>
              <a:gd name="T42" fmla="*/ 2147483647 w 252"/>
              <a:gd name="T43" fmla="*/ 2147483647 h 285"/>
              <a:gd name="T44" fmla="*/ 2147483647 w 252"/>
              <a:gd name="T45" fmla="*/ 2147483647 h 285"/>
              <a:gd name="T46" fmla="*/ 2147483647 w 252"/>
              <a:gd name="T47" fmla="*/ 2147483647 h 285"/>
              <a:gd name="T48" fmla="*/ 2147483647 w 252"/>
              <a:gd name="T49" fmla="*/ 2147483647 h 285"/>
              <a:gd name="T50" fmla="*/ 2147483647 w 252"/>
              <a:gd name="T51" fmla="*/ 2147483647 h 285"/>
              <a:gd name="T52" fmla="*/ 2147483647 w 252"/>
              <a:gd name="T53" fmla="*/ 2147483647 h 285"/>
              <a:gd name="T54" fmla="*/ 2147483647 w 252"/>
              <a:gd name="T55" fmla="*/ 2147483647 h 285"/>
              <a:gd name="T56" fmla="*/ 2147483647 w 252"/>
              <a:gd name="T57" fmla="*/ 2147483647 h 285"/>
              <a:gd name="T58" fmla="*/ 2147483647 w 252"/>
              <a:gd name="T59" fmla="*/ 2147483647 h 285"/>
              <a:gd name="T60" fmla="*/ 2147483647 w 252"/>
              <a:gd name="T61" fmla="*/ 2147483647 h 285"/>
              <a:gd name="T62" fmla="*/ 2147483647 w 252"/>
              <a:gd name="T63" fmla="*/ 2147483647 h 285"/>
              <a:gd name="T64" fmla="*/ 2147483647 w 252"/>
              <a:gd name="T65" fmla="*/ 2147483647 h 285"/>
              <a:gd name="T66" fmla="*/ 2147483647 w 252"/>
              <a:gd name="T67" fmla="*/ 2147483647 h 285"/>
              <a:gd name="T68" fmla="*/ 2147483647 w 252"/>
              <a:gd name="T69" fmla="*/ 2147483647 h 285"/>
              <a:gd name="T70" fmla="*/ 2147483647 w 252"/>
              <a:gd name="T71" fmla="*/ 2147483647 h 285"/>
              <a:gd name="T72" fmla="*/ 2147483647 w 252"/>
              <a:gd name="T73" fmla="*/ 2147483647 h 285"/>
              <a:gd name="T74" fmla="*/ 2147483647 w 252"/>
              <a:gd name="T75" fmla="*/ 2147483647 h 285"/>
              <a:gd name="T76" fmla="*/ 2147483647 w 252"/>
              <a:gd name="T77" fmla="*/ 2147483647 h 285"/>
              <a:gd name="T78" fmla="*/ 2147483647 w 252"/>
              <a:gd name="T79" fmla="*/ 2147483647 h 285"/>
              <a:gd name="T80" fmla="*/ 2147483647 w 252"/>
              <a:gd name="T81" fmla="*/ 2147483647 h 28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52"/>
              <a:gd name="T124" fmla="*/ 0 h 285"/>
              <a:gd name="T125" fmla="*/ 252 w 252"/>
              <a:gd name="T126" fmla="*/ 285 h 28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52" h="285">
                <a:moveTo>
                  <a:pt x="98" y="8"/>
                </a:moveTo>
                <a:lnTo>
                  <a:pt x="80" y="6"/>
                </a:lnTo>
                <a:lnTo>
                  <a:pt x="80" y="11"/>
                </a:lnTo>
                <a:lnTo>
                  <a:pt x="78" y="20"/>
                </a:lnTo>
                <a:lnTo>
                  <a:pt x="71" y="31"/>
                </a:lnTo>
                <a:lnTo>
                  <a:pt x="57" y="35"/>
                </a:lnTo>
                <a:lnTo>
                  <a:pt x="56" y="34"/>
                </a:lnTo>
                <a:lnTo>
                  <a:pt x="54" y="33"/>
                </a:lnTo>
                <a:lnTo>
                  <a:pt x="50" y="29"/>
                </a:lnTo>
                <a:lnTo>
                  <a:pt x="46" y="25"/>
                </a:lnTo>
                <a:lnTo>
                  <a:pt x="42" y="20"/>
                </a:lnTo>
                <a:lnTo>
                  <a:pt x="39" y="13"/>
                </a:lnTo>
                <a:lnTo>
                  <a:pt x="37" y="6"/>
                </a:lnTo>
                <a:lnTo>
                  <a:pt x="37" y="0"/>
                </a:lnTo>
                <a:lnTo>
                  <a:pt x="21" y="5"/>
                </a:lnTo>
                <a:lnTo>
                  <a:pt x="22" y="6"/>
                </a:lnTo>
                <a:lnTo>
                  <a:pt x="24" y="11"/>
                </a:lnTo>
                <a:lnTo>
                  <a:pt x="25" y="18"/>
                </a:lnTo>
                <a:lnTo>
                  <a:pt x="26" y="26"/>
                </a:lnTo>
                <a:lnTo>
                  <a:pt x="27" y="27"/>
                </a:lnTo>
                <a:lnTo>
                  <a:pt x="27" y="32"/>
                </a:lnTo>
                <a:lnTo>
                  <a:pt x="27" y="36"/>
                </a:lnTo>
                <a:lnTo>
                  <a:pt x="24" y="42"/>
                </a:lnTo>
                <a:lnTo>
                  <a:pt x="24" y="44"/>
                </a:lnTo>
                <a:lnTo>
                  <a:pt x="26" y="50"/>
                </a:lnTo>
                <a:lnTo>
                  <a:pt x="30" y="56"/>
                </a:lnTo>
                <a:lnTo>
                  <a:pt x="35" y="62"/>
                </a:lnTo>
                <a:lnTo>
                  <a:pt x="35" y="63"/>
                </a:lnTo>
                <a:lnTo>
                  <a:pt x="35" y="64"/>
                </a:lnTo>
                <a:lnTo>
                  <a:pt x="34" y="67"/>
                </a:lnTo>
                <a:lnTo>
                  <a:pt x="32" y="73"/>
                </a:lnTo>
                <a:lnTo>
                  <a:pt x="27" y="79"/>
                </a:lnTo>
                <a:lnTo>
                  <a:pt x="22" y="87"/>
                </a:lnTo>
                <a:lnTo>
                  <a:pt x="12" y="95"/>
                </a:lnTo>
                <a:lnTo>
                  <a:pt x="0" y="105"/>
                </a:lnTo>
                <a:lnTo>
                  <a:pt x="21" y="205"/>
                </a:lnTo>
                <a:lnTo>
                  <a:pt x="22" y="205"/>
                </a:lnTo>
                <a:lnTo>
                  <a:pt x="26" y="208"/>
                </a:lnTo>
                <a:lnTo>
                  <a:pt x="32" y="209"/>
                </a:lnTo>
                <a:lnTo>
                  <a:pt x="40" y="211"/>
                </a:lnTo>
                <a:lnTo>
                  <a:pt x="48" y="213"/>
                </a:lnTo>
                <a:lnTo>
                  <a:pt x="55" y="216"/>
                </a:lnTo>
                <a:lnTo>
                  <a:pt x="62" y="217"/>
                </a:lnTo>
                <a:lnTo>
                  <a:pt x="68" y="217"/>
                </a:lnTo>
                <a:lnTo>
                  <a:pt x="69" y="216"/>
                </a:lnTo>
                <a:lnTo>
                  <a:pt x="73" y="214"/>
                </a:lnTo>
                <a:lnTo>
                  <a:pt x="79" y="213"/>
                </a:lnTo>
                <a:lnTo>
                  <a:pt x="87" y="213"/>
                </a:lnTo>
                <a:lnTo>
                  <a:pt x="96" y="216"/>
                </a:lnTo>
                <a:lnTo>
                  <a:pt x="104" y="221"/>
                </a:lnTo>
                <a:lnTo>
                  <a:pt x="114" y="232"/>
                </a:lnTo>
                <a:lnTo>
                  <a:pt x="122" y="248"/>
                </a:lnTo>
                <a:lnTo>
                  <a:pt x="122" y="249"/>
                </a:lnTo>
                <a:lnTo>
                  <a:pt x="123" y="251"/>
                </a:lnTo>
                <a:lnTo>
                  <a:pt x="124" y="255"/>
                </a:lnTo>
                <a:lnTo>
                  <a:pt x="125" y="259"/>
                </a:lnTo>
                <a:lnTo>
                  <a:pt x="127" y="265"/>
                </a:lnTo>
                <a:lnTo>
                  <a:pt x="130" y="271"/>
                </a:lnTo>
                <a:lnTo>
                  <a:pt x="132" y="276"/>
                </a:lnTo>
                <a:lnTo>
                  <a:pt x="135" y="283"/>
                </a:lnTo>
                <a:lnTo>
                  <a:pt x="163" y="285"/>
                </a:lnTo>
                <a:lnTo>
                  <a:pt x="169" y="280"/>
                </a:lnTo>
                <a:lnTo>
                  <a:pt x="173" y="285"/>
                </a:lnTo>
                <a:lnTo>
                  <a:pt x="214" y="282"/>
                </a:lnTo>
                <a:lnTo>
                  <a:pt x="252" y="268"/>
                </a:lnTo>
                <a:lnTo>
                  <a:pt x="223" y="214"/>
                </a:lnTo>
                <a:lnTo>
                  <a:pt x="216" y="179"/>
                </a:lnTo>
                <a:lnTo>
                  <a:pt x="215" y="178"/>
                </a:lnTo>
                <a:lnTo>
                  <a:pt x="212" y="176"/>
                </a:lnTo>
                <a:lnTo>
                  <a:pt x="210" y="173"/>
                </a:lnTo>
                <a:lnTo>
                  <a:pt x="207" y="168"/>
                </a:lnTo>
                <a:lnTo>
                  <a:pt x="204" y="163"/>
                </a:lnTo>
                <a:lnTo>
                  <a:pt x="203" y="156"/>
                </a:lnTo>
                <a:lnTo>
                  <a:pt x="202" y="148"/>
                </a:lnTo>
                <a:lnTo>
                  <a:pt x="204" y="140"/>
                </a:lnTo>
                <a:lnTo>
                  <a:pt x="219" y="101"/>
                </a:lnTo>
                <a:lnTo>
                  <a:pt x="196" y="86"/>
                </a:lnTo>
                <a:lnTo>
                  <a:pt x="194" y="85"/>
                </a:lnTo>
                <a:lnTo>
                  <a:pt x="191" y="81"/>
                </a:lnTo>
                <a:lnTo>
                  <a:pt x="188" y="77"/>
                </a:lnTo>
                <a:lnTo>
                  <a:pt x="188" y="71"/>
                </a:lnTo>
                <a:lnTo>
                  <a:pt x="98" y="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766" name="Freeform 390"/>
          <p:cNvSpPr>
            <a:spLocks/>
          </p:cNvSpPr>
          <p:nvPr/>
        </p:nvSpPr>
        <p:spPr bwMode="auto">
          <a:xfrm>
            <a:off x="5153026" y="5337227"/>
            <a:ext cx="177800" cy="227013"/>
          </a:xfrm>
          <a:custGeom>
            <a:avLst/>
            <a:gdLst>
              <a:gd name="T0" fmla="*/ 2147483647 w 252"/>
              <a:gd name="T1" fmla="*/ 2147483647 h 285"/>
              <a:gd name="T2" fmla="*/ 2147483647 w 252"/>
              <a:gd name="T3" fmla="*/ 2147483647 h 285"/>
              <a:gd name="T4" fmla="*/ 2147483647 w 252"/>
              <a:gd name="T5" fmla="*/ 2147483647 h 285"/>
              <a:gd name="T6" fmla="*/ 2147483647 w 252"/>
              <a:gd name="T7" fmla="*/ 2147483647 h 285"/>
              <a:gd name="T8" fmla="*/ 2147483647 w 252"/>
              <a:gd name="T9" fmla="*/ 2147483647 h 285"/>
              <a:gd name="T10" fmla="*/ 2147483647 w 252"/>
              <a:gd name="T11" fmla="*/ 2147483647 h 285"/>
              <a:gd name="T12" fmla="*/ 2147483647 w 252"/>
              <a:gd name="T13" fmla="*/ 2147483647 h 285"/>
              <a:gd name="T14" fmla="*/ 2147483647 w 252"/>
              <a:gd name="T15" fmla="*/ 0 h 285"/>
              <a:gd name="T16" fmla="*/ 2147483647 w 252"/>
              <a:gd name="T17" fmla="*/ 2147483647 h 285"/>
              <a:gd name="T18" fmla="*/ 2147483647 w 252"/>
              <a:gd name="T19" fmla="*/ 2147483647 h 285"/>
              <a:gd name="T20" fmla="*/ 2147483647 w 252"/>
              <a:gd name="T21" fmla="*/ 2147483647 h 285"/>
              <a:gd name="T22" fmla="*/ 2147483647 w 252"/>
              <a:gd name="T23" fmla="*/ 2147483647 h 285"/>
              <a:gd name="T24" fmla="*/ 2147483647 w 252"/>
              <a:gd name="T25" fmla="*/ 2147483647 h 285"/>
              <a:gd name="T26" fmla="*/ 2147483647 w 252"/>
              <a:gd name="T27" fmla="*/ 2147483647 h 285"/>
              <a:gd name="T28" fmla="*/ 2147483647 w 252"/>
              <a:gd name="T29" fmla="*/ 2147483647 h 285"/>
              <a:gd name="T30" fmla="*/ 2147483647 w 252"/>
              <a:gd name="T31" fmla="*/ 2147483647 h 285"/>
              <a:gd name="T32" fmla="*/ 2147483647 w 252"/>
              <a:gd name="T33" fmla="*/ 2147483647 h 285"/>
              <a:gd name="T34" fmla="*/ 2147483647 w 252"/>
              <a:gd name="T35" fmla="*/ 2147483647 h 285"/>
              <a:gd name="T36" fmla="*/ 2147483647 w 252"/>
              <a:gd name="T37" fmla="*/ 2147483647 h 285"/>
              <a:gd name="T38" fmla="*/ 2147483647 w 252"/>
              <a:gd name="T39" fmla="*/ 2147483647 h 285"/>
              <a:gd name="T40" fmla="*/ 2147483647 w 252"/>
              <a:gd name="T41" fmla="*/ 2147483647 h 285"/>
              <a:gd name="T42" fmla="*/ 2147483647 w 252"/>
              <a:gd name="T43" fmla="*/ 2147483647 h 285"/>
              <a:gd name="T44" fmla="*/ 2147483647 w 252"/>
              <a:gd name="T45" fmla="*/ 2147483647 h 285"/>
              <a:gd name="T46" fmla="*/ 2147483647 w 252"/>
              <a:gd name="T47" fmla="*/ 2147483647 h 285"/>
              <a:gd name="T48" fmla="*/ 2147483647 w 252"/>
              <a:gd name="T49" fmla="*/ 2147483647 h 285"/>
              <a:gd name="T50" fmla="*/ 2147483647 w 252"/>
              <a:gd name="T51" fmla="*/ 2147483647 h 285"/>
              <a:gd name="T52" fmla="*/ 2147483647 w 252"/>
              <a:gd name="T53" fmla="*/ 2147483647 h 285"/>
              <a:gd name="T54" fmla="*/ 2147483647 w 252"/>
              <a:gd name="T55" fmla="*/ 2147483647 h 285"/>
              <a:gd name="T56" fmla="*/ 2147483647 w 252"/>
              <a:gd name="T57" fmla="*/ 2147483647 h 285"/>
              <a:gd name="T58" fmla="*/ 2147483647 w 252"/>
              <a:gd name="T59" fmla="*/ 2147483647 h 285"/>
              <a:gd name="T60" fmla="*/ 2147483647 w 252"/>
              <a:gd name="T61" fmla="*/ 2147483647 h 285"/>
              <a:gd name="T62" fmla="*/ 2147483647 w 252"/>
              <a:gd name="T63" fmla="*/ 2147483647 h 285"/>
              <a:gd name="T64" fmla="*/ 2147483647 w 252"/>
              <a:gd name="T65" fmla="*/ 2147483647 h 285"/>
              <a:gd name="T66" fmla="*/ 2147483647 w 252"/>
              <a:gd name="T67" fmla="*/ 2147483647 h 285"/>
              <a:gd name="T68" fmla="*/ 2147483647 w 252"/>
              <a:gd name="T69" fmla="*/ 2147483647 h 285"/>
              <a:gd name="T70" fmla="*/ 2147483647 w 252"/>
              <a:gd name="T71" fmla="*/ 2147483647 h 285"/>
              <a:gd name="T72" fmla="*/ 2147483647 w 252"/>
              <a:gd name="T73" fmla="*/ 2147483647 h 285"/>
              <a:gd name="T74" fmla="*/ 2147483647 w 252"/>
              <a:gd name="T75" fmla="*/ 2147483647 h 285"/>
              <a:gd name="T76" fmla="*/ 2147483647 w 252"/>
              <a:gd name="T77" fmla="*/ 2147483647 h 285"/>
              <a:gd name="T78" fmla="*/ 2147483647 w 252"/>
              <a:gd name="T79" fmla="*/ 2147483647 h 285"/>
              <a:gd name="T80" fmla="*/ 2147483647 w 252"/>
              <a:gd name="T81" fmla="*/ 2147483647 h 285"/>
              <a:gd name="T82" fmla="*/ 2147483647 w 252"/>
              <a:gd name="T83" fmla="*/ 2147483647 h 285"/>
              <a:gd name="T84" fmla="*/ 2147483647 w 252"/>
              <a:gd name="T85" fmla="*/ 2147483647 h 285"/>
              <a:gd name="T86" fmla="*/ 2147483647 w 252"/>
              <a:gd name="T87" fmla="*/ 2147483647 h 285"/>
              <a:gd name="T88" fmla="*/ 2147483647 w 252"/>
              <a:gd name="T89" fmla="*/ 2147483647 h 285"/>
              <a:gd name="T90" fmla="*/ 2147483647 w 252"/>
              <a:gd name="T91" fmla="*/ 2147483647 h 28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52"/>
              <a:gd name="T139" fmla="*/ 0 h 285"/>
              <a:gd name="T140" fmla="*/ 252 w 252"/>
              <a:gd name="T141" fmla="*/ 285 h 28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52" h="285">
                <a:moveTo>
                  <a:pt x="98" y="8"/>
                </a:moveTo>
                <a:lnTo>
                  <a:pt x="80" y="6"/>
                </a:lnTo>
                <a:lnTo>
                  <a:pt x="80" y="11"/>
                </a:lnTo>
                <a:lnTo>
                  <a:pt x="78" y="20"/>
                </a:lnTo>
                <a:lnTo>
                  <a:pt x="71" y="31"/>
                </a:lnTo>
                <a:lnTo>
                  <a:pt x="57" y="35"/>
                </a:lnTo>
                <a:lnTo>
                  <a:pt x="56" y="34"/>
                </a:lnTo>
                <a:lnTo>
                  <a:pt x="54" y="33"/>
                </a:lnTo>
                <a:lnTo>
                  <a:pt x="50" y="29"/>
                </a:lnTo>
                <a:lnTo>
                  <a:pt x="46" y="25"/>
                </a:lnTo>
                <a:lnTo>
                  <a:pt x="42" y="20"/>
                </a:lnTo>
                <a:lnTo>
                  <a:pt x="39" y="13"/>
                </a:lnTo>
                <a:lnTo>
                  <a:pt x="37" y="6"/>
                </a:lnTo>
                <a:lnTo>
                  <a:pt x="37" y="0"/>
                </a:lnTo>
                <a:lnTo>
                  <a:pt x="21" y="5"/>
                </a:lnTo>
                <a:lnTo>
                  <a:pt x="22" y="6"/>
                </a:lnTo>
                <a:lnTo>
                  <a:pt x="24" y="11"/>
                </a:lnTo>
                <a:lnTo>
                  <a:pt x="25" y="18"/>
                </a:lnTo>
                <a:lnTo>
                  <a:pt x="26" y="26"/>
                </a:lnTo>
                <a:lnTo>
                  <a:pt x="27" y="27"/>
                </a:lnTo>
                <a:lnTo>
                  <a:pt x="27" y="32"/>
                </a:lnTo>
                <a:lnTo>
                  <a:pt x="27" y="36"/>
                </a:lnTo>
                <a:lnTo>
                  <a:pt x="24" y="42"/>
                </a:lnTo>
                <a:lnTo>
                  <a:pt x="24" y="44"/>
                </a:lnTo>
                <a:lnTo>
                  <a:pt x="26" y="50"/>
                </a:lnTo>
                <a:lnTo>
                  <a:pt x="30" y="56"/>
                </a:lnTo>
                <a:lnTo>
                  <a:pt x="35" y="62"/>
                </a:lnTo>
                <a:lnTo>
                  <a:pt x="35" y="63"/>
                </a:lnTo>
                <a:lnTo>
                  <a:pt x="35" y="64"/>
                </a:lnTo>
                <a:lnTo>
                  <a:pt x="34" y="67"/>
                </a:lnTo>
                <a:lnTo>
                  <a:pt x="32" y="73"/>
                </a:lnTo>
                <a:lnTo>
                  <a:pt x="27" y="79"/>
                </a:lnTo>
                <a:lnTo>
                  <a:pt x="22" y="87"/>
                </a:lnTo>
                <a:lnTo>
                  <a:pt x="12" y="95"/>
                </a:lnTo>
                <a:lnTo>
                  <a:pt x="0" y="105"/>
                </a:lnTo>
                <a:lnTo>
                  <a:pt x="21" y="205"/>
                </a:lnTo>
                <a:lnTo>
                  <a:pt x="22" y="205"/>
                </a:lnTo>
                <a:lnTo>
                  <a:pt x="26" y="208"/>
                </a:lnTo>
                <a:lnTo>
                  <a:pt x="32" y="209"/>
                </a:lnTo>
                <a:lnTo>
                  <a:pt x="40" y="211"/>
                </a:lnTo>
                <a:lnTo>
                  <a:pt x="48" y="213"/>
                </a:lnTo>
                <a:lnTo>
                  <a:pt x="55" y="216"/>
                </a:lnTo>
                <a:lnTo>
                  <a:pt x="62" y="217"/>
                </a:lnTo>
                <a:lnTo>
                  <a:pt x="68" y="217"/>
                </a:lnTo>
                <a:lnTo>
                  <a:pt x="69" y="216"/>
                </a:lnTo>
                <a:lnTo>
                  <a:pt x="73" y="214"/>
                </a:lnTo>
                <a:lnTo>
                  <a:pt x="79" y="213"/>
                </a:lnTo>
                <a:lnTo>
                  <a:pt x="87" y="213"/>
                </a:lnTo>
                <a:lnTo>
                  <a:pt x="96" y="216"/>
                </a:lnTo>
                <a:lnTo>
                  <a:pt x="104" y="221"/>
                </a:lnTo>
                <a:lnTo>
                  <a:pt x="114" y="232"/>
                </a:lnTo>
                <a:lnTo>
                  <a:pt x="122" y="248"/>
                </a:lnTo>
                <a:lnTo>
                  <a:pt x="122" y="249"/>
                </a:lnTo>
                <a:lnTo>
                  <a:pt x="123" y="251"/>
                </a:lnTo>
                <a:lnTo>
                  <a:pt x="124" y="255"/>
                </a:lnTo>
                <a:lnTo>
                  <a:pt x="125" y="259"/>
                </a:lnTo>
                <a:lnTo>
                  <a:pt x="127" y="265"/>
                </a:lnTo>
                <a:lnTo>
                  <a:pt x="130" y="271"/>
                </a:lnTo>
                <a:lnTo>
                  <a:pt x="132" y="276"/>
                </a:lnTo>
                <a:lnTo>
                  <a:pt x="135" y="283"/>
                </a:lnTo>
                <a:lnTo>
                  <a:pt x="163" y="285"/>
                </a:lnTo>
                <a:lnTo>
                  <a:pt x="169" y="280"/>
                </a:lnTo>
                <a:lnTo>
                  <a:pt x="173" y="285"/>
                </a:lnTo>
                <a:lnTo>
                  <a:pt x="214" y="282"/>
                </a:lnTo>
                <a:lnTo>
                  <a:pt x="252" y="268"/>
                </a:lnTo>
                <a:lnTo>
                  <a:pt x="223" y="214"/>
                </a:lnTo>
                <a:lnTo>
                  <a:pt x="216" y="179"/>
                </a:lnTo>
                <a:lnTo>
                  <a:pt x="215" y="178"/>
                </a:lnTo>
                <a:lnTo>
                  <a:pt x="212" y="176"/>
                </a:lnTo>
                <a:lnTo>
                  <a:pt x="210" y="173"/>
                </a:lnTo>
                <a:lnTo>
                  <a:pt x="207" y="168"/>
                </a:lnTo>
                <a:lnTo>
                  <a:pt x="204" y="163"/>
                </a:lnTo>
                <a:lnTo>
                  <a:pt x="203" y="156"/>
                </a:lnTo>
                <a:lnTo>
                  <a:pt x="202" y="148"/>
                </a:lnTo>
                <a:lnTo>
                  <a:pt x="204" y="140"/>
                </a:lnTo>
                <a:lnTo>
                  <a:pt x="219" y="101"/>
                </a:lnTo>
                <a:lnTo>
                  <a:pt x="196" y="86"/>
                </a:lnTo>
                <a:lnTo>
                  <a:pt x="194" y="85"/>
                </a:lnTo>
                <a:lnTo>
                  <a:pt x="191" y="81"/>
                </a:lnTo>
                <a:lnTo>
                  <a:pt x="188" y="77"/>
                </a:lnTo>
                <a:lnTo>
                  <a:pt x="188" y="71"/>
                </a:lnTo>
                <a:lnTo>
                  <a:pt x="98" y="8"/>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767" name="Freeform 391"/>
          <p:cNvSpPr>
            <a:spLocks/>
          </p:cNvSpPr>
          <p:nvPr/>
        </p:nvSpPr>
        <p:spPr bwMode="auto">
          <a:xfrm>
            <a:off x="5178425" y="5551488"/>
            <a:ext cx="158750" cy="334962"/>
          </a:xfrm>
          <a:custGeom>
            <a:avLst/>
            <a:gdLst>
              <a:gd name="T0" fmla="*/ 2147483647 w 224"/>
              <a:gd name="T1" fmla="*/ 2147483647 h 423"/>
              <a:gd name="T2" fmla="*/ 2147483647 w 224"/>
              <a:gd name="T3" fmla="*/ 2147483647 h 423"/>
              <a:gd name="T4" fmla="*/ 2147483647 w 224"/>
              <a:gd name="T5" fmla="*/ 2147483647 h 423"/>
              <a:gd name="T6" fmla="*/ 2147483647 w 224"/>
              <a:gd name="T7" fmla="*/ 2147483647 h 423"/>
              <a:gd name="T8" fmla="*/ 2147483647 w 224"/>
              <a:gd name="T9" fmla="*/ 2147483647 h 423"/>
              <a:gd name="T10" fmla="*/ 2147483647 w 224"/>
              <a:gd name="T11" fmla="*/ 2147483647 h 423"/>
              <a:gd name="T12" fmla="*/ 2147483647 w 224"/>
              <a:gd name="T13" fmla="*/ 2147483647 h 423"/>
              <a:gd name="T14" fmla="*/ 2147483647 w 224"/>
              <a:gd name="T15" fmla="*/ 2147483647 h 423"/>
              <a:gd name="T16" fmla="*/ 2147483647 w 224"/>
              <a:gd name="T17" fmla="*/ 2147483647 h 423"/>
              <a:gd name="T18" fmla="*/ 2147483647 w 224"/>
              <a:gd name="T19" fmla="*/ 2147483647 h 423"/>
              <a:gd name="T20" fmla="*/ 2147483647 w 224"/>
              <a:gd name="T21" fmla="*/ 2147483647 h 423"/>
              <a:gd name="T22" fmla="*/ 2147483647 w 224"/>
              <a:gd name="T23" fmla="*/ 2147483647 h 423"/>
              <a:gd name="T24" fmla="*/ 2147483647 w 224"/>
              <a:gd name="T25" fmla="*/ 2147483647 h 423"/>
              <a:gd name="T26" fmla="*/ 2147483647 w 224"/>
              <a:gd name="T27" fmla="*/ 2147483647 h 423"/>
              <a:gd name="T28" fmla="*/ 2147483647 w 224"/>
              <a:gd name="T29" fmla="*/ 2147483647 h 423"/>
              <a:gd name="T30" fmla="*/ 2147483647 w 224"/>
              <a:gd name="T31" fmla="*/ 0 h 423"/>
              <a:gd name="T32" fmla="*/ 2147483647 w 224"/>
              <a:gd name="T33" fmla="*/ 2147483647 h 423"/>
              <a:gd name="T34" fmla="*/ 2147483647 w 224"/>
              <a:gd name="T35" fmla="*/ 2147483647 h 423"/>
              <a:gd name="T36" fmla="*/ 2147483647 w 224"/>
              <a:gd name="T37" fmla="*/ 2147483647 h 423"/>
              <a:gd name="T38" fmla="*/ 2147483647 w 224"/>
              <a:gd name="T39" fmla="*/ 2147483647 h 423"/>
              <a:gd name="T40" fmla="*/ 2147483647 w 224"/>
              <a:gd name="T41" fmla="*/ 2147483647 h 423"/>
              <a:gd name="T42" fmla="*/ 2147483647 w 224"/>
              <a:gd name="T43" fmla="*/ 2147483647 h 423"/>
              <a:gd name="T44" fmla="*/ 2147483647 w 224"/>
              <a:gd name="T45" fmla="*/ 2147483647 h 423"/>
              <a:gd name="T46" fmla="*/ 2147483647 w 224"/>
              <a:gd name="T47" fmla="*/ 2147483647 h 423"/>
              <a:gd name="T48" fmla="*/ 2147483647 w 224"/>
              <a:gd name="T49" fmla="*/ 2147483647 h 423"/>
              <a:gd name="T50" fmla="*/ 2147483647 w 224"/>
              <a:gd name="T51" fmla="*/ 2147483647 h 423"/>
              <a:gd name="T52" fmla="*/ 2147483647 w 224"/>
              <a:gd name="T53" fmla="*/ 2147483647 h 423"/>
              <a:gd name="T54" fmla="*/ 2147483647 w 224"/>
              <a:gd name="T55" fmla="*/ 2147483647 h 423"/>
              <a:gd name="T56" fmla="*/ 2147483647 w 224"/>
              <a:gd name="T57" fmla="*/ 2147483647 h 423"/>
              <a:gd name="T58" fmla="*/ 2147483647 w 224"/>
              <a:gd name="T59" fmla="*/ 2147483647 h 423"/>
              <a:gd name="T60" fmla="*/ 2147483647 w 224"/>
              <a:gd name="T61" fmla="*/ 2147483647 h 423"/>
              <a:gd name="T62" fmla="*/ 2147483647 w 224"/>
              <a:gd name="T63" fmla="*/ 2147483647 h 423"/>
              <a:gd name="T64" fmla="*/ 2147483647 w 224"/>
              <a:gd name="T65" fmla="*/ 2147483647 h 423"/>
              <a:gd name="T66" fmla="*/ 2147483647 w 224"/>
              <a:gd name="T67" fmla="*/ 2147483647 h 423"/>
              <a:gd name="T68" fmla="*/ 2147483647 w 224"/>
              <a:gd name="T69" fmla="*/ 2147483647 h 423"/>
              <a:gd name="T70" fmla="*/ 2147483647 w 224"/>
              <a:gd name="T71" fmla="*/ 2147483647 h 423"/>
              <a:gd name="T72" fmla="*/ 2147483647 w 224"/>
              <a:gd name="T73" fmla="*/ 2147483647 h 423"/>
              <a:gd name="T74" fmla="*/ 2147483647 w 224"/>
              <a:gd name="T75" fmla="*/ 2147483647 h 423"/>
              <a:gd name="T76" fmla="*/ 2147483647 w 224"/>
              <a:gd name="T77" fmla="*/ 2147483647 h 423"/>
              <a:gd name="T78" fmla="*/ 2147483647 w 224"/>
              <a:gd name="T79" fmla="*/ 2147483647 h 423"/>
              <a:gd name="T80" fmla="*/ 2147483647 w 224"/>
              <a:gd name="T81" fmla="*/ 2147483647 h 423"/>
              <a:gd name="T82" fmla="*/ 2147483647 w 224"/>
              <a:gd name="T83" fmla="*/ 2147483647 h 423"/>
              <a:gd name="T84" fmla="*/ 2147483647 w 224"/>
              <a:gd name="T85" fmla="*/ 2147483647 h 423"/>
              <a:gd name="T86" fmla="*/ 2147483647 w 224"/>
              <a:gd name="T87" fmla="*/ 2147483647 h 423"/>
              <a:gd name="T88" fmla="*/ 2147483647 w 224"/>
              <a:gd name="T89" fmla="*/ 2147483647 h 423"/>
              <a:gd name="T90" fmla="*/ 2147483647 w 224"/>
              <a:gd name="T91" fmla="*/ 2147483647 h 423"/>
              <a:gd name="T92" fmla="*/ 2147483647 w 224"/>
              <a:gd name="T93" fmla="*/ 2147483647 h 423"/>
              <a:gd name="T94" fmla="*/ 2147483647 w 224"/>
              <a:gd name="T95" fmla="*/ 2147483647 h 423"/>
              <a:gd name="T96" fmla="*/ 2147483647 w 224"/>
              <a:gd name="T97" fmla="*/ 2147483647 h 423"/>
              <a:gd name="T98" fmla="*/ 2147483647 w 224"/>
              <a:gd name="T99" fmla="*/ 2147483647 h 423"/>
              <a:gd name="T100" fmla="*/ 2147483647 w 224"/>
              <a:gd name="T101" fmla="*/ 2147483647 h 423"/>
              <a:gd name="T102" fmla="*/ 2147483647 w 224"/>
              <a:gd name="T103" fmla="*/ 2147483647 h 423"/>
              <a:gd name="T104" fmla="*/ 2147483647 w 224"/>
              <a:gd name="T105" fmla="*/ 2147483647 h 423"/>
              <a:gd name="T106" fmla="*/ 2147483647 w 224"/>
              <a:gd name="T107" fmla="*/ 2147483647 h 42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24"/>
              <a:gd name="T163" fmla="*/ 0 h 423"/>
              <a:gd name="T164" fmla="*/ 224 w 224"/>
              <a:gd name="T165" fmla="*/ 423 h 42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24" h="423">
                <a:moveTo>
                  <a:pt x="5" y="311"/>
                </a:moveTo>
                <a:lnTo>
                  <a:pt x="16" y="296"/>
                </a:lnTo>
                <a:lnTo>
                  <a:pt x="39" y="277"/>
                </a:lnTo>
                <a:lnTo>
                  <a:pt x="55" y="253"/>
                </a:lnTo>
                <a:lnTo>
                  <a:pt x="61" y="221"/>
                </a:lnTo>
                <a:lnTo>
                  <a:pt x="57" y="189"/>
                </a:lnTo>
                <a:lnTo>
                  <a:pt x="59" y="164"/>
                </a:lnTo>
                <a:lnTo>
                  <a:pt x="37" y="149"/>
                </a:lnTo>
                <a:lnTo>
                  <a:pt x="18" y="143"/>
                </a:lnTo>
                <a:lnTo>
                  <a:pt x="18" y="129"/>
                </a:lnTo>
                <a:lnTo>
                  <a:pt x="88" y="113"/>
                </a:lnTo>
                <a:lnTo>
                  <a:pt x="88" y="68"/>
                </a:lnTo>
                <a:lnTo>
                  <a:pt x="84" y="51"/>
                </a:lnTo>
                <a:lnTo>
                  <a:pt x="92" y="38"/>
                </a:lnTo>
                <a:lnTo>
                  <a:pt x="100" y="54"/>
                </a:lnTo>
                <a:lnTo>
                  <a:pt x="107" y="54"/>
                </a:lnTo>
                <a:lnTo>
                  <a:pt x="112" y="68"/>
                </a:lnTo>
                <a:lnTo>
                  <a:pt x="119" y="75"/>
                </a:lnTo>
                <a:lnTo>
                  <a:pt x="126" y="79"/>
                </a:lnTo>
                <a:lnTo>
                  <a:pt x="129" y="79"/>
                </a:lnTo>
                <a:lnTo>
                  <a:pt x="129" y="64"/>
                </a:lnTo>
                <a:lnTo>
                  <a:pt x="122" y="52"/>
                </a:lnTo>
                <a:lnTo>
                  <a:pt x="118" y="50"/>
                </a:lnTo>
                <a:lnTo>
                  <a:pt x="114" y="45"/>
                </a:lnTo>
                <a:lnTo>
                  <a:pt x="112" y="42"/>
                </a:lnTo>
                <a:lnTo>
                  <a:pt x="111" y="39"/>
                </a:lnTo>
                <a:lnTo>
                  <a:pt x="101" y="15"/>
                </a:lnTo>
                <a:lnTo>
                  <a:pt x="129" y="17"/>
                </a:lnTo>
                <a:lnTo>
                  <a:pt x="135" y="12"/>
                </a:lnTo>
                <a:lnTo>
                  <a:pt x="139" y="17"/>
                </a:lnTo>
                <a:lnTo>
                  <a:pt x="182" y="14"/>
                </a:lnTo>
                <a:lnTo>
                  <a:pt x="218" y="0"/>
                </a:lnTo>
                <a:lnTo>
                  <a:pt x="221" y="6"/>
                </a:lnTo>
                <a:lnTo>
                  <a:pt x="220" y="19"/>
                </a:lnTo>
                <a:lnTo>
                  <a:pt x="218" y="30"/>
                </a:lnTo>
                <a:lnTo>
                  <a:pt x="218" y="41"/>
                </a:lnTo>
                <a:lnTo>
                  <a:pt x="218" y="51"/>
                </a:lnTo>
                <a:lnTo>
                  <a:pt x="219" y="61"/>
                </a:lnTo>
                <a:lnTo>
                  <a:pt x="220" y="69"/>
                </a:lnTo>
                <a:lnTo>
                  <a:pt x="221" y="76"/>
                </a:lnTo>
                <a:lnTo>
                  <a:pt x="222" y="81"/>
                </a:lnTo>
                <a:lnTo>
                  <a:pt x="222" y="82"/>
                </a:lnTo>
                <a:lnTo>
                  <a:pt x="224" y="108"/>
                </a:lnTo>
                <a:lnTo>
                  <a:pt x="221" y="128"/>
                </a:lnTo>
                <a:lnTo>
                  <a:pt x="213" y="142"/>
                </a:lnTo>
                <a:lnTo>
                  <a:pt x="204" y="152"/>
                </a:lnTo>
                <a:lnTo>
                  <a:pt x="192" y="158"/>
                </a:lnTo>
                <a:lnTo>
                  <a:pt x="183" y="161"/>
                </a:lnTo>
                <a:lnTo>
                  <a:pt x="176" y="164"/>
                </a:lnTo>
                <a:lnTo>
                  <a:pt x="174" y="164"/>
                </a:lnTo>
                <a:lnTo>
                  <a:pt x="161" y="170"/>
                </a:lnTo>
                <a:lnTo>
                  <a:pt x="152" y="179"/>
                </a:lnTo>
                <a:lnTo>
                  <a:pt x="145" y="185"/>
                </a:lnTo>
                <a:lnTo>
                  <a:pt x="143" y="188"/>
                </a:lnTo>
                <a:lnTo>
                  <a:pt x="131" y="203"/>
                </a:lnTo>
                <a:lnTo>
                  <a:pt x="121" y="212"/>
                </a:lnTo>
                <a:lnTo>
                  <a:pt x="114" y="216"/>
                </a:lnTo>
                <a:lnTo>
                  <a:pt x="111" y="218"/>
                </a:lnTo>
                <a:lnTo>
                  <a:pt x="98" y="228"/>
                </a:lnTo>
                <a:lnTo>
                  <a:pt x="92" y="238"/>
                </a:lnTo>
                <a:lnTo>
                  <a:pt x="89" y="247"/>
                </a:lnTo>
                <a:lnTo>
                  <a:pt x="89" y="251"/>
                </a:lnTo>
                <a:lnTo>
                  <a:pt x="88" y="267"/>
                </a:lnTo>
                <a:lnTo>
                  <a:pt x="87" y="283"/>
                </a:lnTo>
                <a:lnTo>
                  <a:pt x="87" y="298"/>
                </a:lnTo>
                <a:lnTo>
                  <a:pt x="88" y="312"/>
                </a:lnTo>
                <a:lnTo>
                  <a:pt x="89" y="324"/>
                </a:lnTo>
                <a:lnTo>
                  <a:pt x="90" y="334"/>
                </a:lnTo>
                <a:lnTo>
                  <a:pt x="91" y="339"/>
                </a:lnTo>
                <a:lnTo>
                  <a:pt x="91" y="342"/>
                </a:lnTo>
                <a:lnTo>
                  <a:pt x="92" y="350"/>
                </a:lnTo>
                <a:lnTo>
                  <a:pt x="91" y="358"/>
                </a:lnTo>
                <a:lnTo>
                  <a:pt x="90" y="365"/>
                </a:lnTo>
                <a:lnTo>
                  <a:pt x="90" y="367"/>
                </a:lnTo>
                <a:lnTo>
                  <a:pt x="82" y="376"/>
                </a:lnTo>
                <a:lnTo>
                  <a:pt x="72" y="381"/>
                </a:lnTo>
                <a:lnTo>
                  <a:pt x="62" y="383"/>
                </a:lnTo>
                <a:lnTo>
                  <a:pt x="58" y="384"/>
                </a:lnTo>
                <a:lnTo>
                  <a:pt x="46" y="390"/>
                </a:lnTo>
                <a:lnTo>
                  <a:pt x="42" y="396"/>
                </a:lnTo>
                <a:lnTo>
                  <a:pt x="41" y="400"/>
                </a:lnTo>
                <a:lnTo>
                  <a:pt x="41" y="403"/>
                </a:lnTo>
                <a:lnTo>
                  <a:pt x="41" y="406"/>
                </a:lnTo>
                <a:lnTo>
                  <a:pt x="42" y="409"/>
                </a:lnTo>
                <a:lnTo>
                  <a:pt x="43" y="413"/>
                </a:lnTo>
                <a:lnTo>
                  <a:pt x="43" y="414"/>
                </a:lnTo>
                <a:lnTo>
                  <a:pt x="43" y="419"/>
                </a:lnTo>
                <a:lnTo>
                  <a:pt x="41" y="421"/>
                </a:lnTo>
                <a:lnTo>
                  <a:pt x="38" y="422"/>
                </a:lnTo>
                <a:lnTo>
                  <a:pt x="37" y="422"/>
                </a:lnTo>
                <a:lnTo>
                  <a:pt x="26" y="423"/>
                </a:lnTo>
                <a:lnTo>
                  <a:pt x="24" y="408"/>
                </a:lnTo>
                <a:lnTo>
                  <a:pt x="22" y="397"/>
                </a:lnTo>
                <a:lnTo>
                  <a:pt x="20" y="390"/>
                </a:lnTo>
                <a:lnTo>
                  <a:pt x="18" y="384"/>
                </a:lnTo>
                <a:lnTo>
                  <a:pt x="16" y="382"/>
                </a:lnTo>
                <a:lnTo>
                  <a:pt x="14" y="381"/>
                </a:lnTo>
                <a:lnTo>
                  <a:pt x="13" y="381"/>
                </a:lnTo>
                <a:lnTo>
                  <a:pt x="14" y="366"/>
                </a:lnTo>
                <a:lnTo>
                  <a:pt x="13" y="353"/>
                </a:lnTo>
                <a:lnTo>
                  <a:pt x="11" y="343"/>
                </a:lnTo>
                <a:lnTo>
                  <a:pt x="8" y="334"/>
                </a:lnTo>
                <a:lnTo>
                  <a:pt x="6" y="327"/>
                </a:lnTo>
                <a:lnTo>
                  <a:pt x="3" y="322"/>
                </a:lnTo>
                <a:lnTo>
                  <a:pt x="1" y="320"/>
                </a:lnTo>
                <a:lnTo>
                  <a:pt x="0" y="319"/>
                </a:lnTo>
                <a:lnTo>
                  <a:pt x="5" y="31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768" name="Freeform 392"/>
          <p:cNvSpPr>
            <a:spLocks/>
          </p:cNvSpPr>
          <p:nvPr/>
        </p:nvSpPr>
        <p:spPr bwMode="auto">
          <a:xfrm>
            <a:off x="5178425" y="5551488"/>
            <a:ext cx="158750" cy="334962"/>
          </a:xfrm>
          <a:custGeom>
            <a:avLst/>
            <a:gdLst>
              <a:gd name="T0" fmla="*/ 2147483647 w 224"/>
              <a:gd name="T1" fmla="*/ 2147483647 h 423"/>
              <a:gd name="T2" fmla="*/ 2147483647 w 224"/>
              <a:gd name="T3" fmla="*/ 2147483647 h 423"/>
              <a:gd name="T4" fmla="*/ 2147483647 w 224"/>
              <a:gd name="T5" fmla="*/ 2147483647 h 423"/>
              <a:gd name="T6" fmla="*/ 2147483647 w 224"/>
              <a:gd name="T7" fmla="*/ 2147483647 h 423"/>
              <a:gd name="T8" fmla="*/ 2147483647 w 224"/>
              <a:gd name="T9" fmla="*/ 2147483647 h 423"/>
              <a:gd name="T10" fmla="*/ 2147483647 w 224"/>
              <a:gd name="T11" fmla="*/ 2147483647 h 423"/>
              <a:gd name="T12" fmla="*/ 2147483647 w 224"/>
              <a:gd name="T13" fmla="*/ 2147483647 h 423"/>
              <a:gd name="T14" fmla="*/ 2147483647 w 224"/>
              <a:gd name="T15" fmla="*/ 2147483647 h 423"/>
              <a:gd name="T16" fmla="*/ 2147483647 w 224"/>
              <a:gd name="T17" fmla="*/ 2147483647 h 423"/>
              <a:gd name="T18" fmla="*/ 2147483647 w 224"/>
              <a:gd name="T19" fmla="*/ 2147483647 h 423"/>
              <a:gd name="T20" fmla="*/ 2147483647 w 224"/>
              <a:gd name="T21" fmla="*/ 2147483647 h 423"/>
              <a:gd name="T22" fmla="*/ 2147483647 w 224"/>
              <a:gd name="T23" fmla="*/ 2147483647 h 423"/>
              <a:gd name="T24" fmla="*/ 2147483647 w 224"/>
              <a:gd name="T25" fmla="*/ 2147483647 h 423"/>
              <a:gd name="T26" fmla="*/ 2147483647 w 224"/>
              <a:gd name="T27" fmla="*/ 2147483647 h 423"/>
              <a:gd name="T28" fmla="*/ 2147483647 w 224"/>
              <a:gd name="T29" fmla="*/ 2147483647 h 423"/>
              <a:gd name="T30" fmla="*/ 2147483647 w 224"/>
              <a:gd name="T31" fmla="*/ 2147483647 h 423"/>
              <a:gd name="T32" fmla="*/ 2147483647 w 224"/>
              <a:gd name="T33" fmla="*/ 0 h 423"/>
              <a:gd name="T34" fmla="*/ 2147483647 w 224"/>
              <a:gd name="T35" fmla="*/ 2147483647 h 423"/>
              <a:gd name="T36" fmla="*/ 2147483647 w 224"/>
              <a:gd name="T37" fmla="*/ 2147483647 h 423"/>
              <a:gd name="T38" fmla="*/ 2147483647 w 224"/>
              <a:gd name="T39" fmla="*/ 2147483647 h 423"/>
              <a:gd name="T40" fmla="*/ 2147483647 w 224"/>
              <a:gd name="T41" fmla="*/ 2147483647 h 423"/>
              <a:gd name="T42" fmla="*/ 2147483647 w 224"/>
              <a:gd name="T43" fmla="*/ 2147483647 h 423"/>
              <a:gd name="T44" fmla="*/ 2147483647 w 224"/>
              <a:gd name="T45" fmla="*/ 2147483647 h 423"/>
              <a:gd name="T46" fmla="*/ 2147483647 w 224"/>
              <a:gd name="T47" fmla="*/ 2147483647 h 423"/>
              <a:gd name="T48" fmla="*/ 2147483647 w 224"/>
              <a:gd name="T49" fmla="*/ 2147483647 h 423"/>
              <a:gd name="T50" fmla="*/ 2147483647 w 224"/>
              <a:gd name="T51" fmla="*/ 2147483647 h 423"/>
              <a:gd name="T52" fmla="*/ 2147483647 w 224"/>
              <a:gd name="T53" fmla="*/ 2147483647 h 423"/>
              <a:gd name="T54" fmla="*/ 2147483647 w 224"/>
              <a:gd name="T55" fmla="*/ 2147483647 h 423"/>
              <a:gd name="T56" fmla="*/ 2147483647 w 224"/>
              <a:gd name="T57" fmla="*/ 2147483647 h 423"/>
              <a:gd name="T58" fmla="*/ 2147483647 w 224"/>
              <a:gd name="T59" fmla="*/ 2147483647 h 423"/>
              <a:gd name="T60" fmla="*/ 2147483647 w 224"/>
              <a:gd name="T61" fmla="*/ 2147483647 h 423"/>
              <a:gd name="T62" fmla="*/ 2147483647 w 224"/>
              <a:gd name="T63" fmla="*/ 2147483647 h 423"/>
              <a:gd name="T64" fmla="*/ 2147483647 w 224"/>
              <a:gd name="T65" fmla="*/ 2147483647 h 423"/>
              <a:gd name="T66" fmla="*/ 2147483647 w 224"/>
              <a:gd name="T67" fmla="*/ 2147483647 h 423"/>
              <a:gd name="T68" fmla="*/ 2147483647 w 224"/>
              <a:gd name="T69" fmla="*/ 2147483647 h 423"/>
              <a:gd name="T70" fmla="*/ 2147483647 w 224"/>
              <a:gd name="T71" fmla="*/ 2147483647 h 423"/>
              <a:gd name="T72" fmla="*/ 2147483647 w 224"/>
              <a:gd name="T73" fmla="*/ 2147483647 h 423"/>
              <a:gd name="T74" fmla="*/ 2147483647 w 224"/>
              <a:gd name="T75" fmla="*/ 2147483647 h 423"/>
              <a:gd name="T76" fmla="*/ 2147483647 w 224"/>
              <a:gd name="T77" fmla="*/ 2147483647 h 423"/>
              <a:gd name="T78" fmla="*/ 2147483647 w 224"/>
              <a:gd name="T79" fmla="*/ 2147483647 h 423"/>
              <a:gd name="T80" fmla="*/ 2147483647 w 224"/>
              <a:gd name="T81" fmla="*/ 2147483647 h 423"/>
              <a:gd name="T82" fmla="*/ 2147483647 w 224"/>
              <a:gd name="T83" fmla="*/ 2147483647 h 423"/>
              <a:gd name="T84" fmla="*/ 2147483647 w 224"/>
              <a:gd name="T85" fmla="*/ 2147483647 h 423"/>
              <a:gd name="T86" fmla="*/ 2147483647 w 224"/>
              <a:gd name="T87" fmla="*/ 2147483647 h 423"/>
              <a:gd name="T88" fmla="*/ 2147483647 w 224"/>
              <a:gd name="T89" fmla="*/ 2147483647 h 423"/>
              <a:gd name="T90" fmla="*/ 2147483647 w 224"/>
              <a:gd name="T91" fmla="*/ 2147483647 h 423"/>
              <a:gd name="T92" fmla="*/ 2147483647 w 224"/>
              <a:gd name="T93" fmla="*/ 2147483647 h 423"/>
              <a:gd name="T94" fmla="*/ 2147483647 w 224"/>
              <a:gd name="T95" fmla="*/ 2147483647 h 423"/>
              <a:gd name="T96" fmla="*/ 2147483647 w 224"/>
              <a:gd name="T97" fmla="*/ 2147483647 h 423"/>
              <a:gd name="T98" fmla="*/ 2147483647 w 224"/>
              <a:gd name="T99" fmla="*/ 2147483647 h 423"/>
              <a:gd name="T100" fmla="*/ 2147483647 w 224"/>
              <a:gd name="T101" fmla="*/ 2147483647 h 423"/>
              <a:gd name="T102" fmla="*/ 2147483647 w 224"/>
              <a:gd name="T103" fmla="*/ 2147483647 h 423"/>
              <a:gd name="T104" fmla="*/ 2147483647 w 224"/>
              <a:gd name="T105" fmla="*/ 2147483647 h 423"/>
              <a:gd name="T106" fmla="*/ 2147483647 w 224"/>
              <a:gd name="T107" fmla="*/ 2147483647 h 423"/>
              <a:gd name="T108" fmla="*/ 2147483647 w 224"/>
              <a:gd name="T109" fmla="*/ 2147483647 h 423"/>
              <a:gd name="T110" fmla="*/ 2147483647 w 224"/>
              <a:gd name="T111" fmla="*/ 2147483647 h 423"/>
              <a:gd name="T112" fmla="*/ 2147483647 w 224"/>
              <a:gd name="T113" fmla="*/ 2147483647 h 423"/>
              <a:gd name="T114" fmla="*/ 2147483647 w 224"/>
              <a:gd name="T115" fmla="*/ 2147483647 h 423"/>
              <a:gd name="T116" fmla="*/ 2147483647 w 224"/>
              <a:gd name="T117" fmla="*/ 2147483647 h 423"/>
              <a:gd name="T118" fmla="*/ 2147483647 w 224"/>
              <a:gd name="T119" fmla="*/ 2147483647 h 423"/>
              <a:gd name="T120" fmla="*/ 0 w 224"/>
              <a:gd name="T121" fmla="*/ 2147483647 h 42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24"/>
              <a:gd name="T184" fmla="*/ 0 h 423"/>
              <a:gd name="T185" fmla="*/ 224 w 224"/>
              <a:gd name="T186" fmla="*/ 423 h 42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24" h="423">
                <a:moveTo>
                  <a:pt x="5" y="311"/>
                </a:moveTo>
                <a:lnTo>
                  <a:pt x="16" y="296"/>
                </a:lnTo>
                <a:lnTo>
                  <a:pt x="39" y="277"/>
                </a:lnTo>
                <a:lnTo>
                  <a:pt x="55" y="253"/>
                </a:lnTo>
                <a:lnTo>
                  <a:pt x="61" y="221"/>
                </a:lnTo>
                <a:lnTo>
                  <a:pt x="57" y="189"/>
                </a:lnTo>
                <a:lnTo>
                  <a:pt x="59" y="164"/>
                </a:lnTo>
                <a:lnTo>
                  <a:pt x="37" y="149"/>
                </a:lnTo>
                <a:lnTo>
                  <a:pt x="18" y="143"/>
                </a:lnTo>
                <a:lnTo>
                  <a:pt x="18" y="129"/>
                </a:lnTo>
                <a:lnTo>
                  <a:pt x="88" y="113"/>
                </a:lnTo>
                <a:lnTo>
                  <a:pt x="88" y="68"/>
                </a:lnTo>
                <a:lnTo>
                  <a:pt x="84" y="51"/>
                </a:lnTo>
                <a:lnTo>
                  <a:pt x="92" y="38"/>
                </a:lnTo>
                <a:lnTo>
                  <a:pt x="100" y="54"/>
                </a:lnTo>
                <a:lnTo>
                  <a:pt x="107" y="54"/>
                </a:lnTo>
                <a:lnTo>
                  <a:pt x="112" y="68"/>
                </a:lnTo>
                <a:lnTo>
                  <a:pt x="119" y="75"/>
                </a:lnTo>
                <a:lnTo>
                  <a:pt x="126" y="79"/>
                </a:lnTo>
                <a:lnTo>
                  <a:pt x="129" y="79"/>
                </a:lnTo>
                <a:lnTo>
                  <a:pt x="129" y="64"/>
                </a:lnTo>
                <a:lnTo>
                  <a:pt x="122" y="52"/>
                </a:lnTo>
                <a:lnTo>
                  <a:pt x="118" y="50"/>
                </a:lnTo>
                <a:lnTo>
                  <a:pt x="114" y="45"/>
                </a:lnTo>
                <a:lnTo>
                  <a:pt x="112" y="42"/>
                </a:lnTo>
                <a:lnTo>
                  <a:pt x="111" y="39"/>
                </a:lnTo>
                <a:lnTo>
                  <a:pt x="101" y="15"/>
                </a:lnTo>
                <a:lnTo>
                  <a:pt x="129" y="17"/>
                </a:lnTo>
                <a:lnTo>
                  <a:pt x="135" y="12"/>
                </a:lnTo>
                <a:lnTo>
                  <a:pt x="139" y="17"/>
                </a:lnTo>
                <a:lnTo>
                  <a:pt x="182" y="14"/>
                </a:lnTo>
                <a:lnTo>
                  <a:pt x="218" y="0"/>
                </a:lnTo>
                <a:lnTo>
                  <a:pt x="221" y="6"/>
                </a:lnTo>
                <a:lnTo>
                  <a:pt x="220" y="19"/>
                </a:lnTo>
                <a:lnTo>
                  <a:pt x="218" y="30"/>
                </a:lnTo>
                <a:lnTo>
                  <a:pt x="218" y="41"/>
                </a:lnTo>
                <a:lnTo>
                  <a:pt x="218" y="51"/>
                </a:lnTo>
                <a:lnTo>
                  <a:pt x="219" y="61"/>
                </a:lnTo>
                <a:lnTo>
                  <a:pt x="220" y="69"/>
                </a:lnTo>
                <a:lnTo>
                  <a:pt x="221" y="76"/>
                </a:lnTo>
                <a:lnTo>
                  <a:pt x="222" y="81"/>
                </a:lnTo>
                <a:lnTo>
                  <a:pt x="222" y="82"/>
                </a:lnTo>
                <a:lnTo>
                  <a:pt x="224" y="108"/>
                </a:lnTo>
                <a:lnTo>
                  <a:pt x="221" y="128"/>
                </a:lnTo>
                <a:lnTo>
                  <a:pt x="213" y="142"/>
                </a:lnTo>
                <a:lnTo>
                  <a:pt x="204" y="152"/>
                </a:lnTo>
                <a:lnTo>
                  <a:pt x="192" y="158"/>
                </a:lnTo>
                <a:lnTo>
                  <a:pt x="183" y="161"/>
                </a:lnTo>
                <a:lnTo>
                  <a:pt x="176" y="164"/>
                </a:lnTo>
                <a:lnTo>
                  <a:pt x="174" y="164"/>
                </a:lnTo>
                <a:lnTo>
                  <a:pt x="161" y="170"/>
                </a:lnTo>
                <a:lnTo>
                  <a:pt x="152" y="179"/>
                </a:lnTo>
                <a:lnTo>
                  <a:pt x="145" y="185"/>
                </a:lnTo>
                <a:lnTo>
                  <a:pt x="143" y="188"/>
                </a:lnTo>
                <a:lnTo>
                  <a:pt x="131" y="203"/>
                </a:lnTo>
                <a:lnTo>
                  <a:pt x="121" y="212"/>
                </a:lnTo>
                <a:lnTo>
                  <a:pt x="114" y="216"/>
                </a:lnTo>
                <a:lnTo>
                  <a:pt x="111" y="218"/>
                </a:lnTo>
                <a:lnTo>
                  <a:pt x="98" y="228"/>
                </a:lnTo>
                <a:lnTo>
                  <a:pt x="92" y="238"/>
                </a:lnTo>
                <a:lnTo>
                  <a:pt x="89" y="247"/>
                </a:lnTo>
                <a:lnTo>
                  <a:pt x="89" y="251"/>
                </a:lnTo>
                <a:lnTo>
                  <a:pt x="88" y="267"/>
                </a:lnTo>
                <a:lnTo>
                  <a:pt x="87" y="283"/>
                </a:lnTo>
                <a:lnTo>
                  <a:pt x="87" y="298"/>
                </a:lnTo>
                <a:lnTo>
                  <a:pt x="88" y="312"/>
                </a:lnTo>
                <a:lnTo>
                  <a:pt x="89" y="324"/>
                </a:lnTo>
                <a:lnTo>
                  <a:pt x="90" y="334"/>
                </a:lnTo>
                <a:lnTo>
                  <a:pt x="91" y="339"/>
                </a:lnTo>
                <a:lnTo>
                  <a:pt x="91" y="342"/>
                </a:lnTo>
                <a:lnTo>
                  <a:pt x="92" y="350"/>
                </a:lnTo>
                <a:lnTo>
                  <a:pt x="91" y="358"/>
                </a:lnTo>
                <a:lnTo>
                  <a:pt x="90" y="365"/>
                </a:lnTo>
                <a:lnTo>
                  <a:pt x="90" y="367"/>
                </a:lnTo>
                <a:lnTo>
                  <a:pt x="82" y="376"/>
                </a:lnTo>
                <a:lnTo>
                  <a:pt x="72" y="381"/>
                </a:lnTo>
                <a:lnTo>
                  <a:pt x="62" y="383"/>
                </a:lnTo>
                <a:lnTo>
                  <a:pt x="58" y="384"/>
                </a:lnTo>
                <a:lnTo>
                  <a:pt x="46" y="390"/>
                </a:lnTo>
                <a:lnTo>
                  <a:pt x="42" y="396"/>
                </a:lnTo>
                <a:lnTo>
                  <a:pt x="41" y="400"/>
                </a:lnTo>
                <a:lnTo>
                  <a:pt x="41" y="403"/>
                </a:lnTo>
                <a:lnTo>
                  <a:pt x="41" y="406"/>
                </a:lnTo>
                <a:lnTo>
                  <a:pt x="42" y="409"/>
                </a:lnTo>
                <a:lnTo>
                  <a:pt x="43" y="413"/>
                </a:lnTo>
                <a:lnTo>
                  <a:pt x="43" y="414"/>
                </a:lnTo>
                <a:lnTo>
                  <a:pt x="43" y="419"/>
                </a:lnTo>
                <a:lnTo>
                  <a:pt x="41" y="421"/>
                </a:lnTo>
                <a:lnTo>
                  <a:pt x="38" y="422"/>
                </a:lnTo>
                <a:lnTo>
                  <a:pt x="37" y="422"/>
                </a:lnTo>
                <a:lnTo>
                  <a:pt x="26" y="423"/>
                </a:lnTo>
                <a:lnTo>
                  <a:pt x="24" y="408"/>
                </a:lnTo>
                <a:lnTo>
                  <a:pt x="22" y="397"/>
                </a:lnTo>
                <a:lnTo>
                  <a:pt x="20" y="390"/>
                </a:lnTo>
                <a:lnTo>
                  <a:pt x="18" y="384"/>
                </a:lnTo>
                <a:lnTo>
                  <a:pt x="16" y="382"/>
                </a:lnTo>
                <a:lnTo>
                  <a:pt x="14" y="381"/>
                </a:lnTo>
                <a:lnTo>
                  <a:pt x="13" y="381"/>
                </a:lnTo>
                <a:lnTo>
                  <a:pt x="14" y="366"/>
                </a:lnTo>
                <a:lnTo>
                  <a:pt x="13" y="353"/>
                </a:lnTo>
                <a:lnTo>
                  <a:pt x="11" y="343"/>
                </a:lnTo>
                <a:lnTo>
                  <a:pt x="8" y="334"/>
                </a:lnTo>
                <a:lnTo>
                  <a:pt x="6" y="327"/>
                </a:lnTo>
                <a:lnTo>
                  <a:pt x="3" y="322"/>
                </a:lnTo>
                <a:lnTo>
                  <a:pt x="1" y="320"/>
                </a:lnTo>
                <a:lnTo>
                  <a:pt x="0" y="319"/>
                </a:lnTo>
                <a:lnTo>
                  <a:pt x="5" y="311"/>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769" name="Freeform 393"/>
          <p:cNvSpPr>
            <a:spLocks/>
          </p:cNvSpPr>
          <p:nvPr/>
        </p:nvSpPr>
        <p:spPr bwMode="auto">
          <a:xfrm>
            <a:off x="4895851" y="5802315"/>
            <a:ext cx="312738" cy="280987"/>
          </a:xfrm>
          <a:custGeom>
            <a:avLst/>
            <a:gdLst>
              <a:gd name="T0" fmla="*/ 2147483647 w 446"/>
              <a:gd name="T1" fmla="*/ 2147483647 h 352"/>
              <a:gd name="T2" fmla="*/ 2147483647 w 446"/>
              <a:gd name="T3" fmla="*/ 2147483647 h 352"/>
              <a:gd name="T4" fmla="*/ 2147483647 w 446"/>
              <a:gd name="T5" fmla="*/ 2147483647 h 352"/>
              <a:gd name="T6" fmla="*/ 2147483647 w 446"/>
              <a:gd name="T7" fmla="*/ 2147483647 h 352"/>
              <a:gd name="T8" fmla="*/ 2147483647 w 446"/>
              <a:gd name="T9" fmla="*/ 2147483647 h 352"/>
              <a:gd name="T10" fmla="*/ 2147483647 w 446"/>
              <a:gd name="T11" fmla="*/ 2147483647 h 352"/>
              <a:gd name="T12" fmla="*/ 2147483647 w 446"/>
              <a:gd name="T13" fmla="*/ 2147483647 h 352"/>
              <a:gd name="T14" fmla="*/ 2147483647 w 446"/>
              <a:gd name="T15" fmla="*/ 2147483647 h 352"/>
              <a:gd name="T16" fmla="*/ 2147483647 w 446"/>
              <a:gd name="T17" fmla="*/ 2147483647 h 352"/>
              <a:gd name="T18" fmla="*/ 2147483647 w 446"/>
              <a:gd name="T19" fmla="*/ 2147483647 h 352"/>
              <a:gd name="T20" fmla="*/ 2147483647 w 446"/>
              <a:gd name="T21" fmla="*/ 2147483647 h 352"/>
              <a:gd name="T22" fmla="*/ 2147483647 w 446"/>
              <a:gd name="T23" fmla="*/ 2147483647 h 352"/>
              <a:gd name="T24" fmla="*/ 2147483647 w 446"/>
              <a:gd name="T25" fmla="*/ 2147483647 h 352"/>
              <a:gd name="T26" fmla="*/ 2147483647 w 446"/>
              <a:gd name="T27" fmla="*/ 2147483647 h 352"/>
              <a:gd name="T28" fmla="*/ 2147483647 w 446"/>
              <a:gd name="T29" fmla="*/ 2147483647 h 352"/>
              <a:gd name="T30" fmla="*/ 2147483647 w 446"/>
              <a:gd name="T31" fmla="*/ 2147483647 h 352"/>
              <a:gd name="T32" fmla="*/ 2147483647 w 446"/>
              <a:gd name="T33" fmla="*/ 2147483647 h 352"/>
              <a:gd name="T34" fmla="*/ 2147483647 w 446"/>
              <a:gd name="T35" fmla="*/ 2147483647 h 352"/>
              <a:gd name="T36" fmla="*/ 2147483647 w 446"/>
              <a:gd name="T37" fmla="*/ 2147483647 h 352"/>
              <a:gd name="T38" fmla="*/ 2147483647 w 446"/>
              <a:gd name="T39" fmla="*/ 2147483647 h 352"/>
              <a:gd name="T40" fmla="*/ 2147483647 w 446"/>
              <a:gd name="T41" fmla="*/ 2147483647 h 352"/>
              <a:gd name="T42" fmla="*/ 2147483647 w 446"/>
              <a:gd name="T43" fmla="*/ 2147483647 h 352"/>
              <a:gd name="T44" fmla="*/ 2147483647 w 446"/>
              <a:gd name="T45" fmla="*/ 2147483647 h 352"/>
              <a:gd name="T46" fmla="*/ 2147483647 w 446"/>
              <a:gd name="T47" fmla="*/ 2147483647 h 352"/>
              <a:gd name="T48" fmla="*/ 2147483647 w 446"/>
              <a:gd name="T49" fmla="*/ 2147483647 h 352"/>
              <a:gd name="T50" fmla="*/ 2147483647 w 446"/>
              <a:gd name="T51" fmla="*/ 2147483647 h 352"/>
              <a:gd name="T52" fmla="*/ 2147483647 w 446"/>
              <a:gd name="T53" fmla="*/ 2147483647 h 352"/>
              <a:gd name="T54" fmla="*/ 2147483647 w 446"/>
              <a:gd name="T55" fmla="*/ 2147483647 h 352"/>
              <a:gd name="T56" fmla="*/ 2147483647 w 446"/>
              <a:gd name="T57" fmla="*/ 2147483647 h 352"/>
              <a:gd name="T58" fmla="*/ 2147483647 w 446"/>
              <a:gd name="T59" fmla="*/ 2147483647 h 352"/>
              <a:gd name="T60" fmla="*/ 2147483647 w 446"/>
              <a:gd name="T61" fmla="*/ 2147483647 h 352"/>
              <a:gd name="T62" fmla="*/ 2147483647 w 446"/>
              <a:gd name="T63" fmla="*/ 2147483647 h 352"/>
              <a:gd name="T64" fmla="*/ 2147483647 w 446"/>
              <a:gd name="T65" fmla="*/ 2147483647 h 352"/>
              <a:gd name="T66" fmla="*/ 2147483647 w 446"/>
              <a:gd name="T67" fmla="*/ 2147483647 h 352"/>
              <a:gd name="T68" fmla="*/ 2147483647 w 446"/>
              <a:gd name="T69" fmla="*/ 2147483647 h 352"/>
              <a:gd name="T70" fmla="*/ 2147483647 w 446"/>
              <a:gd name="T71" fmla="*/ 2147483647 h 352"/>
              <a:gd name="T72" fmla="*/ 2147483647 w 446"/>
              <a:gd name="T73" fmla="*/ 2147483647 h 352"/>
              <a:gd name="T74" fmla="*/ 2147483647 w 446"/>
              <a:gd name="T75" fmla="*/ 2147483647 h 352"/>
              <a:gd name="T76" fmla="*/ 2147483647 w 446"/>
              <a:gd name="T77" fmla="*/ 2147483647 h 352"/>
              <a:gd name="T78" fmla="*/ 2147483647 w 446"/>
              <a:gd name="T79" fmla="*/ 2147483647 h 352"/>
              <a:gd name="T80" fmla="*/ 2147483647 w 446"/>
              <a:gd name="T81" fmla="*/ 2147483647 h 352"/>
              <a:gd name="T82" fmla="*/ 2147483647 w 446"/>
              <a:gd name="T83" fmla="*/ 2147483647 h 352"/>
              <a:gd name="T84" fmla="*/ 2147483647 w 446"/>
              <a:gd name="T85" fmla="*/ 2147483647 h 352"/>
              <a:gd name="T86" fmla="*/ 2147483647 w 446"/>
              <a:gd name="T87" fmla="*/ 2147483647 h 352"/>
              <a:gd name="T88" fmla="*/ 2147483647 w 446"/>
              <a:gd name="T89" fmla="*/ 2147483647 h 352"/>
              <a:gd name="T90" fmla="*/ 2147483647 w 446"/>
              <a:gd name="T91" fmla="*/ 2147483647 h 352"/>
              <a:gd name="T92" fmla="*/ 2147483647 w 446"/>
              <a:gd name="T93" fmla="*/ 2147483647 h 352"/>
              <a:gd name="T94" fmla="*/ 2147483647 w 446"/>
              <a:gd name="T95" fmla="*/ 2147483647 h 352"/>
              <a:gd name="T96" fmla="*/ 2147483647 w 446"/>
              <a:gd name="T97" fmla="*/ 2147483647 h 352"/>
              <a:gd name="T98" fmla="*/ 2147483647 w 446"/>
              <a:gd name="T99" fmla="*/ 2147483647 h 35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46"/>
              <a:gd name="T151" fmla="*/ 0 h 352"/>
              <a:gd name="T152" fmla="*/ 446 w 446"/>
              <a:gd name="T153" fmla="*/ 352 h 35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46" h="352">
                <a:moveTo>
                  <a:pt x="348" y="0"/>
                </a:moveTo>
                <a:lnTo>
                  <a:pt x="343" y="9"/>
                </a:lnTo>
                <a:lnTo>
                  <a:pt x="335" y="16"/>
                </a:lnTo>
                <a:lnTo>
                  <a:pt x="326" y="20"/>
                </a:lnTo>
                <a:lnTo>
                  <a:pt x="323" y="21"/>
                </a:lnTo>
                <a:lnTo>
                  <a:pt x="321" y="25"/>
                </a:lnTo>
                <a:lnTo>
                  <a:pt x="316" y="29"/>
                </a:lnTo>
                <a:lnTo>
                  <a:pt x="310" y="33"/>
                </a:lnTo>
                <a:lnTo>
                  <a:pt x="303" y="35"/>
                </a:lnTo>
                <a:lnTo>
                  <a:pt x="298" y="39"/>
                </a:lnTo>
                <a:lnTo>
                  <a:pt x="292" y="40"/>
                </a:lnTo>
                <a:lnTo>
                  <a:pt x="287" y="42"/>
                </a:lnTo>
                <a:lnTo>
                  <a:pt x="286" y="42"/>
                </a:lnTo>
                <a:lnTo>
                  <a:pt x="279" y="47"/>
                </a:lnTo>
                <a:lnTo>
                  <a:pt x="272" y="54"/>
                </a:lnTo>
                <a:lnTo>
                  <a:pt x="268" y="63"/>
                </a:lnTo>
                <a:lnTo>
                  <a:pt x="263" y="71"/>
                </a:lnTo>
                <a:lnTo>
                  <a:pt x="259" y="80"/>
                </a:lnTo>
                <a:lnTo>
                  <a:pt x="256" y="87"/>
                </a:lnTo>
                <a:lnTo>
                  <a:pt x="255" y="91"/>
                </a:lnTo>
                <a:lnTo>
                  <a:pt x="254" y="94"/>
                </a:lnTo>
                <a:lnTo>
                  <a:pt x="247" y="94"/>
                </a:lnTo>
                <a:lnTo>
                  <a:pt x="241" y="93"/>
                </a:lnTo>
                <a:lnTo>
                  <a:pt x="237" y="89"/>
                </a:lnTo>
                <a:lnTo>
                  <a:pt x="235" y="88"/>
                </a:lnTo>
                <a:lnTo>
                  <a:pt x="229" y="82"/>
                </a:lnTo>
                <a:lnTo>
                  <a:pt x="222" y="79"/>
                </a:lnTo>
                <a:lnTo>
                  <a:pt x="215" y="79"/>
                </a:lnTo>
                <a:lnTo>
                  <a:pt x="209" y="80"/>
                </a:lnTo>
                <a:lnTo>
                  <a:pt x="203" y="82"/>
                </a:lnTo>
                <a:lnTo>
                  <a:pt x="199" y="85"/>
                </a:lnTo>
                <a:lnTo>
                  <a:pt x="197" y="86"/>
                </a:lnTo>
                <a:lnTo>
                  <a:pt x="195" y="87"/>
                </a:lnTo>
                <a:lnTo>
                  <a:pt x="193" y="94"/>
                </a:lnTo>
                <a:lnTo>
                  <a:pt x="190" y="102"/>
                </a:lnTo>
                <a:lnTo>
                  <a:pt x="186" y="109"/>
                </a:lnTo>
                <a:lnTo>
                  <a:pt x="185" y="111"/>
                </a:lnTo>
                <a:lnTo>
                  <a:pt x="176" y="121"/>
                </a:lnTo>
                <a:lnTo>
                  <a:pt x="166" y="128"/>
                </a:lnTo>
                <a:lnTo>
                  <a:pt x="156" y="133"/>
                </a:lnTo>
                <a:lnTo>
                  <a:pt x="147" y="135"/>
                </a:lnTo>
                <a:lnTo>
                  <a:pt x="139" y="136"/>
                </a:lnTo>
                <a:lnTo>
                  <a:pt x="133" y="136"/>
                </a:lnTo>
                <a:lnTo>
                  <a:pt x="129" y="136"/>
                </a:lnTo>
                <a:lnTo>
                  <a:pt x="128" y="136"/>
                </a:lnTo>
                <a:lnTo>
                  <a:pt x="124" y="127"/>
                </a:lnTo>
                <a:lnTo>
                  <a:pt x="126" y="119"/>
                </a:lnTo>
                <a:lnTo>
                  <a:pt x="131" y="114"/>
                </a:lnTo>
                <a:lnTo>
                  <a:pt x="133" y="113"/>
                </a:lnTo>
                <a:lnTo>
                  <a:pt x="133" y="100"/>
                </a:lnTo>
                <a:lnTo>
                  <a:pt x="131" y="89"/>
                </a:lnTo>
                <a:lnTo>
                  <a:pt x="128" y="80"/>
                </a:lnTo>
                <a:lnTo>
                  <a:pt x="123" y="74"/>
                </a:lnTo>
                <a:lnTo>
                  <a:pt x="117" y="70"/>
                </a:lnTo>
                <a:lnTo>
                  <a:pt x="113" y="66"/>
                </a:lnTo>
                <a:lnTo>
                  <a:pt x="109" y="64"/>
                </a:lnTo>
                <a:lnTo>
                  <a:pt x="108" y="64"/>
                </a:lnTo>
                <a:lnTo>
                  <a:pt x="108" y="155"/>
                </a:lnTo>
                <a:lnTo>
                  <a:pt x="107" y="157"/>
                </a:lnTo>
                <a:lnTo>
                  <a:pt x="104" y="160"/>
                </a:lnTo>
                <a:lnTo>
                  <a:pt x="93" y="164"/>
                </a:lnTo>
                <a:lnTo>
                  <a:pt x="76" y="165"/>
                </a:lnTo>
                <a:lnTo>
                  <a:pt x="53" y="163"/>
                </a:lnTo>
                <a:lnTo>
                  <a:pt x="52" y="163"/>
                </a:lnTo>
                <a:lnTo>
                  <a:pt x="48" y="162"/>
                </a:lnTo>
                <a:lnTo>
                  <a:pt x="45" y="159"/>
                </a:lnTo>
                <a:lnTo>
                  <a:pt x="44" y="152"/>
                </a:lnTo>
                <a:lnTo>
                  <a:pt x="41" y="139"/>
                </a:lnTo>
                <a:lnTo>
                  <a:pt x="40" y="137"/>
                </a:lnTo>
                <a:lnTo>
                  <a:pt x="37" y="136"/>
                </a:lnTo>
                <a:lnTo>
                  <a:pt x="35" y="135"/>
                </a:lnTo>
                <a:lnTo>
                  <a:pt x="32" y="137"/>
                </a:lnTo>
                <a:lnTo>
                  <a:pt x="24" y="157"/>
                </a:lnTo>
                <a:lnTo>
                  <a:pt x="0" y="163"/>
                </a:lnTo>
                <a:lnTo>
                  <a:pt x="16" y="219"/>
                </a:lnTo>
                <a:lnTo>
                  <a:pt x="37" y="251"/>
                </a:lnTo>
                <a:lnTo>
                  <a:pt x="37" y="319"/>
                </a:lnTo>
                <a:lnTo>
                  <a:pt x="38" y="320"/>
                </a:lnTo>
                <a:lnTo>
                  <a:pt x="40" y="324"/>
                </a:lnTo>
                <a:lnTo>
                  <a:pt x="45" y="328"/>
                </a:lnTo>
                <a:lnTo>
                  <a:pt x="53" y="334"/>
                </a:lnTo>
                <a:lnTo>
                  <a:pt x="62" y="340"/>
                </a:lnTo>
                <a:lnTo>
                  <a:pt x="75" y="344"/>
                </a:lnTo>
                <a:lnTo>
                  <a:pt x="91" y="349"/>
                </a:lnTo>
                <a:lnTo>
                  <a:pt x="110" y="352"/>
                </a:lnTo>
                <a:lnTo>
                  <a:pt x="114" y="351"/>
                </a:lnTo>
                <a:lnTo>
                  <a:pt x="122" y="348"/>
                </a:lnTo>
                <a:lnTo>
                  <a:pt x="133" y="342"/>
                </a:lnTo>
                <a:lnTo>
                  <a:pt x="148" y="337"/>
                </a:lnTo>
                <a:lnTo>
                  <a:pt x="163" y="332"/>
                </a:lnTo>
                <a:lnTo>
                  <a:pt x="178" y="327"/>
                </a:lnTo>
                <a:lnTo>
                  <a:pt x="191" y="326"/>
                </a:lnTo>
                <a:lnTo>
                  <a:pt x="200" y="326"/>
                </a:lnTo>
                <a:lnTo>
                  <a:pt x="202" y="326"/>
                </a:lnTo>
                <a:lnTo>
                  <a:pt x="208" y="326"/>
                </a:lnTo>
                <a:lnTo>
                  <a:pt x="217" y="326"/>
                </a:lnTo>
                <a:lnTo>
                  <a:pt x="228" y="325"/>
                </a:lnTo>
                <a:lnTo>
                  <a:pt x="241" y="322"/>
                </a:lnTo>
                <a:lnTo>
                  <a:pt x="255" y="319"/>
                </a:lnTo>
                <a:lnTo>
                  <a:pt x="269" y="313"/>
                </a:lnTo>
                <a:lnTo>
                  <a:pt x="283" y="305"/>
                </a:lnTo>
                <a:lnTo>
                  <a:pt x="286" y="302"/>
                </a:lnTo>
                <a:lnTo>
                  <a:pt x="294" y="294"/>
                </a:lnTo>
                <a:lnTo>
                  <a:pt x="303" y="285"/>
                </a:lnTo>
                <a:lnTo>
                  <a:pt x="308" y="276"/>
                </a:lnTo>
                <a:lnTo>
                  <a:pt x="310" y="273"/>
                </a:lnTo>
                <a:lnTo>
                  <a:pt x="317" y="266"/>
                </a:lnTo>
                <a:lnTo>
                  <a:pt x="326" y="255"/>
                </a:lnTo>
                <a:lnTo>
                  <a:pt x="338" y="242"/>
                </a:lnTo>
                <a:lnTo>
                  <a:pt x="349" y="229"/>
                </a:lnTo>
                <a:lnTo>
                  <a:pt x="359" y="218"/>
                </a:lnTo>
                <a:lnTo>
                  <a:pt x="366" y="210"/>
                </a:lnTo>
                <a:lnTo>
                  <a:pt x="368" y="206"/>
                </a:lnTo>
                <a:lnTo>
                  <a:pt x="372" y="201"/>
                </a:lnTo>
                <a:lnTo>
                  <a:pt x="382" y="189"/>
                </a:lnTo>
                <a:lnTo>
                  <a:pt x="391" y="178"/>
                </a:lnTo>
                <a:lnTo>
                  <a:pt x="395" y="173"/>
                </a:lnTo>
                <a:lnTo>
                  <a:pt x="397" y="172"/>
                </a:lnTo>
                <a:lnTo>
                  <a:pt x="400" y="170"/>
                </a:lnTo>
                <a:lnTo>
                  <a:pt x="406" y="166"/>
                </a:lnTo>
                <a:lnTo>
                  <a:pt x="412" y="160"/>
                </a:lnTo>
                <a:lnTo>
                  <a:pt x="418" y="156"/>
                </a:lnTo>
                <a:lnTo>
                  <a:pt x="423" y="151"/>
                </a:lnTo>
                <a:lnTo>
                  <a:pt x="428" y="145"/>
                </a:lnTo>
                <a:lnTo>
                  <a:pt x="430" y="142"/>
                </a:lnTo>
                <a:lnTo>
                  <a:pt x="431" y="141"/>
                </a:lnTo>
                <a:lnTo>
                  <a:pt x="432" y="137"/>
                </a:lnTo>
                <a:lnTo>
                  <a:pt x="434" y="132"/>
                </a:lnTo>
                <a:lnTo>
                  <a:pt x="438" y="125"/>
                </a:lnTo>
                <a:lnTo>
                  <a:pt x="441" y="119"/>
                </a:lnTo>
                <a:lnTo>
                  <a:pt x="444" y="112"/>
                </a:lnTo>
                <a:lnTo>
                  <a:pt x="445" y="106"/>
                </a:lnTo>
                <a:lnTo>
                  <a:pt x="446" y="102"/>
                </a:lnTo>
                <a:lnTo>
                  <a:pt x="428" y="104"/>
                </a:lnTo>
                <a:lnTo>
                  <a:pt x="428" y="102"/>
                </a:lnTo>
                <a:lnTo>
                  <a:pt x="428" y="97"/>
                </a:lnTo>
                <a:lnTo>
                  <a:pt x="426" y="91"/>
                </a:lnTo>
                <a:lnTo>
                  <a:pt x="425" y="83"/>
                </a:lnTo>
                <a:lnTo>
                  <a:pt x="424" y="77"/>
                </a:lnTo>
                <a:lnTo>
                  <a:pt x="422" y="70"/>
                </a:lnTo>
                <a:lnTo>
                  <a:pt x="418" y="64"/>
                </a:lnTo>
                <a:lnTo>
                  <a:pt x="415" y="62"/>
                </a:lnTo>
                <a:lnTo>
                  <a:pt x="415" y="59"/>
                </a:lnTo>
                <a:lnTo>
                  <a:pt x="416" y="55"/>
                </a:lnTo>
                <a:lnTo>
                  <a:pt x="416" y="48"/>
                </a:lnTo>
                <a:lnTo>
                  <a:pt x="416" y="40"/>
                </a:lnTo>
                <a:lnTo>
                  <a:pt x="415" y="31"/>
                </a:lnTo>
                <a:lnTo>
                  <a:pt x="414" y="23"/>
                </a:lnTo>
                <a:lnTo>
                  <a:pt x="412" y="14"/>
                </a:lnTo>
                <a:lnTo>
                  <a:pt x="407" y="9"/>
                </a:lnTo>
                <a:lnTo>
                  <a:pt x="402" y="0"/>
                </a:lnTo>
                <a:lnTo>
                  <a:pt x="348"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770" name="Freeform 394"/>
          <p:cNvSpPr>
            <a:spLocks/>
          </p:cNvSpPr>
          <p:nvPr/>
        </p:nvSpPr>
        <p:spPr bwMode="auto">
          <a:xfrm>
            <a:off x="4895851" y="5802315"/>
            <a:ext cx="312738" cy="280987"/>
          </a:xfrm>
          <a:custGeom>
            <a:avLst/>
            <a:gdLst>
              <a:gd name="T0" fmla="*/ 2147483647 w 446"/>
              <a:gd name="T1" fmla="*/ 2147483647 h 352"/>
              <a:gd name="T2" fmla="*/ 2147483647 w 446"/>
              <a:gd name="T3" fmla="*/ 2147483647 h 352"/>
              <a:gd name="T4" fmla="*/ 2147483647 w 446"/>
              <a:gd name="T5" fmla="*/ 2147483647 h 352"/>
              <a:gd name="T6" fmla="*/ 2147483647 w 446"/>
              <a:gd name="T7" fmla="*/ 2147483647 h 352"/>
              <a:gd name="T8" fmla="*/ 2147483647 w 446"/>
              <a:gd name="T9" fmla="*/ 2147483647 h 352"/>
              <a:gd name="T10" fmla="*/ 2147483647 w 446"/>
              <a:gd name="T11" fmla="*/ 2147483647 h 352"/>
              <a:gd name="T12" fmla="*/ 2147483647 w 446"/>
              <a:gd name="T13" fmla="*/ 2147483647 h 352"/>
              <a:gd name="T14" fmla="*/ 2147483647 w 446"/>
              <a:gd name="T15" fmla="*/ 2147483647 h 352"/>
              <a:gd name="T16" fmla="*/ 2147483647 w 446"/>
              <a:gd name="T17" fmla="*/ 2147483647 h 352"/>
              <a:gd name="T18" fmla="*/ 2147483647 w 446"/>
              <a:gd name="T19" fmla="*/ 2147483647 h 352"/>
              <a:gd name="T20" fmla="*/ 2147483647 w 446"/>
              <a:gd name="T21" fmla="*/ 2147483647 h 352"/>
              <a:gd name="T22" fmla="*/ 2147483647 w 446"/>
              <a:gd name="T23" fmla="*/ 2147483647 h 352"/>
              <a:gd name="T24" fmla="*/ 2147483647 w 446"/>
              <a:gd name="T25" fmla="*/ 2147483647 h 352"/>
              <a:gd name="T26" fmla="*/ 2147483647 w 446"/>
              <a:gd name="T27" fmla="*/ 2147483647 h 352"/>
              <a:gd name="T28" fmla="*/ 2147483647 w 446"/>
              <a:gd name="T29" fmla="*/ 2147483647 h 352"/>
              <a:gd name="T30" fmla="*/ 2147483647 w 446"/>
              <a:gd name="T31" fmla="*/ 2147483647 h 352"/>
              <a:gd name="T32" fmla="*/ 2147483647 w 446"/>
              <a:gd name="T33" fmla="*/ 2147483647 h 352"/>
              <a:gd name="T34" fmla="*/ 2147483647 w 446"/>
              <a:gd name="T35" fmla="*/ 2147483647 h 352"/>
              <a:gd name="T36" fmla="*/ 2147483647 w 446"/>
              <a:gd name="T37" fmla="*/ 2147483647 h 352"/>
              <a:gd name="T38" fmla="*/ 2147483647 w 446"/>
              <a:gd name="T39" fmla="*/ 2147483647 h 352"/>
              <a:gd name="T40" fmla="*/ 2147483647 w 446"/>
              <a:gd name="T41" fmla="*/ 2147483647 h 352"/>
              <a:gd name="T42" fmla="*/ 2147483647 w 446"/>
              <a:gd name="T43" fmla="*/ 2147483647 h 352"/>
              <a:gd name="T44" fmla="*/ 2147483647 w 446"/>
              <a:gd name="T45" fmla="*/ 2147483647 h 352"/>
              <a:gd name="T46" fmla="*/ 2147483647 w 446"/>
              <a:gd name="T47" fmla="*/ 2147483647 h 352"/>
              <a:gd name="T48" fmla="*/ 2147483647 w 446"/>
              <a:gd name="T49" fmla="*/ 2147483647 h 352"/>
              <a:gd name="T50" fmla="*/ 2147483647 w 446"/>
              <a:gd name="T51" fmla="*/ 2147483647 h 352"/>
              <a:gd name="T52" fmla="*/ 2147483647 w 446"/>
              <a:gd name="T53" fmla="*/ 2147483647 h 352"/>
              <a:gd name="T54" fmla="*/ 2147483647 w 446"/>
              <a:gd name="T55" fmla="*/ 2147483647 h 352"/>
              <a:gd name="T56" fmla="*/ 2147483647 w 446"/>
              <a:gd name="T57" fmla="*/ 2147483647 h 352"/>
              <a:gd name="T58" fmla="*/ 2147483647 w 446"/>
              <a:gd name="T59" fmla="*/ 2147483647 h 352"/>
              <a:gd name="T60" fmla="*/ 2147483647 w 446"/>
              <a:gd name="T61" fmla="*/ 2147483647 h 352"/>
              <a:gd name="T62" fmla="*/ 2147483647 w 446"/>
              <a:gd name="T63" fmla="*/ 2147483647 h 352"/>
              <a:gd name="T64" fmla="*/ 2147483647 w 446"/>
              <a:gd name="T65" fmla="*/ 2147483647 h 352"/>
              <a:gd name="T66" fmla="*/ 2147483647 w 446"/>
              <a:gd name="T67" fmla="*/ 2147483647 h 352"/>
              <a:gd name="T68" fmla="*/ 2147483647 w 446"/>
              <a:gd name="T69" fmla="*/ 2147483647 h 352"/>
              <a:gd name="T70" fmla="*/ 2147483647 w 446"/>
              <a:gd name="T71" fmla="*/ 2147483647 h 352"/>
              <a:gd name="T72" fmla="*/ 2147483647 w 446"/>
              <a:gd name="T73" fmla="*/ 2147483647 h 352"/>
              <a:gd name="T74" fmla="*/ 2147483647 w 446"/>
              <a:gd name="T75" fmla="*/ 2147483647 h 352"/>
              <a:gd name="T76" fmla="*/ 2147483647 w 446"/>
              <a:gd name="T77" fmla="*/ 2147483647 h 352"/>
              <a:gd name="T78" fmla="*/ 2147483647 w 446"/>
              <a:gd name="T79" fmla="*/ 2147483647 h 352"/>
              <a:gd name="T80" fmla="*/ 2147483647 w 446"/>
              <a:gd name="T81" fmla="*/ 2147483647 h 352"/>
              <a:gd name="T82" fmla="*/ 2147483647 w 446"/>
              <a:gd name="T83" fmla="*/ 2147483647 h 352"/>
              <a:gd name="T84" fmla="*/ 2147483647 w 446"/>
              <a:gd name="T85" fmla="*/ 2147483647 h 352"/>
              <a:gd name="T86" fmla="*/ 2147483647 w 446"/>
              <a:gd name="T87" fmla="*/ 2147483647 h 352"/>
              <a:gd name="T88" fmla="*/ 2147483647 w 446"/>
              <a:gd name="T89" fmla="*/ 2147483647 h 352"/>
              <a:gd name="T90" fmla="*/ 2147483647 w 446"/>
              <a:gd name="T91" fmla="*/ 2147483647 h 352"/>
              <a:gd name="T92" fmla="*/ 2147483647 w 446"/>
              <a:gd name="T93" fmla="*/ 2147483647 h 352"/>
              <a:gd name="T94" fmla="*/ 2147483647 w 446"/>
              <a:gd name="T95" fmla="*/ 2147483647 h 352"/>
              <a:gd name="T96" fmla="*/ 2147483647 w 446"/>
              <a:gd name="T97" fmla="*/ 2147483647 h 352"/>
              <a:gd name="T98" fmla="*/ 2147483647 w 446"/>
              <a:gd name="T99" fmla="*/ 2147483647 h 352"/>
              <a:gd name="T100" fmla="*/ 2147483647 w 446"/>
              <a:gd name="T101" fmla="*/ 2147483647 h 352"/>
              <a:gd name="T102" fmla="*/ 2147483647 w 446"/>
              <a:gd name="T103" fmla="*/ 2147483647 h 352"/>
              <a:gd name="T104" fmla="*/ 2147483647 w 446"/>
              <a:gd name="T105" fmla="*/ 2147483647 h 352"/>
              <a:gd name="T106" fmla="*/ 2147483647 w 446"/>
              <a:gd name="T107" fmla="*/ 2147483647 h 352"/>
              <a:gd name="T108" fmla="*/ 2147483647 w 446"/>
              <a:gd name="T109" fmla="*/ 2147483647 h 352"/>
              <a:gd name="T110" fmla="*/ 2147483647 w 446"/>
              <a:gd name="T111" fmla="*/ 2147483647 h 352"/>
              <a:gd name="T112" fmla="*/ 2147483647 w 446"/>
              <a:gd name="T113" fmla="*/ 2147483647 h 352"/>
              <a:gd name="T114" fmla="*/ 2147483647 w 446"/>
              <a:gd name="T115" fmla="*/ 0 h 3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46"/>
              <a:gd name="T175" fmla="*/ 0 h 352"/>
              <a:gd name="T176" fmla="*/ 446 w 446"/>
              <a:gd name="T177" fmla="*/ 352 h 35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46" h="352">
                <a:moveTo>
                  <a:pt x="348" y="0"/>
                </a:moveTo>
                <a:lnTo>
                  <a:pt x="348" y="0"/>
                </a:lnTo>
                <a:lnTo>
                  <a:pt x="343" y="9"/>
                </a:lnTo>
                <a:lnTo>
                  <a:pt x="335" y="16"/>
                </a:lnTo>
                <a:lnTo>
                  <a:pt x="326" y="20"/>
                </a:lnTo>
                <a:lnTo>
                  <a:pt x="323" y="21"/>
                </a:lnTo>
                <a:lnTo>
                  <a:pt x="321" y="25"/>
                </a:lnTo>
                <a:lnTo>
                  <a:pt x="316" y="29"/>
                </a:lnTo>
                <a:lnTo>
                  <a:pt x="310" y="33"/>
                </a:lnTo>
                <a:lnTo>
                  <a:pt x="303" y="35"/>
                </a:lnTo>
                <a:lnTo>
                  <a:pt x="298" y="39"/>
                </a:lnTo>
                <a:lnTo>
                  <a:pt x="292" y="40"/>
                </a:lnTo>
                <a:lnTo>
                  <a:pt x="287" y="42"/>
                </a:lnTo>
                <a:lnTo>
                  <a:pt x="286" y="42"/>
                </a:lnTo>
                <a:lnTo>
                  <a:pt x="279" y="47"/>
                </a:lnTo>
                <a:lnTo>
                  <a:pt x="272" y="54"/>
                </a:lnTo>
                <a:lnTo>
                  <a:pt x="268" y="63"/>
                </a:lnTo>
                <a:lnTo>
                  <a:pt x="263" y="71"/>
                </a:lnTo>
                <a:lnTo>
                  <a:pt x="259" y="80"/>
                </a:lnTo>
                <a:lnTo>
                  <a:pt x="256" y="87"/>
                </a:lnTo>
                <a:lnTo>
                  <a:pt x="255" y="91"/>
                </a:lnTo>
                <a:lnTo>
                  <a:pt x="254" y="94"/>
                </a:lnTo>
                <a:lnTo>
                  <a:pt x="247" y="94"/>
                </a:lnTo>
                <a:lnTo>
                  <a:pt x="241" y="93"/>
                </a:lnTo>
                <a:lnTo>
                  <a:pt x="237" y="89"/>
                </a:lnTo>
                <a:lnTo>
                  <a:pt x="235" y="88"/>
                </a:lnTo>
                <a:lnTo>
                  <a:pt x="229" y="82"/>
                </a:lnTo>
                <a:lnTo>
                  <a:pt x="222" y="79"/>
                </a:lnTo>
                <a:lnTo>
                  <a:pt x="215" y="79"/>
                </a:lnTo>
                <a:lnTo>
                  <a:pt x="209" y="80"/>
                </a:lnTo>
                <a:lnTo>
                  <a:pt x="203" y="82"/>
                </a:lnTo>
                <a:lnTo>
                  <a:pt x="199" y="85"/>
                </a:lnTo>
                <a:lnTo>
                  <a:pt x="197" y="86"/>
                </a:lnTo>
                <a:lnTo>
                  <a:pt x="195" y="87"/>
                </a:lnTo>
                <a:lnTo>
                  <a:pt x="193" y="94"/>
                </a:lnTo>
                <a:lnTo>
                  <a:pt x="190" y="102"/>
                </a:lnTo>
                <a:lnTo>
                  <a:pt x="186" y="109"/>
                </a:lnTo>
                <a:lnTo>
                  <a:pt x="185" y="111"/>
                </a:lnTo>
                <a:lnTo>
                  <a:pt x="176" y="121"/>
                </a:lnTo>
                <a:lnTo>
                  <a:pt x="166" y="128"/>
                </a:lnTo>
                <a:lnTo>
                  <a:pt x="156" y="133"/>
                </a:lnTo>
                <a:lnTo>
                  <a:pt x="147" y="135"/>
                </a:lnTo>
                <a:lnTo>
                  <a:pt x="139" y="136"/>
                </a:lnTo>
                <a:lnTo>
                  <a:pt x="133" y="136"/>
                </a:lnTo>
                <a:lnTo>
                  <a:pt x="129" y="136"/>
                </a:lnTo>
                <a:lnTo>
                  <a:pt x="128" y="136"/>
                </a:lnTo>
                <a:lnTo>
                  <a:pt x="124" y="127"/>
                </a:lnTo>
                <a:lnTo>
                  <a:pt x="126" y="119"/>
                </a:lnTo>
                <a:lnTo>
                  <a:pt x="131" y="114"/>
                </a:lnTo>
                <a:lnTo>
                  <a:pt x="133" y="113"/>
                </a:lnTo>
                <a:lnTo>
                  <a:pt x="133" y="100"/>
                </a:lnTo>
                <a:lnTo>
                  <a:pt x="131" y="89"/>
                </a:lnTo>
                <a:lnTo>
                  <a:pt x="128" y="80"/>
                </a:lnTo>
                <a:lnTo>
                  <a:pt x="123" y="74"/>
                </a:lnTo>
                <a:lnTo>
                  <a:pt x="117" y="70"/>
                </a:lnTo>
                <a:lnTo>
                  <a:pt x="113" y="66"/>
                </a:lnTo>
                <a:lnTo>
                  <a:pt x="109" y="64"/>
                </a:lnTo>
                <a:lnTo>
                  <a:pt x="108" y="64"/>
                </a:lnTo>
                <a:lnTo>
                  <a:pt x="108" y="155"/>
                </a:lnTo>
                <a:lnTo>
                  <a:pt x="107" y="157"/>
                </a:lnTo>
                <a:lnTo>
                  <a:pt x="104" y="160"/>
                </a:lnTo>
                <a:lnTo>
                  <a:pt x="93" y="164"/>
                </a:lnTo>
                <a:lnTo>
                  <a:pt x="76" y="165"/>
                </a:lnTo>
                <a:lnTo>
                  <a:pt x="53" y="163"/>
                </a:lnTo>
                <a:lnTo>
                  <a:pt x="52" y="163"/>
                </a:lnTo>
                <a:lnTo>
                  <a:pt x="48" y="162"/>
                </a:lnTo>
                <a:lnTo>
                  <a:pt x="45" y="159"/>
                </a:lnTo>
                <a:lnTo>
                  <a:pt x="44" y="152"/>
                </a:lnTo>
                <a:lnTo>
                  <a:pt x="41" y="139"/>
                </a:lnTo>
                <a:lnTo>
                  <a:pt x="40" y="137"/>
                </a:lnTo>
                <a:lnTo>
                  <a:pt x="37" y="136"/>
                </a:lnTo>
                <a:lnTo>
                  <a:pt x="35" y="135"/>
                </a:lnTo>
                <a:lnTo>
                  <a:pt x="32" y="137"/>
                </a:lnTo>
                <a:lnTo>
                  <a:pt x="24" y="157"/>
                </a:lnTo>
                <a:lnTo>
                  <a:pt x="0" y="163"/>
                </a:lnTo>
                <a:lnTo>
                  <a:pt x="16" y="219"/>
                </a:lnTo>
                <a:lnTo>
                  <a:pt x="37" y="251"/>
                </a:lnTo>
                <a:lnTo>
                  <a:pt x="37" y="319"/>
                </a:lnTo>
                <a:lnTo>
                  <a:pt x="38" y="320"/>
                </a:lnTo>
                <a:lnTo>
                  <a:pt x="40" y="324"/>
                </a:lnTo>
                <a:lnTo>
                  <a:pt x="45" y="328"/>
                </a:lnTo>
                <a:lnTo>
                  <a:pt x="53" y="334"/>
                </a:lnTo>
                <a:lnTo>
                  <a:pt x="62" y="340"/>
                </a:lnTo>
                <a:lnTo>
                  <a:pt x="75" y="344"/>
                </a:lnTo>
                <a:lnTo>
                  <a:pt x="91" y="349"/>
                </a:lnTo>
                <a:lnTo>
                  <a:pt x="110" y="352"/>
                </a:lnTo>
                <a:lnTo>
                  <a:pt x="114" y="351"/>
                </a:lnTo>
                <a:lnTo>
                  <a:pt x="122" y="348"/>
                </a:lnTo>
                <a:lnTo>
                  <a:pt x="133" y="342"/>
                </a:lnTo>
                <a:lnTo>
                  <a:pt x="148" y="337"/>
                </a:lnTo>
                <a:lnTo>
                  <a:pt x="163" y="332"/>
                </a:lnTo>
                <a:lnTo>
                  <a:pt x="178" y="327"/>
                </a:lnTo>
                <a:lnTo>
                  <a:pt x="191" y="326"/>
                </a:lnTo>
                <a:lnTo>
                  <a:pt x="200" y="326"/>
                </a:lnTo>
                <a:lnTo>
                  <a:pt x="202" y="326"/>
                </a:lnTo>
                <a:lnTo>
                  <a:pt x="208" y="326"/>
                </a:lnTo>
                <a:lnTo>
                  <a:pt x="217" y="326"/>
                </a:lnTo>
                <a:lnTo>
                  <a:pt x="228" y="325"/>
                </a:lnTo>
                <a:lnTo>
                  <a:pt x="241" y="322"/>
                </a:lnTo>
                <a:lnTo>
                  <a:pt x="255" y="319"/>
                </a:lnTo>
                <a:lnTo>
                  <a:pt x="269" y="313"/>
                </a:lnTo>
                <a:lnTo>
                  <a:pt x="283" y="305"/>
                </a:lnTo>
                <a:lnTo>
                  <a:pt x="286" y="302"/>
                </a:lnTo>
                <a:lnTo>
                  <a:pt x="294" y="294"/>
                </a:lnTo>
                <a:lnTo>
                  <a:pt x="303" y="285"/>
                </a:lnTo>
                <a:lnTo>
                  <a:pt x="308" y="276"/>
                </a:lnTo>
                <a:lnTo>
                  <a:pt x="310" y="273"/>
                </a:lnTo>
                <a:lnTo>
                  <a:pt x="317" y="266"/>
                </a:lnTo>
                <a:lnTo>
                  <a:pt x="326" y="255"/>
                </a:lnTo>
                <a:lnTo>
                  <a:pt x="338" y="242"/>
                </a:lnTo>
                <a:lnTo>
                  <a:pt x="349" y="229"/>
                </a:lnTo>
                <a:lnTo>
                  <a:pt x="359" y="218"/>
                </a:lnTo>
                <a:lnTo>
                  <a:pt x="366" y="210"/>
                </a:lnTo>
                <a:lnTo>
                  <a:pt x="368" y="206"/>
                </a:lnTo>
                <a:lnTo>
                  <a:pt x="372" y="201"/>
                </a:lnTo>
                <a:lnTo>
                  <a:pt x="382" y="189"/>
                </a:lnTo>
                <a:lnTo>
                  <a:pt x="391" y="178"/>
                </a:lnTo>
                <a:lnTo>
                  <a:pt x="395" y="173"/>
                </a:lnTo>
                <a:lnTo>
                  <a:pt x="397" y="172"/>
                </a:lnTo>
                <a:lnTo>
                  <a:pt x="400" y="170"/>
                </a:lnTo>
                <a:lnTo>
                  <a:pt x="406" y="166"/>
                </a:lnTo>
                <a:lnTo>
                  <a:pt x="412" y="160"/>
                </a:lnTo>
                <a:lnTo>
                  <a:pt x="418" y="156"/>
                </a:lnTo>
                <a:lnTo>
                  <a:pt x="423" y="151"/>
                </a:lnTo>
                <a:lnTo>
                  <a:pt x="428" y="145"/>
                </a:lnTo>
                <a:lnTo>
                  <a:pt x="430" y="142"/>
                </a:lnTo>
                <a:lnTo>
                  <a:pt x="431" y="141"/>
                </a:lnTo>
                <a:lnTo>
                  <a:pt x="432" y="137"/>
                </a:lnTo>
                <a:lnTo>
                  <a:pt x="434" y="132"/>
                </a:lnTo>
                <a:lnTo>
                  <a:pt x="438" y="125"/>
                </a:lnTo>
                <a:lnTo>
                  <a:pt x="441" y="119"/>
                </a:lnTo>
                <a:lnTo>
                  <a:pt x="444" y="112"/>
                </a:lnTo>
                <a:lnTo>
                  <a:pt x="445" y="106"/>
                </a:lnTo>
                <a:lnTo>
                  <a:pt x="446" y="102"/>
                </a:lnTo>
                <a:lnTo>
                  <a:pt x="428" y="104"/>
                </a:lnTo>
                <a:lnTo>
                  <a:pt x="428" y="102"/>
                </a:lnTo>
                <a:lnTo>
                  <a:pt x="428" y="97"/>
                </a:lnTo>
                <a:lnTo>
                  <a:pt x="426" y="91"/>
                </a:lnTo>
                <a:lnTo>
                  <a:pt x="425" y="83"/>
                </a:lnTo>
                <a:lnTo>
                  <a:pt x="424" y="77"/>
                </a:lnTo>
                <a:lnTo>
                  <a:pt x="422" y="70"/>
                </a:lnTo>
                <a:lnTo>
                  <a:pt x="418" y="64"/>
                </a:lnTo>
                <a:lnTo>
                  <a:pt x="415" y="62"/>
                </a:lnTo>
                <a:lnTo>
                  <a:pt x="415" y="59"/>
                </a:lnTo>
                <a:lnTo>
                  <a:pt x="416" y="55"/>
                </a:lnTo>
                <a:lnTo>
                  <a:pt x="416" y="48"/>
                </a:lnTo>
                <a:lnTo>
                  <a:pt x="416" y="40"/>
                </a:lnTo>
                <a:lnTo>
                  <a:pt x="415" y="31"/>
                </a:lnTo>
                <a:lnTo>
                  <a:pt x="414" y="23"/>
                </a:lnTo>
                <a:lnTo>
                  <a:pt x="412" y="14"/>
                </a:lnTo>
                <a:lnTo>
                  <a:pt x="407" y="9"/>
                </a:lnTo>
                <a:lnTo>
                  <a:pt x="402" y="0"/>
                </a:lnTo>
                <a:lnTo>
                  <a:pt x="348" y="0"/>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771" name="Freeform 395"/>
          <p:cNvSpPr>
            <a:spLocks/>
          </p:cNvSpPr>
          <p:nvPr/>
        </p:nvSpPr>
        <p:spPr bwMode="auto">
          <a:xfrm>
            <a:off x="5178428" y="5851529"/>
            <a:ext cx="17463" cy="41275"/>
          </a:xfrm>
          <a:custGeom>
            <a:avLst/>
            <a:gdLst>
              <a:gd name="T0" fmla="*/ 2147483647 w 27"/>
              <a:gd name="T1" fmla="*/ 2147483647 h 51"/>
              <a:gd name="T2" fmla="*/ 2147483647 w 27"/>
              <a:gd name="T3" fmla="*/ 2147483647 h 51"/>
              <a:gd name="T4" fmla="*/ 2147483647 w 27"/>
              <a:gd name="T5" fmla="*/ 2147483647 h 51"/>
              <a:gd name="T6" fmla="*/ 2147483647 w 27"/>
              <a:gd name="T7" fmla="*/ 0 h 51"/>
              <a:gd name="T8" fmla="*/ 2147483647 w 27"/>
              <a:gd name="T9" fmla="*/ 0 h 51"/>
              <a:gd name="T10" fmla="*/ 2147483647 w 27"/>
              <a:gd name="T11" fmla="*/ 0 h 51"/>
              <a:gd name="T12" fmla="*/ 2147483647 w 27"/>
              <a:gd name="T13" fmla="*/ 2147483647 h 51"/>
              <a:gd name="T14" fmla="*/ 2147483647 w 27"/>
              <a:gd name="T15" fmla="*/ 2147483647 h 51"/>
              <a:gd name="T16" fmla="*/ 2147483647 w 27"/>
              <a:gd name="T17" fmla="*/ 2147483647 h 51"/>
              <a:gd name="T18" fmla="*/ 2147483647 w 27"/>
              <a:gd name="T19" fmla="*/ 2147483647 h 51"/>
              <a:gd name="T20" fmla="*/ 2147483647 w 27"/>
              <a:gd name="T21" fmla="*/ 2147483647 h 51"/>
              <a:gd name="T22" fmla="*/ 2147483647 w 27"/>
              <a:gd name="T23" fmla="*/ 2147483647 h 51"/>
              <a:gd name="T24" fmla="*/ 2147483647 w 27"/>
              <a:gd name="T25" fmla="*/ 2147483647 h 51"/>
              <a:gd name="T26" fmla="*/ 2147483647 w 27"/>
              <a:gd name="T27" fmla="*/ 2147483647 h 51"/>
              <a:gd name="T28" fmla="*/ 2147483647 w 27"/>
              <a:gd name="T29" fmla="*/ 2147483647 h 51"/>
              <a:gd name="T30" fmla="*/ 2147483647 w 27"/>
              <a:gd name="T31" fmla="*/ 2147483647 h 51"/>
              <a:gd name="T32" fmla="*/ 2147483647 w 27"/>
              <a:gd name="T33" fmla="*/ 2147483647 h 51"/>
              <a:gd name="T34" fmla="*/ 2147483647 w 27"/>
              <a:gd name="T35" fmla="*/ 2147483647 h 51"/>
              <a:gd name="T36" fmla="*/ 2147483647 w 27"/>
              <a:gd name="T37" fmla="*/ 2147483647 h 51"/>
              <a:gd name="T38" fmla="*/ 2147483647 w 27"/>
              <a:gd name="T39" fmla="*/ 2147483647 h 51"/>
              <a:gd name="T40" fmla="*/ 2147483647 w 27"/>
              <a:gd name="T41" fmla="*/ 2147483647 h 51"/>
              <a:gd name="T42" fmla="*/ 0 w 27"/>
              <a:gd name="T43" fmla="*/ 2147483647 h 51"/>
              <a:gd name="T44" fmla="*/ 2147483647 w 27"/>
              <a:gd name="T45" fmla="*/ 2147483647 h 51"/>
              <a:gd name="T46" fmla="*/ 2147483647 w 27"/>
              <a:gd name="T47" fmla="*/ 2147483647 h 51"/>
              <a:gd name="T48" fmla="*/ 2147483647 w 27"/>
              <a:gd name="T49" fmla="*/ 2147483647 h 5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7"/>
              <a:gd name="T76" fmla="*/ 0 h 51"/>
              <a:gd name="T77" fmla="*/ 27 w 27"/>
              <a:gd name="T78" fmla="*/ 51 h 5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7" h="51">
                <a:moveTo>
                  <a:pt x="9" y="2"/>
                </a:moveTo>
                <a:lnTo>
                  <a:pt x="9" y="2"/>
                </a:lnTo>
                <a:lnTo>
                  <a:pt x="11" y="1"/>
                </a:lnTo>
                <a:lnTo>
                  <a:pt x="12" y="0"/>
                </a:lnTo>
                <a:lnTo>
                  <a:pt x="14" y="0"/>
                </a:lnTo>
                <a:lnTo>
                  <a:pt x="16" y="1"/>
                </a:lnTo>
                <a:lnTo>
                  <a:pt x="17" y="2"/>
                </a:lnTo>
                <a:lnTo>
                  <a:pt x="20" y="5"/>
                </a:lnTo>
                <a:lnTo>
                  <a:pt x="22" y="11"/>
                </a:lnTo>
                <a:lnTo>
                  <a:pt x="24" y="18"/>
                </a:lnTo>
                <a:lnTo>
                  <a:pt x="25" y="28"/>
                </a:lnTo>
                <a:lnTo>
                  <a:pt x="27" y="42"/>
                </a:lnTo>
                <a:lnTo>
                  <a:pt x="25" y="44"/>
                </a:lnTo>
                <a:lnTo>
                  <a:pt x="21" y="49"/>
                </a:lnTo>
                <a:lnTo>
                  <a:pt x="15" y="51"/>
                </a:lnTo>
                <a:lnTo>
                  <a:pt x="7" y="49"/>
                </a:lnTo>
                <a:lnTo>
                  <a:pt x="6" y="48"/>
                </a:lnTo>
                <a:lnTo>
                  <a:pt x="5" y="44"/>
                </a:lnTo>
                <a:lnTo>
                  <a:pt x="2" y="40"/>
                </a:lnTo>
                <a:lnTo>
                  <a:pt x="1" y="34"/>
                </a:lnTo>
                <a:lnTo>
                  <a:pt x="0" y="27"/>
                </a:lnTo>
                <a:lnTo>
                  <a:pt x="1" y="19"/>
                </a:lnTo>
                <a:lnTo>
                  <a:pt x="4" y="11"/>
                </a:lnTo>
                <a:lnTo>
                  <a:pt x="9" y="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772" name="Freeform 396"/>
          <p:cNvSpPr>
            <a:spLocks/>
          </p:cNvSpPr>
          <p:nvPr/>
        </p:nvSpPr>
        <p:spPr bwMode="auto">
          <a:xfrm>
            <a:off x="5178428" y="5851529"/>
            <a:ext cx="17463" cy="41275"/>
          </a:xfrm>
          <a:custGeom>
            <a:avLst/>
            <a:gdLst>
              <a:gd name="T0" fmla="*/ 2147483647 w 27"/>
              <a:gd name="T1" fmla="*/ 2147483647 h 51"/>
              <a:gd name="T2" fmla="*/ 2147483647 w 27"/>
              <a:gd name="T3" fmla="*/ 2147483647 h 51"/>
              <a:gd name="T4" fmla="*/ 2147483647 w 27"/>
              <a:gd name="T5" fmla="*/ 2147483647 h 51"/>
              <a:gd name="T6" fmla="*/ 2147483647 w 27"/>
              <a:gd name="T7" fmla="*/ 2147483647 h 51"/>
              <a:gd name="T8" fmla="*/ 2147483647 w 27"/>
              <a:gd name="T9" fmla="*/ 0 h 51"/>
              <a:gd name="T10" fmla="*/ 2147483647 w 27"/>
              <a:gd name="T11" fmla="*/ 0 h 51"/>
              <a:gd name="T12" fmla="*/ 2147483647 w 27"/>
              <a:gd name="T13" fmla="*/ 0 h 51"/>
              <a:gd name="T14" fmla="*/ 2147483647 w 27"/>
              <a:gd name="T15" fmla="*/ 0 h 51"/>
              <a:gd name="T16" fmla="*/ 2147483647 w 27"/>
              <a:gd name="T17" fmla="*/ 2147483647 h 51"/>
              <a:gd name="T18" fmla="*/ 2147483647 w 27"/>
              <a:gd name="T19" fmla="*/ 2147483647 h 51"/>
              <a:gd name="T20" fmla="*/ 2147483647 w 27"/>
              <a:gd name="T21" fmla="*/ 2147483647 h 51"/>
              <a:gd name="T22" fmla="*/ 2147483647 w 27"/>
              <a:gd name="T23" fmla="*/ 2147483647 h 51"/>
              <a:gd name="T24" fmla="*/ 2147483647 w 27"/>
              <a:gd name="T25" fmla="*/ 2147483647 h 51"/>
              <a:gd name="T26" fmla="*/ 2147483647 w 27"/>
              <a:gd name="T27" fmla="*/ 2147483647 h 51"/>
              <a:gd name="T28" fmla="*/ 2147483647 w 27"/>
              <a:gd name="T29" fmla="*/ 2147483647 h 51"/>
              <a:gd name="T30" fmla="*/ 2147483647 w 27"/>
              <a:gd name="T31" fmla="*/ 2147483647 h 51"/>
              <a:gd name="T32" fmla="*/ 2147483647 w 27"/>
              <a:gd name="T33" fmla="*/ 2147483647 h 51"/>
              <a:gd name="T34" fmla="*/ 2147483647 w 27"/>
              <a:gd name="T35" fmla="*/ 2147483647 h 51"/>
              <a:gd name="T36" fmla="*/ 2147483647 w 27"/>
              <a:gd name="T37" fmla="*/ 2147483647 h 51"/>
              <a:gd name="T38" fmla="*/ 2147483647 w 27"/>
              <a:gd name="T39" fmla="*/ 2147483647 h 51"/>
              <a:gd name="T40" fmla="*/ 2147483647 w 27"/>
              <a:gd name="T41" fmla="*/ 2147483647 h 51"/>
              <a:gd name="T42" fmla="*/ 2147483647 w 27"/>
              <a:gd name="T43" fmla="*/ 2147483647 h 51"/>
              <a:gd name="T44" fmla="*/ 2147483647 w 27"/>
              <a:gd name="T45" fmla="*/ 2147483647 h 51"/>
              <a:gd name="T46" fmla="*/ 2147483647 w 27"/>
              <a:gd name="T47" fmla="*/ 2147483647 h 51"/>
              <a:gd name="T48" fmla="*/ 2147483647 w 27"/>
              <a:gd name="T49" fmla="*/ 2147483647 h 51"/>
              <a:gd name="T50" fmla="*/ 0 w 27"/>
              <a:gd name="T51" fmla="*/ 2147483647 h 51"/>
              <a:gd name="T52" fmla="*/ 2147483647 w 27"/>
              <a:gd name="T53" fmla="*/ 2147483647 h 51"/>
              <a:gd name="T54" fmla="*/ 2147483647 w 27"/>
              <a:gd name="T55" fmla="*/ 2147483647 h 51"/>
              <a:gd name="T56" fmla="*/ 2147483647 w 27"/>
              <a:gd name="T57" fmla="*/ 2147483647 h 5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7"/>
              <a:gd name="T88" fmla="*/ 0 h 51"/>
              <a:gd name="T89" fmla="*/ 27 w 27"/>
              <a:gd name="T90" fmla="*/ 51 h 5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7" h="51">
                <a:moveTo>
                  <a:pt x="9" y="2"/>
                </a:moveTo>
                <a:lnTo>
                  <a:pt x="9" y="2"/>
                </a:lnTo>
                <a:lnTo>
                  <a:pt x="11" y="1"/>
                </a:lnTo>
                <a:lnTo>
                  <a:pt x="12" y="0"/>
                </a:lnTo>
                <a:lnTo>
                  <a:pt x="14" y="0"/>
                </a:lnTo>
                <a:lnTo>
                  <a:pt x="16" y="1"/>
                </a:lnTo>
                <a:lnTo>
                  <a:pt x="17" y="2"/>
                </a:lnTo>
                <a:lnTo>
                  <a:pt x="20" y="5"/>
                </a:lnTo>
                <a:lnTo>
                  <a:pt x="22" y="11"/>
                </a:lnTo>
                <a:lnTo>
                  <a:pt x="24" y="18"/>
                </a:lnTo>
                <a:lnTo>
                  <a:pt x="25" y="28"/>
                </a:lnTo>
                <a:lnTo>
                  <a:pt x="27" y="42"/>
                </a:lnTo>
                <a:lnTo>
                  <a:pt x="25" y="44"/>
                </a:lnTo>
                <a:lnTo>
                  <a:pt x="21" y="49"/>
                </a:lnTo>
                <a:lnTo>
                  <a:pt x="15" y="51"/>
                </a:lnTo>
                <a:lnTo>
                  <a:pt x="7" y="49"/>
                </a:lnTo>
                <a:lnTo>
                  <a:pt x="6" y="48"/>
                </a:lnTo>
                <a:lnTo>
                  <a:pt x="5" y="44"/>
                </a:lnTo>
                <a:lnTo>
                  <a:pt x="2" y="40"/>
                </a:lnTo>
                <a:lnTo>
                  <a:pt x="1" y="34"/>
                </a:lnTo>
                <a:lnTo>
                  <a:pt x="0" y="27"/>
                </a:lnTo>
                <a:lnTo>
                  <a:pt x="1" y="19"/>
                </a:lnTo>
                <a:lnTo>
                  <a:pt x="4" y="11"/>
                </a:lnTo>
                <a:lnTo>
                  <a:pt x="9" y="2"/>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773" name="Freeform 397"/>
          <p:cNvSpPr>
            <a:spLocks/>
          </p:cNvSpPr>
          <p:nvPr/>
        </p:nvSpPr>
        <p:spPr bwMode="auto">
          <a:xfrm>
            <a:off x="5094339" y="5924552"/>
            <a:ext cx="33337" cy="41275"/>
          </a:xfrm>
          <a:custGeom>
            <a:avLst/>
            <a:gdLst>
              <a:gd name="T0" fmla="*/ 0 w 47"/>
              <a:gd name="T1" fmla="*/ 2147483647 h 52"/>
              <a:gd name="T2" fmla="*/ 2147483647 w 47"/>
              <a:gd name="T3" fmla="*/ 2147483647 h 52"/>
              <a:gd name="T4" fmla="*/ 2147483647 w 47"/>
              <a:gd name="T5" fmla="*/ 2147483647 h 52"/>
              <a:gd name="T6" fmla="*/ 2147483647 w 47"/>
              <a:gd name="T7" fmla="*/ 2147483647 h 52"/>
              <a:gd name="T8" fmla="*/ 2147483647 w 47"/>
              <a:gd name="T9" fmla="*/ 2147483647 h 52"/>
              <a:gd name="T10" fmla="*/ 2147483647 w 47"/>
              <a:gd name="T11" fmla="*/ 2147483647 h 52"/>
              <a:gd name="T12" fmla="*/ 2147483647 w 47"/>
              <a:gd name="T13" fmla="*/ 0 h 52"/>
              <a:gd name="T14" fmla="*/ 2147483647 w 47"/>
              <a:gd name="T15" fmla="*/ 2147483647 h 52"/>
              <a:gd name="T16" fmla="*/ 2147483647 w 47"/>
              <a:gd name="T17" fmla="*/ 2147483647 h 52"/>
              <a:gd name="T18" fmla="*/ 2147483647 w 47"/>
              <a:gd name="T19" fmla="*/ 2147483647 h 52"/>
              <a:gd name="T20" fmla="*/ 2147483647 w 47"/>
              <a:gd name="T21" fmla="*/ 2147483647 h 52"/>
              <a:gd name="T22" fmla="*/ 2147483647 w 47"/>
              <a:gd name="T23" fmla="*/ 2147483647 h 52"/>
              <a:gd name="T24" fmla="*/ 2147483647 w 47"/>
              <a:gd name="T25" fmla="*/ 2147483647 h 52"/>
              <a:gd name="T26" fmla="*/ 0 w 47"/>
              <a:gd name="T27" fmla="*/ 2147483647 h 5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7"/>
              <a:gd name="T43" fmla="*/ 0 h 52"/>
              <a:gd name="T44" fmla="*/ 47 w 47"/>
              <a:gd name="T45" fmla="*/ 52 h 5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7" h="52">
                <a:moveTo>
                  <a:pt x="0" y="25"/>
                </a:moveTo>
                <a:lnTo>
                  <a:pt x="9" y="13"/>
                </a:lnTo>
                <a:lnTo>
                  <a:pt x="9" y="12"/>
                </a:lnTo>
                <a:lnTo>
                  <a:pt x="9" y="8"/>
                </a:lnTo>
                <a:lnTo>
                  <a:pt x="11" y="5"/>
                </a:lnTo>
                <a:lnTo>
                  <a:pt x="18" y="5"/>
                </a:lnTo>
                <a:lnTo>
                  <a:pt x="24" y="0"/>
                </a:lnTo>
                <a:lnTo>
                  <a:pt x="47" y="16"/>
                </a:lnTo>
                <a:lnTo>
                  <a:pt x="32" y="36"/>
                </a:lnTo>
                <a:lnTo>
                  <a:pt x="31" y="38"/>
                </a:lnTo>
                <a:lnTo>
                  <a:pt x="29" y="45"/>
                </a:lnTo>
                <a:lnTo>
                  <a:pt x="25" y="51"/>
                </a:lnTo>
                <a:lnTo>
                  <a:pt x="19" y="52"/>
                </a:lnTo>
                <a:lnTo>
                  <a:pt x="0" y="2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774" name="Freeform 398"/>
          <p:cNvSpPr>
            <a:spLocks/>
          </p:cNvSpPr>
          <p:nvPr/>
        </p:nvSpPr>
        <p:spPr bwMode="auto">
          <a:xfrm>
            <a:off x="5094339" y="5924552"/>
            <a:ext cx="33337" cy="41275"/>
          </a:xfrm>
          <a:custGeom>
            <a:avLst/>
            <a:gdLst>
              <a:gd name="T0" fmla="*/ 0 w 47"/>
              <a:gd name="T1" fmla="*/ 2147483647 h 52"/>
              <a:gd name="T2" fmla="*/ 2147483647 w 47"/>
              <a:gd name="T3" fmla="*/ 2147483647 h 52"/>
              <a:gd name="T4" fmla="*/ 2147483647 w 47"/>
              <a:gd name="T5" fmla="*/ 2147483647 h 52"/>
              <a:gd name="T6" fmla="*/ 2147483647 w 47"/>
              <a:gd name="T7" fmla="*/ 2147483647 h 52"/>
              <a:gd name="T8" fmla="*/ 2147483647 w 47"/>
              <a:gd name="T9" fmla="*/ 2147483647 h 52"/>
              <a:gd name="T10" fmla="*/ 2147483647 w 47"/>
              <a:gd name="T11" fmla="*/ 2147483647 h 52"/>
              <a:gd name="T12" fmla="*/ 2147483647 w 47"/>
              <a:gd name="T13" fmla="*/ 2147483647 h 52"/>
              <a:gd name="T14" fmla="*/ 2147483647 w 47"/>
              <a:gd name="T15" fmla="*/ 0 h 52"/>
              <a:gd name="T16" fmla="*/ 2147483647 w 47"/>
              <a:gd name="T17" fmla="*/ 2147483647 h 52"/>
              <a:gd name="T18" fmla="*/ 2147483647 w 47"/>
              <a:gd name="T19" fmla="*/ 2147483647 h 52"/>
              <a:gd name="T20" fmla="*/ 2147483647 w 47"/>
              <a:gd name="T21" fmla="*/ 2147483647 h 52"/>
              <a:gd name="T22" fmla="*/ 2147483647 w 47"/>
              <a:gd name="T23" fmla="*/ 2147483647 h 52"/>
              <a:gd name="T24" fmla="*/ 2147483647 w 47"/>
              <a:gd name="T25" fmla="*/ 2147483647 h 52"/>
              <a:gd name="T26" fmla="*/ 2147483647 w 47"/>
              <a:gd name="T27" fmla="*/ 2147483647 h 52"/>
              <a:gd name="T28" fmla="*/ 2147483647 w 47"/>
              <a:gd name="T29" fmla="*/ 2147483647 h 52"/>
              <a:gd name="T30" fmla="*/ 0 w 47"/>
              <a:gd name="T31" fmla="*/ 2147483647 h 5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7"/>
              <a:gd name="T49" fmla="*/ 0 h 52"/>
              <a:gd name="T50" fmla="*/ 47 w 47"/>
              <a:gd name="T51" fmla="*/ 52 h 5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7" h="52">
                <a:moveTo>
                  <a:pt x="0" y="25"/>
                </a:moveTo>
                <a:lnTo>
                  <a:pt x="9" y="13"/>
                </a:lnTo>
                <a:lnTo>
                  <a:pt x="9" y="12"/>
                </a:lnTo>
                <a:lnTo>
                  <a:pt x="9" y="8"/>
                </a:lnTo>
                <a:lnTo>
                  <a:pt x="11" y="5"/>
                </a:lnTo>
                <a:lnTo>
                  <a:pt x="18" y="5"/>
                </a:lnTo>
                <a:lnTo>
                  <a:pt x="24" y="0"/>
                </a:lnTo>
                <a:lnTo>
                  <a:pt x="47" y="16"/>
                </a:lnTo>
                <a:lnTo>
                  <a:pt x="32" y="36"/>
                </a:lnTo>
                <a:lnTo>
                  <a:pt x="31" y="38"/>
                </a:lnTo>
                <a:lnTo>
                  <a:pt x="29" y="45"/>
                </a:lnTo>
                <a:lnTo>
                  <a:pt x="25" y="51"/>
                </a:lnTo>
                <a:lnTo>
                  <a:pt x="19" y="52"/>
                </a:lnTo>
                <a:lnTo>
                  <a:pt x="0" y="25"/>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775" name="Freeform 399"/>
          <p:cNvSpPr>
            <a:spLocks/>
          </p:cNvSpPr>
          <p:nvPr/>
        </p:nvSpPr>
        <p:spPr bwMode="auto">
          <a:xfrm>
            <a:off x="5080000" y="5651501"/>
            <a:ext cx="141288" cy="152400"/>
          </a:xfrm>
          <a:custGeom>
            <a:avLst/>
            <a:gdLst>
              <a:gd name="T0" fmla="*/ 2147483647 w 200"/>
              <a:gd name="T1" fmla="*/ 2147483647 h 192"/>
              <a:gd name="T2" fmla="*/ 2147483647 w 200"/>
              <a:gd name="T3" fmla="*/ 2147483647 h 192"/>
              <a:gd name="T4" fmla="*/ 2147483647 w 200"/>
              <a:gd name="T5" fmla="*/ 2147483647 h 192"/>
              <a:gd name="T6" fmla="*/ 2147483647 w 200"/>
              <a:gd name="T7" fmla="*/ 2147483647 h 192"/>
              <a:gd name="T8" fmla="*/ 2147483647 w 200"/>
              <a:gd name="T9" fmla="*/ 0 h 192"/>
              <a:gd name="T10" fmla="*/ 2147483647 w 200"/>
              <a:gd name="T11" fmla="*/ 2147483647 h 192"/>
              <a:gd name="T12" fmla="*/ 2147483647 w 200"/>
              <a:gd name="T13" fmla="*/ 2147483647 h 192"/>
              <a:gd name="T14" fmla="*/ 2147483647 w 200"/>
              <a:gd name="T15" fmla="*/ 2147483647 h 192"/>
              <a:gd name="T16" fmla="*/ 2147483647 w 200"/>
              <a:gd name="T17" fmla="*/ 2147483647 h 192"/>
              <a:gd name="T18" fmla="*/ 2147483647 w 200"/>
              <a:gd name="T19" fmla="*/ 2147483647 h 192"/>
              <a:gd name="T20" fmla="*/ 2147483647 w 200"/>
              <a:gd name="T21" fmla="*/ 2147483647 h 192"/>
              <a:gd name="T22" fmla="*/ 2147483647 w 200"/>
              <a:gd name="T23" fmla="*/ 2147483647 h 192"/>
              <a:gd name="T24" fmla="*/ 2147483647 w 200"/>
              <a:gd name="T25" fmla="*/ 2147483647 h 192"/>
              <a:gd name="T26" fmla="*/ 2147483647 w 200"/>
              <a:gd name="T27" fmla="*/ 2147483647 h 192"/>
              <a:gd name="T28" fmla="*/ 2147483647 w 200"/>
              <a:gd name="T29" fmla="*/ 2147483647 h 192"/>
              <a:gd name="T30" fmla="*/ 2147483647 w 200"/>
              <a:gd name="T31" fmla="*/ 2147483647 h 192"/>
              <a:gd name="T32" fmla="*/ 2147483647 w 200"/>
              <a:gd name="T33" fmla="*/ 2147483647 h 192"/>
              <a:gd name="T34" fmla="*/ 2147483647 w 200"/>
              <a:gd name="T35" fmla="*/ 2147483647 h 192"/>
              <a:gd name="T36" fmla="*/ 2147483647 w 200"/>
              <a:gd name="T37" fmla="*/ 2147483647 h 192"/>
              <a:gd name="T38" fmla="*/ 2147483647 w 200"/>
              <a:gd name="T39" fmla="*/ 2147483647 h 192"/>
              <a:gd name="T40" fmla="*/ 2147483647 w 200"/>
              <a:gd name="T41" fmla="*/ 2147483647 h 192"/>
              <a:gd name="T42" fmla="*/ 0 w 200"/>
              <a:gd name="T43" fmla="*/ 2147483647 h 192"/>
              <a:gd name="T44" fmla="*/ 2147483647 w 200"/>
              <a:gd name="T45" fmla="*/ 2147483647 h 192"/>
              <a:gd name="T46" fmla="*/ 2147483647 w 200"/>
              <a:gd name="T47" fmla="*/ 2147483647 h 192"/>
              <a:gd name="T48" fmla="*/ 2147483647 w 200"/>
              <a:gd name="T49" fmla="*/ 2147483647 h 192"/>
              <a:gd name="T50" fmla="*/ 2147483647 w 200"/>
              <a:gd name="T51" fmla="*/ 2147483647 h 192"/>
              <a:gd name="T52" fmla="*/ 2147483647 w 200"/>
              <a:gd name="T53" fmla="*/ 2147483647 h 192"/>
              <a:gd name="T54" fmla="*/ 2147483647 w 200"/>
              <a:gd name="T55" fmla="*/ 2147483647 h 192"/>
              <a:gd name="T56" fmla="*/ 2147483647 w 200"/>
              <a:gd name="T57" fmla="*/ 2147483647 h 192"/>
              <a:gd name="T58" fmla="*/ 2147483647 w 200"/>
              <a:gd name="T59" fmla="*/ 2147483647 h 192"/>
              <a:gd name="T60" fmla="*/ 2147483647 w 200"/>
              <a:gd name="T61" fmla="*/ 2147483647 h 192"/>
              <a:gd name="T62" fmla="*/ 2147483647 w 200"/>
              <a:gd name="T63" fmla="*/ 2147483647 h 192"/>
              <a:gd name="T64" fmla="*/ 2147483647 w 200"/>
              <a:gd name="T65" fmla="*/ 2147483647 h 192"/>
              <a:gd name="T66" fmla="*/ 2147483647 w 200"/>
              <a:gd name="T67" fmla="*/ 2147483647 h 192"/>
              <a:gd name="T68" fmla="*/ 0 w 200"/>
              <a:gd name="T69" fmla="*/ 2147483647 h 19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00"/>
              <a:gd name="T106" fmla="*/ 0 h 192"/>
              <a:gd name="T107" fmla="*/ 200 w 200"/>
              <a:gd name="T108" fmla="*/ 192 h 19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00" h="192">
                <a:moveTo>
                  <a:pt x="0" y="53"/>
                </a:moveTo>
                <a:lnTo>
                  <a:pt x="25" y="53"/>
                </a:lnTo>
                <a:lnTo>
                  <a:pt x="44" y="49"/>
                </a:lnTo>
                <a:lnTo>
                  <a:pt x="56" y="43"/>
                </a:lnTo>
                <a:lnTo>
                  <a:pt x="64" y="38"/>
                </a:lnTo>
                <a:lnTo>
                  <a:pt x="69" y="31"/>
                </a:lnTo>
                <a:lnTo>
                  <a:pt x="71" y="25"/>
                </a:lnTo>
                <a:lnTo>
                  <a:pt x="73" y="20"/>
                </a:lnTo>
                <a:lnTo>
                  <a:pt x="73" y="19"/>
                </a:lnTo>
                <a:lnTo>
                  <a:pt x="158" y="0"/>
                </a:lnTo>
                <a:lnTo>
                  <a:pt x="158" y="16"/>
                </a:lnTo>
                <a:lnTo>
                  <a:pt x="177" y="22"/>
                </a:lnTo>
                <a:lnTo>
                  <a:pt x="198" y="37"/>
                </a:lnTo>
                <a:lnTo>
                  <a:pt x="197" y="64"/>
                </a:lnTo>
                <a:lnTo>
                  <a:pt x="200" y="95"/>
                </a:lnTo>
                <a:lnTo>
                  <a:pt x="194" y="127"/>
                </a:lnTo>
                <a:lnTo>
                  <a:pt x="178" y="150"/>
                </a:lnTo>
                <a:lnTo>
                  <a:pt x="154" y="170"/>
                </a:lnTo>
                <a:lnTo>
                  <a:pt x="144" y="184"/>
                </a:lnTo>
                <a:lnTo>
                  <a:pt x="140" y="192"/>
                </a:lnTo>
                <a:lnTo>
                  <a:pt x="84" y="192"/>
                </a:lnTo>
                <a:lnTo>
                  <a:pt x="84" y="189"/>
                </a:lnTo>
                <a:lnTo>
                  <a:pt x="82" y="186"/>
                </a:lnTo>
                <a:lnTo>
                  <a:pt x="77" y="179"/>
                </a:lnTo>
                <a:lnTo>
                  <a:pt x="69" y="173"/>
                </a:lnTo>
                <a:lnTo>
                  <a:pt x="67" y="173"/>
                </a:lnTo>
                <a:lnTo>
                  <a:pt x="61" y="173"/>
                </a:lnTo>
                <a:lnTo>
                  <a:pt x="55" y="169"/>
                </a:lnTo>
                <a:lnTo>
                  <a:pt x="52" y="158"/>
                </a:lnTo>
                <a:lnTo>
                  <a:pt x="50" y="149"/>
                </a:lnTo>
                <a:lnTo>
                  <a:pt x="39" y="148"/>
                </a:lnTo>
                <a:lnTo>
                  <a:pt x="40" y="146"/>
                </a:lnTo>
                <a:lnTo>
                  <a:pt x="39" y="142"/>
                </a:lnTo>
                <a:lnTo>
                  <a:pt x="37" y="135"/>
                </a:lnTo>
                <a:lnTo>
                  <a:pt x="35" y="131"/>
                </a:lnTo>
                <a:lnTo>
                  <a:pt x="31" y="126"/>
                </a:lnTo>
                <a:lnTo>
                  <a:pt x="28" y="122"/>
                </a:lnTo>
                <a:lnTo>
                  <a:pt x="23" y="116"/>
                </a:lnTo>
                <a:lnTo>
                  <a:pt x="18" y="110"/>
                </a:lnTo>
                <a:lnTo>
                  <a:pt x="15" y="104"/>
                </a:lnTo>
                <a:lnTo>
                  <a:pt x="12" y="99"/>
                </a:lnTo>
                <a:lnTo>
                  <a:pt x="9" y="92"/>
                </a:lnTo>
                <a:lnTo>
                  <a:pt x="0" y="53"/>
                </a:lnTo>
                <a:lnTo>
                  <a:pt x="0" y="55"/>
                </a:lnTo>
                <a:lnTo>
                  <a:pt x="2" y="61"/>
                </a:lnTo>
                <a:lnTo>
                  <a:pt x="4" y="70"/>
                </a:lnTo>
                <a:lnTo>
                  <a:pt x="7" y="80"/>
                </a:lnTo>
                <a:lnTo>
                  <a:pt x="9" y="91"/>
                </a:lnTo>
                <a:lnTo>
                  <a:pt x="13" y="100"/>
                </a:lnTo>
                <a:lnTo>
                  <a:pt x="16" y="108"/>
                </a:lnTo>
                <a:lnTo>
                  <a:pt x="20" y="111"/>
                </a:lnTo>
                <a:lnTo>
                  <a:pt x="21" y="112"/>
                </a:lnTo>
                <a:lnTo>
                  <a:pt x="24" y="117"/>
                </a:lnTo>
                <a:lnTo>
                  <a:pt x="29" y="123"/>
                </a:lnTo>
                <a:lnTo>
                  <a:pt x="33" y="129"/>
                </a:lnTo>
                <a:lnTo>
                  <a:pt x="38" y="135"/>
                </a:lnTo>
                <a:lnTo>
                  <a:pt x="40" y="141"/>
                </a:lnTo>
                <a:lnTo>
                  <a:pt x="41" y="146"/>
                </a:lnTo>
                <a:lnTo>
                  <a:pt x="39" y="148"/>
                </a:lnTo>
                <a:lnTo>
                  <a:pt x="50" y="149"/>
                </a:lnTo>
                <a:lnTo>
                  <a:pt x="53" y="165"/>
                </a:lnTo>
                <a:lnTo>
                  <a:pt x="60" y="172"/>
                </a:lnTo>
                <a:lnTo>
                  <a:pt x="66" y="173"/>
                </a:lnTo>
                <a:lnTo>
                  <a:pt x="69" y="173"/>
                </a:lnTo>
                <a:lnTo>
                  <a:pt x="76" y="179"/>
                </a:lnTo>
                <a:lnTo>
                  <a:pt x="81" y="186"/>
                </a:lnTo>
                <a:lnTo>
                  <a:pt x="83" y="189"/>
                </a:lnTo>
                <a:lnTo>
                  <a:pt x="84" y="192"/>
                </a:lnTo>
                <a:lnTo>
                  <a:pt x="0" y="5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776" name="Freeform 400"/>
          <p:cNvSpPr>
            <a:spLocks/>
          </p:cNvSpPr>
          <p:nvPr/>
        </p:nvSpPr>
        <p:spPr bwMode="auto">
          <a:xfrm>
            <a:off x="5080000" y="5651501"/>
            <a:ext cx="141288" cy="152400"/>
          </a:xfrm>
          <a:custGeom>
            <a:avLst/>
            <a:gdLst>
              <a:gd name="T0" fmla="*/ 0 w 200"/>
              <a:gd name="T1" fmla="*/ 2147483647 h 192"/>
              <a:gd name="T2" fmla="*/ 2147483647 w 200"/>
              <a:gd name="T3" fmla="*/ 2147483647 h 192"/>
              <a:gd name="T4" fmla="*/ 2147483647 w 200"/>
              <a:gd name="T5" fmla="*/ 2147483647 h 192"/>
              <a:gd name="T6" fmla="*/ 2147483647 w 200"/>
              <a:gd name="T7" fmla="*/ 2147483647 h 192"/>
              <a:gd name="T8" fmla="*/ 2147483647 w 200"/>
              <a:gd name="T9" fmla="*/ 2147483647 h 192"/>
              <a:gd name="T10" fmla="*/ 2147483647 w 200"/>
              <a:gd name="T11" fmla="*/ 2147483647 h 192"/>
              <a:gd name="T12" fmla="*/ 2147483647 w 200"/>
              <a:gd name="T13" fmla="*/ 2147483647 h 192"/>
              <a:gd name="T14" fmla="*/ 2147483647 w 200"/>
              <a:gd name="T15" fmla="*/ 2147483647 h 192"/>
              <a:gd name="T16" fmla="*/ 2147483647 w 200"/>
              <a:gd name="T17" fmla="*/ 2147483647 h 192"/>
              <a:gd name="T18" fmla="*/ 2147483647 w 200"/>
              <a:gd name="T19" fmla="*/ 2147483647 h 192"/>
              <a:gd name="T20" fmla="*/ 2147483647 w 200"/>
              <a:gd name="T21" fmla="*/ 2147483647 h 192"/>
              <a:gd name="T22" fmla="*/ 2147483647 w 200"/>
              <a:gd name="T23" fmla="*/ 2147483647 h 192"/>
              <a:gd name="T24" fmla="*/ 2147483647 w 200"/>
              <a:gd name="T25" fmla="*/ 2147483647 h 192"/>
              <a:gd name="T26" fmla="*/ 2147483647 w 200"/>
              <a:gd name="T27" fmla="*/ 2147483647 h 192"/>
              <a:gd name="T28" fmla="*/ 2147483647 w 200"/>
              <a:gd name="T29" fmla="*/ 2147483647 h 192"/>
              <a:gd name="T30" fmla="*/ 2147483647 w 200"/>
              <a:gd name="T31" fmla="*/ 2147483647 h 192"/>
              <a:gd name="T32" fmla="*/ 2147483647 w 200"/>
              <a:gd name="T33" fmla="*/ 2147483647 h 192"/>
              <a:gd name="T34" fmla="*/ 2147483647 w 200"/>
              <a:gd name="T35" fmla="*/ 2147483647 h 192"/>
              <a:gd name="T36" fmla="*/ 2147483647 w 200"/>
              <a:gd name="T37" fmla="*/ 2147483647 h 192"/>
              <a:gd name="T38" fmla="*/ 2147483647 w 200"/>
              <a:gd name="T39" fmla="*/ 2147483647 h 192"/>
              <a:gd name="T40" fmla="*/ 2147483647 w 200"/>
              <a:gd name="T41" fmla="*/ 2147483647 h 192"/>
              <a:gd name="T42" fmla="*/ 2147483647 w 200"/>
              <a:gd name="T43" fmla="*/ 2147483647 h 192"/>
              <a:gd name="T44" fmla="*/ 2147483647 w 200"/>
              <a:gd name="T45" fmla="*/ 2147483647 h 192"/>
              <a:gd name="T46" fmla="*/ 2147483647 w 200"/>
              <a:gd name="T47" fmla="*/ 2147483647 h 192"/>
              <a:gd name="T48" fmla="*/ 0 w 200"/>
              <a:gd name="T49" fmla="*/ 2147483647 h 192"/>
              <a:gd name="T50" fmla="*/ 2147483647 w 200"/>
              <a:gd name="T51" fmla="*/ 2147483647 h 192"/>
              <a:gd name="T52" fmla="*/ 2147483647 w 200"/>
              <a:gd name="T53" fmla="*/ 2147483647 h 192"/>
              <a:gd name="T54" fmla="*/ 2147483647 w 200"/>
              <a:gd name="T55" fmla="*/ 2147483647 h 192"/>
              <a:gd name="T56" fmla="*/ 2147483647 w 200"/>
              <a:gd name="T57" fmla="*/ 2147483647 h 192"/>
              <a:gd name="T58" fmla="*/ 2147483647 w 200"/>
              <a:gd name="T59" fmla="*/ 2147483647 h 192"/>
              <a:gd name="T60" fmla="*/ 2147483647 w 200"/>
              <a:gd name="T61" fmla="*/ 2147483647 h 192"/>
              <a:gd name="T62" fmla="*/ 2147483647 w 200"/>
              <a:gd name="T63" fmla="*/ 2147483647 h 192"/>
              <a:gd name="T64" fmla="*/ 2147483647 w 200"/>
              <a:gd name="T65" fmla="*/ 2147483647 h 192"/>
              <a:gd name="T66" fmla="*/ 2147483647 w 200"/>
              <a:gd name="T67" fmla="*/ 2147483647 h 192"/>
              <a:gd name="T68" fmla="*/ 2147483647 w 200"/>
              <a:gd name="T69" fmla="*/ 2147483647 h 192"/>
              <a:gd name="T70" fmla="*/ 2147483647 w 200"/>
              <a:gd name="T71" fmla="*/ 2147483647 h 192"/>
              <a:gd name="T72" fmla="*/ 2147483647 w 200"/>
              <a:gd name="T73" fmla="*/ 2147483647 h 192"/>
              <a:gd name="T74" fmla="*/ 2147483647 w 200"/>
              <a:gd name="T75" fmla="*/ 2147483647 h 192"/>
              <a:gd name="T76" fmla="*/ 2147483647 w 200"/>
              <a:gd name="T77" fmla="*/ 2147483647 h 19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00"/>
              <a:gd name="T118" fmla="*/ 0 h 192"/>
              <a:gd name="T119" fmla="*/ 200 w 200"/>
              <a:gd name="T120" fmla="*/ 192 h 19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00" h="192">
                <a:moveTo>
                  <a:pt x="0" y="53"/>
                </a:moveTo>
                <a:lnTo>
                  <a:pt x="0" y="53"/>
                </a:lnTo>
                <a:lnTo>
                  <a:pt x="25" y="53"/>
                </a:lnTo>
                <a:lnTo>
                  <a:pt x="44" y="49"/>
                </a:lnTo>
                <a:lnTo>
                  <a:pt x="56" y="43"/>
                </a:lnTo>
                <a:lnTo>
                  <a:pt x="64" y="38"/>
                </a:lnTo>
                <a:lnTo>
                  <a:pt x="69" y="31"/>
                </a:lnTo>
                <a:lnTo>
                  <a:pt x="71" y="25"/>
                </a:lnTo>
                <a:lnTo>
                  <a:pt x="73" y="20"/>
                </a:lnTo>
                <a:lnTo>
                  <a:pt x="73" y="19"/>
                </a:lnTo>
                <a:lnTo>
                  <a:pt x="158" y="0"/>
                </a:lnTo>
                <a:lnTo>
                  <a:pt x="158" y="16"/>
                </a:lnTo>
                <a:lnTo>
                  <a:pt x="177" y="22"/>
                </a:lnTo>
                <a:lnTo>
                  <a:pt x="198" y="37"/>
                </a:lnTo>
                <a:lnTo>
                  <a:pt x="197" y="64"/>
                </a:lnTo>
                <a:lnTo>
                  <a:pt x="200" y="95"/>
                </a:lnTo>
                <a:lnTo>
                  <a:pt x="194" y="127"/>
                </a:lnTo>
                <a:lnTo>
                  <a:pt x="178" y="150"/>
                </a:lnTo>
                <a:lnTo>
                  <a:pt x="154" y="170"/>
                </a:lnTo>
                <a:lnTo>
                  <a:pt x="144" y="184"/>
                </a:lnTo>
                <a:lnTo>
                  <a:pt x="140" y="192"/>
                </a:lnTo>
                <a:lnTo>
                  <a:pt x="84" y="192"/>
                </a:lnTo>
                <a:lnTo>
                  <a:pt x="84" y="189"/>
                </a:lnTo>
                <a:lnTo>
                  <a:pt x="82" y="186"/>
                </a:lnTo>
                <a:lnTo>
                  <a:pt x="77" y="179"/>
                </a:lnTo>
                <a:lnTo>
                  <a:pt x="69" y="173"/>
                </a:lnTo>
                <a:lnTo>
                  <a:pt x="67" y="173"/>
                </a:lnTo>
                <a:lnTo>
                  <a:pt x="61" y="173"/>
                </a:lnTo>
                <a:lnTo>
                  <a:pt x="55" y="169"/>
                </a:lnTo>
                <a:lnTo>
                  <a:pt x="52" y="158"/>
                </a:lnTo>
                <a:lnTo>
                  <a:pt x="50" y="149"/>
                </a:lnTo>
                <a:lnTo>
                  <a:pt x="39" y="148"/>
                </a:lnTo>
                <a:lnTo>
                  <a:pt x="40" y="146"/>
                </a:lnTo>
                <a:lnTo>
                  <a:pt x="39" y="142"/>
                </a:lnTo>
                <a:lnTo>
                  <a:pt x="37" y="135"/>
                </a:lnTo>
                <a:lnTo>
                  <a:pt x="35" y="131"/>
                </a:lnTo>
                <a:lnTo>
                  <a:pt x="31" y="126"/>
                </a:lnTo>
                <a:lnTo>
                  <a:pt x="28" y="122"/>
                </a:lnTo>
                <a:lnTo>
                  <a:pt x="23" y="116"/>
                </a:lnTo>
                <a:lnTo>
                  <a:pt x="18" y="110"/>
                </a:lnTo>
                <a:lnTo>
                  <a:pt x="15" y="104"/>
                </a:lnTo>
                <a:lnTo>
                  <a:pt x="12" y="99"/>
                </a:lnTo>
                <a:lnTo>
                  <a:pt x="9" y="92"/>
                </a:lnTo>
                <a:lnTo>
                  <a:pt x="0" y="53"/>
                </a:lnTo>
                <a:lnTo>
                  <a:pt x="0" y="55"/>
                </a:lnTo>
                <a:lnTo>
                  <a:pt x="2" y="61"/>
                </a:lnTo>
                <a:lnTo>
                  <a:pt x="4" y="70"/>
                </a:lnTo>
                <a:lnTo>
                  <a:pt x="7" y="80"/>
                </a:lnTo>
                <a:lnTo>
                  <a:pt x="9" y="91"/>
                </a:lnTo>
                <a:lnTo>
                  <a:pt x="13" y="100"/>
                </a:lnTo>
                <a:lnTo>
                  <a:pt x="16" y="108"/>
                </a:lnTo>
                <a:lnTo>
                  <a:pt x="20" y="111"/>
                </a:lnTo>
                <a:lnTo>
                  <a:pt x="21" y="112"/>
                </a:lnTo>
                <a:lnTo>
                  <a:pt x="24" y="117"/>
                </a:lnTo>
                <a:lnTo>
                  <a:pt x="29" y="123"/>
                </a:lnTo>
                <a:lnTo>
                  <a:pt x="33" y="129"/>
                </a:lnTo>
                <a:lnTo>
                  <a:pt x="38" y="135"/>
                </a:lnTo>
                <a:lnTo>
                  <a:pt x="40" y="141"/>
                </a:lnTo>
                <a:lnTo>
                  <a:pt x="41" y="146"/>
                </a:lnTo>
                <a:lnTo>
                  <a:pt x="39" y="148"/>
                </a:lnTo>
                <a:lnTo>
                  <a:pt x="50" y="149"/>
                </a:lnTo>
                <a:lnTo>
                  <a:pt x="53" y="165"/>
                </a:lnTo>
                <a:lnTo>
                  <a:pt x="60" y="172"/>
                </a:lnTo>
                <a:lnTo>
                  <a:pt x="66" y="173"/>
                </a:lnTo>
                <a:lnTo>
                  <a:pt x="69" y="173"/>
                </a:lnTo>
                <a:lnTo>
                  <a:pt x="76" y="179"/>
                </a:lnTo>
                <a:lnTo>
                  <a:pt x="81" y="186"/>
                </a:lnTo>
                <a:lnTo>
                  <a:pt x="83" y="189"/>
                </a:lnTo>
                <a:lnTo>
                  <a:pt x="84" y="192"/>
                </a:lnTo>
                <a:lnTo>
                  <a:pt x="0" y="53"/>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777" name="Freeform 401"/>
          <p:cNvSpPr>
            <a:spLocks/>
          </p:cNvSpPr>
          <p:nvPr/>
        </p:nvSpPr>
        <p:spPr bwMode="auto">
          <a:xfrm>
            <a:off x="5080000" y="5651501"/>
            <a:ext cx="141288" cy="152400"/>
          </a:xfrm>
          <a:custGeom>
            <a:avLst/>
            <a:gdLst>
              <a:gd name="T0" fmla="*/ 0 w 200"/>
              <a:gd name="T1" fmla="*/ 2147483647 h 192"/>
              <a:gd name="T2" fmla="*/ 2147483647 w 200"/>
              <a:gd name="T3" fmla="*/ 2147483647 h 192"/>
              <a:gd name="T4" fmla="*/ 2147483647 w 200"/>
              <a:gd name="T5" fmla="*/ 2147483647 h 192"/>
              <a:gd name="T6" fmla="*/ 2147483647 w 200"/>
              <a:gd name="T7" fmla="*/ 2147483647 h 192"/>
              <a:gd name="T8" fmla="*/ 2147483647 w 200"/>
              <a:gd name="T9" fmla="*/ 2147483647 h 192"/>
              <a:gd name="T10" fmla="*/ 2147483647 w 200"/>
              <a:gd name="T11" fmla="*/ 2147483647 h 192"/>
              <a:gd name="T12" fmla="*/ 2147483647 w 200"/>
              <a:gd name="T13" fmla="*/ 2147483647 h 192"/>
              <a:gd name="T14" fmla="*/ 2147483647 w 200"/>
              <a:gd name="T15" fmla="*/ 2147483647 h 192"/>
              <a:gd name="T16" fmla="*/ 2147483647 w 200"/>
              <a:gd name="T17" fmla="*/ 2147483647 h 192"/>
              <a:gd name="T18" fmla="*/ 2147483647 w 200"/>
              <a:gd name="T19" fmla="*/ 2147483647 h 192"/>
              <a:gd name="T20" fmla="*/ 2147483647 w 200"/>
              <a:gd name="T21" fmla="*/ 2147483647 h 192"/>
              <a:gd name="T22" fmla="*/ 2147483647 w 200"/>
              <a:gd name="T23" fmla="*/ 2147483647 h 192"/>
              <a:gd name="T24" fmla="*/ 2147483647 w 200"/>
              <a:gd name="T25" fmla="*/ 2147483647 h 192"/>
              <a:gd name="T26" fmla="*/ 2147483647 w 200"/>
              <a:gd name="T27" fmla="*/ 2147483647 h 192"/>
              <a:gd name="T28" fmla="*/ 2147483647 w 200"/>
              <a:gd name="T29" fmla="*/ 2147483647 h 192"/>
              <a:gd name="T30" fmla="*/ 2147483647 w 200"/>
              <a:gd name="T31" fmla="*/ 2147483647 h 192"/>
              <a:gd name="T32" fmla="*/ 2147483647 w 200"/>
              <a:gd name="T33" fmla="*/ 2147483647 h 192"/>
              <a:gd name="T34" fmla="*/ 2147483647 w 200"/>
              <a:gd name="T35" fmla="*/ 2147483647 h 192"/>
              <a:gd name="T36" fmla="*/ 2147483647 w 200"/>
              <a:gd name="T37" fmla="*/ 2147483647 h 192"/>
              <a:gd name="T38" fmla="*/ 2147483647 w 200"/>
              <a:gd name="T39" fmla="*/ 2147483647 h 192"/>
              <a:gd name="T40" fmla="*/ 2147483647 w 200"/>
              <a:gd name="T41" fmla="*/ 2147483647 h 192"/>
              <a:gd name="T42" fmla="*/ 2147483647 w 200"/>
              <a:gd name="T43" fmla="*/ 2147483647 h 192"/>
              <a:gd name="T44" fmla="*/ 2147483647 w 200"/>
              <a:gd name="T45" fmla="*/ 2147483647 h 192"/>
              <a:gd name="T46" fmla="*/ 2147483647 w 200"/>
              <a:gd name="T47" fmla="*/ 2147483647 h 192"/>
              <a:gd name="T48" fmla="*/ 0 w 200"/>
              <a:gd name="T49" fmla="*/ 2147483647 h 192"/>
              <a:gd name="T50" fmla="*/ 2147483647 w 200"/>
              <a:gd name="T51" fmla="*/ 2147483647 h 192"/>
              <a:gd name="T52" fmla="*/ 2147483647 w 200"/>
              <a:gd name="T53" fmla="*/ 2147483647 h 192"/>
              <a:gd name="T54" fmla="*/ 2147483647 w 200"/>
              <a:gd name="T55" fmla="*/ 2147483647 h 192"/>
              <a:gd name="T56" fmla="*/ 2147483647 w 200"/>
              <a:gd name="T57" fmla="*/ 2147483647 h 192"/>
              <a:gd name="T58" fmla="*/ 2147483647 w 200"/>
              <a:gd name="T59" fmla="*/ 2147483647 h 192"/>
              <a:gd name="T60" fmla="*/ 2147483647 w 200"/>
              <a:gd name="T61" fmla="*/ 2147483647 h 192"/>
              <a:gd name="T62" fmla="*/ 2147483647 w 200"/>
              <a:gd name="T63" fmla="*/ 2147483647 h 192"/>
              <a:gd name="T64" fmla="*/ 2147483647 w 200"/>
              <a:gd name="T65" fmla="*/ 2147483647 h 192"/>
              <a:gd name="T66" fmla="*/ 2147483647 w 200"/>
              <a:gd name="T67" fmla="*/ 2147483647 h 192"/>
              <a:gd name="T68" fmla="*/ 2147483647 w 200"/>
              <a:gd name="T69" fmla="*/ 2147483647 h 192"/>
              <a:gd name="T70" fmla="*/ 2147483647 w 200"/>
              <a:gd name="T71" fmla="*/ 2147483647 h 192"/>
              <a:gd name="T72" fmla="*/ 2147483647 w 200"/>
              <a:gd name="T73" fmla="*/ 2147483647 h 192"/>
              <a:gd name="T74" fmla="*/ 2147483647 w 200"/>
              <a:gd name="T75" fmla="*/ 2147483647 h 192"/>
              <a:gd name="T76" fmla="*/ 2147483647 w 200"/>
              <a:gd name="T77" fmla="*/ 2147483647 h 19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00"/>
              <a:gd name="T118" fmla="*/ 0 h 192"/>
              <a:gd name="T119" fmla="*/ 200 w 200"/>
              <a:gd name="T120" fmla="*/ 192 h 19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00" h="192">
                <a:moveTo>
                  <a:pt x="0" y="53"/>
                </a:moveTo>
                <a:lnTo>
                  <a:pt x="0" y="53"/>
                </a:lnTo>
                <a:lnTo>
                  <a:pt x="25" y="53"/>
                </a:lnTo>
                <a:lnTo>
                  <a:pt x="44" y="49"/>
                </a:lnTo>
                <a:lnTo>
                  <a:pt x="56" y="43"/>
                </a:lnTo>
                <a:lnTo>
                  <a:pt x="64" y="38"/>
                </a:lnTo>
                <a:lnTo>
                  <a:pt x="69" y="31"/>
                </a:lnTo>
                <a:lnTo>
                  <a:pt x="71" y="25"/>
                </a:lnTo>
                <a:lnTo>
                  <a:pt x="73" y="20"/>
                </a:lnTo>
                <a:lnTo>
                  <a:pt x="73" y="19"/>
                </a:lnTo>
                <a:lnTo>
                  <a:pt x="158" y="0"/>
                </a:lnTo>
                <a:lnTo>
                  <a:pt x="158" y="16"/>
                </a:lnTo>
                <a:lnTo>
                  <a:pt x="177" y="22"/>
                </a:lnTo>
                <a:lnTo>
                  <a:pt x="198" y="37"/>
                </a:lnTo>
                <a:lnTo>
                  <a:pt x="197" y="64"/>
                </a:lnTo>
                <a:lnTo>
                  <a:pt x="200" y="95"/>
                </a:lnTo>
                <a:lnTo>
                  <a:pt x="194" y="127"/>
                </a:lnTo>
                <a:lnTo>
                  <a:pt x="178" y="150"/>
                </a:lnTo>
                <a:lnTo>
                  <a:pt x="154" y="170"/>
                </a:lnTo>
                <a:lnTo>
                  <a:pt x="144" y="184"/>
                </a:lnTo>
                <a:lnTo>
                  <a:pt x="140" y="192"/>
                </a:lnTo>
                <a:lnTo>
                  <a:pt x="84" y="192"/>
                </a:lnTo>
                <a:lnTo>
                  <a:pt x="84" y="189"/>
                </a:lnTo>
                <a:lnTo>
                  <a:pt x="82" y="186"/>
                </a:lnTo>
                <a:lnTo>
                  <a:pt x="77" y="179"/>
                </a:lnTo>
                <a:lnTo>
                  <a:pt x="69" y="173"/>
                </a:lnTo>
                <a:lnTo>
                  <a:pt x="67" y="173"/>
                </a:lnTo>
                <a:lnTo>
                  <a:pt x="61" y="173"/>
                </a:lnTo>
                <a:lnTo>
                  <a:pt x="55" y="169"/>
                </a:lnTo>
                <a:lnTo>
                  <a:pt x="52" y="158"/>
                </a:lnTo>
                <a:lnTo>
                  <a:pt x="50" y="149"/>
                </a:lnTo>
                <a:lnTo>
                  <a:pt x="39" y="148"/>
                </a:lnTo>
                <a:lnTo>
                  <a:pt x="40" y="146"/>
                </a:lnTo>
                <a:lnTo>
                  <a:pt x="39" y="142"/>
                </a:lnTo>
                <a:lnTo>
                  <a:pt x="37" y="135"/>
                </a:lnTo>
                <a:lnTo>
                  <a:pt x="35" y="131"/>
                </a:lnTo>
                <a:lnTo>
                  <a:pt x="31" y="126"/>
                </a:lnTo>
                <a:lnTo>
                  <a:pt x="28" y="122"/>
                </a:lnTo>
                <a:lnTo>
                  <a:pt x="23" y="116"/>
                </a:lnTo>
                <a:lnTo>
                  <a:pt x="18" y="110"/>
                </a:lnTo>
                <a:lnTo>
                  <a:pt x="15" y="104"/>
                </a:lnTo>
                <a:lnTo>
                  <a:pt x="12" y="99"/>
                </a:lnTo>
                <a:lnTo>
                  <a:pt x="9" y="92"/>
                </a:lnTo>
                <a:lnTo>
                  <a:pt x="0" y="53"/>
                </a:lnTo>
                <a:lnTo>
                  <a:pt x="0" y="55"/>
                </a:lnTo>
                <a:lnTo>
                  <a:pt x="2" y="61"/>
                </a:lnTo>
                <a:lnTo>
                  <a:pt x="4" y="70"/>
                </a:lnTo>
                <a:lnTo>
                  <a:pt x="7" y="80"/>
                </a:lnTo>
                <a:lnTo>
                  <a:pt x="9" y="91"/>
                </a:lnTo>
                <a:lnTo>
                  <a:pt x="13" y="100"/>
                </a:lnTo>
                <a:lnTo>
                  <a:pt x="16" y="108"/>
                </a:lnTo>
                <a:lnTo>
                  <a:pt x="20" y="111"/>
                </a:lnTo>
                <a:lnTo>
                  <a:pt x="21" y="112"/>
                </a:lnTo>
                <a:lnTo>
                  <a:pt x="24" y="117"/>
                </a:lnTo>
                <a:lnTo>
                  <a:pt x="29" y="123"/>
                </a:lnTo>
                <a:lnTo>
                  <a:pt x="33" y="129"/>
                </a:lnTo>
                <a:lnTo>
                  <a:pt x="38" y="135"/>
                </a:lnTo>
                <a:lnTo>
                  <a:pt x="40" y="141"/>
                </a:lnTo>
                <a:lnTo>
                  <a:pt x="41" y="146"/>
                </a:lnTo>
                <a:lnTo>
                  <a:pt x="39" y="148"/>
                </a:lnTo>
                <a:lnTo>
                  <a:pt x="50" y="149"/>
                </a:lnTo>
                <a:lnTo>
                  <a:pt x="53" y="165"/>
                </a:lnTo>
                <a:lnTo>
                  <a:pt x="60" y="172"/>
                </a:lnTo>
                <a:lnTo>
                  <a:pt x="66" y="173"/>
                </a:lnTo>
                <a:lnTo>
                  <a:pt x="69" y="173"/>
                </a:lnTo>
                <a:lnTo>
                  <a:pt x="76" y="179"/>
                </a:lnTo>
                <a:lnTo>
                  <a:pt x="81" y="186"/>
                </a:lnTo>
                <a:lnTo>
                  <a:pt x="83" y="189"/>
                </a:lnTo>
                <a:lnTo>
                  <a:pt x="84" y="192"/>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778" name="Freeform 402"/>
          <p:cNvSpPr>
            <a:spLocks/>
          </p:cNvSpPr>
          <p:nvPr/>
        </p:nvSpPr>
        <p:spPr bwMode="auto">
          <a:xfrm>
            <a:off x="4379964" y="4764088"/>
            <a:ext cx="295275" cy="315912"/>
          </a:xfrm>
          <a:custGeom>
            <a:avLst/>
            <a:gdLst>
              <a:gd name="T0" fmla="*/ 2147483647 w 419"/>
              <a:gd name="T1" fmla="*/ 0 h 398"/>
              <a:gd name="T2" fmla="*/ 2147483647 w 419"/>
              <a:gd name="T3" fmla="*/ 2147483647 h 398"/>
              <a:gd name="T4" fmla="*/ 2147483647 w 419"/>
              <a:gd name="T5" fmla="*/ 2147483647 h 398"/>
              <a:gd name="T6" fmla="*/ 2147483647 w 419"/>
              <a:gd name="T7" fmla="*/ 2147483647 h 398"/>
              <a:gd name="T8" fmla="*/ 2147483647 w 419"/>
              <a:gd name="T9" fmla="*/ 2147483647 h 398"/>
              <a:gd name="T10" fmla="*/ 2147483647 w 419"/>
              <a:gd name="T11" fmla="*/ 2147483647 h 398"/>
              <a:gd name="T12" fmla="*/ 2147483647 w 419"/>
              <a:gd name="T13" fmla="*/ 2147483647 h 398"/>
              <a:gd name="T14" fmla="*/ 2147483647 w 419"/>
              <a:gd name="T15" fmla="*/ 2147483647 h 398"/>
              <a:gd name="T16" fmla="*/ 2147483647 w 419"/>
              <a:gd name="T17" fmla="*/ 2147483647 h 398"/>
              <a:gd name="T18" fmla="*/ 2147483647 w 419"/>
              <a:gd name="T19" fmla="*/ 2147483647 h 398"/>
              <a:gd name="T20" fmla="*/ 0 w 419"/>
              <a:gd name="T21" fmla="*/ 2147483647 h 398"/>
              <a:gd name="T22" fmla="*/ 2147483647 w 419"/>
              <a:gd name="T23" fmla="*/ 2147483647 h 398"/>
              <a:gd name="T24" fmla="*/ 2147483647 w 419"/>
              <a:gd name="T25" fmla="*/ 2147483647 h 398"/>
              <a:gd name="T26" fmla="*/ 2147483647 w 419"/>
              <a:gd name="T27" fmla="*/ 2147483647 h 398"/>
              <a:gd name="T28" fmla="*/ 2147483647 w 419"/>
              <a:gd name="T29" fmla="*/ 2147483647 h 398"/>
              <a:gd name="T30" fmla="*/ 2147483647 w 419"/>
              <a:gd name="T31" fmla="*/ 2147483647 h 398"/>
              <a:gd name="T32" fmla="*/ 2147483647 w 419"/>
              <a:gd name="T33" fmla="*/ 2147483647 h 398"/>
              <a:gd name="T34" fmla="*/ 2147483647 w 419"/>
              <a:gd name="T35" fmla="*/ 2147483647 h 398"/>
              <a:gd name="T36" fmla="*/ 2147483647 w 419"/>
              <a:gd name="T37" fmla="*/ 2147483647 h 398"/>
              <a:gd name="T38" fmla="*/ 2147483647 w 419"/>
              <a:gd name="T39" fmla="*/ 2147483647 h 398"/>
              <a:gd name="T40" fmla="*/ 2147483647 w 419"/>
              <a:gd name="T41" fmla="*/ 2147483647 h 398"/>
              <a:gd name="T42" fmla="*/ 2147483647 w 419"/>
              <a:gd name="T43" fmla="*/ 2147483647 h 398"/>
              <a:gd name="T44" fmla="*/ 2147483647 w 419"/>
              <a:gd name="T45" fmla="*/ 2147483647 h 398"/>
              <a:gd name="T46" fmla="*/ 2147483647 w 419"/>
              <a:gd name="T47" fmla="*/ 2147483647 h 398"/>
              <a:gd name="T48" fmla="*/ 2147483647 w 419"/>
              <a:gd name="T49" fmla="*/ 2147483647 h 398"/>
              <a:gd name="T50" fmla="*/ 2147483647 w 419"/>
              <a:gd name="T51" fmla="*/ 2147483647 h 398"/>
              <a:gd name="T52" fmla="*/ 2147483647 w 419"/>
              <a:gd name="T53" fmla="*/ 2147483647 h 398"/>
              <a:gd name="T54" fmla="*/ 2147483647 w 419"/>
              <a:gd name="T55" fmla="*/ 2147483647 h 398"/>
              <a:gd name="T56" fmla="*/ 2147483647 w 419"/>
              <a:gd name="T57" fmla="*/ 2147483647 h 398"/>
              <a:gd name="T58" fmla="*/ 2147483647 w 419"/>
              <a:gd name="T59" fmla="*/ 2147483647 h 398"/>
              <a:gd name="T60" fmla="*/ 2147483647 w 419"/>
              <a:gd name="T61" fmla="*/ 2147483647 h 398"/>
              <a:gd name="T62" fmla="*/ 2147483647 w 419"/>
              <a:gd name="T63" fmla="*/ 2147483647 h 398"/>
              <a:gd name="T64" fmla="*/ 2147483647 w 419"/>
              <a:gd name="T65" fmla="*/ 2147483647 h 398"/>
              <a:gd name="T66" fmla="*/ 2147483647 w 419"/>
              <a:gd name="T67" fmla="*/ 2147483647 h 398"/>
              <a:gd name="T68" fmla="*/ 2147483647 w 419"/>
              <a:gd name="T69" fmla="*/ 2147483647 h 398"/>
              <a:gd name="T70" fmla="*/ 2147483647 w 419"/>
              <a:gd name="T71" fmla="*/ 2147483647 h 398"/>
              <a:gd name="T72" fmla="*/ 2147483647 w 419"/>
              <a:gd name="T73" fmla="*/ 2147483647 h 398"/>
              <a:gd name="T74" fmla="*/ 2147483647 w 419"/>
              <a:gd name="T75" fmla="*/ 2147483647 h 398"/>
              <a:gd name="T76" fmla="*/ 2147483647 w 419"/>
              <a:gd name="T77" fmla="*/ 2147483647 h 398"/>
              <a:gd name="T78" fmla="*/ 2147483647 w 419"/>
              <a:gd name="T79" fmla="*/ 2147483647 h 398"/>
              <a:gd name="T80" fmla="*/ 2147483647 w 419"/>
              <a:gd name="T81" fmla="*/ 2147483647 h 398"/>
              <a:gd name="T82" fmla="*/ 2147483647 w 419"/>
              <a:gd name="T83" fmla="*/ 2147483647 h 398"/>
              <a:gd name="T84" fmla="*/ 2147483647 w 419"/>
              <a:gd name="T85" fmla="*/ 2147483647 h 398"/>
              <a:gd name="T86" fmla="*/ 2147483647 w 419"/>
              <a:gd name="T87" fmla="*/ 2147483647 h 39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19"/>
              <a:gd name="T133" fmla="*/ 0 h 398"/>
              <a:gd name="T134" fmla="*/ 419 w 419"/>
              <a:gd name="T135" fmla="*/ 398 h 39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19" h="398">
                <a:moveTo>
                  <a:pt x="189" y="1"/>
                </a:moveTo>
                <a:lnTo>
                  <a:pt x="150" y="1"/>
                </a:lnTo>
                <a:lnTo>
                  <a:pt x="149" y="0"/>
                </a:lnTo>
                <a:lnTo>
                  <a:pt x="148" y="0"/>
                </a:lnTo>
                <a:lnTo>
                  <a:pt x="146" y="1"/>
                </a:lnTo>
                <a:lnTo>
                  <a:pt x="145" y="5"/>
                </a:lnTo>
                <a:lnTo>
                  <a:pt x="156" y="226"/>
                </a:lnTo>
                <a:lnTo>
                  <a:pt x="158" y="230"/>
                </a:lnTo>
                <a:lnTo>
                  <a:pt x="161" y="237"/>
                </a:lnTo>
                <a:lnTo>
                  <a:pt x="165" y="245"/>
                </a:lnTo>
                <a:lnTo>
                  <a:pt x="166" y="253"/>
                </a:lnTo>
                <a:lnTo>
                  <a:pt x="153" y="269"/>
                </a:lnTo>
                <a:lnTo>
                  <a:pt x="49" y="258"/>
                </a:lnTo>
                <a:lnTo>
                  <a:pt x="48" y="260"/>
                </a:lnTo>
                <a:lnTo>
                  <a:pt x="45" y="262"/>
                </a:lnTo>
                <a:lnTo>
                  <a:pt x="42" y="265"/>
                </a:lnTo>
                <a:lnTo>
                  <a:pt x="38" y="267"/>
                </a:lnTo>
                <a:lnTo>
                  <a:pt x="34" y="262"/>
                </a:lnTo>
                <a:lnTo>
                  <a:pt x="31" y="263"/>
                </a:lnTo>
                <a:lnTo>
                  <a:pt x="29" y="264"/>
                </a:lnTo>
                <a:lnTo>
                  <a:pt x="26" y="267"/>
                </a:lnTo>
                <a:lnTo>
                  <a:pt x="26" y="270"/>
                </a:lnTo>
                <a:lnTo>
                  <a:pt x="26" y="277"/>
                </a:lnTo>
                <a:lnTo>
                  <a:pt x="25" y="284"/>
                </a:lnTo>
                <a:lnTo>
                  <a:pt x="21" y="288"/>
                </a:lnTo>
                <a:lnTo>
                  <a:pt x="19" y="288"/>
                </a:lnTo>
                <a:lnTo>
                  <a:pt x="17" y="292"/>
                </a:lnTo>
                <a:lnTo>
                  <a:pt x="12" y="300"/>
                </a:lnTo>
                <a:lnTo>
                  <a:pt x="6" y="307"/>
                </a:lnTo>
                <a:lnTo>
                  <a:pt x="0" y="306"/>
                </a:lnTo>
                <a:lnTo>
                  <a:pt x="0" y="307"/>
                </a:lnTo>
                <a:lnTo>
                  <a:pt x="2" y="311"/>
                </a:lnTo>
                <a:lnTo>
                  <a:pt x="2" y="318"/>
                </a:lnTo>
                <a:lnTo>
                  <a:pt x="3" y="325"/>
                </a:lnTo>
                <a:lnTo>
                  <a:pt x="4" y="332"/>
                </a:lnTo>
                <a:lnTo>
                  <a:pt x="4" y="339"/>
                </a:lnTo>
                <a:lnTo>
                  <a:pt x="5" y="344"/>
                </a:lnTo>
                <a:lnTo>
                  <a:pt x="6" y="346"/>
                </a:lnTo>
                <a:lnTo>
                  <a:pt x="6" y="347"/>
                </a:lnTo>
                <a:lnTo>
                  <a:pt x="6" y="349"/>
                </a:lnTo>
                <a:lnTo>
                  <a:pt x="11" y="353"/>
                </a:lnTo>
                <a:lnTo>
                  <a:pt x="20" y="354"/>
                </a:lnTo>
                <a:lnTo>
                  <a:pt x="22" y="355"/>
                </a:lnTo>
                <a:lnTo>
                  <a:pt x="28" y="358"/>
                </a:lnTo>
                <a:lnTo>
                  <a:pt x="36" y="362"/>
                </a:lnTo>
                <a:lnTo>
                  <a:pt x="45" y="363"/>
                </a:lnTo>
                <a:lnTo>
                  <a:pt x="49" y="363"/>
                </a:lnTo>
                <a:lnTo>
                  <a:pt x="56" y="362"/>
                </a:lnTo>
                <a:lnTo>
                  <a:pt x="61" y="360"/>
                </a:lnTo>
                <a:lnTo>
                  <a:pt x="62" y="352"/>
                </a:lnTo>
                <a:lnTo>
                  <a:pt x="65" y="349"/>
                </a:lnTo>
                <a:lnTo>
                  <a:pt x="72" y="347"/>
                </a:lnTo>
                <a:lnTo>
                  <a:pt x="81" y="347"/>
                </a:lnTo>
                <a:lnTo>
                  <a:pt x="90" y="356"/>
                </a:lnTo>
                <a:lnTo>
                  <a:pt x="90" y="357"/>
                </a:lnTo>
                <a:lnTo>
                  <a:pt x="90" y="361"/>
                </a:lnTo>
                <a:lnTo>
                  <a:pt x="90" y="365"/>
                </a:lnTo>
                <a:lnTo>
                  <a:pt x="92" y="371"/>
                </a:lnTo>
                <a:lnTo>
                  <a:pt x="95" y="378"/>
                </a:lnTo>
                <a:lnTo>
                  <a:pt x="98" y="384"/>
                </a:lnTo>
                <a:lnTo>
                  <a:pt x="104" y="389"/>
                </a:lnTo>
                <a:lnTo>
                  <a:pt x="112" y="394"/>
                </a:lnTo>
                <a:lnTo>
                  <a:pt x="113" y="394"/>
                </a:lnTo>
                <a:lnTo>
                  <a:pt x="115" y="395"/>
                </a:lnTo>
                <a:lnTo>
                  <a:pt x="119" y="396"/>
                </a:lnTo>
                <a:lnTo>
                  <a:pt x="125" y="398"/>
                </a:lnTo>
                <a:lnTo>
                  <a:pt x="130" y="398"/>
                </a:lnTo>
                <a:lnTo>
                  <a:pt x="137" y="396"/>
                </a:lnTo>
                <a:lnTo>
                  <a:pt x="143" y="394"/>
                </a:lnTo>
                <a:lnTo>
                  <a:pt x="150" y="391"/>
                </a:lnTo>
                <a:lnTo>
                  <a:pt x="151" y="389"/>
                </a:lnTo>
                <a:lnTo>
                  <a:pt x="153" y="386"/>
                </a:lnTo>
                <a:lnTo>
                  <a:pt x="158" y="383"/>
                </a:lnTo>
                <a:lnTo>
                  <a:pt x="164" y="383"/>
                </a:lnTo>
                <a:lnTo>
                  <a:pt x="171" y="389"/>
                </a:lnTo>
                <a:lnTo>
                  <a:pt x="172" y="391"/>
                </a:lnTo>
                <a:lnTo>
                  <a:pt x="175" y="392"/>
                </a:lnTo>
                <a:lnTo>
                  <a:pt x="180" y="392"/>
                </a:lnTo>
                <a:lnTo>
                  <a:pt x="183" y="387"/>
                </a:lnTo>
                <a:lnTo>
                  <a:pt x="183" y="385"/>
                </a:lnTo>
                <a:lnTo>
                  <a:pt x="184" y="380"/>
                </a:lnTo>
                <a:lnTo>
                  <a:pt x="187" y="372"/>
                </a:lnTo>
                <a:lnTo>
                  <a:pt x="189" y="363"/>
                </a:lnTo>
                <a:lnTo>
                  <a:pt x="192" y="355"/>
                </a:lnTo>
                <a:lnTo>
                  <a:pt x="196" y="347"/>
                </a:lnTo>
                <a:lnTo>
                  <a:pt x="200" y="340"/>
                </a:lnTo>
                <a:lnTo>
                  <a:pt x="205" y="337"/>
                </a:lnTo>
                <a:lnTo>
                  <a:pt x="206" y="335"/>
                </a:lnTo>
                <a:lnTo>
                  <a:pt x="207" y="334"/>
                </a:lnTo>
                <a:lnTo>
                  <a:pt x="211" y="332"/>
                </a:lnTo>
                <a:lnTo>
                  <a:pt x="214" y="330"/>
                </a:lnTo>
                <a:lnTo>
                  <a:pt x="219" y="327"/>
                </a:lnTo>
                <a:lnTo>
                  <a:pt x="226" y="326"/>
                </a:lnTo>
                <a:lnTo>
                  <a:pt x="233" y="325"/>
                </a:lnTo>
                <a:lnTo>
                  <a:pt x="241" y="325"/>
                </a:lnTo>
                <a:lnTo>
                  <a:pt x="249" y="325"/>
                </a:lnTo>
                <a:lnTo>
                  <a:pt x="257" y="324"/>
                </a:lnTo>
                <a:lnTo>
                  <a:pt x="265" y="323"/>
                </a:lnTo>
                <a:lnTo>
                  <a:pt x="272" y="322"/>
                </a:lnTo>
                <a:lnTo>
                  <a:pt x="279" y="319"/>
                </a:lnTo>
                <a:lnTo>
                  <a:pt x="285" y="316"/>
                </a:lnTo>
                <a:lnTo>
                  <a:pt x="292" y="312"/>
                </a:lnTo>
                <a:lnTo>
                  <a:pt x="298" y="309"/>
                </a:lnTo>
                <a:lnTo>
                  <a:pt x="306" y="299"/>
                </a:lnTo>
                <a:lnTo>
                  <a:pt x="307" y="299"/>
                </a:lnTo>
                <a:lnTo>
                  <a:pt x="310" y="299"/>
                </a:lnTo>
                <a:lnTo>
                  <a:pt x="314" y="299"/>
                </a:lnTo>
                <a:lnTo>
                  <a:pt x="321" y="299"/>
                </a:lnTo>
                <a:lnTo>
                  <a:pt x="328" y="299"/>
                </a:lnTo>
                <a:lnTo>
                  <a:pt x="335" y="299"/>
                </a:lnTo>
                <a:lnTo>
                  <a:pt x="344" y="298"/>
                </a:lnTo>
                <a:lnTo>
                  <a:pt x="352" y="296"/>
                </a:lnTo>
                <a:lnTo>
                  <a:pt x="353" y="296"/>
                </a:lnTo>
                <a:lnTo>
                  <a:pt x="358" y="294"/>
                </a:lnTo>
                <a:lnTo>
                  <a:pt x="364" y="292"/>
                </a:lnTo>
                <a:lnTo>
                  <a:pt x="371" y="287"/>
                </a:lnTo>
                <a:lnTo>
                  <a:pt x="377" y="280"/>
                </a:lnTo>
                <a:lnTo>
                  <a:pt x="385" y="271"/>
                </a:lnTo>
                <a:lnTo>
                  <a:pt x="393" y="260"/>
                </a:lnTo>
                <a:lnTo>
                  <a:pt x="399" y="245"/>
                </a:lnTo>
                <a:lnTo>
                  <a:pt x="400" y="242"/>
                </a:lnTo>
                <a:lnTo>
                  <a:pt x="403" y="237"/>
                </a:lnTo>
                <a:lnTo>
                  <a:pt x="406" y="227"/>
                </a:lnTo>
                <a:lnTo>
                  <a:pt x="410" y="215"/>
                </a:lnTo>
                <a:lnTo>
                  <a:pt x="413" y="200"/>
                </a:lnTo>
                <a:lnTo>
                  <a:pt x="416" y="183"/>
                </a:lnTo>
                <a:lnTo>
                  <a:pt x="419" y="164"/>
                </a:lnTo>
                <a:lnTo>
                  <a:pt x="419" y="144"/>
                </a:lnTo>
                <a:lnTo>
                  <a:pt x="403" y="146"/>
                </a:lnTo>
                <a:lnTo>
                  <a:pt x="398" y="116"/>
                </a:lnTo>
                <a:lnTo>
                  <a:pt x="342" y="115"/>
                </a:lnTo>
                <a:lnTo>
                  <a:pt x="189"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779" name="Freeform 403"/>
          <p:cNvSpPr>
            <a:spLocks/>
          </p:cNvSpPr>
          <p:nvPr/>
        </p:nvSpPr>
        <p:spPr bwMode="auto">
          <a:xfrm>
            <a:off x="4379964" y="4764088"/>
            <a:ext cx="295275" cy="315912"/>
          </a:xfrm>
          <a:custGeom>
            <a:avLst/>
            <a:gdLst>
              <a:gd name="T0" fmla="*/ 2147483647 w 419"/>
              <a:gd name="T1" fmla="*/ 2147483647 h 398"/>
              <a:gd name="T2" fmla="*/ 2147483647 w 419"/>
              <a:gd name="T3" fmla="*/ 2147483647 h 398"/>
              <a:gd name="T4" fmla="*/ 2147483647 w 419"/>
              <a:gd name="T5" fmla="*/ 2147483647 h 398"/>
              <a:gd name="T6" fmla="*/ 2147483647 w 419"/>
              <a:gd name="T7" fmla="*/ 2147483647 h 398"/>
              <a:gd name="T8" fmla="*/ 2147483647 w 419"/>
              <a:gd name="T9" fmla="*/ 2147483647 h 398"/>
              <a:gd name="T10" fmla="*/ 2147483647 w 419"/>
              <a:gd name="T11" fmla="*/ 2147483647 h 398"/>
              <a:gd name="T12" fmla="*/ 2147483647 w 419"/>
              <a:gd name="T13" fmla="*/ 2147483647 h 398"/>
              <a:gd name="T14" fmla="*/ 2147483647 w 419"/>
              <a:gd name="T15" fmla="*/ 2147483647 h 398"/>
              <a:gd name="T16" fmla="*/ 2147483647 w 419"/>
              <a:gd name="T17" fmla="*/ 2147483647 h 398"/>
              <a:gd name="T18" fmla="*/ 2147483647 w 419"/>
              <a:gd name="T19" fmla="*/ 2147483647 h 398"/>
              <a:gd name="T20" fmla="*/ 2147483647 w 419"/>
              <a:gd name="T21" fmla="*/ 2147483647 h 398"/>
              <a:gd name="T22" fmla="*/ 2147483647 w 419"/>
              <a:gd name="T23" fmla="*/ 2147483647 h 398"/>
              <a:gd name="T24" fmla="*/ 0 w 419"/>
              <a:gd name="T25" fmla="*/ 2147483647 h 398"/>
              <a:gd name="T26" fmla="*/ 2147483647 w 419"/>
              <a:gd name="T27" fmla="*/ 2147483647 h 398"/>
              <a:gd name="T28" fmla="*/ 2147483647 w 419"/>
              <a:gd name="T29" fmla="*/ 2147483647 h 398"/>
              <a:gd name="T30" fmla="*/ 2147483647 w 419"/>
              <a:gd name="T31" fmla="*/ 2147483647 h 398"/>
              <a:gd name="T32" fmla="*/ 2147483647 w 419"/>
              <a:gd name="T33" fmla="*/ 2147483647 h 398"/>
              <a:gd name="T34" fmla="*/ 2147483647 w 419"/>
              <a:gd name="T35" fmla="*/ 2147483647 h 398"/>
              <a:gd name="T36" fmla="*/ 2147483647 w 419"/>
              <a:gd name="T37" fmla="*/ 2147483647 h 398"/>
              <a:gd name="T38" fmla="*/ 2147483647 w 419"/>
              <a:gd name="T39" fmla="*/ 2147483647 h 398"/>
              <a:gd name="T40" fmla="*/ 2147483647 w 419"/>
              <a:gd name="T41" fmla="*/ 2147483647 h 398"/>
              <a:gd name="T42" fmla="*/ 2147483647 w 419"/>
              <a:gd name="T43" fmla="*/ 2147483647 h 398"/>
              <a:gd name="T44" fmla="*/ 2147483647 w 419"/>
              <a:gd name="T45" fmla="*/ 2147483647 h 398"/>
              <a:gd name="T46" fmla="*/ 2147483647 w 419"/>
              <a:gd name="T47" fmla="*/ 2147483647 h 398"/>
              <a:gd name="T48" fmla="*/ 2147483647 w 419"/>
              <a:gd name="T49" fmla="*/ 2147483647 h 398"/>
              <a:gd name="T50" fmla="*/ 2147483647 w 419"/>
              <a:gd name="T51" fmla="*/ 2147483647 h 398"/>
              <a:gd name="T52" fmla="*/ 2147483647 w 419"/>
              <a:gd name="T53" fmla="*/ 2147483647 h 398"/>
              <a:gd name="T54" fmla="*/ 2147483647 w 419"/>
              <a:gd name="T55" fmla="*/ 2147483647 h 398"/>
              <a:gd name="T56" fmla="*/ 2147483647 w 419"/>
              <a:gd name="T57" fmla="*/ 2147483647 h 398"/>
              <a:gd name="T58" fmla="*/ 2147483647 w 419"/>
              <a:gd name="T59" fmla="*/ 2147483647 h 398"/>
              <a:gd name="T60" fmla="*/ 2147483647 w 419"/>
              <a:gd name="T61" fmla="*/ 2147483647 h 398"/>
              <a:gd name="T62" fmla="*/ 2147483647 w 419"/>
              <a:gd name="T63" fmla="*/ 2147483647 h 398"/>
              <a:gd name="T64" fmla="*/ 2147483647 w 419"/>
              <a:gd name="T65" fmla="*/ 2147483647 h 398"/>
              <a:gd name="T66" fmla="*/ 2147483647 w 419"/>
              <a:gd name="T67" fmla="*/ 2147483647 h 398"/>
              <a:gd name="T68" fmla="*/ 2147483647 w 419"/>
              <a:gd name="T69" fmla="*/ 2147483647 h 398"/>
              <a:gd name="T70" fmla="*/ 2147483647 w 419"/>
              <a:gd name="T71" fmla="*/ 2147483647 h 398"/>
              <a:gd name="T72" fmla="*/ 2147483647 w 419"/>
              <a:gd name="T73" fmla="*/ 2147483647 h 398"/>
              <a:gd name="T74" fmla="*/ 2147483647 w 419"/>
              <a:gd name="T75" fmla="*/ 2147483647 h 398"/>
              <a:gd name="T76" fmla="*/ 2147483647 w 419"/>
              <a:gd name="T77" fmla="*/ 2147483647 h 398"/>
              <a:gd name="T78" fmla="*/ 2147483647 w 419"/>
              <a:gd name="T79" fmla="*/ 2147483647 h 398"/>
              <a:gd name="T80" fmla="*/ 2147483647 w 419"/>
              <a:gd name="T81" fmla="*/ 2147483647 h 398"/>
              <a:gd name="T82" fmla="*/ 2147483647 w 419"/>
              <a:gd name="T83" fmla="*/ 2147483647 h 398"/>
              <a:gd name="T84" fmla="*/ 2147483647 w 419"/>
              <a:gd name="T85" fmla="*/ 2147483647 h 398"/>
              <a:gd name="T86" fmla="*/ 2147483647 w 419"/>
              <a:gd name="T87" fmla="*/ 2147483647 h 398"/>
              <a:gd name="T88" fmla="*/ 2147483647 w 419"/>
              <a:gd name="T89" fmla="*/ 2147483647 h 398"/>
              <a:gd name="T90" fmla="*/ 2147483647 w 419"/>
              <a:gd name="T91" fmla="*/ 2147483647 h 398"/>
              <a:gd name="T92" fmla="*/ 2147483647 w 419"/>
              <a:gd name="T93" fmla="*/ 2147483647 h 398"/>
              <a:gd name="T94" fmla="*/ 2147483647 w 419"/>
              <a:gd name="T95" fmla="*/ 2147483647 h 398"/>
              <a:gd name="T96" fmla="*/ 2147483647 w 419"/>
              <a:gd name="T97" fmla="*/ 2147483647 h 398"/>
              <a:gd name="T98" fmla="*/ 2147483647 w 419"/>
              <a:gd name="T99" fmla="*/ 2147483647 h 398"/>
              <a:gd name="T100" fmla="*/ 2147483647 w 419"/>
              <a:gd name="T101" fmla="*/ 2147483647 h 39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19"/>
              <a:gd name="T154" fmla="*/ 0 h 398"/>
              <a:gd name="T155" fmla="*/ 419 w 419"/>
              <a:gd name="T156" fmla="*/ 398 h 39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19" h="398">
                <a:moveTo>
                  <a:pt x="189" y="1"/>
                </a:moveTo>
                <a:lnTo>
                  <a:pt x="150" y="1"/>
                </a:lnTo>
                <a:lnTo>
                  <a:pt x="149" y="0"/>
                </a:lnTo>
                <a:lnTo>
                  <a:pt x="148" y="0"/>
                </a:lnTo>
                <a:lnTo>
                  <a:pt x="146" y="1"/>
                </a:lnTo>
                <a:lnTo>
                  <a:pt x="145" y="5"/>
                </a:lnTo>
                <a:lnTo>
                  <a:pt x="156" y="226"/>
                </a:lnTo>
                <a:lnTo>
                  <a:pt x="158" y="230"/>
                </a:lnTo>
                <a:lnTo>
                  <a:pt x="161" y="237"/>
                </a:lnTo>
                <a:lnTo>
                  <a:pt x="165" y="245"/>
                </a:lnTo>
                <a:lnTo>
                  <a:pt x="166" y="253"/>
                </a:lnTo>
                <a:lnTo>
                  <a:pt x="153" y="269"/>
                </a:lnTo>
                <a:lnTo>
                  <a:pt x="49" y="258"/>
                </a:lnTo>
                <a:lnTo>
                  <a:pt x="48" y="260"/>
                </a:lnTo>
                <a:lnTo>
                  <a:pt x="45" y="262"/>
                </a:lnTo>
                <a:lnTo>
                  <a:pt x="42" y="265"/>
                </a:lnTo>
                <a:lnTo>
                  <a:pt x="38" y="267"/>
                </a:lnTo>
                <a:lnTo>
                  <a:pt x="34" y="262"/>
                </a:lnTo>
                <a:lnTo>
                  <a:pt x="31" y="263"/>
                </a:lnTo>
                <a:lnTo>
                  <a:pt x="29" y="264"/>
                </a:lnTo>
                <a:lnTo>
                  <a:pt x="26" y="267"/>
                </a:lnTo>
                <a:lnTo>
                  <a:pt x="26" y="270"/>
                </a:lnTo>
                <a:lnTo>
                  <a:pt x="26" y="277"/>
                </a:lnTo>
                <a:lnTo>
                  <a:pt x="25" y="284"/>
                </a:lnTo>
                <a:lnTo>
                  <a:pt x="21" y="288"/>
                </a:lnTo>
                <a:lnTo>
                  <a:pt x="19" y="288"/>
                </a:lnTo>
                <a:lnTo>
                  <a:pt x="17" y="292"/>
                </a:lnTo>
                <a:lnTo>
                  <a:pt x="12" y="300"/>
                </a:lnTo>
                <a:lnTo>
                  <a:pt x="6" y="307"/>
                </a:lnTo>
                <a:lnTo>
                  <a:pt x="0" y="306"/>
                </a:lnTo>
                <a:lnTo>
                  <a:pt x="0" y="307"/>
                </a:lnTo>
                <a:lnTo>
                  <a:pt x="2" y="311"/>
                </a:lnTo>
                <a:lnTo>
                  <a:pt x="2" y="318"/>
                </a:lnTo>
                <a:lnTo>
                  <a:pt x="3" y="325"/>
                </a:lnTo>
                <a:lnTo>
                  <a:pt x="4" y="332"/>
                </a:lnTo>
                <a:lnTo>
                  <a:pt x="4" y="339"/>
                </a:lnTo>
                <a:lnTo>
                  <a:pt x="5" y="344"/>
                </a:lnTo>
                <a:lnTo>
                  <a:pt x="6" y="346"/>
                </a:lnTo>
                <a:lnTo>
                  <a:pt x="6" y="347"/>
                </a:lnTo>
                <a:lnTo>
                  <a:pt x="6" y="349"/>
                </a:lnTo>
                <a:lnTo>
                  <a:pt x="11" y="353"/>
                </a:lnTo>
                <a:lnTo>
                  <a:pt x="20" y="354"/>
                </a:lnTo>
                <a:lnTo>
                  <a:pt x="22" y="355"/>
                </a:lnTo>
                <a:lnTo>
                  <a:pt x="28" y="358"/>
                </a:lnTo>
                <a:lnTo>
                  <a:pt x="36" y="362"/>
                </a:lnTo>
                <a:lnTo>
                  <a:pt x="45" y="363"/>
                </a:lnTo>
                <a:lnTo>
                  <a:pt x="49" y="363"/>
                </a:lnTo>
                <a:lnTo>
                  <a:pt x="56" y="362"/>
                </a:lnTo>
                <a:lnTo>
                  <a:pt x="61" y="360"/>
                </a:lnTo>
                <a:lnTo>
                  <a:pt x="62" y="352"/>
                </a:lnTo>
                <a:lnTo>
                  <a:pt x="65" y="349"/>
                </a:lnTo>
                <a:lnTo>
                  <a:pt x="72" y="347"/>
                </a:lnTo>
                <a:lnTo>
                  <a:pt x="81" y="347"/>
                </a:lnTo>
                <a:lnTo>
                  <a:pt x="90" y="356"/>
                </a:lnTo>
                <a:lnTo>
                  <a:pt x="90" y="357"/>
                </a:lnTo>
                <a:lnTo>
                  <a:pt x="90" y="361"/>
                </a:lnTo>
                <a:lnTo>
                  <a:pt x="90" y="365"/>
                </a:lnTo>
                <a:lnTo>
                  <a:pt x="92" y="371"/>
                </a:lnTo>
                <a:lnTo>
                  <a:pt x="95" y="378"/>
                </a:lnTo>
                <a:lnTo>
                  <a:pt x="98" y="384"/>
                </a:lnTo>
                <a:lnTo>
                  <a:pt x="104" y="389"/>
                </a:lnTo>
                <a:lnTo>
                  <a:pt x="112" y="394"/>
                </a:lnTo>
                <a:lnTo>
                  <a:pt x="113" y="394"/>
                </a:lnTo>
                <a:lnTo>
                  <a:pt x="115" y="395"/>
                </a:lnTo>
                <a:lnTo>
                  <a:pt x="119" y="396"/>
                </a:lnTo>
                <a:lnTo>
                  <a:pt x="125" y="398"/>
                </a:lnTo>
                <a:lnTo>
                  <a:pt x="130" y="398"/>
                </a:lnTo>
                <a:lnTo>
                  <a:pt x="137" y="396"/>
                </a:lnTo>
                <a:lnTo>
                  <a:pt x="143" y="394"/>
                </a:lnTo>
                <a:lnTo>
                  <a:pt x="150" y="391"/>
                </a:lnTo>
                <a:lnTo>
                  <a:pt x="151" y="389"/>
                </a:lnTo>
                <a:lnTo>
                  <a:pt x="153" y="386"/>
                </a:lnTo>
                <a:lnTo>
                  <a:pt x="158" y="383"/>
                </a:lnTo>
                <a:lnTo>
                  <a:pt x="164" y="383"/>
                </a:lnTo>
                <a:lnTo>
                  <a:pt x="171" y="389"/>
                </a:lnTo>
                <a:lnTo>
                  <a:pt x="172" y="391"/>
                </a:lnTo>
                <a:lnTo>
                  <a:pt x="175" y="392"/>
                </a:lnTo>
                <a:lnTo>
                  <a:pt x="180" y="392"/>
                </a:lnTo>
                <a:lnTo>
                  <a:pt x="183" y="387"/>
                </a:lnTo>
                <a:lnTo>
                  <a:pt x="183" y="385"/>
                </a:lnTo>
                <a:lnTo>
                  <a:pt x="184" y="380"/>
                </a:lnTo>
                <a:lnTo>
                  <a:pt x="187" y="372"/>
                </a:lnTo>
                <a:lnTo>
                  <a:pt x="189" y="363"/>
                </a:lnTo>
                <a:lnTo>
                  <a:pt x="192" y="355"/>
                </a:lnTo>
                <a:lnTo>
                  <a:pt x="196" y="347"/>
                </a:lnTo>
                <a:lnTo>
                  <a:pt x="200" y="340"/>
                </a:lnTo>
                <a:lnTo>
                  <a:pt x="205" y="337"/>
                </a:lnTo>
                <a:lnTo>
                  <a:pt x="206" y="335"/>
                </a:lnTo>
                <a:lnTo>
                  <a:pt x="207" y="334"/>
                </a:lnTo>
                <a:lnTo>
                  <a:pt x="211" y="332"/>
                </a:lnTo>
                <a:lnTo>
                  <a:pt x="214" y="330"/>
                </a:lnTo>
                <a:lnTo>
                  <a:pt x="219" y="327"/>
                </a:lnTo>
                <a:lnTo>
                  <a:pt x="226" y="326"/>
                </a:lnTo>
                <a:lnTo>
                  <a:pt x="233" y="325"/>
                </a:lnTo>
                <a:lnTo>
                  <a:pt x="241" y="325"/>
                </a:lnTo>
                <a:lnTo>
                  <a:pt x="249" y="325"/>
                </a:lnTo>
                <a:lnTo>
                  <a:pt x="257" y="324"/>
                </a:lnTo>
                <a:lnTo>
                  <a:pt x="265" y="323"/>
                </a:lnTo>
                <a:lnTo>
                  <a:pt x="272" y="322"/>
                </a:lnTo>
                <a:lnTo>
                  <a:pt x="279" y="319"/>
                </a:lnTo>
                <a:lnTo>
                  <a:pt x="285" y="316"/>
                </a:lnTo>
                <a:lnTo>
                  <a:pt x="292" y="312"/>
                </a:lnTo>
                <a:lnTo>
                  <a:pt x="298" y="309"/>
                </a:lnTo>
                <a:lnTo>
                  <a:pt x="306" y="299"/>
                </a:lnTo>
                <a:lnTo>
                  <a:pt x="307" y="299"/>
                </a:lnTo>
                <a:lnTo>
                  <a:pt x="310" y="299"/>
                </a:lnTo>
                <a:lnTo>
                  <a:pt x="314" y="299"/>
                </a:lnTo>
                <a:lnTo>
                  <a:pt x="321" y="299"/>
                </a:lnTo>
                <a:lnTo>
                  <a:pt x="328" y="299"/>
                </a:lnTo>
                <a:lnTo>
                  <a:pt x="335" y="299"/>
                </a:lnTo>
                <a:lnTo>
                  <a:pt x="344" y="298"/>
                </a:lnTo>
                <a:lnTo>
                  <a:pt x="352" y="296"/>
                </a:lnTo>
                <a:lnTo>
                  <a:pt x="353" y="296"/>
                </a:lnTo>
                <a:lnTo>
                  <a:pt x="358" y="294"/>
                </a:lnTo>
                <a:lnTo>
                  <a:pt x="364" y="292"/>
                </a:lnTo>
                <a:lnTo>
                  <a:pt x="371" y="287"/>
                </a:lnTo>
                <a:lnTo>
                  <a:pt x="377" y="280"/>
                </a:lnTo>
                <a:lnTo>
                  <a:pt x="385" y="271"/>
                </a:lnTo>
                <a:lnTo>
                  <a:pt x="393" y="260"/>
                </a:lnTo>
                <a:lnTo>
                  <a:pt x="399" y="245"/>
                </a:lnTo>
                <a:lnTo>
                  <a:pt x="400" y="242"/>
                </a:lnTo>
                <a:lnTo>
                  <a:pt x="403" y="237"/>
                </a:lnTo>
                <a:lnTo>
                  <a:pt x="406" y="227"/>
                </a:lnTo>
                <a:lnTo>
                  <a:pt x="410" y="215"/>
                </a:lnTo>
                <a:lnTo>
                  <a:pt x="413" y="200"/>
                </a:lnTo>
                <a:lnTo>
                  <a:pt x="416" y="183"/>
                </a:lnTo>
                <a:lnTo>
                  <a:pt x="419" y="164"/>
                </a:lnTo>
                <a:lnTo>
                  <a:pt x="419" y="144"/>
                </a:lnTo>
                <a:lnTo>
                  <a:pt x="403" y="146"/>
                </a:lnTo>
                <a:lnTo>
                  <a:pt x="398" y="116"/>
                </a:lnTo>
                <a:lnTo>
                  <a:pt x="342" y="115"/>
                </a:lnTo>
                <a:lnTo>
                  <a:pt x="189" y="1"/>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780" name="Freeform 404"/>
          <p:cNvSpPr>
            <a:spLocks/>
          </p:cNvSpPr>
          <p:nvPr/>
        </p:nvSpPr>
        <p:spPr bwMode="auto">
          <a:xfrm>
            <a:off x="5068889" y="4638727"/>
            <a:ext cx="195262" cy="238125"/>
          </a:xfrm>
          <a:custGeom>
            <a:avLst/>
            <a:gdLst>
              <a:gd name="T0" fmla="*/ 0 w 277"/>
              <a:gd name="T1" fmla="*/ 2147483647 h 299"/>
              <a:gd name="T2" fmla="*/ 0 w 277"/>
              <a:gd name="T3" fmla="*/ 0 h 299"/>
              <a:gd name="T4" fmla="*/ 2147483647 w 277"/>
              <a:gd name="T5" fmla="*/ 0 h 299"/>
              <a:gd name="T6" fmla="*/ 2147483647 w 277"/>
              <a:gd name="T7" fmla="*/ 0 h 299"/>
              <a:gd name="T8" fmla="*/ 2147483647 w 277"/>
              <a:gd name="T9" fmla="*/ 0 h 299"/>
              <a:gd name="T10" fmla="*/ 2147483647 w 277"/>
              <a:gd name="T11" fmla="*/ 2147483647 h 299"/>
              <a:gd name="T12" fmla="*/ 2147483647 w 277"/>
              <a:gd name="T13" fmla="*/ 2147483647 h 299"/>
              <a:gd name="T14" fmla="*/ 2147483647 w 277"/>
              <a:gd name="T15" fmla="*/ 2147483647 h 299"/>
              <a:gd name="T16" fmla="*/ 2147483647 w 277"/>
              <a:gd name="T17" fmla="*/ 2147483647 h 299"/>
              <a:gd name="T18" fmla="*/ 2147483647 w 277"/>
              <a:gd name="T19" fmla="*/ 2147483647 h 299"/>
              <a:gd name="T20" fmla="*/ 2147483647 w 277"/>
              <a:gd name="T21" fmla="*/ 2147483647 h 299"/>
              <a:gd name="T22" fmla="*/ 2147483647 w 277"/>
              <a:gd name="T23" fmla="*/ 2147483647 h 299"/>
              <a:gd name="T24" fmla="*/ 2147483647 w 277"/>
              <a:gd name="T25" fmla="*/ 2147483647 h 299"/>
              <a:gd name="T26" fmla="*/ 2147483647 w 277"/>
              <a:gd name="T27" fmla="*/ 2147483647 h 299"/>
              <a:gd name="T28" fmla="*/ 2147483647 w 277"/>
              <a:gd name="T29" fmla="*/ 2147483647 h 299"/>
              <a:gd name="T30" fmla="*/ 2147483647 w 277"/>
              <a:gd name="T31" fmla="*/ 2147483647 h 299"/>
              <a:gd name="T32" fmla="*/ 2147483647 w 277"/>
              <a:gd name="T33" fmla="*/ 2147483647 h 299"/>
              <a:gd name="T34" fmla="*/ 2147483647 w 277"/>
              <a:gd name="T35" fmla="*/ 2147483647 h 299"/>
              <a:gd name="T36" fmla="*/ 2147483647 w 277"/>
              <a:gd name="T37" fmla="*/ 2147483647 h 299"/>
              <a:gd name="T38" fmla="*/ 2147483647 w 277"/>
              <a:gd name="T39" fmla="*/ 2147483647 h 299"/>
              <a:gd name="T40" fmla="*/ 2147483647 w 277"/>
              <a:gd name="T41" fmla="*/ 2147483647 h 299"/>
              <a:gd name="T42" fmla="*/ 2147483647 w 277"/>
              <a:gd name="T43" fmla="*/ 2147483647 h 299"/>
              <a:gd name="T44" fmla="*/ 2147483647 w 277"/>
              <a:gd name="T45" fmla="*/ 2147483647 h 299"/>
              <a:gd name="T46" fmla="*/ 2147483647 w 277"/>
              <a:gd name="T47" fmla="*/ 2147483647 h 299"/>
              <a:gd name="T48" fmla="*/ 2147483647 w 277"/>
              <a:gd name="T49" fmla="*/ 2147483647 h 299"/>
              <a:gd name="T50" fmla="*/ 2147483647 w 277"/>
              <a:gd name="T51" fmla="*/ 2147483647 h 299"/>
              <a:gd name="T52" fmla="*/ 2147483647 w 277"/>
              <a:gd name="T53" fmla="*/ 2147483647 h 299"/>
              <a:gd name="T54" fmla="*/ 2147483647 w 277"/>
              <a:gd name="T55" fmla="*/ 2147483647 h 299"/>
              <a:gd name="T56" fmla="*/ 2147483647 w 277"/>
              <a:gd name="T57" fmla="*/ 2147483647 h 299"/>
              <a:gd name="T58" fmla="*/ 2147483647 w 277"/>
              <a:gd name="T59" fmla="*/ 2147483647 h 299"/>
              <a:gd name="T60" fmla="*/ 2147483647 w 277"/>
              <a:gd name="T61" fmla="*/ 2147483647 h 299"/>
              <a:gd name="T62" fmla="*/ 2147483647 w 277"/>
              <a:gd name="T63" fmla="*/ 2147483647 h 299"/>
              <a:gd name="T64" fmla="*/ 2147483647 w 277"/>
              <a:gd name="T65" fmla="*/ 2147483647 h 299"/>
              <a:gd name="T66" fmla="*/ 2147483647 w 277"/>
              <a:gd name="T67" fmla="*/ 2147483647 h 299"/>
              <a:gd name="T68" fmla="*/ 2147483647 w 277"/>
              <a:gd name="T69" fmla="*/ 2147483647 h 299"/>
              <a:gd name="T70" fmla="*/ 2147483647 w 277"/>
              <a:gd name="T71" fmla="*/ 2147483647 h 299"/>
              <a:gd name="T72" fmla="*/ 2147483647 w 277"/>
              <a:gd name="T73" fmla="*/ 2147483647 h 299"/>
              <a:gd name="T74" fmla="*/ 2147483647 w 277"/>
              <a:gd name="T75" fmla="*/ 2147483647 h 299"/>
              <a:gd name="T76" fmla="*/ 2147483647 w 277"/>
              <a:gd name="T77" fmla="*/ 2147483647 h 299"/>
              <a:gd name="T78" fmla="*/ 2147483647 w 277"/>
              <a:gd name="T79" fmla="*/ 2147483647 h 299"/>
              <a:gd name="T80" fmla="*/ 2147483647 w 277"/>
              <a:gd name="T81" fmla="*/ 2147483647 h 299"/>
              <a:gd name="T82" fmla="*/ 2147483647 w 277"/>
              <a:gd name="T83" fmla="*/ 2147483647 h 299"/>
              <a:gd name="T84" fmla="*/ 2147483647 w 277"/>
              <a:gd name="T85" fmla="*/ 2147483647 h 299"/>
              <a:gd name="T86" fmla="*/ 2147483647 w 277"/>
              <a:gd name="T87" fmla="*/ 2147483647 h 299"/>
              <a:gd name="T88" fmla="*/ 2147483647 w 277"/>
              <a:gd name="T89" fmla="*/ 2147483647 h 299"/>
              <a:gd name="T90" fmla="*/ 2147483647 w 277"/>
              <a:gd name="T91" fmla="*/ 2147483647 h 299"/>
              <a:gd name="T92" fmla="*/ 2147483647 w 277"/>
              <a:gd name="T93" fmla="*/ 2147483647 h 299"/>
              <a:gd name="T94" fmla="*/ 2147483647 w 277"/>
              <a:gd name="T95" fmla="*/ 2147483647 h 299"/>
              <a:gd name="T96" fmla="*/ 2147483647 w 277"/>
              <a:gd name="T97" fmla="*/ 2147483647 h 299"/>
              <a:gd name="T98" fmla="*/ 2147483647 w 277"/>
              <a:gd name="T99" fmla="*/ 2147483647 h 299"/>
              <a:gd name="T100" fmla="*/ 2147483647 w 277"/>
              <a:gd name="T101" fmla="*/ 2147483647 h 299"/>
              <a:gd name="T102" fmla="*/ 2147483647 w 277"/>
              <a:gd name="T103" fmla="*/ 2147483647 h 299"/>
              <a:gd name="T104" fmla="*/ 2147483647 w 277"/>
              <a:gd name="T105" fmla="*/ 2147483647 h 299"/>
              <a:gd name="T106" fmla="*/ 2147483647 w 277"/>
              <a:gd name="T107" fmla="*/ 2147483647 h 299"/>
              <a:gd name="T108" fmla="*/ 2147483647 w 277"/>
              <a:gd name="T109" fmla="*/ 2147483647 h 299"/>
              <a:gd name="T110" fmla="*/ 2147483647 w 277"/>
              <a:gd name="T111" fmla="*/ 2147483647 h 299"/>
              <a:gd name="T112" fmla="*/ 2147483647 w 277"/>
              <a:gd name="T113" fmla="*/ 2147483647 h 299"/>
              <a:gd name="T114" fmla="*/ 2147483647 w 277"/>
              <a:gd name="T115" fmla="*/ 2147483647 h 299"/>
              <a:gd name="T116" fmla="*/ 2147483647 w 277"/>
              <a:gd name="T117" fmla="*/ 2147483647 h 299"/>
              <a:gd name="T118" fmla="*/ 0 w 277"/>
              <a:gd name="T119" fmla="*/ 2147483647 h 29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7"/>
              <a:gd name="T181" fmla="*/ 0 h 299"/>
              <a:gd name="T182" fmla="*/ 277 w 277"/>
              <a:gd name="T183" fmla="*/ 299 h 29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7" h="299">
                <a:moveTo>
                  <a:pt x="0" y="299"/>
                </a:moveTo>
                <a:lnTo>
                  <a:pt x="0" y="0"/>
                </a:lnTo>
                <a:lnTo>
                  <a:pt x="2" y="0"/>
                </a:lnTo>
                <a:lnTo>
                  <a:pt x="7" y="0"/>
                </a:lnTo>
                <a:lnTo>
                  <a:pt x="14" y="0"/>
                </a:lnTo>
                <a:lnTo>
                  <a:pt x="22" y="2"/>
                </a:lnTo>
                <a:lnTo>
                  <a:pt x="31" y="2"/>
                </a:lnTo>
                <a:lnTo>
                  <a:pt x="40" y="3"/>
                </a:lnTo>
                <a:lnTo>
                  <a:pt x="47" y="4"/>
                </a:lnTo>
                <a:lnTo>
                  <a:pt x="53" y="5"/>
                </a:lnTo>
                <a:lnTo>
                  <a:pt x="54" y="5"/>
                </a:lnTo>
                <a:lnTo>
                  <a:pt x="55" y="7"/>
                </a:lnTo>
                <a:lnTo>
                  <a:pt x="59" y="8"/>
                </a:lnTo>
                <a:lnTo>
                  <a:pt x="63" y="11"/>
                </a:lnTo>
                <a:lnTo>
                  <a:pt x="68" y="14"/>
                </a:lnTo>
                <a:lnTo>
                  <a:pt x="75" y="16"/>
                </a:lnTo>
                <a:lnTo>
                  <a:pt x="80" y="19"/>
                </a:lnTo>
                <a:lnTo>
                  <a:pt x="87" y="20"/>
                </a:lnTo>
                <a:lnTo>
                  <a:pt x="136" y="7"/>
                </a:lnTo>
                <a:lnTo>
                  <a:pt x="138" y="6"/>
                </a:lnTo>
                <a:lnTo>
                  <a:pt x="140" y="5"/>
                </a:lnTo>
                <a:lnTo>
                  <a:pt x="144" y="4"/>
                </a:lnTo>
                <a:lnTo>
                  <a:pt x="148" y="4"/>
                </a:lnTo>
                <a:lnTo>
                  <a:pt x="154" y="4"/>
                </a:lnTo>
                <a:lnTo>
                  <a:pt x="162" y="6"/>
                </a:lnTo>
                <a:lnTo>
                  <a:pt x="170" y="10"/>
                </a:lnTo>
                <a:lnTo>
                  <a:pt x="170" y="11"/>
                </a:lnTo>
                <a:lnTo>
                  <a:pt x="170" y="13"/>
                </a:lnTo>
                <a:lnTo>
                  <a:pt x="170" y="16"/>
                </a:lnTo>
                <a:lnTo>
                  <a:pt x="170" y="21"/>
                </a:lnTo>
                <a:lnTo>
                  <a:pt x="171" y="28"/>
                </a:lnTo>
                <a:lnTo>
                  <a:pt x="174" y="35"/>
                </a:lnTo>
                <a:lnTo>
                  <a:pt x="177" y="42"/>
                </a:lnTo>
                <a:lnTo>
                  <a:pt x="182" y="50"/>
                </a:lnTo>
                <a:lnTo>
                  <a:pt x="183" y="52"/>
                </a:lnTo>
                <a:lnTo>
                  <a:pt x="185" y="58"/>
                </a:lnTo>
                <a:lnTo>
                  <a:pt x="190" y="67"/>
                </a:lnTo>
                <a:lnTo>
                  <a:pt x="197" y="80"/>
                </a:lnTo>
                <a:lnTo>
                  <a:pt x="203" y="93"/>
                </a:lnTo>
                <a:lnTo>
                  <a:pt x="210" y="110"/>
                </a:lnTo>
                <a:lnTo>
                  <a:pt x="220" y="127"/>
                </a:lnTo>
                <a:lnTo>
                  <a:pt x="228" y="145"/>
                </a:lnTo>
                <a:lnTo>
                  <a:pt x="237" y="164"/>
                </a:lnTo>
                <a:lnTo>
                  <a:pt x="245" y="182"/>
                </a:lnTo>
                <a:lnTo>
                  <a:pt x="253" y="199"/>
                </a:lnTo>
                <a:lnTo>
                  <a:pt x="261" y="215"/>
                </a:lnTo>
                <a:lnTo>
                  <a:pt x="267" y="229"/>
                </a:lnTo>
                <a:lnTo>
                  <a:pt x="272" y="241"/>
                </a:lnTo>
                <a:lnTo>
                  <a:pt x="276" y="250"/>
                </a:lnTo>
                <a:lnTo>
                  <a:pt x="277" y="255"/>
                </a:lnTo>
                <a:lnTo>
                  <a:pt x="276" y="257"/>
                </a:lnTo>
                <a:lnTo>
                  <a:pt x="274" y="260"/>
                </a:lnTo>
                <a:lnTo>
                  <a:pt x="269" y="266"/>
                </a:lnTo>
                <a:lnTo>
                  <a:pt x="263" y="272"/>
                </a:lnTo>
                <a:lnTo>
                  <a:pt x="255" y="278"/>
                </a:lnTo>
                <a:lnTo>
                  <a:pt x="246" y="286"/>
                </a:lnTo>
                <a:lnTo>
                  <a:pt x="234" y="292"/>
                </a:lnTo>
                <a:lnTo>
                  <a:pt x="221" y="298"/>
                </a:lnTo>
                <a:lnTo>
                  <a:pt x="0" y="29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781" name="Freeform 405"/>
          <p:cNvSpPr>
            <a:spLocks/>
          </p:cNvSpPr>
          <p:nvPr/>
        </p:nvSpPr>
        <p:spPr bwMode="auto">
          <a:xfrm>
            <a:off x="5189539" y="4643490"/>
            <a:ext cx="55562" cy="79375"/>
          </a:xfrm>
          <a:custGeom>
            <a:avLst/>
            <a:gdLst>
              <a:gd name="T0" fmla="*/ 0 w 81"/>
              <a:gd name="T1" fmla="*/ 2147483647 h 100"/>
              <a:gd name="T2" fmla="*/ 2147483647 w 81"/>
              <a:gd name="T3" fmla="*/ 2147483647 h 100"/>
              <a:gd name="T4" fmla="*/ 2147483647 w 81"/>
              <a:gd name="T5" fmla="*/ 2147483647 h 100"/>
              <a:gd name="T6" fmla="*/ 2147483647 w 81"/>
              <a:gd name="T7" fmla="*/ 2147483647 h 100"/>
              <a:gd name="T8" fmla="*/ 2147483647 w 81"/>
              <a:gd name="T9" fmla="*/ 2147483647 h 100"/>
              <a:gd name="T10" fmla="*/ 2147483647 w 81"/>
              <a:gd name="T11" fmla="*/ 2147483647 h 100"/>
              <a:gd name="T12" fmla="*/ 2147483647 w 81"/>
              <a:gd name="T13" fmla="*/ 2147483647 h 100"/>
              <a:gd name="T14" fmla="*/ 2147483647 w 81"/>
              <a:gd name="T15" fmla="*/ 2147483647 h 100"/>
              <a:gd name="T16" fmla="*/ 2147483647 w 81"/>
              <a:gd name="T17" fmla="*/ 2147483647 h 100"/>
              <a:gd name="T18" fmla="*/ 2147483647 w 81"/>
              <a:gd name="T19" fmla="*/ 2147483647 h 100"/>
              <a:gd name="T20" fmla="*/ 2147483647 w 81"/>
              <a:gd name="T21" fmla="*/ 2147483647 h 100"/>
              <a:gd name="T22" fmla="*/ 2147483647 w 81"/>
              <a:gd name="T23" fmla="*/ 2147483647 h 100"/>
              <a:gd name="T24" fmla="*/ 2147483647 w 81"/>
              <a:gd name="T25" fmla="*/ 2147483647 h 100"/>
              <a:gd name="T26" fmla="*/ 2147483647 w 81"/>
              <a:gd name="T27" fmla="*/ 2147483647 h 100"/>
              <a:gd name="T28" fmla="*/ 2147483647 w 81"/>
              <a:gd name="T29" fmla="*/ 2147483647 h 100"/>
              <a:gd name="T30" fmla="*/ 2147483647 w 81"/>
              <a:gd name="T31" fmla="*/ 2147483647 h 100"/>
              <a:gd name="T32" fmla="*/ 2147483647 w 81"/>
              <a:gd name="T33" fmla="*/ 2147483647 h 100"/>
              <a:gd name="T34" fmla="*/ 2147483647 w 81"/>
              <a:gd name="T35" fmla="*/ 2147483647 h 100"/>
              <a:gd name="T36" fmla="*/ 2147483647 w 81"/>
              <a:gd name="T37" fmla="*/ 2147483647 h 100"/>
              <a:gd name="T38" fmla="*/ 2147483647 w 81"/>
              <a:gd name="T39" fmla="*/ 2147483647 h 100"/>
              <a:gd name="T40" fmla="*/ 2147483647 w 81"/>
              <a:gd name="T41" fmla="*/ 2147483647 h 100"/>
              <a:gd name="T42" fmla="*/ 2147483647 w 81"/>
              <a:gd name="T43" fmla="*/ 2147483647 h 100"/>
              <a:gd name="T44" fmla="*/ 2147483647 w 81"/>
              <a:gd name="T45" fmla="*/ 2147483647 h 100"/>
              <a:gd name="T46" fmla="*/ 2147483647 w 81"/>
              <a:gd name="T47" fmla="*/ 2147483647 h 100"/>
              <a:gd name="T48" fmla="*/ 2147483647 w 81"/>
              <a:gd name="T49" fmla="*/ 2147483647 h 100"/>
              <a:gd name="T50" fmla="*/ 2147483647 w 81"/>
              <a:gd name="T51" fmla="*/ 2147483647 h 100"/>
              <a:gd name="T52" fmla="*/ 2147483647 w 81"/>
              <a:gd name="T53" fmla="*/ 2147483647 h 100"/>
              <a:gd name="T54" fmla="*/ 2147483647 w 81"/>
              <a:gd name="T55" fmla="*/ 2147483647 h 100"/>
              <a:gd name="T56" fmla="*/ 2147483647 w 81"/>
              <a:gd name="T57" fmla="*/ 0 h 100"/>
              <a:gd name="T58" fmla="*/ 2147483647 w 81"/>
              <a:gd name="T59" fmla="*/ 0 h 100"/>
              <a:gd name="T60" fmla="*/ 2147483647 w 81"/>
              <a:gd name="T61" fmla="*/ 0 h 100"/>
              <a:gd name="T62" fmla="*/ 2147483647 w 81"/>
              <a:gd name="T63" fmla="*/ 2147483647 h 100"/>
              <a:gd name="T64" fmla="*/ 2147483647 w 81"/>
              <a:gd name="T65" fmla="*/ 2147483647 h 100"/>
              <a:gd name="T66" fmla="*/ 2147483647 w 81"/>
              <a:gd name="T67" fmla="*/ 2147483647 h 100"/>
              <a:gd name="T68" fmla="*/ 2147483647 w 81"/>
              <a:gd name="T69" fmla="*/ 2147483647 h 100"/>
              <a:gd name="T70" fmla="*/ 2147483647 w 81"/>
              <a:gd name="T71" fmla="*/ 2147483647 h 100"/>
              <a:gd name="T72" fmla="*/ 0 w 81"/>
              <a:gd name="T73" fmla="*/ 2147483647 h 1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1"/>
              <a:gd name="T112" fmla="*/ 0 h 100"/>
              <a:gd name="T113" fmla="*/ 81 w 81"/>
              <a:gd name="T114" fmla="*/ 100 h 10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1" h="100">
                <a:moveTo>
                  <a:pt x="0" y="1"/>
                </a:moveTo>
                <a:lnTo>
                  <a:pt x="1" y="17"/>
                </a:lnTo>
                <a:lnTo>
                  <a:pt x="2" y="18"/>
                </a:lnTo>
                <a:lnTo>
                  <a:pt x="4" y="23"/>
                </a:lnTo>
                <a:lnTo>
                  <a:pt x="6" y="29"/>
                </a:lnTo>
                <a:lnTo>
                  <a:pt x="9" y="37"/>
                </a:lnTo>
                <a:lnTo>
                  <a:pt x="12" y="44"/>
                </a:lnTo>
                <a:lnTo>
                  <a:pt x="15" y="51"/>
                </a:lnTo>
                <a:lnTo>
                  <a:pt x="18" y="56"/>
                </a:lnTo>
                <a:lnTo>
                  <a:pt x="21" y="60"/>
                </a:lnTo>
                <a:lnTo>
                  <a:pt x="30" y="68"/>
                </a:lnTo>
                <a:lnTo>
                  <a:pt x="35" y="78"/>
                </a:lnTo>
                <a:lnTo>
                  <a:pt x="44" y="83"/>
                </a:lnTo>
                <a:lnTo>
                  <a:pt x="52" y="90"/>
                </a:lnTo>
                <a:lnTo>
                  <a:pt x="61" y="94"/>
                </a:lnTo>
                <a:lnTo>
                  <a:pt x="66" y="100"/>
                </a:lnTo>
                <a:lnTo>
                  <a:pt x="67" y="100"/>
                </a:lnTo>
                <a:lnTo>
                  <a:pt x="69" y="100"/>
                </a:lnTo>
                <a:lnTo>
                  <a:pt x="73" y="97"/>
                </a:lnTo>
                <a:lnTo>
                  <a:pt x="76" y="90"/>
                </a:lnTo>
                <a:lnTo>
                  <a:pt x="81" y="64"/>
                </a:lnTo>
                <a:lnTo>
                  <a:pt x="79" y="62"/>
                </a:lnTo>
                <a:lnTo>
                  <a:pt x="76" y="56"/>
                </a:lnTo>
                <a:lnTo>
                  <a:pt x="70" y="47"/>
                </a:lnTo>
                <a:lnTo>
                  <a:pt x="64" y="37"/>
                </a:lnTo>
                <a:lnTo>
                  <a:pt x="59" y="25"/>
                </a:lnTo>
                <a:lnTo>
                  <a:pt x="53" y="15"/>
                </a:lnTo>
                <a:lnTo>
                  <a:pt x="50" y="6"/>
                </a:lnTo>
                <a:lnTo>
                  <a:pt x="47" y="0"/>
                </a:lnTo>
                <a:lnTo>
                  <a:pt x="46" y="0"/>
                </a:lnTo>
                <a:lnTo>
                  <a:pt x="41" y="0"/>
                </a:lnTo>
                <a:lnTo>
                  <a:pt x="35" y="1"/>
                </a:lnTo>
                <a:lnTo>
                  <a:pt x="28" y="1"/>
                </a:lnTo>
                <a:lnTo>
                  <a:pt x="18" y="2"/>
                </a:lnTo>
                <a:lnTo>
                  <a:pt x="12" y="2"/>
                </a:lnTo>
                <a:lnTo>
                  <a:pt x="5" y="2"/>
                </a:lnTo>
                <a:lnTo>
                  <a:pt x="0"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782" name="Freeform 406"/>
          <p:cNvSpPr>
            <a:spLocks/>
          </p:cNvSpPr>
          <p:nvPr/>
        </p:nvSpPr>
        <p:spPr bwMode="auto">
          <a:xfrm>
            <a:off x="5189539" y="4643490"/>
            <a:ext cx="55562" cy="79375"/>
          </a:xfrm>
          <a:custGeom>
            <a:avLst/>
            <a:gdLst>
              <a:gd name="T0" fmla="*/ 0 w 81"/>
              <a:gd name="T1" fmla="*/ 2147483647 h 100"/>
              <a:gd name="T2" fmla="*/ 2147483647 w 81"/>
              <a:gd name="T3" fmla="*/ 2147483647 h 100"/>
              <a:gd name="T4" fmla="*/ 2147483647 w 81"/>
              <a:gd name="T5" fmla="*/ 2147483647 h 100"/>
              <a:gd name="T6" fmla="*/ 2147483647 w 81"/>
              <a:gd name="T7" fmla="*/ 2147483647 h 100"/>
              <a:gd name="T8" fmla="*/ 2147483647 w 81"/>
              <a:gd name="T9" fmla="*/ 2147483647 h 100"/>
              <a:gd name="T10" fmla="*/ 2147483647 w 81"/>
              <a:gd name="T11" fmla="*/ 2147483647 h 100"/>
              <a:gd name="T12" fmla="*/ 2147483647 w 81"/>
              <a:gd name="T13" fmla="*/ 2147483647 h 100"/>
              <a:gd name="T14" fmla="*/ 2147483647 w 81"/>
              <a:gd name="T15" fmla="*/ 2147483647 h 100"/>
              <a:gd name="T16" fmla="*/ 2147483647 w 81"/>
              <a:gd name="T17" fmla="*/ 2147483647 h 100"/>
              <a:gd name="T18" fmla="*/ 2147483647 w 81"/>
              <a:gd name="T19" fmla="*/ 2147483647 h 100"/>
              <a:gd name="T20" fmla="*/ 2147483647 w 81"/>
              <a:gd name="T21" fmla="*/ 2147483647 h 100"/>
              <a:gd name="T22" fmla="*/ 2147483647 w 81"/>
              <a:gd name="T23" fmla="*/ 2147483647 h 100"/>
              <a:gd name="T24" fmla="*/ 2147483647 w 81"/>
              <a:gd name="T25" fmla="*/ 2147483647 h 100"/>
              <a:gd name="T26" fmla="*/ 2147483647 w 81"/>
              <a:gd name="T27" fmla="*/ 2147483647 h 100"/>
              <a:gd name="T28" fmla="*/ 2147483647 w 81"/>
              <a:gd name="T29" fmla="*/ 2147483647 h 100"/>
              <a:gd name="T30" fmla="*/ 2147483647 w 81"/>
              <a:gd name="T31" fmla="*/ 2147483647 h 100"/>
              <a:gd name="T32" fmla="*/ 2147483647 w 81"/>
              <a:gd name="T33" fmla="*/ 2147483647 h 100"/>
              <a:gd name="T34" fmla="*/ 2147483647 w 81"/>
              <a:gd name="T35" fmla="*/ 2147483647 h 100"/>
              <a:gd name="T36" fmla="*/ 2147483647 w 81"/>
              <a:gd name="T37" fmla="*/ 2147483647 h 100"/>
              <a:gd name="T38" fmla="*/ 2147483647 w 81"/>
              <a:gd name="T39" fmla="*/ 2147483647 h 100"/>
              <a:gd name="T40" fmla="*/ 2147483647 w 81"/>
              <a:gd name="T41" fmla="*/ 2147483647 h 100"/>
              <a:gd name="T42" fmla="*/ 2147483647 w 81"/>
              <a:gd name="T43" fmla="*/ 2147483647 h 100"/>
              <a:gd name="T44" fmla="*/ 2147483647 w 81"/>
              <a:gd name="T45" fmla="*/ 2147483647 h 100"/>
              <a:gd name="T46" fmla="*/ 2147483647 w 81"/>
              <a:gd name="T47" fmla="*/ 2147483647 h 100"/>
              <a:gd name="T48" fmla="*/ 2147483647 w 81"/>
              <a:gd name="T49" fmla="*/ 2147483647 h 100"/>
              <a:gd name="T50" fmla="*/ 2147483647 w 81"/>
              <a:gd name="T51" fmla="*/ 2147483647 h 100"/>
              <a:gd name="T52" fmla="*/ 2147483647 w 81"/>
              <a:gd name="T53" fmla="*/ 2147483647 h 100"/>
              <a:gd name="T54" fmla="*/ 2147483647 w 81"/>
              <a:gd name="T55" fmla="*/ 2147483647 h 100"/>
              <a:gd name="T56" fmla="*/ 2147483647 w 81"/>
              <a:gd name="T57" fmla="*/ 2147483647 h 100"/>
              <a:gd name="T58" fmla="*/ 2147483647 w 81"/>
              <a:gd name="T59" fmla="*/ 2147483647 h 100"/>
              <a:gd name="T60" fmla="*/ 2147483647 w 81"/>
              <a:gd name="T61" fmla="*/ 2147483647 h 100"/>
              <a:gd name="T62" fmla="*/ 2147483647 w 81"/>
              <a:gd name="T63" fmla="*/ 0 h 100"/>
              <a:gd name="T64" fmla="*/ 2147483647 w 81"/>
              <a:gd name="T65" fmla="*/ 0 h 100"/>
              <a:gd name="T66" fmla="*/ 2147483647 w 81"/>
              <a:gd name="T67" fmla="*/ 0 h 100"/>
              <a:gd name="T68" fmla="*/ 2147483647 w 81"/>
              <a:gd name="T69" fmla="*/ 0 h 100"/>
              <a:gd name="T70" fmla="*/ 2147483647 w 81"/>
              <a:gd name="T71" fmla="*/ 2147483647 h 100"/>
              <a:gd name="T72" fmla="*/ 2147483647 w 81"/>
              <a:gd name="T73" fmla="*/ 2147483647 h 100"/>
              <a:gd name="T74" fmla="*/ 2147483647 w 81"/>
              <a:gd name="T75" fmla="*/ 2147483647 h 100"/>
              <a:gd name="T76" fmla="*/ 2147483647 w 81"/>
              <a:gd name="T77" fmla="*/ 2147483647 h 100"/>
              <a:gd name="T78" fmla="*/ 2147483647 w 81"/>
              <a:gd name="T79" fmla="*/ 2147483647 h 100"/>
              <a:gd name="T80" fmla="*/ 0 w 81"/>
              <a:gd name="T81" fmla="*/ 2147483647 h 10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1"/>
              <a:gd name="T124" fmla="*/ 0 h 100"/>
              <a:gd name="T125" fmla="*/ 81 w 81"/>
              <a:gd name="T126" fmla="*/ 100 h 10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1" h="100">
                <a:moveTo>
                  <a:pt x="0" y="1"/>
                </a:moveTo>
                <a:lnTo>
                  <a:pt x="1" y="17"/>
                </a:lnTo>
                <a:lnTo>
                  <a:pt x="2" y="18"/>
                </a:lnTo>
                <a:lnTo>
                  <a:pt x="4" y="23"/>
                </a:lnTo>
                <a:lnTo>
                  <a:pt x="6" y="29"/>
                </a:lnTo>
                <a:lnTo>
                  <a:pt x="9" y="37"/>
                </a:lnTo>
                <a:lnTo>
                  <a:pt x="12" y="44"/>
                </a:lnTo>
                <a:lnTo>
                  <a:pt x="15" y="51"/>
                </a:lnTo>
                <a:lnTo>
                  <a:pt x="18" y="56"/>
                </a:lnTo>
                <a:lnTo>
                  <a:pt x="21" y="60"/>
                </a:lnTo>
                <a:lnTo>
                  <a:pt x="30" y="68"/>
                </a:lnTo>
                <a:lnTo>
                  <a:pt x="35" y="78"/>
                </a:lnTo>
                <a:lnTo>
                  <a:pt x="44" y="83"/>
                </a:lnTo>
                <a:lnTo>
                  <a:pt x="52" y="90"/>
                </a:lnTo>
                <a:lnTo>
                  <a:pt x="61" y="94"/>
                </a:lnTo>
                <a:lnTo>
                  <a:pt x="66" y="100"/>
                </a:lnTo>
                <a:lnTo>
                  <a:pt x="67" y="100"/>
                </a:lnTo>
                <a:lnTo>
                  <a:pt x="69" y="100"/>
                </a:lnTo>
                <a:lnTo>
                  <a:pt x="73" y="97"/>
                </a:lnTo>
                <a:lnTo>
                  <a:pt x="76" y="90"/>
                </a:lnTo>
                <a:lnTo>
                  <a:pt x="81" y="64"/>
                </a:lnTo>
                <a:lnTo>
                  <a:pt x="79" y="62"/>
                </a:lnTo>
                <a:lnTo>
                  <a:pt x="76" y="56"/>
                </a:lnTo>
                <a:lnTo>
                  <a:pt x="70" y="47"/>
                </a:lnTo>
                <a:lnTo>
                  <a:pt x="64" y="37"/>
                </a:lnTo>
                <a:lnTo>
                  <a:pt x="59" y="25"/>
                </a:lnTo>
                <a:lnTo>
                  <a:pt x="53" y="15"/>
                </a:lnTo>
                <a:lnTo>
                  <a:pt x="50" y="6"/>
                </a:lnTo>
                <a:lnTo>
                  <a:pt x="47" y="0"/>
                </a:lnTo>
                <a:lnTo>
                  <a:pt x="46" y="0"/>
                </a:lnTo>
                <a:lnTo>
                  <a:pt x="41" y="0"/>
                </a:lnTo>
                <a:lnTo>
                  <a:pt x="35" y="1"/>
                </a:lnTo>
                <a:lnTo>
                  <a:pt x="28" y="1"/>
                </a:lnTo>
                <a:lnTo>
                  <a:pt x="18" y="2"/>
                </a:lnTo>
                <a:lnTo>
                  <a:pt x="12" y="2"/>
                </a:lnTo>
                <a:lnTo>
                  <a:pt x="5" y="2"/>
                </a:lnTo>
                <a:lnTo>
                  <a:pt x="0" y="1"/>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783" name="Freeform 407"/>
          <p:cNvSpPr>
            <a:spLocks/>
          </p:cNvSpPr>
          <p:nvPr/>
        </p:nvSpPr>
        <p:spPr bwMode="auto">
          <a:xfrm>
            <a:off x="5381676" y="5553078"/>
            <a:ext cx="123825" cy="288925"/>
          </a:xfrm>
          <a:custGeom>
            <a:avLst/>
            <a:gdLst>
              <a:gd name="T0" fmla="*/ 2147483647 w 173"/>
              <a:gd name="T1" fmla="*/ 0 h 364"/>
              <a:gd name="T2" fmla="*/ 2147483647 w 173"/>
              <a:gd name="T3" fmla="*/ 2147483647 h 364"/>
              <a:gd name="T4" fmla="*/ 2147483647 w 173"/>
              <a:gd name="T5" fmla="*/ 2147483647 h 364"/>
              <a:gd name="T6" fmla="*/ 2147483647 w 173"/>
              <a:gd name="T7" fmla="*/ 2147483647 h 364"/>
              <a:gd name="T8" fmla="*/ 2147483647 w 173"/>
              <a:gd name="T9" fmla="*/ 2147483647 h 364"/>
              <a:gd name="T10" fmla="*/ 2147483647 w 173"/>
              <a:gd name="T11" fmla="*/ 2147483647 h 364"/>
              <a:gd name="T12" fmla="*/ 2147483647 w 173"/>
              <a:gd name="T13" fmla="*/ 2147483647 h 364"/>
              <a:gd name="T14" fmla="*/ 2147483647 w 173"/>
              <a:gd name="T15" fmla="*/ 2147483647 h 364"/>
              <a:gd name="T16" fmla="*/ 2147483647 w 173"/>
              <a:gd name="T17" fmla="*/ 2147483647 h 364"/>
              <a:gd name="T18" fmla="*/ 2147483647 w 173"/>
              <a:gd name="T19" fmla="*/ 2147483647 h 364"/>
              <a:gd name="T20" fmla="*/ 2147483647 w 173"/>
              <a:gd name="T21" fmla="*/ 2147483647 h 364"/>
              <a:gd name="T22" fmla="*/ 2147483647 w 173"/>
              <a:gd name="T23" fmla="*/ 2147483647 h 364"/>
              <a:gd name="T24" fmla="*/ 2147483647 w 173"/>
              <a:gd name="T25" fmla="*/ 2147483647 h 364"/>
              <a:gd name="T26" fmla="*/ 2147483647 w 173"/>
              <a:gd name="T27" fmla="*/ 2147483647 h 364"/>
              <a:gd name="T28" fmla="*/ 2147483647 w 173"/>
              <a:gd name="T29" fmla="*/ 2147483647 h 364"/>
              <a:gd name="T30" fmla="*/ 2147483647 w 173"/>
              <a:gd name="T31" fmla="*/ 2147483647 h 364"/>
              <a:gd name="T32" fmla="*/ 2147483647 w 173"/>
              <a:gd name="T33" fmla="*/ 2147483647 h 364"/>
              <a:gd name="T34" fmla="*/ 2147483647 w 173"/>
              <a:gd name="T35" fmla="*/ 2147483647 h 364"/>
              <a:gd name="T36" fmla="*/ 2147483647 w 173"/>
              <a:gd name="T37" fmla="*/ 2147483647 h 364"/>
              <a:gd name="T38" fmla="*/ 2147483647 w 173"/>
              <a:gd name="T39" fmla="*/ 2147483647 h 364"/>
              <a:gd name="T40" fmla="*/ 2147483647 w 173"/>
              <a:gd name="T41" fmla="*/ 2147483647 h 364"/>
              <a:gd name="T42" fmla="*/ 2147483647 w 173"/>
              <a:gd name="T43" fmla="*/ 2147483647 h 364"/>
              <a:gd name="T44" fmla="*/ 2147483647 w 173"/>
              <a:gd name="T45" fmla="*/ 2147483647 h 364"/>
              <a:gd name="T46" fmla="*/ 2147483647 w 173"/>
              <a:gd name="T47" fmla="*/ 2147483647 h 364"/>
              <a:gd name="T48" fmla="*/ 0 w 173"/>
              <a:gd name="T49" fmla="*/ 2147483647 h 364"/>
              <a:gd name="T50" fmla="*/ 2147483647 w 173"/>
              <a:gd name="T51" fmla="*/ 2147483647 h 364"/>
              <a:gd name="T52" fmla="*/ 2147483647 w 173"/>
              <a:gd name="T53" fmla="*/ 2147483647 h 364"/>
              <a:gd name="T54" fmla="*/ 2147483647 w 173"/>
              <a:gd name="T55" fmla="*/ 2147483647 h 364"/>
              <a:gd name="T56" fmla="*/ 2147483647 w 173"/>
              <a:gd name="T57" fmla="*/ 2147483647 h 364"/>
              <a:gd name="T58" fmla="*/ 2147483647 w 173"/>
              <a:gd name="T59" fmla="*/ 2147483647 h 364"/>
              <a:gd name="T60" fmla="*/ 2147483647 w 173"/>
              <a:gd name="T61" fmla="*/ 2147483647 h 364"/>
              <a:gd name="T62" fmla="*/ 2147483647 w 173"/>
              <a:gd name="T63" fmla="*/ 2147483647 h 364"/>
              <a:gd name="T64" fmla="*/ 2147483647 w 173"/>
              <a:gd name="T65" fmla="*/ 2147483647 h 364"/>
              <a:gd name="T66" fmla="*/ 2147483647 w 173"/>
              <a:gd name="T67" fmla="*/ 2147483647 h 364"/>
              <a:gd name="T68" fmla="*/ 2147483647 w 173"/>
              <a:gd name="T69" fmla="*/ 2147483647 h 364"/>
              <a:gd name="T70" fmla="*/ 2147483647 w 173"/>
              <a:gd name="T71" fmla="*/ 2147483647 h 364"/>
              <a:gd name="T72" fmla="*/ 2147483647 w 173"/>
              <a:gd name="T73" fmla="*/ 2147483647 h 364"/>
              <a:gd name="T74" fmla="*/ 2147483647 w 173"/>
              <a:gd name="T75" fmla="*/ 2147483647 h 364"/>
              <a:gd name="T76" fmla="*/ 2147483647 w 173"/>
              <a:gd name="T77" fmla="*/ 2147483647 h 364"/>
              <a:gd name="T78" fmla="*/ 2147483647 w 173"/>
              <a:gd name="T79" fmla="*/ 2147483647 h 364"/>
              <a:gd name="T80" fmla="*/ 2147483647 w 173"/>
              <a:gd name="T81" fmla="*/ 2147483647 h 364"/>
              <a:gd name="T82" fmla="*/ 2147483647 w 173"/>
              <a:gd name="T83" fmla="*/ 2147483647 h 364"/>
              <a:gd name="T84" fmla="*/ 2147483647 w 173"/>
              <a:gd name="T85" fmla="*/ 2147483647 h 364"/>
              <a:gd name="T86" fmla="*/ 2147483647 w 173"/>
              <a:gd name="T87" fmla="*/ 2147483647 h 364"/>
              <a:gd name="T88" fmla="*/ 2147483647 w 173"/>
              <a:gd name="T89" fmla="*/ 2147483647 h 364"/>
              <a:gd name="T90" fmla="*/ 2147483647 w 173"/>
              <a:gd name="T91" fmla="*/ 2147483647 h 364"/>
              <a:gd name="T92" fmla="*/ 2147483647 w 173"/>
              <a:gd name="T93" fmla="*/ 2147483647 h 364"/>
              <a:gd name="T94" fmla="*/ 2147483647 w 173"/>
              <a:gd name="T95" fmla="*/ 2147483647 h 364"/>
              <a:gd name="T96" fmla="*/ 2147483647 w 173"/>
              <a:gd name="T97" fmla="*/ 2147483647 h 364"/>
              <a:gd name="T98" fmla="*/ 2147483647 w 173"/>
              <a:gd name="T99" fmla="*/ 2147483647 h 364"/>
              <a:gd name="T100" fmla="*/ 2147483647 w 173"/>
              <a:gd name="T101" fmla="*/ 2147483647 h 364"/>
              <a:gd name="T102" fmla="*/ 2147483647 w 173"/>
              <a:gd name="T103" fmla="*/ 2147483647 h 364"/>
              <a:gd name="T104" fmla="*/ 2147483647 w 173"/>
              <a:gd name="T105" fmla="*/ 2147483647 h 364"/>
              <a:gd name="T106" fmla="*/ 2147483647 w 173"/>
              <a:gd name="T107" fmla="*/ 2147483647 h 36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73"/>
              <a:gd name="T163" fmla="*/ 0 h 364"/>
              <a:gd name="T164" fmla="*/ 173 w 173"/>
              <a:gd name="T165" fmla="*/ 364 h 36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73" h="364">
                <a:moveTo>
                  <a:pt x="159" y="0"/>
                </a:moveTo>
                <a:lnTo>
                  <a:pt x="157" y="0"/>
                </a:lnTo>
                <a:lnTo>
                  <a:pt x="155" y="1"/>
                </a:lnTo>
                <a:lnTo>
                  <a:pt x="150" y="3"/>
                </a:lnTo>
                <a:lnTo>
                  <a:pt x="145" y="5"/>
                </a:lnTo>
                <a:lnTo>
                  <a:pt x="139" y="11"/>
                </a:lnTo>
                <a:lnTo>
                  <a:pt x="133" y="18"/>
                </a:lnTo>
                <a:lnTo>
                  <a:pt x="127" y="27"/>
                </a:lnTo>
                <a:lnTo>
                  <a:pt x="123" y="39"/>
                </a:lnTo>
                <a:lnTo>
                  <a:pt x="122" y="40"/>
                </a:lnTo>
                <a:lnTo>
                  <a:pt x="118" y="42"/>
                </a:lnTo>
                <a:lnTo>
                  <a:pt x="114" y="47"/>
                </a:lnTo>
                <a:lnTo>
                  <a:pt x="108" y="51"/>
                </a:lnTo>
                <a:lnTo>
                  <a:pt x="101" y="58"/>
                </a:lnTo>
                <a:lnTo>
                  <a:pt x="94" y="66"/>
                </a:lnTo>
                <a:lnTo>
                  <a:pt x="88" y="74"/>
                </a:lnTo>
                <a:lnTo>
                  <a:pt x="83" y="82"/>
                </a:lnTo>
                <a:lnTo>
                  <a:pt x="72" y="96"/>
                </a:lnTo>
                <a:lnTo>
                  <a:pt x="62" y="103"/>
                </a:lnTo>
                <a:lnTo>
                  <a:pt x="54" y="107"/>
                </a:lnTo>
                <a:lnTo>
                  <a:pt x="50" y="107"/>
                </a:lnTo>
                <a:lnTo>
                  <a:pt x="49" y="107"/>
                </a:lnTo>
                <a:lnTo>
                  <a:pt x="45" y="107"/>
                </a:lnTo>
                <a:lnTo>
                  <a:pt x="38" y="108"/>
                </a:lnTo>
                <a:lnTo>
                  <a:pt x="31" y="111"/>
                </a:lnTo>
                <a:lnTo>
                  <a:pt x="24" y="116"/>
                </a:lnTo>
                <a:lnTo>
                  <a:pt x="17" y="124"/>
                </a:lnTo>
                <a:lnTo>
                  <a:pt x="13" y="135"/>
                </a:lnTo>
                <a:lnTo>
                  <a:pt x="11" y="150"/>
                </a:lnTo>
                <a:lnTo>
                  <a:pt x="11" y="165"/>
                </a:lnTo>
                <a:lnTo>
                  <a:pt x="11" y="174"/>
                </a:lnTo>
                <a:lnTo>
                  <a:pt x="10" y="179"/>
                </a:lnTo>
                <a:lnTo>
                  <a:pt x="11" y="181"/>
                </a:lnTo>
                <a:lnTo>
                  <a:pt x="13" y="182"/>
                </a:lnTo>
                <a:lnTo>
                  <a:pt x="15" y="182"/>
                </a:lnTo>
                <a:lnTo>
                  <a:pt x="18" y="185"/>
                </a:lnTo>
                <a:lnTo>
                  <a:pt x="23" y="190"/>
                </a:lnTo>
                <a:lnTo>
                  <a:pt x="28" y="197"/>
                </a:lnTo>
                <a:lnTo>
                  <a:pt x="29" y="203"/>
                </a:lnTo>
                <a:lnTo>
                  <a:pt x="29" y="208"/>
                </a:lnTo>
                <a:lnTo>
                  <a:pt x="26" y="212"/>
                </a:lnTo>
                <a:lnTo>
                  <a:pt x="23" y="217"/>
                </a:lnTo>
                <a:lnTo>
                  <a:pt x="18" y="220"/>
                </a:lnTo>
                <a:lnTo>
                  <a:pt x="15" y="225"/>
                </a:lnTo>
                <a:lnTo>
                  <a:pt x="11" y="231"/>
                </a:lnTo>
                <a:lnTo>
                  <a:pt x="8" y="239"/>
                </a:lnTo>
                <a:lnTo>
                  <a:pt x="5" y="249"/>
                </a:lnTo>
                <a:lnTo>
                  <a:pt x="2" y="262"/>
                </a:lnTo>
                <a:lnTo>
                  <a:pt x="0" y="275"/>
                </a:lnTo>
                <a:lnTo>
                  <a:pt x="0" y="292"/>
                </a:lnTo>
                <a:lnTo>
                  <a:pt x="1" y="309"/>
                </a:lnTo>
                <a:lnTo>
                  <a:pt x="7" y="325"/>
                </a:lnTo>
                <a:lnTo>
                  <a:pt x="15" y="342"/>
                </a:lnTo>
                <a:lnTo>
                  <a:pt x="17" y="342"/>
                </a:lnTo>
                <a:lnTo>
                  <a:pt x="23" y="342"/>
                </a:lnTo>
                <a:lnTo>
                  <a:pt x="34" y="342"/>
                </a:lnTo>
                <a:lnTo>
                  <a:pt x="44" y="342"/>
                </a:lnTo>
                <a:lnTo>
                  <a:pt x="44" y="343"/>
                </a:lnTo>
                <a:lnTo>
                  <a:pt x="42" y="348"/>
                </a:lnTo>
                <a:lnTo>
                  <a:pt x="47" y="355"/>
                </a:lnTo>
                <a:lnTo>
                  <a:pt x="52" y="359"/>
                </a:lnTo>
                <a:lnTo>
                  <a:pt x="57" y="363"/>
                </a:lnTo>
                <a:lnTo>
                  <a:pt x="64" y="364"/>
                </a:lnTo>
                <a:lnTo>
                  <a:pt x="71" y="364"/>
                </a:lnTo>
                <a:lnTo>
                  <a:pt x="79" y="361"/>
                </a:lnTo>
                <a:lnTo>
                  <a:pt x="87" y="354"/>
                </a:lnTo>
                <a:lnTo>
                  <a:pt x="94" y="342"/>
                </a:lnTo>
                <a:lnTo>
                  <a:pt x="102" y="326"/>
                </a:lnTo>
                <a:lnTo>
                  <a:pt x="109" y="308"/>
                </a:lnTo>
                <a:lnTo>
                  <a:pt x="114" y="293"/>
                </a:lnTo>
                <a:lnTo>
                  <a:pt x="116" y="279"/>
                </a:lnTo>
                <a:lnTo>
                  <a:pt x="118" y="269"/>
                </a:lnTo>
                <a:lnTo>
                  <a:pt x="118" y="261"/>
                </a:lnTo>
                <a:lnTo>
                  <a:pt x="118" y="255"/>
                </a:lnTo>
                <a:lnTo>
                  <a:pt x="118" y="251"/>
                </a:lnTo>
                <a:lnTo>
                  <a:pt x="118" y="250"/>
                </a:lnTo>
                <a:lnTo>
                  <a:pt x="118" y="249"/>
                </a:lnTo>
                <a:lnTo>
                  <a:pt x="118" y="247"/>
                </a:lnTo>
                <a:lnTo>
                  <a:pt x="119" y="243"/>
                </a:lnTo>
                <a:lnTo>
                  <a:pt x="119" y="239"/>
                </a:lnTo>
                <a:lnTo>
                  <a:pt x="122" y="233"/>
                </a:lnTo>
                <a:lnTo>
                  <a:pt x="124" y="227"/>
                </a:lnTo>
                <a:lnTo>
                  <a:pt x="126" y="220"/>
                </a:lnTo>
                <a:lnTo>
                  <a:pt x="131" y="215"/>
                </a:lnTo>
                <a:lnTo>
                  <a:pt x="136" y="207"/>
                </a:lnTo>
                <a:lnTo>
                  <a:pt x="139" y="194"/>
                </a:lnTo>
                <a:lnTo>
                  <a:pt x="142" y="180"/>
                </a:lnTo>
                <a:lnTo>
                  <a:pt x="146" y="164"/>
                </a:lnTo>
                <a:lnTo>
                  <a:pt x="148" y="147"/>
                </a:lnTo>
                <a:lnTo>
                  <a:pt x="150" y="132"/>
                </a:lnTo>
                <a:lnTo>
                  <a:pt x="153" y="117"/>
                </a:lnTo>
                <a:lnTo>
                  <a:pt x="155" y="107"/>
                </a:lnTo>
                <a:lnTo>
                  <a:pt x="155" y="105"/>
                </a:lnTo>
                <a:lnTo>
                  <a:pt x="157" y="101"/>
                </a:lnTo>
                <a:lnTo>
                  <a:pt x="159" y="96"/>
                </a:lnTo>
                <a:lnTo>
                  <a:pt x="161" y="88"/>
                </a:lnTo>
                <a:lnTo>
                  <a:pt x="163" y="80"/>
                </a:lnTo>
                <a:lnTo>
                  <a:pt x="164" y="72"/>
                </a:lnTo>
                <a:lnTo>
                  <a:pt x="167" y="63"/>
                </a:lnTo>
                <a:lnTo>
                  <a:pt x="167" y="55"/>
                </a:lnTo>
                <a:lnTo>
                  <a:pt x="168" y="47"/>
                </a:lnTo>
                <a:lnTo>
                  <a:pt x="169" y="39"/>
                </a:lnTo>
                <a:lnTo>
                  <a:pt x="171" y="31"/>
                </a:lnTo>
                <a:lnTo>
                  <a:pt x="173" y="23"/>
                </a:lnTo>
                <a:lnTo>
                  <a:pt x="173" y="15"/>
                </a:lnTo>
                <a:lnTo>
                  <a:pt x="171" y="9"/>
                </a:lnTo>
                <a:lnTo>
                  <a:pt x="167" y="3"/>
                </a:lnTo>
                <a:lnTo>
                  <a:pt x="15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784" name="Freeform 408"/>
          <p:cNvSpPr>
            <a:spLocks/>
          </p:cNvSpPr>
          <p:nvPr/>
        </p:nvSpPr>
        <p:spPr bwMode="auto">
          <a:xfrm>
            <a:off x="5381676" y="5553078"/>
            <a:ext cx="123825" cy="288925"/>
          </a:xfrm>
          <a:custGeom>
            <a:avLst/>
            <a:gdLst>
              <a:gd name="T0" fmla="*/ 2147483647 w 173"/>
              <a:gd name="T1" fmla="*/ 0 h 364"/>
              <a:gd name="T2" fmla="*/ 2147483647 w 173"/>
              <a:gd name="T3" fmla="*/ 2147483647 h 364"/>
              <a:gd name="T4" fmla="*/ 2147483647 w 173"/>
              <a:gd name="T5" fmla="*/ 2147483647 h 364"/>
              <a:gd name="T6" fmla="*/ 2147483647 w 173"/>
              <a:gd name="T7" fmla="*/ 2147483647 h 364"/>
              <a:gd name="T8" fmla="*/ 2147483647 w 173"/>
              <a:gd name="T9" fmla="*/ 2147483647 h 364"/>
              <a:gd name="T10" fmla="*/ 2147483647 w 173"/>
              <a:gd name="T11" fmla="*/ 2147483647 h 364"/>
              <a:gd name="T12" fmla="*/ 2147483647 w 173"/>
              <a:gd name="T13" fmla="*/ 2147483647 h 364"/>
              <a:gd name="T14" fmla="*/ 2147483647 w 173"/>
              <a:gd name="T15" fmla="*/ 2147483647 h 364"/>
              <a:gd name="T16" fmla="*/ 2147483647 w 173"/>
              <a:gd name="T17" fmla="*/ 2147483647 h 364"/>
              <a:gd name="T18" fmla="*/ 2147483647 w 173"/>
              <a:gd name="T19" fmla="*/ 2147483647 h 364"/>
              <a:gd name="T20" fmla="*/ 2147483647 w 173"/>
              <a:gd name="T21" fmla="*/ 2147483647 h 364"/>
              <a:gd name="T22" fmla="*/ 2147483647 w 173"/>
              <a:gd name="T23" fmla="*/ 2147483647 h 364"/>
              <a:gd name="T24" fmla="*/ 2147483647 w 173"/>
              <a:gd name="T25" fmla="*/ 2147483647 h 364"/>
              <a:gd name="T26" fmla="*/ 2147483647 w 173"/>
              <a:gd name="T27" fmla="*/ 2147483647 h 364"/>
              <a:gd name="T28" fmla="*/ 2147483647 w 173"/>
              <a:gd name="T29" fmla="*/ 2147483647 h 364"/>
              <a:gd name="T30" fmla="*/ 2147483647 w 173"/>
              <a:gd name="T31" fmla="*/ 2147483647 h 364"/>
              <a:gd name="T32" fmla="*/ 2147483647 w 173"/>
              <a:gd name="T33" fmla="*/ 2147483647 h 364"/>
              <a:gd name="T34" fmla="*/ 2147483647 w 173"/>
              <a:gd name="T35" fmla="*/ 2147483647 h 364"/>
              <a:gd name="T36" fmla="*/ 2147483647 w 173"/>
              <a:gd name="T37" fmla="*/ 2147483647 h 364"/>
              <a:gd name="T38" fmla="*/ 2147483647 w 173"/>
              <a:gd name="T39" fmla="*/ 2147483647 h 364"/>
              <a:gd name="T40" fmla="*/ 2147483647 w 173"/>
              <a:gd name="T41" fmla="*/ 2147483647 h 364"/>
              <a:gd name="T42" fmla="*/ 2147483647 w 173"/>
              <a:gd name="T43" fmla="*/ 2147483647 h 364"/>
              <a:gd name="T44" fmla="*/ 2147483647 w 173"/>
              <a:gd name="T45" fmla="*/ 2147483647 h 364"/>
              <a:gd name="T46" fmla="*/ 2147483647 w 173"/>
              <a:gd name="T47" fmla="*/ 2147483647 h 364"/>
              <a:gd name="T48" fmla="*/ 2147483647 w 173"/>
              <a:gd name="T49" fmla="*/ 2147483647 h 364"/>
              <a:gd name="T50" fmla="*/ 2147483647 w 173"/>
              <a:gd name="T51" fmla="*/ 2147483647 h 364"/>
              <a:gd name="T52" fmla="*/ 2147483647 w 173"/>
              <a:gd name="T53" fmla="*/ 2147483647 h 364"/>
              <a:gd name="T54" fmla="*/ 0 w 173"/>
              <a:gd name="T55" fmla="*/ 2147483647 h 364"/>
              <a:gd name="T56" fmla="*/ 2147483647 w 173"/>
              <a:gd name="T57" fmla="*/ 2147483647 h 364"/>
              <a:gd name="T58" fmla="*/ 2147483647 w 173"/>
              <a:gd name="T59" fmla="*/ 2147483647 h 364"/>
              <a:gd name="T60" fmla="*/ 2147483647 w 173"/>
              <a:gd name="T61" fmla="*/ 2147483647 h 364"/>
              <a:gd name="T62" fmla="*/ 2147483647 w 173"/>
              <a:gd name="T63" fmla="*/ 2147483647 h 364"/>
              <a:gd name="T64" fmla="*/ 2147483647 w 173"/>
              <a:gd name="T65" fmla="*/ 2147483647 h 364"/>
              <a:gd name="T66" fmla="*/ 2147483647 w 173"/>
              <a:gd name="T67" fmla="*/ 2147483647 h 364"/>
              <a:gd name="T68" fmla="*/ 2147483647 w 173"/>
              <a:gd name="T69" fmla="*/ 2147483647 h 364"/>
              <a:gd name="T70" fmla="*/ 2147483647 w 173"/>
              <a:gd name="T71" fmla="*/ 2147483647 h 364"/>
              <a:gd name="T72" fmla="*/ 2147483647 w 173"/>
              <a:gd name="T73" fmla="*/ 2147483647 h 364"/>
              <a:gd name="T74" fmla="*/ 2147483647 w 173"/>
              <a:gd name="T75" fmla="*/ 2147483647 h 364"/>
              <a:gd name="T76" fmla="*/ 2147483647 w 173"/>
              <a:gd name="T77" fmla="*/ 2147483647 h 364"/>
              <a:gd name="T78" fmla="*/ 2147483647 w 173"/>
              <a:gd name="T79" fmla="*/ 2147483647 h 364"/>
              <a:gd name="T80" fmla="*/ 2147483647 w 173"/>
              <a:gd name="T81" fmla="*/ 2147483647 h 364"/>
              <a:gd name="T82" fmla="*/ 2147483647 w 173"/>
              <a:gd name="T83" fmla="*/ 2147483647 h 364"/>
              <a:gd name="T84" fmla="*/ 2147483647 w 173"/>
              <a:gd name="T85" fmla="*/ 2147483647 h 364"/>
              <a:gd name="T86" fmla="*/ 2147483647 w 173"/>
              <a:gd name="T87" fmla="*/ 2147483647 h 364"/>
              <a:gd name="T88" fmla="*/ 2147483647 w 173"/>
              <a:gd name="T89" fmla="*/ 2147483647 h 364"/>
              <a:gd name="T90" fmla="*/ 2147483647 w 173"/>
              <a:gd name="T91" fmla="*/ 2147483647 h 364"/>
              <a:gd name="T92" fmla="*/ 2147483647 w 173"/>
              <a:gd name="T93" fmla="*/ 2147483647 h 364"/>
              <a:gd name="T94" fmla="*/ 2147483647 w 173"/>
              <a:gd name="T95" fmla="*/ 2147483647 h 364"/>
              <a:gd name="T96" fmla="*/ 2147483647 w 173"/>
              <a:gd name="T97" fmla="*/ 2147483647 h 364"/>
              <a:gd name="T98" fmla="*/ 2147483647 w 173"/>
              <a:gd name="T99" fmla="*/ 2147483647 h 364"/>
              <a:gd name="T100" fmla="*/ 2147483647 w 173"/>
              <a:gd name="T101" fmla="*/ 2147483647 h 364"/>
              <a:gd name="T102" fmla="*/ 2147483647 w 173"/>
              <a:gd name="T103" fmla="*/ 2147483647 h 364"/>
              <a:gd name="T104" fmla="*/ 2147483647 w 173"/>
              <a:gd name="T105" fmla="*/ 2147483647 h 364"/>
              <a:gd name="T106" fmla="*/ 2147483647 w 173"/>
              <a:gd name="T107" fmla="*/ 2147483647 h 364"/>
              <a:gd name="T108" fmla="*/ 2147483647 w 173"/>
              <a:gd name="T109" fmla="*/ 2147483647 h 364"/>
              <a:gd name="T110" fmla="*/ 2147483647 w 173"/>
              <a:gd name="T111" fmla="*/ 2147483647 h 364"/>
              <a:gd name="T112" fmla="*/ 2147483647 w 173"/>
              <a:gd name="T113" fmla="*/ 2147483647 h 364"/>
              <a:gd name="T114" fmla="*/ 2147483647 w 173"/>
              <a:gd name="T115" fmla="*/ 2147483647 h 364"/>
              <a:gd name="T116" fmla="*/ 2147483647 w 173"/>
              <a:gd name="T117" fmla="*/ 2147483647 h 364"/>
              <a:gd name="T118" fmla="*/ 2147483647 w 173"/>
              <a:gd name="T119" fmla="*/ 2147483647 h 364"/>
              <a:gd name="T120" fmla="*/ 2147483647 w 173"/>
              <a:gd name="T121" fmla="*/ 2147483647 h 364"/>
              <a:gd name="T122" fmla="*/ 2147483647 w 173"/>
              <a:gd name="T123" fmla="*/ 0 h 36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73"/>
              <a:gd name="T187" fmla="*/ 0 h 364"/>
              <a:gd name="T188" fmla="*/ 173 w 173"/>
              <a:gd name="T189" fmla="*/ 364 h 36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73" h="364">
                <a:moveTo>
                  <a:pt x="159" y="0"/>
                </a:moveTo>
                <a:lnTo>
                  <a:pt x="159" y="0"/>
                </a:lnTo>
                <a:lnTo>
                  <a:pt x="157" y="0"/>
                </a:lnTo>
                <a:lnTo>
                  <a:pt x="155" y="1"/>
                </a:lnTo>
                <a:lnTo>
                  <a:pt x="150" y="3"/>
                </a:lnTo>
                <a:lnTo>
                  <a:pt x="145" y="5"/>
                </a:lnTo>
                <a:lnTo>
                  <a:pt x="139" y="11"/>
                </a:lnTo>
                <a:lnTo>
                  <a:pt x="133" y="18"/>
                </a:lnTo>
                <a:lnTo>
                  <a:pt x="127" y="27"/>
                </a:lnTo>
                <a:lnTo>
                  <a:pt x="123" y="39"/>
                </a:lnTo>
                <a:lnTo>
                  <a:pt x="122" y="40"/>
                </a:lnTo>
                <a:lnTo>
                  <a:pt x="118" y="42"/>
                </a:lnTo>
                <a:lnTo>
                  <a:pt x="114" y="47"/>
                </a:lnTo>
                <a:lnTo>
                  <a:pt x="108" y="51"/>
                </a:lnTo>
                <a:lnTo>
                  <a:pt x="101" y="58"/>
                </a:lnTo>
                <a:lnTo>
                  <a:pt x="94" y="66"/>
                </a:lnTo>
                <a:lnTo>
                  <a:pt x="88" y="74"/>
                </a:lnTo>
                <a:lnTo>
                  <a:pt x="83" y="82"/>
                </a:lnTo>
                <a:lnTo>
                  <a:pt x="72" y="96"/>
                </a:lnTo>
                <a:lnTo>
                  <a:pt x="62" y="103"/>
                </a:lnTo>
                <a:lnTo>
                  <a:pt x="54" y="107"/>
                </a:lnTo>
                <a:lnTo>
                  <a:pt x="50" y="107"/>
                </a:lnTo>
                <a:lnTo>
                  <a:pt x="49" y="107"/>
                </a:lnTo>
                <a:lnTo>
                  <a:pt x="45" y="107"/>
                </a:lnTo>
                <a:lnTo>
                  <a:pt x="38" y="108"/>
                </a:lnTo>
                <a:lnTo>
                  <a:pt x="31" y="111"/>
                </a:lnTo>
                <a:lnTo>
                  <a:pt x="24" y="116"/>
                </a:lnTo>
                <a:lnTo>
                  <a:pt x="17" y="124"/>
                </a:lnTo>
                <a:lnTo>
                  <a:pt x="13" y="135"/>
                </a:lnTo>
                <a:lnTo>
                  <a:pt x="11" y="150"/>
                </a:lnTo>
                <a:lnTo>
                  <a:pt x="11" y="165"/>
                </a:lnTo>
                <a:lnTo>
                  <a:pt x="11" y="174"/>
                </a:lnTo>
                <a:lnTo>
                  <a:pt x="10" y="179"/>
                </a:lnTo>
                <a:lnTo>
                  <a:pt x="11" y="181"/>
                </a:lnTo>
                <a:lnTo>
                  <a:pt x="13" y="182"/>
                </a:lnTo>
                <a:lnTo>
                  <a:pt x="15" y="182"/>
                </a:lnTo>
                <a:lnTo>
                  <a:pt x="18" y="185"/>
                </a:lnTo>
                <a:lnTo>
                  <a:pt x="23" y="190"/>
                </a:lnTo>
                <a:lnTo>
                  <a:pt x="28" y="197"/>
                </a:lnTo>
                <a:lnTo>
                  <a:pt x="29" y="203"/>
                </a:lnTo>
                <a:lnTo>
                  <a:pt x="29" y="208"/>
                </a:lnTo>
                <a:lnTo>
                  <a:pt x="26" y="212"/>
                </a:lnTo>
                <a:lnTo>
                  <a:pt x="23" y="217"/>
                </a:lnTo>
                <a:lnTo>
                  <a:pt x="18" y="220"/>
                </a:lnTo>
                <a:lnTo>
                  <a:pt x="15" y="225"/>
                </a:lnTo>
                <a:lnTo>
                  <a:pt x="11" y="231"/>
                </a:lnTo>
                <a:lnTo>
                  <a:pt x="8" y="239"/>
                </a:lnTo>
                <a:lnTo>
                  <a:pt x="5" y="249"/>
                </a:lnTo>
                <a:lnTo>
                  <a:pt x="2" y="262"/>
                </a:lnTo>
                <a:lnTo>
                  <a:pt x="0" y="275"/>
                </a:lnTo>
                <a:lnTo>
                  <a:pt x="0" y="292"/>
                </a:lnTo>
                <a:lnTo>
                  <a:pt x="1" y="309"/>
                </a:lnTo>
                <a:lnTo>
                  <a:pt x="7" y="325"/>
                </a:lnTo>
                <a:lnTo>
                  <a:pt x="15" y="342"/>
                </a:lnTo>
                <a:lnTo>
                  <a:pt x="17" y="342"/>
                </a:lnTo>
                <a:lnTo>
                  <a:pt x="23" y="342"/>
                </a:lnTo>
                <a:lnTo>
                  <a:pt x="34" y="342"/>
                </a:lnTo>
                <a:lnTo>
                  <a:pt x="44" y="342"/>
                </a:lnTo>
                <a:lnTo>
                  <a:pt x="44" y="343"/>
                </a:lnTo>
                <a:lnTo>
                  <a:pt x="42" y="348"/>
                </a:lnTo>
                <a:lnTo>
                  <a:pt x="47" y="355"/>
                </a:lnTo>
                <a:lnTo>
                  <a:pt x="52" y="359"/>
                </a:lnTo>
                <a:lnTo>
                  <a:pt x="57" y="363"/>
                </a:lnTo>
                <a:lnTo>
                  <a:pt x="64" y="364"/>
                </a:lnTo>
                <a:lnTo>
                  <a:pt x="71" y="364"/>
                </a:lnTo>
                <a:lnTo>
                  <a:pt x="79" y="361"/>
                </a:lnTo>
                <a:lnTo>
                  <a:pt x="87" y="354"/>
                </a:lnTo>
                <a:lnTo>
                  <a:pt x="94" y="342"/>
                </a:lnTo>
                <a:lnTo>
                  <a:pt x="102" y="326"/>
                </a:lnTo>
                <a:lnTo>
                  <a:pt x="109" y="308"/>
                </a:lnTo>
                <a:lnTo>
                  <a:pt x="114" y="293"/>
                </a:lnTo>
                <a:lnTo>
                  <a:pt x="116" y="279"/>
                </a:lnTo>
                <a:lnTo>
                  <a:pt x="118" y="269"/>
                </a:lnTo>
                <a:lnTo>
                  <a:pt x="118" y="261"/>
                </a:lnTo>
                <a:lnTo>
                  <a:pt x="118" y="255"/>
                </a:lnTo>
                <a:lnTo>
                  <a:pt x="118" y="251"/>
                </a:lnTo>
                <a:lnTo>
                  <a:pt x="118" y="250"/>
                </a:lnTo>
                <a:lnTo>
                  <a:pt x="118" y="249"/>
                </a:lnTo>
                <a:lnTo>
                  <a:pt x="118" y="247"/>
                </a:lnTo>
                <a:lnTo>
                  <a:pt x="119" y="243"/>
                </a:lnTo>
                <a:lnTo>
                  <a:pt x="119" y="239"/>
                </a:lnTo>
                <a:lnTo>
                  <a:pt x="122" y="233"/>
                </a:lnTo>
                <a:lnTo>
                  <a:pt x="124" y="227"/>
                </a:lnTo>
                <a:lnTo>
                  <a:pt x="126" y="220"/>
                </a:lnTo>
                <a:lnTo>
                  <a:pt x="131" y="215"/>
                </a:lnTo>
                <a:lnTo>
                  <a:pt x="136" y="207"/>
                </a:lnTo>
                <a:lnTo>
                  <a:pt x="139" y="194"/>
                </a:lnTo>
                <a:lnTo>
                  <a:pt x="142" y="180"/>
                </a:lnTo>
                <a:lnTo>
                  <a:pt x="146" y="164"/>
                </a:lnTo>
                <a:lnTo>
                  <a:pt x="148" y="147"/>
                </a:lnTo>
                <a:lnTo>
                  <a:pt x="150" y="132"/>
                </a:lnTo>
                <a:lnTo>
                  <a:pt x="153" y="117"/>
                </a:lnTo>
                <a:lnTo>
                  <a:pt x="155" y="107"/>
                </a:lnTo>
                <a:lnTo>
                  <a:pt x="155" y="105"/>
                </a:lnTo>
                <a:lnTo>
                  <a:pt x="157" y="101"/>
                </a:lnTo>
                <a:lnTo>
                  <a:pt x="159" y="96"/>
                </a:lnTo>
                <a:lnTo>
                  <a:pt x="161" y="88"/>
                </a:lnTo>
                <a:lnTo>
                  <a:pt x="163" y="80"/>
                </a:lnTo>
                <a:lnTo>
                  <a:pt x="164" y="72"/>
                </a:lnTo>
                <a:lnTo>
                  <a:pt x="167" y="63"/>
                </a:lnTo>
                <a:lnTo>
                  <a:pt x="167" y="55"/>
                </a:lnTo>
                <a:lnTo>
                  <a:pt x="168" y="47"/>
                </a:lnTo>
                <a:lnTo>
                  <a:pt x="169" y="39"/>
                </a:lnTo>
                <a:lnTo>
                  <a:pt x="171" y="31"/>
                </a:lnTo>
                <a:lnTo>
                  <a:pt x="173" y="23"/>
                </a:lnTo>
                <a:lnTo>
                  <a:pt x="173" y="15"/>
                </a:lnTo>
                <a:lnTo>
                  <a:pt x="171" y="9"/>
                </a:lnTo>
                <a:lnTo>
                  <a:pt x="167" y="3"/>
                </a:lnTo>
                <a:lnTo>
                  <a:pt x="159" y="0"/>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785" name="Freeform 409"/>
          <p:cNvSpPr>
            <a:spLocks/>
          </p:cNvSpPr>
          <p:nvPr/>
        </p:nvSpPr>
        <p:spPr bwMode="auto">
          <a:xfrm>
            <a:off x="4902201" y="2747963"/>
            <a:ext cx="153988" cy="349250"/>
          </a:xfrm>
          <a:custGeom>
            <a:avLst/>
            <a:gdLst>
              <a:gd name="T0" fmla="*/ 2147483647 w 219"/>
              <a:gd name="T1" fmla="*/ 2147483647 h 439"/>
              <a:gd name="T2" fmla="*/ 2147483647 w 219"/>
              <a:gd name="T3" fmla="*/ 2147483647 h 439"/>
              <a:gd name="T4" fmla="*/ 2147483647 w 219"/>
              <a:gd name="T5" fmla="*/ 2147483647 h 439"/>
              <a:gd name="T6" fmla="*/ 2147483647 w 219"/>
              <a:gd name="T7" fmla="*/ 2147483647 h 439"/>
              <a:gd name="T8" fmla="*/ 2147483647 w 219"/>
              <a:gd name="T9" fmla="*/ 2147483647 h 439"/>
              <a:gd name="T10" fmla="*/ 2147483647 w 219"/>
              <a:gd name="T11" fmla="*/ 2147483647 h 439"/>
              <a:gd name="T12" fmla="*/ 2147483647 w 219"/>
              <a:gd name="T13" fmla="*/ 2147483647 h 439"/>
              <a:gd name="T14" fmla="*/ 2147483647 w 219"/>
              <a:gd name="T15" fmla="*/ 2147483647 h 439"/>
              <a:gd name="T16" fmla="*/ 0 w 219"/>
              <a:gd name="T17" fmla="*/ 2147483647 h 439"/>
              <a:gd name="T18" fmla="*/ 0 w 219"/>
              <a:gd name="T19" fmla="*/ 2147483647 h 439"/>
              <a:gd name="T20" fmla="*/ 2147483647 w 219"/>
              <a:gd name="T21" fmla="*/ 2147483647 h 439"/>
              <a:gd name="T22" fmla="*/ 2147483647 w 219"/>
              <a:gd name="T23" fmla="*/ 2147483647 h 439"/>
              <a:gd name="T24" fmla="*/ 2147483647 w 219"/>
              <a:gd name="T25" fmla="*/ 2147483647 h 439"/>
              <a:gd name="T26" fmla="*/ 2147483647 w 219"/>
              <a:gd name="T27" fmla="*/ 2147483647 h 439"/>
              <a:gd name="T28" fmla="*/ 2147483647 w 219"/>
              <a:gd name="T29" fmla="*/ 2147483647 h 439"/>
              <a:gd name="T30" fmla="*/ 2147483647 w 219"/>
              <a:gd name="T31" fmla="*/ 2147483647 h 439"/>
              <a:gd name="T32" fmla="*/ 2147483647 w 219"/>
              <a:gd name="T33" fmla="*/ 2147483647 h 439"/>
              <a:gd name="T34" fmla="*/ 2147483647 w 219"/>
              <a:gd name="T35" fmla="*/ 2147483647 h 439"/>
              <a:gd name="T36" fmla="*/ 2147483647 w 219"/>
              <a:gd name="T37" fmla="*/ 2147483647 h 439"/>
              <a:gd name="T38" fmla="*/ 2147483647 w 219"/>
              <a:gd name="T39" fmla="*/ 2147483647 h 439"/>
              <a:gd name="T40" fmla="*/ 2147483647 w 219"/>
              <a:gd name="T41" fmla="*/ 2147483647 h 439"/>
              <a:gd name="T42" fmla="*/ 2147483647 w 219"/>
              <a:gd name="T43" fmla="*/ 2147483647 h 439"/>
              <a:gd name="T44" fmla="*/ 2147483647 w 219"/>
              <a:gd name="T45" fmla="*/ 2147483647 h 439"/>
              <a:gd name="T46" fmla="*/ 2147483647 w 219"/>
              <a:gd name="T47" fmla="*/ 2147483647 h 439"/>
              <a:gd name="T48" fmla="*/ 2147483647 w 219"/>
              <a:gd name="T49" fmla="*/ 2147483647 h 439"/>
              <a:gd name="T50" fmla="*/ 2147483647 w 219"/>
              <a:gd name="T51" fmla="*/ 2147483647 h 439"/>
              <a:gd name="T52" fmla="*/ 2147483647 w 219"/>
              <a:gd name="T53" fmla="*/ 2147483647 h 439"/>
              <a:gd name="T54" fmla="*/ 2147483647 w 219"/>
              <a:gd name="T55" fmla="*/ 2147483647 h 439"/>
              <a:gd name="T56" fmla="*/ 2147483647 w 219"/>
              <a:gd name="T57" fmla="*/ 2147483647 h 439"/>
              <a:gd name="T58" fmla="*/ 2147483647 w 219"/>
              <a:gd name="T59" fmla="*/ 2147483647 h 439"/>
              <a:gd name="T60" fmla="*/ 2147483647 w 219"/>
              <a:gd name="T61" fmla="*/ 2147483647 h 439"/>
              <a:gd name="T62" fmla="*/ 2147483647 w 219"/>
              <a:gd name="T63" fmla="*/ 2147483647 h 439"/>
              <a:gd name="T64" fmla="*/ 2147483647 w 219"/>
              <a:gd name="T65" fmla="*/ 2147483647 h 439"/>
              <a:gd name="T66" fmla="*/ 2147483647 w 219"/>
              <a:gd name="T67" fmla="*/ 2147483647 h 439"/>
              <a:gd name="T68" fmla="*/ 2147483647 w 219"/>
              <a:gd name="T69" fmla="*/ 2147483647 h 439"/>
              <a:gd name="T70" fmla="*/ 2147483647 w 219"/>
              <a:gd name="T71" fmla="*/ 2147483647 h 439"/>
              <a:gd name="T72" fmla="*/ 2147483647 w 219"/>
              <a:gd name="T73" fmla="*/ 2147483647 h 439"/>
              <a:gd name="T74" fmla="*/ 2147483647 w 219"/>
              <a:gd name="T75" fmla="*/ 2147483647 h 439"/>
              <a:gd name="T76" fmla="*/ 2147483647 w 219"/>
              <a:gd name="T77" fmla="*/ 2147483647 h 439"/>
              <a:gd name="T78" fmla="*/ 2147483647 w 219"/>
              <a:gd name="T79" fmla="*/ 2147483647 h 439"/>
              <a:gd name="T80" fmla="*/ 2147483647 w 219"/>
              <a:gd name="T81" fmla="*/ 0 h 439"/>
              <a:gd name="T82" fmla="*/ 2147483647 w 219"/>
              <a:gd name="T83" fmla="*/ 2147483647 h 439"/>
              <a:gd name="T84" fmla="*/ 2147483647 w 219"/>
              <a:gd name="T85" fmla="*/ 2147483647 h 439"/>
              <a:gd name="T86" fmla="*/ 2147483647 w 219"/>
              <a:gd name="T87" fmla="*/ 2147483647 h 439"/>
              <a:gd name="T88" fmla="*/ 2147483647 w 219"/>
              <a:gd name="T89" fmla="*/ 2147483647 h 439"/>
              <a:gd name="T90" fmla="*/ 2147483647 w 219"/>
              <a:gd name="T91" fmla="*/ 2147483647 h 439"/>
              <a:gd name="T92" fmla="*/ 2147483647 w 219"/>
              <a:gd name="T93" fmla="*/ 2147483647 h 43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19"/>
              <a:gd name="T142" fmla="*/ 0 h 439"/>
              <a:gd name="T143" fmla="*/ 219 w 219"/>
              <a:gd name="T144" fmla="*/ 439 h 43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19" h="439">
                <a:moveTo>
                  <a:pt x="89" y="41"/>
                </a:moveTo>
                <a:lnTo>
                  <a:pt x="85" y="39"/>
                </a:lnTo>
                <a:lnTo>
                  <a:pt x="77" y="37"/>
                </a:lnTo>
                <a:lnTo>
                  <a:pt x="71" y="38"/>
                </a:lnTo>
                <a:lnTo>
                  <a:pt x="68" y="49"/>
                </a:lnTo>
                <a:lnTo>
                  <a:pt x="67" y="60"/>
                </a:lnTo>
                <a:lnTo>
                  <a:pt x="60" y="66"/>
                </a:lnTo>
                <a:lnTo>
                  <a:pt x="52" y="68"/>
                </a:lnTo>
                <a:lnTo>
                  <a:pt x="49" y="68"/>
                </a:lnTo>
                <a:lnTo>
                  <a:pt x="48" y="66"/>
                </a:lnTo>
                <a:lnTo>
                  <a:pt x="45" y="61"/>
                </a:lnTo>
                <a:lnTo>
                  <a:pt x="42" y="54"/>
                </a:lnTo>
                <a:lnTo>
                  <a:pt x="36" y="48"/>
                </a:lnTo>
                <a:lnTo>
                  <a:pt x="29" y="41"/>
                </a:lnTo>
                <a:lnTo>
                  <a:pt x="22" y="35"/>
                </a:lnTo>
                <a:lnTo>
                  <a:pt x="14" y="31"/>
                </a:lnTo>
                <a:lnTo>
                  <a:pt x="5" y="33"/>
                </a:lnTo>
                <a:lnTo>
                  <a:pt x="0" y="72"/>
                </a:lnTo>
                <a:lnTo>
                  <a:pt x="0" y="116"/>
                </a:lnTo>
                <a:lnTo>
                  <a:pt x="0" y="119"/>
                </a:lnTo>
                <a:lnTo>
                  <a:pt x="2" y="124"/>
                </a:lnTo>
                <a:lnTo>
                  <a:pt x="4" y="134"/>
                </a:lnTo>
                <a:lnTo>
                  <a:pt x="7" y="144"/>
                </a:lnTo>
                <a:lnTo>
                  <a:pt x="11" y="156"/>
                </a:lnTo>
                <a:lnTo>
                  <a:pt x="17" y="167"/>
                </a:lnTo>
                <a:lnTo>
                  <a:pt x="22" y="176"/>
                </a:lnTo>
                <a:lnTo>
                  <a:pt x="29" y="184"/>
                </a:lnTo>
                <a:lnTo>
                  <a:pt x="57" y="228"/>
                </a:lnTo>
                <a:lnTo>
                  <a:pt x="84" y="212"/>
                </a:lnTo>
                <a:lnTo>
                  <a:pt x="89" y="188"/>
                </a:lnTo>
                <a:lnTo>
                  <a:pt x="116" y="188"/>
                </a:lnTo>
                <a:lnTo>
                  <a:pt x="118" y="189"/>
                </a:lnTo>
                <a:lnTo>
                  <a:pt x="122" y="191"/>
                </a:lnTo>
                <a:lnTo>
                  <a:pt x="128" y="195"/>
                </a:lnTo>
                <a:lnTo>
                  <a:pt x="133" y="199"/>
                </a:lnTo>
                <a:lnTo>
                  <a:pt x="136" y="205"/>
                </a:lnTo>
                <a:lnTo>
                  <a:pt x="137" y="212"/>
                </a:lnTo>
                <a:lnTo>
                  <a:pt x="134" y="219"/>
                </a:lnTo>
                <a:lnTo>
                  <a:pt x="125" y="228"/>
                </a:lnTo>
                <a:lnTo>
                  <a:pt x="113" y="236"/>
                </a:lnTo>
                <a:lnTo>
                  <a:pt x="103" y="243"/>
                </a:lnTo>
                <a:lnTo>
                  <a:pt x="94" y="249"/>
                </a:lnTo>
                <a:lnTo>
                  <a:pt x="87" y="253"/>
                </a:lnTo>
                <a:lnTo>
                  <a:pt x="81" y="257"/>
                </a:lnTo>
                <a:lnTo>
                  <a:pt x="76" y="259"/>
                </a:lnTo>
                <a:lnTo>
                  <a:pt x="74" y="260"/>
                </a:lnTo>
                <a:lnTo>
                  <a:pt x="73" y="260"/>
                </a:lnTo>
                <a:lnTo>
                  <a:pt x="73" y="288"/>
                </a:lnTo>
                <a:lnTo>
                  <a:pt x="92" y="304"/>
                </a:lnTo>
                <a:lnTo>
                  <a:pt x="73" y="328"/>
                </a:lnTo>
                <a:lnTo>
                  <a:pt x="73" y="329"/>
                </a:lnTo>
                <a:lnTo>
                  <a:pt x="74" y="335"/>
                </a:lnTo>
                <a:lnTo>
                  <a:pt x="76" y="341"/>
                </a:lnTo>
                <a:lnTo>
                  <a:pt x="79" y="350"/>
                </a:lnTo>
                <a:lnTo>
                  <a:pt x="82" y="359"/>
                </a:lnTo>
                <a:lnTo>
                  <a:pt x="87" y="368"/>
                </a:lnTo>
                <a:lnTo>
                  <a:pt x="91" y="376"/>
                </a:lnTo>
                <a:lnTo>
                  <a:pt x="97" y="383"/>
                </a:lnTo>
                <a:lnTo>
                  <a:pt x="103" y="390"/>
                </a:lnTo>
                <a:lnTo>
                  <a:pt x="108" y="399"/>
                </a:lnTo>
                <a:lnTo>
                  <a:pt x="115" y="408"/>
                </a:lnTo>
                <a:lnTo>
                  <a:pt x="120" y="417"/>
                </a:lnTo>
                <a:lnTo>
                  <a:pt x="126" y="426"/>
                </a:lnTo>
                <a:lnTo>
                  <a:pt x="129" y="432"/>
                </a:lnTo>
                <a:lnTo>
                  <a:pt x="131" y="437"/>
                </a:lnTo>
                <a:lnTo>
                  <a:pt x="133" y="439"/>
                </a:lnTo>
                <a:lnTo>
                  <a:pt x="149" y="423"/>
                </a:lnTo>
                <a:lnTo>
                  <a:pt x="168" y="343"/>
                </a:lnTo>
                <a:lnTo>
                  <a:pt x="180" y="307"/>
                </a:lnTo>
                <a:lnTo>
                  <a:pt x="188" y="260"/>
                </a:lnTo>
                <a:lnTo>
                  <a:pt x="208" y="196"/>
                </a:lnTo>
                <a:lnTo>
                  <a:pt x="210" y="193"/>
                </a:lnTo>
                <a:lnTo>
                  <a:pt x="211" y="189"/>
                </a:lnTo>
                <a:lnTo>
                  <a:pt x="213" y="182"/>
                </a:lnTo>
                <a:lnTo>
                  <a:pt x="215" y="173"/>
                </a:lnTo>
                <a:lnTo>
                  <a:pt x="218" y="162"/>
                </a:lnTo>
                <a:lnTo>
                  <a:pt x="219" y="152"/>
                </a:lnTo>
                <a:lnTo>
                  <a:pt x="219" y="141"/>
                </a:lnTo>
                <a:lnTo>
                  <a:pt x="216" y="131"/>
                </a:lnTo>
                <a:lnTo>
                  <a:pt x="196" y="92"/>
                </a:lnTo>
                <a:lnTo>
                  <a:pt x="204" y="44"/>
                </a:lnTo>
                <a:lnTo>
                  <a:pt x="141" y="0"/>
                </a:lnTo>
                <a:lnTo>
                  <a:pt x="136" y="2"/>
                </a:lnTo>
                <a:lnTo>
                  <a:pt x="127" y="6"/>
                </a:lnTo>
                <a:lnTo>
                  <a:pt x="119" y="12"/>
                </a:lnTo>
                <a:lnTo>
                  <a:pt x="116" y="20"/>
                </a:lnTo>
                <a:lnTo>
                  <a:pt x="118" y="26"/>
                </a:lnTo>
                <a:lnTo>
                  <a:pt x="116" y="31"/>
                </a:lnTo>
                <a:lnTo>
                  <a:pt x="115" y="38"/>
                </a:lnTo>
                <a:lnTo>
                  <a:pt x="114" y="45"/>
                </a:lnTo>
                <a:lnTo>
                  <a:pt x="112" y="51"/>
                </a:lnTo>
                <a:lnTo>
                  <a:pt x="111" y="56"/>
                </a:lnTo>
                <a:lnTo>
                  <a:pt x="108" y="59"/>
                </a:lnTo>
                <a:lnTo>
                  <a:pt x="108" y="60"/>
                </a:lnTo>
                <a:lnTo>
                  <a:pt x="89" y="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786" name="Freeform 410"/>
          <p:cNvSpPr>
            <a:spLocks/>
          </p:cNvSpPr>
          <p:nvPr/>
        </p:nvSpPr>
        <p:spPr bwMode="auto">
          <a:xfrm>
            <a:off x="4902201" y="2747963"/>
            <a:ext cx="153988" cy="349250"/>
          </a:xfrm>
          <a:custGeom>
            <a:avLst/>
            <a:gdLst>
              <a:gd name="T0" fmla="*/ 2147483647 w 219"/>
              <a:gd name="T1" fmla="*/ 2147483647 h 439"/>
              <a:gd name="T2" fmla="*/ 2147483647 w 219"/>
              <a:gd name="T3" fmla="*/ 2147483647 h 439"/>
              <a:gd name="T4" fmla="*/ 2147483647 w 219"/>
              <a:gd name="T5" fmla="*/ 2147483647 h 439"/>
              <a:gd name="T6" fmla="*/ 2147483647 w 219"/>
              <a:gd name="T7" fmla="*/ 2147483647 h 439"/>
              <a:gd name="T8" fmla="*/ 2147483647 w 219"/>
              <a:gd name="T9" fmla="*/ 2147483647 h 439"/>
              <a:gd name="T10" fmla="*/ 2147483647 w 219"/>
              <a:gd name="T11" fmla="*/ 2147483647 h 439"/>
              <a:gd name="T12" fmla="*/ 2147483647 w 219"/>
              <a:gd name="T13" fmla="*/ 2147483647 h 439"/>
              <a:gd name="T14" fmla="*/ 2147483647 w 219"/>
              <a:gd name="T15" fmla="*/ 2147483647 h 439"/>
              <a:gd name="T16" fmla="*/ 2147483647 w 219"/>
              <a:gd name="T17" fmla="*/ 2147483647 h 439"/>
              <a:gd name="T18" fmla="*/ 2147483647 w 219"/>
              <a:gd name="T19" fmla="*/ 2147483647 h 439"/>
              <a:gd name="T20" fmla="*/ 0 w 219"/>
              <a:gd name="T21" fmla="*/ 2147483647 h 439"/>
              <a:gd name="T22" fmla="*/ 0 w 219"/>
              <a:gd name="T23" fmla="*/ 2147483647 h 439"/>
              <a:gd name="T24" fmla="*/ 2147483647 w 219"/>
              <a:gd name="T25" fmla="*/ 2147483647 h 439"/>
              <a:gd name="T26" fmla="*/ 2147483647 w 219"/>
              <a:gd name="T27" fmla="*/ 2147483647 h 439"/>
              <a:gd name="T28" fmla="*/ 2147483647 w 219"/>
              <a:gd name="T29" fmla="*/ 2147483647 h 439"/>
              <a:gd name="T30" fmla="*/ 2147483647 w 219"/>
              <a:gd name="T31" fmla="*/ 2147483647 h 439"/>
              <a:gd name="T32" fmla="*/ 2147483647 w 219"/>
              <a:gd name="T33" fmla="*/ 2147483647 h 439"/>
              <a:gd name="T34" fmla="*/ 2147483647 w 219"/>
              <a:gd name="T35" fmla="*/ 2147483647 h 439"/>
              <a:gd name="T36" fmla="*/ 2147483647 w 219"/>
              <a:gd name="T37" fmla="*/ 2147483647 h 439"/>
              <a:gd name="T38" fmla="*/ 2147483647 w 219"/>
              <a:gd name="T39" fmla="*/ 2147483647 h 439"/>
              <a:gd name="T40" fmla="*/ 2147483647 w 219"/>
              <a:gd name="T41" fmla="*/ 2147483647 h 439"/>
              <a:gd name="T42" fmla="*/ 2147483647 w 219"/>
              <a:gd name="T43" fmla="*/ 2147483647 h 439"/>
              <a:gd name="T44" fmla="*/ 2147483647 w 219"/>
              <a:gd name="T45" fmla="*/ 2147483647 h 439"/>
              <a:gd name="T46" fmla="*/ 2147483647 w 219"/>
              <a:gd name="T47" fmla="*/ 2147483647 h 439"/>
              <a:gd name="T48" fmla="*/ 2147483647 w 219"/>
              <a:gd name="T49" fmla="*/ 2147483647 h 439"/>
              <a:gd name="T50" fmla="*/ 2147483647 w 219"/>
              <a:gd name="T51" fmla="*/ 2147483647 h 439"/>
              <a:gd name="T52" fmla="*/ 2147483647 w 219"/>
              <a:gd name="T53" fmla="*/ 2147483647 h 439"/>
              <a:gd name="T54" fmla="*/ 2147483647 w 219"/>
              <a:gd name="T55" fmla="*/ 2147483647 h 439"/>
              <a:gd name="T56" fmla="*/ 2147483647 w 219"/>
              <a:gd name="T57" fmla="*/ 2147483647 h 439"/>
              <a:gd name="T58" fmla="*/ 2147483647 w 219"/>
              <a:gd name="T59" fmla="*/ 2147483647 h 439"/>
              <a:gd name="T60" fmla="*/ 2147483647 w 219"/>
              <a:gd name="T61" fmla="*/ 2147483647 h 439"/>
              <a:gd name="T62" fmla="*/ 2147483647 w 219"/>
              <a:gd name="T63" fmla="*/ 2147483647 h 439"/>
              <a:gd name="T64" fmla="*/ 2147483647 w 219"/>
              <a:gd name="T65" fmla="*/ 2147483647 h 439"/>
              <a:gd name="T66" fmla="*/ 2147483647 w 219"/>
              <a:gd name="T67" fmla="*/ 2147483647 h 439"/>
              <a:gd name="T68" fmla="*/ 2147483647 w 219"/>
              <a:gd name="T69" fmla="*/ 2147483647 h 439"/>
              <a:gd name="T70" fmla="*/ 2147483647 w 219"/>
              <a:gd name="T71" fmla="*/ 2147483647 h 439"/>
              <a:gd name="T72" fmla="*/ 2147483647 w 219"/>
              <a:gd name="T73" fmla="*/ 2147483647 h 439"/>
              <a:gd name="T74" fmla="*/ 2147483647 w 219"/>
              <a:gd name="T75" fmla="*/ 2147483647 h 439"/>
              <a:gd name="T76" fmla="*/ 2147483647 w 219"/>
              <a:gd name="T77" fmla="*/ 2147483647 h 439"/>
              <a:gd name="T78" fmla="*/ 2147483647 w 219"/>
              <a:gd name="T79" fmla="*/ 2147483647 h 439"/>
              <a:gd name="T80" fmla="*/ 2147483647 w 219"/>
              <a:gd name="T81" fmla="*/ 2147483647 h 439"/>
              <a:gd name="T82" fmla="*/ 2147483647 w 219"/>
              <a:gd name="T83" fmla="*/ 2147483647 h 439"/>
              <a:gd name="T84" fmla="*/ 2147483647 w 219"/>
              <a:gd name="T85" fmla="*/ 2147483647 h 439"/>
              <a:gd name="T86" fmla="*/ 2147483647 w 219"/>
              <a:gd name="T87" fmla="*/ 2147483647 h 439"/>
              <a:gd name="T88" fmla="*/ 2147483647 w 219"/>
              <a:gd name="T89" fmla="*/ 2147483647 h 439"/>
              <a:gd name="T90" fmla="*/ 2147483647 w 219"/>
              <a:gd name="T91" fmla="*/ 0 h 439"/>
              <a:gd name="T92" fmla="*/ 2147483647 w 219"/>
              <a:gd name="T93" fmla="*/ 2147483647 h 439"/>
              <a:gd name="T94" fmla="*/ 2147483647 w 219"/>
              <a:gd name="T95" fmla="*/ 2147483647 h 439"/>
              <a:gd name="T96" fmla="*/ 2147483647 w 219"/>
              <a:gd name="T97" fmla="*/ 2147483647 h 439"/>
              <a:gd name="T98" fmla="*/ 2147483647 w 219"/>
              <a:gd name="T99" fmla="*/ 2147483647 h 439"/>
              <a:gd name="T100" fmla="*/ 2147483647 w 219"/>
              <a:gd name="T101" fmla="*/ 2147483647 h 439"/>
              <a:gd name="T102" fmla="*/ 2147483647 w 219"/>
              <a:gd name="T103" fmla="*/ 2147483647 h 439"/>
              <a:gd name="T104" fmla="*/ 2147483647 w 219"/>
              <a:gd name="T105" fmla="*/ 2147483647 h 43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19"/>
              <a:gd name="T160" fmla="*/ 0 h 439"/>
              <a:gd name="T161" fmla="*/ 219 w 219"/>
              <a:gd name="T162" fmla="*/ 439 h 43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19" h="439">
                <a:moveTo>
                  <a:pt x="89" y="41"/>
                </a:moveTo>
                <a:lnTo>
                  <a:pt x="89" y="41"/>
                </a:lnTo>
                <a:lnTo>
                  <a:pt x="85" y="39"/>
                </a:lnTo>
                <a:lnTo>
                  <a:pt x="77" y="37"/>
                </a:lnTo>
                <a:lnTo>
                  <a:pt x="71" y="38"/>
                </a:lnTo>
                <a:lnTo>
                  <a:pt x="68" y="49"/>
                </a:lnTo>
                <a:lnTo>
                  <a:pt x="67" y="60"/>
                </a:lnTo>
                <a:lnTo>
                  <a:pt x="60" y="66"/>
                </a:lnTo>
                <a:lnTo>
                  <a:pt x="52" y="68"/>
                </a:lnTo>
                <a:lnTo>
                  <a:pt x="49" y="68"/>
                </a:lnTo>
                <a:lnTo>
                  <a:pt x="48" y="66"/>
                </a:lnTo>
                <a:lnTo>
                  <a:pt x="45" y="61"/>
                </a:lnTo>
                <a:lnTo>
                  <a:pt x="42" y="54"/>
                </a:lnTo>
                <a:lnTo>
                  <a:pt x="36" y="48"/>
                </a:lnTo>
                <a:lnTo>
                  <a:pt x="29" y="41"/>
                </a:lnTo>
                <a:lnTo>
                  <a:pt x="22" y="35"/>
                </a:lnTo>
                <a:lnTo>
                  <a:pt x="14" y="31"/>
                </a:lnTo>
                <a:lnTo>
                  <a:pt x="5" y="33"/>
                </a:lnTo>
                <a:lnTo>
                  <a:pt x="0" y="72"/>
                </a:lnTo>
                <a:lnTo>
                  <a:pt x="0" y="116"/>
                </a:lnTo>
                <a:lnTo>
                  <a:pt x="0" y="119"/>
                </a:lnTo>
                <a:lnTo>
                  <a:pt x="2" y="124"/>
                </a:lnTo>
                <a:lnTo>
                  <a:pt x="4" y="134"/>
                </a:lnTo>
                <a:lnTo>
                  <a:pt x="7" y="144"/>
                </a:lnTo>
                <a:lnTo>
                  <a:pt x="11" y="156"/>
                </a:lnTo>
                <a:lnTo>
                  <a:pt x="17" y="167"/>
                </a:lnTo>
                <a:lnTo>
                  <a:pt x="22" y="176"/>
                </a:lnTo>
                <a:lnTo>
                  <a:pt x="29" y="184"/>
                </a:lnTo>
                <a:lnTo>
                  <a:pt x="57" y="228"/>
                </a:lnTo>
                <a:lnTo>
                  <a:pt x="84" y="212"/>
                </a:lnTo>
                <a:lnTo>
                  <a:pt x="89" y="188"/>
                </a:lnTo>
                <a:lnTo>
                  <a:pt x="116" y="188"/>
                </a:lnTo>
                <a:lnTo>
                  <a:pt x="118" y="189"/>
                </a:lnTo>
                <a:lnTo>
                  <a:pt x="122" y="191"/>
                </a:lnTo>
                <a:lnTo>
                  <a:pt x="128" y="195"/>
                </a:lnTo>
                <a:lnTo>
                  <a:pt x="133" y="199"/>
                </a:lnTo>
                <a:lnTo>
                  <a:pt x="136" y="205"/>
                </a:lnTo>
                <a:lnTo>
                  <a:pt x="137" y="212"/>
                </a:lnTo>
                <a:lnTo>
                  <a:pt x="134" y="219"/>
                </a:lnTo>
                <a:lnTo>
                  <a:pt x="125" y="228"/>
                </a:lnTo>
                <a:lnTo>
                  <a:pt x="113" y="236"/>
                </a:lnTo>
                <a:lnTo>
                  <a:pt x="103" y="243"/>
                </a:lnTo>
                <a:lnTo>
                  <a:pt x="94" y="249"/>
                </a:lnTo>
                <a:lnTo>
                  <a:pt x="87" y="253"/>
                </a:lnTo>
                <a:lnTo>
                  <a:pt x="81" y="257"/>
                </a:lnTo>
                <a:lnTo>
                  <a:pt x="76" y="259"/>
                </a:lnTo>
                <a:lnTo>
                  <a:pt x="74" y="260"/>
                </a:lnTo>
                <a:lnTo>
                  <a:pt x="73" y="260"/>
                </a:lnTo>
                <a:lnTo>
                  <a:pt x="73" y="288"/>
                </a:lnTo>
                <a:lnTo>
                  <a:pt x="92" y="304"/>
                </a:lnTo>
                <a:lnTo>
                  <a:pt x="73" y="328"/>
                </a:lnTo>
                <a:lnTo>
                  <a:pt x="73" y="329"/>
                </a:lnTo>
                <a:lnTo>
                  <a:pt x="74" y="335"/>
                </a:lnTo>
                <a:lnTo>
                  <a:pt x="76" y="341"/>
                </a:lnTo>
                <a:lnTo>
                  <a:pt x="79" y="350"/>
                </a:lnTo>
                <a:lnTo>
                  <a:pt x="82" y="359"/>
                </a:lnTo>
                <a:lnTo>
                  <a:pt x="87" y="368"/>
                </a:lnTo>
                <a:lnTo>
                  <a:pt x="91" y="376"/>
                </a:lnTo>
                <a:lnTo>
                  <a:pt x="97" y="383"/>
                </a:lnTo>
                <a:lnTo>
                  <a:pt x="103" y="390"/>
                </a:lnTo>
                <a:lnTo>
                  <a:pt x="108" y="399"/>
                </a:lnTo>
                <a:lnTo>
                  <a:pt x="115" y="408"/>
                </a:lnTo>
                <a:lnTo>
                  <a:pt x="120" y="417"/>
                </a:lnTo>
                <a:lnTo>
                  <a:pt x="126" y="426"/>
                </a:lnTo>
                <a:lnTo>
                  <a:pt x="129" y="432"/>
                </a:lnTo>
                <a:lnTo>
                  <a:pt x="131" y="437"/>
                </a:lnTo>
                <a:lnTo>
                  <a:pt x="133" y="439"/>
                </a:lnTo>
                <a:lnTo>
                  <a:pt x="149" y="423"/>
                </a:lnTo>
                <a:lnTo>
                  <a:pt x="168" y="343"/>
                </a:lnTo>
                <a:lnTo>
                  <a:pt x="180" y="307"/>
                </a:lnTo>
                <a:lnTo>
                  <a:pt x="188" y="260"/>
                </a:lnTo>
                <a:lnTo>
                  <a:pt x="208" y="196"/>
                </a:lnTo>
                <a:lnTo>
                  <a:pt x="210" y="193"/>
                </a:lnTo>
                <a:lnTo>
                  <a:pt x="211" y="189"/>
                </a:lnTo>
                <a:lnTo>
                  <a:pt x="213" y="182"/>
                </a:lnTo>
                <a:lnTo>
                  <a:pt x="215" y="173"/>
                </a:lnTo>
                <a:lnTo>
                  <a:pt x="218" y="162"/>
                </a:lnTo>
                <a:lnTo>
                  <a:pt x="219" y="152"/>
                </a:lnTo>
                <a:lnTo>
                  <a:pt x="219" y="141"/>
                </a:lnTo>
                <a:lnTo>
                  <a:pt x="216" y="131"/>
                </a:lnTo>
                <a:lnTo>
                  <a:pt x="196" y="92"/>
                </a:lnTo>
                <a:lnTo>
                  <a:pt x="204" y="44"/>
                </a:lnTo>
                <a:lnTo>
                  <a:pt x="141" y="0"/>
                </a:lnTo>
                <a:lnTo>
                  <a:pt x="136" y="2"/>
                </a:lnTo>
                <a:lnTo>
                  <a:pt x="127" y="6"/>
                </a:lnTo>
                <a:lnTo>
                  <a:pt x="119" y="12"/>
                </a:lnTo>
                <a:lnTo>
                  <a:pt x="116" y="20"/>
                </a:lnTo>
                <a:lnTo>
                  <a:pt x="118" y="26"/>
                </a:lnTo>
                <a:lnTo>
                  <a:pt x="116" y="31"/>
                </a:lnTo>
                <a:lnTo>
                  <a:pt x="115" y="38"/>
                </a:lnTo>
                <a:lnTo>
                  <a:pt x="114" y="45"/>
                </a:lnTo>
                <a:lnTo>
                  <a:pt x="112" y="51"/>
                </a:lnTo>
                <a:lnTo>
                  <a:pt x="111" y="56"/>
                </a:lnTo>
                <a:lnTo>
                  <a:pt x="108" y="59"/>
                </a:lnTo>
                <a:lnTo>
                  <a:pt x="108" y="60"/>
                </a:lnTo>
                <a:lnTo>
                  <a:pt x="89" y="41"/>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787" name="Freeform 411"/>
          <p:cNvSpPr>
            <a:spLocks/>
          </p:cNvSpPr>
          <p:nvPr/>
        </p:nvSpPr>
        <p:spPr bwMode="auto">
          <a:xfrm>
            <a:off x="5026025" y="2684515"/>
            <a:ext cx="171450" cy="149225"/>
          </a:xfrm>
          <a:custGeom>
            <a:avLst/>
            <a:gdLst>
              <a:gd name="T0" fmla="*/ 2147483647 w 244"/>
              <a:gd name="T1" fmla="*/ 0 h 188"/>
              <a:gd name="T2" fmla="*/ 2147483647 w 244"/>
              <a:gd name="T3" fmla="*/ 2147483647 h 188"/>
              <a:gd name="T4" fmla="*/ 0 w 244"/>
              <a:gd name="T5" fmla="*/ 2147483647 h 188"/>
              <a:gd name="T6" fmla="*/ 0 w 244"/>
              <a:gd name="T7" fmla="*/ 2147483647 h 188"/>
              <a:gd name="T8" fmla="*/ 2147483647 w 244"/>
              <a:gd name="T9" fmla="*/ 2147483647 h 188"/>
              <a:gd name="T10" fmla="*/ 2147483647 w 244"/>
              <a:gd name="T11" fmla="*/ 2147483647 h 188"/>
              <a:gd name="T12" fmla="*/ 2147483647 w 244"/>
              <a:gd name="T13" fmla="*/ 2147483647 h 188"/>
              <a:gd name="T14" fmla="*/ 2147483647 w 244"/>
              <a:gd name="T15" fmla="*/ 2147483647 h 188"/>
              <a:gd name="T16" fmla="*/ 2147483647 w 244"/>
              <a:gd name="T17" fmla="*/ 2147483647 h 188"/>
              <a:gd name="T18" fmla="*/ 2147483647 w 244"/>
              <a:gd name="T19" fmla="*/ 2147483647 h 188"/>
              <a:gd name="T20" fmla="*/ 2147483647 w 244"/>
              <a:gd name="T21" fmla="*/ 2147483647 h 188"/>
              <a:gd name="T22" fmla="*/ 2147483647 w 244"/>
              <a:gd name="T23" fmla="*/ 2147483647 h 188"/>
              <a:gd name="T24" fmla="*/ 2147483647 w 244"/>
              <a:gd name="T25" fmla="*/ 2147483647 h 188"/>
              <a:gd name="T26" fmla="*/ 2147483647 w 244"/>
              <a:gd name="T27" fmla="*/ 2147483647 h 188"/>
              <a:gd name="T28" fmla="*/ 2147483647 w 244"/>
              <a:gd name="T29" fmla="*/ 2147483647 h 188"/>
              <a:gd name="T30" fmla="*/ 2147483647 w 244"/>
              <a:gd name="T31" fmla="*/ 2147483647 h 188"/>
              <a:gd name="T32" fmla="*/ 2147483647 w 244"/>
              <a:gd name="T33" fmla="*/ 2147483647 h 188"/>
              <a:gd name="T34" fmla="*/ 2147483647 w 244"/>
              <a:gd name="T35" fmla="*/ 2147483647 h 188"/>
              <a:gd name="T36" fmla="*/ 2147483647 w 244"/>
              <a:gd name="T37" fmla="*/ 2147483647 h 188"/>
              <a:gd name="T38" fmla="*/ 2147483647 w 244"/>
              <a:gd name="T39" fmla="*/ 2147483647 h 188"/>
              <a:gd name="T40" fmla="*/ 2147483647 w 244"/>
              <a:gd name="T41" fmla="*/ 2147483647 h 188"/>
              <a:gd name="T42" fmla="*/ 2147483647 w 244"/>
              <a:gd name="T43" fmla="*/ 2147483647 h 188"/>
              <a:gd name="T44" fmla="*/ 2147483647 w 244"/>
              <a:gd name="T45" fmla="*/ 2147483647 h 188"/>
              <a:gd name="T46" fmla="*/ 2147483647 w 244"/>
              <a:gd name="T47" fmla="*/ 2147483647 h 188"/>
              <a:gd name="T48" fmla="*/ 2147483647 w 244"/>
              <a:gd name="T49" fmla="*/ 2147483647 h 188"/>
              <a:gd name="T50" fmla="*/ 2147483647 w 244"/>
              <a:gd name="T51" fmla="*/ 2147483647 h 188"/>
              <a:gd name="T52" fmla="*/ 2147483647 w 244"/>
              <a:gd name="T53" fmla="*/ 2147483647 h 188"/>
              <a:gd name="T54" fmla="*/ 2147483647 w 244"/>
              <a:gd name="T55" fmla="*/ 2147483647 h 188"/>
              <a:gd name="T56" fmla="*/ 2147483647 w 244"/>
              <a:gd name="T57" fmla="*/ 2147483647 h 188"/>
              <a:gd name="T58" fmla="*/ 2147483647 w 244"/>
              <a:gd name="T59" fmla="*/ 2147483647 h 188"/>
              <a:gd name="T60" fmla="*/ 2147483647 w 244"/>
              <a:gd name="T61" fmla="*/ 2147483647 h 188"/>
              <a:gd name="T62" fmla="*/ 2147483647 w 244"/>
              <a:gd name="T63" fmla="*/ 2147483647 h 188"/>
              <a:gd name="T64" fmla="*/ 2147483647 w 244"/>
              <a:gd name="T65" fmla="*/ 2147483647 h 188"/>
              <a:gd name="T66" fmla="*/ 2147483647 w 244"/>
              <a:gd name="T67" fmla="*/ 2147483647 h 188"/>
              <a:gd name="T68" fmla="*/ 2147483647 w 244"/>
              <a:gd name="T69" fmla="*/ 2147483647 h 188"/>
              <a:gd name="T70" fmla="*/ 2147483647 w 244"/>
              <a:gd name="T71" fmla="*/ 2147483647 h 188"/>
              <a:gd name="T72" fmla="*/ 2147483647 w 244"/>
              <a:gd name="T73" fmla="*/ 2147483647 h 188"/>
              <a:gd name="T74" fmla="*/ 2147483647 w 244"/>
              <a:gd name="T75" fmla="*/ 2147483647 h 188"/>
              <a:gd name="T76" fmla="*/ 2147483647 w 244"/>
              <a:gd name="T77" fmla="*/ 0 h 188"/>
              <a:gd name="T78" fmla="*/ 2147483647 w 244"/>
              <a:gd name="T79" fmla="*/ 2147483647 h 188"/>
              <a:gd name="T80" fmla="*/ 2147483647 w 244"/>
              <a:gd name="T81" fmla="*/ 2147483647 h 188"/>
              <a:gd name="T82" fmla="*/ 2147483647 w 244"/>
              <a:gd name="T83" fmla="*/ 0 h 18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44"/>
              <a:gd name="T127" fmla="*/ 0 h 188"/>
              <a:gd name="T128" fmla="*/ 244 w 244"/>
              <a:gd name="T129" fmla="*/ 188 h 18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44" h="188">
                <a:moveTo>
                  <a:pt x="44" y="0"/>
                </a:moveTo>
                <a:lnTo>
                  <a:pt x="28" y="40"/>
                </a:lnTo>
                <a:lnTo>
                  <a:pt x="0" y="61"/>
                </a:lnTo>
                <a:lnTo>
                  <a:pt x="0" y="62"/>
                </a:lnTo>
                <a:lnTo>
                  <a:pt x="3" y="67"/>
                </a:lnTo>
                <a:lnTo>
                  <a:pt x="5" y="72"/>
                </a:lnTo>
                <a:lnTo>
                  <a:pt x="7" y="79"/>
                </a:lnTo>
                <a:lnTo>
                  <a:pt x="12" y="87"/>
                </a:lnTo>
                <a:lnTo>
                  <a:pt x="15" y="94"/>
                </a:lnTo>
                <a:lnTo>
                  <a:pt x="20" y="100"/>
                </a:lnTo>
                <a:lnTo>
                  <a:pt x="24" y="105"/>
                </a:lnTo>
                <a:lnTo>
                  <a:pt x="30" y="107"/>
                </a:lnTo>
                <a:lnTo>
                  <a:pt x="37" y="108"/>
                </a:lnTo>
                <a:lnTo>
                  <a:pt x="46" y="109"/>
                </a:lnTo>
                <a:lnTo>
                  <a:pt x="53" y="110"/>
                </a:lnTo>
                <a:lnTo>
                  <a:pt x="60" y="113"/>
                </a:lnTo>
                <a:lnTo>
                  <a:pt x="62" y="116"/>
                </a:lnTo>
                <a:lnTo>
                  <a:pt x="62" y="121"/>
                </a:lnTo>
                <a:lnTo>
                  <a:pt x="57" y="129"/>
                </a:lnTo>
                <a:lnTo>
                  <a:pt x="50" y="138"/>
                </a:lnTo>
                <a:lnTo>
                  <a:pt x="47" y="146"/>
                </a:lnTo>
                <a:lnTo>
                  <a:pt x="50" y="154"/>
                </a:lnTo>
                <a:lnTo>
                  <a:pt x="53" y="161"/>
                </a:lnTo>
                <a:lnTo>
                  <a:pt x="59" y="167"/>
                </a:lnTo>
                <a:lnTo>
                  <a:pt x="66" y="171"/>
                </a:lnTo>
                <a:lnTo>
                  <a:pt x="74" y="175"/>
                </a:lnTo>
                <a:lnTo>
                  <a:pt x="80" y="176"/>
                </a:lnTo>
                <a:lnTo>
                  <a:pt x="86" y="176"/>
                </a:lnTo>
                <a:lnTo>
                  <a:pt x="94" y="175"/>
                </a:lnTo>
                <a:lnTo>
                  <a:pt x="104" y="173"/>
                </a:lnTo>
                <a:lnTo>
                  <a:pt x="114" y="173"/>
                </a:lnTo>
                <a:lnTo>
                  <a:pt x="124" y="173"/>
                </a:lnTo>
                <a:lnTo>
                  <a:pt x="136" y="176"/>
                </a:lnTo>
                <a:lnTo>
                  <a:pt x="149" y="180"/>
                </a:lnTo>
                <a:lnTo>
                  <a:pt x="160" y="188"/>
                </a:lnTo>
                <a:lnTo>
                  <a:pt x="244" y="84"/>
                </a:lnTo>
                <a:lnTo>
                  <a:pt x="228" y="48"/>
                </a:lnTo>
                <a:lnTo>
                  <a:pt x="184" y="40"/>
                </a:lnTo>
                <a:lnTo>
                  <a:pt x="112" y="0"/>
                </a:lnTo>
                <a:lnTo>
                  <a:pt x="108" y="24"/>
                </a:lnTo>
                <a:lnTo>
                  <a:pt x="80" y="21"/>
                </a:lnTo>
                <a:lnTo>
                  <a:pt x="4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788" name="Freeform 412"/>
          <p:cNvSpPr>
            <a:spLocks/>
          </p:cNvSpPr>
          <p:nvPr/>
        </p:nvSpPr>
        <p:spPr bwMode="auto">
          <a:xfrm>
            <a:off x="5026025" y="2684515"/>
            <a:ext cx="171450" cy="149225"/>
          </a:xfrm>
          <a:custGeom>
            <a:avLst/>
            <a:gdLst>
              <a:gd name="T0" fmla="*/ 2147483647 w 244"/>
              <a:gd name="T1" fmla="*/ 0 h 188"/>
              <a:gd name="T2" fmla="*/ 2147483647 w 244"/>
              <a:gd name="T3" fmla="*/ 2147483647 h 188"/>
              <a:gd name="T4" fmla="*/ 0 w 244"/>
              <a:gd name="T5" fmla="*/ 2147483647 h 188"/>
              <a:gd name="T6" fmla="*/ 0 w 244"/>
              <a:gd name="T7" fmla="*/ 2147483647 h 188"/>
              <a:gd name="T8" fmla="*/ 0 w 244"/>
              <a:gd name="T9" fmla="*/ 2147483647 h 188"/>
              <a:gd name="T10" fmla="*/ 2147483647 w 244"/>
              <a:gd name="T11" fmla="*/ 2147483647 h 188"/>
              <a:gd name="T12" fmla="*/ 2147483647 w 244"/>
              <a:gd name="T13" fmla="*/ 2147483647 h 188"/>
              <a:gd name="T14" fmla="*/ 2147483647 w 244"/>
              <a:gd name="T15" fmla="*/ 2147483647 h 188"/>
              <a:gd name="T16" fmla="*/ 2147483647 w 244"/>
              <a:gd name="T17" fmla="*/ 2147483647 h 188"/>
              <a:gd name="T18" fmla="*/ 2147483647 w 244"/>
              <a:gd name="T19" fmla="*/ 2147483647 h 188"/>
              <a:gd name="T20" fmla="*/ 2147483647 w 244"/>
              <a:gd name="T21" fmla="*/ 2147483647 h 188"/>
              <a:gd name="T22" fmla="*/ 2147483647 w 244"/>
              <a:gd name="T23" fmla="*/ 2147483647 h 188"/>
              <a:gd name="T24" fmla="*/ 2147483647 w 244"/>
              <a:gd name="T25" fmla="*/ 2147483647 h 188"/>
              <a:gd name="T26" fmla="*/ 2147483647 w 244"/>
              <a:gd name="T27" fmla="*/ 2147483647 h 188"/>
              <a:gd name="T28" fmla="*/ 2147483647 w 244"/>
              <a:gd name="T29" fmla="*/ 2147483647 h 188"/>
              <a:gd name="T30" fmla="*/ 2147483647 w 244"/>
              <a:gd name="T31" fmla="*/ 2147483647 h 188"/>
              <a:gd name="T32" fmla="*/ 2147483647 w 244"/>
              <a:gd name="T33" fmla="*/ 2147483647 h 188"/>
              <a:gd name="T34" fmla="*/ 2147483647 w 244"/>
              <a:gd name="T35" fmla="*/ 2147483647 h 188"/>
              <a:gd name="T36" fmla="*/ 2147483647 w 244"/>
              <a:gd name="T37" fmla="*/ 2147483647 h 188"/>
              <a:gd name="T38" fmla="*/ 2147483647 w 244"/>
              <a:gd name="T39" fmla="*/ 2147483647 h 188"/>
              <a:gd name="T40" fmla="*/ 2147483647 w 244"/>
              <a:gd name="T41" fmla="*/ 2147483647 h 188"/>
              <a:gd name="T42" fmla="*/ 2147483647 w 244"/>
              <a:gd name="T43" fmla="*/ 2147483647 h 188"/>
              <a:gd name="T44" fmla="*/ 2147483647 w 244"/>
              <a:gd name="T45" fmla="*/ 2147483647 h 188"/>
              <a:gd name="T46" fmla="*/ 2147483647 w 244"/>
              <a:gd name="T47" fmla="*/ 2147483647 h 188"/>
              <a:gd name="T48" fmla="*/ 2147483647 w 244"/>
              <a:gd name="T49" fmla="*/ 2147483647 h 188"/>
              <a:gd name="T50" fmla="*/ 2147483647 w 244"/>
              <a:gd name="T51" fmla="*/ 2147483647 h 188"/>
              <a:gd name="T52" fmla="*/ 2147483647 w 244"/>
              <a:gd name="T53" fmla="*/ 2147483647 h 188"/>
              <a:gd name="T54" fmla="*/ 2147483647 w 244"/>
              <a:gd name="T55" fmla="*/ 2147483647 h 188"/>
              <a:gd name="T56" fmla="*/ 2147483647 w 244"/>
              <a:gd name="T57" fmla="*/ 2147483647 h 188"/>
              <a:gd name="T58" fmla="*/ 2147483647 w 244"/>
              <a:gd name="T59" fmla="*/ 2147483647 h 188"/>
              <a:gd name="T60" fmla="*/ 2147483647 w 244"/>
              <a:gd name="T61" fmla="*/ 2147483647 h 188"/>
              <a:gd name="T62" fmla="*/ 2147483647 w 244"/>
              <a:gd name="T63" fmla="*/ 2147483647 h 188"/>
              <a:gd name="T64" fmla="*/ 2147483647 w 244"/>
              <a:gd name="T65" fmla="*/ 2147483647 h 188"/>
              <a:gd name="T66" fmla="*/ 2147483647 w 244"/>
              <a:gd name="T67" fmla="*/ 2147483647 h 188"/>
              <a:gd name="T68" fmla="*/ 2147483647 w 244"/>
              <a:gd name="T69" fmla="*/ 2147483647 h 188"/>
              <a:gd name="T70" fmla="*/ 2147483647 w 244"/>
              <a:gd name="T71" fmla="*/ 2147483647 h 188"/>
              <a:gd name="T72" fmla="*/ 2147483647 w 244"/>
              <a:gd name="T73" fmla="*/ 2147483647 h 188"/>
              <a:gd name="T74" fmla="*/ 2147483647 w 244"/>
              <a:gd name="T75" fmla="*/ 2147483647 h 188"/>
              <a:gd name="T76" fmla="*/ 2147483647 w 244"/>
              <a:gd name="T77" fmla="*/ 2147483647 h 188"/>
              <a:gd name="T78" fmla="*/ 2147483647 w 244"/>
              <a:gd name="T79" fmla="*/ 2147483647 h 188"/>
              <a:gd name="T80" fmla="*/ 2147483647 w 244"/>
              <a:gd name="T81" fmla="*/ 2147483647 h 188"/>
              <a:gd name="T82" fmla="*/ 2147483647 w 244"/>
              <a:gd name="T83" fmla="*/ 2147483647 h 188"/>
              <a:gd name="T84" fmla="*/ 2147483647 w 244"/>
              <a:gd name="T85" fmla="*/ 0 h 188"/>
              <a:gd name="T86" fmla="*/ 2147483647 w 244"/>
              <a:gd name="T87" fmla="*/ 2147483647 h 188"/>
              <a:gd name="T88" fmla="*/ 2147483647 w 244"/>
              <a:gd name="T89" fmla="*/ 2147483647 h 188"/>
              <a:gd name="T90" fmla="*/ 2147483647 w 244"/>
              <a:gd name="T91" fmla="*/ 0 h 18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44"/>
              <a:gd name="T139" fmla="*/ 0 h 188"/>
              <a:gd name="T140" fmla="*/ 244 w 244"/>
              <a:gd name="T141" fmla="*/ 188 h 18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44" h="188">
                <a:moveTo>
                  <a:pt x="44" y="0"/>
                </a:moveTo>
                <a:lnTo>
                  <a:pt x="28" y="40"/>
                </a:lnTo>
                <a:lnTo>
                  <a:pt x="0" y="61"/>
                </a:lnTo>
                <a:lnTo>
                  <a:pt x="0" y="62"/>
                </a:lnTo>
                <a:lnTo>
                  <a:pt x="3" y="67"/>
                </a:lnTo>
                <a:lnTo>
                  <a:pt x="5" y="72"/>
                </a:lnTo>
                <a:lnTo>
                  <a:pt x="7" y="79"/>
                </a:lnTo>
                <a:lnTo>
                  <a:pt x="12" y="87"/>
                </a:lnTo>
                <a:lnTo>
                  <a:pt x="15" y="94"/>
                </a:lnTo>
                <a:lnTo>
                  <a:pt x="20" y="100"/>
                </a:lnTo>
                <a:lnTo>
                  <a:pt x="24" y="105"/>
                </a:lnTo>
                <a:lnTo>
                  <a:pt x="30" y="107"/>
                </a:lnTo>
                <a:lnTo>
                  <a:pt x="37" y="108"/>
                </a:lnTo>
                <a:lnTo>
                  <a:pt x="46" y="109"/>
                </a:lnTo>
                <a:lnTo>
                  <a:pt x="53" y="110"/>
                </a:lnTo>
                <a:lnTo>
                  <a:pt x="60" y="113"/>
                </a:lnTo>
                <a:lnTo>
                  <a:pt x="62" y="116"/>
                </a:lnTo>
                <a:lnTo>
                  <a:pt x="62" y="121"/>
                </a:lnTo>
                <a:lnTo>
                  <a:pt x="57" y="129"/>
                </a:lnTo>
                <a:lnTo>
                  <a:pt x="50" y="138"/>
                </a:lnTo>
                <a:lnTo>
                  <a:pt x="47" y="146"/>
                </a:lnTo>
                <a:lnTo>
                  <a:pt x="50" y="154"/>
                </a:lnTo>
                <a:lnTo>
                  <a:pt x="53" y="161"/>
                </a:lnTo>
                <a:lnTo>
                  <a:pt x="59" y="167"/>
                </a:lnTo>
                <a:lnTo>
                  <a:pt x="66" y="171"/>
                </a:lnTo>
                <a:lnTo>
                  <a:pt x="74" y="175"/>
                </a:lnTo>
                <a:lnTo>
                  <a:pt x="80" y="176"/>
                </a:lnTo>
                <a:lnTo>
                  <a:pt x="86" y="176"/>
                </a:lnTo>
                <a:lnTo>
                  <a:pt x="94" y="175"/>
                </a:lnTo>
                <a:lnTo>
                  <a:pt x="104" y="173"/>
                </a:lnTo>
                <a:lnTo>
                  <a:pt x="114" y="173"/>
                </a:lnTo>
                <a:lnTo>
                  <a:pt x="124" y="173"/>
                </a:lnTo>
                <a:lnTo>
                  <a:pt x="136" y="176"/>
                </a:lnTo>
                <a:lnTo>
                  <a:pt x="149" y="180"/>
                </a:lnTo>
                <a:lnTo>
                  <a:pt x="160" y="188"/>
                </a:lnTo>
                <a:lnTo>
                  <a:pt x="244" y="84"/>
                </a:lnTo>
                <a:lnTo>
                  <a:pt x="228" y="48"/>
                </a:lnTo>
                <a:lnTo>
                  <a:pt x="184" y="40"/>
                </a:lnTo>
                <a:lnTo>
                  <a:pt x="112" y="0"/>
                </a:lnTo>
                <a:lnTo>
                  <a:pt x="108" y="24"/>
                </a:lnTo>
                <a:lnTo>
                  <a:pt x="80" y="21"/>
                </a:lnTo>
                <a:lnTo>
                  <a:pt x="44" y="0"/>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789" name="Freeform 413"/>
          <p:cNvSpPr>
            <a:spLocks/>
          </p:cNvSpPr>
          <p:nvPr/>
        </p:nvSpPr>
        <p:spPr bwMode="auto">
          <a:xfrm>
            <a:off x="5065715" y="2941642"/>
            <a:ext cx="65087" cy="73025"/>
          </a:xfrm>
          <a:custGeom>
            <a:avLst/>
            <a:gdLst>
              <a:gd name="T0" fmla="*/ 2147483647 w 92"/>
              <a:gd name="T1" fmla="*/ 2147483647 h 92"/>
              <a:gd name="T2" fmla="*/ 2147483647 w 92"/>
              <a:gd name="T3" fmla="*/ 2147483647 h 92"/>
              <a:gd name="T4" fmla="*/ 2147483647 w 92"/>
              <a:gd name="T5" fmla="*/ 2147483647 h 92"/>
              <a:gd name="T6" fmla="*/ 2147483647 w 92"/>
              <a:gd name="T7" fmla="*/ 2147483647 h 92"/>
              <a:gd name="T8" fmla="*/ 2147483647 w 92"/>
              <a:gd name="T9" fmla="*/ 2147483647 h 92"/>
              <a:gd name="T10" fmla="*/ 2147483647 w 92"/>
              <a:gd name="T11" fmla="*/ 2147483647 h 92"/>
              <a:gd name="T12" fmla="*/ 2147483647 w 92"/>
              <a:gd name="T13" fmla="*/ 0 h 92"/>
              <a:gd name="T14" fmla="*/ 2147483647 w 92"/>
              <a:gd name="T15" fmla="*/ 2147483647 h 92"/>
              <a:gd name="T16" fmla="*/ 2147483647 w 92"/>
              <a:gd name="T17" fmla="*/ 2147483647 h 92"/>
              <a:gd name="T18" fmla="*/ 2147483647 w 92"/>
              <a:gd name="T19" fmla="*/ 2147483647 h 92"/>
              <a:gd name="T20" fmla="*/ 2147483647 w 92"/>
              <a:gd name="T21" fmla="*/ 2147483647 h 92"/>
              <a:gd name="T22" fmla="*/ 2147483647 w 92"/>
              <a:gd name="T23" fmla="*/ 2147483647 h 92"/>
              <a:gd name="T24" fmla="*/ 2147483647 w 92"/>
              <a:gd name="T25" fmla="*/ 2147483647 h 92"/>
              <a:gd name="T26" fmla="*/ 0 w 92"/>
              <a:gd name="T27" fmla="*/ 2147483647 h 92"/>
              <a:gd name="T28" fmla="*/ 0 w 92"/>
              <a:gd name="T29" fmla="*/ 2147483647 h 92"/>
              <a:gd name="T30" fmla="*/ 2147483647 w 92"/>
              <a:gd name="T31" fmla="*/ 2147483647 h 92"/>
              <a:gd name="T32" fmla="*/ 2147483647 w 92"/>
              <a:gd name="T33" fmla="*/ 2147483647 h 92"/>
              <a:gd name="T34" fmla="*/ 2147483647 w 92"/>
              <a:gd name="T35" fmla="*/ 2147483647 h 92"/>
              <a:gd name="T36" fmla="*/ 2147483647 w 92"/>
              <a:gd name="T37" fmla="*/ 2147483647 h 92"/>
              <a:gd name="T38" fmla="*/ 2147483647 w 92"/>
              <a:gd name="T39" fmla="*/ 2147483647 h 92"/>
              <a:gd name="T40" fmla="*/ 2147483647 w 92"/>
              <a:gd name="T41" fmla="*/ 2147483647 h 92"/>
              <a:gd name="T42" fmla="*/ 2147483647 w 92"/>
              <a:gd name="T43" fmla="*/ 2147483647 h 92"/>
              <a:gd name="T44" fmla="*/ 2147483647 w 92"/>
              <a:gd name="T45" fmla="*/ 2147483647 h 92"/>
              <a:gd name="T46" fmla="*/ 2147483647 w 92"/>
              <a:gd name="T47" fmla="*/ 2147483647 h 92"/>
              <a:gd name="T48" fmla="*/ 2147483647 w 92"/>
              <a:gd name="T49" fmla="*/ 2147483647 h 92"/>
              <a:gd name="T50" fmla="*/ 2147483647 w 92"/>
              <a:gd name="T51" fmla="*/ 2147483647 h 92"/>
              <a:gd name="T52" fmla="*/ 2147483647 w 92"/>
              <a:gd name="T53" fmla="*/ 2147483647 h 92"/>
              <a:gd name="T54" fmla="*/ 2147483647 w 92"/>
              <a:gd name="T55" fmla="*/ 2147483647 h 92"/>
              <a:gd name="T56" fmla="*/ 2147483647 w 92"/>
              <a:gd name="T57" fmla="*/ 2147483647 h 92"/>
              <a:gd name="T58" fmla="*/ 2147483647 w 92"/>
              <a:gd name="T59" fmla="*/ 2147483647 h 92"/>
              <a:gd name="T60" fmla="*/ 2147483647 w 92"/>
              <a:gd name="T61" fmla="*/ 2147483647 h 92"/>
              <a:gd name="T62" fmla="*/ 2147483647 w 92"/>
              <a:gd name="T63" fmla="*/ 2147483647 h 92"/>
              <a:gd name="T64" fmla="*/ 2147483647 w 92"/>
              <a:gd name="T65" fmla="*/ 2147483647 h 92"/>
              <a:gd name="T66" fmla="*/ 2147483647 w 92"/>
              <a:gd name="T67" fmla="*/ 2147483647 h 92"/>
              <a:gd name="T68" fmla="*/ 2147483647 w 92"/>
              <a:gd name="T69" fmla="*/ 2147483647 h 92"/>
              <a:gd name="T70" fmla="*/ 2147483647 w 92"/>
              <a:gd name="T71" fmla="*/ 2147483647 h 92"/>
              <a:gd name="T72" fmla="*/ 2147483647 w 92"/>
              <a:gd name="T73" fmla="*/ 2147483647 h 92"/>
              <a:gd name="T74" fmla="*/ 2147483647 w 92"/>
              <a:gd name="T75" fmla="*/ 2147483647 h 92"/>
              <a:gd name="T76" fmla="*/ 2147483647 w 92"/>
              <a:gd name="T77" fmla="*/ 2147483647 h 92"/>
              <a:gd name="T78" fmla="*/ 2147483647 w 92"/>
              <a:gd name="T79" fmla="*/ 2147483647 h 92"/>
              <a:gd name="T80" fmla="*/ 2147483647 w 92"/>
              <a:gd name="T81" fmla="*/ 2147483647 h 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92"/>
              <a:gd name="T124" fmla="*/ 0 h 92"/>
              <a:gd name="T125" fmla="*/ 92 w 92"/>
              <a:gd name="T126" fmla="*/ 92 h 9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92" h="92">
                <a:moveTo>
                  <a:pt x="54" y="16"/>
                </a:moveTo>
                <a:lnTo>
                  <a:pt x="53" y="15"/>
                </a:lnTo>
                <a:lnTo>
                  <a:pt x="50" y="13"/>
                </a:lnTo>
                <a:lnTo>
                  <a:pt x="46" y="9"/>
                </a:lnTo>
                <a:lnTo>
                  <a:pt x="40" y="6"/>
                </a:lnTo>
                <a:lnTo>
                  <a:pt x="34" y="2"/>
                </a:lnTo>
                <a:lnTo>
                  <a:pt x="28" y="0"/>
                </a:lnTo>
                <a:lnTo>
                  <a:pt x="23" y="1"/>
                </a:lnTo>
                <a:lnTo>
                  <a:pt x="18" y="3"/>
                </a:lnTo>
                <a:lnTo>
                  <a:pt x="14" y="9"/>
                </a:lnTo>
                <a:lnTo>
                  <a:pt x="9" y="15"/>
                </a:lnTo>
                <a:lnTo>
                  <a:pt x="5" y="22"/>
                </a:lnTo>
                <a:lnTo>
                  <a:pt x="2" y="30"/>
                </a:lnTo>
                <a:lnTo>
                  <a:pt x="0" y="37"/>
                </a:lnTo>
                <a:lnTo>
                  <a:pt x="0" y="44"/>
                </a:lnTo>
                <a:lnTo>
                  <a:pt x="2" y="51"/>
                </a:lnTo>
                <a:lnTo>
                  <a:pt x="7" y="55"/>
                </a:lnTo>
                <a:lnTo>
                  <a:pt x="12" y="61"/>
                </a:lnTo>
                <a:lnTo>
                  <a:pt x="20" y="67"/>
                </a:lnTo>
                <a:lnTo>
                  <a:pt x="28" y="72"/>
                </a:lnTo>
                <a:lnTo>
                  <a:pt x="35" y="78"/>
                </a:lnTo>
                <a:lnTo>
                  <a:pt x="42" y="84"/>
                </a:lnTo>
                <a:lnTo>
                  <a:pt x="48" y="88"/>
                </a:lnTo>
                <a:lnTo>
                  <a:pt x="53" y="91"/>
                </a:lnTo>
                <a:lnTo>
                  <a:pt x="54" y="92"/>
                </a:lnTo>
                <a:lnTo>
                  <a:pt x="56" y="91"/>
                </a:lnTo>
                <a:lnTo>
                  <a:pt x="61" y="87"/>
                </a:lnTo>
                <a:lnTo>
                  <a:pt x="69" y="84"/>
                </a:lnTo>
                <a:lnTo>
                  <a:pt x="77" y="78"/>
                </a:lnTo>
                <a:lnTo>
                  <a:pt x="84" y="71"/>
                </a:lnTo>
                <a:lnTo>
                  <a:pt x="89" y="64"/>
                </a:lnTo>
                <a:lnTo>
                  <a:pt x="92" y="59"/>
                </a:lnTo>
                <a:lnTo>
                  <a:pt x="89" y="52"/>
                </a:lnTo>
                <a:lnTo>
                  <a:pt x="85" y="46"/>
                </a:lnTo>
                <a:lnTo>
                  <a:pt x="79" y="39"/>
                </a:lnTo>
                <a:lnTo>
                  <a:pt x="73" y="33"/>
                </a:lnTo>
                <a:lnTo>
                  <a:pt x="68" y="28"/>
                </a:lnTo>
                <a:lnTo>
                  <a:pt x="62" y="23"/>
                </a:lnTo>
                <a:lnTo>
                  <a:pt x="57" y="20"/>
                </a:lnTo>
                <a:lnTo>
                  <a:pt x="55" y="17"/>
                </a:lnTo>
                <a:lnTo>
                  <a:pt x="54" y="1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790" name="Freeform 414"/>
          <p:cNvSpPr>
            <a:spLocks/>
          </p:cNvSpPr>
          <p:nvPr/>
        </p:nvSpPr>
        <p:spPr bwMode="auto">
          <a:xfrm>
            <a:off x="5065715" y="2941642"/>
            <a:ext cx="65087" cy="73025"/>
          </a:xfrm>
          <a:custGeom>
            <a:avLst/>
            <a:gdLst>
              <a:gd name="T0" fmla="*/ 2147483647 w 92"/>
              <a:gd name="T1" fmla="*/ 2147483647 h 92"/>
              <a:gd name="T2" fmla="*/ 2147483647 w 92"/>
              <a:gd name="T3" fmla="*/ 2147483647 h 92"/>
              <a:gd name="T4" fmla="*/ 2147483647 w 92"/>
              <a:gd name="T5" fmla="*/ 2147483647 h 92"/>
              <a:gd name="T6" fmla="*/ 2147483647 w 92"/>
              <a:gd name="T7" fmla="*/ 2147483647 h 92"/>
              <a:gd name="T8" fmla="*/ 2147483647 w 92"/>
              <a:gd name="T9" fmla="*/ 2147483647 h 92"/>
              <a:gd name="T10" fmla="*/ 2147483647 w 92"/>
              <a:gd name="T11" fmla="*/ 2147483647 h 92"/>
              <a:gd name="T12" fmla="*/ 2147483647 w 92"/>
              <a:gd name="T13" fmla="*/ 2147483647 h 92"/>
              <a:gd name="T14" fmla="*/ 2147483647 w 92"/>
              <a:gd name="T15" fmla="*/ 0 h 92"/>
              <a:gd name="T16" fmla="*/ 2147483647 w 92"/>
              <a:gd name="T17" fmla="*/ 2147483647 h 92"/>
              <a:gd name="T18" fmla="*/ 2147483647 w 92"/>
              <a:gd name="T19" fmla="*/ 2147483647 h 92"/>
              <a:gd name="T20" fmla="*/ 2147483647 w 92"/>
              <a:gd name="T21" fmla="*/ 2147483647 h 92"/>
              <a:gd name="T22" fmla="*/ 2147483647 w 92"/>
              <a:gd name="T23" fmla="*/ 2147483647 h 92"/>
              <a:gd name="T24" fmla="*/ 2147483647 w 92"/>
              <a:gd name="T25" fmla="*/ 2147483647 h 92"/>
              <a:gd name="T26" fmla="*/ 2147483647 w 92"/>
              <a:gd name="T27" fmla="*/ 2147483647 h 92"/>
              <a:gd name="T28" fmla="*/ 2147483647 w 92"/>
              <a:gd name="T29" fmla="*/ 2147483647 h 92"/>
              <a:gd name="T30" fmla="*/ 0 w 92"/>
              <a:gd name="T31" fmla="*/ 2147483647 h 92"/>
              <a:gd name="T32" fmla="*/ 0 w 92"/>
              <a:gd name="T33" fmla="*/ 2147483647 h 92"/>
              <a:gd name="T34" fmla="*/ 2147483647 w 92"/>
              <a:gd name="T35" fmla="*/ 2147483647 h 92"/>
              <a:gd name="T36" fmla="*/ 2147483647 w 92"/>
              <a:gd name="T37" fmla="*/ 2147483647 h 92"/>
              <a:gd name="T38" fmla="*/ 2147483647 w 92"/>
              <a:gd name="T39" fmla="*/ 2147483647 h 92"/>
              <a:gd name="T40" fmla="*/ 2147483647 w 92"/>
              <a:gd name="T41" fmla="*/ 2147483647 h 92"/>
              <a:gd name="T42" fmla="*/ 2147483647 w 92"/>
              <a:gd name="T43" fmla="*/ 2147483647 h 92"/>
              <a:gd name="T44" fmla="*/ 2147483647 w 92"/>
              <a:gd name="T45" fmla="*/ 2147483647 h 92"/>
              <a:gd name="T46" fmla="*/ 2147483647 w 92"/>
              <a:gd name="T47" fmla="*/ 2147483647 h 92"/>
              <a:gd name="T48" fmla="*/ 2147483647 w 92"/>
              <a:gd name="T49" fmla="*/ 2147483647 h 92"/>
              <a:gd name="T50" fmla="*/ 2147483647 w 92"/>
              <a:gd name="T51" fmla="*/ 2147483647 h 92"/>
              <a:gd name="T52" fmla="*/ 2147483647 w 92"/>
              <a:gd name="T53" fmla="*/ 2147483647 h 92"/>
              <a:gd name="T54" fmla="*/ 2147483647 w 92"/>
              <a:gd name="T55" fmla="*/ 2147483647 h 92"/>
              <a:gd name="T56" fmla="*/ 2147483647 w 92"/>
              <a:gd name="T57" fmla="*/ 2147483647 h 92"/>
              <a:gd name="T58" fmla="*/ 2147483647 w 92"/>
              <a:gd name="T59" fmla="*/ 2147483647 h 92"/>
              <a:gd name="T60" fmla="*/ 2147483647 w 92"/>
              <a:gd name="T61" fmla="*/ 2147483647 h 92"/>
              <a:gd name="T62" fmla="*/ 2147483647 w 92"/>
              <a:gd name="T63" fmla="*/ 2147483647 h 92"/>
              <a:gd name="T64" fmla="*/ 2147483647 w 92"/>
              <a:gd name="T65" fmla="*/ 2147483647 h 92"/>
              <a:gd name="T66" fmla="*/ 2147483647 w 92"/>
              <a:gd name="T67" fmla="*/ 2147483647 h 92"/>
              <a:gd name="T68" fmla="*/ 2147483647 w 92"/>
              <a:gd name="T69" fmla="*/ 2147483647 h 92"/>
              <a:gd name="T70" fmla="*/ 2147483647 w 92"/>
              <a:gd name="T71" fmla="*/ 2147483647 h 92"/>
              <a:gd name="T72" fmla="*/ 2147483647 w 92"/>
              <a:gd name="T73" fmla="*/ 2147483647 h 92"/>
              <a:gd name="T74" fmla="*/ 2147483647 w 92"/>
              <a:gd name="T75" fmla="*/ 2147483647 h 92"/>
              <a:gd name="T76" fmla="*/ 2147483647 w 92"/>
              <a:gd name="T77" fmla="*/ 2147483647 h 92"/>
              <a:gd name="T78" fmla="*/ 2147483647 w 92"/>
              <a:gd name="T79" fmla="*/ 2147483647 h 92"/>
              <a:gd name="T80" fmla="*/ 2147483647 w 92"/>
              <a:gd name="T81" fmla="*/ 2147483647 h 92"/>
              <a:gd name="T82" fmla="*/ 2147483647 w 92"/>
              <a:gd name="T83" fmla="*/ 2147483647 h 92"/>
              <a:gd name="T84" fmla="*/ 2147483647 w 92"/>
              <a:gd name="T85" fmla="*/ 2147483647 h 92"/>
              <a:gd name="T86" fmla="*/ 2147483647 w 92"/>
              <a:gd name="T87" fmla="*/ 2147483647 h 92"/>
              <a:gd name="T88" fmla="*/ 2147483647 w 92"/>
              <a:gd name="T89" fmla="*/ 2147483647 h 92"/>
              <a:gd name="T90" fmla="*/ 2147483647 w 92"/>
              <a:gd name="T91" fmla="*/ 2147483647 h 9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2"/>
              <a:gd name="T139" fmla="*/ 0 h 92"/>
              <a:gd name="T140" fmla="*/ 92 w 92"/>
              <a:gd name="T141" fmla="*/ 92 h 9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2" h="92">
                <a:moveTo>
                  <a:pt x="54" y="16"/>
                </a:moveTo>
                <a:lnTo>
                  <a:pt x="54" y="16"/>
                </a:lnTo>
                <a:lnTo>
                  <a:pt x="53" y="15"/>
                </a:lnTo>
                <a:lnTo>
                  <a:pt x="50" y="13"/>
                </a:lnTo>
                <a:lnTo>
                  <a:pt x="46" y="9"/>
                </a:lnTo>
                <a:lnTo>
                  <a:pt x="40" y="6"/>
                </a:lnTo>
                <a:lnTo>
                  <a:pt x="34" y="2"/>
                </a:lnTo>
                <a:lnTo>
                  <a:pt x="28" y="0"/>
                </a:lnTo>
                <a:lnTo>
                  <a:pt x="23" y="1"/>
                </a:lnTo>
                <a:lnTo>
                  <a:pt x="18" y="3"/>
                </a:lnTo>
                <a:lnTo>
                  <a:pt x="14" y="9"/>
                </a:lnTo>
                <a:lnTo>
                  <a:pt x="9" y="15"/>
                </a:lnTo>
                <a:lnTo>
                  <a:pt x="5" y="22"/>
                </a:lnTo>
                <a:lnTo>
                  <a:pt x="2" y="30"/>
                </a:lnTo>
                <a:lnTo>
                  <a:pt x="0" y="37"/>
                </a:lnTo>
                <a:lnTo>
                  <a:pt x="0" y="44"/>
                </a:lnTo>
                <a:lnTo>
                  <a:pt x="2" y="51"/>
                </a:lnTo>
                <a:lnTo>
                  <a:pt x="7" y="55"/>
                </a:lnTo>
                <a:lnTo>
                  <a:pt x="12" y="61"/>
                </a:lnTo>
                <a:lnTo>
                  <a:pt x="20" y="67"/>
                </a:lnTo>
                <a:lnTo>
                  <a:pt x="28" y="72"/>
                </a:lnTo>
                <a:lnTo>
                  <a:pt x="35" y="78"/>
                </a:lnTo>
                <a:lnTo>
                  <a:pt x="42" y="84"/>
                </a:lnTo>
                <a:lnTo>
                  <a:pt x="48" y="88"/>
                </a:lnTo>
                <a:lnTo>
                  <a:pt x="53" y="91"/>
                </a:lnTo>
                <a:lnTo>
                  <a:pt x="54" y="92"/>
                </a:lnTo>
                <a:lnTo>
                  <a:pt x="56" y="91"/>
                </a:lnTo>
                <a:lnTo>
                  <a:pt x="61" y="87"/>
                </a:lnTo>
                <a:lnTo>
                  <a:pt x="69" y="84"/>
                </a:lnTo>
                <a:lnTo>
                  <a:pt x="77" y="78"/>
                </a:lnTo>
                <a:lnTo>
                  <a:pt x="84" y="71"/>
                </a:lnTo>
                <a:lnTo>
                  <a:pt x="89" y="64"/>
                </a:lnTo>
                <a:lnTo>
                  <a:pt x="92" y="59"/>
                </a:lnTo>
                <a:lnTo>
                  <a:pt x="89" y="52"/>
                </a:lnTo>
                <a:lnTo>
                  <a:pt x="85" y="46"/>
                </a:lnTo>
                <a:lnTo>
                  <a:pt x="79" y="39"/>
                </a:lnTo>
                <a:lnTo>
                  <a:pt x="73" y="33"/>
                </a:lnTo>
                <a:lnTo>
                  <a:pt x="68" y="28"/>
                </a:lnTo>
                <a:lnTo>
                  <a:pt x="62" y="23"/>
                </a:lnTo>
                <a:lnTo>
                  <a:pt x="57" y="20"/>
                </a:lnTo>
                <a:lnTo>
                  <a:pt x="55" y="17"/>
                </a:lnTo>
                <a:lnTo>
                  <a:pt x="54" y="16"/>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791" name="Freeform 415"/>
          <p:cNvSpPr>
            <a:spLocks/>
          </p:cNvSpPr>
          <p:nvPr/>
        </p:nvSpPr>
        <p:spPr bwMode="auto">
          <a:xfrm>
            <a:off x="4876802" y="2862263"/>
            <a:ext cx="53975" cy="76200"/>
          </a:xfrm>
          <a:custGeom>
            <a:avLst/>
            <a:gdLst>
              <a:gd name="T0" fmla="*/ 0 w 77"/>
              <a:gd name="T1" fmla="*/ 0 h 95"/>
              <a:gd name="T2" fmla="*/ 0 w 77"/>
              <a:gd name="T3" fmla="*/ 2147483647 h 95"/>
              <a:gd name="T4" fmla="*/ 2147483647 w 77"/>
              <a:gd name="T5" fmla="*/ 2147483647 h 95"/>
              <a:gd name="T6" fmla="*/ 2147483647 w 77"/>
              <a:gd name="T7" fmla="*/ 2147483647 h 95"/>
              <a:gd name="T8" fmla="*/ 2147483647 w 77"/>
              <a:gd name="T9" fmla="*/ 2147483647 h 95"/>
              <a:gd name="T10" fmla="*/ 2147483647 w 77"/>
              <a:gd name="T11" fmla="*/ 2147483647 h 95"/>
              <a:gd name="T12" fmla="*/ 2147483647 w 77"/>
              <a:gd name="T13" fmla="*/ 2147483647 h 95"/>
              <a:gd name="T14" fmla="*/ 2147483647 w 77"/>
              <a:gd name="T15" fmla="*/ 2147483647 h 95"/>
              <a:gd name="T16" fmla="*/ 2147483647 w 77"/>
              <a:gd name="T17" fmla="*/ 2147483647 h 95"/>
              <a:gd name="T18" fmla="*/ 2147483647 w 77"/>
              <a:gd name="T19" fmla="*/ 2147483647 h 95"/>
              <a:gd name="T20" fmla="*/ 2147483647 w 77"/>
              <a:gd name="T21" fmla="*/ 2147483647 h 95"/>
              <a:gd name="T22" fmla="*/ 2147483647 w 77"/>
              <a:gd name="T23" fmla="*/ 2147483647 h 95"/>
              <a:gd name="T24" fmla="*/ 2147483647 w 77"/>
              <a:gd name="T25" fmla="*/ 2147483647 h 95"/>
              <a:gd name="T26" fmla="*/ 2147483647 w 77"/>
              <a:gd name="T27" fmla="*/ 2147483647 h 95"/>
              <a:gd name="T28" fmla="*/ 2147483647 w 77"/>
              <a:gd name="T29" fmla="*/ 2147483647 h 95"/>
              <a:gd name="T30" fmla="*/ 2147483647 w 77"/>
              <a:gd name="T31" fmla="*/ 2147483647 h 95"/>
              <a:gd name="T32" fmla="*/ 2147483647 w 77"/>
              <a:gd name="T33" fmla="*/ 2147483647 h 95"/>
              <a:gd name="T34" fmla="*/ 2147483647 w 77"/>
              <a:gd name="T35" fmla="*/ 2147483647 h 95"/>
              <a:gd name="T36" fmla="*/ 2147483647 w 77"/>
              <a:gd name="T37" fmla="*/ 2147483647 h 95"/>
              <a:gd name="T38" fmla="*/ 2147483647 w 77"/>
              <a:gd name="T39" fmla="*/ 2147483647 h 95"/>
              <a:gd name="T40" fmla="*/ 2147483647 w 77"/>
              <a:gd name="T41" fmla="*/ 2147483647 h 95"/>
              <a:gd name="T42" fmla="*/ 2147483647 w 77"/>
              <a:gd name="T43" fmla="*/ 2147483647 h 95"/>
              <a:gd name="T44" fmla="*/ 2147483647 w 77"/>
              <a:gd name="T45" fmla="*/ 2147483647 h 95"/>
              <a:gd name="T46" fmla="*/ 2147483647 w 77"/>
              <a:gd name="T47" fmla="*/ 2147483647 h 95"/>
              <a:gd name="T48" fmla="*/ 2147483647 w 77"/>
              <a:gd name="T49" fmla="*/ 2147483647 h 95"/>
              <a:gd name="T50" fmla="*/ 2147483647 w 77"/>
              <a:gd name="T51" fmla="*/ 2147483647 h 95"/>
              <a:gd name="T52" fmla="*/ 2147483647 w 77"/>
              <a:gd name="T53" fmla="*/ 2147483647 h 95"/>
              <a:gd name="T54" fmla="*/ 2147483647 w 77"/>
              <a:gd name="T55" fmla="*/ 2147483647 h 95"/>
              <a:gd name="T56" fmla="*/ 2147483647 w 77"/>
              <a:gd name="T57" fmla="*/ 2147483647 h 95"/>
              <a:gd name="T58" fmla="*/ 2147483647 w 77"/>
              <a:gd name="T59" fmla="*/ 2147483647 h 95"/>
              <a:gd name="T60" fmla="*/ 2147483647 w 77"/>
              <a:gd name="T61" fmla="*/ 2147483647 h 95"/>
              <a:gd name="T62" fmla="*/ 2147483647 w 77"/>
              <a:gd name="T63" fmla="*/ 2147483647 h 95"/>
              <a:gd name="T64" fmla="*/ 0 w 77"/>
              <a:gd name="T65" fmla="*/ 0 h 9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7"/>
              <a:gd name="T100" fmla="*/ 0 h 95"/>
              <a:gd name="T101" fmla="*/ 77 w 77"/>
              <a:gd name="T102" fmla="*/ 95 h 9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7" h="95">
                <a:moveTo>
                  <a:pt x="0" y="0"/>
                </a:moveTo>
                <a:lnTo>
                  <a:pt x="0" y="1"/>
                </a:lnTo>
                <a:lnTo>
                  <a:pt x="1" y="6"/>
                </a:lnTo>
                <a:lnTo>
                  <a:pt x="3" y="13"/>
                </a:lnTo>
                <a:lnTo>
                  <a:pt x="6" y="21"/>
                </a:lnTo>
                <a:lnTo>
                  <a:pt x="9" y="29"/>
                </a:lnTo>
                <a:lnTo>
                  <a:pt x="14" y="38"/>
                </a:lnTo>
                <a:lnTo>
                  <a:pt x="18" y="47"/>
                </a:lnTo>
                <a:lnTo>
                  <a:pt x="24" y="55"/>
                </a:lnTo>
                <a:lnTo>
                  <a:pt x="30" y="63"/>
                </a:lnTo>
                <a:lnTo>
                  <a:pt x="35" y="70"/>
                </a:lnTo>
                <a:lnTo>
                  <a:pt x="42" y="77"/>
                </a:lnTo>
                <a:lnTo>
                  <a:pt x="48" y="83"/>
                </a:lnTo>
                <a:lnTo>
                  <a:pt x="54" y="89"/>
                </a:lnTo>
                <a:lnTo>
                  <a:pt x="60" y="92"/>
                </a:lnTo>
                <a:lnTo>
                  <a:pt x="65" y="94"/>
                </a:lnTo>
                <a:lnTo>
                  <a:pt x="71" y="95"/>
                </a:lnTo>
                <a:lnTo>
                  <a:pt x="76" y="94"/>
                </a:lnTo>
                <a:lnTo>
                  <a:pt x="77" y="90"/>
                </a:lnTo>
                <a:lnTo>
                  <a:pt x="76" y="84"/>
                </a:lnTo>
                <a:lnTo>
                  <a:pt x="73" y="77"/>
                </a:lnTo>
                <a:lnTo>
                  <a:pt x="69" y="69"/>
                </a:lnTo>
                <a:lnTo>
                  <a:pt x="64" y="62"/>
                </a:lnTo>
                <a:lnTo>
                  <a:pt x="57" y="56"/>
                </a:lnTo>
                <a:lnTo>
                  <a:pt x="52" y="52"/>
                </a:lnTo>
                <a:lnTo>
                  <a:pt x="45" y="47"/>
                </a:lnTo>
                <a:lnTo>
                  <a:pt x="37" y="40"/>
                </a:lnTo>
                <a:lnTo>
                  <a:pt x="29" y="32"/>
                </a:lnTo>
                <a:lnTo>
                  <a:pt x="19" y="23"/>
                </a:lnTo>
                <a:lnTo>
                  <a:pt x="12" y="14"/>
                </a:lnTo>
                <a:lnTo>
                  <a:pt x="6" y="7"/>
                </a:lnTo>
                <a:lnTo>
                  <a:pt x="1" y="2"/>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792" name="Freeform 416"/>
          <p:cNvSpPr>
            <a:spLocks/>
          </p:cNvSpPr>
          <p:nvPr/>
        </p:nvSpPr>
        <p:spPr bwMode="auto">
          <a:xfrm>
            <a:off x="4876802" y="2862263"/>
            <a:ext cx="53975" cy="76200"/>
          </a:xfrm>
          <a:custGeom>
            <a:avLst/>
            <a:gdLst>
              <a:gd name="T0" fmla="*/ 0 w 77"/>
              <a:gd name="T1" fmla="*/ 0 h 95"/>
              <a:gd name="T2" fmla="*/ 0 w 77"/>
              <a:gd name="T3" fmla="*/ 0 h 95"/>
              <a:gd name="T4" fmla="*/ 0 w 77"/>
              <a:gd name="T5" fmla="*/ 2147483647 h 95"/>
              <a:gd name="T6" fmla="*/ 2147483647 w 77"/>
              <a:gd name="T7" fmla="*/ 2147483647 h 95"/>
              <a:gd name="T8" fmla="*/ 2147483647 w 77"/>
              <a:gd name="T9" fmla="*/ 2147483647 h 95"/>
              <a:gd name="T10" fmla="*/ 2147483647 w 77"/>
              <a:gd name="T11" fmla="*/ 2147483647 h 95"/>
              <a:gd name="T12" fmla="*/ 2147483647 w 77"/>
              <a:gd name="T13" fmla="*/ 2147483647 h 95"/>
              <a:gd name="T14" fmla="*/ 2147483647 w 77"/>
              <a:gd name="T15" fmla="*/ 2147483647 h 95"/>
              <a:gd name="T16" fmla="*/ 2147483647 w 77"/>
              <a:gd name="T17" fmla="*/ 2147483647 h 95"/>
              <a:gd name="T18" fmla="*/ 2147483647 w 77"/>
              <a:gd name="T19" fmla="*/ 2147483647 h 95"/>
              <a:gd name="T20" fmla="*/ 2147483647 w 77"/>
              <a:gd name="T21" fmla="*/ 2147483647 h 95"/>
              <a:gd name="T22" fmla="*/ 2147483647 w 77"/>
              <a:gd name="T23" fmla="*/ 2147483647 h 95"/>
              <a:gd name="T24" fmla="*/ 2147483647 w 77"/>
              <a:gd name="T25" fmla="*/ 2147483647 h 95"/>
              <a:gd name="T26" fmla="*/ 2147483647 w 77"/>
              <a:gd name="T27" fmla="*/ 2147483647 h 95"/>
              <a:gd name="T28" fmla="*/ 2147483647 w 77"/>
              <a:gd name="T29" fmla="*/ 2147483647 h 95"/>
              <a:gd name="T30" fmla="*/ 2147483647 w 77"/>
              <a:gd name="T31" fmla="*/ 2147483647 h 95"/>
              <a:gd name="T32" fmla="*/ 2147483647 w 77"/>
              <a:gd name="T33" fmla="*/ 2147483647 h 95"/>
              <a:gd name="T34" fmla="*/ 2147483647 w 77"/>
              <a:gd name="T35" fmla="*/ 2147483647 h 95"/>
              <a:gd name="T36" fmla="*/ 2147483647 w 77"/>
              <a:gd name="T37" fmla="*/ 2147483647 h 95"/>
              <a:gd name="T38" fmla="*/ 2147483647 w 77"/>
              <a:gd name="T39" fmla="*/ 2147483647 h 95"/>
              <a:gd name="T40" fmla="*/ 2147483647 w 77"/>
              <a:gd name="T41" fmla="*/ 2147483647 h 95"/>
              <a:gd name="T42" fmla="*/ 2147483647 w 77"/>
              <a:gd name="T43" fmla="*/ 2147483647 h 95"/>
              <a:gd name="T44" fmla="*/ 2147483647 w 77"/>
              <a:gd name="T45" fmla="*/ 2147483647 h 95"/>
              <a:gd name="T46" fmla="*/ 2147483647 w 77"/>
              <a:gd name="T47" fmla="*/ 2147483647 h 95"/>
              <a:gd name="T48" fmla="*/ 2147483647 w 77"/>
              <a:gd name="T49" fmla="*/ 2147483647 h 95"/>
              <a:gd name="T50" fmla="*/ 2147483647 w 77"/>
              <a:gd name="T51" fmla="*/ 2147483647 h 95"/>
              <a:gd name="T52" fmla="*/ 2147483647 w 77"/>
              <a:gd name="T53" fmla="*/ 2147483647 h 95"/>
              <a:gd name="T54" fmla="*/ 2147483647 w 77"/>
              <a:gd name="T55" fmla="*/ 2147483647 h 95"/>
              <a:gd name="T56" fmla="*/ 2147483647 w 77"/>
              <a:gd name="T57" fmla="*/ 2147483647 h 95"/>
              <a:gd name="T58" fmla="*/ 2147483647 w 77"/>
              <a:gd name="T59" fmla="*/ 2147483647 h 95"/>
              <a:gd name="T60" fmla="*/ 2147483647 w 77"/>
              <a:gd name="T61" fmla="*/ 2147483647 h 95"/>
              <a:gd name="T62" fmla="*/ 2147483647 w 77"/>
              <a:gd name="T63" fmla="*/ 2147483647 h 95"/>
              <a:gd name="T64" fmla="*/ 2147483647 w 77"/>
              <a:gd name="T65" fmla="*/ 2147483647 h 95"/>
              <a:gd name="T66" fmla="*/ 2147483647 w 77"/>
              <a:gd name="T67" fmla="*/ 2147483647 h 95"/>
              <a:gd name="T68" fmla="*/ 2147483647 w 77"/>
              <a:gd name="T69" fmla="*/ 2147483647 h 95"/>
              <a:gd name="T70" fmla="*/ 2147483647 w 77"/>
              <a:gd name="T71" fmla="*/ 2147483647 h 95"/>
              <a:gd name="T72" fmla="*/ 0 w 77"/>
              <a:gd name="T73" fmla="*/ 0 h 9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7"/>
              <a:gd name="T112" fmla="*/ 0 h 95"/>
              <a:gd name="T113" fmla="*/ 77 w 77"/>
              <a:gd name="T114" fmla="*/ 95 h 9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7" h="95">
                <a:moveTo>
                  <a:pt x="0" y="0"/>
                </a:moveTo>
                <a:lnTo>
                  <a:pt x="0" y="0"/>
                </a:lnTo>
                <a:lnTo>
                  <a:pt x="0" y="1"/>
                </a:lnTo>
                <a:lnTo>
                  <a:pt x="1" y="6"/>
                </a:lnTo>
                <a:lnTo>
                  <a:pt x="3" y="13"/>
                </a:lnTo>
                <a:lnTo>
                  <a:pt x="6" y="21"/>
                </a:lnTo>
                <a:lnTo>
                  <a:pt x="9" y="29"/>
                </a:lnTo>
                <a:lnTo>
                  <a:pt x="14" y="38"/>
                </a:lnTo>
                <a:lnTo>
                  <a:pt x="18" y="47"/>
                </a:lnTo>
                <a:lnTo>
                  <a:pt x="24" y="55"/>
                </a:lnTo>
                <a:lnTo>
                  <a:pt x="30" y="63"/>
                </a:lnTo>
                <a:lnTo>
                  <a:pt x="35" y="70"/>
                </a:lnTo>
                <a:lnTo>
                  <a:pt x="42" y="77"/>
                </a:lnTo>
                <a:lnTo>
                  <a:pt x="48" y="83"/>
                </a:lnTo>
                <a:lnTo>
                  <a:pt x="54" y="89"/>
                </a:lnTo>
                <a:lnTo>
                  <a:pt x="60" y="92"/>
                </a:lnTo>
                <a:lnTo>
                  <a:pt x="65" y="94"/>
                </a:lnTo>
                <a:lnTo>
                  <a:pt x="71" y="95"/>
                </a:lnTo>
                <a:lnTo>
                  <a:pt x="76" y="94"/>
                </a:lnTo>
                <a:lnTo>
                  <a:pt x="77" y="90"/>
                </a:lnTo>
                <a:lnTo>
                  <a:pt x="76" y="84"/>
                </a:lnTo>
                <a:lnTo>
                  <a:pt x="73" y="77"/>
                </a:lnTo>
                <a:lnTo>
                  <a:pt x="69" y="69"/>
                </a:lnTo>
                <a:lnTo>
                  <a:pt x="64" y="62"/>
                </a:lnTo>
                <a:lnTo>
                  <a:pt x="57" y="56"/>
                </a:lnTo>
                <a:lnTo>
                  <a:pt x="52" y="52"/>
                </a:lnTo>
                <a:lnTo>
                  <a:pt x="45" y="47"/>
                </a:lnTo>
                <a:lnTo>
                  <a:pt x="37" y="40"/>
                </a:lnTo>
                <a:lnTo>
                  <a:pt x="29" y="32"/>
                </a:lnTo>
                <a:lnTo>
                  <a:pt x="19" y="23"/>
                </a:lnTo>
                <a:lnTo>
                  <a:pt x="12" y="14"/>
                </a:lnTo>
                <a:lnTo>
                  <a:pt x="6" y="7"/>
                </a:lnTo>
                <a:lnTo>
                  <a:pt x="1" y="2"/>
                </a:lnTo>
                <a:lnTo>
                  <a:pt x="0" y="0"/>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793" name="Freeform 417"/>
          <p:cNvSpPr>
            <a:spLocks/>
          </p:cNvSpPr>
          <p:nvPr/>
        </p:nvSpPr>
        <p:spPr bwMode="auto">
          <a:xfrm>
            <a:off x="5062540" y="2884491"/>
            <a:ext cx="42862" cy="41275"/>
          </a:xfrm>
          <a:custGeom>
            <a:avLst/>
            <a:gdLst>
              <a:gd name="T0" fmla="*/ 2147483647 w 62"/>
              <a:gd name="T1" fmla="*/ 0 h 50"/>
              <a:gd name="T2" fmla="*/ 2147483647 w 62"/>
              <a:gd name="T3" fmla="*/ 2147483647 h 50"/>
              <a:gd name="T4" fmla="*/ 2147483647 w 62"/>
              <a:gd name="T5" fmla="*/ 2147483647 h 50"/>
              <a:gd name="T6" fmla="*/ 2147483647 w 62"/>
              <a:gd name="T7" fmla="*/ 2147483647 h 50"/>
              <a:gd name="T8" fmla="*/ 2147483647 w 62"/>
              <a:gd name="T9" fmla="*/ 2147483647 h 50"/>
              <a:gd name="T10" fmla="*/ 2147483647 w 62"/>
              <a:gd name="T11" fmla="*/ 2147483647 h 50"/>
              <a:gd name="T12" fmla="*/ 2147483647 w 62"/>
              <a:gd name="T13" fmla="*/ 2147483647 h 50"/>
              <a:gd name="T14" fmla="*/ 2147483647 w 62"/>
              <a:gd name="T15" fmla="*/ 2147483647 h 50"/>
              <a:gd name="T16" fmla="*/ 2147483647 w 62"/>
              <a:gd name="T17" fmla="*/ 2147483647 h 50"/>
              <a:gd name="T18" fmla="*/ 2147483647 w 62"/>
              <a:gd name="T19" fmla="*/ 2147483647 h 50"/>
              <a:gd name="T20" fmla="*/ 2147483647 w 62"/>
              <a:gd name="T21" fmla="*/ 2147483647 h 50"/>
              <a:gd name="T22" fmla="*/ 2147483647 w 62"/>
              <a:gd name="T23" fmla="*/ 2147483647 h 50"/>
              <a:gd name="T24" fmla="*/ 0 w 62"/>
              <a:gd name="T25" fmla="*/ 2147483647 h 50"/>
              <a:gd name="T26" fmla="*/ 2147483647 w 62"/>
              <a:gd name="T27" fmla="*/ 2147483647 h 50"/>
              <a:gd name="T28" fmla="*/ 2147483647 w 62"/>
              <a:gd name="T29" fmla="*/ 2147483647 h 50"/>
              <a:gd name="T30" fmla="*/ 2147483647 w 62"/>
              <a:gd name="T31" fmla="*/ 2147483647 h 50"/>
              <a:gd name="T32" fmla="*/ 2147483647 w 62"/>
              <a:gd name="T33" fmla="*/ 0 h 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2"/>
              <a:gd name="T52" fmla="*/ 0 h 50"/>
              <a:gd name="T53" fmla="*/ 62 w 62"/>
              <a:gd name="T54" fmla="*/ 50 h 5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2" h="50">
                <a:moveTo>
                  <a:pt x="31" y="0"/>
                </a:moveTo>
                <a:lnTo>
                  <a:pt x="43" y="2"/>
                </a:lnTo>
                <a:lnTo>
                  <a:pt x="53" y="7"/>
                </a:lnTo>
                <a:lnTo>
                  <a:pt x="60" y="15"/>
                </a:lnTo>
                <a:lnTo>
                  <a:pt x="62" y="25"/>
                </a:lnTo>
                <a:lnTo>
                  <a:pt x="60" y="34"/>
                </a:lnTo>
                <a:lnTo>
                  <a:pt x="53" y="42"/>
                </a:lnTo>
                <a:lnTo>
                  <a:pt x="43" y="48"/>
                </a:lnTo>
                <a:lnTo>
                  <a:pt x="31" y="50"/>
                </a:lnTo>
                <a:lnTo>
                  <a:pt x="18" y="48"/>
                </a:lnTo>
                <a:lnTo>
                  <a:pt x="9" y="42"/>
                </a:lnTo>
                <a:lnTo>
                  <a:pt x="2" y="34"/>
                </a:lnTo>
                <a:lnTo>
                  <a:pt x="0" y="25"/>
                </a:lnTo>
                <a:lnTo>
                  <a:pt x="2" y="15"/>
                </a:lnTo>
                <a:lnTo>
                  <a:pt x="9" y="7"/>
                </a:lnTo>
                <a:lnTo>
                  <a:pt x="18" y="2"/>
                </a:lnTo>
                <a:lnTo>
                  <a:pt x="3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794" name="Freeform 418"/>
          <p:cNvSpPr>
            <a:spLocks/>
          </p:cNvSpPr>
          <p:nvPr/>
        </p:nvSpPr>
        <p:spPr bwMode="auto">
          <a:xfrm>
            <a:off x="5062540" y="2884491"/>
            <a:ext cx="42862" cy="41275"/>
          </a:xfrm>
          <a:custGeom>
            <a:avLst/>
            <a:gdLst>
              <a:gd name="T0" fmla="*/ 2147483647 w 62"/>
              <a:gd name="T1" fmla="*/ 0 h 50"/>
              <a:gd name="T2" fmla="*/ 2147483647 w 62"/>
              <a:gd name="T3" fmla="*/ 0 h 50"/>
              <a:gd name="T4" fmla="*/ 2147483647 w 62"/>
              <a:gd name="T5" fmla="*/ 2147483647 h 50"/>
              <a:gd name="T6" fmla="*/ 2147483647 w 62"/>
              <a:gd name="T7" fmla="*/ 2147483647 h 50"/>
              <a:gd name="T8" fmla="*/ 2147483647 w 62"/>
              <a:gd name="T9" fmla="*/ 2147483647 h 50"/>
              <a:gd name="T10" fmla="*/ 2147483647 w 62"/>
              <a:gd name="T11" fmla="*/ 2147483647 h 50"/>
              <a:gd name="T12" fmla="*/ 2147483647 w 62"/>
              <a:gd name="T13" fmla="*/ 2147483647 h 50"/>
              <a:gd name="T14" fmla="*/ 2147483647 w 62"/>
              <a:gd name="T15" fmla="*/ 2147483647 h 50"/>
              <a:gd name="T16" fmla="*/ 2147483647 w 62"/>
              <a:gd name="T17" fmla="*/ 2147483647 h 50"/>
              <a:gd name="T18" fmla="*/ 2147483647 w 62"/>
              <a:gd name="T19" fmla="*/ 2147483647 h 50"/>
              <a:gd name="T20" fmla="*/ 2147483647 w 62"/>
              <a:gd name="T21" fmla="*/ 2147483647 h 50"/>
              <a:gd name="T22" fmla="*/ 2147483647 w 62"/>
              <a:gd name="T23" fmla="*/ 2147483647 h 50"/>
              <a:gd name="T24" fmla="*/ 2147483647 w 62"/>
              <a:gd name="T25" fmla="*/ 2147483647 h 50"/>
              <a:gd name="T26" fmla="*/ 2147483647 w 62"/>
              <a:gd name="T27" fmla="*/ 2147483647 h 50"/>
              <a:gd name="T28" fmla="*/ 2147483647 w 62"/>
              <a:gd name="T29" fmla="*/ 2147483647 h 50"/>
              <a:gd name="T30" fmla="*/ 0 w 62"/>
              <a:gd name="T31" fmla="*/ 2147483647 h 50"/>
              <a:gd name="T32" fmla="*/ 0 w 62"/>
              <a:gd name="T33" fmla="*/ 2147483647 h 50"/>
              <a:gd name="T34" fmla="*/ 2147483647 w 62"/>
              <a:gd name="T35" fmla="*/ 2147483647 h 50"/>
              <a:gd name="T36" fmla="*/ 2147483647 w 62"/>
              <a:gd name="T37" fmla="*/ 2147483647 h 50"/>
              <a:gd name="T38" fmla="*/ 2147483647 w 62"/>
              <a:gd name="T39" fmla="*/ 2147483647 h 50"/>
              <a:gd name="T40" fmla="*/ 2147483647 w 62"/>
              <a:gd name="T41" fmla="*/ 0 h 5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2"/>
              <a:gd name="T64" fmla="*/ 0 h 50"/>
              <a:gd name="T65" fmla="*/ 62 w 62"/>
              <a:gd name="T66" fmla="*/ 50 h 5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2" h="50">
                <a:moveTo>
                  <a:pt x="31" y="0"/>
                </a:moveTo>
                <a:lnTo>
                  <a:pt x="31" y="0"/>
                </a:lnTo>
                <a:lnTo>
                  <a:pt x="43" y="2"/>
                </a:lnTo>
                <a:lnTo>
                  <a:pt x="53" y="7"/>
                </a:lnTo>
                <a:lnTo>
                  <a:pt x="60" y="15"/>
                </a:lnTo>
                <a:lnTo>
                  <a:pt x="62" y="25"/>
                </a:lnTo>
                <a:lnTo>
                  <a:pt x="60" y="34"/>
                </a:lnTo>
                <a:lnTo>
                  <a:pt x="53" y="42"/>
                </a:lnTo>
                <a:lnTo>
                  <a:pt x="43" y="48"/>
                </a:lnTo>
                <a:lnTo>
                  <a:pt x="31" y="50"/>
                </a:lnTo>
                <a:lnTo>
                  <a:pt x="18" y="48"/>
                </a:lnTo>
                <a:lnTo>
                  <a:pt x="9" y="42"/>
                </a:lnTo>
                <a:lnTo>
                  <a:pt x="2" y="34"/>
                </a:lnTo>
                <a:lnTo>
                  <a:pt x="0" y="25"/>
                </a:lnTo>
                <a:lnTo>
                  <a:pt x="2" y="15"/>
                </a:lnTo>
                <a:lnTo>
                  <a:pt x="9" y="7"/>
                </a:lnTo>
                <a:lnTo>
                  <a:pt x="18" y="2"/>
                </a:lnTo>
                <a:lnTo>
                  <a:pt x="31" y="0"/>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795" name="Freeform 419"/>
          <p:cNvSpPr>
            <a:spLocks/>
          </p:cNvSpPr>
          <p:nvPr/>
        </p:nvSpPr>
        <p:spPr bwMode="auto">
          <a:xfrm>
            <a:off x="6389690" y="4843463"/>
            <a:ext cx="120650" cy="182562"/>
          </a:xfrm>
          <a:custGeom>
            <a:avLst/>
            <a:gdLst>
              <a:gd name="T0" fmla="*/ 2147483647 w 173"/>
              <a:gd name="T1" fmla="*/ 2147483647 h 230"/>
              <a:gd name="T2" fmla="*/ 2147483647 w 173"/>
              <a:gd name="T3" fmla="*/ 2147483647 h 230"/>
              <a:gd name="T4" fmla="*/ 2147483647 w 173"/>
              <a:gd name="T5" fmla="*/ 2147483647 h 230"/>
              <a:gd name="T6" fmla="*/ 2147483647 w 173"/>
              <a:gd name="T7" fmla="*/ 2147483647 h 230"/>
              <a:gd name="T8" fmla="*/ 2147483647 w 173"/>
              <a:gd name="T9" fmla="*/ 2147483647 h 230"/>
              <a:gd name="T10" fmla="*/ 2147483647 w 173"/>
              <a:gd name="T11" fmla="*/ 2147483647 h 230"/>
              <a:gd name="T12" fmla="*/ 2147483647 w 173"/>
              <a:gd name="T13" fmla="*/ 2147483647 h 230"/>
              <a:gd name="T14" fmla="*/ 2147483647 w 173"/>
              <a:gd name="T15" fmla="*/ 2147483647 h 230"/>
              <a:gd name="T16" fmla="*/ 2147483647 w 173"/>
              <a:gd name="T17" fmla="*/ 2147483647 h 230"/>
              <a:gd name="T18" fmla="*/ 2147483647 w 173"/>
              <a:gd name="T19" fmla="*/ 2147483647 h 230"/>
              <a:gd name="T20" fmla="*/ 2147483647 w 173"/>
              <a:gd name="T21" fmla="*/ 2147483647 h 230"/>
              <a:gd name="T22" fmla="*/ 2147483647 w 173"/>
              <a:gd name="T23" fmla="*/ 2147483647 h 230"/>
              <a:gd name="T24" fmla="*/ 2147483647 w 173"/>
              <a:gd name="T25" fmla="*/ 2147483647 h 230"/>
              <a:gd name="T26" fmla="*/ 2147483647 w 173"/>
              <a:gd name="T27" fmla="*/ 2147483647 h 230"/>
              <a:gd name="T28" fmla="*/ 2147483647 w 173"/>
              <a:gd name="T29" fmla="*/ 2147483647 h 230"/>
              <a:gd name="T30" fmla="*/ 2147483647 w 173"/>
              <a:gd name="T31" fmla="*/ 2147483647 h 230"/>
              <a:gd name="T32" fmla="*/ 2147483647 w 173"/>
              <a:gd name="T33" fmla="*/ 2147483647 h 230"/>
              <a:gd name="T34" fmla="*/ 2147483647 w 173"/>
              <a:gd name="T35" fmla="*/ 2147483647 h 230"/>
              <a:gd name="T36" fmla="*/ 2147483647 w 173"/>
              <a:gd name="T37" fmla="*/ 2147483647 h 230"/>
              <a:gd name="T38" fmla="*/ 2147483647 w 173"/>
              <a:gd name="T39" fmla="*/ 2147483647 h 230"/>
              <a:gd name="T40" fmla="*/ 2147483647 w 173"/>
              <a:gd name="T41" fmla="*/ 2147483647 h 230"/>
              <a:gd name="T42" fmla="*/ 2147483647 w 173"/>
              <a:gd name="T43" fmla="*/ 2147483647 h 230"/>
              <a:gd name="T44" fmla="*/ 2147483647 w 173"/>
              <a:gd name="T45" fmla="*/ 2147483647 h 230"/>
              <a:gd name="T46" fmla="*/ 2147483647 w 173"/>
              <a:gd name="T47" fmla="*/ 2147483647 h 230"/>
              <a:gd name="T48" fmla="*/ 2147483647 w 173"/>
              <a:gd name="T49" fmla="*/ 2147483647 h 230"/>
              <a:gd name="T50" fmla="*/ 2147483647 w 173"/>
              <a:gd name="T51" fmla="*/ 2147483647 h 230"/>
              <a:gd name="T52" fmla="*/ 2147483647 w 173"/>
              <a:gd name="T53" fmla="*/ 2147483647 h 230"/>
              <a:gd name="T54" fmla="*/ 2147483647 w 173"/>
              <a:gd name="T55" fmla="*/ 2147483647 h 230"/>
              <a:gd name="T56" fmla="*/ 2147483647 w 173"/>
              <a:gd name="T57" fmla="*/ 2147483647 h 230"/>
              <a:gd name="T58" fmla="*/ 2147483647 w 173"/>
              <a:gd name="T59" fmla="*/ 2147483647 h 230"/>
              <a:gd name="T60" fmla="*/ 2147483647 w 173"/>
              <a:gd name="T61" fmla="*/ 2147483647 h 230"/>
              <a:gd name="T62" fmla="*/ 2147483647 w 173"/>
              <a:gd name="T63" fmla="*/ 2147483647 h 230"/>
              <a:gd name="T64" fmla="*/ 2147483647 w 173"/>
              <a:gd name="T65" fmla="*/ 2147483647 h 230"/>
              <a:gd name="T66" fmla="*/ 2147483647 w 173"/>
              <a:gd name="T67" fmla="*/ 2147483647 h 230"/>
              <a:gd name="T68" fmla="*/ 2147483647 w 173"/>
              <a:gd name="T69" fmla="*/ 2147483647 h 230"/>
              <a:gd name="T70" fmla="*/ 2147483647 w 173"/>
              <a:gd name="T71" fmla="*/ 2147483647 h 230"/>
              <a:gd name="T72" fmla="*/ 2147483647 w 173"/>
              <a:gd name="T73" fmla="*/ 2147483647 h 230"/>
              <a:gd name="T74" fmla="*/ 2147483647 w 173"/>
              <a:gd name="T75" fmla="*/ 2147483647 h 230"/>
              <a:gd name="T76" fmla="*/ 2147483647 w 173"/>
              <a:gd name="T77" fmla="*/ 2147483647 h 230"/>
              <a:gd name="T78" fmla="*/ 2147483647 w 173"/>
              <a:gd name="T79" fmla="*/ 2147483647 h 230"/>
              <a:gd name="T80" fmla="*/ 2147483647 w 173"/>
              <a:gd name="T81" fmla="*/ 2147483647 h 230"/>
              <a:gd name="T82" fmla="*/ 2147483647 w 173"/>
              <a:gd name="T83" fmla="*/ 2147483647 h 230"/>
              <a:gd name="T84" fmla="*/ 2147483647 w 173"/>
              <a:gd name="T85" fmla="*/ 2147483647 h 230"/>
              <a:gd name="T86" fmla="*/ 2147483647 w 173"/>
              <a:gd name="T87" fmla="*/ 0 h 230"/>
              <a:gd name="T88" fmla="*/ 2147483647 w 173"/>
              <a:gd name="T89" fmla="*/ 2147483647 h 230"/>
              <a:gd name="T90" fmla="*/ 2147483647 w 173"/>
              <a:gd name="T91" fmla="*/ 2147483647 h 230"/>
              <a:gd name="T92" fmla="*/ 2147483647 w 173"/>
              <a:gd name="T93" fmla="*/ 2147483647 h 230"/>
              <a:gd name="T94" fmla="*/ 2147483647 w 173"/>
              <a:gd name="T95" fmla="*/ 2147483647 h 230"/>
              <a:gd name="T96" fmla="*/ 2147483647 w 173"/>
              <a:gd name="T97" fmla="*/ 2147483647 h 230"/>
              <a:gd name="T98" fmla="*/ 2147483647 w 173"/>
              <a:gd name="T99" fmla="*/ 2147483647 h 230"/>
              <a:gd name="T100" fmla="*/ 0 w 173"/>
              <a:gd name="T101" fmla="*/ 2147483647 h 23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73"/>
              <a:gd name="T154" fmla="*/ 0 h 230"/>
              <a:gd name="T155" fmla="*/ 173 w 173"/>
              <a:gd name="T156" fmla="*/ 230 h 23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73" h="230">
                <a:moveTo>
                  <a:pt x="0" y="54"/>
                </a:moveTo>
                <a:lnTo>
                  <a:pt x="1" y="54"/>
                </a:lnTo>
                <a:lnTo>
                  <a:pt x="6" y="54"/>
                </a:lnTo>
                <a:lnTo>
                  <a:pt x="9" y="54"/>
                </a:lnTo>
                <a:lnTo>
                  <a:pt x="14" y="55"/>
                </a:lnTo>
                <a:lnTo>
                  <a:pt x="16" y="60"/>
                </a:lnTo>
                <a:lnTo>
                  <a:pt x="19" y="65"/>
                </a:lnTo>
                <a:lnTo>
                  <a:pt x="20" y="70"/>
                </a:lnTo>
                <a:lnTo>
                  <a:pt x="20" y="72"/>
                </a:lnTo>
                <a:lnTo>
                  <a:pt x="40" y="72"/>
                </a:lnTo>
                <a:lnTo>
                  <a:pt x="43" y="78"/>
                </a:lnTo>
                <a:lnTo>
                  <a:pt x="44" y="85"/>
                </a:lnTo>
                <a:lnTo>
                  <a:pt x="43" y="93"/>
                </a:lnTo>
                <a:lnTo>
                  <a:pt x="42" y="102"/>
                </a:lnTo>
                <a:lnTo>
                  <a:pt x="39" y="109"/>
                </a:lnTo>
                <a:lnTo>
                  <a:pt x="38" y="116"/>
                </a:lnTo>
                <a:lnTo>
                  <a:pt x="37" y="120"/>
                </a:lnTo>
                <a:lnTo>
                  <a:pt x="36" y="122"/>
                </a:lnTo>
                <a:lnTo>
                  <a:pt x="38" y="123"/>
                </a:lnTo>
                <a:lnTo>
                  <a:pt x="44" y="123"/>
                </a:lnTo>
                <a:lnTo>
                  <a:pt x="51" y="122"/>
                </a:lnTo>
                <a:lnTo>
                  <a:pt x="58" y="116"/>
                </a:lnTo>
                <a:lnTo>
                  <a:pt x="66" y="112"/>
                </a:lnTo>
                <a:lnTo>
                  <a:pt x="75" y="114"/>
                </a:lnTo>
                <a:lnTo>
                  <a:pt x="83" y="116"/>
                </a:lnTo>
                <a:lnTo>
                  <a:pt x="86" y="118"/>
                </a:lnTo>
                <a:lnTo>
                  <a:pt x="96" y="128"/>
                </a:lnTo>
                <a:lnTo>
                  <a:pt x="104" y="139"/>
                </a:lnTo>
                <a:lnTo>
                  <a:pt x="109" y="148"/>
                </a:lnTo>
                <a:lnTo>
                  <a:pt x="114" y="156"/>
                </a:lnTo>
                <a:lnTo>
                  <a:pt x="116" y="164"/>
                </a:lnTo>
                <a:lnTo>
                  <a:pt x="119" y="170"/>
                </a:lnTo>
                <a:lnTo>
                  <a:pt x="120" y="173"/>
                </a:lnTo>
                <a:lnTo>
                  <a:pt x="120" y="174"/>
                </a:lnTo>
                <a:lnTo>
                  <a:pt x="122" y="182"/>
                </a:lnTo>
                <a:lnTo>
                  <a:pt x="124" y="190"/>
                </a:lnTo>
                <a:lnTo>
                  <a:pt x="124" y="199"/>
                </a:lnTo>
                <a:lnTo>
                  <a:pt x="124" y="204"/>
                </a:lnTo>
                <a:lnTo>
                  <a:pt x="123" y="210"/>
                </a:lnTo>
                <a:lnTo>
                  <a:pt x="122" y="215"/>
                </a:lnTo>
                <a:lnTo>
                  <a:pt x="121" y="217"/>
                </a:lnTo>
                <a:lnTo>
                  <a:pt x="121" y="218"/>
                </a:lnTo>
                <a:lnTo>
                  <a:pt x="136" y="230"/>
                </a:lnTo>
                <a:lnTo>
                  <a:pt x="137" y="230"/>
                </a:lnTo>
                <a:lnTo>
                  <a:pt x="139" y="228"/>
                </a:lnTo>
                <a:lnTo>
                  <a:pt x="144" y="227"/>
                </a:lnTo>
                <a:lnTo>
                  <a:pt x="150" y="227"/>
                </a:lnTo>
                <a:lnTo>
                  <a:pt x="155" y="226"/>
                </a:lnTo>
                <a:lnTo>
                  <a:pt x="161" y="226"/>
                </a:lnTo>
                <a:lnTo>
                  <a:pt x="167" y="227"/>
                </a:lnTo>
                <a:lnTo>
                  <a:pt x="173" y="228"/>
                </a:lnTo>
                <a:lnTo>
                  <a:pt x="173" y="226"/>
                </a:lnTo>
                <a:lnTo>
                  <a:pt x="173" y="220"/>
                </a:lnTo>
                <a:lnTo>
                  <a:pt x="173" y="211"/>
                </a:lnTo>
                <a:lnTo>
                  <a:pt x="171" y="200"/>
                </a:lnTo>
                <a:lnTo>
                  <a:pt x="170" y="188"/>
                </a:lnTo>
                <a:lnTo>
                  <a:pt x="168" y="176"/>
                </a:lnTo>
                <a:lnTo>
                  <a:pt x="165" y="165"/>
                </a:lnTo>
                <a:lnTo>
                  <a:pt x="159" y="157"/>
                </a:lnTo>
                <a:lnTo>
                  <a:pt x="153" y="150"/>
                </a:lnTo>
                <a:lnTo>
                  <a:pt x="146" y="143"/>
                </a:lnTo>
                <a:lnTo>
                  <a:pt x="140" y="136"/>
                </a:lnTo>
                <a:lnTo>
                  <a:pt x="135" y="130"/>
                </a:lnTo>
                <a:lnTo>
                  <a:pt x="129" y="125"/>
                </a:lnTo>
                <a:lnTo>
                  <a:pt x="124" y="120"/>
                </a:lnTo>
                <a:lnTo>
                  <a:pt x="122" y="118"/>
                </a:lnTo>
                <a:lnTo>
                  <a:pt x="121" y="117"/>
                </a:lnTo>
                <a:lnTo>
                  <a:pt x="119" y="116"/>
                </a:lnTo>
                <a:lnTo>
                  <a:pt x="114" y="112"/>
                </a:lnTo>
                <a:lnTo>
                  <a:pt x="108" y="107"/>
                </a:lnTo>
                <a:lnTo>
                  <a:pt x="101" y="101"/>
                </a:lnTo>
                <a:lnTo>
                  <a:pt x="97" y="94"/>
                </a:lnTo>
                <a:lnTo>
                  <a:pt x="93" y="87"/>
                </a:lnTo>
                <a:lnTo>
                  <a:pt x="93" y="81"/>
                </a:lnTo>
                <a:lnTo>
                  <a:pt x="99" y="77"/>
                </a:lnTo>
                <a:lnTo>
                  <a:pt x="100" y="76"/>
                </a:lnTo>
                <a:lnTo>
                  <a:pt x="101" y="73"/>
                </a:lnTo>
                <a:lnTo>
                  <a:pt x="104" y="69"/>
                </a:lnTo>
                <a:lnTo>
                  <a:pt x="106" y="64"/>
                </a:lnTo>
                <a:lnTo>
                  <a:pt x="107" y="58"/>
                </a:lnTo>
                <a:lnTo>
                  <a:pt x="106" y="51"/>
                </a:lnTo>
                <a:lnTo>
                  <a:pt x="104" y="46"/>
                </a:lnTo>
                <a:lnTo>
                  <a:pt x="98" y="41"/>
                </a:lnTo>
                <a:lnTo>
                  <a:pt x="79" y="32"/>
                </a:lnTo>
                <a:lnTo>
                  <a:pt x="74" y="9"/>
                </a:lnTo>
                <a:lnTo>
                  <a:pt x="71" y="7"/>
                </a:lnTo>
                <a:lnTo>
                  <a:pt x="66" y="1"/>
                </a:lnTo>
                <a:lnTo>
                  <a:pt x="58" y="0"/>
                </a:lnTo>
                <a:lnTo>
                  <a:pt x="47" y="6"/>
                </a:lnTo>
                <a:lnTo>
                  <a:pt x="47" y="7"/>
                </a:lnTo>
                <a:lnTo>
                  <a:pt x="48" y="11"/>
                </a:lnTo>
                <a:lnTo>
                  <a:pt x="48" y="18"/>
                </a:lnTo>
                <a:lnTo>
                  <a:pt x="50" y="25"/>
                </a:lnTo>
                <a:lnTo>
                  <a:pt x="50" y="32"/>
                </a:lnTo>
                <a:lnTo>
                  <a:pt x="48" y="38"/>
                </a:lnTo>
                <a:lnTo>
                  <a:pt x="47" y="41"/>
                </a:lnTo>
                <a:lnTo>
                  <a:pt x="45" y="41"/>
                </a:lnTo>
                <a:lnTo>
                  <a:pt x="39" y="40"/>
                </a:lnTo>
                <a:lnTo>
                  <a:pt x="31" y="42"/>
                </a:lnTo>
                <a:lnTo>
                  <a:pt x="25" y="45"/>
                </a:lnTo>
                <a:lnTo>
                  <a:pt x="23" y="46"/>
                </a:lnTo>
                <a:lnTo>
                  <a:pt x="0" y="5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796" name="Freeform 420"/>
          <p:cNvSpPr>
            <a:spLocks/>
          </p:cNvSpPr>
          <p:nvPr/>
        </p:nvSpPr>
        <p:spPr bwMode="auto">
          <a:xfrm>
            <a:off x="6389690" y="4843463"/>
            <a:ext cx="120650" cy="182562"/>
          </a:xfrm>
          <a:custGeom>
            <a:avLst/>
            <a:gdLst>
              <a:gd name="T0" fmla="*/ 0 w 173"/>
              <a:gd name="T1" fmla="*/ 2147483647 h 230"/>
              <a:gd name="T2" fmla="*/ 2147483647 w 173"/>
              <a:gd name="T3" fmla="*/ 2147483647 h 230"/>
              <a:gd name="T4" fmla="*/ 2147483647 w 173"/>
              <a:gd name="T5" fmla="*/ 2147483647 h 230"/>
              <a:gd name="T6" fmla="*/ 2147483647 w 173"/>
              <a:gd name="T7" fmla="*/ 2147483647 h 230"/>
              <a:gd name="T8" fmla="*/ 2147483647 w 173"/>
              <a:gd name="T9" fmla="*/ 2147483647 h 230"/>
              <a:gd name="T10" fmla="*/ 2147483647 w 173"/>
              <a:gd name="T11" fmla="*/ 2147483647 h 230"/>
              <a:gd name="T12" fmla="*/ 2147483647 w 173"/>
              <a:gd name="T13" fmla="*/ 2147483647 h 230"/>
              <a:gd name="T14" fmla="*/ 2147483647 w 173"/>
              <a:gd name="T15" fmla="*/ 2147483647 h 230"/>
              <a:gd name="T16" fmla="*/ 2147483647 w 173"/>
              <a:gd name="T17" fmla="*/ 2147483647 h 230"/>
              <a:gd name="T18" fmla="*/ 2147483647 w 173"/>
              <a:gd name="T19" fmla="*/ 2147483647 h 230"/>
              <a:gd name="T20" fmla="*/ 2147483647 w 173"/>
              <a:gd name="T21" fmla="*/ 2147483647 h 230"/>
              <a:gd name="T22" fmla="*/ 2147483647 w 173"/>
              <a:gd name="T23" fmla="*/ 2147483647 h 230"/>
              <a:gd name="T24" fmla="*/ 2147483647 w 173"/>
              <a:gd name="T25" fmla="*/ 2147483647 h 230"/>
              <a:gd name="T26" fmla="*/ 2147483647 w 173"/>
              <a:gd name="T27" fmla="*/ 2147483647 h 230"/>
              <a:gd name="T28" fmla="*/ 2147483647 w 173"/>
              <a:gd name="T29" fmla="*/ 2147483647 h 230"/>
              <a:gd name="T30" fmla="*/ 2147483647 w 173"/>
              <a:gd name="T31" fmla="*/ 2147483647 h 230"/>
              <a:gd name="T32" fmla="*/ 2147483647 w 173"/>
              <a:gd name="T33" fmla="*/ 2147483647 h 230"/>
              <a:gd name="T34" fmla="*/ 2147483647 w 173"/>
              <a:gd name="T35" fmla="*/ 2147483647 h 230"/>
              <a:gd name="T36" fmla="*/ 2147483647 w 173"/>
              <a:gd name="T37" fmla="*/ 2147483647 h 230"/>
              <a:gd name="T38" fmla="*/ 2147483647 w 173"/>
              <a:gd name="T39" fmla="*/ 2147483647 h 230"/>
              <a:gd name="T40" fmla="*/ 2147483647 w 173"/>
              <a:gd name="T41" fmla="*/ 2147483647 h 230"/>
              <a:gd name="T42" fmla="*/ 2147483647 w 173"/>
              <a:gd name="T43" fmla="*/ 2147483647 h 230"/>
              <a:gd name="T44" fmla="*/ 2147483647 w 173"/>
              <a:gd name="T45" fmla="*/ 2147483647 h 230"/>
              <a:gd name="T46" fmla="*/ 2147483647 w 173"/>
              <a:gd name="T47" fmla="*/ 2147483647 h 230"/>
              <a:gd name="T48" fmla="*/ 2147483647 w 173"/>
              <a:gd name="T49" fmla="*/ 2147483647 h 230"/>
              <a:gd name="T50" fmla="*/ 2147483647 w 173"/>
              <a:gd name="T51" fmla="*/ 2147483647 h 230"/>
              <a:gd name="T52" fmla="*/ 2147483647 w 173"/>
              <a:gd name="T53" fmla="*/ 2147483647 h 230"/>
              <a:gd name="T54" fmla="*/ 2147483647 w 173"/>
              <a:gd name="T55" fmla="*/ 2147483647 h 230"/>
              <a:gd name="T56" fmla="*/ 2147483647 w 173"/>
              <a:gd name="T57" fmla="*/ 2147483647 h 230"/>
              <a:gd name="T58" fmla="*/ 2147483647 w 173"/>
              <a:gd name="T59" fmla="*/ 2147483647 h 230"/>
              <a:gd name="T60" fmla="*/ 2147483647 w 173"/>
              <a:gd name="T61" fmla="*/ 2147483647 h 230"/>
              <a:gd name="T62" fmla="*/ 2147483647 w 173"/>
              <a:gd name="T63" fmla="*/ 2147483647 h 230"/>
              <a:gd name="T64" fmla="*/ 2147483647 w 173"/>
              <a:gd name="T65" fmla="*/ 2147483647 h 230"/>
              <a:gd name="T66" fmla="*/ 2147483647 w 173"/>
              <a:gd name="T67" fmla="*/ 2147483647 h 230"/>
              <a:gd name="T68" fmla="*/ 2147483647 w 173"/>
              <a:gd name="T69" fmla="*/ 2147483647 h 230"/>
              <a:gd name="T70" fmla="*/ 2147483647 w 173"/>
              <a:gd name="T71" fmla="*/ 2147483647 h 230"/>
              <a:gd name="T72" fmla="*/ 2147483647 w 173"/>
              <a:gd name="T73" fmla="*/ 2147483647 h 230"/>
              <a:gd name="T74" fmla="*/ 2147483647 w 173"/>
              <a:gd name="T75" fmla="*/ 2147483647 h 230"/>
              <a:gd name="T76" fmla="*/ 2147483647 w 173"/>
              <a:gd name="T77" fmla="*/ 2147483647 h 230"/>
              <a:gd name="T78" fmla="*/ 2147483647 w 173"/>
              <a:gd name="T79" fmla="*/ 2147483647 h 230"/>
              <a:gd name="T80" fmla="*/ 2147483647 w 173"/>
              <a:gd name="T81" fmla="*/ 2147483647 h 230"/>
              <a:gd name="T82" fmla="*/ 2147483647 w 173"/>
              <a:gd name="T83" fmla="*/ 2147483647 h 230"/>
              <a:gd name="T84" fmla="*/ 2147483647 w 173"/>
              <a:gd name="T85" fmla="*/ 2147483647 h 230"/>
              <a:gd name="T86" fmla="*/ 2147483647 w 173"/>
              <a:gd name="T87" fmla="*/ 2147483647 h 230"/>
              <a:gd name="T88" fmla="*/ 2147483647 w 173"/>
              <a:gd name="T89" fmla="*/ 2147483647 h 230"/>
              <a:gd name="T90" fmla="*/ 2147483647 w 173"/>
              <a:gd name="T91" fmla="*/ 2147483647 h 230"/>
              <a:gd name="T92" fmla="*/ 2147483647 w 173"/>
              <a:gd name="T93" fmla="*/ 2147483647 h 230"/>
              <a:gd name="T94" fmla="*/ 2147483647 w 173"/>
              <a:gd name="T95" fmla="*/ 2147483647 h 230"/>
              <a:gd name="T96" fmla="*/ 2147483647 w 173"/>
              <a:gd name="T97" fmla="*/ 2147483647 h 230"/>
              <a:gd name="T98" fmla="*/ 2147483647 w 173"/>
              <a:gd name="T99" fmla="*/ 2147483647 h 230"/>
              <a:gd name="T100" fmla="*/ 2147483647 w 173"/>
              <a:gd name="T101" fmla="*/ 2147483647 h 230"/>
              <a:gd name="T102" fmla="*/ 2147483647 w 173"/>
              <a:gd name="T103" fmla="*/ 2147483647 h 230"/>
              <a:gd name="T104" fmla="*/ 2147483647 w 173"/>
              <a:gd name="T105" fmla="*/ 2147483647 h 230"/>
              <a:gd name="T106" fmla="*/ 2147483647 w 173"/>
              <a:gd name="T107" fmla="*/ 2147483647 h 230"/>
              <a:gd name="T108" fmla="*/ 2147483647 w 173"/>
              <a:gd name="T109" fmla="*/ 2147483647 h 230"/>
              <a:gd name="T110" fmla="*/ 2147483647 w 173"/>
              <a:gd name="T111" fmla="*/ 2147483647 h 230"/>
              <a:gd name="T112" fmla="*/ 2147483647 w 173"/>
              <a:gd name="T113" fmla="*/ 2147483647 h 230"/>
              <a:gd name="T114" fmla="*/ 2147483647 w 173"/>
              <a:gd name="T115" fmla="*/ 2147483647 h 23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73"/>
              <a:gd name="T175" fmla="*/ 0 h 230"/>
              <a:gd name="T176" fmla="*/ 173 w 173"/>
              <a:gd name="T177" fmla="*/ 230 h 23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73" h="230">
                <a:moveTo>
                  <a:pt x="0" y="54"/>
                </a:moveTo>
                <a:lnTo>
                  <a:pt x="0" y="54"/>
                </a:lnTo>
                <a:lnTo>
                  <a:pt x="1" y="54"/>
                </a:lnTo>
                <a:lnTo>
                  <a:pt x="6" y="54"/>
                </a:lnTo>
                <a:lnTo>
                  <a:pt x="9" y="54"/>
                </a:lnTo>
                <a:lnTo>
                  <a:pt x="14" y="55"/>
                </a:lnTo>
                <a:lnTo>
                  <a:pt x="16" y="60"/>
                </a:lnTo>
                <a:lnTo>
                  <a:pt x="19" y="65"/>
                </a:lnTo>
                <a:lnTo>
                  <a:pt x="20" y="70"/>
                </a:lnTo>
                <a:lnTo>
                  <a:pt x="20" y="72"/>
                </a:lnTo>
                <a:lnTo>
                  <a:pt x="40" y="72"/>
                </a:lnTo>
                <a:lnTo>
                  <a:pt x="43" y="78"/>
                </a:lnTo>
                <a:lnTo>
                  <a:pt x="44" y="85"/>
                </a:lnTo>
                <a:lnTo>
                  <a:pt x="43" y="93"/>
                </a:lnTo>
                <a:lnTo>
                  <a:pt x="42" y="102"/>
                </a:lnTo>
                <a:lnTo>
                  <a:pt x="39" y="109"/>
                </a:lnTo>
                <a:lnTo>
                  <a:pt x="38" y="116"/>
                </a:lnTo>
                <a:lnTo>
                  <a:pt x="37" y="120"/>
                </a:lnTo>
                <a:lnTo>
                  <a:pt x="36" y="122"/>
                </a:lnTo>
                <a:lnTo>
                  <a:pt x="38" y="123"/>
                </a:lnTo>
                <a:lnTo>
                  <a:pt x="44" y="123"/>
                </a:lnTo>
                <a:lnTo>
                  <a:pt x="51" y="122"/>
                </a:lnTo>
                <a:lnTo>
                  <a:pt x="58" y="116"/>
                </a:lnTo>
                <a:lnTo>
                  <a:pt x="66" y="112"/>
                </a:lnTo>
                <a:lnTo>
                  <a:pt x="75" y="114"/>
                </a:lnTo>
                <a:lnTo>
                  <a:pt x="83" y="116"/>
                </a:lnTo>
                <a:lnTo>
                  <a:pt x="86" y="118"/>
                </a:lnTo>
                <a:lnTo>
                  <a:pt x="96" y="128"/>
                </a:lnTo>
                <a:lnTo>
                  <a:pt x="104" y="139"/>
                </a:lnTo>
                <a:lnTo>
                  <a:pt x="109" y="148"/>
                </a:lnTo>
                <a:lnTo>
                  <a:pt x="114" y="156"/>
                </a:lnTo>
                <a:lnTo>
                  <a:pt x="116" y="164"/>
                </a:lnTo>
                <a:lnTo>
                  <a:pt x="119" y="170"/>
                </a:lnTo>
                <a:lnTo>
                  <a:pt x="120" y="173"/>
                </a:lnTo>
                <a:lnTo>
                  <a:pt x="120" y="174"/>
                </a:lnTo>
                <a:lnTo>
                  <a:pt x="122" y="182"/>
                </a:lnTo>
                <a:lnTo>
                  <a:pt x="124" y="190"/>
                </a:lnTo>
                <a:lnTo>
                  <a:pt x="124" y="199"/>
                </a:lnTo>
                <a:lnTo>
                  <a:pt x="124" y="204"/>
                </a:lnTo>
                <a:lnTo>
                  <a:pt x="123" y="210"/>
                </a:lnTo>
                <a:lnTo>
                  <a:pt x="122" y="215"/>
                </a:lnTo>
                <a:lnTo>
                  <a:pt x="121" y="217"/>
                </a:lnTo>
                <a:lnTo>
                  <a:pt x="121" y="218"/>
                </a:lnTo>
                <a:lnTo>
                  <a:pt x="136" y="230"/>
                </a:lnTo>
                <a:lnTo>
                  <a:pt x="137" y="230"/>
                </a:lnTo>
                <a:lnTo>
                  <a:pt x="139" y="228"/>
                </a:lnTo>
                <a:lnTo>
                  <a:pt x="144" y="227"/>
                </a:lnTo>
                <a:lnTo>
                  <a:pt x="150" y="227"/>
                </a:lnTo>
                <a:lnTo>
                  <a:pt x="155" y="226"/>
                </a:lnTo>
                <a:lnTo>
                  <a:pt x="161" y="226"/>
                </a:lnTo>
                <a:lnTo>
                  <a:pt x="167" y="227"/>
                </a:lnTo>
                <a:lnTo>
                  <a:pt x="173" y="228"/>
                </a:lnTo>
                <a:lnTo>
                  <a:pt x="173" y="226"/>
                </a:lnTo>
                <a:lnTo>
                  <a:pt x="173" y="220"/>
                </a:lnTo>
                <a:lnTo>
                  <a:pt x="173" y="211"/>
                </a:lnTo>
                <a:lnTo>
                  <a:pt x="171" y="200"/>
                </a:lnTo>
                <a:lnTo>
                  <a:pt x="170" y="188"/>
                </a:lnTo>
                <a:lnTo>
                  <a:pt x="168" y="176"/>
                </a:lnTo>
                <a:lnTo>
                  <a:pt x="165" y="165"/>
                </a:lnTo>
                <a:lnTo>
                  <a:pt x="159" y="157"/>
                </a:lnTo>
                <a:lnTo>
                  <a:pt x="153" y="150"/>
                </a:lnTo>
                <a:lnTo>
                  <a:pt x="146" y="143"/>
                </a:lnTo>
                <a:lnTo>
                  <a:pt x="140" y="136"/>
                </a:lnTo>
                <a:lnTo>
                  <a:pt x="135" y="130"/>
                </a:lnTo>
                <a:lnTo>
                  <a:pt x="129" y="125"/>
                </a:lnTo>
                <a:lnTo>
                  <a:pt x="124" y="120"/>
                </a:lnTo>
                <a:lnTo>
                  <a:pt x="122" y="118"/>
                </a:lnTo>
                <a:lnTo>
                  <a:pt x="121" y="117"/>
                </a:lnTo>
                <a:lnTo>
                  <a:pt x="119" y="116"/>
                </a:lnTo>
                <a:lnTo>
                  <a:pt x="114" y="112"/>
                </a:lnTo>
                <a:lnTo>
                  <a:pt x="108" y="107"/>
                </a:lnTo>
                <a:lnTo>
                  <a:pt x="101" y="101"/>
                </a:lnTo>
                <a:lnTo>
                  <a:pt x="97" y="94"/>
                </a:lnTo>
                <a:lnTo>
                  <a:pt x="93" y="87"/>
                </a:lnTo>
                <a:lnTo>
                  <a:pt x="93" y="81"/>
                </a:lnTo>
                <a:lnTo>
                  <a:pt x="99" y="77"/>
                </a:lnTo>
                <a:lnTo>
                  <a:pt x="100" y="76"/>
                </a:lnTo>
                <a:lnTo>
                  <a:pt x="101" y="73"/>
                </a:lnTo>
                <a:lnTo>
                  <a:pt x="104" y="69"/>
                </a:lnTo>
                <a:lnTo>
                  <a:pt x="106" y="64"/>
                </a:lnTo>
                <a:lnTo>
                  <a:pt x="107" y="58"/>
                </a:lnTo>
                <a:lnTo>
                  <a:pt x="106" y="51"/>
                </a:lnTo>
                <a:lnTo>
                  <a:pt x="104" y="46"/>
                </a:lnTo>
                <a:lnTo>
                  <a:pt x="98" y="41"/>
                </a:lnTo>
                <a:lnTo>
                  <a:pt x="79" y="32"/>
                </a:lnTo>
                <a:lnTo>
                  <a:pt x="74" y="9"/>
                </a:lnTo>
                <a:lnTo>
                  <a:pt x="71" y="7"/>
                </a:lnTo>
                <a:lnTo>
                  <a:pt x="66" y="1"/>
                </a:lnTo>
                <a:lnTo>
                  <a:pt x="58" y="0"/>
                </a:lnTo>
                <a:lnTo>
                  <a:pt x="47" y="6"/>
                </a:lnTo>
                <a:lnTo>
                  <a:pt x="47" y="7"/>
                </a:lnTo>
                <a:lnTo>
                  <a:pt x="48" y="11"/>
                </a:lnTo>
                <a:lnTo>
                  <a:pt x="48" y="18"/>
                </a:lnTo>
                <a:lnTo>
                  <a:pt x="50" y="25"/>
                </a:lnTo>
                <a:lnTo>
                  <a:pt x="50" y="32"/>
                </a:lnTo>
                <a:lnTo>
                  <a:pt x="48" y="38"/>
                </a:lnTo>
                <a:lnTo>
                  <a:pt x="47" y="41"/>
                </a:lnTo>
                <a:lnTo>
                  <a:pt x="45" y="41"/>
                </a:lnTo>
                <a:lnTo>
                  <a:pt x="39" y="40"/>
                </a:lnTo>
                <a:lnTo>
                  <a:pt x="31" y="42"/>
                </a:lnTo>
                <a:lnTo>
                  <a:pt x="25" y="45"/>
                </a:lnTo>
                <a:lnTo>
                  <a:pt x="23" y="46"/>
                </a:lnTo>
                <a:lnTo>
                  <a:pt x="0" y="54"/>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797" name="Freeform 421"/>
          <p:cNvSpPr>
            <a:spLocks/>
          </p:cNvSpPr>
          <p:nvPr/>
        </p:nvSpPr>
        <p:spPr bwMode="auto">
          <a:xfrm>
            <a:off x="5702350" y="4540250"/>
            <a:ext cx="284163" cy="274638"/>
          </a:xfrm>
          <a:custGeom>
            <a:avLst/>
            <a:gdLst>
              <a:gd name="T0" fmla="*/ 2147483647 w 401"/>
              <a:gd name="T1" fmla="*/ 2147483647 h 346"/>
              <a:gd name="T2" fmla="*/ 2147483647 w 401"/>
              <a:gd name="T3" fmla="*/ 2147483647 h 346"/>
              <a:gd name="T4" fmla="*/ 2147483647 w 401"/>
              <a:gd name="T5" fmla="*/ 2147483647 h 346"/>
              <a:gd name="T6" fmla="*/ 2147483647 w 401"/>
              <a:gd name="T7" fmla="*/ 2147483647 h 346"/>
              <a:gd name="T8" fmla="*/ 2147483647 w 401"/>
              <a:gd name="T9" fmla="*/ 2147483647 h 346"/>
              <a:gd name="T10" fmla="*/ 2147483647 w 401"/>
              <a:gd name="T11" fmla="*/ 2147483647 h 346"/>
              <a:gd name="T12" fmla="*/ 2147483647 w 401"/>
              <a:gd name="T13" fmla="*/ 2147483647 h 346"/>
              <a:gd name="T14" fmla="*/ 2147483647 w 401"/>
              <a:gd name="T15" fmla="*/ 2147483647 h 346"/>
              <a:gd name="T16" fmla="*/ 2147483647 w 401"/>
              <a:gd name="T17" fmla="*/ 2147483647 h 346"/>
              <a:gd name="T18" fmla="*/ 2147483647 w 401"/>
              <a:gd name="T19" fmla="*/ 2147483647 h 346"/>
              <a:gd name="T20" fmla="*/ 2147483647 w 401"/>
              <a:gd name="T21" fmla="*/ 2147483647 h 346"/>
              <a:gd name="T22" fmla="*/ 2147483647 w 401"/>
              <a:gd name="T23" fmla="*/ 2147483647 h 346"/>
              <a:gd name="T24" fmla="*/ 2147483647 w 401"/>
              <a:gd name="T25" fmla="*/ 2147483647 h 346"/>
              <a:gd name="T26" fmla="*/ 2147483647 w 401"/>
              <a:gd name="T27" fmla="*/ 2147483647 h 346"/>
              <a:gd name="T28" fmla="*/ 2147483647 w 401"/>
              <a:gd name="T29" fmla="*/ 2147483647 h 346"/>
              <a:gd name="T30" fmla="*/ 2147483647 w 401"/>
              <a:gd name="T31" fmla="*/ 2147483647 h 346"/>
              <a:gd name="T32" fmla="*/ 2147483647 w 401"/>
              <a:gd name="T33" fmla="*/ 2147483647 h 346"/>
              <a:gd name="T34" fmla="*/ 2147483647 w 401"/>
              <a:gd name="T35" fmla="*/ 2147483647 h 346"/>
              <a:gd name="T36" fmla="*/ 2147483647 w 401"/>
              <a:gd name="T37" fmla="*/ 2147483647 h 346"/>
              <a:gd name="T38" fmla="*/ 2147483647 w 401"/>
              <a:gd name="T39" fmla="*/ 2147483647 h 346"/>
              <a:gd name="T40" fmla="*/ 2147483647 w 401"/>
              <a:gd name="T41" fmla="*/ 2147483647 h 346"/>
              <a:gd name="T42" fmla="*/ 2147483647 w 401"/>
              <a:gd name="T43" fmla="*/ 2147483647 h 346"/>
              <a:gd name="T44" fmla="*/ 2147483647 w 401"/>
              <a:gd name="T45" fmla="*/ 2147483647 h 346"/>
              <a:gd name="T46" fmla="*/ 2147483647 w 401"/>
              <a:gd name="T47" fmla="*/ 2147483647 h 346"/>
              <a:gd name="T48" fmla="*/ 2147483647 w 401"/>
              <a:gd name="T49" fmla="*/ 2147483647 h 346"/>
              <a:gd name="T50" fmla="*/ 2147483647 w 401"/>
              <a:gd name="T51" fmla="*/ 2147483647 h 346"/>
              <a:gd name="T52" fmla="*/ 2147483647 w 401"/>
              <a:gd name="T53" fmla="*/ 2147483647 h 346"/>
              <a:gd name="T54" fmla="*/ 2147483647 w 401"/>
              <a:gd name="T55" fmla="*/ 2147483647 h 346"/>
              <a:gd name="T56" fmla="*/ 2147483647 w 401"/>
              <a:gd name="T57" fmla="*/ 2147483647 h 346"/>
              <a:gd name="T58" fmla="*/ 2147483647 w 401"/>
              <a:gd name="T59" fmla="*/ 2147483647 h 346"/>
              <a:gd name="T60" fmla="*/ 2147483647 w 401"/>
              <a:gd name="T61" fmla="*/ 2147483647 h 346"/>
              <a:gd name="T62" fmla="*/ 2147483647 w 401"/>
              <a:gd name="T63" fmla="*/ 2147483647 h 346"/>
              <a:gd name="T64" fmla="*/ 2147483647 w 401"/>
              <a:gd name="T65" fmla="*/ 2147483647 h 346"/>
              <a:gd name="T66" fmla="*/ 2147483647 w 401"/>
              <a:gd name="T67" fmla="*/ 2147483647 h 346"/>
              <a:gd name="T68" fmla="*/ 2147483647 w 401"/>
              <a:gd name="T69" fmla="*/ 2147483647 h 346"/>
              <a:gd name="T70" fmla="*/ 2147483647 w 401"/>
              <a:gd name="T71" fmla="*/ 2147483647 h 346"/>
              <a:gd name="T72" fmla="*/ 2147483647 w 401"/>
              <a:gd name="T73" fmla="*/ 2147483647 h 346"/>
              <a:gd name="T74" fmla="*/ 2147483647 w 401"/>
              <a:gd name="T75" fmla="*/ 2147483647 h 346"/>
              <a:gd name="T76" fmla="*/ 2147483647 w 401"/>
              <a:gd name="T77" fmla="*/ 2147483647 h 346"/>
              <a:gd name="T78" fmla="*/ 2147483647 w 401"/>
              <a:gd name="T79" fmla="*/ 2147483647 h 346"/>
              <a:gd name="T80" fmla="*/ 2147483647 w 401"/>
              <a:gd name="T81" fmla="*/ 2147483647 h 346"/>
              <a:gd name="T82" fmla="*/ 2147483647 w 401"/>
              <a:gd name="T83" fmla="*/ 2147483647 h 346"/>
              <a:gd name="T84" fmla="*/ 2147483647 w 401"/>
              <a:gd name="T85" fmla="*/ 2147483647 h 346"/>
              <a:gd name="T86" fmla="*/ 2147483647 w 401"/>
              <a:gd name="T87" fmla="*/ 2147483647 h 346"/>
              <a:gd name="T88" fmla="*/ 2147483647 w 401"/>
              <a:gd name="T89" fmla="*/ 2147483647 h 346"/>
              <a:gd name="T90" fmla="*/ 2147483647 w 401"/>
              <a:gd name="T91" fmla="*/ 2147483647 h 346"/>
              <a:gd name="T92" fmla="*/ 2147483647 w 401"/>
              <a:gd name="T93" fmla="*/ 0 h 34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01"/>
              <a:gd name="T142" fmla="*/ 0 h 346"/>
              <a:gd name="T143" fmla="*/ 401 w 401"/>
              <a:gd name="T144" fmla="*/ 346 h 34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01" h="346">
                <a:moveTo>
                  <a:pt x="309" y="0"/>
                </a:moveTo>
                <a:lnTo>
                  <a:pt x="306" y="3"/>
                </a:lnTo>
                <a:lnTo>
                  <a:pt x="296" y="8"/>
                </a:lnTo>
                <a:lnTo>
                  <a:pt x="288" y="16"/>
                </a:lnTo>
                <a:lnTo>
                  <a:pt x="284" y="27"/>
                </a:lnTo>
                <a:lnTo>
                  <a:pt x="252" y="36"/>
                </a:lnTo>
                <a:lnTo>
                  <a:pt x="246" y="57"/>
                </a:lnTo>
                <a:lnTo>
                  <a:pt x="245" y="57"/>
                </a:lnTo>
                <a:lnTo>
                  <a:pt x="241" y="57"/>
                </a:lnTo>
                <a:lnTo>
                  <a:pt x="237" y="58"/>
                </a:lnTo>
                <a:lnTo>
                  <a:pt x="232" y="59"/>
                </a:lnTo>
                <a:lnTo>
                  <a:pt x="226" y="63"/>
                </a:lnTo>
                <a:lnTo>
                  <a:pt x="223" y="69"/>
                </a:lnTo>
                <a:lnTo>
                  <a:pt x="219" y="80"/>
                </a:lnTo>
                <a:lnTo>
                  <a:pt x="219" y="92"/>
                </a:lnTo>
                <a:lnTo>
                  <a:pt x="184" y="130"/>
                </a:lnTo>
                <a:lnTo>
                  <a:pt x="181" y="130"/>
                </a:lnTo>
                <a:lnTo>
                  <a:pt x="177" y="130"/>
                </a:lnTo>
                <a:lnTo>
                  <a:pt x="169" y="130"/>
                </a:lnTo>
                <a:lnTo>
                  <a:pt x="161" y="131"/>
                </a:lnTo>
                <a:lnTo>
                  <a:pt x="150" y="134"/>
                </a:lnTo>
                <a:lnTo>
                  <a:pt x="141" y="136"/>
                </a:lnTo>
                <a:lnTo>
                  <a:pt x="133" y="140"/>
                </a:lnTo>
                <a:lnTo>
                  <a:pt x="127" y="146"/>
                </a:lnTo>
                <a:lnTo>
                  <a:pt x="123" y="153"/>
                </a:lnTo>
                <a:lnTo>
                  <a:pt x="116" y="160"/>
                </a:lnTo>
                <a:lnTo>
                  <a:pt x="109" y="166"/>
                </a:lnTo>
                <a:lnTo>
                  <a:pt x="102" y="171"/>
                </a:lnTo>
                <a:lnTo>
                  <a:pt x="96" y="177"/>
                </a:lnTo>
                <a:lnTo>
                  <a:pt x="91" y="181"/>
                </a:lnTo>
                <a:lnTo>
                  <a:pt x="87" y="183"/>
                </a:lnTo>
                <a:lnTo>
                  <a:pt x="86" y="184"/>
                </a:lnTo>
                <a:lnTo>
                  <a:pt x="85" y="185"/>
                </a:lnTo>
                <a:lnTo>
                  <a:pt x="80" y="186"/>
                </a:lnTo>
                <a:lnTo>
                  <a:pt x="72" y="190"/>
                </a:lnTo>
                <a:lnTo>
                  <a:pt x="64" y="192"/>
                </a:lnTo>
                <a:lnTo>
                  <a:pt x="54" y="194"/>
                </a:lnTo>
                <a:lnTo>
                  <a:pt x="42" y="197"/>
                </a:lnTo>
                <a:lnTo>
                  <a:pt x="30" y="197"/>
                </a:lnTo>
                <a:lnTo>
                  <a:pt x="18" y="194"/>
                </a:lnTo>
                <a:lnTo>
                  <a:pt x="0" y="190"/>
                </a:lnTo>
                <a:lnTo>
                  <a:pt x="25" y="230"/>
                </a:lnTo>
                <a:lnTo>
                  <a:pt x="31" y="237"/>
                </a:lnTo>
                <a:lnTo>
                  <a:pt x="31" y="258"/>
                </a:lnTo>
                <a:lnTo>
                  <a:pt x="27" y="260"/>
                </a:lnTo>
                <a:lnTo>
                  <a:pt x="21" y="265"/>
                </a:lnTo>
                <a:lnTo>
                  <a:pt x="14" y="274"/>
                </a:lnTo>
                <a:lnTo>
                  <a:pt x="10" y="285"/>
                </a:lnTo>
                <a:lnTo>
                  <a:pt x="10" y="286"/>
                </a:lnTo>
                <a:lnTo>
                  <a:pt x="10" y="290"/>
                </a:lnTo>
                <a:lnTo>
                  <a:pt x="10" y="296"/>
                </a:lnTo>
                <a:lnTo>
                  <a:pt x="11" y="301"/>
                </a:lnTo>
                <a:lnTo>
                  <a:pt x="11" y="307"/>
                </a:lnTo>
                <a:lnTo>
                  <a:pt x="13" y="313"/>
                </a:lnTo>
                <a:lnTo>
                  <a:pt x="14" y="319"/>
                </a:lnTo>
                <a:lnTo>
                  <a:pt x="16" y="322"/>
                </a:lnTo>
                <a:lnTo>
                  <a:pt x="17" y="322"/>
                </a:lnTo>
                <a:lnTo>
                  <a:pt x="21" y="321"/>
                </a:lnTo>
                <a:lnTo>
                  <a:pt x="24" y="319"/>
                </a:lnTo>
                <a:lnTo>
                  <a:pt x="30" y="316"/>
                </a:lnTo>
                <a:lnTo>
                  <a:pt x="36" y="315"/>
                </a:lnTo>
                <a:lnTo>
                  <a:pt x="41" y="313"/>
                </a:lnTo>
                <a:lnTo>
                  <a:pt x="47" y="312"/>
                </a:lnTo>
                <a:lnTo>
                  <a:pt x="52" y="312"/>
                </a:lnTo>
                <a:lnTo>
                  <a:pt x="56" y="312"/>
                </a:lnTo>
                <a:lnTo>
                  <a:pt x="63" y="312"/>
                </a:lnTo>
                <a:lnTo>
                  <a:pt x="69" y="313"/>
                </a:lnTo>
                <a:lnTo>
                  <a:pt x="76" y="313"/>
                </a:lnTo>
                <a:lnTo>
                  <a:pt x="81" y="314"/>
                </a:lnTo>
                <a:lnTo>
                  <a:pt x="86" y="315"/>
                </a:lnTo>
                <a:lnTo>
                  <a:pt x="90" y="315"/>
                </a:lnTo>
                <a:lnTo>
                  <a:pt x="91" y="315"/>
                </a:lnTo>
                <a:lnTo>
                  <a:pt x="92" y="315"/>
                </a:lnTo>
                <a:lnTo>
                  <a:pt x="96" y="315"/>
                </a:lnTo>
                <a:lnTo>
                  <a:pt x="102" y="315"/>
                </a:lnTo>
                <a:lnTo>
                  <a:pt x="110" y="315"/>
                </a:lnTo>
                <a:lnTo>
                  <a:pt x="117" y="317"/>
                </a:lnTo>
                <a:lnTo>
                  <a:pt x="125" y="320"/>
                </a:lnTo>
                <a:lnTo>
                  <a:pt x="131" y="324"/>
                </a:lnTo>
                <a:lnTo>
                  <a:pt x="134" y="330"/>
                </a:lnTo>
                <a:lnTo>
                  <a:pt x="152" y="346"/>
                </a:lnTo>
                <a:lnTo>
                  <a:pt x="186" y="312"/>
                </a:lnTo>
                <a:lnTo>
                  <a:pt x="187" y="311"/>
                </a:lnTo>
                <a:lnTo>
                  <a:pt x="191" y="308"/>
                </a:lnTo>
                <a:lnTo>
                  <a:pt x="195" y="306"/>
                </a:lnTo>
                <a:lnTo>
                  <a:pt x="200" y="306"/>
                </a:lnTo>
                <a:lnTo>
                  <a:pt x="229" y="306"/>
                </a:lnTo>
                <a:lnTo>
                  <a:pt x="240" y="307"/>
                </a:lnTo>
                <a:lnTo>
                  <a:pt x="247" y="267"/>
                </a:lnTo>
                <a:lnTo>
                  <a:pt x="231" y="258"/>
                </a:lnTo>
                <a:lnTo>
                  <a:pt x="230" y="255"/>
                </a:lnTo>
                <a:lnTo>
                  <a:pt x="229" y="248"/>
                </a:lnTo>
                <a:lnTo>
                  <a:pt x="229" y="237"/>
                </a:lnTo>
                <a:lnTo>
                  <a:pt x="232" y="224"/>
                </a:lnTo>
                <a:lnTo>
                  <a:pt x="239" y="209"/>
                </a:lnTo>
                <a:lnTo>
                  <a:pt x="253" y="193"/>
                </a:lnTo>
                <a:lnTo>
                  <a:pt x="273" y="177"/>
                </a:lnTo>
                <a:lnTo>
                  <a:pt x="304" y="162"/>
                </a:lnTo>
                <a:lnTo>
                  <a:pt x="306" y="161"/>
                </a:lnTo>
                <a:lnTo>
                  <a:pt x="308" y="158"/>
                </a:lnTo>
                <a:lnTo>
                  <a:pt x="312" y="153"/>
                </a:lnTo>
                <a:lnTo>
                  <a:pt x="317" y="147"/>
                </a:lnTo>
                <a:lnTo>
                  <a:pt x="322" y="142"/>
                </a:lnTo>
                <a:lnTo>
                  <a:pt x="326" y="135"/>
                </a:lnTo>
                <a:lnTo>
                  <a:pt x="330" y="129"/>
                </a:lnTo>
                <a:lnTo>
                  <a:pt x="331" y="124"/>
                </a:lnTo>
                <a:lnTo>
                  <a:pt x="344" y="122"/>
                </a:lnTo>
                <a:lnTo>
                  <a:pt x="342" y="119"/>
                </a:lnTo>
                <a:lnTo>
                  <a:pt x="342" y="111"/>
                </a:lnTo>
                <a:lnTo>
                  <a:pt x="345" y="100"/>
                </a:lnTo>
                <a:lnTo>
                  <a:pt x="354" y="92"/>
                </a:lnTo>
                <a:lnTo>
                  <a:pt x="355" y="92"/>
                </a:lnTo>
                <a:lnTo>
                  <a:pt x="358" y="91"/>
                </a:lnTo>
                <a:lnTo>
                  <a:pt x="363" y="90"/>
                </a:lnTo>
                <a:lnTo>
                  <a:pt x="369" y="89"/>
                </a:lnTo>
                <a:lnTo>
                  <a:pt x="376" y="88"/>
                </a:lnTo>
                <a:lnTo>
                  <a:pt x="383" y="86"/>
                </a:lnTo>
                <a:lnTo>
                  <a:pt x="388" y="88"/>
                </a:lnTo>
                <a:lnTo>
                  <a:pt x="394" y="89"/>
                </a:lnTo>
                <a:lnTo>
                  <a:pt x="401" y="90"/>
                </a:lnTo>
                <a:lnTo>
                  <a:pt x="401" y="85"/>
                </a:lnTo>
                <a:lnTo>
                  <a:pt x="396" y="80"/>
                </a:lnTo>
                <a:lnTo>
                  <a:pt x="386" y="74"/>
                </a:lnTo>
                <a:lnTo>
                  <a:pt x="383" y="74"/>
                </a:lnTo>
                <a:lnTo>
                  <a:pt x="373" y="73"/>
                </a:lnTo>
                <a:lnTo>
                  <a:pt x="365" y="69"/>
                </a:lnTo>
                <a:lnTo>
                  <a:pt x="363" y="62"/>
                </a:lnTo>
                <a:lnTo>
                  <a:pt x="362" y="61"/>
                </a:lnTo>
                <a:lnTo>
                  <a:pt x="360" y="59"/>
                </a:lnTo>
                <a:lnTo>
                  <a:pt x="356" y="57"/>
                </a:lnTo>
                <a:lnTo>
                  <a:pt x="352" y="54"/>
                </a:lnTo>
                <a:lnTo>
                  <a:pt x="346" y="52"/>
                </a:lnTo>
                <a:lnTo>
                  <a:pt x="339" y="51"/>
                </a:lnTo>
                <a:lnTo>
                  <a:pt x="332" y="52"/>
                </a:lnTo>
                <a:lnTo>
                  <a:pt x="323" y="57"/>
                </a:lnTo>
                <a:lnTo>
                  <a:pt x="321" y="54"/>
                </a:lnTo>
                <a:lnTo>
                  <a:pt x="316" y="46"/>
                </a:lnTo>
                <a:lnTo>
                  <a:pt x="312" y="37"/>
                </a:lnTo>
                <a:lnTo>
                  <a:pt x="315" y="26"/>
                </a:lnTo>
                <a:lnTo>
                  <a:pt x="346" y="0"/>
                </a:lnTo>
                <a:lnTo>
                  <a:pt x="30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798" name="Freeform 422"/>
          <p:cNvSpPr>
            <a:spLocks/>
          </p:cNvSpPr>
          <p:nvPr/>
        </p:nvSpPr>
        <p:spPr bwMode="auto">
          <a:xfrm>
            <a:off x="5702350" y="4540250"/>
            <a:ext cx="284163" cy="274638"/>
          </a:xfrm>
          <a:custGeom>
            <a:avLst/>
            <a:gdLst>
              <a:gd name="T0" fmla="*/ 2147483647 w 401"/>
              <a:gd name="T1" fmla="*/ 2147483647 h 346"/>
              <a:gd name="T2" fmla="*/ 2147483647 w 401"/>
              <a:gd name="T3" fmla="*/ 2147483647 h 346"/>
              <a:gd name="T4" fmla="*/ 2147483647 w 401"/>
              <a:gd name="T5" fmla="*/ 2147483647 h 346"/>
              <a:gd name="T6" fmla="*/ 2147483647 w 401"/>
              <a:gd name="T7" fmla="*/ 2147483647 h 346"/>
              <a:gd name="T8" fmla="*/ 2147483647 w 401"/>
              <a:gd name="T9" fmla="*/ 2147483647 h 346"/>
              <a:gd name="T10" fmla="*/ 2147483647 w 401"/>
              <a:gd name="T11" fmla="*/ 2147483647 h 346"/>
              <a:gd name="T12" fmla="*/ 2147483647 w 401"/>
              <a:gd name="T13" fmla="*/ 2147483647 h 346"/>
              <a:gd name="T14" fmla="*/ 2147483647 w 401"/>
              <a:gd name="T15" fmla="*/ 2147483647 h 346"/>
              <a:gd name="T16" fmla="*/ 2147483647 w 401"/>
              <a:gd name="T17" fmla="*/ 2147483647 h 346"/>
              <a:gd name="T18" fmla="*/ 2147483647 w 401"/>
              <a:gd name="T19" fmla="*/ 2147483647 h 346"/>
              <a:gd name="T20" fmla="*/ 2147483647 w 401"/>
              <a:gd name="T21" fmla="*/ 2147483647 h 346"/>
              <a:gd name="T22" fmla="*/ 2147483647 w 401"/>
              <a:gd name="T23" fmla="*/ 2147483647 h 346"/>
              <a:gd name="T24" fmla="*/ 2147483647 w 401"/>
              <a:gd name="T25" fmla="*/ 2147483647 h 346"/>
              <a:gd name="T26" fmla="*/ 2147483647 w 401"/>
              <a:gd name="T27" fmla="*/ 2147483647 h 346"/>
              <a:gd name="T28" fmla="*/ 2147483647 w 401"/>
              <a:gd name="T29" fmla="*/ 2147483647 h 346"/>
              <a:gd name="T30" fmla="*/ 2147483647 w 401"/>
              <a:gd name="T31" fmla="*/ 2147483647 h 346"/>
              <a:gd name="T32" fmla="*/ 2147483647 w 401"/>
              <a:gd name="T33" fmla="*/ 2147483647 h 346"/>
              <a:gd name="T34" fmla="*/ 2147483647 w 401"/>
              <a:gd name="T35" fmla="*/ 2147483647 h 346"/>
              <a:gd name="T36" fmla="*/ 2147483647 w 401"/>
              <a:gd name="T37" fmla="*/ 2147483647 h 346"/>
              <a:gd name="T38" fmla="*/ 2147483647 w 401"/>
              <a:gd name="T39" fmla="*/ 2147483647 h 346"/>
              <a:gd name="T40" fmla="*/ 2147483647 w 401"/>
              <a:gd name="T41" fmla="*/ 2147483647 h 346"/>
              <a:gd name="T42" fmla="*/ 2147483647 w 401"/>
              <a:gd name="T43" fmla="*/ 2147483647 h 346"/>
              <a:gd name="T44" fmla="*/ 2147483647 w 401"/>
              <a:gd name="T45" fmla="*/ 2147483647 h 346"/>
              <a:gd name="T46" fmla="*/ 2147483647 w 401"/>
              <a:gd name="T47" fmla="*/ 2147483647 h 346"/>
              <a:gd name="T48" fmla="*/ 2147483647 w 401"/>
              <a:gd name="T49" fmla="*/ 2147483647 h 346"/>
              <a:gd name="T50" fmla="*/ 2147483647 w 401"/>
              <a:gd name="T51" fmla="*/ 2147483647 h 346"/>
              <a:gd name="T52" fmla="*/ 2147483647 w 401"/>
              <a:gd name="T53" fmla="*/ 2147483647 h 346"/>
              <a:gd name="T54" fmla="*/ 2147483647 w 401"/>
              <a:gd name="T55" fmla="*/ 2147483647 h 346"/>
              <a:gd name="T56" fmla="*/ 2147483647 w 401"/>
              <a:gd name="T57" fmla="*/ 2147483647 h 346"/>
              <a:gd name="T58" fmla="*/ 2147483647 w 401"/>
              <a:gd name="T59" fmla="*/ 2147483647 h 346"/>
              <a:gd name="T60" fmla="*/ 2147483647 w 401"/>
              <a:gd name="T61" fmla="*/ 2147483647 h 346"/>
              <a:gd name="T62" fmla="*/ 2147483647 w 401"/>
              <a:gd name="T63" fmla="*/ 2147483647 h 346"/>
              <a:gd name="T64" fmla="*/ 2147483647 w 401"/>
              <a:gd name="T65" fmla="*/ 2147483647 h 346"/>
              <a:gd name="T66" fmla="*/ 2147483647 w 401"/>
              <a:gd name="T67" fmla="*/ 2147483647 h 346"/>
              <a:gd name="T68" fmla="*/ 2147483647 w 401"/>
              <a:gd name="T69" fmla="*/ 2147483647 h 346"/>
              <a:gd name="T70" fmla="*/ 2147483647 w 401"/>
              <a:gd name="T71" fmla="*/ 2147483647 h 346"/>
              <a:gd name="T72" fmla="*/ 2147483647 w 401"/>
              <a:gd name="T73" fmla="*/ 2147483647 h 346"/>
              <a:gd name="T74" fmla="*/ 2147483647 w 401"/>
              <a:gd name="T75" fmla="*/ 2147483647 h 346"/>
              <a:gd name="T76" fmla="*/ 2147483647 w 401"/>
              <a:gd name="T77" fmla="*/ 2147483647 h 346"/>
              <a:gd name="T78" fmla="*/ 2147483647 w 401"/>
              <a:gd name="T79" fmla="*/ 2147483647 h 346"/>
              <a:gd name="T80" fmla="*/ 2147483647 w 401"/>
              <a:gd name="T81" fmla="*/ 2147483647 h 346"/>
              <a:gd name="T82" fmla="*/ 2147483647 w 401"/>
              <a:gd name="T83" fmla="*/ 2147483647 h 346"/>
              <a:gd name="T84" fmla="*/ 2147483647 w 401"/>
              <a:gd name="T85" fmla="*/ 2147483647 h 346"/>
              <a:gd name="T86" fmla="*/ 2147483647 w 401"/>
              <a:gd name="T87" fmla="*/ 2147483647 h 346"/>
              <a:gd name="T88" fmla="*/ 2147483647 w 401"/>
              <a:gd name="T89" fmla="*/ 2147483647 h 346"/>
              <a:gd name="T90" fmla="*/ 2147483647 w 401"/>
              <a:gd name="T91" fmla="*/ 2147483647 h 346"/>
              <a:gd name="T92" fmla="*/ 2147483647 w 401"/>
              <a:gd name="T93" fmla="*/ 2147483647 h 346"/>
              <a:gd name="T94" fmla="*/ 2147483647 w 401"/>
              <a:gd name="T95" fmla="*/ 2147483647 h 346"/>
              <a:gd name="T96" fmla="*/ 2147483647 w 401"/>
              <a:gd name="T97" fmla="*/ 2147483647 h 346"/>
              <a:gd name="T98" fmla="*/ 2147483647 w 401"/>
              <a:gd name="T99" fmla="*/ 2147483647 h 346"/>
              <a:gd name="T100" fmla="*/ 2147483647 w 401"/>
              <a:gd name="T101" fmla="*/ 2147483647 h 346"/>
              <a:gd name="T102" fmla="*/ 2147483647 w 401"/>
              <a:gd name="T103" fmla="*/ 2147483647 h 346"/>
              <a:gd name="T104" fmla="*/ 2147483647 w 401"/>
              <a:gd name="T105" fmla="*/ 0 h 34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01"/>
              <a:gd name="T160" fmla="*/ 0 h 346"/>
              <a:gd name="T161" fmla="*/ 401 w 401"/>
              <a:gd name="T162" fmla="*/ 346 h 34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01" h="346">
                <a:moveTo>
                  <a:pt x="309" y="0"/>
                </a:moveTo>
                <a:lnTo>
                  <a:pt x="309" y="0"/>
                </a:lnTo>
                <a:lnTo>
                  <a:pt x="306" y="3"/>
                </a:lnTo>
                <a:lnTo>
                  <a:pt x="296" y="8"/>
                </a:lnTo>
                <a:lnTo>
                  <a:pt x="288" y="16"/>
                </a:lnTo>
                <a:lnTo>
                  <a:pt x="284" y="27"/>
                </a:lnTo>
                <a:lnTo>
                  <a:pt x="252" y="36"/>
                </a:lnTo>
                <a:lnTo>
                  <a:pt x="246" y="57"/>
                </a:lnTo>
                <a:lnTo>
                  <a:pt x="245" y="57"/>
                </a:lnTo>
                <a:lnTo>
                  <a:pt x="241" y="57"/>
                </a:lnTo>
                <a:lnTo>
                  <a:pt x="237" y="58"/>
                </a:lnTo>
                <a:lnTo>
                  <a:pt x="232" y="59"/>
                </a:lnTo>
                <a:lnTo>
                  <a:pt x="226" y="63"/>
                </a:lnTo>
                <a:lnTo>
                  <a:pt x="223" y="69"/>
                </a:lnTo>
                <a:lnTo>
                  <a:pt x="219" y="80"/>
                </a:lnTo>
                <a:lnTo>
                  <a:pt x="219" y="92"/>
                </a:lnTo>
                <a:lnTo>
                  <a:pt x="184" y="130"/>
                </a:lnTo>
                <a:lnTo>
                  <a:pt x="181" y="130"/>
                </a:lnTo>
                <a:lnTo>
                  <a:pt x="177" y="130"/>
                </a:lnTo>
                <a:lnTo>
                  <a:pt x="169" y="130"/>
                </a:lnTo>
                <a:lnTo>
                  <a:pt x="161" y="131"/>
                </a:lnTo>
                <a:lnTo>
                  <a:pt x="150" y="134"/>
                </a:lnTo>
                <a:lnTo>
                  <a:pt x="141" y="136"/>
                </a:lnTo>
                <a:lnTo>
                  <a:pt x="133" y="140"/>
                </a:lnTo>
                <a:lnTo>
                  <a:pt x="127" y="146"/>
                </a:lnTo>
                <a:lnTo>
                  <a:pt x="123" y="153"/>
                </a:lnTo>
                <a:lnTo>
                  <a:pt x="116" y="160"/>
                </a:lnTo>
                <a:lnTo>
                  <a:pt x="109" y="166"/>
                </a:lnTo>
                <a:lnTo>
                  <a:pt x="102" y="171"/>
                </a:lnTo>
                <a:lnTo>
                  <a:pt x="96" y="177"/>
                </a:lnTo>
                <a:lnTo>
                  <a:pt x="91" y="181"/>
                </a:lnTo>
                <a:lnTo>
                  <a:pt x="87" y="183"/>
                </a:lnTo>
                <a:lnTo>
                  <a:pt x="86" y="184"/>
                </a:lnTo>
                <a:lnTo>
                  <a:pt x="85" y="185"/>
                </a:lnTo>
                <a:lnTo>
                  <a:pt x="80" y="186"/>
                </a:lnTo>
                <a:lnTo>
                  <a:pt x="72" y="190"/>
                </a:lnTo>
                <a:lnTo>
                  <a:pt x="64" y="192"/>
                </a:lnTo>
                <a:lnTo>
                  <a:pt x="54" y="194"/>
                </a:lnTo>
                <a:lnTo>
                  <a:pt x="42" y="197"/>
                </a:lnTo>
                <a:lnTo>
                  <a:pt x="30" y="197"/>
                </a:lnTo>
                <a:lnTo>
                  <a:pt x="18" y="194"/>
                </a:lnTo>
                <a:lnTo>
                  <a:pt x="0" y="190"/>
                </a:lnTo>
                <a:lnTo>
                  <a:pt x="25" y="230"/>
                </a:lnTo>
                <a:lnTo>
                  <a:pt x="31" y="237"/>
                </a:lnTo>
                <a:lnTo>
                  <a:pt x="31" y="258"/>
                </a:lnTo>
                <a:lnTo>
                  <a:pt x="27" y="260"/>
                </a:lnTo>
                <a:lnTo>
                  <a:pt x="21" y="265"/>
                </a:lnTo>
                <a:lnTo>
                  <a:pt x="14" y="274"/>
                </a:lnTo>
                <a:lnTo>
                  <a:pt x="10" y="285"/>
                </a:lnTo>
                <a:lnTo>
                  <a:pt x="10" y="286"/>
                </a:lnTo>
                <a:lnTo>
                  <a:pt x="10" y="290"/>
                </a:lnTo>
                <a:lnTo>
                  <a:pt x="10" y="296"/>
                </a:lnTo>
                <a:lnTo>
                  <a:pt x="11" y="301"/>
                </a:lnTo>
                <a:lnTo>
                  <a:pt x="11" y="307"/>
                </a:lnTo>
                <a:lnTo>
                  <a:pt x="13" y="313"/>
                </a:lnTo>
                <a:lnTo>
                  <a:pt x="14" y="319"/>
                </a:lnTo>
                <a:lnTo>
                  <a:pt x="16" y="322"/>
                </a:lnTo>
                <a:lnTo>
                  <a:pt x="17" y="322"/>
                </a:lnTo>
                <a:lnTo>
                  <a:pt x="21" y="321"/>
                </a:lnTo>
                <a:lnTo>
                  <a:pt x="24" y="319"/>
                </a:lnTo>
                <a:lnTo>
                  <a:pt x="30" y="316"/>
                </a:lnTo>
                <a:lnTo>
                  <a:pt x="36" y="315"/>
                </a:lnTo>
                <a:lnTo>
                  <a:pt x="41" y="313"/>
                </a:lnTo>
                <a:lnTo>
                  <a:pt x="47" y="312"/>
                </a:lnTo>
                <a:lnTo>
                  <a:pt x="52" y="312"/>
                </a:lnTo>
                <a:lnTo>
                  <a:pt x="56" y="312"/>
                </a:lnTo>
                <a:lnTo>
                  <a:pt x="63" y="312"/>
                </a:lnTo>
                <a:lnTo>
                  <a:pt x="69" y="313"/>
                </a:lnTo>
                <a:lnTo>
                  <a:pt x="76" y="313"/>
                </a:lnTo>
                <a:lnTo>
                  <a:pt x="81" y="314"/>
                </a:lnTo>
                <a:lnTo>
                  <a:pt x="86" y="315"/>
                </a:lnTo>
                <a:lnTo>
                  <a:pt x="90" y="315"/>
                </a:lnTo>
                <a:lnTo>
                  <a:pt x="91" y="315"/>
                </a:lnTo>
                <a:lnTo>
                  <a:pt x="92" y="315"/>
                </a:lnTo>
                <a:lnTo>
                  <a:pt x="96" y="315"/>
                </a:lnTo>
                <a:lnTo>
                  <a:pt x="102" y="315"/>
                </a:lnTo>
                <a:lnTo>
                  <a:pt x="110" y="315"/>
                </a:lnTo>
                <a:lnTo>
                  <a:pt x="117" y="317"/>
                </a:lnTo>
                <a:lnTo>
                  <a:pt x="125" y="320"/>
                </a:lnTo>
                <a:lnTo>
                  <a:pt x="131" y="324"/>
                </a:lnTo>
                <a:lnTo>
                  <a:pt x="134" y="330"/>
                </a:lnTo>
                <a:lnTo>
                  <a:pt x="152" y="346"/>
                </a:lnTo>
                <a:lnTo>
                  <a:pt x="186" y="312"/>
                </a:lnTo>
                <a:lnTo>
                  <a:pt x="187" y="311"/>
                </a:lnTo>
                <a:lnTo>
                  <a:pt x="191" y="308"/>
                </a:lnTo>
                <a:lnTo>
                  <a:pt x="195" y="306"/>
                </a:lnTo>
                <a:lnTo>
                  <a:pt x="200" y="306"/>
                </a:lnTo>
                <a:lnTo>
                  <a:pt x="229" y="306"/>
                </a:lnTo>
                <a:lnTo>
                  <a:pt x="240" y="307"/>
                </a:lnTo>
                <a:lnTo>
                  <a:pt x="247" y="267"/>
                </a:lnTo>
                <a:lnTo>
                  <a:pt x="231" y="258"/>
                </a:lnTo>
                <a:lnTo>
                  <a:pt x="230" y="255"/>
                </a:lnTo>
                <a:lnTo>
                  <a:pt x="229" y="248"/>
                </a:lnTo>
                <a:lnTo>
                  <a:pt x="229" y="237"/>
                </a:lnTo>
                <a:lnTo>
                  <a:pt x="232" y="224"/>
                </a:lnTo>
                <a:lnTo>
                  <a:pt x="239" y="209"/>
                </a:lnTo>
                <a:lnTo>
                  <a:pt x="253" y="193"/>
                </a:lnTo>
                <a:lnTo>
                  <a:pt x="273" y="177"/>
                </a:lnTo>
                <a:lnTo>
                  <a:pt x="304" y="162"/>
                </a:lnTo>
                <a:lnTo>
                  <a:pt x="306" y="161"/>
                </a:lnTo>
                <a:lnTo>
                  <a:pt x="308" y="158"/>
                </a:lnTo>
                <a:lnTo>
                  <a:pt x="312" y="153"/>
                </a:lnTo>
                <a:lnTo>
                  <a:pt x="317" y="147"/>
                </a:lnTo>
                <a:lnTo>
                  <a:pt x="322" y="142"/>
                </a:lnTo>
                <a:lnTo>
                  <a:pt x="326" y="135"/>
                </a:lnTo>
                <a:lnTo>
                  <a:pt x="330" y="129"/>
                </a:lnTo>
                <a:lnTo>
                  <a:pt x="331" y="124"/>
                </a:lnTo>
                <a:lnTo>
                  <a:pt x="344" y="122"/>
                </a:lnTo>
                <a:lnTo>
                  <a:pt x="342" y="119"/>
                </a:lnTo>
                <a:lnTo>
                  <a:pt x="342" y="111"/>
                </a:lnTo>
                <a:lnTo>
                  <a:pt x="345" y="100"/>
                </a:lnTo>
                <a:lnTo>
                  <a:pt x="354" y="92"/>
                </a:lnTo>
                <a:lnTo>
                  <a:pt x="355" y="92"/>
                </a:lnTo>
                <a:lnTo>
                  <a:pt x="358" y="91"/>
                </a:lnTo>
                <a:lnTo>
                  <a:pt x="363" y="90"/>
                </a:lnTo>
                <a:lnTo>
                  <a:pt x="369" y="89"/>
                </a:lnTo>
                <a:lnTo>
                  <a:pt x="376" y="88"/>
                </a:lnTo>
                <a:lnTo>
                  <a:pt x="383" y="86"/>
                </a:lnTo>
                <a:lnTo>
                  <a:pt x="388" y="88"/>
                </a:lnTo>
                <a:lnTo>
                  <a:pt x="394" y="89"/>
                </a:lnTo>
                <a:lnTo>
                  <a:pt x="401" y="90"/>
                </a:lnTo>
                <a:lnTo>
                  <a:pt x="401" y="85"/>
                </a:lnTo>
                <a:lnTo>
                  <a:pt x="396" y="80"/>
                </a:lnTo>
                <a:lnTo>
                  <a:pt x="386" y="74"/>
                </a:lnTo>
                <a:lnTo>
                  <a:pt x="383" y="74"/>
                </a:lnTo>
                <a:lnTo>
                  <a:pt x="373" y="73"/>
                </a:lnTo>
                <a:lnTo>
                  <a:pt x="365" y="69"/>
                </a:lnTo>
                <a:lnTo>
                  <a:pt x="363" y="62"/>
                </a:lnTo>
                <a:lnTo>
                  <a:pt x="362" y="61"/>
                </a:lnTo>
                <a:lnTo>
                  <a:pt x="360" y="59"/>
                </a:lnTo>
                <a:lnTo>
                  <a:pt x="356" y="57"/>
                </a:lnTo>
                <a:lnTo>
                  <a:pt x="352" y="54"/>
                </a:lnTo>
                <a:lnTo>
                  <a:pt x="346" y="52"/>
                </a:lnTo>
                <a:lnTo>
                  <a:pt x="339" y="51"/>
                </a:lnTo>
                <a:lnTo>
                  <a:pt x="332" y="52"/>
                </a:lnTo>
                <a:lnTo>
                  <a:pt x="323" y="57"/>
                </a:lnTo>
                <a:lnTo>
                  <a:pt x="321" y="54"/>
                </a:lnTo>
                <a:lnTo>
                  <a:pt x="316" y="46"/>
                </a:lnTo>
                <a:lnTo>
                  <a:pt x="312" y="37"/>
                </a:lnTo>
                <a:lnTo>
                  <a:pt x="315" y="26"/>
                </a:lnTo>
                <a:lnTo>
                  <a:pt x="346" y="0"/>
                </a:lnTo>
                <a:lnTo>
                  <a:pt x="309" y="0"/>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799" name="Freeform 423"/>
          <p:cNvSpPr>
            <a:spLocks/>
          </p:cNvSpPr>
          <p:nvPr/>
        </p:nvSpPr>
        <p:spPr bwMode="auto">
          <a:xfrm>
            <a:off x="6378575" y="5191177"/>
            <a:ext cx="95250" cy="104775"/>
          </a:xfrm>
          <a:custGeom>
            <a:avLst/>
            <a:gdLst>
              <a:gd name="T0" fmla="*/ 0 w 136"/>
              <a:gd name="T1" fmla="*/ 0 h 131"/>
              <a:gd name="T2" fmla="*/ 2147483647 w 136"/>
              <a:gd name="T3" fmla="*/ 2147483647 h 131"/>
              <a:gd name="T4" fmla="*/ 2147483647 w 136"/>
              <a:gd name="T5" fmla="*/ 2147483647 h 131"/>
              <a:gd name="T6" fmla="*/ 2147483647 w 136"/>
              <a:gd name="T7" fmla="*/ 2147483647 h 131"/>
              <a:gd name="T8" fmla="*/ 2147483647 w 136"/>
              <a:gd name="T9" fmla="*/ 2147483647 h 131"/>
              <a:gd name="T10" fmla="*/ 2147483647 w 136"/>
              <a:gd name="T11" fmla="*/ 2147483647 h 131"/>
              <a:gd name="T12" fmla="*/ 2147483647 w 136"/>
              <a:gd name="T13" fmla="*/ 2147483647 h 131"/>
              <a:gd name="T14" fmla="*/ 2147483647 w 136"/>
              <a:gd name="T15" fmla="*/ 2147483647 h 131"/>
              <a:gd name="T16" fmla="*/ 2147483647 w 136"/>
              <a:gd name="T17" fmla="*/ 2147483647 h 131"/>
              <a:gd name="T18" fmla="*/ 2147483647 w 136"/>
              <a:gd name="T19" fmla="*/ 2147483647 h 131"/>
              <a:gd name="T20" fmla="*/ 2147483647 w 136"/>
              <a:gd name="T21" fmla="*/ 2147483647 h 131"/>
              <a:gd name="T22" fmla="*/ 2147483647 w 136"/>
              <a:gd name="T23" fmla="*/ 2147483647 h 131"/>
              <a:gd name="T24" fmla="*/ 2147483647 w 136"/>
              <a:gd name="T25" fmla="*/ 2147483647 h 131"/>
              <a:gd name="T26" fmla="*/ 2147483647 w 136"/>
              <a:gd name="T27" fmla="*/ 2147483647 h 131"/>
              <a:gd name="T28" fmla="*/ 2147483647 w 136"/>
              <a:gd name="T29" fmla="*/ 2147483647 h 131"/>
              <a:gd name="T30" fmla="*/ 2147483647 w 136"/>
              <a:gd name="T31" fmla="*/ 2147483647 h 131"/>
              <a:gd name="T32" fmla="*/ 2147483647 w 136"/>
              <a:gd name="T33" fmla="*/ 2147483647 h 131"/>
              <a:gd name="T34" fmla="*/ 2147483647 w 136"/>
              <a:gd name="T35" fmla="*/ 2147483647 h 131"/>
              <a:gd name="T36" fmla="*/ 2147483647 w 136"/>
              <a:gd name="T37" fmla="*/ 2147483647 h 131"/>
              <a:gd name="T38" fmla="*/ 2147483647 w 136"/>
              <a:gd name="T39" fmla="*/ 2147483647 h 131"/>
              <a:gd name="T40" fmla="*/ 2147483647 w 136"/>
              <a:gd name="T41" fmla="*/ 2147483647 h 131"/>
              <a:gd name="T42" fmla="*/ 2147483647 w 136"/>
              <a:gd name="T43" fmla="*/ 2147483647 h 131"/>
              <a:gd name="T44" fmla="*/ 2147483647 w 136"/>
              <a:gd name="T45" fmla="*/ 2147483647 h 131"/>
              <a:gd name="T46" fmla="*/ 2147483647 w 136"/>
              <a:gd name="T47" fmla="*/ 2147483647 h 131"/>
              <a:gd name="T48" fmla="*/ 2147483647 w 136"/>
              <a:gd name="T49" fmla="*/ 2147483647 h 131"/>
              <a:gd name="T50" fmla="*/ 2147483647 w 136"/>
              <a:gd name="T51" fmla="*/ 2147483647 h 131"/>
              <a:gd name="T52" fmla="*/ 2147483647 w 136"/>
              <a:gd name="T53" fmla="*/ 2147483647 h 131"/>
              <a:gd name="T54" fmla="*/ 2147483647 w 136"/>
              <a:gd name="T55" fmla="*/ 2147483647 h 131"/>
              <a:gd name="T56" fmla="*/ 2147483647 w 136"/>
              <a:gd name="T57" fmla="*/ 2147483647 h 131"/>
              <a:gd name="T58" fmla="*/ 0 w 136"/>
              <a:gd name="T59" fmla="*/ 0 h 13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36"/>
              <a:gd name="T91" fmla="*/ 0 h 131"/>
              <a:gd name="T92" fmla="*/ 136 w 136"/>
              <a:gd name="T93" fmla="*/ 131 h 13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36" h="131">
                <a:moveTo>
                  <a:pt x="0" y="0"/>
                </a:moveTo>
                <a:lnTo>
                  <a:pt x="29" y="51"/>
                </a:lnTo>
                <a:lnTo>
                  <a:pt x="32" y="55"/>
                </a:lnTo>
                <a:lnTo>
                  <a:pt x="43" y="63"/>
                </a:lnTo>
                <a:lnTo>
                  <a:pt x="58" y="76"/>
                </a:lnTo>
                <a:lnTo>
                  <a:pt x="75" y="89"/>
                </a:lnTo>
                <a:lnTo>
                  <a:pt x="93" y="103"/>
                </a:lnTo>
                <a:lnTo>
                  <a:pt x="109" y="117"/>
                </a:lnTo>
                <a:lnTo>
                  <a:pt x="122" y="126"/>
                </a:lnTo>
                <a:lnTo>
                  <a:pt x="129" y="131"/>
                </a:lnTo>
                <a:lnTo>
                  <a:pt x="135" y="130"/>
                </a:lnTo>
                <a:lnTo>
                  <a:pt x="136" y="124"/>
                </a:lnTo>
                <a:lnTo>
                  <a:pt x="135" y="121"/>
                </a:lnTo>
                <a:lnTo>
                  <a:pt x="134" y="116"/>
                </a:lnTo>
                <a:lnTo>
                  <a:pt x="131" y="110"/>
                </a:lnTo>
                <a:lnTo>
                  <a:pt x="129" y="107"/>
                </a:lnTo>
                <a:lnTo>
                  <a:pt x="115" y="82"/>
                </a:lnTo>
                <a:lnTo>
                  <a:pt x="115" y="81"/>
                </a:lnTo>
                <a:lnTo>
                  <a:pt x="114" y="78"/>
                </a:lnTo>
                <a:lnTo>
                  <a:pt x="114" y="73"/>
                </a:lnTo>
                <a:lnTo>
                  <a:pt x="113" y="67"/>
                </a:lnTo>
                <a:lnTo>
                  <a:pt x="112" y="61"/>
                </a:lnTo>
                <a:lnTo>
                  <a:pt x="109" y="55"/>
                </a:lnTo>
                <a:lnTo>
                  <a:pt x="108" y="50"/>
                </a:lnTo>
                <a:lnTo>
                  <a:pt x="106" y="47"/>
                </a:lnTo>
                <a:lnTo>
                  <a:pt x="90" y="24"/>
                </a:lnTo>
                <a:lnTo>
                  <a:pt x="76" y="27"/>
                </a:lnTo>
                <a:lnTo>
                  <a:pt x="57" y="9"/>
                </a:lnTo>
                <a:lnTo>
                  <a:pt x="24" y="13"/>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800" name="Freeform 424"/>
          <p:cNvSpPr>
            <a:spLocks/>
          </p:cNvSpPr>
          <p:nvPr/>
        </p:nvSpPr>
        <p:spPr bwMode="auto">
          <a:xfrm>
            <a:off x="6378575" y="5191177"/>
            <a:ext cx="95250" cy="104775"/>
          </a:xfrm>
          <a:custGeom>
            <a:avLst/>
            <a:gdLst>
              <a:gd name="T0" fmla="*/ 0 w 136"/>
              <a:gd name="T1" fmla="*/ 0 h 131"/>
              <a:gd name="T2" fmla="*/ 2147483647 w 136"/>
              <a:gd name="T3" fmla="*/ 2147483647 h 131"/>
              <a:gd name="T4" fmla="*/ 2147483647 w 136"/>
              <a:gd name="T5" fmla="*/ 2147483647 h 131"/>
              <a:gd name="T6" fmla="*/ 2147483647 w 136"/>
              <a:gd name="T7" fmla="*/ 2147483647 h 131"/>
              <a:gd name="T8" fmla="*/ 2147483647 w 136"/>
              <a:gd name="T9" fmla="*/ 2147483647 h 131"/>
              <a:gd name="T10" fmla="*/ 2147483647 w 136"/>
              <a:gd name="T11" fmla="*/ 2147483647 h 131"/>
              <a:gd name="T12" fmla="*/ 2147483647 w 136"/>
              <a:gd name="T13" fmla="*/ 2147483647 h 131"/>
              <a:gd name="T14" fmla="*/ 2147483647 w 136"/>
              <a:gd name="T15" fmla="*/ 2147483647 h 131"/>
              <a:gd name="T16" fmla="*/ 2147483647 w 136"/>
              <a:gd name="T17" fmla="*/ 2147483647 h 131"/>
              <a:gd name="T18" fmla="*/ 2147483647 w 136"/>
              <a:gd name="T19" fmla="*/ 2147483647 h 131"/>
              <a:gd name="T20" fmla="*/ 2147483647 w 136"/>
              <a:gd name="T21" fmla="*/ 2147483647 h 131"/>
              <a:gd name="T22" fmla="*/ 2147483647 w 136"/>
              <a:gd name="T23" fmla="*/ 2147483647 h 131"/>
              <a:gd name="T24" fmla="*/ 2147483647 w 136"/>
              <a:gd name="T25" fmla="*/ 2147483647 h 131"/>
              <a:gd name="T26" fmla="*/ 2147483647 w 136"/>
              <a:gd name="T27" fmla="*/ 2147483647 h 131"/>
              <a:gd name="T28" fmla="*/ 2147483647 w 136"/>
              <a:gd name="T29" fmla="*/ 2147483647 h 131"/>
              <a:gd name="T30" fmla="*/ 2147483647 w 136"/>
              <a:gd name="T31" fmla="*/ 2147483647 h 131"/>
              <a:gd name="T32" fmla="*/ 2147483647 w 136"/>
              <a:gd name="T33" fmla="*/ 2147483647 h 131"/>
              <a:gd name="T34" fmla="*/ 2147483647 w 136"/>
              <a:gd name="T35" fmla="*/ 2147483647 h 131"/>
              <a:gd name="T36" fmla="*/ 2147483647 w 136"/>
              <a:gd name="T37" fmla="*/ 2147483647 h 131"/>
              <a:gd name="T38" fmla="*/ 2147483647 w 136"/>
              <a:gd name="T39" fmla="*/ 2147483647 h 131"/>
              <a:gd name="T40" fmla="*/ 2147483647 w 136"/>
              <a:gd name="T41" fmla="*/ 2147483647 h 131"/>
              <a:gd name="T42" fmla="*/ 2147483647 w 136"/>
              <a:gd name="T43" fmla="*/ 2147483647 h 131"/>
              <a:gd name="T44" fmla="*/ 2147483647 w 136"/>
              <a:gd name="T45" fmla="*/ 2147483647 h 131"/>
              <a:gd name="T46" fmla="*/ 2147483647 w 136"/>
              <a:gd name="T47" fmla="*/ 2147483647 h 131"/>
              <a:gd name="T48" fmla="*/ 2147483647 w 136"/>
              <a:gd name="T49" fmla="*/ 2147483647 h 131"/>
              <a:gd name="T50" fmla="*/ 2147483647 w 136"/>
              <a:gd name="T51" fmla="*/ 2147483647 h 131"/>
              <a:gd name="T52" fmla="*/ 2147483647 w 136"/>
              <a:gd name="T53" fmla="*/ 2147483647 h 131"/>
              <a:gd name="T54" fmla="*/ 2147483647 w 136"/>
              <a:gd name="T55" fmla="*/ 2147483647 h 131"/>
              <a:gd name="T56" fmla="*/ 2147483647 w 136"/>
              <a:gd name="T57" fmla="*/ 2147483647 h 131"/>
              <a:gd name="T58" fmla="*/ 2147483647 w 136"/>
              <a:gd name="T59" fmla="*/ 2147483647 h 131"/>
              <a:gd name="T60" fmla="*/ 2147483647 w 136"/>
              <a:gd name="T61" fmla="*/ 2147483647 h 131"/>
              <a:gd name="T62" fmla="*/ 2147483647 w 136"/>
              <a:gd name="T63" fmla="*/ 2147483647 h 131"/>
              <a:gd name="T64" fmla="*/ 0 w 136"/>
              <a:gd name="T65" fmla="*/ 0 h 1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6"/>
              <a:gd name="T100" fmla="*/ 0 h 131"/>
              <a:gd name="T101" fmla="*/ 136 w 136"/>
              <a:gd name="T102" fmla="*/ 131 h 1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6" h="131">
                <a:moveTo>
                  <a:pt x="0" y="0"/>
                </a:moveTo>
                <a:lnTo>
                  <a:pt x="29" y="51"/>
                </a:lnTo>
                <a:lnTo>
                  <a:pt x="32" y="55"/>
                </a:lnTo>
                <a:lnTo>
                  <a:pt x="43" y="63"/>
                </a:lnTo>
                <a:lnTo>
                  <a:pt x="58" y="76"/>
                </a:lnTo>
                <a:lnTo>
                  <a:pt x="75" y="89"/>
                </a:lnTo>
                <a:lnTo>
                  <a:pt x="93" y="103"/>
                </a:lnTo>
                <a:lnTo>
                  <a:pt x="109" y="117"/>
                </a:lnTo>
                <a:lnTo>
                  <a:pt x="122" y="126"/>
                </a:lnTo>
                <a:lnTo>
                  <a:pt x="129" y="131"/>
                </a:lnTo>
                <a:lnTo>
                  <a:pt x="135" y="130"/>
                </a:lnTo>
                <a:lnTo>
                  <a:pt x="136" y="124"/>
                </a:lnTo>
                <a:lnTo>
                  <a:pt x="135" y="121"/>
                </a:lnTo>
                <a:lnTo>
                  <a:pt x="134" y="116"/>
                </a:lnTo>
                <a:lnTo>
                  <a:pt x="131" y="110"/>
                </a:lnTo>
                <a:lnTo>
                  <a:pt x="129" y="107"/>
                </a:lnTo>
                <a:lnTo>
                  <a:pt x="115" y="82"/>
                </a:lnTo>
                <a:lnTo>
                  <a:pt x="115" y="81"/>
                </a:lnTo>
                <a:lnTo>
                  <a:pt x="114" y="78"/>
                </a:lnTo>
                <a:lnTo>
                  <a:pt x="114" y="73"/>
                </a:lnTo>
                <a:lnTo>
                  <a:pt x="113" y="67"/>
                </a:lnTo>
                <a:lnTo>
                  <a:pt x="112" y="61"/>
                </a:lnTo>
                <a:lnTo>
                  <a:pt x="109" y="55"/>
                </a:lnTo>
                <a:lnTo>
                  <a:pt x="108" y="50"/>
                </a:lnTo>
                <a:lnTo>
                  <a:pt x="106" y="47"/>
                </a:lnTo>
                <a:lnTo>
                  <a:pt x="90" y="24"/>
                </a:lnTo>
                <a:lnTo>
                  <a:pt x="76" y="27"/>
                </a:lnTo>
                <a:lnTo>
                  <a:pt x="57" y="9"/>
                </a:lnTo>
                <a:lnTo>
                  <a:pt x="24" y="13"/>
                </a:lnTo>
                <a:lnTo>
                  <a:pt x="0" y="0"/>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801" name="Freeform 425"/>
          <p:cNvSpPr>
            <a:spLocks/>
          </p:cNvSpPr>
          <p:nvPr/>
        </p:nvSpPr>
        <p:spPr bwMode="auto">
          <a:xfrm>
            <a:off x="6183313" y="4787900"/>
            <a:ext cx="74612" cy="88900"/>
          </a:xfrm>
          <a:custGeom>
            <a:avLst/>
            <a:gdLst>
              <a:gd name="T0" fmla="*/ 2147483647 w 106"/>
              <a:gd name="T1" fmla="*/ 2147483647 h 111"/>
              <a:gd name="T2" fmla="*/ 2147483647 w 106"/>
              <a:gd name="T3" fmla="*/ 2147483647 h 111"/>
              <a:gd name="T4" fmla="*/ 2147483647 w 106"/>
              <a:gd name="T5" fmla="*/ 2147483647 h 111"/>
              <a:gd name="T6" fmla="*/ 2147483647 w 106"/>
              <a:gd name="T7" fmla="*/ 2147483647 h 111"/>
              <a:gd name="T8" fmla="*/ 2147483647 w 106"/>
              <a:gd name="T9" fmla="*/ 2147483647 h 111"/>
              <a:gd name="T10" fmla="*/ 2147483647 w 106"/>
              <a:gd name="T11" fmla="*/ 2147483647 h 111"/>
              <a:gd name="T12" fmla="*/ 2147483647 w 106"/>
              <a:gd name="T13" fmla="*/ 2147483647 h 111"/>
              <a:gd name="T14" fmla="*/ 2147483647 w 106"/>
              <a:gd name="T15" fmla="*/ 2147483647 h 111"/>
              <a:gd name="T16" fmla="*/ 2147483647 w 106"/>
              <a:gd name="T17" fmla="*/ 2147483647 h 111"/>
              <a:gd name="T18" fmla="*/ 2147483647 w 106"/>
              <a:gd name="T19" fmla="*/ 2147483647 h 111"/>
              <a:gd name="T20" fmla="*/ 2147483647 w 106"/>
              <a:gd name="T21" fmla="*/ 2147483647 h 111"/>
              <a:gd name="T22" fmla="*/ 2147483647 w 106"/>
              <a:gd name="T23" fmla="*/ 2147483647 h 111"/>
              <a:gd name="T24" fmla="*/ 2147483647 w 106"/>
              <a:gd name="T25" fmla="*/ 2147483647 h 111"/>
              <a:gd name="T26" fmla="*/ 2147483647 w 106"/>
              <a:gd name="T27" fmla="*/ 2147483647 h 111"/>
              <a:gd name="T28" fmla="*/ 2147483647 w 106"/>
              <a:gd name="T29" fmla="*/ 2147483647 h 111"/>
              <a:gd name="T30" fmla="*/ 2147483647 w 106"/>
              <a:gd name="T31" fmla="*/ 2147483647 h 111"/>
              <a:gd name="T32" fmla="*/ 2147483647 w 106"/>
              <a:gd name="T33" fmla="*/ 2147483647 h 111"/>
              <a:gd name="T34" fmla="*/ 2147483647 w 106"/>
              <a:gd name="T35" fmla="*/ 2147483647 h 111"/>
              <a:gd name="T36" fmla="*/ 2147483647 w 106"/>
              <a:gd name="T37" fmla="*/ 2147483647 h 111"/>
              <a:gd name="T38" fmla="*/ 2147483647 w 106"/>
              <a:gd name="T39" fmla="*/ 2147483647 h 111"/>
              <a:gd name="T40" fmla="*/ 2147483647 w 106"/>
              <a:gd name="T41" fmla="*/ 2147483647 h 111"/>
              <a:gd name="T42" fmla="*/ 2147483647 w 106"/>
              <a:gd name="T43" fmla="*/ 2147483647 h 111"/>
              <a:gd name="T44" fmla="*/ 2147483647 w 106"/>
              <a:gd name="T45" fmla="*/ 2147483647 h 111"/>
              <a:gd name="T46" fmla="*/ 2147483647 w 106"/>
              <a:gd name="T47" fmla="*/ 2147483647 h 111"/>
              <a:gd name="T48" fmla="*/ 0 w 106"/>
              <a:gd name="T49" fmla="*/ 2147483647 h 111"/>
              <a:gd name="T50" fmla="*/ 0 w 106"/>
              <a:gd name="T51" fmla="*/ 2147483647 h 111"/>
              <a:gd name="T52" fmla="*/ 2147483647 w 106"/>
              <a:gd name="T53" fmla="*/ 2147483647 h 111"/>
              <a:gd name="T54" fmla="*/ 2147483647 w 106"/>
              <a:gd name="T55" fmla="*/ 2147483647 h 111"/>
              <a:gd name="T56" fmla="*/ 2147483647 w 106"/>
              <a:gd name="T57" fmla="*/ 2147483647 h 111"/>
              <a:gd name="T58" fmla="*/ 2147483647 w 106"/>
              <a:gd name="T59" fmla="*/ 2147483647 h 111"/>
              <a:gd name="T60" fmla="*/ 2147483647 w 106"/>
              <a:gd name="T61" fmla="*/ 0 h 111"/>
              <a:gd name="T62" fmla="*/ 2147483647 w 106"/>
              <a:gd name="T63" fmla="*/ 0 h 111"/>
              <a:gd name="T64" fmla="*/ 2147483647 w 106"/>
              <a:gd name="T65" fmla="*/ 0 h 111"/>
              <a:gd name="T66" fmla="*/ 2147483647 w 106"/>
              <a:gd name="T67" fmla="*/ 0 h 111"/>
              <a:gd name="T68" fmla="*/ 2147483647 w 106"/>
              <a:gd name="T69" fmla="*/ 0 h 111"/>
              <a:gd name="T70" fmla="*/ 2147483647 w 106"/>
              <a:gd name="T71" fmla="*/ 0 h 111"/>
              <a:gd name="T72" fmla="*/ 2147483647 w 106"/>
              <a:gd name="T73" fmla="*/ 2147483647 h 111"/>
              <a:gd name="T74" fmla="*/ 2147483647 w 106"/>
              <a:gd name="T75" fmla="*/ 2147483647 h 111"/>
              <a:gd name="T76" fmla="*/ 2147483647 w 106"/>
              <a:gd name="T77" fmla="*/ 2147483647 h 111"/>
              <a:gd name="T78" fmla="*/ 2147483647 w 106"/>
              <a:gd name="T79" fmla="*/ 2147483647 h 111"/>
              <a:gd name="T80" fmla="*/ 2147483647 w 106"/>
              <a:gd name="T81" fmla="*/ 2147483647 h 111"/>
              <a:gd name="T82" fmla="*/ 2147483647 w 106"/>
              <a:gd name="T83" fmla="*/ 2147483647 h 111"/>
              <a:gd name="T84" fmla="*/ 2147483647 w 106"/>
              <a:gd name="T85" fmla="*/ 2147483647 h 111"/>
              <a:gd name="T86" fmla="*/ 2147483647 w 106"/>
              <a:gd name="T87" fmla="*/ 2147483647 h 111"/>
              <a:gd name="T88" fmla="*/ 2147483647 w 106"/>
              <a:gd name="T89" fmla="*/ 2147483647 h 111"/>
              <a:gd name="T90" fmla="*/ 2147483647 w 106"/>
              <a:gd name="T91" fmla="*/ 2147483647 h 111"/>
              <a:gd name="T92" fmla="*/ 2147483647 w 106"/>
              <a:gd name="T93" fmla="*/ 2147483647 h 111"/>
              <a:gd name="T94" fmla="*/ 2147483647 w 106"/>
              <a:gd name="T95" fmla="*/ 2147483647 h 111"/>
              <a:gd name="T96" fmla="*/ 2147483647 w 106"/>
              <a:gd name="T97" fmla="*/ 2147483647 h 111"/>
              <a:gd name="T98" fmla="*/ 2147483647 w 106"/>
              <a:gd name="T99" fmla="*/ 2147483647 h 111"/>
              <a:gd name="T100" fmla="*/ 2147483647 w 106"/>
              <a:gd name="T101" fmla="*/ 2147483647 h 111"/>
              <a:gd name="T102" fmla="*/ 2147483647 w 106"/>
              <a:gd name="T103" fmla="*/ 2147483647 h 111"/>
              <a:gd name="T104" fmla="*/ 2147483647 w 106"/>
              <a:gd name="T105" fmla="*/ 2147483647 h 111"/>
              <a:gd name="T106" fmla="*/ 2147483647 w 106"/>
              <a:gd name="T107" fmla="*/ 2147483647 h 111"/>
              <a:gd name="T108" fmla="*/ 2147483647 w 106"/>
              <a:gd name="T109" fmla="*/ 2147483647 h 111"/>
              <a:gd name="T110" fmla="*/ 2147483647 w 106"/>
              <a:gd name="T111" fmla="*/ 2147483647 h 111"/>
              <a:gd name="T112" fmla="*/ 2147483647 w 106"/>
              <a:gd name="T113" fmla="*/ 2147483647 h 11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6"/>
              <a:gd name="T172" fmla="*/ 0 h 111"/>
              <a:gd name="T173" fmla="*/ 106 w 106"/>
              <a:gd name="T174" fmla="*/ 111 h 11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6" h="111">
                <a:moveTo>
                  <a:pt x="105" y="111"/>
                </a:moveTo>
                <a:lnTo>
                  <a:pt x="97" y="91"/>
                </a:lnTo>
                <a:lnTo>
                  <a:pt x="96" y="88"/>
                </a:lnTo>
                <a:lnTo>
                  <a:pt x="93" y="85"/>
                </a:lnTo>
                <a:lnTo>
                  <a:pt x="88" y="80"/>
                </a:lnTo>
                <a:lnTo>
                  <a:pt x="81" y="77"/>
                </a:lnTo>
                <a:lnTo>
                  <a:pt x="80" y="77"/>
                </a:lnTo>
                <a:lnTo>
                  <a:pt x="76" y="76"/>
                </a:lnTo>
                <a:lnTo>
                  <a:pt x="72" y="75"/>
                </a:lnTo>
                <a:lnTo>
                  <a:pt x="65" y="73"/>
                </a:lnTo>
                <a:lnTo>
                  <a:pt x="58" y="73"/>
                </a:lnTo>
                <a:lnTo>
                  <a:pt x="51" y="75"/>
                </a:lnTo>
                <a:lnTo>
                  <a:pt x="44" y="77"/>
                </a:lnTo>
                <a:lnTo>
                  <a:pt x="38" y="83"/>
                </a:lnTo>
                <a:lnTo>
                  <a:pt x="38" y="84"/>
                </a:lnTo>
                <a:lnTo>
                  <a:pt x="35" y="87"/>
                </a:lnTo>
                <a:lnTo>
                  <a:pt x="27" y="92"/>
                </a:lnTo>
                <a:lnTo>
                  <a:pt x="13" y="93"/>
                </a:lnTo>
                <a:lnTo>
                  <a:pt x="11" y="65"/>
                </a:lnTo>
                <a:lnTo>
                  <a:pt x="11" y="63"/>
                </a:lnTo>
                <a:lnTo>
                  <a:pt x="10" y="58"/>
                </a:lnTo>
                <a:lnTo>
                  <a:pt x="8" y="55"/>
                </a:lnTo>
                <a:lnTo>
                  <a:pt x="5" y="53"/>
                </a:lnTo>
                <a:lnTo>
                  <a:pt x="2" y="49"/>
                </a:lnTo>
                <a:lnTo>
                  <a:pt x="0" y="41"/>
                </a:lnTo>
                <a:lnTo>
                  <a:pt x="0" y="32"/>
                </a:lnTo>
                <a:lnTo>
                  <a:pt x="3" y="25"/>
                </a:lnTo>
                <a:lnTo>
                  <a:pt x="5" y="18"/>
                </a:lnTo>
                <a:lnTo>
                  <a:pt x="6" y="10"/>
                </a:lnTo>
                <a:lnTo>
                  <a:pt x="10" y="3"/>
                </a:lnTo>
                <a:lnTo>
                  <a:pt x="21" y="0"/>
                </a:lnTo>
                <a:lnTo>
                  <a:pt x="34" y="0"/>
                </a:lnTo>
                <a:lnTo>
                  <a:pt x="42" y="0"/>
                </a:lnTo>
                <a:lnTo>
                  <a:pt x="48" y="0"/>
                </a:lnTo>
                <a:lnTo>
                  <a:pt x="49" y="0"/>
                </a:lnTo>
                <a:lnTo>
                  <a:pt x="50" y="0"/>
                </a:lnTo>
                <a:lnTo>
                  <a:pt x="53" y="1"/>
                </a:lnTo>
                <a:lnTo>
                  <a:pt x="57" y="4"/>
                </a:lnTo>
                <a:lnTo>
                  <a:pt x="59" y="11"/>
                </a:lnTo>
                <a:lnTo>
                  <a:pt x="60" y="30"/>
                </a:lnTo>
                <a:lnTo>
                  <a:pt x="68" y="55"/>
                </a:lnTo>
                <a:lnTo>
                  <a:pt x="69" y="54"/>
                </a:lnTo>
                <a:lnTo>
                  <a:pt x="73" y="52"/>
                </a:lnTo>
                <a:lnTo>
                  <a:pt x="76" y="48"/>
                </a:lnTo>
                <a:lnTo>
                  <a:pt x="79" y="41"/>
                </a:lnTo>
                <a:lnTo>
                  <a:pt x="82" y="32"/>
                </a:lnTo>
                <a:lnTo>
                  <a:pt x="87" y="25"/>
                </a:lnTo>
                <a:lnTo>
                  <a:pt x="92" y="25"/>
                </a:lnTo>
                <a:lnTo>
                  <a:pt x="97" y="39"/>
                </a:lnTo>
                <a:lnTo>
                  <a:pt x="98" y="50"/>
                </a:lnTo>
                <a:lnTo>
                  <a:pt x="100" y="61"/>
                </a:lnTo>
                <a:lnTo>
                  <a:pt x="103" y="71"/>
                </a:lnTo>
                <a:lnTo>
                  <a:pt x="105" y="80"/>
                </a:lnTo>
                <a:lnTo>
                  <a:pt x="106" y="89"/>
                </a:lnTo>
                <a:lnTo>
                  <a:pt x="106" y="97"/>
                </a:lnTo>
                <a:lnTo>
                  <a:pt x="106" y="104"/>
                </a:lnTo>
                <a:lnTo>
                  <a:pt x="105" y="11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802" name="Freeform 426"/>
          <p:cNvSpPr>
            <a:spLocks/>
          </p:cNvSpPr>
          <p:nvPr/>
        </p:nvSpPr>
        <p:spPr bwMode="auto">
          <a:xfrm>
            <a:off x="6183313" y="4787900"/>
            <a:ext cx="74612" cy="88900"/>
          </a:xfrm>
          <a:custGeom>
            <a:avLst/>
            <a:gdLst>
              <a:gd name="T0" fmla="*/ 2147483647 w 106"/>
              <a:gd name="T1" fmla="*/ 2147483647 h 111"/>
              <a:gd name="T2" fmla="*/ 2147483647 w 106"/>
              <a:gd name="T3" fmla="*/ 2147483647 h 111"/>
              <a:gd name="T4" fmla="*/ 2147483647 w 106"/>
              <a:gd name="T5" fmla="*/ 2147483647 h 111"/>
              <a:gd name="T6" fmla="*/ 2147483647 w 106"/>
              <a:gd name="T7" fmla="*/ 2147483647 h 111"/>
              <a:gd name="T8" fmla="*/ 2147483647 w 106"/>
              <a:gd name="T9" fmla="*/ 2147483647 h 111"/>
              <a:gd name="T10" fmla="*/ 2147483647 w 106"/>
              <a:gd name="T11" fmla="*/ 2147483647 h 111"/>
              <a:gd name="T12" fmla="*/ 2147483647 w 106"/>
              <a:gd name="T13" fmla="*/ 2147483647 h 111"/>
              <a:gd name="T14" fmla="*/ 2147483647 w 106"/>
              <a:gd name="T15" fmla="*/ 2147483647 h 111"/>
              <a:gd name="T16" fmla="*/ 2147483647 w 106"/>
              <a:gd name="T17" fmla="*/ 2147483647 h 111"/>
              <a:gd name="T18" fmla="*/ 2147483647 w 106"/>
              <a:gd name="T19" fmla="*/ 2147483647 h 111"/>
              <a:gd name="T20" fmla="*/ 2147483647 w 106"/>
              <a:gd name="T21" fmla="*/ 2147483647 h 111"/>
              <a:gd name="T22" fmla="*/ 2147483647 w 106"/>
              <a:gd name="T23" fmla="*/ 2147483647 h 111"/>
              <a:gd name="T24" fmla="*/ 2147483647 w 106"/>
              <a:gd name="T25" fmla="*/ 2147483647 h 111"/>
              <a:gd name="T26" fmla="*/ 2147483647 w 106"/>
              <a:gd name="T27" fmla="*/ 2147483647 h 111"/>
              <a:gd name="T28" fmla="*/ 0 w 106"/>
              <a:gd name="T29" fmla="*/ 2147483647 h 111"/>
              <a:gd name="T30" fmla="*/ 2147483647 w 106"/>
              <a:gd name="T31" fmla="*/ 2147483647 h 111"/>
              <a:gd name="T32" fmla="*/ 2147483647 w 106"/>
              <a:gd name="T33" fmla="*/ 2147483647 h 111"/>
              <a:gd name="T34" fmla="*/ 2147483647 w 106"/>
              <a:gd name="T35" fmla="*/ 2147483647 h 111"/>
              <a:gd name="T36" fmla="*/ 2147483647 w 106"/>
              <a:gd name="T37" fmla="*/ 0 h 111"/>
              <a:gd name="T38" fmla="*/ 2147483647 w 106"/>
              <a:gd name="T39" fmla="*/ 0 h 111"/>
              <a:gd name="T40" fmla="*/ 2147483647 w 106"/>
              <a:gd name="T41" fmla="*/ 0 h 111"/>
              <a:gd name="T42" fmla="*/ 2147483647 w 106"/>
              <a:gd name="T43" fmla="*/ 0 h 111"/>
              <a:gd name="T44" fmla="*/ 2147483647 w 106"/>
              <a:gd name="T45" fmla="*/ 2147483647 h 111"/>
              <a:gd name="T46" fmla="*/ 2147483647 w 106"/>
              <a:gd name="T47" fmla="*/ 2147483647 h 111"/>
              <a:gd name="T48" fmla="*/ 2147483647 w 106"/>
              <a:gd name="T49" fmla="*/ 2147483647 h 111"/>
              <a:gd name="T50" fmla="*/ 2147483647 w 106"/>
              <a:gd name="T51" fmla="*/ 2147483647 h 111"/>
              <a:gd name="T52" fmla="*/ 2147483647 w 106"/>
              <a:gd name="T53" fmla="*/ 2147483647 h 111"/>
              <a:gd name="T54" fmla="*/ 2147483647 w 106"/>
              <a:gd name="T55" fmla="*/ 2147483647 h 111"/>
              <a:gd name="T56" fmla="*/ 2147483647 w 106"/>
              <a:gd name="T57" fmla="*/ 2147483647 h 111"/>
              <a:gd name="T58" fmla="*/ 2147483647 w 106"/>
              <a:gd name="T59" fmla="*/ 2147483647 h 111"/>
              <a:gd name="T60" fmla="*/ 2147483647 w 106"/>
              <a:gd name="T61" fmla="*/ 2147483647 h 111"/>
              <a:gd name="T62" fmla="*/ 2147483647 w 106"/>
              <a:gd name="T63" fmla="*/ 2147483647 h 111"/>
              <a:gd name="T64" fmla="*/ 2147483647 w 106"/>
              <a:gd name="T65" fmla="*/ 2147483647 h 111"/>
              <a:gd name="T66" fmla="*/ 2147483647 w 106"/>
              <a:gd name="T67" fmla="*/ 2147483647 h 1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6"/>
              <a:gd name="T103" fmla="*/ 0 h 111"/>
              <a:gd name="T104" fmla="*/ 106 w 106"/>
              <a:gd name="T105" fmla="*/ 111 h 1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6" h="111">
                <a:moveTo>
                  <a:pt x="105" y="111"/>
                </a:moveTo>
                <a:lnTo>
                  <a:pt x="97" y="91"/>
                </a:lnTo>
                <a:lnTo>
                  <a:pt x="96" y="88"/>
                </a:lnTo>
                <a:lnTo>
                  <a:pt x="93" y="85"/>
                </a:lnTo>
                <a:lnTo>
                  <a:pt x="88" y="80"/>
                </a:lnTo>
                <a:lnTo>
                  <a:pt x="81" y="77"/>
                </a:lnTo>
                <a:lnTo>
                  <a:pt x="80" y="77"/>
                </a:lnTo>
                <a:lnTo>
                  <a:pt x="76" y="76"/>
                </a:lnTo>
                <a:lnTo>
                  <a:pt x="72" y="75"/>
                </a:lnTo>
                <a:lnTo>
                  <a:pt x="65" y="73"/>
                </a:lnTo>
                <a:lnTo>
                  <a:pt x="58" y="73"/>
                </a:lnTo>
                <a:lnTo>
                  <a:pt x="51" y="75"/>
                </a:lnTo>
                <a:lnTo>
                  <a:pt x="44" y="77"/>
                </a:lnTo>
                <a:lnTo>
                  <a:pt x="38" y="83"/>
                </a:lnTo>
                <a:lnTo>
                  <a:pt x="38" y="84"/>
                </a:lnTo>
                <a:lnTo>
                  <a:pt x="35" y="87"/>
                </a:lnTo>
                <a:lnTo>
                  <a:pt x="27" y="92"/>
                </a:lnTo>
                <a:lnTo>
                  <a:pt x="13" y="93"/>
                </a:lnTo>
                <a:lnTo>
                  <a:pt x="11" y="65"/>
                </a:lnTo>
                <a:lnTo>
                  <a:pt x="11" y="63"/>
                </a:lnTo>
                <a:lnTo>
                  <a:pt x="10" y="58"/>
                </a:lnTo>
                <a:lnTo>
                  <a:pt x="8" y="55"/>
                </a:lnTo>
                <a:lnTo>
                  <a:pt x="5" y="53"/>
                </a:lnTo>
                <a:lnTo>
                  <a:pt x="2" y="49"/>
                </a:lnTo>
                <a:lnTo>
                  <a:pt x="0" y="41"/>
                </a:lnTo>
                <a:lnTo>
                  <a:pt x="0" y="32"/>
                </a:lnTo>
                <a:lnTo>
                  <a:pt x="3" y="25"/>
                </a:lnTo>
                <a:lnTo>
                  <a:pt x="5" y="18"/>
                </a:lnTo>
                <a:lnTo>
                  <a:pt x="6" y="10"/>
                </a:lnTo>
                <a:lnTo>
                  <a:pt x="10" y="3"/>
                </a:lnTo>
                <a:lnTo>
                  <a:pt x="21" y="0"/>
                </a:lnTo>
                <a:lnTo>
                  <a:pt x="34" y="0"/>
                </a:lnTo>
                <a:lnTo>
                  <a:pt x="42" y="0"/>
                </a:lnTo>
                <a:lnTo>
                  <a:pt x="48" y="0"/>
                </a:lnTo>
                <a:lnTo>
                  <a:pt x="49" y="0"/>
                </a:lnTo>
                <a:lnTo>
                  <a:pt x="50" y="0"/>
                </a:lnTo>
                <a:lnTo>
                  <a:pt x="53" y="1"/>
                </a:lnTo>
                <a:lnTo>
                  <a:pt x="57" y="4"/>
                </a:lnTo>
                <a:lnTo>
                  <a:pt x="59" y="11"/>
                </a:lnTo>
                <a:lnTo>
                  <a:pt x="60" y="30"/>
                </a:lnTo>
                <a:lnTo>
                  <a:pt x="68" y="55"/>
                </a:lnTo>
                <a:lnTo>
                  <a:pt x="69" y="54"/>
                </a:lnTo>
                <a:lnTo>
                  <a:pt x="73" y="52"/>
                </a:lnTo>
                <a:lnTo>
                  <a:pt x="76" y="48"/>
                </a:lnTo>
                <a:lnTo>
                  <a:pt x="79" y="41"/>
                </a:lnTo>
                <a:lnTo>
                  <a:pt x="82" y="32"/>
                </a:lnTo>
                <a:lnTo>
                  <a:pt x="87" y="25"/>
                </a:lnTo>
                <a:lnTo>
                  <a:pt x="92" y="25"/>
                </a:lnTo>
                <a:lnTo>
                  <a:pt x="97" y="39"/>
                </a:lnTo>
                <a:lnTo>
                  <a:pt x="98" y="50"/>
                </a:lnTo>
                <a:lnTo>
                  <a:pt x="100" y="61"/>
                </a:lnTo>
                <a:lnTo>
                  <a:pt x="103" y="71"/>
                </a:lnTo>
                <a:lnTo>
                  <a:pt x="105" y="80"/>
                </a:lnTo>
                <a:lnTo>
                  <a:pt x="106" y="89"/>
                </a:lnTo>
                <a:lnTo>
                  <a:pt x="106" y="97"/>
                </a:lnTo>
                <a:lnTo>
                  <a:pt x="106" y="104"/>
                </a:lnTo>
                <a:lnTo>
                  <a:pt x="105" y="111"/>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803" name="Freeform 427"/>
          <p:cNvSpPr>
            <a:spLocks/>
          </p:cNvSpPr>
          <p:nvPr/>
        </p:nvSpPr>
        <p:spPr bwMode="auto">
          <a:xfrm>
            <a:off x="6254801" y="4729164"/>
            <a:ext cx="138113" cy="430212"/>
          </a:xfrm>
          <a:custGeom>
            <a:avLst/>
            <a:gdLst>
              <a:gd name="T0" fmla="*/ 2147483647 w 197"/>
              <a:gd name="T1" fmla="*/ 2147483647 h 542"/>
              <a:gd name="T2" fmla="*/ 2147483647 w 197"/>
              <a:gd name="T3" fmla="*/ 2147483647 h 542"/>
              <a:gd name="T4" fmla="*/ 2147483647 w 197"/>
              <a:gd name="T5" fmla="*/ 2147483647 h 542"/>
              <a:gd name="T6" fmla="*/ 2147483647 w 197"/>
              <a:gd name="T7" fmla="*/ 2147483647 h 542"/>
              <a:gd name="T8" fmla="*/ 2147483647 w 197"/>
              <a:gd name="T9" fmla="*/ 2147483647 h 542"/>
              <a:gd name="T10" fmla="*/ 2147483647 w 197"/>
              <a:gd name="T11" fmla="*/ 2147483647 h 542"/>
              <a:gd name="T12" fmla="*/ 2147483647 w 197"/>
              <a:gd name="T13" fmla="*/ 2147483647 h 542"/>
              <a:gd name="T14" fmla="*/ 2147483647 w 197"/>
              <a:gd name="T15" fmla="*/ 2147483647 h 542"/>
              <a:gd name="T16" fmla="*/ 2147483647 w 197"/>
              <a:gd name="T17" fmla="*/ 2147483647 h 542"/>
              <a:gd name="T18" fmla="*/ 2147483647 w 197"/>
              <a:gd name="T19" fmla="*/ 2147483647 h 542"/>
              <a:gd name="T20" fmla="*/ 2147483647 w 197"/>
              <a:gd name="T21" fmla="*/ 2147483647 h 542"/>
              <a:gd name="T22" fmla="*/ 2147483647 w 197"/>
              <a:gd name="T23" fmla="*/ 2147483647 h 542"/>
              <a:gd name="T24" fmla="*/ 2147483647 w 197"/>
              <a:gd name="T25" fmla="*/ 2147483647 h 542"/>
              <a:gd name="T26" fmla="*/ 2147483647 w 197"/>
              <a:gd name="T27" fmla="*/ 2147483647 h 542"/>
              <a:gd name="T28" fmla="*/ 2147483647 w 197"/>
              <a:gd name="T29" fmla="*/ 2147483647 h 542"/>
              <a:gd name="T30" fmla="*/ 2147483647 w 197"/>
              <a:gd name="T31" fmla="*/ 2147483647 h 542"/>
              <a:gd name="T32" fmla="*/ 2147483647 w 197"/>
              <a:gd name="T33" fmla="*/ 2147483647 h 542"/>
              <a:gd name="T34" fmla="*/ 2147483647 w 197"/>
              <a:gd name="T35" fmla="*/ 2147483647 h 542"/>
              <a:gd name="T36" fmla="*/ 2147483647 w 197"/>
              <a:gd name="T37" fmla="*/ 2147483647 h 542"/>
              <a:gd name="T38" fmla="*/ 2147483647 w 197"/>
              <a:gd name="T39" fmla="*/ 0 h 542"/>
              <a:gd name="T40" fmla="*/ 2147483647 w 197"/>
              <a:gd name="T41" fmla="*/ 2147483647 h 542"/>
              <a:gd name="T42" fmla="*/ 2147483647 w 197"/>
              <a:gd name="T43" fmla="*/ 2147483647 h 542"/>
              <a:gd name="T44" fmla="*/ 2147483647 w 197"/>
              <a:gd name="T45" fmla="*/ 2147483647 h 542"/>
              <a:gd name="T46" fmla="*/ 2147483647 w 197"/>
              <a:gd name="T47" fmla="*/ 2147483647 h 542"/>
              <a:gd name="T48" fmla="*/ 2147483647 w 197"/>
              <a:gd name="T49" fmla="*/ 2147483647 h 542"/>
              <a:gd name="T50" fmla="*/ 2147483647 w 197"/>
              <a:gd name="T51" fmla="*/ 2147483647 h 542"/>
              <a:gd name="T52" fmla="*/ 2147483647 w 197"/>
              <a:gd name="T53" fmla="*/ 2147483647 h 542"/>
              <a:gd name="T54" fmla="*/ 2147483647 w 197"/>
              <a:gd name="T55" fmla="*/ 2147483647 h 542"/>
              <a:gd name="T56" fmla="*/ 2147483647 w 197"/>
              <a:gd name="T57" fmla="*/ 2147483647 h 542"/>
              <a:gd name="T58" fmla="*/ 2147483647 w 197"/>
              <a:gd name="T59" fmla="*/ 2147483647 h 542"/>
              <a:gd name="T60" fmla="*/ 2147483647 w 197"/>
              <a:gd name="T61" fmla="*/ 2147483647 h 542"/>
              <a:gd name="T62" fmla="*/ 2147483647 w 197"/>
              <a:gd name="T63" fmla="*/ 2147483647 h 542"/>
              <a:gd name="T64" fmla="*/ 2147483647 w 197"/>
              <a:gd name="T65" fmla="*/ 2147483647 h 542"/>
              <a:gd name="T66" fmla="*/ 2147483647 w 197"/>
              <a:gd name="T67" fmla="*/ 2147483647 h 542"/>
              <a:gd name="T68" fmla="*/ 2147483647 w 197"/>
              <a:gd name="T69" fmla="*/ 2147483647 h 542"/>
              <a:gd name="T70" fmla="*/ 2147483647 w 197"/>
              <a:gd name="T71" fmla="*/ 2147483647 h 542"/>
              <a:gd name="T72" fmla="*/ 2147483647 w 197"/>
              <a:gd name="T73" fmla="*/ 2147483647 h 542"/>
              <a:gd name="T74" fmla="*/ 2147483647 w 197"/>
              <a:gd name="T75" fmla="*/ 2147483647 h 542"/>
              <a:gd name="T76" fmla="*/ 2147483647 w 197"/>
              <a:gd name="T77" fmla="*/ 2147483647 h 542"/>
              <a:gd name="T78" fmla="*/ 2147483647 w 197"/>
              <a:gd name="T79" fmla="*/ 2147483647 h 542"/>
              <a:gd name="T80" fmla="*/ 2147483647 w 197"/>
              <a:gd name="T81" fmla="*/ 2147483647 h 542"/>
              <a:gd name="T82" fmla="*/ 2147483647 w 197"/>
              <a:gd name="T83" fmla="*/ 2147483647 h 542"/>
              <a:gd name="T84" fmla="*/ 2147483647 w 197"/>
              <a:gd name="T85" fmla="*/ 2147483647 h 542"/>
              <a:gd name="T86" fmla="*/ 2147483647 w 197"/>
              <a:gd name="T87" fmla="*/ 2147483647 h 542"/>
              <a:gd name="T88" fmla="*/ 2147483647 w 197"/>
              <a:gd name="T89" fmla="*/ 2147483647 h 54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7"/>
              <a:gd name="T136" fmla="*/ 0 h 542"/>
              <a:gd name="T137" fmla="*/ 197 w 197"/>
              <a:gd name="T138" fmla="*/ 542 h 54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7" h="542">
                <a:moveTo>
                  <a:pt x="125" y="307"/>
                </a:moveTo>
                <a:lnTo>
                  <a:pt x="77" y="339"/>
                </a:lnTo>
                <a:lnTo>
                  <a:pt x="51" y="334"/>
                </a:lnTo>
                <a:lnTo>
                  <a:pt x="51" y="332"/>
                </a:lnTo>
                <a:lnTo>
                  <a:pt x="51" y="328"/>
                </a:lnTo>
                <a:lnTo>
                  <a:pt x="51" y="320"/>
                </a:lnTo>
                <a:lnTo>
                  <a:pt x="52" y="310"/>
                </a:lnTo>
                <a:lnTo>
                  <a:pt x="51" y="301"/>
                </a:lnTo>
                <a:lnTo>
                  <a:pt x="51" y="291"/>
                </a:lnTo>
                <a:lnTo>
                  <a:pt x="50" y="282"/>
                </a:lnTo>
                <a:lnTo>
                  <a:pt x="49" y="275"/>
                </a:lnTo>
                <a:lnTo>
                  <a:pt x="48" y="272"/>
                </a:lnTo>
                <a:lnTo>
                  <a:pt x="44" y="266"/>
                </a:lnTo>
                <a:lnTo>
                  <a:pt x="38" y="256"/>
                </a:lnTo>
                <a:lnTo>
                  <a:pt x="33" y="245"/>
                </a:lnTo>
                <a:lnTo>
                  <a:pt x="27" y="235"/>
                </a:lnTo>
                <a:lnTo>
                  <a:pt x="21" y="224"/>
                </a:lnTo>
                <a:lnTo>
                  <a:pt x="18" y="217"/>
                </a:lnTo>
                <a:lnTo>
                  <a:pt x="16" y="215"/>
                </a:lnTo>
                <a:lnTo>
                  <a:pt x="12" y="212"/>
                </a:lnTo>
                <a:lnTo>
                  <a:pt x="8" y="206"/>
                </a:lnTo>
                <a:lnTo>
                  <a:pt x="6" y="198"/>
                </a:lnTo>
                <a:lnTo>
                  <a:pt x="3" y="187"/>
                </a:lnTo>
                <a:lnTo>
                  <a:pt x="4" y="184"/>
                </a:lnTo>
                <a:lnTo>
                  <a:pt x="5" y="176"/>
                </a:lnTo>
                <a:lnTo>
                  <a:pt x="6" y="166"/>
                </a:lnTo>
                <a:lnTo>
                  <a:pt x="3" y="155"/>
                </a:lnTo>
                <a:lnTo>
                  <a:pt x="2" y="152"/>
                </a:lnTo>
                <a:lnTo>
                  <a:pt x="0" y="145"/>
                </a:lnTo>
                <a:lnTo>
                  <a:pt x="2" y="140"/>
                </a:lnTo>
                <a:lnTo>
                  <a:pt x="8" y="143"/>
                </a:lnTo>
                <a:lnTo>
                  <a:pt x="11" y="144"/>
                </a:lnTo>
                <a:lnTo>
                  <a:pt x="14" y="146"/>
                </a:lnTo>
                <a:lnTo>
                  <a:pt x="18" y="146"/>
                </a:lnTo>
                <a:lnTo>
                  <a:pt x="18" y="139"/>
                </a:lnTo>
                <a:lnTo>
                  <a:pt x="13" y="114"/>
                </a:lnTo>
                <a:lnTo>
                  <a:pt x="13" y="113"/>
                </a:lnTo>
                <a:lnTo>
                  <a:pt x="13" y="112"/>
                </a:lnTo>
                <a:lnTo>
                  <a:pt x="13" y="110"/>
                </a:lnTo>
                <a:lnTo>
                  <a:pt x="16" y="112"/>
                </a:lnTo>
                <a:lnTo>
                  <a:pt x="21" y="115"/>
                </a:lnTo>
                <a:lnTo>
                  <a:pt x="26" y="118"/>
                </a:lnTo>
                <a:lnTo>
                  <a:pt x="30" y="121"/>
                </a:lnTo>
                <a:lnTo>
                  <a:pt x="31" y="122"/>
                </a:lnTo>
                <a:lnTo>
                  <a:pt x="42" y="115"/>
                </a:lnTo>
                <a:lnTo>
                  <a:pt x="42" y="114"/>
                </a:lnTo>
                <a:lnTo>
                  <a:pt x="43" y="112"/>
                </a:lnTo>
                <a:lnTo>
                  <a:pt x="46" y="109"/>
                </a:lnTo>
                <a:lnTo>
                  <a:pt x="51" y="108"/>
                </a:lnTo>
                <a:lnTo>
                  <a:pt x="56" y="100"/>
                </a:lnTo>
                <a:lnTo>
                  <a:pt x="57" y="95"/>
                </a:lnTo>
                <a:lnTo>
                  <a:pt x="60" y="86"/>
                </a:lnTo>
                <a:lnTo>
                  <a:pt x="65" y="75"/>
                </a:lnTo>
                <a:lnTo>
                  <a:pt x="69" y="67"/>
                </a:lnTo>
                <a:lnTo>
                  <a:pt x="69" y="66"/>
                </a:lnTo>
                <a:lnTo>
                  <a:pt x="72" y="61"/>
                </a:lnTo>
                <a:lnTo>
                  <a:pt x="74" y="58"/>
                </a:lnTo>
                <a:lnTo>
                  <a:pt x="79" y="54"/>
                </a:lnTo>
                <a:lnTo>
                  <a:pt x="105" y="47"/>
                </a:lnTo>
                <a:lnTo>
                  <a:pt x="129" y="0"/>
                </a:lnTo>
                <a:lnTo>
                  <a:pt x="130" y="1"/>
                </a:lnTo>
                <a:lnTo>
                  <a:pt x="134" y="5"/>
                </a:lnTo>
                <a:lnTo>
                  <a:pt x="139" y="10"/>
                </a:lnTo>
                <a:lnTo>
                  <a:pt x="145" y="17"/>
                </a:lnTo>
                <a:lnTo>
                  <a:pt x="152" y="28"/>
                </a:lnTo>
                <a:lnTo>
                  <a:pt x="159" y="39"/>
                </a:lnTo>
                <a:lnTo>
                  <a:pt x="165" y="53"/>
                </a:lnTo>
                <a:lnTo>
                  <a:pt x="168" y="68"/>
                </a:lnTo>
                <a:lnTo>
                  <a:pt x="167" y="68"/>
                </a:lnTo>
                <a:lnTo>
                  <a:pt x="166" y="68"/>
                </a:lnTo>
                <a:lnTo>
                  <a:pt x="162" y="70"/>
                </a:lnTo>
                <a:lnTo>
                  <a:pt x="159" y="75"/>
                </a:lnTo>
                <a:lnTo>
                  <a:pt x="156" y="83"/>
                </a:lnTo>
                <a:lnTo>
                  <a:pt x="151" y="97"/>
                </a:lnTo>
                <a:lnTo>
                  <a:pt x="147" y="115"/>
                </a:lnTo>
                <a:lnTo>
                  <a:pt x="143" y="141"/>
                </a:lnTo>
                <a:lnTo>
                  <a:pt x="143" y="143"/>
                </a:lnTo>
                <a:lnTo>
                  <a:pt x="145" y="146"/>
                </a:lnTo>
                <a:lnTo>
                  <a:pt x="147" y="151"/>
                </a:lnTo>
                <a:lnTo>
                  <a:pt x="151" y="154"/>
                </a:lnTo>
                <a:lnTo>
                  <a:pt x="157" y="159"/>
                </a:lnTo>
                <a:lnTo>
                  <a:pt x="162" y="161"/>
                </a:lnTo>
                <a:lnTo>
                  <a:pt x="169" y="161"/>
                </a:lnTo>
                <a:lnTo>
                  <a:pt x="179" y="158"/>
                </a:lnTo>
                <a:lnTo>
                  <a:pt x="197" y="168"/>
                </a:lnTo>
                <a:lnTo>
                  <a:pt x="191" y="198"/>
                </a:lnTo>
                <a:lnTo>
                  <a:pt x="189" y="198"/>
                </a:lnTo>
                <a:lnTo>
                  <a:pt x="184" y="200"/>
                </a:lnTo>
                <a:lnTo>
                  <a:pt x="177" y="204"/>
                </a:lnTo>
                <a:lnTo>
                  <a:pt x="169" y="209"/>
                </a:lnTo>
                <a:lnTo>
                  <a:pt x="164" y="218"/>
                </a:lnTo>
                <a:lnTo>
                  <a:pt x="160" y="232"/>
                </a:lnTo>
                <a:lnTo>
                  <a:pt x="160" y="251"/>
                </a:lnTo>
                <a:lnTo>
                  <a:pt x="165" y="274"/>
                </a:lnTo>
                <a:lnTo>
                  <a:pt x="164" y="274"/>
                </a:lnTo>
                <a:lnTo>
                  <a:pt x="162" y="276"/>
                </a:lnTo>
                <a:lnTo>
                  <a:pt x="160" y="278"/>
                </a:lnTo>
                <a:lnTo>
                  <a:pt x="158" y="282"/>
                </a:lnTo>
                <a:lnTo>
                  <a:pt x="157" y="286"/>
                </a:lnTo>
                <a:lnTo>
                  <a:pt x="156" y="293"/>
                </a:lnTo>
                <a:lnTo>
                  <a:pt x="157" y="302"/>
                </a:lnTo>
                <a:lnTo>
                  <a:pt x="160" y="313"/>
                </a:lnTo>
                <a:lnTo>
                  <a:pt x="160" y="314"/>
                </a:lnTo>
                <a:lnTo>
                  <a:pt x="159" y="318"/>
                </a:lnTo>
                <a:lnTo>
                  <a:pt x="159" y="326"/>
                </a:lnTo>
                <a:lnTo>
                  <a:pt x="160" y="334"/>
                </a:lnTo>
                <a:lnTo>
                  <a:pt x="160" y="345"/>
                </a:lnTo>
                <a:lnTo>
                  <a:pt x="164" y="355"/>
                </a:lnTo>
                <a:lnTo>
                  <a:pt x="167" y="366"/>
                </a:lnTo>
                <a:lnTo>
                  <a:pt x="173" y="375"/>
                </a:lnTo>
                <a:lnTo>
                  <a:pt x="168" y="421"/>
                </a:lnTo>
                <a:lnTo>
                  <a:pt x="167" y="434"/>
                </a:lnTo>
                <a:lnTo>
                  <a:pt x="168" y="448"/>
                </a:lnTo>
                <a:lnTo>
                  <a:pt x="168" y="452"/>
                </a:lnTo>
                <a:lnTo>
                  <a:pt x="167" y="460"/>
                </a:lnTo>
                <a:lnTo>
                  <a:pt x="165" y="472"/>
                </a:lnTo>
                <a:lnTo>
                  <a:pt x="164" y="488"/>
                </a:lnTo>
                <a:lnTo>
                  <a:pt x="160" y="505"/>
                </a:lnTo>
                <a:lnTo>
                  <a:pt x="158" y="519"/>
                </a:lnTo>
                <a:lnTo>
                  <a:pt x="154" y="533"/>
                </a:lnTo>
                <a:lnTo>
                  <a:pt x="151" y="542"/>
                </a:lnTo>
                <a:lnTo>
                  <a:pt x="150" y="541"/>
                </a:lnTo>
                <a:lnTo>
                  <a:pt x="149" y="538"/>
                </a:lnTo>
                <a:lnTo>
                  <a:pt x="146" y="532"/>
                </a:lnTo>
                <a:lnTo>
                  <a:pt x="143" y="524"/>
                </a:lnTo>
                <a:lnTo>
                  <a:pt x="142" y="511"/>
                </a:lnTo>
                <a:lnTo>
                  <a:pt x="141" y="495"/>
                </a:lnTo>
                <a:lnTo>
                  <a:pt x="142" y="476"/>
                </a:lnTo>
                <a:lnTo>
                  <a:pt x="145" y="451"/>
                </a:lnTo>
                <a:lnTo>
                  <a:pt x="145" y="446"/>
                </a:lnTo>
                <a:lnTo>
                  <a:pt x="147" y="433"/>
                </a:lnTo>
                <a:lnTo>
                  <a:pt x="147" y="416"/>
                </a:lnTo>
                <a:lnTo>
                  <a:pt x="149" y="394"/>
                </a:lnTo>
                <a:lnTo>
                  <a:pt x="146" y="370"/>
                </a:lnTo>
                <a:lnTo>
                  <a:pt x="143" y="346"/>
                </a:lnTo>
                <a:lnTo>
                  <a:pt x="136" y="324"/>
                </a:lnTo>
                <a:lnTo>
                  <a:pt x="125" y="30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804" name="Freeform 428"/>
          <p:cNvSpPr>
            <a:spLocks/>
          </p:cNvSpPr>
          <p:nvPr/>
        </p:nvSpPr>
        <p:spPr bwMode="auto">
          <a:xfrm>
            <a:off x="6254801" y="4729164"/>
            <a:ext cx="138113" cy="430212"/>
          </a:xfrm>
          <a:custGeom>
            <a:avLst/>
            <a:gdLst>
              <a:gd name="T0" fmla="*/ 2147483647 w 197"/>
              <a:gd name="T1" fmla="*/ 2147483647 h 542"/>
              <a:gd name="T2" fmla="*/ 2147483647 w 197"/>
              <a:gd name="T3" fmla="*/ 2147483647 h 542"/>
              <a:gd name="T4" fmla="*/ 2147483647 w 197"/>
              <a:gd name="T5" fmla="*/ 2147483647 h 542"/>
              <a:gd name="T6" fmla="*/ 2147483647 w 197"/>
              <a:gd name="T7" fmla="*/ 2147483647 h 542"/>
              <a:gd name="T8" fmla="*/ 2147483647 w 197"/>
              <a:gd name="T9" fmla="*/ 2147483647 h 542"/>
              <a:gd name="T10" fmla="*/ 2147483647 w 197"/>
              <a:gd name="T11" fmla="*/ 2147483647 h 542"/>
              <a:gd name="T12" fmla="*/ 2147483647 w 197"/>
              <a:gd name="T13" fmla="*/ 2147483647 h 542"/>
              <a:gd name="T14" fmla="*/ 2147483647 w 197"/>
              <a:gd name="T15" fmla="*/ 2147483647 h 542"/>
              <a:gd name="T16" fmla="*/ 2147483647 w 197"/>
              <a:gd name="T17" fmla="*/ 2147483647 h 542"/>
              <a:gd name="T18" fmla="*/ 2147483647 w 197"/>
              <a:gd name="T19" fmla="*/ 2147483647 h 542"/>
              <a:gd name="T20" fmla="*/ 2147483647 w 197"/>
              <a:gd name="T21" fmla="*/ 2147483647 h 542"/>
              <a:gd name="T22" fmla="*/ 2147483647 w 197"/>
              <a:gd name="T23" fmla="*/ 2147483647 h 542"/>
              <a:gd name="T24" fmla="*/ 2147483647 w 197"/>
              <a:gd name="T25" fmla="*/ 2147483647 h 542"/>
              <a:gd name="T26" fmla="*/ 2147483647 w 197"/>
              <a:gd name="T27" fmla="*/ 2147483647 h 542"/>
              <a:gd name="T28" fmla="*/ 2147483647 w 197"/>
              <a:gd name="T29" fmla="*/ 2147483647 h 542"/>
              <a:gd name="T30" fmla="*/ 2147483647 w 197"/>
              <a:gd name="T31" fmla="*/ 2147483647 h 542"/>
              <a:gd name="T32" fmla="*/ 2147483647 w 197"/>
              <a:gd name="T33" fmla="*/ 2147483647 h 542"/>
              <a:gd name="T34" fmla="*/ 2147483647 w 197"/>
              <a:gd name="T35" fmla="*/ 2147483647 h 542"/>
              <a:gd name="T36" fmla="*/ 2147483647 w 197"/>
              <a:gd name="T37" fmla="*/ 2147483647 h 542"/>
              <a:gd name="T38" fmla="*/ 2147483647 w 197"/>
              <a:gd name="T39" fmla="*/ 2147483647 h 542"/>
              <a:gd name="T40" fmla="*/ 2147483647 w 197"/>
              <a:gd name="T41" fmla="*/ 2147483647 h 542"/>
              <a:gd name="T42" fmla="*/ 2147483647 w 197"/>
              <a:gd name="T43" fmla="*/ 2147483647 h 542"/>
              <a:gd name="T44" fmla="*/ 2147483647 w 197"/>
              <a:gd name="T45" fmla="*/ 2147483647 h 542"/>
              <a:gd name="T46" fmla="*/ 2147483647 w 197"/>
              <a:gd name="T47" fmla="*/ 0 h 542"/>
              <a:gd name="T48" fmla="*/ 2147483647 w 197"/>
              <a:gd name="T49" fmla="*/ 2147483647 h 542"/>
              <a:gd name="T50" fmla="*/ 2147483647 w 197"/>
              <a:gd name="T51" fmla="*/ 2147483647 h 542"/>
              <a:gd name="T52" fmla="*/ 2147483647 w 197"/>
              <a:gd name="T53" fmla="*/ 2147483647 h 542"/>
              <a:gd name="T54" fmla="*/ 2147483647 w 197"/>
              <a:gd name="T55" fmla="*/ 2147483647 h 542"/>
              <a:gd name="T56" fmla="*/ 2147483647 w 197"/>
              <a:gd name="T57" fmla="*/ 2147483647 h 542"/>
              <a:gd name="T58" fmla="*/ 2147483647 w 197"/>
              <a:gd name="T59" fmla="*/ 2147483647 h 542"/>
              <a:gd name="T60" fmla="*/ 2147483647 w 197"/>
              <a:gd name="T61" fmla="*/ 2147483647 h 542"/>
              <a:gd name="T62" fmla="*/ 2147483647 w 197"/>
              <a:gd name="T63" fmla="*/ 2147483647 h 542"/>
              <a:gd name="T64" fmla="*/ 2147483647 w 197"/>
              <a:gd name="T65" fmla="*/ 2147483647 h 542"/>
              <a:gd name="T66" fmla="*/ 2147483647 w 197"/>
              <a:gd name="T67" fmla="*/ 2147483647 h 542"/>
              <a:gd name="T68" fmla="*/ 2147483647 w 197"/>
              <a:gd name="T69" fmla="*/ 2147483647 h 542"/>
              <a:gd name="T70" fmla="*/ 2147483647 w 197"/>
              <a:gd name="T71" fmla="*/ 2147483647 h 542"/>
              <a:gd name="T72" fmla="*/ 2147483647 w 197"/>
              <a:gd name="T73" fmla="*/ 2147483647 h 542"/>
              <a:gd name="T74" fmla="*/ 2147483647 w 197"/>
              <a:gd name="T75" fmla="*/ 2147483647 h 542"/>
              <a:gd name="T76" fmla="*/ 2147483647 w 197"/>
              <a:gd name="T77" fmla="*/ 2147483647 h 542"/>
              <a:gd name="T78" fmla="*/ 2147483647 w 197"/>
              <a:gd name="T79" fmla="*/ 2147483647 h 542"/>
              <a:gd name="T80" fmla="*/ 2147483647 w 197"/>
              <a:gd name="T81" fmla="*/ 2147483647 h 542"/>
              <a:gd name="T82" fmla="*/ 2147483647 w 197"/>
              <a:gd name="T83" fmla="*/ 2147483647 h 542"/>
              <a:gd name="T84" fmla="*/ 2147483647 w 197"/>
              <a:gd name="T85" fmla="*/ 2147483647 h 542"/>
              <a:gd name="T86" fmla="*/ 2147483647 w 197"/>
              <a:gd name="T87" fmla="*/ 2147483647 h 542"/>
              <a:gd name="T88" fmla="*/ 2147483647 w 197"/>
              <a:gd name="T89" fmla="*/ 2147483647 h 542"/>
              <a:gd name="T90" fmla="*/ 2147483647 w 197"/>
              <a:gd name="T91" fmla="*/ 2147483647 h 542"/>
              <a:gd name="T92" fmla="*/ 2147483647 w 197"/>
              <a:gd name="T93" fmla="*/ 2147483647 h 542"/>
              <a:gd name="T94" fmla="*/ 2147483647 w 197"/>
              <a:gd name="T95" fmla="*/ 2147483647 h 542"/>
              <a:gd name="T96" fmla="*/ 2147483647 w 197"/>
              <a:gd name="T97" fmla="*/ 2147483647 h 542"/>
              <a:gd name="T98" fmla="*/ 2147483647 w 197"/>
              <a:gd name="T99" fmla="*/ 2147483647 h 542"/>
              <a:gd name="T100" fmla="*/ 2147483647 w 197"/>
              <a:gd name="T101" fmla="*/ 2147483647 h 542"/>
              <a:gd name="T102" fmla="*/ 2147483647 w 197"/>
              <a:gd name="T103" fmla="*/ 2147483647 h 54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97"/>
              <a:gd name="T157" fmla="*/ 0 h 542"/>
              <a:gd name="T158" fmla="*/ 197 w 197"/>
              <a:gd name="T159" fmla="*/ 542 h 54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97" h="542">
                <a:moveTo>
                  <a:pt x="125" y="307"/>
                </a:moveTo>
                <a:lnTo>
                  <a:pt x="77" y="339"/>
                </a:lnTo>
                <a:lnTo>
                  <a:pt x="51" y="334"/>
                </a:lnTo>
                <a:lnTo>
                  <a:pt x="51" y="332"/>
                </a:lnTo>
                <a:lnTo>
                  <a:pt x="51" y="328"/>
                </a:lnTo>
                <a:lnTo>
                  <a:pt x="51" y="320"/>
                </a:lnTo>
                <a:lnTo>
                  <a:pt x="52" y="310"/>
                </a:lnTo>
                <a:lnTo>
                  <a:pt x="51" y="301"/>
                </a:lnTo>
                <a:lnTo>
                  <a:pt x="51" y="291"/>
                </a:lnTo>
                <a:lnTo>
                  <a:pt x="50" y="282"/>
                </a:lnTo>
                <a:lnTo>
                  <a:pt x="49" y="275"/>
                </a:lnTo>
                <a:lnTo>
                  <a:pt x="48" y="272"/>
                </a:lnTo>
                <a:lnTo>
                  <a:pt x="44" y="266"/>
                </a:lnTo>
                <a:lnTo>
                  <a:pt x="38" y="256"/>
                </a:lnTo>
                <a:lnTo>
                  <a:pt x="33" y="245"/>
                </a:lnTo>
                <a:lnTo>
                  <a:pt x="27" y="235"/>
                </a:lnTo>
                <a:lnTo>
                  <a:pt x="21" y="224"/>
                </a:lnTo>
                <a:lnTo>
                  <a:pt x="18" y="217"/>
                </a:lnTo>
                <a:lnTo>
                  <a:pt x="16" y="215"/>
                </a:lnTo>
                <a:lnTo>
                  <a:pt x="12" y="212"/>
                </a:lnTo>
                <a:lnTo>
                  <a:pt x="8" y="206"/>
                </a:lnTo>
                <a:lnTo>
                  <a:pt x="6" y="198"/>
                </a:lnTo>
                <a:lnTo>
                  <a:pt x="3" y="187"/>
                </a:lnTo>
                <a:lnTo>
                  <a:pt x="4" y="184"/>
                </a:lnTo>
                <a:lnTo>
                  <a:pt x="5" y="176"/>
                </a:lnTo>
                <a:lnTo>
                  <a:pt x="6" y="166"/>
                </a:lnTo>
                <a:lnTo>
                  <a:pt x="3" y="155"/>
                </a:lnTo>
                <a:lnTo>
                  <a:pt x="2" y="152"/>
                </a:lnTo>
                <a:lnTo>
                  <a:pt x="0" y="145"/>
                </a:lnTo>
                <a:lnTo>
                  <a:pt x="2" y="140"/>
                </a:lnTo>
                <a:lnTo>
                  <a:pt x="8" y="143"/>
                </a:lnTo>
                <a:lnTo>
                  <a:pt x="11" y="144"/>
                </a:lnTo>
                <a:lnTo>
                  <a:pt x="14" y="146"/>
                </a:lnTo>
                <a:lnTo>
                  <a:pt x="18" y="146"/>
                </a:lnTo>
                <a:lnTo>
                  <a:pt x="18" y="139"/>
                </a:lnTo>
                <a:lnTo>
                  <a:pt x="13" y="114"/>
                </a:lnTo>
                <a:lnTo>
                  <a:pt x="13" y="113"/>
                </a:lnTo>
                <a:lnTo>
                  <a:pt x="13" y="112"/>
                </a:lnTo>
                <a:lnTo>
                  <a:pt x="13" y="110"/>
                </a:lnTo>
                <a:lnTo>
                  <a:pt x="16" y="112"/>
                </a:lnTo>
                <a:lnTo>
                  <a:pt x="21" y="115"/>
                </a:lnTo>
                <a:lnTo>
                  <a:pt x="26" y="118"/>
                </a:lnTo>
                <a:lnTo>
                  <a:pt x="30" y="121"/>
                </a:lnTo>
                <a:lnTo>
                  <a:pt x="31" y="122"/>
                </a:lnTo>
                <a:lnTo>
                  <a:pt x="42" y="115"/>
                </a:lnTo>
                <a:lnTo>
                  <a:pt x="42" y="114"/>
                </a:lnTo>
                <a:lnTo>
                  <a:pt x="43" y="112"/>
                </a:lnTo>
                <a:lnTo>
                  <a:pt x="46" y="109"/>
                </a:lnTo>
                <a:lnTo>
                  <a:pt x="51" y="108"/>
                </a:lnTo>
                <a:lnTo>
                  <a:pt x="56" y="100"/>
                </a:lnTo>
                <a:lnTo>
                  <a:pt x="57" y="95"/>
                </a:lnTo>
                <a:lnTo>
                  <a:pt x="60" y="86"/>
                </a:lnTo>
                <a:lnTo>
                  <a:pt x="65" y="75"/>
                </a:lnTo>
                <a:lnTo>
                  <a:pt x="69" y="67"/>
                </a:lnTo>
                <a:lnTo>
                  <a:pt x="69" y="66"/>
                </a:lnTo>
                <a:lnTo>
                  <a:pt x="72" y="61"/>
                </a:lnTo>
                <a:lnTo>
                  <a:pt x="74" y="58"/>
                </a:lnTo>
                <a:lnTo>
                  <a:pt x="79" y="54"/>
                </a:lnTo>
                <a:lnTo>
                  <a:pt x="105" y="47"/>
                </a:lnTo>
                <a:lnTo>
                  <a:pt x="129" y="0"/>
                </a:lnTo>
                <a:lnTo>
                  <a:pt x="130" y="1"/>
                </a:lnTo>
                <a:lnTo>
                  <a:pt x="134" y="5"/>
                </a:lnTo>
                <a:lnTo>
                  <a:pt x="139" y="10"/>
                </a:lnTo>
                <a:lnTo>
                  <a:pt x="145" y="17"/>
                </a:lnTo>
                <a:lnTo>
                  <a:pt x="152" y="28"/>
                </a:lnTo>
                <a:lnTo>
                  <a:pt x="159" y="39"/>
                </a:lnTo>
                <a:lnTo>
                  <a:pt x="165" y="53"/>
                </a:lnTo>
                <a:lnTo>
                  <a:pt x="168" y="68"/>
                </a:lnTo>
                <a:lnTo>
                  <a:pt x="167" y="68"/>
                </a:lnTo>
                <a:lnTo>
                  <a:pt x="166" y="68"/>
                </a:lnTo>
                <a:lnTo>
                  <a:pt x="162" y="70"/>
                </a:lnTo>
                <a:lnTo>
                  <a:pt x="159" y="75"/>
                </a:lnTo>
                <a:lnTo>
                  <a:pt x="156" y="83"/>
                </a:lnTo>
                <a:lnTo>
                  <a:pt x="151" y="97"/>
                </a:lnTo>
                <a:lnTo>
                  <a:pt x="147" y="115"/>
                </a:lnTo>
                <a:lnTo>
                  <a:pt x="143" y="141"/>
                </a:lnTo>
                <a:lnTo>
                  <a:pt x="143" y="143"/>
                </a:lnTo>
                <a:lnTo>
                  <a:pt x="145" y="146"/>
                </a:lnTo>
                <a:lnTo>
                  <a:pt x="147" y="151"/>
                </a:lnTo>
                <a:lnTo>
                  <a:pt x="151" y="154"/>
                </a:lnTo>
                <a:lnTo>
                  <a:pt x="157" y="159"/>
                </a:lnTo>
                <a:lnTo>
                  <a:pt x="162" y="161"/>
                </a:lnTo>
                <a:lnTo>
                  <a:pt x="169" y="161"/>
                </a:lnTo>
                <a:lnTo>
                  <a:pt x="179" y="158"/>
                </a:lnTo>
                <a:lnTo>
                  <a:pt x="197" y="168"/>
                </a:lnTo>
                <a:lnTo>
                  <a:pt x="191" y="198"/>
                </a:lnTo>
                <a:lnTo>
                  <a:pt x="189" y="198"/>
                </a:lnTo>
                <a:lnTo>
                  <a:pt x="184" y="200"/>
                </a:lnTo>
                <a:lnTo>
                  <a:pt x="177" y="204"/>
                </a:lnTo>
                <a:lnTo>
                  <a:pt x="169" y="209"/>
                </a:lnTo>
                <a:lnTo>
                  <a:pt x="164" y="218"/>
                </a:lnTo>
                <a:lnTo>
                  <a:pt x="160" y="232"/>
                </a:lnTo>
                <a:lnTo>
                  <a:pt x="160" y="251"/>
                </a:lnTo>
                <a:lnTo>
                  <a:pt x="165" y="274"/>
                </a:lnTo>
                <a:lnTo>
                  <a:pt x="164" y="274"/>
                </a:lnTo>
                <a:lnTo>
                  <a:pt x="162" y="276"/>
                </a:lnTo>
                <a:lnTo>
                  <a:pt x="160" y="278"/>
                </a:lnTo>
                <a:lnTo>
                  <a:pt x="158" y="282"/>
                </a:lnTo>
                <a:lnTo>
                  <a:pt x="157" y="286"/>
                </a:lnTo>
                <a:lnTo>
                  <a:pt x="156" y="293"/>
                </a:lnTo>
                <a:lnTo>
                  <a:pt x="157" y="302"/>
                </a:lnTo>
                <a:lnTo>
                  <a:pt x="160" y="313"/>
                </a:lnTo>
                <a:lnTo>
                  <a:pt x="160" y="314"/>
                </a:lnTo>
                <a:lnTo>
                  <a:pt x="159" y="318"/>
                </a:lnTo>
                <a:lnTo>
                  <a:pt x="159" y="326"/>
                </a:lnTo>
                <a:lnTo>
                  <a:pt x="160" y="334"/>
                </a:lnTo>
                <a:lnTo>
                  <a:pt x="160" y="345"/>
                </a:lnTo>
                <a:lnTo>
                  <a:pt x="164" y="355"/>
                </a:lnTo>
                <a:lnTo>
                  <a:pt x="167" y="366"/>
                </a:lnTo>
                <a:lnTo>
                  <a:pt x="173" y="375"/>
                </a:lnTo>
                <a:lnTo>
                  <a:pt x="168" y="421"/>
                </a:lnTo>
                <a:lnTo>
                  <a:pt x="167" y="434"/>
                </a:lnTo>
                <a:lnTo>
                  <a:pt x="168" y="448"/>
                </a:lnTo>
                <a:lnTo>
                  <a:pt x="168" y="452"/>
                </a:lnTo>
                <a:lnTo>
                  <a:pt x="167" y="460"/>
                </a:lnTo>
                <a:lnTo>
                  <a:pt x="165" y="472"/>
                </a:lnTo>
                <a:lnTo>
                  <a:pt x="164" y="488"/>
                </a:lnTo>
                <a:lnTo>
                  <a:pt x="160" y="505"/>
                </a:lnTo>
                <a:lnTo>
                  <a:pt x="158" y="519"/>
                </a:lnTo>
                <a:lnTo>
                  <a:pt x="154" y="533"/>
                </a:lnTo>
                <a:lnTo>
                  <a:pt x="151" y="542"/>
                </a:lnTo>
                <a:lnTo>
                  <a:pt x="150" y="541"/>
                </a:lnTo>
                <a:lnTo>
                  <a:pt x="149" y="538"/>
                </a:lnTo>
                <a:lnTo>
                  <a:pt x="146" y="532"/>
                </a:lnTo>
                <a:lnTo>
                  <a:pt x="143" y="524"/>
                </a:lnTo>
                <a:lnTo>
                  <a:pt x="142" y="511"/>
                </a:lnTo>
                <a:lnTo>
                  <a:pt x="141" y="495"/>
                </a:lnTo>
                <a:lnTo>
                  <a:pt x="142" y="476"/>
                </a:lnTo>
                <a:lnTo>
                  <a:pt x="145" y="451"/>
                </a:lnTo>
                <a:lnTo>
                  <a:pt x="145" y="446"/>
                </a:lnTo>
                <a:lnTo>
                  <a:pt x="147" y="433"/>
                </a:lnTo>
                <a:lnTo>
                  <a:pt x="147" y="416"/>
                </a:lnTo>
                <a:lnTo>
                  <a:pt x="149" y="394"/>
                </a:lnTo>
                <a:lnTo>
                  <a:pt x="146" y="370"/>
                </a:lnTo>
                <a:lnTo>
                  <a:pt x="143" y="346"/>
                </a:lnTo>
                <a:lnTo>
                  <a:pt x="136" y="324"/>
                </a:lnTo>
                <a:lnTo>
                  <a:pt x="125" y="307"/>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805" name="Freeform 429"/>
          <p:cNvSpPr>
            <a:spLocks/>
          </p:cNvSpPr>
          <p:nvPr/>
        </p:nvSpPr>
        <p:spPr bwMode="auto">
          <a:xfrm>
            <a:off x="6430964" y="4829227"/>
            <a:ext cx="127000" cy="263525"/>
          </a:xfrm>
          <a:custGeom>
            <a:avLst/>
            <a:gdLst>
              <a:gd name="T0" fmla="*/ 2147483647 w 178"/>
              <a:gd name="T1" fmla="*/ 2147483647 h 334"/>
              <a:gd name="T2" fmla="*/ 2147483647 w 178"/>
              <a:gd name="T3" fmla="*/ 2147483647 h 334"/>
              <a:gd name="T4" fmla="*/ 2147483647 w 178"/>
              <a:gd name="T5" fmla="*/ 2147483647 h 334"/>
              <a:gd name="T6" fmla="*/ 2147483647 w 178"/>
              <a:gd name="T7" fmla="*/ 2147483647 h 334"/>
              <a:gd name="T8" fmla="*/ 2147483647 w 178"/>
              <a:gd name="T9" fmla="*/ 2147483647 h 334"/>
              <a:gd name="T10" fmla="*/ 2147483647 w 178"/>
              <a:gd name="T11" fmla="*/ 2147483647 h 334"/>
              <a:gd name="T12" fmla="*/ 2147483647 w 178"/>
              <a:gd name="T13" fmla="*/ 2147483647 h 334"/>
              <a:gd name="T14" fmla="*/ 2147483647 w 178"/>
              <a:gd name="T15" fmla="*/ 2147483647 h 334"/>
              <a:gd name="T16" fmla="*/ 2147483647 w 178"/>
              <a:gd name="T17" fmla="*/ 2147483647 h 334"/>
              <a:gd name="T18" fmla="*/ 2147483647 w 178"/>
              <a:gd name="T19" fmla="*/ 2147483647 h 334"/>
              <a:gd name="T20" fmla="*/ 2147483647 w 178"/>
              <a:gd name="T21" fmla="*/ 2147483647 h 334"/>
              <a:gd name="T22" fmla="*/ 2147483647 w 178"/>
              <a:gd name="T23" fmla="*/ 2147483647 h 334"/>
              <a:gd name="T24" fmla="*/ 2147483647 w 178"/>
              <a:gd name="T25" fmla="*/ 2147483647 h 334"/>
              <a:gd name="T26" fmla="*/ 2147483647 w 178"/>
              <a:gd name="T27" fmla="*/ 2147483647 h 334"/>
              <a:gd name="T28" fmla="*/ 2147483647 w 178"/>
              <a:gd name="T29" fmla="*/ 2147483647 h 334"/>
              <a:gd name="T30" fmla="*/ 2147483647 w 178"/>
              <a:gd name="T31" fmla="*/ 2147483647 h 334"/>
              <a:gd name="T32" fmla="*/ 2147483647 w 178"/>
              <a:gd name="T33" fmla="*/ 2147483647 h 334"/>
              <a:gd name="T34" fmla="*/ 2147483647 w 178"/>
              <a:gd name="T35" fmla="*/ 2147483647 h 334"/>
              <a:gd name="T36" fmla="*/ 2147483647 w 178"/>
              <a:gd name="T37" fmla="*/ 2147483647 h 334"/>
              <a:gd name="T38" fmla="*/ 2147483647 w 178"/>
              <a:gd name="T39" fmla="*/ 2147483647 h 334"/>
              <a:gd name="T40" fmla="*/ 2147483647 w 178"/>
              <a:gd name="T41" fmla="*/ 2147483647 h 334"/>
              <a:gd name="T42" fmla="*/ 2147483647 w 178"/>
              <a:gd name="T43" fmla="*/ 2147483647 h 334"/>
              <a:gd name="T44" fmla="*/ 2147483647 w 178"/>
              <a:gd name="T45" fmla="*/ 2147483647 h 334"/>
              <a:gd name="T46" fmla="*/ 2147483647 w 178"/>
              <a:gd name="T47" fmla="*/ 2147483647 h 334"/>
              <a:gd name="T48" fmla="*/ 2147483647 w 178"/>
              <a:gd name="T49" fmla="*/ 2147483647 h 334"/>
              <a:gd name="T50" fmla="*/ 2147483647 w 178"/>
              <a:gd name="T51" fmla="*/ 2147483647 h 334"/>
              <a:gd name="T52" fmla="*/ 2147483647 w 178"/>
              <a:gd name="T53" fmla="*/ 2147483647 h 334"/>
              <a:gd name="T54" fmla="*/ 2147483647 w 178"/>
              <a:gd name="T55" fmla="*/ 2147483647 h 334"/>
              <a:gd name="T56" fmla="*/ 2147483647 w 178"/>
              <a:gd name="T57" fmla="*/ 2147483647 h 334"/>
              <a:gd name="T58" fmla="*/ 2147483647 w 178"/>
              <a:gd name="T59" fmla="*/ 2147483647 h 334"/>
              <a:gd name="T60" fmla="*/ 2147483647 w 178"/>
              <a:gd name="T61" fmla="*/ 0 h 334"/>
              <a:gd name="T62" fmla="*/ 2147483647 w 178"/>
              <a:gd name="T63" fmla="*/ 2147483647 h 334"/>
              <a:gd name="T64" fmla="*/ 2147483647 w 178"/>
              <a:gd name="T65" fmla="*/ 2147483647 h 334"/>
              <a:gd name="T66" fmla="*/ 2147483647 w 178"/>
              <a:gd name="T67" fmla="*/ 2147483647 h 334"/>
              <a:gd name="T68" fmla="*/ 2147483647 w 178"/>
              <a:gd name="T69" fmla="*/ 2147483647 h 334"/>
              <a:gd name="T70" fmla="*/ 2147483647 w 178"/>
              <a:gd name="T71" fmla="*/ 2147483647 h 334"/>
              <a:gd name="T72" fmla="*/ 2147483647 w 178"/>
              <a:gd name="T73" fmla="*/ 2147483647 h 334"/>
              <a:gd name="T74" fmla="*/ 2147483647 w 178"/>
              <a:gd name="T75" fmla="*/ 2147483647 h 334"/>
              <a:gd name="T76" fmla="*/ 2147483647 w 178"/>
              <a:gd name="T77" fmla="*/ 2147483647 h 334"/>
              <a:gd name="T78" fmla="*/ 2147483647 w 178"/>
              <a:gd name="T79" fmla="*/ 2147483647 h 334"/>
              <a:gd name="T80" fmla="*/ 2147483647 w 178"/>
              <a:gd name="T81" fmla="*/ 2147483647 h 334"/>
              <a:gd name="T82" fmla="*/ 2147483647 w 178"/>
              <a:gd name="T83" fmla="*/ 2147483647 h 334"/>
              <a:gd name="T84" fmla="*/ 2147483647 w 178"/>
              <a:gd name="T85" fmla="*/ 2147483647 h 334"/>
              <a:gd name="T86" fmla="*/ 2147483647 w 178"/>
              <a:gd name="T87" fmla="*/ 2147483647 h 334"/>
              <a:gd name="T88" fmla="*/ 2147483647 w 178"/>
              <a:gd name="T89" fmla="*/ 2147483647 h 334"/>
              <a:gd name="T90" fmla="*/ 2147483647 w 178"/>
              <a:gd name="T91" fmla="*/ 2147483647 h 334"/>
              <a:gd name="T92" fmla="*/ 2147483647 w 178"/>
              <a:gd name="T93" fmla="*/ 2147483647 h 334"/>
              <a:gd name="T94" fmla="*/ 2147483647 w 178"/>
              <a:gd name="T95" fmla="*/ 2147483647 h 334"/>
              <a:gd name="T96" fmla="*/ 2147483647 w 178"/>
              <a:gd name="T97" fmla="*/ 2147483647 h 334"/>
              <a:gd name="T98" fmla="*/ 2147483647 w 178"/>
              <a:gd name="T99" fmla="*/ 2147483647 h 334"/>
              <a:gd name="T100" fmla="*/ 2147483647 w 178"/>
              <a:gd name="T101" fmla="*/ 2147483647 h 334"/>
              <a:gd name="T102" fmla="*/ 2147483647 w 178"/>
              <a:gd name="T103" fmla="*/ 2147483647 h 334"/>
              <a:gd name="T104" fmla="*/ 2147483647 w 178"/>
              <a:gd name="T105" fmla="*/ 2147483647 h 334"/>
              <a:gd name="T106" fmla="*/ 2147483647 w 178"/>
              <a:gd name="T107" fmla="*/ 2147483647 h 33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78"/>
              <a:gd name="T163" fmla="*/ 0 h 334"/>
              <a:gd name="T164" fmla="*/ 178 w 178"/>
              <a:gd name="T165" fmla="*/ 334 h 33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78" h="334">
                <a:moveTo>
                  <a:pt x="113" y="247"/>
                </a:moveTo>
                <a:lnTo>
                  <a:pt x="114" y="247"/>
                </a:lnTo>
                <a:lnTo>
                  <a:pt x="118" y="250"/>
                </a:lnTo>
                <a:lnTo>
                  <a:pt x="122" y="254"/>
                </a:lnTo>
                <a:lnTo>
                  <a:pt x="125" y="262"/>
                </a:lnTo>
                <a:lnTo>
                  <a:pt x="125" y="264"/>
                </a:lnTo>
                <a:lnTo>
                  <a:pt x="119" y="297"/>
                </a:lnTo>
                <a:lnTo>
                  <a:pt x="98" y="306"/>
                </a:lnTo>
                <a:lnTo>
                  <a:pt x="92" y="315"/>
                </a:lnTo>
                <a:lnTo>
                  <a:pt x="82" y="315"/>
                </a:lnTo>
                <a:lnTo>
                  <a:pt x="76" y="332"/>
                </a:lnTo>
                <a:lnTo>
                  <a:pt x="90" y="330"/>
                </a:lnTo>
                <a:lnTo>
                  <a:pt x="122" y="334"/>
                </a:lnTo>
                <a:lnTo>
                  <a:pt x="124" y="331"/>
                </a:lnTo>
                <a:lnTo>
                  <a:pt x="130" y="326"/>
                </a:lnTo>
                <a:lnTo>
                  <a:pt x="139" y="316"/>
                </a:lnTo>
                <a:lnTo>
                  <a:pt x="148" y="306"/>
                </a:lnTo>
                <a:lnTo>
                  <a:pt x="159" y="295"/>
                </a:lnTo>
                <a:lnTo>
                  <a:pt x="168" y="284"/>
                </a:lnTo>
                <a:lnTo>
                  <a:pt x="173" y="275"/>
                </a:lnTo>
                <a:lnTo>
                  <a:pt x="177" y="268"/>
                </a:lnTo>
                <a:lnTo>
                  <a:pt x="178" y="259"/>
                </a:lnTo>
                <a:lnTo>
                  <a:pt x="178" y="252"/>
                </a:lnTo>
                <a:lnTo>
                  <a:pt x="177" y="247"/>
                </a:lnTo>
                <a:lnTo>
                  <a:pt x="177" y="246"/>
                </a:lnTo>
                <a:lnTo>
                  <a:pt x="169" y="201"/>
                </a:lnTo>
                <a:lnTo>
                  <a:pt x="169" y="200"/>
                </a:lnTo>
                <a:lnTo>
                  <a:pt x="169" y="196"/>
                </a:lnTo>
                <a:lnTo>
                  <a:pt x="168" y="190"/>
                </a:lnTo>
                <a:lnTo>
                  <a:pt x="167" y="183"/>
                </a:lnTo>
                <a:lnTo>
                  <a:pt x="163" y="175"/>
                </a:lnTo>
                <a:lnTo>
                  <a:pt x="159" y="168"/>
                </a:lnTo>
                <a:lnTo>
                  <a:pt x="150" y="161"/>
                </a:lnTo>
                <a:lnTo>
                  <a:pt x="140" y="155"/>
                </a:lnTo>
                <a:lnTo>
                  <a:pt x="117" y="146"/>
                </a:lnTo>
                <a:lnTo>
                  <a:pt x="93" y="106"/>
                </a:lnTo>
                <a:lnTo>
                  <a:pt x="93" y="90"/>
                </a:lnTo>
                <a:lnTo>
                  <a:pt x="94" y="87"/>
                </a:lnTo>
                <a:lnTo>
                  <a:pt x="98" y="79"/>
                </a:lnTo>
                <a:lnTo>
                  <a:pt x="106" y="69"/>
                </a:lnTo>
                <a:lnTo>
                  <a:pt x="118" y="64"/>
                </a:lnTo>
                <a:lnTo>
                  <a:pt x="121" y="62"/>
                </a:lnTo>
                <a:lnTo>
                  <a:pt x="126" y="60"/>
                </a:lnTo>
                <a:lnTo>
                  <a:pt x="134" y="57"/>
                </a:lnTo>
                <a:lnTo>
                  <a:pt x="141" y="51"/>
                </a:lnTo>
                <a:lnTo>
                  <a:pt x="140" y="47"/>
                </a:lnTo>
                <a:lnTo>
                  <a:pt x="139" y="39"/>
                </a:lnTo>
                <a:lnTo>
                  <a:pt x="134" y="30"/>
                </a:lnTo>
                <a:lnTo>
                  <a:pt x="129" y="25"/>
                </a:lnTo>
                <a:lnTo>
                  <a:pt x="126" y="21"/>
                </a:lnTo>
                <a:lnTo>
                  <a:pt x="122" y="14"/>
                </a:lnTo>
                <a:lnTo>
                  <a:pt x="113" y="7"/>
                </a:lnTo>
                <a:lnTo>
                  <a:pt x="101" y="4"/>
                </a:lnTo>
                <a:lnTo>
                  <a:pt x="99" y="5"/>
                </a:lnTo>
                <a:lnTo>
                  <a:pt x="93" y="6"/>
                </a:lnTo>
                <a:lnTo>
                  <a:pt x="83" y="7"/>
                </a:lnTo>
                <a:lnTo>
                  <a:pt x="69" y="6"/>
                </a:lnTo>
                <a:lnTo>
                  <a:pt x="62" y="5"/>
                </a:lnTo>
                <a:lnTo>
                  <a:pt x="55" y="4"/>
                </a:lnTo>
                <a:lnTo>
                  <a:pt x="49" y="3"/>
                </a:lnTo>
                <a:lnTo>
                  <a:pt x="45" y="2"/>
                </a:lnTo>
                <a:lnTo>
                  <a:pt x="41" y="0"/>
                </a:lnTo>
                <a:lnTo>
                  <a:pt x="38" y="0"/>
                </a:lnTo>
                <a:lnTo>
                  <a:pt x="34" y="2"/>
                </a:lnTo>
                <a:lnTo>
                  <a:pt x="31" y="3"/>
                </a:lnTo>
                <a:lnTo>
                  <a:pt x="22" y="4"/>
                </a:lnTo>
                <a:lnTo>
                  <a:pt x="11" y="5"/>
                </a:lnTo>
                <a:lnTo>
                  <a:pt x="2" y="8"/>
                </a:lnTo>
                <a:lnTo>
                  <a:pt x="0" y="18"/>
                </a:lnTo>
                <a:lnTo>
                  <a:pt x="1" y="18"/>
                </a:lnTo>
                <a:lnTo>
                  <a:pt x="6" y="20"/>
                </a:lnTo>
                <a:lnTo>
                  <a:pt x="10" y="23"/>
                </a:lnTo>
                <a:lnTo>
                  <a:pt x="14" y="28"/>
                </a:lnTo>
                <a:lnTo>
                  <a:pt x="19" y="51"/>
                </a:lnTo>
                <a:lnTo>
                  <a:pt x="38" y="60"/>
                </a:lnTo>
                <a:lnTo>
                  <a:pt x="44" y="65"/>
                </a:lnTo>
                <a:lnTo>
                  <a:pt x="46" y="70"/>
                </a:lnTo>
                <a:lnTo>
                  <a:pt x="47" y="77"/>
                </a:lnTo>
                <a:lnTo>
                  <a:pt x="46" y="83"/>
                </a:lnTo>
                <a:lnTo>
                  <a:pt x="44" y="88"/>
                </a:lnTo>
                <a:lnTo>
                  <a:pt x="41" y="92"/>
                </a:lnTo>
                <a:lnTo>
                  <a:pt x="40" y="95"/>
                </a:lnTo>
                <a:lnTo>
                  <a:pt x="39" y="96"/>
                </a:lnTo>
                <a:lnTo>
                  <a:pt x="33" y="100"/>
                </a:lnTo>
                <a:lnTo>
                  <a:pt x="33" y="106"/>
                </a:lnTo>
                <a:lnTo>
                  <a:pt x="37" y="113"/>
                </a:lnTo>
                <a:lnTo>
                  <a:pt x="41" y="120"/>
                </a:lnTo>
                <a:lnTo>
                  <a:pt x="48" y="126"/>
                </a:lnTo>
                <a:lnTo>
                  <a:pt x="54" y="131"/>
                </a:lnTo>
                <a:lnTo>
                  <a:pt x="59" y="135"/>
                </a:lnTo>
                <a:lnTo>
                  <a:pt x="61" y="136"/>
                </a:lnTo>
                <a:lnTo>
                  <a:pt x="62" y="137"/>
                </a:lnTo>
                <a:lnTo>
                  <a:pt x="64" y="139"/>
                </a:lnTo>
                <a:lnTo>
                  <a:pt x="69" y="144"/>
                </a:lnTo>
                <a:lnTo>
                  <a:pt x="73" y="150"/>
                </a:lnTo>
                <a:lnTo>
                  <a:pt x="79" y="155"/>
                </a:lnTo>
                <a:lnTo>
                  <a:pt x="86" y="162"/>
                </a:lnTo>
                <a:lnTo>
                  <a:pt x="93" y="169"/>
                </a:lnTo>
                <a:lnTo>
                  <a:pt x="99" y="176"/>
                </a:lnTo>
                <a:lnTo>
                  <a:pt x="103" y="183"/>
                </a:lnTo>
                <a:lnTo>
                  <a:pt x="107" y="191"/>
                </a:lnTo>
                <a:lnTo>
                  <a:pt x="109" y="200"/>
                </a:lnTo>
                <a:lnTo>
                  <a:pt x="111" y="211"/>
                </a:lnTo>
                <a:lnTo>
                  <a:pt x="111" y="220"/>
                </a:lnTo>
                <a:lnTo>
                  <a:pt x="113" y="228"/>
                </a:lnTo>
                <a:lnTo>
                  <a:pt x="113" y="232"/>
                </a:lnTo>
                <a:lnTo>
                  <a:pt x="113" y="235"/>
                </a:lnTo>
                <a:lnTo>
                  <a:pt x="113" y="24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806" name="Freeform 430"/>
          <p:cNvSpPr>
            <a:spLocks/>
          </p:cNvSpPr>
          <p:nvPr/>
        </p:nvSpPr>
        <p:spPr bwMode="auto">
          <a:xfrm>
            <a:off x="6430964" y="4829227"/>
            <a:ext cx="127000" cy="263525"/>
          </a:xfrm>
          <a:custGeom>
            <a:avLst/>
            <a:gdLst>
              <a:gd name="T0" fmla="*/ 2147483647 w 178"/>
              <a:gd name="T1" fmla="*/ 2147483647 h 334"/>
              <a:gd name="T2" fmla="*/ 2147483647 w 178"/>
              <a:gd name="T3" fmla="*/ 2147483647 h 334"/>
              <a:gd name="T4" fmla="*/ 2147483647 w 178"/>
              <a:gd name="T5" fmla="*/ 2147483647 h 334"/>
              <a:gd name="T6" fmla="*/ 2147483647 w 178"/>
              <a:gd name="T7" fmla="*/ 2147483647 h 334"/>
              <a:gd name="T8" fmla="*/ 2147483647 w 178"/>
              <a:gd name="T9" fmla="*/ 2147483647 h 334"/>
              <a:gd name="T10" fmla="*/ 2147483647 w 178"/>
              <a:gd name="T11" fmla="*/ 2147483647 h 334"/>
              <a:gd name="T12" fmla="*/ 2147483647 w 178"/>
              <a:gd name="T13" fmla="*/ 2147483647 h 334"/>
              <a:gd name="T14" fmla="*/ 2147483647 w 178"/>
              <a:gd name="T15" fmla="*/ 2147483647 h 334"/>
              <a:gd name="T16" fmla="*/ 2147483647 w 178"/>
              <a:gd name="T17" fmla="*/ 2147483647 h 334"/>
              <a:gd name="T18" fmla="*/ 2147483647 w 178"/>
              <a:gd name="T19" fmla="*/ 2147483647 h 334"/>
              <a:gd name="T20" fmla="*/ 2147483647 w 178"/>
              <a:gd name="T21" fmla="*/ 2147483647 h 334"/>
              <a:gd name="T22" fmla="*/ 2147483647 w 178"/>
              <a:gd name="T23" fmla="*/ 2147483647 h 334"/>
              <a:gd name="T24" fmla="*/ 2147483647 w 178"/>
              <a:gd name="T25" fmla="*/ 2147483647 h 334"/>
              <a:gd name="T26" fmla="*/ 2147483647 w 178"/>
              <a:gd name="T27" fmla="*/ 2147483647 h 334"/>
              <a:gd name="T28" fmla="*/ 2147483647 w 178"/>
              <a:gd name="T29" fmla="*/ 2147483647 h 334"/>
              <a:gd name="T30" fmla="*/ 2147483647 w 178"/>
              <a:gd name="T31" fmla="*/ 2147483647 h 334"/>
              <a:gd name="T32" fmla="*/ 2147483647 w 178"/>
              <a:gd name="T33" fmla="*/ 2147483647 h 334"/>
              <a:gd name="T34" fmla="*/ 2147483647 w 178"/>
              <a:gd name="T35" fmla="*/ 2147483647 h 334"/>
              <a:gd name="T36" fmla="*/ 2147483647 w 178"/>
              <a:gd name="T37" fmla="*/ 2147483647 h 334"/>
              <a:gd name="T38" fmla="*/ 2147483647 w 178"/>
              <a:gd name="T39" fmla="*/ 2147483647 h 334"/>
              <a:gd name="T40" fmla="*/ 2147483647 w 178"/>
              <a:gd name="T41" fmla="*/ 2147483647 h 334"/>
              <a:gd name="T42" fmla="*/ 2147483647 w 178"/>
              <a:gd name="T43" fmla="*/ 2147483647 h 334"/>
              <a:gd name="T44" fmla="*/ 2147483647 w 178"/>
              <a:gd name="T45" fmla="*/ 2147483647 h 334"/>
              <a:gd name="T46" fmla="*/ 2147483647 w 178"/>
              <a:gd name="T47" fmla="*/ 2147483647 h 334"/>
              <a:gd name="T48" fmla="*/ 2147483647 w 178"/>
              <a:gd name="T49" fmla="*/ 2147483647 h 334"/>
              <a:gd name="T50" fmla="*/ 2147483647 w 178"/>
              <a:gd name="T51" fmla="*/ 2147483647 h 334"/>
              <a:gd name="T52" fmla="*/ 2147483647 w 178"/>
              <a:gd name="T53" fmla="*/ 2147483647 h 334"/>
              <a:gd name="T54" fmla="*/ 2147483647 w 178"/>
              <a:gd name="T55" fmla="*/ 2147483647 h 334"/>
              <a:gd name="T56" fmla="*/ 2147483647 w 178"/>
              <a:gd name="T57" fmla="*/ 2147483647 h 334"/>
              <a:gd name="T58" fmla="*/ 2147483647 w 178"/>
              <a:gd name="T59" fmla="*/ 2147483647 h 334"/>
              <a:gd name="T60" fmla="*/ 2147483647 w 178"/>
              <a:gd name="T61" fmla="*/ 2147483647 h 334"/>
              <a:gd name="T62" fmla="*/ 2147483647 w 178"/>
              <a:gd name="T63" fmla="*/ 2147483647 h 334"/>
              <a:gd name="T64" fmla="*/ 2147483647 w 178"/>
              <a:gd name="T65" fmla="*/ 2147483647 h 334"/>
              <a:gd name="T66" fmla="*/ 2147483647 w 178"/>
              <a:gd name="T67" fmla="*/ 2147483647 h 334"/>
              <a:gd name="T68" fmla="*/ 2147483647 w 178"/>
              <a:gd name="T69" fmla="*/ 2147483647 h 334"/>
              <a:gd name="T70" fmla="*/ 2147483647 w 178"/>
              <a:gd name="T71" fmla="*/ 0 h 334"/>
              <a:gd name="T72" fmla="*/ 2147483647 w 178"/>
              <a:gd name="T73" fmla="*/ 2147483647 h 334"/>
              <a:gd name="T74" fmla="*/ 2147483647 w 178"/>
              <a:gd name="T75" fmla="*/ 2147483647 h 334"/>
              <a:gd name="T76" fmla="*/ 2147483647 w 178"/>
              <a:gd name="T77" fmla="*/ 2147483647 h 334"/>
              <a:gd name="T78" fmla="*/ 0 w 178"/>
              <a:gd name="T79" fmla="*/ 2147483647 h 334"/>
              <a:gd name="T80" fmla="*/ 2147483647 w 178"/>
              <a:gd name="T81" fmla="*/ 2147483647 h 334"/>
              <a:gd name="T82" fmla="*/ 2147483647 w 178"/>
              <a:gd name="T83" fmla="*/ 2147483647 h 334"/>
              <a:gd name="T84" fmla="*/ 2147483647 w 178"/>
              <a:gd name="T85" fmla="*/ 2147483647 h 334"/>
              <a:gd name="T86" fmla="*/ 2147483647 w 178"/>
              <a:gd name="T87" fmla="*/ 2147483647 h 334"/>
              <a:gd name="T88" fmla="*/ 2147483647 w 178"/>
              <a:gd name="T89" fmla="*/ 2147483647 h 334"/>
              <a:gd name="T90" fmla="*/ 2147483647 w 178"/>
              <a:gd name="T91" fmla="*/ 2147483647 h 334"/>
              <a:gd name="T92" fmla="*/ 2147483647 w 178"/>
              <a:gd name="T93" fmla="*/ 2147483647 h 334"/>
              <a:gd name="T94" fmla="*/ 2147483647 w 178"/>
              <a:gd name="T95" fmla="*/ 2147483647 h 334"/>
              <a:gd name="T96" fmla="*/ 2147483647 w 178"/>
              <a:gd name="T97" fmla="*/ 2147483647 h 334"/>
              <a:gd name="T98" fmla="*/ 2147483647 w 178"/>
              <a:gd name="T99" fmla="*/ 2147483647 h 334"/>
              <a:gd name="T100" fmla="*/ 2147483647 w 178"/>
              <a:gd name="T101" fmla="*/ 2147483647 h 334"/>
              <a:gd name="T102" fmla="*/ 2147483647 w 178"/>
              <a:gd name="T103" fmla="*/ 2147483647 h 334"/>
              <a:gd name="T104" fmla="*/ 2147483647 w 178"/>
              <a:gd name="T105" fmla="*/ 2147483647 h 334"/>
              <a:gd name="T106" fmla="*/ 2147483647 w 178"/>
              <a:gd name="T107" fmla="*/ 2147483647 h 334"/>
              <a:gd name="T108" fmla="*/ 2147483647 w 178"/>
              <a:gd name="T109" fmla="*/ 2147483647 h 334"/>
              <a:gd name="T110" fmla="*/ 2147483647 w 178"/>
              <a:gd name="T111" fmla="*/ 2147483647 h 334"/>
              <a:gd name="T112" fmla="*/ 2147483647 w 178"/>
              <a:gd name="T113" fmla="*/ 2147483647 h 334"/>
              <a:gd name="T114" fmla="*/ 2147483647 w 178"/>
              <a:gd name="T115" fmla="*/ 2147483647 h 334"/>
              <a:gd name="T116" fmla="*/ 2147483647 w 178"/>
              <a:gd name="T117" fmla="*/ 2147483647 h 334"/>
              <a:gd name="T118" fmla="*/ 2147483647 w 178"/>
              <a:gd name="T119" fmla="*/ 2147483647 h 334"/>
              <a:gd name="T120" fmla="*/ 2147483647 w 178"/>
              <a:gd name="T121" fmla="*/ 2147483647 h 334"/>
              <a:gd name="T122" fmla="*/ 2147483647 w 178"/>
              <a:gd name="T123" fmla="*/ 2147483647 h 33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78"/>
              <a:gd name="T187" fmla="*/ 0 h 334"/>
              <a:gd name="T188" fmla="*/ 178 w 178"/>
              <a:gd name="T189" fmla="*/ 334 h 33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78" h="334">
                <a:moveTo>
                  <a:pt x="113" y="247"/>
                </a:moveTo>
                <a:lnTo>
                  <a:pt x="113" y="247"/>
                </a:lnTo>
                <a:lnTo>
                  <a:pt x="114" y="247"/>
                </a:lnTo>
                <a:lnTo>
                  <a:pt x="118" y="250"/>
                </a:lnTo>
                <a:lnTo>
                  <a:pt x="122" y="254"/>
                </a:lnTo>
                <a:lnTo>
                  <a:pt x="125" y="262"/>
                </a:lnTo>
                <a:lnTo>
                  <a:pt x="125" y="264"/>
                </a:lnTo>
                <a:lnTo>
                  <a:pt x="119" y="297"/>
                </a:lnTo>
                <a:lnTo>
                  <a:pt x="98" y="306"/>
                </a:lnTo>
                <a:lnTo>
                  <a:pt x="92" y="315"/>
                </a:lnTo>
                <a:lnTo>
                  <a:pt x="82" y="315"/>
                </a:lnTo>
                <a:lnTo>
                  <a:pt x="76" y="332"/>
                </a:lnTo>
                <a:lnTo>
                  <a:pt x="90" y="330"/>
                </a:lnTo>
                <a:lnTo>
                  <a:pt x="122" y="334"/>
                </a:lnTo>
                <a:lnTo>
                  <a:pt x="124" y="331"/>
                </a:lnTo>
                <a:lnTo>
                  <a:pt x="130" y="326"/>
                </a:lnTo>
                <a:lnTo>
                  <a:pt x="139" y="316"/>
                </a:lnTo>
                <a:lnTo>
                  <a:pt x="148" y="306"/>
                </a:lnTo>
                <a:lnTo>
                  <a:pt x="159" y="295"/>
                </a:lnTo>
                <a:lnTo>
                  <a:pt x="168" y="284"/>
                </a:lnTo>
                <a:lnTo>
                  <a:pt x="173" y="275"/>
                </a:lnTo>
                <a:lnTo>
                  <a:pt x="177" y="268"/>
                </a:lnTo>
                <a:lnTo>
                  <a:pt x="178" y="259"/>
                </a:lnTo>
                <a:lnTo>
                  <a:pt x="178" y="252"/>
                </a:lnTo>
                <a:lnTo>
                  <a:pt x="177" y="247"/>
                </a:lnTo>
                <a:lnTo>
                  <a:pt x="177" y="246"/>
                </a:lnTo>
                <a:lnTo>
                  <a:pt x="169" y="201"/>
                </a:lnTo>
                <a:lnTo>
                  <a:pt x="169" y="200"/>
                </a:lnTo>
                <a:lnTo>
                  <a:pt x="169" y="196"/>
                </a:lnTo>
                <a:lnTo>
                  <a:pt x="168" y="190"/>
                </a:lnTo>
                <a:lnTo>
                  <a:pt x="167" y="183"/>
                </a:lnTo>
                <a:lnTo>
                  <a:pt x="163" y="175"/>
                </a:lnTo>
                <a:lnTo>
                  <a:pt x="159" y="168"/>
                </a:lnTo>
                <a:lnTo>
                  <a:pt x="150" y="161"/>
                </a:lnTo>
                <a:lnTo>
                  <a:pt x="140" y="155"/>
                </a:lnTo>
                <a:lnTo>
                  <a:pt x="117" y="146"/>
                </a:lnTo>
                <a:lnTo>
                  <a:pt x="93" y="106"/>
                </a:lnTo>
                <a:lnTo>
                  <a:pt x="93" y="90"/>
                </a:lnTo>
                <a:lnTo>
                  <a:pt x="94" y="87"/>
                </a:lnTo>
                <a:lnTo>
                  <a:pt x="98" y="79"/>
                </a:lnTo>
                <a:lnTo>
                  <a:pt x="106" y="69"/>
                </a:lnTo>
                <a:lnTo>
                  <a:pt x="118" y="64"/>
                </a:lnTo>
                <a:lnTo>
                  <a:pt x="121" y="62"/>
                </a:lnTo>
                <a:lnTo>
                  <a:pt x="126" y="60"/>
                </a:lnTo>
                <a:lnTo>
                  <a:pt x="134" y="57"/>
                </a:lnTo>
                <a:lnTo>
                  <a:pt x="141" y="51"/>
                </a:lnTo>
                <a:lnTo>
                  <a:pt x="140" y="47"/>
                </a:lnTo>
                <a:lnTo>
                  <a:pt x="139" y="39"/>
                </a:lnTo>
                <a:lnTo>
                  <a:pt x="134" y="30"/>
                </a:lnTo>
                <a:lnTo>
                  <a:pt x="129" y="25"/>
                </a:lnTo>
                <a:lnTo>
                  <a:pt x="126" y="21"/>
                </a:lnTo>
                <a:lnTo>
                  <a:pt x="122" y="14"/>
                </a:lnTo>
                <a:lnTo>
                  <a:pt x="113" y="7"/>
                </a:lnTo>
                <a:lnTo>
                  <a:pt x="101" y="4"/>
                </a:lnTo>
                <a:lnTo>
                  <a:pt x="99" y="5"/>
                </a:lnTo>
                <a:lnTo>
                  <a:pt x="93" y="6"/>
                </a:lnTo>
                <a:lnTo>
                  <a:pt x="83" y="7"/>
                </a:lnTo>
                <a:lnTo>
                  <a:pt x="69" y="6"/>
                </a:lnTo>
                <a:lnTo>
                  <a:pt x="62" y="5"/>
                </a:lnTo>
                <a:lnTo>
                  <a:pt x="55" y="4"/>
                </a:lnTo>
                <a:lnTo>
                  <a:pt x="49" y="3"/>
                </a:lnTo>
                <a:lnTo>
                  <a:pt x="45" y="2"/>
                </a:lnTo>
                <a:lnTo>
                  <a:pt x="41" y="0"/>
                </a:lnTo>
                <a:lnTo>
                  <a:pt x="38" y="0"/>
                </a:lnTo>
                <a:lnTo>
                  <a:pt x="34" y="2"/>
                </a:lnTo>
                <a:lnTo>
                  <a:pt x="31" y="3"/>
                </a:lnTo>
                <a:lnTo>
                  <a:pt x="22" y="4"/>
                </a:lnTo>
                <a:lnTo>
                  <a:pt x="11" y="5"/>
                </a:lnTo>
                <a:lnTo>
                  <a:pt x="2" y="8"/>
                </a:lnTo>
                <a:lnTo>
                  <a:pt x="0" y="18"/>
                </a:lnTo>
                <a:lnTo>
                  <a:pt x="1" y="18"/>
                </a:lnTo>
                <a:lnTo>
                  <a:pt x="6" y="20"/>
                </a:lnTo>
                <a:lnTo>
                  <a:pt x="10" y="23"/>
                </a:lnTo>
                <a:lnTo>
                  <a:pt x="14" y="28"/>
                </a:lnTo>
                <a:lnTo>
                  <a:pt x="19" y="51"/>
                </a:lnTo>
                <a:lnTo>
                  <a:pt x="38" y="60"/>
                </a:lnTo>
                <a:lnTo>
                  <a:pt x="44" y="65"/>
                </a:lnTo>
                <a:lnTo>
                  <a:pt x="46" y="70"/>
                </a:lnTo>
                <a:lnTo>
                  <a:pt x="47" y="77"/>
                </a:lnTo>
                <a:lnTo>
                  <a:pt x="46" y="83"/>
                </a:lnTo>
                <a:lnTo>
                  <a:pt x="44" y="88"/>
                </a:lnTo>
                <a:lnTo>
                  <a:pt x="41" y="92"/>
                </a:lnTo>
                <a:lnTo>
                  <a:pt x="40" y="95"/>
                </a:lnTo>
                <a:lnTo>
                  <a:pt x="39" y="96"/>
                </a:lnTo>
                <a:lnTo>
                  <a:pt x="33" y="100"/>
                </a:lnTo>
                <a:lnTo>
                  <a:pt x="33" y="106"/>
                </a:lnTo>
                <a:lnTo>
                  <a:pt x="37" y="113"/>
                </a:lnTo>
                <a:lnTo>
                  <a:pt x="41" y="120"/>
                </a:lnTo>
                <a:lnTo>
                  <a:pt x="48" y="126"/>
                </a:lnTo>
                <a:lnTo>
                  <a:pt x="54" y="131"/>
                </a:lnTo>
                <a:lnTo>
                  <a:pt x="59" y="135"/>
                </a:lnTo>
                <a:lnTo>
                  <a:pt x="61" y="136"/>
                </a:lnTo>
                <a:lnTo>
                  <a:pt x="62" y="137"/>
                </a:lnTo>
                <a:lnTo>
                  <a:pt x="64" y="139"/>
                </a:lnTo>
                <a:lnTo>
                  <a:pt x="69" y="144"/>
                </a:lnTo>
                <a:lnTo>
                  <a:pt x="73" y="150"/>
                </a:lnTo>
                <a:lnTo>
                  <a:pt x="79" y="155"/>
                </a:lnTo>
                <a:lnTo>
                  <a:pt x="86" y="162"/>
                </a:lnTo>
                <a:lnTo>
                  <a:pt x="93" y="169"/>
                </a:lnTo>
                <a:lnTo>
                  <a:pt x="99" y="176"/>
                </a:lnTo>
                <a:lnTo>
                  <a:pt x="103" y="183"/>
                </a:lnTo>
                <a:lnTo>
                  <a:pt x="107" y="191"/>
                </a:lnTo>
                <a:lnTo>
                  <a:pt x="109" y="200"/>
                </a:lnTo>
                <a:lnTo>
                  <a:pt x="111" y="211"/>
                </a:lnTo>
                <a:lnTo>
                  <a:pt x="111" y="220"/>
                </a:lnTo>
                <a:lnTo>
                  <a:pt x="113" y="228"/>
                </a:lnTo>
                <a:lnTo>
                  <a:pt x="113" y="232"/>
                </a:lnTo>
                <a:lnTo>
                  <a:pt x="113" y="235"/>
                </a:lnTo>
                <a:lnTo>
                  <a:pt x="113" y="247"/>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807" name="Freeform 431"/>
          <p:cNvSpPr>
            <a:spLocks/>
          </p:cNvSpPr>
          <p:nvPr/>
        </p:nvSpPr>
        <p:spPr bwMode="auto">
          <a:xfrm>
            <a:off x="6359527" y="4886328"/>
            <a:ext cx="117475" cy="327025"/>
          </a:xfrm>
          <a:custGeom>
            <a:avLst/>
            <a:gdLst>
              <a:gd name="T0" fmla="*/ 2147483647 w 164"/>
              <a:gd name="T1" fmla="*/ 2147483647 h 412"/>
              <a:gd name="T2" fmla="*/ 2147483647 w 164"/>
              <a:gd name="T3" fmla="*/ 2147483647 h 412"/>
              <a:gd name="T4" fmla="*/ 2147483647 w 164"/>
              <a:gd name="T5" fmla="*/ 2147483647 h 412"/>
              <a:gd name="T6" fmla="*/ 2147483647 w 164"/>
              <a:gd name="T7" fmla="*/ 2147483647 h 412"/>
              <a:gd name="T8" fmla="*/ 2147483647 w 164"/>
              <a:gd name="T9" fmla="*/ 2147483647 h 412"/>
              <a:gd name="T10" fmla="*/ 2147483647 w 164"/>
              <a:gd name="T11" fmla="*/ 2147483647 h 412"/>
              <a:gd name="T12" fmla="*/ 2147483647 w 164"/>
              <a:gd name="T13" fmla="*/ 2147483647 h 412"/>
              <a:gd name="T14" fmla="*/ 2147483647 w 164"/>
              <a:gd name="T15" fmla="*/ 2147483647 h 412"/>
              <a:gd name="T16" fmla="*/ 2147483647 w 164"/>
              <a:gd name="T17" fmla="*/ 2147483647 h 412"/>
              <a:gd name="T18" fmla="*/ 2147483647 w 164"/>
              <a:gd name="T19" fmla="*/ 2147483647 h 412"/>
              <a:gd name="T20" fmla="*/ 2147483647 w 164"/>
              <a:gd name="T21" fmla="*/ 2147483647 h 412"/>
              <a:gd name="T22" fmla="*/ 0 w 164"/>
              <a:gd name="T23" fmla="*/ 2147483647 h 412"/>
              <a:gd name="T24" fmla="*/ 0 w 164"/>
              <a:gd name="T25" fmla="*/ 2147483647 h 412"/>
              <a:gd name="T26" fmla="*/ 2147483647 w 164"/>
              <a:gd name="T27" fmla="*/ 2147483647 h 412"/>
              <a:gd name="T28" fmla="*/ 2147483647 w 164"/>
              <a:gd name="T29" fmla="*/ 2147483647 h 412"/>
              <a:gd name="T30" fmla="*/ 2147483647 w 164"/>
              <a:gd name="T31" fmla="*/ 2147483647 h 412"/>
              <a:gd name="T32" fmla="*/ 2147483647 w 164"/>
              <a:gd name="T33" fmla="*/ 2147483647 h 412"/>
              <a:gd name="T34" fmla="*/ 2147483647 w 164"/>
              <a:gd name="T35" fmla="*/ 2147483647 h 412"/>
              <a:gd name="T36" fmla="*/ 2147483647 w 164"/>
              <a:gd name="T37" fmla="*/ 2147483647 h 412"/>
              <a:gd name="T38" fmla="*/ 2147483647 w 164"/>
              <a:gd name="T39" fmla="*/ 2147483647 h 412"/>
              <a:gd name="T40" fmla="*/ 2147483647 w 164"/>
              <a:gd name="T41" fmla="*/ 2147483647 h 412"/>
              <a:gd name="T42" fmla="*/ 2147483647 w 164"/>
              <a:gd name="T43" fmla="*/ 2147483647 h 412"/>
              <a:gd name="T44" fmla="*/ 2147483647 w 164"/>
              <a:gd name="T45" fmla="*/ 2147483647 h 412"/>
              <a:gd name="T46" fmla="*/ 2147483647 w 164"/>
              <a:gd name="T47" fmla="*/ 2147483647 h 412"/>
              <a:gd name="T48" fmla="*/ 2147483647 w 164"/>
              <a:gd name="T49" fmla="*/ 2147483647 h 412"/>
              <a:gd name="T50" fmla="*/ 2147483647 w 164"/>
              <a:gd name="T51" fmla="*/ 2147483647 h 412"/>
              <a:gd name="T52" fmla="*/ 2147483647 w 164"/>
              <a:gd name="T53" fmla="*/ 2147483647 h 412"/>
              <a:gd name="T54" fmla="*/ 2147483647 w 164"/>
              <a:gd name="T55" fmla="*/ 2147483647 h 412"/>
              <a:gd name="T56" fmla="*/ 2147483647 w 164"/>
              <a:gd name="T57" fmla="*/ 2147483647 h 412"/>
              <a:gd name="T58" fmla="*/ 2147483647 w 164"/>
              <a:gd name="T59" fmla="*/ 2147483647 h 412"/>
              <a:gd name="T60" fmla="*/ 2147483647 w 164"/>
              <a:gd name="T61" fmla="*/ 2147483647 h 412"/>
              <a:gd name="T62" fmla="*/ 2147483647 w 164"/>
              <a:gd name="T63" fmla="*/ 2147483647 h 412"/>
              <a:gd name="T64" fmla="*/ 2147483647 w 164"/>
              <a:gd name="T65" fmla="*/ 2147483647 h 412"/>
              <a:gd name="T66" fmla="*/ 2147483647 w 164"/>
              <a:gd name="T67" fmla="*/ 2147483647 h 412"/>
              <a:gd name="T68" fmla="*/ 2147483647 w 164"/>
              <a:gd name="T69" fmla="*/ 2147483647 h 412"/>
              <a:gd name="T70" fmla="*/ 2147483647 w 164"/>
              <a:gd name="T71" fmla="*/ 2147483647 h 412"/>
              <a:gd name="T72" fmla="*/ 2147483647 w 164"/>
              <a:gd name="T73" fmla="*/ 2147483647 h 412"/>
              <a:gd name="T74" fmla="*/ 2147483647 w 164"/>
              <a:gd name="T75" fmla="*/ 2147483647 h 412"/>
              <a:gd name="T76" fmla="*/ 2147483647 w 164"/>
              <a:gd name="T77" fmla="*/ 2147483647 h 412"/>
              <a:gd name="T78" fmla="*/ 2147483647 w 164"/>
              <a:gd name="T79" fmla="*/ 2147483647 h 412"/>
              <a:gd name="T80" fmla="*/ 2147483647 w 164"/>
              <a:gd name="T81" fmla="*/ 2147483647 h 412"/>
              <a:gd name="T82" fmla="*/ 2147483647 w 164"/>
              <a:gd name="T83" fmla="*/ 2147483647 h 412"/>
              <a:gd name="T84" fmla="*/ 2147483647 w 164"/>
              <a:gd name="T85" fmla="*/ 2147483647 h 412"/>
              <a:gd name="T86" fmla="*/ 2147483647 w 164"/>
              <a:gd name="T87" fmla="*/ 0 h 41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4"/>
              <a:gd name="T133" fmla="*/ 0 h 412"/>
              <a:gd name="T134" fmla="*/ 164 w 164"/>
              <a:gd name="T135" fmla="*/ 412 h 41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4" h="412">
                <a:moveTo>
                  <a:pt x="40" y="0"/>
                </a:moveTo>
                <a:lnTo>
                  <a:pt x="38" y="0"/>
                </a:lnTo>
                <a:lnTo>
                  <a:pt x="33" y="2"/>
                </a:lnTo>
                <a:lnTo>
                  <a:pt x="26" y="6"/>
                </a:lnTo>
                <a:lnTo>
                  <a:pt x="18" y="11"/>
                </a:lnTo>
                <a:lnTo>
                  <a:pt x="13" y="20"/>
                </a:lnTo>
                <a:lnTo>
                  <a:pt x="9" y="34"/>
                </a:lnTo>
                <a:lnTo>
                  <a:pt x="9" y="53"/>
                </a:lnTo>
                <a:lnTo>
                  <a:pt x="14" y="76"/>
                </a:lnTo>
                <a:lnTo>
                  <a:pt x="13" y="76"/>
                </a:lnTo>
                <a:lnTo>
                  <a:pt x="11" y="78"/>
                </a:lnTo>
                <a:lnTo>
                  <a:pt x="9" y="80"/>
                </a:lnTo>
                <a:lnTo>
                  <a:pt x="7" y="84"/>
                </a:lnTo>
                <a:lnTo>
                  <a:pt x="6" y="88"/>
                </a:lnTo>
                <a:lnTo>
                  <a:pt x="5" y="95"/>
                </a:lnTo>
                <a:lnTo>
                  <a:pt x="6" y="104"/>
                </a:lnTo>
                <a:lnTo>
                  <a:pt x="9" y="115"/>
                </a:lnTo>
                <a:lnTo>
                  <a:pt x="9" y="116"/>
                </a:lnTo>
                <a:lnTo>
                  <a:pt x="8" y="120"/>
                </a:lnTo>
                <a:lnTo>
                  <a:pt x="8" y="128"/>
                </a:lnTo>
                <a:lnTo>
                  <a:pt x="9" y="136"/>
                </a:lnTo>
                <a:lnTo>
                  <a:pt x="9" y="147"/>
                </a:lnTo>
                <a:lnTo>
                  <a:pt x="13" y="157"/>
                </a:lnTo>
                <a:lnTo>
                  <a:pt x="16" y="168"/>
                </a:lnTo>
                <a:lnTo>
                  <a:pt x="22" y="177"/>
                </a:lnTo>
                <a:lnTo>
                  <a:pt x="17" y="223"/>
                </a:lnTo>
                <a:lnTo>
                  <a:pt x="16" y="236"/>
                </a:lnTo>
                <a:lnTo>
                  <a:pt x="17" y="250"/>
                </a:lnTo>
                <a:lnTo>
                  <a:pt x="17" y="254"/>
                </a:lnTo>
                <a:lnTo>
                  <a:pt x="16" y="262"/>
                </a:lnTo>
                <a:lnTo>
                  <a:pt x="14" y="274"/>
                </a:lnTo>
                <a:lnTo>
                  <a:pt x="13" y="290"/>
                </a:lnTo>
                <a:lnTo>
                  <a:pt x="9" y="307"/>
                </a:lnTo>
                <a:lnTo>
                  <a:pt x="7" y="321"/>
                </a:lnTo>
                <a:lnTo>
                  <a:pt x="3" y="335"/>
                </a:lnTo>
                <a:lnTo>
                  <a:pt x="0" y="344"/>
                </a:lnTo>
                <a:lnTo>
                  <a:pt x="0" y="346"/>
                </a:lnTo>
                <a:lnTo>
                  <a:pt x="0" y="347"/>
                </a:lnTo>
                <a:lnTo>
                  <a:pt x="1" y="350"/>
                </a:lnTo>
                <a:lnTo>
                  <a:pt x="3" y="355"/>
                </a:lnTo>
                <a:lnTo>
                  <a:pt x="7" y="361"/>
                </a:lnTo>
                <a:lnTo>
                  <a:pt x="14" y="370"/>
                </a:lnTo>
                <a:lnTo>
                  <a:pt x="23" y="381"/>
                </a:lnTo>
                <a:lnTo>
                  <a:pt x="49" y="398"/>
                </a:lnTo>
                <a:lnTo>
                  <a:pt x="82" y="394"/>
                </a:lnTo>
                <a:lnTo>
                  <a:pt x="101" y="412"/>
                </a:lnTo>
                <a:lnTo>
                  <a:pt x="115" y="409"/>
                </a:lnTo>
                <a:lnTo>
                  <a:pt x="92" y="380"/>
                </a:lnTo>
                <a:lnTo>
                  <a:pt x="44" y="333"/>
                </a:lnTo>
                <a:lnTo>
                  <a:pt x="42" y="332"/>
                </a:lnTo>
                <a:lnTo>
                  <a:pt x="40" y="328"/>
                </a:lnTo>
                <a:lnTo>
                  <a:pt x="37" y="323"/>
                </a:lnTo>
                <a:lnTo>
                  <a:pt x="33" y="315"/>
                </a:lnTo>
                <a:lnTo>
                  <a:pt x="30" y="304"/>
                </a:lnTo>
                <a:lnTo>
                  <a:pt x="29" y="293"/>
                </a:lnTo>
                <a:lnTo>
                  <a:pt x="29" y="278"/>
                </a:lnTo>
                <a:lnTo>
                  <a:pt x="32" y="261"/>
                </a:lnTo>
                <a:lnTo>
                  <a:pt x="33" y="257"/>
                </a:lnTo>
                <a:lnTo>
                  <a:pt x="34" y="250"/>
                </a:lnTo>
                <a:lnTo>
                  <a:pt x="38" y="239"/>
                </a:lnTo>
                <a:lnTo>
                  <a:pt x="41" y="225"/>
                </a:lnTo>
                <a:lnTo>
                  <a:pt x="45" y="210"/>
                </a:lnTo>
                <a:lnTo>
                  <a:pt x="47" y="196"/>
                </a:lnTo>
                <a:lnTo>
                  <a:pt x="49" y="185"/>
                </a:lnTo>
                <a:lnTo>
                  <a:pt x="49" y="177"/>
                </a:lnTo>
                <a:lnTo>
                  <a:pt x="49" y="174"/>
                </a:lnTo>
                <a:lnTo>
                  <a:pt x="52" y="169"/>
                </a:lnTo>
                <a:lnTo>
                  <a:pt x="55" y="164"/>
                </a:lnTo>
                <a:lnTo>
                  <a:pt x="62" y="163"/>
                </a:lnTo>
                <a:lnTo>
                  <a:pt x="63" y="165"/>
                </a:lnTo>
                <a:lnTo>
                  <a:pt x="64" y="170"/>
                </a:lnTo>
                <a:lnTo>
                  <a:pt x="67" y="177"/>
                </a:lnTo>
                <a:lnTo>
                  <a:pt x="67" y="184"/>
                </a:lnTo>
                <a:lnTo>
                  <a:pt x="84" y="216"/>
                </a:lnTo>
                <a:lnTo>
                  <a:pt x="96" y="228"/>
                </a:lnTo>
                <a:lnTo>
                  <a:pt x="96" y="226"/>
                </a:lnTo>
                <a:lnTo>
                  <a:pt x="95" y="220"/>
                </a:lnTo>
                <a:lnTo>
                  <a:pt x="93" y="211"/>
                </a:lnTo>
                <a:lnTo>
                  <a:pt x="93" y="201"/>
                </a:lnTo>
                <a:lnTo>
                  <a:pt x="94" y="191"/>
                </a:lnTo>
                <a:lnTo>
                  <a:pt x="96" y="179"/>
                </a:lnTo>
                <a:lnTo>
                  <a:pt x="102" y="171"/>
                </a:lnTo>
                <a:lnTo>
                  <a:pt x="110" y="164"/>
                </a:lnTo>
                <a:lnTo>
                  <a:pt x="111" y="164"/>
                </a:lnTo>
                <a:lnTo>
                  <a:pt x="114" y="163"/>
                </a:lnTo>
                <a:lnTo>
                  <a:pt x="117" y="162"/>
                </a:lnTo>
                <a:lnTo>
                  <a:pt x="122" y="159"/>
                </a:lnTo>
                <a:lnTo>
                  <a:pt x="126" y="159"/>
                </a:lnTo>
                <a:lnTo>
                  <a:pt x="132" y="158"/>
                </a:lnTo>
                <a:lnTo>
                  <a:pt x="139" y="158"/>
                </a:lnTo>
                <a:lnTo>
                  <a:pt x="146" y="159"/>
                </a:lnTo>
                <a:lnTo>
                  <a:pt x="161" y="164"/>
                </a:lnTo>
                <a:lnTo>
                  <a:pt x="161" y="163"/>
                </a:lnTo>
                <a:lnTo>
                  <a:pt x="162" y="161"/>
                </a:lnTo>
                <a:lnTo>
                  <a:pt x="163" y="156"/>
                </a:lnTo>
                <a:lnTo>
                  <a:pt x="164" y="150"/>
                </a:lnTo>
                <a:lnTo>
                  <a:pt x="164" y="145"/>
                </a:lnTo>
                <a:lnTo>
                  <a:pt x="164" y="136"/>
                </a:lnTo>
                <a:lnTo>
                  <a:pt x="162" y="128"/>
                </a:lnTo>
                <a:lnTo>
                  <a:pt x="160" y="120"/>
                </a:lnTo>
                <a:lnTo>
                  <a:pt x="160" y="119"/>
                </a:lnTo>
                <a:lnTo>
                  <a:pt x="159" y="116"/>
                </a:lnTo>
                <a:lnTo>
                  <a:pt x="156" y="110"/>
                </a:lnTo>
                <a:lnTo>
                  <a:pt x="154" y="102"/>
                </a:lnTo>
                <a:lnTo>
                  <a:pt x="149" y="94"/>
                </a:lnTo>
                <a:lnTo>
                  <a:pt x="144" y="85"/>
                </a:lnTo>
                <a:lnTo>
                  <a:pt x="136" y="74"/>
                </a:lnTo>
                <a:lnTo>
                  <a:pt x="126" y="64"/>
                </a:lnTo>
                <a:lnTo>
                  <a:pt x="123" y="62"/>
                </a:lnTo>
                <a:lnTo>
                  <a:pt x="115" y="60"/>
                </a:lnTo>
                <a:lnTo>
                  <a:pt x="106" y="58"/>
                </a:lnTo>
                <a:lnTo>
                  <a:pt x="98" y="62"/>
                </a:lnTo>
                <a:lnTo>
                  <a:pt x="91" y="68"/>
                </a:lnTo>
                <a:lnTo>
                  <a:pt x="84" y="69"/>
                </a:lnTo>
                <a:lnTo>
                  <a:pt x="78" y="69"/>
                </a:lnTo>
                <a:lnTo>
                  <a:pt x="76" y="68"/>
                </a:lnTo>
                <a:lnTo>
                  <a:pt x="77" y="66"/>
                </a:lnTo>
                <a:lnTo>
                  <a:pt x="78" y="62"/>
                </a:lnTo>
                <a:lnTo>
                  <a:pt x="79" y="55"/>
                </a:lnTo>
                <a:lnTo>
                  <a:pt x="82" y="48"/>
                </a:lnTo>
                <a:lnTo>
                  <a:pt x="83" y="39"/>
                </a:lnTo>
                <a:lnTo>
                  <a:pt x="84" y="31"/>
                </a:lnTo>
                <a:lnTo>
                  <a:pt x="83" y="24"/>
                </a:lnTo>
                <a:lnTo>
                  <a:pt x="80" y="18"/>
                </a:lnTo>
                <a:lnTo>
                  <a:pt x="60" y="18"/>
                </a:lnTo>
                <a:lnTo>
                  <a:pt x="60" y="16"/>
                </a:lnTo>
                <a:lnTo>
                  <a:pt x="59" y="11"/>
                </a:lnTo>
                <a:lnTo>
                  <a:pt x="56" y="6"/>
                </a:lnTo>
                <a:lnTo>
                  <a:pt x="54" y="1"/>
                </a:lnTo>
                <a:lnTo>
                  <a:pt x="49" y="0"/>
                </a:lnTo>
                <a:lnTo>
                  <a:pt x="46" y="0"/>
                </a:lnTo>
                <a:lnTo>
                  <a:pt x="41" y="0"/>
                </a:lnTo>
                <a:lnTo>
                  <a:pt x="4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808" name="Freeform 432"/>
          <p:cNvSpPr>
            <a:spLocks/>
          </p:cNvSpPr>
          <p:nvPr/>
        </p:nvSpPr>
        <p:spPr bwMode="auto">
          <a:xfrm>
            <a:off x="6359527" y="4886328"/>
            <a:ext cx="117475" cy="327025"/>
          </a:xfrm>
          <a:custGeom>
            <a:avLst/>
            <a:gdLst>
              <a:gd name="T0" fmla="*/ 2147483647 w 164"/>
              <a:gd name="T1" fmla="*/ 0 h 412"/>
              <a:gd name="T2" fmla="*/ 2147483647 w 164"/>
              <a:gd name="T3" fmla="*/ 2147483647 h 412"/>
              <a:gd name="T4" fmla="*/ 2147483647 w 164"/>
              <a:gd name="T5" fmla="*/ 2147483647 h 412"/>
              <a:gd name="T6" fmla="*/ 2147483647 w 164"/>
              <a:gd name="T7" fmla="*/ 2147483647 h 412"/>
              <a:gd name="T8" fmla="*/ 2147483647 w 164"/>
              <a:gd name="T9" fmla="*/ 2147483647 h 412"/>
              <a:gd name="T10" fmla="*/ 2147483647 w 164"/>
              <a:gd name="T11" fmla="*/ 2147483647 h 412"/>
              <a:gd name="T12" fmla="*/ 2147483647 w 164"/>
              <a:gd name="T13" fmla="*/ 2147483647 h 412"/>
              <a:gd name="T14" fmla="*/ 2147483647 w 164"/>
              <a:gd name="T15" fmla="*/ 2147483647 h 412"/>
              <a:gd name="T16" fmla="*/ 2147483647 w 164"/>
              <a:gd name="T17" fmla="*/ 2147483647 h 412"/>
              <a:gd name="T18" fmla="*/ 2147483647 w 164"/>
              <a:gd name="T19" fmla="*/ 2147483647 h 412"/>
              <a:gd name="T20" fmla="*/ 2147483647 w 164"/>
              <a:gd name="T21" fmla="*/ 2147483647 h 412"/>
              <a:gd name="T22" fmla="*/ 2147483647 w 164"/>
              <a:gd name="T23" fmla="*/ 2147483647 h 412"/>
              <a:gd name="T24" fmla="*/ 2147483647 w 164"/>
              <a:gd name="T25" fmla="*/ 2147483647 h 412"/>
              <a:gd name="T26" fmla="*/ 0 w 164"/>
              <a:gd name="T27" fmla="*/ 2147483647 h 412"/>
              <a:gd name="T28" fmla="*/ 2147483647 w 164"/>
              <a:gd name="T29" fmla="*/ 2147483647 h 412"/>
              <a:gd name="T30" fmla="*/ 2147483647 w 164"/>
              <a:gd name="T31" fmla="*/ 2147483647 h 412"/>
              <a:gd name="T32" fmla="*/ 2147483647 w 164"/>
              <a:gd name="T33" fmla="*/ 2147483647 h 412"/>
              <a:gd name="T34" fmla="*/ 2147483647 w 164"/>
              <a:gd name="T35" fmla="*/ 2147483647 h 412"/>
              <a:gd name="T36" fmla="*/ 2147483647 w 164"/>
              <a:gd name="T37" fmla="*/ 2147483647 h 412"/>
              <a:gd name="T38" fmla="*/ 2147483647 w 164"/>
              <a:gd name="T39" fmla="*/ 2147483647 h 412"/>
              <a:gd name="T40" fmla="*/ 2147483647 w 164"/>
              <a:gd name="T41" fmla="*/ 2147483647 h 412"/>
              <a:gd name="T42" fmla="*/ 2147483647 w 164"/>
              <a:gd name="T43" fmla="*/ 2147483647 h 412"/>
              <a:gd name="T44" fmla="*/ 2147483647 w 164"/>
              <a:gd name="T45" fmla="*/ 2147483647 h 412"/>
              <a:gd name="T46" fmla="*/ 2147483647 w 164"/>
              <a:gd name="T47" fmla="*/ 2147483647 h 412"/>
              <a:gd name="T48" fmla="*/ 2147483647 w 164"/>
              <a:gd name="T49" fmla="*/ 2147483647 h 412"/>
              <a:gd name="T50" fmla="*/ 2147483647 w 164"/>
              <a:gd name="T51" fmla="*/ 2147483647 h 412"/>
              <a:gd name="T52" fmla="*/ 2147483647 w 164"/>
              <a:gd name="T53" fmla="*/ 2147483647 h 412"/>
              <a:gd name="T54" fmla="*/ 2147483647 w 164"/>
              <a:gd name="T55" fmla="*/ 2147483647 h 412"/>
              <a:gd name="T56" fmla="*/ 2147483647 w 164"/>
              <a:gd name="T57" fmla="*/ 2147483647 h 412"/>
              <a:gd name="T58" fmla="*/ 2147483647 w 164"/>
              <a:gd name="T59" fmla="*/ 2147483647 h 412"/>
              <a:gd name="T60" fmla="*/ 2147483647 w 164"/>
              <a:gd name="T61" fmla="*/ 2147483647 h 412"/>
              <a:gd name="T62" fmla="*/ 2147483647 w 164"/>
              <a:gd name="T63" fmla="*/ 2147483647 h 412"/>
              <a:gd name="T64" fmla="*/ 2147483647 w 164"/>
              <a:gd name="T65" fmla="*/ 2147483647 h 412"/>
              <a:gd name="T66" fmla="*/ 2147483647 w 164"/>
              <a:gd name="T67" fmla="*/ 2147483647 h 412"/>
              <a:gd name="T68" fmla="*/ 2147483647 w 164"/>
              <a:gd name="T69" fmla="*/ 2147483647 h 412"/>
              <a:gd name="T70" fmla="*/ 2147483647 w 164"/>
              <a:gd name="T71" fmla="*/ 2147483647 h 412"/>
              <a:gd name="T72" fmla="*/ 2147483647 w 164"/>
              <a:gd name="T73" fmla="*/ 2147483647 h 412"/>
              <a:gd name="T74" fmla="*/ 2147483647 w 164"/>
              <a:gd name="T75" fmla="*/ 2147483647 h 412"/>
              <a:gd name="T76" fmla="*/ 2147483647 w 164"/>
              <a:gd name="T77" fmla="*/ 2147483647 h 412"/>
              <a:gd name="T78" fmla="*/ 2147483647 w 164"/>
              <a:gd name="T79" fmla="*/ 2147483647 h 412"/>
              <a:gd name="T80" fmla="*/ 2147483647 w 164"/>
              <a:gd name="T81" fmla="*/ 2147483647 h 412"/>
              <a:gd name="T82" fmla="*/ 2147483647 w 164"/>
              <a:gd name="T83" fmla="*/ 2147483647 h 412"/>
              <a:gd name="T84" fmla="*/ 2147483647 w 164"/>
              <a:gd name="T85" fmla="*/ 2147483647 h 412"/>
              <a:gd name="T86" fmla="*/ 2147483647 w 164"/>
              <a:gd name="T87" fmla="*/ 2147483647 h 412"/>
              <a:gd name="T88" fmla="*/ 2147483647 w 164"/>
              <a:gd name="T89" fmla="*/ 2147483647 h 412"/>
              <a:gd name="T90" fmla="*/ 2147483647 w 164"/>
              <a:gd name="T91" fmla="*/ 2147483647 h 412"/>
              <a:gd name="T92" fmla="*/ 2147483647 w 164"/>
              <a:gd name="T93" fmla="*/ 2147483647 h 412"/>
              <a:gd name="T94" fmla="*/ 2147483647 w 164"/>
              <a:gd name="T95" fmla="*/ 2147483647 h 412"/>
              <a:gd name="T96" fmla="*/ 2147483647 w 164"/>
              <a:gd name="T97" fmla="*/ 2147483647 h 412"/>
              <a:gd name="T98" fmla="*/ 2147483647 w 164"/>
              <a:gd name="T99" fmla="*/ 0 h 41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64"/>
              <a:gd name="T151" fmla="*/ 0 h 412"/>
              <a:gd name="T152" fmla="*/ 164 w 164"/>
              <a:gd name="T153" fmla="*/ 412 h 41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64" h="412">
                <a:moveTo>
                  <a:pt x="40" y="0"/>
                </a:moveTo>
                <a:lnTo>
                  <a:pt x="40" y="0"/>
                </a:lnTo>
                <a:lnTo>
                  <a:pt x="38" y="0"/>
                </a:lnTo>
                <a:lnTo>
                  <a:pt x="33" y="2"/>
                </a:lnTo>
                <a:lnTo>
                  <a:pt x="26" y="6"/>
                </a:lnTo>
                <a:lnTo>
                  <a:pt x="18" y="11"/>
                </a:lnTo>
                <a:lnTo>
                  <a:pt x="13" y="20"/>
                </a:lnTo>
                <a:lnTo>
                  <a:pt x="9" y="34"/>
                </a:lnTo>
                <a:lnTo>
                  <a:pt x="9" y="53"/>
                </a:lnTo>
                <a:lnTo>
                  <a:pt x="14" y="76"/>
                </a:lnTo>
                <a:lnTo>
                  <a:pt x="13" y="76"/>
                </a:lnTo>
                <a:lnTo>
                  <a:pt x="11" y="78"/>
                </a:lnTo>
                <a:lnTo>
                  <a:pt x="9" y="80"/>
                </a:lnTo>
                <a:lnTo>
                  <a:pt x="7" y="84"/>
                </a:lnTo>
                <a:lnTo>
                  <a:pt x="6" y="88"/>
                </a:lnTo>
                <a:lnTo>
                  <a:pt x="5" y="95"/>
                </a:lnTo>
                <a:lnTo>
                  <a:pt x="6" y="104"/>
                </a:lnTo>
                <a:lnTo>
                  <a:pt x="9" y="115"/>
                </a:lnTo>
                <a:lnTo>
                  <a:pt x="9" y="116"/>
                </a:lnTo>
                <a:lnTo>
                  <a:pt x="8" y="120"/>
                </a:lnTo>
                <a:lnTo>
                  <a:pt x="8" y="128"/>
                </a:lnTo>
                <a:lnTo>
                  <a:pt x="9" y="136"/>
                </a:lnTo>
                <a:lnTo>
                  <a:pt x="9" y="147"/>
                </a:lnTo>
                <a:lnTo>
                  <a:pt x="13" y="157"/>
                </a:lnTo>
                <a:lnTo>
                  <a:pt x="16" y="168"/>
                </a:lnTo>
                <a:lnTo>
                  <a:pt x="22" y="177"/>
                </a:lnTo>
                <a:lnTo>
                  <a:pt x="17" y="223"/>
                </a:lnTo>
                <a:lnTo>
                  <a:pt x="16" y="236"/>
                </a:lnTo>
                <a:lnTo>
                  <a:pt x="17" y="250"/>
                </a:lnTo>
                <a:lnTo>
                  <a:pt x="17" y="254"/>
                </a:lnTo>
                <a:lnTo>
                  <a:pt x="16" y="262"/>
                </a:lnTo>
                <a:lnTo>
                  <a:pt x="14" y="274"/>
                </a:lnTo>
                <a:lnTo>
                  <a:pt x="13" y="290"/>
                </a:lnTo>
                <a:lnTo>
                  <a:pt x="9" y="307"/>
                </a:lnTo>
                <a:lnTo>
                  <a:pt x="7" y="321"/>
                </a:lnTo>
                <a:lnTo>
                  <a:pt x="3" y="335"/>
                </a:lnTo>
                <a:lnTo>
                  <a:pt x="0" y="344"/>
                </a:lnTo>
                <a:lnTo>
                  <a:pt x="0" y="346"/>
                </a:lnTo>
                <a:lnTo>
                  <a:pt x="0" y="347"/>
                </a:lnTo>
                <a:lnTo>
                  <a:pt x="1" y="350"/>
                </a:lnTo>
                <a:lnTo>
                  <a:pt x="3" y="355"/>
                </a:lnTo>
                <a:lnTo>
                  <a:pt x="7" y="361"/>
                </a:lnTo>
                <a:lnTo>
                  <a:pt x="14" y="370"/>
                </a:lnTo>
                <a:lnTo>
                  <a:pt x="23" y="381"/>
                </a:lnTo>
                <a:lnTo>
                  <a:pt x="49" y="398"/>
                </a:lnTo>
                <a:lnTo>
                  <a:pt x="82" y="394"/>
                </a:lnTo>
                <a:lnTo>
                  <a:pt x="101" y="412"/>
                </a:lnTo>
                <a:lnTo>
                  <a:pt x="115" y="409"/>
                </a:lnTo>
                <a:lnTo>
                  <a:pt x="92" y="380"/>
                </a:lnTo>
                <a:lnTo>
                  <a:pt x="44" y="333"/>
                </a:lnTo>
                <a:lnTo>
                  <a:pt x="42" y="332"/>
                </a:lnTo>
                <a:lnTo>
                  <a:pt x="40" y="328"/>
                </a:lnTo>
                <a:lnTo>
                  <a:pt x="37" y="323"/>
                </a:lnTo>
                <a:lnTo>
                  <a:pt x="33" y="315"/>
                </a:lnTo>
                <a:lnTo>
                  <a:pt x="30" y="304"/>
                </a:lnTo>
                <a:lnTo>
                  <a:pt x="29" y="293"/>
                </a:lnTo>
                <a:lnTo>
                  <a:pt x="29" y="278"/>
                </a:lnTo>
                <a:lnTo>
                  <a:pt x="32" y="261"/>
                </a:lnTo>
                <a:lnTo>
                  <a:pt x="33" y="257"/>
                </a:lnTo>
                <a:lnTo>
                  <a:pt x="34" y="250"/>
                </a:lnTo>
                <a:lnTo>
                  <a:pt x="38" y="239"/>
                </a:lnTo>
                <a:lnTo>
                  <a:pt x="41" y="225"/>
                </a:lnTo>
                <a:lnTo>
                  <a:pt x="45" y="210"/>
                </a:lnTo>
                <a:lnTo>
                  <a:pt x="47" y="196"/>
                </a:lnTo>
                <a:lnTo>
                  <a:pt x="49" y="185"/>
                </a:lnTo>
                <a:lnTo>
                  <a:pt x="49" y="177"/>
                </a:lnTo>
                <a:lnTo>
                  <a:pt x="49" y="174"/>
                </a:lnTo>
                <a:lnTo>
                  <a:pt x="52" y="169"/>
                </a:lnTo>
                <a:lnTo>
                  <a:pt x="55" y="164"/>
                </a:lnTo>
                <a:lnTo>
                  <a:pt x="62" y="163"/>
                </a:lnTo>
                <a:lnTo>
                  <a:pt x="63" y="165"/>
                </a:lnTo>
                <a:lnTo>
                  <a:pt x="64" y="170"/>
                </a:lnTo>
                <a:lnTo>
                  <a:pt x="67" y="177"/>
                </a:lnTo>
                <a:lnTo>
                  <a:pt x="67" y="184"/>
                </a:lnTo>
                <a:lnTo>
                  <a:pt x="84" y="216"/>
                </a:lnTo>
                <a:lnTo>
                  <a:pt x="96" y="228"/>
                </a:lnTo>
                <a:lnTo>
                  <a:pt x="96" y="226"/>
                </a:lnTo>
                <a:lnTo>
                  <a:pt x="95" y="220"/>
                </a:lnTo>
                <a:lnTo>
                  <a:pt x="93" y="211"/>
                </a:lnTo>
                <a:lnTo>
                  <a:pt x="93" y="201"/>
                </a:lnTo>
                <a:lnTo>
                  <a:pt x="94" y="191"/>
                </a:lnTo>
                <a:lnTo>
                  <a:pt x="96" y="179"/>
                </a:lnTo>
                <a:lnTo>
                  <a:pt x="102" y="171"/>
                </a:lnTo>
                <a:lnTo>
                  <a:pt x="110" y="164"/>
                </a:lnTo>
                <a:lnTo>
                  <a:pt x="111" y="164"/>
                </a:lnTo>
                <a:lnTo>
                  <a:pt x="114" y="163"/>
                </a:lnTo>
                <a:lnTo>
                  <a:pt x="117" y="162"/>
                </a:lnTo>
                <a:lnTo>
                  <a:pt x="122" y="159"/>
                </a:lnTo>
                <a:lnTo>
                  <a:pt x="126" y="159"/>
                </a:lnTo>
                <a:lnTo>
                  <a:pt x="132" y="158"/>
                </a:lnTo>
                <a:lnTo>
                  <a:pt x="139" y="158"/>
                </a:lnTo>
                <a:lnTo>
                  <a:pt x="146" y="159"/>
                </a:lnTo>
                <a:lnTo>
                  <a:pt x="161" y="164"/>
                </a:lnTo>
                <a:lnTo>
                  <a:pt x="161" y="163"/>
                </a:lnTo>
                <a:lnTo>
                  <a:pt x="162" y="161"/>
                </a:lnTo>
                <a:lnTo>
                  <a:pt x="163" y="156"/>
                </a:lnTo>
                <a:lnTo>
                  <a:pt x="164" y="150"/>
                </a:lnTo>
                <a:lnTo>
                  <a:pt x="164" y="145"/>
                </a:lnTo>
                <a:lnTo>
                  <a:pt x="164" y="136"/>
                </a:lnTo>
                <a:lnTo>
                  <a:pt x="162" y="128"/>
                </a:lnTo>
                <a:lnTo>
                  <a:pt x="160" y="120"/>
                </a:lnTo>
                <a:lnTo>
                  <a:pt x="160" y="119"/>
                </a:lnTo>
                <a:lnTo>
                  <a:pt x="159" y="116"/>
                </a:lnTo>
                <a:lnTo>
                  <a:pt x="156" y="110"/>
                </a:lnTo>
                <a:lnTo>
                  <a:pt x="154" y="102"/>
                </a:lnTo>
                <a:lnTo>
                  <a:pt x="149" y="94"/>
                </a:lnTo>
                <a:lnTo>
                  <a:pt x="144" y="85"/>
                </a:lnTo>
                <a:lnTo>
                  <a:pt x="136" y="74"/>
                </a:lnTo>
                <a:lnTo>
                  <a:pt x="126" y="64"/>
                </a:lnTo>
                <a:lnTo>
                  <a:pt x="123" y="62"/>
                </a:lnTo>
                <a:lnTo>
                  <a:pt x="115" y="60"/>
                </a:lnTo>
                <a:lnTo>
                  <a:pt x="106" y="58"/>
                </a:lnTo>
                <a:lnTo>
                  <a:pt x="98" y="62"/>
                </a:lnTo>
                <a:lnTo>
                  <a:pt x="91" y="68"/>
                </a:lnTo>
                <a:lnTo>
                  <a:pt x="84" y="69"/>
                </a:lnTo>
                <a:lnTo>
                  <a:pt x="78" y="69"/>
                </a:lnTo>
                <a:lnTo>
                  <a:pt x="76" y="68"/>
                </a:lnTo>
                <a:lnTo>
                  <a:pt x="77" y="66"/>
                </a:lnTo>
                <a:lnTo>
                  <a:pt x="78" y="62"/>
                </a:lnTo>
                <a:lnTo>
                  <a:pt x="79" y="55"/>
                </a:lnTo>
                <a:lnTo>
                  <a:pt x="82" y="48"/>
                </a:lnTo>
                <a:lnTo>
                  <a:pt x="83" y="39"/>
                </a:lnTo>
                <a:lnTo>
                  <a:pt x="84" y="31"/>
                </a:lnTo>
                <a:lnTo>
                  <a:pt x="83" y="24"/>
                </a:lnTo>
                <a:lnTo>
                  <a:pt x="80" y="18"/>
                </a:lnTo>
                <a:lnTo>
                  <a:pt x="60" y="18"/>
                </a:lnTo>
                <a:lnTo>
                  <a:pt x="60" y="16"/>
                </a:lnTo>
                <a:lnTo>
                  <a:pt x="59" y="11"/>
                </a:lnTo>
                <a:lnTo>
                  <a:pt x="56" y="6"/>
                </a:lnTo>
                <a:lnTo>
                  <a:pt x="54" y="1"/>
                </a:lnTo>
                <a:lnTo>
                  <a:pt x="49" y="0"/>
                </a:lnTo>
                <a:lnTo>
                  <a:pt x="46" y="0"/>
                </a:lnTo>
                <a:lnTo>
                  <a:pt x="41" y="0"/>
                </a:lnTo>
                <a:lnTo>
                  <a:pt x="40" y="0"/>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809" name="Freeform 433"/>
          <p:cNvSpPr>
            <a:spLocks/>
          </p:cNvSpPr>
          <p:nvPr/>
        </p:nvSpPr>
        <p:spPr bwMode="auto">
          <a:xfrm>
            <a:off x="6178553" y="4711700"/>
            <a:ext cx="98425" cy="58738"/>
          </a:xfrm>
          <a:custGeom>
            <a:avLst/>
            <a:gdLst>
              <a:gd name="T0" fmla="*/ 2147483647 w 140"/>
              <a:gd name="T1" fmla="*/ 2147483647 h 75"/>
              <a:gd name="T2" fmla="*/ 2147483647 w 140"/>
              <a:gd name="T3" fmla="*/ 2147483647 h 75"/>
              <a:gd name="T4" fmla="*/ 2147483647 w 140"/>
              <a:gd name="T5" fmla="*/ 2147483647 h 75"/>
              <a:gd name="T6" fmla="*/ 2147483647 w 140"/>
              <a:gd name="T7" fmla="*/ 2147483647 h 75"/>
              <a:gd name="T8" fmla="*/ 2147483647 w 140"/>
              <a:gd name="T9" fmla="*/ 2147483647 h 75"/>
              <a:gd name="T10" fmla="*/ 2147483647 w 140"/>
              <a:gd name="T11" fmla="*/ 2147483647 h 75"/>
              <a:gd name="T12" fmla="*/ 2147483647 w 140"/>
              <a:gd name="T13" fmla="*/ 2147483647 h 75"/>
              <a:gd name="T14" fmla="*/ 2147483647 w 140"/>
              <a:gd name="T15" fmla="*/ 2147483647 h 75"/>
              <a:gd name="T16" fmla="*/ 2147483647 w 140"/>
              <a:gd name="T17" fmla="*/ 2147483647 h 75"/>
              <a:gd name="T18" fmla="*/ 2147483647 w 140"/>
              <a:gd name="T19" fmla="*/ 2147483647 h 75"/>
              <a:gd name="T20" fmla="*/ 2147483647 w 140"/>
              <a:gd name="T21" fmla="*/ 2147483647 h 75"/>
              <a:gd name="T22" fmla="*/ 2147483647 w 140"/>
              <a:gd name="T23" fmla="*/ 2147483647 h 75"/>
              <a:gd name="T24" fmla="*/ 0 w 140"/>
              <a:gd name="T25" fmla="*/ 2147483647 h 75"/>
              <a:gd name="T26" fmla="*/ 2147483647 w 140"/>
              <a:gd name="T27" fmla="*/ 2147483647 h 75"/>
              <a:gd name="T28" fmla="*/ 2147483647 w 140"/>
              <a:gd name="T29" fmla="*/ 2147483647 h 75"/>
              <a:gd name="T30" fmla="*/ 2147483647 w 140"/>
              <a:gd name="T31" fmla="*/ 2147483647 h 75"/>
              <a:gd name="T32" fmla="*/ 2147483647 w 140"/>
              <a:gd name="T33" fmla="*/ 2147483647 h 75"/>
              <a:gd name="T34" fmla="*/ 2147483647 w 140"/>
              <a:gd name="T35" fmla="*/ 2147483647 h 75"/>
              <a:gd name="T36" fmla="*/ 2147483647 w 140"/>
              <a:gd name="T37" fmla="*/ 2147483647 h 75"/>
              <a:gd name="T38" fmla="*/ 2147483647 w 140"/>
              <a:gd name="T39" fmla="*/ 2147483647 h 75"/>
              <a:gd name="T40" fmla="*/ 2147483647 w 140"/>
              <a:gd name="T41" fmla="*/ 2147483647 h 75"/>
              <a:gd name="T42" fmla="*/ 2147483647 w 140"/>
              <a:gd name="T43" fmla="*/ 0 h 75"/>
              <a:gd name="T44" fmla="*/ 2147483647 w 140"/>
              <a:gd name="T45" fmla="*/ 0 h 75"/>
              <a:gd name="T46" fmla="*/ 2147483647 w 140"/>
              <a:gd name="T47" fmla="*/ 2147483647 h 75"/>
              <a:gd name="T48" fmla="*/ 2147483647 w 140"/>
              <a:gd name="T49" fmla="*/ 2147483647 h 75"/>
              <a:gd name="T50" fmla="*/ 2147483647 w 140"/>
              <a:gd name="T51" fmla="*/ 2147483647 h 75"/>
              <a:gd name="T52" fmla="*/ 2147483647 w 140"/>
              <a:gd name="T53" fmla="*/ 2147483647 h 75"/>
              <a:gd name="T54" fmla="*/ 2147483647 w 140"/>
              <a:gd name="T55" fmla="*/ 2147483647 h 75"/>
              <a:gd name="T56" fmla="*/ 2147483647 w 140"/>
              <a:gd name="T57" fmla="*/ 2147483647 h 75"/>
              <a:gd name="T58" fmla="*/ 2147483647 w 140"/>
              <a:gd name="T59" fmla="*/ 2147483647 h 75"/>
              <a:gd name="T60" fmla="*/ 2147483647 w 140"/>
              <a:gd name="T61" fmla="*/ 2147483647 h 75"/>
              <a:gd name="T62" fmla="*/ 2147483647 w 140"/>
              <a:gd name="T63" fmla="*/ 2147483647 h 7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0"/>
              <a:gd name="T97" fmla="*/ 0 h 75"/>
              <a:gd name="T98" fmla="*/ 140 w 140"/>
              <a:gd name="T99" fmla="*/ 75 h 7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0" h="75">
                <a:moveTo>
                  <a:pt x="114" y="75"/>
                </a:moveTo>
                <a:lnTo>
                  <a:pt x="69" y="72"/>
                </a:lnTo>
                <a:lnTo>
                  <a:pt x="68" y="72"/>
                </a:lnTo>
                <a:lnTo>
                  <a:pt x="66" y="72"/>
                </a:lnTo>
                <a:lnTo>
                  <a:pt x="62" y="72"/>
                </a:lnTo>
                <a:lnTo>
                  <a:pt x="57" y="70"/>
                </a:lnTo>
                <a:lnTo>
                  <a:pt x="50" y="72"/>
                </a:lnTo>
                <a:lnTo>
                  <a:pt x="42" y="72"/>
                </a:lnTo>
                <a:lnTo>
                  <a:pt x="31" y="73"/>
                </a:lnTo>
                <a:lnTo>
                  <a:pt x="20" y="74"/>
                </a:lnTo>
                <a:lnTo>
                  <a:pt x="15" y="75"/>
                </a:lnTo>
                <a:lnTo>
                  <a:pt x="7" y="74"/>
                </a:lnTo>
                <a:lnTo>
                  <a:pt x="0" y="70"/>
                </a:lnTo>
                <a:lnTo>
                  <a:pt x="1" y="61"/>
                </a:lnTo>
                <a:lnTo>
                  <a:pt x="8" y="31"/>
                </a:lnTo>
                <a:lnTo>
                  <a:pt x="9" y="30"/>
                </a:lnTo>
                <a:lnTo>
                  <a:pt x="13" y="26"/>
                </a:lnTo>
                <a:lnTo>
                  <a:pt x="19" y="21"/>
                </a:lnTo>
                <a:lnTo>
                  <a:pt x="27" y="14"/>
                </a:lnTo>
                <a:lnTo>
                  <a:pt x="35" y="8"/>
                </a:lnTo>
                <a:lnTo>
                  <a:pt x="45" y="4"/>
                </a:lnTo>
                <a:lnTo>
                  <a:pt x="55" y="0"/>
                </a:lnTo>
                <a:lnTo>
                  <a:pt x="66" y="0"/>
                </a:lnTo>
                <a:lnTo>
                  <a:pt x="81" y="1"/>
                </a:lnTo>
                <a:lnTo>
                  <a:pt x="93" y="3"/>
                </a:lnTo>
                <a:lnTo>
                  <a:pt x="105" y="4"/>
                </a:lnTo>
                <a:lnTo>
                  <a:pt x="115" y="5"/>
                </a:lnTo>
                <a:lnTo>
                  <a:pt x="124" y="7"/>
                </a:lnTo>
                <a:lnTo>
                  <a:pt x="131" y="11"/>
                </a:lnTo>
                <a:lnTo>
                  <a:pt x="137" y="15"/>
                </a:lnTo>
                <a:lnTo>
                  <a:pt x="140" y="22"/>
                </a:lnTo>
                <a:lnTo>
                  <a:pt x="114" y="7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810" name="Freeform 434"/>
          <p:cNvSpPr>
            <a:spLocks/>
          </p:cNvSpPr>
          <p:nvPr/>
        </p:nvSpPr>
        <p:spPr bwMode="auto">
          <a:xfrm>
            <a:off x="6178553" y="4711700"/>
            <a:ext cx="98425" cy="58738"/>
          </a:xfrm>
          <a:custGeom>
            <a:avLst/>
            <a:gdLst>
              <a:gd name="T0" fmla="*/ 2147483647 w 140"/>
              <a:gd name="T1" fmla="*/ 2147483647 h 75"/>
              <a:gd name="T2" fmla="*/ 2147483647 w 140"/>
              <a:gd name="T3" fmla="*/ 2147483647 h 75"/>
              <a:gd name="T4" fmla="*/ 2147483647 w 140"/>
              <a:gd name="T5" fmla="*/ 2147483647 h 75"/>
              <a:gd name="T6" fmla="*/ 2147483647 w 140"/>
              <a:gd name="T7" fmla="*/ 2147483647 h 75"/>
              <a:gd name="T8" fmla="*/ 2147483647 w 140"/>
              <a:gd name="T9" fmla="*/ 2147483647 h 75"/>
              <a:gd name="T10" fmla="*/ 2147483647 w 140"/>
              <a:gd name="T11" fmla="*/ 2147483647 h 75"/>
              <a:gd name="T12" fmla="*/ 2147483647 w 140"/>
              <a:gd name="T13" fmla="*/ 2147483647 h 75"/>
              <a:gd name="T14" fmla="*/ 2147483647 w 140"/>
              <a:gd name="T15" fmla="*/ 2147483647 h 75"/>
              <a:gd name="T16" fmla="*/ 2147483647 w 140"/>
              <a:gd name="T17" fmla="*/ 2147483647 h 75"/>
              <a:gd name="T18" fmla="*/ 2147483647 w 140"/>
              <a:gd name="T19" fmla="*/ 2147483647 h 75"/>
              <a:gd name="T20" fmla="*/ 2147483647 w 140"/>
              <a:gd name="T21" fmla="*/ 2147483647 h 75"/>
              <a:gd name="T22" fmla="*/ 2147483647 w 140"/>
              <a:gd name="T23" fmla="*/ 2147483647 h 75"/>
              <a:gd name="T24" fmla="*/ 2147483647 w 140"/>
              <a:gd name="T25" fmla="*/ 2147483647 h 75"/>
              <a:gd name="T26" fmla="*/ 2147483647 w 140"/>
              <a:gd name="T27" fmla="*/ 2147483647 h 75"/>
              <a:gd name="T28" fmla="*/ 0 w 140"/>
              <a:gd name="T29" fmla="*/ 2147483647 h 75"/>
              <a:gd name="T30" fmla="*/ 2147483647 w 140"/>
              <a:gd name="T31" fmla="*/ 2147483647 h 75"/>
              <a:gd name="T32" fmla="*/ 2147483647 w 140"/>
              <a:gd name="T33" fmla="*/ 2147483647 h 75"/>
              <a:gd name="T34" fmla="*/ 2147483647 w 140"/>
              <a:gd name="T35" fmla="*/ 2147483647 h 75"/>
              <a:gd name="T36" fmla="*/ 2147483647 w 140"/>
              <a:gd name="T37" fmla="*/ 2147483647 h 75"/>
              <a:gd name="T38" fmla="*/ 2147483647 w 140"/>
              <a:gd name="T39" fmla="*/ 2147483647 h 75"/>
              <a:gd name="T40" fmla="*/ 2147483647 w 140"/>
              <a:gd name="T41" fmla="*/ 2147483647 h 75"/>
              <a:gd name="T42" fmla="*/ 2147483647 w 140"/>
              <a:gd name="T43" fmla="*/ 2147483647 h 75"/>
              <a:gd name="T44" fmla="*/ 2147483647 w 140"/>
              <a:gd name="T45" fmla="*/ 2147483647 h 75"/>
              <a:gd name="T46" fmla="*/ 2147483647 w 140"/>
              <a:gd name="T47" fmla="*/ 2147483647 h 75"/>
              <a:gd name="T48" fmla="*/ 2147483647 w 140"/>
              <a:gd name="T49" fmla="*/ 0 h 75"/>
              <a:gd name="T50" fmla="*/ 2147483647 w 140"/>
              <a:gd name="T51" fmla="*/ 0 h 75"/>
              <a:gd name="T52" fmla="*/ 2147483647 w 140"/>
              <a:gd name="T53" fmla="*/ 0 h 75"/>
              <a:gd name="T54" fmla="*/ 2147483647 w 140"/>
              <a:gd name="T55" fmla="*/ 2147483647 h 75"/>
              <a:gd name="T56" fmla="*/ 2147483647 w 140"/>
              <a:gd name="T57" fmla="*/ 2147483647 h 75"/>
              <a:gd name="T58" fmla="*/ 2147483647 w 140"/>
              <a:gd name="T59" fmla="*/ 2147483647 h 75"/>
              <a:gd name="T60" fmla="*/ 2147483647 w 140"/>
              <a:gd name="T61" fmla="*/ 2147483647 h 75"/>
              <a:gd name="T62" fmla="*/ 2147483647 w 140"/>
              <a:gd name="T63" fmla="*/ 2147483647 h 75"/>
              <a:gd name="T64" fmla="*/ 2147483647 w 140"/>
              <a:gd name="T65" fmla="*/ 2147483647 h 75"/>
              <a:gd name="T66" fmla="*/ 2147483647 w 140"/>
              <a:gd name="T67" fmla="*/ 2147483647 h 75"/>
              <a:gd name="T68" fmla="*/ 2147483647 w 140"/>
              <a:gd name="T69" fmla="*/ 2147483647 h 75"/>
              <a:gd name="T70" fmla="*/ 2147483647 w 140"/>
              <a:gd name="T71" fmla="*/ 2147483647 h 7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0"/>
              <a:gd name="T109" fmla="*/ 0 h 75"/>
              <a:gd name="T110" fmla="*/ 140 w 140"/>
              <a:gd name="T111" fmla="*/ 75 h 7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0" h="75">
                <a:moveTo>
                  <a:pt x="114" y="75"/>
                </a:moveTo>
                <a:lnTo>
                  <a:pt x="69" y="72"/>
                </a:lnTo>
                <a:lnTo>
                  <a:pt x="68" y="72"/>
                </a:lnTo>
                <a:lnTo>
                  <a:pt x="66" y="72"/>
                </a:lnTo>
                <a:lnTo>
                  <a:pt x="62" y="72"/>
                </a:lnTo>
                <a:lnTo>
                  <a:pt x="57" y="70"/>
                </a:lnTo>
                <a:lnTo>
                  <a:pt x="50" y="72"/>
                </a:lnTo>
                <a:lnTo>
                  <a:pt x="42" y="72"/>
                </a:lnTo>
                <a:lnTo>
                  <a:pt x="31" y="73"/>
                </a:lnTo>
                <a:lnTo>
                  <a:pt x="20" y="74"/>
                </a:lnTo>
                <a:lnTo>
                  <a:pt x="15" y="75"/>
                </a:lnTo>
                <a:lnTo>
                  <a:pt x="7" y="74"/>
                </a:lnTo>
                <a:lnTo>
                  <a:pt x="0" y="70"/>
                </a:lnTo>
                <a:lnTo>
                  <a:pt x="1" y="61"/>
                </a:lnTo>
                <a:lnTo>
                  <a:pt x="8" y="31"/>
                </a:lnTo>
                <a:lnTo>
                  <a:pt x="9" y="30"/>
                </a:lnTo>
                <a:lnTo>
                  <a:pt x="13" y="26"/>
                </a:lnTo>
                <a:lnTo>
                  <a:pt x="19" y="21"/>
                </a:lnTo>
                <a:lnTo>
                  <a:pt x="27" y="14"/>
                </a:lnTo>
                <a:lnTo>
                  <a:pt x="35" y="8"/>
                </a:lnTo>
                <a:lnTo>
                  <a:pt x="45" y="4"/>
                </a:lnTo>
                <a:lnTo>
                  <a:pt x="55" y="0"/>
                </a:lnTo>
                <a:lnTo>
                  <a:pt x="66" y="0"/>
                </a:lnTo>
                <a:lnTo>
                  <a:pt x="81" y="1"/>
                </a:lnTo>
                <a:lnTo>
                  <a:pt x="93" y="3"/>
                </a:lnTo>
                <a:lnTo>
                  <a:pt x="105" y="4"/>
                </a:lnTo>
                <a:lnTo>
                  <a:pt x="115" y="5"/>
                </a:lnTo>
                <a:lnTo>
                  <a:pt x="124" y="7"/>
                </a:lnTo>
                <a:lnTo>
                  <a:pt x="131" y="11"/>
                </a:lnTo>
                <a:lnTo>
                  <a:pt x="137" y="15"/>
                </a:lnTo>
                <a:lnTo>
                  <a:pt x="140" y="22"/>
                </a:lnTo>
                <a:lnTo>
                  <a:pt x="114" y="75"/>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811" name="Freeform 435"/>
          <p:cNvSpPr>
            <a:spLocks/>
          </p:cNvSpPr>
          <p:nvPr/>
        </p:nvSpPr>
        <p:spPr bwMode="auto">
          <a:xfrm>
            <a:off x="6034089" y="4675192"/>
            <a:ext cx="138112" cy="84137"/>
          </a:xfrm>
          <a:custGeom>
            <a:avLst/>
            <a:gdLst>
              <a:gd name="T0" fmla="*/ 2147483647 w 195"/>
              <a:gd name="T1" fmla="*/ 0 h 106"/>
              <a:gd name="T2" fmla="*/ 2147483647 w 195"/>
              <a:gd name="T3" fmla="*/ 2147483647 h 106"/>
              <a:gd name="T4" fmla="*/ 2147483647 w 195"/>
              <a:gd name="T5" fmla="*/ 2147483647 h 106"/>
              <a:gd name="T6" fmla="*/ 2147483647 w 195"/>
              <a:gd name="T7" fmla="*/ 2147483647 h 106"/>
              <a:gd name="T8" fmla="*/ 2147483647 w 195"/>
              <a:gd name="T9" fmla="*/ 2147483647 h 106"/>
              <a:gd name="T10" fmla="*/ 0 w 195"/>
              <a:gd name="T11" fmla="*/ 2147483647 h 106"/>
              <a:gd name="T12" fmla="*/ 2147483647 w 195"/>
              <a:gd name="T13" fmla="*/ 2147483647 h 106"/>
              <a:gd name="T14" fmla="*/ 2147483647 w 195"/>
              <a:gd name="T15" fmla="*/ 2147483647 h 106"/>
              <a:gd name="T16" fmla="*/ 2147483647 w 195"/>
              <a:gd name="T17" fmla="*/ 2147483647 h 106"/>
              <a:gd name="T18" fmla="*/ 2147483647 w 195"/>
              <a:gd name="T19" fmla="*/ 2147483647 h 106"/>
              <a:gd name="T20" fmla="*/ 2147483647 w 195"/>
              <a:gd name="T21" fmla="*/ 2147483647 h 106"/>
              <a:gd name="T22" fmla="*/ 2147483647 w 195"/>
              <a:gd name="T23" fmla="*/ 2147483647 h 106"/>
              <a:gd name="T24" fmla="*/ 2147483647 w 195"/>
              <a:gd name="T25" fmla="*/ 2147483647 h 106"/>
              <a:gd name="T26" fmla="*/ 2147483647 w 195"/>
              <a:gd name="T27" fmla="*/ 2147483647 h 106"/>
              <a:gd name="T28" fmla="*/ 2147483647 w 195"/>
              <a:gd name="T29" fmla="*/ 2147483647 h 106"/>
              <a:gd name="T30" fmla="*/ 2147483647 w 195"/>
              <a:gd name="T31" fmla="*/ 2147483647 h 106"/>
              <a:gd name="T32" fmla="*/ 2147483647 w 195"/>
              <a:gd name="T33" fmla="*/ 2147483647 h 106"/>
              <a:gd name="T34" fmla="*/ 2147483647 w 195"/>
              <a:gd name="T35" fmla="*/ 2147483647 h 106"/>
              <a:gd name="T36" fmla="*/ 2147483647 w 195"/>
              <a:gd name="T37" fmla="*/ 2147483647 h 106"/>
              <a:gd name="T38" fmla="*/ 2147483647 w 195"/>
              <a:gd name="T39" fmla="*/ 2147483647 h 106"/>
              <a:gd name="T40" fmla="*/ 2147483647 w 195"/>
              <a:gd name="T41" fmla="*/ 2147483647 h 106"/>
              <a:gd name="T42" fmla="*/ 2147483647 w 195"/>
              <a:gd name="T43" fmla="*/ 2147483647 h 106"/>
              <a:gd name="T44" fmla="*/ 2147483647 w 195"/>
              <a:gd name="T45" fmla="*/ 2147483647 h 106"/>
              <a:gd name="T46" fmla="*/ 2147483647 w 195"/>
              <a:gd name="T47" fmla="*/ 2147483647 h 106"/>
              <a:gd name="T48" fmla="*/ 2147483647 w 195"/>
              <a:gd name="T49" fmla="*/ 2147483647 h 106"/>
              <a:gd name="T50" fmla="*/ 2147483647 w 195"/>
              <a:gd name="T51" fmla="*/ 0 h 1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5"/>
              <a:gd name="T79" fmla="*/ 0 h 106"/>
              <a:gd name="T80" fmla="*/ 195 w 195"/>
              <a:gd name="T81" fmla="*/ 106 h 1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5" h="106">
                <a:moveTo>
                  <a:pt x="16" y="0"/>
                </a:moveTo>
                <a:lnTo>
                  <a:pt x="15" y="1"/>
                </a:lnTo>
                <a:lnTo>
                  <a:pt x="11" y="4"/>
                </a:lnTo>
                <a:lnTo>
                  <a:pt x="7" y="7"/>
                </a:lnTo>
                <a:lnTo>
                  <a:pt x="2" y="13"/>
                </a:lnTo>
                <a:lnTo>
                  <a:pt x="0" y="19"/>
                </a:lnTo>
                <a:lnTo>
                  <a:pt x="1" y="26"/>
                </a:lnTo>
                <a:lnTo>
                  <a:pt x="6" y="34"/>
                </a:lnTo>
                <a:lnTo>
                  <a:pt x="16" y="42"/>
                </a:lnTo>
                <a:lnTo>
                  <a:pt x="17" y="43"/>
                </a:lnTo>
                <a:lnTo>
                  <a:pt x="20" y="47"/>
                </a:lnTo>
                <a:lnTo>
                  <a:pt x="26" y="54"/>
                </a:lnTo>
                <a:lnTo>
                  <a:pt x="31" y="59"/>
                </a:lnTo>
                <a:lnTo>
                  <a:pt x="39" y="65"/>
                </a:lnTo>
                <a:lnTo>
                  <a:pt x="50" y="70"/>
                </a:lnTo>
                <a:lnTo>
                  <a:pt x="66" y="77"/>
                </a:lnTo>
                <a:lnTo>
                  <a:pt x="87" y="84"/>
                </a:lnTo>
                <a:lnTo>
                  <a:pt x="115" y="92"/>
                </a:lnTo>
                <a:lnTo>
                  <a:pt x="148" y="99"/>
                </a:lnTo>
                <a:lnTo>
                  <a:pt x="189" y="106"/>
                </a:lnTo>
                <a:lnTo>
                  <a:pt x="195" y="69"/>
                </a:lnTo>
                <a:lnTo>
                  <a:pt x="163" y="64"/>
                </a:lnTo>
                <a:lnTo>
                  <a:pt x="70" y="44"/>
                </a:lnTo>
                <a:lnTo>
                  <a:pt x="49" y="26"/>
                </a:lnTo>
                <a:lnTo>
                  <a:pt x="1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812" name="Freeform 436"/>
          <p:cNvSpPr>
            <a:spLocks/>
          </p:cNvSpPr>
          <p:nvPr/>
        </p:nvSpPr>
        <p:spPr bwMode="auto">
          <a:xfrm>
            <a:off x="6034089" y="4675192"/>
            <a:ext cx="138112" cy="84137"/>
          </a:xfrm>
          <a:custGeom>
            <a:avLst/>
            <a:gdLst>
              <a:gd name="T0" fmla="*/ 2147483647 w 195"/>
              <a:gd name="T1" fmla="*/ 0 h 106"/>
              <a:gd name="T2" fmla="*/ 2147483647 w 195"/>
              <a:gd name="T3" fmla="*/ 0 h 106"/>
              <a:gd name="T4" fmla="*/ 2147483647 w 195"/>
              <a:gd name="T5" fmla="*/ 2147483647 h 106"/>
              <a:gd name="T6" fmla="*/ 2147483647 w 195"/>
              <a:gd name="T7" fmla="*/ 2147483647 h 106"/>
              <a:gd name="T8" fmla="*/ 2147483647 w 195"/>
              <a:gd name="T9" fmla="*/ 2147483647 h 106"/>
              <a:gd name="T10" fmla="*/ 2147483647 w 195"/>
              <a:gd name="T11" fmla="*/ 2147483647 h 106"/>
              <a:gd name="T12" fmla="*/ 0 w 195"/>
              <a:gd name="T13" fmla="*/ 2147483647 h 106"/>
              <a:gd name="T14" fmla="*/ 2147483647 w 195"/>
              <a:gd name="T15" fmla="*/ 2147483647 h 106"/>
              <a:gd name="T16" fmla="*/ 2147483647 w 195"/>
              <a:gd name="T17" fmla="*/ 2147483647 h 106"/>
              <a:gd name="T18" fmla="*/ 2147483647 w 195"/>
              <a:gd name="T19" fmla="*/ 2147483647 h 106"/>
              <a:gd name="T20" fmla="*/ 2147483647 w 195"/>
              <a:gd name="T21" fmla="*/ 2147483647 h 106"/>
              <a:gd name="T22" fmla="*/ 2147483647 w 195"/>
              <a:gd name="T23" fmla="*/ 2147483647 h 106"/>
              <a:gd name="T24" fmla="*/ 2147483647 w 195"/>
              <a:gd name="T25" fmla="*/ 2147483647 h 106"/>
              <a:gd name="T26" fmla="*/ 2147483647 w 195"/>
              <a:gd name="T27" fmla="*/ 2147483647 h 106"/>
              <a:gd name="T28" fmla="*/ 2147483647 w 195"/>
              <a:gd name="T29" fmla="*/ 2147483647 h 106"/>
              <a:gd name="T30" fmla="*/ 2147483647 w 195"/>
              <a:gd name="T31" fmla="*/ 2147483647 h 106"/>
              <a:gd name="T32" fmla="*/ 2147483647 w 195"/>
              <a:gd name="T33" fmla="*/ 2147483647 h 106"/>
              <a:gd name="T34" fmla="*/ 2147483647 w 195"/>
              <a:gd name="T35" fmla="*/ 2147483647 h 106"/>
              <a:gd name="T36" fmla="*/ 2147483647 w 195"/>
              <a:gd name="T37" fmla="*/ 2147483647 h 106"/>
              <a:gd name="T38" fmla="*/ 2147483647 w 195"/>
              <a:gd name="T39" fmla="*/ 2147483647 h 106"/>
              <a:gd name="T40" fmla="*/ 2147483647 w 195"/>
              <a:gd name="T41" fmla="*/ 2147483647 h 106"/>
              <a:gd name="T42" fmla="*/ 2147483647 w 195"/>
              <a:gd name="T43" fmla="*/ 2147483647 h 106"/>
              <a:gd name="T44" fmla="*/ 2147483647 w 195"/>
              <a:gd name="T45" fmla="*/ 2147483647 h 106"/>
              <a:gd name="T46" fmla="*/ 2147483647 w 195"/>
              <a:gd name="T47" fmla="*/ 2147483647 h 106"/>
              <a:gd name="T48" fmla="*/ 2147483647 w 195"/>
              <a:gd name="T49" fmla="*/ 2147483647 h 106"/>
              <a:gd name="T50" fmla="*/ 2147483647 w 195"/>
              <a:gd name="T51" fmla="*/ 2147483647 h 106"/>
              <a:gd name="T52" fmla="*/ 2147483647 w 195"/>
              <a:gd name="T53" fmla="*/ 2147483647 h 106"/>
              <a:gd name="T54" fmla="*/ 2147483647 w 195"/>
              <a:gd name="T55" fmla="*/ 2147483647 h 106"/>
              <a:gd name="T56" fmla="*/ 2147483647 w 195"/>
              <a:gd name="T57" fmla="*/ 0 h 1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95"/>
              <a:gd name="T88" fmla="*/ 0 h 106"/>
              <a:gd name="T89" fmla="*/ 195 w 195"/>
              <a:gd name="T90" fmla="*/ 106 h 10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95" h="106">
                <a:moveTo>
                  <a:pt x="16" y="0"/>
                </a:moveTo>
                <a:lnTo>
                  <a:pt x="16" y="0"/>
                </a:lnTo>
                <a:lnTo>
                  <a:pt x="15" y="1"/>
                </a:lnTo>
                <a:lnTo>
                  <a:pt x="11" y="4"/>
                </a:lnTo>
                <a:lnTo>
                  <a:pt x="7" y="7"/>
                </a:lnTo>
                <a:lnTo>
                  <a:pt x="2" y="13"/>
                </a:lnTo>
                <a:lnTo>
                  <a:pt x="0" y="19"/>
                </a:lnTo>
                <a:lnTo>
                  <a:pt x="1" y="26"/>
                </a:lnTo>
                <a:lnTo>
                  <a:pt x="6" y="34"/>
                </a:lnTo>
                <a:lnTo>
                  <a:pt x="16" y="42"/>
                </a:lnTo>
                <a:lnTo>
                  <a:pt x="17" y="43"/>
                </a:lnTo>
                <a:lnTo>
                  <a:pt x="20" y="47"/>
                </a:lnTo>
                <a:lnTo>
                  <a:pt x="26" y="54"/>
                </a:lnTo>
                <a:lnTo>
                  <a:pt x="31" y="59"/>
                </a:lnTo>
                <a:lnTo>
                  <a:pt x="39" y="65"/>
                </a:lnTo>
                <a:lnTo>
                  <a:pt x="50" y="70"/>
                </a:lnTo>
                <a:lnTo>
                  <a:pt x="66" y="77"/>
                </a:lnTo>
                <a:lnTo>
                  <a:pt x="87" y="84"/>
                </a:lnTo>
                <a:lnTo>
                  <a:pt x="115" y="92"/>
                </a:lnTo>
                <a:lnTo>
                  <a:pt x="148" y="99"/>
                </a:lnTo>
                <a:lnTo>
                  <a:pt x="189" y="106"/>
                </a:lnTo>
                <a:lnTo>
                  <a:pt x="195" y="69"/>
                </a:lnTo>
                <a:lnTo>
                  <a:pt x="163" y="64"/>
                </a:lnTo>
                <a:lnTo>
                  <a:pt x="70" y="44"/>
                </a:lnTo>
                <a:lnTo>
                  <a:pt x="49" y="26"/>
                </a:lnTo>
                <a:lnTo>
                  <a:pt x="16" y="0"/>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813" name="Freeform 437"/>
          <p:cNvSpPr>
            <a:spLocks/>
          </p:cNvSpPr>
          <p:nvPr/>
        </p:nvSpPr>
        <p:spPr bwMode="auto">
          <a:xfrm>
            <a:off x="5811838" y="4549775"/>
            <a:ext cx="533400" cy="592138"/>
          </a:xfrm>
          <a:custGeom>
            <a:avLst/>
            <a:gdLst>
              <a:gd name="T0" fmla="*/ 2147483647 w 756"/>
              <a:gd name="T1" fmla="*/ 2147483647 h 746"/>
              <a:gd name="T2" fmla="*/ 2147483647 w 756"/>
              <a:gd name="T3" fmla="*/ 2147483647 h 746"/>
              <a:gd name="T4" fmla="*/ 2147483647 w 756"/>
              <a:gd name="T5" fmla="*/ 2147483647 h 746"/>
              <a:gd name="T6" fmla="*/ 2147483647 w 756"/>
              <a:gd name="T7" fmla="*/ 2147483647 h 746"/>
              <a:gd name="T8" fmla="*/ 2147483647 w 756"/>
              <a:gd name="T9" fmla="*/ 2147483647 h 746"/>
              <a:gd name="T10" fmla="*/ 2147483647 w 756"/>
              <a:gd name="T11" fmla="*/ 2147483647 h 746"/>
              <a:gd name="T12" fmla="*/ 2147483647 w 756"/>
              <a:gd name="T13" fmla="*/ 2147483647 h 746"/>
              <a:gd name="T14" fmla="*/ 2147483647 w 756"/>
              <a:gd name="T15" fmla="*/ 2147483647 h 746"/>
              <a:gd name="T16" fmla="*/ 2147483647 w 756"/>
              <a:gd name="T17" fmla="*/ 2147483647 h 746"/>
              <a:gd name="T18" fmla="*/ 2147483647 w 756"/>
              <a:gd name="T19" fmla="*/ 2147483647 h 746"/>
              <a:gd name="T20" fmla="*/ 2147483647 w 756"/>
              <a:gd name="T21" fmla="*/ 2147483647 h 746"/>
              <a:gd name="T22" fmla="*/ 2147483647 w 756"/>
              <a:gd name="T23" fmla="*/ 2147483647 h 746"/>
              <a:gd name="T24" fmla="*/ 2147483647 w 756"/>
              <a:gd name="T25" fmla="*/ 2147483647 h 746"/>
              <a:gd name="T26" fmla="*/ 2147483647 w 756"/>
              <a:gd name="T27" fmla="*/ 2147483647 h 746"/>
              <a:gd name="T28" fmla="*/ 2147483647 w 756"/>
              <a:gd name="T29" fmla="*/ 2147483647 h 746"/>
              <a:gd name="T30" fmla="*/ 2147483647 w 756"/>
              <a:gd name="T31" fmla="*/ 2147483647 h 746"/>
              <a:gd name="T32" fmla="*/ 2147483647 w 756"/>
              <a:gd name="T33" fmla="*/ 2147483647 h 746"/>
              <a:gd name="T34" fmla="*/ 2147483647 w 756"/>
              <a:gd name="T35" fmla="*/ 2147483647 h 746"/>
              <a:gd name="T36" fmla="*/ 2147483647 w 756"/>
              <a:gd name="T37" fmla="*/ 2147483647 h 746"/>
              <a:gd name="T38" fmla="*/ 2147483647 w 756"/>
              <a:gd name="T39" fmla="*/ 2147483647 h 746"/>
              <a:gd name="T40" fmla="*/ 2147483647 w 756"/>
              <a:gd name="T41" fmla="*/ 2147483647 h 746"/>
              <a:gd name="T42" fmla="*/ 2147483647 w 756"/>
              <a:gd name="T43" fmla="*/ 2147483647 h 746"/>
              <a:gd name="T44" fmla="*/ 2147483647 w 756"/>
              <a:gd name="T45" fmla="*/ 2147483647 h 746"/>
              <a:gd name="T46" fmla="*/ 2147483647 w 756"/>
              <a:gd name="T47" fmla="*/ 2147483647 h 746"/>
              <a:gd name="T48" fmla="*/ 2147483647 w 756"/>
              <a:gd name="T49" fmla="*/ 2147483647 h 746"/>
              <a:gd name="T50" fmla="*/ 2147483647 w 756"/>
              <a:gd name="T51" fmla="*/ 2147483647 h 746"/>
              <a:gd name="T52" fmla="*/ 2147483647 w 756"/>
              <a:gd name="T53" fmla="*/ 2147483647 h 746"/>
              <a:gd name="T54" fmla="*/ 2147483647 w 756"/>
              <a:gd name="T55" fmla="*/ 2147483647 h 746"/>
              <a:gd name="T56" fmla="*/ 2147483647 w 756"/>
              <a:gd name="T57" fmla="*/ 2147483647 h 746"/>
              <a:gd name="T58" fmla="*/ 2147483647 w 756"/>
              <a:gd name="T59" fmla="*/ 2147483647 h 746"/>
              <a:gd name="T60" fmla="*/ 2147483647 w 756"/>
              <a:gd name="T61" fmla="*/ 2147483647 h 746"/>
              <a:gd name="T62" fmla="*/ 2147483647 w 756"/>
              <a:gd name="T63" fmla="*/ 2147483647 h 746"/>
              <a:gd name="T64" fmla="*/ 2147483647 w 756"/>
              <a:gd name="T65" fmla="*/ 2147483647 h 746"/>
              <a:gd name="T66" fmla="*/ 2147483647 w 756"/>
              <a:gd name="T67" fmla="*/ 2147483647 h 746"/>
              <a:gd name="T68" fmla="*/ 2147483647 w 756"/>
              <a:gd name="T69" fmla="*/ 2147483647 h 746"/>
              <a:gd name="T70" fmla="*/ 2147483647 w 756"/>
              <a:gd name="T71" fmla="*/ 2147483647 h 746"/>
              <a:gd name="T72" fmla="*/ 2147483647 w 756"/>
              <a:gd name="T73" fmla="*/ 2147483647 h 746"/>
              <a:gd name="T74" fmla="*/ 2147483647 w 756"/>
              <a:gd name="T75" fmla="*/ 2147483647 h 746"/>
              <a:gd name="T76" fmla="*/ 2147483647 w 756"/>
              <a:gd name="T77" fmla="*/ 2147483647 h 746"/>
              <a:gd name="T78" fmla="*/ 2147483647 w 756"/>
              <a:gd name="T79" fmla="*/ 2147483647 h 746"/>
              <a:gd name="T80" fmla="*/ 2147483647 w 756"/>
              <a:gd name="T81" fmla="*/ 2147483647 h 746"/>
              <a:gd name="T82" fmla="*/ 2147483647 w 756"/>
              <a:gd name="T83" fmla="*/ 2147483647 h 746"/>
              <a:gd name="T84" fmla="*/ 2147483647 w 756"/>
              <a:gd name="T85" fmla="*/ 2147483647 h 746"/>
              <a:gd name="T86" fmla="*/ 2147483647 w 756"/>
              <a:gd name="T87" fmla="*/ 2147483647 h 746"/>
              <a:gd name="T88" fmla="*/ 2147483647 w 756"/>
              <a:gd name="T89" fmla="*/ 2147483647 h 746"/>
              <a:gd name="T90" fmla="*/ 2147483647 w 756"/>
              <a:gd name="T91" fmla="*/ 2147483647 h 746"/>
              <a:gd name="T92" fmla="*/ 2147483647 w 756"/>
              <a:gd name="T93" fmla="*/ 2147483647 h 746"/>
              <a:gd name="T94" fmla="*/ 2147483647 w 756"/>
              <a:gd name="T95" fmla="*/ 2147483647 h 746"/>
              <a:gd name="T96" fmla="*/ 2147483647 w 756"/>
              <a:gd name="T97" fmla="*/ 2147483647 h 746"/>
              <a:gd name="T98" fmla="*/ 2147483647 w 756"/>
              <a:gd name="T99" fmla="*/ 2147483647 h 746"/>
              <a:gd name="T100" fmla="*/ 2147483647 w 756"/>
              <a:gd name="T101" fmla="*/ 2147483647 h 746"/>
              <a:gd name="T102" fmla="*/ 2147483647 w 756"/>
              <a:gd name="T103" fmla="*/ 2147483647 h 746"/>
              <a:gd name="T104" fmla="*/ 2147483647 w 756"/>
              <a:gd name="T105" fmla="*/ 2147483647 h 746"/>
              <a:gd name="T106" fmla="*/ 2147483647 w 756"/>
              <a:gd name="T107" fmla="*/ 2147483647 h 746"/>
              <a:gd name="T108" fmla="*/ 2147483647 w 756"/>
              <a:gd name="T109" fmla="*/ 2147483647 h 746"/>
              <a:gd name="T110" fmla="*/ 2147483647 w 756"/>
              <a:gd name="T111" fmla="*/ 2147483647 h 746"/>
              <a:gd name="T112" fmla="*/ 2147483647 w 756"/>
              <a:gd name="T113" fmla="*/ 2147483647 h 746"/>
              <a:gd name="T114" fmla="*/ 2147483647 w 756"/>
              <a:gd name="T115" fmla="*/ 2147483647 h 746"/>
              <a:gd name="T116" fmla="*/ 2147483647 w 756"/>
              <a:gd name="T117" fmla="*/ 2147483647 h 746"/>
              <a:gd name="T118" fmla="*/ 2147483647 w 756"/>
              <a:gd name="T119" fmla="*/ 2147483647 h 74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56"/>
              <a:gd name="T181" fmla="*/ 0 h 746"/>
              <a:gd name="T182" fmla="*/ 756 w 756"/>
              <a:gd name="T183" fmla="*/ 746 h 74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56" h="746">
                <a:moveTo>
                  <a:pt x="528" y="276"/>
                </a:moveTo>
                <a:lnTo>
                  <a:pt x="520" y="270"/>
                </a:lnTo>
                <a:lnTo>
                  <a:pt x="520" y="263"/>
                </a:lnTo>
                <a:lnTo>
                  <a:pt x="523" y="256"/>
                </a:lnTo>
                <a:lnTo>
                  <a:pt x="524" y="254"/>
                </a:lnTo>
                <a:lnTo>
                  <a:pt x="525" y="246"/>
                </a:lnTo>
                <a:lnTo>
                  <a:pt x="526" y="237"/>
                </a:lnTo>
                <a:lnTo>
                  <a:pt x="527" y="230"/>
                </a:lnTo>
                <a:lnTo>
                  <a:pt x="528" y="227"/>
                </a:lnTo>
                <a:lnTo>
                  <a:pt x="525" y="222"/>
                </a:lnTo>
                <a:lnTo>
                  <a:pt x="520" y="221"/>
                </a:lnTo>
                <a:lnTo>
                  <a:pt x="515" y="224"/>
                </a:lnTo>
                <a:lnTo>
                  <a:pt x="512" y="225"/>
                </a:lnTo>
                <a:lnTo>
                  <a:pt x="512" y="229"/>
                </a:lnTo>
                <a:lnTo>
                  <a:pt x="511" y="237"/>
                </a:lnTo>
                <a:lnTo>
                  <a:pt x="509" y="245"/>
                </a:lnTo>
                <a:lnTo>
                  <a:pt x="509" y="252"/>
                </a:lnTo>
                <a:lnTo>
                  <a:pt x="509" y="256"/>
                </a:lnTo>
                <a:lnTo>
                  <a:pt x="508" y="258"/>
                </a:lnTo>
                <a:lnTo>
                  <a:pt x="507" y="261"/>
                </a:lnTo>
                <a:lnTo>
                  <a:pt x="507" y="262"/>
                </a:lnTo>
                <a:lnTo>
                  <a:pt x="453" y="254"/>
                </a:lnTo>
                <a:lnTo>
                  <a:pt x="445" y="250"/>
                </a:lnTo>
                <a:lnTo>
                  <a:pt x="434" y="247"/>
                </a:lnTo>
                <a:lnTo>
                  <a:pt x="423" y="244"/>
                </a:lnTo>
                <a:lnTo>
                  <a:pt x="411" y="240"/>
                </a:lnTo>
                <a:lnTo>
                  <a:pt x="401" y="238"/>
                </a:lnTo>
                <a:lnTo>
                  <a:pt x="393" y="235"/>
                </a:lnTo>
                <a:lnTo>
                  <a:pt x="387" y="233"/>
                </a:lnTo>
                <a:lnTo>
                  <a:pt x="385" y="233"/>
                </a:lnTo>
                <a:lnTo>
                  <a:pt x="373" y="230"/>
                </a:lnTo>
                <a:lnTo>
                  <a:pt x="363" y="225"/>
                </a:lnTo>
                <a:lnTo>
                  <a:pt x="354" y="219"/>
                </a:lnTo>
                <a:lnTo>
                  <a:pt x="347" y="214"/>
                </a:lnTo>
                <a:lnTo>
                  <a:pt x="341" y="207"/>
                </a:lnTo>
                <a:lnTo>
                  <a:pt x="336" y="202"/>
                </a:lnTo>
                <a:lnTo>
                  <a:pt x="334" y="199"/>
                </a:lnTo>
                <a:lnTo>
                  <a:pt x="333" y="198"/>
                </a:lnTo>
                <a:lnTo>
                  <a:pt x="323" y="191"/>
                </a:lnTo>
                <a:lnTo>
                  <a:pt x="318" y="184"/>
                </a:lnTo>
                <a:lnTo>
                  <a:pt x="317" y="177"/>
                </a:lnTo>
                <a:lnTo>
                  <a:pt x="319" y="170"/>
                </a:lnTo>
                <a:lnTo>
                  <a:pt x="324" y="164"/>
                </a:lnTo>
                <a:lnTo>
                  <a:pt x="328" y="160"/>
                </a:lnTo>
                <a:lnTo>
                  <a:pt x="332" y="157"/>
                </a:lnTo>
                <a:lnTo>
                  <a:pt x="333" y="156"/>
                </a:lnTo>
                <a:lnTo>
                  <a:pt x="328" y="149"/>
                </a:lnTo>
                <a:lnTo>
                  <a:pt x="325" y="144"/>
                </a:lnTo>
                <a:lnTo>
                  <a:pt x="323" y="138"/>
                </a:lnTo>
                <a:lnTo>
                  <a:pt x="322" y="131"/>
                </a:lnTo>
                <a:lnTo>
                  <a:pt x="320" y="125"/>
                </a:lnTo>
                <a:lnTo>
                  <a:pt x="322" y="119"/>
                </a:lnTo>
                <a:lnTo>
                  <a:pt x="323" y="113"/>
                </a:lnTo>
                <a:lnTo>
                  <a:pt x="324" y="106"/>
                </a:lnTo>
                <a:lnTo>
                  <a:pt x="328" y="94"/>
                </a:lnTo>
                <a:lnTo>
                  <a:pt x="336" y="86"/>
                </a:lnTo>
                <a:lnTo>
                  <a:pt x="342" y="83"/>
                </a:lnTo>
                <a:lnTo>
                  <a:pt x="346" y="81"/>
                </a:lnTo>
                <a:lnTo>
                  <a:pt x="335" y="57"/>
                </a:lnTo>
                <a:lnTo>
                  <a:pt x="347" y="46"/>
                </a:lnTo>
                <a:lnTo>
                  <a:pt x="342" y="38"/>
                </a:lnTo>
                <a:lnTo>
                  <a:pt x="339" y="27"/>
                </a:lnTo>
                <a:lnTo>
                  <a:pt x="338" y="17"/>
                </a:lnTo>
                <a:lnTo>
                  <a:pt x="338" y="13"/>
                </a:lnTo>
                <a:lnTo>
                  <a:pt x="334" y="6"/>
                </a:lnTo>
                <a:lnTo>
                  <a:pt x="328" y="2"/>
                </a:lnTo>
                <a:lnTo>
                  <a:pt x="320" y="0"/>
                </a:lnTo>
                <a:lnTo>
                  <a:pt x="312" y="0"/>
                </a:lnTo>
                <a:lnTo>
                  <a:pt x="304" y="2"/>
                </a:lnTo>
                <a:lnTo>
                  <a:pt x="299" y="3"/>
                </a:lnTo>
                <a:lnTo>
                  <a:pt x="294" y="5"/>
                </a:lnTo>
                <a:lnTo>
                  <a:pt x="292" y="6"/>
                </a:lnTo>
                <a:lnTo>
                  <a:pt x="285" y="9"/>
                </a:lnTo>
                <a:lnTo>
                  <a:pt x="280" y="16"/>
                </a:lnTo>
                <a:lnTo>
                  <a:pt x="277" y="24"/>
                </a:lnTo>
                <a:lnTo>
                  <a:pt x="276" y="27"/>
                </a:lnTo>
                <a:lnTo>
                  <a:pt x="251" y="30"/>
                </a:lnTo>
                <a:lnTo>
                  <a:pt x="242" y="31"/>
                </a:lnTo>
                <a:lnTo>
                  <a:pt x="233" y="32"/>
                </a:lnTo>
                <a:lnTo>
                  <a:pt x="226" y="36"/>
                </a:lnTo>
                <a:lnTo>
                  <a:pt x="222" y="39"/>
                </a:lnTo>
                <a:lnTo>
                  <a:pt x="217" y="42"/>
                </a:lnTo>
                <a:lnTo>
                  <a:pt x="214" y="45"/>
                </a:lnTo>
                <a:lnTo>
                  <a:pt x="212" y="47"/>
                </a:lnTo>
                <a:lnTo>
                  <a:pt x="211" y="48"/>
                </a:lnTo>
                <a:lnTo>
                  <a:pt x="215" y="54"/>
                </a:lnTo>
                <a:lnTo>
                  <a:pt x="223" y="57"/>
                </a:lnTo>
                <a:lnTo>
                  <a:pt x="231" y="59"/>
                </a:lnTo>
                <a:lnTo>
                  <a:pt x="234" y="59"/>
                </a:lnTo>
                <a:lnTo>
                  <a:pt x="245" y="64"/>
                </a:lnTo>
                <a:lnTo>
                  <a:pt x="249" y="71"/>
                </a:lnTo>
                <a:lnTo>
                  <a:pt x="249" y="76"/>
                </a:lnTo>
                <a:lnTo>
                  <a:pt x="242" y="75"/>
                </a:lnTo>
                <a:lnTo>
                  <a:pt x="236" y="73"/>
                </a:lnTo>
                <a:lnTo>
                  <a:pt x="231" y="72"/>
                </a:lnTo>
                <a:lnTo>
                  <a:pt x="224" y="73"/>
                </a:lnTo>
                <a:lnTo>
                  <a:pt x="218" y="75"/>
                </a:lnTo>
                <a:lnTo>
                  <a:pt x="212" y="76"/>
                </a:lnTo>
                <a:lnTo>
                  <a:pt x="208" y="77"/>
                </a:lnTo>
                <a:lnTo>
                  <a:pt x="204" y="78"/>
                </a:lnTo>
                <a:lnTo>
                  <a:pt x="203" y="78"/>
                </a:lnTo>
                <a:lnTo>
                  <a:pt x="194" y="86"/>
                </a:lnTo>
                <a:lnTo>
                  <a:pt x="191" y="96"/>
                </a:lnTo>
                <a:lnTo>
                  <a:pt x="191" y="104"/>
                </a:lnTo>
                <a:lnTo>
                  <a:pt x="192" y="108"/>
                </a:lnTo>
                <a:lnTo>
                  <a:pt x="180" y="110"/>
                </a:lnTo>
                <a:lnTo>
                  <a:pt x="179" y="115"/>
                </a:lnTo>
                <a:lnTo>
                  <a:pt x="176" y="121"/>
                </a:lnTo>
                <a:lnTo>
                  <a:pt x="171" y="127"/>
                </a:lnTo>
                <a:lnTo>
                  <a:pt x="166" y="133"/>
                </a:lnTo>
                <a:lnTo>
                  <a:pt x="161" y="139"/>
                </a:lnTo>
                <a:lnTo>
                  <a:pt x="157" y="144"/>
                </a:lnTo>
                <a:lnTo>
                  <a:pt x="154" y="147"/>
                </a:lnTo>
                <a:lnTo>
                  <a:pt x="153" y="148"/>
                </a:lnTo>
                <a:lnTo>
                  <a:pt x="123" y="163"/>
                </a:lnTo>
                <a:lnTo>
                  <a:pt x="101" y="179"/>
                </a:lnTo>
                <a:lnTo>
                  <a:pt x="88" y="195"/>
                </a:lnTo>
                <a:lnTo>
                  <a:pt x="80" y="210"/>
                </a:lnTo>
                <a:lnTo>
                  <a:pt x="78" y="223"/>
                </a:lnTo>
                <a:lnTo>
                  <a:pt x="77" y="234"/>
                </a:lnTo>
                <a:lnTo>
                  <a:pt x="78" y="241"/>
                </a:lnTo>
                <a:lnTo>
                  <a:pt x="79" y="244"/>
                </a:lnTo>
                <a:lnTo>
                  <a:pt x="96" y="253"/>
                </a:lnTo>
                <a:lnTo>
                  <a:pt x="89" y="292"/>
                </a:lnTo>
                <a:lnTo>
                  <a:pt x="77" y="292"/>
                </a:lnTo>
                <a:lnTo>
                  <a:pt x="48" y="292"/>
                </a:lnTo>
                <a:lnTo>
                  <a:pt x="43" y="292"/>
                </a:lnTo>
                <a:lnTo>
                  <a:pt x="39" y="294"/>
                </a:lnTo>
                <a:lnTo>
                  <a:pt x="35" y="296"/>
                </a:lnTo>
                <a:lnTo>
                  <a:pt x="34" y="298"/>
                </a:lnTo>
                <a:lnTo>
                  <a:pt x="0" y="332"/>
                </a:lnTo>
                <a:lnTo>
                  <a:pt x="3" y="337"/>
                </a:lnTo>
                <a:lnTo>
                  <a:pt x="4" y="337"/>
                </a:lnTo>
                <a:lnTo>
                  <a:pt x="7" y="338"/>
                </a:lnTo>
                <a:lnTo>
                  <a:pt x="11" y="339"/>
                </a:lnTo>
                <a:lnTo>
                  <a:pt x="17" y="340"/>
                </a:lnTo>
                <a:lnTo>
                  <a:pt x="24" y="341"/>
                </a:lnTo>
                <a:lnTo>
                  <a:pt x="32" y="341"/>
                </a:lnTo>
                <a:lnTo>
                  <a:pt x="40" y="340"/>
                </a:lnTo>
                <a:lnTo>
                  <a:pt x="49" y="337"/>
                </a:lnTo>
                <a:lnTo>
                  <a:pt x="54" y="335"/>
                </a:lnTo>
                <a:lnTo>
                  <a:pt x="63" y="332"/>
                </a:lnTo>
                <a:lnTo>
                  <a:pt x="71" y="331"/>
                </a:lnTo>
                <a:lnTo>
                  <a:pt x="73" y="334"/>
                </a:lnTo>
                <a:lnTo>
                  <a:pt x="72" y="337"/>
                </a:lnTo>
                <a:lnTo>
                  <a:pt x="70" y="341"/>
                </a:lnTo>
                <a:lnTo>
                  <a:pt x="65" y="348"/>
                </a:lnTo>
                <a:lnTo>
                  <a:pt x="60" y="356"/>
                </a:lnTo>
                <a:lnTo>
                  <a:pt x="54" y="364"/>
                </a:lnTo>
                <a:lnTo>
                  <a:pt x="46" y="371"/>
                </a:lnTo>
                <a:lnTo>
                  <a:pt x="39" y="377"/>
                </a:lnTo>
                <a:lnTo>
                  <a:pt x="31" y="379"/>
                </a:lnTo>
                <a:lnTo>
                  <a:pt x="31" y="380"/>
                </a:lnTo>
                <a:lnTo>
                  <a:pt x="32" y="385"/>
                </a:lnTo>
                <a:lnTo>
                  <a:pt x="33" y="391"/>
                </a:lnTo>
                <a:lnTo>
                  <a:pt x="37" y="397"/>
                </a:lnTo>
                <a:lnTo>
                  <a:pt x="42" y="406"/>
                </a:lnTo>
                <a:lnTo>
                  <a:pt x="50" y="415"/>
                </a:lnTo>
                <a:lnTo>
                  <a:pt x="62" y="423"/>
                </a:lnTo>
                <a:lnTo>
                  <a:pt x="78" y="430"/>
                </a:lnTo>
                <a:lnTo>
                  <a:pt x="80" y="430"/>
                </a:lnTo>
                <a:lnTo>
                  <a:pt x="85" y="429"/>
                </a:lnTo>
                <a:lnTo>
                  <a:pt x="92" y="424"/>
                </a:lnTo>
                <a:lnTo>
                  <a:pt x="99" y="414"/>
                </a:lnTo>
                <a:lnTo>
                  <a:pt x="100" y="410"/>
                </a:lnTo>
                <a:lnTo>
                  <a:pt x="102" y="401"/>
                </a:lnTo>
                <a:lnTo>
                  <a:pt x="107" y="391"/>
                </a:lnTo>
                <a:lnTo>
                  <a:pt x="116" y="385"/>
                </a:lnTo>
                <a:lnTo>
                  <a:pt x="115" y="388"/>
                </a:lnTo>
                <a:lnTo>
                  <a:pt x="114" y="395"/>
                </a:lnTo>
                <a:lnTo>
                  <a:pt x="112" y="406"/>
                </a:lnTo>
                <a:lnTo>
                  <a:pt x="116" y="414"/>
                </a:lnTo>
                <a:lnTo>
                  <a:pt x="115" y="416"/>
                </a:lnTo>
                <a:lnTo>
                  <a:pt x="114" y="423"/>
                </a:lnTo>
                <a:lnTo>
                  <a:pt x="111" y="431"/>
                </a:lnTo>
                <a:lnTo>
                  <a:pt x="111" y="439"/>
                </a:lnTo>
                <a:lnTo>
                  <a:pt x="111" y="457"/>
                </a:lnTo>
                <a:lnTo>
                  <a:pt x="122" y="517"/>
                </a:lnTo>
                <a:lnTo>
                  <a:pt x="150" y="617"/>
                </a:lnTo>
                <a:lnTo>
                  <a:pt x="186" y="672"/>
                </a:lnTo>
                <a:lnTo>
                  <a:pt x="187" y="673"/>
                </a:lnTo>
                <a:lnTo>
                  <a:pt x="192" y="679"/>
                </a:lnTo>
                <a:lnTo>
                  <a:pt x="197" y="689"/>
                </a:lnTo>
                <a:lnTo>
                  <a:pt x="203" y="704"/>
                </a:lnTo>
                <a:lnTo>
                  <a:pt x="204" y="705"/>
                </a:lnTo>
                <a:lnTo>
                  <a:pt x="207" y="708"/>
                </a:lnTo>
                <a:lnTo>
                  <a:pt x="210" y="711"/>
                </a:lnTo>
                <a:lnTo>
                  <a:pt x="215" y="716"/>
                </a:lnTo>
                <a:lnTo>
                  <a:pt x="218" y="722"/>
                </a:lnTo>
                <a:lnTo>
                  <a:pt x="223" y="727"/>
                </a:lnTo>
                <a:lnTo>
                  <a:pt x="226" y="733"/>
                </a:lnTo>
                <a:lnTo>
                  <a:pt x="227" y="740"/>
                </a:lnTo>
                <a:lnTo>
                  <a:pt x="228" y="741"/>
                </a:lnTo>
                <a:lnTo>
                  <a:pt x="233" y="742"/>
                </a:lnTo>
                <a:lnTo>
                  <a:pt x="240" y="744"/>
                </a:lnTo>
                <a:lnTo>
                  <a:pt x="251" y="746"/>
                </a:lnTo>
                <a:lnTo>
                  <a:pt x="261" y="744"/>
                </a:lnTo>
                <a:lnTo>
                  <a:pt x="264" y="741"/>
                </a:lnTo>
                <a:lnTo>
                  <a:pt x="264" y="738"/>
                </a:lnTo>
                <a:lnTo>
                  <a:pt x="263" y="736"/>
                </a:lnTo>
                <a:lnTo>
                  <a:pt x="265" y="732"/>
                </a:lnTo>
                <a:lnTo>
                  <a:pt x="270" y="723"/>
                </a:lnTo>
                <a:lnTo>
                  <a:pt x="278" y="713"/>
                </a:lnTo>
                <a:lnTo>
                  <a:pt x="287" y="710"/>
                </a:lnTo>
                <a:lnTo>
                  <a:pt x="289" y="707"/>
                </a:lnTo>
                <a:lnTo>
                  <a:pt x="294" y="697"/>
                </a:lnTo>
                <a:lnTo>
                  <a:pt x="301" y="689"/>
                </a:lnTo>
                <a:lnTo>
                  <a:pt x="309" y="685"/>
                </a:lnTo>
                <a:lnTo>
                  <a:pt x="310" y="682"/>
                </a:lnTo>
                <a:lnTo>
                  <a:pt x="311" y="678"/>
                </a:lnTo>
                <a:lnTo>
                  <a:pt x="313" y="670"/>
                </a:lnTo>
                <a:lnTo>
                  <a:pt x="316" y="659"/>
                </a:lnTo>
                <a:lnTo>
                  <a:pt x="318" y="648"/>
                </a:lnTo>
                <a:lnTo>
                  <a:pt x="318" y="638"/>
                </a:lnTo>
                <a:lnTo>
                  <a:pt x="318" y="626"/>
                </a:lnTo>
                <a:lnTo>
                  <a:pt x="316" y="617"/>
                </a:lnTo>
                <a:lnTo>
                  <a:pt x="312" y="608"/>
                </a:lnTo>
                <a:lnTo>
                  <a:pt x="311" y="597"/>
                </a:lnTo>
                <a:lnTo>
                  <a:pt x="310" y="588"/>
                </a:lnTo>
                <a:lnTo>
                  <a:pt x="312" y="579"/>
                </a:lnTo>
                <a:lnTo>
                  <a:pt x="315" y="571"/>
                </a:lnTo>
                <a:lnTo>
                  <a:pt x="319" y="564"/>
                </a:lnTo>
                <a:lnTo>
                  <a:pt x="325" y="558"/>
                </a:lnTo>
                <a:lnTo>
                  <a:pt x="332" y="555"/>
                </a:lnTo>
                <a:lnTo>
                  <a:pt x="333" y="554"/>
                </a:lnTo>
                <a:lnTo>
                  <a:pt x="336" y="553"/>
                </a:lnTo>
                <a:lnTo>
                  <a:pt x="342" y="550"/>
                </a:lnTo>
                <a:lnTo>
                  <a:pt x="348" y="547"/>
                </a:lnTo>
                <a:lnTo>
                  <a:pt x="355" y="543"/>
                </a:lnTo>
                <a:lnTo>
                  <a:pt x="361" y="539"/>
                </a:lnTo>
                <a:lnTo>
                  <a:pt x="365" y="535"/>
                </a:lnTo>
                <a:lnTo>
                  <a:pt x="369" y="532"/>
                </a:lnTo>
                <a:lnTo>
                  <a:pt x="373" y="526"/>
                </a:lnTo>
                <a:lnTo>
                  <a:pt x="382" y="518"/>
                </a:lnTo>
                <a:lnTo>
                  <a:pt x="393" y="508"/>
                </a:lnTo>
                <a:lnTo>
                  <a:pt x="405" y="496"/>
                </a:lnTo>
                <a:lnTo>
                  <a:pt x="418" y="486"/>
                </a:lnTo>
                <a:lnTo>
                  <a:pt x="430" y="476"/>
                </a:lnTo>
                <a:lnTo>
                  <a:pt x="439" y="469"/>
                </a:lnTo>
                <a:lnTo>
                  <a:pt x="446" y="465"/>
                </a:lnTo>
                <a:lnTo>
                  <a:pt x="451" y="463"/>
                </a:lnTo>
                <a:lnTo>
                  <a:pt x="458" y="458"/>
                </a:lnTo>
                <a:lnTo>
                  <a:pt x="465" y="453"/>
                </a:lnTo>
                <a:lnTo>
                  <a:pt x="473" y="446"/>
                </a:lnTo>
                <a:lnTo>
                  <a:pt x="480" y="437"/>
                </a:lnTo>
                <a:lnTo>
                  <a:pt x="487" y="427"/>
                </a:lnTo>
                <a:lnTo>
                  <a:pt x="492" y="417"/>
                </a:lnTo>
                <a:lnTo>
                  <a:pt x="495" y="406"/>
                </a:lnTo>
                <a:lnTo>
                  <a:pt x="496" y="403"/>
                </a:lnTo>
                <a:lnTo>
                  <a:pt x="501" y="396"/>
                </a:lnTo>
                <a:lnTo>
                  <a:pt x="510" y="392"/>
                </a:lnTo>
                <a:lnTo>
                  <a:pt x="524" y="391"/>
                </a:lnTo>
                <a:lnTo>
                  <a:pt x="541" y="393"/>
                </a:lnTo>
                <a:lnTo>
                  <a:pt x="539" y="365"/>
                </a:lnTo>
                <a:lnTo>
                  <a:pt x="539" y="363"/>
                </a:lnTo>
                <a:lnTo>
                  <a:pt x="538" y="358"/>
                </a:lnTo>
                <a:lnTo>
                  <a:pt x="536" y="355"/>
                </a:lnTo>
                <a:lnTo>
                  <a:pt x="533" y="353"/>
                </a:lnTo>
                <a:lnTo>
                  <a:pt x="530" y="349"/>
                </a:lnTo>
                <a:lnTo>
                  <a:pt x="528" y="341"/>
                </a:lnTo>
                <a:lnTo>
                  <a:pt x="528" y="332"/>
                </a:lnTo>
                <a:lnTo>
                  <a:pt x="531" y="325"/>
                </a:lnTo>
                <a:lnTo>
                  <a:pt x="533" y="318"/>
                </a:lnTo>
                <a:lnTo>
                  <a:pt x="534" y="310"/>
                </a:lnTo>
                <a:lnTo>
                  <a:pt x="538" y="303"/>
                </a:lnTo>
                <a:lnTo>
                  <a:pt x="549" y="300"/>
                </a:lnTo>
                <a:lnTo>
                  <a:pt x="562" y="300"/>
                </a:lnTo>
                <a:lnTo>
                  <a:pt x="570" y="300"/>
                </a:lnTo>
                <a:lnTo>
                  <a:pt x="576" y="300"/>
                </a:lnTo>
                <a:lnTo>
                  <a:pt x="577" y="300"/>
                </a:lnTo>
                <a:lnTo>
                  <a:pt x="578" y="300"/>
                </a:lnTo>
                <a:lnTo>
                  <a:pt x="581" y="301"/>
                </a:lnTo>
                <a:lnTo>
                  <a:pt x="585" y="304"/>
                </a:lnTo>
                <a:lnTo>
                  <a:pt x="587" y="311"/>
                </a:lnTo>
                <a:lnTo>
                  <a:pt x="588" y="330"/>
                </a:lnTo>
                <a:lnTo>
                  <a:pt x="596" y="355"/>
                </a:lnTo>
                <a:lnTo>
                  <a:pt x="597" y="354"/>
                </a:lnTo>
                <a:lnTo>
                  <a:pt x="601" y="352"/>
                </a:lnTo>
                <a:lnTo>
                  <a:pt x="604" y="348"/>
                </a:lnTo>
                <a:lnTo>
                  <a:pt x="607" y="341"/>
                </a:lnTo>
                <a:lnTo>
                  <a:pt x="610" y="332"/>
                </a:lnTo>
                <a:lnTo>
                  <a:pt x="615" y="325"/>
                </a:lnTo>
                <a:lnTo>
                  <a:pt x="620" y="325"/>
                </a:lnTo>
                <a:lnTo>
                  <a:pt x="625" y="339"/>
                </a:lnTo>
                <a:lnTo>
                  <a:pt x="626" y="347"/>
                </a:lnTo>
                <a:lnTo>
                  <a:pt x="627" y="354"/>
                </a:lnTo>
                <a:lnTo>
                  <a:pt x="628" y="362"/>
                </a:lnTo>
                <a:lnTo>
                  <a:pt x="630" y="369"/>
                </a:lnTo>
                <a:lnTo>
                  <a:pt x="631" y="368"/>
                </a:lnTo>
                <a:lnTo>
                  <a:pt x="632" y="365"/>
                </a:lnTo>
                <a:lnTo>
                  <a:pt x="634" y="364"/>
                </a:lnTo>
                <a:lnTo>
                  <a:pt x="638" y="366"/>
                </a:lnTo>
                <a:lnTo>
                  <a:pt x="640" y="368"/>
                </a:lnTo>
                <a:lnTo>
                  <a:pt x="643" y="370"/>
                </a:lnTo>
                <a:lnTo>
                  <a:pt x="647" y="369"/>
                </a:lnTo>
                <a:lnTo>
                  <a:pt x="648" y="363"/>
                </a:lnTo>
                <a:lnTo>
                  <a:pt x="646" y="353"/>
                </a:lnTo>
                <a:lnTo>
                  <a:pt x="643" y="342"/>
                </a:lnTo>
                <a:lnTo>
                  <a:pt x="643" y="337"/>
                </a:lnTo>
                <a:lnTo>
                  <a:pt x="646" y="335"/>
                </a:lnTo>
                <a:lnTo>
                  <a:pt x="650" y="338"/>
                </a:lnTo>
                <a:lnTo>
                  <a:pt x="655" y="341"/>
                </a:lnTo>
                <a:lnTo>
                  <a:pt x="658" y="343"/>
                </a:lnTo>
                <a:lnTo>
                  <a:pt x="661" y="345"/>
                </a:lnTo>
                <a:lnTo>
                  <a:pt x="664" y="343"/>
                </a:lnTo>
                <a:lnTo>
                  <a:pt x="669" y="339"/>
                </a:lnTo>
                <a:lnTo>
                  <a:pt x="674" y="334"/>
                </a:lnTo>
                <a:lnTo>
                  <a:pt x="680" y="331"/>
                </a:lnTo>
                <a:lnTo>
                  <a:pt x="682" y="329"/>
                </a:lnTo>
                <a:lnTo>
                  <a:pt x="685" y="323"/>
                </a:lnTo>
                <a:lnTo>
                  <a:pt x="688" y="314"/>
                </a:lnTo>
                <a:lnTo>
                  <a:pt x="690" y="304"/>
                </a:lnTo>
                <a:lnTo>
                  <a:pt x="695" y="294"/>
                </a:lnTo>
                <a:lnTo>
                  <a:pt x="700" y="286"/>
                </a:lnTo>
                <a:lnTo>
                  <a:pt x="707" y="280"/>
                </a:lnTo>
                <a:lnTo>
                  <a:pt x="715" y="277"/>
                </a:lnTo>
                <a:lnTo>
                  <a:pt x="734" y="271"/>
                </a:lnTo>
                <a:lnTo>
                  <a:pt x="738" y="260"/>
                </a:lnTo>
                <a:lnTo>
                  <a:pt x="739" y="257"/>
                </a:lnTo>
                <a:lnTo>
                  <a:pt x="742" y="253"/>
                </a:lnTo>
                <a:lnTo>
                  <a:pt x="747" y="246"/>
                </a:lnTo>
                <a:lnTo>
                  <a:pt x="750" y="238"/>
                </a:lnTo>
                <a:lnTo>
                  <a:pt x="755" y="230"/>
                </a:lnTo>
                <a:lnTo>
                  <a:pt x="756" y="223"/>
                </a:lnTo>
                <a:lnTo>
                  <a:pt x="756" y="218"/>
                </a:lnTo>
                <a:lnTo>
                  <a:pt x="753" y="217"/>
                </a:lnTo>
                <a:lnTo>
                  <a:pt x="746" y="218"/>
                </a:lnTo>
                <a:lnTo>
                  <a:pt x="738" y="219"/>
                </a:lnTo>
                <a:lnTo>
                  <a:pt x="728" y="222"/>
                </a:lnTo>
                <a:lnTo>
                  <a:pt x="719" y="223"/>
                </a:lnTo>
                <a:lnTo>
                  <a:pt x="709" y="225"/>
                </a:lnTo>
                <a:lnTo>
                  <a:pt x="701" y="226"/>
                </a:lnTo>
                <a:lnTo>
                  <a:pt x="693" y="227"/>
                </a:lnTo>
                <a:lnTo>
                  <a:pt x="687" y="227"/>
                </a:lnTo>
                <a:lnTo>
                  <a:pt x="661" y="224"/>
                </a:lnTo>
                <a:lnTo>
                  <a:pt x="659" y="226"/>
                </a:lnTo>
                <a:lnTo>
                  <a:pt x="657" y="231"/>
                </a:lnTo>
                <a:lnTo>
                  <a:pt x="654" y="238"/>
                </a:lnTo>
                <a:lnTo>
                  <a:pt x="650" y="246"/>
                </a:lnTo>
                <a:lnTo>
                  <a:pt x="646" y="255"/>
                </a:lnTo>
                <a:lnTo>
                  <a:pt x="642" y="263"/>
                </a:lnTo>
                <a:lnTo>
                  <a:pt x="639" y="269"/>
                </a:lnTo>
                <a:lnTo>
                  <a:pt x="636" y="273"/>
                </a:lnTo>
                <a:lnTo>
                  <a:pt x="634" y="276"/>
                </a:lnTo>
                <a:lnTo>
                  <a:pt x="630" y="276"/>
                </a:lnTo>
                <a:lnTo>
                  <a:pt x="625" y="276"/>
                </a:lnTo>
                <a:lnTo>
                  <a:pt x="618" y="276"/>
                </a:lnTo>
                <a:lnTo>
                  <a:pt x="612" y="275"/>
                </a:lnTo>
                <a:lnTo>
                  <a:pt x="605" y="275"/>
                </a:lnTo>
                <a:lnTo>
                  <a:pt x="600" y="275"/>
                </a:lnTo>
                <a:lnTo>
                  <a:pt x="595" y="275"/>
                </a:lnTo>
                <a:lnTo>
                  <a:pt x="590" y="276"/>
                </a:lnTo>
                <a:lnTo>
                  <a:pt x="585" y="276"/>
                </a:lnTo>
                <a:lnTo>
                  <a:pt x="579" y="276"/>
                </a:lnTo>
                <a:lnTo>
                  <a:pt x="573" y="275"/>
                </a:lnTo>
                <a:lnTo>
                  <a:pt x="567" y="275"/>
                </a:lnTo>
                <a:lnTo>
                  <a:pt x="563" y="273"/>
                </a:lnTo>
                <a:lnTo>
                  <a:pt x="561" y="273"/>
                </a:lnTo>
                <a:lnTo>
                  <a:pt x="559" y="273"/>
                </a:lnTo>
                <a:lnTo>
                  <a:pt x="528"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814" name="Freeform 438"/>
          <p:cNvSpPr>
            <a:spLocks/>
          </p:cNvSpPr>
          <p:nvPr/>
        </p:nvSpPr>
        <p:spPr bwMode="auto">
          <a:xfrm>
            <a:off x="5811838" y="4549775"/>
            <a:ext cx="533400" cy="592138"/>
          </a:xfrm>
          <a:custGeom>
            <a:avLst/>
            <a:gdLst>
              <a:gd name="T0" fmla="*/ 2147483647 w 756"/>
              <a:gd name="T1" fmla="*/ 2147483647 h 746"/>
              <a:gd name="T2" fmla="*/ 2147483647 w 756"/>
              <a:gd name="T3" fmla="*/ 2147483647 h 746"/>
              <a:gd name="T4" fmla="*/ 2147483647 w 756"/>
              <a:gd name="T5" fmla="*/ 2147483647 h 746"/>
              <a:gd name="T6" fmla="*/ 2147483647 w 756"/>
              <a:gd name="T7" fmla="*/ 2147483647 h 746"/>
              <a:gd name="T8" fmla="*/ 2147483647 w 756"/>
              <a:gd name="T9" fmla="*/ 2147483647 h 746"/>
              <a:gd name="T10" fmla="*/ 2147483647 w 756"/>
              <a:gd name="T11" fmla="*/ 2147483647 h 746"/>
              <a:gd name="T12" fmla="*/ 2147483647 w 756"/>
              <a:gd name="T13" fmla="*/ 2147483647 h 746"/>
              <a:gd name="T14" fmla="*/ 2147483647 w 756"/>
              <a:gd name="T15" fmla="*/ 2147483647 h 746"/>
              <a:gd name="T16" fmla="*/ 2147483647 w 756"/>
              <a:gd name="T17" fmla="*/ 2147483647 h 746"/>
              <a:gd name="T18" fmla="*/ 2147483647 w 756"/>
              <a:gd name="T19" fmla="*/ 2147483647 h 746"/>
              <a:gd name="T20" fmla="*/ 2147483647 w 756"/>
              <a:gd name="T21" fmla="*/ 2147483647 h 746"/>
              <a:gd name="T22" fmla="*/ 2147483647 w 756"/>
              <a:gd name="T23" fmla="*/ 2147483647 h 746"/>
              <a:gd name="T24" fmla="*/ 2147483647 w 756"/>
              <a:gd name="T25" fmla="*/ 2147483647 h 746"/>
              <a:gd name="T26" fmla="*/ 2147483647 w 756"/>
              <a:gd name="T27" fmla="*/ 2147483647 h 746"/>
              <a:gd name="T28" fmla="*/ 2147483647 w 756"/>
              <a:gd name="T29" fmla="*/ 2147483647 h 746"/>
              <a:gd name="T30" fmla="*/ 2147483647 w 756"/>
              <a:gd name="T31" fmla="*/ 2147483647 h 746"/>
              <a:gd name="T32" fmla="*/ 2147483647 w 756"/>
              <a:gd name="T33" fmla="*/ 2147483647 h 746"/>
              <a:gd name="T34" fmla="*/ 2147483647 w 756"/>
              <a:gd name="T35" fmla="*/ 2147483647 h 746"/>
              <a:gd name="T36" fmla="*/ 2147483647 w 756"/>
              <a:gd name="T37" fmla="*/ 2147483647 h 746"/>
              <a:gd name="T38" fmla="*/ 2147483647 w 756"/>
              <a:gd name="T39" fmla="*/ 2147483647 h 746"/>
              <a:gd name="T40" fmla="*/ 2147483647 w 756"/>
              <a:gd name="T41" fmla="*/ 2147483647 h 746"/>
              <a:gd name="T42" fmla="*/ 2147483647 w 756"/>
              <a:gd name="T43" fmla="*/ 2147483647 h 746"/>
              <a:gd name="T44" fmla="*/ 2147483647 w 756"/>
              <a:gd name="T45" fmla="*/ 2147483647 h 746"/>
              <a:gd name="T46" fmla="*/ 2147483647 w 756"/>
              <a:gd name="T47" fmla="*/ 2147483647 h 746"/>
              <a:gd name="T48" fmla="*/ 2147483647 w 756"/>
              <a:gd name="T49" fmla="*/ 2147483647 h 746"/>
              <a:gd name="T50" fmla="*/ 2147483647 w 756"/>
              <a:gd name="T51" fmla="*/ 2147483647 h 746"/>
              <a:gd name="T52" fmla="*/ 2147483647 w 756"/>
              <a:gd name="T53" fmla="*/ 2147483647 h 746"/>
              <a:gd name="T54" fmla="*/ 2147483647 w 756"/>
              <a:gd name="T55" fmla="*/ 2147483647 h 746"/>
              <a:gd name="T56" fmla="*/ 2147483647 w 756"/>
              <a:gd name="T57" fmla="*/ 2147483647 h 746"/>
              <a:gd name="T58" fmla="*/ 2147483647 w 756"/>
              <a:gd name="T59" fmla="*/ 2147483647 h 746"/>
              <a:gd name="T60" fmla="*/ 2147483647 w 756"/>
              <a:gd name="T61" fmla="*/ 2147483647 h 746"/>
              <a:gd name="T62" fmla="*/ 2147483647 w 756"/>
              <a:gd name="T63" fmla="*/ 2147483647 h 746"/>
              <a:gd name="T64" fmla="*/ 2147483647 w 756"/>
              <a:gd name="T65" fmla="*/ 2147483647 h 746"/>
              <a:gd name="T66" fmla="*/ 2147483647 w 756"/>
              <a:gd name="T67" fmla="*/ 2147483647 h 746"/>
              <a:gd name="T68" fmla="*/ 2147483647 w 756"/>
              <a:gd name="T69" fmla="*/ 2147483647 h 746"/>
              <a:gd name="T70" fmla="*/ 2147483647 w 756"/>
              <a:gd name="T71" fmla="*/ 2147483647 h 746"/>
              <a:gd name="T72" fmla="*/ 2147483647 w 756"/>
              <a:gd name="T73" fmla="*/ 2147483647 h 746"/>
              <a:gd name="T74" fmla="*/ 2147483647 w 756"/>
              <a:gd name="T75" fmla="*/ 2147483647 h 746"/>
              <a:gd name="T76" fmla="*/ 2147483647 w 756"/>
              <a:gd name="T77" fmla="*/ 2147483647 h 746"/>
              <a:gd name="T78" fmla="*/ 2147483647 w 756"/>
              <a:gd name="T79" fmla="*/ 2147483647 h 746"/>
              <a:gd name="T80" fmla="*/ 2147483647 w 756"/>
              <a:gd name="T81" fmla="*/ 2147483647 h 746"/>
              <a:gd name="T82" fmla="*/ 2147483647 w 756"/>
              <a:gd name="T83" fmla="*/ 2147483647 h 746"/>
              <a:gd name="T84" fmla="*/ 2147483647 w 756"/>
              <a:gd name="T85" fmla="*/ 2147483647 h 746"/>
              <a:gd name="T86" fmla="*/ 2147483647 w 756"/>
              <a:gd name="T87" fmla="*/ 2147483647 h 746"/>
              <a:gd name="T88" fmla="*/ 2147483647 w 756"/>
              <a:gd name="T89" fmla="*/ 2147483647 h 746"/>
              <a:gd name="T90" fmla="*/ 2147483647 w 756"/>
              <a:gd name="T91" fmla="*/ 2147483647 h 746"/>
              <a:gd name="T92" fmla="*/ 2147483647 w 756"/>
              <a:gd name="T93" fmla="*/ 2147483647 h 746"/>
              <a:gd name="T94" fmla="*/ 2147483647 w 756"/>
              <a:gd name="T95" fmla="*/ 2147483647 h 746"/>
              <a:gd name="T96" fmla="*/ 2147483647 w 756"/>
              <a:gd name="T97" fmla="*/ 2147483647 h 746"/>
              <a:gd name="T98" fmla="*/ 2147483647 w 756"/>
              <a:gd name="T99" fmla="*/ 2147483647 h 746"/>
              <a:gd name="T100" fmla="*/ 2147483647 w 756"/>
              <a:gd name="T101" fmla="*/ 2147483647 h 746"/>
              <a:gd name="T102" fmla="*/ 2147483647 w 756"/>
              <a:gd name="T103" fmla="*/ 2147483647 h 746"/>
              <a:gd name="T104" fmla="*/ 2147483647 w 756"/>
              <a:gd name="T105" fmla="*/ 2147483647 h 746"/>
              <a:gd name="T106" fmla="*/ 2147483647 w 756"/>
              <a:gd name="T107" fmla="*/ 2147483647 h 746"/>
              <a:gd name="T108" fmla="*/ 2147483647 w 756"/>
              <a:gd name="T109" fmla="*/ 2147483647 h 746"/>
              <a:gd name="T110" fmla="*/ 2147483647 w 756"/>
              <a:gd name="T111" fmla="*/ 2147483647 h 746"/>
              <a:gd name="T112" fmla="*/ 2147483647 w 756"/>
              <a:gd name="T113" fmla="*/ 2147483647 h 746"/>
              <a:gd name="T114" fmla="*/ 2147483647 w 756"/>
              <a:gd name="T115" fmla="*/ 2147483647 h 746"/>
              <a:gd name="T116" fmla="*/ 2147483647 w 756"/>
              <a:gd name="T117" fmla="*/ 2147483647 h 746"/>
              <a:gd name="T118" fmla="*/ 2147483647 w 756"/>
              <a:gd name="T119" fmla="*/ 2147483647 h 74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56"/>
              <a:gd name="T181" fmla="*/ 0 h 746"/>
              <a:gd name="T182" fmla="*/ 756 w 756"/>
              <a:gd name="T183" fmla="*/ 746 h 74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56" h="746">
                <a:moveTo>
                  <a:pt x="528" y="276"/>
                </a:moveTo>
                <a:lnTo>
                  <a:pt x="528" y="276"/>
                </a:lnTo>
                <a:lnTo>
                  <a:pt x="520" y="270"/>
                </a:lnTo>
                <a:lnTo>
                  <a:pt x="520" y="263"/>
                </a:lnTo>
                <a:lnTo>
                  <a:pt x="523" y="256"/>
                </a:lnTo>
                <a:lnTo>
                  <a:pt x="524" y="254"/>
                </a:lnTo>
                <a:lnTo>
                  <a:pt x="525" y="246"/>
                </a:lnTo>
                <a:lnTo>
                  <a:pt x="526" y="237"/>
                </a:lnTo>
                <a:lnTo>
                  <a:pt x="527" y="230"/>
                </a:lnTo>
                <a:lnTo>
                  <a:pt x="528" y="227"/>
                </a:lnTo>
                <a:lnTo>
                  <a:pt x="525" y="222"/>
                </a:lnTo>
                <a:lnTo>
                  <a:pt x="520" y="221"/>
                </a:lnTo>
                <a:lnTo>
                  <a:pt x="515" y="224"/>
                </a:lnTo>
                <a:lnTo>
                  <a:pt x="512" y="225"/>
                </a:lnTo>
                <a:lnTo>
                  <a:pt x="512" y="229"/>
                </a:lnTo>
                <a:lnTo>
                  <a:pt x="511" y="237"/>
                </a:lnTo>
                <a:lnTo>
                  <a:pt x="509" y="245"/>
                </a:lnTo>
                <a:lnTo>
                  <a:pt x="509" y="252"/>
                </a:lnTo>
                <a:lnTo>
                  <a:pt x="509" y="256"/>
                </a:lnTo>
                <a:lnTo>
                  <a:pt x="508" y="258"/>
                </a:lnTo>
                <a:lnTo>
                  <a:pt x="507" y="261"/>
                </a:lnTo>
                <a:lnTo>
                  <a:pt x="507" y="262"/>
                </a:lnTo>
                <a:lnTo>
                  <a:pt x="453" y="254"/>
                </a:lnTo>
                <a:lnTo>
                  <a:pt x="445" y="250"/>
                </a:lnTo>
                <a:lnTo>
                  <a:pt x="434" y="247"/>
                </a:lnTo>
                <a:lnTo>
                  <a:pt x="423" y="244"/>
                </a:lnTo>
                <a:lnTo>
                  <a:pt x="411" y="240"/>
                </a:lnTo>
                <a:lnTo>
                  <a:pt x="401" y="238"/>
                </a:lnTo>
                <a:lnTo>
                  <a:pt x="393" y="235"/>
                </a:lnTo>
                <a:lnTo>
                  <a:pt x="387" y="233"/>
                </a:lnTo>
                <a:lnTo>
                  <a:pt x="385" y="233"/>
                </a:lnTo>
                <a:lnTo>
                  <a:pt x="373" y="230"/>
                </a:lnTo>
                <a:lnTo>
                  <a:pt x="363" y="225"/>
                </a:lnTo>
                <a:lnTo>
                  <a:pt x="354" y="219"/>
                </a:lnTo>
                <a:lnTo>
                  <a:pt x="347" y="214"/>
                </a:lnTo>
                <a:lnTo>
                  <a:pt x="341" y="207"/>
                </a:lnTo>
                <a:lnTo>
                  <a:pt x="336" y="202"/>
                </a:lnTo>
                <a:lnTo>
                  <a:pt x="334" y="199"/>
                </a:lnTo>
                <a:lnTo>
                  <a:pt x="333" y="198"/>
                </a:lnTo>
                <a:lnTo>
                  <a:pt x="323" y="191"/>
                </a:lnTo>
                <a:lnTo>
                  <a:pt x="318" y="184"/>
                </a:lnTo>
                <a:lnTo>
                  <a:pt x="317" y="177"/>
                </a:lnTo>
                <a:lnTo>
                  <a:pt x="319" y="170"/>
                </a:lnTo>
                <a:lnTo>
                  <a:pt x="324" y="164"/>
                </a:lnTo>
                <a:lnTo>
                  <a:pt x="328" y="160"/>
                </a:lnTo>
                <a:lnTo>
                  <a:pt x="332" y="157"/>
                </a:lnTo>
                <a:lnTo>
                  <a:pt x="333" y="156"/>
                </a:lnTo>
                <a:lnTo>
                  <a:pt x="328" y="149"/>
                </a:lnTo>
                <a:lnTo>
                  <a:pt x="325" y="144"/>
                </a:lnTo>
                <a:lnTo>
                  <a:pt x="323" y="138"/>
                </a:lnTo>
                <a:lnTo>
                  <a:pt x="322" y="131"/>
                </a:lnTo>
                <a:lnTo>
                  <a:pt x="320" y="125"/>
                </a:lnTo>
                <a:lnTo>
                  <a:pt x="322" y="119"/>
                </a:lnTo>
                <a:lnTo>
                  <a:pt x="323" y="113"/>
                </a:lnTo>
                <a:lnTo>
                  <a:pt x="324" y="106"/>
                </a:lnTo>
                <a:lnTo>
                  <a:pt x="328" y="94"/>
                </a:lnTo>
                <a:lnTo>
                  <a:pt x="336" y="86"/>
                </a:lnTo>
                <a:lnTo>
                  <a:pt x="342" y="83"/>
                </a:lnTo>
                <a:lnTo>
                  <a:pt x="346" y="81"/>
                </a:lnTo>
                <a:lnTo>
                  <a:pt x="335" y="57"/>
                </a:lnTo>
                <a:lnTo>
                  <a:pt x="347" y="46"/>
                </a:lnTo>
                <a:lnTo>
                  <a:pt x="342" y="38"/>
                </a:lnTo>
                <a:lnTo>
                  <a:pt x="339" y="27"/>
                </a:lnTo>
                <a:lnTo>
                  <a:pt x="338" y="17"/>
                </a:lnTo>
                <a:lnTo>
                  <a:pt x="338" y="13"/>
                </a:lnTo>
                <a:lnTo>
                  <a:pt x="334" y="6"/>
                </a:lnTo>
                <a:lnTo>
                  <a:pt x="328" y="2"/>
                </a:lnTo>
                <a:lnTo>
                  <a:pt x="320" y="0"/>
                </a:lnTo>
                <a:lnTo>
                  <a:pt x="312" y="0"/>
                </a:lnTo>
                <a:lnTo>
                  <a:pt x="304" y="2"/>
                </a:lnTo>
                <a:lnTo>
                  <a:pt x="299" y="3"/>
                </a:lnTo>
                <a:lnTo>
                  <a:pt x="294" y="5"/>
                </a:lnTo>
                <a:lnTo>
                  <a:pt x="292" y="6"/>
                </a:lnTo>
                <a:lnTo>
                  <a:pt x="285" y="9"/>
                </a:lnTo>
                <a:lnTo>
                  <a:pt x="280" y="16"/>
                </a:lnTo>
                <a:lnTo>
                  <a:pt x="277" y="24"/>
                </a:lnTo>
                <a:lnTo>
                  <a:pt x="276" y="27"/>
                </a:lnTo>
                <a:lnTo>
                  <a:pt x="251" y="30"/>
                </a:lnTo>
                <a:lnTo>
                  <a:pt x="242" y="31"/>
                </a:lnTo>
                <a:lnTo>
                  <a:pt x="233" y="32"/>
                </a:lnTo>
                <a:lnTo>
                  <a:pt x="226" y="36"/>
                </a:lnTo>
                <a:lnTo>
                  <a:pt x="222" y="39"/>
                </a:lnTo>
                <a:lnTo>
                  <a:pt x="217" y="42"/>
                </a:lnTo>
                <a:lnTo>
                  <a:pt x="214" y="45"/>
                </a:lnTo>
                <a:lnTo>
                  <a:pt x="212" y="47"/>
                </a:lnTo>
                <a:lnTo>
                  <a:pt x="211" y="48"/>
                </a:lnTo>
                <a:lnTo>
                  <a:pt x="215" y="54"/>
                </a:lnTo>
                <a:lnTo>
                  <a:pt x="223" y="57"/>
                </a:lnTo>
                <a:lnTo>
                  <a:pt x="231" y="59"/>
                </a:lnTo>
                <a:lnTo>
                  <a:pt x="234" y="59"/>
                </a:lnTo>
                <a:lnTo>
                  <a:pt x="245" y="64"/>
                </a:lnTo>
                <a:lnTo>
                  <a:pt x="249" y="71"/>
                </a:lnTo>
                <a:lnTo>
                  <a:pt x="249" y="76"/>
                </a:lnTo>
                <a:lnTo>
                  <a:pt x="242" y="75"/>
                </a:lnTo>
                <a:lnTo>
                  <a:pt x="236" y="73"/>
                </a:lnTo>
                <a:lnTo>
                  <a:pt x="231" y="72"/>
                </a:lnTo>
                <a:lnTo>
                  <a:pt x="224" y="73"/>
                </a:lnTo>
                <a:lnTo>
                  <a:pt x="218" y="75"/>
                </a:lnTo>
                <a:lnTo>
                  <a:pt x="212" y="76"/>
                </a:lnTo>
                <a:lnTo>
                  <a:pt x="208" y="77"/>
                </a:lnTo>
                <a:lnTo>
                  <a:pt x="204" y="78"/>
                </a:lnTo>
                <a:lnTo>
                  <a:pt x="203" y="78"/>
                </a:lnTo>
                <a:lnTo>
                  <a:pt x="194" y="86"/>
                </a:lnTo>
                <a:lnTo>
                  <a:pt x="191" y="96"/>
                </a:lnTo>
                <a:lnTo>
                  <a:pt x="191" y="104"/>
                </a:lnTo>
                <a:lnTo>
                  <a:pt x="192" y="108"/>
                </a:lnTo>
                <a:lnTo>
                  <a:pt x="180" y="110"/>
                </a:lnTo>
                <a:lnTo>
                  <a:pt x="179" y="115"/>
                </a:lnTo>
                <a:lnTo>
                  <a:pt x="176" y="121"/>
                </a:lnTo>
                <a:lnTo>
                  <a:pt x="171" y="127"/>
                </a:lnTo>
                <a:lnTo>
                  <a:pt x="166" y="133"/>
                </a:lnTo>
                <a:lnTo>
                  <a:pt x="161" y="139"/>
                </a:lnTo>
                <a:lnTo>
                  <a:pt x="157" y="144"/>
                </a:lnTo>
                <a:lnTo>
                  <a:pt x="154" y="147"/>
                </a:lnTo>
                <a:lnTo>
                  <a:pt x="153" y="148"/>
                </a:lnTo>
                <a:lnTo>
                  <a:pt x="123" y="163"/>
                </a:lnTo>
                <a:lnTo>
                  <a:pt x="101" y="179"/>
                </a:lnTo>
                <a:lnTo>
                  <a:pt x="88" y="195"/>
                </a:lnTo>
                <a:lnTo>
                  <a:pt x="80" y="210"/>
                </a:lnTo>
                <a:lnTo>
                  <a:pt x="78" y="223"/>
                </a:lnTo>
                <a:lnTo>
                  <a:pt x="77" y="234"/>
                </a:lnTo>
                <a:lnTo>
                  <a:pt x="78" y="241"/>
                </a:lnTo>
                <a:lnTo>
                  <a:pt x="79" y="244"/>
                </a:lnTo>
                <a:lnTo>
                  <a:pt x="96" y="253"/>
                </a:lnTo>
                <a:lnTo>
                  <a:pt x="89" y="292"/>
                </a:lnTo>
                <a:lnTo>
                  <a:pt x="77" y="292"/>
                </a:lnTo>
                <a:lnTo>
                  <a:pt x="48" y="292"/>
                </a:lnTo>
                <a:lnTo>
                  <a:pt x="43" y="292"/>
                </a:lnTo>
                <a:lnTo>
                  <a:pt x="39" y="294"/>
                </a:lnTo>
                <a:lnTo>
                  <a:pt x="35" y="296"/>
                </a:lnTo>
                <a:lnTo>
                  <a:pt x="34" y="298"/>
                </a:lnTo>
                <a:lnTo>
                  <a:pt x="0" y="332"/>
                </a:lnTo>
                <a:lnTo>
                  <a:pt x="3" y="337"/>
                </a:lnTo>
                <a:lnTo>
                  <a:pt x="4" y="337"/>
                </a:lnTo>
                <a:lnTo>
                  <a:pt x="7" y="338"/>
                </a:lnTo>
                <a:lnTo>
                  <a:pt x="11" y="339"/>
                </a:lnTo>
                <a:lnTo>
                  <a:pt x="17" y="340"/>
                </a:lnTo>
                <a:lnTo>
                  <a:pt x="24" y="341"/>
                </a:lnTo>
                <a:lnTo>
                  <a:pt x="32" y="341"/>
                </a:lnTo>
                <a:lnTo>
                  <a:pt x="40" y="340"/>
                </a:lnTo>
                <a:lnTo>
                  <a:pt x="49" y="337"/>
                </a:lnTo>
                <a:lnTo>
                  <a:pt x="54" y="335"/>
                </a:lnTo>
                <a:lnTo>
                  <a:pt x="63" y="332"/>
                </a:lnTo>
                <a:lnTo>
                  <a:pt x="71" y="331"/>
                </a:lnTo>
                <a:lnTo>
                  <a:pt x="73" y="334"/>
                </a:lnTo>
                <a:lnTo>
                  <a:pt x="72" y="337"/>
                </a:lnTo>
                <a:lnTo>
                  <a:pt x="70" y="341"/>
                </a:lnTo>
                <a:lnTo>
                  <a:pt x="65" y="348"/>
                </a:lnTo>
                <a:lnTo>
                  <a:pt x="60" y="356"/>
                </a:lnTo>
                <a:lnTo>
                  <a:pt x="54" y="364"/>
                </a:lnTo>
                <a:lnTo>
                  <a:pt x="46" y="371"/>
                </a:lnTo>
                <a:lnTo>
                  <a:pt x="39" y="377"/>
                </a:lnTo>
                <a:lnTo>
                  <a:pt x="31" y="379"/>
                </a:lnTo>
                <a:lnTo>
                  <a:pt x="31" y="380"/>
                </a:lnTo>
                <a:lnTo>
                  <a:pt x="32" y="385"/>
                </a:lnTo>
                <a:lnTo>
                  <a:pt x="33" y="391"/>
                </a:lnTo>
                <a:lnTo>
                  <a:pt x="37" y="397"/>
                </a:lnTo>
                <a:lnTo>
                  <a:pt x="42" y="406"/>
                </a:lnTo>
                <a:lnTo>
                  <a:pt x="50" y="415"/>
                </a:lnTo>
                <a:lnTo>
                  <a:pt x="62" y="423"/>
                </a:lnTo>
                <a:lnTo>
                  <a:pt x="78" y="430"/>
                </a:lnTo>
                <a:lnTo>
                  <a:pt x="80" y="430"/>
                </a:lnTo>
                <a:lnTo>
                  <a:pt x="85" y="429"/>
                </a:lnTo>
                <a:lnTo>
                  <a:pt x="92" y="424"/>
                </a:lnTo>
                <a:lnTo>
                  <a:pt x="99" y="414"/>
                </a:lnTo>
                <a:lnTo>
                  <a:pt x="100" y="410"/>
                </a:lnTo>
                <a:lnTo>
                  <a:pt x="102" y="401"/>
                </a:lnTo>
                <a:lnTo>
                  <a:pt x="107" y="391"/>
                </a:lnTo>
                <a:lnTo>
                  <a:pt x="116" y="385"/>
                </a:lnTo>
                <a:lnTo>
                  <a:pt x="115" y="388"/>
                </a:lnTo>
                <a:lnTo>
                  <a:pt x="114" y="395"/>
                </a:lnTo>
                <a:lnTo>
                  <a:pt x="112" y="406"/>
                </a:lnTo>
                <a:lnTo>
                  <a:pt x="116" y="414"/>
                </a:lnTo>
                <a:lnTo>
                  <a:pt x="115" y="416"/>
                </a:lnTo>
                <a:lnTo>
                  <a:pt x="114" y="423"/>
                </a:lnTo>
                <a:lnTo>
                  <a:pt x="111" y="431"/>
                </a:lnTo>
                <a:lnTo>
                  <a:pt x="111" y="439"/>
                </a:lnTo>
                <a:lnTo>
                  <a:pt x="111" y="457"/>
                </a:lnTo>
                <a:lnTo>
                  <a:pt x="122" y="517"/>
                </a:lnTo>
                <a:lnTo>
                  <a:pt x="150" y="617"/>
                </a:lnTo>
                <a:lnTo>
                  <a:pt x="186" y="672"/>
                </a:lnTo>
                <a:lnTo>
                  <a:pt x="187" y="673"/>
                </a:lnTo>
                <a:lnTo>
                  <a:pt x="192" y="679"/>
                </a:lnTo>
                <a:lnTo>
                  <a:pt x="197" y="689"/>
                </a:lnTo>
                <a:lnTo>
                  <a:pt x="203" y="704"/>
                </a:lnTo>
                <a:lnTo>
                  <a:pt x="204" y="705"/>
                </a:lnTo>
                <a:lnTo>
                  <a:pt x="207" y="708"/>
                </a:lnTo>
                <a:lnTo>
                  <a:pt x="210" y="711"/>
                </a:lnTo>
                <a:lnTo>
                  <a:pt x="215" y="716"/>
                </a:lnTo>
                <a:lnTo>
                  <a:pt x="218" y="722"/>
                </a:lnTo>
                <a:lnTo>
                  <a:pt x="223" y="727"/>
                </a:lnTo>
                <a:lnTo>
                  <a:pt x="226" y="733"/>
                </a:lnTo>
                <a:lnTo>
                  <a:pt x="227" y="740"/>
                </a:lnTo>
                <a:lnTo>
                  <a:pt x="228" y="741"/>
                </a:lnTo>
                <a:lnTo>
                  <a:pt x="233" y="742"/>
                </a:lnTo>
                <a:lnTo>
                  <a:pt x="240" y="744"/>
                </a:lnTo>
                <a:lnTo>
                  <a:pt x="251" y="746"/>
                </a:lnTo>
                <a:lnTo>
                  <a:pt x="261" y="744"/>
                </a:lnTo>
                <a:lnTo>
                  <a:pt x="264" y="741"/>
                </a:lnTo>
                <a:lnTo>
                  <a:pt x="264" y="738"/>
                </a:lnTo>
                <a:lnTo>
                  <a:pt x="263" y="736"/>
                </a:lnTo>
                <a:lnTo>
                  <a:pt x="265" y="732"/>
                </a:lnTo>
                <a:lnTo>
                  <a:pt x="270" y="723"/>
                </a:lnTo>
                <a:lnTo>
                  <a:pt x="278" y="713"/>
                </a:lnTo>
                <a:lnTo>
                  <a:pt x="287" y="710"/>
                </a:lnTo>
                <a:lnTo>
                  <a:pt x="289" y="707"/>
                </a:lnTo>
                <a:lnTo>
                  <a:pt x="294" y="697"/>
                </a:lnTo>
                <a:lnTo>
                  <a:pt x="301" y="689"/>
                </a:lnTo>
                <a:lnTo>
                  <a:pt x="309" y="685"/>
                </a:lnTo>
                <a:lnTo>
                  <a:pt x="310" y="682"/>
                </a:lnTo>
                <a:lnTo>
                  <a:pt x="311" y="678"/>
                </a:lnTo>
                <a:lnTo>
                  <a:pt x="313" y="670"/>
                </a:lnTo>
                <a:lnTo>
                  <a:pt x="316" y="659"/>
                </a:lnTo>
                <a:lnTo>
                  <a:pt x="318" y="648"/>
                </a:lnTo>
                <a:lnTo>
                  <a:pt x="318" y="638"/>
                </a:lnTo>
                <a:lnTo>
                  <a:pt x="318" y="626"/>
                </a:lnTo>
                <a:lnTo>
                  <a:pt x="316" y="617"/>
                </a:lnTo>
                <a:lnTo>
                  <a:pt x="312" y="608"/>
                </a:lnTo>
                <a:lnTo>
                  <a:pt x="311" y="597"/>
                </a:lnTo>
                <a:lnTo>
                  <a:pt x="310" y="588"/>
                </a:lnTo>
                <a:lnTo>
                  <a:pt x="312" y="579"/>
                </a:lnTo>
                <a:lnTo>
                  <a:pt x="315" y="571"/>
                </a:lnTo>
                <a:lnTo>
                  <a:pt x="319" y="564"/>
                </a:lnTo>
                <a:lnTo>
                  <a:pt x="325" y="558"/>
                </a:lnTo>
                <a:lnTo>
                  <a:pt x="332" y="555"/>
                </a:lnTo>
                <a:lnTo>
                  <a:pt x="333" y="554"/>
                </a:lnTo>
                <a:lnTo>
                  <a:pt x="336" y="553"/>
                </a:lnTo>
                <a:lnTo>
                  <a:pt x="342" y="550"/>
                </a:lnTo>
                <a:lnTo>
                  <a:pt x="348" y="547"/>
                </a:lnTo>
                <a:lnTo>
                  <a:pt x="355" y="543"/>
                </a:lnTo>
                <a:lnTo>
                  <a:pt x="361" y="539"/>
                </a:lnTo>
                <a:lnTo>
                  <a:pt x="365" y="535"/>
                </a:lnTo>
                <a:lnTo>
                  <a:pt x="369" y="532"/>
                </a:lnTo>
                <a:lnTo>
                  <a:pt x="373" y="526"/>
                </a:lnTo>
                <a:lnTo>
                  <a:pt x="382" y="518"/>
                </a:lnTo>
                <a:lnTo>
                  <a:pt x="393" y="508"/>
                </a:lnTo>
                <a:lnTo>
                  <a:pt x="405" y="496"/>
                </a:lnTo>
                <a:lnTo>
                  <a:pt x="418" y="486"/>
                </a:lnTo>
                <a:lnTo>
                  <a:pt x="430" y="476"/>
                </a:lnTo>
                <a:lnTo>
                  <a:pt x="439" y="469"/>
                </a:lnTo>
                <a:lnTo>
                  <a:pt x="446" y="465"/>
                </a:lnTo>
                <a:lnTo>
                  <a:pt x="451" y="463"/>
                </a:lnTo>
                <a:lnTo>
                  <a:pt x="458" y="458"/>
                </a:lnTo>
                <a:lnTo>
                  <a:pt x="465" y="453"/>
                </a:lnTo>
                <a:lnTo>
                  <a:pt x="473" y="446"/>
                </a:lnTo>
                <a:lnTo>
                  <a:pt x="480" y="437"/>
                </a:lnTo>
                <a:lnTo>
                  <a:pt x="487" y="427"/>
                </a:lnTo>
                <a:lnTo>
                  <a:pt x="492" y="417"/>
                </a:lnTo>
                <a:lnTo>
                  <a:pt x="495" y="406"/>
                </a:lnTo>
                <a:lnTo>
                  <a:pt x="496" y="403"/>
                </a:lnTo>
                <a:lnTo>
                  <a:pt x="501" y="396"/>
                </a:lnTo>
                <a:lnTo>
                  <a:pt x="510" y="392"/>
                </a:lnTo>
                <a:lnTo>
                  <a:pt x="524" y="391"/>
                </a:lnTo>
                <a:lnTo>
                  <a:pt x="541" y="393"/>
                </a:lnTo>
                <a:lnTo>
                  <a:pt x="539" y="365"/>
                </a:lnTo>
                <a:lnTo>
                  <a:pt x="539" y="363"/>
                </a:lnTo>
                <a:lnTo>
                  <a:pt x="538" y="358"/>
                </a:lnTo>
                <a:lnTo>
                  <a:pt x="536" y="355"/>
                </a:lnTo>
                <a:lnTo>
                  <a:pt x="533" y="353"/>
                </a:lnTo>
                <a:lnTo>
                  <a:pt x="530" y="349"/>
                </a:lnTo>
                <a:lnTo>
                  <a:pt x="528" y="341"/>
                </a:lnTo>
                <a:lnTo>
                  <a:pt x="528" y="332"/>
                </a:lnTo>
                <a:lnTo>
                  <a:pt x="531" y="325"/>
                </a:lnTo>
                <a:lnTo>
                  <a:pt x="533" y="318"/>
                </a:lnTo>
                <a:lnTo>
                  <a:pt x="534" y="310"/>
                </a:lnTo>
                <a:lnTo>
                  <a:pt x="538" y="303"/>
                </a:lnTo>
                <a:lnTo>
                  <a:pt x="549" y="300"/>
                </a:lnTo>
                <a:lnTo>
                  <a:pt x="562" y="300"/>
                </a:lnTo>
                <a:lnTo>
                  <a:pt x="570" y="300"/>
                </a:lnTo>
                <a:lnTo>
                  <a:pt x="576" y="300"/>
                </a:lnTo>
                <a:lnTo>
                  <a:pt x="577" y="300"/>
                </a:lnTo>
                <a:lnTo>
                  <a:pt x="578" y="300"/>
                </a:lnTo>
                <a:lnTo>
                  <a:pt x="581" y="301"/>
                </a:lnTo>
                <a:lnTo>
                  <a:pt x="585" y="304"/>
                </a:lnTo>
                <a:lnTo>
                  <a:pt x="587" y="311"/>
                </a:lnTo>
                <a:lnTo>
                  <a:pt x="588" y="330"/>
                </a:lnTo>
                <a:lnTo>
                  <a:pt x="596" y="355"/>
                </a:lnTo>
                <a:lnTo>
                  <a:pt x="597" y="354"/>
                </a:lnTo>
                <a:lnTo>
                  <a:pt x="601" y="352"/>
                </a:lnTo>
                <a:lnTo>
                  <a:pt x="604" y="348"/>
                </a:lnTo>
                <a:lnTo>
                  <a:pt x="607" y="341"/>
                </a:lnTo>
                <a:lnTo>
                  <a:pt x="610" y="332"/>
                </a:lnTo>
                <a:lnTo>
                  <a:pt x="615" y="325"/>
                </a:lnTo>
                <a:lnTo>
                  <a:pt x="620" y="325"/>
                </a:lnTo>
                <a:lnTo>
                  <a:pt x="625" y="339"/>
                </a:lnTo>
                <a:lnTo>
                  <a:pt x="626" y="347"/>
                </a:lnTo>
                <a:lnTo>
                  <a:pt x="627" y="354"/>
                </a:lnTo>
                <a:lnTo>
                  <a:pt x="628" y="362"/>
                </a:lnTo>
                <a:lnTo>
                  <a:pt x="630" y="369"/>
                </a:lnTo>
                <a:lnTo>
                  <a:pt x="631" y="368"/>
                </a:lnTo>
                <a:lnTo>
                  <a:pt x="632" y="365"/>
                </a:lnTo>
                <a:lnTo>
                  <a:pt x="634" y="364"/>
                </a:lnTo>
                <a:lnTo>
                  <a:pt x="638" y="366"/>
                </a:lnTo>
                <a:lnTo>
                  <a:pt x="640" y="368"/>
                </a:lnTo>
                <a:lnTo>
                  <a:pt x="643" y="370"/>
                </a:lnTo>
                <a:lnTo>
                  <a:pt x="647" y="369"/>
                </a:lnTo>
                <a:lnTo>
                  <a:pt x="648" y="363"/>
                </a:lnTo>
                <a:lnTo>
                  <a:pt x="646" y="353"/>
                </a:lnTo>
                <a:lnTo>
                  <a:pt x="643" y="342"/>
                </a:lnTo>
                <a:lnTo>
                  <a:pt x="643" y="337"/>
                </a:lnTo>
                <a:lnTo>
                  <a:pt x="646" y="335"/>
                </a:lnTo>
                <a:lnTo>
                  <a:pt x="650" y="338"/>
                </a:lnTo>
                <a:lnTo>
                  <a:pt x="655" y="341"/>
                </a:lnTo>
                <a:lnTo>
                  <a:pt x="658" y="343"/>
                </a:lnTo>
                <a:lnTo>
                  <a:pt x="661" y="345"/>
                </a:lnTo>
                <a:lnTo>
                  <a:pt x="664" y="343"/>
                </a:lnTo>
                <a:lnTo>
                  <a:pt x="669" y="339"/>
                </a:lnTo>
                <a:lnTo>
                  <a:pt x="674" y="334"/>
                </a:lnTo>
                <a:lnTo>
                  <a:pt x="680" y="331"/>
                </a:lnTo>
                <a:lnTo>
                  <a:pt x="682" y="329"/>
                </a:lnTo>
                <a:lnTo>
                  <a:pt x="685" y="323"/>
                </a:lnTo>
                <a:lnTo>
                  <a:pt x="688" y="314"/>
                </a:lnTo>
                <a:lnTo>
                  <a:pt x="690" y="304"/>
                </a:lnTo>
                <a:lnTo>
                  <a:pt x="695" y="294"/>
                </a:lnTo>
                <a:lnTo>
                  <a:pt x="700" y="286"/>
                </a:lnTo>
                <a:lnTo>
                  <a:pt x="707" y="280"/>
                </a:lnTo>
                <a:lnTo>
                  <a:pt x="715" y="277"/>
                </a:lnTo>
                <a:lnTo>
                  <a:pt x="734" y="271"/>
                </a:lnTo>
                <a:lnTo>
                  <a:pt x="738" y="260"/>
                </a:lnTo>
                <a:lnTo>
                  <a:pt x="739" y="257"/>
                </a:lnTo>
                <a:lnTo>
                  <a:pt x="742" y="253"/>
                </a:lnTo>
                <a:lnTo>
                  <a:pt x="747" y="246"/>
                </a:lnTo>
                <a:lnTo>
                  <a:pt x="750" y="238"/>
                </a:lnTo>
                <a:lnTo>
                  <a:pt x="755" y="230"/>
                </a:lnTo>
                <a:lnTo>
                  <a:pt x="756" y="223"/>
                </a:lnTo>
                <a:lnTo>
                  <a:pt x="756" y="218"/>
                </a:lnTo>
                <a:lnTo>
                  <a:pt x="753" y="217"/>
                </a:lnTo>
                <a:lnTo>
                  <a:pt x="746" y="218"/>
                </a:lnTo>
                <a:lnTo>
                  <a:pt x="738" y="219"/>
                </a:lnTo>
                <a:lnTo>
                  <a:pt x="728" y="222"/>
                </a:lnTo>
                <a:lnTo>
                  <a:pt x="719" y="223"/>
                </a:lnTo>
                <a:lnTo>
                  <a:pt x="709" y="225"/>
                </a:lnTo>
                <a:lnTo>
                  <a:pt x="701" y="226"/>
                </a:lnTo>
                <a:lnTo>
                  <a:pt x="693" y="227"/>
                </a:lnTo>
                <a:lnTo>
                  <a:pt x="687" y="227"/>
                </a:lnTo>
                <a:lnTo>
                  <a:pt x="661" y="224"/>
                </a:lnTo>
                <a:lnTo>
                  <a:pt x="659" y="226"/>
                </a:lnTo>
                <a:lnTo>
                  <a:pt x="657" y="231"/>
                </a:lnTo>
                <a:lnTo>
                  <a:pt x="654" y="238"/>
                </a:lnTo>
                <a:lnTo>
                  <a:pt x="650" y="246"/>
                </a:lnTo>
                <a:lnTo>
                  <a:pt x="646" y="255"/>
                </a:lnTo>
                <a:lnTo>
                  <a:pt x="642" y="263"/>
                </a:lnTo>
                <a:lnTo>
                  <a:pt x="639" y="269"/>
                </a:lnTo>
                <a:lnTo>
                  <a:pt x="636" y="273"/>
                </a:lnTo>
                <a:lnTo>
                  <a:pt x="634" y="276"/>
                </a:lnTo>
                <a:lnTo>
                  <a:pt x="630" y="276"/>
                </a:lnTo>
                <a:lnTo>
                  <a:pt x="625" y="276"/>
                </a:lnTo>
                <a:lnTo>
                  <a:pt x="618" y="276"/>
                </a:lnTo>
                <a:lnTo>
                  <a:pt x="612" y="275"/>
                </a:lnTo>
                <a:lnTo>
                  <a:pt x="605" y="275"/>
                </a:lnTo>
                <a:lnTo>
                  <a:pt x="600" y="275"/>
                </a:lnTo>
                <a:lnTo>
                  <a:pt x="595" y="275"/>
                </a:lnTo>
                <a:lnTo>
                  <a:pt x="590" y="276"/>
                </a:lnTo>
                <a:lnTo>
                  <a:pt x="585" y="276"/>
                </a:lnTo>
                <a:lnTo>
                  <a:pt x="579" y="276"/>
                </a:lnTo>
                <a:lnTo>
                  <a:pt x="573" y="275"/>
                </a:lnTo>
                <a:lnTo>
                  <a:pt x="567" y="275"/>
                </a:lnTo>
                <a:lnTo>
                  <a:pt x="563" y="273"/>
                </a:lnTo>
                <a:lnTo>
                  <a:pt x="561" y="273"/>
                </a:lnTo>
                <a:lnTo>
                  <a:pt x="559" y="273"/>
                </a:lnTo>
                <a:lnTo>
                  <a:pt x="528" y="276"/>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815" name="Freeform 439"/>
          <p:cNvSpPr>
            <a:spLocks/>
          </p:cNvSpPr>
          <p:nvPr/>
        </p:nvSpPr>
        <p:spPr bwMode="auto">
          <a:xfrm>
            <a:off x="5688064" y="4483102"/>
            <a:ext cx="276225" cy="212725"/>
          </a:xfrm>
          <a:custGeom>
            <a:avLst/>
            <a:gdLst>
              <a:gd name="T0" fmla="*/ 2147483647 w 391"/>
              <a:gd name="T1" fmla="*/ 2147483647 h 269"/>
              <a:gd name="T2" fmla="*/ 2147483647 w 391"/>
              <a:gd name="T3" fmla="*/ 2147483647 h 269"/>
              <a:gd name="T4" fmla="*/ 2147483647 w 391"/>
              <a:gd name="T5" fmla="*/ 2147483647 h 269"/>
              <a:gd name="T6" fmla="*/ 2147483647 w 391"/>
              <a:gd name="T7" fmla="*/ 2147483647 h 269"/>
              <a:gd name="T8" fmla="*/ 2147483647 w 391"/>
              <a:gd name="T9" fmla="*/ 2147483647 h 269"/>
              <a:gd name="T10" fmla="*/ 2147483647 w 391"/>
              <a:gd name="T11" fmla="*/ 2147483647 h 269"/>
              <a:gd name="T12" fmla="*/ 2147483647 w 391"/>
              <a:gd name="T13" fmla="*/ 2147483647 h 269"/>
              <a:gd name="T14" fmla="*/ 2147483647 w 391"/>
              <a:gd name="T15" fmla="*/ 2147483647 h 269"/>
              <a:gd name="T16" fmla="*/ 2147483647 w 391"/>
              <a:gd name="T17" fmla="*/ 2147483647 h 269"/>
              <a:gd name="T18" fmla="*/ 2147483647 w 391"/>
              <a:gd name="T19" fmla="*/ 2147483647 h 269"/>
              <a:gd name="T20" fmla="*/ 2147483647 w 391"/>
              <a:gd name="T21" fmla="*/ 2147483647 h 269"/>
              <a:gd name="T22" fmla="*/ 2147483647 w 391"/>
              <a:gd name="T23" fmla="*/ 2147483647 h 269"/>
              <a:gd name="T24" fmla="*/ 2147483647 w 391"/>
              <a:gd name="T25" fmla="*/ 2147483647 h 269"/>
              <a:gd name="T26" fmla="*/ 2147483647 w 391"/>
              <a:gd name="T27" fmla="*/ 2147483647 h 269"/>
              <a:gd name="T28" fmla="*/ 2147483647 w 391"/>
              <a:gd name="T29" fmla="*/ 2147483647 h 269"/>
              <a:gd name="T30" fmla="*/ 2147483647 w 391"/>
              <a:gd name="T31" fmla="*/ 2147483647 h 269"/>
              <a:gd name="T32" fmla="*/ 2147483647 w 391"/>
              <a:gd name="T33" fmla="*/ 2147483647 h 269"/>
              <a:gd name="T34" fmla="*/ 2147483647 w 391"/>
              <a:gd name="T35" fmla="*/ 2147483647 h 269"/>
              <a:gd name="T36" fmla="*/ 2147483647 w 391"/>
              <a:gd name="T37" fmla="*/ 2147483647 h 269"/>
              <a:gd name="T38" fmla="*/ 2147483647 w 391"/>
              <a:gd name="T39" fmla="*/ 2147483647 h 269"/>
              <a:gd name="T40" fmla="*/ 2147483647 w 391"/>
              <a:gd name="T41" fmla="*/ 2147483647 h 269"/>
              <a:gd name="T42" fmla="*/ 2147483647 w 391"/>
              <a:gd name="T43" fmla="*/ 2147483647 h 269"/>
              <a:gd name="T44" fmla="*/ 2147483647 w 391"/>
              <a:gd name="T45" fmla="*/ 2147483647 h 269"/>
              <a:gd name="T46" fmla="*/ 2147483647 w 391"/>
              <a:gd name="T47" fmla="*/ 2147483647 h 269"/>
              <a:gd name="T48" fmla="*/ 2147483647 w 391"/>
              <a:gd name="T49" fmla="*/ 2147483647 h 269"/>
              <a:gd name="T50" fmla="*/ 2147483647 w 391"/>
              <a:gd name="T51" fmla="*/ 2147483647 h 269"/>
              <a:gd name="T52" fmla="*/ 2147483647 w 391"/>
              <a:gd name="T53" fmla="*/ 2147483647 h 269"/>
              <a:gd name="T54" fmla="*/ 2147483647 w 391"/>
              <a:gd name="T55" fmla="*/ 2147483647 h 269"/>
              <a:gd name="T56" fmla="*/ 2147483647 w 391"/>
              <a:gd name="T57" fmla="*/ 2147483647 h 269"/>
              <a:gd name="T58" fmla="*/ 2147483647 w 391"/>
              <a:gd name="T59" fmla="*/ 2147483647 h 269"/>
              <a:gd name="T60" fmla="*/ 2147483647 w 391"/>
              <a:gd name="T61" fmla="*/ 2147483647 h 269"/>
              <a:gd name="T62" fmla="*/ 2147483647 w 391"/>
              <a:gd name="T63" fmla="*/ 2147483647 h 269"/>
              <a:gd name="T64" fmla="*/ 2147483647 w 391"/>
              <a:gd name="T65" fmla="*/ 2147483647 h 269"/>
              <a:gd name="T66" fmla="*/ 2147483647 w 391"/>
              <a:gd name="T67" fmla="*/ 2147483647 h 269"/>
              <a:gd name="T68" fmla="*/ 2147483647 w 391"/>
              <a:gd name="T69" fmla="*/ 2147483647 h 269"/>
              <a:gd name="T70" fmla="*/ 2147483647 w 391"/>
              <a:gd name="T71" fmla="*/ 2147483647 h 269"/>
              <a:gd name="T72" fmla="*/ 2147483647 w 391"/>
              <a:gd name="T73" fmla="*/ 2147483647 h 269"/>
              <a:gd name="T74" fmla="*/ 2147483647 w 391"/>
              <a:gd name="T75" fmla="*/ 0 h 269"/>
              <a:gd name="T76" fmla="*/ 2147483647 w 391"/>
              <a:gd name="T77" fmla="*/ 2147483647 h 269"/>
              <a:gd name="T78" fmla="*/ 2147483647 w 391"/>
              <a:gd name="T79" fmla="*/ 2147483647 h 269"/>
              <a:gd name="T80" fmla="*/ 2147483647 w 391"/>
              <a:gd name="T81" fmla="*/ 2147483647 h 269"/>
              <a:gd name="T82" fmla="*/ 2147483647 w 391"/>
              <a:gd name="T83" fmla="*/ 2147483647 h 269"/>
              <a:gd name="T84" fmla="*/ 2147483647 w 391"/>
              <a:gd name="T85" fmla="*/ 2147483647 h 269"/>
              <a:gd name="T86" fmla="*/ 2147483647 w 391"/>
              <a:gd name="T87" fmla="*/ 2147483647 h 269"/>
              <a:gd name="T88" fmla="*/ 2147483647 w 391"/>
              <a:gd name="T89" fmla="*/ 2147483647 h 26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91"/>
              <a:gd name="T136" fmla="*/ 0 h 269"/>
              <a:gd name="T137" fmla="*/ 391 w 391"/>
              <a:gd name="T138" fmla="*/ 269 h 26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91" h="269">
                <a:moveTo>
                  <a:pt x="391" y="72"/>
                </a:moveTo>
                <a:lnTo>
                  <a:pt x="390" y="72"/>
                </a:lnTo>
                <a:lnTo>
                  <a:pt x="386" y="72"/>
                </a:lnTo>
                <a:lnTo>
                  <a:pt x="380" y="72"/>
                </a:lnTo>
                <a:lnTo>
                  <a:pt x="372" y="72"/>
                </a:lnTo>
                <a:lnTo>
                  <a:pt x="363" y="72"/>
                </a:lnTo>
                <a:lnTo>
                  <a:pt x="354" y="72"/>
                </a:lnTo>
                <a:lnTo>
                  <a:pt x="343" y="72"/>
                </a:lnTo>
                <a:lnTo>
                  <a:pt x="331" y="73"/>
                </a:lnTo>
                <a:lnTo>
                  <a:pt x="328" y="76"/>
                </a:lnTo>
                <a:lnTo>
                  <a:pt x="318" y="81"/>
                </a:lnTo>
                <a:lnTo>
                  <a:pt x="310" y="90"/>
                </a:lnTo>
                <a:lnTo>
                  <a:pt x="306" y="100"/>
                </a:lnTo>
                <a:lnTo>
                  <a:pt x="274" y="109"/>
                </a:lnTo>
                <a:lnTo>
                  <a:pt x="268" y="130"/>
                </a:lnTo>
                <a:lnTo>
                  <a:pt x="267" y="130"/>
                </a:lnTo>
                <a:lnTo>
                  <a:pt x="263" y="130"/>
                </a:lnTo>
                <a:lnTo>
                  <a:pt x="259" y="131"/>
                </a:lnTo>
                <a:lnTo>
                  <a:pt x="254" y="132"/>
                </a:lnTo>
                <a:lnTo>
                  <a:pt x="248" y="137"/>
                </a:lnTo>
                <a:lnTo>
                  <a:pt x="245" y="142"/>
                </a:lnTo>
                <a:lnTo>
                  <a:pt x="241" y="153"/>
                </a:lnTo>
                <a:lnTo>
                  <a:pt x="241" y="165"/>
                </a:lnTo>
                <a:lnTo>
                  <a:pt x="206" y="203"/>
                </a:lnTo>
                <a:lnTo>
                  <a:pt x="203" y="203"/>
                </a:lnTo>
                <a:lnTo>
                  <a:pt x="199" y="203"/>
                </a:lnTo>
                <a:lnTo>
                  <a:pt x="191" y="203"/>
                </a:lnTo>
                <a:lnTo>
                  <a:pt x="183" y="204"/>
                </a:lnTo>
                <a:lnTo>
                  <a:pt x="172" y="207"/>
                </a:lnTo>
                <a:lnTo>
                  <a:pt x="163" y="209"/>
                </a:lnTo>
                <a:lnTo>
                  <a:pt x="155" y="214"/>
                </a:lnTo>
                <a:lnTo>
                  <a:pt x="149" y="219"/>
                </a:lnTo>
                <a:lnTo>
                  <a:pt x="145" y="226"/>
                </a:lnTo>
                <a:lnTo>
                  <a:pt x="138" y="232"/>
                </a:lnTo>
                <a:lnTo>
                  <a:pt x="131" y="239"/>
                </a:lnTo>
                <a:lnTo>
                  <a:pt x="124" y="245"/>
                </a:lnTo>
                <a:lnTo>
                  <a:pt x="118" y="250"/>
                </a:lnTo>
                <a:lnTo>
                  <a:pt x="113" y="254"/>
                </a:lnTo>
                <a:lnTo>
                  <a:pt x="109" y="256"/>
                </a:lnTo>
                <a:lnTo>
                  <a:pt x="108" y="257"/>
                </a:lnTo>
                <a:lnTo>
                  <a:pt x="107" y="258"/>
                </a:lnTo>
                <a:lnTo>
                  <a:pt x="102" y="260"/>
                </a:lnTo>
                <a:lnTo>
                  <a:pt x="94" y="262"/>
                </a:lnTo>
                <a:lnTo>
                  <a:pt x="86" y="265"/>
                </a:lnTo>
                <a:lnTo>
                  <a:pt x="76" y="268"/>
                </a:lnTo>
                <a:lnTo>
                  <a:pt x="64" y="269"/>
                </a:lnTo>
                <a:lnTo>
                  <a:pt x="52" y="269"/>
                </a:lnTo>
                <a:lnTo>
                  <a:pt x="40" y="266"/>
                </a:lnTo>
                <a:lnTo>
                  <a:pt x="22" y="263"/>
                </a:lnTo>
                <a:lnTo>
                  <a:pt x="2" y="220"/>
                </a:lnTo>
                <a:lnTo>
                  <a:pt x="0" y="157"/>
                </a:lnTo>
                <a:lnTo>
                  <a:pt x="20" y="125"/>
                </a:lnTo>
                <a:lnTo>
                  <a:pt x="22" y="84"/>
                </a:lnTo>
                <a:lnTo>
                  <a:pt x="56" y="81"/>
                </a:lnTo>
                <a:lnTo>
                  <a:pt x="66" y="63"/>
                </a:lnTo>
                <a:lnTo>
                  <a:pt x="68" y="62"/>
                </a:lnTo>
                <a:lnTo>
                  <a:pt x="72" y="60"/>
                </a:lnTo>
                <a:lnTo>
                  <a:pt x="81" y="56"/>
                </a:lnTo>
                <a:lnTo>
                  <a:pt x="90" y="50"/>
                </a:lnTo>
                <a:lnTo>
                  <a:pt x="98" y="44"/>
                </a:lnTo>
                <a:lnTo>
                  <a:pt x="106" y="36"/>
                </a:lnTo>
                <a:lnTo>
                  <a:pt x="113" y="26"/>
                </a:lnTo>
                <a:lnTo>
                  <a:pt x="116" y="16"/>
                </a:lnTo>
                <a:lnTo>
                  <a:pt x="120" y="17"/>
                </a:lnTo>
                <a:lnTo>
                  <a:pt x="128" y="18"/>
                </a:lnTo>
                <a:lnTo>
                  <a:pt x="138" y="19"/>
                </a:lnTo>
                <a:lnTo>
                  <a:pt x="146" y="19"/>
                </a:lnTo>
                <a:lnTo>
                  <a:pt x="151" y="19"/>
                </a:lnTo>
                <a:lnTo>
                  <a:pt x="160" y="21"/>
                </a:lnTo>
                <a:lnTo>
                  <a:pt x="171" y="23"/>
                </a:lnTo>
                <a:lnTo>
                  <a:pt x="185" y="23"/>
                </a:lnTo>
                <a:lnTo>
                  <a:pt x="199" y="23"/>
                </a:lnTo>
                <a:lnTo>
                  <a:pt x="215" y="19"/>
                </a:lnTo>
                <a:lnTo>
                  <a:pt x="230" y="13"/>
                </a:lnTo>
                <a:lnTo>
                  <a:pt x="244" y="2"/>
                </a:lnTo>
                <a:lnTo>
                  <a:pt x="263" y="0"/>
                </a:lnTo>
                <a:lnTo>
                  <a:pt x="279" y="16"/>
                </a:lnTo>
                <a:lnTo>
                  <a:pt x="280" y="17"/>
                </a:lnTo>
                <a:lnTo>
                  <a:pt x="284" y="21"/>
                </a:lnTo>
                <a:lnTo>
                  <a:pt x="289" y="24"/>
                </a:lnTo>
                <a:lnTo>
                  <a:pt x="294" y="30"/>
                </a:lnTo>
                <a:lnTo>
                  <a:pt x="301" y="34"/>
                </a:lnTo>
                <a:lnTo>
                  <a:pt x="308" y="38"/>
                </a:lnTo>
                <a:lnTo>
                  <a:pt x="315" y="40"/>
                </a:lnTo>
                <a:lnTo>
                  <a:pt x="322" y="40"/>
                </a:lnTo>
                <a:lnTo>
                  <a:pt x="386" y="40"/>
                </a:lnTo>
                <a:lnTo>
                  <a:pt x="386" y="44"/>
                </a:lnTo>
                <a:lnTo>
                  <a:pt x="387" y="53"/>
                </a:lnTo>
                <a:lnTo>
                  <a:pt x="390" y="63"/>
                </a:lnTo>
                <a:lnTo>
                  <a:pt x="391" y="7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816" name="Freeform 440"/>
          <p:cNvSpPr>
            <a:spLocks/>
          </p:cNvSpPr>
          <p:nvPr/>
        </p:nvSpPr>
        <p:spPr bwMode="auto">
          <a:xfrm>
            <a:off x="5688064" y="4483102"/>
            <a:ext cx="276225" cy="212725"/>
          </a:xfrm>
          <a:custGeom>
            <a:avLst/>
            <a:gdLst>
              <a:gd name="T0" fmla="*/ 2147483647 w 391"/>
              <a:gd name="T1" fmla="*/ 2147483647 h 269"/>
              <a:gd name="T2" fmla="*/ 2147483647 w 391"/>
              <a:gd name="T3" fmla="*/ 2147483647 h 269"/>
              <a:gd name="T4" fmla="*/ 2147483647 w 391"/>
              <a:gd name="T5" fmla="*/ 2147483647 h 269"/>
              <a:gd name="T6" fmla="*/ 2147483647 w 391"/>
              <a:gd name="T7" fmla="*/ 2147483647 h 269"/>
              <a:gd name="T8" fmla="*/ 2147483647 w 391"/>
              <a:gd name="T9" fmla="*/ 2147483647 h 269"/>
              <a:gd name="T10" fmla="*/ 2147483647 w 391"/>
              <a:gd name="T11" fmla="*/ 2147483647 h 269"/>
              <a:gd name="T12" fmla="*/ 2147483647 w 391"/>
              <a:gd name="T13" fmla="*/ 2147483647 h 269"/>
              <a:gd name="T14" fmla="*/ 2147483647 w 391"/>
              <a:gd name="T15" fmla="*/ 2147483647 h 269"/>
              <a:gd name="T16" fmla="*/ 2147483647 w 391"/>
              <a:gd name="T17" fmla="*/ 2147483647 h 269"/>
              <a:gd name="T18" fmla="*/ 2147483647 w 391"/>
              <a:gd name="T19" fmla="*/ 2147483647 h 269"/>
              <a:gd name="T20" fmla="*/ 2147483647 w 391"/>
              <a:gd name="T21" fmla="*/ 2147483647 h 269"/>
              <a:gd name="T22" fmla="*/ 2147483647 w 391"/>
              <a:gd name="T23" fmla="*/ 2147483647 h 269"/>
              <a:gd name="T24" fmla="*/ 2147483647 w 391"/>
              <a:gd name="T25" fmla="*/ 2147483647 h 269"/>
              <a:gd name="T26" fmla="*/ 2147483647 w 391"/>
              <a:gd name="T27" fmla="*/ 2147483647 h 269"/>
              <a:gd name="T28" fmla="*/ 2147483647 w 391"/>
              <a:gd name="T29" fmla="*/ 2147483647 h 269"/>
              <a:gd name="T30" fmla="*/ 2147483647 w 391"/>
              <a:gd name="T31" fmla="*/ 2147483647 h 269"/>
              <a:gd name="T32" fmla="*/ 2147483647 w 391"/>
              <a:gd name="T33" fmla="*/ 2147483647 h 269"/>
              <a:gd name="T34" fmla="*/ 2147483647 w 391"/>
              <a:gd name="T35" fmla="*/ 2147483647 h 269"/>
              <a:gd name="T36" fmla="*/ 2147483647 w 391"/>
              <a:gd name="T37" fmla="*/ 2147483647 h 269"/>
              <a:gd name="T38" fmla="*/ 2147483647 w 391"/>
              <a:gd name="T39" fmla="*/ 2147483647 h 269"/>
              <a:gd name="T40" fmla="*/ 2147483647 w 391"/>
              <a:gd name="T41" fmla="*/ 2147483647 h 269"/>
              <a:gd name="T42" fmla="*/ 2147483647 w 391"/>
              <a:gd name="T43" fmla="*/ 2147483647 h 269"/>
              <a:gd name="T44" fmla="*/ 2147483647 w 391"/>
              <a:gd name="T45" fmla="*/ 2147483647 h 269"/>
              <a:gd name="T46" fmla="*/ 2147483647 w 391"/>
              <a:gd name="T47" fmla="*/ 2147483647 h 269"/>
              <a:gd name="T48" fmla="*/ 2147483647 w 391"/>
              <a:gd name="T49" fmla="*/ 2147483647 h 269"/>
              <a:gd name="T50" fmla="*/ 2147483647 w 391"/>
              <a:gd name="T51" fmla="*/ 2147483647 h 269"/>
              <a:gd name="T52" fmla="*/ 2147483647 w 391"/>
              <a:gd name="T53" fmla="*/ 2147483647 h 269"/>
              <a:gd name="T54" fmla="*/ 2147483647 w 391"/>
              <a:gd name="T55" fmla="*/ 2147483647 h 269"/>
              <a:gd name="T56" fmla="*/ 2147483647 w 391"/>
              <a:gd name="T57" fmla="*/ 2147483647 h 269"/>
              <a:gd name="T58" fmla="*/ 2147483647 w 391"/>
              <a:gd name="T59" fmla="*/ 2147483647 h 269"/>
              <a:gd name="T60" fmla="*/ 2147483647 w 391"/>
              <a:gd name="T61" fmla="*/ 2147483647 h 269"/>
              <a:gd name="T62" fmla="*/ 2147483647 w 391"/>
              <a:gd name="T63" fmla="*/ 2147483647 h 269"/>
              <a:gd name="T64" fmla="*/ 2147483647 w 391"/>
              <a:gd name="T65" fmla="*/ 2147483647 h 269"/>
              <a:gd name="T66" fmla="*/ 2147483647 w 391"/>
              <a:gd name="T67" fmla="*/ 2147483647 h 269"/>
              <a:gd name="T68" fmla="*/ 2147483647 w 391"/>
              <a:gd name="T69" fmla="*/ 2147483647 h 269"/>
              <a:gd name="T70" fmla="*/ 2147483647 w 391"/>
              <a:gd name="T71" fmla="*/ 2147483647 h 269"/>
              <a:gd name="T72" fmla="*/ 2147483647 w 391"/>
              <a:gd name="T73" fmla="*/ 2147483647 h 269"/>
              <a:gd name="T74" fmla="*/ 2147483647 w 391"/>
              <a:gd name="T75" fmla="*/ 2147483647 h 269"/>
              <a:gd name="T76" fmla="*/ 2147483647 w 391"/>
              <a:gd name="T77" fmla="*/ 2147483647 h 269"/>
              <a:gd name="T78" fmla="*/ 2147483647 w 391"/>
              <a:gd name="T79" fmla="*/ 2147483647 h 269"/>
              <a:gd name="T80" fmla="*/ 2147483647 w 391"/>
              <a:gd name="T81" fmla="*/ 2147483647 h 269"/>
              <a:gd name="T82" fmla="*/ 2147483647 w 391"/>
              <a:gd name="T83" fmla="*/ 2147483647 h 269"/>
              <a:gd name="T84" fmla="*/ 2147483647 w 391"/>
              <a:gd name="T85" fmla="*/ 2147483647 h 269"/>
              <a:gd name="T86" fmla="*/ 2147483647 w 391"/>
              <a:gd name="T87" fmla="*/ 2147483647 h 269"/>
              <a:gd name="T88" fmla="*/ 2147483647 w 391"/>
              <a:gd name="T89" fmla="*/ 2147483647 h 269"/>
              <a:gd name="T90" fmla="*/ 2147483647 w 391"/>
              <a:gd name="T91" fmla="*/ 2147483647 h 269"/>
              <a:gd name="T92" fmla="*/ 2147483647 w 391"/>
              <a:gd name="T93" fmla="*/ 2147483647 h 269"/>
              <a:gd name="T94" fmla="*/ 2147483647 w 391"/>
              <a:gd name="T95" fmla="*/ 2147483647 h 269"/>
              <a:gd name="T96" fmla="*/ 2147483647 w 391"/>
              <a:gd name="T97" fmla="*/ 2147483647 h 269"/>
              <a:gd name="T98" fmla="*/ 2147483647 w 391"/>
              <a:gd name="T99" fmla="*/ 2147483647 h 26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91"/>
              <a:gd name="T151" fmla="*/ 0 h 269"/>
              <a:gd name="T152" fmla="*/ 391 w 391"/>
              <a:gd name="T153" fmla="*/ 269 h 26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91" h="269">
                <a:moveTo>
                  <a:pt x="391" y="72"/>
                </a:moveTo>
                <a:lnTo>
                  <a:pt x="391" y="72"/>
                </a:lnTo>
                <a:lnTo>
                  <a:pt x="390" y="72"/>
                </a:lnTo>
                <a:lnTo>
                  <a:pt x="386" y="72"/>
                </a:lnTo>
                <a:lnTo>
                  <a:pt x="380" y="72"/>
                </a:lnTo>
                <a:lnTo>
                  <a:pt x="372" y="72"/>
                </a:lnTo>
                <a:lnTo>
                  <a:pt x="363" y="72"/>
                </a:lnTo>
                <a:lnTo>
                  <a:pt x="354" y="72"/>
                </a:lnTo>
                <a:lnTo>
                  <a:pt x="343" y="72"/>
                </a:lnTo>
                <a:lnTo>
                  <a:pt x="331" y="73"/>
                </a:lnTo>
                <a:lnTo>
                  <a:pt x="328" y="76"/>
                </a:lnTo>
                <a:lnTo>
                  <a:pt x="318" y="81"/>
                </a:lnTo>
                <a:lnTo>
                  <a:pt x="310" y="90"/>
                </a:lnTo>
                <a:lnTo>
                  <a:pt x="306" y="100"/>
                </a:lnTo>
                <a:lnTo>
                  <a:pt x="274" y="109"/>
                </a:lnTo>
                <a:lnTo>
                  <a:pt x="268" y="130"/>
                </a:lnTo>
                <a:lnTo>
                  <a:pt x="267" y="130"/>
                </a:lnTo>
                <a:lnTo>
                  <a:pt x="263" y="130"/>
                </a:lnTo>
                <a:lnTo>
                  <a:pt x="259" y="131"/>
                </a:lnTo>
                <a:lnTo>
                  <a:pt x="254" y="132"/>
                </a:lnTo>
                <a:lnTo>
                  <a:pt x="248" y="137"/>
                </a:lnTo>
                <a:lnTo>
                  <a:pt x="245" y="142"/>
                </a:lnTo>
                <a:lnTo>
                  <a:pt x="241" y="153"/>
                </a:lnTo>
                <a:lnTo>
                  <a:pt x="241" y="165"/>
                </a:lnTo>
                <a:lnTo>
                  <a:pt x="206" y="203"/>
                </a:lnTo>
                <a:lnTo>
                  <a:pt x="203" y="203"/>
                </a:lnTo>
                <a:lnTo>
                  <a:pt x="199" y="203"/>
                </a:lnTo>
                <a:lnTo>
                  <a:pt x="191" y="203"/>
                </a:lnTo>
                <a:lnTo>
                  <a:pt x="183" y="204"/>
                </a:lnTo>
                <a:lnTo>
                  <a:pt x="172" y="207"/>
                </a:lnTo>
                <a:lnTo>
                  <a:pt x="163" y="209"/>
                </a:lnTo>
                <a:lnTo>
                  <a:pt x="155" y="214"/>
                </a:lnTo>
                <a:lnTo>
                  <a:pt x="149" y="219"/>
                </a:lnTo>
                <a:lnTo>
                  <a:pt x="145" y="226"/>
                </a:lnTo>
                <a:lnTo>
                  <a:pt x="138" y="232"/>
                </a:lnTo>
                <a:lnTo>
                  <a:pt x="131" y="239"/>
                </a:lnTo>
                <a:lnTo>
                  <a:pt x="124" y="245"/>
                </a:lnTo>
                <a:lnTo>
                  <a:pt x="118" y="250"/>
                </a:lnTo>
                <a:lnTo>
                  <a:pt x="113" y="254"/>
                </a:lnTo>
                <a:lnTo>
                  <a:pt x="109" y="256"/>
                </a:lnTo>
                <a:lnTo>
                  <a:pt x="108" y="257"/>
                </a:lnTo>
                <a:lnTo>
                  <a:pt x="107" y="258"/>
                </a:lnTo>
                <a:lnTo>
                  <a:pt x="102" y="260"/>
                </a:lnTo>
                <a:lnTo>
                  <a:pt x="94" y="262"/>
                </a:lnTo>
                <a:lnTo>
                  <a:pt x="86" y="265"/>
                </a:lnTo>
                <a:lnTo>
                  <a:pt x="76" y="268"/>
                </a:lnTo>
                <a:lnTo>
                  <a:pt x="64" y="269"/>
                </a:lnTo>
                <a:lnTo>
                  <a:pt x="52" y="269"/>
                </a:lnTo>
                <a:lnTo>
                  <a:pt x="40" y="266"/>
                </a:lnTo>
                <a:lnTo>
                  <a:pt x="22" y="263"/>
                </a:lnTo>
                <a:lnTo>
                  <a:pt x="2" y="220"/>
                </a:lnTo>
                <a:lnTo>
                  <a:pt x="0" y="157"/>
                </a:lnTo>
                <a:lnTo>
                  <a:pt x="20" y="125"/>
                </a:lnTo>
                <a:lnTo>
                  <a:pt x="22" y="84"/>
                </a:lnTo>
                <a:lnTo>
                  <a:pt x="56" y="81"/>
                </a:lnTo>
                <a:lnTo>
                  <a:pt x="66" y="63"/>
                </a:lnTo>
                <a:lnTo>
                  <a:pt x="68" y="62"/>
                </a:lnTo>
                <a:lnTo>
                  <a:pt x="72" y="60"/>
                </a:lnTo>
                <a:lnTo>
                  <a:pt x="81" y="56"/>
                </a:lnTo>
                <a:lnTo>
                  <a:pt x="90" y="50"/>
                </a:lnTo>
                <a:lnTo>
                  <a:pt x="98" y="44"/>
                </a:lnTo>
                <a:lnTo>
                  <a:pt x="106" y="36"/>
                </a:lnTo>
                <a:lnTo>
                  <a:pt x="113" y="26"/>
                </a:lnTo>
                <a:lnTo>
                  <a:pt x="116" y="16"/>
                </a:lnTo>
                <a:lnTo>
                  <a:pt x="120" y="17"/>
                </a:lnTo>
                <a:lnTo>
                  <a:pt x="128" y="18"/>
                </a:lnTo>
                <a:lnTo>
                  <a:pt x="138" y="19"/>
                </a:lnTo>
                <a:lnTo>
                  <a:pt x="146" y="19"/>
                </a:lnTo>
                <a:lnTo>
                  <a:pt x="151" y="19"/>
                </a:lnTo>
                <a:lnTo>
                  <a:pt x="160" y="21"/>
                </a:lnTo>
                <a:lnTo>
                  <a:pt x="171" y="23"/>
                </a:lnTo>
                <a:lnTo>
                  <a:pt x="185" y="23"/>
                </a:lnTo>
                <a:lnTo>
                  <a:pt x="199" y="23"/>
                </a:lnTo>
                <a:lnTo>
                  <a:pt x="215" y="19"/>
                </a:lnTo>
                <a:lnTo>
                  <a:pt x="230" y="13"/>
                </a:lnTo>
                <a:lnTo>
                  <a:pt x="244" y="2"/>
                </a:lnTo>
                <a:lnTo>
                  <a:pt x="263" y="0"/>
                </a:lnTo>
                <a:lnTo>
                  <a:pt x="279" y="16"/>
                </a:lnTo>
                <a:lnTo>
                  <a:pt x="280" y="17"/>
                </a:lnTo>
                <a:lnTo>
                  <a:pt x="284" y="21"/>
                </a:lnTo>
                <a:lnTo>
                  <a:pt x="289" y="24"/>
                </a:lnTo>
                <a:lnTo>
                  <a:pt x="294" y="30"/>
                </a:lnTo>
                <a:lnTo>
                  <a:pt x="301" y="34"/>
                </a:lnTo>
                <a:lnTo>
                  <a:pt x="308" y="38"/>
                </a:lnTo>
                <a:lnTo>
                  <a:pt x="315" y="40"/>
                </a:lnTo>
                <a:lnTo>
                  <a:pt x="322" y="40"/>
                </a:lnTo>
                <a:lnTo>
                  <a:pt x="386" y="40"/>
                </a:lnTo>
                <a:lnTo>
                  <a:pt x="386" y="44"/>
                </a:lnTo>
                <a:lnTo>
                  <a:pt x="387" y="53"/>
                </a:lnTo>
                <a:lnTo>
                  <a:pt x="390" y="63"/>
                </a:lnTo>
                <a:lnTo>
                  <a:pt x="391" y="72"/>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817" name="Freeform 441"/>
          <p:cNvSpPr>
            <a:spLocks/>
          </p:cNvSpPr>
          <p:nvPr/>
        </p:nvSpPr>
        <p:spPr bwMode="auto">
          <a:xfrm>
            <a:off x="6426200" y="5011738"/>
            <a:ext cx="95250" cy="87312"/>
          </a:xfrm>
          <a:custGeom>
            <a:avLst/>
            <a:gdLst>
              <a:gd name="T0" fmla="*/ 2147483647 w 133"/>
              <a:gd name="T1" fmla="*/ 2147483647 h 111"/>
              <a:gd name="T2" fmla="*/ 2147483647 w 133"/>
              <a:gd name="T3" fmla="*/ 2147483647 h 111"/>
              <a:gd name="T4" fmla="*/ 2147483647 w 133"/>
              <a:gd name="T5" fmla="*/ 2147483647 h 111"/>
              <a:gd name="T6" fmla="*/ 0 w 133"/>
              <a:gd name="T7" fmla="*/ 2147483647 h 111"/>
              <a:gd name="T8" fmla="*/ 0 w 133"/>
              <a:gd name="T9" fmla="*/ 2147483647 h 111"/>
              <a:gd name="T10" fmla="*/ 2147483647 w 133"/>
              <a:gd name="T11" fmla="*/ 2147483647 h 111"/>
              <a:gd name="T12" fmla="*/ 2147483647 w 133"/>
              <a:gd name="T13" fmla="*/ 2147483647 h 111"/>
              <a:gd name="T14" fmla="*/ 2147483647 w 133"/>
              <a:gd name="T15" fmla="*/ 2147483647 h 111"/>
              <a:gd name="T16" fmla="*/ 2147483647 w 133"/>
              <a:gd name="T17" fmla="*/ 2147483647 h 111"/>
              <a:gd name="T18" fmla="*/ 2147483647 w 133"/>
              <a:gd name="T19" fmla="*/ 2147483647 h 111"/>
              <a:gd name="T20" fmla="*/ 2147483647 w 133"/>
              <a:gd name="T21" fmla="*/ 2147483647 h 111"/>
              <a:gd name="T22" fmla="*/ 2147483647 w 133"/>
              <a:gd name="T23" fmla="*/ 2147483647 h 111"/>
              <a:gd name="T24" fmla="*/ 2147483647 w 133"/>
              <a:gd name="T25" fmla="*/ 0 h 111"/>
              <a:gd name="T26" fmla="*/ 2147483647 w 133"/>
              <a:gd name="T27" fmla="*/ 0 h 111"/>
              <a:gd name="T28" fmla="*/ 2147483647 w 133"/>
              <a:gd name="T29" fmla="*/ 0 h 111"/>
              <a:gd name="T30" fmla="*/ 2147483647 w 133"/>
              <a:gd name="T31" fmla="*/ 2147483647 h 111"/>
              <a:gd name="T32" fmla="*/ 2147483647 w 133"/>
              <a:gd name="T33" fmla="*/ 2147483647 h 111"/>
              <a:gd name="T34" fmla="*/ 2147483647 w 133"/>
              <a:gd name="T35" fmla="*/ 2147483647 h 111"/>
              <a:gd name="T36" fmla="*/ 2147483647 w 133"/>
              <a:gd name="T37" fmla="*/ 2147483647 h 111"/>
              <a:gd name="T38" fmla="*/ 2147483647 w 133"/>
              <a:gd name="T39" fmla="*/ 2147483647 h 111"/>
              <a:gd name="T40" fmla="*/ 2147483647 w 133"/>
              <a:gd name="T41" fmla="*/ 2147483647 h 111"/>
              <a:gd name="T42" fmla="*/ 2147483647 w 133"/>
              <a:gd name="T43" fmla="*/ 2147483647 h 111"/>
              <a:gd name="T44" fmla="*/ 2147483647 w 133"/>
              <a:gd name="T45" fmla="*/ 2147483647 h 111"/>
              <a:gd name="T46" fmla="*/ 2147483647 w 133"/>
              <a:gd name="T47" fmla="*/ 2147483647 h 111"/>
              <a:gd name="T48" fmla="*/ 2147483647 w 133"/>
              <a:gd name="T49" fmla="*/ 2147483647 h 111"/>
              <a:gd name="T50" fmla="*/ 2147483647 w 133"/>
              <a:gd name="T51" fmla="*/ 2147483647 h 111"/>
              <a:gd name="T52" fmla="*/ 2147483647 w 133"/>
              <a:gd name="T53" fmla="*/ 2147483647 h 111"/>
              <a:gd name="T54" fmla="*/ 2147483647 w 133"/>
              <a:gd name="T55" fmla="*/ 2147483647 h 111"/>
              <a:gd name="T56" fmla="*/ 2147483647 w 133"/>
              <a:gd name="T57" fmla="*/ 2147483647 h 111"/>
              <a:gd name="T58" fmla="*/ 2147483647 w 133"/>
              <a:gd name="T59" fmla="*/ 2147483647 h 111"/>
              <a:gd name="T60" fmla="*/ 2147483647 w 133"/>
              <a:gd name="T61" fmla="*/ 2147483647 h 111"/>
              <a:gd name="T62" fmla="*/ 2147483647 w 133"/>
              <a:gd name="T63" fmla="*/ 2147483647 h 111"/>
              <a:gd name="T64" fmla="*/ 2147483647 w 133"/>
              <a:gd name="T65" fmla="*/ 2147483647 h 111"/>
              <a:gd name="T66" fmla="*/ 2147483647 w 133"/>
              <a:gd name="T67" fmla="*/ 2147483647 h 111"/>
              <a:gd name="T68" fmla="*/ 2147483647 w 133"/>
              <a:gd name="T69" fmla="*/ 2147483647 h 111"/>
              <a:gd name="T70" fmla="*/ 2147483647 w 133"/>
              <a:gd name="T71" fmla="*/ 2147483647 h 111"/>
              <a:gd name="T72" fmla="*/ 2147483647 w 133"/>
              <a:gd name="T73" fmla="*/ 2147483647 h 111"/>
              <a:gd name="T74" fmla="*/ 2147483647 w 133"/>
              <a:gd name="T75" fmla="*/ 2147483647 h 111"/>
              <a:gd name="T76" fmla="*/ 2147483647 w 133"/>
              <a:gd name="T77" fmla="*/ 2147483647 h 111"/>
              <a:gd name="T78" fmla="*/ 2147483647 w 133"/>
              <a:gd name="T79" fmla="*/ 2147483647 h 11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3"/>
              <a:gd name="T121" fmla="*/ 0 h 111"/>
              <a:gd name="T122" fmla="*/ 133 w 133"/>
              <a:gd name="T123" fmla="*/ 111 h 11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3" h="111">
                <a:moveTo>
                  <a:pt x="3" y="70"/>
                </a:moveTo>
                <a:lnTo>
                  <a:pt x="3" y="68"/>
                </a:lnTo>
                <a:lnTo>
                  <a:pt x="2" y="62"/>
                </a:lnTo>
                <a:lnTo>
                  <a:pt x="0" y="53"/>
                </a:lnTo>
                <a:lnTo>
                  <a:pt x="0" y="42"/>
                </a:lnTo>
                <a:lnTo>
                  <a:pt x="1" y="31"/>
                </a:lnTo>
                <a:lnTo>
                  <a:pt x="3" y="21"/>
                </a:lnTo>
                <a:lnTo>
                  <a:pt x="9" y="12"/>
                </a:lnTo>
                <a:lnTo>
                  <a:pt x="17" y="6"/>
                </a:lnTo>
                <a:lnTo>
                  <a:pt x="18" y="6"/>
                </a:lnTo>
                <a:lnTo>
                  <a:pt x="20" y="4"/>
                </a:lnTo>
                <a:lnTo>
                  <a:pt x="23" y="3"/>
                </a:lnTo>
                <a:lnTo>
                  <a:pt x="29" y="0"/>
                </a:lnTo>
                <a:lnTo>
                  <a:pt x="36" y="0"/>
                </a:lnTo>
                <a:lnTo>
                  <a:pt x="44" y="0"/>
                </a:lnTo>
                <a:lnTo>
                  <a:pt x="55" y="3"/>
                </a:lnTo>
                <a:lnTo>
                  <a:pt x="68" y="6"/>
                </a:lnTo>
                <a:lnTo>
                  <a:pt x="83" y="18"/>
                </a:lnTo>
                <a:lnTo>
                  <a:pt x="84" y="18"/>
                </a:lnTo>
                <a:lnTo>
                  <a:pt x="87" y="16"/>
                </a:lnTo>
                <a:lnTo>
                  <a:pt x="92" y="15"/>
                </a:lnTo>
                <a:lnTo>
                  <a:pt x="98" y="15"/>
                </a:lnTo>
                <a:lnTo>
                  <a:pt x="105" y="14"/>
                </a:lnTo>
                <a:lnTo>
                  <a:pt x="110" y="14"/>
                </a:lnTo>
                <a:lnTo>
                  <a:pt x="116" y="15"/>
                </a:lnTo>
                <a:lnTo>
                  <a:pt x="120" y="16"/>
                </a:lnTo>
                <a:lnTo>
                  <a:pt x="125" y="20"/>
                </a:lnTo>
                <a:lnTo>
                  <a:pt x="130" y="24"/>
                </a:lnTo>
                <a:lnTo>
                  <a:pt x="133" y="30"/>
                </a:lnTo>
                <a:lnTo>
                  <a:pt x="132" y="36"/>
                </a:lnTo>
                <a:lnTo>
                  <a:pt x="130" y="44"/>
                </a:lnTo>
                <a:lnTo>
                  <a:pt x="128" y="54"/>
                </a:lnTo>
                <a:lnTo>
                  <a:pt x="126" y="62"/>
                </a:lnTo>
                <a:lnTo>
                  <a:pt x="126" y="66"/>
                </a:lnTo>
                <a:lnTo>
                  <a:pt x="105" y="75"/>
                </a:lnTo>
                <a:lnTo>
                  <a:pt x="99" y="84"/>
                </a:lnTo>
                <a:lnTo>
                  <a:pt x="89" y="84"/>
                </a:lnTo>
                <a:lnTo>
                  <a:pt x="83" y="101"/>
                </a:lnTo>
                <a:lnTo>
                  <a:pt x="45" y="111"/>
                </a:lnTo>
                <a:lnTo>
                  <a:pt x="3" y="7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818" name="Freeform 442"/>
          <p:cNvSpPr>
            <a:spLocks/>
          </p:cNvSpPr>
          <p:nvPr/>
        </p:nvSpPr>
        <p:spPr bwMode="auto">
          <a:xfrm>
            <a:off x="6426200" y="5011738"/>
            <a:ext cx="95250" cy="87312"/>
          </a:xfrm>
          <a:custGeom>
            <a:avLst/>
            <a:gdLst>
              <a:gd name="T0" fmla="*/ 2147483647 w 133"/>
              <a:gd name="T1" fmla="*/ 2147483647 h 111"/>
              <a:gd name="T2" fmla="*/ 2147483647 w 133"/>
              <a:gd name="T3" fmla="*/ 2147483647 h 111"/>
              <a:gd name="T4" fmla="*/ 2147483647 w 133"/>
              <a:gd name="T5" fmla="*/ 2147483647 h 111"/>
              <a:gd name="T6" fmla="*/ 2147483647 w 133"/>
              <a:gd name="T7" fmla="*/ 2147483647 h 111"/>
              <a:gd name="T8" fmla="*/ 0 w 133"/>
              <a:gd name="T9" fmla="*/ 2147483647 h 111"/>
              <a:gd name="T10" fmla="*/ 0 w 133"/>
              <a:gd name="T11" fmla="*/ 2147483647 h 111"/>
              <a:gd name="T12" fmla="*/ 2147483647 w 133"/>
              <a:gd name="T13" fmla="*/ 2147483647 h 111"/>
              <a:gd name="T14" fmla="*/ 2147483647 w 133"/>
              <a:gd name="T15" fmla="*/ 2147483647 h 111"/>
              <a:gd name="T16" fmla="*/ 2147483647 w 133"/>
              <a:gd name="T17" fmla="*/ 2147483647 h 111"/>
              <a:gd name="T18" fmla="*/ 2147483647 w 133"/>
              <a:gd name="T19" fmla="*/ 2147483647 h 111"/>
              <a:gd name="T20" fmla="*/ 2147483647 w 133"/>
              <a:gd name="T21" fmla="*/ 2147483647 h 111"/>
              <a:gd name="T22" fmla="*/ 2147483647 w 133"/>
              <a:gd name="T23" fmla="*/ 2147483647 h 111"/>
              <a:gd name="T24" fmla="*/ 2147483647 w 133"/>
              <a:gd name="T25" fmla="*/ 2147483647 h 111"/>
              <a:gd name="T26" fmla="*/ 2147483647 w 133"/>
              <a:gd name="T27" fmla="*/ 2147483647 h 111"/>
              <a:gd name="T28" fmla="*/ 2147483647 w 133"/>
              <a:gd name="T29" fmla="*/ 0 h 111"/>
              <a:gd name="T30" fmla="*/ 2147483647 w 133"/>
              <a:gd name="T31" fmla="*/ 0 h 111"/>
              <a:gd name="T32" fmla="*/ 2147483647 w 133"/>
              <a:gd name="T33" fmla="*/ 0 h 111"/>
              <a:gd name="T34" fmla="*/ 2147483647 w 133"/>
              <a:gd name="T35" fmla="*/ 2147483647 h 111"/>
              <a:gd name="T36" fmla="*/ 2147483647 w 133"/>
              <a:gd name="T37" fmla="*/ 2147483647 h 111"/>
              <a:gd name="T38" fmla="*/ 2147483647 w 133"/>
              <a:gd name="T39" fmla="*/ 2147483647 h 111"/>
              <a:gd name="T40" fmla="*/ 2147483647 w 133"/>
              <a:gd name="T41" fmla="*/ 2147483647 h 111"/>
              <a:gd name="T42" fmla="*/ 2147483647 w 133"/>
              <a:gd name="T43" fmla="*/ 2147483647 h 111"/>
              <a:gd name="T44" fmla="*/ 2147483647 w 133"/>
              <a:gd name="T45" fmla="*/ 2147483647 h 111"/>
              <a:gd name="T46" fmla="*/ 2147483647 w 133"/>
              <a:gd name="T47" fmla="*/ 2147483647 h 111"/>
              <a:gd name="T48" fmla="*/ 2147483647 w 133"/>
              <a:gd name="T49" fmla="*/ 2147483647 h 111"/>
              <a:gd name="T50" fmla="*/ 2147483647 w 133"/>
              <a:gd name="T51" fmla="*/ 2147483647 h 111"/>
              <a:gd name="T52" fmla="*/ 2147483647 w 133"/>
              <a:gd name="T53" fmla="*/ 2147483647 h 111"/>
              <a:gd name="T54" fmla="*/ 2147483647 w 133"/>
              <a:gd name="T55" fmla="*/ 2147483647 h 111"/>
              <a:gd name="T56" fmla="*/ 2147483647 w 133"/>
              <a:gd name="T57" fmla="*/ 2147483647 h 111"/>
              <a:gd name="T58" fmla="*/ 2147483647 w 133"/>
              <a:gd name="T59" fmla="*/ 2147483647 h 111"/>
              <a:gd name="T60" fmla="*/ 2147483647 w 133"/>
              <a:gd name="T61" fmla="*/ 2147483647 h 111"/>
              <a:gd name="T62" fmla="*/ 2147483647 w 133"/>
              <a:gd name="T63" fmla="*/ 2147483647 h 111"/>
              <a:gd name="T64" fmla="*/ 2147483647 w 133"/>
              <a:gd name="T65" fmla="*/ 2147483647 h 111"/>
              <a:gd name="T66" fmla="*/ 2147483647 w 133"/>
              <a:gd name="T67" fmla="*/ 2147483647 h 111"/>
              <a:gd name="T68" fmla="*/ 2147483647 w 133"/>
              <a:gd name="T69" fmla="*/ 2147483647 h 111"/>
              <a:gd name="T70" fmla="*/ 2147483647 w 133"/>
              <a:gd name="T71" fmla="*/ 2147483647 h 111"/>
              <a:gd name="T72" fmla="*/ 2147483647 w 133"/>
              <a:gd name="T73" fmla="*/ 2147483647 h 111"/>
              <a:gd name="T74" fmla="*/ 2147483647 w 133"/>
              <a:gd name="T75" fmla="*/ 2147483647 h 111"/>
              <a:gd name="T76" fmla="*/ 2147483647 w 133"/>
              <a:gd name="T77" fmla="*/ 2147483647 h 111"/>
              <a:gd name="T78" fmla="*/ 2147483647 w 133"/>
              <a:gd name="T79" fmla="*/ 2147483647 h 111"/>
              <a:gd name="T80" fmla="*/ 2147483647 w 133"/>
              <a:gd name="T81" fmla="*/ 2147483647 h 111"/>
              <a:gd name="T82" fmla="*/ 2147483647 w 133"/>
              <a:gd name="T83" fmla="*/ 2147483647 h 111"/>
              <a:gd name="T84" fmla="*/ 2147483647 w 133"/>
              <a:gd name="T85" fmla="*/ 2147483647 h 111"/>
              <a:gd name="T86" fmla="*/ 2147483647 w 133"/>
              <a:gd name="T87" fmla="*/ 2147483647 h 111"/>
              <a:gd name="T88" fmla="*/ 2147483647 w 133"/>
              <a:gd name="T89" fmla="*/ 2147483647 h 11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33"/>
              <a:gd name="T136" fmla="*/ 0 h 111"/>
              <a:gd name="T137" fmla="*/ 133 w 133"/>
              <a:gd name="T138" fmla="*/ 111 h 11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33" h="111">
                <a:moveTo>
                  <a:pt x="3" y="70"/>
                </a:moveTo>
                <a:lnTo>
                  <a:pt x="3" y="70"/>
                </a:lnTo>
                <a:lnTo>
                  <a:pt x="3" y="68"/>
                </a:lnTo>
                <a:lnTo>
                  <a:pt x="2" y="62"/>
                </a:lnTo>
                <a:lnTo>
                  <a:pt x="0" y="53"/>
                </a:lnTo>
                <a:lnTo>
                  <a:pt x="0" y="42"/>
                </a:lnTo>
                <a:lnTo>
                  <a:pt x="1" y="31"/>
                </a:lnTo>
                <a:lnTo>
                  <a:pt x="3" y="21"/>
                </a:lnTo>
                <a:lnTo>
                  <a:pt x="9" y="12"/>
                </a:lnTo>
                <a:lnTo>
                  <a:pt x="17" y="6"/>
                </a:lnTo>
                <a:lnTo>
                  <a:pt x="18" y="6"/>
                </a:lnTo>
                <a:lnTo>
                  <a:pt x="20" y="4"/>
                </a:lnTo>
                <a:lnTo>
                  <a:pt x="23" y="3"/>
                </a:lnTo>
                <a:lnTo>
                  <a:pt x="29" y="0"/>
                </a:lnTo>
                <a:lnTo>
                  <a:pt x="36" y="0"/>
                </a:lnTo>
                <a:lnTo>
                  <a:pt x="44" y="0"/>
                </a:lnTo>
                <a:lnTo>
                  <a:pt x="55" y="3"/>
                </a:lnTo>
                <a:lnTo>
                  <a:pt x="68" y="6"/>
                </a:lnTo>
                <a:lnTo>
                  <a:pt x="83" y="18"/>
                </a:lnTo>
                <a:lnTo>
                  <a:pt x="84" y="18"/>
                </a:lnTo>
                <a:lnTo>
                  <a:pt x="87" y="16"/>
                </a:lnTo>
                <a:lnTo>
                  <a:pt x="92" y="15"/>
                </a:lnTo>
                <a:lnTo>
                  <a:pt x="98" y="15"/>
                </a:lnTo>
                <a:lnTo>
                  <a:pt x="105" y="14"/>
                </a:lnTo>
                <a:lnTo>
                  <a:pt x="110" y="14"/>
                </a:lnTo>
                <a:lnTo>
                  <a:pt x="116" y="15"/>
                </a:lnTo>
                <a:lnTo>
                  <a:pt x="120" y="16"/>
                </a:lnTo>
                <a:lnTo>
                  <a:pt x="125" y="20"/>
                </a:lnTo>
                <a:lnTo>
                  <a:pt x="130" y="24"/>
                </a:lnTo>
                <a:lnTo>
                  <a:pt x="133" y="30"/>
                </a:lnTo>
                <a:lnTo>
                  <a:pt x="132" y="36"/>
                </a:lnTo>
                <a:lnTo>
                  <a:pt x="130" y="44"/>
                </a:lnTo>
                <a:lnTo>
                  <a:pt x="128" y="54"/>
                </a:lnTo>
                <a:lnTo>
                  <a:pt x="126" y="62"/>
                </a:lnTo>
                <a:lnTo>
                  <a:pt x="126" y="66"/>
                </a:lnTo>
                <a:lnTo>
                  <a:pt x="105" y="75"/>
                </a:lnTo>
                <a:lnTo>
                  <a:pt x="99" y="84"/>
                </a:lnTo>
                <a:lnTo>
                  <a:pt x="89" y="84"/>
                </a:lnTo>
                <a:lnTo>
                  <a:pt x="83" y="101"/>
                </a:lnTo>
                <a:lnTo>
                  <a:pt x="45" y="111"/>
                </a:lnTo>
                <a:lnTo>
                  <a:pt x="3" y="70"/>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819" name="Freeform 443"/>
          <p:cNvSpPr>
            <a:spLocks/>
          </p:cNvSpPr>
          <p:nvPr/>
        </p:nvSpPr>
        <p:spPr bwMode="auto">
          <a:xfrm>
            <a:off x="5924601" y="4537075"/>
            <a:ext cx="112713" cy="52388"/>
          </a:xfrm>
          <a:custGeom>
            <a:avLst/>
            <a:gdLst>
              <a:gd name="T0" fmla="*/ 2147483647 w 161"/>
              <a:gd name="T1" fmla="*/ 0 h 65"/>
              <a:gd name="T2" fmla="*/ 2147483647 w 161"/>
              <a:gd name="T3" fmla="*/ 0 h 65"/>
              <a:gd name="T4" fmla="*/ 2147483647 w 161"/>
              <a:gd name="T5" fmla="*/ 0 h 65"/>
              <a:gd name="T6" fmla="*/ 2147483647 w 161"/>
              <a:gd name="T7" fmla="*/ 2147483647 h 65"/>
              <a:gd name="T8" fmla="*/ 2147483647 w 161"/>
              <a:gd name="T9" fmla="*/ 2147483647 h 65"/>
              <a:gd name="T10" fmla="*/ 2147483647 w 161"/>
              <a:gd name="T11" fmla="*/ 2147483647 h 65"/>
              <a:gd name="T12" fmla="*/ 2147483647 w 161"/>
              <a:gd name="T13" fmla="*/ 2147483647 h 65"/>
              <a:gd name="T14" fmla="*/ 2147483647 w 161"/>
              <a:gd name="T15" fmla="*/ 2147483647 h 65"/>
              <a:gd name="T16" fmla="*/ 2147483647 w 161"/>
              <a:gd name="T17" fmla="*/ 2147483647 h 65"/>
              <a:gd name="T18" fmla="*/ 2147483647 w 161"/>
              <a:gd name="T19" fmla="*/ 2147483647 h 65"/>
              <a:gd name="T20" fmla="*/ 0 w 161"/>
              <a:gd name="T21" fmla="*/ 2147483647 h 65"/>
              <a:gd name="T22" fmla="*/ 2147483647 w 161"/>
              <a:gd name="T23" fmla="*/ 2147483647 h 65"/>
              <a:gd name="T24" fmla="*/ 2147483647 w 161"/>
              <a:gd name="T25" fmla="*/ 2147483647 h 65"/>
              <a:gd name="T26" fmla="*/ 2147483647 w 161"/>
              <a:gd name="T27" fmla="*/ 2147483647 h 65"/>
              <a:gd name="T28" fmla="*/ 2147483647 w 161"/>
              <a:gd name="T29" fmla="*/ 2147483647 h 65"/>
              <a:gd name="T30" fmla="*/ 2147483647 w 161"/>
              <a:gd name="T31" fmla="*/ 2147483647 h 65"/>
              <a:gd name="T32" fmla="*/ 2147483647 w 161"/>
              <a:gd name="T33" fmla="*/ 2147483647 h 65"/>
              <a:gd name="T34" fmla="*/ 2147483647 w 161"/>
              <a:gd name="T35" fmla="*/ 2147483647 h 65"/>
              <a:gd name="T36" fmla="*/ 2147483647 w 161"/>
              <a:gd name="T37" fmla="*/ 2147483647 h 65"/>
              <a:gd name="T38" fmla="*/ 2147483647 w 161"/>
              <a:gd name="T39" fmla="*/ 2147483647 h 65"/>
              <a:gd name="T40" fmla="*/ 2147483647 w 161"/>
              <a:gd name="T41" fmla="*/ 2147483647 h 65"/>
              <a:gd name="T42" fmla="*/ 2147483647 w 161"/>
              <a:gd name="T43" fmla="*/ 2147483647 h 65"/>
              <a:gd name="T44" fmla="*/ 2147483647 w 161"/>
              <a:gd name="T45" fmla="*/ 2147483647 h 65"/>
              <a:gd name="T46" fmla="*/ 2147483647 w 161"/>
              <a:gd name="T47" fmla="*/ 2147483647 h 65"/>
              <a:gd name="T48" fmla="*/ 2147483647 w 161"/>
              <a:gd name="T49" fmla="*/ 2147483647 h 65"/>
              <a:gd name="T50" fmla="*/ 2147483647 w 161"/>
              <a:gd name="T51" fmla="*/ 2147483647 h 65"/>
              <a:gd name="T52" fmla="*/ 2147483647 w 161"/>
              <a:gd name="T53" fmla="*/ 2147483647 h 65"/>
              <a:gd name="T54" fmla="*/ 2147483647 w 161"/>
              <a:gd name="T55" fmla="*/ 2147483647 h 65"/>
              <a:gd name="T56" fmla="*/ 2147483647 w 161"/>
              <a:gd name="T57" fmla="*/ 2147483647 h 65"/>
              <a:gd name="T58" fmla="*/ 2147483647 w 161"/>
              <a:gd name="T59" fmla="*/ 2147483647 h 65"/>
              <a:gd name="T60" fmla="*/ 2147483647 w 161"/>
              <a:gd name="T61" fmla="*/ 2147483647 h 65"/>
              <a:gd name="T62" fmla="*/ 2147483647 w 161"/>
              <a:gd name="T63" fmla="*/ 2147483647 h 65"/>
              <a:gd name="T64" fmla="*/ 2147483647 w 161"/>
              <a:gd name="T65" fmla="*/ 2147483647 h 65"/>
              <a:gd name="T66" fmla="*/ 2147483647 w 161"/>
              <a:gd name="T67" fmla="*/ 2147483647 h 65"/>
              <a:gd name="T68" fmla="*/ 2147483647 w 161"/>
              <a:gd name="T69" fmla="*/ 2147483647 h 65"/>
              <a:gd name="T70" fmla="*/ 2147483647 w 161"/>
              <a:gd name="T71" fmla="*/ 2147483647 h 65"/>
              <a:gd name="T72" fmla="*/ 2147483647 w 161"/>
              <a:gd name="T73" fmla="*/ 2147483647 h 65"/>
              <a:gd name="T74" fmla="*/ 2147483647 w 161"/>
              <a:gd name="T75" fmla="*/ 2147483647 h 65"/>
              <a:gd name="T76" fmla="*/ 2147483647 w 161"/>
              <a:gd name="T77" fmla="*/ 2147483647 h 65"/>
              <a:gd name="T78" fmla="*/ 2147483647 w 161"/>
              <a:gd name="T79" fmla="*/ 2147483647 h 65"/>
              <a:gd name="T80" fmla="*/ 2147483647 w 161"/>
              <a:gd name="T81" fmla="*/ 2147483647 h 65"/>
              <a:gd name="T82" fmla="*/ 2147483647 w 161"/>
              <a:gd name="T83" fmla="*/ 2147483647 h 65"/>
              <a:gd name="T84" fmla="*/ 2147483647 w 161"/>
              <a:gd name="T85" fmla="*/ 2147483647 h 65"/>
              <a:gd name="T86" fmla="*/ 2147483647 w 161"/>
              <a:gd name="T87" fmla="*/ 2147483647 h 65"/>
              <a:gd name="T88" fmla="*/ 2147483647 w 161"/>
              <a:gd name="T89" fmla="*/ 2147483647 h 65"/>
              <a:gd name="T90" fmla="*/ 2147483647 w 161"/>
              <a:gd name="T91" fmla="*/ 2147483647 h 65"/>
              <a:gd name="T92" fmla="*/ 2147483647 w 161"/>
              <a:gd name="T93" fmla="*/ 0 h 6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61"/>
              <a:gd name="T142" fmla="*/ 0 h 65"/>
              <a:gd name="T143" fmla="*/ 161 w 161"/>
              <a:gd name="T144" fmla="*/ 65 h 6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61" h="65">
                <a:moveTo>
                  <a:pt x="115" y="0"/>
                </a:moveTo>
                <a:lnTo>
                  <a:pt x="112" y="0"/>
                </a:lnTo>
                <a:lnTo>
                  <a:pt x="104" y="0"/>
                </a:lnTo>
                <a:lnTo>
                  <a:pt x="91" y="1"/>
                </a:lnTo>
                <a:lnTo>
                  <a:pt x="77" y="1"/>
                </a:lnTo>
                <a:lnTo>
                  <a:pt x="63" y="2"/>
                </a:lnTo>
                <a:lnTo>
                  <a:pt x="50" y="3"/>
                </a:lnTo>
                <a:lnTo>
                  <a:pt x="40" y="3"/>
                </a:lnTo>
                <a:lnTo>
                  <a:pt x="34" y="3"/>
                </a:lnTo>
                <a:lnTo>
                  <a:pt x="3" y="29"/>
                </a:lnTo>
                <a:lnTo>
                  <a:pt x="0" y="40"/>
                </a:lnTo>
                <a:lnTo>
                  <a:pt x="2" y="42"/>
                </a:lnTo>
                <a:lnTo>
                  <a:pt x="4" y="48"/>
                </a:lnTo>
                <a:lnTo>
                  <a:pt x="6" y="54"/>
                </a:lnTo>
                <a:lnTo>
                  <a:pt x="11" y="60"/>
                </a:lnTo>
                <a:lnTo>
                  <a:pt x="12" y="58"/>
                </a:lnTo>
                <a:lnTo>
                  <a:pt x="14" y="57"/>
                </a:lnTo>
                <a:lnTo>
                  <a:pt x="19" y="56"/>
                </a:lnTo>
                <a:lnTo>
                  <a:pt x="25" y="54"/>
                </a:lnTo>
                <a:lnTo>
                  <a:pt x="30" y="54"/>
                </a:lnTo>
                <a:lnTo>
                  <a:pt x="37" y="55"/>
                </a:lnTo>
                <a:lnTo>
                  <a:pt x="44" y="58"/>
                </a:lnTo>
                <a:lnTo>
                  <a:pt x="51" y="65"/>
                </a:lnTo>
                <a:lnTo>
                  <a:pt x="51" y="64"/>
                </a:lnTo>
                <a:lnTo>
                  <a:pt x="53" y="62"/>
                </a:lnTo>
                <a:lnTo>
                  <a:pt x="57" y="60"/>
                </a:lnTo>
                <a:lnTo>
                  <a:pt x="61" y="55"/>
                </a:lnTo>
                <a:lnTo>
                  <a:pt x="69" y="52"/>
                </a:lnTo>
                <a:lnTo>
                  <a:pt x="81" y="49"/>
                </a:lnTo>
                <a:lnTo>
                  <a:pt x="96" y="47"/>
                </a:lnTo>
                <a:lnTo>
                  <a:pt x="115" y="46"/>
                </a:lnTo>
                <a:lnTo>
                  <a:pt x="115" y="45"/>
                </a:lnTo>
                <a:lnTo>
                  <a:pt x="115" y="41"/>
                </a:lnTo>
                <a:lnTo>
                  <a:pt x="118" y="37"/>
                </a:lnTo>
                <a:lnTo>
                  <a:pt x="121" y="31"/>
                </a:lnTo>
                <a:lnTo>
                  <a:pt x="126" y="26"/>
                </a:lnTo>
                <a:lnTo>
                  <a:pt x="134" y="21"/>
                </a:lnTo>
                <a:lnTo>
                  <a:pt x="146" y="17"/>
                </a:lnTo>
                <a:lnTo>
                  <a:pt x="161" y="16"/>
                </a:lnTo>
                <a:lnTo>
                  <a:pt x="160" y="16"/>
                </a:lnTo>
                <a:lnTo>
                  <a:pt x="156" y="15"/>
                </a:lnTo>
                <a:lnTo>
                  <a:pt x="149" y="14"/>
                </a:lnTo>
                <a:lnTo>
                  <a:pt x="141" y="12"/>
                </a:lnTo>
                <a:lnTo>
                  <a:pt x="133" y="10"/>
                </a:lnTo>
                <a:lnTo>
                  <a:pt x="126" y="8"/>
                </a:lnTo>
                <a:lnTo>
                  <a:pt x="119" y="4"/>
                </a:lnTo>
                <a:lnTo>
                  <a:pt x="11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820" name="Freeform 444"/>
          <p:cNvSpPr>
            <a:spLocks/>
          </p:cNvSpPr>
          <p:nvPr/>
        </p:nvSpPr>
        <p:spPr bwMode="auto">
          <a:xfrm>
            <a:off x="5924601" y="4537075"/>
            <a:ext cx="112713" cy="52388"/>
          </a:xfrm>
          <a:custGeom>
            <a:avLst/>
            <a:gdLst>
              <a:gd name="T0" fmla="*/ 2147483647 w 161"/>
              <a:gd name="T1" fmla="*/ 0 h 65"/>
              <a:gd name="T2" fmla="*/ 2147483647 w 161"/>
              <a:gd name="T3" fmla="*/ 0 h 65"/>
              <a:gd name="T4" fmla="*/ 2147483647 w 161"/>
              <a:gd name="T5" fmla="*/ 0 h 65"/>
              <a:gd name="T6" fmla="*/ 2147483647 w 161"/>
              <a:gd name="T7" fmla="*/ 0 h 65"/>
              <a:gd name="T8" fmla="*/ 2147483647 w 161"/>
              <a:gd name="T9" fmla="*/ 2147483647 h 65"/>
              <a:gd name="T10" fmla="*/ 2147483647 w 161"/>
              <a:gd name="T11" fmla="*/ 2147483647 h 65"/>
              <a:gd name="T12" fmla="*/ 2147483647 w 161"/>
              <a:gd name="T13" fmla="*/ 2147483647 h 65"/>
              <a:gd name="T14" fmla="*/ 2147483647 w 161"/>
              <a:gd name="T15" fmla="*/ 2147483647 h 65"/>
              <a:gd name="T16" fmla="*/ 2147483647 w 161"/>
              <a:gd name="T17" fmla="*/ 2147483647 h 65"/>
              <a:gd name="T18" fmla="*/ 2147483647 w 161"/>
              <a:gd name="T19" fmla="*/ 2147483647 h 65"/>
              <a:gd name="T20" fmla="*/ 2147483647 w 161"/>
              <a:gd name="T21" fmla="*/ 2147483647 h 65"/>
              <a:gd name="T22" fmla="*/ 0 w 161"/>
              <a:gd name="T23" fmla="*/ 2147483647 h 65"/>
              <a:gd name="T24" fmla="*/ 0 w 161"/>
              <a:gd name="T25" fmla="*/ 2147483647 h 65"/>
              <a:gd name="T26" fmla="*/ 2147483647 w 161"/>
              <a:gd name="T27" fmla="*/ 2147483647 h 65"/>
              <a:gd name="T28" fmla="*/ 2147483647 w 161"/>
              <a:gd name="T29" fmla="*/ 2147483647 h 65"/>
              <a:gd name="T30" fmla="*/ 2147483647 w 161"/>
              <a:gd name="T31" fmla="*/ 2147483647 h 65"/>
              <a:gd name="T32" fmla="*/ 2147483647 w 161"/>
              <a:gd name="T33" fmla="*/ 2147483647 h 65"/>
              <a:gd name="T34" fmla="*/ 2147483647 w 161"/>
              <a:gd name="T35" fmla="*/ 2147483647 h 65"/>
              <a:gd name="T36" fmla="*/ 2147483647 w 161"/>
              <a:gd name="T37" fmla="*/ 2147483647 h 65"/>
              <a:gd name="T38" fmla="*/ 2147483647 w 161"/>
              <a:gd name="T39" fmla="*/ 2147483647 h 65"/>
              <a:gd name="T40" fmla="*/ 2147483647 w 161"/>
              <a:gd name="T41" fmla="*/ 2147483647 h 65"/>
              <a:gd name="T42" fmla="*/ 2147483647 w 161"/>
              <a:gd name="T43" fmla="*/ 2147483647 h 65"/>
              <a:gd name="T44" fmla="*/ 2147483647 w 161"/>
              <a:gd name="T45" fmla="*/ 2147483647 h 65"/>
              <a:gd name="T46" fmla="*/ 2147483647 w 161"/>
              <a:gd name="T47" fmla="*/ 2147483647 h 65"/>
              <a:gd name="T48" fmla="*/ 2147483647 w 161"/>
              <a:gd name="T49" fmla="*/ 2147483647 h 65"/>
              <a:gd name="T50" fmla="*/ 2147483647 w 161"/>
              <a:gd name="T51" fmla="*/ 2147483647 h 65"/>
              <a:gd name="T52" fmla="*/ 2147483647 w 161"/>
              <a:gd name="T53" fmla="*/ 2147483647 h 65"/>
              <a:gd name="T54" fmla="*/ 2147483647 w 161"/>
              <a:gd name="T55" fmla="*/ 2147483647 h 65"/>
              <a:gd name="T56" fmla="*/ 2147483647 w 161"/>
              <a:gd name="T57" fmla="*/ 2147483647 h 65"/>
              <a:gd name="T58" fmla="*/ 2147483647 w 161"/>
              <a:gd name="T59" fmla="*/ 2147483647 h 65"/>
              <a:gd name="T60" fmla="*/ 2147483647 w 161"/>
              <a:gd name="T61" fmla="*/ 2147483647 h 65"/>
              <a:gd name="T62" fmla="*/ 2147483647 w 161"/>
              <a:gd name="T63" fmla="*/ 2147483647 h 65"/>
              <a:gd name="T64" fmla="*/ 2147483647 w 161"/>
              <a:gd name="T65" fmla="*/ 2147483647 h 65"/>
              <a:gd name="T66" fmla="*/ 2147483647 w 161"/>
              <a:gd name="T67" fmla="*/ 2147483647 h 65"/>
              <a:gd name="T68" fmla="*/ 2147483647 w 161"/>
              <a:gd name="T69" fmla="*/ 2147483647 h 65"/>
              <a:gd name="T70" fmla="*/ 2147483647 w 161"/>
              <a:gd name="T71" fmla="*/ 2147483647 h 65"/>
              <a:gd name="T72" fmla="*/ 2147483647 w 161"/>
              <a:gd name="T73" fmla="*/ 2147483647 h 65"/>
              <a:gd name="T74" fmla="*/ 2147483647 w 161"/>
              <a:gd name="T75" fmla="*/ 2147483647 h 65"/>
              <a:gd name="T76" fmla="*/ 2147483647 w 161"/>
              <a:gd name="T77" fmla="*/ 2147483647 h 65"/>
              <a:gd name="T78" fmla="*/ 2147483647 w 161"/>
              <a:gd name="T79" fmla="*/ 2147483647 h 65"/>
              <a:gd name="T80" fmla="*/ 2147483647 w 161"/>
              <a:gd name="T81" fmla="*/ 2147483647 h 65"/>
              <a:gd name="T82" fmla="*/ 2147483647 w 161"/>
              <a:gd name="T83" fmla="*/ 2147483647 h 65"/>
              <a:gd name="T84" fmla="*/ 2147483647 w 161"/>
              <a:gd name="T85" fmla="*/ 2147483647 h 65"/>
              <a:gd name="T86" fmla="*/ 2147483647 w 161"/>
              <a:gd name="T87" fmla="*/ 2147483647 h 65"/>
              <a:gd name="T88" fmla="*/ 2147483647 w 161"/>
              <a:gd name="T89" fmla="*/ 2147483647 h 65"/>
              <a:gd name="T90" fmla="*/ 2147483647 w 161"/>
              <a:gd name="T91" fmla="*/ 2147483647 h 65"/>
              <a:gd name="T92" fmla="*/ 2147483647 w 161"/>
              <a:gd name="T93" fmla="*/ 2147483647 h 65"/>
              <a:gd name="T94" fmla="*/ 2147483647 w 161"/>
              <a:gd name="T95" fmla="*/ 2147483647 h 65"/>
              <a:gd name="T96" fmla="*/ 2147483647 w 161"/>
              <a:gd name="T97" fmla="*/ 2147483647 h 65"/>
              <a:gd name="T98" fmla="*/ 2147483647 w 161"/>
              <a:gd name="T99" fmla="*/ 2147483647 h 65"/>
              <a:gd name="T100" fmla="*/ 2147483647 w 161"/>
              <a:gd name="T101" fmla="*/ 2147483647 h 65"/>
              <a:gd name="T102" fmla="*/ 2147483647 w 161"/>
              <a:gd name="T103" fmla="*/ 2147483647 h 65"/>
              <a:gd name="T104" fmla="*/ 2147483647 w 161"/>
              <a:gd name="T105" fmla="*/ 0 h 6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61"/>
              <a:gd name="T160" fmla="*/ 0 h 65"/>
              <a:gd name="T161" fmla="*/ 161 w 161"/>
              <a:gd name="T162" fmla="*/ 65 h 6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61" h="65">
                <a:moveTo>
                  <a:pt x="115" y="0"/>
                </a:moveTo>
                <a:lnTo>
                  <a:pt x="115" y="0"/>
                </a:lnTo>
                <a:lnTo>
                  <a:pt x="112" y="0"/>
                </a:lnTo>
                <a:lnTo>
                  <a:pt x="104" y="0"/>
                </a:lnTo>
                <a:lnTo>
                  <a:pt x="91" y="1"/>
                </a:lnTo>
                <a:lnTo>
                  <a:pt x="77" y="1"/>
                </a:lnTo>
                <a:lnTo>
                  <a:pt x="63" y="2"/>
                </a:lnTo>
                <a:lnTo>
                  <a:pt x="50" y="3"/>
                </a:lnTo>
                <a:lnTo>
                  <a:pt x="40" y="3"/>
                </a:lnTo>
                <a:lnTo>
                  <a:pt x="34" y="3"/>
                </a:lnTo>
                <a:lnTo>
                  <a:pt x="3" y="29"/>
                </a:lnTo>
                <a:lnTo>
                  <a:pt x="0" y="40"/>
                </a:lnTo>
                <a:lnTo>
                  <a:pt x="2" y="42"/>
                </a:lnTo>
                <a:lnTo>
                  <a:pt x="4" y="48"/>
                </a:lnTo>
                <a:lnTo>
                  <a:pt x="6" y="54"/>
                </a:lnTo>
                <a:lnTo>
                  <a:pt x="11" y="60"/>
                </a:lnTo>
                <a:lnTo>
                  <a:pt x="12" y="58"/>
                </a:lnTo>
                <a:lnTo>
                  <a:pt x="14" y="57"/>
                </a:lnTo>
                <a:lnTo>
                  <a:pt x="19" y="56"/>
                </a:lnTo>
                <a:lnTo>
                  <a:pt x="25" y="54"/>
                </a:lnTo>
                <a:lnTo>
                  <a:pt x="30" y="54"/>
                </a:lnTo>
                <a:lnTo>
                  <a:pt x="37" y="55"/>
                </a:lnTo>
                <a:lnTo>
                  <a:pt x="44" y="58"/>
                </a:lnTo>
                <a:lnTo>
                  <a:pt x="51" y="65"/>
                </a:lnTo>
                <a:lnTo>
                  <a:pt x="51" y="64"/>
                </a:lnTo>
                <a:lnTo>
                  <a:pt x="53" y="62"/>
                </a:lnTo>
                <a:lnTo>
                  <a:pt x="57" y="60"/>
                </a:lnTo>
                <a:lnTo>
                  <a:pt x="61" y="55"/>
                </a:lnTo>
                <a:lnTo>
                  <a:pt x="69" y="52"/>
                </a:lnTo>
                <a:lnTo>
                  <a:pt x="81" y="49"/>
                </a:lnTo>
                <a:lnTo>
                  <a:pt x="96" y="47"/>
                </a:lnTo>
                <a:lnTo>
                  <a:pt x="115" y="46"/>
                </a:lnTo>
                <a:lnTo>
                  <a:pt x="115" y="45"/>
                </a:lnTo>
                <a:lnTo>
                  <a:pt x="115" y="41"/>
                </a:lnTo>
                <a:lnTo>
                  <a:pt x="118" y="37"/>
                </a:lnTo>
                <a:lnTo>
                  <a:pt x="121" y="31"/>
                </a:lnTo>
                <a:lnTo>
                  <a:pt x="126" y="26"/>
                </a:lnTo>
                <a:lnTo>
                  <a:pt x="134" y="21"/>
                </a:lnTo>
                <a:lnTo>
                  <a:pt x="146" y="17"/>
                </a:lnTo>
                <a:lnTo>
                  <a:pt x="161" y="16"/>
                </a:lnTo>
                <a:lnTo>
                  <a:pt x="160" y="16"/>
                </a:lnTo>
                <a:lnTo>
                  <a:pt x="156" y="15"/>
                </a:lnTo>
                <a:lnTo>
                  <a:pt x="149" y="14"/>
                </a:lnTo>
                <a:lnTo>
                  <a:pt x="141" y="12"/>
                </a:lnTo>
                <a:lnTo>
                  <a:pt x="133" y="10"/>
                </a:lnTo>
                <a:lnTo>
                  <a:pt x="126" y="8"/>
                </a:lnTo>
                <a:lnTo>
                  <a:pt x="119" y="4"/>
                </a:lnTo>
                <a:lnTo>
                  <a:pt x="115" y="0"/>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821" name="Freeform 445"/>
          <p:cNvSpPr>
            <a:spLocks/>
          </p:cNvSpPr>
          <p:nvPr/>
        </p:nvSpPr>
        <p:spPr bwMode="auto">
          <a:xfrm>
            <a:off x="5924601" y="4537075"/>
            <a:ext cx="112713" cy="52388"/>
          </a:xfrm>
          <a:custGeom>
            <a:avLst/>
            <a:gdLst>
              <a:gd name="T0" fmla="*/ 2147483647 w 161"/>
              <a:gd name="T1" fmla="*/ 0 h 65"/>
              <a:gd name="T2" fmla="*/ 2147483647 w 161"/>
              <a:gd name="T3" fmla="*/ 0 h 65"/>
              <a:gd name="T4" fmla="*/ 2147483647 w 161"/>
              <a:gd name="T5" fmla="*/ 0 h 65"/>
              <a:gd name="T6" fmla="*/ 2147483647 w 161"/>
              <a:gd name="T7" fmla="*/ 2147483647 h 65"/>
              <a:gd name="T8" fmla="*/ 2147483647 w 161"/>
              <a:gd name="T9" fmla="*/ 2147483647 h 65"/>
              <a:gd name="T10" fmla="*/ 2147483647 w 161"/>
              <a:gd name="T11" fmla="*/ 2147483647 h 65"/>
              <a:gd name="T12" fmla="*/ 2147483647 w 161"/>
              <a:gd name="T13" fmla="*/ 2147483647 h 65"/>
              <a:gd name="T14" fmla="*/ 2147483647 w 161"/>
              <a:gd name="T15" fmla="*/ 2147483647 h 65"/>
              <a:gd name="T16" fmla="*/ 2147483647 w 161"/>
              <a:gd name="T17" fmla="*/ 2147483647 h 65"/>
              <a:gd name="T18" fmla="*/ 2147483647 w 161"/>
              <a:gd name="T19" fmla="*/ 2147483647 h 65"/>
              <a:gd name="T20" fmla="*/ 0 w 161"/>
              <a:gd name="T21" fmla="*/ 2147483647 h 65"/>
              <a:gd name="T22" fmla="*/ 2147483647 w 161"/>
              <a:gd name="T23" fmla="*/ 2147483647 h 65"/>
              <a:gd name="T24" fmla="*/ 2147483647 w 161"/>
              <a:gd name="T25" fmla="*/ 2147483647 h 65"/>
              <a:gd name="T26" fmla="*/ 2147483647 w 161"/>
              <a:gd name="T27" fmla="*/ 2147483647 h 65"/>
              <a:gd name="T28" fmla="*/ 2147483647 w 161"/>
              <a:gd name="T29" fmla="*/ 2147483647 h 65"/>
              <a:gd name="T30" fmla="*/ 2147483647 w 161"/>
              <a:gd name="T31" fmla="*/ 2147483647 h 65"/>
              <a:gd name="T32" fmla="*/ 2147483647 w 161"/>
              <a:gd name="T33" fmla="*/ 2147483647 h 65"/>
              <a:gd name="T34" fmla="*/ 2147483647 w 161"/>
              <a:gd name="T35" fmla="*/ 2147483647 h 65"/>
              <a:gd name="T36" fmla="*/ 2147483647 w 161"/>
              <a:gd name="T37" fmla="*/ 2147483647 h 65"/>
              <a:gd name="T38" fmla="*/ 2147483647 w 161"/>
              <a:gd name="T39" fmla="*/ 2147483647 h 65"/>
              <a:gd name="T40" fmla="*/ 2147483647 w 161"/>
              <a:gd name="T41" fmla="*/ 2147483647 h 65"/>
              <a:gd name="T42" fmla="*/ 2147483647 w 161"/>
              <a:gd name="T43" fmla="*/ 2147483647 h 65"/>
              <a:gd name="T44" fmla="*/ 2147483647 w 161"/>
              <a:gd name="T45" fmla="*/ 2147483647 h 65"/>
              <a:gd name="T46" fmla="*/ 2147483647 w 161"/>
              <a:gd name="T47" fmla="*/ 2147483647 h 65"/>
              <a:gd name="T48" fmla="*/ 2147483647 w 161"/>
              <a:gd name="T49" fmla="*/ 2147483647 h 65"/>
              <a:gd name="T50" fmla="*/ 2147483647 w 161"/>
              <a:gd name="T51" fmla="*/ 2147483647 h 65"/>
              <a:gd name="T52" fmla="*/ 2147483647 w 161"/>
              <a:gd name="T53" fmla="*/ 2147483647 h 65"/>
              <a:gd name="T54" fmla="*/ 2147483647 w 161"/>
              <a:gd name="T55" fmla="*/ 2147483647 h 65"/>
              <a:gd name="T56" fmla="*/ 2147483647 w 161"/>
              <a:gd name="T57" fmla="*/ 2147483647 h 65"/>
              <a:gd name="T58" fmla="*/ 2147483647 w 161"/>
              <a:gd name="T59" fmla="*/ 2147483647 h 65"/>
              <a:gd name="T60" fmla="*/ 2147483647 w 161"/>
              <a:gd name="T61" fmla="*/ 2147483647 h 65"/>
              <a:gd name="T62" fmla="*/ 2147483647 w 161"/>
              <a:gd name="T63" fmla="*/ 2147483647 h 65"/>
              <a:gd name="T64" fmla="*/ 2147483647 w 161"/>
              <a:gd name="T65" fmla="*/ 2147483647 h 65"/>
              <a:gd name="T66" fmla="*/ 2147483647 w 161"/>
              <a:gd name="T67" fmla="*/ 2147483647 h 65"/>
              <a:gd name="T68" fmla="*/ 2147483647 w 161"/>
              <a:gd name="T69" fmla="*/ 2147483647 h 65"/>
              <a:gd name="T70" fmla="*/ 2147483647 w 161"/>
              <a:gd name="T71" fmla="*/ 2147483647 h 65"/>
              <a:gd name="T72" fmla="*/ 2147483647 w 161"/>
              <a:gd name="T73" fmla="*/ 2147483647 h 65"/>
              <a:gd name="T74" fmla="*/ 2147483647 w 161"/>
              <a:gd name="T75" fmla="*/ 2147483647 h 65"/>
              <a:gd name="T76" fmla="*/ 2147483647 w 161"/>
              <a:gd name="T77" fmla="*/ 2147483647 h 65"/>
              <a:gd name="T78" fmla="*/ 2147483647 w 161"/>
              <a:gd name="T79" fmla="*/ 2147483647 h 65"/>
              <a:gd name="T80" fmla="*/ 2147483647 w 161"/>
              <a:gd name="T81" fmla="*/ 2147483647 h 65"/>
              <a:gd name="T82" fmla="*/ 2147483647 w 161"/>
              <a:gd name="T83" fmla="*/ 2147483647 h 65"/>
              <a:gd name="T84" fmla="*/ 2147483647 w 161"/>
              <a:gd name="T85" fmla="*/ 2147483647 h 65"/>
              <a:gd name="T86" fmla="*/ 2147483647 w 161"/>
              <a:gd name="T87" fmla="*/ 2147483647 h 65"/>
              <a:gd name="T88" fmla="*/ 2147483647 w 161"/>
              <a:gd name="T89" fmla="*/ 2147483647 h 65"/>
              <a:gd name="T90" fmla="*/ 2147483647 w 161"/>
              <a:gd name="T91" fmla="*/ 2147483647 h 65"/>
              <a:gd name="T92" fmla="*/ 2147483647 w 161"/>
              <a:gd name="T93" fmla="*/ 0 h 6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61"/>
              <a:gd name="T142" fmla="*/ 0 h 65"/>
              <a:gd name="T143" fmla="*/ 161 w 161"/>
              <a:gd name="T144" fmla="*/ 65 h 6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61" h="65">
                <a:moveTo>
                  <a:pt x="114" y="0"/>
                </a:moveTo>
                <a:lnTo>
                  <a:pt x="111" y="0"/>
                </a:lnTo>
                <a:lnTo>
                  <a:pt x="103" y="0"/>
                </a:lnTo>
                <a:lnTo>
                  <a:pt x="90" y="1"/>
                </a:lnTo>
                <a:lnTo>
                  <a:pt x="76" y="1"/>
                </a:lnTo>
                <a:lnTo>
                  <a:pt x="63" y="2"/>
                </a:lnTo>
                <a:lnTo>
                  <a:pt x="49" y="3"/>
                </a:lnTo>
                <a:lnTo>
                  <a:pt x="40" y="3"/>
                </a:lnTo>
                <a:lnTo>
                  <a:pt x="34" y="3"/>
                </a:lnTo>
                <a:lnTo>
                  <a:pt x="3" y="29"/>
                </a:lnTo>
                <a:lnTo>
                  <a:pt x="0" y="40"/>
                </a:lnTo>
                <a:lnTo>
                  <a:pt x="2" y="42"/>
                </a:lnTo>
                <a:lnTo>
                  <a:pt x="4" y="48"/>
                </a:lnTo>
                <a:lnTo>
                  <a:pt x="6" y="54"/>
                </a:lnTo>
                <a:lnTo>
                  <a:pt x="11" y="60"/>
                </a:lnTo>
                <a:lnTo>
                  <a:pt x="12" y="58"/>
                </a:lnTo>
                <a:lnTo>
                  <a:pt x="14" y="57"/>
                </a:lnTo>
                <a:lnTo>
                  <a:pt x="19" y="56"/>
                </a:lnTo>
                <a:lnTo>
                  <a:pt x="25" y="54"/>
                </a:lnTo>
                <a:lnTo>
                  <a:pt x="30" y="54"/>
                </a:lnTo>
                <a:lnTo>
                  <a:pt x="37" y="55"/>
                </a:lnTo>
                <a:lnTo>
                  <a:pt x="44" y="58"/>
                </a:lnTo>
                <a:lnTo>
                  <a:pt x="51" y="65"/>
                </a:lnTo>
                <a:lnTo>
                  <a:pt x="51" y="64"/>
                </a:lnTo>
                <a:lnTo>
                  <a:pt x="53" y="62"/>
                </a:lnTo>
                <a:lnTo>
                  <a:pt x="57" y="60"/>
                </a:lnTo>
                <a:lnTo>
                  <a:pt x="61" y="55"/>
                </a:lnTo>
                <a:lnTo>
                  <a:pt x="69" y="52"/>
                </a:lnTo>
                <a:lnTo>
                  <a:pt x="81" y="49"/>
                </a:lnTo>
                <a:lnTo>
                  <a:pt x="96" y="47"/>
                </a:lnTo>
                <a:lnTo>
                  <a:pt x="115" y="46"/>
                </a:lnTo>
                <a:lnTo>
                  <a:pt x="115" y="45"/>
                </a:lnTo>
                <a:lnTo>
                  <a:pt x="115" y="41"/>
                </a:lnTo>
                <a:lnTo>
                  <a:pt x="118" y="37"/>
                </a:lnTo>
                <a:lnTo>
                  <a:pt x="121" y="31"/>
                </a:lnTo>
                <a:lnTo>
                  <a:pt x="126" y="26"/>
                </a:lnTo>
                <a:lnTo>
                  <a:pt x="134" y="21"/>
                </a:lnTo>
                <a:lnTo>
                  <a:pt x="146" y="17"/>
                </a:lnTo>
                <a:lnTo>
                  <a:pt x="161" y="16"/>
                </a:lnTo>
                <a:lnTo>
                  <a:pt x="159" y="16"/>
                </a:lnTo>
                <a:lnTo>
                  <a:pt x="154" y="15"/>
                </a:lnTo>
                <a:lnTo>
                  <a:pt x="149" y="14"/>
                </a:lnTo>
                <a:lnTo>
                  <a:pt x="141" y="12"/>
                </a:lnTo>
                <a:lnTo>
                  <a:pt x="133" y="10"/>
                </a:lnTo>
                <a:lnTo>
                  <a:pt x="125" y="8"/>
                </a:lnTo>
                <a:lnTo>
                  <a:pt x="118" y="4"/>
                </a:lnTo>
                <a:lnTo>
                  <a:pt x="11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822" name="Freeform 446"/>
          <p:cNvSpPr>
            <a:spLocks/>
          </p:cNvSpPr>
          <p:nvPr/>
        </p:nvSpPr>
        <p:spPr bwMode="auto">
          <a:xfrm>
            <a:off x="5924601" y="4537075"/>
            <a:ext cx="112713" cy="52388"/>
          </a:xfrm>
          <a:custGeom>
            <a:avLst/>
            <a:gdLst>
              <a:gd name="T0" fmla="*/ 2147483647 w 161"/>
              <a:gd name="T1" fmla="*/ 0 h 65"/>
              <a:gd name="T2" fmla="*/ 2147483647 w 161"/>
              <a:gd name="T3" fmla="*/ 0 h 65"/>
              <a:gd name="T4" fmla="*/ 2147483647 w 161"/>
              <a:gd name="T5" fmla="*/ 0 h 65"/>
              <a:gd name="T6" fmla="*/ 2147483647 w 161"/>
              <a:gd name="T7" fmla="*/ 0 h 65"/>
              <a:gd name="T8" fmla="*/ 2147483647 w 161"/>
              <a:gd name="T9" fmla="*/ 2147483647 h 65"/>
              <a:gd name="T10" fmla="*/ 2147483647 w 161"/>
              <a:gd name="T11" fmla="*/ 2147483647 h 65"/>
              <a:gd name="T12" fmla="*/ 2147483647 w 161"/>
              <a:gd name="T13" fmla="*/ 2147483647 h 65"/>
              <a:gd name="T14" fmla="*/ 2147483647 w 161"/>
              <a:gd name="T15" fmla="*/ 2147483647 h 65"/>
              <a:gd name="T16" fmla="*/ 2147483647 w 161"/>
              <a:gd name="T17" fmla="*/ 2147483647 h 65"/>
              <a:gd name="T18" fmla="*/ 2147483647 w 161"/>
              <a:gd name="T19" fmla="*/ 2147483647 h 65"/>
              <a:gd name="T20" fmla="*/ 2147483647 w 161"/>
              <a:gd name="T21" fmla="*/ 2147483647 h 65"/>
              <a:gd name="T22" fmla="*/ 0 w 161"/>
              <a:gd name="T23" fmla="*/ 2147483647 h 65"/>
              <a:gd name="T24" fmla="*/ 0 w 161"/>
              <a:gd name="T25" fmla="*/ 2147483647 h 65"/>
              <a:gd name="T26" fmla="*/ 2147483647 w 161"/>
              <a:gd name="T27" fmla="*/ 2147483647 h 65"/>
              <a:gd name="T28" fmla="*/ 2147483647 w 161"/>
              <a:gd name="T29" fmla="*/ 2147483647 h 65"/>
              <a:gd name="T30" fmla="*/ 2147483647 w 161"/>
              <a:gd name="T31" fmla="*/ 2147483647 h 65"/>
              <a:gd name="T32" fmla="*/ 2147483647 w 161"/>
              <a:gd name="T33" fmla="*/ 2147483647 h 65"/>
              <a:gd name="T34" fmla="*/ 2147483647 w 161"/>
              <a:gd name="T35" fmla="*/ 2147483647 h 65"/>
              <a:gd name="T36" fmla="*/ 2147483647 w 161"/>
              <a:gd name="T37" fmla="*/ 2147483647 h 65"/>
              <a:gd name="T38" fmla="*/ 2147483647 w 161"/>
              <a:gd name="T39" fmla="*/ 2147483647 h 65"/>
              <a:gd name="T40" fmla="*/ 2147483647 w 161"/>
              <a:gd name="T41" fmla="*/ 2147483647 h 65"/>
              <a:gd name="T42" fmla="*/ 2147483647 w 161"/>
              <a:gd name="T43" fmla="*/ 2147483647 h 65"/>
              <a:gd name="T44" fmla="*/ 2147483647 w 161"/>
              <a:gd name="T45" fmla="*/ 2147483647 h 65"/>
              <a:gd name="T46" fmla="*/ 2147483647 w 161"/>
              <a:gd name="T47" fmla="*/ 2147483647 h 65"/>
              <a:gd name="T48" fmla="*/ 2147483647 w 161"/>
              <a:gd name="T49" fmla="*/ 2147483647 h 65"/>
              <a:gd name="T50" fmla="*/ 2147483647 w 161"/>
              <a:gd name="T51" fmla="*/ 2147483647 h 65"/>
              <a:gd name="T52" fmla="*/ 2147483647 w 161"/>
              <a:gd name="T53" fmla="*/ 2147483647 h 65"/>
              <a:gd name="T54" fmla="*/ 2147483647 w 161"/>
              <a:gd name="T55" fmla="*/ 2147483647 h 65"/>
              <a:gd name="T56" fmla="*/ 2147483647 w 161"/>
              <a:gd name="T57" fmla="*/ 2147483647 h 65"/>
              <a:gd name="T58" fmla="*/ 2147483647 w 161"/>
              <a:gd name="T59" fmla="*/ 2147483647 h 65"/>
              <a:gd name="T60" fmla="*/ 2147483647 w 161"/>
              <a:gd name="T61" fmla="*/ 2147483647 h 65"/>
              <a:gd name="T62" fmla="*/ 2147483647 w 161"/>
              <a:gd name="T63" fmla="*/ 2147483647 h 65"/>
              <a:gd name="T64" fmla="*/ 2147483647 w 161"/>
              <a:gd name="T65" fmla="*/ 2147483647 h 65"/>
              <a:gd name="T66" fmla="*/ 2147483647 w 161"/>
              <a:gd name="T67" fmla="*/ 2147483647 h 65"/>
              <a:gd name="T68" fmla="*/ 2147483647 w 161"/>
              <a:gd name="T69" fmla="*/ 2147483647 h 65"/>
              <a:gd name="T70" fmla="*/ 2147483647 w 161"/>
              <a:gd name="T71" fmla="*/ 2147483647 h 65"/>
              <a:gd name="T72" fmla="*/ 2147483647 w 161"/>
              <a:gd name="T73" fmla="*/ 2147483647 h 65"/>
              <a:gd name="T74" fmla="*/ 2147483647 w 161"/>
              <a:gd name="T75" fmla="*/ 2147483647 h 65"/>
              <a:gd name="T76" fmla="*/ 2147483647 w 161"/>
              <a:gd name="T77" fmla="*/ 2147483647 h 65"/>
              <a:gd name="T78" fmla="*/ 2147483647 w 161"/>
              <a:gd name="T79" fmla="*/ 2147483647 h 65"/>
              <a:gd name="T80" fmla="*/ 2147483647 w 161"/>
              <a:gd name="T81" fmla="*/ 2147483647 h 65"/>
              <a:gd name="T82" fmla="*/ 2147483647 w 161"/>
              <a:gd name="T83" fmla="*/ 2147483647 h 65"/>
              <a:gd name="T84" fmla="*/ 2147483647 w 161"/>
              <a:gd name="T85" fmla="*/ 2147483647 h 65"/>
              <a:gd name="T86" fmla="*/ 2147483647 w 161"/>
              <a:gd name="T87" fmla="*/ 2147483647 h 65"/>
              <a:gd name="T88" fmla="*/ 2147483647 w 161"/>
              <a:gd name="T89" fmla="*/ 2147483647 h 65"/>
              <a:gd name="T90" fmla="*/ 2147483647 w 161"/>
              <a:gd name="T91" fmla="*/ 2147483647 h 65"/>
              <a:gd name="T92" fmla="*/ 2147483647 w 161"/>
              <a:gd name="T93" fmla="*/ 2147483647 h 65"/>
              <a:gd name="T94" fmla="*/ 2147483647 w 161"/>
              <a:gd name="T95" fmla="*/ 2147483647 h 65"/>
              <a:gd name="T96" fmla="*/ 2147483647 w 161"/>
              <a:gd name="T97" fmla="*/ 2147483647 h 65"/>
              <a:gd name="T98" fmla="*/ 2147483647 w 161"/>
              <a:gd name="T99" fmla="*/ 2147483647 h 65"/>
              <a:gd name="T100" fmla="*/ 2147483647 w 161"/>
              <a:gd name="T101" fmla="*/ 2147483647 h 65"/>
              <a:gd name="T102" fmla="*/ 2147483647 w 161"/>
              <a:gd name="T103" fmla="*/ 2147483647 h 65"/>
              <a:gd name="T104" fmla="*/ 2147483647 w 161"/>
              <a:gd name="T105" fmla="*/ 0 h 6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61"/>
              <a:gd name="T160" fmla="*/ 0 h 65"/>
              <a:gd name="T161" fmla="*/ 161 w 161"/>
              <a:gd name="T162" fmla="*/ 65 h 6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61" h="65">
                <a:moveTo>
                  <a:pt x="114" y="0"/>
                </a:moveTo>
                <a:lnTo>
                  <a:pt x="114" y="0"/>
                </a:lnTo>
                <a:lnTo>
                  <a:pt x="111" y="0"/>
                </a:lnTo>
                <a:lnTo>
                  <a:pt x="103" y="0"/>
                </a:lnTo>
                <a:lnTo>
                  <a:pt x="90" y="1"/>
                </a:lnTo>
                <a:lnTo>
                  <a:pt x="76" y="1"/>
                </a:lnTo>
                <a:lnTo>
                  <a:pt x="63" y="2"/>
                </a:lnTo>
                <a:lnTo>
                  <a:pt x="49" y="3"/>
                </a:lnTo>
                <a:lnTo>
                  <a:pt x="40" y="3"/>
                </a:lnTo>
                <a:lnTo>
                  <a:pt x="34" y="3"/>
                </a:lnTo>
                <a:lnTo>
                  <a:pt x="3" y="29"/>
                </a:lnTo>
                <a:lnTo>
                  <a:pt x="0" y="40"/>
                </a:lnTo>
                <a:lnTo>
                  <a:pt x="2" y="42"/>
                </a:lnTo>
                <a:lnTo>
                  <a:pt x="4" y="48"/>
                </a:lnTo>
                <a:lnTo>
                  <a:pt x="6" y="54"/>
                </a:lnTo>
                <a:lnTo>
                  <a:pt x="11" y="60"/>
                </a:lnTo>
                <a:lnTo>
                  <a:pt x="12" y="58"/>
                </a:lnTo>
                <a:lnTo>
                  <a:pt x="14" y="57"/>
                </a:lnTo>
                <a:lnTo>
                  <a:pt x="19" y="56"/>
                </a:lnTo>
                <a:lnTo>
                  <a:pt x="25" y="54"/>
                </a:lnTo>
                <a:lnTo>
                  <a:pt x="30" y="54"/>
                </a:lnTo>
                <a:lnTo>
                  <a:pt x="37" y="55"/>
                </a:lnTo>
                <a:lnTo>
                  <a:pt x="44" y="58"/>
                </a:lnTo>
                <a:lnTo>
                  <a:pt x="51" y="65"/>
                </a:lnTo>
                <a:lnTo>
                  <a:pt x="51" y="64"/>
                </a:lnTo>
                <a:lnTo>
                  <a:pt x="53" y="62"/>
                </a:lnTo>
                <a:lnTo>
                  <a:pt x="57" y="60"/>
                </a:lnTo>
                <a:lnTo>
                  <a:pt x="61" y="55"/>
                </a:lnTo>
                <a:lnTo>
                  <a:pt x="69" y="52"/>
                </a:lnTo>
                <a:lnTo>
                  <a:pt x="81" y="49"/>
                </a:lnTo>
                <a:lnTo>
                  <a:pt x="96" y="47"/>
                </a:lnTo>
                <a:lnTo>
                  <a:pt x="115" y="46"/>
                </a:lnTo>
                <a:lnTo>
                  <a:pt x="115" y="45"/>
                </a:lnTo>
                <a:lnTo>
                  <a:pt x="115" y="41"/>
                </a:lnTo>
                <a:lnTo>
                  <a:pt x="118" y="37"/>
                </a:lnTo>
                <a:lnTo>
                  <a:pt x="121" y="31"/>
                </a:lnTo>
                <a:lnTo>
                  <a:pt x="126" y="26"/>
                </a:lnTo>
                <a:lnTo>
                  <a:pt x="134" y="21"/>
                </a:lnTo>
                <a:lnTo>
                  <a:pt x="146" y="17"/>
                </a:lnTo>
                <a:lnTo>
                  <a:pt x="161" y="16"/>
                </a:lnTo>
                <a:lnTo>
                  <a:pt x="159" y="16"/>
                </a:lnTo>
                <a:lnTo>
                  <a:pt x="154" y="15"/>
                </a:lnTo>
                <a:lnTo>
                  <a:pt x="149" y="14"/>
                </a:lnTo>
                <a:lnTo>
                  <a:pt x="141" y="12"/>
                </a:lnTo>
                <a:lnTo>
                  <a:pt x="133" y="10"/>
                </a:lnTo>
                <a:lnTo>
                  <a:pt x="125" y="8"/>
                </a:lnTo>
                <a:lnTo>
                  <a:pt x="118" y="4"/>
                </a:lnTo>
                <a:lnTo>
                  <a:pt x="114" y="0"/>
                </a:lnTo>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823" name="Freeform 447"/>
          <p:cNvSpPr>
            <a:spLocks/>
          </p:cNvSpPr>
          <p:nvPr/>
        </p:nvSpPr>
        <p:spPr bwMode="auto">
          <a:xfrm>
            <a:off x="7191426" y="6280153"/>
            <a:ext cx="80963" cy="87313"/>
          </a:xfrm>
          <a:custGeom>
            <a:avLst/>
            <a:gdLst>
              <a:gd name="T0" fmla="*/ 2147483647 w 114"/>
              <a:gd name="T1" fmla="*/ 2147483647 h 110"/>
              <a:gd name="T2" fmla="*/ 2147483647 w 114"/>
              <a:gd name="T3" fmla="*/ 2147483647 h 110"/>
              <a:gd name="T4" fmla="*/ 2147483647 w 114"/>
              <a:gd name="T5" fmla="*/ 2147483647 h 110"/>
              <a:gd name="T6" fmla="*/ 2147483647 w 114"/>
              <a:gd name="T7" fmla="*/ 2147483647 h 110"/>
              <a:gd name="T8" fmla="*/ 0 w 114"/>
              <a:gd name="T9" fmla="*/ 2147483647 h 110"/>
              <a:gd name="T10" fmla="*/ 2147483647 w 114"/>
              <a:gd name="T11" fmla="*/ 2147483647 h 110"/>
              <a:gd name="T12" fmla="*/ 2147483647 w 114"/>
              <a:gd name="T13" fmla="*/ 2147483647 h 110"/>
              <a:gd name="T14" fmla="*/ 2147483647 w 114"/>
              <a:gd name="T15" fmla="*/ 2147483647 h 110"/>
              <a:gd name="T16" fmla="*/ 2147483647 w 114"/>
              <a:gd name="T17" fmla="*/ 2147483647 h 110"/>
              <a:gd name="T18" fmla="*/ 2147483647 w 114"/>
              <a:gd name="T19" fmla="*/ 2147483647 h 110"/>
              <a:gd name="T20" fmla="*/ 2147483647 w 114"/>
              <a:gd name="T21" fmla="*/ 2147483647 h 110"/>
              <a:gd name="T22" fmla="*/ 2147483647 w 114"/>
              <a:gd name="T23" fmla="*/ 2147483647 h 110"/>
              <a:gd name="T24" fmla="*/ 2147483647 w 114"/>
              <a:gd name="T25" fmla="*/ 2147483647 h 110"/>
              <a:gd name="T26" fmla="*/ 2147483647 w 114"/>
              <a:gd name="T27" fmla="*/ 2147483647 h 110"/>
              <a:gd name="T28" fmla="*/ 2147483647 w 114"/>
              <a:gd name="T29" fmla="*/ 2147483647 h 110"/>
              <a:gd name="T30" fmla="*/ 2147483647 w 114"/>
              <a:gd name="T31" fmla="*/ 2147483647 h 110"/>
              <a:gd name="T32" fmla="*/ 2147483647 w 114"/>
              <a:gd name="T33" fmla="*/ 2147483647 h 110"/>
              <a:gd name="T34" fmla="*/ 2147483647 w 114"/>
              <a:gd name="T35" fmla="*/ 2147483647 h 110"/>
              <a:gd name="T36" fmla="*/ 2147483647 w 114"/>
              <a:gd name="T37" fmla="*/ 2147483647 h 110"/>
              <a:gd name="T38" fmla="*/ 2147483647 w 114"/>
              <a:gd name="T39" fmla="*/ 2147483647 h 110"/>
              <a:gd name="T40" fmla="*/ 2147483647 w 114"/>
              <a:gd name="T41" fmla="*/ 2147483647 h 110"/>
              <a:gd name="T42" fmla="*/ 2147483647 w 114"/>
              <a:gd name="T43" fmla="*/ 2147483647 h 110"/>
              <a:gd name="T44" fmla="*/ 2147483647 w 114"/>
              <a:gd name="T45" fmla="*/ 2147483647 h 110"/>
              <a:gd name="T46" fmla="*/ 2147483647 w 114"/>
              <a:gd name="T47" fmla="*/ 2147483647 h 110"/>
              <a:gd name="T48" fmla="*/ 2147483647 w 114"/>
              <a:gd name="T49" fmla="*/ 2147483647 h 110"/>
              <a:gd name="T50" fmla="*/ 2147483647 w 114"/>
              <a:gd name="T51" fmla="*/ 2147483647 h 110"/>
              <a:gd name="T52" fmla="*/ 2147483647 w 114"/>
              <a:gd name="T53" fmla="*/ 2147483647 h 110"/>
              <a:gd name="T54" fmla="*/ 2147483647 w 114"/>
              <a:gd name="T55" fmla="*/ 2147483647 h 110"/>
              <a:gd name="T56" fmla="*/ 2147483647 w 114"/>
              <a:gd name="T57" fmla="*/ 2147483647 h 110"/>
              <a:gd name="T58" fmla="*/ 2147483647 w 114"/>
              <a:gd name="T59" fmla="*/ 2147483647 h 110"/>
              <a:gd name="T60" fmla="*/ 2147483647 w 114"/>
              <a:gd name="T61" fmla="*/ 2147483647 h 110"/>
              <a:gd name="T62" fmla="*/ 2147483647 w 114"/>
              <a:gd name="T63" fmla="*/ 2147483647 h 110"/>
              <a:gd name="T64" fmla="*/ 2147483647 w 114"/>
              <a:gd name="T65" fmla="*/ 2147483647 h 110"/>
              <a:gd name="T66" fmla="*/ 2147483647 w 114"/>
              <a:gd name="T67" fmla="*/ 2147483647 h 110"/>
              <a:gd name="T68" fmla="*/ 2147483647 w 114"/>
              <a:gd name="T69" fmla="*/ 2147483647 h 110"/>
              <a:gd name="T70" fmla="*/ 2147483647 w 114"/>
              <a:gd name="T71" fmla="*/ 2147483647 h 110"/>
              <a:gd name="T72" fmla="*/ 2147483647 w 114"/>
              <a:gd name="T73" fmla="*/ 0 h 110"/>
              <a:gd name="T74" fmla="*/ 2147483647 w 114"/>
              <a:gd name="T75" fmla="*/ 0 h 110"/>
              <a:gd name="T76" fmla="*/ 2147483647 w 114"/>
              <a:gd name="T77" fmla="*/ 2147483647 h 110"/>
              <a:gd name="T78" fmla="*/ 2147483647 w 114"/>
              <a:gd name="T79" fmla="*/ 2147483647 h 110"/>
              <a:gd name="T80" fmla="*/ 2147483647 w 114"/>
              <a:gd name="T81" fmla="*/ 2147483647 h 110"/>
              <a:gd name="T82" fmla="*/ 2147483647 w 114"/>
              <a:gd name="T83" fmla="*/ 2147483647 h 110"/>
              <a:gd name="T84" fmla="*/ 2147483647 w 114"/>
              <a:gd name="T85" fmla="*/ 2147483647 h 110"/>
              <a:gd name="T86" fmla="*/ 2147483647 w 114"/>
              <a:gd name="T87" fmla="*/ 2147483647 h 11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4"/>
              <a:gd name="T133" fmla="*/ 0 h 110"/>
              <a:gd name="T134" fmla="*/ 114 w 114"/>
              <a:gd name="T135" fmla="*/ 110 h 11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4" h="110">
                <a:moveTo>
                  <a:pt x="19" y="4"/>
                </a:moveTo>
                <a:lnTo>
                  <a:pt x="16" y="4"/>
                </a:lnTo>
                <a:lnTo>
                  <a:pt x="8" y="7"/>
                </a:lnTo>
                <a:lnTo>
                  <a:pt x="1" y="13"/>
                </a:lnTo>
                <a:lnTo>
                  <a:pt x="0" y="27"/>
                </a:lnTo>
                <a:lnTo>
                  <a:pt x="10" y="59"/>
                </a:lnTo>
                <a:lnTo>
                  <a:pt x="12" y="62"/>
                </a:lnTo>
                <a:lnTo>
                  <a:pt x="18" y="69"/>
                </a:lnTo>
                <a:lnTo>
                  <a:pt x="25" y="78"/>
                </a:lnTo>
                <a:lnTo>
                  <a:pt x="30" y="88"/>
                </a:lnTo>
                <a:lnTo>
                  <a:pt x="33" y="93"/>
                </a:lnTo>
                <a:lnTo>
                  <a:pt x="38" y="97"/>
                </a:lnTo>
                <a:lnTo>
                  <a:pt x="45" y="101"/>
                </a:lnTo>
                <a:lnTo>
                  <a:pt x="52" y="104"/>
                </a:lnTo>
                <a:lnTo>
                  <a:pt x="60" y="108"/>
                </a:lnTo>
                <a:lnTo>
                  <a:pt x="66" y="110"/>
                </a:lnTo>
                <a:lnTo>
                  <a:pt x="73" y="110"/>
                </a:lnTo>
                <a:lnTo>
                  <a:pt x="78" y="110"/>
                </a:lnTo>
                <a:lnTo>
                  <a:pt x="83" y="108"/>
                </a:lnTo>
                <a:lnTo>
                  <a:pt x="88" y="103"/>
                </a:lnTo>
                <a:lnTo>
                  <a:pt x="94" y="97"/>
                </a:lnTo>
                <a:lnTo>
                  <a:pt x="101" y="89"/>
                </a:lnTo>
                <a:lnTo>
                  <a:pt x="106" y="82"/>
                </a:lnTo>
                <a:lnTo>
                  <a:pt x="110" y="74"/>
                </a:lnTo>
                <a:lnTo>
                  <a:pt x="114" y="66"/>
                </a:lnTo>
                <a:lnTo>
                  <a:pt x="114" y="59"/>
                </a:lnTo>
                <a:lnTo>
                  <a:pt x="112" y="53"/>
                </a:lnTo>
                <a:lnTo>
                  <a:pt x="112" y="44"/>
                </a:lnTo>
                <a:lnTo>
                  <a:pt x="111" y="36"/>
                </a:lnTo>
                <a:lnTo>
                  <a:pt x="111" y="30"/>
                </a:lnTo>
                <a:lnTo>
                  <a:pt x="110" y="23"/>
                </a:lnTo>
                <a:lnTo>
                  <a:pt x="110" y="17"/>
                </a:lnTo>
                <a:lnTo>
                  <a:pt x="110" y="13"/>
                </a:lnTo>
                <a:lnTo>
                  <a:pt x="110" y="12"/>
                </a:lnTo>
                <a:lnTo>
                  <a:pt x="107" y="10"/>
                </a:lnTo>
                <a:lnTo>
                  <a:pt x="99" y="4"/>
                </a:lnTo>
                <a:lnTo>
                  <a:pt x="88" y="0"/>
                </a:lnTo>
                <a:lnTo>
                  <a:pt x="80" y="0"/>
                </a:lnTo>
                <a:lnTo>
                  <a:pt x="74" y="5"/>
                </a:lnTo>
                <a:lnTo>
                  <a:pt x="69" y="12"/>
                </a:lnTo>
                <a:lnTo>
                  <a:pt x="65" y="19"/>
                </a:lnTo>
                <a:lnTo>
                  <a:pt x="64" y="21"/>
                </a:lnTo>
                <a:lnTo>
                  <a:pt x="32" y="5"/>
                </a:lnTo>
                <a:lnTo>
                  <a:pt x="19" y="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824" name="Freeform 448"/>
          <p:cNvSpPr>
            <a:spLocks/>
          </p:cNvSpPr>
          <p:nvPr/>
        </p:nvSpPr>
        <p:spPr bwMode="auto">
          <a:xfrm>
            <a:off x="7191426" y="6280153"/>
            <a:ext cx="80963" cy="87313"/>
          </a:xfrm>
          <a:custGeom>
            <a:avLst/>
            <a:gdLst>
              <a:gd name="T0" fmla="*/ 2147483647 w 114"/>
              <a:gd name="T1" fmla="*/ 2147483647 h 110"/>
              <a:gd name="T2" fmla="*/ 2147483647 w 114"/>
              <a:gd name="T3" fmla="*/ 2147483647 h 110"/>
              <a:gd name="T4" fmla="*/ 2147483647 w 114"/>
              <a:gd name="T5" fmla="*/ 2147483647 h 110"/>
              <a:gd name="T6" fmla="*/ 2147483647 w 114"/>
              <a:gd name="T7" fmla="*/ 2147483647 h 110"/>
              <a:gd name="T8" fmla="*/ 2147483647 w 114"/>
              <a:gd name="T9" fmla="*/ 2147483647 h 110"/>
              <a:gd name="T10" fmla="*/ 0 w 114"/>
              <a:gd name="T11" fmla="*/ 2147483647 h 110"/>
              <a:gd name="T12" fmla="*/ 2147483647 w 114"/>
              <a:gd name="T13" fmla="*/ 2147483647 h 110"/>
              <a:gd name="T14" fmla="*/ 2147483647 w 114"/>
              <a:gd name="T15" fmla="*/ 2147483647 h 110"/>
              <a:gd name="T16" fmla="*/ 2147483647 w 114"/>
              <a:gd name="T17" fmla="*/ 2147483647 h 110"/>
              <a:gd name="T18" fmla="*/ 2147483647 w 114"/>
              <a:gd name="T19" fmla="*/ 2147483647 h 110"/>
              <a:gd name="T20" fmla="*/ 2147483647 w 114"/>
              <a:gd name="T21" fmla="*/ 2147483647 h 110"/>
              <a:gd name="T22" fmla="*/ 2147483647 w 114"/>
              <a:gd name="T23" fmla="*/ 2147483647 h 110"/>
              <a:gd name="T24" fmla="*/ 2147483647 w 114"/>
              <a:gd name="T25" fmla="*/ 2147483647 h 110"/>
              <a:gd name="T26" fmla="*/ 2147483647 w 114"/>
              <a:gd name="T27" fmla="*/ 2147483647 h 110"/>
              <a:gd name="T28" fmla="*/ 2147483647 w 114"/>
              <a:gd name="T29" fmla="*/ 2147483647 h 110"/>
              <a:gd name="T30" fmla="*/ 2147483647 w 114"/>
              <a:gd name="T31" fmla="*/ 2147483647 h 110"/>
              <a:gd name="T32" fmla="*/ 2147483647 w 114"/>
              <a:gd name="T33" fmla="*/ 2147483647 h 110"/>
              <a:gd name="T34" fmla="*/ 2147483647 w 114"/>
              <a:gd name="T35" fmla="*/ 2147483647 h 110"/>
              <a:gd name="T36" fmla="*/ 2147483647 w 114"/>
              <a:gd name="T37" fmla="*/ 2147483647 h 110"/>
              <a:gd name="T38" fmla="*/ 2147483647 w 114"/>
              <a:gd name="T39" fmla="*/ 2147483647 h 110"/>
              <a:gd name="T40" fmla="*/ 2147483647 w 114"/>
              <a:gd name="T41" fmla="*/ 2147483647 h 110"/>
              <a:gd name="T42" fmla="*/ 2147483647 w 114"/>
              <a:gd name="T43" fmla="*/ 2147483647 h 110"/>
              <a:gd name="T44" fmla="*/ 2147483647 w 114"/>
              <a:gd name="T45" fmla="*/ 2147483647 h 110"/>
              <a:gd name="T46" fmla="*/ 2147483647 w 114"/>
              <a:gd name="T47" fmla="*/ 2147483647 h 110"/>
              <a:gd name="T48" fmla="*/ 2147483647 w 114"/>
              <a:gd name="T49" fmla="*/ 2147483647 h 110"/>
              <a:gd name="T50" fmla="*/ 2147483647 w 114"/>
              <a:gd name="T51" fmla="*/ 2147483647 h 110"/>
              <a:gd name="T52" fmla="*/ 2147483647 w 114"/>
              <a:gd name="T53" fmla="*/ 2147483647 h 110"/>
              <a:gd name="T54" fmla="*/ 2147483647 w 114"/>
              <a:gd name="T55" fmla="*/ 2147483647 h 110"/>
              <a:gd name="T56" fmla="*/ 2147483647 w 114"/>
              <a:gd name="T57" fmla="*/ 2147483647 h 110"/>
              <a:gd name="T58" fmla="*/ 2147483647 w 114"/>
              <a:gd name="T59" fmla="*/ 2147483647 h 110"/>
              <a:gd name="T60" fmla="*/ 2147483647 w 114"/>
              <a:gd name="T61" fmla="*/ 2147483647 h 110"/>
              <a:gd name="T62" fmla="*/ 2147483647 w 114"/>
              <a:gd name="T63" fmla="*/ 2147483647 h 110"/>
              <a:gd name="T64" fmla="*/ 2147483647 w 114"/>
              <a:gd name="T65" fmla="*/ 2147483647 h 110"/>
              <a:gd name="T66" fmla="*/ 2147483647 w 114"/>
              <a:gd name="T67" fmla="*/ 2147483647 h 110"/>
              <a:gd name="T68" fmla="*/ 2147483647 w 114"/>
              <a:gd name="T69" fmla="*/ 2147483647 h 110"/>
              <a:gd name="T70" fmla="*/ 2147483647 w 114"/>
              <a:gd name="T71" fmla="*/ 2147483647 h 110"/>
              <a:gd name="T72" fmla="*/ 2147483647 w 114"/>
              <a:gd name="T73" fmla="*/ 2147483647 h 110"/>
              <a:gd name="T74" fmla="*/ 2147483647 w 114"/>
              <a:gd name="T75" fmla="*/ 2147483647 h 110"/>
              <a:gd name="T76" fmla="*/ 2147483647 w 114"/>
              <a:gd name="T77" fmla="*/ 2147483647 h 110"/>
              <a:gd name="T78" fmla="*/ 2147483647 w 114"/>
              <a:gd name="T79" fmla="*/ 2147483647 h 110"/>
              <a:gd name="T80" fmla="*/ 2147483647 w 114"/>
              <a:gd name="T81" fmla="*/ 2147483647 h 110"/>
              <a:gd name="T82" fmla="*/ 2147483647 w 114"/>
              <a:gd name="T83" fmla="*/ 2147483647 h 110"/>
              <a:gd name="T84" fmla="*/ 2147483647 w 114"/>
              <a:gd name="T85" fmla="*/ 0 h 110"/>
              <a:gd name="T86" fmla="*/ 2147483647 w 114"/>
              <a:gd name="T87" fmla="*/ 0 h 110"/>
              <a:gd name="T88" fmla="*/ 2147483647 w 114"/>
              <a:gd name="T89" fmla="*/ 0 h 110"/>
              <a:gd name="T90" fmla="*/ 2147483647 w 114"/>
              <a:gd name="T91" fmla="*/ 2147483647 h 110"/>
              <a:gd name="T92" fmla="*/ 2147483647 w 114"/>
              <a:gd name="T93" fmla="*/ 2147483647 h 110"/>
              <a:gd name="T94" fmla="*/ 2147483647 w 114"/>
              <a:gd name="T95" fmla="*/ 2147483647 h 110"/>
              <a:gd name="T96" fmla="*/ 2147483647 w 114"/>
              <a:gd name="T97" fmla="*/ 2147483647 h 110"/>
              <a:gd name="T98" fmla="*/ 2147483647 w 114"/>
              <a:gd name="T99" fmla="*/ 2147483647 h 110"/>
              <a:gd name="T100" fmla="*/ 2147483647 w 114"/>
              <a:gd name="T101" fmla="*/ 2147483647 h 11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14"/>
              <a:gd name="T154" fmla="*/ 0 h 110"/>
              <a:gd name="T155" fmla="*/ 114 w 114"/>
              <a:gd name="T156" fmla="*/ 110 h 11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14" h="110">
                <a:moveTo>
                  <a:pt x="19" y="4"/>
                </a:moveTo>
                <a:lnTo>
                  <a:pt x="19" y="4"/>
                </a:lnTo>
                <a:lnTo>
                  <a:pt x="16" y="4"/>
                </a:lnTo>
                <a:lnTo>
                  <a:pt x="8" y="7"/>
                </a:lnTo>
                <a:lnTo>
                  <a:pt x="1" y="13"/>
                </a:lnTo>
                <a:lnTo>
                  <a:pt x="0" y="27"/>
                </a:lnTo>
                <a:lnTo>
                  <a:pt x="10" y="59"/>
                </a:lnTo>
                <a:lnTo>
                  <a:pt x="12" y="62"/>
                </a:lnTo>
                <a:lnTo>
                  <a:pt x="18" y="69"/>
                </a:lnTo>
                <a:lnTo>
                  <a:pt x="25" y="78"/>
                </a:lnTo>
                <a:lnTo>
                  <a:pt x="30" y="88"/>
                </a:lnTo>
                <a:lnTo>
                  <a:pt x="33" y="93"/>
                </a:lnTo>
                <a:lnTo>
                  <a:pt x="38" y="97"/>
                </a:lnTo>
                <a:lnTo>
                  <a:pt x="45" y="101"/>
                </a:lnTo>
                <a:lnTo>
                  <a:pt x="52" y="104"/>
                </a:lnTo>
                <a:lnTo>
                  <a:pt x="60" y="108"/>
                </a:lnTo>
                <a:lnTo>
                  <a:pt x="66" y="110"/>
                </a:lnTo>
                <a:lnTo>
                  <a:pt x="73" y="110"/>
                </a:lnTo>
                <a:lnTo>
                  <a:pt x="78" y="110"/>
                </a:lnTo>
                <a:lnTo>
                  <a:pt x="83" y="108"/>
                </a:lnTo>
                <a:lnTo>
                  <a:pt x="88" y="103"/>
                </a:lnTo>
                <a:lnTo>
                  <a:pt x="94" y="97"/>
                </a:lnTo>
                <a:lnTo>
                  <a:pt x="101" y="89"/>
                </a:lnTo>
                <a:lnTo>
                  <a:pt x="106" y="82"/>
                </a:lnTo>
                <a:lnTo>
                  <a:pt x="110" y="74"/>
                </a:lnTo>
                <a:lnTo>
                  <a:pt x="114" y="66"/>
                </a:lnTo>
                <a:lnTo>
                  <a:pt x="114" y="59"/>
                </a:lnTo>
                <a:lnTo>
                  <a:pt x="112" y="53"/>
                </a:lnTo>
                <a:lnTo>
                  <a:pt x="112" y="44"/>
                </a:lnTo>
                <a:lnTo>
                  <a:pt x="111" y="36"/>
                </a:lnTo>
                <a:lnTo>
                  <a:pt x="111" y="30"/>
                </a:lnTo>
                <a:lnTo>
                  <a:pt x="110" y="23"/>
                </a:lnTo>
                <a:lnTo>
                  <a:pt x="110" y="17"/>
                </a:lnTo>
                <a:lnTo>
                  <a:pt x="110" y="13"/>
                </a:lnTo>
                <a:lnTo>
                  <a:pt x="110" y="12"/>
                </a:lnTo>
                <a:lnTo>
                  <a:pt x="107" y="10"/>
                </a:lnTo>
                <a:lnTo>
                  <a:pt x="99" y="4"/>
                </a:lnTo>
                <a:lnTo>
                  <a:pt x="88" y="0"/>
                </a:lnTo>
                <a:lnTo>
                  <a:pt x="80" y="0"/>
                </a:lnTo>
                <a:lnTo>
                  <a:pt x="74" y="5"/>
                </a:lnTo>
                <a:lnTo>
                  <a:pt x="69" y="12"/>
                </a:lnTo>
                <a:lnTo>
                  <a:pt x="65" y="19"/>
                </a:lnTo>
                <a:lnTo>
                  <a:pt x="64" y="21"/>
                </a:lnTo>
                <a:lnTo>
                  <a:pt x="32" y="5"/>
                </a:lnTo>
                <a:lnTo>
                  <a:pt x="19" y="4"/>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825" name="Freeform 449"/>
          <p:cNvSpPr>
            <a:spLocks/>
          </p:cNvSpPr>
          <p:nvPr/>
        </p:nvSpPr>
        <p:spPr bwMode="auto">
          <a:xfrm>
            <a:off x="7267578" y="5351466"/>
            <a:ext cx="96838" cy="84137"/>
          </a:xfrm>
          <a:custGeom>
            <a:avLst/>
            <a:gdLst>
              <a:gd name="T0" fmla="*/ 2147483647 w 138"/>
              <a:gd name="T1" fmla="*/ 2147483647 h 105"/>
              <a:gd name="T2" fmla="*/ 2147483647 w 138"/>
              <a:gd name="T3" fmla="*/ 2147483647 h 105"/>
              <a:gd name="T4" fmla="*/ 2147483647 w 138"/>
              <a:gd name="T5" fmla="*/ 2147483647 h 105"/>
              <a:gd name="T6" fmla="*/ 2147483647 w 138"/>
              <a:gd name="T7" fmla="*/ 2147483647 h 105"/>
              <a:gd name="T8" fmla="*/ 2147483647 w 138"/>
              <a:gd name="T9" fmla="*/ 2147483647 h 105"/>
              <a:gd name="T10" fmla="*/ 2147483647 w 138"/>
              <a:gd name="T11" fmla="*/ 2147483647 h 105"/>
              <a:gd name="T12" fmla="*/ 2147483647 w 138"/>
              <a:gd name="T13" fmla="*/ 2147483647 h 105"/>
              <a:gd name="T14" fmla="*/ 2147483647 w 138"/>
              <a:gd name="T15" fmla="*/ 2147483647 h 105"/>
              <a:gd name="T16" fmla="*/ 2147483647 w 138"/>
              <a:gd name="T17" fmla="*/ 2147483647 h 105"/>
              <a:gd name="T18" fmla="*/ 2147483647 w 138"/>
              <a:gd name="T19" fmla="*/ 0 h 105"/>
              <a:gd name="T20" fmla="*/ 2147483647 w 138"/>
              <a:gd name="T21" fmla="*/ 0 h 105"/>
              <a:gd name="T22" fmla="*/ 2147483647 w 138"/>
              <a:gd name="T23" fmla="*/ 2147483647 h 105"/>
              <a:gd name="T24" fmla="*/ 2147483647 w 138"/>
              <a:gd name="T25" fmla="*/ 2147483647 h 105"/>
              <a:gd name="T26" fmla="*/ 2147483647 w 138"/>
              <a:gd name="T27" fmla="*/ 2147483647 h 105"/>
              <a:gd name="T28" fmla="*/ 2147483647 w 138"/>
              <a:gd name="T29" fmla="*/ 2147483647 h 105"/>
              <a:gd name="T30" fmla="*/ 2147483647 w 138"/>
              <a:gd name="T31" fmla="*/ 2147483647 h 105"/>
              <a:gd name="T32" fmla="*/ 2147483647 w 138"/>
              <a:gd name="T33" fmla="*/ 2147483647 h 105"/>
              <a:gd name="T34" fmla="*/ 2147483647 w 138"/>
              <a:gd name="T35" fmla="*/ 2147483647 h 105"/>
              <a:gd name="T36" fmla="*/ 2147483647 w 138"/>
              <a:gd name="T37" fmla="*/ 2147483647 h 105"/>
              <a:gd name="T38" fmla="*/ 2147483647 w 138"/>
              <a:gd name="T39" fmla="*/ 2147483647 h 105"/>
              <a:gd name="T40" fmla="*/ 2147483647 w 138"/>
              <a:gd name="T41" fmla="*/ 2147483647 h 105"/>
              <a:gd name="T42" fmla="*/ 2147483647 w 138"/>
              <a:gd name="T43" fmla="*/ 2147483647 h 105"/>
              <a:gd name="T44" fmla="*/ 2147483647 w 138"/>
              <a:gd name="T45" fmla="*/ 2147483647 h 105"/>
              <a:gd name="T46" fmla="*/ 2147483647 w 138"/>
              <a:gd name="T47" fmla="*/ 2147483647 h 105"/>
              <a:gd name="T48" fmla="*/ 2147483647 w 138"/>
              <a:gd name="T49" fmla="*/ 2147483647 h 105"/>
              <a:gd name="T50" fmla="*/ 2147483647 w 138"/>
              <a:gd name="T51" fmla="*/ 2147483647 h 105"/>
              <a:gd name="T52" fmla="*/ 2147483647 w 138"/>
              <a:gd name="T53" fmla="*/ 2147483647 h 105"/>
              <a:gd name="T54" fmla="*/ 2147483647 w 138"/>
              <a:gd name="T55" fmla="*/ 2147483647 h 105"/>
              <a:gd name="T56" fmla="*/ 2147483647 w 138"/>
              <a:gd name="T57" fmla="*/ 2147483647 h 105"/>
              <a:gd name="T58" fmla="*/ 2147483647 w 138"/>
              <a:gd name="T59" fmla="*/ 2147483647 h 105"/>
              <a:gd name="T60" fmla="*/ 0 w 138"/>
              <a:gd name="T61" fmla="*/ 2147483647 h 105"/>
              <a:gd name="T62" fmla="*/ 2147483647 w 138"/>
              <a:gd name="T63" fmla="*/ 2147483647 h 10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8"/>
              <a:gd name="T97" fmla="*/ 0 h 105"/>
              <a:gd name="T98" fmla="*/ 138 w 138"/>
              <a:gd name="T99" fmla="*/ 105 h 10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8" h="105">
                <a:moveTo>
                  <a:pt x="3" y="86"/>
                </a:moveTo>
                <a:lnTo>
                  <a:pt x="68" y="56"/>
                </a:lnTo>
                <a:lnTo>
                  <a:pt x="70" y="55"/>
                </a:lnTo>
                <a:lnTo>
                  <a:pt x="75" y="50"/>
                </a:lnTo>
                <a:lnTo>
                  <a:pt x="80" y="43"/>
                </a:lnTo>
                <a:lnTo>
                  <a:pt x="88" y="34"/>
                </a:lnTo>
                <a:lnTo>
                  <a:pt x="96" y="26"/>
                </a:lnTo>
                <a:lnTo>
                  <a:pt x="102" y="16"/>
                </a:lnTo>
                <a:lnTo>
                  <a:pt x="107" y="8"/>
                </a:lnTo>
                <a:lnTo>
                  <a:pt x="109" y="0"/>
                </a:lnTo>
                <a:lnTo>
                  <a:pt x="127" y="0"/>
                </a:lnTo>
                <a:lnTo>
                  <a:pt x="138" y="14"/>
                </a:lnTo>
                <a:lnTo>
                  <a:pt x="137" y="16"/>
                </a:lnTo>
                <a:lnTo>
                  <a:pt x="135" y="22"/>
                </a:lnTo>
                <a:lnTo>
                  <a:pt x="132" y="30"/>
                </a:lnTo>
                <a:lnTo>
                  <a:pt x="127" y="40"/>
                </a:lnTo>
                <a:lnTo>
                  <a:pt x="120" y="51"/>
                </a:lnTo>
                <a:lnTo>
                  <a:pt x="112" y="63"/>
                </a:lnTo>
                <a:lnTo>
                  <a:pt x="102" y="74"/>
                </a:lnTo>
                <a:lnTo>
                  <a:pt x="89" y="84"/>
                </a:lnTo>
                <a:lnTo>
                  <a:pt x="76" y="91"/>
                </a:lnTo>
                <a:lnTo>
                  <a:pt x="63" y="96"/>
                </a:lnTo>
                <a:lnTo>
                  <a:pt x="52" y="100"/>
                </a:lnTo>
                <a:lnTo>
                  <a:pt x="41" y="103"/>
                </a:lnTo>
                <a:lnTo>
                  <a:pt x="32" y="104"/>
                </a:lnTo>
                <a:lnTo>
                  <a:pt x="25" y="105"/>
                </a:lnTo>
                <a:lnTo>
                  <a:pt x="21" y="105"/>
                </a:lnTo>
                <a:lnTo>
                  <a:pt x="19" y="105"/>
                </a:lnTo>
                <a:lnTo>
                  <a:pt x="15" y="105"/>
                </a:lnTo>
                <a:lnTo>
                  <a:pt x="7" y="104"/>
                </a:lnTo>
                <a:lnTo>
                  <a:pt x="0" y="99"/>
                </a:lnTo>
                <a:lnTo>
                  <a:pt x="3" y="8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826" name="Freeform 450"/>
          <p:cNvSpPr>
            <a:spLocks/>
          </p:cNvSpPr>
          <p:nvPr/>
        </p:nvSpPr>
        <p:spPr bwMode="auto">
          <a:xfrm>
            <a:off x="7267578" y="5351466"/>
            <a:ext cx="96838" cy="84137"/>
          </a:xfrm>
          <a:custGeom>
            <a:avLst/>
            <a:gdLst>
              <a:gd name="T0" fmla="*/ 2147483647 w 138"/>
              <a:gd name="T1" fmla="*/ 2147483647 h 105"/>
              <a:gd name="T2" fmla="*/ 2147483647 w 138"/>
              <a:gd name="T3" fmla="*/ 2147483647 h 105"/>
              <a:gd name="T4" fmla="*/ 2147483647 w 138"/>
              <a:gd name="T5" fmla="*/ 2147483647 h 105"/>
              <a:gd name="T6" fmla="*/ 2147483647 w 138"/>
              <a:gd name="T7" fmla="*/ 2147483647 h 105"/>
              <a:gd name="T8" fmla="*/ 2147483647 w 138"/>
              <a:gd name="T9" fmla="*/ 2147483647 h 105"/>
              <a:gd name="T10" fmla="*/ 2147483647 w 138"/>
              <a:gd name="T11" fmla="*/ 2147483647 h 105"/>
              <a:gd name="T12" fmla="*/ 2147483647 w 138"/>
              <a:gd name="T13" fmla="*/ 2147483647 h 105"/>
              <a:gd name="T14" fmla="*/ 2147483647 w 138"/>
              <a:gd name="T15" fmla="*/ 2147483647 h 105"/>
              <a:gd name="T16" fmla="*/ 2147483647 w 138"/>
              <a:gd name="T17" fmla="*/ 2147483647 h 105"/>
              <a:gd name="T18" fmla="*/ 2147483647 w 138"/>
              <a:gd name="T19" fmla="*/ 2147483647 h 105"/>
              <a:gd name="T20" fmla="*/ 2147483647 w 138"/>
              <a:gd name="T21" fmla="*/ 0 h 105"/>
              <a:gd name="T22" fmla="*/ 2147483647 w 138"/>
              <a:gd name="T23" fmla="*/ 0 h 105"/>
              <a:gd name="T24" fmla="*/ 2147483647 w 138"/>
              <a:gd name="T25" fmla="*/ 2147483647 h 105"/>
              <a:gd name="T26" fmla="*/ 2147483647 w 138"/>
              <a:gd name="T27" fmla="*/ 2147483647 h 105"/>
              <a:gd name="T28" fmla="*/ 2147483647 w 138"/>
              <a:gd name="T29" fmla="*/ 2147483647 h 105"/>
              <a:gd name="T30" fmla="*/ 2147483647 w 138"/>
              <a:gd name="T31" fmla="*/ 2147483647 h 105"/>
              <a:gd name="T32" fmla="*/ 2147483647 w 138"/>
              <a:gd name="T33" fmla="*/ 2147483647 h 105"/>
              <a:gd name="T34" fmla="*/ 2147483647 w 138"/>
              <a:gd name="T35" fmla="*/ 2147483647 h 105"/>
              <a:gd name="T36" fmla="*/ 2147483647 w 138"/>
              <a:gd name="T37" fmla="*/ 2147483647 h 105"/>
              <a:gd name="T38" fmla="*/ 2147483647 w 138"/>
              <a:gd name="T39" fmla="*/ 2147483647 h 105"/>
              <a:gd name="T40" fmla="*/ 2147483647 w 138"/>
              <a:gd name="T41" fmla="*/ 2147483647 h 105"/>
              <a:gd name="T42" fmla="*/ 2147483647 w 138"/>
              <a:gd name="T43" fmla="*/ 2147483647 h 105"/>
              <a:gd name="T44" fmla="*/ 2147483647 w 138"/>
              <a:gd name="T45" fmla="*/ 2147483647 h 105"/>
              <a:gd name="T46" fmla="*/ 2147483647 w 138"/>
              <a:gd name="T47" fmla="*/ 2147483647 h 105"/>
              <a:gd name="T48" fmla="*/ 2147483647 w 138"/>
              <a:gd name="T49" fmla="*/ 2147483647 h 105"/>
              <a:gd name="T50" fmla="*/ 2147483647 w 138"/>
              <a:gd name="T51" fmla="*/ 2147483647 h 105"/>
              <a:gd name="T52" fmla="*/ 2147483647 w 138"/>
              <a:gd name="T53" fmla="*/ 2147483647 h 105"/>
              <a:gd name="T54" fmla="*/ 2147483647 w 138"/>
              <a:gd name="T55" fmla="*/ 2147483647 h 105"/>
              <a:gd name="T56" fmla="*/ 2147483647 w 138"/>
              <a:gd name="T57" fmla="*/ 2147483647 h 105"/>
              <a:gd name="T58" fmla="*/ 2147483647 w 138"/>
              <a:gd name="T59" fmla="*/ 2147483647 h 105"/>
              <a:gd name="T60" fmla="*/ 2147483647 w 138"/>
              <a:gd name="T61" fmla="*/ 2147483647 h 105"/>
              <a:gd name="T62" fmla="*/ 2147483647 w 138"/>
              <a:gd name="T63" fmla="*/ 2147483647 h 105"/>
              <a:gd name="T64" fmla="*/ 2147483647 w 138"/>
              <a:gd name="T65" fmla="*/ 2147483647 h 105"/>
              <a:gd name="T66" fmla="*/ 2147483647 w 138"/>
              <a:gd name="T67" fmla="*/ 2147483647 h 105"/>
              <a:gd name="T68" fmla="*/ 0 w 138"/>
              <a:gd name="T69" fmla="*/ 2147483647 h 105"/>
              <a:gd name="T70" fmla="*/ 2147483647 w 138"/>
              <a:gd name="T71" fmla="*/ 2147483647 h 10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8"/>
              <a:gd name="T109" fmla="*/ 0 h 105"/>
              <a:gd name="T110" fmla="*/ 138 w 138"/>
              <a:gd name="T111" fmla="*/ 105 h 10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8" h="105">
                <a:moveTo>
                  <a:pt x="3" y="86"/>
                </a:moveTo>
                <a:lnTo>
                  <a:pt x="68" y="56"/>
                </a:lnTo>
                <a:lnTo>
                  <a:pt x="70" y="55"/>
                </a:lnTo>
                <a:lnTo>
                  <a:pt x="75" y="50"/>
                </a:lnTo>
                <a:lnTo>
                  <a:pt x="80" y="43"/>
                </a:lnTo>
                <a:lnTo>
                  <a:pt x="88" y="34"/>
                </a:lnTo>
                <a:lnTo>
                  <a:pt x="96" y="26"/>
                </a:lnTo>
                <a:lnTo>
                  <a:pt x="102" y="16"/>
                </a:lnTo>
                <a:lnTo>
                  <a:pt x="107" y="8"/>
                </a:lnTo>
                <a:lnTo>
                  <a:pt x="109" y="0"/>
                </a:lnTo>
                <a:lnTo>
                  <a:pt x="127" y="0"/>
                </a:lnTo>
                <a:lnTo>
                  <a:pt x="138" y="14"/>
                </a:lnTo>
                <a:lnTo>
                  <a:pt x="137" y="16"/>
                </a:lnTo>
                <a:lnTo>
                  <a:pt x="135" y="22"/>
                </a:lnTo>
                <a:lnTo>
                  <a:pt x="132" y="30"/>
                </a:lnTo>
                <a:lnTo>
                  <a:pt x="127" y="40"/>
                </a:lnTo>
                <a:lnTo>
                  <a:pt x="120" y="51"/>
                </a:lnTo>
                <a:lnTo>
                  <a:pt x="112" y="63"/>
                </a:lnTo>
                <a:lnTo>
                  <a:pt x="102" y="74"/>
                </a:lnTo>
                <a:lnTo>
                  <a:pt x="89" y="84"/>
                </a:lnTo>
                <a:lnTo>
                  <a:pt x="76" y="91"/>
                </a:lnTo>
                <a:lnTo>
                  <a:pt x="63" y="96"/>
                </a:lnTo>
                <a:lnTo>
                  <a:pt x="52" y="100"/>
                </a:lnTo>
                <a:lnTo>
                  <a:pt x="41" y="103"/>
                </a:lnTo>
                <a:lnTo>
                  <a:pt x="32" y="104"/>
                </a:lnTo>
                <a:lnTo>
                  <a:pt x="25" y="105"/>
                </a:lnTo>
                <a:lnTo>
                  <a:pt x="21" y="105"/>
                </a:lnTo>
                <a:lnTo>
                  <a:pt x="19" y="105"/>
                </a:lnTo>
                <a:lnTo>
                  <a:pt x="15" y="105"/>
                </a:lnTo>
                <a:lnTo>
                  <a:pt x="7" y="104"/>
                </a:lnTo>
                <a:lnTo>
                  <a:pt x="0" y="99"/>
                </a:lnTo>
                <a:lnTo>
                  <a:pt x="3" y="86"/>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827" name="Freeform 451"/>
          <p:cNvSpPr>
            <a:spLocks/>
          </p:cNvSpPr>
          <p:nvPr/>
        </p:nvSpPr>
        <p:spPr bwMode="auto">
          <a:xfrm>
            <a:off x="7454900" y="5530854"/>
            <a:ext cx="26988" cy="17463"/>
          </a:xfrm>
          <a:custGeom>
            <a:avLst/>
            <a:gdLst>
              <a:gd name="T0" fmla="*/ 2147483647 w 39"/>
              <a:gd name="T1" fmla="*/ 0 h 22"/>
              <a:gd name="T2" fmla="*/ 2147483647 w 39"/>
              <a:gd name="T3" fmla="*/ 2147483647 h 22"/>
              <a:gd name="T4" fmla="*/ 2147483647 w 39"/>
              <a:gd name="T5" fmla="*/ 2147483647 h 22"/>
              <a:gd name="T6" fmla="*/ 2147483647 w 39"/>
              <a:gd name="T7" fmla="*/ 2147483647 h 22"/>
              <a:gd name="T8" fmla="*/ 2147483647 w 39"/>
              <a:gd name="T9" fmla="*/ 2147483647 h 22"/>
              <a:gd name="T10" fmla="*/ 2147483647 w 39"/>
              <a:gd name="T11" fmla="*/ 2147483647 h 22"/>
              <a:gd name="T12" fmla="*/ 2147483647 w 39"/>
              <a:gd name="T13" fmla="*/ 2147483647 h 22"/>
              <a:gd name="T14" fmla="*/ 2147483647 w 39"/>
              <a:gd name="T15" fmla="*/ 2147483647 h 22"/>
              <a:gd name="T16" fmla="*/ 2147483647 w 39"/>
              <a:gd name="T17" fmla="*/ 2147483647 h 22"/>
              <a:gd name="T18" fmla="*/ 2147483647 w 39"/>
              <a:gd name="T19" fmla="*/ 2147483647 h 22"/>
              <a:gd name="T20" fmla="*/ 2147483647 w 39"/>
              <a:gd name="T21" fmla="*/ 2147483647 h 22"/>
              <a:gd name="T22" fmla="*/ 2147483647 w 39"/>
              <a:gd name="T23" fmla="*/ 2147483647 h 22"/>
              <a:gd name="T24" fmla="*/ 0 w 39"/>
              <a:gd name="T25" fmla="*/ 2147483647 h 22"/>
              <a:gd name="T26" fmla="*/ 2147483647 w 39"/>
              <a:gd name="T27" fmla="*/ 2147483647 h 22"/>
              <a:gd name="T28" fmla="*/ 2147483647 w 39"/>
              <a:gd name="T29" fmla="*/ 2147483647 h 22"/>
              <a:gd name="T30" fmla="*/ 2147483647 w 39"/>
              <a:gd name="T31" fmla="*/ 2147483647 h 22"/>
              <a:gd name="T32" fmla="*/ 2147483647 w 39"/>
              <a:gd name="T33" fmla="*/ 0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9"/>
              <a:gd name="T52" fmla="*/ 0 h 22"/>
              <a:gd name="T53" fmla="*/ 39 w 39"/>
              <a:gd name="T54" fmla="*/ 22 h 2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9" h="22">
                <a:moveTo>
                  <a:pt x="20" y="0"/>
                </a:moveTo>
                <a:lnTo>
                  <a:pt x="28" y="1"/>
                </a:lnTo>
                <a:lnTo>
                  <a:pt x="34" y="4"/>
                </a:lnTo>
                <a:lnTo>
                  <a:pt x="38" y="7"/>
                </a:lnTo>
                <a:lnTo>
                  <a:pt x="39" y="12"/>
                </a:lnTo>
                <a:lnTo>
                  <a:pt x="38" y="16"/>
                </a:lnTo>
                <a:lnTo>
                  <a:pt x="34" y="19"/>
                </a:lnTo>
                <a:lnTo>
                  <a:pt x="28" y="21"/>
                </a:lnTo>
                <a:lnTo>
                  <a:pt x="20" y="22"/>
                </a:lnTo>
                <a:lnTo>
                  <a:pt x="13" y="21"/>
                </a:lnTo>
                <a:lnTo>
                  <a:pt x="6" y="19"/>
                </a:lnTo>
                <a:lnTo>
                  <a:pt x="1" y="16"/>
                </a:lnTo>
                <a:lnTo>
                  <a:pt x="0" y="12"/>
                </a:lnTo>
                <a:lnTo>
                  <a:pt x="1" y="7"/>
                </a:lnTo>
                <a:lnTo>
                  <a:pt x="6" y="4"/>
                </a:lnTo>
                <a:lnTo>
                  <a:pt x="13" y="1"/>
                </a:lnTo>
                <a:lnTo>
                  <a:pt x="2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828" name="Freeform 452"/>
          <p:cNvSpPr>
            <a:spLocks/>
          </p:cNvSpPr>
          <p:nvPr/>
        </p:nvSpPr>
        <p:spPr bwMode="auto">
          <a:xfrm>
            <a:off x="7454900" y="5530854"/>
            <a:ext cx="26988" cy="17463"/>
          </a:xfrm>
          <a:custGeom>
            <a:avLst/>
            <a:gdLst>
              <a:gd name="T0" fmla="*/ 2147483647 w 39"/>
              <a:gd name="T1" fmla="*/ 0 h 22"/>
              <a:gd name="T2" fmla="*/ 2147483647 w 39"/>
              <a:gd name="T3" fmla="*/ 0 h 22"/>
              <a:gd name="T4" fmla="*/ 2147483647 w 39"/>
              <a:gd name="T5" fmla="*/ 2147483647 h 22"/>
              <a:gd name="T6" fmla="*/ 2147483647 w 39"/>
              <a:gd name="T7" fmla="*/ 2147483647 h 22"/>
              <a:gd name="T8" fmla="*/ 2147483647 w 39"/>
              <a:gd name="T9" fmla="*/ 2147483647 h 22"/>
              <a:gd name="T10" fmla="*/ 2147483647 w 39"/>
              <a:gd name="T11" fmla="*/ 2147483647 h 22"/>
              <a:gd name="T12" fmla="*/ 2147483647 w 39"/>
              <a:gd name="T13" fmla="*/ 2147483647 h 22"/>
              <a:gd name="T14" fmla="*/ 2147483647 w 39"/>
              <a:gd name="T15" fmla="*/ 2147483647 h 22"/>
              <a:gd name="T16" fmla="*/ 2147483647 w 39"/>
              <a:gd name="T17" fmla="*/ 2147483647 h 22"/>
              <a:gd name="T18" fmla="*/ 2147483647 w 39"/>
              <a:gd name="T19" fmla="*/ 2147483647 h 22"/>
              <a:gd name="T20" fmla="*/ 2147483647 w 39"/>
              <a:gd name="T21" fmla="*/ 2147483647 h 22"/>
              <a:gd name="T22" fmla="*/ 2147483647 w 39"/>
              <a:gd name="T23" fmla="*/ 2147483647 h 22"/>
              <a:gd name="T24" fmla="*/ 2147483647 w 39"/>
              <a:gd name="T25" fmla="*/ 2147483647 h 22"/>
              <a:gd name="T26" fmla="*/ 2147483647 w 39"/>
              <a:gd name="T27" fmla="*/ 2147483647 h 22"/>
              <a:gd name="T28" fmla="*/ 2147483647 w 39"/>
              <a:gd name="T29" fmla="*/ 2147483647 h 22"/>
              <a:gd name="T30" fmla="*/ 0 w 39"/>
              <a:gd name="T31" fmla="*/ 2147483647 h 22"/>
              <a:gd name="T32" fmla="*/ 0 w 39"/>
              <a:gd name="T33" fmla="*/ 2147483647 h 22"/>
              <a:gd name="T34" fmla="*/ 2147483647 w 39"/>
              <a:gd name="T35" fmla="*/ 2147483647 h 22"/>
              <a:gd name="T36" fmla="*/ 2147483647 w 39"/>
              <a:gd name="T37" fmla="*/ 2147483647 h 22"/>
              <a:gd name="T38" fmla="*/ 2147483647 w 39"/>
              <a:gd name="T39" fmla="*/ 2147483647 h 22"/>
              <a:gd name="T40" fmla="*/ 2147483647 w 39"/>
              <a:gd name="T41" fmla="*/ 0 h 2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9"/>
              <a:gd name="T64" fmla="*/ 0 h 22"/>
              <a:gd name="T65" fmla="*/ 39 w 39"/>
              <a:gd name="T66" fmla="*/ 22 h 2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9" h="22">
                <a:moveTo>
                  <a:pt x="20" y="0"/>
                </a:moveTo>
                <a:lnTo>
                  <a:pt x="20" y="0"/>
                </a:lnTo>
                <a:lnTo>
                  <a:pt x="28" y="1"/>
                </a:lnTo>
                <a:lnTo>
                  <a:pt x="34" y="4"/>
                </a:lnTo>
                <a:lnTo>
                  <a:pt x="38" y="7"/>
                </a:lnTo>
                <a:lnTo>
                  <a:pt x="39" y="12"/>
                </a:lnTo>
                <a:lnTo>
                  <a:pt x="38" y="16"/>
                </a:lnTo>
                <a:lnTo>
                  <a:pt x="34" y="19"/>
                </a:lnTo>
                <a:lnTo>
                  <a:pt x="28" y="21"/>
                </a:lnTo>
                <a:lnTo>
                  <a:pt x="20" y="22"/>
                </a:lnTo>
                <a:lnTo>
                  <a:pt x="13" y="21"/>
                </a:lnTo>
                <a:lnTo>
                  <a:pt x="6" y="19"/>
                </a:lnTo>
                <a:lnTo>
                  <a:pt x="1" y="16"/>
                </a:lnTo>
                <a:lnTo>
                  <a:pt x="0" y="12"/>
                </a:lnTo>
                <a:lnTo>
                  <a:pt x="1" y="7"/>
                </a:lnTo>
                <a:lnTo>
                  <a:pt x="6" y="4"/>
                </a:lnTo>
                <a:lnTo>
                  <a:pt x="13" y="1"/>
                </a:lnTo>
                <a:lnTo>
                  <a:pt x="20" y="0"/>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829" name="Freeform 453"/>
          <p:cNvSpPr>
            <a:spLocks/>
          </p:cNvSpPr>
          <p:nvPr/>
        </p:nvSpPr>
        <p:spPr bwMode="auto">
          <a:xfrm>
            <a:off x="7369176" y="5408613"/>
            <a:ext cx="20638" cy="44450"/>
          </a:xfrm>
          <a:custGeom>
            <a:avLst/>
            <a:gdLst>
              <a:gd name="T0" fmla="*/ 2147483647 w 28"/>
              <a:gd name="T1" fmla="*/ 2147483647 h 56"/>
              <a:gd name="T2" fmla="*/ 2147483647 w 28"/>
              <a:gd name="T3" fmla="*/ 2147483647 h 56"/>
              <a:gd name="T4" fmla="*/ 2147483647 w 28"/>
              <a:gd name="T5" fmla="*/ 2147483647 h 56"/>
              <a:gd name="T6" fmla="*/ 2147483647 w 28"/>
              <a:gd name="T7" fmla="*/ 2147483647 h 56"/>
              <a:gd name="T8" fmla="*/ 2147483647 w 28"/>
              <a:gd name="T9" fmla="*/ 2147483647 h 56"/>
              <a:gd name="T10" fmla="*/ 2147483647 w 28"/>
              <a:gd name="T11" fmla="*/ 2147483647 h 56"/>
              <a:gd name="T12" fmla="*/ 2147483647 w 28"/>
              <a:gd name="T13" fmla="*/ 2147483647 h 56"/>
              <a:gd name="T14" fmla="*/ 2147483647 w 28"/>
              <a:gd name="T15" fmla="*/ 2147483647 h 56"/>
              <a:gd name="T16" fmla="*/ 2147483647 w 28"/>
              <a:gd name="T17" fmla="*/ 0 h 56"/>
              <a:gd name="T18" fmla="*/ 2147483647 w 28"/>
              <a:gd name="T19" fmla="*/ 2147483647 h 56"/>
              <a:gd name="T20" fmla="*/ 2147483647 w 28"/>
              <a:gd name="T21" fmla="*/ 2147483647 h 56"/>
              <a:gd name="T22" fmla="*/ 2147483647 w 28"/>
              <a:gd name="T23" fmla="*/ 2147483647 h 56"/>
              <a:gd name="T24" fmla="*/ 0 w 28"/>
              <a:gd name="T25" fmla="*/ 2147483647 h 56"/>
              <a:gd name="T26" fmla="*/ 2147483647 w 28"/>
              <a:gd name="T27" fmla="*/ 2147483647 h 56"/>
              <a:gd name="T28" fmla="*/ 2147483647 w 28"/>
              <a:gd name="T29" fmla="*/ 2147483647 h 56"/>
              <a:gd name="T30" fmla="*/ 2147483647 w 28"/>
              <a:gd name="T31" fmla="*/ 2147483647 h 56"/>
              <a:gd name="T32" fmla="*/ 2147483647 w 28"/>
              <a:gd name="T33" fmla="*/ 2147483647 h 5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
              <a:gd name="T52" fmla="*/ 0 h 56"/>
              <a:gd name="T53" fmla="*/ 28 w 28"/>
              <a:gd name="T54" fmla="*/ 56 h 5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 h="56">
                <a:moveTo>
                  <a:pt x="15" y="56"/>
                </a:moveTo>
                <a:lnTo>
                  <a:pt x="20" y="54"/>
                </a:lnTo>
                <a:lnTo>
                  <a:pt x="25" y="48"/>
                </a:lnTo>
                <a:lnTo>
                  <a:pt x="27" y="39"/>
                </a:lnTo>
                <a:lnTo>
                  <a:pt x="28" y="29"/>
                </a:lnTo>
                <a:lnTo>
                  <a:pt x="27" y="17"/>
                </a:lnTo>
                <a:lnTo>
                  <a:pt x="25" y="8"/>
                </a:lnTo>
                <a:lnTo>
                  <a:pt x="20" y="2"/>
                </a:lnTo>
                <a:lnTo>
                  <a:pt x="15" y="0"/>
                </a:lnTo>
                <a:lnTo>
                  <a:pt x="9" y="2"/>
                </a:lnTo>
                <a:lnTo>
                  <a:pt x="4" y="8"/>
                </a:lnTo>
                <a:lnTo>
                  <a:pt x="1" y="17"/>
                </a:lnTo>
                <a:lnTo>
                  <a:pt x="0" y="29"/>
                </a:lnTo>
                <a:lnTo>
                  <a:pt x="1" y="39"/>
                </a:lnTo>
                <a:lnTo>
                  <a:pt x="4" y="48"/>
                </a:lnTo>
                <a:lnTo>
                  <a:pt x="9" y="54"/>
                </a:lnTo>
                <a:lnTo>
                  <a:pt x="15" y="5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830" name="Freeform 454"/>
          <p:cNvSpPr>
            <a:spLocks/>
          </p:cNvSpPr>
          <p:nvPr/>
        </p:nvSpPr>
        <p:spPr bwMode="auto">
          <a:xfrm>
            <a:off x="7369176" y="5408613"/>
            <a:ext cx="20638" cy="44450"/>
          </a:xfrm>
          <a:custGeom>
            <a:avLst/>
            <a:gdLst>
              <a:gd name="T0" fmla="*/ 2147483647 w 28"/>
              <a:gd name="T1" fmla="*/ 2147483647 h 56"/>
              <a:gd name="T2" fmla="*/ 2147483647 w 28"/>
              <a:gd name="T3" fmla="*/ 2147483647 h 56"/>
              <a:gd name="T4" fmla="*/ 2147483647 w 28"/>
              <a:gd name="T5" fmla="*/ 2147483647 h 56"/>
              <a:gd name="T6" fmla="*/ 2147483647 w 28"/>
              <a:gd name="T7" fmla="*/ 2147483647 h 56"/>
              <a:gd name="T8" fmla="*/ 2147483647 w 28"/>
              <a:gd name="T9" fmla="*/ 2147483647 h 56"/>
              <a:gd name="T10" fmla="*/ 2147483647 w 28"/>
              <a:gd name="T11" fmla="*/ 2147483647 h 56"/>
              <a:gd name="T12" fmla="*/ 2147483647 w 28"/>
              <a:gd name="T13" fmla="*/ 2147483647 h 56"/>
              <a:gd name="T14" fmla="*/ 2147483647 w 28"/>
              <a:gd name="T15" fmla="*/ 2147483647 h 56"/>
              <a:gd name="T16" fmla="*/ 2147483647 w 28"/>
              <a:gd name="T17" fmla="*/ 2147483647 h 56"/>
              <a:gd name="T18" fmla="*/ 2147483647 w 28"/>
              <a:gd name="T19" fmla="*/ 2147483647 h 56"/>
              <a:gd name="T20" fmla="*/ 2147483647 w 28"/>
              <a:gd name="T21" fmla="*/ 0 h 56"/>
              <a:gd name="T22" fmla="*/ 2147483647 w 28"/>
              <a:gd name="T23" fmla="*/ 0 h 56"/>
              <a:gd name="T24" fmla="*/ 2147483647 w 28"/>
              <a:gd name="T25" fmla="*/ 2147483647 h 56"/>
              <a:gd name="T26" fmla="*/ 2147483647 w 28"/>
              <a:gd name="T27" fmla="*/ 2147483647 h 56"/>
              <a:gd name="T28" fmla="*/ 2147483647 w 28"/>
              <a:gd name="T29" fmla="*/ 2147483647 h 56"/>
              <a:gd name="T30" fmla="*/ 0 w 28"/>
              <a:gd name="T31" fmla="*/ 2147483647 h 56"/>
              <a:gd name="T32" fmla="*/ 0 w 28"/>
              <a:gd name="T33" fmla="*/ 2147483647 h 56"/>
              <a:gd name="T34" fmla="*/ 2147483647 w 28"/>
              <a:gd name="T35" fmla="*/ 2147483647 h 56"/>
              <a:gd name="T36" fmla="*/ 2147483647 w 28"/>
              <a:gd name="T37" fmla="*/ 2147483647 h 56"/>
              <a:gd name="T38" fmla="*/ 2147483647 w 28"/>
              <a:gd name="T39" fmla="*/ 2147483647 h 56"/>
              <a:gd name="T40" fmla="*/ 2147483647 w 28"/>
              <a:gd name="T41" fmla="*/ 2147483647 h 5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8"/>
              <a:gd name="T64" fmla="*/ 0 h 56"/>
              <a:gd name="T65" fmla="*/ 28 w 28"/>
              <a:gd name="T66" fmla="*/ 56 h 5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8" h="56">
                <a:moveTo>
                  <a:pt x="15" y="56"/>
                </a:moveTo>
                <a:lnTo>
                  <a:pt x="15" y="56"/>
                </a:lnTo>
                <a:lnTo>
                  <a:pt x="20" y="54"/>
                </a:lnTo>
                <a:lnTo>
                  <a:pt x="25" y="48"/>
                </a:lnTo>
                <a:lnTo>
                  <a:pt x="27" y="39"/>
                </a:lnTo>
                <a:lnTo>
                  <a:pt x="28" y="29"/>
                </a:lnTo>
                <a:lnTo>
                  <a:pt x="27" y="17"/>
                </a:lnTo>
                <a:lnTo>
                  <a:pt x="25" y="8"/>
                </a:lnTo>
                <a:lnTo>
                  <a:pt x="20" y="2"/>
                </a:lnTo>
                <a:lnTo>
                  <a:pt x="15" y="0"/>
                </a:lnTo>
                <a:lnTo>
                  <a:pt x="9" y="2"/>
                </a:lnTo>
                <a:lnTo>
                  <a:pt x="4" y="8"/>
                </a:lnTo>
                <a:lnTo>
                  <a:pt x="1" y="17"/>
                </a:lnTo>
                <a:lnTo>
                  <a:pt x="0" y="29"/>
                </a:lnTo>
                <a:lnTo>
                  <a:pt x="1" y="39"/>
                </a:lnTo>
                <a:lnTo>
                  <a:pt x="4" y="48"/>
                </a:lnTo>
                <a:lnTo>
                  <a:pt x="9" y="54"/>
                </a:lnTo>
                <a:lnTo>
                  <a:pt x="15" y="56"/>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831" name="Freeform 455"/>
          <p:cNvSpPr>
            <a:spLocks/>
          </p:cNvSpPr>
          <p:nvPr/>
        </p:nvSpPr>
        <p:spPr bwMode="auto">
          <a:xfrm>
            <a:off x="7362826" y="5483225"/>
            <a:ext cx="33338" cy="25400"/>
          </a:xfrm>
          <a:custGeom>
            <a:avLst/>
            <a:gdLst>
              <a:gd name="T0" fmla="*/ 2147483647 w 44"/>
              <a:gd name="T1" fmla="*/ 0 h 31"/>
              <a:gd name="T2" fmla="*/ 2147483647 w 44"/>
              <a:gd name="T3" fmla="*/ 2147483647 h 31"/>
              <a:gd name="T4" fmla="*/ 2147483647 w 44"/>
              <a:gd name="T5" fmla="*/ 2147483647 h 31"/>
              <a:gd name="T6" fmla="*/ 2147483647 w 44"/>
              <a:gd name="T7" fmla="*/ 2147483647 h 31"/>
              <a:gd name="T8" fmla="*/ 2147483647 w 44"/>
              <a:gd name="T9" fmla="*/ 2147483647 h 31"/>
              <a:gd name="T10" fmla="*/ 2147483647 w 44"/>
              <a:gd name="T11" fmla="*/ 2147483647 h 31"/>
              <a:gd name="T12" fmla="*/ 2147483647 w 44"/>
              <a:gd name="T13" fmla="*/ 2147483647 h 31"/>
              <a:gd name="T14" fmla="*/ 2147483647 w 44"/>
              <a:gd name="T15" fmla="*/ 2147483647 h 31"/>
              <a:gd name="T16" fmla="*/ 2147483647 w 44"/>
              <a:gd name="T17" fmla="*/ 2147483647 h 31"/>
              <a:gd name="T18" fmla="*/ 2147483647 w 44"/>
              <a:gd name="T19" fmla="*/ 2147483647 h 31"/>
              <a:gd name="T20" fmla="*/ 2147483647 w 44"/>
              <a:gd name="T21" fmla="*/ 2147483647 h 31"/>
              <a:gd name="T22" fmla="*/ 2147483647 w 44"/>
              <a:gd name="T23" fmla="*/ 2147483647 h 31"/>
              <a:gd name="T24" fmla="*/ 0 w 44"/>
              <a:gd name="T25" fmla="*/ 2147483647 h 31"/>
              <a:gd name="T26" fmla="*/ 2147483647 w 44"/>
              <a:gd name="T27" fmla="*/ 2147483647 h 31"/>
              <a:gd name="T28" fmla="*/ 2147483647 w 44"/>
              <a:gd name="T29" fmla="*/ 2147483647 h 31"/>
              <a:gd name="T30" fmla="*/ 2147483647 w 44"/>
              <a:gd name="T31" fmla="*/ 2147483647 h 31"/>
              <a:gd name="T32" fmla="*/ 2147483647 w 44"/>
              <a:gd name="T33" fmla="*/ 0 h 3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4"/>
              <a:gd name="T52" fmla="*/ 0 h 31"/>
              <a:gd name="T53" fmla="*/ 44 w 44"/>
              <a:gd name="T54" fmla="*/ 31 h 3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4" h="31">
                <a:moveTo>
                  <a:pt x="23" y="0"/>
                </a:moveTo>
                <a:lnTo>
                  <a:pt x="32" y="2"/>
                </a:lnTo>
                <a:lnTo>
                  <a:pt x="39" y="5"/>
                </a:lnTo>
                <a:lnTo>
                  <a:pt x="43" y="10"/>
                </a:lnTo>
                <a:lnTo>
                  <a:pt x="44" y="16"/>
                </a:lnTo>
                <a:lnTo>
                  <a:pt x="43" y="22"/>
                </a:lnTo>
                <a:lnTo>
                  <a:pt x="39" y="27"/>
                </a:lnTo>
                <a:lnTo>
                  <a:pt x="32" y="30"/>
                </a:lnTo>
                <a:lnTo>
                  <a:pt x="23" y="31"/>
                </a:lnTo>
                <a:lnTo>
                  <a:pt x="13" y="30"/>
                </a:lnTo>
                <a:lnTo>
                  <a:pt x="6" y="27"/>
                </a:lnTo>
                <a:lnTo>
                  <a:pt x="2" y="22"/>
                </a:lnTo>
                <a:lnTo>
                  <a:pt x="0" y="16"/>
                </a:lnTo>
                <a:lnTo>
                  <a:pt x="2" y="10"/>
                </a:lnTo>
                <a:lnTo>
                  <a:pt x="6" y="5"/>
                </a:lnTo>
                <a:lnTo>
                  <a:pt x="13" y="2"/>
                </a:lnTo>
                <a:lnTo>
                  <a:pt x="23"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832" name="Freeform 456"/>
          <p:cNvSpPr>
            <a:spLocks/>
          </p:cNvSpPr>
          <p:nvPr/>
        </p:nvSpPr>
        <p:spPr bwMode="auto">
          <a:xfrm>
            <a:off x="7362826" y="5483225"/>
            <a:ext cx="33338" cy="25400"/>
          </a:xfrm>
          <a:custGeom>
            <a:avLst/>
            <a:gdLst>
              <a:gd name="T0" fmla="*/ 2147483647 w 44"/>
              <a:gd name="T1" fmla="*/ 0 h 31"/>
              <a:gd name="T2" fmla="*/ 2147483647 w 44"/>
              <a:gd name="T3" fmla="*/ 0 h 31"/>
              <a:gd name="T4" fmla="*/ 2147483647 w 44"/>
              <a:gd name="T5" fmla="*/ 2147483647 h 31"/>
              <a:gd name="T6" fmla="*/ 2147483647 w 44"/>
              <a:gd name="T7" fmla="*/ 2147483647 h 31"/>
              <a:gd name="T8" fmla="*/ 2147483647 w 44"/>
              <a:gd name="T9" fmla="*/ 2147483647 h 31"/>
              <a:gd name="T10" fmla="*/ 2147483647 w 44"/>
              <a:gd name="T11" fmla="*/ 2147483647 h 31"/>
              <a:gd name="T12" fmla="*/ 2147483647 w 44"/>
              <a:gd name="T13" fmla="*/ 2147483647 h 31"/>
              <a:gd name="T14" fmla="*/ 2147483647 w 44"/>
              <a:gd name="T15" fmla="*/ 2147483647 h 31"/>
              <a:gd name="T16" fmla="*/ 2147483647 w 44"/>
              <a:gd name="T17" fmla="*/ 2147483647 h 31"/>
              <a:gd name="T18" fmla="*/ 2147483647 w 44"/>
              <a:gd name="T19" fmla="*/ 2147483647 h 31"/>
              <a:gd name="T20" fmla="*/ 2147483647 w 44"/>
              <a:gd name="T21" fmla="*/ 2147483647 h 31"/>
              <a:gd name="T22" fmla="*/ 2147483647 w 44"/>
              <a:gd name="T23" fmla="*/ 2147483647 h 31"/>
              <a:gd name="T24" fmla="*/ 2147483647 w 44"/>
              <a:gd name="T25" fmla="*/ 2147483647 h 31"/>
              <a:gd name="T26" fmla="*/ 2147483647 w 44"/>
              <a:gd name="T27" fmla="*/ 2147483647 h 31"/>
              <a:gd name="T28" fmla="*/ 2147483647 w 44"/>
              <a:gd name="T29" fmla="*/ 2147483647 h 31"/>
              <a:gd name="T30" fmla="*/ 0 w 44"/>
              <a:gd name="T31" fmla="*/ 2147483647 h 31"/>
              <a:gd name="T32" fmla="*/ 0 w 44"/>
              <a:gd name="T33" fmla="*/ 2147483647 h 31"/>
              <a:gd name="T34" fmla="*/ 2147483647 w 44"/>
              <a:gd name="T35" fmla="*/ 2147483647 h 31"/>
              <a:gd name="T36" fmla="*/ 2147483647 w 44"/>
              <a:gd name="T37" fmla="*/ 2147483647 h 31"/>
              <a:gd name="T38" fmla="*/ 2147483647 w 44"/>
              <a:gd name="T39" fmla="*/ 2147483647 h 31"/>
              <a:gd name="T40" fmla="*/ 2147483647 w 44"/>
              <a:gd name="T41" fmla="*/ 0 h 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4"/>
              <a:gd name="T64" fmla="*/ 0 h 31"/>
              <a:gd name="T65" fmla="*/ 44 w 44"/>
              <a:gd name="T66" fmla="*/ 31 h 3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4" h="31">
                <a:moveTo>
                  <a:pt x="23" y="0"/>
                </a:moveTo>
                <a:lnTo>
                  <a:pt x="23" y="0"/>
                </a:lnTo>
                <a:lnTo>
                  <a:pt x="32" y="2"/>
                </a:lnTo>
                <a:lnTo>
                  <a:pt x="39" y="5"/>
                </a:lnTo>
                <a:lnTo>
                  <a:pt x="43" y="10"/>
                </a:lnTo>
                <a:lnTo>
                  <a:pt x="44" y="16"/>
                </a:lnTo>
                <a:lnTo>
                  <a:pt x="43" y="22"/>
                </a:lnTo>
                <a:lnTo>
                  <a:pt x="39" y="27"/>
                </a:lnTo>
                <a:lnTo>
                  <a:pt x="32" y="30"/>
                </a:lnTo>
                <a:lnTo>
                  <a:pt x="23" y="31"/>
                </a:lnTo>
                <a:lnTo>
                  <a:pt x="13" y="30"/>
                </a:lnTo>
                <a:lnTo>
                  <a:pt x="6" y="27"/>
                </a:lnTo>
                <a:lnTo>
                  <a:pt x="2" y="22"/>
                </a:lnTo>
                <a:lnTo>
                  <a:pt x="0" y="16"/>
                </a:lnTo>
                <a:lnTo>
                  <a:pt x="2" y="10"/>
                </a:lnTo>
                <a:lnTo>
                  <a:pt x="6" y="5"/>
                </a:lnTo>
                <a:lnTo>
                  <a:pt x="13" y="2"/>
                </a:lnTo>
                <a:lnTo>
                  <a:pt x="23" y="0"/>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833" name="Freeform 457"/>
          <p:cNvSpPr>
            <a:spLocks/>
          </p:cNvSpPr>
          <p:nvPr/>
        </p:nvSpPr>
        <p:spPr bwMode="auto">
          <a:xfrm>
            <a:off x="7466013" y="5418190"/>
            <a:ext cx="23812" cy="22225"/>
          </a:xfrm>
          <a:custGeom>
            <a:avLst/>
            <a:gdLst>
              <a:gd name="T0" fmla="*/ 2147483647 w 33"/>
              <a:gd name="T1" fmla="*/ 0 h 27"/>
              <a:gd name="T2" fmla="*/ 2147483647 w 33"/>
              <a:gd name="T3" fmla="*/ 2147483647 h 27"/>
              <a:gd name="T4" fmla="*/ 2147483647 w 33"/>
              <a:gd name="T5" fmla="*/ 2147483647 h 27"/>
              <a:gd name="T6" fmla="*/ 2147483647 w 33"/>
              <a:gd name="T7" fmla="*/ 2147483647 h 27"/>
              <a:gd name="T8" fmla="*/ 2147483647 w 33"/>
              <a:gd name="T9" fmla="*/ 2147483647 h 27"/>
              <a:gd name="T10" fmla="*/ 2147483647 w 33"/>
              <a:gd name="T11" fmla="*/ 2147483647 h 27"/>
              <a:gd name="T12" fmla="*/ 2147483647 w 33"/>
              <a:gd name="T13" fmla="*/ 2147483647 h 27"/>
              <a:gd name="T14" fmla="*/ 2147483647 w 33"/>
              <a:gd name="T15" fmla="*/ 2147483647 h 27"/>
              <a:gd name="T16" fmla="*/ 2147483647 w 33"/>
              <a:gd name="T17" fmla="*/ 2147483647 h 27"/>
              <a:gd name="T18" fmla="*/ 2147483647 w 33"/>
              <a:gd name="T19" fmla="*/ 2147483647 h 27"/>
              <a:gd name="T20" fmla="*/ 2147483647 w 33"/>
              <a:gd name="T21" fmla="*/ 2147483647 h 27"/>
              <a:gd name="T22" fmla="*/ 2147483647 w 33"/>
              <a:gd name="T23" fmla="*/ 2147483647 h 27"/>
              <a:gd name="T24" fmla="*/ 0 w 33"/>
              <a:gd name="T25" fmla="*/ 2147483647 h 27"/>
              <a:gd name="T26" fmla="*/ 2147483647 w 33"/>
              <a:gd name="T27" fmla="*/ 2147483647 h 27"/>
              <a:gd name="T28" fmla="*/ 2147483647 w 33"/>
              <a:gd name="T29" fmla="*/ 2147483647 h 27"/>
              <a:gd name="T30" fmla="*/ 2147483647 w 33"/>
              <a:gd name="T31" fmla="*/ 2147483647 h 27"/>
              <a:gd name="T32" fmla="*/ 2147483647 w 33"/>
              <a:gd name="T33" fmla="*/ 0 h 2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3"/>
              <a:gd name="T52" fmla="*/ 0 h 27"/>
              <a:gd name="T53" fmla="*/ 33 w 33"/>
              <a:gd name="T54" fmla="*/ 27 h 2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3" h="27">
                <a:moveTo>
                  <a:pt x="16" y="0"/>
                </a:moveTo>
                <a:lnTo>
                  <a:pt x="23" y="1"/>
                </a:lnTo>
                <a:lnTo>
                  <a:pt x="28" y="3"/>
                </a:lnTo>
                <a:lnTo>
                  <a:pt x="32" y="8"/>
                </a:lnTo>
                <a:lnTo>
                  <a:pt x="33" y="13"/>
                </a:lnTo>
                <a:lnTo>
                  <a:pt x="32" y="19"/>
                </a:lnTo>
                <a:lnTo>
                  <a:pt x="28" y="24"/>
                </a:lnTo>
                <a:lnTo>
                  <a:pt x="23" y="26"/>
                </a:lnTo>
                <a:lnTo>
                  <a:pt x="16" y="27"/>
                </a:lnTo>
                <a:lnTo>
                  <a:pt x="9" y="26"/>
                </a:lnTo>
                <a:lnTo>
                  <a:pt x="4" y="24"/>
                </a:lnTo>
                <a:lnTo>
                  <a:pt x="1" y="19"/>
                </a:lnTo>
                <a:lnTo>
                  <a:pt x="0" y="13"/>
                </a:lnTo>
                <a:lnTo>
                  <a:pt x="1" y="8"/>
                </a:lnTo>
                <a:lnTo>
                  <a:pt x="4" y="3"/>
                </a:lnTo>
                <a:lnTo>
                  <a:pt x="9" y="1"/>
                </a:lnTo>
                <a:lnTo>
                  <a:pt x="1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834" name="Freeform 458"/>
          <p:cNvSpPr>
            <a:spLocks/>
          </p:cNvSpPr>
          <p:nvPr/>
        </p:nvSpPr>
        <p:spPr bwMode="auto">
          <a:xfrm>
            <a:off x="7466013" y="5418190"/>
            <a:ext cx="23812" cy="22225"/>
          </a:xfrm>
          <a:custGeom>
            <a:avLst/>
            <a:gdLst>
              <a:gd name="T0" fmla="*/ 2147483647 w 33"/>
              <a:gd name="T1" fmla="*/ 0 h 27"/>
              <a:gd name="T2" fmla="*/ 2147483647 w 33"/>
              <a:gd name="T3" fmla="*/ 0 h 27"/>
              <a:gd name="T4" fmla="*/ 2147483647 w 33"/>
              <a:gd name="T5" fmla="*/ 2147483647 h 27"/>
              <a:gd name="T6" fmla="*/ 2147483647 w 33"/>
              <a:gd name="T7" fmla="*/ 2147483647 h 27"/>
              <a:gd name="T8" fmla="*/ 2147483647 w 33"/>
              <a:gd name="T9" fmla="*/ 2147483647 h 27"/>
              <a:gd name="T10" fmla="*/ 2147483647 w 33"/>
              <a:gd name="T11" fmla="*/ 2147483647 h 27"/>
              <a:gd name="T12" fmla="*/ 2147483647 w 33"/>
              <a:gd name="T13" fmla="*/ 2147483647 h 27"/>
              <a:gd name="T14" fmla="*/ 2147483647 w 33"/>
              <a:gd name="T15" fmla="*/ 2147483647 h 27"/>
              <a:gd name="T16" fmla="*/ 2147483647 w 33"/>
              <a:gd name="T17" fmla="*/ 2147483647 h 27"/>
              <a:gd name="T18" fmla="*/ 2147483647 w 33"/>
              <a:gd name="T19" fmla="*/ 2147483647 h 27"/>
              <a:gd name="T20" fmla="*/ 2147483647 w 33"/>
              <a:gd name="T21" fmla="*/ 2147483647 h 27"/>
              <a:gd name="T22" fmla="*/ 2147483647 w 33"/>
              <a:gd name="T23" fmla="*/ 2147483647 h 27"/>
              <a:gd name="T24" fmla="*/ 2147483647 w 33"/>
              <a:gd name="T25" fmla="*/ 2147483647 h 27"/>
              <a:gd name="T26" fmla="*/ 2147483647 w 33"/>
              <a:gd name="T27" fmla="*/ 2147483647 h 27"/>
              <a:gd name="T28" fmla="*/ 2147483647 w 33"/>
              <a:gd name="T29" fmla="*/ 2147483647 h 27"/>
              <a:gd name="T30" fmla="*/ 0 w 33"/>
              <a:gd name="T31" fmla="*/ 2147483647 h 27"/>
              <a:gd name="T32" fmla="*/ 0 w 33"/>
              <a:gd name="T33" fmla="*/ 2147483647 h 27"/>
              <a:gd name="T34" fmla="*/ 2147483647 w 33"/>
              <a:gd name="T35" fmla="*/ 2147483647 h 27"/>
              <a:gd name="T36" fmla="*/ 2147483647 w 33"/>
              <a:gd name="T37" fmla="*/ 2147483647 h 27"/>
              <a:gd name="T38" fmla="*/ 2147483647 w 33"/>
              <a:gd name="T39" fmla="*/ 2147483647 h 27"/>
              <a:gd name="T40" fmla="*/ 2147483647 w 33"/>
              <a:gd name="T41" fmla="*/ 0 h 2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3"/>
              <a:gd name="T64" fmla="*/ 0 h 27"/>
              <a:gd name="T65" fmla="*/ 33 w 33"/>
              <a:gd name="T66" fmla="*/ 27 h 2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3" h="27">
                <a:moveTo>
                  <a:pt x="16" y="0"/>
                </a:moveTo>
                <a:lnTo>
                  <a:pt x="16" y="0"/>
                </a:lnTo>
                <a:lnTo>
                  <a:pt x="23" y="1"/>
                </a:lnTo>
                <a:lnTo>
                  <a:pt x="28" y="3"/>
                </a:lnTo>
                <a:lnTo>
                  <a:pt x="32" y="8"/>
                </a:lnTo>
                <a:lnTo>
                  <a:pt x="33" y="13"/>
                </a:lnTo>
                <a:lnTo>
                  <a:pt x="32" y="19"/>
                </a:lnTo>
                <a:lnTo>
                  <a:pt x="28" y="24"/>
                </a:lnTo>
                <a:lnTo>
                  <a:pt x="23" y="26"/>
                </a:lnTo>
                <a:lnTo>
                  <a:pt x="16" y="27"/>
                </a:lnTo>
                <a:lnTo>
                  <a:pt x="9" y="26"/>
                </a:lnTo>
                <a:lnTo>
                  <a:pt x="4" y="24"/>
                </a:lnTo>
                <a:lnTo>
                  <a:pt x="1" y="19"/>
                </a:lnTo>
                <a:lnTo>
                  <a:pt x="0" y="13"/>
                </a:lnTo>
                <a:lnTo>
                  <a:pt x="1" y="8"/>
                </a:lnTo>
                <a:lnTo>
                  <a:pt x="4" y="3"/>
                </a:lnTo>
                <a:lnTo>
                  <a:pt x="9" y="1"/>
                </a:lnTo>
                <a:lnTo>
                  <a:pt x="16" y="0"/>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835" name="Freeform 459"/>
          <p:cNvSpPr>
            <a:spLocks/>
          </p:cNvSpPr>
          <p:nvPr/>
        </p:nvSpPr>
        <p:spPr bwMode="auto">
          <a:xfrm>
            <a:off x="7572426" y="5492753"/>
            <a:ext cx="23813" cy="53975"/>
          </a:xfrm>
          <a:custGeom>
            <a:avLst/>
            <a:gdLst>
              <a:gd name="T0" fmla="*/ 2147483647 w 33"/>
              <a:gd name="T1" fmla="*/ 0 h 68"/>
              <a:gd name="T2" fmla="*/ 2147483647 w 33"/>
              <a:gd name="T3" fmla="*/ 2147483647 h 68"/>
              <a:gd name="T4" fmla="*/ 2147483647 w 33"/>
              <a:gd name="T5" fmla="*/ 2147483647 h 68"/>
              <a:gd name="T6" fmla="*/ 2147483647 w 33"/>
              <a:gd name="T7" fmla="*/ 2147483647 h 68"/>
              <a:gd name="T8" fmla="*/ 2147483647 w 33"/>
              <a:gd name="T9" fmla="*/ 2147483647 h 68"/>
              <a:gd name="T10" fmla="*/ 2147483647 w 33"/>
              <a:gd name="T11" fmla="*/ 2147483647 h 68"/>
              <a:gd name="T12" fmla="*/ 2147483647 w 33"/>
              <a:gd name="T13" fmla="*/ 2147483647 h 68"/>
              <a:gd name="T14" fmla="*/ 2147483647 w 33"/>
              <a:gd name="T15" fmla="*/ 2147483647 h 68"/>
              <a:gd name="T16" fmla="*/ 2147483647 w 33"/>
              <a:gd name="T17" fmla="*/ 2147483647 h 68"/>
              <a:gd name="T18" fmla="*/ 2147483647 w 33"/>
              <a:gd name="T19" fmla="*/ 2147483647 h 68"/>
              <a:gd name="T20" fmla="*/ 2147483647 w 33"/>
              <a:gd name="T21" fmla="*/ 2147483647 h 68"/>
              <a:gd name="T22" fmla="*/ 2147483647 w 33"/>
              <a:gd name="T23" fmla="*/ 2147483647 h 68"/>
              <a:gd name="T24" fmla="*/ 2147483647 w 33"/>
              <a:gd name="T25" fmla="*/ 2147483647 h 68"/>
              <a:gd name="T26" fmla="*/ 2147483647 w 33"/>
              <a:gd name="T27" fmla="*/ 2147483647 h 68"/>
              <a:gd name="T28" fmla="*/ 2147483647 w 33"/>
              <a:gd name="T29" fmla="*/ 2147483647 h 68"/>
              <a:gd name="T30" fmla="*/ 2147483647 w 33"/>
              <a:gd name="T31" fmla="*/ 2147483647 h 68"/>
              <a:gd name="T32" fmla="*/ 2147483647 w 33"/>
              <a:gd name="T33" fmla="*/ 2147483647 h 68"/>
              <a:gd name="T34" fmla="*/ 2147483647 w 33"/>
              <a:gd name="T35" fmla="*/ 2147483647 h 68"/>
              <a:gd name="T36" fmla="*/ 2147483647 w 33"/>
              <a:gd name="T37" fmla="*/ 2147483647 h 68"/>
              <a:gd name="T38" fmla="*/ 0 w 33"/>
              <a:gd name="T39" fmla="*/ 2147483647 h 68"/>
              <a:gd name="T40" fmla="*/ 0 w 33"/>
              <a:gd name="T41" fmla="*/ 2147483647 h 68"/>
              <a:gd name="T42" fmla="*/ 2147483647 w 33"/>
              <a:gd name="T43" fmla="*/ 2147483647 h 68"/>
              <a:gd name="T44" fmla="*/ 2147483647 w 33"/>
              <a:gd name="T45" fmla="*/ 2147483647 h 68"/>
              <a:gd name="T46" fmla="*/ 2147483647 w 33"/>
              <a:gd name="T47" fmla="*/ 2147483647 h 68"/>
              <a:gd name="T48" fmla="*/ 2147483647 w 33"/>
              <a:gd name="T49" fmla="*/ 0 h 6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3"/>
              <a:gd name="T76" fmla="*/ 0 h 68"/>
              <a:gd name="T77" fmla="*/ 33 w 33"/>
              <a:gd name="T78" fmla="*/ 68 h 6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3" h="68">
                <a:moveTo>
                  <a:pt x="16" y="0"/>
                </a:moveTo>
                <a:lnTo>
                  <a:pt x="23" y="2"/>
                </a:lnTo>
                <a:lnTo>
                  <a:pt x="29" y="9"/>
                </a:lnTo>
                <a:lnTo>
                  <a:pt x="32" y="21"/>
                </a:lnTo>
                <a:lnTo>
                  <a:pt x="33" y="33"/>
                </a:lnTo>
                <a:lnTo>
                  <a:pt x="33" y="40"/>
                </a:lnTo>
                <a:lnTo>
                  <a:pt x="32" y="46"/>
                </a:lnTo>
                <a:lnTo>
                  <a:pt x="31" y="53"/>
                </a:lnTo>
                <a:lnTo>
                  <a:pt x="29" y="57"/>
                </a:lnTo>
                <a:lnTo>
                  <a:pt x="26" y="62"/>
                </a:lnTo>
                <a:lnTo>
                  <a:pt x="23" y="65"/>
                </a:lnTo>
                <a:lnTo>
                  <a:pt x="19" y="67"/>
                </a:lnTo>
                <a:lnTo>
                  <a:pt x="16" y="68"/>
                </a:lnTo>
                <a:lnTo>
                  <a:pt x="13" y="67"/>
                </a:lnTo>
                <a:lnTo>
                  <a:pt x="9" y="65"/>
                </a:lnTo>
                <a:lnTo>
                  <a:pt x="7" y="62"/>
                </a:lnTo>
                <a:lnTo>
                  <a:pt x="5" y="57"/>
                </a:lnTo>
                <a:lnTo>
                  <a:pt x="2" y="53"/>
                </a:lnTo>
                <a:lnTo>
                  <a:pt x="1" y="46"/>
                </a:lnTo>
                <a:lnTo>
                  <a:pt x="0" y="40"/>
                </a:lnTo>
                <a:lnTo>
                  <a:pt x="0" y="33"/>
                </a:lnTo>
                <a:lnTo>
                  <a:pt x="1" y="21"/>
                </a:lnTo>
                <a:lnTo>
                  <a:pt x="5" y="9"/>
                </a:lnTo>
                <a:lnTo>
                  <a:pt x="9" y="2"/>
                </a:lnTo>
                <a:lnTo>
                  <a:pt x="1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836" name="Freeform 460"/>
          <p:cNvSpPr>
            <a:spLocks/>
          </p:cNvSpPr>
          <p:nvPr/>
        </p:nvSpPr>
        <p:spPr bwMode="auto">
          <a:xfrm>
            <a:off x="7572426" y="5492753"/>
            <a:ext cx="23813" cy="53975"/>
          </a:xfrm>
          <a:custGeom>
            <a:avLst/>
            <a:gdLst>
              <a:gd name="T0" fmla="*/ 2147483647 w 33"/>
              <a:gd name="T1" fmla="*/ 0 h 68"/>
              <a:gd name="T2" fmla="*/ 2147483647 w 33"/>
              <a:gd name="T3" fmla="*/ 0 h 68"/>
              <a:gd name="T4" fmla="*/ 2147483647 w 33"/>
              <a:gd name="T5" fmla="*/ 2147483647 h 68"/>
              <a:gd name="T6" fmla="*/ 2147483647 w 33"/>
              <a:gd name="T7" fmla="*/ 2147483647 h 68"/>
              <a:gd name="T8" fmla="*/ 2147483647 w 33"/>
              <a:gd name="T9" fmla="*/ 2147483647 h 68"/>
              <a:gd name="T10" fmla="*/ 2147483647 w 33"/>
              <a:gd name="T11" fmla="*/ 2147483647 h 68"/>
              <a:gd name="T12" fmla="*/ 2147483647 w 33"/>
              <a:gd name="T13" fmla="*/ 2147483647 h 68"/>
              <a:gd name="T14" fmla="*/ 2147483647 w 33"/>
              <a:gd name="T15" fmla="*/ 2147483647 h 68"/>
              <a:gd name="T16" fmla="*/ 2147483647 w 33"/>
              <a:gd name="T17" fmla="*/ 2147483647 h 68"/>
              <a:gd name="T18" fmla="*/ 2147483647 w 33"/>
              <a:gd name="T19" fmla="*/ 2147483647 h 68"/>
              <a:gd name="T20" fmla="*/ 2147483647 w 33"/>
              <a:gd name="T21" fmla="*/ 2147483647 h 68"/>
              <a:gd name="T22" fmla="*/ 2147483647 w 33"/>
              <a:gd name="T23" fmla="*/ 2147483647 h 68"/>
              <a:gd name="T24" fmla="*/ 2147483647 w 33"/>
              <a:gd name="T25" fmla="*/ 2147483647 h 68"/>
              <a:gd name="T26" fmla="*/ 2147483647 w 33"/>
              <a:gd name="T27" fmla="*/ 2147483647 h 68"/>
              <a:gd name="T28" fmla="*/ 2147483647 w 33"/>
              <a:gd name="T29" fmla="*/ 2147483647 h 68"/>
              <a:gd name="T30" fmla="*/ 2147483647 w 33"/>
              <a:gd name="T31" fmla="*/ 2147483647 h 68"/>
              <a:gd name="T32" fmla="*/ 2147483647 w 33"/>
              <a:gd name="T33" fmla="*/ 2147483647 h 68"/>
              <a:gd name="T34" fmla="*/ 2147483647 w 33"/>
              <a:gd name="T35" fmla="*/ 2147483647 h 68"/>
              <a:gd name="T36" fmla="*/ 2147483647 w 33"/>
              <a:gd name="T37" fmla="*/ 2147483647 h 68"/>
              <a:gd name="T38" fmla="*/ 2147483647 w 33"/>
              <a:gd name="T39" fmla="*/ 2147483647 h 68"/>
              <a:gd name="T40" fmla="*/ 2147483647 w 33"/>
              <a:gd name="T41" fmla="*/ 2147483647 h 68"/>
              <a:gd name="T42" fmla="*/ 2147483647 w 33"/>
              <a:gd name="T43" fmla="*/ 2147483647 h 68"/>
              <a:gd name="T44" fmla="*/ 0 w 33"/>
              <a:gd name="T45" fmla="*/ 2147483647 h 68"/>
              <a:gd name="T46" fmla="*/ 0 w 33"/>
              <a:gd name="T47" fmla="*/ 2147483647 h 68"/>
              <a:gd name="T48" fmla="*/ 0 w 33"/>
              <a:gd name="T49" fmla="*/ 2147483647 h 68"/>
              <a:gd name="T50" fmla="*/ 2147483647 w 33"/>
              <a:gd name="T51" fmla="*/ 2147483647 h 68"/>
              <a:gd name="T52" fmla="*/ 2147483647 w 33"/>
              <a:gd name="T53" fmla="*/ 2147483647 h 68"/>
              <a:gd name="T54" fmla="*/ 2147483647 w 33"/>
              <a:gd name="T55" fmla="*/ 2147483647 h 68"/>
              <a:gd name="T56" fmla="*/ 2147483647 w 33"/>
              <a:gd name="T57" fmla="*/ 0 h 6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3"/>
              <a:gd name="T88" fmla="*/ 0 h 68"/>
              <a:gd name="T89" fmla="*/ 33 w 33"/>
              <a:gd name="T90" fmla="*/ 68 h 6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3" h="68">
                <a:moveTo>
                  <a:pt x="16" y="0"/>
                </a:moveTo>
                <a:lnTo>
                  <a:pt x="16" y="0"/>
                </a:lnTo>
                <a:lnTo>
                  <a:pt x="23" y="2"/>
                </a:lnTo>
                <a:lnTo>
                  <a:pt x="29" y="9"/>
                </a:lnTo>
                <a:lnTo>
                  <a:pt x="32" y="21"/>
                </a:lnTo>
                <a:lnTo>
                  <a:pt x="33" y="33"/>
                </a:lnTo>
                <a:lnTo>
                  <a:pt x="33" y="40"/>
                </a:lnTo>
                <a:lnTo>
                  <a:pt x="32" y="46"/>
                </a:lnTo>
                <a:lnTo>
                  <a:pt x="31" y="53"/>
                </a:lnTo>
                <a:lnTo>
                  <a:pt x="29" y="57"/>
                </a:lnTo>
                <a:lnTo>
                  <a:pt x="26" y="62"/>
                </a:lnTo>
                <a:lnTo>
                  <a:pt x="23" y="65"/>
                </a:lnTo>
                <a:lnTo>
                  <a:pt x="19" y="67"/>
                </a:lnTo>
                <a:lnTo>
                  <a:pt x="16" y="68"/>
                </a:lnTo>
                <a:lnTo>
                  <a:pt x="13" y="67"/>
                </a:lnTo>
                <a:lnTo>
                  <a:pt x="9" y="65"/>
                </a:lnTo>
                <a:lnTo>
                  <a:pt x="7" y="62"/>
                </a:lnTo>
                <a:lnTo>
                  <a:pt x="5" y="57"/>
                </a:lnTo>
                <a:lnTo>
                  <a:pt x="2" y="53"/>
                </a:lnTo>
                <a:lnTo>
                  <a:pt x="1" y="46"/>
                </a:lnTo>
                <a:lnTo>
                  <a:pt x="0" y="40"/>
                </a:lnTo>
                <a:lnTo>
                  <a:pt x="0" y="33"/>
                </a:lnTo>
                <a:lnTo>
                  <a:pt x="1" y="21"/>
                </a:lnTo>
                <a:lnTo>
                  <a:pt x="5" y="9"/>
                </a:lnTo>
                <a:lnTo>
                  <a:pt x="9" y="2"/>
                </a:lnTo>
                <a:lnTo>
                  <a:pt x="16" y="0"/>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837" name="Freeform 461"/>
          <p:cNvSpPr>
            <a:spLocks/>
          </p:cNvSpPr>
          <p:nvPr/>
        </p:nvSpPr>
        <p:spPr bwMode="auto">
          <a:xfrm>
            <a:off x="7466064" y="5472117"/>
            <a:ext cx="22225" cy="41275"/>
          </a:xfrm>
          <a:custGeom>
            <a:avLst/>
            <a:gdLst>
              <a:gd name="T0" fmla="*/ 2147483647 w 31"/>
              <a:gd name="T1" fmla="*/ 0 h 52"/>
              <a:gd name="T2" fmla="*/ 2147483647 w 31"/>
              <a:gd name="T3" fmla="*/ 2147483647 h 52"/>
              <a:gd name="T4" fmla="*/ 2147483647 w 31"/>
              <a:gd name="T5" fmla="*/ 2147483647 h 52"/>
              <a:gd name="T6" fmla="*/ 2147483647 w 31"/>
              <a:gd name="T7" fmla="*/ 2147483647 h 52"/>
              <a:gd name="T8" fmla="*/ 2147483647 w 31"/>
              <a:gd name="T9" fmla="*/ 2147483647 h 52"/>
              <a:gd name="T10" fmla="*/ 2147483647 w 31"/>
              <a:gd name="T11" fmla="*/ 2147483647 h 52"/>
              <a:gd name="T12" fmla="*/ 2147483647 w 31"/>
              <a:gd name="T13" fmla="*/ 2147483647 h 52"/>
              <a:gd name="T14" fmla="*/ 2147483647 w 31"/>
              <a:gd name="T15" fmla="*/ 2147483647 h 52"/>
              <a:gd name="T16" fmla="*/ 2147483647 w 31"/>
              <a:gd name="T17" fmla="*/ 2147483647 h 52"/>
              <a:gd name="T18" fmla="*/ 2147483647 w 31"/>
              <a:gd name="T19" fmla="*/ 2147483647 h 52"/>
              <a:gd name="T20" fmla="*/ 2147483647 w 31"/>
              <a:gd name="T21" fmla="*/ 2147483647 h 52"/>
              <a:gd name="T22" fmla="*/ 2147483647 w 31"/>
              <a:gd name="T23" fmla="*/ 2147483647 h 52"/>
              <a:gd name="T24" fmla="*/ 0 w 31"/>
              <a:gd name="T25" fmla="*/ 2147483647 h 52"/>
              <a:gd name="T26" fmla="*/ 2147483647 w 31"/>
              <a:gd name="T27" fmla="*/ 2147483647 h 52"/>
              <a:gd name="T28" fmla="*/ 2147483647 w 31"/>
              <a:gd name="T29" fmla="*/ 2147483647 h 52"/>
              <a:gd name="T30" fmla="*/ 2147483647 w 31"/>
              <a:gd name="T31" fmla="*/ 2147483647 h 52"/>
              <a:gd name="T32" fmla="*/ 2147483647 w 31"/>
              <a:gd name="T33" fmla="*/ 0 h 5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1"/>
              <a:gd name="T52" fmla="*/ 0 h 52"/>
              <a:gd name="T53" fmla="*/ 31 w 31"/>
              <a:gd name="T54" fmla="*/ 52 h 5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1" h="52">
                <a:moveTo>
                  <a:pt x="14" y="0"/>
                </a:moveTo>
                <a:lnTo>
                  <a:pt x="21" y="3"/>
                </a:lnTo>
                <a:lnTo>
                  <a:pt x="26" y="8"/>
                </a:lnTo>
                <a:lnTo>
                  <a:pt x="29" y="17"/>
                </a:lnTo>
                <a:lnTo>
                  <a:pt x="31" y="27"/>
                </a:lnTo>
                <a:lnTo>
                  <a:pt x="29" y="36"/>
                </a:lnTo>
                <a:lnTo>
                  <a:pt x="26" y="44"/>
                </a:lnTo>
                <a:lnTo>
                  <a:pt x="21" y="50"/>
                </a:lnTo>
                <a:lnTo>
                  <a:pt x="14" y="52"/>
                </a:lnTo>
                <a:lnTo>
                  <a:pt x="9" y="50"/>
                </a:lnTo>
                <a:lnTo>
                  <a:pt x="4" y="44"/>
                </a:lnTo>
                <a:lnTo>
                  <a:pt x="1" y="36"/>
                </a:lnTo>
                <a:lnTo>
                  <a:pt x="0" y="27"/>
                </a:lnTo>
                <a:lnTo>
                  <a:pt x="1" y="17"/>
                </a:lnTo>
                <a:lnTo>
                  <a:pt x="4" y="8"/>
                </a:lnTo>
                <a:lnTo>
                  <a:pt x="9" y="3"/>
                </a:lnTo>
                <a:lnTo>
                  <a:pt x="1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838" name="Freeform 462"/>
          <p:cNvSpPr>
            <a:spLocks/>
          </p:cNvSpPr>
          <p:nvPr/>
        </p:nvSpPr>
        <p:spPr bwMode="auto">
          <a:xfrm>
            <a:off x="7466064" y="5472117"/>
            <a:ext cx="22225" cy="41275"/>
          </a:xfrm>
          <a:custGeom>
            <a:avLst/>
            <a:gdLst>
              <a:gd name="T0" fmla="*/ 2147483647 w 31"/>
              <a:gd name="T1" fmla="*/ 0 h 52"/>
              <a:gd name="T2" fmla="*/ 2147483647 w 31"/>
              <a:gd name="T3" fmla="*/ 0 h 52"/>
              <a:gd name="T4" fmla="*/ 2147483647 w 31"/>
              <a:gd name="T5" fmla="*/ 2147483647 h 52"/>
              <a:gd name="T6" fmla="*/ 2147483647 w 31"/>
              <a:gd name="T7" fmla="*/ 2147483647 h 52"/>
              <a:gd name="T8" fmla="*/ 2147483647 w 31"/>
              <a:gd name="T9" fmla="*/ 2147483647 h 52"/>
              <a:gd name="T10" fmla="*/ 2147483647 w 31"/>
              <a:gd name="T11" fmla="*/ 2147483647 h 52"/>
              <a:gd name="T12" fmla="*/ 2147483647 w 31"/>
              <a:gd name="T13" fmla="*/ 2147483647 h 52"/>
              <a:gd name="T14" fmla="*/ 2147483647 w 31"/>
              <a:gd name="T15" fmla="*/ 2147483647 h 52"/>
              <a:gd name="T16" fmla="*/ 2147483647 w 31"/>
              <a:gd name="T17" fmla="*/ 2147483647 h 52"/>
              <a:gd name="T18" fmla="*/ 2147483647 w 31"/>
              <a:gd name="T19" fmla="*/ 2147483647 h 52"/>
              <a:gd name="T20" fmla="*/ 2147483647 w 31"/>
              <a:gd name="T21" fmla="*/ 2147483647 h 52"/>
              <a:gd name="T22" fmla="*/ 2147483647 w 31"/>
              <a:gd name="T23" fmla="*/ 2147483647 h 52"/>
              <a:gd name="T24" fmla="*/ 2147483647 w 31"/>
              <a:gd name="T25" fmla="*/ 2147483647 h 52"/>
              <a:gd name="T26" fmla="*/ 2147483647 w 31"/>
              <a:gd name="T27" fmla="*/ 2147483647 h 52"/>
              <a:gd name="T28" fmla="*/ 2147483647 w 31"/>
              <a:gd name="T29" fmla="*/ 2147483647 h 52"/>
              <a:gd name="T30" fmla="*/ 0 w 31"/>
              <a:gd name="T31" fmla="*/ 2147483647 h 52"/>
              <a:gd name="T32" fmla="*/ 0 w 31"/>
              <a:gd name="T33" fmla="*/ 2147483647 h 52"/>
              <a:gd name="T34" fmla="*/ 2147483647 w 31"/>
              <a:gd name="T35" fmla="*/ 2147483647 h 52"/>
              <a:gd name="T36" fmla="*/ 2147483647 w 31"/>
              <a:gd name="T37" fmla="*/ 2147483647 h 52"/>
              <a:gd name="T38" fmla="*/ 2147483647 w 31"/>
              <a:gd name="T39" fmla="*/ 2147483647 h 52"/>
              <a:gd name="T40" fmla="*/ 2147483647 w 31"/>
              <a:gd name="T41" fmla="*/ 0 h 5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1"/>
              <a:gd name="T64" fmla="*/ 0 h 52"/>
              <a:gd name="T65" fmla="*/ 31 w 31"/>
              <a:gd name="T66" fmla="*/ 52 h 5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1" h="52">
                <a:moveTo>
                  <a:pt x="14" y="0"/>
                </a:moveTo>
                <a:lnTo>
                  <a:pt x="14" y="0"/>
                </a:lnTo>
                <a:lnTo>
                  <a:pt x="21" y="3"/>
                </a:lnTo>
                <a:lnTo>
                  <a:pt x="26" y="8"/>
                </a:lnTo>
                <a:lnTo>
                  <a:pt x="29" y="17"/>
                </a:lnTo>
                <a:lnTo>
                  <a:pt x="31" y="27"/>
                </a:lnTo>
                <a:lnTo>
                  <a:pt x="29" y="36"/>
                </a:lnTo>
                <a:lnTo>
                  <a:pt x="26" y="44"/>
                </a:lnTo>
                <a:lnTo>
                  <a:pt x="21" y="50"/>
                </a:lnTo>
                <a:lnTo>
                  <a:pt x="14" y="52"/>
                </a:lnTo>
                <a:lnTo>
                  <a:pt x="9" y="50"/>
                </a:lnTo>
                <a:lnTo>
                  <a:pt x="4" y="44"/>
                </a:lnTo>
                <a:lnTo>
                  <a:pt x="1" y="36"/>
                </a:lnTo>
                <a:lnTo>
                  <a:pt x="0" y="27"/>
                </a:lnTo>
                <a:lnTo>
                  <a:pt x="1" y="17"/>
                </a:lnTo>
                <a:lnTo>
                  <a:pt x="4" y="8"/>
                </a:lnTo>
                <a:lnTo>
                  <a:pt x="9" y="3"/>
                </a:lnTo>
                <a:lnTo>
                  <a:pt x="14" y="0"/>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839" name="Freeform 463"/>
          <p:cNvSpPr>
            <a:spLocks/>
          </p:cNvSpPr>
          <p:nvPr/>
        </p:nvSpPr>
        <p:spPr bwMode="auto">
          <a:xfrm>
            <a:off x="7145389" y="5122867"/>
            <a:ext cx="33337" cy="20637"/>
          </a:xfrm>
          <a:custGeom>
            <a:avLst/>
            <a:gdLst>
              <a:gd name="T0" fmla="*/ 2147483647 w 48"/>
              <a:gd name="T1" fmla="*/ 2147483647 h 25"/>
              <a:gd name="T2" fmla="*/ 2147483647 w 48"/>
              <a:gd name="T3" fmla="*/ 2147483647 h 25"/>
              <a:gd name="T4" fmla="*/ 2147483647 w 48"/>
              <a:gd name="T5" fmla="*/ 2147483647 h 25"/>
              <a:gd name="T6" fmla="*/ 2147483647 w 48"/>
              <a:gd name="T7" fmla="*/ 2147483647 h 25"/>
              <a:gd name="T8" fmla="*/ 2147483647 w 48"/>
              <a:gd name="T9" fmla="*/ 2147483647 h 25"/>
              <a:gd name="T10" fmla="*/ 2147483647 w 48"/>
              <a:gd name="T11" fmla="*/ 2147483647 h 25"/>
              <a:gd name="T12" fmla="*/ 2147483647 w 48"/>
              <a:gd name="T13" fmla="*/ 2147483647 h 25"/>
              <a:gd name="T14" fmla="*/ 2147483647 w 48"/>
              <a:gd name="T15" fmla="*/ 2147483647 h 25"/>
              <a:gd name="T16" fmla="*/ 2147483647 w 48"/>
              <a:gd name="T17" fmla="*/ 0 h 25"/>
              <a:gd name="T18" fmla="*/ 2147483647 w 48"/>
              <a:gd name="T19" fmla="*/ 2147483647 h 25"/>
              <a:gd name="T20" fmla="*/ 2147483647 w 48"/>
              <a:gd name="T21" fmla="*/ 2147483647 h 25"/>
              <a:gd name="T22" fmla="*/ 2147483647 w 48"/>
              <a:gd name="T23" fmla="*/ 2147483647 h 25"/>
              <a:gd name="T24" fmla="*/ 0 w 48"/>
              <a:gd name="T25" fmla="*/ 2147483647 h 25"/>
              <a:gd name="T26" fmla="*/ 2147483647 w 48"/>
              <a:gd name="T27" fmla="*/ 2147483647 h 25"/>
              <a:gd name="T28" fmla="*/ 2147483647 w 48"/>
              <a:gd name="T29" fmla="*/ 2147483647 h 25"/>
              <a:gd name="T30" fmla="*/ 2147483647 w 48"/>
              <a:gd name="T31" fmla="*/ 2147483647 h 25"/>
              <a:gd name="T32" fmla="*/ 2147483647 w 48"/>
              <a:gd name="T33" fmla="*/ 2147483647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8"/>
              <a:gd name="T52" fmla="*/ 0 h 25"/>
              <a:gd name="T53" fmla="*/ 48 w 48"/>
              <a:gd name="T54" fmla="*/ 25 h 2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8" h="25">
                <a:moveTo>
                  <a:pt x="25" y="25"/>
                </a:moveTo>
                <a:lnTo>
                  <a:pt x="34" y="24"/>
                </a:lnTo>
                <a:lnTo>
                  <a:pt x="41" y="21"/>
                </a:lnTo>
                <a:lnTo>
                  <a:pt x="45" y="17"/>
                </a:lnTo>
                <a:lnTo>
                  <a:pt x="48" y="12"/>
                </a:lnTo>
                <a:lnTo>
                  <a:pt x="45" y="8"/>
                </a:lnTo>
                <a:lnTo>
                  <a:pt x="41" y="3"/>
                </a:lnTo>
                <a:lnTo>
                  <a:pt x="34" y="1"/>
                </a:lnTo>
                <a:lnTo>
                  <a:pt x="25" y="0"/>
                </a:lnTo>
                <a:lnTo>
                  <a:pt x="15" y="1"/>
                </a:lnTo>
                <a:lnTo>
                  <a:pt x="7" y="3"/>
                </a:lnTo>
                <a:lnTo>
                  <a:pt x="3" y="8"/>
                </a:lnTo>
                <a:lnTo>
                  <a:pt x="0" y="12"/>
                </a:lnTo>
                <a:lnTo>
                  <a:pt x="3" y="17"/>
                </a:lnTo>
                <a:lnTo>
                  <a:pt x="7" y="21"/>
                </a:lnTo>
                <a:lnTo>
                  <a:pt x="15" y="24"/>
                </a:lnTo>
                <a:lnTo>
                  <a:pt x="25" y="2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840" name="Freeform 464"/>
          <p:cNvSpPr>
            <a:spLocks/>
          </p:cNvSpPr>
          <p:nvPr/>
        </p:nvSpPr>
        <p:spPr bwMode="auto">
          <a:xfrm>
            <a:off x="7145389" y="5122867"/>
            <a:ext cx="33337" cy="20637"/>
          </a:xfrm>
          <a:custGeom>
            <a:avLst/>
            <a:gdLst>
              <a:gd name="T0" fmla="*/ 2147483647 w 48"/>
              <a:gd name="T1" fmla="*/ 2147483647 h 25"/>
              <a:gd name="T2" fmla="*/ 2147483647 w 48"/>
              <a:gd name="T3" fmla="*/ 2147483647 h 25"/>
              <a:gd name="T4" fmla="*/ 2147483647 w 48"/>
              <a:gd name="T5" fmla="*/ 2147483647 h 25"/>
              <a:gd name="T6" fmla="*/ 2147483647 w 48"/>
              <a:gd name="T7" fmla="*/ 2147483647 h 25"/>
              <a:gd name="T8" fmla="*/ 2147483647 w 48"/>
              <a:gd name="T9" fmla="*/ 2147483647 h 25"/>
              <a:gd name="T10" fmla="*/ 2147483647 w 48"/>
              <a:gd name="T11" fmla="*/ 2147483647 h 25"/>
              <a:gd name="T12" fmla="*/ 2147483647 w 48"/>
              <a:gd name="T13" fmla="*/ 2147483647 h 25"/>
              <a:gd name="T14" fmla="*/ 2147483647 w 48"/>
              <a:gd name="T15" fmla="*/ 2147483647 h 25"/>
              <a:gd name="T16" fmla="*/ 2147483647 w 48"/>
              <a:gd name="T17" fmla="*/ 2147483647 h 25"/>
              <a:gd name="T18" fmla="*/ 2147483647 w 48"/>
              <a:gd name="T19" fmla="*/ 2147483647 h 25"/>
              <a:gd name="T20" fmla="*/ 2147483647 w 48"/>
              <a:gd name="T21" fmla="*/ 0 h 25"/>
              <a:gd name="T22" fmla="*/ 2147483647 w 48"/>
              <a:gd name="T23" fmla="*/ 0 h 25"/>
              <a:gd name="T24" fmla="*/ 2147483647 w 48"/>
              <a:gd name="T25" fmla="*/ 2147483647 h 25"/>
              <a:gd name="T26" fmla="*/ 2147483647 w 48"/>
              <a:gd name="T27" fmla="*/ 2147483647 h 25"/>
              <a:gd name="T28" fmla="*/ 2147483647 w 48"/>
              <a:gd name="T29" fmla="*/ 2147483647 h 25"/>
              <a:gd name="T30" fmla="*/ 0 w 48"/>
              <a:gd name="T31" fmla="*/ 2147483647 h 25"/>
              <a:gd name="T32" fmla="*/ 0 w 48"/>
              <a:gd name="T33" fmla="*/ 2147483647 h 25"/>
              <a:gd name="T34" fmla="*/ 2147483647 w 48"/>
              <a:gd name="T35" fmla="*/ 2147483647 h 25"/>
              <a:gd name="T36" fmla="*/ 2147483647 w 48"/>
              <a:gd name="T37" fmla="*/ 2147483647 h 25"/>
              <a:gd name="T38" fmla="*/ 2147483647 w 48"/>
              <a:gd name="T39" fmla="*/ 2147483647 h 25"/>
              <a:gd name="T40" fmla="*/ 2147483647 w 48"/>
              <a:gd name="T41" fmla="*/ 2147483647 h 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8"/>
              <a:gd name="T64" fmla="*/ 0 h 25"/>
              <a:gd name="T65" fmla="*/ 48 w 48"/>
              <a:gd name="T66" fmla="*/ 25 h 2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8" h="25">
                <a:moveTo>
                  <a:pt x="25" y="25"/>
                </a:moveTo>
                <a:lnTo>
                  <a:pt x="25" y="25"/>
                </a:lnTo>
                <a:lnTo>
                  <a:pt x="34" y="24"/>
                </a:lnTo>
                <a:lnTo>
                  <a:pt x="41" y="21"/>
                </a:lnTo>
                <a:lnTo>
                  <a:pt x="45" y="17"/>
                </a:lnTo>
                <a:lnTo>
                  <a:pt x="48" y="12"/>
                </a:lnTo>
                <a:lnTo>
                  <a:pt x="45" y="8"/>
                </a:lnTo>
                <a:lnTo>
                  <a:pt x="41" y="3"/>
                </a:lnTo>
                <a:lnTo>
                  <a:pt x="34" y="1"/>
                </a:lnTo>
                <a:lnTo>
                  <a:pt x="25" y="0"/>
                </a:lnTo>
                <a:lnTo>
                  <a:pt x="15" y="1"/>
                </a:lnTo>
                <a:lnTo>
                  <a:pt x="7" y="3"/>
                </a:lnTo>
                <a:lnTo>
                  <a:pt x="3" y="8"/>
                </a:lnTo>
                <a:lnTo>
                  <a:pt x="0" y="12"/>
                </a:lnTo>
                <a:lnTo>
                  <a:pt x="3" y="17"/>
                </a:lnTo>
                <a:lnTo>
                  <a:pt x="7" y="21"/>
                </a:lnTo>
                <a:lnTo>
                  <a:pt x="15" y="24"/>
                </a:lnTo>
                <a:lnTo>
                  <a:pt x="25" y="25"/>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841" name="Freeform 465"/>
          <p:cNvSpPr>
            <a:spLocks/>
          </p:cNvSpPr>
          <p:nvPr/>
        </p:nvSpPr>
        <p:spPr bwMode="auto">
          <a:xfrm>
            <a:off x="7585126" y="5095876"/>
            <a:ext cx="23813" cy="14288"/>
          </a:xfrm>
          <a:custGeom>
            <a:avLst/>
            <a:gdLst>
              <a:gd name="T0" fmla="*/ 2147483647 w 35"/>
              <a:gd name="T1" fmla="*/ 2147483647 h 17"/>
              <a:gd name="T2" fmla="*/ 2147483647 w 35"/>
              <a:gd name="T3" fmla="*/ 2147483647 h 17"/>
              <a:gd name="T4" fmla="*/ 2147483647 w 35"/>
              <a:gd name="T5" fmla="*/ 2147483647 h 17"/>
              <a:gd name="T6" fmla="*/ 2147483647 w 35"/>
              <a:gd name="T7" fmla="*/ 2147483647 h 17"/>
              <a:gd name="T8" fmla="*/ 2147483647 w 35"/>
              <a:gd name="T9" fmla="*/ 2147483647 h 17"/>
              <a:gd name="T10" fmla="*/ 2147483647 w 35"/>
              <a:gd name="T11" fmla="*/ 2147483647 h 17"/>
              <a:gd name="T12" fmla="*/ 2147483647 w 35"/>
              <a:gd name="T13" fmla="*/ 2147483647 h 17"/>
              <a:gd name="T14" fmla="*/ 2147483647 w 35"/>
              <a:gd name="T15" fmla="*/ 2147483647 h 17"/>
              <a:gd name="T16" fmla="*/ 2147483647 w 35"/>
              <a:gd name="T17" fmla="*/ 0 h 17"/>
              <a:gd name="T18" fmla="*/ 2147483647 w 35"/>
              <a:gd name="T19" fmla="*/ 2147483647 h 17"/>
              <a:gd name="T20" fmla="*/ 2147483647 w 35"/>
              <a:gd name="T21" fmla="*/ 2147483647 h 17"/>
              <a:gd name="T22" fmla="*/ 2147483647 w 35"/>
              <a:gd name="T23" fmla="*/ 2147483647 h 17"/>
              <a:gd name="T24" fmla="*/ 0 w 35"/>
              <a:gd name="T25" fmla="*/ 2147483647 h 17"/>
              <a:gd name="T26" fmla="*/ 2147483647 w 35"/>
              <a:gd name="T27" fmla="*/ 2147483647 h 17"/>
              <a:gd name="T28" fmla="*/ 2147483647 w 35"/>
              <a:gd name="T29" fmla="*/ 2147483647 h 17"/>
              <a:gd name="T30" fmla="*/ 2147483647 w 35"/>
              <a:gd name="T31" fmla="*/ 2147483647 h 17"/>
              <a:gd name="T32" fmla="*/ 2147483647 w 35"/>
              <a:gd name="T33" fmla="*/ 2147483647 h 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5"/>
              <a:gd name="T52" fmla="*/ 0 h 17"/>
              <a:gd name="T53" fmla="*/ 35 w 35"/>
              <a:gd name="T54" fmla="*/ 17 h 1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5" h="17">
                <a:moveTo>
                  <a:pt x="17" y="17"/>
                </a:moveTo>
                <a:lnTo>
                  <a:pt x="24" y="16"/>
                </a:lnTo>
                <a:lnTo>
                  <a:pt x="30" y="15"/>
                </a:lnTo>
                <a:lnTo>
                  <a:pt x="34" y="12"/>
                </a:lnTo>
                <a:lnTo>
                  <a:pt x="35" y="8"/>
                </a:lnTo>
                <a:lnTo>
                  <a:pt x="34" y="5"/>
                </a:lnTo>
                <a:lnTo>
                  <a:pt x="30" y="2"/>
                </a:lnTo>
                <a:lnTo>
                  <a:pt x="24" y="1"/>
                </a:lnTo>
                <a:lnTo>
                  <a:pt x="17" y="0"/>
                </a:lnTo>
                <a:lnTo>
                  <a:pt x="11" y="1"/>
                </a:lnTo>
                <a:lnTo>
                  <a:pt x="6" y="2"/>
                </a:lnTo>
                <a:lnTo>
                  <a:pt x="1" y="5"/>
                </a:lnTo>
                <a:lnTo>
                  <a:pt x="0" y="8"/>
                </a:lnTo>
                <a:lnTo>
                  <a:pt x="1" y="12"/>
                </a:lnTo>
                <a:lnTo>
                  <a:pt x="6" y="15"/>
                </a:lnTo>
                <a:lnTo>
                  <a:pt x="11" y="16"/>
                </a:lnTo>
                <a:lnTo>
                  <a:pt x="17" y="1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842" name="Freeform 466"/>
          <p:cNvSpPr>
            <a:spLocks/>
          </p:cNvSpPr>
          <p:nvPr/>
        </p:nvSpPr>
        <p:spPr bwMode="auto">
          <a:xfrm>
            <a:off x="7585126" y="5095876"/>
            <a:ext cx="23813" cy="14288"/>
          </a:xfrm>
          <a:custGeom>
            <a:avLst/>
            <a:gdLst>
              <a:gd name="T0" fmla="*/ 2147483647 w 35"/>
              <a:gd name="T1" fmla="*/ 2147483647 h 17"/>
              <a:gd name="T2" fmla="*/ 2147483647 w 35"/>
              <a:gd name="T3" fmla="*/ 2147483647 h 17"/>
              <a:gd name="T4" fmla="*/ 2147483647 w 35"/>
              <a:gd name="T5" fmla="*/ 2147483647 h 17"/>
              <a:gd name="T6" fmla="*/ 2147483647 w 35"/>
              <a:gd name="T7" fmla="*/ 2147483647 h 17"/>
              <a:gd name="T8" fmla="*/ 2147483647 w 35"/>
              <a:gd name="T9" fmla="*/ 2147483647 h 17"/>
              <a:gd name="T10" fmla="*/ 2147483647 w 35"/>
              <a:gd name="T11" fmla="*/ 2147483647 h 17"/>
              <a:gd name="T12" fmla="*/ 2147483647 w 35"/>
              <a:gd name="T13" fmla="*/ 2147483647 h 17"/>
              <a:gd name="T14" fmla="*/ 2147483647 w 35"/>
              <a:gd name="T15" fmla="*/ 2147483647 h 17"/>
              <a:gd name="T16" fmla="*/ 2147483647 w 35"/>
              <a:gd name="T17" fmla="*/ 2147483647 h 17"/>
              <a:gd name="T18" fmla="*/ 2147483647 w 35"/>
              <a:gd name="T19" fmla="*/ 2147483647 h 17"/>
              <a:gd name="T20" fmla="*/ 2147483647 w 35"/>
              <a:gd name="T21" fmla="*/ 0 h 17"/>
              <a:gd name="T22" fmla="*/ 2147483647 w 35"/>
              <a:gd name="T23" fmla="*/ 0 h 17"/>
              <a:gd name="T24" fmla="*/ 2147483647 w 35"/>
              <a:gd name="T25" fmla="*/ 2147483647 h 17"/>
              <a:gd name="T26" fmla="*/ 2147483647 w 35"/>
              <a:gd name="T27" fmla="*/ 2147483647 h 17"/>
              <a:gd name="T28" fmla="*/ 2147483647 w 35"/>
              <a:gd name="T29" fmla="*/ 2147483647 h 17"/>
              <a:gd name="T30" fmla="*/ 0 w 35"/>
              <a:gd name="T31" fmla="*/ 2147483647 h 17"/>
              <a:gd name="T32" fmla="*/ 0 w 35"/>
              <a:gd name="T33" fmla="*/ 2147483647 h 17"/>
              <a:gd name="T34" fmla="*/ 2147483647 w 35"/>
              <a:gd name="T35" fmla="*/ 2147483647 h 17"/>
              <a:gd name="T36" fmla="*/ 2147483647 w 35"/>
              <a:gd name="T37" fmla="*/ 2147483647 h 17"/>
              <a:gd name="T38" fmla="*/ 2147483647 w 35"/>
              <a:gd name="T39" fmla="*/ 2147483647 h 17"/>
              <a:gd name="T40" fmla="*/ 2147483647 w 35"/>
              <a:gd name="T41" fmla="*/ 2147483647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5"/>
              <a:gd name="T64" fmla="*/ 0 h 17"/>
              <a:gd name="T65" fmla="*/ 35 w 35"/>
              <a:gd name="T66" fmla="*/ 17 h 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5" h="17">
                <a:moveTo>
                  <a:pt x="17" y="17"/>
                </a:moveTo>
                <a:lnTo>
                  <a:pt x="17" y="17"/>
                </a:lnTo>
                <a:lnTo>
                  <a:pt x="24" y="16"/>
                </a:lnTo>
                <a:lnTo>
                  <a:pt x="30" y="15"/>
                </a:lnTo>
                <a:lnTo>
                  <a:pt x="34" y="12"/>
                </a:lnTo>
                <a:lnTo>
                  <a:pt x="35" y="8"/>
                </a:lnTo>
                <a:lnTo>
                  <a:pt x="34" y="5"/>
                </a:lnTo>
                <a:lnTo>
                  <a:pt x="30" y="2"/>
                </a:lnTo>
                <a:lnTo>
                  <a:pt x="24" y="1"/>
                </a:lnTo>
                <a:lnTo>
                  <a:pt x="17" y="0"/>
                </a:lnTo>
                <a:lnTo>
                  <a:pt x="11" y="1"/>
                </a:lnTo>
                <a:lnTo>
                  <a:pt x="6" y="2"/>
                </a:lnTo>
                <a:lnTo>
                  <a:pt x="1" y="5"/>
                </a:lnTo>
                <a:lnTo>
                  <a:pt x="0" y="8"/>
                </a:lnTo>
                <a:lnTo>
                  <a:pt x="1" y="12"/>
                </a:lnTo>
                <a:lnTo>
                  <a:pt x="6" y="15"/>
                </a:lnTo>
                <a:lnTo>
                  <a:pt x="11" y="16"/>
                </a:lnTo>
                <a:lnTo>
                  <a:pt x="17" y="17"/>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843" name="Freeform 467"/>
          <p:cNvSpPr>
            <a:spLocks/>
          </p:cNvSpPr>
          <p:nvPr/>
        </p:nvSpPr>
        <p:spPr bwMode="auto">
          <a:xfrm>
            <a:off x="7616825" y="5129265"/>
            <a:ext cx="19050" cy="14287"/>
          </a:xfrm>
          <a:custGeom>
            <a:avLst/>
            <a:gdLst>
              <a:gd name="T0" fmla="*/ 2147483647 w 26"/>
              <a:gd name="T1" fmla="*/ 2147483647 h 17"/>
              <a:gd name="T2" fmla="*/ 2147483647 w 26"/>
              <a:gd name="T3" fmla="*/ 2147483647 h 17"/>
              <a:gd name="T4" fmla="*/ 2147483647 w 26"/>
              <a:gd name="T5" fmla="*/ 2147483647 h 17"/>
              <a:gd name="T6" fmla="*/ 2147483647 w 26"/>
              <a:gd name="T7" fmla="*/ 2147483647 h 17"/>
              <a:gd name="T8" fmla="*/ 2147483647 w 26"/>
              <a:gd name="T9" fmla="*/ 2147483647 h 17"/>
              <a:gd name="T10" fmla="*/ 2147483647 w 26"/>
              <a:gd name="T11" fmla="*/ 2147483647 h 17"/>
              <a:gd name="T12" fmla="*/ 2147483647 w 26"/>
              <a:gd name="T13" fmla="*/ 2147483647 h 17"/>
              <a:gd name="T14" fmla="*/ 2147483647 w 26"/>
              <a:gd name="T15" fmla="*/ 2147483647 h 17"/>
              <a:gd name="T16" fmla="*/ 2147483647 w 26"/>
              <a:gd name="T17" fmla="*/ 0 h 17"/>
              <a:gd name="T18" fmla="*/ 2147483647 w 26"/>
              <a:gd name="T19" fmla="*/ 2147483647 h 17"/>
              <a:gd name="T20" fmla="*/ 2147483647 w 26"/>
              <a:gd name="T21" fmla="*/ 2147483647 h 17"/>
              <a:gd name="T22" fmla="*/ 2147483647 w 26"/>
              <a:gd name="T23" fmla="*/ 2147483647 h 17"/>
              <a:gd name="T24" fmla="*/ 0 w 26"/>
              <a:gd name="T25" fmla="*/ 2147483647 h 17"/>
              <a:gd name="T26" fmla="*/ 2147483647 w 26"/>
              <a:gd name="T27" fmla="*/ 2147483647 h 17"/>
              <a:gd name="T28" fmla="*/ 2147483647 w 26"/>
              <a:gd name="T29" fmla="*/ 2147483647 h 17"/>
              <a:gd name="T30" fmla="*/ 2147483647 w 26"/>
              <a:gd name="T31" fmla="*/ 2147483647 h 17"/>
              <a:gd name="T32" fmla="*/ 2147483647 w 26"/>
              <a:gd name="T33" fmla="*/ 2147483647 h 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6"/>
              <a:gd name="T52" fmla="*/ 0 h 17"/>
              <a:gd name="T53" fmla="*/ 26 w 26"/>
              <a:gd name="T54" fmla="*/ 17 h 1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6" h="17">
                <a:moveTo>
                  <a:pt x="13" y="17"/>
                </a:moveTo>
                <a:lnTo>
                  <a:pt x="19" y="16"/>
                </a:lnTo>
                <a:lnTo>
                  <a:pt x="22" y="13"/>
                </a:lnTo>
                <a:lnTo>
                  <a:pt x="24" y="11"/>
                </a:lnTo>
                <a:lnTo>
                  <a:pt x="26" y="8"/>
                </a:lnTo>
                <a:lnTo>
                  <a:pt x="24" y="4"/>
                </a:lnTo>
                <a:lnTo>
                  <a:pt x="22" y="2"/>
                </a:lnTo>
                <a:lnTo>
                  <a:pt x="19" y="1"/>
                </a:lnTo>
                <a:lnTo>
                  <a:pt x="13" y="0"/>
                </a:lnTo>
                <a:lnTo>
                  <a:pt x="8" y="1"/>
                </a:lnTo>
                <a:lnTo>
                  <a:pt x="4" y="2"/>
                </a:lnTo>
                <a:lnTo>
                  <a:pt x="1" y="4"/>
                </a:lnTo>
                <a:lnTo>
                  <a:pt x="0" y="8"/>
                </a:lnTo>
                <a:lnTo>
                  <a:pt x="1" y="11"/>
                </a:lnTo>
                <a:lnTo>
                  <a:pt x="4" y="13"/>
                </a:lnTo>
                <a:lnTo>
                  <a:pt x="8" y="16"/>
                </a:lnTo>
                <a:lnTo>
                  <a:pt x="13" y="1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844" name="Freeform 468"/>
          <p:cNvSpPr>
            <a:spLocks/>
          </p:cNvSpPr>
          <p:nvPr/>
        </p:nvSpPr>
        <p:spPr bwMode="auto">
          <a:xfrm>
            <a:off x="7616825" y="5129265"/>
            <a:ext cx="19050" cy="14287"/>
          </a:xfrm>
          <a:custGeom>
            <a:avLst/>
            <a:gdLst>
              <a:gd name="T0" fmla="*/ 2147483647 w 26"/>
              <a:gd name="T1" fmla="*/ 2147483647 h 17"/>
              <a:gd name="T2" fmla="*/ 2147483647 w 26"/>
              <a:gd name="T3" fmla="*/ 2147483647 h 17"/>
              <a:gd name="T4" fmla="*/ 2147483647 w 26"/>
              <a:gd name="T5" fmla="*/ 2147483647 h 17"/>
              <a:gd name="T6" fmla="*/ 2147483647 w 26"/>
              <a:gd name="T7" fmla="*/ 2147483647 h 17"/>
              <a:gd name="T8" fmla="*/ 2147483647 w 26"/>
              <a:gd name="T9" fmla="*/ 2147483647 h 17"/>
              <a:gd name="T10" fmla="*/ 2147483647 w 26"/>
              <a:gd name="T11" fmla="*/ 2147483647 h 17"/>
              <a:gd name="T12" fmla="*/ 2147483647 w 26"/>
              <a:gd name="T13" fmla="*/ 2147483647 h 17"/>
              <a:gd name="T14" fmla="*/ 2147483647 w 26"/>
              <a:gd name="T15" fmla="*/ 2147483647 h 17"/>
              <a:gd name="T16" fmla="*/ 2147483647 w 26"/>
              <a:gd name="T17" fmla="*/ 2147483647 h 17"/>
              <a:gd name="T18" fmla="*/ 2147483647 w 26"/>
              <a:gd name="T19" fmla="*/ 2147483647 h 17"/>
              <a:gd name="T20" fmla="*/ 2147483647 w 26"/>
              <a:gd name="T21" fmla="*/ 0 h 17"/>
              <a:gd name="T22" fmla="*/ 2147483647 w 26"/>
              <a:gd name="T23" fmla="*/ 0 h 17"/>
              <a:gd name="T24" fmla="*/ 2147483647 w 26"/>
              <a:gd name="T25" fmla="*/ 2147483647 h 17"/>
              <a:gd name="T26" fmla="*/ 2147483647 w 26"/>
              <a:gd name="T27" fmla="*/ 2147483647 h 17"/>
              <a:gd name="T28" fmla="*/ 2147483647 w 26"/>
              <a:gd name="T29" fmla="*/ 2147483647 h 17"/>
              <a:gd name="T30" fmla="*/ 0 w 26"/>
              <a:gd name="T31" fmla="*/ 2147483647 h 17"/>
              <a:gd name="T32" fmla="*/ 0 w 26"/>
              <a:gd name="T33" fmla="*/ 2147483647 h 17"/>
              <a:gd name="T34" fmla="*/ 2147483647 w 26"/>
              <a:gd name="T35" fmla="*/ 2147483647 h 17"/>
              <a:gd name="T36" fmla="*/ 2147483647 w 26"/>
              <a:gd name="T37" fmla="*/ 2147483647 h 17"/>
              <a:gd name="T38" fmla="*/ 2147483647 w 26"/>
              <a:gd name="T39" fmla="*/ 2147483647 h 17"/>
              <a:gd name="T40" fmla="*/ 2147483647 w 26"/>
              <a:gd name="T41" fmla="*/ 2147483647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6"/>
              <a:gd name="T64" fmla="*/ 0 h 17"/>
              <a:gd name="T65" fmla="*/ 26 w 26"/>
              <a:gd name="T66" fmla="*/ 17 h 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6" h="17">
                <a:moveTo>
                  <a:pt x="13" y="17"/>
                </a:moveTo>
                <a:lnTo>
                  <a:pt x="13" y="17"/>
                </a:lnTo>
                <a:lnTo>
                  <a:pt x="19" y="16"/>
                </a:lnTo>
                <a:lnTo>
                  <a:pt x="22" y="13"/>
                </a:lnTo>
                <a:lnTo>
                  <a:pt x="24" y="11"/>
                </a:lnTo>
                <a:lnTo>
                  <a:pt x="26" y="8"/>
                </a:lnTo>
                <a:lnTo>
                  <a:pt x="24" y="4"/>
                </a:lnTo>
                <a:lnTo>
                  <a:pt x="22" y="2"/>
                </a:lnTo>
                <a:lnTo>
                  <a:pt x="19" y="1"/>
                </a:lnTo>
                <a:lnTo>
                  <a:pt x="13" y="0"/>
                </a:lnTo>
                <a:lnTo>
                  <a:pt x="8" y="1"/>
                </a:lnTo>
                <a:lnTo>
                  <a:pt x="4" y="2"/>
                </a:lnTo>
                <a:lnTo>
                  <a:pt x="1" y="4"/>
                </a:lnTo>
                <a:lnTo>
                  <a:pt x="0" y="8"/>
                </a:lnTo>
                <a:lnTo>
                  <a:pt x="1" y="11"/>
                </a:lnTo>
                <a:lnTo>
                  <a:pt x="4" y="13"/>
                </a:lnTo>
                <a:lnTo>
                  <a:pt x="8" y="16"/>
                </a:lnTo>
                <a:lnTo>
                  <a:pt x="13" y="17"/>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845" name="Freeform 469"/>
          <p:cNvSpPr>
            <a:spLocks/>
          </p:cNvSpPr>
          <p:nvPr/>
        </p:nvSpPr>
        <p:spPr bwMode="auto">
          <a:xfrm>
            <a:off x="7650165" y="5151490"/>
            <a:ext cx="15875" cy="14287"/>
          </a:xfrm>
          <a:custGeom>
            <a:avLst/>
            <a:gdLst>
              <a:gd name="T0" fmla="*/ 2147483647 w 25"/>
              <a:gd name="T1" fmla="*/ 2147483647 h 17"/>
              <a:gd name="T2" fmla="*/ 2147483647 w 25"/>
              <a:gd name="T3" fmla="*/ 2147483647 h 17"/>
              <a:gd name="T4" fmla="*/ 2147483647 w 25"/>
              <a:gd name="T5" fmla="*/ 2147483647 h 17"/>
              <a:gd name="T6" fmla="*/ 2147483647 w 25"/>
              <a:gd name="T7" fmla="*/ 2147483647 h 17"/>
              <a:gd name="T8" fmla="*/ 2147483647 w 25"/>
              <a:gd name="T9" fmla="*/ 2147483647 h 17"/>
              <a:gd name="T10" fmla="*/ 2147483647 w 25"/>
              <a:gd name="T11" fmla="*/ 2147483647 h 17"/>
              <a:gd name="T12" fmla="*/ 2147483647 w 25"/>
              <a:gd name="T13" fmla="*/ 2147483647 h 17"/>
              <a:gd name="T14" fmla="*/ 2147483647 w 25"/>
              <a:gd name="T15" fmla="*/ 2147483647 h 17"/>
              <a:gd name="T16" fmla="*/ 2147483647 w 25"/>
              <a:gd name="T17" fmla="*/ 0 h 17"/>
              <a:gd name="T18" fmla="*/ 2147483647 w 25"/>
              <a:gd name="T19" fmla="*/ 2147483647 h 17"/>
              <a:gd name="T20" fmla="*/ 2147483647 w 25"/>
              <a:gd name="T21" fmla="*/ 2147483647 h 17"/>
              <a:gd name="T22" fmla="*/ 2147483647 w 25"/>
              <a:gd name="T23" fmla="*/ 2147483647 h 17"/>
              <a:gd name="T24" fmla="*/ 0 w 25"/>
              <a:gd name="T25" fmla="*/ 2147483647 h 17"/>
              <a:gd name="T26" fmla="*/ 2147483647 w 25"/>
              <a:gd name="T27" fmla="*/ 2147483647 h 17"/>
              <a:gd name="T28" fmla="*/ 2147483647 w 25"/>
              <a:gd name="T29" fmla="*/ 2147483647 h 17"/>
              <a:gd name="T30" fmla="*/ 2147483647 w 25"/>
              <a:gd name="T31" fmla="*/ 2147483647 h 17"/>
              <a:gd name="T32" fmla="*/ 2147483647 w 25"/>
              <a:gd name="T33" fmla="*/ 2147483647 h 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5"/>
              <a:gd name="T52" fmla="*/ 0 h 17"/>
              <a:gd name="T53" fmla="*/ 25 w 25"/>
              <a:gd name="T54" fmla="*/ 17 h 1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5" h="17">
                <a:moveTo>
                  <a:pt x="13" y="17"/>
                </a:moveTo>
                <a:lnTo>
                  <a:pt x="17" y="16"/>
                </a:lnTo>
                <a:lnTo>
                  <a:pt x="22" y="15"/>
                </a:lnTo>
                <a:lnTo>
                  <a:pt x="24" y="13"/>
                </a:lnTo>
                <a:lnTo>
                  <a:pt x="25" y="9"/>
                </a:lnTo>
                <a:lnTo>
                  <a:pt x="24" y="6"/>
                </a:lnTo>
                <a:lnTo>
                  <a:pt x="22" y="2"/>
                </a:lnTo>
                <a:lnTo>
                  <a:pt x="17" y="1"/>
                </a:lnTo>
                <a:lnTo>
                  <a:pt x="13" y="0"/>
                </a:lnTo>
                <a:lnTo>
                  <a:pt x="8" y="1"/>
                </a:lnTo>
                <a:lnTo>
                  <a:pt x="4" y="2"/>
                </a:lnTo>
                <a:lnTo>
                  <a:pt x="1" y="6"/>
                </a:lnTo>
                <a:lnTo>
                  <a:pt x="0" y="9"/>
                </a:lnTo>
                <a:lnTo>
                  <a:pt x="1" y="13"/>
                </a:lnTo>
                <a:lnTo>
                  <a:pt x="4" y="15"/>
                </a:lnTo>
                <a:lnTo>
                  <a:pt x="8" y="16"/>
                </a:lnTo>
                <a:lnTo>
                  <a:pt x="13" y="1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846" name="Freeform 470"/>
          <p:cNvSpPr>
            <a:spLocks/>
          </p:cNvSpPr>
          <p:nvPr/>
        </p:nvSpPr>
        <p:spPr bwMode="auto">
          <a:xfrm>
            <a:off x="7650165" y="5151490"/>
            <a:ext cx="15875" cy="14287"/>
          </a:xfrm>
          <a:custGeom>
            <a:avLst/>
            <a:gdLst>
              <a:gd name="T0" fmla="*/ 2147483647 w 25"/>
              <a:gd name="T1" fmla="*/ 2147483647 h 17"/>
              <a:gd name="T2" fmla="*/ 2147483647 w 25"/>
              <a:gd name="T3" fmla="*/ 2147483647 h 17"/>
              <a:gd name="T4" fmla="*/ 2147483647 w 25"/>
              <a:gd name="T5" fmla="*/ 2147483647 h 17"/>
              <a:gd name="T6" fmla="*/ 2147483647 w 25"/>
              <a:gd name="T7" fmla="*/ 2147483647 h 17"/>
              <a:gd name="T8" fmla="*/ 2147483647 w 25"/>
              <a:gd name="T9" fmla="*/ 2147483647 h 17"/>
              <a:gd name="T10" fmla="*/ 2147483647 w 25"/>
              <a:gd name="T11" fmla="*/ 2147483647 h 17"/>
              <a:gd name="T12" fmla="*/ 2147483647 w 25"/>
              <a:gd name="T13" fmla="*/ 2147483647 h 17"/>
              <a:gd name="T14" fmla="*/ 2147483647 w 25"/>
              <a:gd name="T15" fmla="*/ 2147483647 h 17"/>
              <a:gd name="T16" fmla="*/ 2147483647 w 25"/>
              <a:gd name="T17" fmla="*/ 2147483647 h 17"/>
              <a:gd name="T18" fmla="*/ 2147483647 w 25"/>
              <a:gd name="T19" fmla="*/ 2147483647 h 17"/>
              <a:gd name="T20" fmla="*/ 2147483647 w 25"/>
              <a:gd name="T21" fmla="*/ 0 h 17"/>
              <a:gd name="T22" fmla="*/ 2147483647 w 25"/>
              <a:gd name="T23" fmla="*/ 0 h 17"/>
              <a:gd name="T24" fmla="*/ 2147483647 w 25"/>
              <a:gd name="T25" fmla="*/ 2147483647 h 17"/>
              <a:gd name="T26" fmla="*/ 2147483647 w 25"/>
              <a:gd name="T27" fmla="*/ 2147483647 h 17"/>
              <a:gd name="T28" fmla="*/ 2147483647 w 25"/>
              <a:gd name="T29" fmla="*/ 2147483647 h 17"/>
              <a:gd name="T30" fmla="*/ 0 w 25"/>
              <a:gd name="T31" fmla="*/ 2147483647 h 17"/>
              <a:gd name="T32" fmla="*/ 0 w 25"/>
              <a:gd name="T33" fmla="*/ 2147483647 h 17"/>
              <a:gd name="T34" fmla="*/ 2147483647 w 25"/>
              <a:gd name="T35" fmla="*/ 2147483647 h 17"/>
              <a:gd name="T36" fmla="*/ 2147483647 w 25"/>
              <a:gd name="T37" fmla="*/ 2147483647 h 17"/>
              <a:gd name="T38" fmla="*/ 2147483647 w 25"/>
              <a:gd name="T39" fmla="*/ 2147483647 h 17"/>
              <a:gd name="T40" fmla="*/ 2147483647 w 25"/>
              <a:gd name="T41" fmla="*/ 2147483647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5"/>
              <a:gd name="T64" fmla="*/ 0 h 17"/>
              <a:gd name="T65" fmla="*/ 25 w 25"/>
              <a:gd name="T66" fmla="*/ 17 h 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5" h="17">
                <a:moveTo>
                  <a:pt x="13" y="17"/>
                </a:moveTo>
                <a:lnTo>
                  <a:pt x="13" y="17"/>
                </a:lnTo>
                <a:lnTo>
                  <a:pt x="17" y="16"/>
                </a:lnTo>
                <a:lnTo>
                  <a:pt x="22" y="15"/>
                </a:lnTo>
                <a:lnTo>
                  <a:pt x="24" y="13"/>
                </a:lnTo>
                <a:lnTo>
                  <a:pt x="25" y="9"/>
                </a:lnTo>
                <a:lnTo>
                  <a:pt x="24" y="6"/>
                </a:lnTo>
                <a:lnTo>
                  <a:pt x="22" y="2"/>
                </a:lnTo>
                <a:lnTo>
                  <a:pt x="17" y="1"/>
                </a:lnTo>
                <a:lnTo>
                  <a:pt x="13" y="0"/>
                </a:lnTo>
                <a:lnTo>
                  <a:pt x="8" y="1"/>
                </a:lnTo>
                <a:lnTo>
                  <a:pt x="4" y="2"/>
                </a:lnTo>
                <a:lnTo>
                  <a:pt x="1" y="6"/>
                </a:lnTo>
                <a:lnTo>
                  <a:pt x="0" y="9"/>
                </a:lnTo>
                <a:lnTo>
                  <a:pt x="1" y="13"/>
                </a:lnTo>
                <a:lnTo>
                  <a:pt x="4" y="15"/>
                </a:lnTo>
                <a:lnTo>
                  <a:pt x="8" y="16"/>
                </a:lnTo>
                <a:lnTo>
                  <a:pt x="13" y="17"/>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847" name="Freeform 471"/>
          <p:cNvSpPr>
            <a:spLocks/>
          </p:cNvSpPr>
          <p:nvPr/>
        </p:nvSpPr>
        <p:spPr bwMode="auto">
          <a:xfrm>
            <a:off x="7669214" y="5165725"/>
            <a:ext cx="12700" cy="7938"/>
          </a:xfrm>
          <a:custGeom>
            <a:avLst/>
            <a:gdLst>
              <a:gd name="T0" fmla="*/ 2147483647 w 17"/>
              <a:gd name="T1" fmla="*/ 2147483647 h 12"/>
              <a:gd name="T2" fmla="*/ 2147483647 w 17"/>
              <a:gd name="T3" fmla="*/ 2147483647 h 12"/>
              <a:gd name="T4" fmla="*/ 2147483647 w 17"/>
              <a:gd name="T5" fmla="*/ 2147483647 h 12"/>
              <a:gd name="T6" fmla="*/ 2147483647 w 17"/>
              <a:gd name="T7" fmla="*/ 2147483647 h 12"/>
              <a:gd name="T8" fmla="*/ 2147483647 w 17"/>
              <a:gd name="T9" fmla="*/ 2147483647 h 12"/>
              <a:gd name="T10" fmla="*/ 2147483647 w 17"/>
              <a:gd name="T11" fmla="*/ 2147483647 h 12"/>
              <a:gd name="T12" fmla="*/ 2147483647 w 17"/>
              <a:gd name="T13" fmla="*/ 2147483647 h 12"/>
              <a:gd name="T14" fmla="*/ 2147483647 w 17"/>
              <a:gd name="T15" fmla="*/ 0 h 12"/>
              <a:gd name="T16" fmla="*/ 2147483647 w 17"/>
              <a:gd name="T17" fmla="*/ 0 h 12"/>
              <a:gd name="T18" fmla="*/ 2147483647 w 17"/>
              <a:gd name="T19" fmla="*/ 0 h 12"/>
              <a:gd name="T20" fmla="*/ 2147483647 w 17"/>
              <a:gd name="T21" fmla="*/ 2147483647 h 12"/>
              <a:gd name="T22" fmla="*/ 2147483647 w 17"/>
              <a:gd name="T23" fmla="*/ 2147483647 h 12"/>
              <a:gd name="T24" fmla="*/ 0 w 17"/>
              <a:gd name="T25" fmla="*/ 2147483647 h 12"/>
              <a:gd name="T26" fmla="*/ 2147483647 w 17"/>
              <a:gd name="T27" fmla="*/ 2147483647 h 12"/>
              <a:gd name="T28" fmla="*/ 2147483647 w 17"/>
              <a:gd name="T29" fmla="*/ 2147483647 h 12"/>
              <a:gd name="T30" fmla="*/ 2147483647 w 17"/>
              <a:gd name="T31" fmla="*/ 2147483647 h 12"/>
              <a:gd name="T32" fmla="*/ 2147483647 w 17"/>
              <a:gd name="T33" fmla="*/ 2147483647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
              <a:gd name="T52" fmla="*/ 0 h 12"/>
              <a:gd name="T53" fmla="*/ 17 w 17"/>
              <a:gd name="T54" fmla="*/ 12 h 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 h="12">
                <a:moveTo>
                  <a:pt x="8" y="12"/>
                </a:moveTo>
                <a:lnTo>
                  <a:pt x="11" y="12"/>
                </a:lnTo>
                <a:lnTo>
                  <a:pt x="15" y="11"/>
                </a:lnTo>
                <a:lnTo>
                  <a:pt x="16" y="8"/>
                </a:lnTo>
                <a:lnTo>
                  <a:pt x="17" y="6"/>
                </a:lnTo>
                <a:lnTo>
                  <a:pt x="16" y="4"/>
                </a:lnTo>
                <a:lnTo>
                  <a:pt x="15" y="2"/>
                </a:lnTo>
                <a:lnTo>
                  <a:pt x="11" y="0"/>
                </a:lnTo>
                <a:lnTo>
                  <a:pt x="8" y="0"/>
                </a:lnTo>
                <a:lnTo>
                  <a:pt x="4" y="0"/>
                </a:lnTo>
                <a:lnTo>
                  <a:pt x="2" y="2"/>
                </a:lnTo>
                <a:lnTo>
                  <a:pt x="1" y="4"/>
                </a:lnTo>
                <a:lnTo>
                  <a:pt x="0" y="6"/>
                </a:lnTo>
                <a:lnTo>
                  <a:pt x="1" y="8"/>
                </a:lnTo>
                <a:lnTo>
                  <a:pt x="2" y="11"/>
                </a:lnTo>
                <a:lnTo>
                  <a:pt x="4" y="12"/>
                </a:lnTo>
                <a:lnTo>
                  <a:pt x="8" y="1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848" name="Freeform 472"/>
          <p:cNvSpPr>
            <a:spLocks/>
          </p:cNvSpPr>
          <p:nvPr/>
        </p:nvSpPr>
        <p:spPr bwMode="auto">
          <a:xfrm>
            <a:off x="7669214" y="5165725"/>
            <a:ext cx="12700" cy="7938"/>
          </a:xfrm>
          <a:custGeom>
            <a:avLst/>
            <a:gdLst>
              <a:gd name="T0" fmla="*/ 2147483647 w 17"/>
              <a:gd name="T1" fmla="*/ 2147483647 h 12"/>
              <a:gd name="T2" fmla="*/ 2147483647 w 17"/>
              <a:gd name="T3" fmla="*/ 2147483647 h 12"/>
              <a:gd name="T4" fmla="*/ 2147483647 w 17"/>
              <a:gd name="T5" fmla="*/ 2147483647 h 12"/>
              <a:gd name="T6" fmla="*/ 2147483647 w 17"/>
              <a:gd name="T7" fmla="*/ 2147483647 h 12"/>
              <a:gd name="T8" fmla="*/ 2147483647 w 17"/>
              <a:gd name="T9" fmla="*/ 2147483647 h 12"/>
              <a:gd name="T10" fmla="*/ 2147483647 w 17"/>
              <a:gd name="T11" fmla="*/ 2147483647 h 12"/>
              <a:gd name="T12" fmla="*/ 2147483647 w 17"/>
              <a:gd name="T13" fmla="*/ 2147483647 h 12"/>
              <a:gd name="T14" fmla="*/ 2147483647 w 17"/>
              <a:gd name="T15" fmla="*/ 2147483647 h 12"/>
              <a:gd name="T16" fmla="*/ 2147483647 w 17"/>
              <a:gd name="T17" fmla="*/ 2147483647 h 12"/>
              <a:gd name="T18" fmla="*/ 2147483647 w 17"/>
              <a:gd name="T19" fmla="*/ 0 h 12"/>
              <a:gd name="T20" fmla="*/ 2147483647 w 17"/>
              <a:gd name="T21" fmla="*/ 0 h 12"/>
              <a:gd name="T22" fmla="*/ 2147483647 w 17"/>
              <a:gd name="T23" fmla="*/ 0 h 12"/>
              <a:gd name="T24" fmla="*/ 2147483647 w 17"/>
              <a:gd name="T25" fmla="*/ 0 h 12"/>
              <a:gd name="T26" fmla="*/ 2147483647 w 17"/>
              <a:gd name="T27" fmla="*/ 2147483647 h 12"/>
              <a:gd name="T28" fmla="*/ 2147483647 w 17"/>
              <a:gd name="T29" fmla="*/ 2147483647 h 12"/>
              <a:gd name="T30" fmla="*/ 0 w 17"/>
              <a:gd name="T31" fmla="*/ 2147483647 h 12"/>
              <a:gd name="T32" fmla="*/ 0 w 17"/>
              <a:gd name="T33" fmla="*/ 2147483647 h 12"/>
              <a:gd name="T34" fmla="*/ 2147483647 w 17"/>
              <a:gd name="T35" fmla="*/ 2147483647 h 12"/>
              <a:gd name="T36" fmla="*/ 2147483647 w 17"/>
              <a:gd name="T37" fmla="*/ 2147483647 h 12"/>
              <a:gd name="T38" fmla="*/ 2147483647 w 17"/>
              <a:gd name="T39" fmla="*/ 2147483647 h 12"/>
              <a:gd name="T40" fmla="*/ 2147483647 w 17"/>
              <a:gd name="T41" fmla="*/ 2147483647 h 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12"/>
              <a:gd name="T65" fmla="*/ 17 w 17"/>
              <a:gd name="T66" fmla="*/ 12 h 1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12">
                <a:moveTo>
                  <a:pt x="8" y="12"/>
                </a:moveTo>
                <a:lnTo>
                  <a:pt x="8" y="12"/>
                </a:lnTo>
                <a:lnTo>
                  <a:pt x="11" y="12"/>
                </a:lnTo>
                <a:lnTo>
                  <a:pt x="15" y="11"/>
                </a:lnTo>
                <a:lnTo>
                  <a:pt x="16" y="8"/>
                </a:lnTo>
                <a:lnTo>
                  <a:pt x="17" y="6"/>
                </a:lnTo>
                <a:lnTo>
                  <a:pt x="16" y="4"/>
                </a:lnTo>
                <a:lnTo>
                  <a:pt x="15" y="2"/>
                </a:lnTo>
                <a:lnTo>
                  <a:pt x="11" y="0"/>
                </a:lnTo>
                <a:lnTo>
                  <a:pt x="8" y="0"/>
                </a:lnTo>
                <a:lnTo>
                  <a:pt x="4" y="0"/>
                </a:lnTo>
                <a:lnTo>
                  <a:pt x="2" y="2"/>
                </a:lnTo>
                <a:lnTo>
                  <a:pt x="1" y="4"/>
                </a:lnTo>
                <a:lnTo>
                  <a:pt x="0" y="6"/>
                </a:lnTo>
                <a:lnTo>
                  <a:pt x="1" y="8"/>
                </a:lnTo>
                <a:lnTo>
                  <a:pt x="2" y="11"/>
                </a:lnTo>
                <a:lnTo>
                  <a:pt x="4" y="12"/>
                </a:lnTo>
                <a:lnTo>
                  <a:pt x="8" y="12"/>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849" name="Freeform 473"/>
          <p:cNvSpPr>
            <a:spLocks/>
          </p:cNvSpPr>
          <p:nvPr/>
        </p:nvSpPr>
        <p:spPr bwMode="auto">
          <a:xfrm>
            <a:off x="7688265" y="5186415"/>
            <a:ext cx="6350" cy="9525"/>
          </a:xfrm>
          <a:custGeom>
            <a:avLst/>
            <a:gdLst>
              <a:gd name="T0" fmla="*/ 2147483647 w 10"/>
              <a:gd name="T1" fmla="*/ 2147483647 h 11"/>
              <a:gd name="T2" fmla="*/ 2147483647 w 10"/>
              <a:gd name="T3" fmla="*/ 2147483647 h 11"/>
              <a:gd name="T4" fmla="*/ 2147483647 w 10"/>
              <a:gd name="T5" fmla="*/ 2147483647 h 11"/>
              <a:gd name="T6" fmla="*/ 2147483647 w 10"/>
              <a:gd name="T7" fmla="*/ 2147483647 h 11"/>
              <a:gd name="T8" fmla="*/ 2147483647 w 10"/>
              <a:gd name="T9" fmla="*/ 2147483647 h 11"/>
              <a:gd name="T10" fmla="*/ 2147483647 w 10"/>
              <a:gd name="T11" fmla="*/ 2147483647 h 11"/>
              <a:gd name="T12" fmla="*/ 2147483647 w 10"/>
              <a:gd name="T13" fmla="*/ 2147483647 h 11"/>
              <a:gd name="T14" fmla="*/ 2147483647 w 10"/>
              <a:gd name="T15" fmla="*/ 0 h 11"/>
              <a:gd name="T16" fmla="*/ 2147483647 w 10"/>
              <a:gd name="T17" fmla="*/ 0 h 11"/>
              <a:gd name="T18" fmla="*/ 2147483647 w 10"/>
              <a:gd name="T19" fmla="*/ 0 h 11"/>
              <a:gd name="T20" fmla="*/ 2147483647 w 10"/>
              <a:gd name="T21" fmla="*/ 2147483647 h 11"/>
              <a:gd name="T22" fmla="*/ 0 w 10"/>
              <a:gd name="T23" fmla="*/ 2147483647 h 11"/>
              <a:gd name="T24" fmla="*/ 0 w 10"/>
              <a:gd name="T25" fmla="*/ 2147483647 h 11"/>
              <a:gd name="T26" fmla="*/ 0 w 10"/>
              <a:gd name="T27" fmla="*/ 2147483647 h 11"/>
              <a:gd name="T28" fmla="*/ 2147483647 w 10"/>
              <a:gd name="T29" fmla="*/ 2147483647 h 11"/>
              <a:gd name="T30" fmla="*/ 2147483647 w 10"/>
              <a:gd name="T31" fmla="*/ 2147483647 h 11"/>
              <a:gd name="T32" fmla="*/ 2147483647 w 10"/>
              <a:gd name="T33" fmla="*/ 2147483647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
              <a:gd name="T52" fmla="*/ 0 h 11"/>
              <a:gd name="T53" fmla="*/ 10 w 10"/>
              <a:gd name="T54" fmla="*/ 11 h 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 h="11">
                <a:moveTo>
                  <a:pt x="5" y="11"/>
                </a:moveTo>
                <a:lnTo>
                  <a:pt x="7" y="11"/>
                </a:lnTo>
                <a:lnTo>
                  <a:pt x="9" y="10"/>
                </a:lnTo>
                <a:lnTo>
                  <a:pt x="10" y="8"/>
                </a:lnTo>
                <a:lnTo>
                  <a:pt x="10" y="6"/>
                </a:lnTo>
                <a:lnTo>
                  <a:pt x="10" y="3"/>
                </a:lnTo>
                <a:lnTo>
                  <a:pt x="9" y="1"/>
                </a:lnTo>
                <a:lnTo>
                  <a:pt x="7" y="0"/>
                </a:lnTo>
                <a:lnTo>
                  <a:pt x="5" y="0"/>
                </a:lnTo>
                <a:lnTo>
                  <a:pt x="4" y="0"/>
                </a:lnTo>
                <a:lnTo>
                  <a:pt x="1" y="1"/>
                </a:lnTo>
                <a:lnTo>
                  <a:pt x="0" y="3"/>
                </a:lnTo>
                <a:lnTo>
                  <a:pt x="0" y="6"/>
                </a:lnTo>
                <a:lnTo>
                  <a:pt x="0" y="8"/>
                </a:lnTo>
                <a:lnTo>
                  <a:pt x="1" y="10"/>
                </a:lnTo>
                <a:lnTo>
                  <a:pt x="4" y="11"/>
                </a:lnTo>
                <a:lnTo>
                  <a:pt x="5" y="1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850" name="Freeform 474"/>
          <p:cNvSpPr>
            <a:spLocks/>
          </p:cNvSpPr>
          <p:nvPr/>
        </p:nvSpPr>
        <p:spPr bwMode="auto">
          <a:xfrm>
            <a:off x="7688265" y="5186415"/>
            <a:ext cx="6350" cy="9525"/>
          </a:xfrm>
          <a:custGeom>
            <a:avLst/>
            <a:gdLst>
              <a:gd name="T0" fmla="*/ 2147483647 w 10"/>
              <a:gd name="T1" fmla="*/ 2147483647 h 11"/>
              <a:gd name="T2" fmla="*/ 2147483647 w 10"/>
              <a:gd name="T3" fmla="*/ 2147483647 h 11"/>
              <a:gd name="T4" fmla="*/ 2147483647 w 10"/>
              <a:gd name="T5" fmla="*/ 2147483647 h 11"/>
              <a:gd name="T6" fmla="*/ 2147483647 w 10"/>
              <a:gd name="T7" fmla="*/ 2147483647 h 11"/>
              <a:gd name="T8" fmla="*/ 2147483647 w 10"/>
              <a:gd name="T9" fmla="*/ 2147483647 h 11"/>
              <a:gd name="T10" fmla="*/ 2147483647 w 10"/>
              <a:gd name="T11" fmla="*/ 2147483647 h 11"/>
              <a:gd name="T12" fmla="*/ 2147483647 w 10"/>
              <a:gd name="T13" fmla="*/ 2147483647 h 11"/>
              <a:gd name="T14" fmla="*/ 2147483647 w 10"/>
              <a:gd name="T15" fmla="*/ 2147483647 h 11"/>
              <a:gd name="T16" fmla="*/ 2147483647 w 10"/>
              <a:gd name="T17" fmla="*/ 2147483647 h 11"/>
              <a:gd name="T18" fmla="*/ 2147483647 w 10"/>
              <a:gd name="T19" fmla="*/ 0 h 11"/>
              <a:gd name="T20" fmla="*/ 2147483647 w 10"/>
              <a:gd name="T21" fmla="*/ 0 h 11"/>
              <a:gd name="T22" fmla="*/ 2147483647 w 10"/>
              <a:gd name="T23" fmla="*/ 0 h 11"/>
              <a:gd name="T24" fmla="*/ 2147483647 w 10"/>
              <a:gd name="T25" fmla="*/ 0 h 11"/>
              <a:gd name="T26" fmla="*/ 2147483647 w 10"/>
              <a:gd name="T27" fmla="*/ 2147483647 h 11"/>
              <a:gd name="T28" fmla="*/ 0 w 10"/>
              <a:gd name="T29" fmla="*/ 2147483647 h 11"/>
              <a:gd name="T30" fmla="*/ 0 w 10"/>
              <a:gd name="T31" fmla="*/ 2147483647 h 11"/>
              <a:gd name="T32" fmla="*/ 0 w 10"/>
              <a:gd name="T33" fmla="*/ 2147483647 h 11"/>
              <a:gd name="T34" fmla="*/ 0 w 10"/>
              <a:gd name="T35" fmla="*/ 2147483647 h 11"/>
              <a:gd name="T36" fmla="*/ 2147483647 w 10"/>
              <a:gd name="T37" fmla="*/ 2147483647 h 11"/>
              <a:gd name="T38" fmla="*/ 2147483647 w 10"/>
              <a:gd name="T39" fmla="*/ 2147483647 h 11"/>
              <a:gd name="T40" fmla="*/ 2147483647 w 10"/>
              <a:gd name="T41" fmla="*/ 2147483647 h 1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
              <a:gd name="T64" fmla="*/ 0 h 11"/>
              <a:gd name="T65" fmla="*/ 10 w 10"/>
              <a:gd name="T66" fmla="*/ 11 h 1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 h="11">
                <a:moveTo>
                  <a:pt x="5" y="11"/>
                </a:moveTo>
                <a:lnTo>
                  <a:pt x="5" y="11"/>
                </a:lnTo>
                <a:lnTo>
                  <a:pt x="7" y="11"/>
                </a:lnTo>
                <a:lnTo>
                  <a:pt x="9" y="10"/>
                </a:lnTo>
                <a:lnTo>
                  <a:pt x="10" y="8"/>
                </a:lnTo>
                <a:lnTo>
                  <a:pt x="10" y="6"/>
                </a:lnTo>
                <a:lnTo>
                  <a:pt x="10" y="3"/>
                </a:lnTo>
                <a:lnTo>
                  <a:pt x="9" y="1"/>
                </a:lnTo>
                <a:lnTo>
                  <a:pt x="7" y="0"/>
                </a:lnTo>
                <a:lnTo>
                  <a:pt x="5" y="0"/>
                </a:lnTo>
                <a:lnTo>
                  <a:pt x="4" y="0"/>
                </a:lnTo>
                <a:lnTo>
                  <a:pt x="1" y="1"/>
                </a:lnTo>
                <a:lnTo>
                  <a:pt x="0" y="3"/>
                </a:lnTo>
                <a:lnTo>
                  <a:pt x="0" y="6"/>
                </a:lnTo>
                <a:lnTo>
                  <a:pt x="0" y="8"/>
                </a:lnTo>
                <a:lnTo>
                  <a:pt x="1" y="10"/>
                </a:lnTo>
                <a:lnTo>
                  <a:pt x="4" y="11"/>
                </a:lnTo>
                <a:lnTo>
                  <a:pt x="5" y="11"/>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851" name="Freeform 475"/>
          <p:cNvSpPr>
            <a:spLocks/>
          </p:cNvSpPr>
          <p:nvPr/>
        </p:nvSpPr>
        <p:spPr bwMode="auto">
          <a:xfrm>
            <a:off x="7697839" y="5200702"/>
            <a:ext cx="9525" cy="9525"/>
          </a:xfrm>
          <a:custGeom>
            <a:avLst/>
            <a:gdLst>
              <a:gd name="T0" fmla="*/ 2147483647 w 14"/>
              <a:gd name="T1" fmla="*/ 2147483647 h 14"/>
              <a:gd name="T2" fmla="*/ 2147483647 w 14"/>
              <a:gd name="T3" fmla="*/ 2147483647 h 14"/>
              <a:gd name="T4" fmla="*/ 2147483647 w 14"/>
              <a:gd name="T5" fmla="*/ 2147483647 h 14"/>
              <a:gd name="T6" fmla="*/ 2147483647 w 14"/>
              <a:gd name="T7" fmla="*/ 2147483647 h 14"/>
              <a:gd name="T8" fmla="*/ 2147483647 w 14"/>
              <a:gd name="T9" fmla="*/ 2147483647 h 14"/>
              <a:gd name="T10" fmla="*/ 2147483647 w 14"/>
              <a:gd name="T11" fmla="*/ 2147483647 h 14"/>
              <a:gd name="T12" fmla="*/ 2147483647 w 14"/>
              <a:gd name="T13" fmla="*/ 2147483647 h 14"/>
              <a:gd name="T14" fmla="*/ 2147483647 w 14"/>
              <a:gd name="T15" fmla="*/ 0 h 14"/>
              <a:gd name="T16" fmla="*/ 2147483647 w 14"/>
              <a:gd name="T17" fmla="*/ 0 h 14"/>
              <a:gd name="T18" fmla="*/ 2147483647 w 14"/>
              <a:gd name="T19" fmla="*/ 0 h 14"/>
              <a:gd name="T20" fmla="*/ 2147483647 w 14"/>
              <a:gd name="T21" fmla="*/ 2147483647 h 14"/>
              <a:gd name="T22" fmla="*/ 2147483647 w 14"/>
              <a:gd name="T23" fmla="*/ 2147483647 h 14"/>
              <a:gd name="T24" fmla="*/ 0 w 14"/>
              <a:gd name="T25" fmla="*/ 2147483647 h 14"/>
              <a:gd name="T26" fmla="*/ 2147483647 w 14"/>
              <a:gd name="T27" fmla="*/ 2147483647 h 14"/>
              <a:gd name="T28" fmla="*/ 2147483647 w 14"/>
              <a:gd name="T29" fmla="*/ 2147483647 h 14"/>
              <a:gd name="T30" fmla="*/ 2147483647 w 14"/>
              <a:gd name="T31" fmla="*/ 2147483647 h 14"/>
              <a:gd name="T32" fmla="*/ 2147483647 w 14"/>
              <a:gd name="T33" fmla="*/ 2147483647 h 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
              <a:gd name="T52" fmla="*/ 0 h 14"/>
              <a:gd name="T53" fmla="*/ 14 w 14"/>
              <a:gd name="T54" fmla="*/ 14 h 1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 h="14">
                <a:moveTo>
                  <a:pt x="7" y="14"/>
                </a:moveTo>
                <a:lnTo>
                  <a:pt x="10" y="13"/>
                </a:lnTo>
                <a:lnTo>
                  <a:pt x="13" y="12"/>
                </a:lnTo>
                <a:lnTo>
                  <a:pt x="14" y="9"/>
                </a:lnTo>
                <a:lnTo>
                  <a:pt x="14" y="7"/>
                </a:lnTo>
                <a:lnTo>
                  <a:pt x="14" y="3"/>
                </a:lnTo>
                <a:lnTo>
                  <a:pt x="13" y="1"/>
                </a:lnTo>
                <a:lnTo>
                  <a:pt x="10" y="0"/>
                </a:lnTo>
                <a:lnTo>
                  <a:pt x="7" y="0"/>
                </a:lnTo>
                <a:lnTo>
                  <a:pt x="5" y="0"/>
                </a:lnTo>
                <a:lnTo>
                  <a:pt x="2" y="1"/>
                </a:lnTo>
                <a:lnTo>
                  <a:pt x="1" y="3"/>
                </a:lnTo>
                <a:lnTo>
                  <a:pt x="0" y="7"/>
                </a:lnTo>
                <a:lnTo>
                  <a:pt x="1" y="9"/>
                </a:lnTo>
                <a:lnTo>
                  <a:pt x="2" y="12"/>
                </a:lnTo>
                <a:lnTo>
                  <a:pt x="5" y="13"/>
                </a:lnTo>
                <a:lnTo>
                  <a:pt x="7"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852" name="Freeform 476"/>
          <p:cNvSpPr>
            <a:spLocks/>
          </p:cNvSpPr>
          <p:nvPr/>
        </p:nvSpPr>
        <p:spPr bwMode="auto">
          <a:xfrm>
            <a:off x="7697839" y="5200702"/>
            <a:ext cx="9525" cy="9525"/>
          </a:xfrm>
          <a:custGeom>
            <a:avLst/>
            <a:gdLst>
              <a:gd name="T0" fmla="*/ 2147483647 w 14"/>
              <a:gd name="T1" fmla="*/ 2147483647 h 14"/>
              <a:gd name="T2" fmla="*/ 2147483647 w 14"/>
              <a:gd name="T3" fmla="*/ 2147483647 h 14"/>
              <a:gd name="T4" fmla="*/ 2147483647 w 14"/>
              <a:gd name="T5" fmla="*/ 2147483647 h 14"/>
              <a:gd name="T6" fmla="*/ 2147483647 w 14"/>
              <a:gd name="T7" fmla="*/ 2147483647 h 14"/>
              <a:gd name="T8" fmla="*/ 2147483647 w 14"/>
              <a:gd name="T9" fmla="*/ 2147483647 h 14"/>
              <a:gd name="T10" fmla="*/ 2147483647 w 14"/>
              <a:gd name="T11" fmla="*/ 2147483647 h 14"/>
              <a:gd name="T12" fmla="*/ 2147483647 w 14"/>
              <a:gd name="T13" fmla="*/ 2147483647 h 14"/>
              <a:gd name="T14" fmla="*/ 2147483647 w 14"/>
              <a:gd name="T15" fmla="*/ 2147483647 h 14"/>
              <a:gd name="T16" fmla="*/ 2147483647 w 14"/>
              <a:gd name="T17" fmla="*/ 2147483647 h 14"/>
              <a:gd name="T18" fmla="*/ 2147483647 w 14"/>
              <a:gd name="T19" fmla="*/ 0 h 14"/>
              <a:gd name="T20" fmla="*/ 2147483647 w 14"/>
              <a:gd name="T21" fmla="*/ 0 h 14"/>
              <a:gd name="T22" fmla="*/ 2147483647 w 14"/>
              <a:gd name="T23" fmla="*/ 0 h 14"/>
              <a:gd name="T24" fmla="*/ 2147483647 w 14"/>
              <a:gd name="T25" fmla="*/ 0 h 14"/>
              <a:gd name="T26" fmla="*/ 2147483647 w 14"/>
              <a:gd name="T27" fmla="*/ 2147483647 h 14"/>
              <a:gd name="T28" fmla="*/ 2147483647 w 14"/>
              <a:gd name="T29" fmla="*/ 2147483647 h 14"/>
              <a:gd name="T30" fmla="*/ 0 w 14"/>
              <a:gd name="T31" fmla="*/ 2147483647 h 14"/>
              <a:gd name="T32" fmla="*/ 0 w 14"/>
              <a:gd name="T33" fmla="*/ 2147483647 h 14"/>
              <a:gd name="T34" fmla="*/ 2147483647 w 14"/>
              <a:gd name="T35" fmla="*/ 2147483647 h 14"/>
              <a:gd name="T36" fmla="*/ 2147483647 w 14"/>
              <a:gd name="T37" fmla="*/ 2147483647 h 14"/>
              <a:gd name="T38" fmla="*/ 2147483647 w 14"/>
              <a:gd name="T39" fmla="*/ 2147483647 h 14"/>
              <a:gd name="T40" fmla="*/ 2147483647 w 14"/>
              <a:gd name="T41" fmla="*/ 2147483647 h 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
              <a:gd name="T64" fmla="*/ 0 h 14"/>
              <a:gd name="T65" fmla="*/ 14 w 14"/>
              <a:gd name="T66" fmla="*/ 14 h 1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 h="14">
                <a:moveTo>
                  <a:pt x="7" y="14"/>
                </a:moveTo>
                <a:lnTo>
                  <a:pt x="7" y="14"/>
                </a:lnTo>
                <a:lnTo>
                  <a:pt x="10" y="13"/>
                </a:lnTo>
                <a:lnTo>
                  <a:pt x="13" y="12"/>
                </a:lnTo>
                <a:lnTo>
                  <a:pt x="14" y="9"/>
                </a:lnTo>
                <a:lnTo>
                  <a:pt x="14" y="7"/>
                </a:lnTo>
                <a:lnTo>
                  <a:pt x="14" y="3"/>
                </a:lnTo>
                <a:lnTo>
                  <a:pt x="13" y="1"/>
                </a:lnTo>
                <a:lnTo>
                  <a:pt x="10" y="0"/>
                </a:lnTo>
                <a:lnTo>
                  <a:pt x="7" y="0"/>
                </a:lnTo>
                <a:lnTo>
                  <a:pt x="5" y="0"/>
                </a:lnTo>
                <a:lnTo>
                  <a:pt x="2" y="1"/>
                </a:lnTo>
                <a:lnTo>
                  <a:pt x="1" y="3"/>
                </a:lnTo>
                <a:lnTo>
                  <a:pt x="0" y="7"/>
                </a:lnTo>
                <a:lnTo>
                  <a:pt x="1" y="9"/>
                </a:lnTo>
                <a:lnTo>
                  <a:pt x="2" y="12"/>
                </a:lnTo>
                <a:lnTo>
                  <a:pt x="5" y="13"/>
                </a:lnTo>
                <a:lnTo>
                  <a:pt x="7" y="14"/>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853" name="Freeform 477"/>
          <p:cNvSpPr>
            <a:spLocks/>
          </p:cNvSpPr>
          <p:nvPr/>
        </p:nvSpPr>
        <p:spPr bwMode="auto">
          <a:xfrm>
            <a:off x="7751765" y="5662616"/>
            <a:ext cx="28575" cy="20637"/>
          </a:xfrm>
          <a:custGeom>
            <a:avLst/>
            <a:gdLst>
              <a:gd name="T0" fmla="*/ 2147483647 w 40"/>
              <a:gd name="T1" fmla="*/ 0 h 25"/>
              <a:gd name="T2" fmla="*/ 2147483647 w 40"/>
              <a:gd name="T3" fmla="*/ 2147483647 h 25"/>
              <a:gd name="T4" fmla="*/ 2147483647 w 40"/>
              <a:gd name="T5" fmla="*/ 2147483647 h 25"/>
              <a:gd name="T6" fmla="*/ 2147483647 w 40"/>
              <a:gd name="T7" fmla="*/ 2147483647 h 25"/>
              <a:gd name="T8" fmla="*/ 2147483647 w 40"/>
              <a:gd name="T9" fmla="*/ 2147483647 h 25"/>
              <a:gd name="T10" fmla="*/ 2147483647 w 40"/>
              <a:gd name="T11" fmla="*/ 2147483647 h 25"/>
              <a:gd name="T12" fmla="*/ 2147483647 w 40"/>
              <a:gd name="T13" fmla="*/ 2147483647 h 25"/>
              <a:gd name="T14" fmla="*/ 2147483647 w 40"/>
              <a:gd name="T15" fmla="*/ 2147483647 h 25"/>
              <a:gd name="T16" fmla="*/ 2147483647 w 40"/>
              <a:gd name="T17" fmla="*/ 2147483647 h 25"/>
              <a:gd name="T18" fmla="*/ 2147483647 w 40"/>
              <a:gd name="T19" fmla="*/ 2147483647 h 25"/>
              <a:gd name="T20" fmla="*/ 2147483647 w 40"/>
              <a:gd name="T21" fmla="*/ 2147483647 h 25"/>
              <a:gd name="T22" fmla="*/ 2147483647 w 40"/>
              <a:gd name="T23" fmla="*/ 2147483647 h 25"/>
              <a:gd name="T24" fmla="*/ 0 w 40"/>
              <a:gd name="T25" fmla="*/ 2147483647 h 25"/>
              <a:gd name="T26" fmla="*/ 2147483647 w 40"/>
              <a:gd name="T27" fmla="*/ 2147483647 h 25"/>
              <a:gd name="T28" fmla="*/ 2147483647 w 40"/>
              <a:gd name="T29" fmla="*/ 2147483647 h 25"/>
              <a:gd name="T30" fmla="*/ 2147483647 w 40"/>
              <a:gd name="T31" fmla="*/ 2147483647 h 25"/>
              <a:gd name="T32" fmla="*/ 2147483647 w 40"/>
              <a:gd name="T33" fmla="*/ 0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0"/>
              <a:gd name="T52" fmla="*/ 0 h 25"/>
              <a:gd name="T53" fmla="*/ 40 w 40"/>
              <a:gd name="T54" fmla="*/ 25 h 2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0" h="25">
                <a:moveTo>
                  <a:pt x="19" y="0"/>
                </a:moveTo>
                <a:lnTo>
                  <a:pt x="28" y="1"/>
                </a:lnTo>
                <a:lnTo>
                  <a:pt x="34" y="3"/>
                </a:lnTo>
                <a:lnTo>
                  <a:pt x="39" y="8"/>
                </a:lnTo>
                <a:lnTo>
                  <a:pt x="40" y="12"/>
                </a:lnTo>
                <a:lnTo>
                  <a:pt x="39" y="17"/>
                </a:lnTo>
                <a:lnTo>
                  <a:pt x="34" y="22"/>
                </a:lnTo>
                <a:lnTo>
                  <a:pt x="28" y="24"/>
                </a:lnTo>
                <a:lnTo>
                  <a:pt x="19" y="25"/>
                </a:lnTo>
                <a:lnTo>
                  <a:pt x="13" y="24"/>
                </a:lnTo>
                <a:lnTo>
                  <a:pt x="6" y="22"/>
                </a:lnTo>
                <a:lnTo>
                  <a:pt x="1" y="17"/>
                </a:lnTo>
                <a:lnTo>
                  <a:pt x="0" y="12"/>
                </a:lnTo>
                <a:lnTo>
                  <a:pt x="1" y="8"/>
                </a:lnTo>
                <a:lnTo>
                  <a:pt x="6" y="3"/>
                </a:lnTo>
                <a:lnTo>
                  <a:pt x="13" y="1"/>
                </a:lnTo>
                <a:lnTo>
                  <a:pt x="1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854" name="Freeform 478"/>
          <p:cNvSpPr>
            <a:spLocks/>
          </p:cNvSpPr>
          <p:nvPr/>
        </p:nvSpPr>
        <p:spPr bwMode="auto">
          <a:xfrm>
            <a:off x="7751765" y="5662616"/>
            <a:ext cx="28575" cy="20637"/>
          </a:xfrm>
          <a:custGeom>
            <a:avLst/>
            <a:gdLst>
              <a:gd name="T0" fmla="*/ 2147483647 w 40"/>
              <a:gd name="T1" fmla="*/ 0 h 25"/>
              <a:gd name="T2" fmla="*/ 2147483647 w 40"/>
              <a:gd name="T3" fmla="*/ 0 h 25"/>
              <a:gd name="T4" fmla="*/ 2147483647 w 40"/>
              <a:gd name="T5" fmla="*/ 2147483647 h 25"/>
              <a:gd name="T6" fmla="*/ 2147483647 w 40"/>
              <a:gd name="T7" fmla="*/ 2147483647 h 25"/>
              <a:gd name="T8" fmla="*/ 2147483647 w 40"/>
              <a:gd name="T9" fmla="*/ 2147483647 h 25"/>
              <a:gd name="T10" fmla="*/ 2147483647 w 40"/>
              <a:gd name="T11" fmla="*/ 2147483647 h 25"/>
              <a:gd name="T12" fmla="*/ 2147483647 w 40"/>
              <a:gd name="T13" fmla="*/ 2147483647 h 25"/>
              <a:gd name="T14" fmla="*/ 2147483647 w 40"/>
              <a:gd name="T15" fmla="*/ 2147483647 h 25"/>
              <a:gd name="T16" fmla="*/ 2147483647 w 40"/>
              <a:gd name="T17" fmla="*/ 2147483647 h 25"/>
              <a:gd name="T18" fmla="*/ 2147483647 w 40"/>
              <a:gd name="T19" fmla="*/ 2147483647 h 25"/>
              <a:gd name="T20" fmla="*/ 2147483647 w 40"/>
              <a:gd name="T21" fmla="*/ 2147483647 h 25"/>
              <a:gd name="T22" fmla="*/ 2147483647 w 40"/>
              <a:gd name="T23" fmla="*/ 2147483647 h 25"/>
              <a:gd name="T24" fmla="*/ 2147483647 w 40"/>
              <a:gd name="T25" fmla="*/ 2147483647 h 25"/>
              <a:gd name="T26" fmla="*/ 2147483647 w 40"/>
              <a:gd name="T27" fmla="*/ 2147483647 h 25"/>
              <a:gd name="T28" fmla="*/ 2147483647 w 40"/>
              <a:gd name="T29" fmla="*/ 2147483647 h 25"/>
              <a:gd name="T30" fmla="*/ 0 w 40"/>
              <a:gd name="T31" fmla="*/ 2147483647 h 25"/>
              <a:gd name="T32" fmla="*/ 0 w 40"/>
              <a:gd name="T33" fmla="*/ 2147483647 h 25"/>
              <a:gd name="T34" fmla="*/ 2147483647 w 40"/>
              <a:gd name="T35" fmla="*/ 2147483647 h 25"/>
              <a:gd name="T36" fmla="*/ 2147483647 w 40"/>
              <a:gd name="T37" fmla="*/ 2147483647 h 25"/>
              <a:gd name="T38" fmla="*/ 2147483647 w 40"/>
              <a:gd name="T39" fmla="*/ 2147483647 h 25"/>
              <a:gd name="T40" fmla="*/ 2147483647 w 40"/>
              <a:gd name="T41" fmla="*/ 0 h 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0"/>
              <a:gd name="T64" fmla="*/ 0 h 25"/>
              <a:gd name="T65" fmla="*/ 40 w 40"/>
              <a:gd name="T66" fmla="*/ 25 h 2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0" h="25">
                <a:moveTo>
                  <a:pt x="19" y="0"/>
                </a:moveTo>
                <a:lnTo>
                  <a:pt x="19" y="0"/>
                </a:lnTo>
                <a:lnTo>
                  <a:pt x="28" y="1"/>
                </a:lnTo>
                <a:lnTo>
                  <a:pt x="34" y="3"/>
                </a:lnTo>
                <a:lnTo>
                  <a:pt x="39" y="8"/>
                </a:lnTo>
                <a:lnTo>
                  <a:pt x="40" y="12"/>
                </a:lnTo>
                <a:lnTo>
                  <a:pt x="39" y="17"/>
                </a:lnTo>
                <a:lnTo>
                  <a:pt x="34" y="22"/>
                </a:lnTo>
                <a:lnTo>
                  <a:pt x="28" y="24"/>
                </a:lnTo>
                <a:lnTo>
                  <a:pt x="19" y="25"/>
                </a:lnTo>
                <a:lnTo>
                  <a:pt x="13" y="24"/>
                </a:lnTo>
                <a:lnTo>
                  <a:pt x="6" y="22"/>
                </a:lnTo>
                <a:lnTo>
                  <a:pt x="1" y="17"/>
                </a:lnTo>
                <a:lnTo>
                  <a:pt x="0" y="12"/>
                </a:lnTo>
                <a:lnTo>
                  <a:pt x="1" y="8"/>
                </a:lnTo>
                <a:lnTo>
                  <a:pt x="6" y="3"/>
                </a:lnTo>
                <a:lnTo>
                  <a:pt x="13" y="1"/>
                </a:lnTo>
                <a:lnTo>
                  <a:pt x="19" y="0"/>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855" name="Freeform 479"/>
          <p:cNvSpPr>
            <a:spLocks/>
          </p:cNvSpPr>
          <p:nvPr/>
        </p:nvSpPr>
        <p:spPr bwMode="auto">
          <a:xfrm>
            <a:off x="7785101" y="5665788"/>
            <a:ext cx="28575" cy="25400"/>
          </a:xfrm>
          <a:custGeom>
            <a:avLst/>
            <a:gdLst>
              <a:gd name="T0" fmla="*/ 2147483647 w 39"/>
              <a:gd name="T1" fmla="*/ 0 h 31"/>
              <a:gd name="T2" fmla="*/ 2147483647 w 39"/>
              <a:gd name="T3" fmla="*/ 2147483647 h 31"/>
              <a:gd name="T4" fmla="*/ 2147483647 w 39"/>
              <a:gd name="T5" fmla="*/ 2147483647 h 31"/>
              <a:gd name="T6" fmla="*/ 2147483647 w 39"/>
              <a:gd name="T7" fmla="*/ 2147483647 h 31"/>
              <a:gd name="T8" fmla="*/ 2147483647 w 39"/>
              <a:gd name="T9" fmla="*/ 2147483647 h 31"/>
              <a:gd name="T10" fmla="*/ 2147483647 w 39"/>
              <a:gd name="T11" fmla="*/ 2147483647 h 31"/>
              <a:gd name="T12" fmla="*/ 2147483647 w 39"/>
              <a:gd name="T13" fmla="*/ 2147483647 h 31"/>
              <a:gd name="T14" fmla="*/ 2147483647 w 39"/>
              <a:gd name="T15" fmla="*/ 2147483647 h 31"/>
              <a:gd name="T16" fmla="*/ 2147483647 w 39"/>
              <a:gd name="T17" fmla="*/ 2147483647 h 31"/>
              <a:gd name="T18" fmla="*/ 2147483647 w 39"/>
              <a:gd name="T19" fmla="*/ 2147483647 h 31"/>
              <a:gd name="T20" fmla="*/ 2147483647 w 39"/>
              <a:gd name="T21" fmla="*/ 2147483647 h 31"/>
              <a:gd name="T22" fmla="*/ 2147483647 w 39"/>
              <a:gd name="T23" fmla="*/ 2147483647 h 31"/>
              <a:gd name="T24" fmla="*/ 0 w 39"/>
              <a:gd name="T25" fmla="*/ 2147483647 h 31"/>
              <a:gd name="T26" fmla="*/ 2147483647 w 39"/>
              <a:gd name="T27" fmla="*/ 2147483647 h 31"/>
              <a:gd name="T28" fmla="*/ 2147483647 w 39"/>
              <a:gd name="T29" fmla="*/ 2147483647 h 31"/>
              <a:gd name="T30" fmla="*/ 2147483647 w 39"/>
              <a:gd name="T31" fmla="*/ 2147483647 h 31"/>
              <a:gd name="T32" fmla="*/ 2147483647 w 39"/>
              <a:gd name="T33" fmla="*/ 0 h 3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9"/>
              <a:gd name="T52" fmla="*/ 0 h 31"/>
              <a:gd name="T53" fmla="*/ 39 w 39"/>
              <a:gd name="T54" fmla="*/ 31 h 3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9" h="31">
                <a:moveTo>
                  <a:pt x="20" y="0"/>
                </a:moveTo>
                <a:lnTo>
                  <a:pt x="28" y="1"/>
                </a:lnTo>
                <a:lnTo>
                  <a:pt x="34" y="5"/>
                </a:lnTo>
                <a:lnTo>
                  <a:pt x="38" y="9"/>
                </a:lnTo>
                <a:lnTo>
                  <a:pt x="39" y="16"/>
                </a:lnTo>
                <a:lnTo>
                  <a:pt x="38" y="22"/>
                </a:lnTo>
                <a:lnTo>
                  <a:pt x="34" y="27"/>
                </a:lnTo>
                <a:lnTo>
                  <a:pt x="28" y="30"/>
                </a:lnTo>
                <a:lnTo>
                  <a:pt x="20" y="31"/>
                </a:lnTo>
                <a:lnTo>
                  <a:pt x="13" y="30"/>
                </a:lnTo>
                <a:lnTo>
                  <a:pt x="6" y="27"/>
                </a:lnTo>
                <a:lnTo>
                  <a:pt x="1" y="22"/>
                </a:lnTo>
                <a:lnTo>
                  <a:pt x="0" y="16"/>
                </a:lnTo>
                <a:lnTo>
                  <a:pt x="1" y="9"/>
                </a:lnTo>
                <a:lnTo>
                  <a:pt x="6" y="5"/>
                </a:lnTo>
                <a:lnTo>
                  <a:pt x="13" y="1"/>
                </a:lnTo>
                <a:lnTo>
                  <a:pt x="2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856" name="Freeform 480"/>
          <p:cNvSpPr>
            <a:spLocks/>
          </p:cNvSpPr>
          <p:nvPr/>
        </p:nvSpPr>
        <p:spPr bwMode="auto">
          <a:xfrm>
            <a:off x="7785101" y="5665788"/>
            <a:ext cx="28575" cy="25400"/>
          </a:xfrm>
          <a:custGeom>
            <a:avLst/>
            <a:gdLst>
              <a:gd name="T0" fmla="*/ 2147483647 w 39"/>
              <a:gd name="T1" fmla="*/ 0 h 31"/>
              <a:gd name="T2" fmla="*/ 2147483647 w 39"/>
              <a:gd name="T3" fmla="*/ 0 h 31"/>
              <a:gd name="T4" fmla="*/ 2147483647 w 39"/>
              <a:gd name="T5" fmla="*/ 2147483647 h 31"/>
              <a:gd name="T6" fmla="*/ 2147483647 w 39"/>
              <a:gd name="T7" fmla="*/ 2147483647 h 31"/>
              <a:gd name="T8" fmla="*/ 2147483647 w 39"/>
              <a:gd name="T9" fmla="*/ 2147483647 h 31"/>
              <a:gd name="T10" fmla="*/ 2147483647 w 39"/>
              <a:gd name="T11" fmla="*/ 2147483647 h 31"/>
              <a:gd name="T12" fmla="*/ 2147483647 w 39"/>
              <a:gd name="T13" fmla="*/ 2147483647 h 31"/>
              <a:gd name="T14" fmla="*/ 2147483647 w 39"/>
              <a:gd name="T15" fmla="*/ 2147483647 h 31"/>
              <a:gd name="T16" fmla="*/ 2147483647 w 39"/>
              <a:gd name="T17" fmla="*/ 2147483647 h 31"/>
              <a:gd name="T18" fmla="*/ 2147483647 w 39"/>
              <a:gd name="T19" fmla="*/ 2147483647 h 31"/>
              <a:gd name="T20" fmla="*/ 2147483647 w 39"/>
              <a:gd name="T21" fmla="*/ 2147483647 h 31"/>
              <a:gd name="T22" fmla="*/ 2147483647 w 39"/>
              <a:gd name="T23" fmla="*/ 2147483647 h 31"/>
              <a:gd name="T24" fmla="*/ 2147483647 w 39"/>
              <a:gd name="T25" fmla="*/ 2147483647 h 31"/>
              <a:gd name="T26" fmla="*/ 2147483647 w 39"/>
              <a:gd name="T27" fmla="*/ 2147483647 h 31"/>
              <a:gd name="T28" fmla="*/ 2147483647 w 39"/>
              <a:gd name="T29" fmla="*/ 2147483647 h 31"/>
              <a:gd name="T30" fmla="*/ 0 w 39"/>
              <a:gd name="T31" fmla="*/ 2147483647 h 31"/>
              <a:gd name="T32" fmla="*/ 0 w 39"/>
              <a:gd name="T33" fmla="*/ 2147483647 h 31"/>
              <a:gd name="T34" fmla="*/ 2147483647 w 39"/>
              <a:gd name="T35" fmla="*/ 2147483647 h 31"/>
              <a:gd name="T36" fmla="*/ 2147483647 w 39"/>
              <a:gd name="T37" fmla="*/ 2147483647 h 31"/>
              <a:gd name="T38" fmla="*/ 2147483647 w 39"/>
              <a:gd name="T39" fmla="*/ 2147483647 h 31"/>
              <a:gd name="T40" fmla="*/ 2147483647 w 39"/>
              <a:gd name="T41" fmla="*/ 0 h 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9"/>
              <a:gd name="T64" fmla="*/ 0 h 31"/>
              <a:gd name="T65" fmla="*/ 39 w 39"/>
              <a:gd name="T66" fmla="*/ 31 h 3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9" h="31">
                <a:moveTo>
                  <a:pt x="20" y="0"/>
                </a:moveTo>
                <a:lnTo>
                  <a:pt x="20" y="0"/>
                </a:lnTo>
                <a:lnTo>
                  <a:pt x="28" y="1"/>
                </a:lnTo>
                <a:lnTo>
                  <a:pt x="34" y="5"/>
                </a:lnTo>
                <a:lnTo>
                  <a:pt x="38" y="9"/>
                </a:lnTo>
                <a:lnTo>
                  <a:pt x="39" y="16"/>
                </a:lnTo>
                <a:lnTo>
                  <a:pt x="38" y="22"/>
                </a:lnTo>
                <a:lnTo>
                  <a:pt x="34" y="27"/>
                </a:lnTo>
                <a:lnTo>
                  <a:pt x="28" y="30"/>
                </a:lnTo>
                <a:lnTo>
                  <a:pt x="20" y="31"/>
                </a:lnTo>
                <a:lnTo>
                  <a:pt x="13" y="30"/>
                </a:lnTo>
                <a:lnTo>
                  <a:pt x="6" y="27"/>
                </a:lnTo>
                <a:lnTo>
                  <a:pt x="1" y="22"/>
                </a:lnTo>
                <a:lnTo>
                  <a:pt x="0" y="16"/>
                </a:lnTo>
                <a:lnTo>
                  <a:pt x="1" y="9"/>
                </a:lnTo>
                <a:lnTo>
                  <a:pt x="6" y="5"/>
                </a:lnTo>
                <a:lnTo>
                  <a:pt x="13" y="1"/>
                </a:lnTo>
                <a:lnTo>
                  <a:pt x="20" y="0"/>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857" name="Freeform 481"/>
          <p:cNvSpPr>
            <a:spLocks/>
          </p:cNvSpPr>
          <p:nvPr/>
        </p:nvSpPr>
        <p:spPr bwMode="auto">
          <a:xfrm>
            <a:off x="7818442" y="5665792"/>
            <a:ext cx="26987" cy="20637"/>
          </a:xfrm>
          <a:custGeom>
            <a:avLst/>
            <a:gdLst>
              <a:gd name="T0" fmla="*/ 2147483647 w 39"/>
              <a:gd name="T1" fmla="*/ 0 h 28"/>
              <a:gd name="T2" fmla="*/ 2147483647 w 39"/>
              <a:gd name="T3" fmla="*/ 2147483647 h 28"/>
              <a:gd name="T4" fmla="*/ 2147483647 w 39"/>
              <a:gd name="T5" fmla="*/ 2147483647 h 28"/>
              <a:gd name="T6" fmla="*/ 2147483647 w 39"/>
              <a:gd name="T7" fmla="*/ 2147483647 h 28"/>
              <a:gd name="T8" fmla="*/ 2147483647 w 39"/>
              <a:gd name="T9" fmla="*/ 2147483647 h 28"/>
              <a:gd name="T10" fmla="*/ 2147483647 w 39"/>
              <a:gd name="T11" fmla="*/ 2147483647 h 28"/>
              <a:gd name="T12" fmla="*/ 2147483647 w 39"/>
              <a:gd name="T13" fmla="*/ 2147483647 h 28"/>
              <a:gd name="T14" fmla="*/ 2147483647 w 39"/>
              <a:gd name="T15" fmla="*/ 2147483647 h 28"/>
              <a:gd name="T16" fmla="*/ 2147483647 w 39"/>
              <a:gd name="T17" fmla="*/ 2147483647 h 28"/>
              <a:gd name="T18" fmla="*/ 2147483647 w 39"/>
              <a:gd name="T19" fmla="*/ 2147483647 h 28"/>
              <a:gd name="T20" fmla="*/ 2147483647 w 39"/>
              <a:gd name="T21" fmla="*/ 2147483647 h 28"/>
              <a:gd name="T22" fmla="*/ 2147483647 w 39"/>
              <a:gd name="T23" fmla="*/ 2147483647 h 28"/>
              <a:gd name="T24" fmla="*/ 0 w 39"/>
              <a:gd name="T25" fmla="*/ 2147483647 h 28"/>
              <a:gd name="T26" fmla="*/ 2147483647 w 39"/>
              <a:gd name="T27" fmla="*/ 2147483647 h 28"/>
              <a:gd name="T28" fmla="*/ 2147483647 w 39"/>
              <a:gd name="T29" fmla="*/ 2147483647 h 28"/>
              <a:gd name="T30" fmla="*/ 2147483647 w 39"/>
              <a:gd name="T31" fmla="*/ 2147483647 h 28"/>
              <a:gd name="T32" fmla="*/ 2147483647 w 39"/>
              <a:gd name="T33" fmla="*/ 0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9"/>
              <a:gd name="T52" fmla="*/ 0 h 28"/>
              <a:gd name="T53" fmla="*/ 39 w 39"/>
              <a:gd name="T54" fmla="*/ 28 h 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9" h="28">
                <a:moveTo>
                  <a:pt x="20" y="0"/>
                </a:moveTo>
                <a:lnTo>
                  <a:pt x="28" y="1"/>
                </a:lnTo>
                <a:lnTo>
                  <a:pt x="34" y="3"/>
                </a:lnTo>
                <a:lnTo>
                  <a:pt x="38" y="8"/>
                </a:lnTo>
                <a:lnTo>
                  <a:pt x="39" y="14"/>
                </a:lnTo>
                <a:lnTo>
                  <a:pt x="38" y="20"/>
                </a:lnTo>
                <a:lnTo>
                  <a:pt x="34" y="24"/>
                </a:lnTo>
                <a:lnTo>
                  <a:pt x="28" y="26"/>
                </a:lnTo>
                <a:lnTo>
                  <a:pt x="20" y="28"/>
                </a:lnTo>
                <a:lnTo>
                  <a:pt x="13" y="26"/>
                </a:lnTo>
                <a:lnTo>
                  <a:pt x="6" y="24"/>
                </a:lnTo>
                <a:lnTo>
                  <a:pt x="1" y="20"/>
                </a:lnTo>
                <a:lnTo>
                  <a:pt x="0" y="14"/>
                </a:lnTo>
                <a:lnTo>
                  <a:pt x="1" y="8"/>
                </a:lnTo>
                <a:lnTo>
                  <a:pt x="6" y="3"/>
                </a:lnTo>
                <a:lnTo>
                  <a:pt x="13" y="1"/>
                </a:lnTo>
                <a:lnTo>
                  <a:pt x="2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858" name="Freeform 482"/>
          <p:cNvSpPr>
            <a:spLocks/>
          </p:cNvSpPr>
          <p:nvPr/>
        </p:nvSpPr>
        <p:spPr bwMode="auto">
          <a:xfrm>
            <a:off x="7818442" y="5665792"/>
            <a:ext cx="26987" cy="20637"/>
          </a:xfrm>
          <a:custGeom>
            <a:avLst/>
            <a:gdLst>
              <a:gd name="T0" fmla="*/ 2147483647 w 39"/>
              <a:gd name="T1" fmla="*/ 0 h 28"/>
              <a:gd name="T2" fmla="*/ 2147483647 w 39"/>
              <a:gd name="T3" fmla="*/ 0 h 28"/>
              <a:gd name="T4" fmla="*/ 2147483647 w 39"/>
              <a:gd name="T5" fmla="*/ 2147483647 h 28"/>
              <a:gd name="T6" fmla="*/ 2147483647 w 39"/>
              <a:gd name="T7" fmla="*/ 2147483647 h 28"/>
              <a:gd name="T8" fmla="*/ 2147483647 w 39"/>
              <a:gd name="T9" fmla="*/ 2147483647 h 28"/>
              <a:gd name="T10" fmla="*/ 2147483647 w 39"/>
              <a:gd name="T11" fmla="*/ 2147483647 h 28"/>
              <a:gd name="T12" fmla="*/ 2147483647 w 39"/>
              <a:gd name="T13" fmla="*/ 2147483647 h 28"/>
              <a:gd name="T14" fmla="*/ 2147483647 w 39"/>
              <a:gd name="T15" fmla="*/ 2147483647 h 28"/>
              <a:gd name="T16" fmla="*/ 2147483647 w 39"/>
              <a:gd name="T17" fmla="*/ 2147483647 h 28"/>
              <a:gd name="T18" fmla="*/ 2147483647 w 39"/>
              <a:gd name="T19" fmla="*/ 2147483647 h 28"/>
              <a:gd name="T20" fmla="*/ 2147483647 w 39"/>
              <a:gd name="T21" fmla="*/ 2147483647 h 28"/>
              <a:gd name="T22" fmla="*/ 2147483647 w 39"/>
              <a:gd name="T23" fmla="*/ 2147483647 h 28"/>
              <a:gd name="T24" fmla="*/ 2147483647 w 39"/>
              <a:gd name="T25" fmla="*/ 2147483647 h 28"/>
              <a:gd name="T26" fmla="*/ 2147483647 w 39"/>
              <a:gd name="T27" fmla="*/ 2147483647 h 28"/>
              <a:gd name="T28" fmla="*/ 2147483647 w 39"/>
              <a:gd name="T29" fmla="*/ 2147483647 h 28"/>
              <a:gd name="T30" fmla="*/ 0 w 39"/>
              <a:gd name="T31" fmla="*/ 2147483647 h 28"/>
              <a:gd name="T32" fmla="*/ 0 w 39"/>
              <a:gd name="T33" fmla="*/ 2147483647 h 28"/>
              <a:gd name="T34" fmla="*/ 2147483647 w 39"/>
              <a:gd name="T35" fmla="*/ 2147483647 h 28"/>
              <a:gd name="T36" fmla="*/ 2147483647 w 39"/>
              <a:gd name="T37" fmla="*/ 2147483647 h 28"/>
              <a:gd name="T38" fmla="*/ 2147483647 w 39"/>
              <a:gd name="T39" fmla="*/ 2147483647 h 28"/>
              <a:gd name="T40" fmla="*/ 2147483647 w 39"/>
              <a:gd name="T41" fmla="*/ 0 h 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9"/>
              <a:gd name="T64" fmla="*/ 0 h 28"/>
              <a:gd name="T65" fmla="*/ 39 w 39"/>
              <a:gd name="T66" fmla="*/ 28 h 2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9" h="28">
                <a:moveTo>
                  <a:pt x="20" y="0"/>
                </a:moveTo>
                <a:lnTo>
                  <a:pt x="20" y="0"/>
                </a:lnTo>
                <a:lnTo>
                  <a:pt x="28" y="1"/>
                </a:lnTo>
                <a:lnTo>
                  <a:pt x="34" y="3"/>
                </a:lnTo>
                <a:lnTo>
                  <a:pt x="38" y="8"/>
                </a:lnTo>
                <a:lnTo>
                  <a:pt x="39" y="14"/>
                </a:lnTo>
                <a:lnTo>
                  <a:pt x="38" y="20"/>
                </a:lnTo>
                <a:lnTo>
                  <a:pt x="34" y="24"/>
                </a:lnTo>
                <a:lnTo>
                  <a:pt x="28" y="26"/>
                </a:lnTo>
                <a:lnTo>
                  <a:pt x="20" y="28"/>
                </a:lnTo>
                <a:lnTo>
                  <a:pt x="13" y="26"/>
                </a:lnTo>
                <a:lnTo>
                  <a:pt x="6" y="24"/>
                </a:lnTo>
                <a:lnTo>
                  <a:pt x="1" y="20"/>
                </a:lnTo>
                <a:lnTo>
                  <a:pt x="0" y="14"/>
                </a:lnTo>
                <a:lnTo>
                  <a:pt x="1" y="8"/>
                </a:lnTo>
                <a:lnTo>
                  <a:pt x="6" y="3"/>
                </a:lnTo>
                <a:lnTo>
                  <a:pt x="13" y="1"/>
                </a:lnTo>
                <a:lnTo>
                  <a:pt x="20" y="0"/>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859" name="Freeform 483"/>
          <p:cNvSpPr>
            <a:spLocks/>
          </p:cNvSpPr>
          <p:nvPr/>
        </p:nvSpPr>
        <p:spPr bwMode="auto">
          <a:xfrm>
            <a:off x="7550152" y="5599113"/>
            <a:ext cx="36513" cy="19050"/>
          </a:xfrm>
          <a:custGeom>
            <a:avLst/>
            <a:gdLst>
              <a:gd name="T0" fmla="*/ 2147483647 w 50"/>
              <a:gd name="T1" fmla="*/ 2147483647 h 25"/>
              <a:gd name="T2" fmla="*/ 2147483647 w 50"/>
              <a:gd name="T3" fmla="*/ 2147483647 h 25"/>
              <a:gd name="T4" fmla="*/ 2147483647 w 50"/>
              <a:gd name="T5" fmla="*/ 2147483647 h 25"/>
              <a:gd name="T6" fmla="*/ 2147483647 w 50"/>
              <a:gd name="T7" fmla="*/ 2147483647 h 25"/>
              <a:gd name="T8" fmla="*/ 2147483647 w 50"/>
              <a:gd name="T9" fmla="*/ 2147483647 h 25"/>
              <a:gd name="T10" fmla="*/ 2147483647 w 50"/>
              <a:gd name="T11" fmla="*/ 2147483647 h 25"/>
              <a:gd name="T12" fmla="*/ 2147483647 w 50"/>
              <a:gd name="T13" fmla="*/ 2147483647 h 25"/>
              <a:gd name="T14" fmla="*/ 2147483647 w 50"/>
              <a:gd name="T15" fmla="*/ 2147483647 h 25"/>
              <a:gd name="T16" fmla="*/ 2147483647 w 50"/>
              <a:gd name="T17" fmla="*/ 0 h 25"/>
              <a:gd name="T18" fmla="*/ 2147483647 w 50"/>
              <a:gd name="T19" fmla="*/ 2147483647 h 25"/>
              <a:gd name="T20" fmla="*/ 2147483647 w 50"/>
              <a:gd name="T21" fmla="*/ 2147483647 h 25"/>
              <a:gd name="T22" fmla="*/ 2147483647 w 50"/>
              <a:gd name="T23" fmla="*/ 2147483647 h 25"/>
              <a:gd name="T24" fmla="*/ 0 w 50"/>
              <a:gd name="T25" fmla="*/ 2147483647 h 25"/>
              <a:gd name="T26" fmla="*/ 2147483647 w 50"/>
              <a:gd name="T27" fmla="*/ 2147483647 h 25"/>
              <a:gd name="T28" fmla="*/ 2147483647 w 50"/>
              <a:gd name="T29" fmla="*/ 2147483647 h 25"/>
              <a:gd name="T30" fmla="*/ 2147483647 w 50"/>
              <a:gd name="T31" fmla="*/ 2147483647 h 25"/>
              <a:gd name="T32" fmla="*/ 2147483647 w 50"/>
              <a:gd name="T33" fmla="*/ 2147483647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0"/>
              <a:gd name="T52" fmla="*/ 0 h 25"/>
              <a:gd name="T53" fmla="*/ 50 w 50"/>
              <a:gd name="T54" fmla="*/ 25 h 2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0" h="25">
                <a:moveTo>
                  <a:pt x="25" y="25"/>
                </a:moveTo>
                <a:lnTo>
                  <a:pt x="36" y="24"/>
                </a:lnTo>
                <a:lnTo>
                  <a:pt x="44" y="22"/>
                </a:lnTo>
                <a:lnTo>
                  <a:pt x="48" y="17"/>
                </a:lnTo>
                <a:lnTo>
                  <a:pt x="50" y="13"/>
                </a:lnTo>
                <a:lnTo>
                  <a:pt x="48" y="8"/>
                </a:lnTo>
                <a:lnTo>
                  <a:pt x="44" y="4"/>
                </a:lnTo>
                <a:lnTo>
                  <a:pt x="36" y="1"/>
                </a:lnTo>
                <a:lnTo>
                  <a:pt x="25" y="0"/>
                </a:lnTo>
                <a:lnTo>
                  <a:pt x="16" y="1"/>
                </a:lnTo>
                <a:lnTo>
                  <a:pt x="8" y="4"/>
                </a:lnTo>
                <a:lnTo>
                  <a:pt x="2" y="8"/>
                </a:lnTo>
                <a:lnTo>
                  <a:pt x="0" y="13"/>
                </a:lnTo>
                <a:lnTo>
                  <a:pt x="2" y="17"/>
                </a:lnTo>
                <a:lnTo>
                  <a:pt x="8" y="22"/>
                </a:lnTo>
                <a:lnTo>
                  <a:pt x="16" y="24"/>
                </a:lnTo>
                <a:lnTo>
                  <a:pt x="25" y="2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860" name="Freeform 484"/>
          <p:cNvSpPr>
            <a:spLocks/>
          </p:cNvSpPr>
          <p:nvPr/>
        </p:nvSpPr>
        <p:spPr bwMode="auto">
          <a:xfrm>
            <a:off x="7550152" y="5599113"/>
            <a:ext cx="36513" cy="19050"/>
          </a:xfrm>
          <a:custGeom>
            <a:avLst/>
            <a:gdLst>
              <a:gd name="T0" fmla="*/ 2147483647 w 50"/>
              <a:gd name="T1" fmla="*/ 2147483647 h 25"/>
              <a:gd name="T2" fmla="*/ 2147483647 w 50"/>
              <a:gd name="T3" fmla="*/ 2147483647 h 25"/>
              <a:gd name="T4" fmla="*/ 2147483647 w 50"/>
              <a:gd name="T5" fmla="*/ 2147483647 h 25"/>
              <a:gd name="T6" fmla="*/ 2147483647 w 50"/>
              <a:gd name="T7" fmla="*/ 2147483647 h 25"/>
              <a:gd name="T8" fmla="*/ 2147483647 w 50"/>
              <a:gd name="T9" fmla="*/ 2147483647 h 25"/>
              <a:gd name="T10" fmla="*/ 2147483647 w 50"/>
              <a:gd name="T11" fmla="*/ 2147483647 h 25"/>
              <a:gd name="T12" fmla="*/ 2147483647 w 50"/>
              <a:gd name="T13" fmla="*/ 2147483647 h 25"/>
              <a:gd name="T14" fmla="*/ 2147483647 w 50"/>
              <a:gd name="T15" fmla="*/ 2147483647 h 25"/>
              <a:gd name="T16" fmla="*/ 2147483647 w 50"/>
              <a:gd name="T17" fmla="*/ 2147483647 h 25"/>
              <a:gd name="T18" fmla="*/ 2147483647 w 50"/>
              <a:gd name="T19" fmla="*/ 2147483647 h 25"/>
              <a:gd name="T20" fmla="*/ 2147483647 w 50"/>
              <a:gd name="T21" fmla="*/ 0 h 25"/>
              <a:gd name="T22" fmla="*/ 2147483647 w 50"/>
              <a:gd name="T23" fmla="*/ 0 h 25"/>
              <a:gd name="T24" fmla="*/ 2147483647 w 50"/>
              <a:gd name="T25" fmla="*/ 2147483647 h 25"/>
              <a:gd name="T26" fmla="*/ 2147483647 w 50"/>
              <a:gd name="T27" fmla="*/ 2147483647 h 25"/>
              <a:gd name="T28" fmla="*/ 2147483647 w 50"/>
              <a:gd name="T29" fmla="*/ 2147483647 h 25"/>
              <a:gd name="T30" fmla="*/ 0 w 50"/>
              <a:gd name="T31" fmla="*/ 2147483647 h 25"/>
              <a:gd name="T32" fmla="*/ 0 w 50"/>
              <a:gd name="T33" fmla="*/ 2147483647 h 25"/>
              <a:gd name="T34" fmla="*/ 2147483647 w 50"/>
              <a:gd name="T35" fmla="*/ 2147483647 h 25"/>
              <a:gd name="T36" fmla="*/ 2147483647 w 50"/>
              <a:gd name="T37" fmla="*/ 2147483647 h 25"/>
              <a:gd name="T38" fmla="*/ 2147483647 w 50"/>
              <a:gd name="T39" fmla="*/ 2147483647 h 25"/>
              <a:gd name="T40" fmla="*/ 2147483647 w 50"/>
              <a:gd name="T41" fmla="*/ 2147483647 h 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0"/>
              <a:gd name="T64" fmla="*/ 0 h 25"/>
              <a:gd name="T65" fmla="*/ 50 w 50"/>
              <a:gd name="T66" fmla="*/ 25 h 2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0" h="25">
                <a:moveTo>
                  <a:pt x="25" y="25"/>
                </a:moveTo>
                <a:lnTo>
                  <a:pt x="25" y="25"/>
                </a:lnTo>
                <a:lnTo>
                  <a:pt x="36" y="24"/>
                </a:lnTo>
                <a:lnTo>
                  <a:pt x="44" y="22"/>
                </a:lnTo>
                <a:lnTo>
                  <a:pt x="48" y="17"/>
                </a:lnTo>
                <a:lnTo>
                  <a:pt x="50" y="13"/>
                </a:lnTo>
                <a:lnTo>
                  <a:pt x="48" y="8"/>
                </a:lnTo>
                <a:lnTo>
                  <a:pt x="44" y="4"/>
                </a:lnTo>
                <a:lnTo>
                  <a:pt x="36" y="1"/>
                </a:lnTo>
                <a:lnTo>
                  <a:pt x="25" y="0"/>
                </a:lnTo>
                <a:lnTo>
                  <a:pt x="16" y="1"/>
                </a:lnTo>
                <a:lnTo>
                  <a:pt x="8" y="4"/>
                </a:lnTo>
                <a:lnTo>
                  <a:pt x="2" y="8"/>
                </a:lnTo>
                <a:lnTo>
                  <a:pt x="0" y="13"/>
                </a:lnTo>
                <a:lnTo>
                  <a:pt x="2" y="17"/>
                </a:lnTo>
                <a:lnTo>
                  <a:pt x="8" y="22"/>
                </a:lnTo>
                <a:lnTo>
                  <a:pt x="16" y="24"/>
                </a:lnTo>
                <a:lnTo>
                  <a:pt x="25" y="25"/>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861" name="Freeform 485"/>
          <p:cNvSpPr>
            <a:spLocks/>
          </p:cNvSpPr>
          <p:nvPr/>
        </p:nvSpPr>
        <p:spPr bwMode="auto">
          <a:xfrm>
            <a:off x="7661275" y="5668966"/>
            <a:ext cx="25400" cy="20637"/>
          </a:xfrm>
          <a:custGeom>
            <a:avLst/>
            <a:gdLst>
              <a:gd name="T0" fmla="*/ 2147483647 w 37"/>
              <a:gd name="T1" fmla="*/ 2147483647 h 25"/>
              <a:gd name="T2" fmla="*/ 2147483647 w 37"/>
              <a:gd name="T3" fmla="*/ 2147483647 h 25"/>
              <a:gd name="T4" fmla="*/ 2147483647 w 37"/>
              <a:gd name="T5" fmla="*/ 2147483647 h 25"/>
              <a:gd name="T6" fmla="*/ 2147483647 w 37"/>
              <a:gd name="T7" fmla="*/ 2147483647 h 25"/>
              <a:gd name="T8" fmla="*/ 2147483647 w 37"/>
              <a:gd name="T9" fmla="*/ 2147483647 h 25"/>
              <a:gd name="T10" fmla="*/ 2147483647 w 37"/>
              <a:gd name="T11" fmla="*/ 2147483647 h 25"/>
              <a:gd name="T12" fmla="*/ 2147483647 w 37"/>
              <a:gd name="T13" fmla="*/ 2147483647 h 25"/>
              <a:gd name="T14" fmla="*/ 2147483647 w 37"/>
              <a:gd name="T15" fmla="*/ 2147483647 h 25"/>
              <a:gd name="T16" fmla="*/ 2147483647 w 37"/>
              <a:gd name="T17" fmla="*/ 0 h 25"/>
              <a:gd name="T18" fmla="*/ 2147483647 w 37"/>
              <a:gd name="T19" fmla="*/ 2147483647 h 25"/>
              <a:gd name="T20" fmla="*/ 2147483647 w 37"/>
              <a:gd name="T21" fmla="*/ 2147483647 h 25"/>
              <a:gd name="T22" fmla="*/ 2147483647 w 37"/>
              <a:gd name="T23" fmla="*/ 2147483647 h 25"/>
              <a:gd name="T24" fmla="*/ 0 w 37"/>
              <a:gd name="T25" fmla="*/ 2147483647 h 25"/>
              <a:gd name="T26" fmla="*/ 2147483647 w 37"/>
              <a:gd name="T27" fmla="*/ 2147483647 h 25"/>
              <a:gd name="T28" fmla="*/ 2147483647 w 37"/>
              <a:gd name="T29" fmla="*/ 2147483647 h 25"/>
              <a:gd name="T30" fmla="*/ 2147483647 w 37"/>
              <a:gd name="T31" fmla="*/ 2147483647 h 25"/>
              <a:gd name="T32" fmla="*/ 2147483647 w 37"/>
              <a:gd name="T33" fmla="*/ 2147483647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7"/>
              <a:gd name="T52" fmla="*/ 0 h 25"/>
              <a:gd name="T53" fmla="*/ 37 w 37"/>
              <a:gd name="T54" fmla="*/ 25 h 2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7" h="25">
                <a:moveTo>
                  <a:pt x="19" y="25"/>
                </a:moveTo>
                <a:lnTo>
                  <a:pt x="26" y="24"/>
                </a:lnTo>
                <a:lnTo>
                  <a:pt x="31" y="22"/>
                </a:lnTo>
                <a:lnTo>
                  <a:pt x="36" y="17"/>
                </a:lnTo>
                <a:lnTo>
                  <a:pt x="37" y="12"/>
                </a:lnTo>
                <a:lnTo>
                  <a:pt x="36" y="8"/>
                </a:lnTo>
                <a:lnTo>
                  <a:pt x="31" y="3"/>
                </a:lnTo>
                <a:lnTo>
                  <a:pt x="26" y="1"/>
                </a:lnTo>
                <a:lnTo>
                  <a:pt x="19" y="0"/>
                </a:lnTo>
                <a:lnTo>
                  <a:pt x="12" y="1"/>
                </a:lnTo>
                <a:lnTo>
                  <a:pt x="6" y="3"/>
                </a:lnTo>
                <a:lnTo>
                  <a:pt x="1" y="8"/>
                </a:lnTo>
                <a:lnTo>
                  <a:pt x="0" y="12"/>
                </a:lnTo>
                <a:lnTo>
                  <a:pt x="1" y="17"/>
                </a:lnTo>
                <a:lnTo>
                  <a:pt x="6" y="22"/>
                </a:lnTo>
                <a:lnTo>
                  <a:pt x="12" y="24"/>
                </a:lnTo>
                <a:lnTo>
                  <a:pt x="19" y="2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862" name="Freeform 486"/>
          <p:cNvSpPr>
            <a:spLocks/>
          </p:cNvSpPr>
          <p:nvPr/>
        </p:nvSpPr>
        <p:spPr bwMode="auto">
          <a:xfrm>
            <a:off x="7661275" y="5668966"/>
            <a:ext cx="25400" cy="20637"/>
          </a:xfrm>
          <a:custGeom>
            <a:avLst/>
            <a:gdLst>
              <a:gd name="T0" fmla="*/ 2147483647 w 37"/>
              <a:gd name="T1" fmla="*/ 2147483647 h 25"/>
              <a:gd name="T2" fmla="*/ 2147483647 w 37"/>
              <a:gd name="T3" fmla="*/ 2147483647 h 25"/>
              <a:gd name="T4" fmla="*/ 2147483647 w 37"/>
              <a:gd name="T5" fmla="*/ 2147483647 h 25"/>
              <a:gd name="T6" fmla="*/ 2147483647 w 37"/>
              <a:gd name="T7" fmla="*/ 2147483647 h 25"/>
              <a:gd name="T8" fmla="*/ 2147483647 w 37"/>
              <a:gd name="T9" fmla="*/ 2147483647 h 25"/>
              <a:gd name="T10" fmla="*/ 2147483647 w 37"/>
              <a:gd name="T11" fmla="*/ 2147483647 h 25"/>
              <a:gd name="T12" fmla="*/ 2147483647 w 37"/>
              <a:gd name="T13" fmla="*/ 2147483647 h 25"/>
              <a:gd name="T14" fmla="*/ 2147483647 w 37"/>
              <a:gd name="T15" fmla="*/ 2147483647 h 25"/>
              <a:gd name="T16" fmla="*/ 2147483647 w 37"/>
              <a:gd name="T17" fmla="*/ 2147483647 h 25"/>
              <a:gd name="T18" fmla="*/ 2147483647 w 37"/>
              <a:gd name="T19" fmla="*/ 2147483647 h 25"/>
              <a:gd name="T20" fmla="*/ 2147483647 w 37"/>
              <a:gd name="T21" fmla="*/ 0 h 25"/>
              <a:gd name="T22" fmla="*/ 2147483647 w 37"/>
              <a:gd name="T23" fmla="*/ 0 h 25"/>
              <a:gd name="T24" fmla="*/ 2147483647 w 37"/>
              <a:gd name="T25" fmla="*/ 2147483647 h 25"/>
              <a:gd name="T26" fmla="*/ 2147483647 w 37"/>
              <a:gd name="T27" fmla="*/ 2147483647 h 25"/>
              <a:gd name="T28" fmla="*/ 2147483647 w 37"/>
              <a:gd name="T29" fmla="*/ 2147483647 h 25"/>
              <a:gd name="T30" fmla="*/ 0 w 37"/>
              <a:gd name="T31" fmla="*/ 2147483647 h 25"/>
              <a:gd name="T32" fmla="*/ 0 w 37"/>
              <a:gd name="T33" fmla="*/ 2147483647 h 25"/>
              <a:gd name="T34" fmla="*/ 2147483647 w 37"/>
              <a:gd name="T35" fmla="*/ 2147483647 h 25"/>
              <a:gd name="T36" fmla="*/ 2147483647 w 37"/>
              <a:gd name="T37" fmla="*/ 2147483647 h 25"/>
              <a:gd name="T38" fmla="*/ 2147483647 w 37"/>
              <a:gd name="T39" fmla="*/ 2147483647 h 25"/>
              <a:gd name="T40" fmla="*/ 2147483647 w 37"/>
              <a:gd name="T41" fmla="*/ 2147483647 h 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25"/>
              <a:gd name="T65" fmla="*/ 37 w 37"/>
              <a:gd name="T66" fmla="*/ 25 h 2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25">
                <a:moveTo>
                  <a:pt x="19" y="25"/>
                </a:moveTo>
                <a:lnTo>
                  <a:pt x="19" y="25"/>
                </a:lnTo>
                <a:lnTo>
                  <a:pt x="26" y="24"/>
                </a:lnTo>
                <a:lnTo>
                  <a:pt x="31" y="22"/>
                </a:lnTo>
                <a:lnTo>
                  <a:pt x="36" y="17"/>
                </a:lnTo>
                <a:lnTo>
                  <a:pt x="37" y="12"/>
                </a:lnTo>
                <a:lnTo>
                  <a:pt x="36" y="8"/>
                </a:lnTo>
                <a:lnTo>
                  <a:pt x="31" y="3"/>
                </a:lnTo>
                <a:lnTo>
                  <a:pt x="26" y="1"/>
                </a:lnTo>
                <a:lnTo>
                  <a:pt x="19" y="0"/>
                </a:lnTo>
                <a:lnTo>
                  <a:pt x="12" y="1"/>
                </a:lnTo>
                <a:lnTo>
                  <a:pt x="6" y="3"/>
                </a:lnTo>
                <a:lnTo>
                  <a:pt x="1" y="8"/>
                </a:lnTo>
                <a:lnTo>
                  <a:pt x="0" y="12"/>
                </a:lnTo>
                <a:lnTo>
                  <a:pt x="1" y="17"/>
                </a:lnTo>
                <a:lnTo>
                  <a:pt x="6" y="22"/>
                </a:lnTo>
                <a:lnTo>
                  <a:pt x="12" y="24"/>
                </a:lnTo>
                <a:lnTo>
                  <a:pt x="19" y="25"/>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863" name="Freeform 487"/>
          <p:cNvSpPr>
            <a:spLocks/>
          </p:cNvSpPr>
          <p:nvPr/>
        </p:nvSpPr>
        <p:spPr bwMode="auto">
          <a:xfrm>
            <a:off x="7601001" y="5670553"/>
            <a:ext cx="22225" cy="17463"/>
          </a:xfrm>
          <a:custGeom>
            <a:avLst/>
            <a:gdLst>
              <a:gd name="T0" fmla="*/ 2147483647 w 31"/>
              <a:gd name="T1" fmla="*/ 2147483647 h 22"/>
              <a:gd name="T2" fmla="*/ 2147483647 w 31"/>
              <a:gd name="T3" fmla="*/ 2147483647 h 22"/>
              <a:gd name="T4" fmla="*/ 2147483647 w 31"/>
              <a:gd name="T5" fmla="*/ 2147483647 h 22"/>
              <a:gd name="T6" fmla="*/ 2147483647 w 31"/>
              <a:gd name="T7" fmla="*/ 2147483647 h 22"/>
              <a:gd name="T8" fmla="*/ 2147483647 w 31"/>
              <a:gd name="T9" fmla="*/ 2147483647 h 22"/>
              <a:gd name="T10" fmla="*/ 2147483647 w 31"/>
              <a:gd name="T11" fmla="*/ 2147483647 h 22"/>
              <a:gd name="T12" fmla="*/ 2147483647 w 31"/>
              <a:gd name="T13" fmla="*/ 2147483647 h 22"/>
              <a:gd name="T14" fmla="*/ 2147483647 w 31"/>
              <a:gd name="T15" fmla="*/ 2147483647 h 22"/>
              <a:gd name="T16" fmla="*/ 2147483647 w 31"/>
              <a:gd name="T17" fmla="*/ 0 h 22"/>
              <a:gd name="T18" fmla="*/ 2147483647 w 31"/>
              <a:gd name="T19" fmla="*/ 2147483647 h 22"/>
              <a:gd name="T20" fmla="*/ 2147483647 w 31"/>
              <a:gd name="T21" fmla="*/ 2147483647 h 22"/>
              <a:gd name="T22" fmla="*/ 2147483647 w 31"/>
              <a:gd name="T23" fmla="*/ 2147483647 h 22"/>
              <a:gd name="T24" fmla="*/ 0 w 31"/>
              <a:gd name="T25" fmla="*/ 2147483647 h 22"/>
              <a:gd name="T26" fmla="*/ 2147483647 w 31"/>
              <a:gd name="T27" fmla="*/ 2147483647 h 22"/>
              <a:gd name="T28" fmla="*/ 2147483647 w 31"/>
              <a:gd name="T29" fmla="*/ 2147483647 h 22"/>
              <a:gd name="T30" fmla="*/ 2147483647 w 31"/>
              <a:gd name="T31" fmla="*/ 2147483647 h 22"/>
              <a:gd name="T32" fmla="*/ 2147483647 w 31"/>
              <a:gd name="T33" fmla="*/ 2147483647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1"/>
              <a:gd name="T52" fmla="*/ 0 h 22"/>
              <a:gd name="T53" fmla="*/ 31 w 31"/>
              <a:gd name="T54" fmla="*/ 22 h 2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1" h="22">
                <a:moveTo>
                  <a:pt x="15" y="22"/>
                </a:moveTo>
                <a:lnTo>
                  <a:pt x="22" y="21"/>
                </a:lnTo>
                <a:lnTo>
                  <a:pt x="27" y="18"/>
                </a:lnTo>
                <a:lnTo>
                  <a:pt x="30" y="15"/>
                </a:lnTo>
                <a:lnTo>
                  <a:pt x="31" y="10"/>
                </a:lnTo>
                <a:lnTo>
                  <a:pt x="30" y="6"/>
                </a:lnTo>
                <a:lnTo>
                  <a:pt x="27" y="3"/>
                </a:lnTo>
                <a:lnTo>
                  <a:pt x="22" y="1"/>
                </a:lnTo>
                <a:lnTo>
                  <a:pt x="15" y="0"/>
                </a:lnTo>
                <a:lnTo>
                  <a:pt x="9" y="1"/>
                </a:lnTo>
                <a:lnTo>
                  <a:pt x="5" y="3"/>
                </a:lnTo>
                <a:lnTo>
                  <a:pt x="1" y="6"/>
                </a:lnTo>
                <a:lnTo>
                  <a:pt x="0" y="10"/>
                </a:lnTo>
                <a:lnTo>
                  <a:pt x="1" y="15"/>
                </a:lnTo>
                <a:lnTo>
                  <a:pt x="5" y="18"/>
                </a:lnTo>
                <a:lnTo>
                  <a:pt x="9" y="21"/>
                </a:lnTo>
                <a:lnTo>
                  <a:pt x="15" y="2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864" name="Freeform 488"/>
          <p:cNvSpPr>
            <a:spLocks/>
          </p:cNvSpPr>
          <p:nvPr/>
        </p:nvSpPr>
        <p:spPr bwMode="auto">
          <a:xfrm>
            <a:off x="7601001" y="5670553"/>
            <a:ext cx="22225" cy="17463"/>
          </a:xfrm>
          <a:custGeom>
            <a:avLst/>
            <a:gdLst>
              <a:gd name="T0" fmla="*/ 2147483647 w 31"/>
              <a:gd name="T1" fmla="*/ 2147483647 h 22"/>
              <a:gd name="T2" fmla="*/ 2147483647 w 31"/>
              <a:gd name="T3" fmla="*/ 2147483647 h 22"/>
              <a:gd name="T4" fmla="*/ 2147483647 w 31"/>
              <a:gd name="T5" fmla="*/ 2147483647 h 22"/>
              <a:gd name="T6" fmla="*/ 2147483647 w 31"/>
              <a:gd name="T7" fmla="*/ 2147483647 h 22"/>
              <a:gd name="T8" fmla="*/ 2147483647 w 31"/>
              <a:gd name="T9" fmla="*/ 2147483647 h 22"/>
              <a:gd name="T10" fmla="*/ 2147483647 w 31"/>
              <a:gd name="T11" fmla="*/ 2147483647 h 22"/>
              <a:gd name="T12" fmla="*/ 2147483647 w 31"/>
              <a:gd name="T13" fmla="*/ 2147483647 h 22"/>
              <a:gd name="T14" fmla="*/ 2147483647 w 31"/>
              <a:gd name="T15" fmla="*/ 2147483647 h 22"/>
              <a:gd name="T16" fmla="*/ 2147483647 w 31"/>
              <a:gd name="T17" fmla="*/ 2147483647 h 22"/>
              <a:gd name="T18" fmla="*/ 2147483647 w 31"/>
              <a:gd name="T19" fmla="*/ 2147483647 h 22"/>
              <a:gd name="T20" fmla="*/ 2147483647 w 31"/>
              <a:gd name="T21" fmla="*/ 0 h 22"/>
              <a:gd name="T22" fmla="*/ 2147483647 w 31"/>
              <a:gd name="T23" fmla="*/ 0 h 22"/>
              <a:gd name="T24" fmla="*/ 2147483647 w 31"/>
              <a:gd name="T25" fmla="*/ 2147483647 h 22"/>
              <a:gd name="T26" fmla="*/ 2147483647 w 31"/>
              <a:gd name="T27" fmla="*/ 2147483647 h 22"/>
              <a:gd name="T28" fmla="*/ 2147483647 w 31"/>
              <a:gd name="T29" fmla="*/ 2147483647 h 22"/>
              <a:gd name="T30" fmla="*/ 0 w 31"/>
              <a:gd name="T31" fmla="*/ 2147483647 h 22"/>
              <a:gd name="T32" fmla="*/ 0 w 31"/>
              <a:gd name="T33" fmla="*/ 2147483647 h 22"/>
              <a:gd name="T34" fmla="*/ 2147483647 w 31"/>
              <a:gd name="T35" fmla="*/ 2147483647 h 22"/>
              <a:gd name="T36" fmla="*/ 2147483647 w 31"/>
              <a:gd name="T37" fmla="*/ 2147483647 h 22"/>
              <a:gd name="T38" fmla="*/ 2147483647 w 31"/>
              <a:gd name="T39" fmla="*/ 2147483647 h 22"/>
              <a:gd name="T40" fmla="*/ 2147483647 w 31"/>
              <a:gd name="T41" fmla="*/ 2147483647 h 2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1"/>
              <a:gd name="T64" fmla="*/ 0 h 22"/>
              <a:gd name="T65" fmla="*/ 31 w 31"/>
              <a:gd name="T66" fmla="*/ 22 h 2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1" h="22">
                <a:moveTo>
                  <a:pt x="15" y="22"/>
                </a:moveTo>
                <a:lnTo>
                  <a:pt x="15" y="22"/>
                </a:lnTo>
                <a:lnTo>
                  <a:pt x="22" y="21"/>
                </a:lnTo>
                <a:lnTo>
                  <a:pt x="27" y="18"/>
                </a:lnTo>
                <a:lnTo>
                  <a:pt x="30" y="15"/>
                </a:lnTo>
                <a:lnTo>
                  <a:pt x="31" y="10"/>
                </a:lnTo>
                <a:lnTo>
                  <a:pt x="30" y="6"/>
                </a:lnTo>
                <a:lnTo>
                  <a:pt x="27" y="3"/>
                </a:lnTo>
                <a:lnTo>
                  <a:pt x="22" y="1"/>
                </a:lnTo>
                <a:lnTo>
                  <a:pt x="15" y="0"/>
                </a:lnTo>
                <a:lnTo>
                  <a:pt x="9" y="1"/>
                </a:lnTo>
                <a:lnTo>
                  <a:pt x="5" y="3"/>
                </a:lnTo>
                <a:lnTo>
                  <a:pt x="1" y="6"/>
                </a:lnTo>
                <a:lnTo>
                  <a:pt x="0" y="10"/>
                </a:lnTo>
                <a:lnTo>
                  <a:pt x="1" y="15"/>
                </a:lnTo>
                <a:lnTo>
                  <a:pt x="5" y="18"/>
                </a:lnTo>
                <a:lnTo>
                  <a:pt x="9" y="21"/>
                </a:lnTo>
                <a:lnTo>
                  <a:pt x="15" y="22"/>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865" name="Freeform 489"/>
          <p:cNvSpPr>
            <a:spLocks/>
          </p:cNvSpPr>
          <p:nvPr/>
        </p:nvSpPr>
        <p:spPr bwMode="auto">
          <a:xfrm>
            <a:off x="7586664" y="6249990"/>
            <a:ext cx="101600" cy="174625"/>
          </a:xfrm>
          <a:custGeom>
            <a:avLst/>
            <a:gdLst>
              <a:gd name="T0" fmla="*/ 2147483647 w 143"/>
              <a:gd name="T1" fmla="*/ 0 h 219"/>
              <a:gd name="T2" fmla="*/ 0 w 143"/>
              <a:gd name="T3" fmla="*/ 2147483647 h 219"/>
              <a:gd name="T4" fmla="*/ 2147483647 w 143"/>
              <a:gd name="T5" fmla="*/ 2147483647 h 219"/>
              <a:gd name="T6" fmla="*/ 2147483647 w 143"/>
              <a:gd name="T7" fmla="*/ 2147483647 h 219"/>
              <a:gd name="T8" fmla="*/ 2147483647 w 143"/>
              <a:gd name="T9" fmla="*/ 2147483647 h 219"/>
              <a:gd name="T10" fmla="*/ 2147483647 w 143"/>
              <a:gd name="T11" fmla="*/ 2147483647 h 219"/>
              <a:gd name="T12" fmla="*/ 2147483647 w 143"/>
              <a:gd name="T13" fmla="*/ 2147483647 h 219"/>
              <a:gd name="T14" fmla="*/ 2147483647 w 143"/>
              <a:gd name="T15" fmla="*/ 2147483647 h 219"/>
              <a:gd name="T16" fmla="*/ 2147483647 w 143"/>
              <a:gd name="T17" fmla="*/ 2147483647 h 219"/>
              <a:gd name="T18" fmla="*/ 2147483647 w 143"/>
              <a:gd name="T19" fmla="*/ 2147483647 h 219"/>
              <a:gd name="T20" fmla="*/ 2147483647 w 143"/>
              <a:gd name="T21" fmla="*/ 2147483647 h 219"/>
              <a:gd name="T22" fmla="*/ 2147483647 w 143"/>
              <a:gd name="T23" fmla="*/ 2147483647 h 219"/>
              <a:gd name="T24" fmla="*/ 2147483647 w 143"/>
              <a:gd name="T25" fmla="*/ 2147483647 h 219"/>
              <a:gd name="T26" fmla="*/ 2147483647 w 143"/>
              <a:gd name="T27" fmla="*/ 2147483647 h 219"/>
              <a:gd name="T28" fmla="*/ 2147483647 w 143"/>
              <a:gd name="T29" fmla="*/ 2147483647 h 219"/>
              <a:gd name="T30" fmla="*/ 2147483647 w 143"/>
              <a:gd name="T31" fmla="*/ 2147483647 h 219"/>
              <a:gd name="T32" fmla="*/ 2147483647 w 143"/>
              <a:gd name="T33" fmla="*/ 2147483647 h 219"/>
              <a:gd name="T34" fmla="*/ 2147483647 w 143"/>
              <a:gd name="T35" fmla="*/ 2147483647 h 219"/>
              <a:gd name="T36" fmla="*/ 2147483647 w 143"/>
              <a:gd name="T37" fmla="*/ 2147483647 h 219"/>
              <a:gd name="T38" fmla="*/ 2147483647 w 143"/>
              <a:gd name="T39" fmla="*/ 2147483647 h 219"/>
              <a:gd name="T40" fmla="*/ 2147483647 w 143"/>
              <a:gd name="T41" fmla="*/ 2147483647 h 219"/>
              <a:gd name="T42" fmla="*/ 2147483647 w 143"/>
              <a:gd name="T43" fmla="*/ 2147483647 h 219"/>
              <a:gd name="T44" fmla="*/ 2147483647 w 143"/>
              <a:gd name="T45" fmla="*/ 2147483647 h 219"/>
              <a:gd name="T46" fmla="*/ 2147483647 w 143"/>
              <a:gd name="T47" fmla="*/ 2147483647 h 219"/>
              <a:gd name="T48" fmla="*/ 2147483647 w 143"/>
              <a:gd name="T49" fmla="*/ 2147483647 h 219"/>
              <a:gd name="T50" fmla="*/ 2147483647 w 143"/>
              <a:gd name="T51" fmla="*/ 2147483647 h 219"/>
              <a:gd name="T52" fmla="*/ 2147483647 w 143"/>
              <a:gd name="T53" fmla="*/ 2147483647 h 219"/>
              <a:gd name="T54" fmla="*/ 2147483647 w 143"/>
              <a:gd name="T55" fmla="*/ 2147483647 h 219"/>
              <a:gd name="T56" fmla="*/ 2147483647 w 143"/>
              <a:gd name="T57" fmla="*/ 2147483647 h 219"/>
              <a:gd name="T58" fmla="*/ 2147483647 w 143"/>
              <a:gd name="T59" fmla="*/ 2147483647 h 219"/>
              <a:gd name="T60" fmla="*/ 2147483647 w 143"/>
              <a:gd name="T61" fmla="*/ 2147483647 h 219"/>
              <a:gd name="T62" fmla="*/ 2147483647 w 143"/>
              <a:gd name="T63" fmla="*/ 2147483647 h 219"/>
              <a:gd name="T64" fmla="*/ 2147483647 w 143"/>
              <a:gd name="T65" fmla="*/ 2147483647 h 219"/>
              <a:gd name="T66" fmla="*/ 2147483647 w 143"/>
              <a:gd name="T67" fmla="*/ 2147483647 h 219"/>
              <a:gd name="T68" fmla="*/ 2147483647 w 143"/>
              <a:gd name="T69" fmla="*/ 0 h 21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43"/>
              <a:gd name="T106" fmla="*/ 0 h 219"/>
              <a:gd name="T107" fmla="*/ 143 w 143"/>
              <a:gd name="T108" fmla="*/ 219 h 21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43" h="219">
                <a:moveTo>
                  <a:pt x="16" y="0"/>
                </a:moveTo>
                <a:lnTo>
                  <a:pt x="12" y="0"/>
                </a:lnTo>
                <a:lnTo>
                  <a:pt x="5" y="3"/>
                </a:lnTo>
                <a:lnTo>
                  <a:pt x="0" y="9"/>
                </a:lnTo>
                <a:lnTo>
                  <a:pt x="2" y="22"/>
                </a:lnTo>
                <a:lnTo>
                  <a:pt x="7" y="30"/>
                </a:lnTo>
                <a:lnTo>
                  <a:pt x="12" y="39"/>
                </a:lnTo>
                <a:lnTo>
                  <a:pt x="18" y="48"/>
                </a:lnTo>
                <a:lnTo>
                  <a:pt x="25" y="57"/>
                </a:lnTo>
                <a:lnTo>
                  <a:pt x="31" y="66"/>
                </a:lnTo>
                <a:lnTo>
                  <a:pt x="36" y="73"/>
                </a:lnTo>
                <a:lnTo>
                  <a:pt x="40" y="78"/>
                </a:lnTo>
                <a:lnTo>
                  <a:pt x="41" y="79"/>
                </a:lnTo>
                <a:lnTo>
                  <a:pt x="41" y="81"/>
                </a:lnTo>
                <a:lnTo>
                  <a:pt x="41" y="87"/>
                </a:lnTo>
                <a:lnTo>
                  <a:pt x="41" y="95"/>
                </a:lnTo>
                <a:lnTo>
                  <a:pt x="41" y="105"/>
                </a:lnTo>
                <a:lnTo>
                  <a:pt x="40" y="116"/>
                </a:lnTo>
                <a:lnTo>
                  <a:pt x="38" y="127"/>
                </a:lnTo>
                <a:lnTo>
                  <a:pt x="35" y="136"/>
                </a:lnTo>
                <a:lnTo>
                  <a:pt x="32" y="145"/>
                </a:lnTo>
                <a:lnTo>
                  <a:pt x="32" y="147"/>
                </a:lnTo>
                <a:lnTo>
                  <a:pt x="32" y="153"/>
                </a:lnTo>
                <a:lnTo>
                  <a:pt x="35" y="159"/>
                </a:lnTo>
                <a:lnTo>
                  <a:pt x="41" y="167"/>
                </a:lnTo>
                <a:lnTo>
                  <a:pt x="46" y="172"/>
                </a:lnTo>
                <a:lnTo>
                  <a:pt x="51" y="179"/>
                </a:lnTo>
                <a:lnTo>
                  <a:pt x="56" y="188"/>
                </a:lnTo>
                <a:lnTo>
                  <a:pt x="61" y="196"/>
                </a:lnTo>
                <a:lnTo>
                  <a:pt x="65" y="205"/>
                </a:lnTo>
                <a:lnTo>
                  <a:pt x="67" y="212"/>
                </a:lnTo>
                <a:lnTo>
                  <a:pt x="70" y="217"/>
                </a:lnTo>
                <a:lnTo>
                  <a:pt x="71" y="219"/>
                </a:lnTo>
                <a:lnTo>
                  <a:pt x="72" y="217"/>
                </a:lnTo>
                <a:lnTo>
                  <a:pt x="74" y="210"/>
                </a:lnTo>
                <a:lnTo>
                  <a:pt x="79" y="201"/>
                </a:lnTo>
                <a:lnTo>
                  <a:pt x="85" y="190"/>
                </a:lnTo>
                <a:lnTo>
                  <a:pt x="90" y="179"/>
                </a:lnTo>
                <a:lnTo>
                  <a:pt x="97" y="170"/>
                </a:lnTo>
                <a:lnTo>
                  <a:pt x="104" y="162"/>
                </a:lnTo>
                <a:lnTo>
                  <a:pt x="111" y="157"/>
                </a:lnTo>
                <a:lnTo>
                  <a:pt x="118" y="153"/>
                </a:lnTo>
                <a:lnTo>
                  <a:pt x="124" y="146"/>
                </a:lnTo>
                <a:lnTo>
                  <a:pt x="130" y="135"/>
                </a:lnTo>
                <a:lnTo>
                  <a:pt x="134" y="125"/>
                </a:lnTo>
                <a:lnTo>
                  <a:pt x="138" y="115"/>
                </a:lnTo>
                <a:lnTo>
                  <a:pt x="141" y="105"/>
                </a:lnTo>
                <a:lnTo>
                  <a:pt x="142" y="100"/>
                </a:lnTo>
                <a:lnTo>
                  <a:pt x="143" y="97"/>
                </a:lnTo>
                <a:lnTo>
                  <a:pt x="142" y="97"/>
                </a:lnTo>
                <a:lnTo>
                  <a:pt x="138" y="99"/>
                </a:lnTo>
                <a:lnTo>
                  <a:pt x="132" y="100"/>
                </a:lnTo>
                <a:lnTo>
                  <a:pt x="125" y="101"/>
                </a:lnTo>
                <a:lnTo>
                  <a:pt x="117" y="101"/>
                </a:lnTo>
                <a:lnTo>
                  <a:pt x="109" y="101"/>
                </a:lnTo>
                <a:lnTo>
                  <a:pt x="102" y="100"/>
                </a:lnTo>
                <a:lnTo>
                  <a:pt x="95" y="97"/>
                </a:lnTo>
                <a:lnTo>
                  <a:pt x="89" y="93"/>
                </a:lnTo>
                <a:lnTo>
                  <a:pt x="82" y="87"/>
                </a:lnTo>
                <a:lnTo>
                  <a:pt x="77" y="80"/>
                </a:lnTo>
                <a:lnTo>
                  <a:pt x="71" y="73"/>
                </a:lnTo>
                <a:lnTo>
                  <a:pt x="66" y="66"/>
                </a:lnTo>
                <a:lnTo>
                  <a:pt x="63" y="61"/>
                </a:lnTo>
                <a:lnTo>
                  <a:pt x="61" y="56"/>
                </a:lnTo>
                <a:lnTo>
                  <a:pt x="59" y="55"/>
                </a:lnTo>
                <a:lnTo>
                  <a:pt x="35" y="19"/>
                </a:lnTo>
                <a:lnTo>
                  <a:pt x="34" y="16"/>
                </a:lnTo>
                <a:lnTo>
                  <a:pt x="32" y="9"/>
                </a:lnTo>
                <a:lnTo>
                  <a:pt x="26" y="2"/>
                </a:lnTo>
                <a:lnTo>
                  <a:pt x="1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866" name="Freeform 490"/>
          <p:cNvSpPr>
            <a:spLocks/>
          </p:cNvSpPr>
          <p:nvPr/>
        </p:nvSpPr>
        <p:spPr bwMode="auto">
          <a:xfrm>
            <a:off x="7586664" y="6249990"/>
            <a:ext cx="101600" cy="174625"/>
          </a:xfrm>
          <a:custGeom>
            <a:avLst/>
            <a:gdLst>
              <a:gd name="T0" fmla="*/ 2147483647 w 143"/>
              <a:gd name="T1" fmla="*/ 0 h 219"/>
              <a:gd name="T2" fmla="*/ 2147483647 w 143"/>
              <a:gd name="T3" fmla="*/ 2147483647 h 219"/>
              <a:gd name="T4" fmla="*/ 2147483647 w 143"/>
              <a:gd name="T5" fmla="*/ 2147483647 h 219"/>
              <a:gd name="T6" fmla="*/ 2147483647 w 143"/>
              <a:gd name="T7" fmla="*/ 2147483647 h 219"/>
              <a:gd name="T8" fmla="*/ 2147483647 w 143"/>
              <a:gd name="T9" fmla="*/ 2147483647 h 219"/>
              <a:gd name="T10" fmla="*/ 2147483647 w 143"/>
              <a:gd name="T11" fmla="*/ 2147483647 h 219"/>
              <a:gd name="T12" fmla="*/ 2147483647 w 143"/>
              <a:gd name="T13" fmla="*/ 2147483647 h 219"/>
              <a:gd name="T14" fmla="*/ 2147483647 w 143"/>
              <a:gd name="T15" fmla="*/ 2147483647 h 219"/>
              <a:gd name="T16" fmla="*/ 2147483647 w 143"/>
              <a:gd name="T17" fmla="*/ 2147483647 h 219"/>
              <a:gd name="T18" fmla="*/ 2147483647 w 143"/>
              <a:gd name="T19" fmla="*/ 2147483647 h 219"/>
              <a:gd name="T20" fmla="*/ 2147483647 w 143"/>
              <a:gd name="T21" fmla="*/ 2147483647 h 219"/>
              <a:gd name="T22" fmla="*/ 2147483647 w 143"/>
              <a:gd name="T23" fmla="*/ 2147483647 h 219"/>
              <a:gd name="T24" fmla="*/ 2147483647 w 143"/>
              <a:gd name="T25" fmla="*/ 2147483647 h 219"/>
              <a:gd name="T26" fmla="*/ 2147483647 w 143"/>
              <a:gd name="T27" fmla="*/ 2147483647 h 219"/>
              <a:gd name="T28" fmla="*/ 2147483647 w 143"/>
              <a:gd name="T29" fmla="*/ 2147483647 h 219"/>
              <a:gd name="T30" fmla="*/ 2147483647 w 143"/>
              <a:gd name="T31" fmla="*/ 2147483647 h 219"/>
              <a:gd name="T32" fmla="*/ 2147483647 w 143"/>
              <a:gd name="T33" fmla="*/ 2147483647 h 219"/>
              <a:gd name="T34" fmla="*/ 2147483647 w 143"/>
              <a:gd name="T35" fmla="*/ 2147483647 h 219"/>
              <a:gd name="T36" fmla="*/ 2147483647 w 143"/>
              <a:gd name="T37" fmla="*/ 2147483647 h 219"/>
              <a:gd name="T38" fmla="*/ 2147483647 w 143"/>
              <a:gd name="T39" fmla="*/ 2147483647 h 219"/>
              <a:gd name="T40" fmla="*/ 2147483647 w 143"/>
              <a:gd name="T41" fmla="*/ 2147483647 h 219"/>
              <a:gd name="T42" fmla="*/ 2147483647 w 143"/>
              <a:gd name="T43" fmla="*/ 2147483647 h 219"/>
              <a:gd name="T44" fmla="*/ 2147483647 w 143"/>
              <a:gd name="T45" fmla="*/ 2147483647 h 219"/>
              <a:gd name="T46" fmla="*/ 2147483647 w 143"/>
              <a:gd name="T47" fmla="*/ 2147483647 h 219"/>
              <a:gd name="T48" fmla="*/ 2147483647 w 143"/>
              <a:gd name="T49" fmla="*/ 2147483647 h 219"/>
              <a:gd name="T50" fmla="*/ 2147483647 w 143"/>
              <a:gd name="T51" fmla="*/ 2147483647 h 219"/>
              <a:gd name="T52" fmla="*/ 2147483647 w 143"/>
              <a:gd name="T53" fmla="*/ 2147483647 h 219"/>
              <a:gd name="T54" fmla="*/ 2147483647 w 143"/>
              <a:gd name="T55" fmla="*/ 2147483647 h 219"/>
              <a:gd name="T56" fmla="*/ 2147483647 w 143"/>
              <a:gd name="T57" fmla="*/ 2147483647 h 219"/>
              <a:gd name="T58" fmla="*/ 2147483647 w 143"/>
              <a:gd name="T59" fmla="*/ 2147483647 h 219"/>
              <a:gd name="T60" fmla="*/ 2147483647 w 143"/>
              <a:gd name="T61" fmla="*/ 2147483647 h 219"/>
              <a:gd name="T62" fmla="*/ 2147483647 w 143"/>
              <a:gd name="T63" fmla="*/ 2147483647 h 219"/>
              <a:gd name="T64" fmla="*/ 2147483647 w 143"/>
              <a:gd name="T65" fmla="*/ 2147483647 h 219"/>
              <a:gd name="T66" fmla="*/ 2147483647 w 143"/>
              <a:gd name="T67" fmla="*/ 2147483647 h 219"/>
              <a:gd name="T68" fmla="*/ 2147483647 w 143"/>
              <a:gd name="T69" fmla="*/ 2147483647 h 219"/>
              <a:gd name="T70" fmla="*/ 2147483647 w 143"/>
              <a:gd name="T71" fmla="*/ 2147483647 h 219"/>
              <a:gd name="T72" fmla="*/ 2147483647 w 143"/>
              <a:gd name="T73" fmla="*/ 2147483647 h 219"/>
              <a:gd name="T74" fmla="*/ 2147483647 w 143"/>
              <a:gd name="T75" fmla="*/ 2147483647 h 219"/>
              <a:gd name="T76" fmla="*/ 2147483647 w 143"/>
              <a:gd name="T77" fmla="*/ 2147483647 h 219"/>
              <a:gd name="T78" fmla="*/ 2147483647 w 143"/>
              <a:gd name="T79" fmla="*/ 0 h 21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43"/>
              <a:gd name="T121" fmla="*/ 0 h 219"/>
              <a:gd name="T122" fmla="*/ 143 w 143"/>
              <a:gd name="T123" fmla="*/ 219 h 21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43" h="219">
                <a:moveTo>
                  <a:pt x="16" y="0"/>
                </a:moveTo>
                <a:lnTo>
                  <a:pt x="16" y="0"/>
                </a:lnTo>
                <a:lnTo>
                  <a:pt x="12" y="0"/>
                </a:lnTo>
                <a:lnTo>
                  <a:pt x="5" y="3"/>
                </a:lnTo>
                <a:lnTo>
                  <a:pt x="0" y="9"/>
                </a:lnTo>
                <a:lnTo>
                  <a:pt x="2" y="22"/>
                </a:lnTo>
                <a:lnTo>
                  <a:pt x="7" y="30"/>
                </a:lnTo>
                <a:lnTo>
                  <a:pt x="12" y="39"/>
                </a:lnTo>
                <a:lnTo>
                  <a:pt x="18" y="48"/>
                </a:lnTo>
                <a:lnTo>
                  <a:pt x="25" y="57"/>
                </a:lnTo>
                <a:lnTo>
                  <a:pt x="31" y="66"/>
                </a:lnTo>
                <a:lnTo>
                  <a:pt x="36" y="73"/>
                </a:lnTo>
                <a:lnTo>
                  <a:pt x="40" y="78"/>
                </a:lnTo>
                <a:lnTo>
                  <a:pt x="41" y="79"/>
                </a:lnTo>
                <a:lnTo>
                  <a:pt x="41" y="81"/>
                </a:lnTo>
                <a:lnTo>
                  <a:pt x="41" y="87"/>
                </a:lnTo>
                <a:lnTo>
                  <a:pt x="41" y="95"/>
                </a:lnTo>
                <a:lnTo>
                  <a:pt x="41" y="105"/>
                </a:lnTo>
                <a:lnTo>
                  <a:pt x="40" y="116"/>
                </a:lnTo>
                <a:lnTo>
                  <a:pt x="38" y="127"/>
                </a:lnTo>
                <a:lnTo>
                  <a:pt x="35" y="136"/>
                </a:lnTo>
                <a:lnTo>
                  <a:pt x="32" y="145"/>
                </a:lnTo>
                <a:lnTo>
                  <a:pt x="32" y="147"/>
                </a:lnTo>
                <a:lnTo>
                  <a:pt x="32" y="153"/>
                </a:lnTo>
                <a:lnTo>
                  <a:pt x="35" y="159"/>
                </a:lnTo>
                <a:lnTo>
                  <a:pt x="41" y="167"/>
                </a:lnTo>
                <a:lnTo>
                  <a:pt x="46" y="172"/>
                </a:lnTo>
                <a:lnTo>
                  <a:pt x="51" y="179"/>
                </a:lnTo>
                <a:lnTo>
                  <a:pt x="56" y="188"/>
                </a:lnTo>
                <a:lnTo>
                  <a:pt x="61" y="196"/>
                </a:lnTo>
                <a:lnTo>
                  <a:pt x="65" y="205"/>
                </a:lnTo>
                <a:lnTo>
                  <a:pt x="67" y="212"/>
                </a:lnTo>
                <a:lnTo>
                  <a:pt x="70" y="217"/>
                </a:lnTo>
                <a:lnTo>
                  <a:pt x="71" y="219"/>
                </a:lnTo>
                <a:lnTo>
                  <a:pt x="72" y="217"/>
                </a:lnTo>
                <a:lnTo>
                  <a:pt x="74" y="210"/>
                </a:lnTo>
                <a:lnTo>
                  <a:pt x="79" y="201"/>
                </a:lnTo>
                <a:lnTo>
                  <a:pt x="85" y="190"/>
                </a:lnTo>
                <a:lnTo>
                  <a:pt x="90" y="179"/>
                </a:lnTo>
                <a:lnTo>
                  <a:pt x="97" y="170"/>
                </a:lnTo>
                <a:lnTo>
                  <a:pt x="104" y="162"/>
                </a:lnTo>
                <a:lnTo>
                  <a:pt x="111" y="157"/>
                </a:lnTo>
                <a:lnTo>
                  <a:pt x="118" y="153"/>
                </a:lnTo>
                <a:lnTo>
                  <a:pt x="124" y="146"/>
                </a:lnTo>
                <a:lnTo>
                  <a:pt x="130" y="135"/>
                </a:lnTo>
                <a:lnTo>
                  <a:pt x="134" y="125"/>
                </a:lnTo>
                <a:lnTo>
                  <a:pt x="138" y="115"/>
                </a:lnTo>
                <a:lnTo>
                  <a:pt x="141" y="105"/>
                </a:lnTo>
                <a:lnTo>
                  <a:pt x="142" y="100"/>
                </a:lnTo>
                <a:lnTo>
                  <a:pt x="143" y="97"/>
                </a:lnTo>
                <a:lnTo>
                  <a:pt x="142" y="97"/>
                </a:lnTo>
                <a:lnTo>
                  <a:pt x="138" y="99"/>
                </a:lnTo>
                <a:lnTo>
                  <a:pt x="132" y="100"/>
                </a:lnTo>
                <a:lnTo>
                  <a:pt x="125" y="101"/>
                </a:lnTo>
                <a:lnTo>
                  <a:pt x="117" y="101"/>
                </a:lnTo>
                <a:lnTo>
                  <a:pt x="109" y="101"/>
                </a:lnTo>
                <a:lnTo>
                  <a:pt x="102" y="100"/>
                </a:lnTo>
                <a:lnTo>
                  <a:pt x="95" y="97"/>
                </a:lnTo>
                <a:lnTo>
                  <a:pt x="89" y="93"/>
                </a:lnTo>
                <a:lnTo>
                  <a:pt x="82" y="87"/>
                </a:lnTo>
                <a:lnTo>
                  <a:pt x="77" y="80"/>
                </a:lnTo>
                <a:lnTo>
                  <a:pt x="71" y="73"/>
                </a:lnTo>
                <a:lnTo>
                  <a:pt x="66" y="66"/>
                </a:lnTo>
                <a:lnTo>
                  <a:pt x="63" y="61"/>
                </a:lnTo>
                <a:lnTo>
                  <a:pt x="61" y="56"/>
                </a:lnTo>
                <a:lnTo>
                  <a:pt x="59" y="55"/>
                </a:lnTo>
                <a:lnTo>
                  <a:pt x="35" y="19"/>
                </a:lnTo>
                <a:lnTo>
                  <a:pt x="34" y="16"/>
                </a:lnTo>
                <a:lnTo>
                  <a:pt x="32" y="9"/>
                </a:lnTo>
                <a:lnTo>
                  <a:pt x="26" y="2"/>
                </a:lnTo>
                <a:lnTo>
                  <a:pt x="16" y="0"/>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867" name="Freeform 491"/>
          <p:cNvSpPr>
            <a:spLocks/>
          </p:cNvSpPr>
          <p:nvPr/>
        </p:nvSpPr>
        <p:spPr bwMode="auto">
          <a:xfrm>
            <a:off x="7486651" y="6413500"/>
            <a:ext cx="128588" cy="166688"/>
          </a:xfrm>
          <a:custGeom>
            <a:avLst/>
            <a:gdLst>
              <a:gd name="T0" fmla="*/ 2147483647 w 184"/>
              <a:gd name="T1" fmla="*/ 2147483647 h 210"/>
              <a:gd name="T2" fmla="*/ 0 w 184"/>
              <a:gd name="T3" fmla="*/ 2147483647 h 210"/>
              <a:gd name="T4" fmla="*/ 2147483647 w 184"/>
              <a:gd name="T5" fmla="*/ 2147483647 h 210"/>
              <a:gd name="T6" fmla="*/ 2147483647 w 184"/>
              <a:gd name="T7" fmla="*/ 2147483647 h 210"/>
              <a:gd name="T8" fmla="*/ 2147483647 w 184"/>
              <a:gd name="T9" fmla="*/ 2147483647 h 210"/>
              <a:gd name="T10" fmla="*/ 2147483647 w 184"/>
              <a:gd name="T11" fmla="*/ 2147483647 h 210"/>
              <a:gd name="T12" fmla="*/ 2147483647 w 184"/>
              <a:gd name="T13" fmla="*/ 2147483647 h 210"/>
              <a:gd name="T14" fmla="*/ 2147483647 w 184"/>
              <a:gd name="T15" fmla="*/ 2147483647 h 210"/>
              <a:gd name="T16" fmla="*/ 2147483647 w 184"/>
              <a:gd name="T17" fmla="*/ 2147483647 h 210"/>
              <a:gd name="T18" fmla="*/ 2147483647 w 184"/>
              <a:gd name="T19" fmla="*/ 2147483647 h 210"/>
              <a:gd name="T20" fmla="*/ 2147483647 w 184"/>
              <a:gd name="T21" fmla="*/ 2147483647 h 210"/>
              <a:gd name="T22" fmla="*/ 2147483647 w 184"/>
              <a:gd name="T23" fmla="*/ 2147483647 h 210"/>
              <a:gd name="T24" fmla="*/ 2147483647 w 184"/>
              <a:gd name="T25" fmla="*/ 2147483647 h 210"/>
              <a:gd name="T26" fmla="*/ 2147483647 w 184"/>
              <a:gd name="T27" fmla="*/ 2147483647 h 210"/>
              <a:gd name="T28" fmla="*/ 2147483647 w 184"/>
              <a:gd name="T29" fmla="*/ 2147483647 h 210"/>
              <a:gd name="T30" fmla="*/ 2147483647 w 184"/>
              <a:gd name="T31" fmla="*/ 2147483647 h 210"/>
              <a:gd name="T32" fmla="*/ 2147483647 w 184"/>
              <a:gd name="T33" fmla="*/ 2147483647 h 210"/>
              <a:gd name="T34" fmla="*/ 2147483647 w 184"/>
              <a:gd name="T35" fmla="*/ 2147483647 h 210"/>
              <a:gd name="T36" fmla="*/ 2147483647 w 184"/>
              <a:gd name="T37" fmla="*/ 2147483647 h 210"/>
              <a:gd name="T38" fmla="*/ 2147483647 w 184"/>
              <a:gd name="T39" fmla="*/ 2147483647 h 210"/>
              <a:gd name="T40" fmla="*/ 2147483647 w 184"/>
              <a:gd name="T41" fmla="*/ 2147483647 h 210"/>
              <a:gd name="T42" fmla="*/ 2147483647 w 184"/>
              <a:gd name="T43" fmla="*/ 2147483647 h 210"/>
              <a:gd name="T44" fmla="*/ 2147483647 w 184"/>
              <a:gd name="T45" fmla="*/ 2147483647 h 210"/>
              <a:gd name="T46" fmla="*/ 2147483647 w 184"/>
              <a:gd name="T47" fmla="*/ 2147483647 h 210"/>
              <a:gd name="T48" fmla="*/ 2147483647 w 184"/>
              <a:gd name="T49" fmla="*/ 2147483647 h 210"/>
              <a:gd name="T50" fmla="*/ 2147483647 w 184"/>
              <a:gd name="T51" fmla="*/ 0 h 210"/>
              <a:gd name="T52" fmla="*/ 2147483647 w 184"/>
              <a:gd name="T53" fmla="*/ 2147483647 h 210"/>
              <a:gd name="T54" fmla="*/ 2147483647 w 184"/>
              <a:gd name="T55" fmla="*/ 2147483647 h 210"/>
              <a:gd name="T56" fmla="*/ 2147483647 w 184"/>
              <a:gd name="T57" fmla="*/ 2147483647 h 210"/>
              <a:gd name="T58" fmla="*/ 2147483647 w 184"/>
              <a:gd name="T59" fmla="*/ 2147483647 h 210"/>
              <a:gd name="T60" fmla="*/ 2147483647 w 184"/>
              <a:gd name="T61" fmla="*/ 2147483647 h 210"/>
              <a:gd name="T62" fmla="*/ 2147483647 w 184"/>
              <a:gd name="T63" fmla="*/ 2147483647 h 210"/>
              <a:gd name="T64" fmla="*/ 2147483647 w 184"/>
              <a:gd name="T65" fmla="*/ 2147483647 h 21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4"/>
              <a:gd name="T100" fmla="*/ 0 h 210"/>
              <a:gd name="T101" fmla="*/ 184 w 184"/>
              <a:gd name="T102" fmla="*/ 210 h 21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4" h="210">
                <a:moveTo>
                  <a:pt x="9" y="159"/>
                </a:moveTo>
                <a:lnTo>
                  <a:pt x="6" y="164"/>
                </a:lnTo>
                <a:lnTo>
                  <a:pt x="1" y="173"/>
                </a:lnTo>
                <a:lnTo>
                  <a:pt x="0" y="184"/>
                </a:lnTo>
                <a:lnTo>
                  <a:pt x="7" y="191"/>
                </a:lnTo>
                <a:lnTo>
                  <a:pt x="14" y="193"/>
                </a:lnTo>
                <a:lnTo>
                  <a:pt x="22" y="196"/>
                </a:lnTo>
                <a:lnTo>
                  <a:pt x="31" y="199"/>
                </a:lnTo>
                <a:lnTo>
                  <a:pt x="39" y="201"/>
                </a:lnTo>
                <a:lnTo>
                  <a:pt x="47" y="204"/>
                </a:lnTo>
                <a:lnTo>
                  <a:pt x="55" y="206"/>
                </a:lnTo>
                <a:lnTo>
                  <a:pt x="62" y="208"/>
                </a:lnTo>
                <a:lnTo>
                  <a:pt x="67" y="210"/>
                </a:lnTo>
                <a:lnTo>
                  <a:pt x="71" y="210"/>
                </a:lnTo>
                <a:lnTo>
                  <a:pt x="76" y="208"/>
                </a:lnTo>
                <a:lnTo>
                  <a:pt x="81" y="205"/>
                </a:lnTo>
                <a:lnTo>
                  <a:pt x="86" y="201"/>
                </a:lnTo>
                <a:lnTo>
                  <a:pt x="91" y="197"/>
                </a:lnTo>
                <a:lnTo>
                  <a:pt x="96" y="191"/>
                </a:lnTo>
                <a:lnTo>
                  <a:pt x="99" y="185"/>
                </a:lnTo>
                <a:lnTo>
                  <a:pt x="102" y="180"/>
                </a:lnTo>
                <a:lnTo>
                  <a:pt x="105" y="174"/>
                </a:lnTo>
                <a:lnTo>
                  <a:pt x="105" y="167"/>
                </a:lnTo>
                <a:lnTo>
                  <a:pt x="104" y="161"/>
                </a:lnTo>
                <a:lnTo>
                  <a:pt x="104" y="154"/>
                </a:lnTo>
                <a:lnTo>
                  <a:pt x="102" y="149"/>
                </a:lnTo>
                <a:lnTo>
                  <a:pt x="104" y="143"/>
                </a:lnTo>
                <a:lnTo>
                  <a:pt x="106" y="138"/>
                </a:lnTo>
                <a:lnTo>
                  <a:pt x="110" y="134"/>
                </a:lnTo>
                <a:lnTo>
                  <a:pt x="117" y="128"/>
                </a:lnTo>
                <a:lnTo>
                  <a:pt x="124" y="121"/>
                </a:lnTo>
                <a:lnTo>
                  <a:pt x="130" y="113"/>
                </a:lnTo>
                <a:lnTo>
                  <a:pt x="137" y="105"/>
                </a:lnTo>
                <a:lnTo>
                  <a:pt x="141" y="97"/>
                </a:lnTo>
                <a:lnTo>
                  <a:pt x="145" y="91"/>
                </a:lnTo>
                <a:lnTo>
                  <a:pt x="147" y="87"/>
                </a:lnTo>
                <a:lnTo>
                  <a:pt x="148" y="85"/>
                </a:lnTo>
                <a:lnTo>
                  <a:pt x="162" y="60"/>
                </a:lnTo>
                <a:lnTo>
                  <a:pt x="163" y="59"/>
                </a:lnTo>
                <a:lnTo>
                  <a:pt x="167" y="54"/>
                </a:lnTo>
                <a:lnTo>
                  <a:pt x="173" y="48"/>
                </a:lnTo>
                <a:lnTo>
                  <a:pt x="177" y="41"/>
                </a:lnTo>
                <a:lnTo>
                  <a:pt x="182" y="33"/>
                </a:lnTo>
                <a:lnTo>
                  <a:pt x="184" y="25"/>
                </a:lnTo>
                <a:lnTo>
                  <a:pt x="184" y="19"/>
                </a:lnTo>
                <a:lnTo>
                  <a:pt x="181" y="14"/>
                </a:lnTo>
                <a:lnTo>
                  <a:pt x="175" y="11"/>
                </a:lnTo>
                <a:lnTo>
                  <a:pt x="168" y="7"/>
                </a:lnTo>
                <a:lnTo>
                  <a:pt x="162" y="5"/>
                </a:lnTo>
                <a:lnTo>
                  <a:pt x="156" y="2"/>
                </a:lnTo>
                <a:lnTo>
                  <a:pt x="151" y="0"/>
                </a:lnTo>
                <a:lnTo>
                  <a:pt x="145" y="0"/>
                </a:lnTo>
                <a:lnTo>
                  <a:pt x="141" y="2"/>
                </a:lnTo>
                <a:lnTo>
                  <a:pt x="138" y="4"/>
                </a:lnTo>
                <a:lnTo>
                  <a:pt x="133" y="12"/>
                </a:lnTo>
                <a:lnTo>
                  <a:pt x="128" y="19"/>
                </a:lnTo>
                <a:lnTo>
                  <a:pt x="123" y="23"/>
                </a:lnTo>
                <a:lnTo>
                  <a:pt x="121" y="26"/>
                </a:lnTo>
                <a:lnTo>
                  <a:pt x="115" y="52"/>
                </a:lnTo>
                <a:lnTo>
                  <a:pt x="85" y="74"/>
                </a:lnTo>
                <a:lnTo>
                  <a:pt x="64" y="90"/>
                </a:lnTo>
                <a:lnTo>
                  <a:pt x="40" y="123"/>
                </a:lnTo>
                <a:lnTo>
                  <a:pt x="29" y="143"/>
                </a:lnTo>
                <a:lnTo>
                  <a:pt x="27" y="143"/>
                </a:lnTo>
                <a:lnTo>
                  <a:pt x="21" y="144"/>
                </a:lnTo>
                <a:lnTo>
                  <a:pt x="14" y="149"/>
                </a:lnTo>
                <a:lnTo>
                  <a:pt x="9" y="15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868" name="Freeform 492"/>
          <p:cNvSpPr>
            <a:spLocks/>
          </p:cNvSpPr>
          <p:nvPr/>
        </p:nvSpPr>
        <p:spPr bwMode="auto">
          <a:xfrm>
            <a:off x="7486651" y="6413500"/>
            <a:ext cx="128588" cy="166688"/>
          </a:xfrm>
          <a:custGeom>
            <a:avLst/>
            <a:gdLst>
              <a:gd name="T0" fmla="*/ 2147483647 w 184"/>
              <a:gd name="T1" fmla="*/ 2147483647 h 210"/>
              <a:gd name="T2" fmla="*/ 2147483647 w 184"/>
              <a:gd name="T3" fmla="*/ 2147483647 h 210"/>
              <a:gd name="T4" fmla="*/ 2147483647 w 184"/>
              <a:gd name="T5" fmla="*/ 2147483647 h 210"/>
              <a:gd name="T6" fmla="*/ 2147483647 w 184"/>
              <a:gd name="T7" fmla="*/ 2147483647 h 210"/>
              <a:gd name="T8" fmla="*/ 2147483647 w 184"/>
              <a:gd name="T9" fmla="*/ 2147483647 h 210"/>
              <a:gd name="T10" fmla="*/ 2147483647 w 184"/>
              <a:gd name="T11" fmla="*/ 2147483647 h 210"/>
              <a:gd name="T12" fmla="*/ 2147483647 w 184"/>
              <a:gd name="T13" fmla="*/ 2147483647 h 210"/>
              <a:gd name="T14" fmla="*/ 2147483647 w 184"/>
              <a:gd name="T15" fmla="*/ 2147483647 h 210"/>
              <a:gd name="T16" fmla="*/ 2147483647 w 184"/>
              <a:gd name="T17" fmla="*/ 2147483647 h 210"/>
              <a:gd name="T18" fmla="*/ 2147483647 w 184"/>
              <a:gd name="T19" fmla="*/ 2147483647 h 210"/>
              <a:gd name="T20" fmla="*/ 2147483647 w 184"/>
              <a:gd name="T21" fmla="*/ 2147483647 h 210"/>
              <a:gd name="T22" fmla="*/ 2147483647 w 184"/>
              <a:gd name="T23" fmla="*/ 2147483647 h 210"/>
              <a:gd name="T24" fmla="*/ 2147483647 w 184"/>
              <a:gd name="T25" fmla="*/ 2147483647 h 210"/>
              <a:gd name="T26" fmla="*/ 2147483647 w 184"/>
              <a:gd name="T27" fmla="*/ 2147483647 h 210"/>
              <a:gd name="T28" fmla="*/ 2147483647 w 184"/>
              <a:gd name="T29" fmla="*/ 2147483647 h 210"/>
              <a:gd name="T30" fmla="*/ 2147483647 w 184"/>
              <a:gd name="T31" fmla="*/ 2147483647 h 210"/>
              <a:gd name="T32" fmla="*/ 2147483647 w 184"/>
              <a:gd name="T33" fmla="*/ 2147483647 h 210"/>
              <a:gd name="T34" fmla="*/ 2147483647 w 184"/>
              <a:gd name="T35" fmla="*/ 2147483647 h 210"/>
              <a:gd name="T36" fmla="*/ 2147483647 w 184"/>
              <a:gd name="T37" fmla="*/ 2147483647 h 210"/>
              <a:gd name="T38" fmla="*/ 2147483647 w 184"/>
              <a:gd name="T39" fmla="*/ 2147483647 h 210"/>
              <a:gd name="T40" fmla="*/ 2147483647 w 184"/>
              <a:gd name="T41" fmla="*/ 2147483647 h 210"/>
              <a:gd name="T42" fmla="*/ 2147483647 w 184"/>
              <a:gd name="T43" fmla="*/ 2147483647 h 210"/>
              <a:gd name="T44" fmla="*/ 2147483647 w 184"/>
              <a:gd name="T45" fmla="*/ 2147483647 h 210"/>
              <a:gd name="T46" fmla="*/ 2147483647 w 184"/>
              <a:gd name="T47" fmla="*/ 2147483647 h 210"/>
              <a:gd name="T48" fmla="*/ 2147483647 w 184"/>
              <a:gd name="T49" fmla="*/ 2147483647 h 210"/>
              <a:gd name="T50" fmla="*/ 2147483647 w 184"/>
              <a:gd name="T51" fmla="*/ 2147483647 h 210"/>
              <a:gd name="T52" fmla="*/ 2147483647 w 184"/>
              <a:gd name="T53" fmla="*/ 2147483647 h 210"/>
              <a:gd name="T54" fmla="*/ 2147483647 w 184"/>
              <a:gd name="T55" fmla="*/ 2147483647 h 210"/>
              <a:gd name="T56" fmla="*/ 2147483647 w 184"/>
              <a:gd name="T57" fmla="*/ 0 h 210"/>
              <a:gd name="T58" fmla="*/ 2147483647 w 184"/>
              <a:gd name="T59" fmla="*/ 2147483647 h 210"/>
              <a:gd name="T60" fmla="*/ 2147483647 w 184"/>
              <a:gd name="T61" fmla="*/ 2147483647 h 210"/>
              <a:gd name="T62" fmla="*/ 2147483647 w 184"/>
              <a:gd name="T63" fmla="*/ 2147483647 h 210"/>
              <a:gd name="T64" fmla="*/ 2147483647 w 184"/>
              <a:gd name="T65" fmla="*/ 2147483647 h 210"/>
              <a:gd name="T66" fmla="*/ 2147483647 w 184"/>
              <a:gd name="T67" fmla="*/ 2147483647 h 210"/>
              <a:gd name="T68" fmla="*/ 2147483647 w 184"/>
              <a:gd name="T69" fmla="*/ 2147483647 h 210"/>
              <a:gd name="T70" fmla="*/ 2147483647 w 184"/>
              <a:gd name="T71" fmla="*/ 2147483647 h 210"/>
              <a:gd name="T72" fmla="*/ 2147483647 w 184"/>
              <a:gd name="T73" fmla="*/ 2147483647 h 210"/>
              <a:gd name="T74" fmla="*/ 2147483647 w 184"/>
              <a:gd name="T75" fmla="*/ 2147483647 h 21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84"/>
              <a:gd name="T115" fmla="*/ 0 h 210"/>
              <a:gd name="T116" fmla="*/ 184 w 184"/>
              <a:gd name="T117" fmla="*/ 210 h 21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84" h="210">
                <a:moveTo>
                  <a:pt x="9" y="159"/>
                </a:moveTo>
                <a:lnTo>
                  <a:pt x="9" y="159"/>
                </a:lnTo>
                <a:lnTo>
                  <a:pt x="6" y="164"/>
                </a:lnTo>
                <a:lnTo>
                  <a:pt x="1" y="173"/>
                </a:lnTo>
                <a:lnTo>
                  <a:pt x="0" y="184"/>
                </a:lnTo>
                <a:lnTo>
                  <a:pt x="7" y="191"/>
                </a:lnTo>
                <a:lnTo>
                  <a:pt x="14" y="193"/>
                </a:lnTo>
                <a:lnTo>
                  <a:pt x="22" y="196"/>
                </a:lnTo>
                <a:lnTo>
                  <a:pt x="31" y="199"/>
                </a:lnTo>
                <a:lnTo>
                  <a:pt x="39" y="201"/>
                </a:lnTo>
                <a:lnTo>
                  <a:pt x="47" y="204"/>
                </a:lnTo>
                <a:lnTo>
                  <a:pt x="55" y="206"/>
                </a:lnTo>
                <a:lnTo>
                  <a:pt x="62" y="208"/>
                </a:lnTo>
                <a:lnTo>
                  <a:pt x="67" y="210"/>
                </a:lnTo>
                <a:lnTo>
                  <a:pt x="71" y="210"/>
                </a:lnTo>
                <a:lnTo>
                  <a:pt x="76" y="208"/>
                </a:lnTo>
                <a:lnTo>
                  <a:pt x="81" y="205"/>
                </a:lnTo>
                <a:lnTo>
                  <a:pt x="86" y="201"/>
                </a:lnTo>
                <a:lnTo>
                  <a:pt x="91" y="197"/>
                </a:lnTo>
                <a:lnTo>
                  <a:pt x="96" y="191"/>
                </a:lnTo>
                <a:lnTo>
                  <a:pt x="99" y="185"/>
                </a:lnTo>
                <a:lnTo>
                  <a:pt x="102" y="180"/>
                </a:lnTo>
                <a:lnTo>
                  <a:pt x="105" y="174"/>
                </a:lnTo>
                <a:lnTo>
                  <a:pt x="105" y="167"/>
                </a:lnTo>
                <a:lnTo>
                  <a:pt x="104" y="161"/>
                </a:lnTo>
                <a:lnTo>
                  <a:pt x="104" y="154"/>
                </a:lnTo>
                <a:lnTo>
                  <a:pt x="102" y="149"/>
                </a:lnTo>
                <a:lnTo>
                  <a:pt x="104" y="143"/>
                </a:lnTo>
                <a:lnTo>
                  <a:pt x="106" y="138"/>
                </a:lnTo>
                <a:lnTo>
                  <a:pt x="110" y="134"/>
                </a:lnTo>
                <a:lnTo>
                  <a:pt x="117" y="128"/>
                </a:lnTo>
                <a:lnTo>
                  <a:pt x="124" y="121"/>
                </a:lnTo>
                <a:lnTo>
                  <a:pt x="130" y="113"/>
                </a:lnTo>
                <a:lnTo>
                  <a:pt x="137" y="105"/>
                </a:lnTo>
                <a:lnTo>
                  <a:pt x="141" y="97"/>
                </a:lnTo>
                <a:lnTo>
                  <a:pt x="145" y="91"/>
                </a:lnTo>
                <a:lnTo>
                  <a:pt x="147" y="87"/>
                </a:lnTo>
                <a:lnTo>
                  <a:pt x="148" y="85"/>
                </a:lnTo>
                <a:lnTo>
                  <a:pt x="162" y="60"/>
                </a:lnTo>
                <a:lnTo>
                  <a:pt x="163" y="59"/>
                </a:lnTo>
                <a:lnTo>
                  <a:pt x="167" y="54"/>
                </a:lnTo>
                <a:lnTo>
                  <a:pt x="173" y="48"/>
                </a:lnTo>
                <a:lnTo>
                  <a:pt x="177" y="41"/>
                </a:lnTo>
                <a:lnTo>
                  <a:pt x="182" y="33"/>
                </a:lnTo>
                <a:lnTo>
                  <a:pt x="184" y="25"/>
                </a:lnTo>
                <a:lnTo>
                  <a:pt x="184" y="19"/>
                </a:lnTo>
                <a:lnTo>
                  <a:pt x="181" y="14"/>
                </a:lnTo>
                <a:lnTo>
                  <a:pt x="175" y="11"/>
                </a:lnTo>
                <a:lnTo>
                  <a:pt x="168" y="7"/>
                </a:lnTo>
                <a:lnTo>
                  <a:pt x="162" y="5"/>
                </a:lnTo>
                <a:lnTo>
                  <a:pt x="156" y="2"/>
                </a:lnTo>
                <a:lnTo>
                  <a:pt x="151" y="0"/>
                </a:lnTo>
                <a:lnTo>
                  <a:pt x="145" y="0"/>
                </a:lnTo>
                <a:lnTo>
                  <a:pt x="141" y="2"/>
                </a:lnTo>
                <a:lnTo>
                  <a:pt x="138" y="4"/>
                </a:lnTo>
                <a:lnTo>
                  <a:pt x="133" y="12"/>
                </a:lnTo>
                <a:lnTo>
                  <a:pt x="128" y="19"/>
                </a:lnTo>
                <a:lnTo>
                  <a:pt x="123" y="23"/>
                </a:lnTo>
                <a:lnTo>
                  <a:pt x="121" y="26"/>
                </a:lnTo>
                <a:lnTo>
                  <a:pt x="115" y="52"/>
                </a:lnTo>
                <a:lnTo>
                  <a:pt x="85" y="74"/>
                </a:lnTo>
                <a:lnTo>
                  <a:pt x="64" y="90"/>
                </a:lnTo>
                <a:lnTo>
                  <a:pt x="40" y="123"/>
                </a:lnTo>
                <a:lnTo>
                  <a:pt x="29" y="143"/>
                </a:lnTo>
                <a:lnTo>
                  <a:pt x="27" y="143"/>
                </a:lnTo>
                <a:lnTo>
                  <a:pt x="21" y="144"/>
                </a:lnTo>
                <a:lnTo>
                  <a:pt x="14" y="149"/>
                </a:lnTo>
                <a:lnTo>
                  <a:pt x="9" y="159"/>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869" name="Freeform 493"/>
          <p:cNvSpPr>
            <a:spLocks/>
          </p:cNvSpPr>
          <p:nvPr/>
        </p:nvSpPr>
        <p:spPr bwMode="auto">
          <a:xfrm>
            <a:off x="7462840" y="6716713"/>
            <a:ext cx="15875" cy="23812"/>
          </a:xfrm>
          <a:custGeom>
            <a:avLst/>
            <a:gdLst>
              <a:gd name="T0" fmla="*/ 2147483647 w 22"/>
              <a:gd name="T1" fmla="*/ 2147483647 h 31"/>
              <a:gd name="T2" fmla="*/ 2147483647 w 22"/>
              <a:gd name="T3" fmla="*/ 2147483647 h 31"/>
              <a:gd name="T4" fmla="*/ 2147483647 w 22"/>
              <a:gd name="T5" fmla="*/ 2147483647 h 31"/>
              <a:gd name="T6" fmla="*/ 2147483647 w 22"/>
              <a:gd name="T7" fmla="*/ 2147483647 h 31"/>
              <a:gd name="T8" fmla="*/ 2147483647 w 22"/>
              <a:gd name="T9" fmla="*/ 2147483647 h 31"/>
              <a:gd name="T10" fmla="*/ 2147483647 w 22"/>
              <a:gd name="T11" fmla="*/ 2147483647 h 31"/>
              <a:gd name="T12" fmla="*/ 2147483647 w 22"/>
              <a:gd name="T13" fmla="*/ 2147483647 h 31"/>
              <a:gd name="T14" fmla="*/ 2147483647 w 22"/>
              <a:gd name="T15" fmla="*/ 2147483647 h 31"/>
              <a:gd name="T16" fmla="*/ 2147483647 w 22"/>
              <a:gd name="T17" fmla="*/ 0 h 31"/>
              <a:gd name="T18" fmla="*/ 2147483647 w 22"/>
              <a:gd name="T19" fmla="*/ 2147483647 h 31"/>
              <a:gd name="T20" fmla="*/ 2147483647 w 22"/>
              <a:gd name="T21" fmla="*/ 2147483647 h 31"/>
              <a:gd name="T22" fmla="*/ 2147483647 w 22"/>
              <a:gd name="T23" fmla="*/ 2147483647 h 31"/>
              <a:gd name="T24" fmla="*/ 0 w 22"/>
              <a:gd name="T25" fmla="*/ 2147483647 h 31"/>
              <a:gd name="T26" fmla="*/ 2147483647 w 22"/>
              <a:gd name="T27" fmla="*/ 2147483647 h 31"/>
              <a:gd name="T28" fmla="*/ 2147483647 w 22"/>
              <a:gd name="T29" fmla="*/ 2147483647 h 31"/>
              <a:gd name="T30" fmla="*/ 2147483647 w 22"/>
              <a:gd name="T31" fmla="*/ 2147483647 h 31"/>
              <a:gd name="T32" fmla="*/ 2147483647 w 22"/>
              <a:gd name="T33" fmla="*/ 2147483647 h 3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
              <a:gd name="T52" fmla="*/ 0 h 31"/>
              <a:gd name="T53" fmla="*/ 22 w 22"/>
              <a:gd name="T54" fmla="*/ 31 h 3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 h="31">
                <a:moveTo>
                  <a:pt x="11" y="31"/>
                </a:moveTo>
                <a:lnTo>
                  <a:pt x="16" y="30"/>
                </a:lnTo>
                <a:lnTo>
                  <a:pt x="18" y="26"/>
                </a:lnTo>
                <a:lnTo>
                  <a:pt x="21" y="22"/>
                </a:lnTo>
                <a:lnTo>
                  <a:pt x="22" y="16"/>
                </a:lnTo>
                <a:lnTo>
                  <a:pt x="21" y="9"/>
                </a:lnTo>
                <a:lnTo>
                  <a:pt x="18" y="4"/>
                </a:lnTo>
                <a:lnTo>
                  <a:pt x="16" y="1"/>
                </a:lnTo>
                <a:lnTo>
                  <a:pt x="11" y="0"/>
                </a:lnTo>
                <a:lnTo>
                  <a:pt x="7" y="1"/>
                </a:lnTo>
                <a:lnTo>
                  <a:pt x="3" y="4"/>
                </a:lnTo>
                <a:lnTo>
                  <a:pt x="1" y="9"/>
                </a:lnTo>
                <a:lnTo>
                  <a:pt x="0" y="16"/>
                </a:lnTo>
                <a:lnTo>
                  <a:pt x="1" y="22"/>
                </a:lnTo>
                <a:lnTo>
                  <a:pt x="3" y="26"/>
                </a:lnTo>
                <a:lnTo>
                  <a:pt x="7" y="30"/>
                </a:lnTo>
                <a:lnTo>
                  <a:pt x="11" y="3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870" name="Freeform 494"/>
          <p:cNvSpPr>
            <a:spLocks/>
          </p:cNvSpPr>
          <p:nvPr/>
        </p:nvSpPr>
        <p:spPr bwMode="auto">
          <a:xfrm>
            <a:off x="7462840" y="6716713"/>
            <a:ext cx="15875" cy="23812"/>
          </a:xfrm>
          <a:custGeom>
            <a:avLst/>
            <a:gdLst>
              <a:gd name="T0" fmla="*/ 2147483647 w 22"/>
              <a:gd name="T1" fmla="*/ 2147483647 h 31"/>
              <a:gd name="T2" fmla="*/ 2147483647 w 22"/>
              <a:gd name="T3" fmla="*/ 2147483647 h 31"/>
              <a:gd name="T4" fmla="*/ 2147483647 w 22"/>
              <a:gd name="T5" fmla="*/ 2147483647 h 31"/>
              <a:gd name="T6" fmla="*/ 2147483647 w 22"/>
              <a:gd name="T7" fmla="*/ 2147483647 h 31"/>
              <a:gd name="T8" fmla="*/ 2147483647 w 22"/>
              <a:gd name="T9" fmla="*/ 2147483647 h 31"/>
              <a:gd name="T10" fmla="*/ 2147483647 w 22"/>
              <a:gd name="T11" fmla="*/ 2147483647 h 31"/>
              <a:gd name="T12" fmla="*/ 2147483647 w 22"/>
              <a:gd name="T13" fmla="*/ 2147483647 h 31"/>
              <a:gd name="T14" fmla="*/ 2147483647 w 22"/>
              <a:gd name="T15" fmla="*/ 2147483647 h 31"/>
              <a:gd name="T16" fmla="*/ 2147483647 w 22"/>
              <a:gd name="T17" fmla="*/ 2147483647 h 31"/>
              <a:gd name="T18" fmla="*/ 2147483647 w 22"/>
              <a:gd name="T19" fmla="*/ 2147483647 h 31"/>
              <a:gd name="T20" fmla="*/ 2147483647 w 22"/>
              <a:gd name="T21" fmla="*/ 0 h 31"/>
              <a:gd name="T22" fmla="*/ 2147483647 w 22"/>
              <a:gd name="T23" fmla="*/ 0 h 31"/>
              <a:gd name="T24" fmla="*/ 2147483647 w 22"/>
              <a:gd name="T25" fmla="*/ 2147483647 h 31"/>
              <a:gd name="T26" fmla="*/ 2147483647 w 22"/>
              <a:gd name="T27" fmla="*/ 2147483647 h 31"/>
              <a:gd name="T28" fmla="*/ 2147483647 w 22"/>
              <a:gd name="T29" fmla="*/ 2147483647 h 31"/>
              <a:gd name="T30" fmla="*/ 0 w 22"/>
              <a:gd name="T31" fmla="*/ 2147483647 h 31"/>
              <a:gd name="T32" fmla="*/ 0 w 22"/>
              <a:gd name="T33" fmla="*/ 2147483647 h 31"/>
              <a:gd name="T34" fmla="*/ 2147483647 w 22"/>
              <a:gd name="T35" fmla="*/ 2147483647 h 31"/>
              <a:gd name="T36" fmla="*/ 2147483647 w 22"/>
              <a:gd name="T37" fmla="*/ 2147483647 h 31"/>
              <a:gd name="T38" fmla="*/ 2147483647 w 22"/>
              <a:gd name="T39" fmla="*/ 2147483647 h 31"/>
              <a:gd name="T40" fmla="*/ 2147483647 w 22"/>
              <a:gd name="T41" fmla="*/ 2147483647 h 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
              <a:gd name="T64" fmla="*/ 0 h 31"/>
              <a:gd name="T65" fmla="*/ 22 w 22"/>
              <a:gd name="T66" fmla="*/ 31 h 3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 h="31">
                <a:moveTo>
                  <a:pt x="11" y="31"/>
                </a:moveTo>
                <a:lnTo>
                  <a:pt x="11" y="31"/>
                </a:lnTo>
                <a:lnTo>
                  <a:pt x="16" y="30"/>
                </a:lnTo>
                <a:lnTo>
                  <a:pt x="18" y="26"/>
                </a:lnTo>
                <a:lnTo>
                  <a:pt x="21" y="22"/>
                </a:lnTo>
                <a:lnTo>
                  <a:pt x="22" y="16"/>
                </a:lnTo>
                <a:lnTo>
                  <a:pt x="21" y="9"/>
                </a:lnTo>
                <a:lnTo>
                  <a:pt x="18" y="4"/>
                </a:lnTo>
                <a:lnTo>
                  <a:pt x="16" y="1"/>
                </a:lnTo>
                <a:lnTo>
                  <a:pt x="11" y="0"/>
                </a:lnTo>
                <a:lnTo>
                  <a:pt x="7" y="1"/>
                </a:lnTo>
                <a:lnTo>
                  <a:pt x="3" y="4"/>
                </a:lnTo>
                <a:lnTo>
                  <a:pt x="1" y="9"/>
                </a:lnTo>
                <a:lnTo>
                  <a:pt x="0" y="16"/>
                </a:lnTo>
                <a:lnTo>
                  <a:pt x="1" y="22"/>
                </a:lnTo>
                <a:lnTo>
                  <a:pt x="3" y="26"/>
                </a:lnTo>
                <a:lnTo>
                  <a:pt x="7" y="30"/>
                </a:lnTo>
                <a:lnTo>
                  <a:pt x="11" y="31"/>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871" name="Freeform 495"/>
          <p:cNvSpPr>
            <a:spLocks/>
          </p:cNvSpPr>
          <p:nvPr/>
        </p:nvSpPr>
        <p:spPr bwMode="auto">
          <a:xfrm>
            <a:off x="7316790" y="6835775"/>
            <a:ext cx="28575" cy="7938"/>
          </a:xfrm>
          <a:custGeom>
            <a:avLst/>
            <a:gdLst>
              <a:gd name="T0" fmla="*/ 2147483647 w 39"/>
              <a:gd name="T1" fmla="*/ 2147483647 h 11"/>
              <a:gd name="T2" fmla="*/ 2147483647 w 39"/>
              <a:gd name="T3" fmla="*/ 2147483647 h 11"/>
              <a:gd name="T4" fmla="*/ 2147483647 w 39"/>
              <a:gd name="T5" fmla="*/ 2147483647 h 11"/>
              <a:gd name="T6" fmla="*/ 2147483647 w 39"/>
              <a:gd name="T7" fmla="*/ 2147483647 h 11"/>
              <a:gd name="T8" fmla="*/ 2147483647 w 39"/>
              <a:gd name="T9" fmla="*/ 2147483647 h 11"/>
              <a:gd name="T10" fmla="*/ 2147483647 w 39"/>
              <a:gd name="T11" fmla="*/ 2147483647 h 11"/>
              <a:gd name="T12" fmla="*/ 2147483647 w 39"/>
              <a:gd name="T13" fmla="*/ 2147483647 h 11"/>
              <a:gd name="T14" fmla="*/ 2147483647 w 39"/>
              <a:gd name="T15" fmla="*/ 0 h 11"/>
              <a:gd name="T16" fmla="*/ 2147483647 w 39"/>
              <a:gd name="T17" fmla="*/ 0 h 11"/>
              <a:gd name="T18" fmla="*/ 2147483647 w 39"/>
              <a:gd name="T19" fmla="*/ 0 h 11"/>
              <a:gd name="T20" fmla="*/ 2147483647 w 39"/>
              <a:gd name="T21" fmla="*/ 2147483647 h 11"/>
              <a:gd name="T22" fmla="*/ 2147483647 w 39"/>
              <a:gd name="T23" fmla="*/ 2147483647 h 11"/>
              <a:gd name="T24" fmla="*/ 0 w 39"/>
              <a:gd name="T25" fmla="*/ 2147483647 h 11"/>
              <a:gd name="T26" fmla="*/ 2147483647 w 39"/>
              <a:gd name="T27" fmla="*/ 2147483647 h 11"/>
              <a:gd name="T28" fmla="*/ 2147483647 w 39"/>
              <a:gd name="T29" fmla="*/ 2147483647 h 11"/>
              <a:gd name="T30" fmla="*/ 2147483647 w 39"/>
              <a:gd name="T31" fmla="*/ 2147483647 h 11"/>
              <a:gd name="T32" fmla="*/ 2147483647 w 39"/>
              <a:gd name="T33" fmla="*/ 2147483647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9"/>
              <a:gd name="T52" fmla="*/ 0 h 11"/>
              <a:gd name="T53" fmla="*/ 39 w 39"/>
              <a:gd name="T54" fmla="*/ 11 h 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9" h="11">
                <a:moveTo>
                  <a:pt x="19" y="11"/>
                </a:moveTo>
                <a:lnTo>
                  <a:pt x="26" y="11"/>
                </a:lnTo>
                <a:lnTo>
                  <a:pt x="33" y="9"/>
                </a:lnTo>
                <a:lnTo>
                  <a:pt x="38" y="7"/>
                </a:lnTo>
                <a:lnTo>
                  <a:pt x="39" y="6"/>
                </a:lnTo>
                <a:lnTo>
                  <a:pt x="38" y="4"/>
                </a:lnTo>
                <a:lnTo>
                  <a:pt x="33" y="1"/>
                </a:lnTo>
                <a:lnTo>
                  <a:pt x="26" y="0"/>
                </a:lnTo>
                <a:lnTo>
                  <a:pt x="19" y="0"/>
                </a:lnTo>
                <a:lnTo>
                  <a:pt x="11" y="0"/>
                </a:lnTo>
                <a:lnTo>
                  <a:pt x="6" y="1"/>
                </a:lnTo>
                <a:lnTo>
                  <a:pt x="1" y="4"/>
                </a:lnTo>
                <a:lnTo>
                  <a:pt x="0" y="6"/>
                </a:lnTo>
                <a:lnTo>
                  <a:pt x="1" y="7"/>
                </a:lnTo>
                <a:lnTo>
                  <a:pt x="6" y="9"/>
                </a:lnTo>
                <a:lnTo>
                  <a:pt x="11" y="11"/>
                </a:lnTo>
                <a:lnTo>
                  <a:pt x="19" y="1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872" name="Freeform 496"/>
          <p:cNvSpPr>
            <a:spLocks/>
          </p:cNvSpPr>
          <p:nvPr/>
        </p:nvSpPr>
        <p:spPr bwMode="auto">
          <a:xfrm>
            <a:off x="7316790" y="6835775"/>
            <a:ext cx="28575" cy="7938"/>
          </a:xfrm>
          <a:custGeom>
            <a:avLst/>
            <a:gdLst>
              <a:gd name="T0" fmla="*/ 2147483647 w 39"/>
              <a:gd name="T1" fmla="*/ 2147483647 h 11"/>
              <a:gd name="T2" fmla="*/ 2147483647 w 39"/>
              <a:gd name="T3" fmla="*/ 2147483647 h 11"/>
              <a:gd name="T4" fmla="*/ 2147483647 w 39"/>
              <a:gd name="T5" fmla="*/ 2147483647 h 11"/>
              <a:gd name="T6" fmla="*/ 2147483647 w 39"/>
              <a:gd name="T7" fmla="*/ 2147483647 h 11"/>
              <a:gd name="T8" fmla="*/ 2147483647 w 39"/>
              <a:gd name="T9" fmla="*/ 2147483647 h 11"/>
              <a:gd name="T10" fmla="*/ 2147483647 w 39"/>
              <a:gd name="T11" fmla="*/ 2147483647 h 11"/>
              <a:gd name="T12" fmla="*/ 2147483647 w 39"/>
              <a:gd name="T13" fmla="*/ 2147483647 h 11"/>
              <a:gd name="T14" fmla="*/ 2147483647 w 39"/>
              <a:gd name="T15" fmla="*/ 2147483647 h 11"/>
              <a:gd name="T16" fmla="*/ 2147483647 w 39"/>
              <a:gd name="T17" fmla="*/ 2147483647 h 11"/>
              <a:gd name="T18" fmla="*/ 2147483647 w 39"/>
              <a:gd name="T19" fmla="*/ 0 h 11"/>
              <a:gd name="T20" fmla="*/ 2147483647 w 39"/>
              <a:gd name="T21" fmla="*/ 0 h 11"/>
              <a:gd name="T22" fmla="*/ 2147483647 w 39"/>
              <a:gd name="T23" fmla="*/ 0 h 11"/>
              <a:gd name="T24" fmla="*/ 2147483647 w 39"/>
              <a:gd name="T25" fmla="*/ 0 h 11"/>
              <a:gd name="T26" fmla="*/ 2147483647 w 39"/>
              <a:gd name="T27" fmla="*/ 2147483647 h 11"/>
              <a:gd name="T28" fmla="*/ 2147483647 w 39"/>
              <a:gd name="T29" fmla="*/ 2147483647 h 11"/>
              <a:gd name="T30" fmla="*/ 0 w 39"/>
              <a:gd name="T31" fmla="*/ 2147483647 h 11"/>
              <a:gd name="T32" fmla="*/ 0 w 39"/>
              <a:gd name="T33" fmla="*/ 2147483647 h 11"/>
              <a:gd name="T34" fmla="*/ 2147483647 w 39"/>
              <a:gd name="T35" fmla="*/ 2147483647 h 11"/>
              <a:gd name="T36" fmla="*/ 2147483647 w 39"/>
              <a:gd name="T37" fmla="*/ 2147483647 h 11"/>
              <a:gd name="T38" fmla="*/ 2147483647 w 39"/>
              <a:gd name="T39" fmla="*/ 2147483647 h 11"/>
              <a:gd name="T40" fmla="*/ 2147483647 w 39"/>
              <a:gd name="T41" fmla="*/ 2147483647 h 1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9"/>
              <a:gd name="T64" fmla="*/ 0 h 11"/>
              <a:gd name="T65" fmla="*/ 39 w 39"/>
              <a:gd name="T66" fmla="*/ 11 h 1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9" h="11">
                <a:moveTo>
                  <a:pt x="19" y="11"/>
                </a:moveTo>
                <a:lnTo>
                  <a:pt x="19" y="11"/>
                </a:lnTo>
                <a:lnTo>
                  <a:pt x="26" y="11"/>
                </a:lnTo>
                <a:lnTo>
                  <a:pt x="33" y="9"/>
                </a:lnTo>
                <a:lnTo>
                  <a:pt x="38" y="7"/>
                </a:lnTo>
                <a:lnTo>
                  <a:pt x="39" y="6"/>
                </a:lnTo>
                <a:lnTo>
                  <a:pt x="38" y="4"/>
                </a:lnTo>
                <a:lnTo>
                  <a:pt x="33" y="1"/>
                </a:lnTo>
                <a:lnTo>
                  <a:pt x="26" y="0"/>
                </a:lnTo>
                <a:lnTo>
                  <a:pt x="19" y="0"/>
                </a:lnTo>
                <a:lnTo>
                  <a:pt x="11" y="0"/>
                </a:lnTo>
                <a:lnTo>
                  <a:pt x="6" y="1"/>
                </a:lnTo>
                <a:lnTo>
                  <a:pt x="1" y="4"/>
                </a:lnTo>
                <a:lnTo>
                  <a:pt x="0" y="6"/>
                </a:lnTo>
                <a:lnTo>
                  <a:pt x="1" y="7"/>
                </a:lnTo>
                <a:lnTo>
                  <a:pt x="6" y="9"/>
                </a:lnTo>
                <a:lnTo>
                  <a:pt x="11" y="11"/>
                </a:lnTo>
                <a:lnTo>
                  <a:pt x="19" y="11"/>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873" name="Freeform 497"/>
          <p:cNvSpPr>
            <a:spLocks/>
          </p:cNvSpPr>
          <p:nvPr/>
        </p:nvSpPr>
        <p:spPr bwMode="auto">
          <a:xfrm>
            <a:off x="7597775" y="6832652"/>
            <a:ext cx="38100" cy="11113"/>
          </a:xfrm>
          <a:custGeom>
            <a:avLst/>
            <a:gdLst>
              <a:gd name="T0" fmla="*/ 2147483647 w 54"/>
              <a:gd name="T1" fmla="*/ 2147483647 h 14"/>
              <a:gd name="T2" fmla="*/ 2147483647 w 54"/>
              <a:gd name="T3" fmla="*/ 2147483647 h 14"/>
              <a:gd name="T4" fmla="*/ 2147483647 w 54"/>
              <a:gd name="T5" fmla="*/ 2147483647 h 14"/>
              <a:gd name="T6" fmla="*/ 2147483647 w 54"/>
              <a:gd name="T7" fmla="*/ 2147483647 h 14"/>
              <a:gd name="T8" fmla="*/ 2147483647 w 54"/>
              <a:gd name="T9" fmla="*/ 2147483647 h 14"/>
              <a:gd name="T10" fmla="*/ 2147483647 w 54"/>
              <a:gd name="T11" fmla="*/ 2147483647 h 14"/>
              <a:gd name="T12" fmla="*/ 2147483647 w 54"/>
              <a:gd name="T13" fmla="*/ 2147483647 h 14"/>
              <a:gd name="T14" fmla="*/ 2147483647 w 54"/>
              <a:gd name="T15" fmla="*/ 0 h 14"/>
              <a:gd name="T16" fmla="*/ 2147483647 w 54"/>
              <a:gd name="T17" fmla="*/ 0 h 14"/>
              <a:gd name="T18" fmla="*/ 2147483647 w 54"/>
              <a:gd name="T19" fmla="*/ 0 h 14"/>
              <a:gd name="T20" fmla="*/ 2147483647 w 54"/>
              <a:gd name="T21" fmla="*/ 2147483647 h 14"/>
              <a:gd name="T22" fmla="*/ 2147483647 w 54"/>
              <a:gd name="T23" fmla="*/ 2147483647 h 14"/>
              <a:gd name="T24" fmla="*/ 0 w 54"/>
              <a:gd name="T25" fmla="*/ 2147483647 h 14"/>
              <a:gd name="T26" fmla="*/ 2147483647 w 54"/>
              <a:gd name="T27" fmla="*/ 2147483647 h 14"/>
              <a:gd name="T28" fmla="*/ 2147483647 w 54"/>
              <a:gd name="T29" fmla="*/ 2147483647 h 14"/>
              <a:gd name="T30" fmla="*/ 2147483647 w 54"/>
              <a:gd name="T31" fmla="*/ 2147483647 h 14"/>
              <a:gd name="T32" fmla="*/ 2147483647 w 54"/>
              <a:gd name="T33" fmla="*/ 2147483647 h 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4"/>
              <a:gd name="T52" fmla="*/ 0 h 14"/>
              <a:gd name="T53" fmla="*/ 54 w 54"/>
              <a:gd name="T54" fmla="*/ 14 h 1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4" h="14">
                <a:moveTo>
                  <a:pt x="26" y="14"/>
                </a:moveTo>
                <a:lnTo>
                  <a:pt x="37" y="13"/>
                </a:lnTo>
                <a:lnTo>
                  <a:pt x="46" y="11"/>
                </a:lnTo>
                <a:lnTo>
                  <a:pt x="51" y="9"/>
                </a:lnTo>
                <a:lnTo>
                  <a:pt x="54" y="7"/>
                </a:lnTo>
                <a:lnTo>
                  <a:pt x="51" y="3"/>
                </a:lnTo>
                <a:lnTo>
                  <a:pt x="46" y="1"/>
                </a:lnTo>
                <a:lnTo>
                  <a:pt x="37" y="0"/>
                </a:lnTo>
                <a:lnTo>
                  <a:pt x="26" y="0"/>
                </a:lnTo>
                <a:lnTo>
                  <a:pt x="16" y="0"/>
                </a:lnTo>
                <a:lnTo>
                  <a:pt x="8" y="1"/>
                </a:lnTo>
                <a:lnTo>
                  <a:pt x="2" y="3"/>
                </a:lnTo>
                <a:lnTo>
                  <a:pt x="0" y="7"/>
                </a:lnTo>
                <a:lnTo>
                  <a:pt x="2" y="9"/>
                </a:lnTo>
                <a:lnTo>
                  <a:pt x="8" y="11"/>
                </a:lnTo>
                <a:lnTo>
                  <a:pt x="16" y="13"/>
                </a:lnTo>
                <a:lnTo>
                  <a:pt x="26"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874" name="Freeform 498"/>
          <p:cNvSpPr>
            <a:spLocks/>
          </p:cNvSpPr>
          <p:nvPr/>
        </p:nvSpPr>
        <p:spPr bwMode="auto">
          <a:xfrm>
            <a:off x="7597775" y="6832652"/>
            <a:ext cx="38100" cy="11113"/>
          </a:xfrm>
          <a:custGeom>
            <a:avLst/>
            <a:gdLst>
              <a:gd name="T0" fmla="*/ 2147483647 w 54"/>
              <a:gd name="T1" fmla="*/ 2147483647 h 14"/>
              <a:gd name="T2" fmla="*/ 2147483647 w 54"/>
              <a:gd name="T3" fmla="*/ 2147483647 h 14"/>
              <a:gd name="T4" fmla="*/ 2147483647 w 54"/>
              <a:gd name="T5" fmla="*/ 2147483647 h 14"/>
              <a:gd name="T6" fmla="*/ 2147483647 w 54"/>
              <a:gd name="T7" fmla="*/ 2147483647 h 14"/>
              <a:gd name="T8" fmla="*/ 2147483647 w 54"/>
              <a:gd name="T9" fmla="*/ 2147483647 h 14"/>
              <a:gd name="T10" fmla="*/ 2147483647 w 54"/>
              <a:gd name="T11" fmla="*/ 2147483647 h 14"/>
              <a:gd name="T12" fmla="*/ 2147483647 w 54"/>
              <a:gd name="T13" fmla="*/ 2147483647 h 14"/>
              <a:gd name="T14" fmla="*/ 2147483647 w 54"/>
              <a:gd name="T15" fmla="*/ 2147483647 h 14"/>
              <a:gd name="T16" fmla="*/ 2147483647 w 54"/>
              <a:gd name="T17" fmla="*/ 2147483647 h 14"/>
              <a:gd name="T18" fmla="*/ 2147483647 w 54"/>
              <a:gd name="T19" fmla="*/ 0 h 14"/>
              <a:gd name="T20" fmla="*/ 2147483647 w 54"/>
              <a:gd name="T21" fmla="*/ 0 h 14"/>
              <a:gd name="T22" fmla="*/ 2147483647 w 54"/>
              <a:gd name="T23" fmla="*/ 0 h 14"/>
              <a:gd name="T24" fmla="*/ 2147483647 w 54"/>
              <a:gd name="T25" fmla="*/ 0 h 14"/>
              <a:gd name="T26" fmla="*/ 2147483647 w 54"/>
              <a:gd name="T27" fmla="*/ 2147483647 h 14"/>
              <a:gd name="T28" fmla="*/ 2147483647 w 54"/>
              <a:gd name="T29" fmla="*/ 2147483647 h 14"/>
              <a:gd name="T30" fmla="*/ 0 w 54"/>
              <a:gd name="T31" fmla="*/ 2147483647 h 14"/>
              <a:gd name="T32" fmla="*/ 0 w 54"/>
              <a:gd name="T33" fmla="*/ 2147483647 h 14"/>
              <a:gd name="T34" fmla="*/ 2147483647 w 54"/>
              <a:gd name="T35" fmla="*/ 2147483647 h 14"/>
              <a:gd name="T36" fmla="*/ 2147483647 w 54"/>
              <a:gd name="T37" fmla="*/ 2147483647 h 14"/>
              <a:gd name="T38" fmla="*/ 2147483647 w 54"/>
              <a:gd name="T39" fmla="*/ 2147483647 h 14"/>
              <a:gd name="T40" fmla="*/ 2147483647 w 54"/>
              <a:gd name="T41" fmla="*/ 2147483647 h 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4"/>
              <a:gd name="T64" fmla="*/ 0 h 14"/>
              <a:gd name="T65" fmla="*/ 54 w 54"/>
              <a:gd name="T66" fmla="*/ 14 h 1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4" h="14">
                <a:moveTo>
                  <a:pt x="26" y="14"/>
                </a:moveTo>
                <a:lnTo>
                  <a:pt x="26" y="14"/>
                </a:lnTo>
                <a:lnTo>
                  <a:pt x="37" y="13"/>
                </a:lnTo>
                <a:lnTo>
                  <a:pt x="46" y="11"/>
                </a:lnTo>
                <a:lnTo>
                  <a:pt x="51" y="9"/>
                </a:lnTo>
                <a:lnTo>
                  <a:pt x="54" y="7"/>
                </a:lnTo>
                <a:lnTo>
                  <a:pt x="51" y="3"/>
                </a:lnTo>
                <a:lnTo>
                  <a:pt x="46" y="1"/>
                </a:lnTo>
                <a:lnTo>
                  <a:pt x="37" y="0"/>
                </a:lnTo>
                <a:lnTo>
                  <a:pt x="26" y="0"/>
                </a:lnTo>
                <a:lnTo>
                  <a:pt x="16" y="0"/>
                </a:lnTo>
                <a:lnTo>
                  <a:pt x="8" y="1"/>
                </a:lnTo>
                <a:lnTo>
                  <a:pt x="2" y="3"/>
                </a:lnTo>
                <a:lnTo>
                  <a:pt x="0" y="7"/>
                </a:lnTo>
                <a:lnTo>
                  <a:pt x="2" y="9"/>
                </a:lnTo>
                <a:lnTo>
                  <a:pt x="8" y="11"/>
                </a:lnTo>
                <a:lnTo>
                  <a:pt x="16" y="13"/>
                </a:lnTo>
                <a:lnTo>
                  <a:pt x="26" y="14"/>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875" name="Freeform 499"/>
          <p:cNvSpPr>
            <a:spLocks/>
          </p:cNvSpPr>
          <p:nvPr/>
        </p:nvSpPr>
        <p:spPr bwMode="auto">
          <a:xfrm>
            <a:off x="7694613" y="6721475"/>
            <a:ext cx="31750" cy="20638"/>
          </a:xfrm>
          <a:custGeom>
            <a:avLst/>
            <a:gdLst>
              <a:gd name="T0" fmla="*/ 2147483647 w 45"/>
              <a:gd name="T1" fmla="*/ 2147483647 h 25"/>
              <a:gd name="T2" fmla="*/ 2147483647 w 45"/>
              <a:gd name="T3" fmla="*/ 2147483647 h 25"/>
              <a:gd name="T4" fmla="*/ 2147483647 w 45"/>
              <a:gd name="T5" fmla="*/ 2147483647 h 25"/>
              <a:gd name="T6" fmla="*/ 2147483647 w 45"/>
              <a:gd name="T7" fmla="*/ 2147483647 h 25"/>
              <a:gd name="T8" fmla="*/ 2147483647 w 45"/>
              <a:gd name="T9" fmla="*/ 2147483647 h 25"/>
              <a:gd name="T10" fmla="*/ 2147483647 w 45"/>
              <a:gd name="T11" fmla="*/ 2147483647 h 25"/>
              <a:gd name="T12" fmla="*/ 2147483647 w 45"/>
              <a:gd name="T13" fmla="*/ 2147483647 h 25"/>
              <a:gd name="T14" fmla="*/ 2147483647 w 45"/>
              <a:gd name="T15" fmla="*/ 2147483647 h 25"/>
              <a:gd name="T16" fmla="*/ 2147483647 w 45"/>
              <a:gd name="T17" fmla="*/ 0 h 25"/>
              <a:gd name="T18" fmla="*/ 2147483647 w 45"/>
              <a:gd name="T19" fmla="*/ 2147483647 h 25"/>
              <a:gd name="T20" fmla="*/ 2147483647 w 45"/>
              <a:gd name="T21" fmla="*/ 2147483647 h 25"/>
              <a:gd name="T22" fmla="*/ 2147483647 w 45"/>
              <a:gd name="T23" fmla="*/ 2147483647 h 25"/>
              <a:gd name="T24" fmla="*/ 0 w 45"/>
              <a:gd name="T25" fmla="*/ 2147483647 h 25"/>
              <a:gd name="T26" fmla="*/ 2147483647 w 45"/>
              <a:gd name="T27" fmla="*/ 2147483647 h 25"/>
              <a:gd name="T28" fmla="*/ 2147483647 w 45"/>
              <a:gd name="T29" fmla="*/ 2147483647 h 25"/>
              <a:gd name="T30" fmla="*/ 2147483647 w 45"/>
              <a:gd name="T31" fmla="*/ 2147483647 h 25"/>
              <a:gd name="T32" fmla="*/ 2147483647 w 45"/>
              <a:gd name="T33" fmla="*/ 2147483647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
              <a:gd name="T52" fmla="*/ 0 h 25"/>
              <a:gd name="T53" fmla="*/ 45 w 45"/>
              <a:gd name="T54" fmla="*/ 25 h 2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 h="25">
                <a:moveTo>
                  <a:pt x="23" y="25"/>
                </a:moveTo>
                <a:lnTo>
                  <a:pt x="33" y="24"/>
                </a:lnTo>
                <a:lnTo>
                  <a:pt x="40" y="22"/>
                </a:lnTo>
                <a:lnTo>
                  <a:pt x="44" y="17"/>
                </a:lnTo>
                <a:lnTo>
                  <a:pt x="45" y="12"/>
                </a:lnTo>
                <a:lnTo>
                  <a:pt x="44" y="8"/>
                </a:lnTo>
                <a:lnTo>
                  <a:pt x="40" y="3"/>
                </a:lnTo>
                <a:lnTo>
                  <a:pt x="33" y="1"/>
                </a:lnTo>
                <a:lnTo>
                  <a:pt x="23" y="0"/>
                </a:lnTo>
                <a:lnTo>
                  <a:pt x="14" y="1"/>
                </a:lnTo>
                <a:lnTo>
                  <a:pt x="7" y="3"/>
                </a:lnTo>
                <a:lnTo>
                  <a:pt x="3" y="8"/>
                </a:lnTo>
                <a:lnTo>
                  <a:pt x="0" y="12"/>
                </a:lnTo>
                <a:lnTo>
                  <a:pt x="3" y="17"/>
                </a:lnTo>
                <a:lnTo>
                  <a:pt x="7" y="22"/>
                </a:lnTo>
                <a:lnTo>
                  <a:pt x="14" y="24"/>
                </a:lnTo>
                <a:lnTo>
                  <a:pt x="23" y="2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876" name="Freeform 500"/>
          <p:cNvSpPr>
            <a:spLocks/>
          </p:cNvSpPr>
          <p:nvPr/>
        </p:nvSpPr>
        <p:spPr bwMode="auto">
          <a:xfrm>
            <a:off x="7694613" y="6721475"/>
            <a:ext cx="31750" cy="20638"/>
          </a:xfrm>
          <a:custGeom>
            <a:avLst/>
            <a:gdLst>
              <a:gd name="T0" fmla="*/ 2147483647 w 45"/>
              <a:gd name="T1" fmla="*/ 2147483647 h 25"/>
              <a:gd name="T2" fmla="*/ 2147483647 w 45"/>
              <a:gd name="T3" fmla="*/ 2147483647 h 25"/>
              <a:gd name="T4" fmla="*/ 2147483647 w 45"/>
              <a:gd name="T5" fmla="*/ 2147483647 h 25"/>
              <a:gd name="T6" fmla="*/ 2147483647 w 45"/>
              <a:gd name="T7" fmla="*/ 2147483647 h 25"/>
              <a:gd name="T8" fmla="*/ 2147483647 w 45"/>
              <a:gd name="T9" fmla="*/ 2147483647 h 25"/>
              <a:gd name="T10" fmla="*/ 2147483647 w 45"/>
              <a:gd name="T11" fmla="*/ 2147483647 h 25"/>
              <a:gd name="T12" fmla="*/ 2147483647 w 45"/>
              <a:gd name="T13" fmla="*/ 2147483647 h 25"/>
              <a:gd name="T14" fmla="*/ 2147483647 w 45"/>
              <a:gd name="T15" fmla="*/ 2147483647 h 25"/>
              <a:gd name="T16" fmla="*/ 2147483647 w 45"/>
              <a:gd name="T17" fmla="*/ 2147483647 h 25"/>
              <a:gd name="T18" fmla="*/ 2147483647 w 45"/>
              <a:gd name="T19" fmla="*/ 2147483647 h 25"/>
              <a:gd name="T20" fmla="*/ 2147483647 w 45"/>
              <a:gd name="T21" fmla="*/ 0 h 25"/>
              <a:gd name="T22" fmla="*/ 2147483647 w 45"/>
              <a:gd name="T23" fmla="*/ 0 h 25"/>
              <a:gd name="T24" fmla="*/ 2147483647 w 45"/>
              <a:gd name="T25" fmla="*/ 2147483647 h 25"/>
              <a:gd name="T26" fmla="*/ 2147483647 w 45"/>
              <a:gd name="T27" fmla="*/ 2147483647 h 25"/>
              <a:gd name="T28" fmla="*/ 2147483647 w 45"/>
              <a:gd name="T29" fmla="*/ 2147483647 h 25"/>
              <a:gd name="T30" fmla="*/ 0 w 45"/>
              <a:gd name="T31" fmla="*/ 2147483647 h 25"/>
              <a:gd name="T32" fmla="*/ 0 w 45"/>
              <a:gd name="T33" fmla="*/ 2147483647 h 25"/>
              <a:gd name="T34" fmla="*/ 2147483647 w 45"/>
              <a:gd name="T35" fmla="*/ 2147483647 h 25"/>
              <a:gd name="T36" fmla="*/ 2147483647 w 45"/>
              <a:gd name="T37" fmla="*/ 2147483647 h 25"/>
              <a:gd name="T38" fmla="*/ 2147483647 w 45"/>
              <a:gd name="T39" fmla="*/ 2147483647 h 25"/>
              <a:gd name="T40" fmla="*/ 2147483647 w 45"/>
              <a:gd name="T41" fmla="*/ 2147483647 h 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5"/>
              <a:gd name="T64" fmla="*/ 0 h 25"/>
              <a:gd name="T65" fmla="*/ 45 w 45"/>
              <a:gd name="T66" fmla="*/ 25 h 2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5" h="25">
                <a:moveTo>
                  <a:pt x="23" y="25"/>
                </a:moveTo>
                <a:lnTo>
                  <a:pt x="23" y="25"/>
                </a:lnTo>
                <a:lnTo>
                  <a:pt x="33" y="24"/>
                </a:lnTo>
                <a:lnTo>
                  <a:pt x="40" y="22"/>
                </a:lnTo>
                <a:lnTo>
                  <a:pt x="44" y="17"/>
                </a:lnTo>
                <a:lnTo>
                  <a:pt x="45" y="12"/>
                </a:lnTo>
                <a:lnTo>
                  <a:pt x="44" y="8"/>
                </a:lnTo>
                <a:lnTo>
                  <a:pt x="40" y="3"/>
                </a:lnTo>
                <a:lnTo>
                  <a:pt x="33" y="1"/>
                </a:lnTo>
                <a:lnTo>
                  <a:pt x="23" y="0"/>
                </a:lnTo>
                <a:lnTo>
                  <a:pt x="14" y="1"/>
                </a:lnTo>
                <a:lnTo>
                  <a:pt x="7" y="3"/>
                </a:lnTo>
                <a:lnTo>
                  <a:pt x="3" y="8"/>
                </a:lnTo>
                <a:lnTo>
                  <a:pt x="0" y="12"/>
                </a:lnTo>
                <a:lnTo>
                  <a:pt x="3" y="17"/>
                </a:lnTo>
                <a:lnTo>
                  <a:pt x="7" y="22"/>
                </a:lnTo>
                <a:lnTo>
                  <a:pt x="14" y="24"/>
                </a:lnTo>
                <a:lnTo>
                  <a:pt x="23" y="25"/>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877" name="Freeform 501"/>
          <p:cNvSpPr>
            <a:spLocks/>
          </p:cNvSpPr>
          <p:nvPr/>
        </p:nvSpPr>
        <p:spPr bwMode="auto">
          <a:xfrm>
            <a:off x="7737526" y="6640513"/>
            <a:ext cx="34925" cy="23812"/>
          </a:xfrm>
          <a:custGeom>
            <a:avLst/>
            <a:gdLst>
              <a:gd name="T0" fmla="*/ 2147483647 w 51"/>
              <a:gd name="T1" fmla="*/ 2147483647 h 28"/>
              <a:gd name="T2" fmla="*/ 2147483647 w 51"/>
              <a:gd name="T3" fmla="*/ 2147483647 h 28"/>
              <a:gd name="T4" fmla="*/ 2147483647 w 51"/>
              <a:gd name="T5" fmla="*/ 2147483647 h 28"/>
              <a:gd name="T6" fmla="*/ 2147483647 w 51"/>
              <a:gd name="T7" fmla="*/ 2147483647 h 28"/>
              <a:gd name="T8" fmla="*/ 2147483647 w 51"/>
              <a:gd name="T9" fmla="*/ 2147483647 h 28"/>
              <a:gd name="T10" fmla="*/ 2147483647 w 51"/>
              <a:gd name="T11" fmla="*/ 2147483647 h 28"/>
              <a:gd name="T12" fmla="*/ 2147483647 w 51"/>
              <a:gd name="T13" fmla="*/ 2147483647 h 28"/>
              <a:gd name="T14" fmla="*/ 2147483647 w 51"/>
              <a:gd name="T15" fmla="*/ 2147483647 h 28"/>
              <a:gd name="T16" fmla="*/ 2147483647 w 51"/>
              <a:gd name="T17" fmla="*/ 0 h 28"/>
              <a:gd name="T18" fmla="*/ 2147483647 w 51"/>
              <a:gd name="T19" fmla="*/ 2147483647 h 28"/>
              <a:gd name="T20" fmla="*/ 2147483647 w 51"/>
              <a:gd name="T21" fmla="*/ 2147483647 h 28"/>
              <a:gd name="T22" fmla="*/ 2147483647 w 51"/>
              <a:gd name="T23" fmla="*/ 2147483647 h 28"/>
              <a:gd name="T24" fmla="*/ 0 w 51"/>
              <a:gd name="T25" fmla="*/ 2147483647 h 28"/>
              <a:gd name="T26" fmla="*/ 2147483647 w 51"/>
              <a:gd name="T27" fmla="*/ 2147483647 h 28"/>
              <a:gd name="T28" fmla="*/ 2147483647 w 51"/>
              <a:gd name="T29" fmla="*/ 2147483647 h 28"/>
              <a:gd name="T30" fmla="*/ 2147483647 w 51"/>
              <a:gd name="T31" fmla="*/ 2147483647 h 28"/>
              <a:gd name="T32" fmla="*/ 2147483647 w 51"/>
              <a:gd name="T33" fmla="*/ 2147483647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1"/>
              <a:gd name="T52" fmla="*/ 0 h 28"/>
              <a:gd name="T53" fmla="*/ 51 w 51"/>
              <a:gd name="T54" fmla="*/ 28 h 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1" h="28">
                <a:moveTo>
                  <a:pt x="26" y="28"/>
                </a:moveTo>
                <a:lnTo>
                  <a:pt x="36" y="27"/>
                </a:lnTo>
                <a:lnTo>
                  <a:pt x="44" y="24"/>
                </a:lnTo>
                <a:lnTo>
                  <a:pt x="49" y="19"/>
                </a:lnTo>
                <a:lnTo>
                  <a:pt x="51" y="14"/>
                </a:lnTo>
                <a:lnTo>
                  <a:pt x="49" y="9"/>
                </a:lnTo>
                <a:lnTo>
                  <a:pt x="44" y="4"/>
                </a:lnTo>
                <a:lnTo>
                  <a:pt x="36" y="1"/>
                </a:lnTo>
                <a:lnTo>
                  <a:pt x="26" y="0"/>
                </a:lnTo>
                <a:lnTo>
                  <a:pt x="16" y="1"/>
                </a:lnTo>
                <a:lnTo>
                  <a:pt x="8" y="4"/>
                </a:lnTo>
                <a:lnTo>
                  <a:pt x="3" y="9"/>
                </a:lnTo>
                <a:lnTo>
                  <a:pt x="0" y="14"/>
                </a:lnTo>
                <a:lnTo>
                  <a:pt x="3" y="19"/>
                </a:lnTo>
                <a:lnTo>
                  <a:pt x="8" y="24"/>
                </a:lnTo>
                <a:lnTo>
                  <a:pt x="16" y="27"/>
                </a:lnTo>
                <a:lnTo>
                  <a:pt x="26" y="2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878" name="Freeform 502"/>
          <p:cNvSpPr>
            <a:spLocks/>
          </p:cNvSpPr>
          <p:nvPr/>
        </p:nvSpPr>
        <p:spPr bwMode="auto">
          <a:xfrm>
            <a:off x="7737526" y="6640513"/>
            <a:ext cx="34925" cy="23812"/>
          </a:xfrm>
          <a:custGeom>
            <a:avLst/>
            <a:gdLst>
              <a:gd name="T0" fmla="*/ 2147483647 w 51"/>
              <a:gd name="T1" fmla="*/ 2147483647 h 28"/>
              <a:gd name="T2" fmla="*/ 2147483647 w 51"/>
              <a:gd name="T3" fmla="*/ 2147483647 h 28"/>
              <a:gd name="T4" fmla="*/ 2147483647 w 51"/>
              <a:gd name="T5" fmla="*/ 2147483647 h 28"/>
              <a:gd name="T6" fmla="*/ 2147483647 w 51"/>
              <a:gd name="T7" fmla="*/ 2147483647 h 28"/>
              <a:gd name="T8" fmla="*/ 2147483647 w 51"/>
              <a:gd name="T9" fmla="*/ 2147483647 h 28"/>
              <a:gd name="T10" fmla="*/ 2147483647 w 51"/>
              <a:gd name="T11" fmla="*/ 2147483647 h 28"/>
              <a:gd name="T12" fmla="*/ 2147483647 w 51"/>
              <a:gd name="T13" fmla="*/ 2147483647 h 28"/>
              <a:gd name="T14" fmla="*/ 2147483647 w 51"/>
              <a:gd name="T15" fmla="*/ 2147483647 h 28"/>
              <a:gd name="T16" fmla="*/ 2147483647 w 51"/>
              <a:gd name="T17" fmla="*/ 2147483647 h 28"/>
              <a:gd name="T18" fmla="*/ 2147483647 w 51"/>
              <a:gd name="T19" fmla="*/ 2147483647 h 28"/>
              <a:gd name="T20" fmla="*/ 2147483647 w 51"/>
              <a:gd name="T21" fmla="*/ 0 h 28"/>
              <a:gd name="T22" fmla="*/ 2147483647 w 51"/>
              <a:gd name="T23" fmla="*/ 0 h 28"/>
              <a:gd name="T24" fmla="*/ 2147483647 w 51"/>
              <a:gd name="T25" fmla="*/ 2147483647 h 28"/>
              <a:gd name="T26" fmla="*/ 2147483647 w 51"/>
              <a:gd name="T27" fmla="*/ 2147483647 h 28"/>
              <a:gd name="T28" fmla="*/ 2147483647 w 51"/>
              <a:gd name="T29" fmla="*/ 2147483647 h 28"/>
              <a:gd name="T30" fmla="*/ 0 w 51"/>
              <a:gd name="T31" fmla="*/ 2147483647 h 28"/>
              <a:gd name="T32" fmla="*/ 0 w 51"/>
              <a:gd name="T33" fmla="*/ 2147483647 h 28"/>
              <a:gd name="T34" fmla="*/ 2147483647 w 51"/>
              <a:gd name="T35" fmla="*/ 2147483647 h 28"/>
              <a:gd name="T36" fmla="*/ 2147483647 w 51"/>
              <a:gd name="T37" fmla="*/ 2147483647 h 28"/>
              <a:gd name="T38" fmla="*/ 2147483647 w 51"/>
              <a:gd name="T39" fmla="*/ 2147483647 h 28"/>
              <a:gd name="T40" fmla="*/ 2147483647 w 51"/>
              <a:gd name="T41" fmla="*/ 2147483647 h 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1"/>
              <a:gd name="T64" fmla="*/ 0 h 28"/>
              <a:gd name="T65" fmla="*/ 51 w 51"/>
              <a:gd name="T66" fmla="*/ 28 h 2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1" h="28">
                <a:moveTo>
                  <a:pt x="26" y="28"/>
                </a:moveTo>
                <a:lnTo>
                  <a:pt x="26" y="28"/>
                </a:lnTo>
                <a:lnTo>
                  <a:pt x="36" y="27"/>
                </a:lnTo>
                <a:lnTo>
                  <a:pt x="44" y="24"/>
                </a:lnTo>
                <a:lnTo>
                  <a:pt x="49" y="19"/>
                </a:lnTo>
                <a:lnTo>
                  <a:pt x="51" y="14"/>
                </a:lnTo>
                <a:lnTo>
                  <a:pt x="49" y="9"/>
                </a:lnTo>
                <a:lnTo>
                  <a:pt x="44" y="4"/>
                </a:lnTo>
                <a:lnTo>
                  <a:pt x="36" y="1"/>
                </a:lnTo>
                <a:lnTo>
                  <a:pt x="26" y="0"/>
                </a:lnTo>
                <a:lnTo>
                  <a:pt x="16" y="1"/>
                </a:lnTo>
                <a:lnTo>
                  <a:pt x="8" y="4"/>
                </a:lnTo>
                <a:lnTo>
                  <a:pt x="3" y="9"/>
                </a:lnTo>
                <a:lnTo>
                  <a:pt x="0" y="14"/>
                </a:lnTo>
                <a:lnTo>
                  <a:pt x="3" y="19"/>
                </a:lnTo>
                <a:lnTo>
                  <a:pt x="8" y="24"/>
                </a:lnTo>
                <a:lnTo>
                  <a:pt x="16" y="27"/>
                </a:lnTo>
                <a:lnTo>
                  <a:pt x="26" y="28"/>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879" name="Freeform 503"/>
          <p:cNvSpPr>
            <a:spLocks/>
          </p:cNvSpPr>
          <p:nvPr/>
        </p:nvSpPr>
        <p:spPr bwMode="auto">
          <a:xfrm>
            <a:off x="7856540" y="6508750"/>
            <a:ext cx="26987" cy="20638"/>
          </a:xfrm>
          <a:custGeom>
            <a:avLst/>
            <a:gdLst>
              <a:gd name="T0" fmla="*/ 2147483647 w 39"/>
              <a:gd name="T1" fmla="*/ 2147483647 h 25"/>
              <a:gd name="T2" fmla="*/ 2147483647 w 39"/>
              <a:gd name="T3" fmla="*/ 2147483647 h 25"/>
              <a:gd name="T4" fmla="*/ 2147483647 w 39"/>
              <a:gd name="T5" fmla="*/ 2147483647 h 25"/>
              <a:gd name="T6" fmla="*/ 2147483647 w 39"/>
              <a:gd name="T7" fmla="*/ 2147483647 h 25"/>
              <a:gd name="T8" fmla="*/ 2147483647 w 39"/>
              <a:gd name="T9" fmla="*/ 2147483647 h 25"/>
              <a:gd name="T10" fmla="*/ 2147483647 w 39"/>
              <a:gd name="T11" fmla="*/ 2147483647 h 25"/>
              <a:gd name="T12" fmla="*/ 2147483647 w 39"/>
              <a:gd name="T13" fmla="*/ 2147483647 h 25"/>
              <a:gd name="T14" fmla="*/ 2147483647 w 39"/>
              <a:gd name="T15" fmla="*/ 2147483647 h 25"/>
              <a:gd name="T16" fmla="*/ 2147483647 w 39"/>
              <a:gd name="T17" fmla="*/ 0 h 25"/>
              <a:gd name="T18" fmla="*/ 2147483647 w 39"/>
              <a:gd name="T19" fmla="*/ 2147483647 h 25"/>
              <a:gd name="T20" fmla="*/ 2147483647 w 39"/>
              <a:gd name="T21" fmla="*/ 2147483647 h 25"/>
              <a:gd name="T22" fmla="*/ 2147483647 w 39"/>
              <a:gd name="T23" fmla="*/ 2147483647 h 25"/>
              <a:gd name="T24" fmla="*/ 0 w 39"/>
              <a:gd name="T25" fmla="*/ 2147483647 h 25"/>
              <a:gd name="T26" fmla="*/ 2147483647 w 39"/>
              <a:gd name="T27" fmla="*/ 2147483647 h 25"/>
              <a:gd name="T28" fmla="*/ 2147483647 w 39"/>
              <a:gd name="T29" fmla="*/ 2147483647 h 25"/>
              <a:gd name="T30" fmla="*/ 2147483647 w 39"/>
              <a:gd name="T31" fmla="*/ 2147483647 h 25"/>
              <a:gd name="T32" fmla="*/ 2147483647 w 39"/>
              <a:gd name="T33" fmla="*/ 2147483647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9"/>
              <a:gd name="T52" fmla="*/ 0 h 25"/>
              <a:gd name="T53" fmla="*/ 39 w 39"/>
              <a:gd name="T54" fmla="*/ 25 h 2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9" h="25">
                <a:moveTo>
                  <a:pt x="20" y="25"/>
                </a:moveTo>
                <a:lnTo>
                  <a:pt x="27" y="24"/>
                </a:lnTo>
                <a:lnTo>
                  <a:pt x="34" y="22"/>
                </a:lnTo>
                <a:lnTo>
                  <a:pt x="38" y="17"/>
                </a:lnTo>
                <a:lnTo>
                  <a:pt x="39" y="13"/>
                </a:lnTo>
                <a:lnTo>
                  <a:pt x="38" y="8"/>
                </a:lnTo>
                <a:lnTo>
                  <a:pt x="34" y="3"/>
                </a:lnTo>
                <a:lnTo>
                  <a:pt x="27" y="1"/>
                </a:lnTo>
                <a:lnTo>
                  <a:pt x="20" y="0"/>
                </a:lnTo>
                <a:lnTo>
                  <a:pt x="12" y="1"/>
                </a:lnTo>
                <a:lnTo>
                  <a:pt x="6" y="3"/>
                </a:lnTo>
                <a:lnTo>
                  <a:pt x="1" y="8"/>
                </a:lnTo>
                <a:lnTo>
                  <a:pt x="0" y="13"/>
                </a:lnTo>
                <a:lnTo>
                  <a:pt x="1" y="17"/>
                </a:lnTo>
                <a:lnTo>
                  <a:pt x="6" y="22"/>
                </a:lnTo>
                <a:lnTo>
                  <a:pt x="12" y="24"/>
                </a:lnTo>
                <a:lnTo>
                  <a:pt x="20" y="2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880" name="Freeform 504"/>
          <p:cNvSpPr>
            <a:spLocks/>
          </p:cNvSpPr>
          <p:nvPr/>
        </p:nvSpPr>
        <p:spPr bwMode="auto">
          <a:xfrm>
            <a:off x="7856540" y="6508750"/>
            <a:ext cx="26987" cy="20638"/>
          </a:xfrm>
          <a:custGeom>
            <a:avLst/>
            <a:gdLst>
              <a:gd name="T0" fmla="*/ 2147483647 w 39"/>
              <a:gd name="T1" fmla="*/ 2147483647 h 25"/>
              <a:gd name="T2" fmla="*/ 2147483647 w 39"/>
              <a:gd name="T3" fmla="*/ 2147483647 h 25"/>
              <a:gd name="T4" fmla="*/ 2147483647 w 39"/>
              <a:gd name="T5" fmla="*/ 2147483647 h 25"/>
              <a:gd name="T6" fmla="*/ 2147483647 w 39"/>
              <a:gd name="T7" fmla="*/ 2147483647 h 25"/>
              <a:gd name="T8" fmla="*/ 2147483647 w 39"/>
              <a:gd name="T9" fmla="*/ 2147483647 h 25"/>
              <a:gd name="T10" fmla="*/ 2147483647 w 39"/>
              <a:gd name="T11" fmla="*/ 2147483647 h 25"/>
              <a:gd name="T12" fmla="*/ 2147483647 w 39"/>
              <a:gd name="T13" fmla="*/ 2147483647 h 25"/>
              <a:gd name="T14" fmla="*/ 2147483647 w 39"/>
              <a:gd name="T15" fmla="*/ 2147483647 h 25"/>
              <a:gd name="T16" fmla="*/ 2147483647 w 39"/>
              <a:gd name="T17" fmla="*/ 2147483647 h 25"/>
              <a:gd name="T18" fmla="*/ 2147483647 w 39"/>
              <a:gd name="T19" fmla="*/ 2147483647 h 25"/>
              <a:gd name="T20" fmla="*/ 2147483647 w 39"/>
              <a:gd name="T21" fmla="*/ 0 h 25"/>
              <a:gd name="T22" fmla="*/ 2147483647 w 39"/>
              <a:gd name="T23" fmla="*/ 0 h 25"/>
              <a:gd name="T24" fmla="*/ 2147483647 w 39"/>
              <a:gd name="T25" fmla="*/ 2147483647 h 25"/>
              <a:gd name="T26" fmla="*/ 2147483647 w 39"/>
              <a:gd name="T27" fmla="*/ 2147483647 h 25"/>
              <a:gd name="T28" fmla="*/ 2147483647 w 39"/>
              <a:gd name="T29" fmla="*/ 2147483647 h 25"/>
              <a:gd name="T30" fmla="*/ 0 w 39"/>
              <a:gd name="T31" fmla="*/ 2147483647 h 25"/>
              <a:gd name="T32" fmla="*/ 0 w 39"/>
              <a:gd name="T33" fmla="*/ 2147483647 h 25"/>
              <a:gd name="T34" fmla="*/ 2147483647 w 39"/>
              <a:gd name="T35" fmla="*/ 2147483647 h 25"/>
              <a:gd name="T36" fmla="*/ 2147483647 w 39"/>
              <a:gd name="T37" fmla="*/ 2147483647 h 25"/>
              <a:gd name="T38" fmla="*/ 2147483647 w 39"/>
              <a:gd name="T39" fmla="*/ 2147483647 h 25"/>
              <a:gd name="T40" fmla="*/ 2147483647 w 39"/>
              <a:gd name="T41" fmla="*/ 2147483647 h 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9"/>
              <a:gd name="T64" fmla="*/ 0 h 25"/>
              <a:gd name="T65" fmla="*/ 39 w 39"/>
              <a:gd name="T66" fmla="*/ 25 h 2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9" h="25">
                <a:moveTo>
                  <a:pt x="20" y="25"/>
                </a:moveTo>
                <a:lnTo>
                  <a:pt x="20" y="25"/>
                </a:lnTo>
                <a:lnTo>
                  <a:pt x="27" y="24"/>
                </a:lnTo>
                <a:lnTo>
                  <a:pt x="34" y="22"/>
                </a:lnTo>
                <a:lnTo>
                  <a:pt x="38" y="17"/>
                </a:lnTo>
                <a:lnTo>
                  <a:pt x="39" y="13"/>
                </a:lnTo>
                <a:lnTo>
                  <a:pt x="38" y="8"/>
                </a:lnTo>
                <a:lnTo>
                  <a:pt x="34" y="3"/>
                </a:lnTo>
                <a:lnTo>
                  <a:pt x="27" y="1"/>
                </a:lnTo>
                <a:lnTo>
                  <a:pt x="20" y="0"/>
                </a:lnTo>
                <a:lnTo>
                  <a:pt x="12" y="1"/>
                </a:lnTo>
                <a:lnTo>
                  <a:pt x="6" y="3"/>
                </a:lnTo>
                <a:lnTo>
                  <a:pt x="1" y="8"/>
                </a:lnTo>
                <a:lnTo>
                  <a:pt x="0" y="13"/>
                </a:lnTo>
                <a:lnTo>
                  <a:pt x="1" y="17"/>
                </a:lnTo>
                <a:lnTo>
                  <a:pt x="6" y="22"/>
                </a:lnTo>
                <a:lnTo>
                  <a:pt x="12" y="24"/>
                </a:lnTo>
                <a:lnTo>
                  <a:pt x="20" y="25"/>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881" name="Freeform 505"/>
          <p:cNvSpPr>
            <a:spLocks/>
          </p:cNvSpPr>
          <p:nvPr/>
        </p:nvSpPr>
        <p:spPr bwMode="auto">
          <a:xfrm>
            <a:off x="6799264" y="5106988"/>
            <a:ext cx="17462" cy="23812"/>
          </a:xfrm>
          <a:custGeom>
            <a:avLst/>
            <a:gdLst>
              <a:gd name="T0" fmla="*/ 2147483647 w 25"/>
              <a:gd name="T1" fmla="*/ 2147483647 h 30"/>
              <a:gd name="T2" fmla="*/ 2147483647 w 25"/>
              <a:gd name="T3" fmla="*/ 2147483647 h 30"/>
              <a:gd name="T4" fmla="*/ 2147483647 w 25"/>
              <a:gd name="T5" fmla="*/ 2147483647 h 30"/>
              <a:gd name="T6" fmla="*/ 2147483647 w 25"/>
              <a:gd name="T7" fmla="*/ 2147483647 h 30"/>
              <a:gd name="T8" fmla="*/ 2147483647 w 25"/>
              <a:gd name="T9" fmla="*/ 2147483647 h 30"/>
              <a:gd name="T10" fmla="*/ 2147483647 w 25"/>
              <a:gd name="T11" fmla="*/ 2147483647 h 30"/>
              <a:gd name="T12" fmla="*/ 2147483647 w 25"/>
              <a:gd name="T13" fmla="*/ 2147483647 h 30"/>
              <a:gd name="T14" fmla="*/ 2147483647 w 25"/>
              <a:gd name="T15" fmla="*/ 2147483647 h 30"/>
              <a:gd name="T16" fmla="*/ 2147483647 w 25"/>
              <a:gd name="T17" fmla="*/ 0 h 30"/>
              <a:gd name="T18" fmla="*/ 2147483647 w 25"/>
              <a:gd name="T19" fmla="*/ 2147483647 h 30"/>
              <a:gd name="T20" fmla="*/ 2147483647 w 25"/>
              <a:gd name="T21" fmla="*/ 2147483647 h 30"/>
              <a:gd name="T22" fmla="*/ 2147483647 w 25"/>
              <a:gd name="T23" fmla="*/ 2147483647 h 30"/>
              <a:gd name="T24" fmla="*/ 0 w 25"/>
              <a:gd name="T25" fmla="*/ 2147483647 h 30"/>
              <a:gd name="T26" fmla="*/ 2147483647 w 25"/>
              <a:gd name="T27" fmla="*/ 2147483647 h 30"/>
              <a:gd name="T28" fmla="*/ 2147483647 w 25"/>
              <a:gd name="T29" fmla="*/ 2147483647 h 30"/>
              <a:gd name="T30" fmla="*/ 2147483647 w 25"/>
              <a:gd name="T31" fmla="*/ 2147483647 h 30"/>
              <a:gd name="T32" fmla="*/ 2147483647 w 25"/>
              <a:gd name="T33" fmla="*/ 2147483647 h 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5"/>
              <a:gd name="T52" fmla="*/ 0 h 30"/>
              <a:gd name="T53" fmla="*/ 25 w 25"/>
              <a:gd name="T54" fmla="*/ 30 h 3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5" h="30">
                <a:moveTo>
                  <a:pt x="12" y="30"/>
                </a:moveTo>
                <a:lnTo>
                  <a:pt x="17" y="29"/>
                </a:lnTo>
                <a:lnTo>
                  <a:pt x="22" y="25"/>
                </a:lnTo>
                <a:lnTo>
                  <a:pt x="24" y="21"/>
                </a:lnTo>
                <a:lnTo>
                  <a:pt x="25" y="15"/>
                </a:lnTo>
                <a:lnTo>
                  <a:pt x="24" y="9"/>
                </a:lnTo>
                <a:lnTo>
                  <a:pt x="22" y="5"/>
                </a:lnTo>
                <a:lnTo>
                  <a:pt x="17" y="1"/>
                </a:lnTo>
                <a:lnTo>
                  <a:pt x="12" y="0"/>
                </a:lnTo>
                <a:lnTo>
                  <a:pt x="8" y="1"/>
                </a:lnTo>
                <a:lnTo>
                  <a:pt x="3" y="5"/>
                </a:lnTo>
                <a:lnTo>
                  <a:pt x="1" y="9"/>
                </a:lnTo>
                <a:lnTo>
                  <a:pt x="0" y="15"/>
                </a:lnTo>
                <a:lnTo>
                  <a:pt x="1" y="21"/>
                </a:lnTo>
                <a:lnTo>
                  <a:pt x="3" y="25"/>
                </a:lnTo>
                <a:lnTo>
                  <a:pt x="8" y="29"/>
                </a:lnTo>
                <a:lnTo>
                  <a:pt x="12" y="3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882" name="Freeform 506"/>
          <p:cNvSpPr>
            <a:spLocks/>
          </p:cNvSpPr>
          <p:nvPr/>
        </p:nvSpPr>
        <p:spPr bwMode="auto">
          <a:xfrm>
            <a:off x="6799264" y="5106988"/>
            <a:ext cx="17462" cy="23812"/>
          </a:xfrm>
          <a:custGeom>
            <a:avLst/>
            <a:gdLst>
              <a:gd name="T0" fmla="*/ 2147483647 w 25"/>
              <a:gd name="T1" fmla="*/ 2147483647 h 30"/>
              <a:gd name="T2" fmla="*/ 2147483647 w 25"/>
              <a:gd name="T3" fmla="*/ 2147483647 h 30"/>
              <a:gd name="T4" fmla="*/ 2147483647 w 25"/>
              <a:gd name="T5" fmla="*/ 2147483647 h 30"/>
              <a:gd name="T6" fmla="*/ 2147483647 w 25"/>
              <a:gd name="T7" fmla="*/ 2147483647 h 30"/>
              <a:gd name="T8" fmla="*/ 2147483647 w 25"/>
              <a:gd name="T9" fmla="*/ 2147483647 h 30"/>
              <a:gd name="T10" fmla="*/ 2147483647 w 25"/>
              <a:gd name="T11" fmla="*/ 2147483647 h 30"/>
              <a:gd name="T12" fmla="*/ 2147483647 w 25"/>
              <a:gd name="T13" fmla="*/ 2147483647 h 30"/>
              <a:gd name="T14" fmla="*/ 2147483647 w 25"/>
              <a:gd name="T15" fmla="*/ 2147483647 h 30"/>
              <a:gd name="T16" fmla="*/ 2147483647 w 25"/>
              <a:gd name="T17" fmla="*/ 2147483647 h 30"/>
              <a:gd name="T18" fmla="*/ 2147483647 w 25"/>
              <a:gd name="T19" fmla="*/ 2147483647 h 30"/>
              <a:gd name="T20" fmla="*/ 2147483647 w 25"/>
              <a:gd name="T21" fmla="*/ 0 h 30"/>
              <a:gd name="T22" fmla="*/ 2147483647 w 25"/>
              <a:gd name="T23" fmla="*/ 0 h 30"/>
              <a:gd name="T24" fmla="*/ 2147483647 w 25"/>
              <a:gd name="T25" fmla="*/ 2147483647 h 30"/>
              <a:gd name="T26" fmla="*/ 2147483647 w 25"/>
              <a:gd name="T27" fmla="*/ 2147483647 h 30"/>
              <a:gd name="T28" fmla="*/ 2147483647 w 25"/>
              <a:gd name="T29" fmla="*/ 2147483647 h 30"/>
              <a:gd name="T30" fmla="*/ 0 w 25"/>
              <a:gd name="T31" fmla="*/ 2147483647 h 30"/>
              <a:gd name="T32" fmla="*/ 0 w 25"/>
              <a:gd name="T33" fmla="*/ 2147483647 h 30"/>
              <a:gd name="T34" fmla="*/ 2147483647 w 25"/>
              <a:gd name="T35" fmla="*/ 2147483647 h 30"/>
              <a:gd name="T36" fmla="*/ 2147483647 w 25"/>
              <a:gd name="T37" fmla="*/ 2147483647 h 30"/>
              <a:gd name="T38" fmla="*/ 2147483647 w 25"/>
              <a:gd name="T39" fmla="*/ 2147483647 h 30"/>
              <a:gd name="T40" fmla="*/ 2147483647 w 25"/>
              <a:gd name="T41" fmla="*/ 2147483647 h 3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5"/>
              <a:gd name="T64" fmla="*/ 0 h 30"/>
              <a:gd name="T65" fmla="*/ 25 w 25"/>
              <a:gd name="T66" fmla="*/ 30 h 3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5" h="30">
                <a:moveTo>
                  <a:pt x="12" y="30"/>
                </a:moveTo>
                <a:lnTo>
                  <a:pt x="12" y="30"/>
                </a:lnTo>
                <a:lnTo>
                  <a:pt x="17" y="29"/>
                </a:lnTo>
                <a:lnTo>
                  <a:pt x="22" y="25"/>
                </a:lnTo>
                <a:lnTo>
                  <a:pt x="24" y="21"/>
                </a:lnTo>
                <a:lnTo>
                  <a:pt x="25" y="15"/>
                </a:lnTo>
                <a:lnTo>
                  <a:pt x="24" y="9"/>
                </a:lnTo>
                <a:lnTo>
                  <a:pt x="22" y="5"/>
                </a:lnTo>
                <a:lnTo>
                  <a:pt x="17" y="1"/>
                </a:lnTo>
                <a:lnTo>
                  <a:pt x="12" y="0"/>
                </a:lnTo>
                <a:lnTo>
                  <a:pt x="8" y="1"/>
                </a:lnTo>
                <a:lnTo>
                  <a:pt x="3" y="5"/>
                </a:lnTo>
                <a:lnTo>
                  <a:pt x="1" y="9"/>
                </a:lnTo>
                <a:lnTo>
                  <a:pt x="0" y="15"/>
                </a:lnTo>
                <a:lnTo>
                  <a:pt x="1" y="21"/>
                </a:lnTo>
                <a:lnTo>
                  <a:pt x="3" y="25"/>
                </a:lnTo>
                <a:lnTo>
                  <a:pt x="8" y="29"/>
                </a:lnTo>
                <a:lnTo>
                  <a:pt x="12" y="30"/>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883" name="Freeform 507"/>
          <p:cNvSpPr>
            <a:spLocks/>
          </p:cNvSpPr>
          <p:nvPr/>
        </p:nvSpPr>
        <p:spPr bwMode="auto">
          <a:xfrm>
            <a:off x="6750053" y="4922838"/>
            <a:ext cx="49213" cy="150812"/>
          </a:xfrm>
          <a:custGeom>
            <a:avLst/>
            <a:gdLst>
              <a:gd name="T0" fmla="*/ 2147483647 w 72"/>
              <a:gd name="T1" fmla="*/ 0 h 189"/>
              <a:gd name="T2" fmla="*/ 2147483647 w 72"/>
              <a:gd name="T3" fmla="*/ 0 h 189"/>
              <a:gd name="T4" fmla="*/ 2147483647 w 72"/>
              <a:gd name="T5" fmla="*/ 2147483647 h 189"/>
              <a:gd name="T6" fmla="*/ 2147483647 w 72"/>
              <a:gd name="T7" fmla="*/ 2147483647 h 189"/>
              <a:gd name="T8" fmla="*/ 2147483647 w 72"/>
              <a:gd name="T9" fmla="*/ 2147483647 h 189"/>
              <a:gd name="T10" fmla="*/ 2147483647 w 72"/>
              <a:gd name="T11" fmla="*/ 2147483647 h 189"/>
              <a:gd name="T12" fmla="*/ 0 w 72"/>
              <a:gd name="T13" fmla="*/ 2147483647 h 189"/>
              <a:gd name="T14" fmla="*/ 0 w 72"/>
              <a:gd name="T15" fmla="*/ 2147483647 h 189"/>
              <a:gd name="T16" fmla="*/ 2147483647 w 72"/>
              <a:gd name="T17" fmla="*/ 2147483647 h 189"/>
              <a:gd name="T18" fmla="*/ 2147483647 w 72"/>
              <a:gd name="T19" fmla="*/ 2147483647 h 189"/>
              <a:gd name="T20" fmla="*/ 2147483647 w 72"/>
              <a:gd name="T21" fmla="*/ 2147483647 h 189"/>
              <a:gd name="T22" fmla="*/ 2147483647 w 72"/>
              <a:gd name="T23" fmla="*/ 2147483647 h 189"/>
              <a:gd name="T24" fmla="*/ 2147483647 w 72"/>
              <a:gd name="T25" fmla="*/ 2147483647 h 189"/>
              <a:gd name="T26" fmla="*/ 2147483647 w 72"/>
              <a:gd name="T27" fmla="*/ 2147483647 h 189"/>
              <a:gd name="T28" fmla="*/ 2147483647 w 72"/>
              <a:gd name="T29" fmla="*/ 2147483647 h 189"/>
              <a:gd name="T30" fmla="*/ 2147483647 w 72"/>
              <a:gd name="T31" fmla="*/ 2147483647 h 189"/>
              <a:gd name="T32" fmla="*/ 2147483647 w 72"/>
              <a:gd name="T33" fmla="*/ 2147483647 h 189"/>
              <a:gd name="T34" fmla="*/ 2147483647 w 72"/>
              <a:gd name="T35" fmla="*/ 2147483647 h 189"/>
              <a:gd name="T36" fmla="*/ 2147483647 w 72"/>
              <a:gd name="T37" fmla="*/ 2147483647 h 189"/>
              <a:gd name="T38" fmla="*/ 2147483647 w 72"/>
              <a:gd name="T39" fmla="*/ 2147483647 h 189"/>
              <a:gd name="T40" fmla="*/ 2147483647 w 72"/>
              <a:gd name="T41" fmla="*/ 2147483647 h 189"/>
              <a:gd name="T42" fmla="*/ 2147483647 w 72"/>
              <a:gd name="T43" fmla="*/ 2147483647 h 189"/>
              <a:gd name="T44" fmla="*/ 2147483647 w 72"/>
              <a:gd name="T45" fmla="*/ 2147483647 h 189"/>
              <a:gd name="T46" fmla="*/ 2147483647 w 72"/>
              <a:gd name="T47" fmla="*/ 2147483647 h 189"/>
              <a:gd name="T48" fmla="*/ 2147483647 w 72"/>
              <a:gd name="T49" fmla="*/ 2147483647 h 189"/>
              <a:gd name="T50" fmla="*/ 2147483647 w 72"/>
              <a:gd name="T51" fmla="*/ 2147483647 h 189"/>
              <a:gd name="T52" fmla="*/ 2147483647 w 72"/>
              <a:gd name="T53" fmla="*/ 2147483647 h 189"/>
              <a:gd name="T54" fmla="*/ 2147483647 w 72"/>
              <a:gd name="T55" fmla="*/ 2147483647 h 189"/>
              <a:gd name="T56" fmla="*/ 2147483647 w 72"/>
              <a:gd name="T57" fmla="*/ 2147483647 h 189"/>
              <a:gd name="T58" fmla="*/ 2147483647 w 72"/>
              <a:gd name="T59" fmla="*/ 2147483647 h 189"/>
              <a:gd name="T60" fmla="*/ 2147483647 w 72"/>
              <a:gd name="T61" fmla="*/ 0 h 189"/>
              <a:gd name="T62" fmla="*/ 2147483647 w 72"/>
              <a:gd name="T63" fmla="*/ 2147483647 h 189"/>
              <a:gd name="T64" fmla="*/ 2147483647 w 72"/>
              <a:gd name="T65" fmla="*/ 0 h 18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2"/>
              <a:gd name="T100" fmla="*/ 0 h 189"/>
              <a:gd name="T101" fmla="*/ 72 w 72"/>
              <a:gd name="T102" fmla="*/ 189 h 18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2" h="189">
                <a:moveTo>
                  <a:pt x="41" y="0"/>
                </a:moveTo>
                <a:lnTo>
                  <a:pt x="40" y="0"/>
                </a:lnTo>
                <a:lnTo>
                  <a:pt x="36" y="0"/>
                </a:lnTo>
                <a:lnTo>
                  <a:pt x="30" y="0"/>
                </a:lnTo>
                <a:lnTo>
                  <a:pt x="25" y="1"/>
                </a:lnTo>
                <a:lnTo>
                  <a:pt x="19" y="3"/>
                </a:lnTo>
                <a:lnTo>
                  <a:pt x="13" y="5"/>
                </a:lnTo>
                <a:lnTo>
                  <a:pt x="8" y="9"/>
                </a:lnTo>
                <a:lnTo>
                  <a:pt x="6" y="15"/>
                </a:lnTo>
                <a:lnTo>
                  <a:pt x="6" y="18"/>
                </a:lnTo>
                <a:lnTo>
                  <a:pt x="5" y="25"/>
                </a:lnTo>
                <a:lnTo>
                  <a:pt x="3" y="36"/>
                </a:lnTo>
                <a:lnTo>
                  <a:pt x="2" y="50"/>
                </a:lnTo>
                <a:lnTo>
                  <a:pt x="0" y="65"/>
                </a:lnTo>
                <a:lnTo>
                  <a:pt x="0" y="78"/>
                </a:lnTo>
                <a:lnTo>
                  <a:pt x="0" y="89"/>
                </a:lnTo>
                <a:lnTo>
                  <a:pt x="3" y="97"/>
                </a:lnTo>
                <a:lnTo>
                  <a:pt x="6" y="105"/>
                </a:lnTo>
                <a:lnTo>
                  <a:pt x="8" y="108"/>
                </a:lnTo>
                <a:lnTo>
                  <a:pt x="8" y="109"/>
                </a:lnTo>
                <a:lnTo>
                  <a:pt x="7" y="112"/>
                </a:lnTo>
                <a:lnTo>
                  <a:pt x="6" y="117"/>
                </a:lnTo>
                <a:lnTo>
                  <a:pt x="4" y="120"/>
                </a:lnTo>
                <a:lnTo>
                  <a:pt x="2" y="126"/>
                </a:lnTo>
                <a:lnTo>
                  <a:pt x="2" y="133"/>
                </a:lnTo>
                <a:lnTo>
                  <a:pt x="3" y="139"/>
                </a:lnTo>
                <a:lnTo>
                  <a:pt x="5" y="146"/>
                </a:lnTo>
                <a:lnTo>
                  <a:pt x="10" y="155"/>
                </a:lnTo>
                <a:lnTo>
                  <a:pt x="14" y="163"/>
                </a:lnTo>
                <a:lnTo>
                  <a:pt x="18" y="172"/>
                </a:lnTo>
                <a:lnTo>
                  <a:pt x="22" y="179"/>
                </a:lnTo>
                <a:lnTo>
                  <a:pt x="27" y="185"/>
                </a:lnTo>
                <a:lnTo>
                  <a:pt x="29" y="188"/>
                </a:lnTo>
                <a:lnTo>
                  <a:pt x="34" y="189"/>
                </a:lnTo>
                <a:lnTo>
                  <a:pt x="38" y="187"/>
                </a:lnTo>
                <a:lnTo>
                  <a:pt x="43" y="181"/>
                </a:lnTo>
                <a:lnTo>
                  <a:pt x="46" y="173"/>
                </a:lnTo>
                <a:lnTo>
                  <a:pt x="48" y="167"/>
                </a:lnTo>
                <a:lnTo>
                  <a:pt x="48" y="159"/>
                </a:lnTo>
                <a:lnTo>
                  <a:pt x="49" y="149"/>
                </a:lnTo>
                <a:lnTo>
                  <a:pt x="49" y="138"/>
                </a:lnTo>
                <a:lnTo>
                  <a:pt x="48" y="127"/>
                </a:lnTo>
                <a:lnTo>
                  <a:pt x="48" y="118"/>
                </a:lnTo>
                <a:lnTo>
                  <a:pt x="48" y="112"/>
                </a:lnTo>
                <a:lnTo>
                  <a:pt x="48" y="110"/>
                </a:lnTo>
                <a:lnTo>
                  <a:pt x="59" y="82"/>
                </a:lnTo>
                <a:lnTo>
                  <a:pt x="59" y="81"/>
                </a:lnTo>
                <a:lnTo>
                  <a:pt x="59" y="77"/>
                </a:lnTo>
                <a:lnTo>
                  <a:pt x="60" y="71"/>
                </a:lnTo>
                <a:lnTo>
                  <a:pt x="61" y="64"/>
                </a:lnTo>
                <a:lnTo>
                  <a:pt x="61" y="57"/>
                </a:lnTo>
                <a:lnTo>
                  <a:pt x="63" y="51"/>
                </a:lnTo>
                <a:lnTo>
                  <a:pt x="65" y="47"/>
                </a:lnTo>
                <a:lnTo>
                  <a:pt x="66" y="46"/>
                </a:lnTo>
                <a:lnTo>
                  <a:pt x="67" y="45"/>
                </a:lnTo>
                <a:lnTo>
                  <a:pt x="68" y="40"/>
                </a:lnTo>
                <a:lnTo>
                  <a:pt x="68" y="33"/>
                </a:lnTo>
                <a:lnTo>
                  <a:pt x="68" y="26"/>
                </a:lnTo>
                <a:lnTo>
                  <a:pt x="68" y="18"/>
                </a:lnTo>
                <a:lnTo>
                  <a:pt x="68" y="10"/>
                </a:lnTo>
                <a:lnTo>
                  <a:pt x="69" y="4"/>
                </a:lnTo>
                <a:lnTo>
                  <a:pt x="72" y="0"/>
                </a:lnTo>
                <a:lnTo>
                  <a:pt x="68" y="1"/>
                </a:lnTo>
                <a:lnTo>
                  <a:pt x="60" y="2"/>
                </a:lnTo>
                <a:lnTo>
                  <a:pt x="50" y="2"/>
                </a:lnTo>
                <a:lnTo>
                  <a:pt x="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884" name="Freeform 508"/>
          <p:cNvSpPr>
            <a:spLocks/>
          </p:cNvSpPr>
          <p:nvPr/>
        </p:nvSpPr>
        <p:spPr bwMode="auto">
          <a:xfrm>
            <a:off x="6750053" y="4922838"/>
            <a:ext cx="49213" cy="150812"/>
          </a:xfrm>
          <a:custGeom>
            <a:avLst/>
            <a:gdLst>
              <a:gd name="T0" fmla="*/ 2147483647 w 72"/>
              <a:gd name="T1" fmla="*/ 0 h 189"/>
              <a:gd name="T2" fmla="*/ 2147483647 w 72"/>
              <a:gd name="T3" fmla="*/ 0 h 189"/>
              <a:gd name="T4" fmla="*/ 2147483647 w 72"/>
              <a:gd name="T5" fmla="*/ 2147483647 h 189"/>
              <a:gd name="T6" fmla="*/ 2147483647 w 72"/>
              <a:gd name="T7" fmla="*/ 2147483647 h 189"/>
              <a:gd name="T8" fmla="*/ 2147483647 w 72"/>
              <a:gd name="T9" fmla="*/ 2147483647 h 189"/>
              <a:gd name="T10" fmla="*/ 2147483647 w 72"/>
              <a:gd name="T11" fmla="*/ 2147483647 h 189"/>
              <a:gd name="T12" fmla="*/ 2147483647 w 72"/>
              <a:gd name="T13" fmla="*/ 2147483647 h 189"/>
              <a:gd name="T14" fmla="*/ 0 w 72"/>
              <a:gd name="T15" fmla="*/ 2147483647 h 189"/>
              <a:gd name="T16" fmla="*/ 0 w 72"/>
              <a:gd name="T17" fmla="*/ 2147483647 h 189"/>
              <a:gd name="T18" fmla="*/ 2147483647 w 72"/>
              <a:gd name="T19" fmla="*/ 2147483647 h 189"/>
              <a:gd name="T20" fmla="*/ 2147483647 w 72"/>
              <a:gd name="T21" fmla="*/ 2147483647 h 189"/>
              <a:gd name="T22" fmla="*/ 2147483647 w 72"/>
              <a:gd name="T23" fmla="*/ 2147483647 h 189"/>
              <a:gd name="T24" fmla="*/ 2147483647 w 72"/>
              <a:gd name="T25" fmla="*/ 2147483647 h 189"/>
              <a:gd name="T26" fmla="*/ 2147483647 w 72"/>
              <a:gd name="T27" fmla="*/ 2147483647 h 189"/>
              <a:gd name="T28" fmla="*/ 2147483647 w 72"/>
              <a:gd name="T29" fmla="*/ 2147483647 h 189"/>
              <a:gd name="T30" fmla="*/ 2147483647 w 72"/>
              <a:gd name="T31" fmla="*/ 2147483647 h 189"/>
              <a:gd name="T32" fmla="*/ 2147483647 w 72"/>
              <a:gd name="T33" fmla="*/ 2147483647 h 189"/>
              <a:gd name="T34" fmla="*/ 2147483647 w 72"/>
              <a:gd name="T35" fmla="*/ 2147483647 h 189"/>
              <a:gd name="T36" fmla="*/ 2147483647 w 72"/>
              <a:gd name="T37" fmla="*/ 2147483647 h 189"/>
              <a:gd name="T38" fmla="*/ 2147483647 w 72"/>
              <a:gd name="T39" fmla="*/ 2147483647 h 189"/>
              <a:gd name="T40" fmla="*/ 2147483647 w 72"/>
              <a:gd name="T41" fmla="*/ 2147483647 h 189"/>
              <a:gd name="T42" fmla="*/ 2147483647 w 72"/>
              <a:gd name="T43" fmla="*/ 2147483647 h 189"/>
              <a:gd name="T44" fmla="*/ 2147483647 w 72"/>
              <a:gd name="T45" fmla="*/ 2147483647 h 189"/>
              <a:gd name="T46" fmla="*/ 2147483647 w 72"/>
              <a:gd name="T47" fmla="*/ 2147483647 h 189"/>
              <a:gd name="T48" fmla="*/ 2147483647 w 72"/>
              <a:gd name="T49" fmla="*/ 2147483647 h 189"/>
              <a:gd name="T50" fmla="*/ 2147483647 w 72"/>
              <a:gd name="T51" fmla="*/ 2147483647 h 189"/>
              <a:gd name="T52" fmla="*/ 2147483647 w 72"/>
              <a:gd name="T53" fmla="*/ 2147483647 h 189"/>
              <a:gd name="T54" fmla="*/ 2147483647 w 72"/>
              <a:gd name="T55" fmla="*/ 2147483647 h 189"/>
              <a:gd name="T56" fmla="*/ 2147483647 w 72"/>
              <a:gd name="T57" fmla="*/ 2147483647 h 189"/>
              <a:gd name="T58" fmla="*/ 2147483647 w 72"/>
              <a:gd name="T59" fmla="*/ 2147483647 h 189"/>
              <a:gd name="T60" fmla="*/ 2147483647 w 72"/>
              <a:gd name="T61" fmla="*/ 2147483647 h 189"/>
              <a:gd name="T62" fmla="*/ 2147483647 w 72"/>
              <a:gd name="T63" fmla="*/ 2147483647 h 189"/>
              <a:gd name="T64" fmla="*/ 2147483647 w 72"/>
              <a:gd name="T65" fmla="*/ 2147483647 h 189"/>
              <a:gd name="T66" fmla="*/ 2147483647 w 72"/>
              <a:gd name="T67" fmla="*/ 2147483647 h 189"/>
              <a:gd name="T68" fmla="*/ 2147483647 w 72"/>
              <a:gd name="T69" fmla="*/ 2147483647 h 189"/>
              <a:gd name="T70" fmla="*/ 2147483647 w 72"/>
              <a:gd name="T71" fmla="*/ 0 h 189"/>
              <a:gd name="T72" fmla="*/ 2147483647 w 72"/>
              <a:gd name="T73" fmla="*/ 2147483647 h 189"/>
              <a:gd name="T74" fmla="*/ 2147483647 w 72"/>
              <a:gd name="T75" fmla="*/ 0 h 18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2"/>
              <a:gd name="T115" fmla="*/ 0 h 189"/>
              <a:gd name="T116" fmla="*/ 72 w 72"/>
              <a:gd name="T117" fmla="*/ 189 h 18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2" h="189">
                <a:moveTo>
                  <a:pt x="41" y="0"/>
                </a:moveTo>
                <a:lnTo>
                  <a:pt x="41" y="0"/>
                </a:lnTo>
                <a:lnTo>
                  <a:pt x="40" y="0"/>
                </a:lnTo>
                <a:lnTo>
                  <a:pt x="36" y="0"/>
                </a:lnTo>
                <a:lnTo>
                  <a:pt x="30" y="0"/>
                </a:lnTo>
                <a:lnTo>
                  <a:pt x="25" y="1"/>
                </a:lnTo>
                <a:lnTo>
                  <a:pt x="19" y="3"/>
                </a:lnTo>
                <a:lnTo>
                  <a:pt x="13" y="5"/>
                </a:lnTo>
                <a:lnTo>
                  <a:pt x="8" y="9"/>
                </a:lnTo>
                <a:lnTo>
                  <a:pt x="6" y="15"/>
                </a:lnTo>
                <a:lnTo>
                  <a:pt x="6" y="18"/>
                </a:lnTo>
                <a:lnTo>
                  <a:pt x="5" y="25"/>
                </a:lnTo>
                <a:lnTo>
                  <a:pt x="3" y="36"/>
                </a:lnTo>
                <a:lnTo>
                  <a:pt x="2" y="50"/>
                </a:lnTo>
                <a:lnTo>
                  <a:pt x="0" y="65"/>
                </a:lnTo>
                <a:lnTo>
                  <a:pt x="0" y="78"/>
                </a:lnTo>
                <a:lnTo>
                  <a:pt x="0" y="89"/>
                </a:lnTo>
                <a:lnTo>
                  <a:pt x="3" y="97"/>
                </a:lnTo>
                <a:lnTo>
                  <a:pt x="6" y="105"/>
                </a:lnTo>
                <a:lnTo>
                  <a:pt x="8" y="108"/>
                </a:lnTo>
                <a:lnTo>
                  <a:pt x="8" y="109"/>
                </a:lnTo>
                <a:lnTo>
                  <a:pt x="7" y="112"/>
                </a:lnTo>
                <a:lnTo>
                  <a:pt x="6" y="117"/>
                </a:lnTo>
                <a:lnTo>
                  <a:pt x="4" y="120"/>
                </a:lnTo>
                <a:lnTo>
                  <a:pt x="2" y="126"/>
                </a:lnTo>
                <a:lnTo>
                  <a:pt x="2" y="133"/>
                </a:lnTo>
                <a:lnTo>
                  <a:pt x="3" y="139"/>
                </a:lnTo>
                <a:lnTo>
                  <a:pt x="5" y="146"/>
                </a:lnTo>
                <a:lnTo>
                  <a:pt x="10" y="155"/>
                </a:lnTo>
                <a:lnTo>
                  <a:pt x="14" y="163"/>
                </a:lnTo>
                <a:lnTo>
                  <a:pt x="18" y="172"/>
                </a:lnTo>
                <a:lnTo>
                  <a:pt x="22" y="179"/>
                </a:lnTo>
                <a:lnTo>
                  <a:pt x="27" y="185"/>
                </a:lnTo>
                <a:lnTo>
                  <a:pt x="29" y="188"/>
                </a:lnTo>
                <a:lnTo>
                  <a:pt x="34" y="189"/>
                </a:lnTo>
                <a:lnTo>
                  <a:pt x="38" y="187"/>
                </a:lnTo>
                <a:lnTo>
                  <a:pt x="43" y="181"/>
                </a:lnTo>
                <a:lnTo>
                  <a:pt x="46" y="173"/>
                </a:lnTo>
                <a:lnTo>
                  <a:pt x="48" y="167"/>
                </a:lnTo>
                <a:lnTo>
                  <a:pt x="48" y="159"/>
                </a:lnTo>
                <a:lnTo>
                  <a:pt x="49" y="149"/>
                </a:lnTo>
                <a:lnTo>
                  <a:pt x="49" y="138"/>
                </a:lnTo>
                <a:lnTo>
                  <a:pt x="48" y="127"/>
                </a:lnTo>
                <a:lnTo>
                  <a:pt x="48" y="118"/>
                </a:lnTo>
                <a:lnTo>
                  <a:pt x="48" y="112"/>
                </a:lnTo>
                <a:lnTo>
                  <a:pt x="48" y="110"/>
                </a:lnTo>
                <a:lnTo>
                  <a:pt x="59" y="82"/>
                </a:lnTo>
                <a:lnTo>
                  <a:pt x="59" y="81"/>
                </a:lnTo>
                <a:lnTo>
                  <a:pt x="59" y="77"/>
                </a:lnTo>
                <a:lnTo>
                  <a:pt x="60" y="71"/>
                </a:lnTo>
                <a:lnTo>
                  <a:pt x="61" y="64"/>
                </a:lnTo>
                <a:lnTo>
                  <a:pt x="61" y="57"/>
                </a:lnTo>
                <a:lnTo>
                  <a:pt x="63" y="51"/>
                </a:lnTo>
                <a:lnTo>
                  <a:pt x="65" y="47"/>
                </a:lnTo>
                <a:lnTo>
                  <a:pt x="66" y="46"/>
                </a:lnTo>
                <a:lnTo>
                  <a:pt x="67" y="45"/>
                </a:lnTo>
                <a:lnTo>
                  <a:pt x="68" y="40"/>
                </a:lnTo>
                <a:lnTo>
                  <a:pt x="68" y="33"/>
                </a:lnTo>
                <a:lnTo>
                  <a:pt x="68" y="26"/>
                </a:lnTo>
                <a:lnTo>
                  <a:pt x="68" y="18"/>
                </a:lnTo>
                <a:lnTo>
                  <a:pt x="68" y="10"/>
                </a:lnTo>
                <a:lnTo>
                  <a:pt x="69" y="4"/>
                </a:lnTo>
                <a:lnTo>
                  <a:pt x="72" y="0"/>
                </a:lnTo>
                <a:lnTo>
                  <a:pt x="68" y="1"/>
                </a:lnTo>
                <a:lnTo>
                  <a:pt x="60" y="2"/>
                </a:lnTo>
                <a:lnTo>
                  <a:pt x="50" y="2"/>
                </a:lnTo>
                <a:lnTo>
                  <a:pt x="41" y="0"/>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885" name="Freeform 509"/>
          <p:cNvSpPr>
            <a:spLocks/>
          </p:cNvSpPr>
          <p:nvPr/>
        </p:nvSpPr>
        <p:spPr bwMode="auto">
          <a:xfrm>
            <a:off x="6705601" y="5080003"/>
            <a:ext cx="44450" cy="53975"/>
          </a:xfrm>
          <a:custGeom>
            <a:avLst/>
            <a:gdLst>
              <a:gd name="T0" fmla="*/ 2147483647 w 62"/>
              <a:gd name="T1" fmla="*/ 2147483647 h 66"/>
              <a:gd name="T2" fmla="*/ 0 w 62"/>
              <a:gd name="T3" fmla="*/ 2147483647 h 66"/>
              <a:gd name="T4" fmla="*/ 0 w 62"/>
              <a:gd name="T5" fmla="*/ 2147483647 h 66"/>
              <a:gd name="T6" fmla="*/ 0 w 62"/>
              <a:gd name="T7" fmla="*/ 2147483647 h 66"/>
              <a:gd name="T8" fmla="*/ 2147483647 w 62"/>
              <a:gd name="T9" fmla="*/ 2147483647 h 66"/>
              <a:gd name="T10" fmla="*/ 2147483647 w 62"/>
              <a:gd name="T11" fmla="*/ 2147483647 h 66"/>
              <a:gd name="T12" fmla="*/ 2147483647 w 62"/>
              <a:gd name="T13" fmla="*/ 2147483647 h 66"/>
              <a:gd name="T14" fmla="*/ 2147483647 w 62"/>
              <a:gd name="T15" fmla="*/ 2147483647 h 66"/>
              <a:gd name="T16" fmla="*/ 2147483647 w 62"/>
              <a:gd name="T17" fmla="*/ 2147483647 h 66"/>
              <a:gd name="T18" fmla="*/ 2147483647 w 62"/>
              <a:gd name="T19" fmla="*/ 2147483647 h 66"/>
              <a:gd name="T20" fmla="*/ 2147483647 w 62"/>
              <a:gd name="T21" fmla="*/ 2147483647 h 66"/>
              <a:gd name="T22" fmla="*/ 2147483647 w 62"/>
              <a:gd name="T23" fmla="*/ 2147483647 h 66"/>
              <a:gd name="T24" fmla="*/ 2147483647 w 62"/>
              <a:gd name="T25" fmla="*/ 2147483647 h 66"/>
              <a:gd name="T26" fmla="*/ 2147483647 w 62"/>
              <a:gd name="T27" fmla="*/ 2147483647 h 66"/>
              <a:gd name="T28" fmla="*/ 2147483647 w 62"/>
              <a:gd name="T29" fmla="*/ 2147483647 h 66"/>
              <a:gd name="T30" fmla="*/ 2147483647 w 62"/>
              <a:gd name="T31" fmla="*/ 2147483647 h 66"/>
              <a:gd name="T32" fmla="*/ 2147483647 w 62"/>
              <a:gd name="T33" fmla="*/ 2147483647 h 66"/>
              <a:gd name="T34" fmla="*/ 2147483647 w 62"/>
              <a:gd name="T35" fmla="*/ 2147483647 h 66"/>
              <a:gd name="T36" fmla="*/ 2147483647 w 62"/>
              <a:gd name="T37" fmla="*/ 2147483647 h 66"/>
              <a:gd name="T38" fmla="*/ 2147483647 w 62"/>
              <a:gd name="T39" fmla="*/ 2147483647 h 66"/>
              <a:gd name="T40" fmla="*/ 2147483647 w 62"/>
              <a:gd name="T41" fmla="*/ 2147483647 h 66"/>
              <a:gd name="T42" fmla="*/ 2147483647 w 62"/>
              <a:gd name="T43" fmla="*/ 2147483647 h 66"/>
              <a:gd name="T44" fmla="*/ 2147483647 w 62"/>
              <a:gd name="T45" fmla="*/ 2147483647 h 66"/>
              <a:gd name="T46" fmla="*/ 2147483647 w 62"/>
              <a:gd name="T47" fmla="*/ 0 h 66"/>
              <a:gd name="T48" fmla="*/ 2147483647 w 62"/>
              <a:gd name="T49" fmla="*/ 2147483647 h 66"/>
              <a:gd name="T50" fmla="*/ 2147483647 w 62"/>
              <a:gd name="T51" fmla="*/ 2147483647 h 66"/>
              <a:gd name="T52" fmla="*/ 2147483647 w 62"/>
              <a:gd name="T53" fmla="*/ 2147483647 h 66"/>
              <a:gd name="T54" fmla="*/ 2147483647 w 62"/>
              <a:gd name="T55" fmla="*/ 2147483647 h 66"/>
              <a:gd name="T56" fmla="*/ 2147483647 w 62"/>
              <a:gd name="T57" fmla="*/ 2147483647 h 66"/>
              <a:gd name="T58" fmla="*/ 2147483647 w 62"/>
              <a:gd name="T59" fmla="*/ 2147483647 h 66"/>
              <a:gd name="T60" fmla="*/ 2147483647 w 62"/>
              <a:gd name="T61" fmla="*/ 2147483647 h 66"/>
              <a:gd name="T62" fmla="*/ 2147483647 w 62"/>
              <a:gd name="T63" fmla="*/ 2147483647 h 66"/>
              <a:gd name="T64" fmla="*/ 2147483647 w 62"/>
              <a:gd name="T65" fmla="*/ 2147483647 h 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66"/>
              <a:gd name="T101" fmla="*/ 62 w 62"/>
              <a:gd name="T102" fmla="*/ 66 h 6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66">
                <a:moveTo>
                  <a:pt x="2" y="55"/>
                </a:moveTo>
                <a:lnTo>
                  <a:pt x="0" y="56"/>
                </a:lnTo>
                <a:lnTo>
                  <a:pt x="0" y="60"/>
                </a:lnTo>
                <a:lnTo>
                  <a:pt x="0" y="64"/>
                </a:lnTo>
                <a:lnTo>
                  <a:pt x="5" y="66"/>
                </a:lnTo>
                <a:lnTo>
                  <a:pt x="10" y="65"/>
                </a:lnTo>
                <a:lnTo>
                  <a:pt x="15" y="63"/>
                </a:lnTo>
                <a:lnTo>
                  <a:pt x="21" y="59"/>
                </a:lnTo>
                <a:lnTo>
                  <a:pt x="28" y="56"/>
                </a:lnTo>
                <a:lnTo>
                  <a:pt x="34" y="51"/>
                </a:lnTo>
                <a:lnTo>
                  <a:pt x="38" y="48"/>
                </a:lnTo>
                <a:lnTo>
                  <a:pt x="42" y="45"/>
                </a:lnTo>
                <a:lnTo>
                  <a:pt x="43" y="44"/>
                </a:lnTo>
                <a:lnTo>
                  <a:pt x="44" y="43"/>
                </a:lnTo>
                <a:lnTo>
                  <a:pt x="46" y="40"/>
                </a:lnTo>
                <a:lnTo>
                  <a:pt x="49" y="35"/>
                </a:lnTo>
                <a:lnTo>
                  <a:pt x="53" y="28"/>
                </a:lnTo>
                <a:lnTo>
                  <a:pt x="57" y="22"/>
                </a:lnTo>
                <a:lnTo>
                  <a:pt x="59" y="17"/>
                </a:lnTo>
                <a:lnTo>
                  <a:pt x="61" y="12"/>
                </a:lnTo>
                <a:lnTo>
                  <a:pt x="62" y="10"/>
                </a:lnTo>
                <a:lnTo>
                  <a:pt x="62" y="5"/>
                </a:lnTo>
                <a:lnTo>
                  <a:pt x="61" y="2"/>
                </a:lnTo>
                <a:lnTo>
                  <a:pt x="57" y="0"/>
                </a:lnTo>
                <a:lnTo>
                  <a:pt x="50" y="1"/>
                </a:lnTo>
                <a:lnTo>
                  <a:pt x="44" y="4"/>
                </a:lnTo>
                <a:lnTo>
                  <a:pt x="36" y="11"/>
                </a:lnTo>
                <a:lnTo>
                  <a:pt x="28" y="20"/>
                </a:lnTo>
                <a:lnTo>
                  <a:pt x="21" y="29"/>
                </a:lnTo>
                <a:lnTo>
                  <a:pt x="13" y="39"/>
                </a:lnTo>
                <a:lnTo>
                  <a:pt x="7" y="47"/>
                </a:lnTo>
                <a:lnTo>
                  <a:pt x="3" y="52"/>
                </a:lnTo>
                <a:lnTo>
                  <a:pt x="2" y="5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886" name="Freeform 510"/>
          <p:cNvSpPr>
            <a:spLocks/>
          </p:cNvSpPr>
          <p:nvPr/>
        </p:nvSpPr>
        <p:spPr bwMode="auto">
          <a:xfrm>
            <a:off x="6705601" y="5080003"/>
            <a:ext cx="44450" cy="53975"/>
          </a:xfrm>
          <a:custGeom>
            <a:avLst/>
            <a:gdLst>
              <a:gd name="T0" fmla="*/ 2147483647 w 62"/>
              <a:gd name="T1" fmla="*/ 2147483647 h 66"/>
              <a:gd name="T2" fmla="*/ 2147483647 w 62"/>
              <a:gd name="T3" fmla="*/ 2147483647 h 66"/>
              <a:gd name="T4" fmla="*/ 0 w 62"/>
              <a:gd name="T5" fmla="*/ 2147483647 h 66"/>
              <a:gd name="T6" fmla="*/ 0 w 62"/>
              <a:gd name="T7" fmla="*/ 2147483647 h 66"/>
              <a:gd name="T8" fmla="*/ 0 w 62"/>
              <a:gd name="T9" fmla="*/ 2147483647 h 66"/>
              <a:gd name="T10" fmla="*/ 2147483647 w 62"/>
              <a:gd name="T11" fmla="*/ 2147483647 h 66"/>
              <a:gd name="T12" fmla="*/ 2147483647 w 62"/>
              <a:gd name="T13" fmla="*/ 2147483647 h 66"/>
              <a:gd name="T14" fmla="*/ 2147483647 w 62"/>
              <a:gd name="T15" fmla="*/ 2147483647 h 66"/>
              <a:gd name="T16" fmla="*/ 2147483647 w 62"/>
              <a:gd name="T17" fmla="*/ 2147483647 h 66"/>
              <a:gd name="T18" fmla="*/ 2147483647 w 62"/>
              <a:gd name="T19" fmla="*/ 2147483647 h 66"/>
              <a:gd name="T20" fmla="*/ 2147483647 w 62"/>
              <a:gd name="T21" fmla="*/ 2147483647 h 66"/>
              <a:gd name="T22" fmla="*/ 2147483647 w 62"/>
              <a:gd name="T23" fmla="*/ 2147483647 h 66"/>
              <a:gd name="T24" fmla="*/ 2147483647 w 62"/>
              <a:gd name="T25" fmla="*/ 2147483647 h 66"/>
              <a:gd name="T26" fmla="*/ 2147483647 w 62"/>
              <a:gd name="T27" fmla="*/ 2147483647 h 66"/>
              <a:gd name="T28" fmla="*/ 2147483647 w 62"/>
              <a:gd name="T29" fmla="*/ 2147483647 h 66"/>
              <a:gd name="T30" fmla="*/ 2147483647 w 62"/>
              <a:gd name="T31" fmla="*/ 2147483647 h 66"/>
              <a:gd name="T32" fmla="*/ 2147483647 w 62"/>
              <a:gd name="T33" fmla="*/ 2147483647 h 66"/>
              <a:gd name="T34" fmla="*/ 2147483647 w 62"/>
              <a:gd name="T35" fmla="*/ 2147483647 h 66"/>
              <a:gd name="T36" fmla="*/ 2147483647 w 62"/>
              <a:gd name="T37" fmla="*/ 2147483647 h 66"/>
              <a:gd name="T38" fmla="*/ 2147483647 w 62"/>
              <a:gd name="T39" fmla="*/ 2147483647 h 66"/>
              <a:gd name="T40" fmla="*/ 2147483647 w 62"/>
              <a:gd name="T41" fmla="*/ 2147483647 h 66"/>
              <a:gd name="T42" fmla="*/ 2147483647 w 62"/>
              <a:gd name="T43" fmla="*/ 2147483647 h 66"/>
              <a:gd name="T44" fmla="*/ 2147483647 w 62"/>
              <a:gd name="T45" fmla="*/ 2147483647 h 66"/>
              <a:gd name="T46" fmla="*/ 2147483647 w 62"/>
              <a:gd name="T47" fmla="*/ 2147483647 h 66"/>
              <a:gd name="T48" fmla="*/ 2147483647 w 62"/>
              <a:gd name="T49" fmla="*/ 2147483647 h 66"/>
              <a:gd name="T50" fmla="*/ 2147483647 w 62"/>
              <a:gd name="T51" fmla="*/ 2147483647 h 66"/>
              <a:gd name="T52" fmla="*/ 2147483647 w 62"/>
              <a:gd name="T53" fmla="*/ 2147483647 h 66"/>
              <a:gd name="T54" fmla="*/ 2147483647 w 62"/>
              <a:gd name="T55" fmla="*/ 0 h 66"/>
              <a:gd name="T56" fmla="*/ 2147483647 w 62"/>
              <a:gd name="T57" fmla="*/ 2147483647 h 66"/>
              <a:gd name="T58" fmla="*/ 2147483647 w 62"/>
              <a:gd name="T59" fmla="*/ 2147483647 h 66"/>
              <a:gd name="T60" fmla="*/ 2147483647 w 62"/>
              <a:gd name="T61" fmla="*/ 2147483647 h 66"/>
              <a:gd name="T62" fmla="*/ 2147483647 w 62"/>
              <a:gd name="T63" fmla="*/ 2147483647 h 66"/>
              <a:gd name="T64" fmla="*/ 2147483647 w 62"/>
              <a:gd name="T65" fmla="*/ 2147483647 h 66"/>
              <a:gd name="T66" fmla="*/ 2147483647 w 62"/>
              <a:gd name="T67" fmla="*/ 2147483647 h 66"/>
              <a:gd name="T68" fmla="*/ 2147483647 w 62"/>
              <a:gd name="T69" fmla="*/ 2147483647 h 66"/>
              <a:gd name="T70" fmla="*/ 2147483647 w 62"/>
              <a:gd name="T71" fmla="*/ 2147483647 h 66"/>
              <a:gd name="T72" fmla="*/ 2147483647 w 62"/>
              <a:gd name="T73" fmla="*/ 2147483647 h 66"/>
              <a:gd name="T74" fmla="*/ 2147483647 w 62"/>
              <a:gd name="T75" fmla="*/ 2147483647 h 6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2"/>
              <a:gd name="T115" fmla="*/ 0 h 66"/>
              <a:gd name="T116" fmla="*/ 62 w 62"/>
              <a:gd name="T117" fmla="*/ 66 h 6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2" h="66">
                <a:moveTo>
                  <a:pt x="2" y="55"/>
                </a:moveTo>
                <a:lnTo>
                  <a:pt x="2" y="55"/>
                </a:lnTo>
                <a:lnTo>
                  <a:pt x="0" y="56"/>
                </a:lnTo>
                <a:lnTo>
                  <a:pt x="0" y="60"/>
                </a:lnTo>
                <a:lnTo>
                  <a:pt x="0" y="64"/>
                </a:lnTo>
                <a:lnTo>
                  <a:pt x="5" y="66"/>
                </a:lnTo>
                <a:lnTo>
                  <a:pt x="10" y="65"/>
                </a:lnTo>
                <a:lnTo>
                  <a:pt x="15" y="63"/>
                </a:lnTo>
                <a:lnTo>
                  <a:pt x="21" y="59"/>
                </a:lnTo>
                <a:lnTo>
                  <a:pt x="28" y="56"/>
                </a:lnTo>
                <a:lnTo>
                  <a:pt x="34" y="51"/>
                </a:lnTo>
                <a:lnTo>
                  <a:pt x="38" y="48"/>
                </a:lnTo>
                <a:lnTo>
                  <a:pt x="42" y="45"/>
                </a:lnTo>
                <a:lnTo>
                  <a:pt x="43" y="44"/>
                </a:lnTo>
                <a:lnTo>
                  <a:pt x="44" y="43"/>
                </a:lnTo>
                <a:lnTo>
                  <a:pt x="46" y="40"/>
                </a:lnTo>
                <a:lnTo>
                  <a:pt x="49" y="35"/>
                </a:lnTo>
                <a:lnTo>
                  <a:pt x="53" y="28"/>
                </a:lnTo>
                <a:lnTo>
                  <a:pt x="57" y="22"/>
                </a:lnTo>
                <a:lnTo>
                  <a:pt x="59" y="17"/>
                </a:lnTo>
                <a:lnTo>
                  <a:pt x="61" y="12"/>
                </a:lnTo>
                <a:lnTo>
                  <a:pt x="62" y="10"/>
                </a:lnTo>
                <a:lnTo>
                  <a:pt x="62" y="5"/>
                </a:lnTo>
                <a:lnTo>
                  <a:pt x="61" y="2"/>
                </a:lnTo>
                <a:lnTo>
                  <a:pt x="57" y="0"/>
                </a:lnTo>
                <a:lnTo>
                  <a:pt x="50" y="1"/>
                </a:lnTo>
                <a:lnTo>
                  <a:pt x="44" y="4"/>
                </a:lnTo>
                <a:lnTo>
                  <a:pt x="36" y="11"/>
                </a:lnTo>
                <a:lnTo>
                  <a:pt x="28" y="20"/>
                </a:lnTo>
                <a:lnTo>
                  <a:pt x="21" y="29"/>
                </a:lnTo>
                <a:lnTo>
                  <a:pt x="13" y="39"/>
                </a:lnTo>
                <a:lnTo>
                  <a:pt x="7" y="47"/>
                </a:lnTo>
                <a:lnTo>
                  <a:pt x="3" y="52"/>
                </a:lnTo>
                <a:lnTo>
                  <a:pt x="2" y="55"/>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887" name="Freeform 511"/>
          <p:cNvSpPr>
            <a:spLocks/>
          </p:cNvSpPr>
          <p:nvPr/>
        </p:nvSpPr>
        <p:spPr bwMode="auto">
          <a:xfrm>
            <a:off x="6780214" y="5072064"/>
            <a:ext cx="26987" cy="38100"/>
          </a:xfrm>
          <a:custGeom>
            <a:avLst/>
            <a:gdLst>
              <a:gd name="T0" fmla="*/ 2147483647 w 39"/>
              <a:gd name="T1" fmla="*/ 0 h 48"/>
              <a:gd name="T2" fmla="*/ 2147483647 w 39"/>
              <a:gd name="T3" fmla="*/ 0 h 48"/>
              <a:gd name="T4" fmla="*/ 2147483647 w 39"/>
              <a:gd name="T5" fmla="*/ 2147483647 h 48"/>
              <a:gd name="T6" fmla="*/ 2147483647 w 39"/>
              <a:gd name="T7" fmla="*/ 2147483647 h 48"/>
              <a:gd name="T8" fmla="*/ 0 w 39"/>
              <a:gd name="T9" fmla="*/ 2147483647 h 48"/>
              <a:gd name="T10" fmla="*/ 0 w 39"/>
              <a:gd name="T11" fmla="*/ 2147483647 h 48"/>
              <a:gd name="T12" fmla="*/ 2147483647 w 39"/>
              <a:gd name="T13" fmla="*/ 2147483647 h 48"/>
              <a:gd name="T14" fmla="*/ 2147483647 w 39"/>
              <a:gd name="T15" fmla="*/ 2147483647 h 48"/>
              <a:gd name="T16" fmla="*/ 2147483647 w 39"/>
              <a:gd name="T17" fmla="*/ 2147483647 h 48"/>
              <a:gd name="T18" fmla="*/ 2147483647 w 39"/>
              <a:gd name="T19" fmla="*/ 2147483647 h 48"/>
              <a:gd name="T20" fmla="*/ 2147483647 w 39"/>
              <a:gd name="T21" fmla="*/ 2147483647 h 48"/>
              <a:gd name="T22" fmla="*/ 2147483647 w 39"/>
              <a:gd name="T23" fmla="*/ 2147483647 h 48"/>
              <a:gd name="T24" fmla="*/ 2147483647 w 39"/>
              <a:gd name="T25" fmla="*/ 2147483647 h 48"/>
              <a:gd name="T26" fmla="*/ 2147483647 w 39"/>
              <a:gd name="T27" fmla="*/ 2147483647 h 48"/>
              <a:gd name="T28" fmla="*/ 2147483647 w 39"/>
              <a:gd name="T29" fmla="*/ 2147483647 h 48"/>
              <a:gd name="T30" fmla="*/ 2147483647 w 39"/>
              <a:gd name="T31" fmla="*/ 2147483647 h 48"/>
              <a:gd name="T32" fmla="*/ 2147483647 w 39"/>
              <a:gd name="T33" fmla="*/ 2147483647 h 48"/>
              <a:gd name="T34" fmla="*/ 2147483647 w 39"/>
              <a:gd name="T35" fmla="*/ 2147483647 h 48"/>
              <a:gd name="T36" fmla="*/ 2147483647 w 39"/>
              <a:gd name="T37" fmla="*/ 2147483647 h 48"/>
              <a:gd name="T38" fmla="*/ 2147483647 w 39"/>
              <a:gd name="T39" fmla="*/ 2147483647 h 48"/>
              <a:gd name="T40" fmla="*/ 2147483647 w 39"/>
              <a:gd name="T41" fmla="*/ 0 h 4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9"/>
              <a:gd name="T64" fmla="*/ 0 h 48"/>
              <a:gd name="T65" fmla="*/ 39 w 39"/>
              <a:gd name="T66" fmla="*/ 48 h 4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9" h="48">
                <a:moveTo>
                  <a:pt x="21" y="0"/>
                </a:moveTo>
                <a:lnTo>
                  <a:pt x="17" y="0"/>
                </a:lnTo>
                <a:lnTo>
                  <a:pt x="10" y="2"/>
                </a:lnTo>
                <a:lnTo>
                  <a:pt x="2" y="6"/>
                </a:lnTo>
                <a:lnTo>
                  <a:pt x="0" y="13"/>
                </a:lnTo>
                <a:lnTo>
                  <a:pt x="0" y="17"/>
                </a:lnTo>
                <a:lnTo>
                  <a:pt x="1" y="22"/>
                </a:lnTo>
                <a:lnTo>
                  <a:pt x="1" y="28"/>
                </a:lnTo>
                <a:lnTo>
                  <a:pt x="2" y="32"/>
                </a:lnTo>
                <a:lnTo>
                  <a:pt x="4" y="37"/>
                </a:lnTo>
                <a:lnTo>
                  <a:pt x="6" y="41"/>
                </a:lnTo>
                <a:lnTo>
                  <a:pt x="8" y="45"/>
                </a:lnTo>
                <a:lnTo>
                  <a:pt x="12" y="47"/>
                </a:lnTo>
                <a:lnTo>
                  <a:pt x="21" y="48"/>
                </a:lnTo>
                <a:lnTo>
                  <a:pt x="30" y="45"/>
                </a:lnTo>
                <a:lnTo>
                  <a:pt x="38" y="39"/>
                </a:lnTo>
                <a:lnTo>
                  <a:pt x="39" y="32"/>
                </a:lnTo>
                <a:lnTo>
                  <a:pt x="36" y="24"/>
                </a:lnTo>
                <a:lnTo>
                  <a:pt x="32" y="14"/>
                </a:lnTo>
                <a:lnTo>
                  <a:pt x="27" y="6"/>
                </a:lnTo>
                <a:lnTo>
                  <a:pt x="2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888" name="Freeform 512"/>
          <p:cNvSpPr>
            <a:spLocks/>
          </p:cNvSpPr>
          <p:nvPr/>
        </p:nvSpPr>
        <p:spPr bwMode="auto">
          <a:xfrm>
            <a:off x="6780214" y="5072064"/>
            <a:ext cx="26987" cy="38100"/>
          </a:xfrm>
          <a:custGeom>
            <a:avLst/>
            <a:gdLst>
              <a:gd name="T0" fmla="*/ 2147483647 w 39"/>
              <a:gd name="T1" fmla="*/ 0 h 48"/>
              <a:gd name="T2" fmla="*/ 2147483647 w 39"/>
              <a:gd name="T3" fmla="*/ 0 h 48"/>
              <a:gd name="T4" fmla="*/ 2147483647 w 39"/>
              <a:gd name="T5" fmla="*/ 0 h 48"/>
              <a:gd name="T6" fmla="*/ 2147483647 w 39"/>
              <a:gd name="T7" fmla="*/ 2147483647 h 48"/>
              <a:gd name="T8" fmla="*/ 2147483647 w 39"/>
              <a:gd name="T9" fmla="*/ 2147483647 h 48"/>
              <a:gd name="T10" fmla="*/ 0 w 39"/>
              <a:gd name="T11" fmla="*/ 2147483647 h 48"/>
              <a:gd name="T12" fmla="*/ 0 w 39"/>
              <a:gd name="T13" fmla="*/ 2147483647 h 48"/>
              <a:gd name="T14" fmla="*/ 0 w 39"/>
              <a:gd name="T15" fmla="*/ 2147483647 h 48"/>
              <a:gd name="T16" fmla="*/ 2147483647 w 39"/>
              <a:gd name="T17" fmla="*/ 2147483647 h 48"/>
              <a:gd name="T18" fmla="*/ 2147483647 w 39"/>
              <a:gd name="T19" fmla="*/ 2147483647 h 48"/>
              <a:gd name="T20" fmla="*/ 2147483647 w 39"/>
              <a:gd name="T21" fmla="*/ 2147483647 h 48"/>
              <a:gd name="T22" fmla="*/ 2147483647 w 39"/>
              <a:gd name="T23" fmla="*/ 2147483647 h 48"/>
              <a:gd name="T24" fmla="*/ 2147483647 w 39"/>
              <a:gd name="T25" fmla="*/ 2147483647 h 48"/>
              <a:gd name="T26" fmla="*/ 2147483647 w 39"/>
              <a:gd name="T27" fmla="*/ 2147483647 h 48"/>
              <a:gd name="T28" fmla="*/ 2147483647 w 39"/>
              <a:gd name="T29" fmla="*/ 2147483647 h 48"/>
              <a:gd name="T30" fmla="*/ 2147483647 w 39"/>
              <a:gd name="T31" fmla="*/ 2147483647 h 48"/>
              <a:gd name="T32" fmla="*/ 2147483647 w 39"/>
              <a:gd name="T33" fmla="*/ 2147483647 h 48"/>
              <a:gd name="T34" fmla="*/ 2147483647 w 39"/>
              <a:gd name="T35" fmla="*/ 2147483647 h 48"/>
              <a:gd name="T36" fmla="*/ 2147483647 w 39"/>
              <a:gd name="T37" fmla="*/ 2147483647 h 48"/>
              <a:gd name="T38" fmla="*/ 2147483647 w 39"/>
              <a:gd name="T39" fmla="*/ 2147483647 h 48"/>
              <a:gd name="T40" fmla="*/ 2147483647 w 39"/>
              <a:gd name="T41" fmla="*/ 2147483647 h 48"/>
              <a:gd name="T42" fmla="*/ 2147483647 w 39"/>
              <a:gd name="T43" fmla="*/ 2147483647 h 48"/>
              <a:gd name="T44" fmla="*/ 2147483647 w 39"/>
              <a:gd name="T45" fmla="*/ 2147483647 h 48"/>
              <a:gd name="T46" fmla="*/ 2147483647 w 39"/>
              <a:gd name="T47" fmla="*/ 2147483647 h 48"/>
              <a:gd name="T48" fmla="*/ 2147483647 w 39"/>
              <a:gd name="T49" fmla="*/ 0 h 4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9"/>
              <a:gd name="T76" fmla="*/ 0 h 48"/>
              <a:gd name="T77" fmla="*/ 39 w 39"/>
              <a:gd name="T78" fmla="*/ 48 h 4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9" h="48">
                <a:moveTo>
                  <a:pt x="21" y="0"/>
                </a:moveTo>
                <a:lnTo>
                  <a:pt x="21" y="0"/>
                </a:lnTo>
                <a:lnTo>
                  <a:pt x="17" y="0"/>
                </a:lnTo>
                <a:lnTo>
                  <a:pt x="10" y="2"/>
                </a:lnTo>
                <a:lnTo>
                  <a:pt x="2" y="6"/>
                </a:lnTo>
                <a:lnTo>
                  <a:pt x="0" y="13"/>
                </a:lnTo>
                <a:lnTo>
                  <a:pt x="0" y="17"/>
                </a:lnTo>
                <a:lnTo>
                  <a:pt x="1" y="22"/>
                </a:lnTo>
                <a:lnTo>
                  <a:pt x="1" y="28"/>
                </a:lnTo>
                <a:lnTo>
                  <a:pt x="2" y="32"/>
                </a:lnTo>
                <a:lnTo>
                  <a:pt x="4" y="37"/>
                </a:lnTo>
                <a:lnTo>
                  <a:pt x="6" y="41"/>
                </a:lnTo>
                <a:lnTo>
                  <a:pt x="8" y="45"/>
                </a:lnTo>
                <a:lnTo>
                  <a:pt x="12" y="47"/>
                </a:lnTo>
                <a:lnTo>
                  <a:pt x="21" y="48"/>
                </a:lnTo>
                <a:lnTo>
                  <a:pt x="30" y="45"/>
                </a:lnTo>
                <a:lnTo>
                  <a:pt x="38" y="39"/>
                </a:lnTo>
                <a:lnTo>
                  <a:pt x="39" y="32"/>
                </a:lnTo>
                <a:lnTo>
                  <a:pt x="36" y="24"/>
                </a:lnTo>
                <a:lnTo>
                  <a:pt x="32" y="14"/>
                </a:lnTo>
                <a:lnTo>
                  <a:pt x="27" y="6"/>
                </a:lnTo>
                <a:lnTo>
                  <a:pt x="21" y="0"/>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889" name="Freeform 513"/>
          <p:cNvSpPr>
            <a:spLocks/>
          </p:cNvSpPr>
          <p:nvPr/>
        </p:nvSpPr>
        <p:spPr bwMode="auto">
          <a:xfrm>
            <a:off x="6789789" y="5014915"/>
            <a:ext cx="33337" cy="28575"/>
          </a:xfrm>
          <a:custGeom>
            <a:avLst/>
            <a:gdLst>
              <a:gd name="T0" fmla="*/ 2147483647 w 47"/>
              <a:gd name="T1" fmla="*/ 2147483647 h 37"/>
              <a:gd name="T2" fmla="*/ 2147483647 w 47"/>
              <a:gd name="T3" fmla="*/ 2147483647 h 37"/>
              <a:gd name="T4" fmla="*/ 2147483647 w 47"/>
              <a:gd name="T5" fmla="*/ 2147483647 h 37"/>
              <a:gd name="T6" fmla="*/ 2147483647 w 47"/>
              <a:gd name="T7" fmla="*/ 2147483647 h 37"/>
              <a:gd name="T8" fmla="*/ 2147483647 w 47"/>
              <a:gd name="T9" fmla="*/ 2147483647 h 37"/>
              <a:gd name="T10" fmla="*/ 2147483647 w 47"/>
              <a:gd name="T11" fmla="*/ 2147483647 h 37"/>
              <a:gd name="T12" fmla="*/ 2147483647 w 47"/>
              <a:gd name="T13" fmla="*/ 2147483647 h 37"/>
              <a:gd name="T14" fmla="*/ 2147483647 w 47"/>
              <a:gd name="T15" fmla="*/ 2147483647 h 37"/>
              <a:gd name="T16" fmla="*/ 2147483647 w 47"/>
              <a:gd name="T17" fmla="*/ 0 h 37"/>
              <a:gd name="T18" fmla="*/ 2147483647 w 47"/>
              <a:gd name="T19" fmla="*/ 2147483647 h 37"/>
              <a:gd name="T20" fmla="*/ 2147483647 w 47"/>
              <a:gd name="T21" fmla="*/ 2147483647 h 37"/>
              <a:gd name="T22" fmla="*/ 2147483647 w 47"/>
              <a:gd name="T23" fmla="*/ 2147483647 h 37"/>
              <a:gd name="T24" fmla="*/ 0 w 47"/>
              <a:gd name="T25" fmla="*/ 2147483647 h 37"/>
              <a:gd name="T26" fmla="*/ 2147483647 w 47"/>
              <a:gd name="T27" fmla="*/ 2147483647 h 37"/>
              <a:gd name="T28" fmla="*/ 2147483647 w 47"/>
              <a:gd name="T29" fmla="*/ 2147483647 h 37"/>
              <a:gd name="T30" fmla="*/ 2147483647 w 47"/>
              <a:gd name="T31" fmla="*/ 2147483647 h 37"/>
              <a:gd name="T32" fmla="*/ 2147483647 w 47"/>
              <a:gd name="T33" fmla="*/ 2147483647 h 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7"/>
              <a:gd name="T52" fmla="*/ 0 h 37"/>
              <a:gd name="T53" fmla="*/ 47 w 47"/>
              <a:gd name="T54" fmla="*/ 37 h 3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7" h="37">
                <a:moveTo>
                  <a:pt x="24" y="37"/>
                </a:moveTo>
                <a:lnTo>
                  <a:pt x="33" y="35"/>
                </a:lnTo>
                <a:lnTo>
                  <a:pt x="40" y="31"/>
                </a:lnTo>
                <a:lnTo>
                  <a:pt x="45" y="25"/>
                </a:lnTo>
                <a:lnTo>
                  <a:pt x="47" y="18"/>
                </a:lnTo>
                <a:lnTo>
                  <a:pt x="45" y="11"/>
                </a:lnTo>
                <a:lnTo>
                  <a:pt x="40" y="6"/>
                </a:lnTo>
                <a:lnTo>
                  <a:pt x="33" y="1"/>
                </a:lnTo>
                <a:lnTo>
                  <a:pt x="24" y="0"/>
                </a:lnTo>
                <a:lnTo>
                  <a:pt x="15" y="1"/>
                </a:lnTo>
                <a:lnTo>
                  <a:pt x="7" y="6"/>
                </a:lnTo>
                <a:lnTo>
                  <a:pt x="2" y="11"/>
                </a:lnTo>
                <a:lnTo>
                  <a:pt x="0" y="18"/>
                </a:lnTo>
                <a:lnTo>
                  <a:pt x="2" y="25"/>
                </a:lnTo>
                <a:lnTo>
                  <a:pt x="7" y="31"/>
                </a:lnTo>
                <a:lnTo>
                  <a:pt x="15" y="35"/>
                </a:lnTo>
                <a:lnTo>
                  <a:pt x="24" y="3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890" name="Freeform 514"/>
          <p:cNvSpPr>
            <a:spLocks/>
          </p:cNvSpPr>
          <p:nvPr/>
        </p:nvSpPr>
        <p:spPr bwMode="auto">
          <a:xfrm>
            <a:off x="6789789" y="5014915"/>
            <a:ext cx="33337" cy="28575"/>
          </a:xfrm>
          <a:custGeom>
            <a:avLst/>
            <a:gdLst>
              <a:gd name="T0" fmla="*/ 2147483647 w 47"/>
              <a:gd name="T1" fmla="*/ 2147483647 h 37"/>
              <a:gd name="T2" fmla="*/ 2147483647 w 47"/>
              <a:gd name="T3" fmla="*/ 2147483647 h 37"/>
              <a:gd name="T4" fmla="*/ 2147483647 w 47"/>
              <a:gd name="T5" fmla="*/ 2147483647 h 37"/>
              <a:gd name="T6" fmla="*/ 2147483647 w 47"/>
              <a:gd name="T7" fmla="*/ 2147483647 h 37"/>
              <a:gd name="T8" fmla="*/ 2147483647 w 47"/>
              <a:gd name="T9" fmla="*/ 2147483647 h 37"/>
              <a:gd name="T10" fmla="*/ 2147483647 w 47"/>
              <a:gd name="T11" fmla="*/ 2147483647 h 37"/>
              <a:gd name="T12" fmla="*/ 2147483647 w 47"/>
              <a:gd name="T13" fmla="*/ 2147483647 h 37"/>
              <a:gd name="T14" fmla="*/ 2147483647 w 47"/>
              <a:gd name="T15" fmla="*/ 2147483647 h 37"/>
              <a:gd name="T16" fmla="*/ 2147483647 w 47"/>
              <a:gd name="T17" fmla="*/ 2147483647 h 37"/>
              <a:gd name="T18" fmla="*/ 2147483647 w 47"/>
              <a:gd name="T19" fmla="*/ 2147483647 h 37"/>
              <a:gd name="T20" fmla="*/ 2147483647 w 47"/>
              <a:gd name="T21" fmla="*/ 0 h 37"/>
              <a:gd name="T22" fmla="*/ 2147483647 w 47"/>
              <a:gd name="T23" fmla="*/ 0 h 37"/>
              <a:gd name="T24" fmla="*/ 2147483647 w 47"/>
              <a:gd name="T25" fmla="*/ 2147483647 h 37"/>
              <a:gd name="T26" fmla="*/ 2147483647 w 47"/>
              <a:gd name="T27" fmla="*/ 2147483647 h 37"/>
              <a:gd name="T28" fmla="*/ 2147483647 w 47"/>
              <a:gd name="T29" fmla="*/ 2147483647 h 37"/>
              <a:gd name="T30" fmla="*/ 0 w 47"/>
              <a:gd name="T31" fmla="*/ 2147483647 h 37"/>
              <a:gd name="T32" fmla="*/ 0 w 47"/>
              <a:gd name="T33" fmla="*/ 2147483647 h 37"/>
              <a:gd name="T34" fmla="*/ 2147483647 w 47"/>
              <a:gd name="T35" fmla="*/ 2147483647 h 37"/>
              <a:gd name="T36" fmla="*/ 2147483647 w 47"/>
              <a:gd name="T37" fmla="*/ 2147483647 h 37"/>
              <a:gd name="T38" fmla="*/ 2147483647 w 47"/>
              <a:gd name="T39" fmla="*/ 2147483647 h 37"/>
              <a:gd name="T40" fmla="*/ 2147483647 w 47"/>
              <a:gd name="T41" fmla="*/ 2147483647 h 3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7"/>
              <a:gd name="T64" fmla="*/ 0 h 37"/>
              <a:gd name="T65" fmla="*/ 47 w 47"/>
              <a:gd name="T66" fmla="*/ 37 h 3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7" h="37">
                <a:moveTo>
                  <a:pt x="24" y="37"/>
                </a:moveTo>
                <a:lnTo>
                  <a:pt x="24" y="37"/>
                </a:lnTo>
                <a:lnTo>
                  <a:pt x="33" y="35"/>
                </a:lnTo>
                <a:lnTo>
                  <a:pt x="40" y="31"/>
                </a:lnTo>
                <a:lnTo>
                  <a:pt x="45" y="25"/>
                </a:lnTo>
                <a:lnTo>
                  <a:pt x="47" y="18"/>
                </a:lnTo>
                <a:lnTo>
                  <a:pt x="45" y="11"/>
                </a:lnTo>
                <a:lnTo>
                  <a:pt x="40" y="6"/>
                </a:lnTo>
                <a:lnTo>
                  <a:pt x="33" y="1"/>
                </a:lnTo>
                <a:lnTo>
                  <a:pt x="24" y="0"/>
                </a:lnTo>
                <a:lnTo>
                  <a:pt x="15" y="1"/>
                </a:lnTo>
                <a:lnTo>
                  <a:pt x="7" y="6"/>
                </a:lnTo>
                <a:lnTo>
                  <a:pt x="2" y="11"/>
                </a:lnTo>
                <a:lnTo>
                  <a:pt x="0" y="18"/>
                </a:lnTo>
                <a:lnTo>
                  <a:pt x="2" y="25"/>
                </a:lnTo>
                <a:lnTo>
                  <a:pt x="7" y="31"/>
                </a:lnTo>
                <a:lnTo>
                  <a:pt x="15" y="35"/>
                </a:lnTo>
                <a:lnTo>
                  <a:pt x="24" y="37"/>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891" name="Freeform 515"/>
          <p:cNvSpPr>
            <a:spLocks/>
          </p:cNvSpPr>
          <p:nvPr/>
        </p:nvSpPr>
        <p:spPr bwMode="auto">
          <a:xfrm>
            <a:off x="6824666" y="5064128"/>
            <a:ext cx="26987" cy="30163"/>
          </a:xfrm>
          <a:custGeom>
            <a:avLst/>
            <a:gdLst>
              <a:gd name="T0" fmla="*/ 2147483647 w 38"/>
              <a:gd name="T1" fmla="*/ 2147483647 h 39"/>
              <a:gd name="T2" fmla="*/ 2147483647 w 38"/>
              <a:gd name="T3" fmla="*/ 2147483647 h 39"/>
              <a:gd name="T4" fmla="*/ 2147483647 w 38"/>
              <a:gd name="T5" fmla="*/ 2147483647 h 39"/>
              <a:gd name="T6" fmla="*/ 2147483647 w 38"/>
              <a:gd name="T7" fmla="*/ 2147483647 h 39"/>
              <a:gd name="T8" fmla="*/ 2147483647 w 38"/>
              <a:gd name="T9" fmla="*/ 2147483647 h 39"/>
              <a:gd name="T10" fmla="*/ 2147483647 w 38"/>
              <a:gd name="T11" fmla="*/ 2147483647 h 39"/>
              <a:gd name="T12" fmla="*/ 2147483647 w 38"/>
              <a:gd name="T13" fmla="*/ 2147483647 h 39"/>
              <a:gd name="T14" fmla="*/ 2147483647 w 38"/>
              <a:gd name="T15" fmla="*/ 2147483647 h 39"/>
              <a:gd name="T16" fmla="*/ 2147483647 w 38"/>
              <a:gd name="T17" fmla="*/ 0 h 39"/>
              <a:gd name="T18" fmla="*/ 2147483647 w 38"/>
              <a:gd name="T19" fmla="*/ 2147483647 h 39"/>
              <a:gd name="T20" fmla="*/ 2147483647 w 38"/>
              <a:gd name="T21" fmla="*/ 2147483647 h 39"/>
              <a:gd name="T22" fmla="*/ 2147483647 w 38"/>
              <a:gd name="T23" fmla="*/ 2147483647 h 39"/>
              <a:gd name="T24" fmla="*/ 0 w 38"/>
              <a:gd name="T25" fmla="*/ 2147483647 h 39"/>
              <a:gd name="T26" fmla="*/ 2147483647 w 38"/>
              <a:gd name="T27" fmla="*/ 2147483647 h 39"/>
              <a:gd name="T28" fmla="*/ 2147483647 w 38"/>
              <a:gd name="T29" fmla="*/ 2147483647 h 39"/>
              <a:gd name="T30" fmla="*/ 2147483647 w 38"/>
              <a:gd name="T31" fmla="*/ 2147483647 h 39"/>
              <a:gd name="T32" fmla="*/ 2147483647 w 38"/>
              <a:gd name="T33" fmla="*/ 2147483647 h 3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8"/>
              <a:gd name="T52" fmla="*/ 0 h 39"/>
              <a:gd name="T53" fmla="*/ 38 w 38"/>
              <a:gd name="T54" fmla="*/ 39 h 3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8" h="39">
                <a:moveTo>
                  <a:pt x="20" y="39"/>
                </a:moveTo>
                <a:lnTo>
                  <a:pt x="27" y="38"/>
                </a:lnTo>
                <a:lnTo>
                  <a:pt x="33" y="33"/>
                </a:lnTo>
                <a:lnTo>
                  <a:pt x="37" y="27"/>
                </a:lnTo>
                <a:lnTo>
                  <a:pt x="38" y="19"/>
                </a:lnTo>
                <a:lnTo>
                  <a:pt x="37" y="12"/>
                </a:lnTo>
                <a:lnTo>
                  <a:pt x="33" y="6"/>
                </a:lnTo>
                <a:lnTo>
                  <a:pt x="27" y="1"/>
                </a:lnTo>
                <a:lnTo>
                  <a:pt x="20" y="0"/>
                </a:lnTo>
                <a:lnTo>
                  <a:pt x="13" y="1"/>
                </a:lnTo>
                <a:lnTo>
                  <a:pt x="6" y="6"/>
                </a:lnTo>
                <a:lnTo>
                  <a:pt x="1" y="12"/>
                </a:lnTo>
                <a:lnTo>
                  <a:pt x="0" y="19"/>
                </a:lnTo>
                <a:lnTo>
                  <a:pt x="1" y="27"/>
                </a:lnTo>
                <a:lnTo>
                  <a:pt x="6" y="33"/>
                </a:lnTo>
                <a:lnTo>
                  <a:pt x="13" y="38"/>
                </a:lnTo>
                <a:lnTo>
                  <a:pt x="20" y="3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892" name="Freeform 516"/>
          <p:cNvSpPr>
            <a:spLocks/>
          </p:cNvSpPr>
          <p:nvPr/>
        </p:nvSpPr>
        <p:spPr bwMode="auto">
          <a:xfrm>
            <a:off x="6824666" y="5064128"/>
            <a:ext cx="26987" cy="30163"/>
          </a:xfrm>
          <a:custGeom>
            <a:avLst/>
            <a:gdLst>
              <a:gd name="T0" fmla="*/ 2147483647 w 38"/>
              <a:gd name="T1" fmla="*/ 2147483647 h 39"/>
              <a:gd name="T2" fmla="*/ 2147483647 w 38"/>
              <a:gd name="T3" fmla="*/ 2147483647 h 39"/>
              <a:gd name="T4" fmla="*/ 2147483647 w 38"/>
              <a:gd name="T5" fmla="*/ 2147483647 h 39"/>
              <a:gd name="T6" fmla="*/ 2147483647 w 38"/>
              <a:gd name="T7" fmla="*/ 2147483647 h 39"/>
              <a:gd name="T8" fmla="*/ 2147483647 w 38"/>
              <a:gd name="T9" fmla="*/ 2147483647 h 39"/>
              <a:gd name="T10" fmla="*/ 2147483647 w 38"/>
              <a:gd name="T11" fmla="*/ 2147483647 h 39"/>
              <a:gd name="T12" fmla="*/ 2147483647 w 38"/>
              <a:gd name="T13" fmla="*/ 2147483647 h 39"/>
              <a:gd name="T14" fmla="*/ 2147483647 w 38"/>
              <a:gd name="T15" fmla="*/ 2147483647 h 39"/>
              <a:gd name="T16" fmla="*/ 2147483647 w 38"/>
              <a:gd name="T17" fmla="*/ 2147483647 h 39"/>
              <a:gd name="T18" fmla="*/ 2147483647 w 38"/>
              <a:gd name="T19" fmla="*/ 2147483647 h 39"/>
              <a:gd name="T20" fmla="*/ 2147483647 w 38"/>
              <a:gd name="T21" fmla="*/ 0 h 39"/>
              <a:gd name="T22" fmla="*/ 2147483647 w 38"/>
              <a:gd name="T23" fmla="*/ 0 h 39"/>
              <a:gd name="T24" fmla="*/ 2147483647 w 38"/>
              <a:gd name="T25" fmla="*/ 2147483647 h 39"/>
              <a:gd name="T26" fmla="*/ 2147483647 w 38"/>
              <a:gd name="T27" fmla="*/ 2147483647 h 39"/>
              <a:gd name="T28" fmla="*/ 2147483647 w 38"/>
              <a:gd name="T29" fmla="*/ 2147483647 h 39"/>
              <a:gd name="T30" fmla="*/ 0 w 38"/>
              <a:gd name="T31" fmla="*/ 2147483647 h 39"/>
              <a:gd name="T32" fmla="*/ 0 w 38"/>
              <a:gd name="T33" fmla="*/ 2147483647 h 39"/>
              <a:gd name="T34" fmla="*/ 2147483647 w 38"/>
              <a:gd name="T35" fmla="*/ 2147483647 h 39"/>
              <a:gd name="T36" fmla="*/ 2147483647 w 38"/>
              <a:gd name="T37" fmla="*/ 2147483647 h 39"/>
              <a:gd name="T38" fmla="*/ 2147483647 w 38"/>
              <a:gd name="T39" fmla="*/ 2147483647 h 39"/>
              <a:gd name="T40" fmla="*/ 2147483647 w 38"/>
              <a:gd name="T41" fmla="*/ 2147483647 h 3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
              <a:gd name="T64" fmla="*/ 0 h 39"/>
              <a:gd name="T65" fmla="*/ 38 w 38"/>
              <a:gd name="T66" fmla="*/ 39 h 3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 h="39">
                <a:moveTo>
                  <a:pt x="20" y="39"/>
                </a:moveTo>
                <a:lnTo>
                  <a:pt x="20" y="39"/>
                </a:lnTo>
                <a:lnTo>
                  <a:pt x="27" y="38"/>
                </a:lnTo>
                <a:lnTo>
                  <a:pt x="33" y="33"/>
                </a:lnTo>
                <a:lnTo>
                  <a:pt x="37" y="27"/>
                </a:lnTo>
                <a:lnTo>
                  <a:pt x="38" y="19"/>
                </a:lnTo>
                <a:lnTo>
                  <a:pt x="37" y="12"/>
                </a:lnTo>
                <a:lnTo>
                  <a:pt x="33" y="6"/>
                </a:lnTo>
                <a:lnTo>
                  <a:pt x="27" y="1"/>
                </a:lnTo>
                <a:lnTo>
                  <a:pt x="20" y="0"/>
                </a:lnTo>
                <a:lnTo>
                  <a:pt x="13" y="1"/>
                </a:lnTo>
                <a:lnTo>
                  <a:pt x="6" y="6"/>
                </a:lnTo>
                <a:lnTo>
                  <a:pt x="1" y="12"/>
                </a:lnTo>
                <a:lnTo>
                  <a:pt x="0" y="19"/>
                </a:lnTo>
                <a:lnTo>
                  <a:pt x="1" y="27"/>
                </a:lnTo>
                <a:lnTo>
                  <a:pt x="6" y="33"/>
                </a:lnTo>
                <a:lnTo>
                  <a:pt x="13" y="38"/>
                </a:lnTo>
                <a:lnTo>
                  <a:pt x="20" y="39"/>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893" name="Freeform 517"/>
          <p:cNvSpPr>
            <a:spLocks/>
          </p:cNvSpPr>
          <p:nvPr/>
        </p:nvSpPr>
        <p:spPr bwMode="auto">
          <a:xfrm>
            <a:off x="6788150" y="5119692"/>
            <a:ext cx="85725" cy="73025"/>
          </a:xfrm>
          <a:custGeom>
            <a:avLst/>
            <a:gdLst>
              <a:gd name="T0" fmla="*/ 2147483647 w 121"/>
              <a:gd name="T1" fmla="*/ 2147483647 h 93"/>
              <a:gd name="T2" fmla="*/ 2147483647 w 121"/>
              <a:gd name="T3" fmla="*/ 2147483647 h 93"/>
              <a:gd name="T4" fmla="*/ 2147483647 w 121"/>
              <a:gd name="T5" fmla="*/ 2147483647 h 93"/>
              <a:gd name="T6" fmla="*/ 2147483647 w 121"/>
              <a:gd name="T7" fmla="*/ 2147483647 h 93"/>
              <a:gd name="T8" fmla="*/ 2147483647 w 121"/>
              <a:gd name="T9" fmla="*/ 2147483647 h 93"/>
              <a:gd name="T10" fmla="*/ 2147483647 w 121"/>
              <a:gd name="T11" fmla="*/ 2147483647 h 93"/>
              <a:gd name="T12" fmla="*/ 2147483647 w 121"/>
              <a:gd name="T13" fmla="*/ 2147483647 h 93"/>
              <a:gd name="T14" fmla="*/ 2147483647 w 121"/>
              <a:gd name="T15" fmla="*/ 2147483647 h 93"/>
              <a:gd name="T16" fmla="*/ 2147483647 w 121"/>
              <a:gd name="T17" fmla="*/ 2147483647 h 93"/>
              <a:gd name="T18" fmla="*/ 0 w 121"/>
              <a:gd name="T19" fmla="*/ 2147483647 h 93"/>
              <a:gd name="T20" fmla="*/ 2147483647 w 121"/>
              <a:gd name="T21" fmla="*/ 2147483647 h 93"/>
              <a:gd name="T22" fmla="*/ 2147483647 w 121"/>
              <a:gd name="T23" fmla="*/ 2147483647 h 93"/>
              <a:gd name="T24" fmla="*/ 2147483647 w 121"/>
              <a:gd name="T25" fmla="*/ 2147483647 h 93"/>
              <a:gd name="T26" fmla="*/ 2147483647 w 121"/>
              <a:gd name="T27" fmla="*/ 2147483647 h 93"/>
              <a:gd name="T28" fmla="*/ 2147483647 w 121"/>
              <a:gd name="T29" fmla="*/ 2147483647 h 93"/>
              <a:gd name="T30" fmla="*/ 2147483647 w 121"/>
              <a:gd name="T31" fmla="*/ 2147483647 h 93"/>
              <a:gd name="T32" fmla="*/ 2147483647 w 121"/>
              <a:gd name="T33" fmla="*/ 2147483647 h 93"/>
              <a:gd name="T34" fmla="*/ 2147483647 w 121"/>
              <a:gd name="T35" fmla="*/ 2147483647 h 93"/>
              <a:gd name="T36" fmla="*/ 2147483647 w 121"/>
              <a:gd name="T37" fmla="*/ 2147483647 h 93"/>
              <a:gd name="T38" fmla="*/ 2147483647 w 121"/>
              <a:gd name="T39" fmla="*/ 2147483647 h 93"/>
              <a:gd name="T40" fmla="*/ 2147483647 w 121"/>
              <a:gd name="T41" fmla="*/ 2147483647 h 93"/>
              <a:gd name="T42" fmla="*/ 2147483647 w 121"/>
              <a:gd name="T43" fmla="*/ 2147483647 h 93"/>
              <a:gd name="T44" fmla="*/ 2147483647 w 121"/>
              <a:gd name="T45" fmla="*/ 2147483647 h 93"/>
              <a:gd name="T46" fmla="*/ 2147483647 w 121"/>
              <a:gd name="T47" fmla="*/ 2147483647 h 93"/>
              <a:gd name="T48" fmla="*/ 2147483647 w 121"/>
              <a:gd name="T49" fmla="*/ 2147483647 h 93"/>
              <a:gd name="T50" fmla="*/ 2147483647 w 121"/>
              <a:gd name="T51" fmla="*/ 2147483647 h 93"/>
              <a:gd name="T52" fmla="*/ 2147483647 w 121"/>
              <a:gd name="T53" fmla="*/ 2147483647 h 93"/>
              <a:gd name="T54" fmla="*/ 2147483647 w 121"/>
              <a:gd name="T55" fmla="*/ 2147483647 h 93"/>
              <a:gd name="T56" fmla="*/ 2147483647 w 121"/>
              <a:gd name="T57" fmla="*/ 2147483647 h 93"/>
              <a:gd name="T58" fmla="*/ 2147483647 w 121"/>
              <a:gd name="T59" fmla="*/ 2147483647 h 93"/>
              <a:gd name="T60" fmla="*/ 2147483647 w 121"/>
              <a:gd name="T61" fmla="*/ 2147483647 h 93"/>
              <a:gd name="T62" fmla="*/ 2147483647 w 121"/>
              <a:gd name="T63" fmla="*/ 2147483647 h 93"/>
              <a:gd name="T64" fmla="*/ 2147483647 w 121"/>
              <a:gd name="T65" fmla="*/ 2147483647 h 93"/>
              <a:gd name="T66" fmla="*/ 2147483647 w 121"/>
              <a:gd name="T67" fmla="*/ 2147483647 h 93"/>
              <a:gd name="T68" fmla="*/ 2147483647 w 121"/>
              <a:gd name="T69" fmla="*/ 2147483647 h 93"/>
              <a:gd name="T70" fmla="*/ 2147483647 w 121"/>
              <a:gd name="T71" fmla="*/ 2147483647 h 93"/>
              <a:gd name="T72" fmla="*/ 2147483647 w 121"/>
              <a:gd name="T73" fmla="*/ 2147483647 h 93"/>
              <a:gd name="T74" fmla="*/ 2147483647 w 121"/>
              <a:gd name="T75" fmla="*/ 2147483647 h 93"/>
              <a:gd name="T76" fmla="*/ 2147483647 w 121"/>
              <a:gd name="T77" fmla="*/ 2147483647 h 93"/>
              <a:gd name="T78" fmla="*/ 2147483647 w 121"/>
              <a:gd name="T79" fmla="*/ 2147483647 h 93"/>
              <a:gd name="T80" fmla="*/ 2147483647 w 121"/>
              <a:gd name="T81" fmla="*/ 2147483647 h 93"/>
              <a:gd name="T82" fmla="*/ 2147483647 w 121"/>
              <a:gd name="T83" fmla="*/ 2147483647 h 93"/>
              <a:gd name="T84" fmla="*/ 2147483647 w 121"/>
              <a:gd name="T85" fmla="*/ 2147483647 h 93"/>
              <a:gd name="T86" fmla="*/ 2147483647 w 121"/>
              <a:gd name="T87" fmla="*/ 2147483647 h 93"/>
              <a:gd name="T88" fmla="*/ 2147483647 w 121"/>
              <a:gd name="T89" fmla="*/ 2147483647 h 93"/>
              <a:gd name="T90" fmla="*/ 2147483647 w 121"/>
              <a:gd name="T91" fmla="*/ 2147483647 h 93"/>
              <a:gd name="T92" fmla="*/ 2147483647 w 121"/>
              <a:gd name="T93" fmla="*/ 2147483647 h 93"/>
              <a:gd name="T94" fmla="*/ 2147483647 w 121"/>
              <a:gd name="T95" fmla="*/ 2147483647 h 93"/>
              <a:gd name="T96" fmla="*/ 2147483647 w 121"/>
              <a:gd name="T97" fmla="*/ 2147483647 h 93"/>
              <a:gd name="T98" fmla="*/ 2147483647 w 121"/>
              <a:gd name="T99" fmla="*/ 2147483647 h 93"/>
              <a:gd name="T100" fmla="*/ 2147483647 w 121"/>
              <a:gd name="T101" fmla="*/ 2147483647 h 93"/>
              <a:gd name="T102" fmla="*/ 2147483647 w 121"/>
              <a:gd name="T103" fmla="*/ 2147483647 h 93"/>
              <a:gd name="T104" fmla="*/ 2147483647 w 121"/>
              <a:gd name="T105" fmla="*/ 2147483647 h 93"/>
              <a:gd name="T106" fmla="*/ 2147483647 w 121"/>
              <a:gd name="T107" fmla="*/ 2147483647 h 93"/>
              <a:gd name="T108" fmla="*/ 2147483647 w 121"/>
              <a:gd name="T109" fmla="*/ 0 h 93"/>
              <a:gd name="T110" fmla="*/ 2147483647 w 121"/>
              <a:gd name="T111" fmla="*/ 2147483647 h 9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21"/>
              <a:gd name="T169" fmla="*/ 0 h 93"/>
              <a:gd name="T170" fmla="*/ 121 w 121"/>
              <a:gd name="T171" fmla="*/ 93 h 9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21" h="93">
                <a:moveTo>
                  <a:pt x="82" y="1"/>
                </a:moveTo>
                <a:lnTo>
                  <a:pt x="59" y="15"/>
                </a:lnTo>
                <a:lnTo>
                  <a:pt x="39" y="18"/>
                </a:lnTo>
                <a:lnTo>
                  <a:pt x="12" y="32"/>
                </a:lnTo>
                <a:lnTo>
                  <a:pt x="11" y="33"/>
                </a:lnTo>
                <a:lnTo>
                  <a:pt x="9" y="38"/>
                </a:lnTo>
                <a:lnTo>
                  <a:pt x="5" y="44"/>
                </a:lnTo>
                <a:lnTo>
                  <a:pt x="3" y="50"/>
                </a:lnTo>
                <a:lnTo>
                  <a:pt x="1" y="57"/>
                </a:lnTo>
                <a:lnTo>
                  <a:pt x="0" y="63"/>
                </a:lnTo>
                <a:lnTo>
                  <a:pt x="1" y="68"/>
                </a:lnTo>
                <a:lnTo>
                  <a:pt x="5" y="69"/>
                </a:lnTo>
                <a:lnTo>
                  <a:pt x="11" y="68"/>
                </a:lnTo>
                <a:lnTo>
                  <a:pt x="18" y="67"/>
                </a:lnTo>
                <a:lnTo>
                  <a:pt x="24" y="65"/>
                </a:lnTo>
                <a:lnTo>
                  <a:pt x="29" y="64"/>
                </a:lnTo>
                <a:lnTo>
                  <a:pt x="34" y="63"/>
                </a:lnTo>
                <a:lnTo>
                  <a:pt x="38" y="63"/>
                </a:lnTo>
                <a:lnTo>
                  <a:pt x="40" y="62"/>
                </a:lnTo>
                <a:lnTo>
                  <a:pt x="41" y="62"/>
                </a:lnTo>
                <a:lnTo>
                  <a:pt x="41" y="65"/>
                </a:lnTo>
                <a:lnTo>
                  <a:pt x="41" y="73"/>
                </a:lnTo>
                <a:lnTo>
                  <a:pt x="44" y="81"/>
                </a:lnTo>
                <a:lnTo>
                  <a:pt x="51" y="86"/>
                </a:lnTo>
                <a:lnTo>
                  <a:pt x="56" y="87"/>
                </a:lnTo>
                <a:lnTo>
                  <a:pt x="62" y="90"/>
                </a:lnTo>
                <a:lnTo>
                  <a:pt x="67" y="91"/>
                </a:lnTo>
                <a:lnTo>
                  <a:pt x="73" y="92"/>
                </a:lnTo>
                <a:lnTo>
                  <a:pt x="78" y="93"/>
                </a:lnTo>
                <a:lnTo>
                  <a:pt x="82" y="92"/>
                </a:lnTo>
                <a:lnTo>
                  <a:pt x="86" y="88"/>
                </a:lnTo>
                <a:lnTo>
                  <a:pt x="88" y="84"/>
                </a:lnTo>
                <a:lnTo>
                  <a:pt x="88" y="72"/>
                </a:lnTo>
                <a:lnTo>
                  <a:pt x="87" y="64"/>
                </a:lnTo>
                <a:lnTo>
                  <a:pt x="85" y="59"/>
                </a:lnTo>
                <a:lnTo>
                  <a:pt x="88" y="55"/>
                </a:lnTo>
                <a:lnTo>
                  <a:pt x="94" y="56"/>
                </a:lnTo>
                <a:lnTo>
                  <a:pt x="98" y="62"/>
                </a:lnTo>
                <a:lnTo>
                  <a:pt x="102" y="68"/>
                </a:lnTo>
                <a:lnTo>
                  <a:pt x="108" y="69"/>
                </a:lnTo>
                <a:lnTo>
                  <a:pt x="111" y="67"/>
                </a:lnTo>
                <a:lnTo>
                  <a:pt x="115" y="62"/>
                </a:lnTo>
                <a:lnTo>
                  <a:pt x="118" y="55"/>
                </a:lnTo>
                <a:lnTo>
                  <a:pt x="120" y="48"/>
                </a:lnTo>
                <a:lnTo>
                  <a:pt x="121" y="41"/>
                </a:lnTo>
                <a:lnTo>
                  <a:pt x="121" y="33"/>
                </a:lnTo>
                <a:lnTo>
                  <a:pt x="120" y="27"/>
                </a:lnTo>
                <a:lnTo>
                  <a:pt x="117" y="22"/>
                </a:lnTo>
                <a:lnTo>
                  <a:pt x="112" y="17"/>
                </a:lnTo>
                <a:lnTo>
                  <a:pt x="109" y="13"/>
                </a:lnTo>
                <a:lnTo>
                  <a:pt x="104" y="8"/>
                </a:lnTo>
                <a:lnTo>
                  <a:pt x="101" y="5"/>
                </a:lnTo>
                <a:lnTo>
                  <a:pt x="96" y="2"/>
                </a:lnTo>
                <a:lnTo>
                  <a:pt x="92" y="1"/>
                </a:lnTo>
                <a:lnTo>
                  <a:pt x="87" y="0"/>
                </a:lnTo>
                <a:lnTo>
                  <a:pt x="82"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894" name="Freeform 518"/>
          <p:cNvSpPr>
            <a:spLocks/>
          </p:cNvSpPr>
          <p:nvPr/>
        </p:nvSpPr>
        <p:spPr bwMode="auto">
          <a:xfrm>
            <a:off x="6788150" y="5119692"/>
            <a:ext cx="85725" cy="73025"/>
          </a:xfrm>
          <a:custGeom>
            <a:avLst/>
            <a:gdLst>
              <a:gd name="T0" fmla="*/ 2147483647 w 121"/>
              <a:gd name="T1" fmla="*/ 2147483647 h 93"/>
              <a:gd name="T2" fmla="*/ 2147483647 w 121"/>
              <a:gd name="T3" fmla="*/ 2147483647 h 93"/>
              <a:gd name="T4" fmla="*/ 2147483647 w 121"/>
              <a:gd name="T5" fmla="*/ 2147483647 h 93"/>
              <a:gd name="T6" fmla="*/ 2147483647 w 121"/>
              <a:gd name="T7" fmla="*/ 2147483647 h 93"/>
              <a:gd name="T8" fmla="*/ 2147483647 w 121"/>
              <a:gd name="T9" fmla="*/ 2147483647 h 93"/>
              <a:gd name="T10" fmla="*/ 2147483647 w 121"/>
              <a:gd name="T11" fmla="*/ 2147483647 h 93"/>
              <a:gd name="T12" fmla="*/ 2147483647 w 121"/>
              <a:gd name="T13" fmla="*/ 2147483647 h 93"/>
              <a:gd name="T14" fmla="*/ 2147483647 w 121"/>
              <a:gd name="T15" fmla="*/ 2147483647 h 93"/>
              <a:gd name="T16" fmla="*/ 2147483647 w 121"/>
              <a:gd name="T17" fmla="*/ 2147483647 h 93"/>
              <a:gd name="T18" fmla="*/ 2147483647 w 121"/>
              <a:gd name="T19" fmla="*/ 2147483647 h 93"/>
              <a:gd name="T20" fmla="*/ 2147483647 w 121"/>
              <a:gd name="T21" fmla="*/ 2147483647 h 93"/>
              <a:gd name="T22" fmla="*/ 2147483647 w 121"/>
              <a:gd name="T23" fmla="*/ 2147483647 h 93"/>
              <a:gd name="T24" fmla="*/ 2147483647 w 121"/>
              <a:gd name="T25" fmla="*/ 2147483647 h 93"/>
              <a:gd name="T26" fmla="*/ 2147483647 w 121"/>
              <a:gd name="T27" fmla="*/ 2147483647 h 93"/>
              <a:gd name="T28" fmla="*/ 2147483647 w 121"/>
              <a:gd name="T29" fmla="*/ 2147483647 h 93"/>
              <a:gd name="T30" fmla="*/ 2147483647 w 121"/>
              <a:gd name="T31" fmla="*/ 2147483647 h 93"/>
              <a:gd name="T32" fmla="*/ 2147483647 w 121"/>
              <a:gd name="T33" fmla="*/ 2147483647 h 93"/>
              <a:gd name="T34" fmla="*/ 2147483647 w 121"/>
              <a:gd name="T35" fmla="*/ 2147483647 h 93"/>
              <a:gd name="T36" fmla="*/ 2147483647 w 121"/>
              <a:gd name="T37" fmla="*/ 2147483647 h 93"/>
              <a:gd name="T38" fmla="*/ 2147483647 w 121"/>
              <a:gd name="T39" fmla="*/ 2147483647 h 93"/>
              <a:gd name="T40" fmla="*/ 2147483647 w 121"/>
              <a:gd name="T41" fmla="*/ 2147483647 h 93"/>
              <a:gd name="T42" fmla="*/ 2147483647 w 121"/>
              <a:gd name="T43" fmla="*/ 2147483647 h 93"/>
              <a:gd name="T44" fmla="*/ 2147483647 w 121"/>
              <a:gd name="T45" fmla="*/ 2147483647 h 93"/>
              <a:gd name="T46" fmla="*/ 2147483647 w 121"/>
              <a:gd name="T47" fmla="*/ 2147483647 h 93"/>
              <a:gd name="T48" fmla="*/ 2147483647 w 121"/>
              <a:gd name="T49" fmla="*/ 2147483647 h 93"/>
              <a:gd name="T50" fmla="*/ 2147483647 w 121"/>
              <a:gd name="T51" fmla="*/ 2147483647 h 93"/>
              <a:gd name="T52" fmla="*/ 2147483647 w 121"/>
              <a:gd name="T53" fmla="*/ 2147483647 h 93"/>
              <a:gd name="T54" fmla="*/ 2147483647 w 121"/>
              <a:gd name="T55" fmla="*/ 2147483647 h 93"/>
              <a:gd name="T56" fmla="*/ 2147483647 w 121"/>
              <a:gd name="T57" fmla="*/ 2147483647 h 93"/>
              <a:gd name="T58" fmla="*/ 2147483647 w 121"/>
              <a:gd name="T59" fmla="*/ 2147483647 h 93"/>
              <a:gd name="T60" fmla="*/ 2147483647 w 121"/>
              <a:gd name="T61" fmla="*/ 2147483647 h 93"/>
              <a:gd name="T62" fmla="*/ 2147483647 w 121"/>
              <a:gd name="T63" fmla="*/ 2147483647 h 9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93"/>
              <a:gd name="T98" fmla="*/ 121 w 121"/>
              <a:gd name="T99" fmla="*/ 93 h 9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93">
                <a:moveTo>
                  <a:pt x="82" y="1"/>
                </a:moveTo>
                <a:lnTo>
                  <a:pt x="59" y="15"/>
                </a:lnTo>
                <a:lnTo>
                  <a:pt x="39" y="18"/>
                </a:lnTo>
                <a:lnTo>
                  <a:pt x="12" y="32"/>
                </a:lnTo>
                <a:lnTo>
                  <a:pt x="11" y="33"/>
                </a:lnTo>
                <a:lnTo>
                  <a:pt x="9" y="38"/>
                </a:lnTo>
                <a:lnTo>
                  <a:pt x="5" y="44"/>
                </a:lnTo>
                <a:lnTo>
                  <a:pt x="3" y="50"/>
                </a:lnTo>
                <a:lnTo>
                  <a:pt x="1" y="57"/>
                </a:lnTo>
                <a:lnTo>
                  <a:pt x="0" y="63"/>
                </a:lnTo>
                <a:lnTo>
                  <a:pt x="1" y="68"/>
                </a:lnTo>
                <a:lnTo>
                  <a:pt x="5" y="69"/>
                </a:lnTo>
                <a:lnTo>
                  <a:pt x="11" y="68"/>
                </a:lnTo>
                <a:lnTo>
                  <a:pt x="18" y="67"/>
                </a:lnTo>
                <a:lnTo>
                  <a:pt x="24" y="65"/>
                </a:lnTo>
                <a:lnTo>
                  <a:pt x="29" y="64"/>
                </a:lnTo>
                <a:lnTo>
                  <a:pt x="34" y="63"/>
                </a:lnTo>
                <a:lnTo>
                  <a:pt x="38" y="63"/>
                </a:lnTo>
                <a:lnTo>
                  <a:pt x="40" y="62"/>
                </a:lnTo>
                <a:lnTo>
                  <a:pt x="41" y="62"/>
                </a:lnTo>
                <a:lnTo>
                  <a:pt x="41" y="65"/>
                </a:lnTo>
                <a:lnTo>
                  <a:pt x="41" y="73"/>
                </a:lnTo>
                <a:lnTo>
                  <a:pt x="44" y="81"/>
                </a:lnTo>
                <a:lnTo>
                  <a:pt x="51" y="86"/>
                </a:lnTo>
                <a:lnTo>
                  <a:pt x="56" y="87"/>
                </a:lnTo>
                <a:lnTo>
                  <a:pt x="62" y="90"/>
                </a:lnTo>
                <a:lnTo>
                  <a:pt x="67" y="91"/>
                </a:lnTo>
                <a:lnTo>
                  <a:pt x="73" y="92"/>
                </a:lnTo>
                <a:lnTo>
                  <a:pt x="78" y="93"/>
                </a:lnTo>
                <a:lnTo>
                  <a:pt x="82" y="92"/>
                </a:lnTo>
                <a:lnTo>
                  <a:pt x="86" y="88"/>
                </a:lnTo>
                <a:lnTo>
                  <a:pt x="88" y="84"/>
                </a:lnTo>
                <a:lnTo>
                  <a:pt x="88" y="72"/>
                </a:lnTo>
                <a:lnTo>
                  <a:pt x="87" y="64"/>
                </a:lnTo>
                <a:lnTo>
                  <a:pt x="85" y="59"/>
                </a:lnTo>
                <a:lnTo>
                  <a:pt x="88" y="55"/>
                </a:lnTo>
                <a:lnTo>
                  <a:pt x="94" y="56"/>
                </a:lnTo>
                <a:lnTo>
                  <a:pt x="98" y="62"/>
                </a:lnTo>
                <a:lnTo>
                  <a:pt x="102" y="68"/>
                </a:lnTo>
                <a:lnTo>
                  <a:pt x="108" y="69"/>
                </a:lnTo>
                <a:lnTo>
                  <a:pt x="111" y="67"/>
                </a:lnTo>
                <a:lnTo>
                  <a:pt x="115" y="62"/>
                </a:lnTo>
                <a:lnTo>
                  <a:pt x="118" y="55"/>
                </a:lnTo>
                <a:lnTo>
                  <a:pt x="120" y="48"/>
                </a:lnTo>
                <a:lnTo>
                  <a:pt x="121" y="41"/>
                </a:lnTo>
                <a:lnTo>
                  <a:pt x="121" y="33"/>
                </a:lnTo>
                <a:lnTo>
                  <a:pt x="120" y="27"/>
                </a:lnTo>
                <a:lnTo>
                  <a:pt x="117" y="22"/>
                </a:lnTo>
                <a:lnTo>
                  <a:pt x="112" y="17"/>
                </a:lnTo>
                <a:lnTo>
                  <a:pt x="109" y="13"/>
                </a:lnTo>
                <a:lnTo>
                  <a:pt x="104" y="8"/>
                </a:lnTo>
                <a:lnTo>
                  <a:pt x="101" y="5"/>
                </a:lnTo>
                <a:lnTo>
                  <a:pt x="96" y="2"/>
                </a:lnTo>
                <a:lnTo>
                  <a:pt x="92" y="1"/>
                </a:lnTo>
                <a:lnTo>
                  <a:pt x="87" y="0"/>
                </a:lnTo>
                <a:lnTo>
                  <a:pt x="82" y="1"/>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895" name="Freeform 519"/>
          <p:cNvSpPr>
            <a:spLocks/>
          </p:cNvSpPr>
          <p:nvPr/>
        </p:nvSpPr>
        <p:spPr bwMode="auto">
          <a:xfrm>
            <a:off x="6588126" y="5164138"/>
            <a:ext cx="153988" cy="150812"/>
          </a:xfrm>
          <a:custGeom>
            <a:avLst/>
            <a:gdLst>
              <a:gd name="T0" fmla="*/ 2147483647 w 217"/>
              <a:gd name="T1" fmla="*/ 2147483647 h 190"/>
              <a:gd name="T2" fmla="*/ 2147483647 w 217"/>
              <a:gd name="T3" fmla="*/ 2147483647 h 190"/>
              <a:gd name="T4" fmla="*/ 2147483647 w 217"/>
              <a:gd name="T5" fmla="*/ 2147483647 h 190"/>
              <a:gd name="T6" fmla="*/ 2147483647 w 217"/>
              <a:gd name="T7" fmla="*/ 2147483647 h 190"/>
              <a:gd name="T8" fmla="*/ 2147483647 w 217"/>
              <a:gd name="T9" fmla="*/ 2147483647 h 190"/>
              <a:gd name="T10" fmla="*/ 2147483647 w 217"/>
              <a:gd name="T11" fmla="*/ 2147483647 h 190"/>
              <a:gd name="T12" fmla="*/ 2147483647 w 217"/>
              <a:gd name="T13" fmla="*/ 2147483647 h 190"/>
              <a:gd name="T14" fmla="*/ 2147483647 w 217"/>
              <a:gd name="T15" fmla="*/ 2147483647 h 190"/>
              <a:gd name="T16" fmla="*/ 2147483647 w 217"/>
              <a:gd name="T17" fmla="*/ 2147483647 h 190"/>
              <a:gd name="T18" fmla="*/ 2147483647 w 217"/>
              <a:gd name="T19" fmla="*/ 2147483647 h 190"/>
              <a:gd name="T20" fmla="*/ 2147483647 w 217"/>
              <a:gd name="T21" fmla="*/ 2147483647 h 190"/>
              <a:gd name="T22" fmla="*/ 2147483647 w 217"/>
              <a:gd name="T23" fmla="*/ 2147483647 h 190"/>
              <a:gd name="T24" fmla="*/ 2147483647 w 217"/>
              <a:gd name="T25" fmla="*/ 2147483647 h 190"/>
              <a:gd name="T26" fmla="*/ 2147483647 w 217"/>
              <a:gd name="T27" fmla="*/ 2147483647 h 190"/>
              <a:gd name="T28" fmla="*/ 2147483647 w 217"/>
              <a:gd name="T29" fmla="*/ 2147483647 h 190"/>
              <a:gd name="T30" fmla="*/ 2147483647 w 217"/>
              <a:gd name="T31" fmla="*/ 2147483647 h 190"/>
              <a:gd name="T32" fmla="*/ 2147483647 w 217"/>
              <a:gd name="T33" fmla="*/ 2147483647 h 190"/>
              <a:gd name="T34" fmla="*/ 2147483647 w 217"/>
              <a:gd name="T35" fmla="*/ 2147483647 h 190"/>
              <a:gd name="T36" fmla="*/ 2147483647 w 217"/>
              <a:gd name="T37" fmla="*/ 2147483647 h 190"/>
              <a:gd name="T38" fmla="*/ 2147483647 w 217"/>
              <a:gd name="T39" fmla="*/ 2147483647 h 190"/>
              <a:gd name="T40" fmla="*/ 2147483647 w 217"/>
              <a:gd name="T41" fmla="*/ 2147483647 h 190"/>
              <a:gd name="T42" fmla="*/ 2147483647 w 217"/>
              <a:gd name="T43" fmla="*/ 2147483647 h 190"/>
              <a:gd name="T44" fmla="*/ 2147483647 w 217"/>
              <a:gd name="T45" fmla="*/ 2147483647 h 190"/>
              <a:gd name="T46" fmla="*/ 2147483647 w 217"/>
              <a:gd name="T47" fmla="*/ 2147483647 h 190"/>
              <a:gd name="T48" fmla="*/ 2147483647 w 217"/>
              <a:gd name="T49" fmla="*/ 2147483647 h 190"/>
              <a:gd name="T50" fmla="*/ 2147483647 w 217"/>
              <a:gd name="T51" fmla="*/ 0 h 190"/>
              <a:gd name="T52" fmla="*/ 2147483647 w 217"/>
              <a:gd name="T53" fmla="*/ 0 h 190"/>
              <a:gd name="T54" fmla="*/ 2147483647 w 217"/>
              <a:gd name="T55" fmla="*/ 2147483647 h 190"/>
              <a:gd name="T56" fmla="*/ 2147483647 w 217"/>
              <a:gd name="T57" fmla="*/ 2147483647 h 190"/>
              <a:gd name="T58" fmla="*/ 2147483647 w 217"/>
              <a:gd name="T59" fmla="*/ 2147483647 h 190"/>
              <a:gd name="T60" fmla="*/ 2147483647 w 217"/>
              <a:gd name="T61" fmla="*/ 2147483647 h 190"/>
              <a:gd name="T62" fmla="*/ 2147483647 w 217"/>
              <a:gd name="T63" fmla="*/ 2147483647 h 190"/>
              <a:gd name="T64" fmla="*/ 2147483647 w 217"/>
              <a:gd name="T65" fmla="*/ 2147483647 h 190"/>
              <a:gd name="T66" fmla="*/ 2147483647 w 217"/>
              <a:gd name="T67" fmla="*/ 2147483647 h 190"/>
              <a:gd name="T68" fmla="*/ 2147483647 w 217"/>
              <a:gd name="T69" fmla="*/ 2147483647 h 190"/>
              <a:gd name="T70" fmla="*/ 2147483647 w 217"/>
              <a:gd name="T71" fmla="*/ 2147483647 h 190"/>
              <a:gd name="T72" fmla="*/ 2147483647 w 217"/>
              <a:gd name="T73" fmla="*/ 2147483647 h 190"/>
              <a:gd name="T74" fmla="*/ 2147483647 w 217"/>
              <a:gd name="T75" fmla="*/ 2147483647 h 190"/>
              <a:gd name="T76" fmla="*/ 2147483647 w 217"/>
              <a:gd name="T77" fmla="*/ 2147483647 h 190"/>
              <a:gd name="T78" fmla="*/ 2147483647 w 217"/>
              <a:gd name="T79" fmla="*/ 2147483647 h 190"/>
              <a:gd name="T80" fmla="*/ 2147483647 w 217"/>
              <a:gd name="T81" fmla="*/ 2147483647 h 190"/>
              <a:gd name="T82" fmla="*/ 2147483647 w 217"/>
              <a:gd name="T83" fmla="*/ 2147483647 h 190"/>
              <a:gd name="T84" fmla="*/ 2147483647 w 217"/>
              <a:gd name="T85" fmla="*/ 2147483647 h 190"/>
              <a:gd name="T86" fmla="*/ 0 w 217"/>
              <a:gd name="T87" fmla="*/ 2147483647 h 190"/>
              <a:gd name="T88" fmla="*/ 2147483647 w 217"/>
              <a:gd name="T89" fmla="*/ 2147483647 h 190"/>
              <a:gd name="T90" fmla="*/ 2147483647 w 217"/>
              <a:gd name="T91" fmla="*/ 2147483647 h 190"/>
              <a:gd name="T92" fmla="*/ 2147483647 w 217"/>
              <a:gd name="T93" fmla="*/ 2147483647 h 190"/>
              <a:gd name="T94" fmla="*/ 2147483647 w 217"/>
              <a:gd name="T95" fmla="*/ 2147483647 h 190"/>
              <a:gd name="T96" fmla="*/ 2147483647 w 217"/>
              <a:gd name="T97" fmla="*/ 2147483647 h 190"/>
              <a:gd name="T98" fmla="*/ 2147483647 w 217"/>
              <a:gd name="T99" fmla="*/ 2147483647 h 190"/>
              <a:gd name="T100" fmla="*/ 2147483647 w 217"/>
              <a:gd name="T101" fmla="*/ 2147483647 h 190"/>
              <a:gd name="T102" fmla="*/ 2147483647 w 217"/>
              <a:gd name="T103" fmla="*/ 2147483647 h 190"/>
              <a:gd name="T104" fmla="*/ 2147483647 w 217"/>
              <a:gd name="T105" fmla="*/ 2147483647 h 190"/>
              <a:gd name="T106" fmla="*/ 2147483647 w 217"/>
              <a:gd name="T107" fmla="*/ 2147483647 h 190"/>
              <a:gd name="T108" fmla="*/ 2147483647 w 217"/>
              <a:gd name="T109" fmla="*/ 2147483647 h 190"/>
              <a:gd name="T110" fmla="*/ 2147483647 w 217"/>
              <a:gd name="T111" fmla="*/ 2147483647 h 190"/>
              <a:gd name="T112" fmla="*/ 2147483647 w 217"/>
              <a:gd name="T113" fmla="*/ 2147483647 h 190"/>
              <a:gd name="T114" fmla="*/ 2147483647 w 217"/>
              <a:gd name="T115" fmla="*/ 2147483647 h 190"/>
              <a:gd name="T116" fmla="*/ 2147483647 w 217"/>
              <a:gd name="T117" fmla="*/ 2147483647 h 190"/>
              <a:gd name="T118" fmla="*/ 2147483647 w 217"/>
              <a:gd name="T119" fmla="*/ 2147483647 h 190"/>
              <a:gd name="T120" fmla="*/ 2147483647 w 217"/>
              <a:gd name="T121" fmla="*/ 2147483647 h 19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17"/>
              <a:gd name="T184" fmla="*/ 0 h 190"/>
              <a:gd name="T185" fmla="*/ 217 w 217"/>
              <a:gd name="T186" fmla="*/ 190 h 19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17" h="190">
                <a:moveTo>
                  <a:pt x="124" y="112"/>
                </a:moveTo>
                <a:lnTo>
                  <a:pt x="138" y="90"/>
                </a:lnTo>
                <a:lnTo>
                  <a:pt x="167" y="91"/>
                </a:lnTo>
                <a:lnTo>
                  <a:pt x="173" y="90"/>
                </a:lnTo>
                <a:lnTo>
                  <a:pt x="180" y="89"/>
                </a:lnTo>
                <a:lnTo>
                  <a:pt x="186" y="89"/>
                </a:lnTo>
                <a:lnTo>
                  <a:pt x="192" y="88"/>
                </a:lnTo>
                <a:lnTo>
                  <a:pt x="195" y="86"/>
                </a:lnTo>
                <a:lnTo>
                  <a:pt x="199" y="85"/>
                </a:lnTo>
                <a:lnTo>
                  <a:pt x="201" y="84"/>
                </a:lnTo>
                <a:lnTo>
                  <a:pt x="202" y="83"/>
                </a:lnTo>
                <a:lnTo>
                  <a:pt x="172" y="74"/>
                </a:lnTo>
                <a:lnTo>
                  <a:pt x="216" y="61"/>
                </a:lnTo>
                <a:lnTo>
                  <a:pt x="217" y="60"/>
                </a:lnTo>
                <a:lnTo>
                  <a:pt x="217" y="57"/>
                </a:lnTo>
                <a:lnTo>
                  <a:pt x="215" y="51"/>
                </a:lnTo>
                <a:lnTo>
                  <a:pt x="208" y="45"/>
                </a:lnTo>
                <a:lnTo>
                  <a:pt x="204" y="42"/>
                </a:lnTo>
                <a:lnTo>
                  <a:pt x="198" y="32"/>
                </a:lnTo>
                <a:lnTo>
                  <a:pt x="188" y="22"/>
                </a:lnTo>
                <a:lnTo>
                  <a:pt x="180" y="15"/>
                </a:lnTo>
                <a:lnTo>
                  <a:pt x="178" y="13"/>
                </a:lnTo>
                <a:lnTo>
                  <a:pt x="176" y="9"/>
                </a:lnTo>
                <a:lnTo>
                  <a:pt x="173" y="6"/>
                </a:lnTo>
                <a:lnTo>
                  <a:pt x="171" y="3"/>
                </a:lnTo>
                <a:lnTo>
                  <a:pt x="168" y="0"/>
                </a:lnTo>
                <a:lnTo>
                  <a:pt x="163" y="0"/>
                </a:lnTo>
                <a:lnTo>
                  <a:pt x="155" y="1"/>
                </a:lnTo>
                <a:lnTo>
                  <a:pt x="146" y="6"/>
                </a:lnTo>
                <a:lnTo>
                  <a:pt x="144" y="8"/>
                </a:lnTo>
                <a:lnTo>
                  <a:pt x="137" y="15"/>
                </a:lnTo>
                <a:lnTo>
                  <a:pt x="127" y="21"/>
                </a:lnTo>
                <a:lnTo>
                  <a:pt x="116" y="25"/>
                </a:lnTo>
                <a:lnTo>
                  <a:pt x="96" y="71"/>
                </a:lnTo>
                <a:lnTo>
                  <a:pt x="93" y="74"/>
                </a:lnTo>
                <a:lnTo>
                  <a:pt x="85" y="81"/>
                </a:lnTo>
                <a:lnTo>
                  <a:pt x="75" y="88"/>
                </a:lnTo>
                <a:lnTo>
                  <a:pt x="64" y="93"/>
                </a:lnTo>
                <a:lnTo>
                  <a:pt x="54" y="100"/>
                </a:lnTo>
                <a:lnTo>
                  <a:pt x="44" y="111"/>
                </a:lnTo>
                <a:lnTo>
                  <a:pt x="36" y="121"/>
                </a:lnTo>
                <a:lnTo>
                  <a:pt x="32" y="125"/>
                </a:lnTo>
                <a:lnTo>
                  <a:pt x="16" y="165"/>
                </a:lnTo>
                <a:lnTo>
                  <a:pt x="0" y="173"/>
                </a:lnTo>
                <a:lnTo>
                  <a:pt x="2" y="175"/>
                </a:lnTo>
                <a:lnTo>
                  <a:pt x="8" y="181"/>
                </a:lnTo>
                <a:lnTo>
                  <a:pt x="17" y="188"/>
                </a:lnTo>
                <a:lnTo>
                  <a:pt x="29" y="190"/>
                </a:lnTo>
                <a:lnTo>
                  <a:pt x="31" y="189"/>
                </a:lnTo>
                <a:lnTo>
                  <a:pt x="37" y="185"/>
                </a:lnTo>
                <a:lnTo>
                  <a:pt x="44" y="181"/>
                </a:lnTo>
                <a:lnTo>
                  <a:pt x="48" y="171"/>
                </a:lnTo>
                <a:lnTo>
                  <a:pt x="49" y="169"/>
                </a:lnTo>
                <a:lnTo>
                  <a:pt x="52" y="167"/>
                </a:lnTo>
                <a:lnTo>
                  <a:pt x="54" y="165"/>
                </a:lnTo>
                <a:lnTo>
                  <a:pt x="55" y="163"/>
                </a:lnTo>
                <a:lnTo>
                  <a:pt x="63" y="158"/>
                </a:lnTo>
                <a:lnTo>
                  <a:pt x="76" y="155"/>
                </a:lnTo>
                <a:lnTo>
                  <a:pt x="93" y="146"/>
                </a:lnTo>
                <a:lnTo>
                  <a:pt x="106" y="137"/>
                </a:lnTo>
                <a:lnTo>
                  <a:pt x="124" y="11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896" name="Freeform 520"/>
          <p:cNvSpPr>
            <a:spLocks/>
          </p:cNvSpPr>
          <p:nvPr/>
        </p:nvSpPr>
        <p:spPr bwMode="auto">
          <a:xfrm>
            <a:off x="6588126" y="5164138"/>
            <a:ext cx="153988" cy="150812"/>
          </a:xfrm>
          <a:custGeom>
            <a:avLst/>
            <a:gdLst>
              <a:gd name="T0" fmla="*/ 2147483647 w 217"/>
              <a:gd name="T1" fmla="*/ 2147483647 h 190"/>
              <a:gd name="T2" fmla="*/ 2147483647 w 217"/>
              <a:gd name="T3" fmla="*/ 2147483647 h 190"/>
              <a:gd name="T4" fmla="*/ 2147483647 w 217"/>
              <a:gd name="T5" fmla="*/ 2147483647 h 190"/>
              <a:gd name="T6" fmla="*/ 2147483647 w 217"/>
              <a:gd name="T7" fmla="*/ 2147483647 h 190"/>
              <a:gd name="T8" fmla="*/ 2147483647 w 217"/>
              <a:gd name="T9" fmla="*/ 2147483647 h 190"/>
              <a:gd name="T10" fmla="*/ 2147483647 w 217"/>
              <a:gd name="T11" fmla="*/ 2147483647 h 190"/>
              <a:gd name="T12" fmla="*/ 2147483647 w 217"/>
              <a:gd name="T13" fmla="*/ 2147483647 h 190"/>
              <a:gd name="T14" fmla="*/ 2147483647 w 217"/>
              <a:gd name="T15" fmla="*/ 2147483647 h 190"/>
              <a:gd name="T16" fmla="*/ 2147483647 w 217"/>
              <a:gd name="T17" fmla="*/ 2147483647 h 190"/>
              <a:gd name="T18" fmla="*/ 2147483647 w 217"/>
              <a:gd name="T19" fmla="*/ 2147483647 h 190"/>
              <a:gd name="T20" fmla="*/ 2147483647 w 217"/>
              <a:gd name="T21" fmla="*/ 2147483647 h 190"/>
              <a:gd name="T22" fmla="*/ 2147483647 w 217"/>
              <a:gd name="T23" fmla="*/ 2147483647 h 190"/>
              <a:gd name="T24" fmla="*/ 2147483647 w 217"/>
              <a:gd name="T25" fmla="*/ 2147483647 h 190"/>
              <a:gd name="T26" fmla="*/ 2147483647 w 217"/>
              <a:gd name="T27" fmla="*/ 2147483647 h 190"/>
              <a:gd name="T28" fmla="*/ 2147483647 w 217"/>
              <a:gd name="T29" fmla="*/ 0 h 190"/>
              <a:gd name="T30" fmla="*/ 2147483647 w 217"/>
              <a:gd name="T31" fmla="*/ 2147483647 h 190"/>
              <a:gd name="T32" fmla="*/ 2147483647 w 217"/>
              <a:gd name="T33" fmla="*/ 2147483647 h 190"/>
              <a:gd name="T34" fmla="*/ 2147483647 w 217"/>
              <a:gd name="T35" fmla="*/ 2147483647 h 190"/>
              <a:gd name="T36" fmla="*/ 2147483647 w 217"/>
              <a:gd name="T37" fmla="*/ 2147483647 h 190"/>
              <a:gd name="T38" fmla="*/ 2147483647 w 217"/>
              <a:gd name="T39" fmla="*/ 2147483647 h 190"/>
              <a:gd name="T40" fmla="*/ 2147483647 w 217"/>
              <a:gd name="T41" fmla="*/ 2147483647 h 190"/>
              <a:gd name="T42" fmla="*/ 2147483647 w 217"/>
              <a:gd name="T43" fmla="*/ 2147483647 h 190"/>
              <a:gd name="T44" fmla="*/ 2147483647 w 217"/>
              <a:gd name="T45" fmla="*/ 2147483647 h 190"/>
              <a:gd name="T46" fmla="*/ 2147483647 w 217"/>
              <a:gd name="T47" fmla="*/ 2147483647 h 190"/>
              <a:gd name="T48" fmla="*/ 2147483647 w 217"/>
              <a:gd name="T49" fmla="*/ 2147483647 h 190"/>
              <a:gd name="T50" fmla="*/ 0 w 217"/>
              <a:gd name="T51" fmla="*/ 2147483647 h 190"/>
              <a:gd name="T52" fmla="*/ 2147483647 w 217"/>
              <a:gd name="T53" fmla="*/ 2147483647 h 190"/>
              <a:gd name="T54" fmla="*/ 2147483647 w 217"/>
              <a:gd name="T55" fmla="*/ 2147483647 h 190"/>
              <a:gd name="T56" fmla="*/ 2147483647 w 217"/>
              <a:gd name="T57" fmla="*/ 2147483647 h 190"/>
              <a:gd name="T58" fmla="*/ 2147483647 w 217"/>
              <a:gd name="T59" fmla="*/ 2147483647 h 190"/>
              <a:gd name="T60" fmla="*/ 2147483647 w 217"/>
              <a:gd name="T61" fmla="*/ 2147483647 h 190"/>
              <a:gd name="T62" fmla="*/ 2147483647 w 217"/>
              <a:gd name="T63" fmla="*/ 2147483647 h 190"/>
              <a:gd name="T64" fmla="*/ 2147483647 w 217"/>
              <a:gd name="T65" fmla="*/ 2147483647 h 190"/>
              <a:gd name="T66" fmla="*/ 2147483647 w 217"/>
              <a:gd name="T67" fmla="*/ 2147483647 h 190"/>
              <a:gd name="T68" fmla="*/ 2147483647 w 217"/>
              <a:gd name="T69" fmla="*/ 2147483647 h 19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17"/>
              <a:gd name="T106" fmla="*/ 0 h 190"/>
              <a:gd name="T107" fmla="*/ 217 w 217"/>
              <a:gd name="T108" fmla="*/ 190 h 19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17" h="190">
                <a:moveTo>
                  <a:pt x="124" y="112"/>
                </a:moveTo>
                <a:lnTo>
                  <a:pt x="138" y="90"/>
                </a:lnTo>
                <a:lnTo>
                  <a:pt x="167" y="91"/>
                </a:lnTo>
                <a:lnTo>
                  <a:pt x="173" y="90"/>
                </a:lnTo>
                <a:lnTo>
                  <a:pt x="180" y="89"/>
                </a:lnTo>
                <a:lnTo>
                  <a:pt x="186" y="89"/>
                </a:lnTo>
                <a:lnTo>
                  <a:pt x="192" y="88"/>
                </a:lnTo>
                <a:lnTo>
                  <a:pt x="195" y="86"/>
                </a:lnTo>
                <a:lnTo>
                  <a:pt x="199" y="85"/>
                </a:lnTo>
                <a:lnTo>
                  <a:pt x="201" y="84"/>
                </a:lnTo>
                <a:lnTo>
                  <a:pt x="202" y="83"/>
                </a:lnTo>
                <a:lnTo>
                  <a:pt x="172" y="74"/>
                </a:lnTo>
                <a:lnTo>
                  <a:pt x="216" y="61"/>
                </a:lnTo>
                <a:lnTo>
                  <a:pt x="217" y="60"/>
                </a:lnTo>
                <a:lnTo>
                  <a:pt x="217" y="57"/>
                </a:lnTo>
                <a:lnTo>
                  <a:pt x="215" y="51"/>
                </a:lnTo>
                <a:lnTo>
                  <a:pt x="208" y="45"/>
                </a:lnTo>
                <a:lnTo>
                  <a:pt x="204" y="42"/>
                </a:lnTo>
                <a:lnTo>
                  <a:pt x="198" y="32"/>
                </a:lnTo>
                <a:lnTo>
                  <a:pt x="188" y="22"/>
                </a:lnTo>
                <a:lnTo>
                  <a:pt x="180" y="15"/>
                </a:lnTo>
                <a:lnTo>
                  <a:pt x="178" y="13"/>
                </a:lnTo>
                <a:lnTo>
                  <a:pt x="176" y="9"/>
                </a:lnTo>
                <a:lnTo>
                  <a:pt x="173" y="6"/>
                </a:lnTo>
                <a:lnTo>
                  <a:pt x="171" y="3"/>
                </a:lnTo>
                <a:lnTo>
                  <a:pt x="168" y="0"/>
                </a:lnTo>
                <a:lnTo>
                  <a:pt x="163" y="0"/>
                </a:lnTo>
                <a:lnTo>
                  <a:pt x="155" y="1"/>
                </a:lnTo>
                <a:lnTo>
                  <a:pt x="146" y="6"/>
                </a:lnTo>
                <a:lnTo>
                  <a:pt x="144" y="8"/>
                </a:lnTo>
                <a:lnTo>
                  <a:pt x="137" y="15"/>
                </a:lnTo>
                <a:lnTo>
                  <a:pt x="127" y="21"/>
                </a:lnTo>
                <a:lnTo>
                  <a:pt x="116" y="25"/>
                </a:lnTo>
                <a:lnTo>
                  <a:pt x="96" y="71"/>
                </a:lnTo>
                <a:lnTo>
                  <a:pt x="93" y="74"/>
                </a:lnTo>
                <a:lnTo>
                  <a:pt x="85" y="81"/>
                </a:lnTo>
                <a:lnTo>
                  <a:pt x="75" y="88"/>
                </a:lnTo>
                <a:lnTo>
                  <a:pt x="64" y="93"/>
                </a:lnTo>
                <a:lnTo>
                  <a:pt x="54" y="100"/>
                </a:lnTo>
                <a:lnTo>
                  <a:pt x="44" y="111"/>
                </a:lnTo>
                <a:lnTo>
                  <a:pt x="36" y="121"/>
                </a:lnTo>
                <a:lnTo>
                  <a:pt x="32" y="125"/>
                </a:lnTo>
                <a:lnTo>
                  <a:pt x="16" y="165"/>
                </a:lnTo>
                <a:lnTo>
                  <a:pt x="0" y="173"/>
                </a:lnTo>
                <a:lnTo>
                  <a:pt x="2" y="175"/>
                </a:lnTo>
                <a:lnTo>
                  <a:pt x="8" y="181"/>
                </a:lnTo>
                <a:lnTo>
                  <a:pt x="17" y="188"/>
                </a:lnTo>
                <a:lnTo>
                  <a:pt x="29" y="190"/>
                </a:lnTo>
                <a:lnTo>
                  <a:pt x="31" y="189"/>
                </a:lnTo>
                <a:lnTo>
                  <a:pt x="37" y="185"/>
                </a:lnTo>
                <a:lnTo>
                  <a:pt x="44" y="181"/>
                </a:lnTo>
                <a:lnTo>
                  <a:pt x="48" y="171"/>
                </a:lnTo>
                <a:lnTo>
                  <a:pt x="49" y="169"/>
                </a:lnTo>
                <a:lnTo>
                  <a:pt x="52" y="167"/>
                </a:lnTo>
                <a:lnTo>
                  <a:pt x="54" y="165"/>
                </a:lnTo>
                <a:lnTo>
                  <a:pt x="55" y="163"/>
                </a:lnTo>
                <a:lnTo>
                  <a:pt x="63" y="158"/>
                </a:lnTo>
                <a:lnTo>
                  <a:pt x="76" y="155"/>
                </a:lnTo>
                <a:lnTo>
                  <a:pt x="93" y="146"/>
                </a:lnTo>
                <a:lnTo>
                  <a:pt x="106" y="137"/>
                </a:lnTo>
                <a:lnTo>
                  <a:pt x="124" y="112"/>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897" name="Freeform 521"/>
          <p:cNvSpPr>
            <a:spLocks/>
          </p:cNvSpPr>
          <p:nvPr/>
        </p:nvSpPr>
        <p:spPr bwMode="auto">
          <a:xfrm>
            <a:off x="6559550" y="5230813"/>
            <a:ext cx="171450" cy="171450"/>
          </a:xfrm>
          <a:custGeom>
            <a:avLst/>
            <a:gdLst>
              <a:gd name="T0" fmla="*/ 2147483647 w 242"/>
              <a:gd name="T1" fmla="*/ 2147483647 h 216"/>
              <a:gd name="T2" fmla="*/ 2147483647 w 242"/>
              <a:gd name="T3" fmla="*/ 2147483647 h 216"/>
              <a:gd name="T4" fmla="*/ 2147483647 w 242"/>
              <a:gd name="T5" fmla="*/ 2147483647 h 216"/>
              <a:gd name="T6" fmla="*/ 2147483647 w 242"/>
              <a:gd name="T7" fmla="*/ 2147483647 h 216"/>
              <a:gd name="T8" fmla="*/ 2147483647 w 242"/>
              <a:gd name="T9" fmla="*/ 2147483647 h 216"/>
              <a:gd name="T10" fmla="*/ 2147483647 w 242"/>
              <a:gd name="T11" fmla="*/ 2147483647 h 216"/>
              <a:gd name="T12" fmla="*/ 2147483647 w 242"/>
              <a:gd name="T13" fmla="*/ 2147483647 h 216"/>
              <a:gd name="T14" fmla="*/ 2147483647 w 242"/>
              <a:gd name="T15" fmla="*/ 2147483647 h 216"/>
              <a:gd name="T16" fmla="*/ 2147483647 w 242"/>
              <a:gd name="T17" fmla="*/ 2147483647 h 216"/>
              <a:gd name="T18" fmla="*/ 2147483647 w 242"/>
              <a:gd name="T19" fmla="*/ 2147483647 h 216"/>
              <a:gd name="T20" fmla="*/ 2147483647 w 242"/>
              <a:gd name="T21" fmla="*/ 2147483647 h 216"/>
              <a:gd name="T22" fmla="*/ 2147483647 w 242"/>
              <a:gd name="T23" fmla="*/ 2147483647 h 216"/>
              <a:gd name="T24" fmla="*/ 2147483647 w 242"/>
              <a:gd name="T25" fmla="*/ 2147483647 h 216"/>
              <a:gd name="T26" fmla="*/ 2147483647 w 242"/>
              <a:gd name="T27" fmla="*/ 2147483647 h 216"/>
              <a:gd name="T28" fmla="*/ 2147483647 w 242"/>
              <a:gd name="T29" fmla="*/ 2147483647 h 216"/>
              <a:gd name="T30" fmla="*/ 2147483647 w 242"/>
              <a:gd name="T31" fmla="*/ 2147483647 h 216"/>
              <a:gd name="T32" fmla="*/ 2147483647 w 242"/>
              <a:gd name="T33" fmla="*/ 2147483647 h 216"/>
              <a:gd name="T34" fmla="*/ 2147483647 w 242"/>
              <a:gd name="T35" fmla="*/ 2147483647 h 216"/>
              <a:gd name="T36" fmla="*/ 2147483647 w 242"/>
              <a:gd name="T37" fmla="*/ 2147483647 h 216"/>
              <a:gd name="T38" fmla="*/ 2147483647 w 242"/>
              <a:gd name="T39" fmla="*/ 2147483647 h 216"/>
              <a:gd name="T40" fmla="*/ 2147483647 w 242"/>
              <a:gd name="T41" fmla="*/ 2147483647 h 216"/>
              <a:gd name="T42" fmla="*/ 2147483647 w 242"/>
              <a:gd name="T43" fmla="*/ 2147483647 h 216"/>
              <a:gd name="T44" fmla="*/ 2147483647 w 242"/>
              <a:gd name="T45" fmla="*/ 2147483647 h 216"/>
              <a:gd name="T46" fmla="*/ 2147483647 w 242"/>
              <a:gd name="T47" fmla="*/ 2147483647 h 216"/>
              <a:gd name="T48" fmla="*/ 2147483647 w 242"/>
              <a:gd name="T49" fmla="*/ 2147483647 h 216"/>
              <a:gd name="T50" fmla="*/ 2147483647 w 242"/>
              <a:gd name="T51" fmla="*/ 2147483647 h 216"/>
              <a:gd name="T52" fmla="*/ 2147483647 w 242"/>
              <a:gd name="T53" fmla="*/ 2147483647 h 216"/>
              <a:gd name="T54" fmla="*/ 2147483647 w 242"/>
              <a:gd name="T55" fmla="*/ 2147483647 h 216"/>
              <a:gd name="T56" fmla="*/ 2147483647 w 242"/>
              <a:gd name="T57" fmla="*/ 2147483647 h 216"/>
              <a:gd name="T58" fmla="*/ 2147483647 w 242"/>
              <a:gd name="T59" fmla="*/ 2147483647 h 216"/>
              <a:gd name="T60" fmla="*/ 2147483647 w 242"/>
              <a:gd name="T61" fmla="*/ 2147483647 h 216"/>
              <a:gd name="T62" fmla="*/ 2147483647 w 242"/>
              <a:gd name="T63" fmla="*/ 2147483647 h 216"/>
              <a:gd name="T64" fmla="*/ 2147483647 w 242"/>
              <a:gd name="T65" fmla="*/ 2147483647 h 216"/>
              <a:gd name="T66" fmla="*/ 2147483647 w 242"/>
              <a:gd name="T67" fmla="*/ 2147483647 h 216"/>
              <a:gd name="T68" fmla="*/ 2147483647 w 242"/>
              <a:gd name="T69" fmla="*/ 2147483647 h 216"/>
              <a:gd name="T70" fmla="*/ 2147483647 w 242"/>
              <a:gd name="T71" fmla="*/ 2147483647 h 216"/>
              <a:gd name="T72" fmla="*/ 2147483647 w 242"/>
              <a:gd name="T73" fmla="*/ 2147483647 h 216"/>
              <a:gd name="T74" fmla="*/ 2147483647 w 242"/>
              <a:gd name="T75" fmla="*/ 2147483647 h 216"/>
              <a:gd name="T76" fmla="*/ 2147483647 w 242"/>
              <a:gd name="T77" fmla="*/ 2147483647 h 216"/>
              <a:gd name="T78" fmla="*/ 2147483647 w 242"/>
              <a:gd name="T79" fmla="*/ 2147483647 h 216"/>
              <a:gd name="T80" fmla="*/ 2147483647 w 242"/>
              <a:gd name="T81" fmla="*/ 2147483647 h 216"/>
              <a:gd name="T82" fmla="*/ 2147483647 w 242"/>
              <a:gd name="T83" fmla="*/ 2147483647 h 216"/>
              <a:gd name="T84" fmla="*/ 2147483647 w 242"/>
              <a:gd name="T85" fmla="*/ 2147483647 h 216"/>
              <a:gd name="T86" fmla="*/ 2147483647 w 242"/>
              <a:gd name="T87" fmla="*/ 2147483647 h 216"/>
              <a:gd name="T88" fmla="*/ 2147483647 w 242"/>
              <a:gd name="T89" fmla="*/ 2147483647 h 216"/>
              <a:gd name="T90" fmla="*/ 2147483647 w 242"/>
              <a:gd name="T91" fmla="*/ 2147483647 h 216"/>
              <a:gd name="T92" fmla="*/ 2147483647 w 242"/>
              <a:gd name="T93" fmla="*/ 2147483647 h 216"/>
              <a:gd name="T94" fmla="*/ 2147483647 w 242"/>
              <a:gd name="T95" fmla="*/ 2147483647 h 216"/>
              <a:gd name="T96" fmla="*/ 2147483647 w 242"/>
              <a:gd name="T97" fmla="*/ 2147483647 h 216"/>
              <a:gd name="T98" fmla="*/ 2147483647 w 242"/>
              <a:gd name="T99" fmla="*/ 2147483647 h 216"/>
              <a:gd name="T100" fmla="*/ 2147483647 w 242"/>
              <a:gd name="T101" fmla="*/ 2147483647 h 216"/>
              <a:gd name="T102" fmla="*/ 2147483647 w 242"/>
              <a:gd name="T103" fmla="*/ 2147483647 h 216"/>
              <a:gd name="T104" fmla="*/ 2147483647 w 242"/>
              <a:gd name="T105" fmla="*/ 2147483647 h 216"/>
              <a:gd name="T106" fmla="*/ 2147483647 w 242"/>
              <a:gd name="T107" fmla="*/ 2147483647 h 216"/>
              <a:gd name="T108" fmla="*/ 2147483647 w 242"/>
              <a:gd name="T109" fmla="*/ 2147483647 h 21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42"/>
              <a:gd name="T166" fmla="*/ 0 h 216"/>
              <a:gd name="T167" fmla="*/ 242 w 242"/>
              <a:gd name="T168" fmla="*/ 216 h 21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42" h="216">
                <a:moveTo>
                  <a:pt x="206" y="54"/>
                </a:moveTo>
                <a:lnTo>
                  <a:pt x="203" y="61"/>
                </a:lnTo>
                <a:lnTo>
                  <a:pt x="204" y="64"/>
                </a:lnTo>
                <a:lnTo>
                  <a:pt x="208" y="67"/>
                </a:lnTo>
                <a:lnTo>
                  <a:pt x="214" y="68"/>
                </a:lnTo>
                <a:lnTo>
                  <a:pt x="222" y="69"/>
                </a:lnTo>
                <a:lnTo>
                  <a:pt x="229" y="71"/>
                </a:lnTo>
                <a:lnTo>
                  <a:pt x="235" y="76"/>
                </a:lnTo>
                <a:lnTo>
                  <a:pt x="239" y="82"/>
                </a:lnTo>
                <a:lnTo>
                  <a:pt x="237" y="87"/>
                </a:lnTo>
                <a:lnTo>
                  <a:pt x="234" y="92"/>
                </a:lnTo>
                <a:lnTo>
                  <a:pt x="229" y="94"/>
                </a:lnTo>
                <a:lnTo>
                  <a:pt x="227" y="95"/>
                </a:lnTo>
                <a:lnTo>
                  <a:pt x="214" y="98"/>
                </a:lnTo>
                <a:lnTo>
                  <a:pt x="206" y="104"/>
                </a:lnTo>
                <a:lnTo>
                  <a:pt x="202" y="109"/>
                </a:lnTo>
                <a:lnTo>
                  <a:pt x="201" y="112"/>
                </a:lnTo>
                <a:lnTo>
                  <a:pt x="196" y="138"/>
                </a:lnTo>
                <a:lnTo>
                  <a:pt x="187" y="141"/>
                </a:lnTo>
                <a:lnTo>
                  <a:pt x="179" y="147"/>
                </a:lnTo>
                <a:lnTo>
                  <a:pt x="173" y="154"/>
                </a:lnTo>
                <a:lnTo>
                  <a:pt x="171" y="158"/>
                </a:lnTo>
                <a:lnTo>
                  <a:pt x="171" y="159"/>
                </a:lnTo>
                <a:lnTo>
                  <a:pt x="170" y="163"/>
                </a:lnTo>
                <a:lnTo>
                  <a:pt x="168" y="170"/>
                </a:lnTo>
                <a:lnTo>
                  <a:pt x="166" y="177"/>
                </a:lnTo>
                <a:lnTo>
                  <a:pt x="164" y="185"/>
                </a:lnTo>
                <a:lnTo>
                  <a:pt x="162" y="192"/>
                </a:lnTo>
                <a:lnTo>
                  <a:pt x="160" y="198"/>
                </a:lnTo>
                <a:lnTo>
                  <a:pt x="158" y="201"/>
                </a:lnTo>
                <a:lnTo>
                  <a:pt x="152" y="207"/>
                </a:lnTo>
                <a:lnTo>
                  <a:pt x="143" y="212"/>
                </a:lnTo>
                <a:lnTo>
                  <a:pt x="134" y="215"/>
                </a:lnTo>
                <a:lnTo>
                  <a:pt x="131" y="216"/>
                </a:lnTo>
                <a:lnTo>
                  <a:pt x="122" y="200"/>
                </a:lnTo>
                <a:lnTo>
                  <a:pt x="101" y="200"/>
                </a:lnTo>
                <a:lnTo>
                  <a:pt x="102" y="194"/>
                </a:lnTo>
                <a:lnTo>
                  <a:pt x="96" y="191"/>
                </a:lnTo>
                <a:lnTo>
                  <a:pt x="88" y="189"/>
                </a:lnTo>
                <a:lnTo>
                  <a:pt x="81" y="190"/>
                </a:lnTo>
                <a:lnTo>
                  <a:pt x="78" y="191"/>
                </a:lnTo>
                <a:lnTo>
                  <a:pt x="73" y="191"/>
                </a:lnTo>
                <a:lnTo>
                  <a:pt x="67" y="191"/>
                </a:lnTo>
                <a:lnTo>
                  <a:pt x="62" y="190"/>
                </a:lnTo>
                <a:lnTo>
                  <a:pt x="56" y="187"/>
                </a:lnTo>
                <a:lnTo>
                  <a:pt x="51" y="185"/>
                </a:lnTo>
                <a:lnTo>
                  <a:pt x="47" y="183"/>
                </a:lnTo>
                <a:lnTo>
                  <a:pt x="45" y="179"/>
                </a:lnTo>
                <a:lnTo>
                  <a:pt x="43" y="177"/>
                </a:lnTo>
                <a:lnTo>
                  <a:pt x="40" y="174"/>
                </a:lnTo>
                <a:lnTo>
                  <a:pt x="35" y="171"/>
                </a:lnTo>
                <a:lnTo>
                  <a:pt x="29" y="169"/>
                </a:lnTo>
                <a:lnTo>
                  <a:pt x="24" y="168"/>
                </a:lnTo>
                <a:lnTo>
                  <a:pt x="17" y="166"/>
                </a:lnTo>
                <a:lnTo>
                  <a:pt x="11" y="162"/>
                </a:lnTo>
                <a:lnTo>
                  <a:pt x="5" y="160"/>
                </a:lnTo>
                <a:lnTo>
                  <a:pt x="0" y="154"/>
                </a:lnTo>
                <a:lnTo>
                  <a:pt x="2" y="147"/>
                </a:lnTo>
                <a:lnTo>
                  <a:pt x="6" y="144"/>
                </a:lnTo>
                <a:lnTo>
                  <a:pt x="9" y="141"/>
                </a:lnTo>
                <a:lnTo>
                  <a:pt x="5" y="120"/>
                </a:lnTo>
                <a:lnTo>
                  <a:pt x="3" y="113"/>
                </a:lnTo>
                <a:lnTo>
                  <a:pt x="4" y="107"/>
                </a:lnTo>
                <a:lnTo>
                  <a:pt x="5" y="100"/>
                </a:lnTo>
                <a:lnTo>
                  <a:pt x="8" y="94"/>
                </a:lnTo>
                <a:lnTo>
                  <a:pt x="11" y="89"/>
                </a:lnTo>
                <a:lnTo>
                  <a:pt x="13" y="85"/>
                </a:lnTo>
                <a:lnTo>
                  <a:pt x="16" y="83"/>
                </a:lnTo>
                <a:lnTo>
                  <a:pt x="17" y="82"/>
                </a:lnTo>
                <a:lnTo>
                  <a:pt x="57" y="82"/>
                </a:lnTo>
                <a:lnTo>
                  <a:pt x="41" y="90"/>
                </a:lnTo>
                <a:lnTo>
                  <a:pt x="42" y="91"/>
                </a:lnTo>
                <a:lnTo>
                  <a:pt x="45" y="94"/>
                </a:lnTo>
                <a:lnTo>
                  <a:pt x="51" y="99"/>
                </a:lnTo>
                <a:lnTo>
                  <a:pt x="58" y="102"/>
                </a:lnTo>
                <a:lnTo>
                  <a:pt x="66" y="105"/>
                </a:lnTo>
                <a:lnTo>
                  <a:pt x="74" y="104"/>
                </a:lnTo>
                <a:lnTo>
                  <a:pt x="82" y="99"/>
                </a:lnTo>
                <a:lnTo>
                  <a:pt x="89" y="87"/>
                </a:lnTo>
                <a:lnTo>
                  <a:pt x="90" y="85"/>
                </a:lnTo>
                <a:lnTo>
                  <a:pt x="95" y="81"/>
                </a:lnTo>
                <a:lnTo>
                  <a:pt x="102" y="76"/>
                </a:lnTo>
                <a:lnTo>
                  <a:pt x="112" y="72"/>
                </a:lnTo>
                <a:lnTo>
                  <a:pt x="117" y="71"/>
                </a:lnTo>
                <a:lnTo>
                  <a:pt x="122" y="68"/>
                </a:lnTo>
                <a:lnTo>
                  <a:pt x="128" y="66"/>
                </a:lnTo>
                <a:lnTo>
                  <a:pt x="134" y="62"/>
                </a:lnTo>
                <a:lnTo>
                  <a:pt x="139" y="59"/>
                </a:lnTo>
                <a:lnTo>
                  <a:pt x="143" y="55"/>
                </a:lnTo>
                <a:lnTo>
                  <a:pt x="145" y="54"/>
                </a:lnTo>
                <a:lnTo>
                  <a:pt x="147" y="53"/>
                </a:lnTo>
                <a:lnTo>
                  <a:pt x="165" y="28"/>
                </a:lnTo>
                <a:lnTo>
                  <a:pt x="179" y="6"/>
                </a:lnTo>
                <a:lnTo>
                  <a:pt x="181" y="6"/>
                </a:lnTo>
                <a:lnTo>
                  <a:pt x="187" y="6"/>
                </a:lnTo>
                <a:lnTo>
                  <a:pt x="195" y="6"/>
                </a:lnTo>
                <a:lnTo>
                  <a:pt x="205" y="6"/>
                </a:lnTo>
                <a:lnTo>
                  <a:pt x="216" y="6"/>
                </a:lnTo>
                <a:lnTo>
                  <a:pt x="226" y="5"/>
                </a:lnTo>
                <a:lnTo>
                  <a:pt x="235" y="2"/>
                </a:lnTo>
                <a:lnTo>
                  <a:pt x="242" y="0"/>
                </a:lnTo>
                <a:lnTo>
                  <a:pt x="241" y="1"/>
                </a:lnTo>
                <a:lnTo>
                  <a:pt x="240" y="4"/>
                </a:lnTo>
                <a:lnTo>
                  <a:pt x="236" y="6"/>
                </a:lnTo>
                <a:lnTo>
                  <a:pt x="232" y="10"/>
                </a:lnTo>
                <a:lnTo>
                  <a:pt x="227" y="15"/>
                </a:lnTo>
                <a:lnTo>
                  <a:pt x="220" y="18"/>
                </a:lnTo>
                <a:lnTo>
                  <a:pt x="214" y="23"/>
                </a:lnTo>
                <a:lnTo>
                  <a:pt x="206" y="27"/>
                </a:lnTo>
                <a:lnTo>
                  <a:pt x="206" y="5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898" name="Freeform 522"/>
          <p:cNvSpPr>
            <a:spLocks/>
          </p:cNvSpPr>
          <p:nvPr/>
        </p:nvSpPr>
        <p:spPr bwMode="auto">
          <a:xfrm>
            <a:off x="6559550" y="5230813"/>
            <a:ext cx="171450" cy="171450"/>
          </a:xfrm>
          <a:custGeom>
            <a:avLst/>
            <a:gdLst>
              <a:gd name="T0" fmla="*/ 2147483647 w 242"/>
              <a:gd name="T1" fmla="*/ 2147483647 h 216"/>
              <a:gd name="T2" fmla="*/ 2147483647 w 242"/>
              <a:gd name="T3" fmla="*/ 2147483647 h 216"/>
              <a:gd name="T4" fmla="*/ 2147483647 w 242"/>
              <a:gd name="T5" fmla="*/ 2147483647 h 216"/>
              <a:gd name="T6" fmla="*/ 2147483647 w 242"/>
              <a:gd name="T7" fmla="*/ 2147483647 h 216"/>
              <a:gd name="T8" fmla="*/ 2147483647 w 242"/>
              <a:gd name="T9" fmla="*/ 2147483647 h 216"/>
              <a:gd name="T10" fmla="*/ 2147483647 w 242"/>
              <a:gd name="T11" fmla="*/ 2147483647 h 216"/>
              <a:gd name="T12" fmla="*/ 2147483647 w 242"/>
              <a:gd name="T13" fmla="*/ 2147483647 h 216"/>
              <a:gd name="T14" fmla="*/ 2147483647 w 242"/>
              <a:gd name="T15" fmla="*/ 2147483647 h 216"/>
              <a:gd name="T16" fmla="*/ 2147483647 w 242"/>
              <a:gd name="T17" fmla="*/ 2147483647 h 216"/>
              <a:gd name="T18" fmla="*/ 2147483647 w 242"/>
              <a:gd name="T19" fmla="*/ 2147483647 h 216"/>
              <a:gd name="T20" fmla="*/ 2147483647 w 242"/>
              <a:gd name="T21" fmla="*/ 2147483647 h 216"/>
              <a:gd name="T22" fmla="*/ 2147483647 w 242"/>
              <a:gd name="T23" fmla="*/ 2147483647 h 216"/>
              <a:gd name="T24" fmla="*/ 2147483647 w 242"/>
              <a:gd name="T25" fmla="*/ 2147483647 h 216"/>
              <a:gd name="T26" fmla="*/ 2147483647 w 242"/>
              <a:gd name="T27" fmla="*/ 2147483647 h 216"/>
              <a:gd name="T28" fmla="*/ 2147483647 w 242"/>
              <a:gd name="T29" fmla="*/ 2147483647 h 216"/>
              <a:gd name="T30" fmla="*/ 2147483647 w 242"/>
              <a:gd name="T31" fmla="*/ 2147483647 h 216"/>
              <a:gd name="T32" fmla="*/ 2147483647 w 242"/>
              <a:gd name="T33" fmla="*/ 2147483647 h 216"/>
              <a:gd name="T34" fmla="*/ 2147483647 w 242"/>
              <a:gd name="T35" fmla="*/ 2147483647 h 216"/>
              <a:gd name="T36" fmla="*/ 2147483647 w 242"/>
              <a:gd name="T37" fmla="*/ 2147483647 h 216"/>
              <a:gd name="T38" fmla="*/ 2147483647 w 242"/>
              <a:gd name="T39" fmla="*/ 2147483647 h 216"/>
              <a:gd name="T40" fmla="*/ 2147483647 w 242"/>
              <a:gd name="T41" fmla="*/ 2147483647 h 216"/>
              <a:gd name="T42" fmla="*/ 2147483647 w 242"/>
              <a:gd name="T43" fmla="*/ 2147483647 h 216"/>
              <a:gd name="T44" fmla="*/ 2147483647 w 242"/>
              <a:gd name="T45" fmla="*/ 2147483647 h 216"/>
              <a:gd name="T46" fmla="*/ 2147483647 w 242"/>
              <a:gd name="T47" fmla="*/ 2147483647 h 216"/>
              <a:gd name="T48" fmla="*/ 2147483647 w 242"/>
              <a:gd name="T49" fmla="*/ 2147483647 h 216"/>
              <a:gd name="T50" fmla="*/ 2147483647 w 242"/>
              <a:gd name="T51" fmla="*/ 2147483647 h 216"/>
              <a:gd name="T52" fmla="*/ 2147483647 w 242"/>
              <a:gd name="T53" fmla="*/ 2147483647 h 216"/>
              <a:gd name="T54" fmla="*/ 2147483647 w 242"/>
              <a:gd name="T55" fmla="*/ 2147483647 h 216"/>
              <a:gd name="T56" fmla="*/ 2147483647 w 242"/>
              <a:gd name="T57" fmla="*/ 2147483647 h 216"/>
              <a:gd name="T58" fmla="*/ 2147483647 w 242"/>
              <a:gd name="T59" fmla="*/ 2147483647 h 216"/>
              <a:gd name="T60" fmla="*/ 2147483647 w 242"/>
              <a:gd name="T61" fmla="*/ 2147483647 h 216"/>
              <a:gd name="T62" fmla="*/ 2147483647 w 242"/>
              <a:gd name="T63" fmla="*/ 2147483647 h 216"/>
              <a:gd name="T64" fmla="*/ 2147483647 w 242"/>
              <a:gd name="T65" fmla="*/ 2147483647 h 216"/>
              <a:gd name="T66" fmla="*/ 0 w 242"/>
              <a:gd name="T67" fmla="*/ 2147483647 h 216"/>
              <a:gd name="T68" fmla="*/ 2147483647 w 242"/>
              <a:gd name="T69" fmla="*/ 2147483647 h 216"/>
              <a:gd name="T70" fmla="*/ 2147483647 w 242"/>
              <a:gd name="T71" fmla="*/ 2147483647 h 216"/>
              <a:gd name="T72" fmla="*/ 2147483647 w 242"/>
              <a:gd name="T73" fmla="*/ 2147483647 h 216"/>
              <a:gd name="T74" fmla="*/ 2147483647 w 242"/>
              <a:gd name="T75" fmla="*/ 2147483647 h 216"/>
              <a:gd name="T76" fmla="*/ 2147483647 w 242"/>
              <a:gd name="T77" fmla="*/ 2147483647 h 216"/>
              <a:gd name="T78" fmla="*/ 2147483647 w 242"/>
              <a:gd name="T79" fmla="*/ 2147483647 h 216"/>
              <a:gd name="T80" fmla="*/ 2147483647 w 242"/>
              <a:gd name="T81" fmla="*/ 2147483647 h 216"/>
              <a:gd name="T82" fmla="*/ 2147483647 w 242"/>
              <a:gd name="T83" fmla="*/ 2147483647 h 216"/>
              <a:gd name="T84" fmla="*/ 2147483647 w 242"/>
              <a:gd name="T85" fmla="*/ 2147483647 h 216"/>
              <a:gd name="T86" fmla="*/ 2147483647 w 242"/>
              <a:gd name="T87" fmla="*/ 2147483647 h 216"/>
              <a:gd name="T88" fmla="*/ 2147483647 w 242"/>
              <a:gd name="T89" fmla="*/ 2147483647 h 216"/>
              <a:gd name="T90" fmla="*/ 2147483647 w 242"/>
              <a:gd name="T91" fmla="*/ 2147483647 h 216"/>
              <a:gd name="T92" fmla="*/ 2147483647 w 242"/>
              <a:gd name="T93" fmla="*/ 2147483647 h 216"/>
              <a:gd name="T94" fmla="*/ 2147483647 w 242"/>
              <a:gd name="T95" fmla="*/ 2147483647 h 216"/>
              <a:gd name="T96" fmla="*/ 2147483647 w 242"/>
              <a:gd name="T97" fmla="*/ 2147483647 h 216"/>
              <a:gd name="T98" fmla="*/ 2147483647 w 242"/>
              <a:gd name="T99" fmla="*/ 2147483647 h 216"/>
              <a:gd name="T100" fmla="*/ 2147483647 w 242"/>
              <a:gd name="T101" fmla="*/ 2147483647 h 216"/>
              <a:gd name="T102" fmla="*/ 2147483647 w 242"/>
              <a:gd name="T103" fmla="*/ 2147483647 h 216"/>
              <a:gd name="T104" fmla="*/ 2147483647 w 242"/>
              <a:gd name="T105" fmla="*/ 2147483647 h 216"/>
              <a:gd name="T106" fmla="*/ 2147483647 w 242"/>
              <a:gd name="T107" fmla="*/ 2147483647 h 216"/>
              <a:gd name="T108" fmla="*/ 2147483647 w 242"/>
              <a:gd name="T109" fmla="*/ 2147483647 h 216"/>
              <a:gd name="T110" fmla="*/ 2147483647 w 242"/>
              <a:gd name="T111" fmla="*/ 2147483647 h 216"/>
              <a:gd name="T112" fmla="*/ 2147483647 w 242"/>
              <a:gd name="T113" fmla="*/ 2147483647 h 216"/>
              <a:gd name="T114" fmla="*/ 2147483647 w 242"/>
              <a:gd name="T115" fmla="*/ 2147483647 h 216"/>
              <a:gd name="T116" fmla="*/ 2147483647 w 242"/>
              <a:gd name="T117" fmla="*/ 0 h 216"/>
              <a:gd name="T118" fmla="*/ 2147483647 w 242"/>
              <a:gd name="T119" fmla="*/ 2147483647 h 216"/>
              <a:gd name="T120" fmla="*/ 2147483647 w 242"/>
              <a:gd name="T121" fmla="*/ 2147483647 h 216"/>
              <a:gd name="T122" fmla="*/ 2147483647 w 242"/>
              <a:gd name="T123" fmla="*/ 2147483647 h 216"/>
              <a:gd name="T124" fmla="*/ 2147483647 w 242"/>
              <a:gd name="T125" fmla="*/ 2147483647 h 21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42"/>
              <a:gd name="T190" fmla="*/ 0 h 216"/>
              <a:gd name="T191" fmla="*/ 242 w 242"/>
              <a:gd name="T192" fmla="*/ 216 h 21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42" h="216">
                <a:moveTo>
                  <a:pt x="206" y="54"/>
                </a:moveTo>
                <a:lnTo>
                  <a:pt x="206" y="54"/>
                </a:lnTo>
                <a:lnTo>
                  <a:pt x="203" y="61"/>
                </a:lnTo>
                <a:lnTo>
                  <a:pt x="204" y="64"/>
                </a:lnTo>
                <a:lnTo>
                  <a:pt x="208" y="67"/>
                </a:lnTo>
                <a:lnTo>
                  <a:pt x="214" y="68"/>
                </a:lnTo>
                <a:lnTo>
                  <a:pt x="222" y="69"/>
                </a:lnTo>
                <a:lnTo>
                  <a:pt x="229" y="71"/>
                </a:lnTo>
                <a:lnTo>
                  <a:pt x="235" y="76"/>
                </a:lnTo>
                <a:lnTo>
                  <a:pt x="239" y="82"/>
                </a:lnTo>
                <a:lnTo>
                  <a:pt x="237" y="87"/>
                </a:lnTo>
                <a:lnTo>
                  <a:pt x="234" y="92"/>
                </a:lnTo>
                <a:lnTo>
                  <a:pt x="229" y="94"/>
                </a:lnTo>
                <a:lnTo>
                  <a:pt x="227" y="95"/>
                </a:lnTo>
                <a:lnTo>
                  <a:pt x="214" y="98"/>
                </a:lnTo>
                <a:lnTo>
                  <a:pt x="206" y="104"/>
                </a:lnTo>
                <a:lnTo>
                  <a:pt x="202" y="109"/>
                </a:lnTo>
                <a:lnTo>
                  <a:pt x="201" y="112"/>
                </a:lnTo>
                <a:lnTo>
                  <a:pt x="196" y="138"/>
                </a:lnTo>
                <a:lnTo>
                  <a:pt x="187" y="141"/>
                </a:lnTo>
                <a:lnTo>
                  <a:pt x="179" y="147"/>
                </a:lnTo>
                <a:lnTo>
                  <a:pt x="173" y="154"/>
                </a:lnTo>
                <a:lnTo>
                  <a:pt x="171" y="158"/>
                </a:lnTo>
                <a:lnTo>
                  <a:pt x="171" y="159"/>
                </a:lnTo>
                <a:lnTo>
                  <a:pt x="170" y="163"/>
                </a:lnTo>
                <a:lnTo>
                  <a:pt x="168" y="170"/>
                </a:lnTo>
                <a:lnTo>
                  <a:pt x="166" y="177"/>
                </a:lnTo>
                <a:lnTo>
                  <a:pt x="164" y="185"/>
                </a:lnTo>
                <a:lnTo>
                  <a:pt x="162" y="192"/>
                </a:lnTo>
                <a:lnTo>
                  <a:pt x="160" y="198"/>
                </a:lnTo>
                <a:lnTo>
                  <a:pt x="158" y="201"/>
                </a:lnTo>
                <a:lnTo>
                  <a:pt x="152" y="207"/>
                </a:lnTo>
                <a:lnTo>
                  <a:pt x="143" y="212"/>
                </a:lnTo>
                <a:lnTo>
                  <a:pt x="134" y="215"/>
                </a:lnTo>
                <a:lnTo>
                  <a:pt x="131" y="216"/>
                </a:lnTo>
                <a:lnTo>
                  <a:pt x="122" y="200"/>
                </a:lnTo>
                <a:lnTo>
                  <a:pt x="101" y="200"/>
                </a:lnTo>
                <a:lnTo>
                  <a:pt x="102" y="194"/>
                </a:lnTo>
                <a:lnTo>
                  <a:pt x="96" y="191"/>
                </a:lnTo>
                <a:lnTo>
                  <a:pt x="88" y="189"/>
                </a:lnTo>
                <a:lnTo>
                  <a:pt x="81" y="190"/>
                </a:lnTo>
                <a:lnTo>
                  <a:pt x="78" y="191"/>
                </a:lnTo>
                <a:lnTo>
                  <a:pt x="73" y="191"/>
                </a:lnTo>
                <a:lnTo>
                  <a:pt x="67" y="191"/>
                </a:lnTo>
                <a:lnTo>
                  <a:pt x="62" y="190"/>
                </a:lnTo>
                <a:lnTo>
                  <a:pt x="56" y="187"/>
                </a:lnTo>
                <a:lnTo>
                  <a:pt x="51" y="185"/>
                </a:lnTo>
                <a:lnTo>
                  <a:pt x="47" y="183"/>
                </a:lnTo>
                <a:lnTo>
                  <a:pt x="45" y="179"/>
                </a:lnTo>
                <a:lnTo>
                  <a:pt x="43" y="177"/>
                </a:lnTo>
                <a:lnTo>
                  <a:pt x="40" y="174"/>
                </a:lnTo>
                <a:lnTo>
                  <a:pt x="35" y="171"/>
                </a:lnTo>
                <a:lnTo>
                  <a:pt x="29" y="169"/>
                </a:lnTo>
                <a:lnTo>
                  <a:pt x="24" y="168"/>
                </a:lnTo>
                <a:lnTo>
                  <a:pt x="17" y="166"/>
                </a:lnTo>
                <a:lnTo>
                  <a:pt x="11" y="162"/>
                </a:lnTo>
                <a:lnTo>
                  <a:pt x="5" y="160"/>
                </a:lnTo>
                <a:lnTo>
                  <a:pt x="0" y="154"/>
                </a:lnTo>
                <a:lnTo>
                  <a:pt x="2" y="147"/>
                </a:lnTo>
                <a:lnTo>
                  <a:pt x="6" y="144"/>
                </a:lnTo>
                <a:lnTo>
                  <a:pt x="9" y="141"/>
                </a:lnTo>
                <a:lnTo>
                  <a:pt x="5" y="120"/>
                </a:lnTo>
                <a:lnTo>
                  <a:pt x="3" y="113"/>
                </a:lnTo>
                <a:lnTo>
                  <a:pt x="4" y="107"/>
                </a:lnTo>
                <a:lnTo>
                  <a:pt x="5" y="100"/>
                </a:lnTo>
                <a:lnTo>
                  <a:pt x="8" y="94"/>
                </a:lnTo>
                <a:lnTo>
                  <a:pt x="11" y="89"/>
                </a:lnTo>
                <a:lnTo>
                  <a:pt x="13" y="85"/>
                </a:lnTo>
                <a:lnTo>
                  <a:pt x="16" y="83"/>
                </a:lnTo>
                <a:lnTo>
                  <a:pt x="17" y="82"/>
                </a:lnTo>
                <a:lnTo>
                  <a:pt x="57" y="82"/>
                </a:lnTo>
                <a:lnTo>
                  <a:pt x="41" y="90"/>
                </a:lnTo>
                <a:lnTo>
                  <a:pt x="42" y="91"/>
                </a:lnTo>
                <a:lnTo>
                  <a:pt x="45" y="94"/>
                </a:lnTo>
                <a:lnTo>
                  <a:pt x="51" y="99"/>
                </a:lnTo>
                <a:lnTo>
                  <a:pt x="58" y="102"/>
                </a:lnTo>
                <a:lnTo>
                  <a:pt x="66" y="105"/>
                </a:lnTo>
                <a:lnTo>
                  <a:pt x="74" y="104"/>
                </a:lnTo>
                <a:lnTo>
                  <a:pt x="82" y="99"/>
                </a:lnTo>
                <a:lnTo>
                  <a:pt x="89" y="87"/>
                </a:lnTo>
                <a:lnTo>
                  <a:pt x="90" y="85"/>
                </a:lnTo>
                <a:lnTo>
                  <a:pt x="95" y="81"/>
                </a:lnTo>
                <a:lnTo>
                  <a:pt x="102" y="76"/>
                </a:lnTo>
                <a:lnTo>
                  <a:pt x="112" y="72"/>
                </a:lnTo>
                <a:lnTo>
                  <a:pt x="117" y="71"/>
                </a:lnTo>
                <a:lnTo>
                  <a:pt x="122" y="68"/>
                </a:lnTo>
                <a:lnTo>
                  <a:pt x="128" y="66"/>
                </a:lnTo>
                <a:lnTo>
                  <a:pt x="134" y="62"/>
                </a:lnTo>
                <a:lnTo>
                  <a:pt x="139" y="59"/>
                </a:lnTo>
                <a:lnTo>
                  <a:pt x="143" y="55"/>
                </a:lnTo>
                <a:lnTo>
                  <a:pt x="145" y="54"/>
                </a:lnTo>
                <a:lnTo>
                  <a:pt x="147" y="53"/>
                </a:lnTo>
                <a:lnTo>
                  <a:pt x="165" y="28"/>
                </a:lnTo>
                <a:lnTo>
                  <a:pt x="179" y="6"/>
                </a:lnTo>
                <a:lnTo>
                  <a:pt x="181" y="6"/>
                </a:lnTo>
                <a:lnTo>
                  <a:pt x="187" y="6"/>
                </a:lnTo>
                <a:lnTo>
                  <a:pt x="195" y="6"/>
                </a:lnTo>
                <a:lnTo>
                  <a:pt x="205" y="6"/>
                </a:lnTo>
                <a:lnTo>
                  <a:pt x="216" y="6"/>
                </a:lnTo>
                <a:lnTo>
                  <a:pt x="226" y="5"/>
                </a:lnTo>
                <a:lnTo>
                  <a:pt x="235" y="2"/>
                </a:lnTo>
                <a:lnTo>
                  <a:pt x="242" y="0"/>
                </a:lnTo>
                <a:lnTo>
                  <a:pt x="241" y="1"/>
                </a:lnTo>
                <a:lnTo>
                  <a:pt x="240" y="4"/>
                </a:lnTo>
                <a:lnTo>
                  <a:pt x="236" y="6"/>
                </a:lnTo>
                <a:lnTo>
                  <a:pt x="232" y="10"/>
                </a:lnTo>
                <a:lnTo>
                  <a:pt x="227" y="15"/>
                </a:lnTo>
                <a:lnTo>
                  <a:pt x="220" y="18"/>
                </a:lnTo>
                <a:lnTo>
                  <a:pt x="214" y="23"/>
                </a:lnTo>
                <a:lnTo>
                  <a:pt x="206" y="27"/>
                </a:lnTo>
                <a:lnTo>
                  <a:pt x="206" y="54"/>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899" name="Freeform 523"/>
          <p:cNvSpPr>
            <a:spLocks/>
          </p:cNvSpPr>
          <p:nvPr/>
        </p:nvSpPr>
        <p:spPr bwMode="auto">
          <a:xfrm>
            <a:off x="7127926" y="5362575"/>
            <a:ext cx="182563" cy="171450"/>
          </a:xfrm>
          <a:custGeom>
            <a:avLst/>
            <a:gdLst>
              <a:gd name="T0" fmla="*/ 2147483647 w 259"/>
              <a:gd name="T1" fmla="*/ 2147483647 h 217"/>
              <a:gd name="T2" fmla="*/ 2147483647 w 259"/>
              <a:gd name="T3" fmla="*/ 2147483647 h 217"/>
              <a:gd name="T4" fmla="*/ 2147483647 w 259"/>
              <a:gd name="T5" fmla="*/ 2147483647 h 217"/>
              <a:gd name="T6" fmla="*/ 2147483647 w 259"/>
              <a:gd name="T7" fmla="*/ 2147483647 h 217"/>
              <a:gd name="T8" fmla="*/ 2147483647 w 259"/>
              <a:gd name="T9" fmla="*/ 2147483647 h 217"/>
              <a:gd name="T10" fmla="*/ 2147483647 w 259"/>
              <a:gd name="T11" fmla="*/ 2147483647 h 217"/>
              <a:gd name="T12" fmla="*/ 2147483647 w 259"/>
              <a:gd name="T13" fmla="*/ 2147483647 h 217"/>
              <a:gd name="T14" fmla="*/ 2147483647 w 259"/>
              <a:gd name="T15" fmla="*/ 2147483647 h 217"/>
              <a:gd name="T16" fmla="*/ 2147483647 w 259"/>
              <a:gd name="T17" fmla="*/ 2147483647 h 217"/>
              <a:gd name="T18" fmla="*/ 2147483647 w 259"/>
              <a:gd name="T19" fmla="*/ 2147483647 h 217"/>
              <a:gd name="T20" fmla="*/ 2147483647 w 259"/>
              <a:gd name="T21" fmla="*/ 2147483647 h 217"/>
              <a:gd name="T22" fmla="*/ 2147483647 w 259"/>
              <a:gd name="T23" fmla="*/ 2147483647 h 217"/>
              <a:gd name="T24" fmla="*/ 2147483647 w 259"/>
              <a:gd name="T25" fmla="*/ 2147483647 h 217"/>
              <a:gd name="T26" fmla="*/ 2147483647 w 259"/>
              <a:gd name="T27" fmla="*/ 2147483647 h 217"/>
              <a:gd name="T28" fmla="*/ 2147483647 w 259"/>
              <a:gd name="T29" fmla="*/ 2147483647 h 217"/>
              <a:gd name="T30" fmla="*/ 2147483647 w 259"/>
              <a:gd name="T31" fmla="*/ 2147483647 h 217"/>
              <a:gd name="T32" fmla="*/ 2147483647 w 259"/>
              <a:gd name="T33" fmla="*/ 2147483647 h 217"/>
              <a:gd name="T34" fmla="*/ 2147483647 w 259"/>
              <a:gd name="T35" fmla="*/ 2147483647 h 217"/>
              <a:gd name="T36" fmla="*/ 2147483647 w 259"/>
              <a:gd name="T37" fmla="*/ 2147483647 h 217"/>
              <a:gd name="T38" fmla="*/ 2147483647 w 259"/>
              <a:gd name="T39" fmla="*/ 2147483647 h 217"/>
              <a:gd name="T40" fmla="*/ 2147483647 w 259"/>
              <a:gd name="T41" fmla="*/ 0 h 217"/>
              <a:gd name="T42" fmla="*/ 0 w 259"/>
              <a:gd name="T43" fmla="*/ 2147483647 h 217"/>
              <a:gd name="T44" fmla="*/ 2147483647 w 259"/>
              <a:gd name="T45" fmla="*/ 2147483647 h 217"/>
              <a:gd name="T46" fmla="*/ 2147483647 w 259"/>
              <a:gd name="T47" fmla="*/ 2147483647 h 217"/>
              <a:gd name="T48" fmla="*/ 2147483647 w 259"/>
              <a:gd name="T49" fmla="*/ 2147483647 h 217"/>
              <a:gd name="T50" fmla="*/ 2147483647 w 259"/>
              <a:gd name="T51" fmla="*/ 2147483647 h 217"/>
              <a:gd name="T52" fmla="*/ 2147483647 w 259"/>
              <a:gd name="T53" fmla="*/ 2147483647 h 217"/>
              <a:gd name="T54" fmla="*/ 2147483647 w 259"/>
              <a:gd name="T55" fmla="*/ 2147483647 h 217"/>
              <a:gd name="T56" fmla="*/ 2147483647 w 259"/>
              <a:gd name="T57" fmla="*/ 2147483647 h 217"/>
              <a:gd name="T58" fmla="*/ 2147483647 w 259"/>
              <a:gd name="T59" fmla="*/ 2147483647 h 217"/>
              <a:gd name="T60" fmla="*/ 2147483647 w 259"/>
              <a:gd name="T61" fmla="*/ 2147483647 h 217"/>
              <a:gd name="T62" fmla="*/ 2147483647 w 259"/>
              <a:gd name="T63" fmla="*/ 2147483647 h 217"/>
              <a:gd name="T64" fmla="*/ 2147483647 w 259"/>
              <a:gd name="T65" fmla="*/ 2147483647 h 217"/>
              <a:gd name="T66" fmla="*/ 2147483647 w 259"/>
              <a:gd name="T67" fmla="*/ 2147483647 h 217"/>
              <a:gd name="T68" fmla="*/ 2147483647 w 259"/>
              <a:gd name="T69" fmla="*/ 2147483647 h 217"/>
              <a:gd name="T70" fmla="*/ 2147483647 w 259"/>
              <a:gd name="T71" fmla="*/ 2147483647 h 217"/>
              <a:gd name="T72" fmla="*/ 2147483647 w 259"/>
              <a:gd name="T73" fmla="*/ 2147483647 h 217"/>
              <a:gd name="T74" fmla="*/ 2147483647 w 259"/>
              <a:gd name="T75" fmla="*/ 2147483647 h 217"/>
              <a:gd name="T76" fmla="*/ 2147483647 w 259"/>
              <a:gd name="T77" fmla="*/ 2147483647 h 217"/>
              <a:gd name="T78" fmla="*/ 2147483647 w 259"/>
              <a:gd name="T79" fmla="*/ 2147483647 h 217"/>
              <a:gd name="T80" fmla="*/ 2147483647 w 259"/>
              <a:gd name="T81" fmla="*/ 2147483647 h 217"/>
              <a:gd name="T82" fmla="*/ 2147483647 w 259"/>
              <a:gd name="T83" fmla="*/ 2147483647 h 217"/>
              <a:gd name="T84" fmla="*/ 2147483647 w 259"/>
              <a:gd name="T85" fmla="*/ 2147483647 h 217"/>
              <a:gd name="T86" fmla="*/ 2147483647 w 259"/>
              <a:gd name="T87" fmla="*/ 2147483647 h 217"/>
              <a:gd name="T88" fmla="*/ 2147483647 w 259"/>
              <a:gd name="T89" fmla="*/ 2147483647 h 217"/>
              <a:gd name="T90" fmla="*/ 2147483647 w 259"/>
              <a:gd name="T91" fmla="*/ 2147483647 h 217"/>
              <a:gd name="T92" fmla="*/ 2147483647 w 259"/>
              <a:gd name="T93" fmla="*/ 2147483647 h 217"/>
              <a:gd name="T94" fmla="*/ 2147483647 w 259"/>
              <a:gd name="T95" fmla="*/ 2147483647 h 217"/>
              <a:gd name="T96" fmla="*/ 2147483647 w 259"/>
              <a:gd name="T97" fmla="*/ 2147483647 h 217"/>
              <a:gd name="T98" fmla="*/ 2147483647 w 259"/>
              <a:gd name="T99" fmla="*/ 2147483647 h 217"/>
              <a:gd name="T100" fmla="*/ 2147483647 w 259"/>
              <a:gd name="T101" fmla="*/ 2147483647 h 217"/>
              <a:gd name="T102" fmla="*/ 2147483647 w 259"/>
              <a:gd name="T103" fmla="*/ 2147483647 h 217"/>
              <a:gd name="T104" fmla="*/ 2147483647 w 259"/>
              <a:gd name="T105" fmla="*/ 2147483647 h 217"/>
              <a:gd name="T106" fmla="*/ 2147483647 w 259"/>
              <a:gd name="T107" fmla="*/ 2147483647 h 217"/>
              <a:gd name="T108" fmla="*/ 2147483647 w 259"/>
              <a:gd name="T109" fmla="*/ 2147483647 h 21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59"/>
              <a:gd name="T166" fmla="*/ 0 h 217"/>
              <a:gd name="T167" fmla="*/ 259 w 259"/>
              <a:gd name="T168" fmla="*/ 217 h 21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59" h="217">
                <a:moveTo>
                  <a:pt x="158" y="79"/>
                </a:moveTo>
                <a:lnTo>
                  <a:pt x="156" y="74"/>
                </a:lnTo>
                <a:lnTo>
                  <a:pt x="150" y="72"/>
                </a:lnTo>
                <a:lnTo>
                  <a:pt x="142" y="70"/>
                </a:lnTo>
                <a:lnTo>
                  <a:pt x="136" y="65"/>
                </a:lnTo>
                <a:lnTo>
                  <a:pt x="128" y="57"/>
                </a:lnTo>
                <a:lnTo>
                  <a:pt x="119" y="50"/>
                </a:lnTo>
                <a:lnTo>
                  <a:pt x="109" y="42"/>
                </a:lnTo>
                <a:lnTo>
                  <a:pt x="100" y="35"/>
                </a:lnTo>
                <a:lnTo>
                  <a:pt x="92" y="29"/>
                </a:lnTo>
                <a:lnTo>
                  <a:pt x="85" y="25"/>
                </a:lnTo>
                <a:lnTo>
                  <a:pt x="81" y="21"/>
                </a:lnTo>
                <a:lnTo>
                  <a:pt x="79" y="20"/>
                </a:lnTo>
                <a:lnTo>
                  <a:pt x="77" y="20"/>
                </a:lnTo>
                <a:lnTo>
                  <a:pt x="71" y="19"/>
                </a:lnTo>
                <a:lnTo>
                  <a:pt x="63" y="17"/>
                </a:lnTo>
                <a:lnTo>
                  <a:pt x="53" y="15"/>
                </a:lnTo>
                <a:lnTo>
                  <a:pt x="42" y="12"/>
                </a:lnTo>
                <a:lnTo>
                  <a:pt x="30" y="8"/>
                </a:lnTo>
                <a:lnTo>
                  <a:pt x="19" y="4"/>
                </a:lnTo>
                <a:lnTo>
                  <a:pt x="8" y="0"/>
                </a:lnTo>
                <a:lnTo>
                  <a:pt x="0" y="158"/>
                </a:lnTo>
                <a:lnTo>
                  <a:pt x="27" y="172"/>
                </a:lnTo>
                <a:lnTo>
                  <a:pt x="56" y="159"/>
                </a:lnTo>
                <a:lnTo>
                  <a:pt x="58" y="158"/>
                </a:lnTo>
                <a:lnTo>
                  <a:pt x="60" y="154"/>
                </a:lnTo>
                <a:lnTo>
                  <a:pt x="63" y="148"/>
                </a:lnTo>
                <a:lnTo>
                  <a:pt x="69" y="142"/>
                </a:lnTo>
                <a:lnTo>
                  <a:pt x="76" y="137"/>
                </a:lnTo>
                <a:lnTo>
                  <a:pt x="84" y="134"/>
                </a:lnTo>
                <a:lnTo>
                  <a:pt x="94" y="134"/>
                </a:lnTo>
                <a:lnTo>
                  <a:pt x="106" y="137"/>
                </a:lnTo>
                <a:lnTo>
                  <a:pt x="155" y="164"/>
                </a:lnTo>
                <a:lnTo>
                  <a:pt x="174" y="189"/>
                </a:lnTo>
                <a:lnTo>
                  <a:pt x="209" y="202"/>
                </a:lnTo>
                <a:lnTo>
                  <a:pt x="255" y="217"/>
                </a:lnTo>
                <a:lnTo>
                  <a:pt x="256" y="214"/>
                </a:lnTo>
                <a:lnTo>
                  <a:pt x="259" y="210"/>
                </a:lnTo>
                <a:lnTo>
                  <a:pt x="259" y="202"/>
                </a:lnTo>
                <a:lnTo>
                  <a:pt x="253" y="194"/>
                </a:lnTo>
                <a:lnTo>
                  <a:pt x="247" y="188"/>
                </a:lnTo>
                <a:lnTo>
                  <a:pt x="239" y="180"/>
                </a:lnTo>
                <a:lnTo>
                  <a:pt x="229" y="171"/>
                </a:lnTo>
                <a:lnTo>
                  <a:pt x="219" y="162"/>
                </a:lnTo>
                <a:lnTo>
                  <a:pt x="208" y="154"/>
                </a:lnTo>
                <a:lnTo>
                  <a:pt x="200" y="147"/>
                </a:lnTo>
                <a:lnTo>
                  <a:pt x="194" y="142"/>
                </a:lnTo>
                <a:lnTo>
                  <a:pt x="192" y="140"/>
                </a:lnTo>
                <a:lnTo>
                  <a:pt x="163" y="119"/>
                </a:lnTo>
                <a:lnTo>
                  <a:pt x="193" y="108"/>
                </a:lnTo>
                <a:lnTo>
                  <a:pt x="185" y="91"/>
                </a:lnTo>
                <a:lnTo>
                  <a:pt x="181" y="90"/>
                </a:lnTo>
                <a:lnTo>
                  <a:pt x="170" y="88"/>
                </a:lnTo>
                <a:lnTo>
                  <a:pt x="160" y="85"/>
                </a:lnTo>
                <a:lnTo>
                  <a:pt x="158" y="7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900" name="Freeform 524"/>
          <p:cNvSpPr>
            <a:spLocks/>
          </p:cNvSpPr>
          <p:nvPr/>
        </p:nvSpPr>
        <p:spPr bwMode="auto">
          <a:xfrm>
            <a:off x="7127926" y="5362575"/>
            <a:ext cx="182563" cy="171450"/>
          </a:xfrm>
          <a:custGeom>
            <a:avLst/>
            <a:gdLst>
              <a:gd name="T0" fmla="*/ 2147483647 w 259"/>
              <a:gd name="T1" fmla="*/ 2147483647 h 217"/>
              <a:gd name="T2" fmla="*/ 2147483647 w 259"/>
              <a:gd name="T3" fmla="*/ 2147483647 h 217"/>
              <a:gd name="T4" fmla="*/ 2147483647 w 259"/>
              <a:gd name="T5" fmla="*/ 2147483647 h 217"/>
              <a:gd name="T6" fmla="*/ 2147483647 w 259"/>
              <a:gd name="T7" fmla="*/ 2147483647 h 217"/>
              <a:gd name="T8" fmla="*/ 2147483647 w 259"/>
              <a:gd name="T9" fmla="*/ 2147483647 h 217"/>
              <a:gd name="T10" fmla="*/ 2147483647 w 259"/>
              <a:gd name="T11" fmla="*/ 2147483647 h 217"/>
              <a:gd name="T12" fmla="*/ 2147483647 w 259"/>
              <a:gd name="T13" fmla="*/ 2147483647 h 217"/>
              <a:gd name="T14" fmla="*/ 2147483647 w 259"/>
              <a:gd name="T15" fmla="*/ 2147483647 h 217"/>
              <a:gd name="T16" fmla="*/ 2147483647 w 259"/>
              <a:gd name="T17" fmla="*/ 2147483647 h 217"/>
              <a:gd name="T18" fmla="*/ 2147483647 w 259"/>
              <a:gd name="T19" fmla="*/ 2147483647 h 217"/>
              <a:gd name="T20" fmla="*/ 2147483647 w 259"/>
              <a:gd name="T21" fmla="*/ 2147483647 h 217"/>
              <a:gd name="T22" fmla="*/ 2147483647 w 259"/>
              <a:gd name="T23" fmla="*/ 2147483647 h 217"/>
              <a:gd name="T24" fmla="*/ 2147483647 w 259"/>
              <a:gd name="T25" fmla="*/ 2147483647 h 217"/>
              <a:gd name="T26" fmla="*/ 2147483647 w 259"/>
              <a:gd name="T27" fmla="*/ 2147483647 h 217"/>
              <a:gd name="T28" fmla="*/ 2147483647 w 259"/>
              <a:gd name="T29" fmla="*/ 2147483647 h 217"/>
              <a:gd name="T30" fmla="*/ 2147483647 w 259"/>
              <a:gd name="T31" fmla="*/ 2147483647 h 217"/>
              <a:gd name="T32" fmla="*/ 2147483647 w 259"/>
              <a:gd name="T33" fmla="*/ 2147483647 h 217"/>
              <a:gd name="T34" fmla="*/ 2147483647 w 259"/>
              <a:gd name="T35" fmla="*/ 2147483647 h 217"/>
              <a:gd name="T36" fmla="*/ 2147483647 w 259"/>
              <a:gd name="T37" fmla="*/ 2147483647 h 217"/>
              <a:gd name="T38" fmla="*/ 2147483647 w 259"/>
              <a:gd name="T39" fmla="*/ 2147483647 h 217"/>
              <a:gd name="T40" fmla="*/ 2147483647 w 259"/>
              <a:gd name="T41" fmla="*/ 2147483647 h 217"/>
              <a:gd name="T42" fmla="*/ 2147483647 w 259"/>
              <a:gd name="T43" fmla="*/ 2147483647 h 217"/>
              <a:gd name="T44" fmla="*/ 2147483647 w 259"/>
              <a:gd name="T45" fmla="*/ 2147483647 h 217"/>
              <a:gd name="T46" fmla="*/ 2147483647 w 259"/>
              <a:gd name="T47" fmla="*/ 0 h 217"/>
              <a:gd name="T48" fmla="*/ 0 w 259"/>
              <a:gd name="T49" fmla="*/ 2147483647 h 217"/>
              <a:gd name="T50" fmla="*/ 2147483647 w 259"/>
              <a:gd name="T51" fmla="*/ 2147483647 h 217"/>
              <a:gd name="T52" fmla="*/ 2147483647 w 259"/>
              <a:gd name="T53" fmla="*/ 2147483647 h 217"/>
              <a:gd name="T54" fmla="*/ 2147483647 w 259"/>
              <a:gd name="T55" fmla="*/ 2147483647 h 217"/>
              <a:gd name="T56" fmla="*/ 2147483647 w 259"/>
              <a:gd name="T57" fmla="*/ 2147483647 h 217"/>
              <a:gd name="T58" fmla="*/ 2147483647 w 259"/>
              <a:gd name="T59" fmla="*/ 2147483647 h 217"/>
              <a:gd name="T60" fmla="*/ 2147483647 w 259"/>
              <a:gd name="T61" fmla="*/ 2147483647 h 217"/>
              <a:gd name="T62" fmla="*/ 2147483647 w 259"/>
              <a:gd name="T63" fmla="*/ 2147483647 h 217"/>
              <a:gd name="T64" fmla="*/ 2147483647 w 259"/>
              <a:gd name="T65" fmla="*/ 2147483647 h 217"/>
              <a:gd name="T66" fmla="*/ 2147483647 w 259"/>
              <a:gd name="T67" fmla="*/ 2147483647 h 217"/>
              <a:gd name="T68" fmla="*/ 2147483647 w 259"/>
              <a:gd name="T69" fmla="*/ 2147483647 h 217"/>
              <a:gd name="T70" fmla="*/ 2147483647 w 259"/>
              <a:gd name="T71" fmla="*/ 2147483647 h 217"/>
              <a:gd name="T72" fmla="*/ 2147483647 w 259"/>
              <a:gd name="T73" fmla="*/ 2147483647 h 217"/>
              <a:gd name="T74" fmla="*/ 2147483647 w 259"/>
              <a:gd name="T75" fmla="*/ 2147483647 h 217"/>
              <a:gd name="T76" fmla="*/ 2147483647 w 259"/>
              <a:gd name="T77" fmla="*/ 2147483647 h 217"/>
              <a:gd name="T78" fmla="*/ 2147483647 w 259"/>
              <a:gd name="T79" fmla="*/ 2147483647 h 217"/>
              <a:gd name="T80" fmla="*/ 2147483647 w 259"/>
              <a:gd name="T81" fmla="*/ 2147483647 h 217"/>
              <a:gd name="T82" fmla="*/ 2147483647 w 259"/>
              <a:gd name="T83" fmla="*/ 2147483647 h 217"/>
              <a:gd name="T84" fmla="*/ 2147483647 w 259"/>
              <a:gd name="T85" fmla="*/ 2147483647 h 217"/>
              <a:gd name="T86" fmla="*/ 2147483647 w 259"/>
              <a:gd name="T87" fmla="*/ 2147483647 h 217"/>
              <a:gd name="T88" fmla="*/ 2147483647 w 259"/>
              <a:gd name="T89" fmla="*/ 2147483647 h 217"/>
              <a:gd name="T90" fmla="*/ 2147483647 w 259"/>
              <a:gd name="T91" fmla="*/ 2147483647 h 217"/>
              <a:gd name="T92" fmla="*/ 2147483647 w 259"/>
              <a:gd name="T93" fmla="*/ 2147483647 h 217"/>
              <a:gd name="T94" fmla="*/ 2147483647 w 259"/>
              <a:gd name="T95" fmla="*/ 2147483647 h 217"/>
              <a:gd name="T96" fmla="*/ 2147483647 w 259"/>
              <a:gd name="T97" fmla="*/ 2147483647 h 217"/>
              <a:gd name="T98" fmla="*/ 2147483647 w 259"/>
              <a:gd name="T99" fmla="*/ 2147483647 h 217"/>
              <a:gd name="T100" fmla="*/ 2147483647 w 259"/>
              <a:gd name="T101" fmla="*/ 2147483647 h 217"/>
              <a:gd name="T102" fmla="*/ 2147483647 w 259"/>
              <a:gd name="T103" fmla="*/ 2147483647 h 217"/>
              <a:gd name="T104" fmla="*/ 2147483647 w 259"/>
              <a:gd name="T105" fmla="*/ 2147483647 h 217"/>
              <a:gd name="T106" fmla="*/ 2147483647 w 259"/>
              <a:gd name="T107" fmla="*/ 2147483647 h 217"/>
              <a:gd name="T108" fmla="*/ 2147483647 w 259"/>
              <a:gd name="T109" fmla="*/ 2147483647 h 217"/>
              <a:gd name="T110" fmla="*/ 2147483647 w 259"/>
              <a:gd name="T111" fmla="*/ 2147483647 h 217"/>
              <a:gd name="T112" fmla="*/ 2147483647 w 259"/>
              <a:gd name="T113" fmla="*/ 2147483647 h 217"/>
              <a:gd name="T114" fmla="*/ 2147483647 w 259"/>
              <a:gd name="T115" fmla="*/ 2147483647 h 217"/>
              <a:gd name="T116" fmla="*/ 2147483647 w 259"/>
              <a:gd name="T117" fmla="*/ 2147483647 h 217"/>
              <a:gd name="T118" fmla="*/ 2147483647 w 259"/>
              <a:gd name="T119" fmla="*/ 2147483647 h 217"/>
              <a:gd name="T120" fmla="*/ 2147483647 w 259"/>
              <a:gd name="T121" fmla="*/ 2147483647 h 217"/>
              <a:gd name="T122" fmla="*/ 2147483647 w 259"/>
              <a:gd name="T123" fmla="*/ 2147483647 h 21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59"/>
              <a:gd name="T187" fmla="*/ 0 h 217"/>
              <a:gd name="T188" fmla="*/ 259 w 259"/>
              <a:gd name="T189" fmla="*/ 217 h 21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59" h="217">
                <a:moveTo>
                  <a:pt x="158" y="79"/>
                </a:moveTo>
                <a:lnTo>
                  <a:pt x="158" y="79"/>
                </a:lnTo>
                <a:lnTo>
                  <a:pt x="156" y="74"/>
                </a:lnTo>
                <a:lnTo>
                  <a:pt x="150" y="72"/>
                </a:lnTo>
                <a:lnTo>
                  <a:pt x="142" y="70"/>
                </a:lnTo>
                <a:lnTo>
                  <a:pt x="136" y="65"/>
                </a:lnTo>
                <a:lnTo>
                  <a:pt x="128" y="57"/>
                </a:lnTo>
                <a:lnTo>
                  <a:pt x="119" y="50"/>
                </a:lnTo>
                <a:lnTo>
                  <a:pt x="109" y="42"/>
                </a:lnTo>
                <a:lnTo>
                  <a:pt x="100" y="35"/>
                </a:lnTo>
                <a:lnTo>
                  <a:pt x="92" y="29"/>
                </a:lnTo>
                <a:lnTo>
                  <a:pt x="85" y="25"/>
                </a:lnTo>
                <a:lnTo>
                  <a:pt x="81" y="21"/>
                </a:lnTo>
                <a:lnTo>
                  <a:pt x="79" y="20"/>
                </a:lnTo>
                <a:lnTo>
                  <a:pt x="77" y="20"/>
                </a:lnTo>
                <a:lnTo>
                  <a:pt x="71" y="19"/>
                </a:lnTo>
                <a:lnTo>
                  <a:pt x="63" y="17"/>
                </a:lnTo>
                <a:lnTo>
                  <a:pt x="53" y="15"/>
                </a:lnTo>
                <a:lnTo>
                  <a:pt x="42" y="12"/>
                </a:lnTo>
                <a:lnTo>
                  <a:pt x="30" y="8"/>
                </a:lnTo>
                <a:lnTo>
                  <a:pt x="19" y="4"/>
                </a:lnTo>
                <a:lnTo>
                  <a:pt x="8" y="0"/>
                </a:lnTo>
                <a:lnTo>
                  <a:pt x="0" y="158"/>
                </a:lnTo>
                <a:lnTo>
                  <a:pt x="27" y="172"/>
                </a:lnTo>
                <a:lnTo>
                  <a:pt x="56" y="159"/>
                </a:lnTo>
                <a:lnTo>
                  <a:pt x="58" y="158"/>
                </a:lnTo>
                <a:lnTo>
                  <a:pt x="60" y="154"/>
                </a:lnTo>
                <a:lnTo>
                  <a:pt x="63" y="148"/>
                </a:lnTo>
                <a:lnTo>
                  <a:pt x="69" y="142"/>
                </a:lnTo>
                <a:lnTo>
                  <a:pt x="76" y="137"/>
                </a:lnTo>
                <a:lnTo>
                  <a:pt x="84" y="134"/>
                </a:lnTo>
                <a:lnTo>
                  <a:pt x="94" y="134"/>
                </a:lnTo>
                <a:lnTo>
                  <a:pt x="106" y="137"/>
                </a:lnTo>
                <a:lnTo>
                  <a:pt x="155" y="164"/>
                </a:lnTo>
                <a:lnTo>
                  <a:pt x="174" y="189"/>
                </a:lnTo>
                <a:lnTo>
                  <a:pt x="209" y="202"/>
                </a:lnTo>
                <a:lnTo>
                  <a:pt x="255" y="217"/>
                </a:lnTo>
                <a:lnTo>
                  <a:pt x="256" y="214"/>
                </a:lnTo>
                <a:lnTo>
                  <a:pt x="259" y="210"/>
                </a:lnTo>
                <a:lnTo>
                  <a:pt x="259" y="202"/>
                </a:lnTo>
                <a:lnTo>
                  <a:pt x="253" y="194"/>
                </a:lnTo>
                <a:lnTo>
                  <a:pt x="247" y="188"/>
                </a:lnTo>
                <a:lnTo>
                  <a:pt x="239" y="180"/>
                </a:lnTo>
                <a:lnTo>
                  <a:pt x="229" y="171"/>
                </a:lnTo>
                <a:lnTo>
                  <a:pt x="219" y="162"/>
                </a:lnTo>
                <a:lnTo>
                  <a:pt x="208" y="154"/>
                </a:lnTo>
                <a:lnTo>
                  <a:pt x="200" y="147"/>
                </a:lnTo>
                <a:lnTo>
                  <a:pt x="194" y="142"/>
                </a:lnTo>
                <a:lnTo>
                  <a:pt x="192" y="140"/>
                </a:lnTo>
                <a:lnTo>
                  <a:pt x="163" y="119"/>
                </a:lnTo>
                <a:lnTo>
                  <a:pt x="193" y="108"/>
                </a:lnTo>
                <a:lnTo>
                  <a:pt x="185" y="91"/>
                </a:lnTo>
                <a:lnTo>
                  <a:pt x="181" y="90"/>
                </a:lnTo>
                <a:lnTo>
                  <a:pt x="170" y="88"/>
                </a:lnTo>
                <a:lnTo>
                  <a:pt x="160" y="85"/>
                </a:lnTo>
                <a:lnTo>
                  <a:pt x="158" y="79"/>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901" name="Freeform 525"/>
          <p:cNvSpPr>
            <a:spLocks/>
          </p:cNvSpPr>
          <p:nvPr/>
        </p:nvSpPr>
        <p:spPr bwMode="auto">
          <a:xfrm>
            <a:off x="6959601" y="5318177"/>
            <a:ext cx="173038" cy="169863"/>
          </a:xfrm>
          <a:custGeom>
            <a:avLst/>
            <a:gdLst>
              <a:gd name="T0" fmla="*/ 2147483647 w 245"/>
              <a:gd name="T1" fmla="*/ 2147483647 h 214"/>
              <a:gd name="T2" fmla="*/ 2147483647 w 245"/>
              <a:gd name="T3" fmla="*/ 2147483647 h 214"/>
              <a:gd name="T4" fmla="*/ 2147483647 w 245"/>
              <a:gd name="T5" fmla="*/ 2147483647 h 214"/>
              <a:gd name="T6" fmla="*/ 2147483647 w 245"/>
              <a:gd name="T7" fmla="*/ 2147483647 h 214"/>
              <a:gd name="T8" fmla="*/ 2147483647 w 245"/>
              <a:gd name="T9" fmla="*/ 2147483647 h 214"/>
              <a:gd name="T10" fmla="*/ 2147483647 w 245"/>
              <a:gd name="T11" fmla="*/ 2147483647 h 214"/>
              <a:gd name="T12" fmla="*/ 2147483647 w 245"/>
              <a:gd name="T13" fmla="*/ 2147483647 h 214"/>
              <a:gd name="T14" fmla="*/ 2147483647 w 245"/>
              <a:gd name="T15" fmla="*/ 2147483647 h 214"/>
              <a:gd name="T16" fmla="*/ 2147483647 w 245"/>
              <a:gd name="T17" fmla="*/ 2147483647 h 214"/>
              <a:gd name="T18" fmla="*/ 2147483647 w 245"/>
              <a:gd name="T19" fmla="*/ 2147483647 h 214"/>
              <a:gd name="T20" fmla="*/ 2147483647 w 245"/>
              <a:gd name="T21" fmla="*/ 2147483647 h 214"/>
              <a:gd name="T22" fmla="*/ 2147483647 w 245"/>
              <a:gd name="T23" fmla="*/ 2147483647 h 214"/>
              <a:gd name="T24" fmla="*/ 2147483647 w 245"/>
              <a:gd name="T25" fmla="*/ 2147483647 h 214"/>
              <a:gd name="T26" fmla="*/ 2147483647 w 245"/>
              <a:gd name="T27" fmla="*/ 2147483647 h 214"/>
              <a:gd name="T28" fmla="*/ 2147483647 w 245"/>
              <a:gd name="T29" fmla="*/ 2147483647 h 214"/>
              <a:gd name="T30" fmla="*/ 2147483647 w 245"/>
              <a:gd name="T31" fmla="*/ 2147483647 h 214"/>
              <a:gd name="T32" fmla="*/ 2147483647 w 245"/>
              <a:gd name="T33" fmla="*/ 2147483647 h 214"/>
              <a:gd name="T34" fmla="*/ 2147483647 w 245"/>
              <a:gd name="T35" fmla="*/ 2147483647 h 214"/>
              <a:gd name="T36" fmla="*/ 2147483647 w 245"/>
              <a:gd name="T37" fmla="*/ 2147483647 h 214"/>
              <a:gd name="T38" fmla="*/ 2147483647 w 245"/>
              <a:gd name="T39" fmla="*/ 2147483647 h 214"/>
              <a:gd name="T40" fmla="*/ 2147483647 w 245"/>
              <a:gd name="T41" fmla="*/ 2147483647 h 214"/>
              <a:gd name="T42" fmla="*/ 0 w 245"/>
              <a:gd name="T43" fmla="*/ 2147483647 h 214"/>
              <a:gd name="T44" fmla="*/ 2147483647 w 245"/>
              <a:gd name="T45" fmla="*/ 2147483647 h 214"/>
              <a:gd name="T46" fmla="*/ 2147483647 w 245"/>
              <a:gd name="T47" fmla="*/ 2147483647 h 214"/>
              <a:gd name="T48" fmla="*/ 2147483647 w 245"/>
              <a:gd name="T49" fmla="*/ 2147483647 h 214"/>
              <a:gd name="T50" fmla="*/ 2147483647 w 245"/>
              <a:gd name="T51" fmla="*/ 2147483647 h 214"/>
              <a:gd name="T52" fmla="*/ 2147483647 w 245"/>
              <a:gd name="T53" fmla="*/ 2147483647 h 214"/>
              <a:gd name="T54" fmla="*/ 2147483647 w 245"/>
              <a:gd name="T55" fmla="*/ 2147483647 h 214"/>
              <a:gd name="T56" fmla="*/ 2147483647 w 245"/>
              <a:gd name="T57" fmla="*/ 2147483647 h 214"/>
              <a:gd name="T58" fmla="*/ 2147483647 w 245"/>
              <a:gd name="T59" fmla="*/ 2147483647 h 214"/>
              <a:gd name="T60" fmla="*/ 2147483647 w 245"/>
              <a:gd name="T61" fmla="*/ 2147483647 h 214"/>
              <a:gd name="T62" fmla="*/ 2147483647 w 245"/>
              <a:gd name="T63" fmla="*/ 2147483647 h 214"/>
              <a:gd name="T64" fmla="*/ 2147483647 w 245"/>
              <a:gd name="T65" fmla="*/ 2147483647 h 214"/>
              <a:gd name="T66" fmla="*/ 2147483647 w 245"/>
              <a:gd name="T67" fmla="*/ 2147483647 h 214"/>
              <a:gd name="T68" fmla="*/ 2147483647 w 245"/>
              <a:gd name="T69" fmla="*/ 2147483647 h 214"/>
              <a:gd name="T70" fmla="*/ 2147483647 w 245"/>
              <a:gd name="T71" fmla="*/ 2147483647 h 214"/>
              <a:gd name="T72" fmla="*/ 2147483647 w 245"/>
              <a:gd name="T73" fmla="*/ 2147483647 h 214"/>
              <a:gd name="T74" fmla="*/ 2147483647 w 245"/>
              <a:gd name="T75" fmla="*/ 2147483647 h 214"/>
              <a:gd name="T76" fmla="*/ 2147483647 w 245"/>
              <a:gd name="T77" fmla="*/ 2147483647 h 214"/>
              <a:gd name="T78" fmla="*/ 2147483647 w 245"/>
              <a:gd name="T79" fmla="*/ 2147483647 h 214"/>
              <a:gd name="T80" fmla="*/ 2147483647 w 245"/>
              <a:gd name="T81" fmla="*/ 2147483647 h 21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45"/>
              <a:gd name="T124" fmla="*/ 0 h 214"/>
              <a:gd name="T125" fmla="*/ 245 w 245"/>
              <a:gd name="T126" fmla="*/ 214 h 21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45" h="214">
                <a:moveTo>
                  <a:pt x="245" y="56"/>
                </a:moveTo>
                <a:lnTo>
                  <a:pt x="235" y="50"/>
                </a:lnTo>
                <a:lnTo>
                  <a:pt x="222" y="44"/>
                </a:lnTo>
                <a:lnTo>
                  <a:pt x="208" y="37"/>
                </a:lnTo>
                <a:lnTo>
                  <a:pt x="194" y="31"/>
                </a:lnTo>
                <a:lnTo>
                  <a:pt x="181" y="28"/>
                </a:lnTo>
                <a:lnTo>
                  <a:pt x="167" y="27"/>
                </a:lnTo>
                <a:lnTo>
                  <a:pt x="155" y="30"/>
                </a:lnTo>
                <a:lnTo>
                  <a:pt x="145" y="39"/>
                </a:lnTo>
                <a:lnTo>
                  <a:pt x="145" y="42"/>
                </a:lnTo>
                <a:lnTo>
                  <a:pt x="145" y="46"/>
                </a:lnTo>
                <a:lnTo>
                  <a:pt x="144" y="52"/>
                </a:lnTo>
                <a:lnTo>
                  <a:pt x="143" y="60"/>
                </a:lnTo>
                <a:lnTo>
                  <a:pt x="140" y="68"/>
                </a:lnTo>
                <a:lnTo>
                  <a:pt x="138" y="75"/>
                </a:lnTo>
                <a:lnTo>
                  <a:pt x="134" y="81"/>
                </a:lnTo>
                <a:lnTo>
                  <a:pt x="128" y="84"/>
                </a:lnTo>
                <a:lnTo>
                  <a:pt x="121" y="85"/>
                </a:lnTo>
                <a:lnTo>
                  <a:pt x="114" y="85"/>
                </a:lnTo>
                <a:lnTo>
                  <a:pt x="107" y="84"/>
                </a:lnTo>
                <a:lnTo>
                  <a:pt x="100" y="82"/>
                </a:lnTo>
                <a:lnTo>
                  <a:pt x="93" y="80"/>
                </a:lnTo>
                <a:lnTo>
                  <a:pt x="88" y="76"/>
                </a:lnTo>
                <a:lnTo>
                  <a:pt x="83" y="72"/>
                </a:lnTo>
                <a:lnTo>
                  <a:pt x="80" y="66"/>
                </a:lnTo>
                <a:lnTo>
                  <a:pt x="76" y="59"/>
                </a:lnTo>
                <a:lnTo>
                  <a:pt x="74" y="53"/>
                </a:lnTo>
                <a:lnTo>
                  <a:pt x="70" y="46"/>
                </a:lnTo>
                <a:lnTo>
                  <a:pt x="68" y="39"/>
                </a:lnTo>
                <a:lnTo>
                  <a:pt x="67" y="34"/>
                </a:lnTo>
                <a:lnTo>
                  <a:pt x="65" y="29"/>
                </a:lnTo>
                <a:lnTo>
                  <a:pt x="63" y="27"/>
                </a:lnTo>
                <a:lnTo>
                  <a:pt x="63" y="26"/>
                </a:lnTo>
                <a:lnTo>
                  <a:pt x="62" y="23"/>
                </a:lnTo>
                <a:lnTo>
                  <a:pt x="58" y="19"/>
                </a:lnTo>
                <a:lnTo>
                  <a:pt x="52" y="13"/>
                </a:lnTo>
                <a:lnTo>
                  <a:pt x="44" y="7"/>
                </a:lnTo>
                <a:lnTo>
                  <a:pt x="35" y="3"/>
                </a:lnTo>
                <a:lnTo>
                  <a:pt x="26" y="0"/>
                </a:lnTo>
                <a:lnTo>
                  <a:pt x="15" y="3"/>
                </a:lnTo>
                <a:lnTo>
                  <a:pt x="6" y="10"/>
                </a:lnTo>
                <a:lnTo>
                  <a:pt x="5" y="12"/>
                </a:lnTo>
                <a:lnTo>
                  <a:pt x="1" y="15"/>
                </a:lnTo>
                <a:lnTo>
                  <a:pt x="0" y="22"/>
                </a:lnTo>
                <a:lnTo>
                  <a:pt x="4" y="28"/>
                </a:lnTo>
                <a:lnTo>
                  <a:pt x="7" y="31"/>
                </a:lnTo>
                <a:lnTo>
                  <a:pt x="11" y="35"/>
                </a:lnTo>
                <a:lnTo>
                  <a:pt x="13" y="39"/>
                </a:lnTo>
                <a:lnTo>
                  <a:pt x="16" y="44"/>
                </a:lnTo>
                <a:lnTo>
                  <a:pt x="20" y="49"/>
                </a:lnTo>
                <a:lnTo>
                  <a:pt x="22" y="54"/>
                </a:lnTo>
                <a:lnTo>
                  <a:pt x="24" y="60"/>
                </a:lnTo>
                <a:lnTo>
                  <a:pt x="26" y="66"/>
                </a:lnTo>
                <a:lnTo>
                  <a:pt x="27" y="72"/>
                </a:lnTo>
                <a:lnTo>
                  <a:pt x="29" y="79"/>
                </a:lnTo>
                <a:lnTo>
                  <a:pt x="31" y="84"/>
                </a:lnTo>
                <a:lnTo>
                  <a:pt x="34" y="90"/>
                </a:lnTo>
                <a:lnTo>
                  <a:pt x="36" y="95"/>
                </a:lnTo>
                <a:lnTo>
                  <a:pt x="39" y="98"/>
                </a:lnTo>
                <a:lnTo>
                  <a:pt x="43" y="99"/>
                </a:lnTo>
                <a:lnTo>
                  <a:pt x="47" y="99"/>
                </a:lnTo>
                <a:lnTo>
                  <a:pt x="53" y="98"/>
                </a:lnTo>
                <a:lnTo>
                  <a:pt x="58" y="97"/>
                </a:lnTo>
                <a:lnTo>
                  <a:pt x="63" y="97"/>
                </a:lnTo>
                <a:lnTo>
                  <a:pt x="68" y="97"/>
                </a:lnTo>
                <a:lnTo>
                  <a:pt x="74" y="98"/>
                </a:lnTo>
                <a:lnTo>
                  <a:pt x="78" y="99"/>
                </a:lnTo>
                <a:lnTo>
                  <a:pt x="82" y="102"/>
                </a:lnTo>
                <a:lnTo>
                  <a:pt x="85" y="104"/>
                </a:lnTo>
                <a:lnTo>
                  <a:pt x="90" y="106"/>
                </a:lnTo>
                <a:lnTo>
                  <a:pt x="98" y="110"/>
                </a:lnTo>
                <a:lnTo>
                  <a:pt x="108" y="111"/>
                </a:lnTo>
                <a:lnTo>
                  <a:pt x="119" y="113"/>
                </a:lnTo>
                <a:lnTo>
                  <a:pt x="128" y="114"/>
                </a:lnTo>
                <a:lnTo>
                  <a:pt x="137" y="114"/>
                </a:lnTo>
                <a:lnTo>
                  <a:pt x="143" y="115"/>
                </a:lnTo>
                <a:lnTo>
                  <a:pt x="145" y="115"/>
                </a:lnTo>
                <a:lnTo>
                  <a:pt x="177" y="144"/>
                </a:lnTo>
                <a:lnTo>
                  <a:pt x="197" y="180"/>
                </a:lnTo>
                <a:lnTo>
                  <a:pt x="227" y="210"/>
                </a:lnTo>
                <a:lnTo>
                  <a:pt x="237" y="214"/>
                </a:lnTo>
                <a:lnTo>
                  <a:pt x="245" y="5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902" name="Freeform 526"/>
          <p:cNvSpPr>
            <a:spLocks/>
          </p:cNvSpPr>
          <p:nvPr/>
        </p:nvSpPr>
        <p:spPr bwMode="auto">
          <a:xfrm>
            <a:off x="6959601" y="5318177"/>
            <a:ext cx="173038" cy="169863"/>
          </a:xfrm>
          <a:custGeom>
            <a:avLst/>
            <a:gdLst>
              <a:gd name="T0" fmla="*/ 2147483647 w 245"/>
              <a:gd name="T1" fmla="*/ 2147483647 h 214"/>
              <a:gd name="T2" fmla="*/ 2147483647 w 245"/>
              <a:gd name="T3" fmla="*/ 2147483647 h 214"/>
              <a:gd name="T4" fmla="*/ 2147483647 w 245"/>
              <a:gd name="T5" fmla="*/ 2147483647 h 214"/>
              <a:gd name="T6" fmla="*/ 2147483647 w 245"/>
              <a:gd name="T7" fmla="*/ 2147483647 h 214"/>
              <a:gd name="T8" fmla="*/ 2147483647 w 245"/>
              <a:gd name="T9" fmla="*/ 2147483647 h 214"/>
              <a:gd name="T10" fmla="*/ 2147483647 w 245"/>
              <a:gd name="T11" fmla="*/ 2147483647 h 214"/>
              <a:gd name="T12" fmla="*/ 2147483647 w 245"/>
              <a:gd name="T13" fmla="*/ 2147483647 h 214"/>
              <a:gd name="T14" fmla="*/ 2147483647 w 245"/>
              <a:gd name="T15" fmla="*/ 2147483647 h 214"/>
              <a:gd name="T16" fmla="*/ 2147483647 w 245"/>
              <a:gd name="T17" fmla="*/ 2147483647 h 214"/>
              <a:gd name="T18" fmla="*/ 2147483647 w 245"/>
              <a:gd name="T19" fmla="*/ 2147483647 h 214"/>
              <a:gd name="T20" fmla="*/ 2147483647 w 245"/>
              <a:gd name="T21" fmla="*/ 2147483647 h 214"/>
              <a:gd name="T22" fmla="*/ 2147483647 w 245"/>
              <a:gd name="T23" fmla="*/ 2147483647 h 214"/>
              <a:gd name="T24" fmla="*/ 2147483647 w 245"/>
              <a:gd name="T25" fmla="*/ 2147483647 h 214"/>
              <a:gd name="T26" fmla="*/ 2147483647 w 245"/>
              <a:gd name="T27" fmla="*/ 2147483647 h 214"/>
              <a:gd name="T28" fmla="*/ 2147483647 w 245"/>
              <a:gd name="T29" fmla="*/ 2147483647 h 214"/>
              <a:gd name="T30" fmla="*/ 2147483647 w 245"/>
              <a:gd name="T31" fmla="*/ 2147483647 h 214"/>
              <a:gd name="T32" fmla="*/ 2147483647 w 245"/>
              <a:gd name="T33" fmla="*/ 2147483647 h 214"/>
              <a:gd name="T34" fmla="*/ 2147483647 w 245"/>
              <a:gd name="T35" fmla="*/ 2147483647 h 214"/>
              <a:gd name="T36" fmla="*/ 2147483647 w 245"/>
              <a:gd name="T37" fmla="*/ 2147483647 h 214"/>
              <a:gd name="T38" fmla="*/ 2147483647 w 245"/>
              <a:gd name="T39" fmla="*/ 2147483647 h 214"/>
              <a:gd name="T40" fmla="*/ 2147483647 w 245"/>
              <a:gd name="T41" fmla="*/ 2147483647 h 214"/>
              <a:gd name="T42" fmla="*/ 2147483647 w 245"/>
              <a:gd name="T43" fmla="*/ 0 h 214"/>
              <a:gd name="T44" fmla="*/ 2147483647 w 245"/>
              <a:gd name="T45" fmla="*/ 2147483647 h 214"/>
              <a:gd name="T46" fmla="*/ 2147483647 w 245"/>
              <a:gd name="T47" fmla="*/ 2147483647 h 214"/>
              <a:gd name="T48" fmla="*/ 0 w 245"/>
              <a:gd name="T49" fmla="*/ 2147483647 h 214"/>
              <a:gd name="T50" fmla="*/ 2147483647 w 245"/>
              <a:gd name="T51" fmla="*/ 2147483647 h 214"/>
              <a:gd name="T52" fmla="*/ 2147483647 w 245"/>
              <a:gd name="T53" fmla="*/ 2147483647 h 214"/>
              <a:gd name="T54" fmla="*/ 2147483647 w 245"/>
              <a:gd name="T55" fmla="*/ 2147483647 h 214"/>
              <a:gd name="T56" fmla="*/ 2147483647 w 245"/>
              <a:gd name="T57" fmla="*/ 2147483647 h 214"/>
              <a:gd name="T58" fmla="*/ 2147483647 w 245"/>
              <a:gd name="T59" fmla="*/ 2147483647 h 214"/>
              <a:gd name="T60" fmla="*/ 2147483647 w 245"/>
              <a:gd name="T61" fmla="*/ 2147483647 h 214"/>
              <a:gd name="T62" fmla="*/ 2147483647 w 245"/>
              <a:gd name="T63" fmla="*/ 2147483647 h 214"/>
              <a:gd name="T64" fmla="*/ 2147483647 w 245"/>
              <a:gd name="T65" fmla="*/ 2147483647 h 214"/>
              <a:gd name="T66" fmla="*/ 2147483647 w 245"/>
              <a:gd name="T67" fmla="*/ 2147483647 h 214"/>
              <a:gd name="T68" fmla="*/ 2147483647 w 245"/>
              <a:gd name="T69" fmla="*/ 2147483647 h 214"/>
              <a:gd name="T70" fmla="*/ 2147483647 w 245"/>
              <a:gd name="T71" fmla="*/ 2147483647 h 214"/>
              <a:gd name="T72" fmla="*/ 2147483647 w 245"/>
              <a:gd name="T73" fmla="*/ 2147483647 h 214"/>
              <a:gd name="T74" fmla="*/ 2147483647 w 245"/>
              <a:gd name="T75" fmla="*/ 2147483647 h 214"/>
              <a:gd name="T76" fmla="*/ 2147483647 w 245"/>
              <a:gd name="T77" fmla="*/ 2147483647 h 214"/>
              <a:gd name="T78" fmla="*/ 2147483647 w 245"/>
              <a:gd name="T79" fmla="*/ 2147483647 h 214"/>
              <a:gd name="T80" fmla="*/ 2147483647 w 245"/>
              <a:gd name="T81" fmla="*/ 2147483647 h 214"/>
              <a:gd name="T82" fmla="*/ 2147483647 w 245"/>
              <a:gd name="T83" fmla="*/ 2147483647 h 214"/>
              <a:gd name="T84" fmla="*/ 2147483647 w 245"/>
              <a:gd name="T85" fmla="*/ 2147483647 h 214"/>
              <a:gd name="T86" fmla="*/ 2147483647 w 245"/>
              <a:gd name="T87" fmla="*/ 2147483647 h 214"/>
              <a:gd name="T88" fmla="*/ 2147483647 w 245"/>
              <a:gd name="T89" fmla="*/ 2147483647 h 214"/>
              <a:gd name="T90" fmla="*/ 2147483647 w 245"/>
              <a:gd name="T91" fmla="*/ 2147483647 h 21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45"/>
              <a:gd name="T139" fmla="*/ 0 h 214"/>
              <a:gd name="T140" fmla="*/ 245 w 245"/>
              <a:gd name="T141" fmla="*/ 214 h 21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45" h="214">
                <a:moveTo>
                  <a:pt x="245" y="56"/>
                </a:moveTo>
                <a:lnTo>
                  <a:pt x="245" y="56"/>
                </a:lnTo>
                <a:lnTo>
                  <a:pt x="235" y="50"/>
                </a:lnTo>
                <a:lnTo>
                  <a:pt x="222" y="44"/>
                </a:lnTo>
                <a:lnTo>
                  <a:pt x="208" y="37"/>
                </a:lnTo>
                <a:lnTo>
                  <a:pt x="194" y="31"/>
                </a:lnTo>
                <a:lnTo>
                  <a:pt x="181" y="28"/>
                </a:lnTo>
                <a:lnTo>
                  <a:pt x="167" y="27"/>
                </a:lnTo>
                <a:lnTo>
                  <a:pt x="155" y="30"/>
                </a:lnTo>
                <a:lnTo>
                  <a:pt x="145" y="39"/>
                </a:lnTo>
                <a:lnTo>
                  <a:pt x="145" y="42"/>
                </a:lnTo>
                <a:lnTo>
                  <a:pt x="145" y="46"/>
                </a:lnTo>
                <a:lnTo>
                  <a:pt x="144" y="52"/>
                </a:lnTo>
                <a:lnTo>
                  <a:pt x="143" y="60"/>
                </a:lnTo>
                <a:lnTo>
                  <a:pt x="140" y="68"/>
                </a:lnTo>
                <a:lnTo>
                  <a:pt x="138" y="75"/>
                </a:lnTo>
                <a:lnTo>
                  <a:pt x="134" y="81"/>
                </a:lnTo>
                <a:lnTo>
                  <a:pt x="128" y="84"/>
                </a:lnTo>
                <a:lnTo>
                  <a:pt x="121" y="85"/>
                </a:lnTo>
                <a:lnTo>
                  <a:pt x="114" y="85"/>
                </a:lnTo>
                <a:lnTo>
                  <a:pt x="107" y="84"/>
                </a:lnTo>
                <a:lnTo>
                  <a:pt x="100" y="82"/>
                </a:lnTo>
                <a:lnTo>
                  <a:pt x="93" y="80"/>
                </a:lnTo>
                <a:lnTo>
                  <a:pt x="88" y="76"/>
                </a:lnTo>
                <a:lnTo>
                  <a:pt x="83" y="72"/>
                </a:lnTo>
                <a:lnTo>
                  <a:pt x="80" y="66"/>
                </a:lnTo>
                <a:lnTo>
                  <a:pt x="76" y="59"/>
                </a:lnTo>
                <a:lnTo>
                  <a:pt x="74" y="53"/>
                </a:lnTo>
                <a:lnTo>
                  <a:pt x="70" y="46"/>
                </a:lnTo>
                <a:lnTo>
                  <a:pt x="68" y="39"/>
                </a:lnTo>
                <a:lnTo>
                  <a:pt x="67" y="34"/>
                </a:lnTo>
                <a:lnTo>
                  <a:pt x="65" y="29"/>
                </a:lnTo>
                <a:lnTo>
                  <a:pt x="63" y="27"/>
                </a:lnTo>
                <a:lnTo>
                  <a:pt x="63" y="26"/>
                </a:lnTo>
                <a:lnTo>
                  <a:pt x="62" y="23"/>
                </a:lnTo>
                <a:lnTo>
                  <a:pt x="58" y="19"/>
                </a:lnTo>
                <a:lnTo>
                  <a:pt x="52" y="13"/>
                </a:lnTo>
                <a:lnTo>
                  <a:pt x="44" y="7"/>
                </a:lnTo>
                <a:lnTo>
                  <a:pt x="35" y="3"/>
                </a:lnTo>
                <a:lnTo>
                  <a:pt x="26" y="0"/>
                </a:lnTo>
                <a:lnTo>
                  <a:pt x="15" y="3"/>
                </a:lnTo>
                <a:lnTo>
                  <a:pt x="6" y="10"/>
                </a:lnTo>
                <a:lnTo>
                  <a:pt x="5" y="12"/>
                </a:lnTo>
                <a:lnTo>
                  <a:pt x="1" y="15"/>
                </a:lnTo>
                <a:lnTo>
                  <a:pt x="0" y="22"/>
                </a:lnTo>
                <a:lnTo>
                  <a:pt x="4" y="28"/>
                </a:lnTo>
                <a:lnTo>
                  <a:pt x="7" y="31"/>
                </a:lnTo>
                <a:lnTo>
                  <a:pt x="11" y="35"/>
                </a:lnTo>
                <a:lnTo>
                  <a:pt x="13" y="39"/>
                </a:lnTo>
                <a:lnTo>
                  <a:pt x="16" y="44"/>
                </a:lnTo>
                <a:lnTo>
                  <a:pt x="20" y="49"/>
                </a:lnTo>
                <a:lnTo>
                  <a:pt x="22" y="54"/>
                </a:lnTo>
                <a:lnTo>
                  <a:pt x="24" y="60"/>
                </a:lnTo>
                <a:lnTo>
                  <a:pt x="26" y="66"/>
                </a:lnTo>
                <a:lnTo>
                  <a:pt x="27" y="72"/>
                </a:lnTo>
                <a:lnTo>
                  <a:pt x="29" y="79"/>
                </a:lnTo>
                <a:lnTo>
                  <a:pt x="31" y="84"/>
                </a:lnTo>
                <a:lnTo>
                  <a:pt x="34" y="90"/>
                </a:lnTo>
                <a:lnTo>
                  <a:pt x="36" y="95"/>
                </a:lnTo>
                <a:lnTo>
                  <a:pt x="39" y="98"/>
                </a:lnTo>
                <a:lnTo>
                  <a:pt x="43" y="99"/>
                </a:lnTo>
                <a:lnTo>
                  <a:pt x="47" y="99"/>
                </a:lnTo>
                <a:lnTo>
                  <a:pt x="53" y="98"/>
                </a:lnTo>
                <a:lnTo>
                  <a:pt x="58" y="97"/>
                </a:lnTo>
                <a:lnTo>
                  <a:pt x="63" y="97"/>
                </a:lnTo>
                <a:lnTo>
                  <a:pt x="68" y="97"/>
                </a:lnTo>
                <a:lnTo>
                  <a:pt x="74" y="98"/>
                </a:lnTo>
                <a:lnTo>
                  <a:pt x="78" y="99"/>
                </a:lnTo>
                <a:lnTo>
                  <a:pt x="82" y="102"/>
                </a:lnTo>
                <a:lnTo>
                  <a:pt x="85" y="104"/>
                </a:lnTo>
                <a:lnTo>
                  <a:pt x="90" y="106"/>
                </a:lnTo>
                <a:lnTo>
                  <a:pt x="98" y="110"/>
                </a:lnTo>
                <a:lnTo>
                  <a:pt x="108" y="111"/>
                </a:lnTo>
                <a:lnTo>
                  <a:pt x="119" y="113"/>
                </a:lnTo>
                <a:lnTo>
                  <a:pt x="128" y="114"/>
                </a:lnTo>
                <a:lnTo>
                  <a:pt x="137" y="114"/>
                </a:lnTo>
                <a:lnTo>
                  <a:pt x="143" y="115"/>
                </a:lnTo>
                <a:lnTo>
                  <a:pt x="145" y="115"/>
                </a:lnTo>
                <a:lnTo>
                  <a:pt x="177" y="144"/>
                </a:lnTo>
                <a:lnTo>
                  <a:pt x="197" y="180"/>
                </a:lnTo>
                <a:lnTo>
                  <a:pt x="227" y="210"/>
                </a:lnTo>
                <a:lnTo>
                  <a:pt x="237" y="214"/>
                </a:lnTo>
                <a:lnTo>
                  <a:pt x="245" y="56"/>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903" name="Freeform 527"/>
          <p:cNvSpPr>
            <a:spLocks/>
          </p:cNvSpPr>
          <p:nvPr/>
        </p:nvSpPr>
        <p:spPr bwMode="auto">
          <a:xfrm>
            <a:off x="6638925" y="5600704"/>
            <a:ext cx="717550" cy="644525"/>
          </a:xfrm>
          <a:custGeom>
            <a:avLst/>
            <a:gdLst>
              <a:gd name="T0" fmla="*/ 2147483647 w 1016"/>
              <a:gd name="T1" fmla="*/ 2147483647 h 814"/>
              <a:gd name="T2" fmla="*/ 2147483647 w 1016"/>
              <a:gd name="T3" fmla="*/ 2147483647 h 814"/>
              <a:gd name="T4" fmla="*/ 2147483647 w 1016"/>
              <a:gd name="T5" fmla="*/ 2147483647 h 814"/>
              <a:gd name="T6" fmla="*/ 2147483647 w 1016"/>
              <a:gd name="T7" fmla="*/ 2147483647 h 814"/>
              <a:gd name="T8" fmla="*/ 2147483647 w 1016"/>
              <a:gd name="T9" fmla="*/ 2147483647 h 814"/>
              <a:gd name="T10" fmla="*/ 2147483647 w 1016"/>
              <a:gd name="T11" fmla="*/ 2147483647 h 814"/>
              <a:gd name="T12" fmla="*/ 2147483647 w 1016"/>
              <a:gd name="T13" fmla="*/ 2147483647 h 814"/>
              <a:gd name="T14" fmla="*/ 2147483647 w 1016"/>
              <a:gd name="T15" fmla="*/ 2147483647 h 814"/>
              <a:gd name="T16" fmla="*/ 2147483647 w 1016"/>
              <a:gd name="T17" fmla="*/ 2147483647 h 814"/>
              <a:gd name="T18" fmla="*/ 2147483647 w 1016"/>
              <a:gd name="T19" fmla="*/ 2147483647 h 814"/>
              <a:gd name="T20" fmla="*/ 2147483647 w 1016"/>
              <a:gd name="T21" fmla="*/ 0 h 814"/>
              <a:gd name="T22" fmla="*/ 2147483647 w 1016"/>
              <a:gd name="T23" fmla="*/ 2147483647 h 814"/>
              <a:gd name="T24" fmla="*/ 2147483647 w 1016"/>
              <a:gd name="T25" fmla="*/ 2147483647 h 814"/>
              <a:gd name="T26" fmla="*/ 2147483647 w 1016"/>
              <a:gd name="T27" fmla="*/ 2147483647 h 814"/>
              <a:gd name="T28" fmla="*/ 2147483647 w 1016"/>
              <a:gd name="T29" fmla="*/ 2147483647 h 814"/>
              <a:gd name="T30" fmla="*/ 2147483647 w 1016"/>
              <a:gd name="T31" fmla="*/ 2147483647 h 814"/>
              <a:gd name="T32" fmla="*/ 2147483647 w 1016"/>
              <a:gd name="T33" fmla="*/ 2147483647 h 814"/>
              <a:gd name="T34" fmla="*/ 2147483647 w 1016"/>
              <a:gd name="T35" fmla="*/ 2147483647 h 814"/>
              <a:gd name="T36" fmla="*/ 2147483647 w 1016"/>
              <a:gd name="T37" fmla="*/ 2147483647 h 814"/>
              <a:gd name="T38" fmla="*/ 2147483647 w 1016"/>
              <a:gd name="T39" fmla="*/ 2147483647 h 814"/>
              <a:gd name="T40" fmla="*/ 2147483647 w 1016"/>
              <a:gd name="T41" fmla="*/ 2147483647 h 814"/>
              <a:gd name="T42" fmla="*/ 2147483647 w 1016"/>
              <a:gd name="T43" fmla="*/ 2147483647 h 814"/>
              <a:gd name="T44" fmla="*/ 2147483647 w 1016"/>
              <a:gd name="T45" fmla="*/ 2147483647 h 814"/>
              <a:gd name="T46" fmla="*/ 2147483647 w 1016"/>
              <a:gd name="T47" fmla="*/ 2147483647 h 814"/>
              <a:gd name="T48" fmla="*/ 2147483647 w 1016"/>
              <a:gd name="T49" fmla="*/ 2147483647 h 814"/>
              <a:gd name="T50" fmla="*/ 2147483647 w 1016"/>
              <a:gd name="T51" fmla="*/ 2147483647 h 814"/>
              <a:gd name="T52" fmla="*/ 2147483647 w 1016"/>
              <a:gd name="T53" fmla="*/ 2147483647 h 814"/>
              <a:gd name="T54" fmla="*/ 2147483647 w 1016"/>
              <a:gd name="T55" fmla="*/ 2147483647 h 814"/>
              <a:gd name="T56" fmla="*/ 2147483647 w 1016"/>
              <a:gd name="T57" fmla="*/ 2147483647 h 814"/>
              <a:gd name="T58" fmla="*/ 2147483647 w 1016"/>
              <a:gd name="T59" fmla="*/ 2147483647 h 814"/>
              <a:gd name="T60" fmla="*/ 2147483647 w 1016"/>
              <a:gd name="T61" fmla="*/ 2147483647 h 814"/>
              <a:gd name="T62" fmla="*/ 2147483647 w 1016"/>
              <a:gd name="T63" fmla="*/ 2147483647 h 814"/>
              <a:gd name="T64" fmla="*/ 2147483647 w 1016"/>
              <a:gd name="T65" fmla="*/ 2147483647 h 814"/>
              <a:gd name="T66" fmla="*/ 2147483647 w 1016"/>
              <a:gd name="T67" fmla="*/ 2147483647 h 814"/>
              <a:gd name="T68" fmla="*/ 2147483647 w 1016"/>
              <a:gd name="T69" fmla="*/ 2147483647 h 814"/>
              <a:gd name="T70" fmla="*/ 2147483647 w 1016"/>
              <a:gd name="T71" fmla="*/ 2147483647 h 814"/>
              <a:gd name="T72" fmla="*/ 2147483647 w 1016"/>
              <a:gd name="T73" fmla="*/ 2147483647 h 814"/>
              <a:gd name="T74" fmla="*/ 2147483647 w 1016"/>
              <a:gd name="T75" fmla="*/ 2147483647 h 814"/>
              <a:gd name="T76" fmla="*/ 2147483647 w 1016"/>
              <a:gd name="T77" fmla="*/ 2147483647 h 814"/>
              <a:gd name="T78" fmla="*/ 2147483647 w 1016"/>
              <a:gd name="T79" fmla="*/ 2147483647 h 814"/>
              <a:gd name="T80" fmla="*/ 2147483647 w 1016"/>
              <a:gd name="T81" fmla="*/ 2147483647 h 814"/>
              <a:gd name="T82" fmla="*/ 2147483647 w 1016"/>
              <a:gd name="T83" fmla="*/ 2147483647 h 814"/>
              <a:gd name="T84" fmla="*/ 2147483647 w 1016"/>
              <a:gd name="T85" fmla="*/ 2147483647 h 814"/>
              <a:gd name="T86" fmla="*/ 2147483647 w 1016"/>
              <a:gd name="T87" fmla="*/ 2147483647 h 814"/>
              <a:gd name="T88" fmla="*/ 2147483647 w 1016"/>
              <a:gd name="T89" fmla="*/ 2147483647 h 814"/>
              <a:gd name="T90" fmla="*/ 2147483647 w 1016"/>
              <a:gd name="T91" fmla="*/ 2147483647 h 814"/>
              <a:gd name="T92" fmla="*/ 2147483647 w 1016"/>
              <a:gd name="T93" fmla="*/ 2147483647 h 814"/>
              <a:gd name="T94" fmla="*/ 2147483647 w 1016"/>
              <a:gd name="T95" fmla="*/ 2147483647 h 814"/>
              <a:gd name="T96" fmla="*/ 2147483647 w 1016"/>
              <a:gd name="T97" fmla="*/ 2147483647 h 814"/>
              <a:gd name="T98" fmla="*/ 2147483647 w 1016"/>
              <a:gd name="T99" fmla="*/ 2147483647 h 814"/>
              <a:gd name="T100" fmla="*/ 2147483647 w 1016"/>
              <a:gd name="T101" fmla="*/ 2147483647 h 814"/>
              <a:gd name="T102" fmla="*/ 2147483647 w 1016"/>
              <a:gd name="T103" fmla="*/ 2147483647 h 814"/>
              <a:gd name="T104" fmla="*/ 2147483647 w 1016"/>
              <a:gd name="T105" fmla="*/ 2147483647 h 814"/>
              <a:gd name="T106" fmla="*/ 2147483647 w 1016"/>
              <a:gd name="T107" fmla="*/ 2147483647 h 814"/>
              <a:gd name="T108" fmla="*/ 2147483647 w 1016"/>
              <a:gd name="T109" fmla="*/ 2147483647 h 814"/>
              <a:gd name="T110" fmla="*/ 2147483647 w 1016"/>
              <a:gd name="T111" fmla="*/ 2147483647 h 814"/>
              <a:gd name="T112" fmla="*/ 2147483647 w 1016"/>
              <a:gd name="T113" fmla="*/ 2147483647 h 814"/>
              <a:gd name="T114" fmla="*/ 2147483647 w 1016"/>
              <a:gd name="T115" fmla="*/ 2147483647 h 814"/>
              <a:gd name="T116" fmla="*/ 2147483647 w 1016"/>
              <a:gd name="T117" fmla="*/ 2147483647 h 814"/>
              <a:gd name="T118" fmla="*/ 2147483647 w 1016"/>
              <a:gd name="T119" fmla="*/ 2147483647 h 814"/>
              <a:gd name="T120" fmla="*/ 2147483647 w 1016"/>
              <a:gd name="T121" fmla="*/ 2147483647 h 81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16"/>
              <a:gd name="T184" fmla="*/ 0 h 814"/>
              <a:gd name="T185" fmla="*/ 1016 w 1016"/>
              <a:gd name="T186" fmla="*/ 814 h 81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16" h="814">
                <a:moveTo>
                  <a:pt x="61" y="275"/>
                </a:moveTo>
                <a:lnTo>
                  <a:pt x="121" y="272"/>
                </a:lnTo>
                <a:lnTo>
                  <a:pt x="183" y="261"/>
                </a:lnTo>
                <a:lnTo>
                  <a:pt x="184" y="260"/>
                </a:lnTo>
                <a:lnTo>
                  <a:pt x="189" y="256"/>
                </a:lnTo>
                <a:lnTo>
                  <a:pt x="194" y="249"/>
                </a:lnTo>
                <a:lnTo>
                  <a:pt x="201" y="241"/>
                </a:lnTo>
                <a:lnTo>
                  <a:pt x="208" y="233"/>
                </a:lnTo>
                <a:lnTo>
                  <a:pt x="214" y="223"/>
                </a:lnTo>
                <a:lnTo>
                  <a:pt x="217" y="215"/>
                </a:lnTo>
                <a:lnTo>
                  <a:pt x="219" y="210"/>
                </a:lnTo>
                <a:lnTo>
                  <a:pt x="219" y="204"/>
                </a:lnTo>
                <a:lnTo>
                  <a:pt x="220" y="197"/>
                </a:lnTo>
                <a:lnTo>
                  <a:pt x="221" y="190"/>
                </a:lnTo>
                <a:lnTo>
                  <a:pt x="224" y="183"/>
                </a:lnTo>
                <a:lnTo>
                  <a:pt x="228" y="179"/>
                </a:lnTo>
                <a:lnTo>
                  <a:pt x="233" y="174"/>
                </a:lnTo>
                <a:lnTo>
                  <a:pt x="239" y="172"/>
                </a:lnTo>
                <a:lnTo>
                  <a:pt x="246" y="172"/>
                </a:lnTo>
                <a:lnTo>
                  <a:pt x="256" y="172"/>
                </a:lnTo>
                <a:lnTo>
                  <a:pt x="256" y="167"/>
                </a:lnTo>
                <a:lnTo>
                  <a:pt x="258" y="156"/>
                </a:lnTo>
                <a:lnTo>
                  <a:pt x="262" y="144"/>
                </a:lnTo>
                <a:lnTo>
                  <a:pt x="274" y="139"/>
                </a:lnTo>
                <a:lnTo>
                  <a:pt x="275" y="137"/>
                </a:lnTo>
                <a:lnTo>
                  <a:pt x="278" y="131"/>
                </a:lnTo>
                <a:lnTo>
                  <a:pt x="284" y="122"/>
                </a:lnTo>
                <a:lnTo>
                  <a:pt x="292" y="113"/>
                </a:lnTo>
                <a:lnTo>
                  <a:pt x="301" y="105"/>
                </a:lnTo>
                <a:lnTo>
                  <a:pt x="312" y="98"/>
                </a:lnTo>
                <a:lnTo>
                  <a:pt x="324" y="95"/>
                </a:lnTo>
                <a:lnTo>
                  <a:pt x="338" y="96"/>
                </a:lnTo>
                <a:lnTo>
                  <a:pt x="341" y="97"/>
                </a:lnTo>
                <a:lnTo>
                  <a:pt x="348" y="100"/>
                </a:lnTo>
                <a:lnTo>
                  <a:pt x="358" y="106"/>
                </a:lnTo>
                <a:lnTo>
                  <a:pt x="366" y="112"/>
                </a:lnTo>
                <a:lnTo>
                  <a:pt x="374" y="117"/>
                </a:lnTo>
                <a:lnTo>
                  <a:pt x="383" y="120"/>
                </a:lnTo>
                <a:lnTo>
                  <a:pt x="391" y="122"/>
                </a:lnTo>
                <a:lnTo>
                  <a:pt x="394" y="122"/>
                </a:lnTo>
                <a:lnTo>
                  <a:pt x="397" y="120"/>
                </a:lnTo>
                <a:lnTo>
                  <a:pt x="402" y="117"/>
                </a:lnTo>
                <a:lnTo>
                  <a:pt x="406" y="110"/>
                </a:lnTo>
                <a:lnTo>
                  <a:pt x="404" y="104"/>
                </a:lnTo>
                <a:lnTo>
                  <a:pt x="397" y="97"/>
                </a:lnTo>
                <a:lnTo>
                  <a:pt x="392" y="91"/>
                </a:lnTo>
                <a:lnTo>
                  <a:pt x="393" y="84"/>
                </a:lnTo>
                <a:lnTo>
                  <a:pt x="402" y="80"/>
                </a:lnTo>
                <a:lnTo>
                  <a:pt x="406" y="66"/>
                </a:lnTo>
                <a:lnTo>
                  <a:pt x="406" y="63"/>
                </a:lnTo>
                <a:lnTo>
                  <a:pt x="407" y="54"/>
                </a:lnTo>
                <a:lnTo>
                  <a:pt x="413" y="45"/>
                </a:lnTo>
                <a:lnTo>
                  <a:pt x="425" y="40"/>
                </a:lnTo>
                <a:lnTo>
                  <a:pt x="454" y="38"/>
                </a:lnTo>
                <a:lnTo>
                  <a:pt x="456" y="37"/>
                </a:lnTo>
                <a:lnTo>
                  <a:pt x="461" y="34"/>
                </a:lnTo>
                <a:lnTo>
                  <a:pt x="463" y="28"/>
                </a:lnTo>
                <a:lnTo>
                  <a:pt x="463" y="22"/>
                </a:lnTo>
                <a:lnTo>
                  <a:pt x="444" y="22"/>
                </a:lnTo>
                <a:lnTo>
                  <a:pt x="444" y="19"/>
                </a:lnTo>
                <a:lnTo>
                  <a:pt x="446" y="12"/>
                </a:lnTo>
                <a:lnTo>
                  <a:pt x="452" y="5"/>
                </a:lnTo>
                <a:lnTo>
                  <a:pt x="462" y="2"/>
                </a:lnTo>
                <a:lnTo>
                  <a:pt x="469" y="2"/>
                </a:lnTo>
                <a:lnTo>
                  <a:pt x="476" y="2"/>
                </a:lnTo>
                <a:lnTo>
                  <a:pt x="482" y="0"/>
                </a:lnTo>
                <a:lnTo>
                  <a:pt x="487" y="2"/>
                </a:lnTo>
                <a:lnTo>
                  <a:pt x="492" y="3"/>
                </a:lnTo>
                <a:lnTo>
                  <a:pt x="493" y="6"/>
                </a:lnTo>
                <a:lnTo>
                  <a:pt x="493" y="11"/>
                </a:lnTo>
                <a:lnTo>
                  <a:pt x="490" y="18"/>
                </a:lnTo>
                <a:lnTo>
                  <a:pt x="489" y="19"/>
                </a:lnTo>
                <a:lnTo>
                  <a:pt x="489" y="20"/>
                </a:lnTo>
                <a:lnTo>
                  <a:pt x="492" y="22"/>
                </a:lnTo>
                <a:lnTo>
                  <a:pt x="504" y="23"/>
                </a:lnTo>
                <a:lnTo>
                  <a:pt x="505" y="23"/>
                </a:lnTo>
                <a:lnTo>
                  <a:pt x="506" y="22"/>
                </a:lnTo>
                <a:lnTo>
                  <a:pt x="508" y="20"/>
                </a:lnTo>
                <a:lnTo>
                  <a:pt x="508" y="17"/>
                </a:lnTo>
                <a:lnTo>
                  <a:pt x="508" y="12"/>
                </a:lnTo>
                <a:lnTo>
                  <a:pt x="510" y="9"/>
                </a:lnTo>
                <a:lnTo>
                  <a:pt x="515" y="9"/>
                </a:lnTo>
                <a:lnTo>
                  <a:pt x="522" y="14"/>
                </a:lnTo>
                <a:lnTo>
                  <a:pt x="528" y="22"/>
                </a:lnTo>
                <a:lnTo>
                  <a:pt x="532" y="30"/>
                </a:lnTo>
                <a:lnTo>
                  <a:pt x="535" y="36"/>
                </a:lnTo>
                <a:lnTo>
                  <a:pt x="536" y="38"/>
                </a:lnTo>
                <a:lnTo>
                  <a:pt x="560" y="30"/>
                </a:lnTo>
                <a:lnTo>
                  <a:pt x="561" y="30"/>
                </a:lnTo>
                <a:lnTo>
                  <a:pt x="566" y="30"/>
                </a:lnTo>
                <a:lnTo>
                  <a:pt x="571" y="29"/>
                </a:lnTo>
                <a:lnTo>
                  <a:pt x="577" y="30"/>
                </a:lnTo>
                <a:lnTo>
                  <a:pt x="585" y="31"/>
                </a:lnTo>
                <a:lnTo>
                  <a:pt x="591" y="34"/>
                </a:lnTo>
                <a:lnTo>
                  <a:pt x="597" y="37"/>
                </a:lnTo>
                <a:lnTo>
                  <a:pt x="601" y="42"/>
                </a:lnTo>
                <a:lnTo>
                  <a:pt x="605" y="52"/>
                </a:lnTo>
                <a:lnTo>
                  <a:pt x="606" y="59"/>
                </a:lnTo>
                <a:lnTo>
                  <a:pt x="602" y="64"/>
                </a:lnTo>
                <a:lnTo>
                  <a:pt x="598" y="66"/>
                </a:lnTo>
                <a:lnTo>
                  <a:pt x="594" y="68"/>
                </a:lnTo>
                <a:lnTo>
                  <a:pt x="590" y="73"/>
                </a:lnTo>
                <a:lnTo>
                  <a:pt x="585" y="79"/>
                </a:lnTo>
                <a:lnTo>
                  <a:pt x="581" y="85"/>
                </a:lnTo>
                <a:lnTo>
                  <a:pt x="576" y="92"/>
                </a:lnTo>
                <a:lnTo>
                  <a:pt x="572" y="99"/>
                </a:lnTo>
                <a:lnTo>
                  <a:pt x="571" y="104"/>
                </a:lnTo>
                <a:lnTo>
                  <a:pt x="571" y="107"/>
                </a:lnTo>
                <a:lnTo>
                  <a:pt x="576" y="112"/>
                </a:lnTo>
                <a:lnTo>
                  <a:pt x="587" y="119"/>
                </a:lnTo>
                <a:lnTo>
                  <a:pt x="601" y="129"/>
                </a:lnTo>
                <a:lnTo>
                  <a:pt x="617" y="139"/>
                </a:lnTo>
                <a:lnTo>
                  <a:pt x="632" y="149"/>
                </a:lnTo>
                <a:lnTo>
                  <a:pt x="646" y="158"/>
                </a:lnTo>
                <a:lnTo>
                  <a:pt x="655" y="164"/>
                </a:lnTo>
                <a:lnTo>
                  <a:pt x="659" y="166"/>
                </a:lnTo>
                <a:lnTo>
                  <a:pt x="661" y="167"/>
                </a:lnTo>
                <a:lnTo>
                  <a:pt x="668" y="168"/>
                </a:lnTo>
                <a:lnTo>
                  <a:pt x="677" y="166"/>
                </a:lnTo>
                <a:lnTo>
                  <a:pt x="687" y="158"/>
                </a:lnTo>
                <a:lnTo>
                  <a:pt x="692" y="150"/>
                </a:lnTo>
                <a:lnTo>
                  <a:pt x="695" y="139"/>
                </a:lnTo>
                <a:lnTo>
                  <a:pt x="699" y="128"/>
                </a:lnTo>
                <a:lnTo>
                  <a:pt x="702" y="115"/>
                </a:lnTo>
                <a:lnTo>
                  <a:pt x="706" y="104"/>
                </a:lnTo>
                <a:lnTo>
                  <a:pt x="707" y="95"/>
                </a:lnTo>
                <a:lnTo>
                  <a:pt x="709" y="88"/>
                </a:lnTo>
                <a:lnTo>
                  <a:pt x="709" y="85"/>
                </a:lnTo>
                <a:lnTo>
                  <a:pt x="715" y="23"/>
                </a:lnTo>
                <a:lnTo>
                  <a:pt x="715" y="19"/>
                </a:lnTo>
                <a:lnTo>
                  <a:pt x="715" y="10"/>
                </a:lnTo>
                <a:lnTo>
                  <a:pt x="721" y="2"/>
                </a:lnTo>
                <a:lnTo>
                  <a:pt x="735" y="2"/>
                </a:lnTo>
                <a:lnTo>
                  <a:pt x="743" y="6"/>
                </a:lnTo>
                <a:lnTo>
                  <a:pt x="748" y="12"/>
                </a:lnTo>
                <a:lnTo>
                  <a:pt x="752" y="19"/>
                </a:lnTo>
                <a:lnTo>
                  <a:pt x="754" y="27"/>
                </a:lnTo>
                <a:lnTo>
                  <a:pt x="754" y="35"/>
                </a:lnTo>
                <a:lnTo>
                  <a:pt x="754" y="41"/>
                </a:lnTo>
                <a:lnTo>
                  <a:pt x="753" y="45"/>
                </a:lnTo>
                <a:lnTo>
                  <a:pt x="753" y="46"/>
                </a:lnTo>
                <a:lnTo>
                  <a:pt x="753" y="49"/>
                </a:lnTo>
                <a:lnTo>
                  <a:pt x="752" y="53"/>
                </a:lnTo>
                <a:lnTo>
                  <a:pt x="752" y="59"/>
                </a:lnTo>
                <a:lnTo>
                  <a:pt x="752" y="67"/>
                </a:lnTo>
                <a:lnTo>
                  <a:pt x="753" y="74"/>
                </a:lnTo>
                <a:lnTo>
                  <a:pt x="754" y="81"/>
                </a:lnTo>
                <a:lnTo>
                  <a:pt x="756" y="84"/>
                </a:lnTo>
                <a:lnTo>
                  <a:pt x="761" y="85"/>
                </a:lnTo>
                <a:lnTo>
                  <a:pt x="771" y="84"/>
                </a:lnTo>
                <a:lnTo>
                  <a:pt x="779" y="84"/>
                </a:lnTo>
                <a:lnTo>
                  <a:pt x="786" y="90"/>
                </a:lnTo>
                <a:lnTo>
                  <a:pt x="791" y="102"/>
                </a:lnTo>
                <a:lnTo>
                  <a:pt x="793" y="110"/>
                </a:lnTo>
                <a:lnTo>
                  <a:pt x="797" y="117"/>
                </a:lnTo>
                <a:lnTo>
                  <a:pt x="800" y="122"/>
                </a:lnTo>
                <a:lnTo>
                  <a:pt x="805" y="127"/>
                </a:lnTo>
                <a:lnTo>
                  <a:pt x="808" y="131"/>
                </a:lnTo>
                <a:lnTo>
                  <a:pt x="812" y="134"/>
                </a:lnTo>
                <a:lnTo>
                  <a:pt x="814" y="135"/>
                </a:lnTo>
                <a:lnTo>
                  <a:pt x="815" y="136"/>
                </a:lnTo>
                <a:lnTo>
                  <a:pt x="816" y="137"/>
                </a:lnTo>
                <a:lnTo>
                  <a:pt x="817" y="142"/>
                </a:lnTo>
                <a:lnTo>
                  <a:pt x="820" y="149"/>
                </a:lnTo>
                <a:lnTo>
                  <a:pt x="822" y="156"/>
                </a:lnTo>
                <a:lnTo>
                  <a:pt x="825" y="165"/>
                </a:lnTo>
                <a:lnTo>
                  <a:pt x="828" y="172"/>
                </a:lnTo>
                <a:lnTo>
                  <a:pt x="830" y="179"/>
                </a:lnTo>
                <a:lnTo>
                  <a:pt x="831" y="183"/>
                </a:lnTo>
                <a:lnTo>
                  <a:pt x="833" y="188"/>
                </a:lnTo>
                <a:lnTo>
                  <a:pt x="838" y="195"/>
                </a:lnTo>
                <a:lnTo>
                  <a:pt x="845" y="202"/>
                </a:lnTo>
                <a:lnTo>
                  <a:pt x="852" y="210"/>
                </a:lnTo>
                <a:lnTo>
                  <a:pt x="859" y="216"/>
                </a:lnTo>
                <a:lnTo>
                  <a:pt x="866" y="222"/>
                </a:lnTo>
                <a:lnTo>
                  <a:pt x="870" y="227"/>
                </a:lnTo>
                <a:lnTo>
                  <a:pt x="871" y="228"/>
                </a:lnTo>
                <a:lnTo>
                  <a:pt x="907" y="272"/>
                </a:lnTo>
                <a:lnTo>
                  <a:pt x="907" y="289"/>
                </a:lnTo>
                <a:lnTo>
                  <a:pt x="972" y="339"/>
                </a:lnTo>
                <a:lnTo>
                  <a:pt x="974" y="342"/>
                </a:lnTo>
                <a:lnTo>
                  <a:pt x="978" y="346"/>
                </a:lnTo>
                <a:lnTo>
                  <a:pt x="984" y="354"/>
                </a:lnTo>
                <a:lnTo>
                  <a:pt x="991" y="364"/>
                </a:lnTo>
                <a:lnTo>
                  <a:pt x="998" y="376"/>
                </a:lnTo>
                <a:lnTo>
                  <a:pt x="1003" y="389"/>
                </a:lnTo>
                <a:lnTo>
                  <a:pt x="1008" y="404"/>
                </a:lnTo>
                <a:lnTo>
                  <a:pt x="1010" y="419"/>
                </a:lnTo>
                <a:lnTo>
                  <a:pt x="1011" y="436"/>
                </a:lnTo>
                <a:lnTo>
                  <a:pt x="1013" y="455"/>
                </a:lnTo>
                <a:lnTo>
                  <a:pt x="1013" y="476"/>
                </a:lnTo>
                <a:lnTo>
                  <a:pt x="1014" y="496"/>
                </a:lnTo>
                <a:lnTo>
                  <a:pt x="1015" y="514"/>
                </a:lnTo>
                <a:lnTo>
                  <a:pt x="1016" y="529"/>
                </a:lnTo>
                <a:lnTo>
                  <a:pt x="1016" y="539"/>
                </a:lnTo>
                <a:lnTo>
                  <a:pt x="1016" y="543"/>
                </a:lnTo>
                <a:lnTo>
                  <a:pt x="1015" y="544"/>
                </a:lnTo>
                <a:lnTo>
                  <a:pt x="1013" y="549"/>
                </a:lnTo>
                <a:lnTo>
                  <a:pt x="1009" y="554"/>
                </a:lnTo>
                <a:lnTo>
                  <a:pt x="1005" y="562"/>
                </a:lnTo>
                <a:lnTo>
                  <a:pt x="999" y="569"/>
                </a:lnTo>
                <a:lnTo>
                  <a:pt x="992" y="577"/>
                </a:lnTo>
                <a:lnTo>
                  <a:pt x="984" y="584"/>
                </a:lnTo>
                <a:lnTo>
                  <a:pt x="975" y="589"/>
                </a:lnTo>
                <a:lnTo>
                  <a:pt x="959" y="622"/>
                </a:lnTo>
                <a:lnTo>
                  <a:pt x="957" y="624"/>
                </a:lnTo>
                <a:lnTo>
                  <a:pt x="956" y="630"/>
                </a:lnTo>
                <a:lnTo>
                  <a:pt x="954" y="638"/>
                </a:lnTo>
                <a:lnTo>
                  <a:pt x="951" y="647"/>
                </a:lnTo>
                <a:lnTo>
                  <a:pt x="946" y="657"/>
                </a:lnTo>
                <a:lnTo>
                  <a:pt x="941" y="666"/>
                </a:lnTo>
                <a:lnTo>
                  <a:pt x="936" y="673"/>
                </a:lnTo>
                <a:lnTo>
                  <a:pt x="931" y="676"/>
                </a:lnTo>
                <a:lnTo>
                  <a:pt x="926" y="678"/>
                </a:lnTo>
                <a:lnTo>
                  <a:pt x="922" y="681"/>
                </a:lnTo>
                <a:lnTo>
                  <a:pt x="920" y="684"/>
                </a:lnTo>
                <a:lnTo>
                  <a:pt x="917" y="688"/>
                </a:lnTo>
                <a:lnTo>
                  <a:pt x="916" y="693"/>
                </a:lnTo>
                <a:lnTo>
                  <a:pt x="917" y="699"/>
                </a:lnTo>
                <a:lnTo>
                  <a:pt x="918" y="706"/>
                </a:lnTo>
                <a:lnTo>
                  <a:pt x="921" y="714"/>
                </a:lnTo>
                <a:lnTo>
                  <a:pt x="924" y="723"/>
                </a:lnTo>
                <a:lnTo>
                  <a:pt x="926" y="730"/>
                </a:lnTo>
                <a:lnTo>
                  <a:pt x="929" y="738"/>
                </a:lnTo>
                <a:lnTo>
                  <a:pt x="930" y="745"/>
                </a:lnTo>
                <a:lnTo>
                  <a:pt x="930" y="751"/>
                </a:lnTo>
                <a:lnTo>
                  <a:pt x="928" y="757"/>
                </a:lnTo>
                <a:lnTo>
                  <a:pt x="924" y="761"/>
                </a:lnTo>
                <a:lnTo>
                  <a:pt x="918" y="766"/>
                </a:lnTo>
                <a:lnTo>
                  <a:pt x="909" y="771"/>
                </a:lnTo>
                <a:lnTo>
                  <a:pt x="898" y="778"/>
                </a:lnTo>
                <a:lnTo>
                  <a:pt x="883" y="786"/>
                </a:lnTo>
                <a:lnTo>
                  <a:pt x="868" y="794"/>
                </a:lnTo>
                <a:lnTo>
                  <a:pt x="854" y="802"/>
                </a:lnTo>
                <a:lnTo>
                  <a:pt x="843" y="808"/>
                </a:lnTo>
                <a:lnTo>
                  <a:pt x="835" y="813"/>
                </a:lnTo>
                <a:lnTo>
                  <a:pt x="831" y="814"/>
                </a:lnTo>
                <a:lnTo>
                  <a:pt x="830" y="814"/>
                </a:lnTo>
                <a:lnTo>
                  <a:pt x="828" y="813"/>
                </a:lnTo>
                <a:lnTo>
                  <a:pt x="823" y="811"/>
                </a:lnTo>
                <a:lnTo>
                  <a:pt x="817" y="808"/>
                </a:lnTo>
                <a:lnTo>
                  <a:pt x="812" y="805"/>
                </a:lnTo>
                <a:lnTo>
                  <a:pt x="806" y="800"/>
                </a:lnTo>
                <a:lnTo>
                  <a:pt x="800" y="796"/>
                </a:lnTo>
                <a:lnTo>
                  <a:pt x="795" y="790"/>
                </a:lnTo>
                <a:lnTo>
                  <a:pt x="787" y="782"/>
                </a:lnTo>
                <a:lnTo>
                  <a:pt x="782" y="781"/>
                </a:lnTo>
                <a:lnTo>
                  <a:pt x="775" y="784"/>
                </a:lnTo>
                <a:lnTo>
                  <a:pt x="767" y="790"/>
                </a:lnTo>
                <a:lnTo>
                  <a:pt x="761" y="792"/>
                </a:lnTo>
                <a:lnTo>
                  <a:pt x="755" y="792"/>
                </a:lnTo>
                <a:lnTo>
                  <a:pt x="748" y="791"/>
                </a:lnTo>
                <a:lnTo>
                  <a:pt x="743" y="790"/>
                </a:lnTo>
                <a:lnTo>
                  <a:pt x="737" y="788"/>
                </a:lnTo>
                <a:lnTo>
                  <a:pt x="732" y="786"/>
                </a:lnTo>
                <a:lnTo>
                  <a:pt x="730" y="785"/>
                </a:lnTo>
                <a:lnTo>
                  <a:pt x="729" y="784"/>
                </a:lnTo>
                <a:lnTo>
                  <a:pt x="691" y="782"/>
                </a:lnTo>
                <a:lnTo>
                  <a:pt x="690" y="780"/>
                </a:lnTo>
                <a:lnTo>
                  <a:pt x="686" y="775"/>
                </a:lnTo>
                <a:lnTo>
                  <a:pt x="682" y="767"/>
                </a:lnTo>
                <a:lnTo>
                  <a:pt x="677" y="757"/>
                </a:lnTo>
                <a:lnTo>
                  <a:pt x="671" y="745"/>
                </a:lnTo>
                <a:lnTo>
                  <a:pt x="667" y="732"/>
                </a:lnTo>
                <a:lnTo>
                  <a:pt x="663" y="719"/>
                </a:lnTo>
                <a:lnTo>
                  <a:pt x="661" y="706"/>
                </a:lnTo>
                <a:lnTo>
                  <a:pt x="633" y="666"/>
                </a:lnTo>
                <a:lnTo>
                  <a:pt x="585" y="665"/>
                </a:lnTo>
                <a:lnTo>
                  <a:pt x="547" y="635"/>
                </a:lnTo>
                <a:lnTo>
                  <a:pt x="546" y="632"/>
                </a:lnTo>
                <a:lnTo>
                  <a:pt x="541" y="628"/>
                </a:lnTo>
                <a:lnTo>
                  <a:pt x="533" y="621"/>
                </a:lnTo>
                <a:lnTo>
                  <a:pt x="523" y="612"/>
                </a:lnTo>
                <a:lnTo>
                  <a:pt x="508" y="604"/>
                </a:lnTo>
                <a:lnTo>
                  <a:pt x="489" y="595"/>
                </a:lnTo>
                <a:lnTo>
                  <a:pt x="466" y="589"/>
                </a:lnTo>
                <a:lnTo>
                  <a:pt x="438" y="584"/>
                </a:lnTo>
                <a:lnTo>
                  <a:pt x="436" y="584"/>
                </a:lnTo>
                <a:lnTo>
                  <a:pt x="429" y="585"/>
                </a:lnTo>
                <a:lnTo>
                  <a:pt x="418" y="588"/>
                </a:lnTo>
                <a:lnTo>
                  <a:pt x="406" y="590"/>
                </a:lnTo>
                <a:lnTo>
                  <a:pt x="392" y="593"/>
                </a:lnTo>
                <a:lnTo>
                  <a:pt x="379" y="597"/>
                </a:lnTo>
                <a:lnTo>
                  <a:pt x="367" y="603"/>
                </a:lnTo>
                <a:lnTo>
                  <a:pt x="356" y="608"/>
                </a:lnTo>
                <a:lnTo>
                  <a:pt x="286" y="649"/>
                </a:lnTo>
                <a:lnTo>
                  <a:pt x="270" y="649"/>
                </a:lnTo>
                <a:lnTo>
                  <a:pt x="269" y="652"/>
                </a:lnTo>
                <a:lnTo>
                  <a:pt x="264" y="661"/>
                </a:lnTo>
                <a:lnTo>
                  <a:pt x="258" y="672"/>
                </a:lnTo>
                <a:lnTo>
                  <a:pt x="248" y="678"/>
                </a:lnTo>
                <a:lnTo>
                  <a:pt x="243" y="680"/>
                </a:lnTo>
                <a:lnTo>
                  <a:pt x="236" y="680"/>
                </a:lnTo>
                <a:lnTo>
                  <a:pt x="229" y="680"/>
                </a:lnTo>
                <a:lnTo>
                  <a:pt x="222" y="678"/>
                </a:lnTo>
                <a:lnTo>
                  <a:pt x="216" y="677"/>
                </a:lnTo>
                <a:lnTo>
                  <a:pt x="210" y="677"/>
                </a:lnTo>
                <a:lnTo>
                  <a:pt x="207" y="676"/>
                </a:lnTo>
                <a:lnTo>
                  <a:pt x="206" y="676"/>
                </a:lnTo>
                <a:lnTo>
                  <a:pt x="160" y="674"/>
                </a:lnTo>
                <a:lnTo>
                  <a:pt x="158" y="675"/>
                </a:lnTo>
                <a:lnTo>
                  <a:pt x="151" y="678"/>
                </a:lnTo>
                <a:lnTo>
                  <a:pt x="143" y="684"/>
                </a:lnTo>
                <a:lnTo>
                  <a:pt x="137" y="692"/>
                </a:lnTo>
                <a:lnTo>
                  <a:pt x="131" y="699"/>
                </a:lnTo>
                <a:lnTo>
                  <a:pt x="124" y="703"/>
                </a:lnTo>
                <a:lnTo>
                  <a:pt x="115" y="705"/>
                </a:lnTo>
                <a:lnTo>
                  <a:pt x="105" y="704"/>
                </a:lnTo>
                <a:lnTo>
                  <a:pt x="98" y="704"/>
                </a:lnTo>
                <a:lnTo>
                  <a:pt x="91" y="703"/>
                </a:lnTo>
                <a:lnTo>
                  <a:pt x="83" y="703"/>
                </a:lnTo>
                <a:lnTo>
                  <a:pt x="76" y="701"/>
                </a:lnTo>
                <a:lnTo>
                  <a:pt x="70" y="700"/>
                </a:lnTo>
                <a:lnTo>
                  <a:pt x="66" y="697"/>
                </a:lnTo>
                <a:lnTo>
                  <a:pt x="63" y="693"/>
                </a:lnTo>
                <a:lnTo>
                  <a:pt x="65" y="689"/>
                </a:lnTo>
                <a:lnTo>
                  <a:pt x="66" y="681"/>
                </a:lnTo>
                <a:lnTo>
                  <a:pt x="61" y="681"/>
                </a:lnTo>
                <a:lnTo>
                  <a:pt x="54" y="683"/>
                </a:lnTo>
                <a:lnTo>
                  <a:pt x="48" y="686"/>
                </a:lnTo>
                <a:lnTo>
                  <a:pt x="45" y="686"/>
                </a:lnTo>
                <a:lnTo>
                  <a:pt x="42" y="684"/>
                </a:lnTo>
                <a:lnTo>
                  <a:pt x="37" y="681"/>
                </a:lnTo>
                <a:lnTo>
                  <a:pt x="35" y="676"/>
                </a:lnTo>
                <a:lnTo>
                  <a:pt x="32" y="670"/>
                </a:lnTo>
                <a:lnTo>
                  <a:pt x="35" y="663"/>
                </a:lnTo>
                <a:lnTo>
                  <a:pt x="40" y="658"/>
                </a:lnTo>
                <a:lnTo>
                  <a:pt x="51" y="651"/>
                </a:lnTo>
                <a:lnTo>
                  <a:pt x="61" y="600"/>
                </a:lnTo>
                <a:lnTo>
                  <a:pt x="61" y="598"/>
                </a:lnTo>
                <a:lnTo>
                  <a:pt x="59" y="593"/>
                </a:lnTo>
                <a:lnTo>
                  <a:pt x="56" y="586"/>
                </a:lnTo>
                <a:lnTo>
                  <a:pt x="54" y="578"/>
                </a:lnTo>
                <a:lnTo>
                  <a:pt x="51" y="570"/>
                </a:lnTo>
                <a:lnTo>
                  <a:pt x="48" y="563"/>
                </a:lnTo>
                <a:lnTo>
                  <a:pt x="45" y="558"/>
                </a:lnTo>
                <a:lnTo>
                  <a:pt x="43" y="554"/>
                </a:lnTo>
                <a:lnTo>
                  <a:pt x="39" y="549"/>
                </a:lnTo>
                <a:lnTo>
                  <a:pt x="33" y="536"/>
                </a:lnTo>
                <a:lnTo>
                  <a:pt x="28" y="520"/>
                </a:lnTo>
                <a:lnTo>
                  <a:pt x="21" y="499"/>
                </a:lnTo>
                <a:lnTo>
                  <a:pt x="15" y="480"/>
                </a:lnTo>
                <a:lnTo>
                  <a:pt x="10" y="461"/>
                </a:lnTo>
                <a:lnTo>
                  <a:pt x="9" y="446"/>
                </a:lnTo>
                <a:lnTo>
                  <a:pt x="10" y="437"/>
                </a:lnTo>
                <a:lnTo>
                  <a:pt x="14" y="431"/>
                </a:lnTo>
                <a:lnTo>
                  <a:pt x="15" y="424"/>
                </a:lnTo>
                <a:lnTo>
                  <a:pt x="16" y="416"/>
                </a:lnTo>
                <a:lnTo>
                  <a:pt x="16" y="410"/>
                </a:lnTo>
                <a:lnTo>
                  <a:pt x="15" y="401"/>
                </a:lnTo>
                <a:lnTo>
                  <a:pt x="14" y="396"/>
                </a:lnTo>
                <a:lnTo>
                  <a:pt x="13" y="390"/>
                </a:lnTo>
                <a:lnTo>
                  <a:pt x="10" y="387"/>
                </a:lnTo>
                <a:lnTo>
                  <a:pt x="8" y="383"/>
                </a:lnTo>
                <a:lnTo>
                  <a:pt x="6" y="376"/>
                </a:lnTo>
                <a:lnTo>
                  <a:pt x="4" y="367"/>
                </a:lnTo>
                <a:lnTo>
                  <a:pt x="1" y="357"/>
                </a:lnTo>
                <a:lnTo>
                  <a:pt x="0" y="346"/>
                </a:lnTo>
                <a:lnTo>
                  <a:pt x="1" y="336"/>
                </a:lnTo>
                <a:lnTo>
                  <a:pt x="4" y="327"/>
                </a:lnTo>
                <a:lnTo>
                  <a:pt x="9" y="321"/>
                </a:lnTo>
                <a:lnTo>
                  <a:pt x="16" y="315"/>
                </a:lnTo>
                <a:lnTo>
                  <a:pt x="24" y="310"/>
                </a:lnTo>
                <a:lnTo>
                  <a:pt x="33" y="302"/>
                </a:lnTo>
                <a:lnTo>
                  <a:pt x="42" y="293"/>
                </a:lnTo>
                <a:lnTo>
                  <a:pt x="50" y="287"/>
                </a:lnTo>
                <a:lnTo>
                  <a:pt x="55" y="281"/>
                </a:lnTo>
                <a:lnTo>
                  <a:pt x="60" y="276"/>
                </a:lnTo>
                <a:lnTo>
                  <a:pt x="61" y="27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904" name="Freeform 528"/>
          <p:cNvSpPr>
            <a:spLocks/>
          </p:cNvSpPr>
          <p:nvPr/>
        </p:nvSpPr>
        <p:spPr bwMode="auto">
          <a:xfrm>
            <a:off x="6638925" y="5600704"/>
            <a:ext cx="717550" cy="644525"/>
          </a:xfrm>
          <a:custGeom>
            <a:avLst/>
            <a:gdLst>
              <a:gd name="T0" fmla="*/ 2147483647 w 1016"/>
              <a:gd name="T1" fmla="*/ 2147483647 h 814"/>
              <a:gd name="T2" fmla="*/ 2147483647 w 1016"/>
              <a:gd name="T3" fmla="*/ 2147483647 h 814"/>
              <a:gd name="T4" fmla="*/ 2147483647 w 1016"/>
              <a:gd name="T5" fmla="*/ 2147483647 h 814"/>
              <a:gd name="T6" fmla="*/ 2147483647 w 1016"/>
              <a:gd name="T7" fmla="*/ 2147483647 h 814"/>
              <a:gd name="T8" fmla="*/ 2147483647 w 1016"/>
              <a:gd name="T9" fmla="*/ 2147483647 h 814"/>
              <a:gd name="T10" fmla="*/ 2147483647 w 1016"/>
              <a:gd name="T11" fmla="*/ 2147483647 h 814"/>
              <a:gd name="T12" fmla="*/ 2147483647 w 1016"/>
              <a:gd name="T13" fmla="*/ 2147483647 h 814"/>
              <a:gd name="T14" fmla="*/ 2147483647 w 1016"/>
              <a:gd name="T15" fmla="*/ 2147483647 h 814"/>
              <a:gd name="T16" fmla="*/ 2147483647 w 1016"/>
              <a:gd name="T17" fmla="*/ 2147483647 h 814"/>
              <a:gd name="T18" fmla="*/ 2147483647 w 1016"/>
              <a:gd name="T19" fmla="*/ 2147483647 h 814"/>
              <a:gd name="T20" fmla="*/ 2147483647 w 1016"/>
              <a:gd name="T21" fmla="*/ 2147483647 h 814"/>
              <a:gd name="T22" fmla="*/ 2147483647 w 1016"/>
              <a:gd name="T23" fmla="*/ 2147483647 h 814"/>
              <a:gd name="T24" fmla="*/ 2147483647 w 1016"/>
              <a:gd name="T25" fmla="*/ 2147483647 h 814"/>
              <a:gd name="T26" fmla="*/ 2147483647 w 1016"/>
              <a:gd name="T27" fmla="*/ 2147483647 h 814"/>
              <a:gd name="T28" fmla="*/ 2147483647 w 1016"/>
              <a:gd name="T29" fmla="*/ 2147483647 h 814"/>
              <a:gd name="T30" fmla="*/ 2147483647 w 1016"/>
              <a:gd name="T31" fmla="*/ 2147483647 h 814"/>
              <a:gd name="T32" fmla="*/ 2147483647 w 1016"/>
              <a:gd name="T33" fmla="*/ 2147483647 h 814"/>
              <a:gd name="T34" fmla="*/ 2147483647 w 1016"/>
              <a:gd name="T35" fmla="*/ 2147483647 h 814"/>
              <a:gd name="T36" fmla="*/ 2147483647 w 1016"/>
              <a:gd name="T37" fmla="*/ 2147483647 h 814"/>
              <a:gd name="T38" fmla="*/ 2147483647 w 1016"/>
              <a:gd name="T39" fmla="*/ 2147483647 h 814"/>
              <a:gd name="T40" fmla="*/ 2147483647 w 1016"/>
              <a:gd name="T41" fmla="*/ 2147483647 h 814"/>
              <a:gd name="T42" fmla="*/ 2147483647 w 1016"/>
              <a:gd name="T43" fmla="*/ 2147483647 h 814"/>
              <a:gd name="T44" fmla="*/ 2147483647 w 1016"/>
              <a:gd name="T45" fmla="*/ 2147483647 h 814"/>
              <a:gd name="T46" fmla="*/ 2147483647 w 1016"/>
              <a:gd name="T47" fmla="*/ 2147483647 h 814"/>
              <a:gd name="T48" fmla="*/ 2147483647 w 1016"/>
              <a:gd name="T49" fmla="*/ 2147483647 h 814"/>
              <a:gd name="T50" fmla="*/ 2147483647 w 1016"/>
              <a:gd name="T51" fmla="*/ 2147483647 h 814"/>
              <a:gd name="T52" fmla="*/ 2147483647 w 1016"/>
              <a:gd name="T53" fmla="*/ 2147483647 h 814"/>
              <a:gd name="T54" fmla="*/ 2147483647 w 1016"/>
              <a:gd name="T55" fmla="*/ 2147483647 h 814"/>
              <a:gd name="T56" fmla="*/ 2147483647 w 1016"/>
              <a:gd name="T57" fmla="*/ 2147483647 h 814"/>
              <a:gd name="T58" fmla="*/ 2147483647 w 1016"/>
              <a:gd name="T59" fmla="*/ 2147483647 h 814"/>
              <a:gd name="T60" fmla="*/ 2147483647 w 1016"/>
              <a:gd name="T61" fmla="*/ 2147483647 h 814"/>
              <a:gd name="T62" fmla="*/ 2147483647 w 1016"/>
              <a:gd name="T63" fmla="*/ 2147483647 h 814"/>
              <a:gd name="T64" fmla="*/ 2147483647 w 1016"/>
              <a:gd name="T65" fmla="*/ 2147483647 h 814"/>
              <a:gd name="T66" fmla="*/ 2147483647 w 1016"/>
              <a:gd name="T67" fmla="*/ 2147483647 h 814"/>
              <a:gd name="T68" fmla="*/ 2147483647 w 1016"/>
              <a:gd name="T69" fmla="*/ 2147483647 h 814"/>
              <a:gd name="T70" fmla="*/ 2147483647 w 1016"/>
              <a:gd name="T71" fmla="*/ 2147483647 h 814"/>
              <a:gd name="T72" fmla="*/ 2147483647 w 1016"/>
              <a:gd name="T73" fmla="*/ 2147483647 h 814"/>
              <a:gd name="T74" fmla="*/ 2147483647 w 1016"/>
              <a:gd name="T75" fmla="*/ 2147483647 h 814"/>
              <a:gd name="T76" fmla="*/ 2147483647 w 1016"/>
              <a:gd name="T77" fmla="*/ 2147483647 h 814"/>
              <a:gd name="T78" fmla="*/ 2147483647 w 1016"/>
              <a:gd name="T79" fmla="*/ 2147483647 h 814"/>
              <a:gd name="T80" fmla="*/ 2147483647 w 1016"/>
              <a:gd name="T81" fmla="*/ 2147483647 h 814"/>
              <a:gd name="T82" fmla="*/ 2147483647 w 1016"/>
              <a:gd name="T83" fmla="*/ 2147483647 h 814"/>
              <a:gd name="T84" fmla="*/ 2147483647 w 1016"/>
              <a:gd name="T85" fmla="*/ 2147483647 h 814"/>
              <a:gd name="T86" fmla="*/ 2147483647 w 1016"/>
              <a:gd name="T87" fmla="*/ 2147483647 h 814"/>
              <a:gd name="T88" fmla="*/ 2147483647 w 1016"/>
              <a:gd name="T89" fmla="*/ 2147483647 h 814"/>
              <a:gd name="T90" fmla="*/ 2147483647 w 1016"/>
              <a:gd name="T91" fmla="*/ 2147483647 h 814"/>
              <a:gd name="T92" fmla="*/ 2147483647 w 1016"/>
              <a:gd name="T93" fmla="*/ 2147483647 h 814"/>
              <a:gd name="T94" fmla="*/ 2147483647 w 1016"/>
              <a:gd name="T95" fmla="*/ 2147483647 h 814"/>
              <a:gd name="T96" fmla="*/ 2147483647 w 1016"/>
              <a:gd name="T97" fmla="*/ 2147483647 h 814"/>
              <a:gd name="T98" fmla="*/ 2147483647 w 1016"/>
              <a:gd name="T99" fmla="*/ 2147483647 h 814"/>
              <a:gd name="T100" fmla="*/ 2147483647 w 1016"/>
              <a:gd name="T101" fmla="*/ 2147483647 h 814"/>
              <a:gd name="T102" fmla="*/ 2147483647 w 1016"/>
              <a:gd name="T103" fmla="*/ 2147483647 h 814"/>
              <a:gd name="T104" fmla="*/ 2147483647 w 1016"/>
              <a:gd name="T105" fmla="*/ 2147483647 h 814"/>
              <a:gd name="T106" fmla="*/ 2147483647 w 1016"/>
              <a:gd name="T107" fmla="*/ 2147483647 h 814"/>
              <a:gd name="T108" fmla="*/ 2147483647 w 1016"/>
              <a:gd name="T109" fmla="*/ 2147483647 h 814"/>
              <a:gd name="T110" fmla="*/ 2147483647 w 1016"/>
              <a:gd name="T111" fmla="*/ 2147483647 h 814"/>
              <a:gd name="T112" fmla="*/ 2147483647 w 1016"/>
              <a:gd name="T113" fmla="*/ 2147483647 h 814"/>
              <a:gd name="T114" fmla="*/ 2147483647 w 1016"/>
              <a:gd name="T115" fmla="*/ 2147483647 h 814"/>
              <a:gd name="T116" fmla="*/ 2147483647 w 1016"/>
              <a:gd name="T117" fmla="*/ 2147483647 h 814"/>
              <a:gd name="T118" fmla="*/ 2147483647 w 1016"/>
              <a:gd name="T119" fmla="*/ 2147483647 h 81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16"/>
              <a:gd name="T181" fmla="*/ 0 h 814"/>
              <a:gd name="T182" fmla="*/ 1016 w 1016"/>
              <a:gd name="T183" fmla="*/ 814 h 81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16" h="814">
                <a:moveTo>
                  <a:pt x="61" y="275"/>
                </a:moveTo>
                <a:lnTo>
                  <a:pt x="121" y="272"/>
                </a:lnTo>
                <a:lnTo>
                  <a:pt x="183" y="261"/>
                </a:lnTo>
                <a:lnTo>
                  <a:pt x="184" y="260"/>
                </a:lnTo>
                <a:lnTo>
                  <a:pt x="189" y="256"/>
                </a:lnTo>
                <a:lnTo>
                  <a:pt x="194" y="249"/>
                </a:lnTo>
                <a:lnTo>
                  <a:pt x="201" y="241"/>
                </a:lnTo>
                <a:lnTo>
                  <a:pt x="208" y="233"/>
                </a:lnTo>
                <a:lnTo>
                  <a:pt x="214" y="223"/>
                </a:lnTo>
                <a:lnTo>
                  <a:pt x="217" y="215"/>
                </a:lnTo>
                <a:lnTo>
                  <a:pt x="219" y="210"/>
                </a:lnTo>
                <a:lnTo>
                  <a:pt x="219" y="204"/>
                </a:lnTo>
                <a:lnTo>
                  <a:pt x="220" y="197"/>
                </a:lnTo>
                <a:lnTo>
                  <a:pt x="221" y="190"/>
                </a:lnTo>
                <a:lnTo>
                  <a:pt x="224" y="183"/>
                </a:lnTo>
                <a:lnTo>
                  <a:pt x="228" y="179"/>
                </a:lnTo>
                <a:lnTo>
                  <a:pt x="233" y="174"/>
                </a:lnTo>
                <a:lnTo>
                  <a:pt x="239" y="172"/>
                </a:lnTo>
                <a:lnTo>
                  <a:pt x="246" y="172"/>
                </a:lnTo>
                <a:lnTo>
                  <a:pt x="256" y="172"/>
                </a:lnTo>
                <a:lnTo>
                  <a:pt x="256" y="167"/>
                </a:lnTo>
                <a:lnTo>
                  <a:pt x="258" y="156"/>
                </a:lnTo>
                <a:lnTo>
                  <a:pt x="262" y="144"/>
                </a:lnTo>
                <a:lnTo>
                  <a:pt x="274" y="139"/>
                </a:lnTo>
                <a:lnTo>
                  <a:pt x="275" y="137"/>
                </a:lnTo>
                <a:lnTo>
                  <a:pt x="278" y="131"/>
                </a:lnTo>
                <a:lnTo>
                  <a:pt x="284" y="122"/>
                </a:lnTo>
                <a:lnTo>
                  <a:pt x="292" y="113"/>
                </a:lnTo>
                <a:lnTo>
                  <a:pt x="301" y="105"/>
                </a:lnTo>
                <a:lnTo>
                  <a:pt x="312" y="98"/>
                </a:lnTo>
                <a:lnTo>
                  <a:pt x="324" y="95"/>
                </a:lnTo>
                <a:lnTo>
                  <a:pt x="338" y="96"/>
                </a:lnTo>
                <a:lnTo>
                  <a:pt x="341" y="97"/>
                </a:lnTo>
                <a:lnTo>
                  <a:pt x="348" y="100"/>
                </a:lnTo>
                <a:lnTo>
                  <a:pt x="358" y="106"/>
                </a:lnTo>
                <a:lnTo>
                  <a:pt x="366" y="112"/>
                </a:lnTo>
                <a:lnTo>
                  <a:pt x="374" y="117"/>
                </a:lnTo>
                <a:lnTo>
                  <a:pt x="383" y="120"/>
                </a:lnTo>
                <a:lnTo>
                  <a:pt x="391" y="122"/>
                </a:lnTo>
                <a:lnTo>
                  <a:pt x="394" y="122"/>
                </a:lnTo>
                <a:lnTo>
                  <a:pt x="397" y="120"/>
                </a:lnTo>
                <a:lnTo>
                  <a:pt x="402" y="117"/>
                </a:lnTo>
                <a:lnTo>
                  <a:pt x="406" y="110"/>
                </a:lnTo>
                <a:lnTo>
                  <a:pt x="404" y="104"/>
                </a:lnTo>
                <a:lnTo>
                  <a:pt x="397" y="97"/>
                </a:lnTo>
                <a:lnTo>
                  <a:pt x="392" y="91"/>
                </a:lnTo>
                <a:lnTo>
                  <a:pt x="393" y="84"/>
                </a:lnTo>
                <a:lnTo>
                  <a:pt x="402" y="80"/>
                </a:lnTo>
                <a:lnTo>
                  <a:pt x="406" y="66"/>
                </a:lnTo>
                <a:lnTo>
                  <a:pt x="406" y="63"/>
                </a:lnTo>
                <a:lnTo>
                  <a:pt x="407" y="54"/>
                </a:lnTo>
                <a:lnTo>
                  <a:pt x="413" y="45"/>
                </a:lnTo>
                <a:lnTo>
                  <a:pt x="425" y="40"/>
                </a:lnTo>
                <a:lnTo>
                  <a:pt x="454" y="38"/>
                </a:lnTo>
                <a:lnTo>
                  <a:pt x="456" y="37"/>
                </a:lnTo>
                <a:lnTo>
                  <a:pt x="461" y="34"/>
                </a:lnTo>
                <a:lnTo>
                  <a:pt x="463" y="28"/>
                </a:lnTo>
                <a:lnTo>
                  <a:pt x="463" y="22"/>
                </a:lnTo>
                <a:lnTo>
                  <a:pt x="444" y="22"/>
                </a:lnTo>
                <a:lnTo>
                  <a:pt x="444" y="19"/>
                </a:lnTo>
                <a:lnTo>
                  <a:pt x="446" y="12"/>
                </a:lnTo>
                <a:lnTo>
                  <a:pt x="452" y="5"/>
                </a:lnTo>
                <a:lnTo>
                  <a:pt x="462" y="2"/>
                </a:lnTo>
                <a:lnTo>
                  <a:pt x="469" y="2"/>
                </a:lnTo>
                <a:lnTo>
                  <a:pt x="476" y="2"/>
                </a:lnTo>
                <a:lnTo>
                  <a:pt x="482" y="0"/>
                </a:lnTo>
                <a:lnTo>
                  <a:pt x="487" y="2"/>
                </a:lnTo>
                <a:lnTo>
                  <a:pt x="492" y="3"/>
                </a:lnTo>
                <a:lnTo>
                  <a:pt x="493" y="6"/>
                </a:lnTo>
                <a:lnTo>
                  <a:pt x="493" y="11"/>
                </a:lnTo>
                <a:lnTo>
                  <a:pt x="490" y="18"/>
                </a:lnTo>
                <a:lnTo>
                  <a:pt x="489" y="19"/>
                </a:lnTo>
                <a:lnTo>
                  <a:pt x="489" y="20"/>
                </a:lnTo>
                <a:lnTo>
                  <a:pt x="492" y="22"/>
                </a:lnTo>
                <a:lnTo>
                  <a:pt x="504" y="23"/>
                </a:lnTo>
                <a:lnTo>
                  <a:pt x="505" y="23"/>
                </a:lnTo>
                <a:lnTo>
                  <a:pt x="506" y="22"/>
                </a:lnTo>
                <a:lnTo>
                  <a:pt x="508" y="20"/>
                </a:lnTo>
                <a:lnTo>
                  <a:pt x="508" y="17"/>
                </a:lnTo>
                <a:lnTo>
                  <a:pt x="508" y="12"/>
                </a:lnTo>
                <a:lnTo>
                  <a:pt x="510" y="9"/>
                </a:lnTo>
                <a:lnTo>
                  <a:pt x="515" y="9"/>
                </a:lnTo>
                <a:lnTo>
                  <a:pt x="522" y="14"/>
                </a:lnTo>
                <a:lnTo>
                  <a:pt x="528" y="22"/>
                </a:lnTo>
                <a:lnTo>
                  <a:pt x="532" y="30"/>
                </a:lnTo>
                <a:lnTo>
                  <a:pt x="535" y="36"/>
                </a:lnTo>
                <a:lnTo>
                  <a:pt x="536" y="38"/>
                </a:lnTo>
                <a:lnTo>
                  <a:pt x="560" y="30"/>
                </a:lnTo>
                <a:lnTo>
                  <a:pt x="561" y="30"/>
                </a:lnTo>
                <a:lnTo>
                  <a:pt x="566" y="30"/>
                </a:lnTo>
                <a:lnTo>
                  <a:pt x="571" y="29"/>
                </a:lnTo>
                <a:lnTo>
                  <a:pt x="577" y="30"/>
                </a:lnTo>
                <a:lnTo>
                  <a:pt x="585" y="31"/>
                </a:lnTo>
                <a:lnTo>
                  <a:pt x="591" y="34"/>
                </a:lnTo>
                <a:lnTo>
                  <a:pt x="597" y="37"/>
                </a:lnTo>
                <a:lnTo>
                  <a:pt x="601" y="42"/>
                </a:lnTo>
                <a:lnTo>
                  <a:pt x="605" y="52"/>
                </a:lnTo>
                <a:lnTo>
                  <a:pt x="606" y="59"/>
                </a:lnTo>
                <a:lnTo>
                  <a:pt x="602" y="64"/>
                </a:lnTo>
                <a:lnTo>
                  <a:pt x="598" y="66"/>
                </a:lnTo>
                <a:lnTo>
                  <a:pt x="594" y="68"/>
                </a:lnTo>
                <a:lnTo>
                  <a:pt x="590" y="73"/>
                </a:lnTo>
                <a:lnTo>
                  <a:pt x="585" y="79"/>
                </a:lnTo>
                <a:lnTo>
                  <a:pt x="581" y="85"/>
                </a:lnTo>
                <a:lnTo>
                  <a:pt x="576" y="92"/>
                </a:lnTo>
                <a:lnTo>
                  <a:pt x="572" y="99"/>
                </a:lnTo>
                <a:lnTo>
                  <a:pt x="571" y="104"/>
                </a:lnTo>
                <a:lnTo>
                  <a:pt x="571" y="107"/>
                </a:lnTo>
                <a:lnTo>
                  <a:pt x="576" y="112"/>
                </a:lnTo>
                <a:lnTo>
                  <a:pt x="587" y="119"/>
                </a:lnTo>
                <a:lnTo>
                  <a:pt x="601" y="129"/>
                </a:lnTo>
                <a:lnTo>
                  <a:pt x="617" y="139"/>
                </a:lnTo>
                <a:lnTo>
                  <a:pt x="632" y="149"/>
                </a:lnTo>
                <a:lnTo>
                  <a:pt x="646" y="158"/>
                </a:lnTo>
                <a:lnTo>
                  <a:pt x="655" y="164"/>
                </a:lnTo>
                <a:lnTo>
                  <a:pt x="659" y="166"/>
                </a:lnTo>
                <a:lnTo>
                  <a:pt x="661" y="167"/>
                </a:lnTo>
                <a:lnTo>
                  <a:pt x="668" y="168"/>
                </a:lnTo>
                <a:lnTo>
                  <a:pt x="677" y="166"/>
                </a:lnTo>
                <a:lnTo>
                  <a:pt x="687" y="158"/>
                </a:lnTo>
                <a:lnTo>
                  <a:pt x="692" y="150"/>
                </a:lnTo>
                <a:lnTo>
                  <a:pt x="695" y="139"/>
                </a:lnTo>
                <a:lnTo>
                  <a:pt x="699" y="128"/>
                </a:lnTo>
                <a:lnTo>
                  <a:pt x="702" y="115"/>
                </a:lnTo>
                <a:lnTo>
                  <a:pt x="706" y="104"/>
                </a:lnTo>
                <a:lnTo>
                  <a:pt x="707" y="95"/>
                </a:lnTo>
                <a:lnTo>
                  <a:pt x="709" y="88"/>
                </a:lnTo>
                <a:lnTo>
                  <a:pt x="709" y="85"/>
                </a:lnTo>
                <a:lnTo>
                  <a:pt x="715" y="23"/>
                </a:lnTo>
                <a:lnTo>
                  <a:pt x="715" y="19"/>
                </a:lnTo>
                <a:lnTo>
                  <a:pt x="715" y="10"/>
                </a:lnTo>
                <a:lnTo>
                  <a:pt x="721" y="2"/>
                </a:lnTo>
                <a:lnTo>
                  <a:pt x="735" y="2"/>
                </a:lnTo>
                <a:lnTo>
                  <a:pt x="743" y="6"/>
                </a:lnTo>
                <a:lnTo>
                  <a:pt x="748" y="12"/>
                </a:lnTo>
                <a:lnTo>
                  <a:pt x="752" y="19"/>
                </a:lnTo>
                <a:lnTo>
                  <a:pt x="754" y="27"/>
                </a:lnTo>
                <a:lnTo>
                  <a:pt x="754" y="35"/>
                </a:lnTo>
                <a:lnTo>
                  <a:pt x="754" y="41"/>
                </a:lnTo>
                <a:lnTo>
                  <a:pt x="753" y="45"/>
                </a:lnTo>
                <a:lnTo>
                  <a:pt x="753" y="46"/>
                </a:lnTo>
                <a:lnTo>
                  <a:pt x="753" y="49"/>
                </a:lnTo>
                <a:lnTo>
                  <a:pt x="752" y="53"/>
                </a:lnTo>
                <a:lnTo>
                  <a:pt x="752" y="59"/>
                </a:lnTo>
                <a:lnTo>
                  <a:pt x="752" y="67"/>
                </a:lnTo>
                <a:lnTo>
                  <a:pt x="753" y="74"/>
                </a:lnTo>
                <a:lnTo>
                  <a:pt x="754" y="81"/>
                </a:lnTo>
                <a:lnTo>
                  <a:pt x="756" y="84"/>
                </a:lnTo>
                <a:lnTo>
                  <a:pt x="761" y="85"/>
                </a:lnTo>
                <a:lnTo>
                  <a:pt x="771" y="84"/>
                </a:lnTo>
                <a:lnTo>
                  <a:pt x="779" y="84"/>
                </a:lnTo>
                <a:lnTo>
                  <a:pt x="786" y="90"/>
                </a:lnTo>
                <a:lnTo>
                  <a:pt x="791" y="102"/>
                </a:lnTo>
                <a:lnTo>
                  <a:pt x="793" y="110"/>
                </a:lnTo>
                <a:lnTo>
                  <a:pt x="797" y="117"/>
                </a:lnTo>
                <a:lnTo>
                  <a:pt x="800" y="122"/>
                </a:lnTo>
                <a:lnTo>
                  <a:pt x="805" y="127"/>
                </a:lnTo>
                <a:lnTo>
                  <a:pt x="808" y="131"/>
                </a:lnTo>
                <a:lnTo>
                  <a:pt x="812" y="134"/>
                </a:lnTo>
                <a:lnTo>
                  <a:pt x="814" y="135"/>
                </a:lnTo>
                <a:lnTo>
                  <a:pt x="815" y="136"/>
                </a:lnTo>
                <a:lnTo>
                  <a:pt x="816" y="137"/>
                </a:lnTo>
                <a:lnTo>
                  <a:pt x="817" y="142"/>
                </a:lnTo>
                <a:lnTo>
                  <a:pt x="820" y="149"/>
                </a:lnTo>
                <a:lnTo>
                  <a:pt x="822" y="156"/>
                </a:lnTo>
                <a:lnTo>
                  <a:pt x="825" y="165"/>
                </a:lnTo>
                <a:lnTo>
                  <a:pt x="828" y="172"/>
                </a:lnTo>
                <a:lnTo>
                  <a:pt x="830" y="179"/>
                </a:lnTo>
                <a:lnTo>
                  <a:pt x="831" y="183"/>
                </a:lnTo>
                <a:lnTo>
                  <a:pt x="833" y="188"/>
                </a:lnTo>
                <a:lnTo>
                  <a:pt x="838" y="195"/>
                </a:lnTo>
                <a:lnTo>
                  <a:pt x="845" y="202"/>
                </a:lnTo>
                <a:lnTo>
                  <a:pt x="852" y="210"/>
                </a:lnTo>
                <a:lnTo>
                  <a:pt x="859" y="216"/>
                </a:lnTo>
                <a:lnTo>
                  <a:pt x="866" y="222"/>
                </a:lnTo>
                <a:lnTo>
                  <a:pt x="870" y="227"/>
                </a:lnTo>
                <a:lnTo>
                  <a:pt x="871" y="228"/>
                </a:lnTo>
                <a:lnTo>
                  <a:pt x="907" y="272"/>
                </a:lnTo>
                <a:lnTo>
                  <a:pt x="907" y="289"/>
                </a:lnTo>
                <a:lnTo>
                  <a:pt x="972" y="339"/>
                </a:lnTo>
                <a:lnTo>
                  <a:pt x="974" y="342"/>
                </a:lnTo>
                <a:lnTo>
                  <a:pt x="978" y="346"/>
                </a:lnTo>
                <a:lnTo>
                  <a:pt x="984" y="354"/>
                </a:lnTo>
                <a:lnTo>
                  <a:pt x="991" y="364"/>
                </a:lnTo>
                <a:lnTo>
                  <a:pt x="998" y="376"/>
                </a:lnTo>
                <a:lnTo>
                  <a:pt x="1003" y="389"/>
                </a:lnTo>
                <a:lnTo>
                  <a:pt x="1008" y="404"/>
                </a:lnTo>
                <a:lnTo>
                  <a:pt x="1010" y="419"/>
                </a:lnTo>
                <a:lnTo>
                  <a:pt x="1011" y="436"/>
                </a:lnTo>
                <a:lnTo>
                  <a:pt x="1013" y="455"/>
                </a:lnTo>
                <a:lnTo>
                  <a:pt x="1013" y="476"/>
                </a:lnTo>
                <a:lnTo>
                  <a:pt x="1014" y="496"/>
                </a:lnTo>
                <a:lnTo>
                  <a:pt x="1015" y="514"/>
                </a:lnTo>
                <a:lnTo>
                  <a:pt x="1016" y="529"/>
                </a:lnTo>
                <a:lnTo>
                  <a:pt x="1016" y="539"/>
                </a:lnTo>
                <a:lnTo>
                  <a:pt x="1016" y="543"/>
                </a:lnTo>
                <a:lnTo>
                  <a:pt x="1015" y="544"/>
                </a:lnTo>
                <a:lnTo>
                  <a:pt x="1013" y="549"/>
                </a:lnTo>
                <a:lnTo>
                  <a:pt x="1009" y="554"/>
                </a:lnTo>
                <a:lnTo>
                  <a:pt x="1005" y="562"/>
                </a:lnTo>
                <a:lnTo>
                  <a:pt x="999" y="569"/>
                </a:lnTo>
                <a:lnTo>
                  <a:pt x="992" y="577"/>
                </a:lnTo>
                <a:lnTo>
                  <a:pt x="984" y="584"/>
                </a:lnTo>
                <a:lnTo>
                  <a:pt x="975" y="589"/>
                </a:lnTo>
                <a:lnTo>
                  <a:pt x="959" y="622"/>
                </a:lnTo>
                <a:lnTo>
                  <a:pt x="957" y="624"/>
                </a:lnTo>
                <a:lnTo>
                  <a:pt x="956" y="630"/>
                </a:lnTo>
                <a:lnTo>
                  <a:pt x="954" y="638"/>
                </a:lnTo>
                <a:lnTo>
                  <a:pt x="951" y="647"/>
                </a:lnTo>
                <a:lnTo>
                  <a:pt x="946" y="657"/>
                </a:lnTo>
                <a:lnTo>
                  <a:pt x="941" y="666"/>
                </a:lnTo>
                <a:lnTo>
                  <a:pt x="936" y="673"/>
                </a:lnTo>
                <a:lnTo>
                  <a:pt x="931" y="676"/>
                </a:lnTo>
                <a:lnTo>
                  <a:pt x="926" y="678"/>
                </a:lnTo>
                <a:lnTo>
                  <a:pt x="922" y="681"/>
                </a:lnTo>
                <a:lnTo>
                  <a:pt x="920" y="684"/>
                </a:lnTo>
                <a:lnTo>
                  <a:pt x="917" y="688"/>
                </a:lnTo>
                <a:lnTo>
                  <a:pt x="916" y="693"/>
                </a:lnTo>
                <a:lnTo>
                  <a:pt x="917" y="699"/>
                </a:lnTo>
                <a:lnTo>
                  <a:pt x="918" y="706"/>
                </a:lnTo>
                <a:lnTo>
                  <a:pt x="921" y="714"/>
                </a:lnTo>
                <a:lnTo>
                  <a:pt x="924" y="723"/>
                </a:lnTo>
                <a:lnTo>
                  <a:pt x="926" y="730"/>
                </a:lnTo>
                <a:lnTo>
                  <a:pt x="929" y="738"/>
                </a:lnTo>
                <a:lnTo>
                  <a:pt x="930" y="745"/>
                </a:lnTo>
                <a:lnTo>
                  <a:pt x="930" y="751"/>
                </a:lnTo>
                <a:lnTo>
                  <a:pt x="928" y="757"/>
                </a:lnTo>
                <a:lnTo>
                  <a:pt x="924" y="761"/>
                </a:lnTo>
                <a:lnTo>
                  <a:pt x="918" y="766"/>
                </a:lnTo>
                <a:lnTo>
                  <a:pt x="909" y="771"/>
                </a:lnTo>
                <a:lnTo>
                  <a:pt x="898" y="778"/>
                </a:lnTo>
                <a:lnTo>
                  <a:pt x="883" y="786"/>
                </a:lnTo>
                <a:lnTo>
                  <a:pt x="868" y="794"/>
                </a:lnTo>
                <a:lnTo>
                  <a:pt x="854" y="802"/>
                </a:lnTo>
                <a:lnTo>
                  <a:pt x="843" y="808"/>
                </a:lnTo>
                <a:lnTo>
                  <a:pt x="835" y="813"/>
                </a:lnTo>
                <a:lnTo>
                  <a:pt x="831" y="814"/>
                </a:lnTo>
                <a:lnTo>
                  <a:pt x="830" y="814"/>
                </a:lnTo>
                <a:lnTo>
                  <a:pt x="828" y="813"/>
                </a:lnTo>
                <a:lnTo>
                  <a:pt x="823" y="811"/>
                </a:lnTo>
                <a:lnTo>
                  <a:pt x="817" y="808"/>
                </a:lnTo>
                <a:lnTo>
                  <a:pt x="812" y="805"/>
                </a:lnTo>
                <a:lnTo>
                  <a:pt x="806" y="800"/>
                </a:lnTo>
                <a:lnTo>
                  <a:pt x="800" y="796"/>
                </a:lnTo>
                <a:lnTo>
                  <a:pt x="795" y="790"/>
                </a:lnTo>
                <a:lnTo>
                  <a:pt x="787" y="782"/>
                </a:lnTo>
                <a:lnTo>
                  <a:pt x="782" y="781"/>
                </a:lnTo>
                <a:lnTo>
                  <a:pt x="775" y="784"/>
                </a:lnTo>
                <a:lnTo>
                  <a:pt x="767" y="790"/>
                </a:lnTo>
                <a:lnTo>
                  <a:pt x="761" y="792"/>
                </a:lnTo>
                <a:lnTo>
                  <a:pt x="755" y="792"/>
                </a:lnTo>
                <a:lnTo>
                  <a:pt x="748" y="791"/>
                </a:lnTo>
                <a:lnTo>
                  <a:pt x="743" y="790"/>
                </a:lnTo>
                <a:lnTo>
                  <a:pt x="737" y="788"/>
                </a:lnTo>
                <a:lnTo>
                  <a:pt x="732" y="786"/>
                </a:lnTo>
                <a:lnTo>
                  <a:pt x="730" y="785"/>
                </a:lnTo>
                <a:lnTo>
                  <a:pt x="729" y="784"/>
                </a:lnTo>
                <a:lnTo>
                  <a:pt x="691" y="782"/>
                </a:lnTo>
                <a:lnTo>
                  <a:pt x="690" y="780"/>
                </a:lnTo>
                <a:lnTo>
                  <a:pt x="686" y="775"/>
                </a:lnTo>
                <a:lnTo>
                  <a:pt x="682" y="767"/>
                </a:lnTo>
                <a:lnTo>
                  <a:pt x="677" y="757"/>
                </a:lnTo>
                <a:lnTo>
                  <a:pt x="671" y="745"/>
                </a:lnTo>
                <a:lnTo>
                  <a:pt x="667" y="732"/>
                </a:lnTo>
                <a:lnTo>
                  <a:pt x="663" y="719"/>
                </a:lnTo>
                <a:lnTo>
                  <a:pt x="661" y="706"/>
                </a:lnTo>
                <a:lnTo>
                  <a:pt x="633" y="666"/>
                </a:lnTo>
                <a:lnTo>
                  <a:pt x="585" y="665"/>
                </a:lnTo>
                <a:lnTo>
                  <a:pt x="547" y="635"/>
                </a:lnTo>
                <a:lnTo>
                  <a:pt x="546" y="632"/>
                </a:lnTo>
                <a:lnTo>
                  <a:pt x="541" y="628"/>
                </a:lnTo>
                <a:lnTo>
                  <a:pt x="533" y="621"/>
                </a:lnTo>
                <a:lnTo>
                  <a:pt x="523" y="612"/>
                </a:lnTo>
                <a:lnTo>
                  <a:pt x="508" y="604"/>
                </a:lnTo>
                <a:lnTo>
                  <a:pt x="489" y="595"/>
                </a:lnTo>
                <a:lnTo>
                  <a:pt x="466" y="589"/>
                </a:lnTo>
                <a:lnTo>
                  <a:pt x="438" y="584"/>
                </a:lnTo>
                <a:lnTo>
                  <a:pt x="436" y="584"/>
                </a:lnTo>
                <a:lnTo>
                  <a:pt x="429" y="585"/>
                </a:lnTo>
                <a:lnTo>
                  <a:pt x="418" y="588"/>
                </a:lnTo>
                <a:lnTo>
                  <a:pt x="406" y="590"/>
                </a:lnTo>
                <a:lnTo>
                  <a:pt x="392" y="593"/>
                </a:lnTo>
                <a:lnTo>
                  <a:pt x="379" y="597"/>
                </a:lnTo>
                <a:lnTo>
                  <a:pt x="367" y="603"/>
                </a:lnTo>
                <a:lnTo>
                  <a:pt x="356" y="608"/>
                </a:lnTo>
                <a:lnTo>
                  <a:pt x="286" y="649"/>
                </a:lnTo>
                <a:lnTo>
                  <a:pt x="270" y="649"/>
                </a:lnTo>
                <a:lnTo>
                  <a:pt x="269" y="652"/>
                </a:lnTo>
                <a:lnTo>
                  <a:pt x="264" y="661"/>
                </a:lnTo>
                <a:lnTo>
                  <a:pt x="258" y="672"/>
                </a:lnTo>
                <a:lnTo>
                  <a:pt x="248" y="678"/>
                </a:lnTo>
                <a:lnTo>
                  <a:pt x="243" y="680"/>
                </a:lnTo>
                <a:lnTo>
                  <a:pt x="236" y="680"/>
                </a:lnTo>
                <a:lnTo>
                  <a:pt x="229" y="680"/>
                </a:lnTo>
                <a:lnTo>
                  <a:pt x="222" y="678"/>
                </a:lnTo>
                <a:lnTo>
                  <a:pt x="216" y="677"/>
                </a:lnTo>
                <a:lnTo>
                  <a:pt x="210" y="677"/>
                </a:lnTo>
                <a:lnTo>
                  <a:pt x="207" y="676"/>
                </a:lnTo>
                <a:lnTo>
                  <a:pt x="206" y="676"/>
                </a:lnTo>
                <a:lnTo>
                  <a:pt x="160" y="674"/>
                </a:lnTo>
                <a:lnTo>
                  <a:pt x="158" y="675"/>
                </a:lnTo>
                <a:lnTo>
                  <a:pt x="151" y="678"/>
                </a:lnTo>
                <a:lnTo>
                  <a:pt x="143" y="684"/>
                </a:lnTo>
                <a:lnTo>
                  <a:pt x="137" y="692"/>
                </a:lnTo>
                <a:lnTo>
                  <a:pt x="131" y="699"/>
                </a:lnTo>
                <a:lnTo>
                  <a:pt x="124" y="703"/>
                </a:lnTo>
                <a:lnTo>
                  <a:pt x="115" y="705"/>
                </a:lnTo>
                <a:lnTo>
                  <a:pt x="105" y="704"/>
                </a:lnTo>
                <a:lnTo>
                  <a:pt x="98" y="704"/>
                </a:lnTo>
                <a:lnTo>
                  <a:pt x="91" y="703"/>
                </a:lnTo>
                <a:lnTo>
                  <a:pt x="83" y="703"/>
                </a:lnTo>
                <a:lnTo>
                  <a:pt x="76" y="701"/>
                </a:lnTo>
                <a:lnTo>
                  <a:pt x="70" y="700"/>
                </a:lnTo>
                <a:lnTo>
                  <a:pt x="66" y="697"/>
                </a:lnTo>
                <a:lnTo>
                  <a:pt x="63" y="693"/>
                </a:lnTo>
                <a:lnTo>
                  <a:pt x="65" y="689"/>
                </a:lnTo>
                <a:lnTo>
                  <a:pt x="66" y="681"/>
                </a:lnTo>
                <a:lnTo>
                  <a:pt x="61" y="681"/>
                </a:lnTo>
                <a:lnTo>
                  <a:pt x="54" y="683"/>
                </a:lnTo>
                <a:lnTo>
                  <a:pt x="48" y="686"/>
                </a:lnTo>
                <a:lnTo>
                  <a:pt x="45" y="686"/>
                </a:lnTo>
                <a:lnTo>
                  <a:pt x="42" y="684"/>
                </a:lnTo>
                <a:lnTo>
                  <a:pt x="37" y="681"/>
                </a:lnTo>
                <a:lnTo>
                  <a:pt x="35" y="676"/>
                </a:lnTo>
                <a:lnTo>
                  <a:pt x="32" y="670"/>
                </a:lnTo>
                <a:lnTo>
                  <a:pt x="35" y="663"/>
                </a:lnTo>
                <a:lnTo>
                  <a:pt x="40" y="658"/>
                </a:lnTo>
                <a:lnTo>
                  <a:pt x="51" y="651"/>
                </a:lnTo>
                <a:lnTo>
                  <a:pt x="61" y="600"/>
                </a:lnTo>
                <a:lnTo>
                  <a:pt x="61" y="598"/>
                </a:lnTo>
                <a:lnTo>
                  <a:pt x="59" y="593"/>
                </a:lnTo>
                <a:lnTo>
                  <a:pt x="56" y="586"/>
                </a:lnTo>
                <a:lnTo>
                  <a:pt x="54" y="578"/>
                </a:lnTo>
                <a:lnTo>
                  <a:pt x="51" y="570"/>
                </a:lnTo>
                <a:lnTo>
                  <a:pt x="48" y="563"/>
                </a:lnTo>
                <a:lnTo>
                  <a:pt x="45" y="558"/>
                </a:lnTo>
                <a:lnTo>
                  <a:pt x="43" y="554"/>
                </a:lnTo>
                <a:lnTo>
                  <a:pt x="39" y="549"/>
                </a:lnTo>
                <a:lnTo>
                  <a:pt x="33" y="536"/>
                </a:lnTo>
                <a:lnTo>
                  <a:pt x="28" y="520"/>
                </a:lnTo>
                <a:lnTo>
                  <a:pt x="21" y="499"/>
                </a:lnTo>
                <a:lnTo>
                  <a:pt x="15" y="480"/>
                </a:lnTo>
                <a:lnTo>
                  <a:pt x="10" y="461"/>
                </a:lnTo>
                <a:lnTo>
                  <a:pt x="9" y="446"/>
                </a:lnTo>
                <a:lnTo>
                  <a:pt x="10" y="437"/>
                </a:lnTo>
                <a:lnTo>
                  <a:pt x="14" y="431"/>
                </a:lnTo>
                <a:lnTo>
                  <a:pt x="15" y="424"/>
                </a:lnTo>
                <a:lnTo>
                  <a:pt x="16" y="416"/>
                </a:lnTo>
                <a:lnTo>
                  <a:pt x="16" y="410"/>
                </a:lnTo>
                <a:lnTo>
                  <a:pt x="15" y="401"/>
                </a:lnTo>
                <a:lnTo>
                  <a:pt x="14" y="396"/>
                </a:lnTo>
                <a:lnTo>
                  <a:pt x="13" y="390"/>
                </a:lnTo>
                <a:lnTo>
                  <a:pt x="10" y="387"/>
                </a:lnTo>
                <a:lnTo>
                  <a:pt x="8" y="383"/>
                </a:lnTo>
                <a:lnTo>
                  <a:pt x="6" y="376"/>
                </a:lnTo>
                <a:lnTo>
                  <a:pt x="4" y="367"/>
                </a:lnTo>
                <a:lnTo>
                  <a:pt x="1" y="357"/>
                </a:lnTo>
                <a:lnTo>
                  <a:pt x="0" y="346"/>
                </a:lnTo>
                <a:lnTo>
                  <a:pt x="1" y="336"/>
                </a:lnTo>
                <a:lnTo>
                  <a:pt x="4" y="327"/>
                </a:lnTo>
                <a:lnTo>
                  <a:pt x="9" y="321"/>
                </a:lnTo>
                <a:lnTo>
                  <a:pt x="16" y="315"/>
                </a:lnTo>
                <a:lnTo>
                  <a:pt x="24" y="310"/>
                </a:lnTo>
                <a:lnTo>
                  <a:pt x="33" y="302"/>
                </a:lnTo>
                <a:lnTo>
                  <a:pt x="42" y="293"/>
                </a:lnTo>
                <a:lnTo>
                  <a:pt x="50" y="287"/>
                </a:lnTo>
                <a:lnTo>
                  <a:pt x="55" y="281"/>
                </a:lnTo>
                <a:lnTo>
                  <a:pt x="60" y="276"/>
                </a:lnTo>
                <a:lnTo>
                  <a:pt x="61" y="275"/>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905" name="Freeform 529"/>
          <p:cNvSpPr>
            <a:spLocks/>
          </p:cNvSpPr>
          <p:nvPr/>
        </p:nvSpPr>
        <p:spPr bwMode="auto">
          <a:xfrm>
            <a:off x="6889752" y="5261027"/>
            <a:ext cx="17463" cy="55563"/>
          </a:xfrm>
          <a:custGeom>
            <a:avLst/>
            <a:gdLst>
              <a:gd name="T0" fmla="*/ 2147483647 w 28"/>
              <a:gd name="T1" fmla="*/ 0 h 70"/>
              <a:gd name="T2" fmla="*/ 2147483647 w 28"/>
              <a:gd name="T3" fmla="*/ 2147483647 h 70"/>
              <a:gd name="T4" fmla="*/ 2147483647 w 28"/>
              <a:gd name="T5" fmla="*/ 2147483647 h 70"/>
              <a:gd name="T6" fmla="*/ 2147483647 w 28"/>
              <a:gd name="T7" fmla="*/ 2147483647 h 70"/>
              <a:gd name="T8" fmla="*/ 2147483647 w 28"/>
              <a:gd name="T9" fmla="*/ 2147483647 h 70"/>
              <a:gd name="T10" fmla="*/ 2147483647 w 28"/>
              <a:gd name="T11" fmla="*/ 2147483647 h 70"/>
              <a:gd name="T12" fmla="*/ 2147483647 w 28"/>
              <a:gd name="T13" fmla="*/ 2147483647 h 70"/>
              <a:gd name="T14" fmla="*/ 2147483647 w 28"/>
              <a:gd name="T15" fmla="*/ 2147483647 h 70"/>
              <a:gd name="T16" fmla="*/ 2147483647 w 28"/>
              <a:gd name="T17" fmla="*/ 2147483647 h 70"/>
              <a:gd name="T18" fmla="*/ 2147483647 w 28"/>
              <a:gd name="T19" fmla="*/ 2147483647 h 70"/>
              <a:gd name="T20" fmla="*/ 2147483647 w 28"/>
              <a:gd name="T21" fmla="*/ 2147483647 h 70"/>
              <a:gd name="T22" fmla="*/ 2147483647 w 28"/>
              <a:gd name="T23" fmla="*/ 2147483647 h 70"/>
              <a:gd name="T24" fmla="*/ 2147483647 w 28"/>
              <a:gd name="T25" fmla="*/ 2147483647 h 70"/>
              <a:gd name="T26" fmla="*/ 2147483647 w 28"/>
              <a:gd name="T27" fmla="*/ 2147483647 h 70"/>
              <a:gd name="T28" fmla="*/ 2147483647 w 28"/>
              <a:gd name="T29" fmla="*/ 2147483647 h 70"/>
              <a:gd name="T30" fmla="*/ 2147483647 w 28"/>
              <a:gd name="T31" fmla="*/ 2147483647 h 70"/>
              <a:gd name="T32" fmla="*/ 2147483647 w 28"/>
              <a:gd name="T33" fmla="*/ 2147483647 h 70"/>
              <a:gd name="T34" fmla="*/ 2147483647 w 28"/>
              <a:gd name="T35" fmla="*/ 2147483647 h 70"/>
              <a:gd name="T36" fmla="*/ 2147483647 w 28"/>
              <a:gd name="T37" fmla="*/ 2147483647 h 70"/>
              <a:gd name="T38" fmla="*/ 2147483647 w 28"/>
              <a:gd name="T39" fmla="*/ 2147483647 h 70"/>
              <a:gd name="T40" fmla="*/ 2147483647 w 28"/>
              <a:gd name="T41" fmla="*/ 2147483647 h 70"/>
              <a:gd name="T42" fmla="*/ 2147483647 w 28"/>
              <a:gd name="T43" fmla="*/ 2147483647 h 70"/>
              <a:gd name="T44" fmla="*/ 2147483647 w 28"/>
              <a:gd name="T45" fmla="*/ 2147483647 h 70"/>
              <a:gd name="T46" fmla="*/ 0 w 28"/>
              <a:gd name="T47" fmla="*/ 2147483647 h 70"/>
              <a:gd name="T48" fmla="*/ 0 w 28"/>
              <a:gd name="T49" fmla="*/ 2147483647 h 70"/>
              <a:gd name="T50" fmla="*/ 0 w 28"/>
              <a:gd name="T51" fmla="*/ 2147483647 h 70"/>
              <a:gd name="T52" fmla="*/ 2147483647 w 28"/>
              <a:gd name="T53" fmla="*/ 2147483647 h 70"/>
              <a:gd name="T54" fmla="*/ 2147483647 w 28"/>
              <a:gd name="T55" fmla="*/ 2147483647 h 70"/>
              <a:gd name="T56" fmla="*/ 2147483647 w 28"/>
              <a:gd name="T57" fmla="*/ 2147483647 h 70"/>
              <a:gd name="T58" fmla="*/ 2147483647 w 28"/>
              <a:gd name="T59" fmla="*/ 2147483647 h 70"/>
              <a:gd name="T60" fmla="*/ 2147483647 w 28"/>
              <a:gd name="T61" fmla="*/ 2147483647 h 70"/>
              <a:gd name="T62" fmla="*/ 2147483647 w 28"/>
              <a:gd name="T63" fmla="*/ 2147483647 h 70"/>
              <a:gd name="T64" fmla="*/ 2147483647 w 28"/>
              <a:gd name="T65" fmla="*/ 0 h 7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
              <a:gd name="T100" fmla="*/ 0 h 70"/>
              <a:gd name="T101" fmla="*/ 28 w 28"/>
              <a:gd name="T102" fmla="*/ 70 h 7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 h="70">
                <a:moveTo>
                  <a:pt x="14" y="0"/>
                </a:moveTo>
                <a:lnTo>
                  <a:pt x="17" y="1"/>
                </a:lnTo>
                <a:lnTo>
                  <a:pt x="20" y="2"/>
                </a:lnTo>
                <a:lnTo>
                  <a:pt x="22" y="6"/>
                </a:lnTo>
                <a:lnTo>
                  <a:pt x="24" y="10"/>
                </a:lnTo>
                <a:lnTo>
                  <a:pt x="25" y="15"/>
                </a:lnTo>
                <a:lnTo>
                  <a:pt x="27" y="22"/>
                </a:lnTo>
                <a:lnTo>
                  <a:pt x="28" y="28"/>
                </a:lnTo>
                <a:lnTo>
                  <a:pt x="28" y="34"/>
                </a:lnTo>
                <a:lnTo>
                  <a:pt x="28" y="41"/>
                </a:lnTo>
                <a:lnTo>
                  <a:pt x="27" y="48"/>
                </a:lnTo>
                <a:lnTo>
                  <a:pt x="25" y="54"/>
                </a:lnTo>
                <a:lnTo>
                  <a:pt x="24" y="60"/>
                </a:lnTo>
                <a:lnTo>
                  <a:pt x="22" y="64"/>
                </a:lnTo>
                <a:lnTo>
                  <a:pt x="20" y="68"/>
                </a:lnTo>
                <a:lnTo>
                  <a:pt x="17" y="69"/>
                </a:lnTo>
                <a:lnTo>
                  <a:pt x="14" y="70"/>
                </a:lnTo>
                <a:lnTo>
                  <a:pt x="10" y="69"/>
                </a:lnTo>
                <a:lnTo>
                  <a:pt x="8" y="68"/>
                </a:lnTo>
                <a:lnTo>
                  <a:pt x="6" y="64"/>
                </a:lnTo>
                <a:lnTo>
                  <a:pt x="4" y="60"/>
                </a:lnTo>
                <a:lnTo>
                  <a:pt x="2" y="54"/>
                </a:lnTo>
                <a:lnTo>
                  <a:pt x="1" y="48"/>
                </a:lnTo>
                <a:lnTo>
                  <a:pt x="0" y="41"/>
                </a:lnTo>
                <a:lnTo>
                  <a:pt x="0" y="34"/>
                </a:lnTo>
                <a:lnTo>
                  <a:pt x="0" y="28"/>
                </a:lnTo>
                <a:lnTo>
                  <a:pt x="1" y="22"/>
                </a:lnTo>
                <a:lnTo>
                  <a:pt x="2" y="15"/>
                </a:lnTo>
                <a:lnTo>
                  <a:pt x="4" y="10"/>
                </a:lnTo>
                <a:lnTo>
                  <a:pt x="6" y="6"/>
                </a:lnTo>
                <a:lnTo>
                  <a:pt x="8" y="2"/>
                </a:lnTo>
                <a:lnTo>
                  <a:pt x="10" y="1"/>
                </a:lnTo>
                <a:lnTo>
                  <a:pt x="1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906" name="Freeform 530"/>
          <p:cNvSpPr>
            <a:spLocks/>
          </p:cNvSpPr>
          <p:nvPr/>
        </p:nvSpPr>
        <p:spPr bwMode="auto">
          <a:xfrm>
            <a:off x="6889752" y="5261027"/>
            <a:ext cx="17463" cy="55563"/>
          </a:xfrm>
          <a:custGeom>
            <a:avLst/>
            <a:gdLst>
              <a:gd name="T0" fmla="*/ 2147483647 w 28"/>
              <a:gd name="T1" fmla="*/ 0 h 70"/>
              <a:gd name="T2" fmla="*/ 2147483647 w 28"/>
              <a:gd name="T3" fmla="*/ 0 h 70"/>
              <a:gd name="T4" fmla="*/ 2147483647 w 28"/>
              <a:gd name="T5" fmla="*/ 2147483647 h 70"/>
              <a:gd name="T6" fmla="*/ 2147483647 w 28"/>
              <a:gd name="T7" fmla="*/ 2147483647 h 70"/>
              <a:gd name="T8" fmla="*/ 2147483647 w 28"/>
              <a:gd name="T9" fmla="*/ 2147483647 h 70"/>
              <a:gd name="T10" fmla="*/ 2147483647 w 28"/>
              <a:gd name="T11" fmla="*/ 2147483647 h 70"/>
              <a:gd name="T12" fmla="*/ 2147483647 w 28"/>
              <a:gd name="T13" fmla="*/ 2147483647 h 70"/>
              <a:gd name="T14" fmla="*/ 2147483647 w 28"/>
              <a:gd name="T15" fmla="*/ 2147483647 h 70"/>
              <a:gd name="T16" fmla="*/ 2147483647 w 28"/>
              <a:gd name="T17" fmla="*/ 2147483647 h 70"/>
              <a:gd name="T18" fmla="*/ 2147483647 w 28"/>
              <a:gd name="T19" fmla="*/ 2147483647 h 70"/>
              <a:gd name="T20" fmla="*/ 2147483647 w 28"/>
              <a:gd name="T21" fmla="*/ 2147483647 h 70"/>
              <a:gd name="T22" fmla="*/ 2147483647 w 28"/>
              <a:gd name="T23" fmla="*/ 2147483647 h 70"/>
              <a:gd name="T24" fmla="*/ 2147483647 w 28"/>
              <a:gd name="T25" fmla="*/ 2147483647 h 70"/>
              <a:gd name="T26" fmla="*/ 2147483647 w 28"/>
              <a:gd name="T27" fmla="*/ 2147483647 h 70"/>
              <a:gd name="T28" fmla="*/ 2147483647 w 28"/>
              <a:gd name="T29" fmla="*/ 2147483647 h 70"/>
              <a:gd name="T30" fmla="*/ 2147483647 w 28"/>
              <a:gd name="T31" fmla="*/ 2147483647 h 70"/>
              <a:gd name="T32" fmla="*/ 2147483647 w 28"/>
              <a:gd name="T33" fmla="*/ 2147483647 h 70"/>
              <a:gd name="T34" fmla="*/ 2147483647 w 28"/>
              <a:gd name="T35" fmla="*/ 2147483647 h 70"/>
              <a:gd name="T36" fmla="*/ 2147483647 w 28"/>
              <a:gd name="T37" fmla="*/ 2147483647 h 70"/>
              <a:gd name="T38" fmla="*/ 2147483647 w 28"/>
              <a:gd name="T39" fmla="*/ 2147483647 h 70"/>
              <a:gd name="T40" fmla="*/ 2147483647 w 28"/>
              <a:gd name="T41" fmla="*/ 2147483647 h 70"/>
              <a:gd name="T42" fmla="*/ 2147483647 w 28"/>
              <a:gd name="T43" fmla="*/ 2147483647 h 70"/>
              <a:gd name="T44" fmla="*/ 2147483647 w 28"/>
              <a:gd name="T45" fmla="*/ 2147483647 h 70"/>
              <a:gd name="T46" fmla="*/ 2147483647 w 28"/>
              <a:gd name="T47" fmla="*/ 2147483647 h 70"/>
              <a:gd name="T48" fmla="*/ 2147483647 w 28"/>
              <a:gd name="T49" fmla="*/ 2147483647 h 70"/>
              <a:gd name="T50" fmla="*/ 2147483647 w 28"/>
              <a:gd name="T51" fmla="*/ 2147483647 h 70"/>
              <a:gd name="T52" fmla="*/ 0 w 28"/>
              <a:gd name="T53" fmla="*/ 2147483647 h 70"/>
              <a:gd name="T54" fmla="*/ 0 w 28"/>
              <a:gd name="T55" fmla="*/ 2147483647 h 70"/>
              <a:gd name="T56" fmla="*/ 0 w 28"/>
              <a:gd name="T57" fmla="*/ 2147483647 h 70"/>
              <a:gd name="T58" fmla="*/ 0 w 28"/>
              <a:gd name="T59" fmla="*/ 2147483647 h 70"/>
              <a:gd name="T60" fmla="*/ 2147483647 w 28"/>
              <a:gd name="T61" fmla="*/ 2147483647 h 70"/>
              <a:gd name="T62" fmla="*/ 2147483647 w 28"/>
              <a:gd name="T63" fmla="*/ 2147483647 h 70"/>
              <a:gd name="T64" fmla="*/ 2147483647 w 28"/>
              <a:gd name="T65" fmla="*/ 2147483647 h 70"/>
              <a:gd name="T66" fmla="*/ 2147483647 w 28"/>
              <a:gd name="T67" fmla="*/ 2147483647 h 70"/>
              <a:gd name="T68" fmla="*/ 2147483647 w 28"/>
              <a:gd name="T69" fmla="*/ 2147483647 h 70"/>
              <a:gd name="T70" fmla="*/ 2147483647 w 28"/>
              <a:gd name="T71" fmla="*/ 2147483647 h 70"/>
              <a:gd name="T72" fmla="*/ 2147483647 w 28"/>
              <a:gd name="T73" fmla="*/ 0 h 7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8"/>
              <a:gd name="T112" fmla="*/ 0 h 70"/>
              <a:gd name="T113" fmla="*/ 28 w 28"/>
              <a:gd name="T114" fmla="*/ 70 h 7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8" h="70">
                <a:moveTo>
                  <a:pt x="14" y="0"/>
                </a:moveTo>
                <a:lnTo>
                  <a:pt x="14" y="0"/>
                </a:lnTo>
                <a:lnTo>
                  <a:pt x="17" y="1"/>
                </a:lnTo>
                <a:lnTo>
                  <a:pt x="20" y="2"/>
                </a:lnTo>
                <a:lnTo>
                  <a:pt x="22" y="6"/>
                </a:lnTo>
                <a:lnTo>
                  <a:pt x="24" y="10"/>
                </a:lnTo>
                <a:lnTo>
                  <a:pt x="25" y="15"/>
                </a:lnTo>
                <a:lnTo>
                  <a:pt x="27" y="22"/>
                </a:lnTo>
                <a:lnTo>
                  <a:pt x="28" y="28"/>
                </a:lnTo>
                <a:lnTo>
                  <a:pt x="28" y="34"/>
                </a:lnTo>
                <a:lnTo>
                  <a:pt x="28" y="41"/>
                </a:lnTo>
                <a:lnTo>
                  <a:pt x="27" y="48"/>
                </a:lnTo>
                <a:lnTo>
                  <a:pt x="25" y="54"/>
                </a:lnTo>
                <a:lnTo>
                  <a:pt x="24" y="60"/>
                </a:lnTo>
                <a:lnTo>
                  <a:pt x="22" y="64"/>
                </a:lnTo>
                <a:lnTo>
                  <a:pt x="20" y="68"/>
                </a:lnTo>
                <a:lnTo>
                  <a:pt x="17" y="69"/>
                </a:lnTo>
                <a:lnTo>
                  <a:pt x="14" y="70"/>
                </a:lnTo>
                <a:lnTo>
                  <a:pt x="10" y="69"/>
                </a:lnTo>
                <a:lnTo>
                  <a:pt x="8" y="68"/>
                </a:lnTo>
                <a:lnTo>
                  <a:pt x="6" y="64"/>
                </a:lnTo>
                <a:lnTo>
                  <a:pt x="4" y="60"/>
                </a:lnTo>
                <a:lnTo>
                  <a:pt x="2" y="54"/>
                </a:lnTo>
                <a:lnTo>
                  <a:pt x="1" y="48"/>
                </a:lnTo>
                <a:lnTo>
                  <a:pt x="0" y="41"/>
                </a:lnTo>
                <a:lnTo>
                  <a:pt x="0" y="34"/>
                </a:lnTo>
                <a:lnTo>
                  <a:pt x="0" y="28"/>
                </a:lnTo>
                <a:lnTo>
                  <a:pt x="1" y="22"/>
                </a:lnTo>
                <a:lnTo>
                  <a:pt x="2" y="15"/>
                </a:lnTo>
                <a:lnTo>
                  <a:pt x="4" y="10"/>
                </a:lnTo>
                <a:lnTo>
                  <a:pt x="6" y="6"/>
                </a:lnTo>
                <a:lnTo>
                  <a:pt x="8" y="2"/>
                </a:lnTo>
                <a:lnTo>
                  <a:pt x="10" y="1"/>
                </a:lnTo>
                <a:lnTo>
                  <a:pt x="14" y="0"/>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907" name="Freeform 531"/>
          <p:cNvSpPr>
            <a:spLocks/>
          </p:cNvSpPr>
          <p:nvPr/>
        </p:nvSpPr>
        <p:spPr bwMode="auto">
          <a:xfrm>
            <a:off x="6954838" y="5235575"/>
            <a:ext cx="19050" cy="20638"/>
          </a:xfrm>
          <a:custGeom>
            <a:avLst/>
            <a:gdLst>
              <a:gd name="T0" fmla="*/ 2147483647 w 29"/>
              <a:gd name="T1" fmla="*/ 2147483647 h 25"/>
              <a:gd name="T2" fmla="*/ 2147483647 w 29"/>
              <a:gd name="T3" fmla="*/ 2147483647 h 25"/>
              <a:gd name="T4" fmla="*/ 2147483647 w 29"/>
              <a:gd name="T5" fmla="*/ 2147483647 h 25"/>
              <a:gd name="T6" fmla="*/ 2147483647 w 29"/>
              <a:gd name="T7" fmla="*/ 2147483647 h 25"/>
              <a:gd name="T8" fmla="*/ 2147483647 w 29"/>
              <a:gd name="T9" fmla="*/ 2147483647 h 25"/>
              <a:gd name="T10" fmla="*/ 2147483647 w 29"/>
              <a:gd name="T11" fmla="*/ 2147483647 h 25"/>
              <a:gd name="T12" fmla="*/ 2147483647 w 29"/>
              <a:gd name="T13" fmla="*/ 2147483647 h 25"/>
              <a:gd name="T14" fmla="*/ 2147483647 w 29"/>
              <a:gd name="T15" fmla="*/ 2147483647 h 25"/>
              <a:gd name="T16" fmla="*/ 2147483647 w 29"/>
              <a:gd name="T17" fmla="*/ 0 h 25"/>
              <a:gd name="T18" fmla="*/ 2147483647 w 29"/>
              <a:gd name="T19" fmla="*/ 2147483647 h 25"/>
              <a:gd name="T20" fmla="*/ 2147483647 w 29"/>
              <a:gd name="T21" fmla="*/ 2147483647 h 25"/>
              <a:gd name="T22" fmla="*/ 2147483647 w 29"/>
              <a:gd name="T23" fmla="*/ 2147483647 h 25"/>
              <a:gd name="T24" fmla="*/ 0 w 29"/>
              <a:gd name="T25" fmla="*/ 2147483647 h 25"/>
              <a:gd name="T26" fmla="*/ 2147483647 w 29"/>
              <a:gd name="T27" fmla="*/ 2147483647 h 25"/>
              <a:gd name="T28" fmla="*/ 2147483647 w 29"/>
              <a:gd name="T29" fmla="*/ 2147483647 h 25"/>
              <a:gd name="T30" fmla="*/ 2147483647 w 29"/>
              <a:gd name="T31" fmla="*/ 2147483647 h 25"/>
              <a:gd name="T32" fmla="*/ 2147483647 w 29"/>
              <a:gd name="T33" fmla="*/ 2147483647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9"/>
              <a:gd name="T52" fmla="*/ 0 h 25"/>
              <a:gd name="T53" fmla="*/ 29 w 29"/>
              <a:gd name="T54" fmla="*/ 25 h 2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9" h="25">
                <a:moveTo>
                  <a:pt x="15" y="25"/>
                </a:moveTo>
                <a:lnTo>
                  <a:pt x="20" y="24"/>
                </a:lnTo>
                <a:lnTo>
                  <a:pt x="24" y="22"/>
                </a:lnTo>
                <a:lnTo>
                  <a:pt x="28" y="17"/>
                </a:lnTo>
                <a:lnTo>
                  <a:pt x="29" y="13"/>
                </a:lnTo>
                <a:lnTo>
                  <a:pt x="28" y="7"/>
                </a:lnTo>
                <a:lnTo>
                  <a:pt x="24" y="3"/>
                </a:lnTo>
                <a:lnTo>
                  <a:pt x="20" y="1"/>
                </a:lnTo>
                <a:lnTo>
                  <a:pt x="15" y="0"/>
                </a:lnTo>
                <a:lnTo>
                  <a:pt x="9" y="1"/>
                </a:lnTo>
                <a:lnTo>
                  <a:pt x="5" y="3"/>
                </a:lnTo>
                <a:lnTo>
                  <a:pt x="1" y="7"/>
                </a:lnTo>
                <a:lnTo>
                  <a:pt x="0" y="13"/>
                </a:lnTo>
                <a:lnTo>
                  <a:pt x="1" y="17"/>
                </a:lnTo>
                <a:lnTo>
                  <a:pt x="5" y="22"/>
                </a:lnTo>
                <a:lnTo>
                  <a:pt x="9" y="24"/>
                </a:lnTo>
                <a:lnTo>
                  <a:pt x="15" y="2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908" name="Freeform 532"/>
          <p:cNvSpPr>
            <a:spLocks/>
          </p:cNvSpPr>
          <p:nvPr/>
        </p:nvSpPr>
        <p:spPr bwMode="auto">
          <a:xfrm>
            <a:off x="6954838" y="5235575"/>
            <a:ext cx="19050" cy="20638"/>
          </a:xfrm>
          <a:custGeom>
            <a:avLst/>
            <a:gdLst>
              <a:gd name="T0" fmla="*/ 2147483647 w 29"/>
              <a:gd name="T1" fmla="*/ 2147483647 h 25"/>
              <a:gd name="T2" fmla="*/ 2147483647 w 29"/>
              <a:gd name="T3" fmla="*/ 2147483647 h 25"/>
              <a:gd name="T4" fmla="*/ 2147483647 w 29"/>
              <a:gd name="T5" fmla="*/ 2147483647 h 25"/>
              <a:gd name="T6" fmla="*/ 2147483647 w 29"/>
              <a:gd name="T7" fmla="*/ 2147483647 h 25"/>
              <a:gd name="T8" fmla="*/ 2147483647 w 29"/>
              <a:gd name="T9" fmla="*/ 2147483647 h 25"/>
              <a:gd name="T10" fmla="*/ 2147483647 w 29"/>
              <a:gd name="T11" fmla="*/ 2147483647 h 25"/>
              <a:gd name="T12" fmla="*/ 2147483647 w 29"/>
              <a:gd name="T13" fmla="*/ 2147483647 h 25"/>
              <a:gd name="T14" fmla="*/ 2147483647 w 29"/>
              <a:gd name="T15" fmla="*/ 2147483647 h 25"/>
              <a:gd name="T16" fmla="*/ 2147483647 w 29"/>
              <a:gd name="T17" fmla="*/ 2147483647 h 25"/>
              <a:gd name="T18" fmla="*/ 2147483647 w 29"/>
              <a:gd name="T19" fmla="*/ 2147483647 h 25"/>
              <a:gd name="T20" fmla="*/ 2147483647 w 29"/>
              <a:gd name="T21" fmla="*/ 0 h 25"/>
              <a:gd name="T22" fmla="*/ 2147483647 w 29"/>
              <a:gd name="T23" fmla="*/ 0 h 25"/>
              <a:gd name="T24" fmla="*/ 2147483647 w 29"/>
              <a:gd name="T25" fmla="*/ 2147483647 h 25"/>
              <a:gd name="T26" fmla="*/ 2147483647 w 29"/>
              <a:gd name="T27" fmla="*/ 2147483647 h 25"/>
              <a:gd name="T28" fmla="*/ 2147483647 w 29"/>
              <a:gd name="T29" fmla="*/ 2147483647 h 25"/>
              <a:gd name="T30" fmla="*/ 0 w 29"/>
              <a:gd name="T31" fmla="*/ 2147483647 h 25"/>
              <a:gd name="T32" fmla="*/ 0 w 29"/>
              <a:gd name="T33" fmla="*/ 2147483647 h 25"/>
              <a:gd name="T34" fmla="*/ 2147483647 w 29"/>
              <a:gd name="T35" fmla="*/ 2147483647 h 25"/>
              <a:gd name="T36" fmla="*/ 2147483647 w 29"/>
              <a:gd name="T37" fmla="*/ 2147483647 h 25"/>
              <a:gd name="T38" fmla="*/ 2147483647 w 29"/>
              <a:gd name="T39" fmla="*/ 2147483647 h 25"/>
              <a:gd name="T40" fmla="*/ 2147483647 w 29"/>
              <a:gd name="T41" fmla="*/ 2147483647 h 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9"/>
              <a:gd name="T64" fmla="*/ 0 h 25"/>
              <a:gd name="T65" fmla="*/ 29 w 29"/>
              <a:gd name="T66" fmla="*/ 25 h 2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9" h="25">
                <a:moveTo>
                  <a:pt x="15" y="25"/>
                </a:moveTo>
                <a:lnTo>
                  <a:pt x="15" y="25"/>
                </a:lnTo>
                <a:lnTo>
                  <a:pt x="20" y="24"/>
                </a:lnTo>
                <a:lnTo>
                  <a:pt x="24" y="22"/>
                </a:lnTo>
                <a:lnTo>
                  <a:pt x="28" y="17"/>
                </a:lnTo>
                <a:lnTo>
                  <a:pt x="29" y="13"/>
                </a:lnTo>
                <a:lnTo>
                  <a:pt x="28" y="7"/>
                </a:lnTo>
                <a:lnTo>
                  <a:pt x="24" y="3"/>
                </a:lnTo>
                <a:lnTo>
                  <a:pt x="20" y="1"/>
                </a:lnTo>
                <a:lnTo>
                  <a:pt x="15" y="0"/>
                </a:lnTo>
                <a:lnTo>
                  <a:pt x="9" y="1"/>
                </a:lnTo>
                <a:lnTo>
                  <a:pt x="5" y="3"/>
                </a:lnTo>
                <a:lnTo>
                  <a:pt x="1" y="7"/>
                </a:lnTo>
                <a:lnTo>
                  <a:pt x="0" y="13"/>
                </a:lnTo>
                <a:lnTo>
                  <a:pt x="1" y="17"/>
                </a:lnTo>
                <a:lnTo>
                  <a:pt x="5" y="22"/>
                </a:lnTo>
                <a:lnTo>
                  <a:pt x="9" y="24"/>
                </a:lnTo>
                <a:lnTo>
                  <a:pt x="15" y="25"/>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909" name="Freeform 533"/>
          <p:cNvSpPr>
            <a:spLocks/>
          </p:cNvSpPr>
          <p:nvPr/>
        </p:nvSpPr>
        <p:spPr bwMode="auto">
          <a:xfrm>
            <a:off x="6980239" y="5173663"/>
            <a:ext cx="25400" cy="12700"/>
          </a:xfrm>
          <a:custGeom>
            <a:avLst/>
            <a:gdLst>
              <a:gd name="T0" fmla="*/ 2147483647 w 33"/>
              <a:gd name="T1" fmla="*/ 2147483647 h 17"/>
              <a:gd name="T2" fmla="*/ 2147483647 w 33"/>
              <a:gd name="T3" fmla="*/ 2147483647 h 17"/>
              <a:gd name="T4" fmla="*/ 2147483647 w 33"/>
              <a:gd name="T5" fmla="*/ 2147483647 h 17"/>
              <a:gd name="T6" fmla="*/ 2147483647 w 33"/>
              <a:gd name="T7" fmla="*/ 2147483647 h 17"/>
              <a:gd name="T8" fmla="*/ 2147483647 w 33"/>
              <a:gd name="T9" fmla="*/ 2147483647 h 17"/>
              <a:gd name="T10" fmla="*/ 2147483647 w 33"/>
              <a:gd name="T11" fmla="*/ 2147483647 h 17"/>
              <a:gd name="T12" fmla="*/ 2147483647 w 33"/>
              <a:gd name="T13" fmla="*/ 2147483647 h 17"/>
              <a:gd name="T14" fmla="*/ 2147483647 w 33"/>
              <a:gd name="T15" fmla="*/ 2147483647 h 17"/>
              <a:gd name="T16" fmla="*/ 2147483647 w 33"/>
              <a:gd name="T17" fmla="*/ 0 h 17"/>
              <a:gd name="T18" fmla="*/ 2147483647 w 33"/>
              <a:gd name="T19" fmla="*/ 2147483647 h 17"/>
              <a:gd name="T20" fmla="*/ 2147483647 w 33"/>
              <a:gd name="T21" fmla="*/ 2147483647 h 17"/>
              <a:gd name="T22" fmla="*/ 2147483647 w 33"/>
              <a:gd name="T23" fmla="*/ 2147483647 h 17"/>
              <a:gd name="T24" fmla="*/ 0 w 33"/>
              <a:gd name="T25" fmla="*/ 2147483647 h 17"/>
              <a:gd name="T26" fmla="*/ 2147483647 w 33"/>
              <a:gd name="T27" fmla="*/ 2147483647 h 17"/>
              <a:gd name="T28" fmla="*/ 2147483647 w 33"/>
              <a:gd name="T29" fmla="*/ 2147483647 h 17"/>
              <a:gd name="T30" fmla="*/ 2147483647 w 33"/>
              <a:gd name="T31" fmla="*/ 2147483647 h 17"/>
              <a:gd name="T32" fmla="*/ 2147483647 w 33"/>
              <a:gd name="T33" fmla="*/ 2147483647 h 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3"/>
              <a:gd name="T52" fmla="*/ 0 h 17"/>
              <a:gd name="T53" fmla="*/ 33 w 33"/>
              <a:gd name="T54" fmla="*/ 17 h 1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3" h="17">
                <a:moveTo>
                  <a:pt x="16" y="17"/>
                </a:moveTo>
                <a:lnTo>
                  <a:pt x="23" y="16"/>
                </a:lnTo>
                <a:lnTo>
                  <a:pt x="29" y="15"/>
                </a:lnTo>
                <a:lnTo>
                  <a:pt x="32" y="12"/>
                </a:lnTo>
                <a:lnTo>
                  <a:pt x="33" y="9"/>
                </a:lnTo>
                <a:lnTo>
                  <a:pt x="32" y="5"/>
                </a:lnTo>
                <a:lnTo>
                  <a:pt x="29" y="2"/>
                </a:lnTo>
                <a:lnTo>
                  <a:pt x="23" y="1"/>
                </a:lnTo>
                <a:lnTo>
                  <a:pt x="16" y="0"/>
                </a:lnTo>
                <a:lnTo>
                  <a:pt x="9" y="1"/>
                </a:lnTo>
                <a:lnTo>
                  <a:pt x="5" y="2"/>
                </a:lnTo>
                <a:lnTo>
                  <a:pt x="1" y="5"/>
                </a:lnTo>
                <a:lnTo>
                  <a:pt x="0" y="9"/>
                </a:lnTo>
                <a:lnTo>
                  <a:pt x="1" y="12"/>
                </a:lnTo>
                <a:lnTo>
                  <a:pt x="5" y="15"/>
                </a:lnTo>
                <a:lnTo>
                  <a:pt x="9" y="16"/>
                </a:lnTo>
                <a:lnTo>
                  <a:pt x="16" y="1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910" name="Freeform 534"/>
          <p:cNvSpPr>
            <a:spLocks/>
          </p:cNvSpPr>
          <p:nvPr/>
        </p:nvSpPr>
        <p:spPr bwMode="auto">
          <a:xfrm>
            <a:off x="6980239" y="5173663"/>
            <a:ext cx="25400" cy="12700"/>
          </a:xfrm>
          <a:custGeom>
            <a:avLst/>
            <a:gdLst>
              <a:gd name="T0" fmla="*/ 2147483647 w 33"/>
              <a:gd name="T1" fmla="*/ 2147483647 h 17"/>
              <a:gd name="T2" fmla="*/ 2147483647 w 33"/>
              <a:gd name="T3" fmla="*/ 2147483647 h 17"/>
              <a:gd name="T4" fmla="*/ 2147483647 w 33"/>
              <a:gd name="T5" fmla="*/ 2147483647 h 17"/>
              <a:gd name="T6" fmla="*/ 2147483647 w 33"/>
              <a:gd name="T7" fmla="*/ 2147483647 h 17"/>
              <a:gd name="T8" fmla="*/ 2147483647 w 33"/>
              <a:gd name="T9" fmla="*/ 2147483647 h 17"/>
              <a:gd name="T10" fmla="*/ 2147483647 w 33"/>
              <a:gd name="T11" fmla="*/ 2147483647 h 17"/>
              <a:gd name="T12" fmla="*/ 2147483647 w 33"/>
              <a:gd name="T13" fmla="*/ 2147483647 h 17"/>
              <a:gd name="T14" fmla="*/ 2147483647 w 33"/>
              <a:gd name="T15" fmla="*/ 2147483647 h 17"/>
              <a:gd name="T16" fmla="*/ 2147483647 w 33"/>
              <a:gd name="T17" fmla="*/ 2147483647 h 17"/>
              <a:gd name="T18" fmla="*/ 2147483647 w 33"/>
              <a:gd name="T19" fmla="*/ 2147483647 h 17"/>
              <a:gd name="T20" fmla="*/ 2147483647 w 33"/>
              <a:gd name="T21" fmla="*/ 0 h 17"/>
              <a:gd name="T22" fmla="*/ 2147483647 w 33"/>
              <a:gd name="T23" fmla="*/ 0 h 17"/>
              <a:gd name="T24" fmla="*/ 2147483647 w 33"/>
              <a:gd name="T25" fmla="*/ 2147483647 h 17"/>
              <a:gd name="T26" fmla="*/ 2147483647 w 33"/>
              <a:gd name="T27" fmla="*/ 2147483647 h 17"/>
              <a:gd name="T28" fmla="*/ 2147483647 w 33"/>
              <a:gd name="T29" fmla="*/ 2147483647 h 17"/>
              <a:gd name="T30" fmla="*/ 0 w 33"/>
              <a:gd name="T31" fmla="*/ 2147483647 h 17"/>
              <a:gd name="T32" fmla="*/ 0 w 33"/>
              <a:gd name="T33" fmla="*/ 2147483647 h 17"/>
              <a:gd name="T34" fmla="*/ 2147483647 w 33"/>
              <a:gd name="T35" fmla="*/ 2147483647 h 17"/>
              <a:gd name="T36" fmla="*/ 2147483647 w 33"/>
              <a:gd name="T37" fmla="*/ 2147483647 h 17"/>
              <a:gd name="T38" fmla="*/ 2147483647 w 33"/>
              <a:gd name="T39" fmla="*/ 2147483647 h 17"/>
              <a:gd name="T40" fmla="*/ 2147483647 w 33"/>
              <a:gd name="T41" fmla="*/ 2147483647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3"/>
              <a:gd name="T64" fmla="*/ 0 h 17"/>
              <a:gd name="T65" fmla="*/ 33 w 33"/>
              <a:gd name="T66" fmla="*/ 17 h 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3" h="17">
                <a:moveTo>
                  <a:pt x="16" y="17"/>
                </a:moveTo>
                <a:lnTo>
                  <a:pt x="16" y="17"/>
                </a:lnTo>
                <a:lnTo>
                  <a:pt x="23" y="16"/>
                </a:lnTo>
                <a:lnTo>
                  <a:pt x="29" y="15"/>
                </a:lnTo>
                <a:lnTo>
                  <a:pt x="32" y="12"/>
                </a:lnTo>
                <a:lnTo>
                  <a:pt x="33" y="9"/>
                </a:lnTo>
                <a:lnTo>
                  <a:pt x="32" y="5"/>
                </a:lnTo>
                <a:lnTo>
                  <a:pt x="29" y="2"/>
                </a:lnTo>
                <a:lnTo>
                  <a:pt x="23" y="1"/>
                </a:lnTo>
                <a:lnTo>
                  <a:pt x="16" y="0"/>
                </a:lnTo>
                <a:lnTo>
                  <a:pt x="9" y="1"/>
                </a:lnTo>
                <a:lnTo>
                  <a:pt x="5" y="2"/>
                </a:lnTo>
                <a:lnTo>
                  <a:pt x="1" y="5"/>
                </a:lnTo>
                <a:lnTo>
                  <a:pt x="0" y="9"/>
                </a:lnTo>
                <a:lnTo>
                  <a:pt x="1" y="12"/>
                </a:lnTo>
                <a:lnTo>
                  <a:pt x="5" y="15"/>
                </a:lnTo>
                <a:lnTo>
                  <a:pt x="9" y="16"/>
                </a:lnTo>
                <a:lnTo>
                  <a:pt x="16" y="17"/>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911" name="Freeform 535"/>
          <p:cNvSpPr>
            <a:spLocks/>
          </p:cNvSpPr>
          <p:nvPr/>
        </p:nvSpPr>
        <p:spPr bwMode="auto">
          <a:xfrm>
            <a:off x="7037389" y="5116513"/>
            <a:ext cx="17462" cy="17462"/>
          </a:xfrm>
          <a:custGeom>
            <a:avLst/>
            <a:gdLst>
              <a:gd name="T0" fmla="*/ 2147483647 w 23"/>
              <a:gd name="T1" fmla="*/ 2147483647 h 23"/>
              <a:gd name="T2" fmla="*/ 2147483647 w 23"/>
              <a:gd name="T3" fmla="*/ 2147483647 h 23"/>
              <a:gd name="T4" fmla="*/ 2147483647 w 23"/>
              <a:gd name="T5" fmla="*/ 2147483647 h 23"/>
              <a:gd name="T6" fmla="*/ 2147483647 w 23"/>
              <a:gd name="T7" fmla="*/ 2147483647 h 23"/>
              <a:gd name="T8" fmla="*/ 2147483647 w 23"/>
              <a:gd name="T9" fmla="*/ 2147483647 h 23"/>
              <a:gd name="T10" fmla="*/ 2147483647 w 23"/>
              <a:gd name="T11" fmla="*/ 2147483647 h 23"/>
              <a:gd name="T12" fmla="*/ 2147483647 w 23"/>
              <a:gd name="T13" fmla="*/ 2147483647 h 23"/>
              <a:gd name="T14" fmla="*/ 2147483647 w 23"/>
              <a:gd name="T15" fmla="*/ 2147483647 h 23"/>
              <a:gd name="T16" fmla="*/ 2147483647 w 23"/>
              <a:gd name="T17" fmla="*/ 0 h 23"/>
              <a:gd name="T18" fmla="*/ 2147483647 w 23"/>
              <a:gd name="T19" fmla="*/ 2147483647 h 23"/>
              <a:gd name="T20" fmla="*/ 2147483647 w 23"/>
              <a:gd name="T21" fmla="*/ 2147483647 h 23"/>
              <a:gd name="T22" fmla="*/ 2147483647 w 23"/>
              <a:gd name="T23" fmla="*/ 2147483647 h 23"/>
              <a:gd name="T24" fmla="*/ 0 w 23"/>
              <a:gd name="T25" fmla="*/ 2147483647 h 23"/>
              <a:gd name="T26" fmla="*/ 2147483647 w 23"/>
              <a:gd name="T27" fmla="*/ 2147483647 h 23"/>
              <a:gd name="T28" fmla="*/ 2147483647 w 23"/>
              <a:gd name="T29" fmla="*/ 2147483647 h 23"/>
              <a:gd name="T30" fmla="*/ 2147483647 w 23"/>
              <a:gd name="T31" fmla="*/ 2147483647 h 23"/>
              <a:gd name="T32" fmla="*/ 2147483647 w 23"/>
              <a:gd name="T33" fmla="*/ 2147483647 h 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3"/>
              <a:gd name="T52" fmla="*/ 0 h 23"/>
              <a:gd name="T53" fmla="*/ 23 w 23"/>
              <a:gd name="T54" fmla="*/ 23 h 2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3" h="23">
                <a:moveTo>
                  <a:pt x="11" y="23"/>
                </a:moveTo>
                <a:lnTo>
                  <a:pt x="16" y="22"/>
                </a:lnTo>
                <a:lnTo>
                  <a:pt x="19" y="20"/>
                </a:lnTo>
                <a:lnTo>
                  <a:pt x="21" y="16"/>
                </a:lnTo>
                <a:lnTo>
                  <a:pt x="23" y="12"/>
                </a:lnTo>
                <a:lnTo>
                  <a:pt x="21" y="7"/>
                </a:lnTo>
                <a:lnTo>
                  <a:pt x="19" y="4"/>
                </a:lnTo>
                <a:lnTo>
                  <a:pt x="16" y="1"/>
                </a:lnTo>
                <a:lnTo>
                  <a:pt x="11" y="0"/>
                </a:lnTo>
                <a:lnTo>
                  <a:pt x="6" y="1"/>
                </a:lnTo>
                <a:lnTo>
                  <a:pt x="3" y="4"/>
                </a:lnTo>
                <a:lnTo>
                  <a:pt x="1" y="7"/>
                </a:lnTo>
                <a:lnTo>
                  <a:pt x="0" y="12"/>
                </a:lnTo>
                <a:lnTo>
                  <a:pt x="1" y="16"/>
                </a:lnTo>
                <a:lnTo>
                  <a:pt x="3" y="20"/>
                </a:lnTo>
                <a:lnTo>
                  <a:pt x="6" y="22"/>
                </a:lnTo>
                <a:lnTo>
                  <a:pt x="11" y="2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912" name="Freeform 536"/>
          <p:cNvSpPr>
            <a:spLocks/>
          </p:cNvSpPr>
          <p:nvPr/>
        </p:nvSpPr>
        <p:spPr bwMode="auto">
          <a:xfrm>
            <a:off x="7037389" y="5116513"/>
            <a:ext cx="17462" cy="17462"/>
          </a:xfrm>
          <a:custGeom>
            <a:avLst/>
            <a:gdLst>
              <a:gd name="T0" fmla="*/ 2147483647 w 23"/>
              <a:gd name="T1" fmla="*/ 2147483647 h 23"/>
              <a:gd name="T2" fmla="*/ 2147483647 w 23"/>
              <a:gd name="T3" fmla="*/ 2147483647 h 23"/>
              <a:gd name="T4" fmla="*/ 2147483647 w 23"/>
              <a:gd name="T5" fmla="*/ 2147483647 h 23"/>
              <a:gd name="T6" fmla="*/ 2147483647 w 23"/>
              <a:gd name="T7" fmla="*/ 2147483647 h 23"/>
              <a:gd name="T8" fmla="*/ 2147483647 w 23"/>
              <a:gd name="T9" fmla="*/ 2147483647 h 23"/>
              <a:gd name="T10" fmla="*/ 2147483647 w 23"/>
              <a:gd name="T11" fmla="*/ 2147483647 h 23"/>
              <a:gd name="T12" fmla="*/ 2147483647 w 23"/>
              <a:gd name="T13" fmla="*/ 2147483647 h 23"/>
              <a:gd name="T14" fmla="*/ 2147483647 w 23"/>
              <a:gd name="T15" fmla="*/ 2147483647 h 23"/>
              <a:gd name="T16" fmla="*/ 2147483647 w 23"/>
              <a:gd name="T17" fmla="*/ 2147483647 h 23"/>
              <a:gd name="T18" fmla="*/ 2147483647 w 23"/>
              <a:gd name="T19" fmla="*/ 2147483647 h 23"/>
              <a:gd name="T20" fmla="*/ 2147483647 w 23"/>
              <a:gd name="T21" fmla="*/ 0 h 23"/>
              <a:gd name="T22" fmla="*/ 2147483647 w 23"/>
              <a:gd name="T23" fmla="*/ 0 h 23"/>
              <a:gd name="T24" fmla="*/ 2147483647 w 23"/>
              <a:gd name="T25" fmla="*/ 2147483647 h 23"/>
              <a:gd name="T26" fmla="*/ 2147483647 w 23"/>
              <a:gd name="T27" fmla="*/ 2147483647 h 23"/>
              <a:gd name="T28" fmla="*/ 2147483647 w 23"/>
              <a:gd name="T29" fmla="*/ 2147483647 h 23"/>
              <a:gd name="T30" fmla="*/ 0 w 23"/>
              <a:gd name="T31" fmla="*/ 2147483647 h 23"/>
              <a:gd name="T32" fmla="*/ 0 w 23"/>
              <a:gd name="T33" fmla="*/ 2147483647 h 23"/>
              <a:gd name="T34" fmla="*/ 2147483647 w 23"/>
              <a:gd name="T35" fmla="*/ 2147483647 h 23"/>
              <a:gd name="T36" fmla="*/ 2147483647 w 23"/>
              <a:gd name="T37" fmla="*/ 2147483647 h 23"/>
              <a:gd name="T38" fmla="*/ 2147483647 w 23"/>
              <a:gd name="T39" fmla="*/ 2147483647 h 23"/>
              <a:gd name="T40" fmla="*/ 2147483647 w 23"/>
              <a:gd name="T41" fmla="*/ 2147483647 h 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
              <a:gd name="T64" fmla="*/ 0 h 23"/>
              <a:gd name="T65" fmla="*/ 23 w 23"/>
              <a:gd name="T66" fmla="*/ 23 h 2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3" h="23">
                <a:moveTo>
                  <a:pt x="11" y="23"/>
                </a:moveTo>
                <a:lnTo>
                  <a:pt x="11" y="23"/>
                </a:lnTo>
                <a:lnTo>
                  <a:pt x="16" y="22"/>
                </a:lnTo>
                <a:lnTo>
                  <a:pt x="19" y="20"/>
                </a:lnTo>
                <a:lnTo>
                  <a:pt x="21" y="16"/>
                </a:lnTo>
                <a:lnTo>
                  <a:pt x="23" y="12"/>
                </a:lnTo>
                <a:lnTo>
                  <a:pt x="21" y="7"/>
                </a:lnTo>
                <a:lnTo>
                  <a:pt x="19" y="4"/>
                </a:lnTo>
                <a:lnTo>
                  <a:pt x="16" y="1"/>
                </a:lnTo>
                <a:lnTo>
                  <a:pt x="11" y="0"/>
                </a:lnTo>
                <a:lnTo>
                  <a:pt x="6" y="1"/>
                </a:lnTo>
                <a:lnTo>
                  <a:pt x="3" y="4"/>
                </a:lnTo>
                <a:lnTo>
                  <a:pt x="1" y="7"/>
                </a:lnTo>
                <a:lnTo>
                  <a:pt x="0" y="12"/>
                </a:lnTo>
                <a:lnTo>
                  <a:pt x="1" y="16"/>
                </a:lnTo>
                <a:lnTo>
                  <a:pt x="3" y="20"/>
                </a:lnTo>
                <a:lnTo>
                  <a:pt x="6" y="22"/>
                </a:lnTo>
                <a:lnTo>
                  <a:pt x="11" y="23"/>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913" name="Freeform 537"/>
          <p:cNvSpPr>
            <a:spLocks/>
          </p:cNvSpPr>
          <p:nvPr/>
        </p:nvSpPr>
        <p:spPr bwMode="auto">
          <a:xfrm>
            <a:off x="6900863" y="5359402"/>
            <a:ext cx="39687" cy="28575"/>
          </a:xfrm>
          <a:custGeom>
            <a:avLst/>
            <a:gdLst>
              <a:gd name="T0" fmla="*/ 2147483647 w 57"/>
              <a:gd name="T1" fmla="*/ 2147483647 h 37"/>
              <a:gd name="T2" fmla="*/ 2147483647 w 57"/>
              <a:gd name="T3" fmla="*/ 2147483647 h 37"/>
              <a:gd name="T4" fmla="*/ 2147483647 w 57"/>
              <a:gd name="T5" fmla="*/ 2147483647 h 37"/>
              <a:gd name="T6" fmla="*/ 2147483647 w 57"/>
              <a:gd name="T7" fmla="*/ 2147483647 h 37"/>
              <a:gd name="T8" fmla="*/ 2147483647 w 57"/>
              <a:gd name="T9" fmla="*/ 2147483647 h 37"/>
              <a:gd name="T10" fmla="*/ 2147483647 w 57"/>
              <a:gd name="T11" fmla="*/ 2147483647 h 37"/>
              <a:gd name="T12" fmla="*/ 2147483647 w 57"/>
              <a:gd name="T13" fmla="*/ 2147483647 h 37"/>
              <a:gd name="T14" fmla="*/ 2147483647 w 57"/>
              <a:gd name="T15" fmla="*/ 2147483647 h 37"/>
              <a:gd name="T16" fmla="*/ 2147483647 w 57"/>
              <a:gd name="T17" fmla="*/ 0 h 37"/>
              <a:gd name="T18" fmla="*/ 2147483647 w 57"/>
              <a:gd name="T19" fmla="*/ 2147483647 h 37"/>
              <a:gd name="T20" fmla="*/ 2147483647 w 57"/>
              <a:gd name="T21" fmla="*/ 2147483647 h 37"/>
              <a:gd name="T22" fmla="*/ 2147483647 w 57"/>
              <a:gd name="T23" fmla="*/ 2147483647 h 37"/>
              <a:gd name="T24" fmla="*/ 0 w 57"/>
              <a:gd name="T25" fmla="*/ 2147483647 h 37"/>
              <a:gd name="T26" fmla="*/ 2147483647 w 57"/>
              <a:gd name="T27" fmla="*/ 2147483647 h 37"/>
              <a:gd name="T28" fmla="*/ 2147483647 w 57"/>
              <a:gd name="T29" fmla="*/ 2147483647 h 37"/>
              <a:gd name="T30" fmla="*/ 2147483647 w 57"/>
              <a:gd name="T31" fmla="*/ 2147483647 h 37"/>
              <a:gd name="T32" fmla="*/ 2147483647 w 57"/>
              <a:gd name="T33" fmla="*/ 2147483647 h 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7"/>
              <a:gd name="T52" fmla="*/ 0 h 37"/>
              <a:gd name="T53" fmla="*/ 57 w 57"/>
              <a:gd name="T54" fmla="*/ 37 h 3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7" h="37">
                <a:moveTo>
                  <a:pt x="29" y="37"/>
                </a:moveTo>
                <a:lnTo>
                  <a:pt x="39" y="36"/>
                </a:lnTo>
                <a:lnTo>
                  <a:pt x="49" y="31"/>
                </a:lnTo>
                <a:lnTo>
                  <a:pt x="54" y="25"/>
                </a:lnTo>
                <a:lnTo>
                  <a:pt x="57" y="19"/>
                </a:lnTo>
                <a:lnTo>
                  <a:pt x="54" y="12"/>
                </a:lnTo>
                <a:lnTo>
                  <a:pt x="49" y="6"/>
                </a:lnTo>
                <a:lnTo>
                  <a:pt x="39" y="1"/>
                </a:lnTo>
                <a:lnTo>
                  <a:pt x="29" y="0"/>
                </a:lnTo>
                <a:lnTo>
                  <a:pt x="18" y="1"/>
                </a:lnTo>
                <a:lnTo>
                  <a:pt x="8" y="6"/>
                </a:lnTo>
                <a:lnTo>
                  <a:pt x="3" y="12"/>
                </a:lnTo>
                <a:lnTo>
                  <a:pt x="0" y="19"/>
                </a:lnTo>
                <a:lnTo>
                  <a:pt x="3" y="25"/>
                </a:lnTo>
                <a:lnTo>
                  <a:pt x="8" y="31"/>
                </a:lnTo>
                <a:lnTo>
                  <a:pt x="18" y="36"/>
                </a:lnTo>
                <a:lnTo>
                  <a:pt x="29" y="3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914" name="Freeform 538"/>
          <p:cNvSpPr>
            <a:spLocks/>
          </p:cNvSpPr>
          <p:nvPr/>
        </p:nvSpPr>
        <p:spPr bwMode="auto">
          <a:xfrm>
            <a:off x="6900863" y="5359402"/>
            <a:ext cx="39687" cy="28575"/>
          </a:xfrm>
          <a:custGeom>
            <a:avLst/>
            <a:gdLst>
              <a:gd name="T0" fmla="*/ 2147483647 w 57"/>
              <a:gd name="T1" fmla="*/ 2147483647 h 37"/>
              <a:gd name="T2" fmla="*/ 2147483647 w 57"/>
              <a:gd name="T3" fmla="*/ 2147483647 h 37"/>
              <a:gd name="T4" fmla="*/ 2147483647 w 57"/>
              <a:gd name="T5" fmla="*/ 2147483647 h 37"/>
              <a:gd name="T6" fmla="*/ 2147483647 w 57"/>
              <a:gd name="T7" fmla="*/ 2147483647 h 37"/>
              <a:gd name="T8" fmla="*/ 2147483647 w 57"/>
              <a:gd name="T9" fmla="*/ 2147483647 h 37"/>
              <a:gd name="T10" fmla="*/ 2147483647 w 57"/>
              <a:gd name="T11" fmla="*/ 2147483647 h 37"/>
              <a:gd name="T12" fmla="*/ 2147483647 w 57"/>
              <a:gd name="T13" fmla="*/ 2147483647 h 37"/>
              <a:gd name="T14" fmla="*/ 2147483647 w 57"/>
              <a:gd name="T15" fmla="*/ 2147483647 h 37"/>
              <a:gd name="T16" fmla="*/ 2147483647 w 57"/>
              <a:gd name="T17" fmla="*/ 2147483647 h 37"/>
              <a:gd name="T18" fmla="*/ 2147483647 w 57"/>
              <a:gd name="T19" fmla="*/ 2147483647 h 37"/>
              <a:gd name="T20" fmla="*/ 2147483647 w 57"/>
              <a:gd name="T21" fmla="*/ 0 h 37"/>
              <a:gd name="T22" fmla="*/ 2147483647 w 57"/>
              <a:gd name="T23" fmla="*/ 0 h 37"/>
              <a:gd name="T24" fmla="*/ 2147483647 w 57"/>
              <a:gd name="T25" fmla="*/ 2147483647 h 37"/>
              <a:gd name="T26" fmla="*/ 2147483647 w 57"/>
              <a:gd name="T27" fmla="*/ 2147483647 h 37"/>
              <a:gd name="T28" fmla="*/ 2147483647 w 57"/>
              <a:gd name="T29" fmla="*/ 2147483647 h 37"/>
              <a:gd name="T30" fmla="*/ 0 w 57"/>
              <a:gd name="T31" fmla="*/ 2147483647 h 37"/>
              <a:gd name="T32" fmla="*/ 0 w 57"/>
              <a:gd name="T33" fmla="*/ 2147483647 h 37"/>
              <a:gd name="T34" fmla="*/ 2147483647 w 57"/>
              <a:gd name="T35" fmla="*/ 2147483647 h 37"/>
              <a:gd name="T36" fmla="*/ 2147483647 w 57"/>
              <a:gd name="T37" fmla="*/ 2147483647 h 37"/>
              <a:gd name="T38" fmla="*/ 2147483647 w 57"/>
              <a:gd name="T39" fmla="*/ 2147483647 h 37"/>
              <a:gd name="T40" fmla="*/ 2147483647 w 57"/>
              <a:gd name="T41" fmla="*/ 2147483647 h 3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7"/>
              <a:gd name="T64" fmla="*/ 0 h 37"/>
              <a:gd name="T65" fmla="*/ 57 w 57"/>
              <a:gd name="T66" fmla="*/ 37 h 3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7" h="37">
                <a:moveTo>
                  <a:pt x="29" y="37"/>
                </a:moveTo>
                <a:lnTo>
                  <a:pt x="29" y="37"/>
                </a:lnTo>
                <a:lnTo>
                  <a:pt x="39" y="36"/>
                </a:lnTo>
                <a:lnTo>
                  <a:pt x="49" y="31"/>
                </a:lnTo>
                <a:lnTo>
                  <a:pt x="54" y="25"/>
                </a:lnTo>
                <a:lnTo>
                  <a:pt x="57" y="19"/>
                </a:lnTo>
                <a:lnTo>
                  <a:pt x="54" y="12"/>
                </a:lnTo>
                <a:lnTo>
                  <a:pt x="49" y="6"/>
                </a:lnTo>
                <a:lnTo>
                  <a:pt x="39" y="1"/>
                </a:lnTo>
                <a:lnTo>
                  <a:pt x="29" y="0"/>
                </a:lnTo>
                <a:lnTo>
                  <a:pt x="18" y="1"/>
                </a:lnTo>
                <a:lnTo>
                  <a:pt x="8" y="6"/>
                </a:lnTo>
                <a:lnTo>
                  <a:pt x="3" y="12"/>
                </a:lnTo>
                <a:lnTo>
                  <a:pt x="0" y="19"/>
                </a:lnTo>
                <a:lnTo>
                  <a:pt x="3" y="25"/>
                </a:lnTo>
                <a:lnTo>
                  <a:pt x="8" y="31"/>
                </a:lnTo>
                <a:lnTo>
                  <a:pt x="18" y="36"/>
                </a:lnTo>
                <a:lnTo>
                  <a:pt x="29" y="37"/>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915" name="Freeform 539"/>
          <p:cNvSpPr>
            <a:spLocks/>
          </p:cNvSpPr>
          <p:nvPr/>
        </p:nvSpPr>
        <p:spPr bwMode="auto">
          <a:xfrm>
            <a:off x="6824664" y="5351515"/>
            <a:ext cx="52387" cy="14287"/>
          </a:xfrm>
          <a:custGeom>
            <a:avLst/>
            <a:gdLst>
              <a:gd name="T0" fmla="*/ 2147483647 w 74"/>
              <a:gd name="T1" fmla="*/ 2147483647 h 17"/>
              <a:gd name="T2" fmla="*/ 2147483647 w 74"/>
              <a:gd name="T3" fmla="*/ 2147483647 h 17"/>
              <a:gd name="T4" fmla="*/ 2147483647 w 74"/>
              <a:gd name="T5" fmla="*/ 2147483647 h 17"/>
              <a:gd name="T6" fmla="*/ 2147483647 w 74"/>
              <a:gd name="T7" fmla="*/ 2147483647 h 17"/>
              <a:gd name="T8" fmla="*/ 2147483647 w 74"/>
              <a:gd name="T9" fmla="*/ 2147483647 h 17"/>
              <a:gd name="T10" fmla="*/ 2147483647 w 74"/>
              <a:gd name="T11" fmla="*/ 2147483647 h 17"/>
              <a:gd name="T12" fmla="*/ 2147483647 w 74"/>
              <a:gd name="T13" fmla="*/ 2147483647 h 17"/>
              <a:gd name="T14" fmla="*/ 2147483647 w 74"/>
              <a:gd name="T15" fmla="*/ 2147483647 h 17"/>
              <a:gd name="T16" fmla="*/ 2147483647 w 74"/>
              <a:gd name="T17" fmla="*/ 2147483647 h 17"/>
              <a:gd name="T18" fmla="*/ 2147483647 w 74"/>
              <a:gd name="T19" fmla="*/ 2147483647 h 17"/>
              <a:gd name="T20" fmla="*/ 2147483647 w 74"/>
              <a:gd name="T21" fmla="*/ 2147483647 h 17"/>
              <a:gd name="T22" fmla="*/ 2147483647 w 74"/>
              <a:gd name="T23" fmla="*/ 2147483647 h 17"/>
              <a:gd name="T24" fmla="*/ 2147483647 w 74"/>
              <a:gd name="T25" fmla="*/ 2147483647 h 17"/>
              <a:gd name="T26" fmla="*/ 2147483647 w 74"/>
              <a:gd name="T27" fmla="*/ 2147483647 h 17"/>
              <a:gd name="T28" fmla="*/ 2147483647 w 74"/>
              <a:gd name="T29" fmla="*/ 2147483647 h 17"/>
              <a:gd name="T30" fmla="*/ 2147483647 w 74"/>
              <a:gd name="T31" fmla="*/ 0 h 17"/>
              <a:gd name="T32" fmla="*/ 2147483647 w 74"/>
              <a:gd name="T33" fmla="*/ 0 h 17"/>
              <a:gd name="T34" fmla="*/ 2147483647 w 74"/>
              <a:gd name="T35" fmla="*/ 0 h 17"/>
              <a:gd name="T36" fmla="*/ 2147483647 w 74"/>
              <a:gd name="T37" fmla="*/ 2147483647 h 17"/>
              <a:gd name="T38" fmla="*/ 2147483647 w 74"/>
              <a:gd name="T39" fmla="*/ 2147483647 h 17"/>
              <a:gd name="T40" fmla="*/ 2147483647 w 74"/>
              <a:gd name="T41" fmla="*/ 2147483647 h 17"/>
              <a:gd name="T42" fmla="*/ 2147483647 w 74"/>
              <a:gd name="T43" fmla="*/ 2147483647 h 17"/>
              <a:gd name="T44" fmla="*/ 2147483647 w 74"/>
              <a:gd name="T45" fmla="*/ 2147483647 h 17"/>
              <a:gd name="T46" fmla="*/ 2147483647 w 74"/>
              <a:gd name="T47" fmla="*/ 2147483647 h 17"/>
              <a:gd name="T48" fmla="*/ 0 w 74"/>
              <a:gd name="T49" fmla="*/ 2147483647 h 17"/>
              <a:gd name="T50" fmla="*/ 2147483647 w 74"/>
              <a:gd name="T51" fmla="*/ 2147483647 h 17"/>
              <a:gd name="T52" fmla="*/ 2147483647 w 74"/>
              <a:gd name="T53" fmla="*/ 2147483647 h 17"/>
              <a:gd name="T54" fmla="*/ 2147483647 w 74"/>
              <a:gd name="T55" fmla="*/ 2147483647 h 17"/>
              <a:gd name="T56" fmla="*/ 2147483647 w 74"/>
              <a:gd name="T57" fmla="*/ 2147483647 h 17"/>
              <a:gd name="T58" fmla="*/ 2147483647 w 74"/>
              <a:gd name="T59" fmla="*/ 2147483647 h 17"/>
              <a:gd name="T60" fmla="*/ 2147483647 w 74"/>
              <a:gd name="T61" fmla="*/ 2147483647 h 17"/>
              <a:gd name="T62" fmla="*/ 2147483647 w 74"/>
              <a:gd name="T63" fmla="*/ 2147483647 h 17"/>
              <a:gd name="T64" fmla="*/ 2147483647 w 74"/>
              <a:gd name="T65" fmla="*/ 2147483647 h 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4"/>
              <a:gd name="T100" fmla="*/ 0 h 17"/>
              <a:gd name="T101" fmla="*/ 74 w 74"/>
              <a:gd name="T102" fmla="*/ 17 h 1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4" h="17">
                <a:moveTo>
                  <a:pt x="37" y="17"/>
                </a:moveTo>
                <a:lnTo>
                  <a:pt x="45" y="17"/>
                </a:lnTo>
                <a:lnTo>
                  <a:pt x="52" y="16"/>
                </a:lnTo>
                <a:lnTo>
                  <a:pt x="58" y="16"/>
                </a:lnTo>
                <a:lnTo>
                  <a:pt x="64" y="15"/>
                </a:lnTo>
                <a:lnTo>
                  <a:pt x="68" y="14"/>
                </a:lnTo>
                <a:lnTo>
                  <a:pt x="72" y="13"/>
                </a:lnTo>
                <a:lnTo>
                  <a:pt x="73" y="10"/>
                </a:lnTo>
                <a:lnTo>
                  <a:pt x="74" y="9"/>
                </a:lnTo>
                <a:lnTo>
                  <a:pt x="73" y="8"/>
                </a:lnTo>
                <a:lnTo>
                  <a:pt x="72" y="6"/>
                </a:lnTo>
                <a:lnTo>
                  <a:pt x="68" y="5"/>
                </a:lnTo>
                <a:lnTo>
                  <a:pt x="64" y="2"/>
                </a:lnTo>
                <a:lnTo>
                  <a:pt x="58" y="1"/>
                </a:lnTo>
                <a:lnTo>
                  <a:pt x="52" y="1"/>
                </a:lnTo>
                <a:lnTo>
                  <a:pt x="45" y="0"/>
                </a:lnTo>
                <a:lnTo>
                  <a:pt x="37" y="0"/>
                </a:lnTo>
                <a:lnTo>
                  <a:pt x="29" y="0"/>
                </a:lnTo>
                <a:lnTo>
                  <a:pt x="22" y="1"/>
                </a:lnTo>
                <a:lnTo>
                  <a:pt x="16" y="1"/>
                </a:lnTo>
                <a:lnTo>
                  <a:pt x="11" y="2"/>
                </a:lnTo>
                <a:lnTo>
                  <a:pt x="6" y="5"/>
                </a:lnTo>
                <a:lnTo>
                  <a:pt x="3" y="6"/>
                </a:lnTo>
                <a:lnTo>
                  <a:pt x="1" y="8"/>
                </a:lnTo>
                <a:lnTo>
                  <a:pt x="0" y="9"/>
                </a:lnTo>
                <a:lnTo>
                  <a:pt x="1" y="10"/>
                </a:lnTo>
                <a:lnTo>
                  <a:pt x="3" y="13"/>
                </a:lnTo>
                <a:lnTo>
                  <a:pt x="6" y="14"/>
                </a:lnTo>
                <a:lnTo>
                  <a:pt x="11" y="15"/>
                </a:lnTo>
                <a:lnTo>
                  <a:pt x="16" y="16"/>
                </a:lnTo>
                <a:lnTo>
                  <a:pt x="22" y="16"/>
                </a:lnTo>
                <a:lnTo>
                  <a:pt x="29" y="17"/>
                </a:lnTo>
                <a:lnTo>
                  <a:pt x="37" y="1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916" name="Freeform 540"/>
          <p:cNvSpPr>
            <a:spLocks/>
          </p:cNvSpPr>
          <p:nvPr/>
        </p:nvSpPr>
        <p:spPr bwMode="auto">
          <a:xfrm>
            <a:off x="6824664" y="5351515"/>
            <a:ext cx="52387" cy="14287"/>
          </a:xfrm>
          <a:custGeom>
            <a:avLst/>
            <a:gdLst>
              <a:gd name="T0" fmla="*/ 2147483647 w 74"/>
              <a:gd name="T1" fmla="*/ 2147483647 h 17"/>
              <a:gd name="T2" fmla="*/ 2147483647 w 74"/>
              <a:gd name="T3" fmla="*/ 2147483647 h 17"/>
              <a:gd name="T4" fmla="*/ 2147483647 w 74"/>
              <a:gd name="T5" fmla="*/ 2147483647 h 17"/>
              <a:gd name="T6" fmla="*/ 2147483647 w 74"/>
              <a:gd name="T7" fmla="*/ 2147483647 h 17"/>
              <a:gd name="T8" fmla="*/ 2147483647 w 74"/>
              <a:gd name="T9" fmla="*/ 2147483647 h 17"/>
              <a:gd name="T10" fmla="*/ 2147483647 w 74"/>
              <a:gd name="T11" fmla="*/ 2147483647 h 17"/>
              <a:gd name="T12" fmla="*/ 2147483647 w 74"/>
              <a:gd name="T13" fmla="*/ 2147483647 h 17"/>
              <a:gd name="T14" fmla="*/ 2147483647 w 74"/>
              <a:gd name="T15" fmla="*/ 2147483647 h 17"/>
              <a:gd name="T16" fmla="*/ 2147483647 w 74"/>
              <a:gd name="T17" fmla="*/ 2147483647 h 17"/>
              <a:gd name="T18" fmla="*/ 2147483647 w 74"/>
              <a:gd name="T19" fmla="*/ 2147483647 h 17"/>
              <a:gd name="T20" fmla="*/ 2147483647 w 74"/>
              <a:gd name="T21" fmla="*/ 2147483647 h 17"/>
              <a:gd name="T22" fmla="*/ 2147483647 w 74"/>
              <a:gd name="T23" fmla="*/ 2147483647 h 17"/>
              <a:gd name="T24" fmla="*/ 2147483647 w 74"/>
              <a:gd name="T25" fmla="*/ 2147483647 h 17"/>
              <a:gd name="T26" fmla="*/ 2147483647 w 74"/>
              <a:gd name="T27" fmla="*/ 2147483647 h 17"/>
              <a:gd name="T28" fmla="*/ 2147483647 w 74"/>
              <a:gd name="T29" fmla="*/ 2147483647 h 17"/>
              <a:gd name="T30" fmla="*/ 2147483647 w 74"/>
              <a:gd name="T31" fmla="*/ 2147483647 h 17"/>
              <a:gd name="T32" fmla="*/ 2147483647 w 74"/>
              <a:gd name="T33" fmla="*/ 2147483647 h 17"/>
              <a:gd name="T34" fmla="*/ 2147483647 w 74"/>
              <a:gd name="T35" fmla="*/ 0 h 17"/>
              <a:gd name="T36" fmla="*/ 2147483647 w 74"/>
              <a:gd name="T37" fmla="*/ 0 h 17"/>
              <a:gd name="T38" fmla="*/ 2147483647 w 74"/>
              <a:gd name="T39" fmla="*/ 0 h 17"/>
              <a:gd name="T40" fmla="*/ 2147483647 w 74"/>
              <a:gd name="T41" fmla="*/ 0 h 17"/>
              <a:gd name="T42" fmla="*/ 2147483647 w 74"/>
              <a:gd name="T43" fmla="*/ 2147483647 h 17"/>
              <a:gd name="T44" fmla="*/ 2147483647 w 74"/>
              <a:gd name="T45" fmla="*/ 2147483647 h 17"/>
              <a:gd name="T46" fmla="*/ 2147483647 w 74"/>
              <a:gd name="T47" fmla="*/ 2147483647 h 17"/>
              <a:gd name="T48" fmla="*/ 2147483647 w 74"/>
              <a:gd name="T49" fmla="*/ 2147483647 h 17"/>
              <a:gd name="T50" fmla="*/ 2147483647 w 74"/>
              <a:gd name="T51" fmla="*/ 2147483647 h 17"/>
              <a:gd name="T52" fmla="*/ 2147483647 w 74"/>
              <a:gd name="T53" fmla="*/ 2147483647 h 17"/>
              <a:gd name="T54" fmla="*/ 0 w 74"/>
              <a:gd name="T55" fmla="*/ 2147483647 h 17"/>
              <a:gd name="T56" fmla="*/ 0 w 74"/>
              <a:gd name="T57" fmla="*/ 2147483647 h 17"/>
              <a:gd name="T58" fmla="*/ 2147483647 w 74"/>
              <a:gd name="T59" fmla="*/ 2147483647 h 17"/>
              <a:gd name="T60" fmla="*/ 2147483647 w 74"/>
              <a:gd name="T61" fmla="*/ 2147483647 h 17"/>
              <a:gd name="T62" fmla="*/ 2147483647 w 74"/>
              <a:gd name="T63" fmla="*/ 2147483647 h 17"/>
              <a:gd name="T64" fmla="*/ 2147483647 w 74"/>
              <a:gd name="T65" fmla="*/ 2147483647 h 17"/>
              <a:gd name="T66" fmla="*/ 2147483647 w 74"/>
              <a:gd name="T67" fmla="*/ 2147483647 h 17"/>
              <a:gd name="T68" fmla="*/ 2147483647 w 74"/>
              <a:gd name="T69" fmla="*/ 2147483647 h 17"/>
              <a:gd name="T70" fmla="*/ 2147483647 w 74"/>
              <a:gd name="T71" fmla="*/ 2147483647 h 17"/>
              <a:gd name="T72" fmla="*/ 2147483647 w 74"/>
              <a:gd name="T73" fmla="*/ 2147483647 h 1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4"/>
              <a:gd name="T112" fmla="*/ 0 h 17"/>
              <a:gd name="T113" fmla="*/ 74 w 74"/>
              <a:gd name="T114" fmla="*/ 17 h 1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4" h="17">
                <a:moveTo>
                  <a:pt x="37" y="17"/>
                </a:moveTo>
                <a:lnTo>
                  <a:pt x="37" y="17"/>
                </a:lnTo>
                <a:lnTo>
                  <a:pt x="45" y="17"/>
                </a:lnTo>
                <a:lnTo>
                  <a:pt x="52" y="16"/>
                </a:lnTo>
                <a:lnTo>
                  <a:pt x="58" y="16"/>
                </a:lnTo>
                <a:lnTo>
                  <a:pt x="64" y="15"/>
                </a:lnTo>
                <a:lnTo>
                  <a:pt x="68" y="14"/>
                </a:lnTo>
                <a:lnTo>
                  <a:pt x="72" y="13"/>
                </a:lnTo>
                <a:lnTo>
                  <a:pt x="73" y="10"/>
                </a:lnTo>
                <a:lnTo>
                  <a:pt x="74" y="9"/>
                </a:lnTo>
                <a:lnTo>
                  <a:pt x="73" y="8"/>
                </a:lnTo>
                <a:lnTo>
                  <a:pt x="72" y="6"/>
                </a:lnTo>
                <a:lnTo>
                  <a:pt x="68" y="5"/>
                </a:lnTo>
                <a:lnTo>
                  <a:pt x="64" y="2"/>
                </a:lnTo>
                <a:lnTo>
                  <a:pt x="58" y="1"/>
                </a:lnTo>
                <a:lnTo>
                  <a:pt x="52" y="1"/>
                </a:lnTo>
                <a:lnTo>
                  <a:pt x="45" y="0"/>
                </a:lnTo>
                <a:lnTo>
                  <a:pt x="37" y="0"/>
                </a:lnTo>
                <a:lnTo>
                  <a:pt x="29" y="0"/>
                </a:lnTo>
                <a:lnTo>
                  <a:pt x="22" y="1"/>
                </a:lnTo>
                <a:lnTo>
                  <a:pt x="16" y="1"/>
                </a:lnTo>
                <a:lnTo>
                  <a:pt x="11" y="2"/>
                </a:lnTo>
                <a:lnTo>
                  <a:pt x="6" y="5"/>
                </a:lnTo>
                <a:lnTo>
                  <a:pt x="3" y="6"/>
                </a:lnTo>
                <a:lnTo>
                  <a:pt x="1" y="8"/>
                </a:lnTo>
                <a:lnTo>
                  <a:pt x="0" y="9"/>
                </a:lnTo>
                <a:lnTo>
                  <a:pt x="1" y="10"/>
                </a:lnTo>
                <a:lnTo>
                  <a:pt x="3" y="13"/>
                </a:lnTo>
                <a:lnTo>
                  <a:pt x="6" y="14"/>
                </a:lnTo>
                <a:lnTo>
                  <a:pt x="11" y="15"/>
                </a:lnTo>
                <a:lnTo>
                  <a:pt x="16" y="16"/>
                </a:lnTo>
                <a:lnTo>
                  <a:pt x="22" y="16"/>
                </a:lnTo>
                <a:lnTo>
                  <a:pt x="29" y="17"/>
                </a:lnTo>
                <a:lnTo>
                  <a:pt x="37" y="17"/>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917" name="Freeform 541"/>
          <p:cNvSpPr>
            <a:spLocks/>
          </p:cNvSpPr>
          <p:nvPr/>
        </p:nvSpPr>
        <p:spPr bwMode="auto">
          <a:xfrm>
            <a:off x="6869114" y="5384800"/>
            <a:ext cx="28575" cy="19050"/>
          </a:xfrm>
          <a:custGeom>
            <a:avLst/>
            <a:gdLst>
              <a:gd name="T0" fmla="*/ 2147483647 w 40"/>
              <a:gd name="T1" fmla="*/ 2147483647 h 23"/>
              <a:gd name="T2" fmla="*/ 2147483647 w 40"/>
              <a:gd name="T3" fmla="*/ 2147483647 h 23"/>
              <a:gd name="T4" fmla="*/ 2147483647 w 40"/>
              <a:gd name="T5" fmla="*/ 2147483647 h 23"/>
              <a:gd name="T6" fmla="*/ 2147483647 w 40"/>
              <a:gd name="T7" fmla="*/ 2147483647 h 23"/>
              <a:gd name="T8" fmla="*/ 2147483647 w 40"/>
              <a:gd name="T9" fmla="*/ 2147483647 h 23"/>
              <a:gd name="T10" fmla="*/ 2147483647 w 40"/>
              <a:gd name="T11" fmla="*/ 2147483647 h 23"/>
              <a:gd name="T12" fmla="*/ 2147483647 w 40"/>
              <a:gd name="T13" fmla="*/ 2147483647 h 23"/>
              <a:gd name="T14" fmla="*/ 2147483647 w 40"/>
              <a:gd name="T15" fmla="*/ 2147483647 h 23"/>
              <a:gd name="T16" fmla="*/ 2147483647 w 40"/>
              <a:gd name="T17" fmla="*/ 0 h 23"/>
              <a:gd name="T18" fmla="*/ 2147483647 w 40"/>
              <a:gd name="T19" fmla="*/ 2147483647 h 23"/>
              <a:gd name="T20" fmla="*/ 2147483647 w 40"/>
              <a:gd name="T21" fmla="*/ 2147483647 h 23"/>
              <a:gd name="T22" fmla="*/ 2147483647 w 40"/>
              <a:gd name="T23" fmla="*/ 2147483647 h 23"/>
              <a:gd name="T24" fmla="*/ 0 w 40"/>
              <a:gd name="T25" fmla="*/ 2147483647 h 23"/>
              <a:gd name="T26" fmla="*/ 2147483647 w 40"/>
              <a:gd name="T27" fmla="*/ 2147483647 h 23"/>
              <a:gd name="T28" fmla="*/ 2147483647 w 40"/>
              <a:gd name="T29" fmla="*/ 2147483647 h 23"/>
              <a:gd name="T30" fmla="*/ 2147483647 w 40"/>
              <a:gd name="T31" fmla="*/ 2147483647 h 23"/>
              <a:gd name="T32" fmla="*/ 2147483647 w 40"/>
              <a:gd name="T33" fmla="*/ 2147483647 h 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0"/>
              <a:gd name="T52" fmla="*/ 0 h 23"/>
              <a:gd name="T53" fmla="*/ 40 w 40"/>
              <a:gd name="T54" fmla="*/ 23 h 2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0" h="23">
                <a:moveTo>
                  <a:pt x="20" y="23"/>
                </a:moveTo>
                <a:lnTo>
                  <a:pt x="27" y="22"/>
                </a:lnTo>
                <a:lnTo>
                  <a:pt x="34" y="20"/>
                </a:lnTo>
                <a:lnTo>
                  <a:pt x="39" y="16"/>
                </a:lnTo>
                <a:lnTo>
                  <a:pt x="40" y="12"/>
                </a:lnTo>
                <a:lnTo>
                  <a:pt x="39" y="7"/>
                </a:lnTo>
                <a:lnTo>
                  <a:pt x="34" y="4"/>
                </a:lnTo>
                <a:lnTo>
                  <a:pt x="27" y="1"/>
                </a:lnTo>
                <a:lnTo>
                  <a:pt x="20" y="0"/>
                </a:lnTo>
                <a:lnTo>
                  <a:pt x="12" y="1"/>
                </a:lnTo>
                <a:lnTo>
                  <a:pt x="5" y="4"/>
                </a:lnTo>
                <a:lnTo>
                  <a:pt x="1" y="7"/>
                </a:lnTo>
                <a:lnTo>
                  <a:pt x="0" y="12"/>
                </a:lnTo>
                <a:lnTo>
                  <a:pt x="1" y="16"/>
                </a:lnTo>
                <a:lnTo>
                  <a:pt x="5" y="20"/>
                </a:lnTo>
                <a:lnTo>
                  <a:pt x="12" y="22"/>
                </a:lnTo>
                <a:lnTo>
                  <a:pt x="20" y="2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918" name="Freeform 542"/>
          <p:cNvSpPr>
            <a:spLocks/>
          </p:cNvSpPr>
          <p:nvPr/>
        </p:nvSpPr>
        <p:spPr bwMode="auto">
          <a:xfrm>
            <a:off x="6869114" y="5384800"/>
            <a:ext cx="28575" cy="19050"/>
          </a:xfrm>
          <a:custGeom>
            <a:avLst/>
            <a:gdLst>
              <a:gd name="T0" fmla="*/ 2147483647 w 40"/>
              <a:gd name="T1" fmla="*/ 2147483647 h 23"/>
              <a:gd name="T2" fmla="*/ 2147483647 w 40"/>
              <a:gd name="T3" fmla="*/ 2147483647 h 23"/>
              <a:gd name="T4" fmla="*/ 2147483647 w 40"/>
              <a:gd name="T5" fmla="*/ 2147483647 h 23"/>
              <a:gd name="T6" fmla="*/ 2147483647 w 40"/>
              <a:gd name="T7" fmla="*/ 2147483647 h 23"/>
              <a:gd name="T8" fmla="*/ 2147483647 w 40"/>
              <a:gd name="T9" fmla="*/ 2147483647 h 23"/>
              <a:gd name="T10" fmla="*/ 2147483647 w 40"/>
              <a:gd name="T11" fmla="*/ 2147483647 h 23"/>
              <a:gd name="T12" fmla="*/ 2147483647 w 40"/>
              <a:gd name="T13" fmla="*/ 2147483647 h 23"/>
              <a:gd name="T14" fmla="*/ 2147483647 w 40"/>
              <a:gd name="T15" fmla="*/ 2147483647 h 23"/>
              <a:gd name="T16" fmla="*/ 2147483647 w 40"/>
              <a:gd name="T17" fmla="*/ 2147483647 h 23"/>
              <a:gd name="T18" fmla="*/ 2147483647 w 40"/>
              <a:gd name="T19" fmla="*/ 2147483647 h 23"/>
              <a:gd name="T20" fmla="*/ 2147483647 w 40"/>
              <a:gd name="T21" fmla="*/ 0 h 23"/>
              <a:gd name="T22" fmla="*/ 2147483647 w 40"/>
              <a:gd name="T23" fmla="*/ 0 h 23"/>
              <a:gd name="T24" fmla="*/ 2147483647 w 40"/>
              <a:gd name="T25" fmla="*/ 2147483647 h 23"/>
              <a:gd name="T26" fmla="*/ 2147483647 w 40"/>
              <a:gd name="T27" fmla="*/ 2147483647 h 23"/>
              <a:gd name="T28" fmla="*/ 2147483647 w 40"/>
              <a:gd name="T29" fmla="*/ 2147483647 h 23"/>
              <a:gd name="T30" fmla="*/ 0 w 40"/>
              <a:gd name="T31" fmla="*/ 2147483647 h 23"/>
              <a:gd name="T32" fmla="*/ 0 w 40"/>
              <a:gd name="T33" fmla="*/ 2147483647 h 23"/>
              <a:gd name="T34" fmla="*/ 2147483647 w 40"/>
              <a:gd name="T35" fmla="*/ 2147483647 h 23"/>
              <a:gd name="T36" fmla="*/ 2147483647 w 40"/>
              <a:gd name="T37" fmla="*/ 2147483647 h 23"/>
              <a:gd name="T38" fmla="*/ 2147483647 w 40"/>
              <a:gd name="T39" fmla="*/ 2147483647 h 23"/>
              <a:gd name="T40" fmla="*/ 2147483647 w 40"/>
              <a:gd name="T41" fmla="*/ 2147483647 h 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0"/>
              <a:gd name="T64" fmla="*/ 0 h 23"/>
              <a:gd name="T65" fmla="*/ 40 w 40"/>
              <a:gd name="T66" fmla="*/ 23 h 2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0" h="23">
                <a:moveTo>
                  <a:pt x="20" y="23"/>
                </a:moveTo>
                <a:lnTo>
                  <a:pt x="20" y="23"/>
                </a:lnTo>
                <a:lnTo>
                  <a:pt x="27" y="22"/>
                </a:lnTo>
                <a:lnTo>
                  <a:pt x="34" y="20"/>
                </a:lnTo>
                <a:lnTo>
                  <a:pt x="39" y="16"/>
                </a:lnTo>
                <a:lnTo>
                  <a:pt x="40" y="12"/>
                </a:lnTo>
                <a:lnTo>
                  <a:pt x="39" y="7"/>
                </a:lnTo>
                <a:lnTo>
                  <a:pt x="34" y="4"/>
                </a:lnTo>
                <a:lnTo>
                  <a:pt x="27" y="1"/>
                </a:lnTo>
                <a:lnTo>
                  <a:pt x="20" y="0"/>
                </a:lnTo>
                <a:lnTo>
                  <a:pt x="12" y="1"/>
                </a:lnTo>
                <a:lnTo>
                  <a:pt x="5" y="4"/>
                </a:lnTo>
                <a:lnTo>
                  <a:pt x="1" y="7"/>
                </a:lnTo>
                <a:lnTo>
                  <a:pt x="0" y="12"/>
                </a:lnTo>
                <a:lnTo>
                  <a:pt x="1" y="16"/>
                </a:lnTo>
                <a:lnTo>
                  <a:pt x="5" y="20"/>
                </a:lnTo>
                <a:lnTo>
                  <a:pt x="12" y="22"/>
                </a:lnTo>
                <a:lnTo>
                  <a:pt x="20" y="23"/>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919" name="Freeform 543"/>
          <p:cNvSpPr>
            <a:spLocks/>
          </p:cNvSpPr>
          <p:nvPr/>
        </p:nvSpPr>
        <p:spPr bwMode="auto">
          <a:xfrm>
            <a:off x="6829427" y="5381626"/>
            <a:ext cx="15875" cy="14288"/>
          </a:xfrm>
          <a:custGeom>
            <a:avLst/>
            <a:gdLst>
              <a:gd name="T0" fmla="*/ 2147483647 w 22"/>
              <a:gd name="T1" fmla="*/ 2147483647 h 17"/>
              <a:gd name="T2" fmla="*/ 2147483647 w 22"/>
              <a:gd name="T3" fmla="*/ 2147483647 h 17"/>
              <a:gd name="T4" fmla="*/ 2147483647 w 22"/>
              <a:gd name="T5" fmla="*/ 2147483647 h 17"/>
              <a:gd name="T6" fmla="*/ 2147483647 w 22"/>
              <a:gd name="T7" fmla="*/ 2147483647 h 17"/>
              <a:gd name="T8" fmla="*/ 2147483647 w 22"/>
              <a:gd name="T9" fmla="*/ 2147483647 h 17"/>
              <a:gd name="T10" fmla="*/ 2147483647 w 22"/>
              <a:gd name="T11" fmla="*/ 2147483647 h 17"/>
              <a:gd name="T12" fmla="*/ 2147483647 w 22"/>
              <a:gd name="T13" fmla="*/ 2147483647 h 17"/>
              <a:gd name="T14" fmla="*/ 2147483647 w 22"/>
              <a:gd name="T15" fmla="*/ 2147483647 h 17"/>
              <a:gd name="T16" fmla="*/ 2147483647 w 22"/>
              <a:gd name="T17" fmla="*/ 0 h 17"/>
              <a:gd name="T18" fmla="*/ 2147483647 w 22"/>
              <a:gd name="T19" fmla="*/ 2147483647 h 17"/>
              <a:gd name="T20" fmla="*/ 2147483647 w 22"/>
              <a:gd name="T21" fmla="*/ 2147483647 h 17"/>
              <a:gd name="T22" fmla="*/ 2147483647 w 22"/>
              <a:gd name="T23" fmla="*/ 2147483647 h 17"/>
              <a:gd name="T24" fmla="*/ 0 w 22"/>
              <a:gd name="T25" fmla="*/ 2147483647 h 17"/>
              <a:gd name="T26" fmla="*/ 2147483647 w 22"/>
              <a:gd name="T27" fmla="*/ 2147483647 h 17"/>
              <a:gd name="T28" fmla="*/ 2147483647 w 22"/>
              <a:gd name="T29" fmla="*/ 2147483647 h 17"/>
              <a:gd name="T30" fmla="*/ 2147483647 w 22"/>
              <a:gd name="T31" fmla="*/ 2147483647 h 17"/>
              <a:gd name="T32" fmla="*/ 2147483647 w 22"/>
              <a:gd name="T33" fmla="*/ 2147483647 h 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
              <a:gd name="T52" fmla="*/ 0 h 17"/>
              <a:gd name="T53" fmla="*/ 22 w 22"/>
              <a:gd name="T54" fmla="*/ 17 h 1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 h="17">
                <a:moveTo>
                  <a:pt x="11" y="17"/>
                </a:moveTo>
                <a:lnTo>
                  <a:pt x="15" y="16"/>
                </a:lnTo>
                <a:lnTo>
                  <a:pt x="19" y="15"/>
                </a:lnTo>
                <a:lnTo>
                  <a:pt x="21" y="12"/>
                </a:lnTo>
                <a:lnTo>
                  <a:pt x="22" y="9"/>
                </a:lnTo>
                <a:lnTo>
                  <a:pt x="21" y="6"/>
                </a:lnTo>
                <a:lnTo>
                  <a:pt x="19" y="2"/>
                </a:lnTo>
                <a:lnTo>
                  <a:pt x="15" y="1"/>
                </a:lnTo>
                <a:lnTo>
                  <a:pt x="11" y="0"/>
                </a:lnTo>
                <a:lnTo>
                  <a:pt x="6" y="1"/>
                </a:lnTo>
                <a:lnTo>
                  <a:pt x="4" y="2"/>
                </a:lnTo>
                <a:lnTo>
                  <a:pt x="2" y="6"/>
                </a:lnTo>
                <a:lnTo>
                  <a:pt x="0" y="9"/>
                </a:lnTo>
                <a:lnTo>
                  <a:pt x="2" y="12"/>
                </a:lnTo>
                <a:lnTo>
                  <a:pt x="4" y="15"/>
                </a:lnTo>
                <a:lnTo>
                  <a:pt x="6" y="16"/>
                </a:lnTo>
                <a:lnTo>
                  <a:pt x="11" y="1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920" name="Freeform 544"/>
          <p:cNvSpPr>
            <a:spLocks/>
          </p:cNvSpPr>
          <p:nvPr/>
        </p:nvSpPr>
        <p:spPr bwMode="auto">
          <a:xfrm>
            <a:off x="6829427" y="5381626"/>
            <a:ext cx="15875" cy="14288"/>
          </a:xfrm>
          <a:custGeom>
            <a:avLst/>
            <a:gdLst>
              <a:gd name="T0" fmla="*/ 2147483647 w 22"/>
              <a:gd name="T1" fmla="*/ 2147483647 h 17"/>
              <a:gd name="T2" fmla="*/ 2147483647 w 22"/>
              <a:gd name="T3" fmla="*/ 2147483647 h 17"/>
              <a:gd name="T4" fmla="*/ 2147483647 w 22"/>
              <a:gd name="T5" fmla="*/ 2147483647 h 17"/>
              <a:gd name="T6" fmla="*/ 2147483647 w 22"/>
              <a:gd name="T7" fmla="*/ 2147483647 h 17"/>
              <a:gd name="T8" fmla="*/ 2147483647 w 22"/>
              <a:gd name="T9" fmla="*/ 2147483647 h 17"/>
              <a:gd name="T10" fmla="*/ 2147483647 w 22"/>
              <a:gd name="T11" fmla="*/ 2147483647 h 17"/>
              <a:gd name="T12" fmla="*/ 2147483647 w 22"/>
              <a:gd name="T13" fmla="*/ 2147483647 h 17"/>
              <a:gd name="T14" fmla="*/ 2147483647 w 22"/>
              <a:gd name="T15" fmla="*/ 2147483647 h 17"/>
              <a:gd name="T16" fmla="*/ 2147483647 w 22"/>
              <a:gd name="T17" fmla="*/ 2147483647 h 17"/>
              <a:gd name="T18" fmla="*/ 2147483647 w 22"/>
              <a:gd name="T19" fmla="*/ 2147483647 h 17"/>
              <a:gd name="T20" fmla="*/ 2147483647 w 22"/>
              <a:gd name="T21" fmla="*/ 0 h 17"/>
              <a:gd name="T22" fmla="*/ 2147483647 w 22"/>
              <a:gd name="T23" fmla="*/ 0 h 17"/>
              <a:gd name="T24" fmla="*/ 2147483647 w 22"/>
              <a:gd name="T25" fmla="*/ 2147483647 h 17"/>
              <a:gd name="T26" fmla="*/ 2147483647 w 22"/>
              <a:gd name="T27" fmla="*/ 2147483647 h 17"/>
              <a:gd name="T28" fmla="*/ 2147483647 w 22"/>
              <a:gd name="T29" fmla="*/ 2147483647 h 17"/>
              <a:gd name="T30" fmla="*/ 0 w 22"/>
              <a:gd name="T31" fmla="*/ 2147483647 h 17"/>
              <a:gd name="T32" fmla="*/ 0 w 22"/>
              <a:gd name="T33" fmla="*/ 2147483647 h 17"/>
              <a:gd name="T34" fmla="*/ 2147483647 w 22"/>
              <a:gd name="T35" fmla="*/ 2147483647 h 17"/>
              <a:gd name="T36" fmla="*/ 2147483647 w 22"/>
              <a:gd name="T37" fmla="*/ 2147483647 h 17"/>
              <a:gd name="T38" fmla="*/ 2147483647 w 22"/>
              <a:gd name="T39" fmla="*/ 2147483647 h 17"/>
              <a:gd name="T40" fmla="*/ 2147483647 w 22"/>
              <a:gd name="T41" fmla="*/ 2147483647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
              <a:gd name="T64" fmla="*/ 0 h 17"/>
              <a:gd name="T65" fmla="*/ 22 w 22"/>
              <a:gd name="T66" fmla="*/ 17 h 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 h="17">
                <a:moveTo>
                  <a:pt x="11" y="17"/>
                </a:moveTo>
                <a:lnTo>
                  <a:pt x="11" y="17"/>
                </a:lnTo>
                <a:lnTo>
                  <a:pt x="15" y="16"/>
                </a:lnTo>
                <a:lnTo>
                  <a:pt x="19" y="15"/>
                </a:lnTo>
                <a:lnTo>
                  <a:pt x="21" y="12"/>
                </a:lnTo>
                <a:lnTo>
                  <a:pt x="22" y="9"/>
                </a:lnTo>
                <a:lnTo>
                  <a:pt x="21" y="6"/>
                </a:lnTo>
                <a:lnTo>
                  <a:pt x="19" y="2"/>
                </a:lnTo>
                <a:lnTo>
                  <a:pt x="15" y="1"/>
                </a:lnTo>
                <a:lnTo>
                  <a:pt x="11" y="0"/>
                </a:lnTo>
                <a:lnTo>
                  <a:pt x="6" y="1"/>
                </a:lnTo>
                <a:lnTo>
                  <a:pt x="4" y="2"/>
                </a:lnTo>
                <a:lnTo>
                  <a:pt x="2" y="6"/>
                </a:lnTo>
                <a:lnTo>
                  <a:pt x="0" y="9"/>
                </a:lnTo>
                <a:lnTo>
                  <a:pt x="2" y="12"/>
                </a:lnTo>
                <a:lnTo>
                  <a:pt x="4" y="15"/>
                </a:lnTo>
                <a:lnTo>
                  <a:pt x="6" y="16"/>
                </a:lnTo>
                <a:lnTo>
                  <a:pt x="11" y="17"/>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921" name="Freeform 545"/>
          <p:cNvSpPr>
            <a:spLocks/>
          </p:cNvSpPr>
          <p:nvPr/>
        </p:nvSpPr>
        <p:spPr bwMode="auto">
          <a:xfrm>
            <a:off x="6735814" y="5264150"/>
            <a:ext cx="115887" cy="153988"/>
          </a:xfrm>
          <a:custGeom>
            <a:avLst/>
            <a:gdLst>
              <a:gd name="T0" fmla="*/ 2147483647 w 163"/>
              <a:gd name="T1" fmla="*/ 2147483647 h 195"/>
              <a:gd name="T2" fmla="*/ 2147483647 w 163"/>
              <a:gd name="T3" fmla="*/ 2147483647 h 195"/>
              <a:gd name="T4" fmla="*/ 2147483647 w 163"/>
              <a:gd name="T5" fmla="*/ 2147483647 h 195"/>
              <a:gd name="T6" fmla="*/ 2147483647 w 163"/>
              <a:gd name="T7" fmla="*/ 2147483647 h 195"/>
              <a:gd name="T8" fmla="*/ 2147483647 w 163"/>
              <a:gd name="T9" fmla="*/ 2147483647 h 195"/>
              <a:gd name="T10" fmla="*/ 2147483647 w 163"/>
              <a:gd name="T11" fmla="*/ 2147483647 h 195"/>
              <a:gd name="T12" fmla="*/ 2147483647 w 163"/>
              <a:gd name="T13" fmla="*/ 2147483647 h 195"/>
              <a:gd name="T14" fmla="*/ 2147483647 w 163"/>
              <a:gd name="T15" fmla="*/ 2147483647 h 195"/>
              <a:gd name="T16" fmla="*/ 2147483647 w 163"/>
              <a:gd name="T17" fmla="*/ 2147483647 h 195"/>
              <a:gd name="T18" fmla="*/ 2147483647 w 163"/>
              <a:gd name="T19" fmla="*/ 2147483647 h 195"/>
              <a:gd name="T20" fmla="*/ 2147483647 w 163"/>
              <a:gd name="T21" fmla="*/ 2147483647 h 195"/>
              <a:gd name="T22" fmla="*/ 2147483647 w 163"/>
              <a:gd name="T23" fmla="*/ 2147483647 h 195"/>
              <a:gd name="T24" fmla="*/ 2147483647 w 163"/>
              <a:gd name="T25" fmla="*/ 2147483647 h 195"/>
              <a:gd name="T26" fmla="*/ 2147483647 w 163"/>
              <a:gd name="T27" fmla="*/ 2147483647 h 195"/>
              <a:gd name="T28" fmla="*/ 2147483647 w 163"/>
              <a:gd name="T29" fmla="*/ 2147483647 h 195"/>
              <a:gd name="T30" fmla="*/ 2147483647 w 163"/>
              <a:gd name="T31" fmla="*/ 2147483647 h 195"/>
              <a:gd name="T32" fmla="*/ 2147483647 w 163"/>
              <a:gd name="T33" fmla="*/ 2147483647 h 195"/>
              <a:gd name="T34" fmla="*/ 2147483647 w 163"/>
              <a:gd name="T35" fmla="*/ 2147483647 h 195"/>
              <a:gd name="T36" fmla="*/ 2147483647 w 163"/>
              <a:gd name="T37" fmla="*/ 2147483647 h 195"/>
              <a:gd name="T38" fmla="*/ 2147483647 w 163"/>
              <a:gd name="T39" fmla="*/ 2147483647 h 195"/>
              <a:gd name="T40" fmla="*/ 2147483647 w 163"/>
              <a:gd name="T41" fmla="*/ 0 h 195"/>
              <a:gd name="T42" fmla="*/ 2147483647 w 163"/>
              <a:gd name="T43" fmla="*/ 2147483647 h 195"/>
              <a:gd name="T44" fmla="*/ 2147483647 w 163"/>
              <a:gd name="T45" fmla="*/ 2147483647 h 195"/>
              <a:gd name="T46" fmla="*/ 2147483647 w 163"/>
              <a:gd name="T47" fmla="*/ 2147483647 h 195"/>
              <a:gd name="T48" fmla="*/ 2147483647 w 163"/>
              <a:gd name="T49" fmla="*/ 2147483647 h 195"/>
              <a:gd name="T50" fmla="*/ 2147483647 w 163"/>
              <a:gd name="T51" fmla="*/ 2147483647 h 195"/>
              <a:gd name="T52" fmla="*/ 2147483647 w 163"/>
              <a:gd name="T53" fmla="*/ 2147483647 h 195"/>
              <a:gd name="T54" fmla="*/ 2147483647 w 163"/>
              <a:gd name="T55" fmla="*/ 2147483647 h 195"/>
              <a:gd name="T56" fmla="*/ 2147483647 w 163"/>
              <a:gd name="T57" fmla="*/ 2147483647 h 195"/>
              <a:gd name="T58" fmla="*/ 2147483647 w 163"/>
              <a:gd name="T59" fmla="*/ 2147483647 h 195"/>
              <a:gd name="T60" fmla="*/ 2147483647 w 163"/>
              <a:gd name="T61" fmla="*/ 2147483647 h 195"/>
              <a:gd name="T62" fmla="*/ 2147483647 w 163"/>
              <a:gd name="T63" fmla="*/ 2147483647 h 195"/>
              <a:gd name="T64" fmla="*/ 2147483647 w 163"/>
              <a:gd name="T65" fmla="*/ 2147483647 h 195"/>
              <a:gd name="T66" fmla="*/ 2147483647 w 163"/>
              <a:gd name="T67" fmla="*/ 2147483647 h 195"/>
              <a:gd name="T68" fmla="*/ 2147483647 w 163"/>
              <a:gd name="T69" fmla="*/ 2147483647 h 195"/>
              <a:gd name="T70" fmla="*/ 2147483647 w 163"/>
              <a:gd name="T71" fmla="*/ 2147483647 h 195"/>
              <a:gd name="T72" fmla="*/ 2147483647 w 163"/>
              <a:gd name="T73" fmla="*/ 2147483647 h 195"/>
              <a:gd name="T74" fmla="*/ 2147483647 w 163"/>
              <a:gd name="T75" fmla="*/ 2147483647 h 195"/>
              <a:gd name="T76" fmla="*/ 2147483647 w 163"/>
              <a:gd name="T77" fmla="*/ 2147483647 h 195"/>
              <a:gd name="T78" fmla="*/ 2147483647 w 163"/>
              <a:gd name="T79" fmla="*/ 2147483647 h 195"/>
              <a:gd name="T80" fmla="*/ 2147483647 w 163"/>
              <a:gd name="T81" fmla="*/ 2147483647 h 195"/>
              <a:gd name="T82" fmla="*/ 2147483647 w 163"/>
              <a:gd name="T83" fmla="*/ 2147483647 h 195"/>
              <a:gd name="T84" fmla="*/ 2147483647 w 163"/>
              <a:gd name="T85" fmla="*/ 2147483647 h 195"/>
              <a:gd name="T86" fmla="*/ 2147483647 w 163"/>
              <a:gd name="T87" fmla="*/ 2147483647 h 195"/>
              <a:gd name="T88" fmla="*/ 2147483647 w 163"/>
              <a:gd name="T89" fmla="*/ 2147483647 h 195"/>
              <a:gd name="T90" fmla="*/ 2147483647 w 163"/>
              <a:gd name="T91" fmla="*/ 2147483647 h 195"/>
              <a:gd name="T92" fmla="*/ 2147483647 w 163"/>
              <a:gd name="T93" fmla="*/ 2147483647 h 195"/>
              <a:gd name="T94" fmla="*/ 2147483647 w 163"/>
              <a:gd name="T95" fmla="*/ 2147483647 h 195"/>
              <a:gd name="T96" fmla="*/ 2147483647 w 163"/>
              <a:gd name="T97" fmla="*/ 2147483647 h 195"/>
              <a:gd name="T98" fmla="*/ 2147483647 w 163"/>
              <a:gd name="T99" fmla="*/ 2147483647 h 195"/>
              <a:gd name="T100" fmla="*/ 2147483647 w 163"/>
              <a:gd name="T101" fmla="*/ 2147483647 h 195"/>
              <a:gd name="T102" fmla="*/ 2147483647 w 163"/>
              <a:gd name="T103" fmla="*/ 2147483647 h 195"/>
              <a:gd name="T104" fmla="*/ 2147483647 w 163"/>
              <a:gd name="T105" fmla="*/ 2147483647 h 195"/>
              <a:gd name="T106" fmla="*/ 2147483647 w 163"/>
              <a:gd name="T107" fmla="*/ 2147483647 h 195"/>
              <a:gd name="T108" fmla="*/ 2147483647 w 163"/>
              <a:gd name="T109" fmla="*/ 2147483647 h 195"/>
              <a:gd name="T110" fmla="*/ 2147483647 w 163"/>
              <a:gd name="T111" fmla="*/ 2147483647 h 195"/>
              <a:gd name="T112" fmla="*/ 2147483647 w 163"/>
              <a:gd name="T113" fmla="*/ 2147483647 h 195"/>
              <a:gd name="T114" fmla="*/ 2147483647 w 163"/>
              <a:gd name="T115" fmla="*/ 2147483647 h 195"/>
              <a:gd name="T116" fmla="*/ 2147483647 w 163"/>
              <a:gd name="T117" fmla="*/ 2147483647 h 195"/>
              <a:gd name="T118" fmla="*/ 2147483647 w 163"/>
              <a:gd name="T119" fmla="*/ 2147483647 h 195"/>
              <a:gd name="T120" fmla="*/ 2147483647 w 163"/>
              <a:gd name="T121" fmla="*/ 2147483647 h 195"/>
              <a:gd name="T122" fmla="*/ 2147483647 w 163"/>
              <a:gd name="T123" fmla="*/ 2147483647 h 19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63"/>
              <a:gd name="T187" fmla="*/ 0 h 195"/>
              <a:gd name="T188" fmla="*/ 163 w 163"/>
              <a:gd name="T189" fmla="*/ 195 h 19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63" h="195">
                <a:moveTo>
                  <a:pt x="33" y="179"/>
                </a:moveTo>
                <a:lnTo>
                  <a:pt x="19" y="183"/>
                </a:lnTo>
                <a:lnTo>
                  <a:pt x="19" y="182"/>
                </a:lnTo>
                <a:lnTo>
                  <a:pt x="18" y="179"/>
                </a:lnTo>
                <a:lnTo>
                  <a:pt x="17" y="173"/>
                </a:lnTo>
                <a:lnTo>
                  <a:pt x="16" y="166"/>
                </a:lnTo>
                <a:lnTo>
                  <a:pt x="15" y="159"/>
                </a:lnTo>
                <a:lnTo>
                  <a:pt x="15" y="151"/>
                </a:lnTo>
                <a:lnTo>
                  <a:pt x="16" y="144"/>
                </a:lnTo>
                <a:lnTo>
                  <a:pt x="19" y="137"/>
                </a:lnTo>
                <a:lnTo>
                  <a:pt x="22" y="129"/>
                </a:lnTo>
                <a:lnTo>
                  <a:pt x="23" y="121"/>
                </a:lnTo>
                <a:lnTo>
                  <a:pt x="21" y="113"/>
                </a:lnTo>
                <a:lnTo>
                  <a:pt x="15" y="108"/>
                </a:lnTo>
                <a:lnTo>
                  <a:pt x="8" y="107"/>
                </a:lnTo>
                <a:lnTo>
                  <a:pt x="3" y="105"/>
                </a:lnTo>
                <a:lnTo>
                  <a:pt x="0" y="102"/>
                </a:lnTo>
                <a:lnTo>
                  <a:pt x="1" y="92"/>
                </a:lnTo>
                <a:lnTo>
                  <a:pt x="6" y="81"/>
                </a:lnTo>
                <a:lnTo>
                  <a:pt x="10" y="72"/>
                </a:lnTo>
                <a:lnTo>
                  <a:pt x="14" y="65"/>
                </a:lnTo>
                <a:lnTo>
                  <a:pt x="15" y="63"/>
                </a:lnTo>
                <a:lnTo>
                  <a:pt x="14" y="59"/>
                </a:lnTo>
                <a:lnTo>
                  <a:pt x="15" y="50"/>
                </a:lnTo>
                <a:lnTo>
                  <a:pt x="18" y="41"/>
                </a:lnTo>
                <a:lnTo>
                  <a:pt x="27" y="35"/>
                </a:lnTo>
                <a:lnTo>
                  <a:pt x="29" y="36"/>
                </a:lnTo>
                <a:lnTo>
                  <a:pt x="31" y="36"/>
                </a:lnTo>
                <a:lnTo>
                  <a:pt x="34" y="35"/>
                </a:lnTo>
                <a:lnTo>
                  <a:pt x="38" y="31"/>
                </a:lnTo>
                <a:lnTo>
                  <a:pt x="39" y="28"/>
                </a:lnTo>
                <a:lnTo>
                  <a:pt x="41" y="25"/>
                </a:lnTo>
                <a:lnTo>
                  <a:pt x="45" y="20"/>
                </a:lnTo>
                <a:lnTo>
                  <a:pt x="49" y="15"/>
                </a:lnTo>
                <a:lnTo>
                  <a:pt x="55" y="12"/>
                </a:lnTo>
                <a:lnTo>
                  <a:pt x="63" y="7"/>
                </a:lnTo>
                <a:lnTo>
                  <a:pt x="72" y="4"/>
                </a:lnTo>
                <a:lnTo>
                  <a:pt x="84" y="2"/>
                </a:lnTo>
                <a:lnTo>
                  <a:pt x="85" y="2"/>
                </a:lnTo>
                <a:lnTo>
                  <a:pt x="90" y="2"/>
                </a:lnTo>
                <a:lnTo>
                  <a:pt x="94" y="0"/>
                </a:lnTo>
                <a:lnTo>
                  <a:pt x="102" y="0"/>
                </a:lnTo>
                <a:lnTo>
                  <a:pt x="110" y="2"/>
                </a:lnTo>
                <a:lnTo>
                  <a:pt x="118" y="4"/>
                </a:lnTo>
                <a:lnTo>
                  <a:pt x="127" y="6"/>
                </a:lnTo>
                <a:lnTo>
                  <a:pt x="136" y="11"/>
                </a:lnTo>
                <a:lnTo>
                  <a:pt x="138" y="12"/>
                </a:lnTo>
                <a:lnTo>
                  <a:pt x="145" y="14"/>
                </a:lnTo>
                <a:lnTo>
                  <a:pt x="150" y="14"/>
                </a:lnTo>
                <a:lnTo>
                  <a:pt x="153" y="10"/>
                </a:lnTo>
                <a:lnTo>
                  <a:pt x="156" y="13"/>
                </a:lnTo>
                <a:lnTo>
                  <a:pt x="161" y="21"/>
                </a:lnTo>
                <a:lnTo>
                  <a:pt x="163" y="31"/>
                </a:lnTo>
                <a:lnTo>
                  <a:pt x="155" y="43"/>
                </a:lnTo>
                <a:lnTo>
                  <a:pt x="148" y="46"/>
                </a:lnTo>
                <a:lnTo>
                  <a:pt x="142" y="48"/>
                </a:lnTo>
                <a:lnTo>
                  <a:pt x="138" y="45"/>
                </a:lnTo>
                <a:lnTo>
                  <a:pt x="133" y="42"/>
                </a:lnTo>
                <a:lnTo>
                  <a:pt x="130" y="38"/>
                </a:lnTo>
                <a:lnTo>
                  <a:pt x="126" y="34"/>
                </a:lnTo>
                <a:lnTo>
                  <a:pt x="123" y="30"/>
                </a:lnTo>
                <a:lnTo>
                  <a:pt x="119" y="27"/>
                </a:lnTo>
                <a:lnTo>
                  <a:pt x="115" y="25"/>
                </a:lnTo>
                <a:lnTo>
                  <a:pt x="110" y="21"/>
                </a:lnTo>
                <a:lnTo>
                  <a:pt x="104" y="19"/>
                </a:lnTo>
                <a:lnTo>
                  <a:pt x="99" y="15"/>
                </a:lnTo>
                <a:lnTo>
                  <a:pt x="92" y="14"/>
                </a:lnTo>
                <a:lnTo>
                  <a:pt x="85" y="14"/>
                </a:lnTo>
                <a:lnTo>
                  <a:pt x="78" y="17"/>
                </a:lnTo>
                <a:lnTo>
                  <a:pt x="71" y="21"/>
                </a:lnTo>
                <a:lnTo>
                  <a:pt x="59" y="30"/>
                </a:lnTo>
                <a:lnTo>
                  <a:pt x="49" y="37"/>
                </a:lnTo>
                <a:lnTo>
                  <a:pt x="45" y="43"/>
                </a:lnTo>
                <a:lnTo>
                  <a:pt x="44" y="51"/>
                </a:lnTo>
                <a:lnTo>
                  <a:pt x="42" y="61"/>
                </a:lnTo>
                <a:lnTo>
                  <a:pt x="39" y="71"/>
                </a:lnTo>
                <a:lnTo>
                  <a:pt x="38" y="76"/>
                </a:lnTo>
                <a:lnTo>
                  <a:pt x="46" y="77"/>
                </a:lnTo>
                <a:lnTo>
                  <a:pt x="53" y="76"/>
                </a:lnTo>
                <a:lnTo>
                  <a:pt x="60" y="75"/>
                </a:lnTo>
                <a:lnTo>
                  <a:pt x="67" y="74"/>
                </a:lnTo>
                <a:lnTo>
                  <a:pt x="73" y="73"/>
                </a:lnTo>
                <a:lnTo>
                  <a:pt x="79" y="72"/>
                </a:lnTo>
                <a:lnTo>
                  <a:pt x="83" y="69"/>
                </a:lnTo>
                <a:lnTo>
                  <a:pt x="86" y="67"/>
                </a:lnTo>
                <a:lnTo>
                  <a:pt x="87" y="65"/>
                </a:lnTo>
                <a:lnTo>
                  <a:pt x="91" y="60"/>
                </a:lnTo>
                <a:lnTo>
                  <a:pt x="96" y="59"/>
                </a:lnTo>
                <a:lnTo>
                  <a:pt x="103" y="59"/>
                </a:lnTo>
                <a:lnTo>
                  <a:pt x="106" y="59"/>
                </a:lnTo>
                <a:lnTo>
                  <a:pt x="107" y="63"/>
                </a:lnTo>
                <a:lnTo>
                  <a:pt x="107" y="68"/>
                </a:lnTo>
                <a:lnTo>
                  <a:pt x="106" y="75"/>
                </a:lnTo>
                <a:lnTo>
                  <a:pt x="99" y="79"/>
                </a:lnTo>
                <a:lnTo>
                  <a:pt x="94" y="80"/>
                </a:lnTo>
                <a:lnTo>
                  <a:pt x="88" y="82"/>
                </a:lnTo>
                <a:lnTo>
                  <a:pt x="83" y="83"/>
                </a:lnTo>
                <a:lnTo>
                  <a:pt x="77" y="85"/>
                </a:lnTo>
                <a:lnTo>
                  <a:pt x="71" y="88"/>
                </a:lnTo>
                <a:lnTo>
                  <a:pt x="67" y="90"/>
                </a:lnTo>
                <a:lnTo>
                  <a:pt x="64" y="91"/>
                </a:lnTo>
                <a:lnTo>
                  <a:pt x="63" y="91"/>
                </a:lnTo>
                <a:lnTo>
                  <a:pt x="62" y="94"/>
                </a:lnTo>
                <a:lnTo>
                  <a:pt x="61" y="97"/>
                </a:lnTo>
                <a:lnTo>
                  <a:pt x="63" y="102"/>
                </a:lnTo>
                <a:lnTo>
                  <a:pt x="71" y="105"/>
                </a:lnTo>
                <a:lnTo>
                  <a:pt x="77" y="107"/>
                </a:lnTo>
                <a:lnTo>
                  <a:pt x="82" y="112"/>
                </a:lnTo>
                <a:lnTo>
                  <a:pt x="85" y="118"/>
                </a:lnTo>
                <a:lnTo>
                  <a:pt x="87" y="123"/>
                </a:lnTo>
                <a:lnTo>
                  <a:pt x="88" y="130"/>
                </a:lnTo>
                <a:lnTo>
                  <a:pt x="90" y="135"/>
                </a:lnTo>
                <a:lnTo>
                  <a:pt x="91" y="140"/>
                </a:lnTo>
                <a:lnTo>
                  <a:pt x="91" y="141"/>
                </a:lnTo>
                <a:lnTo>
                  <a:pt x="114" y="154"/>
                </a:lnTo>
                <a:lnTo>
                  <a:pt x="122" y="181"/>
                </a:lnTo>
                <a:lnTo>
                  <a:pt x="90" y="187"/>
                </a:lnTo>
                <a:lnTo>
                  <a:pt x="73" y="195"/>
                </a:lnTo>
                <a:lnTo>
                  <a:pt x="68" y="160"/>
                </a:lnTo>
                <a:lnTo>
                  <a:pt x="65" y="130"/>
                </a:lnTo>
                <a:lnTo>
                  <a:pt x="63" y="125"/>
                </a:lnTo>
                <a:lnTo>
                  <a:pt x="55" y="115"/>
                </a:lnTo>
                <a:lnTo>
                  <a:pt x="46" y="117"/>
                </a:lnTo>
                <a:lnTo>
                  <a:pt x="46" y="159"/>
                </a:lnTo>
                <a:lnTo>
                  <a:pt x="33" y="17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922" name="Freeform 546"/>
          <p:cNvSpPr>
            <a:spLocks/>
          </p:cNvSpPr>
          <p:nvPr/>
        </p:nvSpPr>
        <p:spPr bwMode="auto">
          <a:xfrm>
            <a:off x="6735814" y="5264150"/>
            <a:ext cx="115887" cy="153988"/>
          </a:xfrm>
          <a:custGeom>
            <a:avLst/>
            <a:gdLst>
              <a:gd name="T0" fmla="*/ 2147483647 w 163"/>
              <a:gd name="T1" fmla="*/ 2147483647 h 195"/>
              <a:gd name="T2" fmla="*/ 2147483647 w 163"/>
              <a:gd name="T3" fmla="*/ 2147483647 h 195"/>
              <a:gd name="T4" fmla="*/ 2147483647 w 163"/>
              <a:gd name="T5" fmla="*/ 2147483647 h 195"/>
              <a:gd name="T6" fmla="*/ 2147483647 w 163"/>
              <a:gd name="T7" fmla="*/ 2147483647 h 195"/>
              <a:gd name="T8" fmla="*/ 2147483647 w 163"/>
              <a:gd name="T9" fmla="*/ 2147483647 h 195"/>
              <a:gd name="T10" fmla="*/ 2147483647 w 163"/>
              <a:gd name="T11" fmla="*/ 2147483647 h 195"/>
              <a:gd name="T12" fmla="*/ 2147483647 w 163"/>
              <a:gd name="T13" fmla="*/ 2147483647 h 195"/>
              <a:gd name="T14" fmla="*/ 2147483647 w 163"/>
              <a:gd name="T15" fmla="*/ 2147483647 h 195"/>
              <a:gd name="T16" fmla="*/ 2147483647 w 163"/>
              <a:gd name="T17" fmla="*/ 2147483647 h 195"/>
              <a:gd name="T18" fmla="*/ 2147483647 w 163"/>
              <a:gd name="T19" fmla="*/ 2147483647 h 195"/>
              <a:gd name="T20" fmla="*/ 2147483647 w 163"/>
              <a:gd name="T21" fmla="*/ 2147483647 h 195"/>
              <a:gd name="T22" fmla="*/ 2147483647 w 163"/>
              <a:gd name="T23" fmla="*/ 2147483647 h 195"/>
              <a:gd name="T24" fmla="*/ 2147483647 w 163"/>
              <a:gd name="T25" fmla="*/ 2147483647 h 195"/>
              <a:gd name="T26" fmla="*/ 2147483647 w 163"/>
              <a:gd name="T27" fmla="*/ 2147483647 h 195"/>
              <a:gd name="T28" fmla="*/ 2147483647 w 163"/>
              <a:gd name="T29" fmla="*/ 2147483647 h 195"/>
              <a:gd name="T30" fmla="*/ 2147483647 w 163"/>
              <a:gd name="T31" fmla="*/ 2147483647 h 195"/>
              <a:gd name="T32" fmla="*/ 2147483647 w 163"/>
              <a:gd name="T33" fmla="*/ 2147483647 h 195"/>
              <a:gd name="T34" fmla="*/ 2147483647 w 163"/>
              <a:gd name="T35" fmla="*/ 2147483647 h 195"/>
              <a:gd name="T36" fmla="*/ 2147483647 w 163"/>
              <a:gd name="T37" fmla="*/ 2147483647 h 195"/>
              <a:gd name="T38" fmla="*/ 2147483647 w 163"/>
              <a:gd name="T39" fmla="*/ 2147483647 h 195"/>
              <a:gd name="T40" fmla="*/ 2147483647 w 163"/>
              <a:gd name="T41" fmla="*/ 2147483647 h 195"/>
              <a:gd name="T42" fmla="*/ 2147483647 w 163"/>
              <a:gd name="T43" fmla="*/ 2147483647 h 195"/>
              <a:gd name="T44" fmla="*/ 2147483647 w 163"/>
              <a:gd name="T45" fmla="*/ 2147483647 h 195"/>
              <a:gd name="T46" fmla="*/ 2147483647 w 163"/>
              <a:gd name="T47" fmla="*/ 2147483647 h 195"/>
              <a:gd name="T48" fmla="*/ 2147483647 w 163"/>
              <a:gd name="T49" fmla="*/ 2147483647 h 195"/>
              <a:gd name="T50" fmla="*/ 2147483647 w 163"/>
              <a:gd name="T51" fmla="*/ 2147483647 h 195"/>
              <a:gd name="T52" fmla="*/ 2147483647 w 163"/>
              <a:gd name="T53" fmla="*/ 2147483647 h 195"/>
              <a:gd name="T54" fmla="*/ 2147483647 w 163"/>
              <a:gd name="T55" fmla="*/ 2147483647 h 195"/>
              <a:gd name="T56" fmla="*/ 2147483647 w 163"/>
              <a:gd name="T57" fmla="*/ 2147483647 h 195"/>
              <a:gd name="T58" fmla="*/ 2147483647 w 163"/>
              <a:gd name="T59" fmla="*/ 2147483647 h 195"/>
              <a:gd name="T60" fmla="*/ 2147483647 w 163"/>
              <a:gd name="T61" fmla="*/ 2147483647 h 195"/>
              <a:gd name="T62" fmla="*/ 2147483647 w 163"/>
              <a:gd name="T63" fmla="*/ 2147483647 h 195"/>
              <a:gd name="T64" fmla="*/ 2147483647 w 163"/>
              <a:gd name="T65" fmla="*/ 2147483647 h 195"/>
              <a:gd name="T66" fmla="*/ 2147483647 w 163"/>
              <a:gd name="T67" fmla="*/ 2147483647 h 195"/>
              <a:gd name="T68" fmla="*/ 2147483647 w 163"/>
              <a:gd name="T69" fmla="*/ 2147483647 h 195"/>
              <a:gd name="T70" fmla="*/ 2147483647 w 163"/>
              <a:gd name="T71" fmla="*/ 2147483647 h 195"/>
              <a:gd name="T72" fmla="*/ 2147483647 w 163"/>
              <a:gd name="T73" fmla="*/ 2147483647 h 195"/>
              <a:gd name="T74" fmla="*/ 2147483647 w 163"/>
              <a:gd name="T75" fmla="*/ 2147483647 h 195"/>
              <a:gd name="T76" fmla="*/ 2147483647 w 163"/>
              <a:gd name="T77" fmla="*/ 2147483647 h 195"/>
              <a:gd name="T78" fmla="*/ 2147483647 w 163"/>
              <a:gd name="T79" fmla="*/ 2147483647 h 195"/>
              <a:gd name="T80" fmla="*/ 2147483647 w 163"/>
              <a:gd name="T81" fmla="*/ 2147483647 h 195"/>
              <a:gd name="T82" fmla="*/ 2147483647 w 163"/>
              <a:gd name="T83" fmla="*/ 2147483647 h 195"/>
              <a:gd name="T84" fmla="*/ 2147483647 w 163"/>
              <a:gd name="T85" fmla="*/ 2147483647 h 195"/>
              <a:gd name="T86" fmla="*/ 2147483647 w 163"/>
              <a:gd name="T87" fmla="*/ 2147483647 h 195"/>
              <a:gd name="T88" fmla="*/ 2147483647 w 163"/>
              <a:gd name="T89" fmla="*/ 2147483647 h 195"/>
              <a:gd name="T90" fmla="*/ 2147483647 w 163"/>
              <a:gd name="T91" fmla="*/ 2147483647 h 195"/>
              <a:gd name="T92" fmla="*/ 2147483647 w 163"/>
              <a:gd name="T93" fmla="*/ 2147483647 h 195"/>
              <a:gd name="T94" fmla="*/ 2147483647 w 163"/>
              <a:gd name="T95" fmla="*/ 2147483647 h 19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63"/>
              <a:gd name="T145" fmla="*/ 0 h 195"/>
              <a:gd name="T146" fmla="*/ 163 w 163"/>
              <a:gd name="T147" fmla="*/ 195 h 19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63" h="195">
                <a:moveTo>
                  <a:pt x="33" y="179"/>
                </a:moveTo>
                <a:lnTo>
                  <a:pt x="19" y="183"/>
                </a:lnTo>
                <a:lnTo>
                  <a:pt x="19" y="182"/>
                </a:lnTo>
                <a:lnTo>
                  <a:pt x="18" y="179"/>
                </a:lnTo>
                <a:lnTo>
                  <a:pt x="17" y="173"/>
                </a:lnTo>
                <a:lnTo>
                  <a:pt x="16" y="166"/>
                </a:lnTo>
                <a:lnTo>
                  <a:pt x="15" y="159"/>
                </a:lnTo>
                <a:lnTo>
                  <a:pt x="15" y="151"/>
                </a:lnTo>
                <a:lnTo>
                  <a:pt x="16" y="144"/>
                </a:lnTo>
                <a:lnTo>
                  <a:pt x="19" y="137"/>
                </a:lnTo>
                <a:lnTo>
                  <a:pt x="22" y="129"/>
                </a:lnTo>
                <a:lnTo>
                  <a:pt x="23" y="121"/>
                </a:lnTo>
                <a:lnTo>
                  <a:pt x="21" y="113"/>
                </a:lnTo>
                <a:lnTo>
                  <a:pt x="15" y="108"/>
                </a:lnTo>
                <a:lnTo>
                  <a:pt x="8" y="107"/>
                </a:lnTo>
                <a:lnTo>
                  <a:pt x="3" y="105"/>
                </a:lnTo>
                <a:lnTo>
                  <a:pt x="0" y="102"/>
                </a:lnTo>
                <a:lnTo>
                  <a:pt x="1" y="92"/>
                </a:lnTo>
                <a:lnTo>
                  <a:pt x="6" y="81"/>
                </a:lnTo>
                <a:lnTo>
                  <a:pt x="10" y="72"/>
                </a:lnTo>
                <a:lnTo>
                  <a:pt x="14" y="65"/>
                </a:lnTo>
                <a:lnTo>
                  <a:pt x="15" y="63"/>
                </a:lnTo>
                <a:lnTo>
                  <a:pt x="14" y="59"/>
                </a:lnTo>
                <a:lnTo>
                  <a:pt x="15" y="50"/>
                </a:lnTo>
                <a:lnTo>
                  <a:pt x="18" y="41"/>
                </a:lnTo>
                <a:lnTo>
                  <a:pt x="27" y="35"/>
                </a:lnTo>
                <a:lnTo>
                  <a:pt x="29" y="36"/>
                </a:lnTo>
                <a:lnTo>
                  <a:pt x="31" y="36"/>
                </a:lnTo>
                <a:lnTo>
                  <a:pt x="34" y="35"/>
                </a:lnTo>
                <a:lnTo>
                  <a:pt x="38" y="31"/>
                </a:lnTo>
                <a:lnTo>
                  <a:pt x="39" y="28"/>
                </a:lnTo>
                <a:lnTo>
                  <a:pt x="41" y="25"/>
                </a:lnTo>
                <a:lnTo>
                  <a:pt x="45" y="20"/>
                </a:lnTo>
                <a:lnTo>
                  <a:pt x="49" y="15"/>
                </a:lnTo>
                <a:lnTo>
                  <a:pt x="55" y="12"/>
                </a:lnTo>
                <a:lnTo>
                  <a:pt x="63" y="7"/>
                </a:lnTo>
                <a:lnTo>
                  <a:pt x="72" y="4"/>
                </a:lnTo>
                <a:lnTo>
                  <a:pt x="84" y="2"/>
                </a:lnTo>
                <a:lnTo>
                  <a:pt x="85" y="2"/>
                </a:lnTo>
                <a:lnTo>
                  <a:pt x="90" y="2"/>
                </a:lnTo>
                <a:lnTo>
                  <a:pt x="94" y="0"/>
                </a:lnTo>
                <a:lnTo>
                  <a:pt x="102" y="0"/>
                </a:lnTo>
                <a:lnTo>
                  <a:pt x="110" y="2"/>
                </a:lnTo>
                <a:lnTo>
                  <a:pt x="118" y="4"/>
                </a:lnTo>
                <a:lnTo>
                  <a:pt x="127" y="6"/>
                </a:lnTo>
                <a:lnTo>
                  <a:pt x="136" y="11"/>
                </a:lnTo>
                <a:lnTo>
                  <a:pt x="138" y="12"/>
                </a:lnTo>
                <a:lnTo>
                  <a:pt x="145" y="14"/>
                </a:lnTo>
                <a:lnTo>
                  <a:pt x="150" y="14"/>
                </a:lnTo>
                <a:lnTo>
                  <a:pt x="153" y="10"/>
                </a:lnTo>
                <a:lnTo>
                  <a:pt x="156" y="13"/>
                </a:lnTo>
                <a:lnTo>
                  <a:pt x="161" y="21"/>
                </a:lnTo>
                <a:lnTo>
                  <a:pt x="163" y="31"/>
                </a:lnTo>
                <a:lnTo>
                  <a:pt x="155" y="43"/>
                </a:lnTo>
                <a:lnTo>
                  <a:pt x="148" y="46"/>
                </a:lnTo>
                <a:lnTo>
                  <a:pt x="142" y="48"/>
                </a:lnTo>
                <a:lnTo>
                  <a:pt x="138" y="45"/>
                </a:lnTo>
                <a:lnTo>
                  <a:pt x="133" y="42"/>
                </a:lnTo>
                <a:lnTo>
                  <a:pt x="130" y="38"/>
                </a:lnTo>
                <a:lnTo>
                  <a:pt x="126" y="34"/>
                </a:lnTo>
                <a:lnTo>
                  <a:pt x="123" y="30"/>
                </a:lnTo>
                <a:lnTo>
                  <a:pt x="119" y="27"/>
                </a:lnTo>
                <a:lnTo>
                  <a:pt x="115" y="25"/>
                </a:lnTo>
                <a:lnTo>
                  <a:pt x="110" y="21"/>
                </a:lnTo>
                <a:lnTo>
                  <a:pt x="104" y="19"/>
                </a:lnTo>
                <a:lnTo>
                  <a:pt x="99" y="15"/>
                </a:lnTo>
                <a:lnTo>
                  <a:pt x="92" y="14"/>
                </a:lnTo>
                <a:lnTo>
                  <a:pt x="85" y="14"/>
                </a:lnTo>
                <a:lnTo>
                  <a:pt x="78" y="17"/>
                </a:lnTo>
                <a:lnTo>
                  <a:pt x="71" y="21"/>
                </a:lnTo>
                <a:lnTo>
                  <a:pt x="59" y="30"/>
                </a:lnTo>
                <a:lnTo>
                  <a:pt x="49" y="37"/>
                </a:lnTo>
                <a:lnTo>
                  <a:pt x="45" y="43"/>
                </a:lnTo>
                <a:lnTo>
                  <a:pt x="44" y="51"/>
                </a:lnTo>
                <a:lnTo>
                  <a:pt x="42" y="61"/>
                </a:lnTo>
                <a:lnTo>
                  <a:pt x="39" y="71"/>
                </a:lnTo>
                <a:lnTo>
                  <a:pt x="38" y="76"/>
                </a:lnTo>
                <a:lnTo>
                  <a:pt x="46" y="77"/>
                </a:lnTo>
                <a:lnTo>
                  <a:pt x="53" y="76"/>
                </a:lnTo>
                <a:lnTo>
                  <a:pt x="60" y="75"/>
                </a:lnTo>
                <a:lnTo>
                  <a:pt x="67" y="74"/>
                </a:lnTo>
                <a:lnTo>
                  <a:pt x="73" y="73"/>
                </a:lnTo>
                <a:lnTo>
                  <a:pt x="79" y="72"/>
                </a:lnTo>
                <a:lnTo>
                  <a:pt x="83" y="69"/>
                </a:lnTo>
                <a:lnTo>
                  <a:pt x="86" y="67"/>
                </a:lnTo>
                <a:lnTo>
                  <a:pt x="87" y="65"/>
                </a:lnTo>
                <a:lnTo>
                  <a:pt x="91" y="60"/>
                </a:lnTo>
                <a:lnTo>
                  <a:pt x="96" y="59"/>
                </a:lnTo>
                <a:lnTo>
                  <a:pt x="103" y="59"/>
                </a:lnTo>
                <a:lnTo>
                  <a:pt x="106" y="59"/>
                </a:lnTo>
                <a:lnTo>
                  <a:pt x="107" y="63"/>
                </a:lnTo>
                <a:lnTo>
                  <a:pt x="107" y="68"/>
                </a:lnTo>
                <a:lnTo>
                  <a:pt x="106" y="75"/>
                </a:lnTo>
                <a:lnTo>
                  <a:pt x="99" y="79"/>
                </a:lnTo>
                <a:lnTo>
                  <a:pt x="94" y="80"/>
                </a:lnTo>
                <a:lnTo>
                  <a:pt x="88" y="82"/>
                </a:lnTo>
                <a:lnTo>
                  <a:pt x="83" y="83"/>
                </a:lnTo>
                <a:lnTo>
                  <a:pt x="77" y="85"/>
                </a:lnTo>
                <a:lnTo>
                  <a:pt x="71" y="88"/>
                </a:lnTo>
                <a:lnTo>
                  <a:pt x="67" y="90"/>
                </a:lnTo>
                <a:lnTo>
                  <a:pt x="64" y="91"/>
                </a:lnTo>
                <a:lnTo>
                  <a:pt x="63" y="91"/>
                </a:lnTo>
                <a:lnTo>
                  <a:pt x="62" y="94"/>
                </a:lnTo>
                <a:lnTo>
                  <a:pt x="61" y="97"/>
                </a:lnTo>
                <a:lnTo>
                  <a:pt x="63" y="102"/>
                </a:lnTo>
                <a:lnTo>
                  <a:pt x="71" y="105"/>
                </a:lnTo>
                <a:lnTo>
                  <a:pt x="77" y="107"/>
                </a:lnTo>
                <a:lnTo>
                  <a:pt x="82" y="112"/>
                </a:lnTo>
                <a:lnTo>
                  <a:pt x="85" y="118"/>
                </a:lnTo>
                <a:lnTo>
                  <a:pt x="87" y="123"/>
                </a:lnTo>
                <a:lnTo>
                  <a:pt x="88" y="130"/>
                </a:lnTo>
                <a:lnTo>
                  <a:pt x="90" y="135"/>
                </a:lnTo>
                <a:lnTo>
                  <a:pt x="91" y="140"/>
                </a:lnTo>
                <a:lnTo>
                  <a:pt x="91" y="141"/>
                </a:lnTo>
                <a:lnTo>
                  <a:pt x="114" y="154"/>
                </a:lnTo>
                <a:lnTo>
                  <a:pt x="122" y="181"/>
                </a:lnTo>
                <a:lnTo>
                  <a:pt x="90" y="187"/>
                </a:lnTo>
                <a:lnTo>
                  <a:pt x="73" y="195"/>
                </a:lnTo>
                <a:lnTo>
                  <a:pt x="68" y="160"/>
                </a:lnTo>
                <a:lnTo>
                  <a:pt x="65" y="130"/>
                </a:lnTo>
                <a:lnTo>
                  <a:pt x="63" y="125"/>
                </a:lnTo>
                <a:lnTo>
                  <a:pt x="55" y="115"/>
                </a:lnTo>
                <a:lnTo>
                  <a:pt x="46" y="117"/>
                </a:lnTo>
                <a:lnTo>
                  <a:pt x="46" y="159"/>
                </a:lnTo>
                <a:lnTo>
                  <a:pt x="33" y="179"/>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923" name="Freeform 547"/>
          <p:cNvSpPr>
            <a:spLocks/>
          </p:cNvSpPr>
          <p:nvPr/>
        </p:nvSpPr>
        <p:spPr bwMode="auto">
          <a:xfrm>
            <a:off x="6662741" y="5473704"/>
            <a:ext cx="28575" cy="17463"/>
          </a:xfrm>
          <a:custGeom>
            <a:avLst/>
            <a:gdLst>
              <a:gd name="T0" fmla="*/ 2147483647 w 40"/>
              <a:gd name="T1" fmla="*/ 0 h 23"/>
              <a:gd name="T2" fmla="*/ 2147483647 w 40"/>
              <a:gd name="T3" fmla="*/ 2147483647 h 23"/>
              <a:gd name="T4" fmla="*/ 2147483647 w 40"/>
              <a:gd name="T5" fmla="*/ 2147483647 h 23"/>
              <a:gd name="T6" fmla="*/ 2147483647 w 40"/>
              <a:gd name="T7" fmla="*/ 2147483647 h 23"/>
              <a:gd name="T8" fmla="*/ 2147483647 w 40"/>
              <a:gd name="T9" fmla="*/ 2147483647 h 23"/>
              <a:gd name="T10" fmla="*/ 2147483647 w 40"/>
              <a:gd name="T11" fmla="*/ 2147483647 h 23"/>
              <a:gd name="T12" fmla="*/ 2147483647 w 40"/>
              <a:gd name="T13" fmla="*/ 2147483647 h 23"/>
              <a:gd name="T14" fmla="*/ 2147483647 w 40"/>
              <a:gd name="T15" fmla="*/ 2147483647 h 23"/>
              <a:gd name="T16" fmla="*/ 2147483647 w 40"/>
              <a:gd name="T17" fmla="*/ 2147483647 h 23"/>
              <a:gd name="T18" fmla="*/ 2147483647 w 40"/>
              <a:gd name="T19" fmla="*/ 2147483647 h 23"/>
              <a:gd name="T20" fmla="*/ 2147483647 w 40"/>
              <a:gd name="T21" fmla="*/ 2147483647 h 23"/>
              <a:gd name="T22" fmla="*/ 2147483647 w 40"/>
              <a:gd name="T23" fmla="*/ 2147483647 h 23"/>
              <a:gd name="T24" fmla="*/ 0 w 40"/>
              <a:gd name="T25" fmla="*/ 2147483647 h 23"/>
              <a:gd name="T26" fmla="*/ 2147483647 w 40"/>
              <a:gd name="T27" fmla="*/ 2147483647 h 23"/>
              <a:gd name="T28" fmla="*/ 2147483647 w 40"/>
              <a:gd name="T29" fmla="*/ 2147483647 h 23"/>
              <a:gd name="T30" fmla="*/ 2147483647 w 40"/>
              <a:gd name="T31" fmla="*/ 2147483647 h 23"/>
              <a:gd name="T32" fmla="*/ 2147483647 w 40"/>
              <a:gd name="T33" fmla="*/ 0 h 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0"/>
              <a:gd name="T52" fmla="*/ 0 h 23"/>
              <a:gd name="T53" fmla="*/ 40 w 40"/>
              <a:gd name="T54" fmla="*/ 23 h 2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0" h="23">
                <a:moveTo>
                  <a:pt x="19" y="0"/>
                </a:moveTo>
                <a:lnTo>
                  <a:pt x="27" y="1"/>
                </a:lnTo>
                <a:lnTo>
                  <a:pt x="34" y="3"/>
                </a:lnTo>
                <a:lnTo>
                  <a:pt x="39" y="7"/>
                </a:lnTo>
                <a:lnTo>
                  <a:pt x="40" y="11"/>
                </a:lnTo>
                <a:lnTo>
                  <a:pt x="39" y="16"/>
                </a:lnTo>
                <a:lnTo>
                  <a:pt x="34" y="19"/>
                </a:lnTo>
                <a:lnTo>
                  <a:pt x="27" y="22"/>
                </a:lnTo>
                <a:lnTo>
                  <a:pt x="19" y="23"/>
                </a:lnTo>
                <a:lnTo>
                  <a:pt x="12" y="22"/>
                </a:lnTo>
                <a:lnTo>
                  <a:pt x="5" y="19"/>
                </a:lnTo>
                <a:lnTo>
                  <a:pt x="1" y="16"/>
                </a:lnTo>
                <a:lnTo>
                  <a:pt x="0" y="11"/>
                </a:lnTo>
                <a:lnTo>
                  <a:pt x="1" y="7"/>
                </a:lnTo>
                <a:lnTo>
                  <a:pt x="5" y="3"/>
                </a:lnTo>
                <a:lnTo>
                  <a:pt x="12" y="1"/>
                </a:lnTo>
                <a:lnTo>
                  <a:pt x="1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924" name="Freeform 548"/>
          <p:cNvSpPr>
            <a:spLocks/>
          </p:cNvSpPr>
          <p:nvPr/>
        </p:nvSpPr>
        <p:spPr bwMode="auto">
          <a:xfrm>
            <a:off x="6662741" y="5473704"/>
            <a:ext cx="28575" cy="17463"/>
          </a:xfrm>
          <a:custGeom>
            <a:avLst/>
            <a:gdLst>
              <a:gd name="T0" fmla="*/ 2147483647 w 40"/>
              <a:gd name="T1" fmla="*/ 0 h 23"/>
              <a:gd name="T2" fmla="*/ 2147483647 w 40"/>
              <a:gd name="T3" fmla="*/ 0 h 23"/>
              <a:gd name="T4" fmla="*/ 2147483647 w 40"/>
              <a:gd name="T5" fmla="*/ 2147483647 h 23"/>
              <a:gd name="T6" fmla="*/ 2147483647 w 40"/>
              <a:gd name="T7" fmla="*/ 2147483647 h 23"/>
              <a:gd name="T8" fmla="*/ 2147483647 w 40"/>
              <a:gd name="T9" fmla="*/ 2147483647 h 23"/>
              <a:gd name="T10" fmla="*/ 2147483647 w 40"/>
              <a:gd name="T11" fmla="*/ 2147483647 h 23"/>
              <a:gd name="T12" fmla="*/ 2147483647 w 40"/>
              <a:gd name="T13" fmla="*/ 2147483647 h 23"/>
              <a:gd name="T14" fmla="*/ 2147483647 w 40"/>
              <a:gd name="T15" fmla="*/ 2147483647 h 23"/>
              <a:gd name="T16" fmla="*/ 2147483647 w 40"/>
              <a:gd name="T17" fmla="*/ 2147483647 h 23"/>
              <a:gd name="T18" fmla="*/ 2147483647 w 40"/>
              <a:gd name="T19" fmla="*/ 2147483647 h 23"/>
              <a:gd name="T20" fmla="*/ 2147483647 w 40"/>
              <a:gd name="T21" fmla="*/ 2147483647 h 23"/>
              <a:gd name="T22" fmla="*/ 2147483647 w 40"/>
              <a:gd name="T23" fmla="*/ 2147483647 h 23"/>
              <a:gd name="T24" fmla="*/ 2147483647 w 40"/>
              <a:gd name="T25" fmla="*/ 2147483647 h 23"/>
              <a:gd name="T26" fmla="*/ 2147483647 w 40"/>
              <a:gd name="T27" fmla="*/ 2147483647 h 23"/>
              <a:gd name="T28" fmla="*/ 2147483647 w 40"/>
              <a:gd name="T29" fmla="*/ 2147483647 h 23"/>
              <a:gd name="T30" fmla="*/ 0 w 40"/>
              <a:gd name="T31" fmla="*/ 2147483647 h 23"/>
              <a:gd name="T32" fmla="*/ 0 w 40"/>
              <a:gd name="T33" fmla="*/ 2147483647 h 23"/>
              <a:gd name="T34" fmla="*/ 2147483647 w 40"/>
              <a:gd name="T35" fmla="*/ 2147483647 h 23"/>
              <a:gd name="T36" fmla="*/ 2147483647 w 40"/>
              <a:gd name="T37" fmla="*/ 2147483647 h 23"/>
              <a:gd name="T38" fmla="*/ 2147483647 w 40"/>
              <a:gd name="T39" fmla="*/ 2147483647 h 23"/>
              <a:gd name="T40" fmla="*/ 2147483647 w 40"/>
              <a:gd name="T41" fmla="*/ 0 h 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0"/>
              <a:gd name="T64" fmla="*/ 0 h 23"/>
              <a:gd name="T65" fmla="*/ 40 w 40"/>
              <a:gd name="T66" fmla="*/ 23 h 2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0" h="23">
                <a:moveTo>
                  <a:pt x="19" y="0"/>
                </a:moveTo>
                <a:lnTo>
                  <a:pt x="19" y="0"/>
                </a:lnTo>
                <a:lnTo>
                  <a:pt x="27" y="1"/>
                </a:lnTo>
                <a:lnTo>
                  <a:pt x="34" y="3"/>
                </a:lnTo>
                <a:lnTo>
                  <a:pt x="39" y="7"/>
                </a:lnTo>
                <a:lnTo>
                  <a:pt x="40" y="11"/>
                </a:lnTo>
                <a:lnTo>
                  <a:pt x="39" y="16"/>
                </a:lnTo>
                <a:lnTo>
                  <a:pt x="34" y="19"/>
                </a:lnTo>
                <a:lnTo>
                  <a:pt x="27" y="22"/>
                </a:lnTo>
                <a:lnTo>
                  <a:pt x="19" y="23"/>
                </a:lnTo>
                <a:lnTo>
                  <a:pt x="12" y="22"/>
                </a:lnTo>
                <a:lnTo>
                  <a:pt x="5" y="19"/>
                </a:lnTo>
                <a:lnTo>
                  <a:pt x="1" y="16"/>
                </a:lnTo>
                <a:lnTo>
                  <a:pt x="0" y="11"/>
                </a:lnTo>
                <a:lnTo>
                  <a:pt x="1" y="7"/>
                </a:lnTo>
                <a:lnTo>
                  <a:pt x="5" y="3"/>
                </a:lnTo>
                <a:lnTo>
                  <a:pt x="12" y="1"/>
                </a:lnTo>
                <a:lnTo>
                  <a:pt x="19" y="0"/>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925" name="Freeform 549"/>
          <p:cNvSpPr>
            <a:spLocks/>
          </p:cNvSpPr>
          <p:nvPr/>
        </p:nvSpPr>
        <p:spPr bwMode="auto">
          <a:xfrm>
            <a:off x="6713539" y="5478515"/>
            <a:ext cx="25400" cy="14287"/>
          </a:xfrm>
          <a:custGeom>
            <a:avLst/>
            <a:gdLst>
              <a:gd name="T0" fmla="*/ 2147483647 w 37"/>
              <a:gd name="T1" fmla="*/ 0 h 17"/>
              <a:gd name="T2" fmla="*/ 2147483647 w 37"/>
              <a:gd name="T3" fmla="*/ 2147483647 h 17"/>
              <a:gd name="T4" fmla="*/ 2147483647 w 37"/>
              <a:gd name="T5" fmla="*/ 2147483647 h 17"/>
              <a:gd name="T6" fmla="*/ 2147483647 w 37"/>
              <a:gd name="T7" fmla="*/ 2147483647 h 17"/>
              <a:gd name="T8" fmla="*/ 2147483647 w 37"/>
              <a:gd name="T9" fmla="*/ 2147483647 h 17"/>
              <a:gd name="T10" fmla="*/ 2147483647 w 37"/>
              <a:gd name="T11" fmla="*/ 2147483647 h 17"/>
              <a:gd name="T12" fmla="*/ 2147483647 w 37"/>
              <a:gd name="T13" fmla="*/ 2147483647 h 17"/>
              <a:gd name="T14" fmla="*/ 2147483647 w 37"/>
              <a:gd name="T15" fmla="*/ 2147483647 h 17"/>
              <a:gd name="T16" fmla="*/ 2147483647 w 37"/>
              <a:gd name="T17" fmla="*/ 2147483647 h 17"/>
              <a:gd name="T18" fmla="*/ 2147483647 w 37"/>
              <a:gd name="T19" fmla="*/ 2147483647 h 17"/>
              <a:gd name="T20" fmla="*/ 2147483647 w 37"/>
              <a:gd name="T21" fmla="*/ 2147483647 h 17"/>
              <a:gd name="T22" fmla="*/ 2147483647 w 37"/>
              <a:gd name="T23" fmla="*/ 2147483647 h 17"/>
              <a:gd name="T24" fmla="*/ 0 w 37"/>
              <a:gd name="T25" fmla="*/ 2147483647 h 17"/>
              <a:gd name="T26" fmla="*/ 2147483647 w 37"/>
              <a:gd name="T27" fmla="*/ 2147483647 h 17"/>
              <a:gd name="T28" fmla="*/ 2147483647 w 37"/>
              <a:gd name="T29" fmla="*/ 2147483647 h 17"/>
              <a:gd name="T30" fmla="*/ 2147483647 w 37"/>
              <a:gd name="T31" fmla="*/ 2147483647 h 17"/>
              <a:gd name="T32" fmla="*/ 2147483647 w 37"/>
              <a:gd name="T33" fmla="*/ 0 h 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7"/>
              <a:gd name="T52" fmla="*/ 0 h 17"/>
              <a:gd name="T53" fmla="*/ 37 w 37"/>
              <a:gd name="T54" fmla="*/ 17 h 1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7" h="17">
                <a:moveTo>
                  <a:pt x="18" y="0"/>
                </a:moveTo>
                <a:lnTo>
                  <a:pt x="25" y="1"/>
                </a:lnTo>
                <a:lnTo>
                  <a:pt x="31" y="2"/>
                </a:lnTo>
                <a:lnTo>
                  <a:pt x="35" y="5"/>
                </a:lnTo>
                <a:lnTo>
                  <a:pt x="37" y="9"/>
                </a:lnTo>
                <a:lnTo>
                  <a:pt x="35" y="12"/>
                </a:lnTo>
                <a:lnTo>
                  <a:pt x="31" y="15"/>
                </a:lnTo>
                <a:lnTo>
                  <a:pt x="25" y="16"/>
                </a:lnTo>
                <a:lnTo>
                  <a:pt x="18" y="17"/>
                </a:lnTo>
                <a:lnTo>
                  <a:pt x="11" y="16"/>
                </a:lnTo>
                <a:lnTo>
                  <a:pt x="5" y="15"/>
                </a:lnTo>
                <a:lnTo>
                  <a:pt x="1" y="12"/>
                </a:lnTo>
                <a:lnTo>
                  <a:pt x="0" y="9"/>
                </a:lnTo>
                <a:lnTo>
                  <a:pt x="1" y="5"/>
                </a:lnTo>
                <a:lnTo>
                  <a:pt x="5" y="2"/>
                </a:lnTo>
                <a:lnTo>
                  <a:pt x="11" y="1"/>
                </a:lnTo>
                <a:lnTo>
                  <a:pt x="18"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926" name="Freeform 550"/>
          <p:cNvSpPr>
            <a:spLocks/>
          </p:cNvSpPr>
          <p:nvPr/>
        </p:nvSpPr>
        <p:spPr bwMode="auto">
          <a:xfrm>
            <a:off x="6713539" y="5478515"/>
            <a:ext cx="25400" cy="14287"/>
          </a:xfrm>
          <a:custGeom>
            <a:avLst/>
            <a:gdLst>
              <a:gd name="T0" fmla="*/ 2147483647 w 37"/>
              <a:gd name="T1" fmla="*/ 0 h 17"/>
              <a:gd name="T2" fmla="*/ 2147483647 w 37"/>
              <a:gd name="T3" fmla="*/ 0 h 17"/>
              <a:gd name="T4" fmla="*/ 2147483647 w 37"/>
              <a:gd name="T5" fmla="*/ 2147483647 h 17"/>
              <a:gd name="T6" fmla="*/ 2147483647 w 37"/>
              <a:gd name="T7" fmla="*/ 2147483647 h 17"/>
              <a:gd name="T8" fmla="*/ 2147483647 w 37"/>
              <a:gd name="T9" fmla="*/ 2147483647 h 17"/>
              <a:gd name="T10" fmla="*/ 2147483647 w 37"/>
              <a:gd name="T11" fmla="*/ 2147483647 h 17"/>
              <a:gd name="T12" fmla="*/ 2147483647 w 37"/>
              <a:gd name="T13" fmla="*/ 2147483647 h 17"/>
              <a:gd name="T14" fmla="*/ 2147483647 w 37"/>
              <a:gd name="T15" fmla="*/ 2147483647 h 17"/>
              <a:gd name="T16" fmla="*/ 2147483647 w 37"/>
              <a:gd name="T17" fmla="*/ 2147483647 h 17"/>
              <a:gd name="T18" fmla="*/ 2147483647 w 37"/>
              <a:gd name="T19" fmla="*/ 2147483647 h 17"/>
              <a:gd name="T20" fmla="*/ 2147483647 w 37"/>
              <a:gd name="T21" fmla="*/ 2147483647 h 17"/>
              <a:gd name="T22" fmla="*/ 2147483647 w 37"/>
              <a:gd name="T23" fmla="*/ 2147483647 h 17"/>
              <a:gd name="T24" fmla="*/ 2147483647 w 37"/>
              <a:gd name="T25" fmla="*/ 2147483647 h 17"/>
              <a:gd name="T26" fmla="*/ 2147483647 w 37"/>
              <a:gd name="T27" fmla="*/ 2147483647 h 17"/>
              <a:gd name="T28" fmla="*/ 2147483647 w 37"/>
              <a:gd name="T29" fmla="*/ 2147483647 h 17"/>
              <a:gd name="T30" fmla="*/ 0 w 37"/>
              <a:gd name="T31" fmla="*/ 2147483647 h 17"/>
              <a:gd name="T32" fmla="*/ 0 w 37"/>
              <a:gd name="T33" fmla="*/ 2147483647 h 17"/>
              <a:gd name="T34" fmla="*/ 2147483647 w 37"/>
              <a:gd name="T35" fmla="*/ 2147483647 h 17"/>
              <a:gd name="T36" fmla="*/ 2147483647 w 37"/>
              <a:gd name="T37" fmla="*/ 2147483647 h 17"/>
              <a:gd name="T38" fmla="*/ 2147483647 w 37"/>
              <a:gd name="T39" fmla="*/ 2147483647 h 17"/>
              <a:gd name="T40" fmla="*/ 2147483647 w 37"/>
              <a:gd name="T41" fmla="*/ 0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17"/>
              <a:gd name="T65" fmla="*/ 37 w 37"/>
              <a:gd name="T66" fmla="*/ 17 h 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17">
                <a:moveTo>
                  <a:pt x="18" y="0"/>
                </a:moveTo>
                <a:lnTo>
                  <a:pt x="18" y="0"/>
                </a:lnTo>
                <a:lnTo>
                  <a:pt x="25" y="1"/>
                </a:lnTo>
                <a:lnTo>
                  <a:pt x="31" y="2"/>
                </a:lnTo>
                <a:lnTo>
                  <a:pt x="35" y="5"/>
                </a:lnTo>
                <a:lnTo>
                  <a:pt x="37" y="9"/>
                </a:lnTo>
                <a:lnTo>
                  <a:pt x="35" y="12"/>
                </a:lnTo>
                <a:lnTo>
                  <a:pt x="31" y="15"/>
                </a:lnTo>
                <a:lnTo>
                  <a:pt x="25" y="16"/>
                </a:lnTo>
                <a:lnTo>
                  <a:pt x="18" y="17"/>
                </a:lnTo>
                <a:lnTo>
                  <a:pt x="11" y="16"/>
                </a:lnTo>
                <a:lnTo>
                  <a:pt x="5" y="15"/>
                </a:lnTo>
                <a:lnTo>
                  <a:pt x="1" y="12"/>
                </a:lnTo>
                <a:lnTo>
                  <a:pt x="0" y="9"/>
                </a:lnTo>
                <a:lnTo>
                  <a:pt x="1" y="5"/>
                </a:lnTo>
                <a:lnTo>
                  <a:pt x="5" y="2"/>
                </a:lnTo>
                <a:lnTo>
                  <a:pt x="11" y="1"/>
                </a:lnTo>
                <a:lnTo>
                  <a:pt x="18" y="0"/>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927" name="Freeform 551"/>
          <p:cNvSpPr>
            <a:spLocks/>
          </p:cNvSpPr>
          <p:nvPr/>
        </p:nvSpPr>
        <p:spPr bwMode="auto">
          <a:xfrm>
            <a:off x="6740526" y="5497565"/>
            <a:ext cx="19050" cy="34925"/>
          </a:xfrm>
          <a:custGeom>
            <a:avLst/>
            <a:gdLst>
              <a:gd name="T0" fmla="*/ 2147483647 w 25"/>
              <a:gd name="T1" fmla="*/ 0 h 42"/>
              <a:gd name="T2" fmla="*/ 2147483647 w 25"/>
              <a:gd name="T3" fmla="*/ 2147483647 h 42"/>
              <a:gd name="T4" fmla="*/ 2147483647 w 25"/>
              <a:gd name="T5" fmla="*/ 2147483647 h 42"/>
              <a:gd name="T6" fmla="*/ 2147483647 w 25"/>
              <a:gd name="T7" fmla="*/ 2147483647 h 42"/>
              <a:gd name="T8" fmla="*/ 0 w 25"/>
              <a:gd name="T9" fmla="*/ 2147483647 h 42"/>
              <a:gd name="T10" fmla="*/ 2147483647 w 25"/>
              <a:gd name="T11" fmla="*/ 2147483647 h 42"/>
              <a:gd name="T12" fmla="*/ 2147483647 w 25"/>
              <a:gd name="T13" fmla="*/ 2147483647 h 42"/>
              <a:gd name="T14" fmla="*/ 2147483647 w 25"/>
              <a:gd name="T15" fmla="*/ 2147483647 h 42"/>
              <a:gd name="T16" fmla="*/ 2147483647 w 25"/>
              <a:gd name="T17" fmla="*/ 2147483647 h 42"/>
              <a:gd name="T18" fmla="*/ 2147483647 w 25"/>
              <a:gd name="T19" fmla="*/ 2147483647 h 42"/>
              <a:gd name="T20" fmla="*/ 2147483647 w 25"/>
              <a:gd name="T21" fmla="*/ 2147483647 h 42"/>
              <a:gd name="T22" fmla="*/ 2147483647 w 25"/>
              <a:gd name="T23" fmla="*/ 2147483647 h 42"/>
              <a:gd name="T24" fmla="*/ 2147483647 w 25"/>
              <a:gd name="T25" fmla="*/ 2147483647 h 42"/>
              <a:gd name="T26" fmla="*/ 2147483647 w 25"/>
              <a:gd name="T27" fmla="*/ 2147483647 h 42"/>
              <a:gd name="T28" fmla="*/ 2147483647 w 25"/>
              <a:gd name="T29" fmla="*/ 2147483647 h 42"/>
              <a:gd name="T30" fmla="*/ 2147483647 w 25"/>
              <a:gd name="T31" fmla="*/ 2147483647 h 42"/>
              <a:gd name="T32" fmla="*/ 2147483647 w 25"/>
              <a:gd name="T33" fmla="*/ 0 h 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5"/>
              <a:gd name="T52" fmla="*/ 0 h 42"/>
              <a:gd name="T53" fmla="*/ 25 w 25"/>
              <a:gd name="T54" fmla="*/ 42 h 4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5" h="42">
                <a:moveTo>
                  <a:pt x="13" y="0"/>
                </a:moveTo>
                <a:lnTo>
                  <a:pt x="8" y="2"/>
                </a:lnTo>
                <a:lnTo>
                  <a:pt x="3" y="7"/>
                </a:lnTo>
                <a:lnTo>
                  <a:pt x="1" y="14"/>
                </a:lnTo>
                <a:lnTo>
                  <a:pt x="0" y="22"/>
                </a:lnTo>
                <a:lnTo>
                  <a:pt x="1" y="30"/>
                </a:lnTo>
                <a:lnTo>
                  <a:pt x="3" y="37"/>
                </a:lnTo>
                <a:lnTo>
                  <a:pt x="8" y="41"/>
                </a:lnTo>
                <a:lnTo>
                  <a:pt x="13" y="42"/>
                </a:lnTo>
                <a:lnTo>
                  <a:pt x="17" y="41"/>
                </a:lnTo>
                <a:lnTo>
                  <a:pt x="22" y="37"/>
                </a:lnTo>
                <a:lnTo>
                  <a:pt x="24" y="30"/>
                </a:lnTo>
                <a:lnTo>
                  <a:pt x="25" y="22"/>
                </a:lnTo>
                <a:lnTo>
                  <a:pt x="24" y="14"/>
                </a:lnTo>
                <a:lnTo>
                  <a:pt x="22" y="7"/>
                </a:lnTo>
                <a:lnTo>
                  <a:pt x="17" y="2"/>
                </a:lnTo>
                <a:lnTo>
                  <a:pt x="13"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928" name="Freeform 552"/>
          <p:cNvSpPr>
            <a:spLocks/>
          </p:cNvSpPr>
          <p:nvPr/>
        </p:nvSpPr>
        <p:spPr bwMode="auto">
          <a:xfrm>
            <a:off x="6740526" y="5497565"/>
            <a:ext cx="19050" cy="34925"/>
          </a:xfrm>
          <a:custGeom>
            <a:avLst/>
            <a:gdLst>
              <a:gd name="T0" fmla="*/ 2147483647 w 25"/>
              <a:gd name="T1" fmla="*/ 0 h 42"/>
              <a:gd name="T2" fmla="*/ 2147483647 w 25"/>
              <a:gd name="T3" fmla="*/ 0 h 42"/>
              <a:gd name="T4" fmla="*/ 2147483647 w 25"/>
              <a:gd name="T5" fmla="*/ 2147483647 h 42"/>
              <a:gd name="T6" fmla="*/ 2147483647 w 25"/>
              <a:gd name="T7" fmla="*/ 2147483647 h 42"/>
              <a:gd name="T8" fmla="*/ 2147483647 w 25"/>
              <a:gd name="T9" fmla="*/ 2147483647 h 42"/>
              <a:gd name="T10" fmla="*/ 0 w 25"/>
              <a:gd name="T11" fmla="*/ 2147483647 h 42"/>
              <a:gd name="T12" fmla="*/ 0 w 25"/>
              <a:gd name="T13" fmla="*/ 2147483647 h 42"/>
              <a:gd name="T14" fmla="*/ 2147483647 w 25"/>
              <a:gd name="T15" fmla="*/ 2147483647 h 42"/>
              <a:gd name="T16" fmla="*/ 2147483647 w 25"/>
              <a:gd name="T17" fmla="*/ 2147483647 h 42"/>
              <a:gd name="T18" fmla="*/ 2147483647 w 25"/>
              <a:gd name="T19" fmla="*/ 2147483647 h 42"/>
              <a:gd name="T20" fmla="*/ 2147483647 w 25"/>
              <a:gd name="T21" fmla="*/ 2147483647 h 42"/>
              <a:gd name="T22" fmla="*/ 2147483647 w 25"/>
              <a:gd name="T23" fmla="*/ 2147483647 h 42"/>
              <a:gd name="T24" fmla="*/ 2147483647 w 25"/>
              <a:gd name="T25" fmla="*/ 2147483647 h 42"/>
              <a:gd name="T26" fmla="*/ 2147483647 w 25"/>
              <a:gd name="T27" fmla="*/ 2147483647 h 42"/>
              <a:gd name="T28" fmla="*/ 2147483647 w 25"/>
              <a:gd name="T29" fmla="*/ 2147483647 h 42"/>
              <a:gd name="T30" fmla="*/ 2147483647 w 25"/>
              <a:gd name="T31" fmla="*/ 2147483647 h 42"/>
              <a:gd name="T32" fmla="*/ 2147483647 w 25"/>
              <a:gd name="T33" fmla="*/ 2147483647 h 42"/>
              <a:gd name="T34" fmla="*/ 2147483647 w 25"/>
              <a:gd name="T35" fmla="*/ 2147483647 h 42"/>
              <a:gd name="T36" fmla="*/ 2147483647 w 25"/>
              <a:gd name="T37" fmla="*/ 2147483647 h 42"/>
              <a:gd name="T38" fmla="*/ 2147483647 w 25"/>
              <a:gd name="T39" fmla="*/ 2147483647 h 42"/>
              <a:gd name="T40" fmla="*/ 2147483647 w 25"/>
              <a:gd name="T41" fmla="*/ 0 h 4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5"/>
              <a:gd name="T64" fmla="*/ 0 h 42"/>
              <a:gd name="T65" fmla="*/ 25 w 25"/>
              <a:gd name="T66" fmla="*/ 42 h 4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5" h="42">
                <a:moveTo>
                  <a:pt x="13" y="0"/>
                </a:moveTo>
                <a:lnTo>
                  <a:pt x="13" y="0"/>
                </a:lnTo>
                <a:lnTo>
                  <a:pt x="8" y="2"/>
                </a:lnTo>
                <a:lnTo>
                  <a:pt x="3" y="7"/>
                </a:lnTo>
                <a:lnTo>
                  <a:pt x="1" y="14"/>
                </a:lnTo>
                <a:lnTo>
                  <a:pt x="0" y="22"/>
                </a:lnTo>
                <a:lnTo>
                  <a:pt x="1" y="30"/>
                </a:lnTo>
                <a:lnTo>
                  <a:pt x="3" y="37"/>
                </a:lnTo>
                <a:lnTo>
                  <a:pt x="8" y="41"/>
                </a:lnTo>
                <a:lnTo>
                  <a:pt x="13" y="42"/>
                </a:lnTo>
                <a:lnTo>
                  <a:pt x="17" y="41"/>
                </a:lnTo>
                <a:lnTo>
                  <a:pt x="22" y="37"/>
                </a:lnTo>
                <a:lnTo>
                  <a:pt x="24" y="30"/>
                </a:lnTo>
                <a:lnTo>
                  <a:pt x="25" y="22"/>
                </a:lnTo>
                <a:lnTo>
                  <a:pt x="24" y="14"/>
                </a:lnTo>
                <a:lnTo>
                  <a:pt x="22" y="7"/>
                </a:lnTo>
                <a:lnTo>
                  <a:pt x="17" y="2"/>
                </a:lnTo>
                <a:lnTo>
                  <a:pt x="13" y="0"/>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929" name="Freeform 553"/>
          <p:cNvSpPr>
            <a:spLocks/>
          </p:cNvSpPr>
          <p:nvPr/>
        </p:nvSpPr>
        <p:spPr bwMode="auto">
          <a:xfrm>
            <a:off x="6750052" y="5468942"/>
            <a:ext cx="52388" cy="26987"/>
          </a:xfrm>
          <a:custGeom>
            <a:avLst/>
            <a:gdLst>
              <a:gd name="T0" fmla="*/ 2147483647 w 75"/>
              <a:gd name="T1" fmla="*/ 2147483647 h 34"/>
              <a:gd name="T2" fmla="*/ 2147483647 w 75"/>
              <a:gd name="T3" fmla="*/ 2147483647 h 34"/>
              <a:gd name="T4" fmla="*/ 2147483647 w 75"/>
              <a:gd name="T5" fmla="*/ 2147483647 h 34"/>
              <a:gd name="T6" fmla="*/ 2147483647 w 75"/>
              <a:gd name="T7" fmla="*/ 2147483647 h 34"/>
              <a:gd name="T8" fmla="*/ 2147483647 w 75"/>
              <a:gd name="T9" fmla="*/ 2147483647 h 34"/>
              <a:gd name="T10" fmla="*/ 2147483647 w 75"/>
              <a:gd name="T11" fmla="*/ 2147483647 h 34"/>
              <a:gd name="T12" fmla="*/ 2147483647 w 75"/>
              <a:gd name="T13" fmla="*/ 2147483647 h 34"/>
              <a:gd name="T14" fmla="*/ 2147483647 w 75"/>
              <a:gd name="T15" fmla="*/ 2147483647 h 34"/>
              <a:gd name="T16" fmla="*/ 2147483647 w 75"/>
              <a:gd name="T17" fmla="*/ 2147483647 h 34"/>
              <a:gd name="T18" fmla="*/ 2147483647 w 75"/>
              <a:gd name="T19" fmla="*/ 2147483647 h 34"/>
              <a:gd name="T20" fmla="*/ 2147483647 w 75"/>
              <a:gd name="T21" fmla="*/ 2147483647 h 34"/>
              <a:gd name="T22" fmla="*/ 2147483647 w 75"/>
              <a:gd name="T23" fmla="*/ 2147483647 h 34"/>
              <a:gd name="T24" fmla="*/ 2147483647 w 75"/>
              <a:gd name="T25" fmla="*/ 2147483647 h 34"/>
              <a:gd name="T26" fmla="*/ 2147483647 w 75"/>
              <a:gd name="T27" fmla="*/ 2147483647 h 34"/>
              <a:gd name="T28" fmla="*/ 2147483647 w 75"/>
              <a:gd name="T29" fmla="*/ 2147483647 h 34"/>
              <a:gd name="T30" fmla="*/ 2147483647 w 75"/>
              <a:gd name="T31" fmla="*/ 0 h 34"/>
              <a:gd name="T32" fmla="*/ 2147483647 w 75"/>
              <a:gd name="T33" fmla="*/ 0 h 34"/>
              <a:gd name="T34" fmla="*/ 2147483647 w 75"/>
              <a:gd name="T35" fmla="*/ 0 h 34"/>
              <a:gd name="T36" fmla="*/ 2147483647 w 75"/>
              <a:gd name="T37" fmla="*/ 2147483647 h 34"/>
              <a:gd name="T38" fmla="*/ 2147483647 w 75"/>
              <a:gd name="T39" fmla="*/ 2147483647 h 34"/>
              <a:gd name="T40" fmla="*/ 2147483647 w 75"/>
              <a:gd name="T41" fmla="*/ 2147483647 h 34"/>
              <a:gd name="T42" fmla="*/ 2147483647 w 75"/>
              <a:gd name="T43" fmla="*/ 2147483647 h 34"/>
              <a:gd name="T44" fmla="*/ 2147483647 w 75"/>
              <a:gd name="T45" fmla="*/ 2147483647 h 34"/>
              <a:gd name="T46" fmla="*/ 2147483647 w 75"/>
              <a:gd name="T47" fmla="*/ 2147483647 h 34"/>
              <a:gd name="T48" fmla="*/ 0 w 75"/>
              <a:gd name="T49" fmla="*/ 2147483647 h 34"/>
              <a:gd name="T50" fmla="*/ 2147483647 w 75"/>
              <a:gd name="T51" fmla="*/ 2147483647 h 34"/>
              <a:gd name="T52" fmla="*/ 2147483647 w 75"/>
              <a:gd name="T53" fmla="*/ 2147483647 h 34"/>
              <a:gd name="T54" fmla="*/ 2147483647 w 75"/>
              <a:gd name="T55" fmla="*/ 2147483647 h 34"/>
              <a:gd name="T56" fmla="*/ 2147483647 w 75"/>
              <a:gd name="T57" fmla="*/ 2147483647 h 34"/>
              <a:gd name="T58" fmla="*/ 2147483647 w 75"/>
              <a:gd name="T59" fmla="*/ 2147483647 h 34"/>
              <a:gd name="T60" fmla="*/ 2147483647 w 75"/>
              <a:gd name="T61" fmla="*/ 2147483647 h 34"/>
              <a:gd name="T62" fmla="*/ 2147483647 w 75"/>
              <a:gd name="T63" fmla="*/ 2147483647 h 34"/>
              <a:gd name="T64" fmla="*/ 2147483647 w 75"/>
              <a:gd name="T65" fmla="*/ 2147483647 h 3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5"/>
              <a:gd name="T100" fmla="*/ 0 h 34"/>
              <a:gd name="T101" fmla="*/ 75 w 75"/>
              <a:gd name="T102" fmla="*/ 34 h 3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5" h="34">
                <a:moveTo>
                  <a:pt x="38" y="34"/>
                </a:moveTo>
                <a:lnTo>
                  <a:pt x="46" y="34"/>
                </a:lnTo>
                <a:lnTo>
                  <a:pt x="52" y="33"/>
                </a:lnTo>
                <a:lnTo>
                  <a:pt x="58" y="31"/>
                </a:lnTo>
                <a:lnTo>
                  <a:pt x="64" y="29"/>
                </a:lnTo>
                <a:lnTo>
                  <a:pt x="69" y="26"/>
                </a:lnTo>
                <a:lnTo>
                  <a:pt x="72" y="24"/>
                </a:lnTo>
                <a:lnTo>
                  <a:pt x="74" y="21"/>
                </a:lnTo>
                <a:lnTo>
                  <a:pt x="75" y="17"/>
                </a:lnTo>
                <a:lnTo>
                  <a:pt x="74" y="14"/>
                </a:lnTo>
                <a:lnTo>
                  <a:pt x="72" y="10"/>
                </a:lnTo>
                <a:lnTo>
                  <a:pt x="69" y="8"/>
                </a:lnTo>
                <a:lnTo>
                  <a:pt x="64" y="5"/>
                </a:lnTo>
                <a:lnTo>
                  <a:pt x="58" y="3"/>
                </a:lnTo>
                <a:lnTo>
                  <a:pt x="52" y="1"/>
                </a:lnTo>
                <a:lnTo>
                  <a:pt x="46" y="0"/>
                </a:lnTo>
                <a:lnTo>
                  <a:pt x="38" y="0"/>
                </a:lnTo>
                <a:lnTo>
                  <a:pt x="29" y="0"/>
                </a:lnTo>
                <a:lnTo>
                  <a:pt x="23" y="1"/>
                </a:lnTo>
                <a:lnTo>
                  <a:pt x="17" y="3"/>
                </a:lnTo>
                <a:lnTo>
                  <a:pt x="11" y="5"/>
                </a:lnTo>
                <a:lnTo>
                  <a:pt x="6" y="8"/>
                </a:lnTo>
                <a:lnTo>
                  <a:pt x="3" y="10"/>
                </a:lnTo>
                <a:lnTo>
                  <a:pt x="1" y="14"/>
                </a:lnTo>
                <a:lnTo>
                  <a:pt x="0" y="17"/>
                </a:lnTo>
                <a:lnTo>
                  <a:pt x="1" y="21"/>
                </a:lnTo>
                <a:lnTo>
                  <a:pt x="3" y="24"/>
                </a:lnTo>
                <a:lnTo>
                  <a:pt x="6" y="26"/>
                </a:lnTo>
                <a:lnTo>
                  <a:pt x="11" y="29"/>
                </a:lnTo>
                <a:lnTo>
                  <a:pt x="17" y="31"/>
                </a:lnTo>
                <a:lnTo>
                  <a:pt x="23" y="33"/>
                </a:lnTo>
                <a:lnTo>
                  <a:pt x="29" y="34"/>
                </a:lnTo>
                <a:lnTo>
                  <a:pt x="38" y="3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930" name="Freeform 554"/>
          <p:cNvSpPr>
            <a:spLocks/>
          </p:cNvSpPr>
          <p:nvPr/>
        </p:nvSpPr>
        <p:spPr bwMode="auto">
          <a:xfrm>
            <a:off x="6750052" y="5468942"/>
            <a:ext cx="52388" cy="26987"/>
          </a:xfrm>
          <a:custGeom>
            <a:avLst/>
            <a:gdLst>
              <a:gd name="T0" fmla="*/ 2147483647 w 75"/>
              <a:gd name="T1" fmla="*/ 2147483647 h 34"/>
              <a:gd name="T2" fmla="*/ 2147483647 w 75"/>
              <a:gd name="T3" fmla="*/ 2147483647 h 34"/>
              <a:gd name="T4" fmla="*/ 2147483647 w 75"/>
              <a:gd name="T5" fmla="*/ 2147483647 h 34"/>
              <a:gd name="T6" fmla="*/ 2147483647 w 75"/>
              <a:gd name="T7" fmla="*/ 2147483647 h 34"/>
              <a:gd name="T8" fmla="*/ 2147483647 w 75"/>
              <a:gd name="T9" fmla="*/ 2147483647 h 34"/>
              <a:gd name="T10" fmla="*/ 2147483647 w 75"/>
              <a:gd name="T11" fmla="*/ 2147483647 h 34"/>
              <a:gd name="T12" fmla="*/ 2147483647 w 75"/>
              <a:gd name="T13" fmla="*/ 2147483647 h 34"/>
              <a:gd name="T14" fmla="*/ 2147483647 w 75"/>
              <a:gd name="T15" fmla="*/ 2147483647 h 34"/>
              <a:gd name="T16" fmla="*/ 2147483647 w 75"/>
              <a:gd name="T17" fmla="*/ 2147483647 h 34"/>
              <a:gd name="T18" fmla="*/ 2147483647 w 75"/>
              <a:gd name="T19" fmla="*/ 2147483647 h 34"/>
              <a:gd name="T20" fmla="*/ 2147483647 w 75"/>
              <a:gd name="T21" fmla="*/ 2147483647 h 34"/>
              <a:gd name="T22" fmla="*/ 2147483647 w 75"/>
              <a:gd name="T23" fmla="*/ 2147483647 h 34"/>
              <a:gd name="T24" fmla="*/ 2147483647 w 75"/>
              <a:gd name="T25" fmla="*/ 2147483647 h 34"/>
              <a:gd name="T26" fmla="*/ 2147483647 w 75"/>
              <a:gd name="T27" fmla="*/ 2147483647 h 34"/>
              <a:gd name="T28" fmla="*/ 2147483647 w 75"/>
              <a:gd name="T29" fmla="*/ 2147483647 h 34"/>
              <a:gd name="T30" fmla="*/ 2147483647 w 75"/>
              <a:gd name="T31" fmla="*/ 2147483647 h 34"/>
              <a:gd name="T32" fmla="*/ 2147483647 w 75"/>
              <a:gd name="T33" fmla="*/ 2147483647 h 34"/>
              <a:gd name="T34" fmla="*/ 2147483647 w 75"/>
              <a:gd name="T35" fmla="*/ 0 h 34"/>
              <a:gd name="T36" fmla="*/ 2147483647 w 75"/>
              <a:gd name="T37" fmla="*/ 0 h 34"/>
              <a:gd name="T38" fmla="*/ 2147483647 w 75"/>
              <a:gd name="T39" fmla="*/ 0 h 34"/>
              <a:gd name="T40" fmla="*/ 2147483647 w 75"/>
              <a:gd name="T41" fmla="*/ 0 h 34"/>
              <a:gd name="T42" fmla="*/ 2147483647 w 75"/>
              <a:gd name="T43" fmla="*/ 2147483647 h 34"/>
              <a:gd name="T44" fmla="*/ 2147483647 w 75"/>
              <a:gd name="T45" fmla="*/ 2147483647 h 34"/>
              <a:gd name="T46" fmla="*/ 2147483647 w 75"/>
              <a:gd name="T47" fmla="*/ 2147483647 h 34"/>
              <a:gd name="T48" fmla="*/ 2147483647 w 75"/>
              <a:gd name="T49" fmla="*/ 2147483647 h 34"/>
              <a:gd name="T50" fmla="*/ 2147483647 w 75"/>
              <a:gd name="T51" fmla="*/ 2147483647 h 34"/>
              <a:gd name="T52" fmla="*/ 2147483647 w 75"/>
              <a:gd name="T53" fmla="*/ 2147483647 h 34"/>
              <a:gd name="T54" fmla="*/ 0 w 75"/>
              <a:gd name="T55" fmla="*/ 2147483647 h 34"/>
              <a:gd name="T56" fmla="*/ 0 w 75"/>
              <a:gd name="T57" fmla="*/ 2147483647 h 34"/>
              <a:gd name="T58" fmla="*/ 2147483647 w 75"/>
              <a:gd name="T59" fmla="*/ 2147483647 h 34"/>
              <a:gd name="T60" fmla="*/ 2147483647 w 75"/>
              <a:gd name="T61" fmla="*/ 2147483647 h 34"/>
              <a:gd name="T62" fmla="*/ 2147483647 w 75"/>
              <a:gd name="T63" fmla="*/ 2147483647 h 34"/>
              <a:gd name="T64" fmla="*/ 2147483647 w 75"/>
              <a:gd name="T65" fmla="*/ 2147483647 h 34"/>
              <a:gd name="T66" fmla="*/ 2147483647 w 75"/>
              <a:gd name="T67" fmla="*/ 2147483647 h 34"/>
              <a:gd name="T68" fmla="*/ 2147483647 w 75"/>
              <a:gd name="T69" fmla="*/ 2147483647 h 34"/>
              <a:gd name="T70" fmla="*/ 2147483647 w 75"/>
              <a:gd name="T71" fmla="*/ 2147483647 h 34"/>
              <a:gd name="T72" fmla="*/ 2147483647 w 75"/>
              <a:gd name="T73" fmla="*/ 2147483647 h 3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5"/>
              <a:gd name="T112" fmla="*/ 0 h 34"/>
              <a:gd name="T113" fmla="*/ 75 w 75"/>
              <a:gd name="T114" fmla="*/ 34 h 3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5" h="34">
                <a:moveTo>
                  <a:pt x="38" y="34"/>
                </a:moveTo>
                <a:lnTo>
                  <a:pt x="38" y="34"/>
                </a:lnTo>
                <a:lnTo>
                  <a:pt x="46" y="34"/>
                </a:lnTo>
                <a:lnTo>
                  <a:pt x="52" y="33"/>
                </a:lnTo>
                <a:lnTo>
                  <a:pt x="58" y="31"/>
                </a:lnTo>
                <a:lnTo>
                  <a:pt x="64" y="29"/>
                </a:lnTo>
                <a:lnTo>
                  <a:pt x="69" y="26"/>
                </a:lnTo>
                <a:lnTo>
                  <a:pt x="72" y="24"/>
                </a:lnTo>
                <a:lnTo>
                  <a:pt x="74" y="21"/>
                </a:lnTo>
                <a:lnTo>
                  <a:pt x="75" y="17"/>
                </a:lnTo>
                <a:lnTo>
                  <a:pt x="74" y="14"/>
                </a:lnTo>
                <a:lnTo>
                  <a:pt x="72" y="10"/>
                </a:lnTo>
                <a:lnTo>
                  <a:pt x="69" y="8"/>
                </a:lnTo>
                <a:lnTo>
                  <a:pt x="64" y="5"/>
                </a:lnTo>
                <a:lnTo>
                  <a:pt x="58" y="3"/>
                </a:lnTo>
                <a:lnTo>
                  <a:pt x="52" y="1"/>
                </a:lnTo>
                <a:lnTo>
                  <a:pt x="46" y="0"/>
                </a:lnTo>
                <a:lnTo>
                  <a:pt x="38" y="0"/>
                </a:lnTo>
                <a:lnTo>
                  <a:pt x="29" y="0"/>
                </a:lnTo>
                <a:lnTo>
                  <a:pt x="23" y="1"/>
                </a:lnTo>
                <a:lnTo>
                  <a:pt x="17" y="3"/>
                </a:lnTo>
                <a:lnTo>
                  <a:pt x="11" y="5"/>
                </a:lnTo>
                <a:lnTo>
                  <a:pt x="6" y="8"/>
                </a:lnTo>
                <a:lnTo>
                  <a:pt x="3" y="10"/>
                </a:lnTo>
                <a:lnTo>
                  <a:pt x="1" y="14"/>
                </a:lnTo>
                <a:lnTo>
                  <a:pt x="0" y="17"/>
                </a:lnTo>
                <a:lnTo>
                  <a:pt x="1" y="21"/>
                </a:lnTo>
                <a:lnTo>
                  <a:pt x="3" y="24"/>
                </a:lnTo>
                <a:lnTo>
                  <a:pt x="6" y="26"/>
                </a:lnTo>
                <a:lnTo>
                  <a:pt x="11" y="29"/>
                </a:lnTo>
                <a:lnTo>
                  <a:pt x="17" y="31"/>
                </a:lnTo>
                <a:lnTo>
                  <a:pt x="23" y="33"/>
                </a:lnTo>
                <a:lnTo>
                  <a:pt x="29" y="34"/>
                </a:lnTo>
                <a:lnTo>
                  <a:pt x="38" y="34"/>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931" name="Freeform 555"/>
          <p:cNvSpPr>
            <a:spLocks/>
          </p:cNvSpPr>
          <p:nvPr/>
        </p:nvSpPr>
        <p:spPr bwMode="auto">
          <a:xfrm>
            <a:off x="6303965" y="5199063"/>
            <a:ext cx="192087" cy="234950"/>
          </a:xfrm>
          <a:custGeom>
            <a:avLst/>
            <a:gdLst>
              <a:gd name="T0" fmla="*/ 2147483647 w 272"/>
              <a:gd name="T1" fmla="*/ 2147483647 h 295"/>
              <a:gd name="T2" fmla="*/ 2147483647 w 272"/>
              <a:gd name="T3" fmla="*/ 2147483647 h 295"/>
              <a:gd name="T4" fmla="*/ 2147483647 w 272"/>
              <a:gd name="T5" fmla="*/ 2147483647 h 295"/>
              <a:gd name="T6" fmla="*/ 2147483647 w 272"/>
              <a:gd name="T7" fmla="*/ 0 h 295"/>
              <a:gd name="T8" fmla="*/ 2147483647 w 272"/>
              <a:gd name="T9" fmla="*/ 2147483647 h 295"/>
              <a:gd name="T10" fmla="*/ 2147483647 w 272"/>
              <a:gd name="T11" fmla="*/ 2147483647 h 295"/>
              <a:gd name="T12" fmla="*/ 2147483647 w 272"/>
              <a:gd name="T13" fmla="*/ 2147483647 h 295"/>
              <a:gd name="T14" fmla="*/ 2147483647 w 272"/>
              <a:gd name="T15" fmla="*/ 2147483647 h 295"/>
              <a:gd name="T16" fmla="*/ 2147483647 w 272"/>
              <a:gd name="T17" fmla="*/ 2147483647 h 295"/>
              <a:gd name="T18" fmla="*/ 2147483647 w 272"/>
              <a:gd name="T19" fmla="*/ 2147483647 h 295"/>
              <a:gd name="T20" fmla="*/ 2147483647 w 272"/>
              <a:gd name="T21" fmla="*/ 2147483647 h 295"/>
              <a:gd name="T22" fmla="*/ 2147483647 w 272"/>
              <a:gd name="T23" fmla="*/ 2147483647 h 295"/>
              <a:gd name="T24" fmla="*/ 2147483647 w 272"/>
              <a:gd name="T25" fmla="*/ 2147483647 h 295"/>
              <a:gd name="T26" fmla="*/ 2147483647 w 272"/>
              <a:gd name="T27" fmla="*/ 2147483647 h 295"/>
              <a:gd name="T28" fmla="*/ 2147483647 w 272"/>
              <a:gd name="T29" fmla="*/ 2147483647 h 295"/>
              <a:gd name="T30" fmla="*/ 2147483647 w 272"/>
              <a:gd name="T31" fmla="*/ 2147483647 h 295"/>
              <a:gd name="T32" fmla="*/ 2147483647 w 272"/>
              <a:gd name="T33" fmla="*/ 2147483647 h 295"/>
              <a:gd name="T34" fmla="*/ 2147483647 w 272"/>
              <a:gd name="T35" fmla="*/ 2147483647 h 295"/>
              <a:gd name="T36" fmla="*/ 2147483647 w 272"/>
              <a:gd name="T37" fmla="*/ 2147483647 h 295"/>
              <a:gd name="T38" fmla="*/ 2147483647 w 272"/>
              <a:gd name="T39" fmla="*/ 2147483647 h 295"/>
              <a:gd name="T40" fmla="*/ 2147483647 w 272"/>
              <a:gd name="T41" fmla="*/ 2147483647 h 295"/>
              <a:gd name="T42" fmla="*/ 2147483647 w 272"/>
              <a:gd name="T43" fmla="*/ 2147483647 h 295"/>
              <a:gd name="T44" fmla="*/ 2147483647 w 272"/>
              <a:gd name="T45" fmla="*/ 2147483647 h 295"/>
              <a:gd name="T46" fmla="*/ 2147483647 w 272"/>
              <a:gd name="T47" fmla="*/ 2147483647 h 295"/>
              <a:gd name="T48" fmla="*/ 2147483647 w 272"/>
              <a:gd name="T49" fmla="*/ 2147483647 h 295"/>
              <a:gd name="T50" fmla="*/ 2147483647 w 272"/>
              <a:gd name="T51" fmla="*/ 2147483647 h 295"/>
              <a:gd name="T52" fmla="*/ 2147483647 w 272"/>
              <a:gd name="T53" fmla="*/ 2147483647 h 295"/>
              <a:gd name="T54" fmla="*/ 2147483647 w 272"/>
              <a:gd name="T55" fmla="*/ 2147483647 h 295"/>
              <a:gd name="T56" fmla="*/ 2147483647 w 272"/>
              <a:gd name="T57" fmla="*/ 2147483647 h 295"/>
              <a:gd name="T58" fmla="*/ 2147483647 w 272"/>
              <a:gd name="T59" fmla="*/ 2147483647 h 295"/>
              <a:gd name="T60" fmla="*/ 2147483647 w 272"/>
              <a:gd name="T61" fmla="*/ 2147483647 h 295"/>
              <a:gd name="T62" fmla="*/ 2147483647 w 272"/>
              <a:gd name="T63" fmla="*/ 2147483647 h 295"/>
              <a:gd name="T64" fmla="*/ 2147483647 w 272"/>
              <a:gd name="T65" fmla="*/ 2147483647 h 295"/>
              <a:gd name="T66" fmla="*/ 2147483647 w 272"/>
              <a:gd name="T67" fmla="*/ 2147483647 h 295"/>
              <a:gd name="T68" fmla="*/ 2147483647 w 272"/>
              <a:gd name="T69" fmla="*/ 2147483647 h 295"/>
              <a:gd name="T70" fmla="*/ 2147483647 w 272"/>
              <a:gd name="T71" fmla="*/ 2147483647 h 295"/>
              <a:gd name="T72" fmla="*/ 2147483647 w 272"/>
              <a:gd name="T73" fmla="*/ 2147483647 h 295"/>
              <a:gd name="T74" fmla="*/ 2147483647 w 272"/>
              <a:gd name="T75" fmla="*/ 2147483647 h 295"/>
              <a:gd name="T76" fmla="*/ 2147483647 w 272"/>
              <a:gd name="T77" fmla="*/ 0 h 29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72"/>
              <a:gd name="T118" fmla="*/ 0 h 295"/>
              <a:gd name="T119" fmla="*/ 272 w 272"/>
              <a:gd name="T120" fmla="*/ 295 h 29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72" h="295">
                <a:moveTo>
                  <a:pt x="3" y="0"/>
                </a:moveTo>
                <a:lnTo>
                  <a:pt x="6" y="1"/>
                </a:lnTo>
                <a:lnTo>
                  <a:pt x="14" y="4"/>
                </a:lnTo>
                <a:lnTo>
                  <a:pt x="25" y="6"/>
                </a:lnTo>
                <a:lnTo>
                  <a:pt x="35" y="4"/>
                </a:lnTo>
                <a:lnTo>
                  <a:pt x="40" y="2"/>
                </a:lnTo>
                <a:lnTo>
                  <a:pt x="44" y="1"/>
                </a:lnTo>
                <a:lnTo>
                  <a:pt x="49" y="0"/>
                </a:lnTo>
                <a:lnTo>
                  <a:pt x="53" y="0"/>
                </a:lnTo>
                <a:lnTo>
                  <a:pt x="58" y="1"/>
                </a:lnTo>
                <a:lnTo>
                  <a:pt x="63" y="4"/>
                </a:lnTo>
                <a:lnTo>
                  <a:pt x="68" y="9"/>
                </a:lnTo>
                <a:lnTo>
                  <a:pt x="73" y="16"/>
                </a:lnTo>
                <a:lnTo>
                  <a:pt x="81" y="29"/>
                </a:lnTo>
                <a:lnTo>
                  <a:pt x="84" y="37"/>
                </a:lnTo>
                <a:lnTo>
                  <a:pt x="84" y="39"/>
                </a:lnTo>
                <a:lnTo>
                  <a:pt x="84" y="40"/>
                </a:lnTo>
                <a:lnTo>
                  <a:pt x="133" y="83"/>
                </a:lnTo>
                <a:lnTo>
                  <a:pt x="138" y="78"/>
                </a:lnTo>
                <a:lnTo>
                  <a:pt x="142" y="80"/>
                </a:lnTo>
                <a:lnTo>
                  <a:pt x="150" y="87"/>
                </a:lnTo>
                <a:lnTo>
                  <a:pt x="161" y="96"/>
                </a:lnTo>
                <a:lnTo>
                  <a:pt x="175" y="108"/>
                </a:lnTo>
                <a:lnTo>
                  <a:pt x="189" y="119"/>
                </a:lnTo>
                <a:lnTo>
                  <a:pt x="202" y="131"/>
                </a:lnTo>
                <a:lnTo>
                  <a:pt x="212" y="140"/>
                </a:lnTo>
                <a:lnTo>
                  <a:pt x="219" y="146"/>
                </a:lnTo>
                <a:lnTo>
                  <a:pt x="215" y="146"/>
                </a:lnTo>
                <a:lnTo>
                  <a:pt x="210" y="148"/>
                </a:lnTo>
                <a:lnTo>
                  <a:pt x="206" y="153"/>
                </a:lnTo>
                <a:lnTo>
                  <a:pt x="212" y="162"/>
                </a:lnTo>
                <a:lnTo>
                  <a:pt x="228" y="176"/>
                </a:lnTo>
                <a:lnTo>
                  <a:pt x="228" y="198"/>
                </a:lnTo>
                <a:lnTo>
                  <a:pt x="252" y="196"/>
                </a:lnTo>
                <a:lnTo>
                  <a:pt x="254" y="200"/>
                </a:lnTo>
                <a:lnTo>
                  <a:pt x="260" y="208"/>
                </a:lnTo>
                <a:lnTo>
                  <a:pt x="266" y="218"/>
                </a:lnTo>
                <a:lnTo>
                  <a:pt x="272" y="230"/>
                </a:lnTo>
                <a:lnTo>
                  <a:pt x="271" y="231"/>
                </a:lnTo>
                <a:lnTo>
                  <a:pt x="267" y="234"/>
                </a:lnTo>
                <a:lnTo>
                  <a:pt x="266" y="242"/>
                </a:lnTo>
                <a:lnTo>
                  <a:pt x="271" y="254"/>
                </a:lnTo>
                <a:lnTo>
                  <a:pt x="271" y="257"/>
                </a:lnTo>
                <a:lnTo>
                  <a:pt x="272" y="266"/>
                </a:lnTo>
                <a:lnTo>
                  <a:pt x="271" y="277"/>
                </a:lnTo>
                <a:lnTo>
                  <a:pt x="268" y="286"/>
                </a:lnTo>
                <a:lnTo>
                  <a:pt x="263" y="292"/>
                </a:lnTo>
                <a:lnTo>
                  <a:pt x="254" y="294"/>
                </a:lnTo>
                <a:lnTo>
                  <a:pt x="248" y="295"/>
                </a:lnTo>
                <a:lnTo>
                  <a:pt x="244" y="295"/>
                </a:lnTo>
                <a:lnTo>
                  <a:pt x="206" y="281"/>
                </a:lnTo>
                <a:lnTo>
                  <a:pt x="203" y="277"/>
                </a:lnTo>
                <a:lnTo>
                  <a:pt x="194" y="266"/>
                </a:lnTo>
                <a:lnTo>
                  <a:pt x="181" y="249"/>
                </a:lnTo>
                <a:lnTo>
                  <a:pt x="165" y="230"/>
                </a:lnTo>
                <a:lnTo>
                  <a:pt x="149" y="209"/>
                </a:lnTo>
                <a:lnTo>
                  <a:pt x="134" y="188"/>
                </a:lnTo>
                <a:lnTo>
                  <a:pt x="121" y="170"/>
                </a:lnTo>
                <a:lnTo>
                  <a:pt x="113" y="156"/>
                </a:lnTo>
                <a:lnTo>
                  <a:pt x="106" y="134"/>
                </a:lnTo>
                <a:lnTo>
                  <a:pt x="89" y="122"/>
                </a:lnTo>
                <a:lnTo>
                  <a:pt x="89" y="121"/>
                </a:lnTo>
                <a:lnTo>
                  <a:pt x="87" y="117"/>
                </a:lnTo>
                <a:lnTo>
                  <a:pt x="84" y="111"/>
                </a:lnTo>
                <a:lnTo>
                  <a:pt x="81" y="106"/>
                </a:lnTo>
                <a:lnTo>
                  <a:pt x="77" y="100"/>
                </a:lnTo>
                <a:lnTo>
                  <a:pt x="74" y="93"/>
                </a:lnTo>
                <a:lnTo>
                  <a:pt x="69" y="87"/>
                </a:lnTo>
                <a:lnTo>
                  <a:pt x="65" y="84"/>
                </a:lnTo>
                <a:lnTo>
                  <a:pt x="30" y="34"/>
                </a:lnTo>
                <a:lnTo>
                  <a:pt x="28" y="33"/>
                </a:lnTo>
                <a:lnTo>
                  <a:pt x="25" y="31"/>
                </a:lnTo>
                <a:lnTo>
                  <a:pt x="18" y="26"/>
                </a:lnTo>
                <a:lnTo>
                  <a:pt x="12" y="21"/>
                </a:lnTo>
                <a:lnTo>
                  <a:pt x="5" y="15"/>
                </a:lnTo>
                <a:lnTo>
                  <a:pt x="2" y="9"/>
                </a:lnTo>
                <a:lnTo>
                  <a:pt x="0" y="4"/>
                </a:lnTo>
                <a:lnTo>
                  <a:pt x="3"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932" name="Freeform 556"/>
          <p:cNvSpPr>
            <a:spLocks/>
          </p:cNvSpPr>
          <p:nvPr/>
        </p:nvSpPr>
        <p:spPr bwMode="auto">
          <a:xfrm>
            <a:off x="6303965" y="5199063"/>
            <a:ext cx="192087" cy="234950"/>
          </a:xfrm>
          <a:custGeom>
            <a:avLst/>
            <a:gdLst>
              <a:gd name="T0" fmla="*/ 2147483647 w 272"/>
              <a:gd name="T1" fmla="*/ 0 h 295"/>
              <a:gd name="T2" fmla="*/ 2147483647 w 272"/>
              <a:gd name="T3" fmla="*/ 2147483647 h 295"/>
              <a:gd name="T4" fmla="*/ 2147483647 w 272"/>
              <a:gd name="T5" fmla="*/ 2147483647 h 295"/>
              <a:gd name="T6" fmla="*/ 2147483647 w 272"/>
              <a:gd name="T7" fmla="*/ 2147483647 h 295"/>
              <a:gd name="T8" fmla="*/ 2147483647 w 272"/>
              <a:gd name="T9" fmla="*/ 0 h 295"/>
              <a:gd name="T10" fmla="*/ 2147483647 w 272"/>
              <a:gd name="T11" fmla="*/ 2147483647 h 295"/>
              <a:gd name="T12" fmla="*/ 2147483647 w 272"/>
              <a:gd name="T13" fmla="*/ 2147483647 h 295"/>
              <a:gd name="T14" fmla="*/ 2147483647 w 272"/>
              <a:gd name="T15" fmla="*/ 2147483647 h 295"/>
              <a:gd name="T16" fmla="*/ 2147483647 w 272"/>
              <a:gd name="T17" fmla="*/ 2147483647 h 295"/>
              <a:gd name="T18" fmla="*/ 2147483647 w 272"/>
              <a:gd name="T19" fmla="*/ 2147483647 h 295"/>
              <a:gd name="T20" fmla="*/ 2147483647 w 272"/>
              <a:gd name="T21" fmla="*/ 2147483647 h 295"/>
              <a:gd name="T22" fmla="*/ 2147483647 w 272"/>
              <a:gd name="T23" fmla="*/ 2147483647 h 295"/>
              <a:gd name="T24" fmla="*/ 2147483647 w 272"/>
              <a:gd name="T25" fmla="*/ 2147483647 h 295"/>
              <a:gd name="T26" fmla="*/ 2147483647 w 272"/>
              <a:gd name="T27" fmla="*/ 2147483647 h 295"/>
              <a:gd name="T28" fmla="*/ 2147483647 w 272"/>
              <a:gd name="T29" fmla="*/ 2147483647 h 295"/>
              <a:gd name="T30" fmla="*/ 2147483647 w 272"/>
              <a:gd name="T31" fmla="*/ 2147483647 h 295"/>
              <a:gd name="T32" fmla="*/ 2147483647 w 272"/>
              <a:gd name="T33" fmla="*/ 2147483647 h 295"/>
              <a:gd name="T34" fmla="*/ 2147483647 w 272"/>
              <a:gd name="T35" fmla="*/ 2147483647 h 295"/>
              <a:gd name="T36" fmla="*/ 2147483647 w 272"/>
              <a:gd name="T37" fmla="*/ 2147483647 h 295"/>
              <a:gd name="T38" fmla="*/ 2147483647 w 272"/>
              <a:gd name="T39" fmla="*/ 2147483647 h 295"/>
              <a:gd name="T40" fmla="*/ 2147483647 w 272"/>
              <a:gd name="T41" fmla="*/ 2147483647 h 295"/>
              <a:gd name="T42" fmla="*/ 2147483647 w 272"/>
              <a:gd name="T43" fmla="*/ 2147483647 h 295"/>
              <a:gd name="T44" fmla="*/ 2147483647 w 272"/>
              <a:gd name="T45" fmla="*/ 2147483647 h 295"/>
              <a:gd name="T46" fmla="*/ 2147483647 w 272"/>
              <a:gd name="T47" fmla="*/ 2147483647 h 295"/>
              <a:gd name="T48" fmla="*/ 2147483647 w 272"/>
              <a:gd name="T49" fmla="*/ 2147483647 h 295"/>
              <a:gd name="T50" fmla="*/ 2147483647 w 272"/>
              <a:gd name="T51" fmla="*/ 2147483647 h 295"/>
              <a:gd name="T52" fmla="*/ 2147483647 w 272"/>
              <a:gd name="T53" fmla="*/ 2147483647 h 295"/>
              <a:gd name="T54" fmla="*/ 2147483647 w 272"/>
              <a:gd name="T55" fmla="*/ 2147483647 h 295"/>
              <a:gd name="T56" fmla="*/ 2147483647 w 272"/>
              <a:gd name="T57" fmla="*/ 2147483647 h 295"/>
              <a:gd name="T58" fmla="*/ 2147483647 w 272"/>
              <a:gd name="T59" fmla="*/ 2147483647 h 295"/>
              <a:gd name="T60" fmla="*/ 2147483647 w 272"/>
              <a:gd name="T61" fmla="*/ 2147483647 h 295"/>
              <a:gd name="T62" fmla="*/ 2147483647 w 272"/>
              <a:gd name="T63" fmla="*/ 2147483647 h 295"/>
              <a:gd name="T64" fmla="*/ 2147483647 w 272"/>
              <a:gd name="T65" fmla="*/ 2147483647 h 295"/>
              <a:gd name="T66" fmla="*/ 2147483647 w 272"/>
              <a:gd name="T67" fmla="*/ 2147483647 h 295"/>
              <a:gd name="T68" fmla="*/ 2147483647 w 272"/>
              <a:gd name="T69" fmla="*/ 2147483647 h 295"/>
              <a:gd name="T70" fmla="*/ 2147483647 w 272"/>
              <a:gd name="T71" fmla="*/ 2147483647 h 295"/>
              <a:gd name="T72" fmla="*/ 2147483647 w 272"/>
              <a:gd name="T73" fmla="*/ 2147483647 h 295"/>
              <a:gd name="T74" fmla="*/ 2147483647 w 272"/>
              <a:gd name="T75" fmla="*/ 2147483647 h 295"/>
              <a:gd name="T76" fmla="*/ 2147483647 w 272"/>
              <a:gd name="T77" fmla="*/ 2147483647 h 295"/>
              <a:gd name="T78" fmla="*/ 2147483647 w 272"/>
              <a:gd name="T79" fmla="*/ 2147483647 h 295"/>
              <a:gd name="T80" fmla="*/ 2147483647 w 272"/>
              <a:gd name="T81" fmla="*/ 2147483647 h 295"/>
              <a:gd name="T82" fmla="*/ 2147483647 w 272"/>
              <a:gd name="T83" fmla="*/ 2147483647 h 295"/>
              <a:gd name="T84" fmla="*/ 2147483647 w 272"/>
              <a:gd name="T85" fmla="*/ 2147483647 h 295"/>
              <a:gd name="T86" fmla="*/ 2147483647 w 272"/>
              <a:gd name="T87" fmla="*/ 2147483647 h 295"/>
              <a:gd name="T88" fmla="*/ 2147483647 w 272"/>
              <a:gd name="T89" fmla="*/ 0 h 29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72"/>
              <a:gd name="T136" fmla="*/ 0 h 295"/>
              <a:gd name="T137" fmla="*/ 272 w 272"/>
              <a:gd name="T138" fmla="*/ 295 h 29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72" h="295">
                <a:moveTo>
                  <a:pt x="3" y="0"/>
                </a:moveTo>
                <a:lnTo>
                  <a:pt x="3" y="0"/>
                </a:lnTo>
                <a:lnTo>
                  <a:pt x="6" y="1"/>
                </a:lnTo>
                <a:lnTo>
                  <a:pt x="14" y="4"/>
                </a:lnTo>
                <a:lnTo>
                  <a:pt x="25" y="6"/>
                </a:lnTo>
                <a:lnTo>
                  <a:pt x="35" y="4"/>
                </a:lnTo>
                <a:lnTo>
                  <a:pt x="40" y="2"/>
                </a:lnTo>
                <a:lnTo>
                  <a:pt x="44" y="1"/>
                </a:lnTo>
                <a:lnTo>
                  <a:pt x="49" y="0"/>
                </a:lnTo>
                <a:lnTo>
                  <a:pt x="53" y="0"/>
                </a:lnTo>
                <a:lnTo>
                  <a:pt x="58" y="1"/>
                </a:lnTo>
                <a:lnTo>
                  <a:pt x="63" y="4"/>
                </a:lnTo>
                <a:lnTo>
                  <a:pt x="68" y="9"/>
                </a:lnTo>
                <a:lnTo>
                  <a:pt x="73" y="16"/>
                </a:lnTo>
                <a:lnTo>
                  <a:pt x="81" y="29"/>
                </a:lnTo>
                <a:lnTo>
                  <a:pt x="84" y="37"/>
                </a:lnTo>
                <a:lnTo>
                  <a:pt x="84" y="39"/>
                </a:lnTo>
                <a:lnTo>
                  <a:pt x="84" y="40"/>
                </a:lnTo>
                <a:lnTo>
                  <a:pt x="133" y="83"/>
                </a:lnTo>
                <a:lnTo>
                  <a:pt x="138" y="78"/>
                </a:lnTo>
                <a:lnTo>
                  <a:pt x="142" y="80"/>
                </a:lnTo>
                <a:lnTo>
                  <a:pt x="150" y="87"/>
                </a:lnTo>
                <a:lnTo>
                  <a:pt x="161" y="96"/>
                </a:lnTo>
                <a:lnTo>
                  <a:pt x="175" y="108"/>
                </a:lnTo>
                <a:lnTo>
                  <a:pt x="189" y="119"/>
                </a:lnTo>
                <a:lnTo>
                  <a:pt x="202" y="131"/>
                </a:lnTo>
                <a:lnTo>
                  <a:pt x="212" y="140"/>
                </a:lnTo>
                <a:lnTo>
                  <a:pt x="219" y="146"/>
                </a:lnTo>
                <a:lnTo>
                  <a:pt x="215" y="146"/>
                </a:lnTo>
                <a:lnTo>
                  <a:pt x="210" y="148"/>
                </a:lnTo>
                <a:lnTo>
                  <a:pt x="206" y="153"/>
                </a:lnTo>
                <a:lnTo>
                  <a:pt x="212" y="162"/>
                </a:lnTo>
                <a:lnTo>
                  <a:pt x="228" y="176"/>
                </a:lnTo>
                <a:lnTo>
                  <a:pt x="228" y="198"/>
                </a:lnTo>
                <a:lnTo>
                  <a:pt x="252" y="196"/>
                </a:lnTo>
                <a:lnTo>
                  <a:pt x="254" y="200"/>
                </a:lnTo>
                <a:lnTo>
                  <a:pt x="260" y="208"/>
                </a:lnTo>
                <a:lnTo>
                  <a:pt x="266" y="218"/>
                </a:lnTo>
                <a:lnTo>
                  <a:pt x="272" y="230"/>
                </a:lnTo>
                <a:lnTo>
                  <a:pt x="271" y="231"/>
                </a:lnTo>
                <a:lnTo>
                  <a:pt x="267" y="234"/>
                </a:lnTo>
                <a:lnTo>
                  <a:pt x="266" y="242"/>
                </a:lnTo>
                <a:lnTo>
                  <a:pt x="271" y="254"/>
                </a:lnTo>
                <a:lnTo>
                  <a:pt x="271" y="257"/>
                </a:lnTo>
                <a:lnTo>
                  <a:pt x="272" y="266"/>
                </a:lnTo>
                <a:lnTo>
                  <a:pt x="271" y="277"/>
                </a:lnTo>
                <a:lnTo>
                  <a:pt x="268" y="286"/>
                </a:lnTo>
                <a:lnTo>
                  <a:pt x="263" y="292"/>
                </a:lnTo>
                <a:lnTo>
                  <a:pt x="254" y="294"/>
                </a:lnTo>
                <a:lnTo>
                  <a:pt x="248" y="295"/>
                </a:lnTo>
                <a:lnTo>
                  <a:pt x="244" y="295"/>
                </a:lnTo>
                <a:lnTo>
                  <a:pt x="206" y="281"/>
                </a:lnTo>
                <a:lnTo>
                  <a:pt x="203" y="277"/>
                </a:lnTo>
                <a:lnTo>
                  <a:pt x="194" y="266"/>
                </a:lnTo>
                <a:lnTo>
                  <a:pt x="181" y="249"/>
                </a:lnTo>
                <a:lnTo>
                  <a:pt x="165" y="230"/>
                </a:lnTo>
                <a:lnTo>
                  <a:pt x="149" y="209"/>
                </a:lnTo>
                <a:lnTo>
                  <a:pt x="134" y="188"/>
                </a:lnTo>
                <a:lnTo>
                  <a:pt x="121" y="170"/>
                </a:lnTo>
                <a:lnTo>
                  <a:pt x="113" y="156"/>
                </a:lnTo>
                <a:lnTo>
                  <a:pt x="106" y="134"/>
                </a:lnTo>
                <a:lnTo>
                  <a:pt x="89" y="122"/>
                </a:lnTo>
                <a:lnTo>
                  <a:pt x="89" y="121"/>
                </a:lnTo>
                <a:lnTo>
                  <a:pt x="87" y="117"/>
                </a:lnTo>
                <a:lnTo>
                  <a:pt x="84" y="111"/>
                </a:lnTo>
                <a:lnTo>
                  <a:pt x="81" y="106"/>
                </a:lnTo>
                <a:lnTo>
                  <a:pt x="77" y="100"/>
                </a:lnTo>
                <a:lnTo>
                  <a:pt x="74" y="93"/>
                </a:lnTo>
                <a:lnTo>
                  <a:pt x="69" y="87"/>
                </a:lnTo>
                <a:lnTo>
                  <a:pt x="65" y="84"/>
                </a:lnTo>
                <a:lnTo>
                  <a:pt x="30" y="34"/>
                </a:lnTo>
                <a:lnTo>
                  <a:pt x="28" y="33"/>
                </a:lnTo>
                <a:lnTo>
                  <a:pt x="25" y="31"/>
                </a:lnTo>
                <a:lnTo>
                  <a:pt x="18" y="26"/>
                </a:lnTo>
                <a:lnTo>
                  <a:pt x="12" y="21"/>
                </a:lnTo>
                <a:lnTo>
                  <a:pt x="5" y="15"/>
                </a:lnTo>
                <a:lnTo>
                  <a:pt x="2" y="9"/>
                </a:lnTo>
                <a:lnTo>
                  <a:pt x="0" y="4"/>
                </a:lnTo>
                <a:lnTo>
                  <a:pt x="3" y="0"/>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933" name="Freeform 557"/>
          <p:cNvSpPr>
            <a:spLocks/>
          </p:cNvSpPr>
          <p:nvPr/>
        </p:nvSpPr>
        <p:spPr bwMode="auto">
          <a:xfrm>
            <a:off x="6491339" y="5437192"/>
            <a:ext cx="160337" cy="53975"/>
          </a:xfrm>
          <a:custGeom>
            <a:avLst/>
            <a:gdLst>
              <a:gd name="T0" fmla="*/ 2147483647 w 228"/>
              <a:gd name="T1" fmla="*/ 2147483647 h 68"/>
              <a:gd name="T2" fmla="*/ 2147483647 w 228"/>
              <a:gd name="T3" fmla="*/ 2147483647 h 68"/>
              <a:gd name="T4" fmla="*/ 0 w 228"/>
              <a:gd name="T5" fmla="*/ 2147483647 h 68"/>
              <a:gd name="T6" fmla="*/ 2147483647 w 228"/>
              <a:gd name="T7" fmla="*/ 2147483647 h 68"/>
              <a:gd name="T8" fmla="*/ 2147483647 w 228"/>
              <a:gd name="T9" fmla="*/ 2147483647 h 68"/>
              <a:gd name="T10" fmla="*/ 2147483647 w 228"/>
              <a:gd name="T11" fmla="*/ 2147483647 h 68"/>
              <a:gd name="T12" fmla="*/ 2147483647 w 228"/>
              <a:gd name="T13" fmla="*/ 2147483647 h 68"/>
              <a:gd name="T14" fmla="*/ 2147483647 w 228"/>
              <a:gd name="T15" fmla="*/ 2147483647 h 68"/>
              <a:gd name="T16" fmla="*/ 2147483647 w 228"/>
              <a:gd name="T17" fmla="*/ 2147483647 h 68"/>
              <a:gd name="T18" fmla="*/ 2147483647 w 228"/>
              <a:gd name="T19" fmla="*/ 0 h 68"/>
              <a:gd name="T20" fmla="*/ 2147483647 w 228"/>
              <a:gd name="T21" fmla="*/ 2147483647 h 68"/>
              <a:gd name="T22" fmla="*/ 2147483647 w 228"/>
              <a:gd name="T23" fmla="*/ 2147483647 h 68"/>
              <a:gd name="T24" fmla="*/ 2147483647 w 228"/>
              <a:gd name="T25" fmla="*/ 2147483647 h 68"/>
              <a:gd name="T26" fmla="*/ 2147483647 w 228"/>
              <a:gd name="T27" fmla="*/ 2147483647 h 68"/>
              <a:gd name="T28" fmla="*/ 2147483647 w 228"/>
              <a:gd name="T29" fmla="*/ 2147483647 h 68"/>
              <a:gd name="T30" fmla="*/ 2147483647 w 228"/>
              <a:gd name="T31" fmla="*/ 2147483647 h 68"/>
              <a:gd name="T32" fmla="*/ 2147483647 w 228"/>
              <a:gd name="T33" fmla="*/ 2147483647 h 68"/>
              <a:gd name="T34" fmla="*/ 2147483647 w 228"/>
              <a:gd name="T35" fmla="*/ 2147483647 h 68"/>
              <a:gd name="T36" fmla="*/ 2147483647 w 228"/>
              <a:gd name="T37" fmla="*/ 2147483647 h 68"/>
              <a:gd name="T38" fmla="*/ 2147483647 w 228"/>
              <a:gd name="T39" fmla="*/ 2147483647 h 68"/>
              <a:gd name="T40" fmla="*/ 2147483647 w 228"/>
              <a:gd name="T41" fmla="*/ 2147483647 h 68"/>
              <a:gd name="T42" fmla="*/ 2147483647 w 228"/>
              <a:gd name="T43" fmla="*/ 2147483647 h 68"/>
              <a:gd name="T44" fmla="*/ 2147483647 w 228"/>
              <a:gd name="T45" fmla="*/ 2147483647 h 68"/>
              <a:gd name="T46" fmla="*/ 2147483647 w 228"/>
              <a:gd name="T47" fmla="*/ 2147483647 h 68"/>
              <a:gd name="T48" fmla="*/ 2147483647 w 228"/>
              <a:gd name="T49" fmla="*/ 2147483647 h 68"/>
              <a:gd name="T50" fmla="*/ 2147483647 w 228"/>
              <a:gd name="T51" fmla="*/ 2147483647 h 68"/>
              <a:gd name="T52" fmla="*/ 2147483647 w 228"/>
              <a:gd name="T53" fmla="*/ 2147483647 h 68"/>
              <a:gd name="T54" fmla="*/ 2147483647 w 228"/>
              <a:gd name="T55" fmla="*/ 2147483647 h 68"/>
              <a:gd name="T56" fmla="*/ 2147483647 w 228"/>
              <a:gd name="T57" fmla="*/ 2147483647 h 68"/>
              <a:gd name="T58" fmla="*/ 2147483647 w 228"/>
              <a:gd name="T59" fmla="*/ 2147483647 h 68"/>
              <a:gd name="T60" fmla="*/ 2147483647 w 228"/>
              <a:gd name="T61" fmla="*/ 2147483647 h 68"/>
              <a:gd name="T62" fmla="*/ 2147483647 w 228"/>
              <a:gd name="T63" fmla="*/ 2147483647 h 68"/>
              <a:gd name="T64" fmla="*/ 2147483647 w 228"/>
              <a:gd name="T65" fmla="*/ 2147483647 h 68"/>
              <a:gd name="T66" fmla="*/ 2147483647 w 228"/>
              <a:gd name="T67" fmla="*/ 2147483647 h 68"/>
              <a:gd name="T68" fmla="*/ 2147483647 w 228"/>
              <a:gd name="T69" fmla="*/ 2147483647 h 68"/>
              <a:gd name="T70" fmla="*/ 2147483647 w 228"/>
              <a:gd name="T71" fmla="*/ 2147483647 h 68"/>
              <a:gd name="T72" fmla="*/ 2147483647 w 228"/>
              <a:gd name="T73" fmla="*/ 2147483647 h 68"/>
              <a:gd name="T74" fmla="*/ 2147483647 w 228"/>
              <a:gd name="T75" fmla="*/ 2147483647 h 68"/>
              <a:gd name="T76" fmla="*/ 2147483647 w 228"/>
              <a:gd name="T77" fmla="*/ 2147483647 h 68"/>
              <a:gd name="T78" fmla="*/ 2147483647 w 228"/>
              <a:gd name="T79" fmla="*/ 2147483647 h 68"/>
              <a:gd name="T80" fmla="*/ 2147483647 w 228"/>
              <a:gd name="T81" fmla="*/ 2147483647 h 68"/>
              <a:gd name="T82" fmla="*/ 2147483647 w 228"/>
              <a:gd name="T83" fmla="*/ 2147483647 h 6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28"/>
              <a:gd name="T127" fmla="*/ 0 h 68"/>
              <a:gd name="T128" fmla="*/ 228 w 228"/>
              <a:gd name="T129" fmla="*/ 68 h 6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28" h="68">
                <a:moveTo>
                  <a:pt x="98" y="47"/>
                </a:moveTo>
                <a:lnTo>
                  <a:pt x="42" y="46"/>
                </a:lnTo>
                <a:lnTo>
                  <a:pt x="0" y="24"/>
                </a:lnTo>
                <a:lnTo>
                  <a:pt x="2" y="9"/>
                </a:lnTo>
                <a:lnTo>
                  <a:pt x="3" y="8"/>
                </a:lnTo>
                <a:lnTo>
                  <a:pt x="7" y="7"/>
                </a:lnTo>
                <a:lnTo>
                  <a:pt x="11" y="6"/>
                </a:lnTo>
                <a:lnTo>
                  <a:pt x="17" y="3"/>
                </a:lnTo>
                <a:lnTo>
                  <a:pt x="24" y="1"/>
                </a:lnTo>
                <a:lnTo>
                  <a:pt x="32" y="0"/>
                </a:lnTo>
                <a:lnTo>
                  <a:pt x="40" y="1"/>
                </a:lnTo>
                <a:lnTo>
                  <a:pt x="48" y="2"/>
                </a:lnTo>
                <a:lnTo>
                  <a:pt x="111" y="17"/>
                </a:lnTo>
                <a:lnTo>
                  <a:pt x="113" y="17"/>
                </a:lnTo>
                <a:lnTo>
                  <a:pt x="117" y="16"/>
                </a:lnTo>
                <a:lnTo>
                  <a:pt x="123" y="15"/>
                </a:lnTo>
                <a:lnTo>
                  <a:pt x="131" y="15"/>
                </a:lnTo>
                <a:lnTo>
                  <a:pt x="140" y="14"/>
                </a:lnTo>
                <a:lnTo>
                  <a:pt x="149" y="15"/>
                </a:lnTo>
                <a:lnTo>
                  <a:pt x="159" y="16"/>
                </a:lnTo>
                <a:lnTo>
                  <a:pt x="168" y="19"/>
                </a:lnTo>
                <a:lnTo>
                  <a:pt x="176" y="23"/>
                </a:lnTo>
                <a:lnTo>
                  <a:pt x="185" y="27"/>
                </a:lnTo>
                <a:lnTo>
                  <a:pt x="194" y="31"/>
                </a:lnTo>
                <a:lnTo>
                  <a:pt x="203" y="34"/>
                </a:lnTo>
                <a:lnTo>
                  <a:pt x="210" y="37"/>
                </a:lnTo>
                <a:lnTo>
                  <a:pt x="216" y="39"/>
                </a:lnTo>
                <a:lnTo>
                  <a:pt x="221" y="41"/>
                </a:lnTo>
                <a:lnTo>
                  <a:pt x="222" y="41"/>
                </a:lnTo>
                <a:lnTo>
                  <a:pt x="224" y="46"/>
                </a:lnTo>
                <a:lnTo>
                  <a:pt x="228" y="54"/>
                </a:lnTo>
                <a:lnTo>
                  <a:pt x="226" y="63"/>
                </a:lnTo>
                <a:lnTo>
                  <a:pt x="217" y="68"/>
                </a:lnTo>
                <a:lnTo>
                  <a:pt x="208" y="68"/>
                </a:lnTo>
                <a:lnTo>
                  <a:pt x="198" y="66"/>
                </a:lnTo>
                <a:lnTo>
                  <a:pt x="185" y="65"/>
                </a:lnTo>
                <a:lnTo>
                  <a:pt x="172" y="63"/>
                </a:lnTo>
                <a:lnTo>
                  <a:pt x="161" y="62"/>
                </a:lnTo>
                <a:lnTo>
                  <a:pt x="152" y="61"/>
                </a:lnTo>
                <a:lnTo>
                  <a:pt x="145" y="60"/>
                </a:lnTo>
                <a:lnTo>
                  <a:pt x="142" y="60"/>
                </a:lnTo>
                <a:lnTo>
                  <a:pt x="98" y="4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934" name="Freeform 558"/>
          <p:cNvSpPr>
            <a:spLocks/>
          </p:cNvSpPr>
          <p:nvPr/>
        </p:nvSpPr>
        <p:spPr bwMode="auto">
          <a:xfrm>
            <a:off x="6491339" y="5437192"/>
            <a:ext cx="160337" cy="53975"/>
          </a:xfrm>
          <a:custGeom>
            <a:avLst/>
            <a:gdLst>
              <a:gd name="T0" fmla="*/ 2147483647 w 228"/>
              <a:gd name="T1" fmla="*/ 2147483647 h 68"/>
              <a:gd name="T2" fmla="*/ 2147483647 w 228"/>
              <a:gd name="T3" fmla="*/ 2147483647 h 68"/>
              <a:gd name="T4" fmla="*/ 0 w 228"/>
              <a:gd name="T5" fmla="*/ 2147483647 h 68"/>
              <a:gd name="T6" fmla="*/ 2147483647 w 228"/>
              <a:gd name="T7" fmla="*/ 2147483647 h 68"/>
              <a:gd name="T8" fmla="*/ 2147483647 w 228"/>
              <a:gd name="T9" fmla="*/ 2147483647 h 68"/>
              <a:gd name="T10" fmla="*/ 2147483647 w 228"/>
              <a:gd name="T11" fmla="*/ 2147483647 h 68"/>
              <a:gd name="T12" fmla="*/ 2147483647 w 228"/>
              <a:gd name="T13" fmla="*/ 2147483647 h 68"/>
              <a:gd name="T14" fmla="*/ 2147483647 w 228"/>
              <a:gd name="T15" fmla="*/ 2147483647 h 68"/>
              <a:gd name="T16" fmla="*/ 2147483647 w 228"/>
              <a:gd name="T17" fmla="*/ 2147483647 h 68"/>
              <a:gd name="T18" fmla="*/ 2147483647 w 228"/>
              <a:gd name="T19" fmla="*/ 2147483647 h 68"/>
              <a:gd name="T20" fmla="*/ 2147483647 w 228"/>
              <a:gd name="T21" fmla="*/ 0 h 68"/>
              <a:gd name="T22" fmla="*/ 2147483647 w 228"/>
              <a:gd name="T23" fmla="*/ 2147483647 h 68"/>
              <a:gd name="T24" fmla="*/ 2147483647 w 228"/>
              <a:gd name="T25" fmla="*/ 2147483647 h 68"/>
              <a:gd name="T26" fmla="*/ 2147483647 w 228"/>
              <a:gd name="T27" fmla="*/ 2147483647 h 68"/>
              <a:gd name="T28" fmla="*/ 2147483647 w 228"/>
              <a:gd name="T29" fmla="*/ 2147483647 h 68"/>
              <a:gd name="T30" fmla="*/ 2147483647 w 228"/>
              <a:gd name="T31" fmla="*/ 2147483647 h 68"/>
              <a:gd name="T32" fmla="*/ 2147483647 w 228"/>
              <a:gd name="T33" fmla="*/ 2147483647 h 68"/>
              <a:gd name="T34" fmla="*/ 2147483647 w 228"/>
              <a:gd name="T35" fmla="*/ 2147483647 h 68"/>
              <a:gd name="T36" fmla="*/ 2147483647 w 228"/>
              <a:gd name="T37" fmla="*/ 2147483647 h 68"/>
              <a:gd name="T38" fmla="*/ 2147483647 w 228"/>
              <a:gd name="T39" fmla="*/ 2147483647 h 68"/>
              <a:gd name="T40" fmla="*/ 2147483647 w 228"/>
              <a:gd name="T41" fmla="*/ 2147483647 h 68"/>
              <a:gd name="T42" fmla="*/ 2147483647 w 228"/>
              <a:gd name="T43" fmla="*/ 2147483647 h 68"/>
              <a:gd name="T44" fmla="*/ 2147483647 w 228"/>
              <a:gd name="T45" fmla="*/ 2147483647 h 68"/>
              <a:gd name="T46" fmla="*/ 2147483647 w 228"/>
              <a:gd name="T47" fmla="*/ 2147483647 h 68"/>
              <a:gd name="T48" fmla="*/ 2147483647 w 228"/>
              <a:gd name="T49" fmla="*/ 2147483647 h 68"/>
              <a:gd name="T50" fmla="*/ 2147483647 w 228"/>
              <a:gd name="T51" fmla="*/ 2147483647 h 68"/>
              <a:gd name="T52" fmla="*/ 2147483647 w 228"/>
              <a:gd name="T53" fmla="*/ 2147483647 h 68"/>
              <a:gd name="T54" fmla="*/ 2147483647 w 228"/>
              <a:gd name="T55" fmla="*/ 2147483647 h 68"/>
              <a:gd name="T56" fmla="*/ 2147483647 w 228"/>
              <a:gd name="T57" fmla="*/ 2147483647 h 68"/>
              <a:gd name="T58" fmla="*/ 2147483647 w 228"/>
              <a:gd name="T59" fmla="*/ 2147483647 h 68"/>
              <a:gd name="T60" fmla="*/ 2147483647 w 228"/>
              <a:gd name="T61" fmla="*/ 2147483647 h 68"/>
              <a:gd name="T62" fmla="*/ 2147483647 w 228"/>
              <a:gd name="T63" fmla="*/ 2147483647 h 68"/>
              <a:gd name="T64" fmla="*/ 2147483647 w 228"/>
              <a:gd name="T65" fmla="*/ 2147483647 h 68"/>
              <a:gd name="T66" fmla="*/ 2147483647 w 228"/>
              <a:gd name="T67" fmla="*/ 2147483647 h 68"/>
              <a:gd name="T68" fmla="*/ 2147483647 w 228"/>
              <a:gd name="T69" fmla="*/ 2147483647 h 68"/>
              <a:gd name="T70" fmla="*/ 2147483647 w 228"/>
              <a:gd name="T71" fmla="*/ 2147483647 h 68"/>
              <a:gd name="T72" fmla="*/ 2147483647 w 228"/>
              <a:gd name="T73" fmla="*/ 2147483647 h 68"/>
              <a:gd name="T74" fmla="*/ 2147483647 w 228"/>
              <a:gd name="T75" fmla="*/ 2147483647 h 68"/>
              <a:gd name="T76" fmla="*/ 2147483647 w 228"/>
              <a:gd name="T77" fmla="*/ 2147483647 h 68"/>
              <a:gd name="T78" fmla="*/ 2147483647 w 228"/>
              <a:gd name="T79" fmla="*/ 2147483647 h 68"/>
              <a:gd name="T80" fmla="*/ 2147483647 w 228"/>
              <a:gd name="T81" fmla="*/ 2147483647 h 68"/>
              <a:gd name="T82" fmla="*/ 2147483647 w 228"/>
              <a:gd name="T83" fmla="*/ 2147483647 h 68"/>
              <a:gd name="T84" fmla="*/ 2147483647 w 228"/>
              <a:gd name="T85" fmla="*/ 2147483647 h 68"/>
              <a:gd name="T86" fmla="*/ 2147483647 w 228"/>
              <a:gd name="T87" fmla="*/ 2147483647 h 68"/>
              <a:gd name="T88" fmla="*/ 2147483647 w 228"/>
              <a:gd name="T89" fmla="*/ 2147483647 h 68"/>
              <a:gd name="T90" fmla="*/ 2147483647 w 228"/>
              <a:gd name="T91" fmla="*/ 2147483647 h 68"/>
              <a:gd name="T92" fmla="*/ 2147483647 w 228"/>
              <a:gd name="T93" fmla="*/ 2147483647 h 6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28"/>
              <a:gd name="T142" fmla="*/ 0 h 68"/>
              <a:gd name="T143" fmla="*/ 228 w 228"/>
              <a:gd name="T144" fmla="*/ 68 h 6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28" h="68">
                <a:moveTo>
                  <a:pt x="98" y="47"/>
                </a:moveTo>
                <a:lnTo>
                  <a:pt x="42" y="46"/>
                </a:lnTo>
                <a:lnTo>
                  <a:pt x="0" y="24"/>
                </a:lnTo>
                <a:lnTo>
                  <a:pt x="2" y="9"/>
                </a:lnTo>
                <a:lnTo>
                  <a:pt x="3" y="8"/>
                </a:lnTo>
                <a:lnTo>
                  <a:pt x="7" y="7"/>
                </a:lnTo>
                <a:lnTo>
                  <a:pt x="11" y="6"/>
                </a:lnTo>
                <a:lnTo>
                  <a:pt x="17" y="3"/>
                </a:lnTo>
                <a:lnTo>
                  <a:pt x="24" y="1"/>
                </a:lnTo>
                <a:lnTo>
                  <a:pt x="32" y="0"/>
                </a:lnTo>
                <a:lnTo>
                  <a:pt x="40" y="1"/>
                </a:lnTo>
                <a:lnTo>
                  <a:pt x="48" y="2"/>
                </a:lnTo>
                <a:lnTo>
                  <a:pt x="111" y="17"/>
                </a:lnTo>
                <a:lnTo>
                  <a:pt x="113" y="17"/>
                </a:lnTo>
                <a:lnTo>
                  <a:pt x="117" y="16"/>
                </a:lnTo>
                <a:lnTo>
                  <a:pt x="123" y="15"/>
                </a:lnTo>
                <a:lnTo>
                  <a:pt x="131" y="15"/>
                </a:lnTo>
                <a:lnTo>
                  <a:pt x="140" y="14"/>
                </a:lnTo>
                <a:lnTo>
                  <a:pt x="149" y="15"/>
                </a:lnTo>
                <a:lnTo>
                  <a:pt x="159" y="16"/>
                </a:lnTo>
                <a:lnTo>
                  <a:pt x="168" y="19"/>
                </a:lnTo>
                <a:lnTo>
                  <a:pt x="176" y="23"/>
                </a:lnTo>
                <a:lnTo>
                  <a:pt x="185" y="27"/>
                </a:lnTo>
                <a:lnTo>
                  <a:pt x="194" y="31"/>
                </a:lnTo>
                <a:lnTo>
                  <a:pt x="203" y="34"/>
                </a:lnTo>
                <a:lnTo>
                  <a:pt x="210" y="37"/>
                </a:lnTo>
                <a:lnTo>
                  <a:pt x="216" y="39"/>
                </a:lnTo>
                <a:lnTo>
                  <a:pt x="221" y="41"/>
                </a:lnTo>
                <a:lnTo>
                  <a:pt x="222" y="41"/>
                </a:lnTo>
                <a:lnTo>
                  <a:pt x="224" y="46"/>
                </a:lnTo>
                <a:lnTo>
                  <a:pt x="228" y="54"/>
                </a:lnTo>
                <a:lnTo>
                  <a:pt x="226" y="63"/>
                </a:lnTo>
                <a:lnTo>
                  <a:pt x="217" y="68"/>
                </a:lnTo>
                <a:lnTo>
                  <a:pt x="208" y="68"/>
                </a:lnTo>
                <a:lnTo>
                  <a:pt x="198" y="66"/>
                </a:lnTo>
                <a:lnTo>
                  <a:pt x="185" y="65"/>
                </a:lnTo>
                <a:lnTo>
                  <a:pt x="172" y="63"/>
                </a:lnTo>
                <a:lnTo>
                  <a:pt x="161" y="62"/>
                </a:lnTo>
                <a:lnTo>
                  <a:pt x="152" y="61"/>
                </a:lnTo>
                <a:lnTo>
                  <a:pt x="145" y="60"/>
                </a:lnTo>
                <a:lnTo>
                  <a:pt x="142" y="60"/>
                </a:lnTo>
                <a:lnTo>
                  <a:pt x="98" y="47"/>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935" name="Freeform 559"/>
          <p:cNvSpPr>
            <a:spLocks/>
          </p:cNvSpPr>
          <p:nvPr/>
        </p:nvSpPr>
        <p:spPr bwMode="auto">
          <a:xfrm>
            <a:off x="6810376" y="5473700"/>
            <a:ext cx="84138" cy="46038"/>
          </a:xfrm>
          <a:custGeom>
            <a:avLst/>
            <a:gdLst>
              <a:gd name="T0" fmla="*/ 2147483647 w 118"/>
              <a:gd name="T1" fmla="*/ 2147483647 h 56"/>
              <a:gd name="T2" fmla="*/ 0 w 118"/>
              <a:gd name="T3" fmla="*/ 2147483647 h 56"/>
              <a:gd name="T4" fmla="*/ 2147483647 w 118"/>
              <a:gd name="T5" fmla="*/ 2147483647 h 56"/>
              <a:gd name="T6" fmla="*/ 2147483647 w 118"/>
              <a:gd name="T7" fmla="*/ 2147483647 h 56"/>
              <a:gd name="T8" fmla="*/ 2147483647 w 118"/>
              <a:gd name="T9" fmla="*/ 2147483647 h 56"/>
              <a:gd name="T10" fmla="*/ 2147483647 w 118"/>
              <a:gd name="T11" fmla="*/ 2147483647 h 56"/>
              <a:gd name="T12" fmla="*/ 2147483647 w 118"/>
              <a:gd name="T13" fmla="*/ 2147483647 h 56"/>
              <a:gd name="T14" fmla="*/ 2147483647 w 118"/>
              <a:gd name="T15" fmla="*/ 2147483647 h 56"/>
              <a:gd name="T16" fmla="*/ 2147483647 w 118"/>
              <a:gd name="T17" fmla="*/ 2147483647 h 56"/>
              <a:gd name="T18" fmla="*/ 2147483647 w 118"/>
              <a:gd name="T19" fmla="*/ 2147483647 h 56"/>
              <a:gd name="T20" fmla="*/ 2147483647 w 118"/>
              <a:gd name="T21" fmla="*/ 2147483647 h 56"/>
              <a:gd name="T22" fmla="*/ 2147483647 w 118"/>
              <a:gd name="T23" fmla="*/ 2147483647 h 56"/>
              <a:gd name="T24" fmla="*/ 2147483647 w 118"/>
              <a:gd name="T25" fmla="*/ 2147483647 h 56"/>
              <a:gd name="T26" fmla="*/ 2147483647 w 118"/>
              <a:gd name="T27" fmla="*/ 2147483647 h 56"/>
              <a:gd name="T28" fmla="*/ 2147483647 w 118"/>
              <a:gd name="T29" fmla="*/ 2147483647 h 56"/>
              <a:gd name="T30" fmla="*/ 2147483647 w 118"/>
              <a:gd name="T31" fmla="*/ 2147483647 h 56"/>
              <a:gd name="T32" fmla="*/ 2147483647 w 118"/>
              <a:gd name="T33" fmla="*/ 2147483647 h 56"/>
              <a:gd name="T34" fmla="*/ 2147483647 w 118"/>
              <a:gd name="T35" fmla="*/ 2147483647 h 56"/>
              <a:gd name="T36" fmla="*/ 2147483647 w 118"/>
              <a:gd name="T37" fmla="*/ 0 h 56"/>
              <a:gd name="T38" fmla="*/ 2147483647 w 118"/>
              <a:gd name="T39" fmla="*/ 0 h 56"/>
              <a:gd name="T40" fmla="*/ 2147483647 w 118"/>
              <a:gd name="T41" fmla="*/ 0 h 56"/>
              <a:gd name="T42" fmla="*/ 2147483647 w 118"/>
              <a:gd name="T43" fmla="*/ 2147483647 h 56"/>
              <a:gd name="T44" fmla="*/ 2147483647 w 118"/>
              <a:gd name="T45" fmla="*/ 2147483647 h 56"/>
              <a:gd name="T46" fmla="*/ 2147483647 w 118"/>
              <a:gd name="T47" fmla="*/ 2147483647 h 56"/>
              <a:gd name="T48" fmla="*/ 2147483647 w 118"/>
              <a:gd name="T49" fmla="*/ 2147483647 h 56"/>
              <a:gd name="T50" fmla="*/ 2147483647 w 118"/>
              <a:gd name="T51" fmla="*/ 2147483647 h 56"/>
              <a:gd name="T52" fmla="*/ 2147483647 w 118"/>
              <a:gd name="T53" fmla="*/ 2147483647 h 56"/>
              <a:gd name="T54" fmla="*/ 2147483647 w 118"/>
              <a:gd name="T55" fmla="*/ 2147483647 h 56"/>
              <a:gd name="T56" fmla="*/ 2147483647 w 118"/>
              <a:gd name="T57" fmla="*/ 2147483647 h 56"/>
              <a:gd name="T58" fmla="*/ 2147483647 w 118"/>
              <a:gd name="T59" fmla="*/ 2147483647 h 56"/>
              <a:gd name="T60" fmla="*/ 2147483647 w 118"/>
              <a:gd name="T61" fmla="*/ 2147483647 h 56"/>
              <a:gd name="T62" fmla="*/ 2147483647 w 11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8"/>
              <a:gd name="T97" fmla="*/ 0 h 56"/>
              <a:gd name="T98" fmla="*/ 118 w 11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8" h="56">
                <a:moveTo>
                  <a:pt x="32" y="50"/>
                </a:moveTo>
                <a:lnTo>
                  <a:pt x="0" y="56"/>
                </a:lnTo>
                <a:lnTo>
                  <a:pt x="2" y="37"/>
                </a:lnTo>
                <a:lnTo>
                  <a:pt x="3" y="36"/>
                </a:lnTo>
                <a:lnTo>
                  <a:pt x="8" y="32"/>
                </a:lnTo>
                <a:lnTo>
                  <a:pt x="14" y="27"/>
                </a:lnTo>
                <a:lnTo>
                  <a:pt x="22" y="22"/>
                </a:lnTo>
                <a:lnTo>
                  <a:pt x="30" y="17"/>
                </a:lnTo>
                <a:lnTo>
                  <a:pt x="38" y="13"/>
                </a:lnTo>
                <a:lnTo>
                  <a:pt x="45" y="10"/>
                </a:lnTo>
                <a:lnTo>
                  <a:pt x="52" y="10"/>
                </a:lnTo>
                <a:lnTo>
                  <a:pt x="58" y="11"/>
                </a:lnTo>
                <a:lnTo>
                  <a:pt x="65" y="10"/>
                </a:lnTo>
                <a:lnTo>
                  <a:pt x="73" y="9"/>
                </a:lnTo>
                <a:lnTo>
                  <a:pt x="81" y="7"/>
                </a:lnTo>
                <a:lnTo>
                  <a:pt x="88" y="4"/>
                </a:lnTo>
                <a:lnTo>
                  <a:pt x="94" y="2"/>
                </a:lnTo>
                <a:lnTo>
                  <a:pt x="99" y="1"/>
                </a:lnTo>
                <a:lnTo>
                  <a:pt x="100" y="0"/>
                </a:lnTo>
                <a:lnTo>
                  <a:pt x="103" y="0"/>
                </a:lnTo>
                <a:lnTo>
                  <a:pt x="110" y="0"/>
                </a:lnTo>
                <a:lnTo>
                  <a:pt x="116" y="1"/>
                </a:lnTo>
                <a:lnTo>
                  <a:pt x="118" y="7"/>
                </a:lnTo>
                <a:lnTo>
                  <a:pt x="116" y="10"/>
                </a:lnTo>
                <a:lnTo>
                  <a:pt x="111" y="14"/>
                </a:lnTo>
                <a:lnTo>
                  <a:pt x="106" y="17"/>
                </a:lnTo>
                <a:lnTo>
                  <a:pt x="100" y="19"/>
                </a:lnTo>
                <a:lnTo>
                  <a:pt x="93" y="23"/>
                </a:lnTo>
                <a:lnTo>
                  <a:pt x="88" y="24"/>
                </a:lnTo>
                <a:lnTo>
                  <a:pt x="84" y="26"/>
                </a:lnTo>
                <a:lnTo>
                  <a:pt x="83" y="26"/>
                </a:lnTo>
                <a:lnTo>
                  <a:pt x="32" y="5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936" name="Freeform 560"/>
          <p:cNvSpPr>
            <a:spLocks/>
          </p:cNvSpPr>
          <p:nvPr/>
        </p:nvSpPr>
        <p:spPr bwMode="auto">
          <a:xfrm>
            <a:off x="6810376" y="5473700"/>
            <a:ext cx="84138" cy="46038"/>
          </a:xfrm>
          <a:custGeom>
            <a:avLst/>
            <a:gdLst>
              <a:gd name="T0" fmla="*/ 2147483647 w 118"/>
              <a:gd name="T1" fmla="*/ 2147483647 h 56"/>
              <a:gd name="T2" fmla="*/ 0 w 118"/>
              <a:gd name="T3" fmla="*/ 2147483647 h 56"/>
              <a:gd name="T4" fmla="*/ 2147483647 w 118"/>
              <a:gd name="T5" fmla="*/ 2147483647 h 56"/>
              <a:gd name="T6" fmla="*/ 2147483647 w 118"/>
              <a:gd name="T7" fmla="*/ 2147483647 h 56"/>
              <a:gd name="T8" fmla="*/ 2147483647 w 118"/>
              <a:gd name="T9" fmla="*/ 2147483647 h 56"/>
              <a:gd name="T10" fmla="*/ 2147483647 w 118"/>
              <a:gd name="T11" fmla="*/ 2147483647 h 56"/>
              <a:gd name="T12" fmla="*/ 2147483647 w 118"/>
              <a:gd name="T13" fmla="*/ 2147483647 h 56"/>
              <a:gd name="T14" fmla="*/ 2147483647 w 118"/>
              <a:gd name="T15" fmla="*/ 2147483647 h 56"/>
              <a:gd name="T16" fmla="*/ 2147483647 w 118"/>
              <a:gd name="T17" fmla="*/ 2147483647 h 56"/>
              <a:gd name="T18" fmla="*/ 2147483647 w 118"/>
              <a:gd name="T19" fmla="*/ 2147483647 h 56"/>
              <a:gd name="T20" fmla="*/ 2147483647 w 118"/>
              <a:gd name="T21" fmla="*/ 2147483647 h 56"/>
              <a:gd name="T22" fmla="*/ 2147483647 w 118"/>
              <a:gd name="T23" fmla="*/ 2147483647 h 56"/>
              <a:gd name="T24" fmla="*/ 2147483647 w 118"/>
              <a:gd name="T25" fmla="*/ 2147483647 h 56"/>
              <a:gd name="T26" fmla="*/ 2147483647 w 118"/>
              <a:gd name="T27" fmla="*/ 2147483647 h 56"/>
              <a:gd name="T28" fmla="*/ 2147483647 w 118"/>
              <a:gd name="T29" fmla="*/ 2147483647 h 56"/>
              <a:gd name="T30" fmla="*/ 2147483647 w 118"/>
              <a:gd name="T31" fmla="*/ 2147483647 h 56"/>
              <a:gd name="T32" fmla="*/ 2147483647 w 118"/>
              <a:gd name="T33" fmla="*/ 2147483647 h 56"/>
              <a:gd name="T34" fmla="*/ 2147483647 w 118"/>
              <a:gd name="T35" fmla="*/ 2147483647 h 56"/>
              <a:gd name="T36" fmla="*/ 2147483647 w 118"/>
              <a:gd name="T37" fmla="*/ 2147483647 h 56"/>
              <a:gd name="T38" fmla="*/ 2147483647 w 118"/>
              <a:gd name="T39" fmla="*/ 2147483647 h 56"/>
              <a:gd name="T40" fmla="*/ 2147483647 w 118"/>
              <a:gd name="T41" fmla="*/ 0 h 56"/>
              <a:gd name="T42" fmla="*/ 2147483647 w 118"/>
              <a:gd name="T43" fmla="*/ 0 h 56"/>
              <a:gd name="T44" fmla="*/ 2147483647 w 118"/>
              <a:gd name="T45" fmla="*/ 0 h 56"/>
              <a:gd name="T46" fmla="*/ 2147483647 w 118"/>
              <a:gd name="T47" fmla="*/ 0 h 56"/>
              <a:gd name="T48" fmla="*/ 2147483647 w 118"/>
              <a:gd name="T49" fmla="*/ 2147483647 h 56"/>
              <a:gd name="T50" fmla="*/ 2147483647 w 118"/>
              <a:gd name="T51" fmla="*/ 2147483647 h 56"/>
              <a:gd name="T52" fmla="*/ 2147483647 w 118"/>
              <a:gd name="T53" fmla="*/ 2147483647 h 56"/>
              <a:gd name="T54" fmla="*/ 2147483647 w 118"/>
              <a:gd name="T55" fmla="*/ 2147483647 h 56"/>
              <a:gd name="T56" fmla="*/ 2147483647 w 118"/>
              <a:gd name="T57" fmla="*/ 2147483647 h 56"/>
              <a:gd name="T58" fmla="*/ 2147483647 w 118"/>
              <a:gd name="T59" fmla="*/ 2147483647 h 56"/>
              <a:gd name="T60" fmla="*/ 2147483647 w 118"/>
              <a:gd name="T61" fmla="*/ 2147483647 h 56"/>
              <a:gd name="T62" fmla="*/ 2147483647 w 118"/>
              <a:gd name="T63" fmla="*/ 2147483647 h 56"/>
              <a:gd name="T64" fmla="*/ 2147483647 w 118"/>
              <a:gd name="T65" fmla="*/ 2147483647 h 56"/>
              <a:gd name="T66" fmla="*/ 2147483647 w 118"/>
              <a:gd name="T67" fmla="*/ 2147483647 h 56"/>
              <a:gd name="T68" fmla="*/ 2147483647 w 118"/>
              <a:gd name="T69" fmla="*/ 2147483647 h 56"/>
              <a:gd name="T70" fmla="*/ 2147483647 w 118"/>
              <a:gd name="T71" fmla="*/ 2147483647 h 5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8"/>
              <a:gd name="T109" fmla="*/ 0 h 56"/>
              <a:gd name="T110" fmla="*/ 118 w 118"/>
              <a:gd name="T111" fmla="*/ 56 h 5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8" h="56">
                <a:moveTo>
                  <a:pt x="32" y="50"/>
                </a:moveTo>
                <a:lnTo>
                  <a:pt x="0" y="56"/>
                </a:lnTo>
                <a:lnTo>
                  <a:pt x="2" y="37"/>
                </a:lnTo>
                <a:lnTo>
                  <a:pt x="3" y="36"/>
                </a:lnTo>
                <a:lnTo>
                  <a:pt x="8" y="32"/>
                </a:lnTo>
                <a:lnTo>
                  <a:pt x="14" y="27"/>
                </a:lnTo>
                <a:lnTo>
                  <a:pt x="22" y="22"/>
                </a:lnTo>
                <a:lnTo>
                  <a:pt x="30" y="17"/>
                </a:lnTo>
                <a:lnTo>
                  <a:pt x="38" y="13"/>
                </a:lnTo>
                <a:lnTo>
                  <a:pt x="45" y="10"/>
                </a:lnTo>
                <a:lnTo>
                  <a:pt x="52" y="10"/>
                </a:lnTo>
                <a:lnTo>
                  <a:pt x="58" y="11"/>
                </a:lnTo>
                <a:lnTo>
                  <a:pt x="65" y="10"/>
                </a:lnTo>
                <a:lnTo>
                  <a:pt x="73" y="9"/>
                </a:lnTo>
                <a:lnTo>
                  <a:pt x="81" y="7"/>
                </a:lnTo>
                <a:lnTo>
                  <a:pt x="88" y="4"/>
                </a:lnTo>
                <a:lnTo>
                  <a:pt x="94" y="2"/>
                </a:lnTo>
                <a:lnTo>
                  <a:pt x="99" y="1"/>
                </a:lnTo>
                <a:lnTo>
                  <a:pt x="100" y="0"/>
                </a:lnTo>
                <a:lnTo>
                  <a:pt x="103" y="0"/>
                </a:lnTo>
                <a:lnTo>
                  <a:pt x="110" y="0"/>
                </a:lnTo>
                <a:lnTo>
                  <a:pt x="116" y="1"/>
                </a:lnTo>
                <a:lnTo>
                  <a:pt x="118" y="7"/>
                </a:lnTo>
                <a:lnTo>
                  <a:pt x="116" y="10"/>
                </a:lnTo>
                <a:lnTo>
                  <a:pt x="111" y="14"/>
                </a:lnTo>
                <a:lnTo>
                  <a:pt x="106" y="17"/>
                </a:lnTo>
                <a:lnTo>
                  <a:pt x="100" y="19"/>
                </a:lnTo>
                <a:lnTo>
                  <a:pt x="93" y="23"/>
                </a:lnTo>
                <a:lnTo>
                  <a:pt x="88" y="24"/>
                </a:lnTo>
                <a:lnTo>
                  <a:pt x="84" y="26"/>
                </a:lnTo>
                <a:lnTo>
                  <a:pt x="83" y="26"/>
                </a:lnTo>
                <a:lnTo>
                  <a:pt x="32" y="50"/>
                </a:lnTo>
              </a:path>
            </a:pathLst>
          </a:custGeom>
          <a:solidFill>
            <a:schemeClr val="bg1"/>
          </a:solidFill>
          <a:ln w="0">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937" name="Text Box 561"/>
          <p:cNvSpPr txBox="1">
            <a:spLocks noChangeArrowheads="1"/>
          </p:cNvSpPr>
          <p:nvPr/>
        </p:nvSpPr>
        <p:spPr bwMode="auto">
          <a:xfrm>
            <a:off x="609602" y="457217"/>
            <a:ext cx="8280400" cy="1012862"/>
          </a:xfrm>
          <a:prstGeom prst="rect">
            <a:avLst/>
          </a:prstGeom>
          <a:solidFill>
            <a:srgbClr val="0000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90251" tIns="44333" rIns="90251" bIns="44333">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fontAlgn="base">
              <a:spcBef>
                <a:spcPct val="50000"/>
              </a:spcBef>
              <a:spcAft>
                <a:spcPct val="0"/>
              </a:spcAft>
            </a:pPr>
            <a:r>
              <a:rPr lang="tr-TR" sz="3600" b="1">
                <a:solidFill>
                  <a:srgbClr val="FFFFFF"/>
                </a:solidFill>
                <a:latin typeface="Trebuchet MS" pitchFamily="34" charset="0"/>
              </a:rPr>
              <a:t>THE PREVALENCE OF GERD : </a:t>
            </a:r>
            <a:br>
              <a:rPr lang="tr-TR" sz="3600" b="1">
                <a:solidFill>
                  <a:srgbClr val="FFFFFF"/>
                </a:solidFill>
                <a:latin typeface="Trebuchet MS" pitchFamily="34" charset="0"/>
              </a:rPr>
            </a:br>
            <a:r>
              <a:rPr lang="tr-TR" smtClean="0">
                <a:solidFill>
                  <a:srgbClr val="FFFFFF"/>
                </a:solidFill>
                <a:latin typeface="Trebuchet MS" pitchFamily="34" charset="0"/>
              </a:rPr>
              <a:t>Heartburn and/or regurgitation; Weekly or common %</a:t>
            </a:r>
          </a:p>
        </p:txBody>
      </p:sp>
      <p:sp>
        <p:nvSpPr>
          <p:cNvPr id="24938" name="Text Box 562"/>
          <p:cNvSpPr txBox="1">
            <a:spLocks noChangeArrowheads="1"/>
          </p:cNvSpPr>
          <p:nvPr/>
        </p:nvSpPr>
        <p:spPr bwMode="auto">
          <a:xfrm>
            <a:off x="679450" y="3619502"/>
            <a:ext cx="1371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03" tIns="45602" rIns="91203" bIns="45602">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50000"/>
              </a:spcBef>
              <a:spcAft>
                <a:spcPct val="0"/>
              </a:spcAft>
            </a:pPr>
            <a:r>
              <a:rPr lang="tr-TR" sz="2000">
                <a:solidFill>
                  <a:srgbClr val="FFFF00"/>
                </a:solidFill>
                <a:latin typeface="Trebuchet MS" pitchFamily="34" charset="0"/>
              </a:rPr>
              <a:t>20</a:t>
            </a:r>
          </a:p>
        </p:txBody>
      </p:sp>
      <p:sp>
        <p:nvSpPr>
          <p:cNvPr id="24939" name="Line 563"/>
          <p:cNvSpPr>
            <a:spLocks noChangeShapeType="1"/>
          </p:cNvSpPr>
          <p:nvPr/>
        </p:nvSpPr>
        <p:spPr bwMode="auto">
          <a:xfrm flipH="1">
            <a:off x="1524001" y="3810000"/>
            <a:ext cx="609600" cy="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940" name="Text Box 564"/>
          <p:cNvSpPr txBox="1">
            <a:spLocks noChangeArrowheads="1"/>
          </p:cNvSpPr>
          <p:nvPr/>
        </p:nvSpPr>
        <p:spPr bwMode="auto">
          <a:xfrm>
            <a:off x="1763713" y="5526091"/>
            <a:ext cx="762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03" tIns="45602" rIns="91203" bIns="45602">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50000"/>
              </a:spcBef>
              <a:spcAft>
                <a:spcPct val="0"/>
              </a:spcAft>
            </a:pPr>
            <a:r>
              <a:rPr lang="tr-TR" sz="2000">
                <a:solidFill>
                  <a:srgbClr val="FFFF00"/>
                </a:solidFill>
                <a:latin typeface="Trebuchet MS" pitchFamily="34" charset="0"/>
              </a:rPr>
              <a:t>25.3</a:t>
            </a:r>
          </a:p>
        </p:txBody>
      </p:sp>
      <p:sp>
        <p:nvSpPr>
          <p:cNvPr id="24941" name="Line 565"/>
          <p:cNvSpPr>
            <a:spLocks noChangeShapeType="1"/>
          </p:cNvSpPr>
          <p:nvPr/>
        </p:nvSpPr>
        <p:spPr bwMode="auto">
          <a:xfrm flipH="1">
            <a:off x="2484438" y="5402264"/>
            <a:ext cx="304800" cy="3048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942" name="Text Box 566"/>
          <p:cNvSpPr txBox="1">
            <a:spLocks noChangeArrowheads="1"/>
          </p:cNvSpPr>
          <p:nvPr/>
        </p:nvSpPr>
        <p:spPr bwMode="auto">
          <a:xfrm>
            <a:off x="4159252" y="2716215"/>
            <a:ext cx="8159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03" tIns="45602" rIns="91203" bIns="45602">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50000"/>
              </a:spcBef>
              <a:spcAft>
                <a:spcPct val="0"/>
              </a:spcAft>
            </a:pPr>
            <a:r>
              <a:rPr lang="tr-TR" sz="2000">
                <a:solidFill>
                  <a:srgbClr val="FFFF00"/>
                </a:solidFill>
                <a:latin typeface="Trebuchet MS" pitchFamily="34" charset="0"/>
              </a:rPr>
              <a:t>18.9</a:t>
            </a:r>
          </a:p>
        </p:txBody>
      </p:sp>
      <p:sp>
        <p:nvSpPr>
          <p:cNvPr id="24943" name="Line 567"/>
          <p:cNvSpPr>
            <a:spLocks noChangeShapeType="1"/>
          </p:cNvSpPr>
          <p:nvPr/>
        </p:nvSpPr>
        <p:spPr bwMode="auto">
          <a:xfrm flipH="1" flipV="1">
            <a:off x="4572051" y="3048000"/>
            <a:ext cx="434975" cy="382588"/>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944" name="Text Box 568"/>
          <p:cNvSpPr txBox="1">
            <a:spLocks noChangeArrowheads="1"/>
          </p:cNvSpPr>
          <p:nvPr/>
        </p:nvSpPr>
        <p:spPr bwMode="auto">
          <a:xfrm>
            <a:off x="3794128" y="3365503"/>
            <a:ext cx="7397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03" tIns="45602" rIns="91203" bIns="45602">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50000"/>
              </a:spcBef>
              <a:spcAft>
                <a:spcPct val="0"/>
              </a:spcAft>
            </a:pPr>
            <a:r>
              <a:rPr lang="tr-TR" sz="2000">
                <a:solidFill>
                  <a:srgbClr val="FFFF00"/>
                </a:solidFill>
                <a:latin typeface="Trebuchet MS" pitchFamily="34" charset="0"/>
              </a:rPr>
              <a:t>11.3</a:t>
            </a:r>
          </a:p>
        </p:txBody>
      </p:sp>
      <p:sp>
        <p:nvSpPr>
          <p:cNvPr id="24945" name="Line 569"/>
          <p:cNvSpPr>
            <a:spLocks noChangeShapeType="1"/>
          </p:cNvSpPr>
          <p:nvPr/>
        </p:nvSpPr>
        <p:spPr bwMode="auto">
          <a:xfrm flipH="1" flipV="1">
            <a:off x="4427538" y="3546477"/>
            <a:ext cx="373062" cy="568325"/>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946" name="Text Box 570"/>
          <p:cNvSpPr txBox="1">
            <a:spLocks noChangeArrowheads="1"/>
          </p:cNvSpPr>
          <p:nvPr/>
        </p:nvSpPr>
        <p:spPr bwMode="auto">
          <a:xfrm>
            <a:off x="3429003" y="4302129"/>
            <a:ext cx="7397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03" tIns="45602" rIns="91203" bIns="45602">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50000"/>
              </a:spcBef>
              <a:spcAft>
                <a:spcPct val="0"/>
              </a:spcAft>
            </a:pPr>
            <a:r>
              <a:rPr lang="tr-TR" sz="2000">
                <a:solidFill>
                  <a:srgbClr val="FFFF00"/>
                </a:solidFill>
                <a:latin typeface="Trebuchet MS" pitchFamily="34" charset="0"/>
              </a:rPr>
              <a:t>9.9</a:t>
            </a:r>
          </a:p>
        </p:txBody>
      </p:sp>
      <p:sp>
        <p:nvSpPr>
          <p:cNvPr id="24947" name="Line 571"/>
          <p:cNvSpPr>
            <a:spLocks noChangeShapeType="1"/>
          </p:cNvSpPr>
          <p:nvPr/>
        </p:nvSpPr>
        <p:spPr bwMode="auto">
          <a:xfrm flipH="1">
            <a:off x="4038600" y="4397427"/>
            <a:ext cx="503238" cy="22225"/>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948" name="Text Box 572"/>
          <p:cNvSpPr txBox="1">
            <a:spLocks noChangeArrowheads="1"/>
          </p:cNvSpPr>
          <p:nvPr/>
        </p:nvSpPr>
        <p:spPr bwMode="auto">
          <a:xfrm>
            <a:off x="5475290" y="5105402"/>
            <a:ext cx="7397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03" tIns="45602" rIns="91203" bIns="45602">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50000"/>
              </a:spcBef>
              <a:spcAft>
                <a:spcPct val="0"/>
              </a:spcAft>
            </a:pPr>
            <a:r>
              <a:rPr lang="tr-TR" sz="2000">
                <a:solidFill>
                  <a:srgbClr val="FFFF00"/>
                </a:solidFill>
                <a:latin typeface="Trebuchet MS" pitchFamily="34" charset="0"/>
              </a:rPr>
              <a:t>20</a:t>
            </a:r>
          </a:p>
        </p:txBody>
      </p:sp>
      <p:sp>
        <p:nvSpPr>
          <p:cNvPr id="24949" name="Line 573"/>
          <p:cNvSpPr>
            <a:spLocks noChangeShapeType="1"/>
          </p:cNvSpPr>
          <p:nvPr/>
        </p:nvSpPr>
        <p:spPr bwMode="auto">
          <a:xfrm>
            <a:off x="5257800" y="4419601"/>
            <a:ext cx="457200" cy="7620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950" name="Text Box 574"/>
          <p:cNvSpPr txBox="1">
            <a:spLocks noChangeArrowheads="1"/>
          </p:cNvSpPr>
          <p:nvPr/>
        </p:nvSpPr>
        <p:spPr bwMode="auto">
          <a:xfrm>
            <a:off x="5791202" y="5638804"/>
            <a:ext cx="7397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03" tIns="45602" rIns="91203" bIns="45602">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50000"/>
              </a:spcBef>
              <a:spcAft>
                <a:spcPct val="0"/>
              </a:spcAft>
            </a:pPr>
            <a:r>
              <a:rPr lang="tr-TR" sz="2000">
                <a:solidFill>
                  <a:srgbClr val="FFFF00"/>
                </a:solidFill>
                <a:latin typeface="Trebuchet MS" pitchFamily="34" charset="0"/>
              </a:rPr>
              <a:t>1.6*</a:t>
            </a:r>
          </a:p>
        </p:txBody>
      </p:sp>
      <p:sp>
        <p:nvSpPr>
          <p:cNvPr id="24951" name="Line 575"/>
          <p:cNvSpPr>
            <a:spLocks noChangeShapeType="1"/>
          </p:cNvSpPr>
          <p:nvPr/>
        </p:nvSpPr>
        <p:spPr bwMode="auto">
          <a:xfrm flipH="1">
            <a:off x="6248400" y="5334001"/>
            <a:ext cx="152400" cy="3048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952" name="Text Box 576"/>
          <p:cNvSpPr txBox="1">
            <a:spLocks noChangeArrowheads="1"/>
          </p:cNvSpPr>
          <p:nvPr/>
        </p:nvSpPr>
        <p:spPr bwMode="auto">
          <a:xfrm>
            <a:off x="6400803" y="6384928"/>
            <a:ext cx="7397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03" tIns="45602" rIns="91203" bIns="45602">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50000"/>
              </a:spcBef>
              <a:spcAft>
                <a:spcPct val="0"/>
              </a:spcAft>
            </a:pPr>
            <a:r>
              <a:rPr lang="tr-TR" sz="2000">
                <a:solidFill>
                  <a:srgbClr val="FFFF00"/>
                </a:solidFill>
                <a:latin typeface="Trebuchet MS" pitchFamily="34" charset="0"/>
              </a:rPr>
              <a:t>15</a:t>
            </a:r>
          </a:p>
        </p:txBody>
      </p:sp>
      <p:sp>
        <p:nvSpPr>
          <p:cNvPr id="24953" name="Line 577"/>
          <p:cNvSpPr>
            <a:spLocks noChangeShapeType="1"/>
          </p:cNvSpPr>
          <p:nvPr/>
        </p:nvSpPr>
        <p:spPr bwMode="auto">
          <a:xfrm flipH="1">
            <a:off x="6858000" y="6080125"/>
            <a:ext cx="152400" cy="3048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954" name="Text Box 578"/>
          <p:cNvSpPr txBox="1">
            <a:spLocks noChangeArrowheads="1"/>
          </p:cNvSpPr>
          <p:nvPr/>
        </p:nvSpPr>
        <p:spPr bwMode="auto">
          <a:xfrm>
            <a:off x="5219702" y="2179640"/>
            <a:ext cx="739775" cy="373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03" tIns="45602" rIns="91203" bIns="45602">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50000"/>
              </a:spcBef>
              <a:spcAft>
                <a:spcPct val="0"/>
              </a:spcAft>
            </a:pPr>
            <a:r>
              <a:rPr lang="tr-TR" sz="1800">
                <a:solidFill>
                  <a:srgbClr val="FFFF00"/>
                </a:solidFill>
                <a:latin typeface="Trebuchet MS" pitchFamily="34" charset="0"/>
              </a:rPr>
              <a:t>23,7</a:t>
            </a:r>
          </a:p>
        </p:txBody>
      </p:sp>
      <p:sp>
        <p:nvSpPr>
          <p:cNvPr id="24955" name="Line 579"/>
          <p:cNvSpPr>
            <a:spLocks noChangeShapeType="1"/>
          </p:cNvSpPr>
          <p:nvPr/>
        </p:nvSpPr>
        <p:spPr bwMode="auto">
          <a:xfrm flipV="1">
            <a:off x="5219703" y="2538416"/>
            <a:ext cx="288925" cy="1512887"/>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956" name="Text Box 580"/>
          <p:cNvSpPr txBox="1">
            <a:spLocks noChangeArrowheads="1"/>
          </p:cNvSpPr>
          <p:nvPr/>
        </p:nvSpPr>
        <p:spPr bwMode="auto">
          <a:xfrm>
            <a:off x="3327403" y="3870325"/>
            <a:ext cx="7397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03" tIns="45602" rIns="91203" bIns="45602">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50000"/>
              </a:spcBef>
              <a:spcAft>
                <a:spcPct val="0"/>
              </a:spcAft>
            </a:pPr>
            <a:r>
              <a:rPr lang="tr-TR" sz="2000">
                <a:solidFill>
                  <a:srgbClr val="FFFF00"/>
                </a:solidFill>
                <a:latin typeface="Trebuchet MS" pitchFamily="34" charset="0"/>
              </a:rPr>
              <a:t>21</a:t>
            </a:r>
          </a:p>
        </p:txBody>
      </p:sp>
      <p:sp>
        <p:nvSpPr>
          <p:cNvPr id="24957" name="Line 581"/>
          <p:cNvSpPr>
            <a:spLocks noChangeShapeType="1"/>
          </p:cNvSpPr>
          <p:nvPr/>
        </p:nvSpPr>
        <p:spPr bwMode="auto">
          <a:xfrm flipH="1">
            <a:off x="3851275" y="3971975"/>
            <a:ext cx="712788" cy="79375"/>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958" name="Text Box 582"/>
          <p:cNvSpPr txBox="1">
            <a:spLocks noChangeArrowheads="1"/>
          </p:cNvSpPr>
          <p:nvPr/>
        </p:nvSpPr>
        <p:spPr bwMode="auto">
          <a:xfrm>
            <a:off x="7235826" y="2251079"/>
            <a:ext cx="739775" cy="373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03" tIns="45602" rIns="91203" bIns="45602">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50000"/>
              </a:spcBef>
              <a:spcAft>
                <a:spcPct val="0"/>
              </a:spcAft>
            </a:pPr>
            <a:r>
              <a:rPr lang="tr-TR" sz="1800">
                <a:solidFill>
                  <a:srgbClr val="FFFF00"/>
                </a:solidFill>
                <a:latin typeface="Trebuchet MS" pitchFamily="34" charset="0"/>
              </a:rPr>
              <a:t>2,5</a:t>
            </a:r>
          </a:p>
        </p:txBody>
      </p:sp>
      <p:sp>
        <p:nvSpPr>
          <p:cNvPr id="24959" name="Line 583"/>
          <p:cNvSpPr>
            <a:spLocks noChangeShapeType="1"/>
          </p:cNvSpPr>
          <p:nvPr/>
        </p:nvSpPr>
        <p:spPr bwMode="auto">
          <a:xfrm flipV="1">
            <a:off x="6227765" y="2609850"/>
            <a:ext cx="1296987" cy="144145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
        <p:nvSpPr>
          <p:cNvPr id="24960" name="Text Box 584"/>
          <p:cNvSpPr txBox="1">
            <a:spLocks noChangeArrowheads="1"/>
          </p:cNvSpPr>
          <p:nvPr/>
        </p:nvSpPr>
        <p:spPr bwMode="auto">
          <a:xfrm>
            <a:off x="3005138" y="5741991"/>
            <a:ext cx="762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03" tIns="45602" rIns="91203" bIns="45602">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50000"/>
              </a:spcBef>
              <a:spcAft>
                <a:spcPct val="0"/>
              </a:spcAft>
            </a:pPr>
            <a:r>
              <a:rPr lang="tr-TR" sz="2000">
                <a:solidFill>
                  <a:srgbClr val="FFFF00"/>
                </a:solidFill>
                <a:latin typeface="Trebuchet MS" pitchFamily="34" charset="0"/>
              </a:rPr>
              <a:t>11.9</a:t>
            </a:r>
          </a:p>
        </p:txBody>
      </p:sp>
      <p:sp>
        <p:nvSpPr>
          <p:cNvPr id="24961" name="Line 585"/>
          <p:cNvSpPr>
            <a:spLocks noChangeShapeType="1"/>
          </p:cNvSpPr>
          <p:nvPr/>
        </p:nvSpPr>
        <p:spPr bwMode="auto">
          <a:xfrm>
            <a:off x="3059164" y="5419725"/>
            <a:ext cx="217487" cy="287338"/>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lIns="91203" tIns="45602" rIns="91203" bIns="45602"/>
          <a:lstStyle/>
          <a:p>
            <a:pPr fontAlgn="base">
              <a:spcBef>
                <a:spcPct val="0"/>
              </a:spcBef>
              <a:spcAft>
                <a:spcPct val="0"/>
              </a:spcAft>
            </a:pPr>
            <a:endParaRPr lang="tr-TR" smtClean="0">
              <a:solidFill>
                <a:srgbClr val="000000"/>
              </a:solidFill>
              <a:ea typeface="ＭＳ Ｐゴシック" pitchFamily="34" charset="-128"/>
            </a:endParaRPr>
          </a:p>
        </p:txBody>
      </p:sp>
    </p:spTree>
    <p:extLst>
      <p:ext uri="{BB962C8B-B14F-4D97-AF65-F5344CB8AC3E}">
        <p14:creationId xmlns:p14="http://schemas.microsoft.com/office/powerpoint/2010/main" val="298314796"/>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4166" y="436565"/>
            <a:ext cx="8328025" cy="6016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02872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Unvan 1"/>
          <p:cNvSpPr>
            <a:spLocks noGrp="1"/>
          </p:cNvSpPr>
          <p:nvPr>
            <p:ph type="title"/>
          </p:nvPr>
        </p:nvSpPr>
        <p:spPr/>
        <p:txBody>
          <a:bodyPr/>
          <a:lstStyle/>
          <a:p>
            <a:endParaRPr lang="tr-TR" altLang="tr-TR" smtClean="0">
              <a:latin typeface="Arial" pitchFamily="34" charset="0"/>
            </a:endParaRPr>
          </a:p>
        </p:txBody>
      </p:sp>
      <p:pic>
        <p:nvPicPr>
          <p:cNvPr id="28675" name="İçerik Yer Tutucusu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25400"/>
            <a:ext cx="9144000" cy="6718300"/>
          </a:xfrm>
        </p:spPr>
      </p:pic>
      <p:sp>
        <p:nvSpPr>
          <p:cNvPr id="28676" name="Slayt Numarası Yer Tutucusu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FFFFFF"/>
                </a:solidFill>
                <a:latin typeface="Arial" pitchFamily="34" charset="0"/>
              </a:defRPr>
            </a:lvl1pPr>
            <a:lvl2pPr marL="742950" indent="-285750">
              <a:defRPr sz="1200">
                <a:solidFill>
                  <a:srgbClr val="FFFFFF"/>
                </a:solidFill>
                <a:latin typeface="Arial" pitchFamily="34" charset="0"/>
              </a:defRPr>
            </a:lvl2pPr>
            <a:lvl3pPr marL="1143000" indent="-228600">
              <a:defRPr sz="1200">
                <a:solidFill>
                  <a:srgbClr val="FFFFFF"/>
                </a:solidFill>
                <a:latin typeface="Arial" pitchFamily="34" charset="0"/>
              </a:defRPr>
            </a:lvl3pPr>
            <a:lvl4pPr marL="1600200" indent="-228600">
              <a:defRPr sz="1200">
                <a:solidFill>
                  <a:srgbClr val="FFFFFF"/>
                </a:solidFill>
                <a:latin typeface="Arial" pitchFamily="34" charset="0"/>
              </a:defRPr>
            </a:lvl4pPr>
            <a:lvl5pPr marL="2057400" indent="-228600">
              <a:defRPr sz="1200">
                <a:solidFill>
                  <a:srgbClr val="FFFFFF"/>
                </a:solidFill>
                <a:latin typeface="Arial" pitchFamily="34" charset="0"/>
              </a:defRPr>
            </a:lvl5pPr>
            <a:lvl6pPr marL="2514600" indent="-228600" eaLnBrk="0" fontAlgn="base" hangingPunct="0">
              <a:spcBef>
                <a:spcPct val="0"/>
              </a:spcBef>
              <a:spcAft>
                <a:spcPct val="0"/>
              </a:spcAft>
              <a:defRPr sz="1200">
                <a:solidFill>
                  <a:srgbClr val="FFFFFF"/>
                </a:solidFill>
                <a:latin typeface="Arial" pitchFamily="34" charset="0"/>
              </a:defRPr>
            </a:lvl6pPr>
            <a:lvl7pPr marL="2971800" indent="-228600" eaLnBrk="0" fontAlgn="base" hangingPunct="0">
              <a:spcBef>
                <a:spcPct val="0"/>
              </a:spcBef>
              <a:spcAft>
                <a:spcPct val="0"/>
              </a:spcAft>
              <a:defRPr sz="1200">
                <a:solidFill>
                  <a:srgbClr val="FFFFFF"/>
                </a:solidFill>
                <a:latin typeface="Arial" pitchFamily="34" charset="0"/>
              </a:defRPr>
            </a:lvl7pPr>
            <a:lvl8pPr marL="3429000" indent="-228600" eaLnBrk="0" fontAlgn="base" hangingPunct="0">
              <a:spcBef>
                <a:spcPct val="0"/>
              </a:spcBef>
              <a:spcAft>
                <a:spcPct val="0"/>
              </a:spcAft>
              <a:defRPr sz="1200">
                <a:solidFill>
                  <a:srgbClr val="FFFFFF"/>
                </a:solidFill>
                <a:latin typeface="Arial" pitchFamily="34" charset="0"/>
              </a:defRPr>
            </a:lvl8pPr>
            <a:lvl9pPr marL="3886200" indent="-228600" eaLnBrk="0" fontAlgn="base" hangingPunct="0">
              <a:spcBef>
                <a:spcPct val="0"/>
              </a:spcBef>
              <a:spcAft>
                <a:spcPct val="0"/>
              </a:spcAft>
              <a:defRPr sz="1200">
                <a:solidFill>
                  <a:srgbClr val="FFFFFF"/>
                </a:solidFill>
                <a:latin typeface="Arial" pitchFamily="34" charset="0"/>
              </a:defRPr>
            </a:lvl9pPr>
          </a:lstStyle>
          <a:p>
            <a:fld id="{47B8E85B-DD8E-441B-B382-C3AFDE1D4C22}" type="slidenum">
              <a:rPr lang="en-US" altLang="tr-TR" sz="1000">
                <a:solidFill>
                  <a:srgbClr val="702202"/>
                </a:solidFill>
              </a:rPr>
              <a:pPr/>
              <a:t>15</a:t>
            </a:fld>
            <a:endParaRPr lang="en-US" altLang="tr-TR" sz="1000">
              <a:solidFill>
                <a:srgbClr val="702202"/>
              </a:solidFill>
            </a:endParaRPr>
          </a:p>
        </p:txBody>
      </p:sp>
    </p:spTree>
    <p:extLst>
      <p:ext uri="{BB962C8B-B14F-4D97-AF65-F5344CB8AC3E}">
        <p14:creationId xmlns:p14="http://schemas.microsoft.com/office/powerpoint/2010/main" val="17166962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28600" y="228600"/>
            <a:ext cx="8839200" cy="533400"/>
          </a:xfrm>
        </p:spPr>
        <p:txBody>
          <a:bodyPr/>
          <a:lstStyle/>
          <a:p>
            <a:pPr eaLnBrk="1" hangingPunct="1"/>
            <a:r>
              <a:rPr lang="tr-TR" sz="3200" b="1">
                <a:solidFill>
                  <a:schemeClr val="bg1"/>
                </a:solidFill>
              </a:rPr>
              <a:t>GASTROÖZOFAGEAL REFLÜ PREVALANSI </a:t>
            </a:r>
            <a:endParaRPr lang="en-US" sz="2000" b="1">
              <a:solidFill>
                <a:schemeClr val="bg1"/>
              </a:solidFill>
            </a:endParaRPr>
          </a:p>
        </p:txBody>
      </p:sp>
      <p:sp>
        <p:nvSpPr>
          <p:cNvPr id="16387" name="Text Box 3"/>
          <p:cNvSpPr txBox="1">
            <a:spLocks noChangeArrowheads="1"/>
          </p:cNvSpPr>
          <p:nvPr/>
        </p:nvSpPr>
        <p:spPr bwMode="auto">
          <a:xfrm>
            <a:off x="4953000" y="5867402"/>
            <a:ext cx="4191000" cy="795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03" tIns="45602" rIns="91203" bIns="45602">
            <a:spAutoFit/>
          </a:bodyPr>
          <a:lstStyle>
            <a:lvl1pPr marL="457200" indent="-457200" eaLnBrk="0" hangingPunct="0">
              <a:defRPr>
                <a:solidFill>
                  <a:srgbClr val="FFFFFF"/>
                </a:solidFill>
                <a:latin typeface="Arial" pitchFamily="34" charset="0"/>
              </a:defRPr>
            </a:lvl1pPr>
            <a:lvl2pPr marL="742950" indent="-285750" eaLnBrk="0" hangingPunct="0">
              <a:defRPr>
                <a:solidFill>
                  <a:srgbClr val="FFFFFF"/>
                </a:solidFill>
                <a:latin typeface="Arial" pitchFamily="34" charset="0"/>
              </a:defRPr>
            </a:lvl2pPr>
            <a:lvl3pPr marL="1143000" indent="-228600" eaLnBrk="0" hangingPunct="0">
              <a:defRPr>
                <a:solidFill>
                  <a:srgbClr val="FFFFFF"/>
                </a:solidFill>
                <a:latin typeface="Arial" pitchFamily="34" charset="0"/>
              </a:defRPr>
            </a:lvl3pPr>
            <a:lvl4pPr marL="1600200" indent="-228600" eaLnBrk="0" hangingPunct="0">
              <a:defRPr>
                <a:solidFill>
                  <a:srgbClr val="FFFFFF"/>
                </a:solidFill>
                <a:latin typeface="Arial" pitchFamily="34" charset="0"/>
              </a:defRPr>
            </a:lvl4pPr>
            <a:lvl5pPr marL="2057400" indent="-228600" eaLnBrk="0" hangingPunct="0">
              <a:defRPr>
                <a:solidFill>
                  <a:srgbClr val="FFFFFF"/>
                </a:solidFill>
                <a:latin typeface="Arial" pitchFamily="34" charset="0"/>
              </a:defRPr>
            </a:lvl5pPr>
            <a:lvl6pPr marL="2514600" indent="-228600" eaLnBrk="0" fontAlgn="base" hangingPunct="0">
              <a:spcBef>
                <a:spcPct val="0"/>
              </a:spcBef>
              <a:spcAft>
                <a:spcPct val="0"/>
              </a:spcAft>
              <a:defRPr>
                <a:solidFill>
                  <a:srgbClr val="FFFFFF"/>
                </a:solidFill>
                <a:latin typeface="Arial" pitchFamily="34" charset="0"/>
              </a:defRPr>
            </a:lvl6pPr>
            <a:lvl7pPr marL="2971800" indent="-228600" eaLnBrk="0" fontAlgn="base" hangingPunct="0">
              <a:spcBef>
                <a:spcPct val="0"/>
              </a:spcBef>
              <a:spcAft>
                <a:spcPct val="0"/>
              </a:spcAft>
              <a:defRPr>
                <a:solidFill>
                  <a:srgbClr val="FFFFFF"/>
                </a:solidFill>
                <a:latin typeface="Arial" pitchFamily="34" charset="0"/>
              </a:defRPr>
            </a:lvl7pPr>
            <a:lvl8pPr marL="3429000" indent="-228600" eaLnBrk="0" fontAlgn="base" hangingPunct="0">
              <a:spcBef>
                <a:spcPct val="0"/>
              </a:spcBef>
              <a:spcAft>
                <a:spcPct val="0"/>
              </a:spcAft>
              <a:defRPr>
                <a:solidFill>
                  <a:srgbClr val="FFFFFF"/>
                </a:solidFill>
                <a:latin typeface="Arial" pitchFamily="34" charset="0"/>
              </a:defRPr>
            </a:lvl8pPr>
            <a:lvl9pPr marL="3886200" indent="-228600" eaLnBrk="0" fontAlgn="base" hangingPunct="0">
              <a:spcBef>
                <a:spcPct val="0"/>
              </a:spcBef>
              <a:spcAft>
                <a:spcPct val="0"/>
              </a:spcAft>
              <a:defRPr>
                <a:solidFill>
                  <a:srgbClr val="FFFFFF"/>
                </a:solidFill>
                <a:latin typeface="Arial" pitchFamily="34" charset="0"/>
              </a:defRPr>
            </a:lvl9pPr>
          </a:lstStyle>
          <a:p>
            <a:pPr eaLnBrk="1" fontAlgn="base" hangingPunct="1">
              <a:spcBef>
                <a:spcPct val="50000"/>
              </a:spcBef>
              <a:spcAft>
                <a:spcPct val="0"/>
              </a:spcAft>
            </a:pPr>
            <a:endParaRPr lang="tr-TR" smtClean="0">
              <a:latin typeface="Comic Sans MS" pitchFamily="66" charset="0"/>
            </a:endParaRPr>
          </a:p>
          <a:p>
            <a:pPr eaLnBrk="1" fontAlgn="base" hangingPunct="1">
              <a:spcBef>
                <a:spcPct val="50000"/>
              </a:spcBef>
              <a:spcAft>
                <a:spcPct val="0"/>
              </a:spcAft>
            </a:pPr>
            <a:endParaRPr lang="en-US" smtClean="0">
              <a:latin typeface="Comic Sans MS" pitchFamily="66" charset="0"/>
            </a:endParaRPr>
          </a:p>
        </p:txBody>
      </p:sp>
      <p:sp>
        <p:nvSpPr>
          <p:cNvPr id="16388" name="Freeform 4"/>
          <p:cNvSpPr>
            <a:spLocks/>
          </p:cNvSpPr>
          <p:nvPr/>
        </p:nvSpPr>
        <p:spPr bwMode="auto">
          <a:xfrm>
            <a:off x="1463677" y="4973639"/>
            <a:ext cx="7375525" cy="144462"/>
          </a:xfrm>
          <a:custGeom>
            <a:avLst/>
            <a:gdLst>
              <a:gd name="T0" fmla="*/ 0 w 3000"/>
              <a:gd name="T1" fmla="*/ 2147483647 h 66"/>
              <a:gd name="T2" fmla="*/ 2147483647 w 3000"/>
              <a:gd name="T3" fmla="*/ 0 h 66"/>
              <a:gd name="T4" fmla="*/ 2147483647 w 3000"/>
              <a:gd name="T5" fmla="*/ 0 h 66"/>
              <a:gd name="T6" fmla="*/ 2147483647 w 3000"/>
              <a:gd name="T7" fmla="*/ 2147483647 h 66"/>
              <a:gd name="T8" fmla="*/ 0 w 3000"/>
              <a:gd name="T9" fmla="*/ 2147483647 h 66"/>
              <a:gd name="T10" fmla="*/ 0 60000 65536"/>
              <a:gd name="T11" fmla="*/ 0 60000 65536"/>
              <a:gd name="T12" fmla="*/ 0 60000 65536"/>
              <a:gd name="T13" fmla="*/ 0 60000 65536"/>
              <a:gd name="T14" fmla="*/ 0 60000 65536"/>
              <a:gd name="T15" fmla="*/ 0 w 3000"/>
              <a:gd name="T16" fmla="*/ 0 h 66"/>
              <a:gd name="T17" fmla="*/ 3000 w 3000"/>
              <a:gd name="T18" fmla="*/ 66 h 66"/>
            </a:gdLst>
            <a:ahLst/>
            <a:cxnLst>
              <a:cxn ang="T10">
                <a:pos x="T0" y="T1"/>
              </a:cxn>
              <a:cxn ang="T11">
                <a:pos x="T2" y="T3"/>
              </a:cxn>
              <a:cxn ang="T12">
                <a:pos x="T4" y="T5"/>
              </a:cxn>
              <a:cxn ang="T13">
                <a:pos x="T6" y="T7"/>
              </a:cxn>
              <a:cxn ang="T14">
                <a:pos x="T8" y="T9"/>
              </a:cxn>
            </a:cxnLst>
            <a:rect l="T15" t="T16" r="T17" b="T18"/>
            <a:pathLst>
              <a:path w="3000" h="66">
                <a:moveTo>
                  <a:pt x="0" y="66"/>
                </a:moveTo>
                <a:lnTo>
                  <a:pt x="96" y="0"/>
                </a:lnTo>
                <a:lnTo>
                  <a:pt x="3000" y="0"/>
                </a:lnTo>
                <a:lnTo>
                  <a:pt x="2904" y="66"/>
                </a:lnTo>
                <a:lnTo>
                  <a:pt x="0" y="66"/>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FFFFFF"/>
              </a:solidFill>
            </a:endParaRPr>
          </a:p>
        </p:txBody>
      </p:sp>
      <p:sp>
        <p:nvSpPr>
          <p:cNvPr id="16389" name="Freeform 5"/>
          <p:cNvSpPr>
            <a:spLocks/>
          </p:cNvSpPr>
          <p:nvPr/>
        </p:nvSpPr>
        <p:spPr bwMode="auto">
          <a:xfrm>
            <a:off x="1463677" y="1003300"/>
            <a:ext cx="234950" cy="4114800"/>
          </a:xfrm>
          <a:custGeom>
            <a:avLst/>
            <a:gdLst>
              <a:gd name="T0" fmla="*/ 0 w 96"/>
              <a:gd name="T1" fmla="*/ 2147483647 h 1896"/>
              <a:gd name="T2" fmla="*/ 0 w 96"/>
              <a:gd name="T3" fmla="*/ 2147483647 h 1896"/>
              <a:gd name="T4" fmla="*/ 2147483647 w 96"/>
              <a:gd name="T5" fmla="*/ 0 h 1896"/>
              <a:gd name="T6" fmla="*/ 2147483647 w 96"/>
              <a:gd name="T7" fmla="*/ 2147483647 h 1896"/>
              <a:gd name="T8" fmla="*/ 0 w 96"/>
              <a:gd name="T9" fmla="*/ 2147483647 h 1896"/>
              <a:gd name="T10" fmla="*/ 0 60000 65536"/>
              <a:gd name="T11" fmla="*/ 0 60000 65536"/>
              <a:gd name="T12" fmla="*/ 0 60000 65536"/>
              <a:gd name="T13" fmla="*/ 0 60000 65536"/>
              <a:gd name="T14" fmla="*/ 0 60000 65536"/>
              <a:gd name="T15" fmla="*/ 0 w 96"/>
              <a:gd name="T16" fmla="*/ 0 h 1896"/>
              <a:gd name="T17" fmla="*/ 96 w 96"/>
              <a:gd name="T18" fmla="*/ 1896 h 1896"/>
            </a:gdLst>
            <a:ahLst/>
            <a:cxnLst>
              <a:cxn ang="T10">
                <a:pos x="T0" y="T1"/>
              </a:cxn>
              <a:cxn ang="T11">
                <a:pos x="T2" y="T3"/>
              </a:cxn>
              <a:cxn ang="T12">
                <a:pos x="T4" y="T5"/>
              </a:cxn>
              <a:cxn ang="T13">
                <a:pos x="T6" y="T7"/>
              </a:cxn>
              <a:cxn ang="T14">
                <a:pos x="T8" y="T9"/>
              </a:cxn>
            </a:cxnLst>
            <a:rect l="T15" t="T16" r="T17" b="T18"/>
            <a:pathLst>
              <a:path w="96" h="1896">
                <a:moveTo>
                  <a:pt x="0" y="1896"/>
                </a:moveTo>
                <a:lnTo>
                  <a:pt x="0" y="66"/>
                </a:lnTo>
                <a:lnTo>
                  <a:pt x="96" y="0"/>
                </a:lnTo>
                <a:lnTo>
                  <a:pt x="96" y="1830"/>
                </a:lnTo>
                <a:lnTo>
                  <a:pt x="0" y="18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FFFFFF"/>
              </a:solidFill>
            </a:endParaRPr>
          </a:p>
        </p:txBody>
      </p:sp>
      <p:sp>
        <p:nvSpPr>
          <p:cNvPr id="16390" name="Freeform 6"/>
          <p:cNvSpPr>
            <a:spLocks/>
          </p:cNvSpPr>
          <p:nvPr/>
        </p:nvSpPr>
        <p:spPr bwMode="auto">
          <a:xfrm>
            <a:off x="1463677" y="4973639"/>
            <a:ext cx="7375525" cy="144462"/>
          </a:xfrm>
          <a:custGeom>
            <a:avLst/>
            <a:gdLst>
              <a:gd name="T0" fmla="*/ 0 w 500"/>
              <a:gd name="T1" fmla="*/ 2147483647 h 11"/>
              <a:gd name="T2" fmla="*/ 2147483647 w 500"/>
              <a:gd name="T3" fmla="*/ 0 h 11"/>
              <a:gd name="T4" fmla="*/ 2147483647 w 500"/>
              <a:gd name="T5" fmla="*/ 0 h 11"/>
              <a:gd name="T6" fmla="*/ 0 60000 65536"/>
              <a:gd name="T7" fmla="*/ 0 60000 65536"/>
              <a:gd name="T8" fmla="*/ 0 60000 65536"/>
              <a:gd name="T9" fmla="*/ 0 w 500"/>
              <a:gd name="T10" fmla="*/ 0 h 11"/>
              <a:gd name="T11" fmla="*/ 500 w 500"/>
              <a:gd name="T12" fmla="*/ 11 h 11"/>
            </a:gdLst>
            <a:ahLst/>
            <a:cxnLst>
              <a:cxn ang="T6">
                <a:pos x="T0" y="T1"/>
              </a:cxn>
              <a:cxn ang="T7">
                <a:pos x="T2" y="T3"/>
              </a:cxn>
              <a:cxn ang="T8">
                <a:pos x="T4" y="T5"/>
              </a:cxn>
            </a:cxnLst>
            <a:rect l="T9" t="T10" r="T11" b="T12"/>
            <a:pathLst>
              <a:path w="500" h="11">
                <a:moveTo>
                  <a:pt x="0" y="11"/>
                </a:moveTo>
                <a:lnTo>
                  <a:pt x="16" y="0"/>
                </a:lnTo>
                <a:lnTo>
                  <a:pt x="50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91203" tIns="45602" rIns="91203" bIns="45602"/>
          <a:lstStyle/>
          <a:p>
            <a:pPr fontAlgn="base">
              <a:spcBef>
                <a:spcPct val="0"/>
              </a:spcBef>
              <a:spcAft>
                <a:spcPct val="0"/>
              </a:spcAft>
            </a:pPr>
            <a:endParaRPr lang="tr-TR" smtClean="0">
              <a:solidFill>
                <a:srgbClr val="FFFFFF"/>
              </a:solidFill>
            </a:endParaRPr>
          </a:p>
        </p:txBody>
      </p:sp>
      <p:sp>
        <p:nvSpPr>
          <p:cNvPr id="16391" name="Freeform 7"/>
          <p:cNvSpPr>
            <a:spLocks/>
          </p:cNvSpPr>
          <p:nvPr/>
        </p:nvSpPr>
        <p:spPr bwMode="auto">
          <a:xfrm>
            <a:off x="1463677" y="4973639"/>
            <a:ext cx="7375525" cy="144462"/>
          </a:xfrm>
          <a:custGeom>
            <a:avLst/>
            <a:gdLst>
              <a:gd name="T0" fmla="*/ 2147483647 w 3000"/>
              <a:gd name="T1" fmla="*/ 0 h 66"/>
              <a:gd name="T2" fmla="*/ 2147483647 w 3000"/>
              <a:gd name="T3" fmla="*/ 2147483647 h 66"/>
              <a:gd name="T4" fmla="*/ 0 w 3000"/>
              <a:gd name="T5" fmla="*/ 2147483647 h 66"/>
              <a:gd name="T6" fmla="*/ 2147483647 w 3000"/>
              <a:gd name="T7" fmla="*/ 0 h 66"/>
              <a:gd name="T8" fmla="*/ 2147483647 w 3000"/>
              <a:gd name="T9" fmla="*/ 0 h 66"/>
              <a:gd name="T10" fmla="*/ 0 60000 65536"/>
              <a:gd name="T11" fmla="*/ 0 60000 65536"/>
              <a:gd name="T12" fmla="*/ 0 60000 65536"/>
              <a:gd name="T13" fmla="*/ 0 60000 65536"/>
              <a:gd name="T14" fmla="*/ 0 60000 65536"/>
              <a:gd name="T15" fmla="*/ 0 w 3000"/>
              <a:gd name="T16" fmla="*/ 0 h 66"/>
              <a:gd name="T17" fmla="*/ 3000 w 3000"/>
              <a:gd name="T18" fmla="*/ 66 h 66"/>
            </a:gdLst>
            <a:ahLst/>
            <a:cxnLst>
              <a:cxn ang="T10">
                <a:pos x="T0" y="T1"/>
              </a:cxn>
              <a:cxn ang="T11">
                <a:pos x="T2" y="T3"/>
              </a:cxn>
              <a:cxn ang="T12">
                <a:pos x="T4" y="T5"/>
              </a:cxn>
              <a:cxn ang="T13">
                <a:pos x="T6" y="T7"/>
              </a:cxn>
              <a:cxn ang="T14">
                <a:pos x="T8" y="T9"/>
              </a:cxn>
            </a:cxnLst>
            <a:rect l="T15" t="T16" r="T17" b="T18"/>
            <a:pathLst>
              <a:path w="3000" h="66">
                <a:moveTo>
                  <a:pt x="3000" y="0"/>
                </a:moveTo>
                <a:lnTo>
                  <a:pt x="2904" y="66"/>
                </a:lnTo>
                <a:lnTo>
                  <a:pt x="0" y="66"/>
                </a:lnTo>
                <a:lnTo>
                  <a:pt x="96" y="0"/>
                </a:lnTo>
                <a:lnTo>
                  <a:pt x="3000" y="0"/>
                </a:lnTo>
                <a:close/>
              </a:path>
            </a:pathLst>
          </a:custGeom>
          <a:solidFill>
            <a:schemeClr val="bg1"/>
          </a:solidFill>
          <a:ln w="9525">
            <a:solidFill>
              <a:srgbClr val="000000"/>
            </a:solidFill>
            <a:round/>
            <a:headEnd/>
            <a:tailEnd/>
          </a:ln>
        </p:spPr>
        <p:txBody>
          <a:bodyPr lIns="91203" tIns="45602" rIns="91203" bIns="45602"/>
          <a:lstStyle/>
          <a:p>
            <a:pPr fontAlgn="base">
              <a:spcBef>
                <a:spcPct val="0"/>
              </a:spcBef>
              <a:spcAft>
                <a:spcPct val="0"/>
              </a:spcAft>
            </a:pPr>
            <a:endParaRPr lang="tr-TR" smtClean="0">
              <a:solidFill>
                <a:srgbClr val="FFFFFF"/>
              </a:solidFill>
            </a:endParaRPr>
          </a:p>
        </p:txBody>
      </p:sp>
      <p:sp>
        <p:nvSpPr>
          <p:cNvPr id="16392" name="Freeform 8"/>
          <p:cNvSpPr>
            <a:spLocks/>
          </p:cNvSpPr>
          <p:nvPr/>
        </p:nvSpPr>
        <p:spPr bwMode="auto">
          <a:xfrm>
            <a:off x="1463677" y="1003300"/>
            <a:ext cx="234950" cy="4114800"/>
          </a:xfrm>
          <a:custGeom>
            <a:avLst/>
            <a:gdLst>
              <a:gd name="T0" fmla="*/ 0 w 96"/>
              <a:gd name="T1" fmla="*/ 2147483647 h 1896"/>
              <a:gd name="T2" fmla="*/ 0 w 96"/>
              <a:gd name="T3" fmla="*/ 2147483647 h 1896"/>
              <a:gd name="T4" fmla="*/ 2147483647 w 96"/>
              <a:gd name="T5" fmla="*/ 0 h 1896"/>
              <a:gd name="T6" fmla="*/ 2147483647 w 96"/>
              <a:gd name="T7" fmla="*/ 2147483647 h 1896"/>
              <a:gd name="T8" fmla="*/ 0 w 96"/>
              <a:gd name="T9" fmla="*/ 2147483647 h 1896"/>
              <a:gd name="T10" fmla="*/ 0 60000 65536"/>
              <a:gd name="T11" fmla="*/ 0 60000 65536"/>
              <a:gd name="T12" fmla="*/ 0 60000 65536"/>
              <a:gd name="T13" fmla="*/ 0 60000 65536"/>
              <a:gd name="T14" fmla="*/ 0 60000 65536"/>
              <a:gd name="T15" fmla="*/ 0 w 96"/>
              <a:gd name="T16" fmla="*/ 0 h 1896"/>
              <a:gd name="T17" fmla="*/ 96 w 96"/>
              <a:gd name="T18" fmla="*/ 1896 h 1896"/>
            </a:gdLst>
            <a:ahLst/>
            <a:cxnLst>
              <a:cxn ang="T10">
                <a:pos x="T0" y="T1"/>
              </a:cxn>
              <a:cxn ang="T11">
                <a:pos x="T2" y="T3"/>
              </a:cxn>
              <a:cxn ang="T12">
                <a:pos x="T4" y="T5"/>
              </a:cxn>
              <a:cxn ang="T13">
                <a:pos x="T6" y="T7"/>
              </a:cxn>
              <a:cxn ang="T14">
                <a:pos x="T8" y="T9"/>
              </a:cxn>
            </a:cxnLst>
            <a:rect l="T15" t="T16" r="T17" b="T18"/>
            <a:pathLst>
              <a:path w="96" h="1896">
                <a:moveTo>
                  <a:pt x="0" y="1896"/>
                </a:moveTo>
                <a:lnTo>
                  <a:pt x="0" y="66"/>
                </a:lnTo>
                <a:lnTo>
                  <a:pt x="96" y="0"/>
                </a:lnTo>
                <a:lnTo>
                  <a:pt x="96" y="1830"/>
                </a:lnTo>
                <a:lnTo>
                  <a:pt x="0" y="1896"/>
                </a:lnTo>
                <a:close/>
              </a:path>
            </a:pathLst>
          </a:custGeom>
          <a:solidFill>
            <a:schemeClr val="bg1"/>
          </a:solidFill>
          <a:ln w="9525">
            <a:solidFill>
              <a:srgbClr val="808080"/>
            </a:solidFill>
            <a:round/>
            <a:headEnd/>
            <a:tailEnd/>
          </a:ln>
        </p:spPr>
        <p:txBody>
          <a:bodyPr lIns="91203" tIns="45602" rIns="91203" bIns="45602"/>
          <a:lstStyle/>
          <a:p>
            <a:pPr fontAlgn="base">
              <a:spcBef>
                <a:spcPct val="0"/>
              </a:spcBef>
              <a:spcAft>
                <a:spcPct val="0"/>
              </a:spcAft>
            </a:pPr>
            <a:endParaRPr lang="tr-TR" smtClean="0">
              <a:solidFill>
                <a:srgbClr val="FFFFFF"/>
              </a:solidFill>
            </a:endParaRPr>
          </a:p>
        </p:txBody>
      </p:sp>
      <p:sp>
        <p:nvSpPr>
          <p:cNvPr id="16393" name="Line 9"/>
          <p:cNvSpPr>
            <a:spLocks noChangeShapeType="1"/>
          </p:cNvSpPr>
          <p:nvPr/>
        </p:nvSpPr>
        <p:spPr bwMode="auto">
          <a:xfrm flipV="1">
            <a:off x="1463676" y="1146177"/>
            <a:ext cx="1588" cy="39719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lIns="91203" tIns="45602" rIns="91203" bIns="45602"/>
          <a:lstStyle/>
          <a:p>
            <a:pPr fontAlgn="base">
              <a:spcBef>
                <a:spcPct val="0"/>
              </a:spcBef>
              <a:spcAft>
                <a:spcPct val="0"/>
              </a:spcAft>
            </a:pPr>
            <a:endParaRPr lang="tr-TR" smtClean="0">
              <a:solidFill>
                <a:srgbClr val="FFFFFF"/>
              </a:solidFill>
            </a:endParaRPr>
          </a:p>
        </p:txBody>
      </p:sp>
      <p:sp>
        <p:nvSpPr>
          <p:cNvPr id="16394" name="Line 10"/>
          <p:cNvSpPr>
            <a:spLocks noChangeShapeType="1"/>
          </p:cNvSpPr>
          <p:nvPr/>
        </p:nvSpPr>
        <p:spPr bwMode="auto">
          <a:xfrm flipH="1">
            <a:off x="1389065" y="5118100"/>
            <a:ext cx="74612" cy="15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lIns="91203" tIns="45602" rIns="91203" bIns="45602"/>
          <a:lstStyle/>
          <a:p>
            <a:pPr fontAlgn="base">
              <a:spcBef>
                <a:spcPct val="0"/>
              </a:spcBef>
              <a:spcAft>
                <a:spcPct val="0"/>
              </a:spcAft>
            </a:pPr>
            <a:endParaRPr lang="tr-TR" smtClean="0">
              <a:solidFill>
                <a:srgbClr val="FFFFFF"/>
              </a:solidFill>
            </a:endParaRPr>
          </a:p>
        </p:txBody>
      </p:sp>
      <p:sp>
        <p:nvSpPr>
          <p:cNvPr id="16395" name="Line 11"/>
          <p:cNvSpPr>
            <a:spLocks noChangeShapeType="1"/>
          </p:cNvSpPr>
          <p:nvPr/>
        </p:nvSpPr>
        <p:spPr bwMode="auto">
          <a:xfrm flipH="1">
            <a:off x="1389065" y="4725992"/>
            <a:ext cx="74612" cy="317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lIns="91203" tIns="45602" rIns="91203" bIns="45602"/>
          <a:lstStyle/>
          <a:p>
            <a:pPr fontAlgn="base">
              <a:spcBef>
                <a:spcPct val="0"/>
              </a:spcBef>
              <a:spcAft>
                <a:spcPct val="0"/>
              </a:spcAft>
            </a:pPr>
            <a:endParaRPr lang="tr-TR" smtClean="0">
              <a:solidFill>
                <a:srgbClr val="FFFFFF"/>
              </a:solidFill>
            </a:endParaRPr>
          </a:p>
        </p:txBody>
      </p:sp>
      <p:sp>
        <p:nvSpPr>
          <p:cNvPr id="16396" name="Line 12"/>
          <p:cNvSpPr>
            <a:spLocks noChangeShapeType="1"/>
          </p:cNvSpPr>
          <p:nvPr/>
        </p:nvSpPr>
        <p:spPr bwMode="auto">
          <a:xfrm flipH="1">
            <a:off x="1389065" y="4322766"/>
            <a:ext cx="74612" cy="317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lIns="91203" tIns="45602" rIns="91203" bIns="45602"/>
          <a:lstStyle/>
          <a:p>
            <a:pPr fontAlgn="base">
              <a:spcBef>
                <a:spcPct val="0"/>
              </a:spcBef>
              <a:spcAft>
                <a:spcPct val="0"/>
              </a:spcAft>
            </a:pPr>
            <a:endParaRPr lang="tr-TR" smtClean="0">
              <a:solidFill>
                <a:srgbClr val="FFFFFF"/>
              </a:solidFill>
            </a:endParaRPr>
          </a:p>
        </p:txBody>
      </p:sp>
      <p:sp>
        <p:nvSpPr>
          <p:cNvPr id="16397" name="Line 13"/>
          <p:cNvSpPr>
            <a:spLocks noChangeShapeType="1"/>
          </p:cNvSpPr>
          <p:nvPr/>
        </p:nvSpPr>
        <p:spPr bwMode="auto">
          <a:xfrm flipH="1">
            <a:off x="1389065" y="3932290"/>
            <a:ext cx="74612" cy="1587"/>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lIns="91203" tIns="45602" rIns="91203" bIns="45602"/>
          <a:lstStyle/>
          <a:p>
            <a:pPr fontAlgn="base">
              <a:spcBef>
                <a:spcPct val="0"/>
              </a:spcBef>
              <a:spcAft>
                <a:spcPct val="0"/>
              </a:spcAft>
            </a:pPr>
            <a:endParaRPr lang="tr-TR" smtClean="0">
              <a:solidFill>
                <a:srgbClr val="FFFFFF"/>
              </a:solidFill>
            </a:endParaRPr>
          </a:p>
        </p:txBody>
      </p:sp>
      <p:sp>
        <p:nvSpPr>
          <p:cNvPr id="16398" name="Line 14"/>
          <p:cNvSpPr>
            <a:spLocks noChangeShapeType="1"/>
          </p:cNvSpPr>
          <p:nvPr/>
        </p:nvSpPr>
        <p:spPr bwMode="auto">
          <a:xfrm flipH="1">
            <a:off x="1389065" y="3529063"/>
            <a:ext cx="74612" cy="1587"/>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lIns="91203" tIns="45602" rIns="91203" bIns="45602"/>
          <a:lstStyle/>
          <a:p>
            <a:pPr fontAlgn="base">
              <a:spcBef>
                <a:spcPct val="0"/>
              </a:spcBef>
              <a:spcAft>
                <a:spcPct val="0"/>
              </a:spcAft>
            </a:pPr>
            <a:endParaRPr lang="tr-TR" smtClean="0">
              <a:solidFill>
                <a:srgbClr val="FFFFFF"/>
              </a:solidFill>
            </a:endParaRPr>
          </a:p>
        </p:txBody>
      </p:sp>
      <p:sp>
        <p:nvSpPr>
          <p:cNvPr id="16399" name="Line 15"/>
          <p:cNvSpPr>
            <a:spLocks noChangeShapeType="1"/>
          </p:cNvSpPr>
          <p:nvPr/>
        </p:nvSpPr>
        <p:spPr bwMode="auto">
          <a:xfrm flipH="1">
            <a:off x="1389065" y="3138491"/>
            <a:ext cx="74612" cy="317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lIns="91203" tIns="45602" rIns="91203" bIns="45602"/>
          <a:lstStyle/>
          <a:p>
            <a:pPr fontAlgn="base">
              <a:spcBef>
                <a:spcPct val="0"/>
              </a:spcBef>
              <a:spcAft>
                <a:spcPct val="0"/>
              </a:spcAft>
            </a:pPr>
            <a:endParaRPr lang="tr-TR" smtClean="0">
              <a:solidFill>
                <a:srgbClr val="FFFFFF"/>
              </a:solidFill>
            </a:endParaRPr>
          </a:p>
        </p:txBody>
      </p:sp>
      <p:sp>
        <p:nvSpPr>
          <p:cNvPr id="16400" name="Line 16"/>
          <p:cNvSpPr>
            <a:spLocks noChangeShapeType="1"/>
          </p:cNvSpPr>
          <p:nvPr/>
        </p:nvSpPr>
        <p:spPr bwMode="auto">
          <a:xfrm flipH="1">
            <a:off x="1389065" y="2735265"/>
            <a:ext cx="74612" cy="317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lIns="91203" tIns="45602" rIns="91203" bIns="45602"/>
          <a:lstStyle/>
          <a:p>
            <a:pPr fontAlgn="base">
              <a:spcBef>
                <a:spcPct val="0"/>
              </a:spcBef>
              <a:spcAft>
                <a:spcPct val="0"/>
              </a:spcAft>
            </a:pPr>
            <a:endParaRPr lang="tr-TR" smtClean="0">
              <a:solidFill>
                <a:srgbClr val="FFFFFF"/>
              </a:solidFill>
            </a:endParaRPr>
          </a:p>
        </p:txBody>
      </p:sp>
      <p:sp>
        <p:nvSpPr>
          <p:cNvPr id="16401" name="Line 17"/>
          <p:cNvSpPr>
            <a:spLocks noChangeShapeType="1"/>
          </p:cNvSpPr>
          <p:nvPr/>
        </p:nvSpPr>
        <p:spPr bwMode="auto">
          <a:xfrm flipH="1">
            <a:off x="1389065" y="2344790"/>
            <a:ext cx="74612" cy="1587"/>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lIns="91203" tIns="45602" rIns="91203" bIns="45602"/>
          <a:lstStyle/>
          <a:p>
            <a:pPr fontAlgn="base">
              <a:spcBef>
                <a:spcPct val="0"/>
              </a:spcBef>
              <a:spcAft>
                <a:spcPct val="0"/>
              </a:spcAft>
            </a:pPr>
            <a:endParaRPr lang="tr-TR" smtClean="0">
              <a:solidFill>
                <a:srgbClr val="FFFFFF"/>
              </a:solidFill>
            </a:endParaRPr>
          </a:p>
        </p:txBody>
      </p:sp>
      <p:sp>
        <p:nvSpPr>
          <p:cNvPr id="16402" name="Line 18"/>
          <p:cNvSpPr>
            <a:spLocks noChangeShapeType="1"/>
          </p:cNvSpPr>
          <p:nvPr/>
        </p:nvSpPr>
        <p:spPr bwMode="auto">
          <a:xfrm flipH="1">
            <a:off x="1389065" y="1941563"/>
            <a:ext cx="74612" cy="1587"/>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lIns="91203" tIns="45602" rIns="91203" bIns="45602"/>
          <a:lstStyle/>
          <a:p>
            <a:pPr fontAlgn="base">
              <a:spcBef>
                <a:spcPct val="0"/>
              </a:spcBef>
              <a:spcAft>
                <a:spcPct val="0"/>
              </a:spcAft>
            </a:pPr>
            <a:endParaRPr lang="tr-TR" smtClean="0">
              <a:solidFill>
                <a:srgbClr val="FFFFFF"/>
              </a:solidFill>
            </a:endParaRPr>
          </a:p>
        </p:txBody>
      </p:sp>
      <p:sp>
        <p:nvSpPr>
          <p:cNvPr id="16403" name="Line 19"/>
          <p:cNvSpPr>
            <a:spLocks noChangeShapeType="1"/>
          </p:cNvSpPr>
          <p:nvPr/>
        </p:nvSpPr>
        <p:spPr bwMode="auto">
          <a:xfrm flipH="1">
            <a:off x="1389065" y="1551040"/>
            <a:ext cx="74612" cy="1587"/>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lIns="91203" tIns="45602" rIns="91203" bIns="45602"/>
          <a:lstStyle/>
          <a:p>
            <a:pPr fontAlgn="base">
              <a:spcBef>
                <a:spcPct val="0"/>
              </a:spcBef>
              <a:spcAft>
                <a:spcPct val="0"/>
              </a:spcAft>
            </a:pPr>
            <a:endParaRPr lang="tr-TR" smtClean="0">
              <a:solidFill>
                <a:srgbClr val="FFFFFF"/>
              </a:solidFill>
            </a:endParaRPr>
          </a:p>
        </p:txBody>
      </p:sp>
      <p:sp>
        <p:nvSpPr>
          <p:cNvPr id="16404" name="Line 20"/>
          <p:cNvSpPr>
            <a:spLocks noChangeShapeType="1"/>
          </p:cNvSpPr>
          <p:nvPr/>
        </p:nvSpPr>
        <p:spPr bwMode="auto">
          <a:xfrm flipH="1">
            <a:off x="1389065" y="1146175"/>
            <a:ext cx="74612" cy="1588"/>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lIns="91203" tIns="45602" rIns="91203" bIns="45602"/>
          <a:lstStyle/>
          <a:p>
            <a:pPr fontAlgn="base">
              <a:spcBef>
                <a:spcPct val="0"/>
              </a:spcBef>
              <a:spcAft>
                <a:spcPct val="0"/>
              </a:spcAft>
            </a:pPr>
            <a:endParaRPr lang="tr-TR" smtClean="0">
              <a:solidFill>
                <a:srgbClr val="FFFFFF"/>
              </a:solidFill>
            </a:endParaRPr>
          </a:p>
        </p:txBody>
      </p:sp>
      <p:sp>
        <p:nvSpPr>
          <p:cNvPr id="16405" name="Rectangle 21"/>
          <p:cNvSpPr>
            <a:spLocks noChangeArrowheads="1"/>
          </p:cNvSpPr>
          <p:nvPr/>
        </p:nvSpPr>
        <p:spPr bwMode="auto">
          <a:xfrm>
            <a:off x="1166813" y="4960942"/>
            <a:ext cx="143144" cy="281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b="1" smtClean="0">
                <a:solidFill>
                  <a:srgbClr val="FFFFFF"/>
                </a:solidFill>
                <a:latin typeface="Comic Sans MS" pitchFamily="66" charset="0"/>
              </a:rPr>
              <a:t>0</a:t>
            </a:r>
            <a:endParaRPr lang="en-US" sz="2400">
              <a:solidFill>
                <a:srgbClr val="FFFFFF"/>
              </a:solidFill>
              <a:latin typeface="Comic Sans MS" pitchFamily="66" charset="0"/>
            </a:endParaRPr>
          </a:p>
        </p:txBody>
      </p:sp>
      <p:sp>
        <p:nvSpPr>
          <p:cNvPr id="16406" name="Rectangle 22"/>
          <p:cNvSpPr>
            <a:spLocks noChangeArrowheads="1"/>
          </p:cNvSpPr>
          <p:nvPr/>
        </p:nvSpPr>
        <p:spPr bwMode="auto">
          <a:xfrm>
            <a:off x="1166813" y="4570417"/>
            <a:ext cx="143144" cy="281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b="1" smtClean="0">
                <a:solidFill>
                  <a:srgbClr val="FFFFFF"/>
                </a:solidFill>
                <a:latin typeface="Comic Sans MS" pitchFamily="66" charset="0"/>
              </a:rPr>
              <a:t>2</a:t>
            </a:r>
            <a:endParaRPr lang="en-US" sz="2400">
              <a:solidFill>
                <a:srgbClr val="FFFFFF"/>
              </a:solidFill>
              <a:latin typeface="Comic Sans MS" pitchFamily="66" charset="0"/>
            </a:endParaRPr>
          </a:p>
        </p:txBody>
      </p:sp>
      <p:sp>
        <p:nvSpPr>
          <p:cNvPr id="16407" name="Rectangle 23"/>
          <p:cNvSpPr>
            <a:spLocks noChangeArrowheads="1"/>
          </p:cNvSpPr>
          <p:nvPr/>
        </p:nvSpPr>
        <p:spPr bwMode="auto">
          <a:xfrm>
            <a:off x="1166813" y="4167191"/>
            <a:ext cx="143144" cy="281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b="1" smtClean="0">
                <a:solidFill>
                  <a:srgbClr val="FFFFFF"/>
                </a:solidFill>
                <a:latin typeface="Comic Sans MS" pitchFamily="66" charset="0"/>
              </a:rPr>
              <a:t>4</a:t>
            </a:r>
            <a:endParaRPr lang="en-US" sz="2400">
              <a:solidFill>
                <a:srgbClr val="FFFFFF"/>
              </a:solidFill>
              <a:latin typeface="Comic Sans MS" pitchFamily="66" charset="0"/>
            </a:endParaRPr>
          </a:p>
        </p:txBody>
      </p:sp>
      <p:sp>
        <p:nvSpPr>
          <p:cNvPr id="16408" name="Rectangle 24"/>
          <p:cNvSpPr>
            <a:spLocks noChangeArrowheads="1"/>
          </p:cNvSpPr>
          <p:nvPr/>
        </p:nvSpPr>
        <p:spPr bwMode="auto">
          <a:xfrm>
            <a:off x="1166813" y="3775078"/>
            <a:ext cx="143144" cy="281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b="1" smtClean="0">
                <a:solidFill>
                  <a:srgbClr val="FFFFFF"/>
                </a:solidFill>
                <a:latin typeface="Comic Sans MS" pitchFamily="66" charset="0"/>
              </a:rPr>
              <a:t>6</a:t>
            </a:r>
            <a:endParaRPr lang="en-US" sz="2400">
              <a:solidFill>
                <a:srgbClr val="FFFFFF"/>
              </a:solidFill>
              <a:latin typeface="Comic Sans MS" pitchFamily="66" charset="0"/>
            </a:endParaRPr>
          </a:p>
        </p:txBody>
      </p:sp>
      <p:sp>
        <p:nvSpPr>
          <p:cNvPr id="16409" name="Rectangle 25"/>
          <p:cNvSpPr>
            <a:spLocks noChangeArrowheads="1"/>
          </p:cNvSpPr>
          <p:nvPr/>
        </p:nvSpPr>
        <p:spPr bwMode="auto">
          <a:xfrm>
            <a:off x="1166813" y="3371854"/>
            <a:ext cx="143144" cy="281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b="1" smtClean="0">
                <a:solidFill>
                  <a:srgbClr val="FFFFFF"/>
                </a:solidFill>
                <a:latin typeface="Comic Sans MS" pitchFamily="66" charset="0"/>
              </a:rPr>
              <a:t>8</a:t>
            </a:r>
            <a:endParaRPr lang="en-US" sz="2400">
              <a:solidFill>
                <a:srgbClr val="FFFFFF"/>
              </a:solidFill>
              <a:latin typeface="Comic Sans MS" pitchFamily="66" charset="0"/>
            </a:endParaRPr>
          </a:p>
        </p:txBody>
      </p:sp>
      <p:sp>
        <p:nvSpPr>
          <p:cNvPr id="16410" name="Rectangle 26"/>
          <p:cNvSpPr>
            <a:spLocks noChangeArrowheads="1"/>
          </p:cNvSpPr>
          <p:nvPr/>
        </p:nvSpPr>
        <p:spPr bwMode="auto">
          <a:xfrm>
            <a:off x="990601" y="2981328"/>
            <a:ext cx="286286" cy="281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b="1" smtClean="0">
                <a:solidFill>
                  <a:srgbClr val="FFFFFF"/>
                </a:solidFill>
                <a:latin typeface="Comic Sans MS" pitchFamily="66" charset="0"/>
              </a:rPr>
              <a:t>10</a:t>
            </a:r>
            <a:endParaRPr lang="en-US" sz="2400">
              <a:solidFill>
                <a:srgbClr val="FFFFFF"/>
              </a:solidFill>
              <a:latin typeface="Comic Sans MS" pitchFamily="66" charset="0"/>
            </a:endParaRPr>
          </a:p>
        </p:txBody>
      </p:sp>
      <p:sp>
        <p:nvSpPr>
          <p:cNvPr id="16411" name="Rectangle 27"/>
          <p:cNvSpPr>
            <a:spLocks noChangeArrowheads="1"/>
          </p:cNvSpPr>
          <p:nvPr/>
        </p:nvSpPr>
        <p:spPr bwMode="auto">
          <a:xfrm>
            <a:off x="990601" y="2578106"/>
            <a:ext cx="286286" cy="281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b="1" smtClean="0">
                <a:solidFill>
                  <a:srgbClr val="FFFFFF"/>
                </a:solidFill>
                <a:latin typeface="Comic Sans MS" pitchFamily="66" charset="0"/>
              </a:rPr>
              <a:t>12</a:t>
            </a:r>
            <a:endParaRPr lang="en-US" sz="2400">
              <a:solidFill>
                <a:srgbClr val="FFFFFF"/>
              </a:solidFill>
              <a:latin typeface="Comic Sans MS" pitchFamily="66" charset="0"/>
            </a:endParaRPr>
          </a:p>
        </p:txBody>
      </p:sp>
      <p:sp>
        <p:nvSpPr>
          <p:cNvPr id="16412" name="Rectangle 28"/>
          <p:cNvSpPr>
            <a:spLocks noChangeArrowheads="1"/>
          </p:cNvSpPr>
          <p:nvPr/>
        </p:nvSpPr>
        <p:spPr bwMode="auto">
          <a:xfrm>
            <a:off x="990601" y="2189167"/>
            <a:ext cx="286286" cy="281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b="1" smtClean="0">
                <a:solidFill>
                  <a:srgbClr val="FFFFFF"/>
                </a:solidFill>
                <a:latin typeface="Comic Sans MS" pitchFamily="66" charset="0"/>
              </a:rPr>
              <a:t>14</a:t>
            </a:r>
            <a:endParaRPr lang="en-US" sz="2400">
              <a:solidFill>
                <a:srgbClr val="FFFFFF"/>
              </a:solidFill>
              <a:latin typeface="Comic Sans MS" pitchFamily="66" charset="0"/>
            </a:endParaRPr>
          </a:p>
        </p:txBody>
      </p:sp>
      <p:sp>
        <p:nvSpPr>
          <p:cNvPr id="16413" name="Rectangle 29"/>
          <p:cNvSpPr>
            <a:spLocks noChangeArrowheads="1"/>
          </p:cNvSpPr>
          <p:nvPr/>
        </p:nvSpPr>
        <p:spPr bwMode="auto">
          <a:xfrm>
            <a:off x="990601" y="1785940"/>
            <a:ext cx="286286" cy="281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b="1" smtClean="0">
                <a:solidFill>
                  <a:srgbClr val="FFFFFF"/>
                </a:solidFill>
                <a:latin typeface="Comic Sans MS" pitchFamily="66" charset="0"/>
              </a:rPr>
              <a:t>16</a:t>
            </a:r>
            <a:endParaRPr lang="en-US" sz="2400">
              <a:solidFill>
                <a:srgbClr val="FFFFFF"/>
              </a:solidFill>
              <a:latin typeface="Comic Sans MS" pitchFamily="66" charset="0"/>
            </a:endParaRPr>
          </a:p>
        </p:txBody>
      </p:sp>
      <p:sp>
        <p:nvSpPr>
          <p:cNvPr id="16414" name="Rectangle 30"/>
          <p:cNvSpPr>
            <a:spLocks noChangeArrowheads="1"/>
          </p:cNvSpPr>
          <p:nvPr/>
        </p:nvSpPr>
        <p:spPr bwMode="auto">
          <a:xfrm>
            <a:off x="990601" y="1393829"/>
            <a:ext cx="286286" cy="281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b="1" smtClean="0">
                <a:solidFill>
                  <a:srgbClr val="FFFFFF"/>
                </a:solidFill>
                <a:latin typeface="Comic Sans MS" pitchFamily="66" charset="0"/>
              </a:rPr>
              <a:t>18</a:t>
            </a:r>
            <a:endParaRPr lang="en-US" sz="2400">
              <a:solidFill>
                <a:srgbClr val="FFFFFF"/>
              </a:solidFill>
              <a:latin typeface="Comic Sans MS" pitchFamily="66" charset="0"/>
            </a:endParaRPr>
          </a:p>
        </p:txBody>
      </p:sp>
      <p:sp>
        <p:nvSpPr>
          <p:cNvPr id="16415" name="Rectangle 31"/>
          <p:cNvSpPr>
            <a:spLocks noChangeArrowheads="1"/>
          </p:cNvSpPr>
          <p:nvPr/>
        </p:nvSpPr>
        <p:spPr bwMode="auto">
          <a:xfrm>
            <a:off x="990601" y="990603"/>
            <a:ext cx="286286" cy="281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b="1" smtClean="0">
                <a:solidFill>
                  <a:srgbClr val="FFFFFF"/>
                </a:solidFill>
                <a:latin typeface="Comic Sans MS" pitchFamily="66" charset="0"/>
              </a:rPr>
              <a:t>20</a:t>
            </a:r>
            <a:endParaRPr lang="en-US" sz="2400">
              <a:solidFill>
                <a:srgbClr val="FFFFFF"/>
              </a:solidFill>
              <a:latin typeface="Comic Sans MS" pitchFamily="66" charset="0"/>
            </a:endParaRPr>
          </a:p>
        </p:txBody>
      </p:sp>
      <p:sp>
        <p:nvSpPr>
          <p:cNvPr id="16416" name="Line 32"/>
          <p:cNvSpPr>
            <a:spLocks noChangeShapeType="1"/>
          </p:cNvSpPr>
          <p:nvPr/>
        </p:nvSpPr>
        <p:spPr bwMode="auto">
          <a:xfrm>
            <a:off x="1463677" y="5118100"/>
            <a:ext cx="7138988" cy="15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lIns="91203" tIns="45602" rIns="91203" bIns="45602"/>
          <a:lstStyle/>
          <a:p>
            <a:pPr fontAlgn="base">
              <a:spcBef>
                <a:spcPct val="0"/>
              </a:spcBef>
              <a:spcAft>
                <a:spcPct val="0"/>
              </a:spcAft>
            </a:pPr>
            <a:endParaRPr lang="tr-TR" smtClean="0">
              <a:solidFill>
                <a:srgbClr val="FFFFFF"/>
              </a:solidFill>
            </a:endParaRPr>
          </a:p>
        </p:txBody>
      </p:sp>
      <p:sp>
        <p:nvSpPr>
          <p:cNvPr id="16417" name="Line 33"/>
          <p:cNvSpPr>
            <a:spLocks noChangeShapeType="1"/>
          </p:cNvSpPr>
          <p:nvPr/>
        </p:nvSpPr>
        <p:spPr bwMode="auto">
          <a:xfrm>
            <a:off x="1463676" y="5118101"/>
            <a:ext cx="1588" cy="635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lIns="91203" tIns="45602" rIns="91203" bIns="45602"/>
          <a:lstStyle/>
          <a:p>
            <a:pPr fontAlgn="base">
              <a:spcBef>
                <a:spcPct val="0"/>
              </a:spcBef>
              <a:spcAft>
                <a:spcPct val="0"/>
              </a:spcAft>
            </a:pPr>
            <a:endParaRPr lang="tr-TR" smtClean="0">
              <a:solidFill>
                <a:srgbClr val="FFFFFF"/>
              </a:solidFill>
            </a:endParaRPr>
          </a:p>
        </p:txBody>
      </p:sp>
      <p:sp>
        <p:nvSpPr>
          <p:cNvPr id="16418" name="Line 34"/>
          <p:cNvSpPr>
            <a:spLocks noChangeShapeType="1"/>
          </p:cNvSpPr>
          <p:nvPr/>
        </p:nvSpPr>
        <p:spPr bwMode="auto">
          <a:xfrm>
            <a:off x="3836991" y="5118101"/>
            <a:ext cx="3175" cy="635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lIns="91203" tIns="45602" rIns="91203" bIns="45602"/>
          <a:lstStyle/>
          <a:p>
            <a:pPr fontAlgn="base">
              <a:spcBef>
                <a:spcPct val="0"/>
              </a:spcBef>
              <a:spcAft>
                <a:spcPct val="0"/>
              </a:spcAft>
            </a:pPr>
            <a:endParaRPr lang="tr-TR" smtClean="0">
              <a:solidFill>
                <a:srgbClr val="FFFFFF"/>
              </a:solidFill>
            </a:endParaRPr>
          </a:p>
        </p:txBody>
      </p:sp>
      <p:sp>
        <p:nvSpPr>
          <p:cNvPr id="16419" name="Line 35"/>
          <p:cNvSpPr>
            <a:spLocks noChangeShapeType="1"/>
          </p:cNvSpPr>
          <p:nvPr/>
        </p:nvSpPr>
        <p:spPr bwMode="auto">
          <a:xfrm>
            <a:off x="6227765" y="5118101"/>
            <a:ext cx="3175" cy="635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lIns="91203" tIns="45602" rIns="91203" bIns="45602"/>
          <a:lstStyle/>
          <a:p>
            <a:pPr fontAlgn="base">
              <a:spcBef>
                <a:spcPct val="0"/>
              </a:spcBef>
              <a:spcAft>
                <a:spcPct val="0"/>
              </a:spcAft>
            </a:pPr>
            <a:endParaRPr lang="tr-TR" smtClean="0">
              <a:solidFill>
                <a:srgbClr val="FFFFFF"/>
              </a:solidFill>
            </a:endParaRPr>
          </a:p>
        </p:txBody>
      </p:sp>
      <p:sp>
        <p:nvSpPr>
          <p:cNvPr id="16420" name="Line 36"/>
          <p:cNvSpPr>
            <a:spLocks noChangeShapeType="1"/>
          </p:cNvSpPr>
          <p:nvPr/>
        </p:nvSpPr>
        <p:spPr bwMode="auto">
          <a:xfrm>
            <a:off x="8602714" y="5118101"/>
            <a:ext cx="1587" cy="635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lIns="91203" tIns="45602" rIns="91203" bIns="45602"/>
          <a:lstStyle/>
          <a:p>
            <a:pPr fontAlgn="base">
              <a:spcBef>
                <a:spcPct val="0"/>
              </a:spcBef>
              <a:spcAft>
                <a:spcPct val="0"/>
              </a:spcAft>
            </a:pPr>
            <a:endParaRPr lang="tr-TR" smtClean="0">
              <a:solidFill>
                <a:srgbClr val="FFFFFF"/>
              </a:solidFill>
            </a:endParaRPr>
          </a:p>
        </p:txBody>
      </p:sp>
      <p:sp>
        <p:nvSpPr>
          <p:cNvPr id="16421" name="Rectangle 37"/>
          <p:cNvSpPr>
            <a:spLocks noChangeArrowheads="1"/>
          </p:cNvSpPr>
          <p:nvPr/>
        </p:nvSpPr>
        <p:spPr bwMode="auto">
          <a:xfrm>
            <a:off x="2438400" y="5257809"/>
            <a:ext cx="83997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2000" b="1">
                <a:solidFill>
                  <a:srgbClr val="FFFFFF"/>
                </a:solidFill>
              </a:rPr>
              <a:t>Pirozis</a:t>
            </a:r>
            <a:endParaRPr lang="en-US" sz="2000">
              <a:solidFill>
                <a:srgbClr val="FFFFFF"/>
              </a:solidFill>
            </a:endParaRPr>
          </a:p>
        </p:txBody>
      </p:sp>
      <p:sp>
        <p:nvSpPr>
          <p:cNvPr id="16422" name="Rectangle 38"/>
          <p:cNvSpPr>
            <a:spLocks noChangeArrowheads="1"/>
          </p:cNvSpPr>
          <p:nvPr/>
        </p:nvSpPr>
        <p:spPr bwMode="auto">
          <a:xfrm>
            <a:off x="3970340" y="5286426"/>
            <a:ext cx="171040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2000" b="1">
                <a:solidFill>
                  <a:srgbClr val="FFFFFF"/>
                </a:solidFill>
              </a:rPr>
              <a:t>Regürjitasyon</a:t>
            </a:r>
          </a:p>
        </p:txBody>
      </p:sp>
      <p:sp>
        <p:nvSpPr>
          <p:cNvPr id="16423" name="Rectangle 39"/>
          <p:cNvSpPr>
            <a:spLocks noChangeArrowheads="1"/>
          </p:cNvSpPr>
          <p:nvPr/>
        </p:nvSpPr>
        <p:spPr bwMode="auto">
          <a:xfrm>
            <a:off x="6486535" y="5286384"/>
            <a:ext cx="190116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2000" b="1">
                <a:solidFill>
                  <a:srgbClr val="FFFFFF"/>
                </a:solidFill>
              </a:rPr>
              <a:t>Pirozis</a:t>
            </a:r>
            <a:r>
              <a:rPr lang="en-US" sz="2000" b="1">
                <a:solidFill>
                  <a:srgbClr val="FFFFFF"/>
                </a:solidFill>
                <a:latin typeface="Comic Sans MS" pitchFamily="66" charset="0"/>
              </a:rPr>
              <a:t> ve/veya</a:t>
            </a:r>
            <a:endParaRPr lang="en-US" sz="2000">
              <a:solidFill>
                <a:srgbClr val="FFFFFF"/>
              </a:solidFill>
              <a:latin typeface="Comic Sans MS" pitchFamily="66" charset="0"/>
            </a:endParaRPr>
          </a:p>
        </p:txBody>
      </p:sp>
      <p:sp>
        <p:nvSpPr>
          <p:cNvPr id="16424" name="Rectangle 40"/>
          <p:cNvSpPr>
            <a:spLocks noChangeArrowheads="1"/>
          </p:cNvSpPr>
          <p:nvPr/>
        </p:nvSpPr>
        <p:spPr bwMode="auto">
          <a:xfrm>
            <a:off x="6621464" y="5676952"/>
            <a:ext cx="162384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2000" b="1">
                <a:solidFill>
                  <a:srgbClr val="FFFFFF"/>
                </a:solidFill>
              </a:rPr>
              <a:t>regürjitasyon</a:t>
            </a:r>
          </a:p>
        </p:txBody>
      </p:sp>
      <p:sp>
        <p:nvSpPr>
          <p:cNvPr id="16425" name="Text Box 41"/>
          <p:cNvSpPr txBox="1">
            <a:spLocks noChangeArrowheads="1"/>
          </p:cNvSpPr>
          <p:nvPr/>
        </p:nvSpPr>
        <p:spPr bwMode="auto">
          <a:xfrm rot="-5400000">
            <a:off x="-1814488" y="2876501"/>
            <a:ext cx="4879975" cy="492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03" tIns="45602" rIns="91203" bIns="45602">
            <a:spAutoFit/>
          </a:bodyPr>
          <a:lstStyle>
            <a:lvl1pPr eaLnBrk="0" hangingPunct="0">
              <a:defRPr>
                <a:solidFill>
                  <a:srgbClr val="FFFFFF"/>
                </a:solidFill>
                <a:latin typeface="Arial" pitchFamily="34" charset="0"/>
              </a:defRPr>
            </a:lvl1pPr>
            <a:lvl2pPr marL="742950" indent="-285750" eaLnBrk="0" hangingPunct="0">
              <a:defRPr>
                <a:solidFill>
                  <a:srgbClr val="FFFFFF"/>
                </a:solidFill>
                <a:latin typeface="Arial" pitchFamily="34" charset="0"/>
              </a:defRPr>
            </a:lvl2pPr>
            <a:lvl3pPr marL="1143000" indent="-228600" eaLnBrk="0" hangingPunct="0">
              <a:defRPr>
                <a:solidFill>
                  <a:srgbClr val="FFFFFF"/>
                </a:solidFill>
                <a:latin typeface="Arial" pitchFamily="34" charset="0"/>
              </a:defRPr>
            </a:lvl3pPr>
            <a:lvl4pPr marL="1600200" indent="-228600" eaLnBrk="0" hangingPunct="0">
              <a:defRPr>
                <a:solidFill>
                  <a:srgbClr val="FFFFFF"/>
                </a:solidFill>
                <a:latin typeface="Arial" pitchFamily="34" charset="0"/>
              </a:defRPr>
            </a:lvl4pPr>
            <a:lvl5pPr marL="2057400" indent="-228600" eaLnBrk="0" hangingPunct="0">
              <a:defRPr>
                <a:solidFill>
                  <a:srgbClr val="FFFFFF"/>
                </a:solidFill>
                <a:latin typeface="Arial" pitchFamily="34" charset="0"/>
              </a:defRPr>
            </a:lvl5pPr>
            <a:lvl6pPr marL="2514600" indent="-228600" eaLnBrk="0" fontAlgn="base" hangingPunct="0">
              <a:spcBef>
                <a:spcPct val="0"/>
              </a:spcBef>
              <a:spcAft>
                <a:spcPct val="0"/>
              </a:spcAft>
              <a:defRPr>
                <a:solidFill>
                  <a:srgbClr val="FFFFFF"/>
                </a:solidFill>
                <a:latin typeface="Arial" pitchFamily="34" charset="0"/>
              </a:defRPr>
            </a:lvl6pPr>
            <a:lvl7pPr marL="2971800" indent="-228600" eaLnBrk="0" fontAlgn="base" hangingPunct="0">
              <a:spcBef>
                <a:spcPct val="0"/>
              </a:spcBef>
              <a:spcAft>
                <a:spcPct val="0"/>
              </a:spcAft>
              <a:defRPr>
                <a:solidFill>
                  <a:srgbClr val="FFFFFF"/>
                </a:solidFill>
                <a:latin typeface="Arial" pitchFamily="34" charset="0"/>
              </a:defRPr>
            </a:lvl7pPr>
            <a:lvl8pPr marL="3429000" indent="-228600" eaLnBrk="0" fontAlgn="base" hangingPunct="0">
              <a:spcBef>
                <a:spcPct val="0"/>
              </a:spcBef>
              <a:spcAft>
                <a:spcPct val="0"/>
              </a:spcAft>
              <a:defRPr>
                <a:solidFill>
                  <a:srgbClr val="FFFFFF"/>
                </a:solidFill>
                <a:latin typeface="Arial" pitchFamily="34" charset="0"/>
              </a:defRPr>
            </a:lvl8pPr>
            <a:lvl9pPr marL="3886200" indent="-228600" eaLnBrk="0" fontAlgn="base" hangingPunct="0">
              <a:spcBef>
                <a:spcPct val="0"/>
              </a:spcBef>
              <a:spcAft>
                <a:spcPct val="0"/>
              </a:spcAft>
              <a:defRPr>
                <a:solidFill>
                  <a:srgbClr val="FFFFFF"/>
                </a:solidFill>
                <a:latin typeface="Arial" pitchFamily="34" charset="0"/>
              </a:defRPr>
            </a:lvl9pPr>
          </a:lstStyle>
          <a:p>
            <a:pPr algn="ctr" eaLnBrk="1" fontAlgn="base" hangingPunct="1">
              <a:spcBef>
                <a:spcPct val="50000"/>
              </a:spcBef>
              <a:spcAft>
                <a:spcPct val="0"/>
              </a:spcAft>
            </a:pPr>
            <a:r>
              <a:rPr lang="tr-TR" sz="2600">
                <a:solidFill>
                  <a:srgbClr val="FFFF99"/>
                </a:solidFill>
              </a:rPr>
              <a:t>Haftada bir veya daha sık %</a:t>
            </a:r>
            <a:endParaRPr lang="en-US" sz="2600">
              <a:solidFill>
                <a:srgbClr val="FFFF99"/>
              </a:solidFill>
            </a:endParaRPr>
          </a:p>
        </p:txBody>
      </p:sp>
      <p:grpSp>
        <p:nvGrpSpPr>
          <p:cNvPr id="16426" name="Group 42"/>
          <p:cNvGrpSpPr>
            <a:grpSpLocks/>
          </p:cNvGrpSpPr>
          <p:nvPr/>
        </p:nvGrpSpPr>
        <p:grpSpPr bwMode="auto">
          <a:xfrm>
            <a:off x="1447809" y="6019843"/>
            <a:ext cx="6648451" cy="622300"/>
            <a:chOff x="912" y="3792"/>
            <a:chExt cx="4188" cy="392"/>
          </a:xfrm>
        </p:grpSpPr>
        <p:sp>
          <p:nvSpPr>
            <p:cNvPr id="16463" name="Rectangle 43"/>
            <p:cNvSpPr>
              <a:spLocks noChangeArrowheads="1"/>
            </p:cNvSpPr>
            <p:nvPr/>
          </p:nvSpPr>
          <p:spPr bwMode="auto">
            <a:xfrm>
              <a:off x="1115" y="3792"/>
              <a:ext cx="2009"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2000" b="1">
                  <a:solidFill>
                    <a:srgbClr val="FFFFFF"/>
                  </a:solidFill>
                </a:rPr>
                <a:t>Ege </a:t>
              </a:r>
              <a:r>
                <a:rPr lang="tr-TR" sz="2000" b="1">
                  <a:solidFill>
                    <a:srgbClr val="FFFFFF"/>
                  </a:solidFill>
                </a:rPr>
                <a:t>Ü</a:t>
              </a:r>
              <a:r>
                <a:rPr lang="en-US" sz="2000" b="1">
                  <a:solidFill>
                    <a:srgbClr val="FFFFFF"/>
                  </a:solidFill>
                </a:rPr>
                <a:t>TF</a:t>
              </a:r>
              <a:r>
                <a:rPr lang="tr-TR" sz="2000" b="1">
                  <a:solidFill>
                    <a:srgbClr val="FFFFFF"/>
                  </a:solidFill>
                </a:rPr>
                <a:t> (630) </a:t>
              </a:r>
              <a:r>
                <a:rPr lang="tr-TR" sz="2000">
                  <a:solidFill>
                    <a:srgbClr val="FFFFFF"/>
                  </a:solidFill>
                </a:rPr>
                <a:t>S Bor ve ark</a:t>
              </a:r>
              <a:endParaRPr lang="en-US" sz="2000">
                <a:solidFill>
                  <a:srgbClr val="FFFFFF"/>
                </a:solidFill>
              </a:endParaRPr>
            </a:p>
          </p:txBody>
        </p:sp>
        <p:sp>
          <p:nvSpPr>
            <p:cNvPr id="16464" name="Rectangle 44"/>
            <p:cNvSpPr>
              <a:spLocks noChangeArrowheads="1"/>
            </p:cNvSpPr>
            <p:nvPr/>
          </p:nvSpPr>
          <p:spPr bwMode="auto">
            <a:xfrm>
              <a:off x="912" y="4006"/>
              <a:ext cx="155" cy="150"/>
            </a:xfrm>
            <a:prstGeom prst="rect">
              <a:avLst/>
            </a:prstGeom>
            <a:solidFill>
              <a:srgbClr val="FF0000"/>
            </a:solidFill>
            <a:ln w="9525">
              <a:solidFill>
                <a:srgbClr val="000000"/>
              </a:solidFill>
              <a:miter lim="800000"/>
              <a:headEnd/>
              <a:tailEnd/>
            </a:ln>
          </p:spPr>
          <p:txBody>
            <a:bodyPr/>
            <a:lstStyle/>
            <a:p>
              <a:pPr fontAlgn="base">
                <a:spcBef>
                  <a:spcPct val="0"/>
                </a:spcBef>
                <a:spcAft>
                  <a:spcPct val="0"/>
                </a:spcAft>
              </a:pPr>
              <a:endParaRPr lang="tr-TR" smtClean="0">
                <a:solidFill>
                  <a:srgbClr val="FFFFFF"/>
                </a:solidFill>
              </a:endParaRPr>
            </a:p>
          </p:txBody>
        </p:sp>
        <p:sp>
          <p:nvSpPr>
            <p:cNvPr id="16465" name="Rectangle 45"/>
            <p:cNvSpPr>
              <a:spLocks noChangeArrowheads="1"/>
            </p:cNvSpPr>
            <p:nvPr/>
          </p:nvSpPr>
          <p:spPr bwMode="auto">
            <a:xfrm>
              <a:off x="1115" y="3990"/>
              <a:ext cx="3985"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2000" b="1">
                  <a:solidFill>
                    <a:srgbClr val="FFFFFF"/>
                  </a:solidFill>
                </a:rPr>
                <a:t>Mayo </a:t>
              </a:r>
              <a:r>
                <a:rPr lang="tr-TR" sz="2000" b="1">
                  <a:solidFill>
                    <a:srgbClr val="FFFFFF"/>
                  </a:solidFill>
                </a:rPr>
                <a:t>C (2073) </a:t>
              </a:r>
              <a:r>
                <a:rPr lang="tr-TR" sz="2000">
                  <a:solidFill>
                    <a:srgbClr val="FFFFFF"/>
                  </a:solidFill>
                </a:rPr>
                <a:t>Locke et al. Gastroenterology,1997:112</a:t>
              </a:r>
              <a:r>
                <a:rPr lang="tr-TR" sz="2000" b="1">
                  <a:solidFill>
                    <a:srgbClr val="FFFFFF"/>
                  </a:solidFill>
                </a:rPr>
                <a:t>)</a:t>
              </a:r>
              <a:endParaRPr lang="en-US" sz="2000" b="1">
                <a:solidFill>
                  <a:srgbClr val="FFFFFF"/>
                </a:solidFill>
              </a:endParaRPr>
            </a:p>
          </p:txBody>
        </p:sp>
        <p:sp>
          <p:nvSpPr>
            <p:cNvPr id="16466" name="Rectangle 46"/>
            <p:cNvSpPr>
              <a:spLocks noChangeArrowheads="1"/>
            </p:cNvSpPr>
            <p:nvPr/>
          </p:nvSpPr>
          <p:spPr bwMode="auto">
            <a:xfrm>
              <a:off x="912" y="3820"/>
              <a:ext cx="155" cy="150"/>
            </a:xfrm>
            <a:prstGeom prst="rect">
              <a:avLst/>
            </a:prstGeom>
            <a:solidFill>
              <a:srgbClr val="00FF00"/>
            </a:solidFill>
            <a:ln w="9525">
              <a:solidFill>
                <a:srgbClr val="000000"/>
              </a:solidFill>
              <a:miter lim="800000"/>
              <a:headEnd/>
              <a:tailEnd/>
            </a:ln>
          </p:spPr>
          <p:txBody>
            <a:bodyPr/>
            <a:lstStyle/>
            <a:p>
              <a:pPr fontAlgn="base">
                <a:spcBef>
                  <a:spcPct val="0"/>
                </a:spcBef>
                <a:spcAft>
                  <a:spcPct val="0"/>
                </a:spcAft>
              </a:pPr>
              <a:endParaRPr lang="tr-TR" smtClean="0">
                <a:solidFill>
                  <a:srgbClr val="FFFFFF"/>
                </a:solidFill>
              </a:endParaRPr>
            </a:p>
          </p:txBody>
        </p:sp>
      </p:grpSp>
      <p:grpSp>
        <p:nvGrpSpPr>
          <p:cNvPr id="16427" name="Group 47"/>
          <p:cNvGrpSpPr>
            <a:grpSpLocks/>
          </p:cNvGrpSpPr>
          <p:nvPr/>
        </p:nvGrpSpPr>
        <p:grpSpPr bwMode="auto">
          <a:xfrm>
            <a:off x="4249738" y="1905000"/>
            <a:ext cx="969962" cy="3213100"/>
            <a:chOff x="2708" y="1200"/>
            <a:chExt cx="611" cy="2024"/>
          </a:xfrm>
        </p:grpSpPr>
        <p:grpSp>
          <p:nvGrpSpPr>
            <p:cNvPr id="16458" name="Group 48"/>
            <p:cNvGrpSpPr>
              <a:grpSpLocks/>
            </p:cNvGrpSpPr>
            <p:nvPr/>
          </p:nvGrpSpPr>
          <p:grpSpPr bwMode="auto">
            <a:xfrm>
              <a:off x="2742" y="1200"/>
              <a:ext cx="577" cy="2024"/>
              <a:chOff x="2742" y="1200"/>
              <a:chExt cx="577" cy="2024"/>
            </a:xfrm>
          </p:grpSpPr>
          <p:sp>
            <p:nvSpPr>
              <p:cNvPr id="16460" name="Freeform 49"/>
              <p:cNvSpPr>
                <a:spLocks/>
              </p:cNvSpPr>
              <p:nvPr/>
            </p:nvSpPr>
            <p:spPr bwMode="auto">
              <a:xfrm>
                <a:off x="3170" y="1200"/>
                <a:ext cx="149" cy="2024"/>
              </a:xfrm>
              <a:custGeom>
                <a:avLst/>
                <a:gdLst>
                  <a:gd name="T0" fmla="*/ 0 w 96"/>
                  <a:gd name="T1" fmla="*/ 136765 h 1380"/>
                  <a:gd name="T2" fmla="*/ 0 w 96"/>
                  <a:gd name="T3" fmla="*/ 7127 h 1380"/>
                  <a:gd name="T4" fmla="*/ 18772 w 96"/>
                  <a:gd name="T5" fmla="*/ 0 h 1380"/>
                  <a:gd name="T6" fmla="*/ 18772 w 96"/>
                  <a:gd name="T7" fmla="*/ 130170 h 1380"/>
                  <a:gd name="T8" fmla="*/ 0 w 96"/>
                  <a:gd name="T9" fmla="*/ 136765 h 1380"/>
                  <a:gd name="T10" fmla="*/ 0 60000 65536"/>
                  <a:gd name="T11" fmla="*/ 0 60000 65536"/>
                  <a:gd name="T12" fmla="*/ 0 60000 65536"/>
                  <a:gd name="T13" fmla="*/ 0 60000 65536"/>
                  <a:gd name="T14" fmla="*/ 0 60000 65536"/>
                  <a:gd name="T15" fmla="*/ 0 w 96"/>
                  <a:gd name="T16" fmla="*/ 0 h 1380"/>
                  <a:gd name="T17" fmla="*/ 96 w 96"/>
                  <a:gd name="T18" fmla="*/ 1380 h 1380"/>
                </a:gdLst>
                <a:ahLst/>
                <a:cxnLst>
                  <a:cxn ang="T10">
                    <a:pos x="T0" y="T1"/>
                  </a:cxn>
                  <a:cxn ang="T11">
                    <a:pos x="T2" y="T3"/>
                  </a:cxn>
                  <a:cxn ang="T12">
                    <a:pos x="T4" y="T5"/>
                  </a:cxn>
                  <a:cxn ang="T13">
                    <a:pos x="T6" y="T7"/>
                  </a:cxn>
                  <a:cxn ang="T14">
                    <a:pos x="T8" y="T9"/>
                  </a:cxn>
                </a:cxnLst>
                <a:rect l="T15" t="T16" r="T17" b="T18"/>
                <a:pathLst>
                  <a:path w="96" h="1380">
                    <a:moveTo>
                      <a:pt x="0" y="1380"/>
                    </a:moveTo>
                    <a:lnTo>
                      <a:pt x="0" y="72"/>
                    </a:lnTo>
                    <a:lnTo>
                      <a:pt x="96" y="0"/>
                    </a:lnTo>
                    <a:lnTo>
                      <a:pt x="96" y="1314"/>
                    </a:lnTo>
                    <a:lnTo>
                      <a:pt x="0" y="1380"/>
                    </a:lnTo>
                    <a:close/>
                  </a:path>
                </a:pathLst>
              </a:custGeom>
              <a:solidFill>
                <a:srgbClr val="00FF00"/>
              </a:solidFill>
              <a:ln w="9525">
                <a:solidFill>
                  <a:srgbClr val="000000"/>
                </a:solidFill>
                <a:round/>
                <a:headEnd/>
                <a:tailEnd/>
              </a:ln>
            </p:spPr>
            <p:txBody>
              <a:bodyPr/>
              <a:lstStyle/>
              <a:p>
                <a:pPr fontAlgn="base">
                  <a:spcBef>
                    <a:spcPct val="0"/>
                  </a:spcBef>
                  <a:spcAft>
                    <a:spcPct val="0"/>
                  </a:spcAft>
                </a:pPr>
                <a:endParaRPr lang="tr-TR" smtClean="0">
                  <a:solidFill>
                    <a:srgbClr val="FFFFFF"/>
                  </a:solidFill>
                </a:endParaRPr>
              </a:p>
            </p:txBody>
          </p:sp>
          <p:sp>
            <p:nvSpPr>
              <p:cNvPr id="16461" name="Rectangle 50"/>
              <p:cNvSpPr>
                <a:spLocks noChangeArrowheads="1"/>
              </p:cNvSpPr>
              <p:nvPr/>
            </p:nvSpPr>
            <p:spPr bwMode="auto">
              <a:xfrm>
                <a:off x="2742" y="1305"/>
                <a:ext cx="428" cy="1919"/>
              </a:xfrm>
              <a:prstGeom prst="rect">
                <a:avLst/>
              </a:prstGeom>
              <a:solidFill>
                <a:srgbClr val="00FF00"/>
              </a:solidFill>
              <a:ln w="9525">
                <a:solidFill>
                  <a:srgbClr val="000000"/>
                </a:solidFill>
                <a:miter lim="800000"/>
                <a:headEnd/>
                <a:tailEnd/>
              </a:ln>
            </p:spPr>
            <p:txBody>
              <a:bodyPr/>
              <a:lstStyle/>
              <a:p>
                <a:pPr fontAlgn="base">
                  <a:spcBef>
                    <a:spcPct val="0"/>
                  </a:spcBef>
                  <a:spcAft>
                    <a:spcPct val="0"/>
                  </a:spcAft>
                </a:pPr>
                <a:endParaRPr lang="tr-TR" smtClean="0">
                  <a:solidFill>
                    <a:srgbClr val="FFFFFF"/>
                  </a:solidFill>
                </a:endParaRPr>
              </a:p>
            </p:txBody>
          </p:sp>
          <p:sp>
            <p:nvSpPr>
              <p:cNvPr id="16462" name="Freeform 51"/>
              <p:cNvSpPr>
                <a:spLocks/>
              </p:cNvSpPr>
              <p:nvPr/>
            </p:nvSpPr>
            <p:spPr bwMode="auto">
              <a:xfrm>
                <a:off x="2742" y="1200"/>
                <a:ext cx="577" cy="105"/>
              </a:xfrm>
              <a:custGeom>
                <a:avLst/>
                <a:gdLst>
                  <a:gd name="T0" fmla="*/ 53545 w 372"/>
                  <a:gd name="T1" fmla="*/ 6650 h 72"/>
                  <a:gd name="T2" fmla="*/ 72117 w 372"/>
                  <a:gd name="T3" fmla="*/ 0 h 72"/>
                  <a:gd name="T4" fmla="*/ 18590 w 372"/>
                  <a:gd name="T5" fmla="*/ 0 h 72"/>
                  <a:gd name="T6" fmla="*/ 0 w 372"/>
                  <a:gd name="T7" fmla="*/ 6650 h 72"/>
                  <a:gd name="T8" fmla="*/ 53545 w 372"/>
                  <a:gd name="T9" fmla="*/ 6650 h 72"/>
                  <a:gd name="T10" fmla="*/ 0 60000 65536"/>
                  <a:gd name="T11" fmla="*/ 0 60000 65536"/>
                  <a:gd name="T12" fmla="*/ 0 60000 65536"/>
                  <a:gd name="T13" fmla="*/ 0 60000 65536"/>
                  <a:gd name="T14" fmla="*/ 0 60000 65536"/>
                  <a:gd name="T15" fmla="*/ 0 w 372"/>
                  <a:gd name="T16" fmla="*/ 0 h 72"/>
                  <a:gd name="T17" fmla="*/ 372 w 372"/>
                  <a:gd name="T18" fmla="*/ 72 h 72"/>
                </a:gdLst>
                <a:ahLst/>
                <a:cxnLst>
                  <a:cxn ang="T10">
                    <a:pos x="T0" y="T1"/>
                  </a:cxn>
                  <a:cxn ang="T11">
                    <a:pos x="T2" y="T3"/>
                  </a:cxn>
                  <a:cxn ang="T12">
                    <a:pos x="T4" y="T5"/>
                  </a:cxn>
                  <a:cxn ang="T13">
                    <a:pos x="T6" y="T7"/>
                  </a:cxn>
                  <a:cxn ang="T14">
                    <a:pos x="T8" y="T9"/>
                  </a:cxn>
                </a:cxnLst>
                <a:rect l="T15" t="T16" r="T17" b="T18"/>
                <a:pathLst>
                  <a:path w="372" h="72">
                    <a:moveTo>
                      <a:pt x="276" y="72"/>
                    </a:moveTo>
                    <a:lnTo>
                      <a:pt x="372" y="0"/>
                    </a:lnTo>
                    <a:lnTo>
                      <a:pt x="96" y="0"/>
                    </a:lnTo>
                    <a:lnTo>
                      <a:pt x="0" y="72"/>
                    </a:lnTo>
                    <a:lnTo>
                      <a:pt x="276" y="72"/>
                    </a:lnTo>
                    <a:close/>
                  </a:path>
                </a:pathLst>
              </a:custGeom>
              <a:solidFill>
                <a:srgbClr val="00FF00"/>
              </a:solidFill>
              <a:ln w="9525">
                <a:solidFill>
                  <a:srgbClr val="000000"/>
                </a:solidFill>
                <a:round/>
                <a:headEnd/>
                <a:tailEnd/>
              </a:ln>
            </p:spPr>
            <p:txBody>
              <a:bodyPr/>
              <a:lstStyle/>
              <a:p>
                <a:pPr fontAlgn="base">
                  <a:spcBef>
                    <a:spcPct val="0"/>
                  </a:spcBef>
                  <a:spcAft>
                    <a:spcPct val="0"/>
                  </a:spcAft>
                </a:pPr>
                <a:endParaRPr lang="tr-TR" smtClean="0">
                  <a:solidFill>
                    <a:srgbClr val="FFFFFF"/>
                  </a:solidFill>
                </a:endParaRPr>
              </a:p>
            </p:txBody>
          </p:sp>
        </p:grpSp>
        <p:sp>
          <p:nvSpPr>
            <p:cNvPr id="16459" name="Text Box 52"/>
            <p:cNvSpPr txBox="1">
              <a:spLocks noChangeArrowheads="1"/>
            </p:cNvSpPr>
            <p:nvPr/>
          </p:nvSpPr>
          <p:spPr bwMode="auto">
            <a:xfrm>
              <a:off x="2708" y="1872"/>
              <a:ext cx="538"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FFFF"/>
                  </a:solidFill>
                  <a:latin typeface="Arial" pitchFamily="34" charset="0"/>
                </a:defRPr>
              </a:lvl1pPr>
              <a:lvl2pPr marL="742950" indent="-285750" eaLnBrk="0" hangingPunct="0">
                <a:defRPr>
                  <a:solidFill>
                    <a:srgbClr val="FFFFFF"/>
                  </a:solidFill>
                  <a:latin typeface="Arial" pitchFamily="34" charset="0"/>
                </a:defRPr>
              </a:lvl2pPr>
              <a:lvl3pPr marL="1143000" indent="-228600" eaLnBrk="0" hangingPunct="0">
                <a:defRPr>
                  <a:solidFill>
                    <a:srgbClr val="FFFFFF"/>
                  </a:solidFill>
                  <a:latin typeface="Arial" pitchFamily="34" charset="0"/>
                </a:defRPr>
              </a:lvl3pPr>
              <a:lvl4pPr marL="1600200" indent="-228600" eaLnBrk="0" hangingPunct="0">
                <a:defRPr>
                  <a:solidFill>
                    <a:srgbClr val="FFFFFF"/>
                  </a:solidFill>
                  <a:latin typeface="Arial" pitchFamily="34" charset="0"/>
                </a:defRPr>
              </a:lvl4pPr>
              <a:lvl5pPr marL="2057400" indent="-228600" eaLnBrk="0" hangingPunct="0">
                <a:defRPr>
                  <a:solidFill>
                    <a:srgbClr val="FFFFFF"/>
                  </a:solidFill>
                  <a:latin typeface="Arial" pitchFamily="34" charset="0"/>
                </a:defRPr>
              </a:lvl5pPr>
              <a:lvl6pPr marL="2514600" indent="-228600" eaLnBrk="0" fontAlgn="base" hangingPunct="0">
                <a:spcBef>
                  <a:spcPct val="0"/>
                </a:spcBef>
                <a:spcAft>
                  <a:spcPct val="0"/>
                </a:spcAft>
                <a:defRPr>
                  <a:solidFill>
                    <a:srgbClr val="FFFFFF"/>
                  </a:solidFill>
                  <a:latin typeface="Arial" pitchFamily="34" charset="0"/>
                </a:defRPr>
              </a:lvl6pPr>
              <a:lvl7pPr marL="2971800" indent="-228600" eaLnBrk="0" fontAlgn="base" hangingPunct="0">
                <a:spcBef>
                  <a:spcPct val="0"/>
                </a:spcBef>
                <a:spcAft>
                  <a:spcPct val="0"/>
                </a:spcAft>
                <a:defRPr>
                  <a:solidFill>
                    <a:srgbClr val="FFFFFF"/>
                  </a:solidFill>
                  <a:latin typeface="Arial" pitchFamily="34" charset="0"/>
                </a:defRPr>
              </a:lvl7pPr>
              <a:lvl8pPr marL="3429000" indent="-228600" eaLnBrk="0" fontAlgn="base" hangingPunct="0">
                <a:spcBef>
                  <a:spcPct val="0"/>
                </a:spcBef>
                <a:spcAft>
                  <a:spcPct val="0"/>
                </a:spcAft>
                <a:defRPr>
                  <a:solidFill>
                    <a:srgbClr val="FFFFFF"/>
                  </a:solidFill>
                  <a:latin typeface="Arial" pitchFamily="34" charset="0"/>
                </a:defRPr>
              </a:lvl8pPr>
              <a:lvl9pPr marL="3886200" indent="-228600" eaLnBrk="0" fontAlgn="base" hangingPunct="0">
                <a:spcBef>
                  <a:spcPct val="0"/>
                </a:spcBef>
                <a:spcAft>
                  <a:spcPct val="0"/>
                </a:spcAft>
                <a:defRPr>
                  <a:solidFill>
                    <a:srgbClr val="FFFFFF"/>
                  </a:solidFill>
                  <a:latin typeface="Arial" pitchFamily="34" charset="0"/>
                </a:defRPr>
              </a:lvl9pPr>
            </a:lstStyle>
            <a:p>
              <a:pPr eaLnBrk="1" fontAlgn="base" hangingPunct="1">
                <a:spcBef>
                  <a:spcPct val="50000"/>
                </a:spcBef>
                <a:spcAft>
                  <a:spcPct val="0"/>
                </a:spcAft>
              </a:pPr>
              <a:r>
                <a:rPr lang="tr-TR" sz="2300" b="1">
                  <a:solidFill>
                    <a:srgbClr val="000000"/>
                  </a:solidFill>
                  <a:latin typeface="Comic Sans MS" pitchFamily="66" charset="0"/>
                </a:rPr>
                <a:t>15,6</a:t>
              </a:r>
              <a:endParaRPr lang="en-US" sz="2300" b="1">
                <a:solidFill>
                  <a:srgbClr val="000000"/>
                </a:solidFill>
                <a:latin typeface="Comic Sans MS" pitchFamily="66" charset="0"/>
              </a:endParaRPr>
            </a:p>
          </p:txBody>
        </p:sp>
      </p:grpSp>
      <p:grpSp>
        <p:nvGrpSpPr>
          <p:cNvPr id="16428" name="Group 53"/>
          <p:cNvGrpSpPr>
            <a:grpSpLocks/>
          </p:cNvGrpSpPr>
          <p:nvPr/>
        </p:nvGrpSpPr>
        <p:grpSpPr bwMode="auto">
          <a:xfrm>
            <a:off x="4953001" y="3711627"/>
            <a:ext cx="947738" cy="1406525"/>
            <a:chOff x="3120" y="2338"/>
            <a:chExt cx="597" cy="886"/>
          </a:xfrm>
        </p:grpSpPr>
        <p:grpSp>
          <p:nvGrpSpPr>
            <p:cNvPr id="16453" name="Group 54"/>
            <p:cNvGrpSpPr>
              <a:grpSpLocks/>
            </p:cNvGrpSpPr>
            <p:nvPr/>
          </p:nvGrpSpPr>
          <p:grpSpPr bwMode="auto">
            <a:xfrm>
              <a:off x="3141" y="2338"/>
              <a:ext cx="576" cy="886"/>
              <a:chOff x="3170" y="2338"/>
              <a:chExt cx="576" cy="886"/>
            </a:xfrm>
          </p:grpSpPr>
          <p:sp>
            <p:nvSpPr>
              <p:cNvPr id="16455" name="Freeform 55"/>
              <p:cNvSpPr>
                <a:spLocks/>
              </p:cNvSpPr>
              <p:nvPr/>
            </p:nvSpPr>
            <p:spPr bwMode="auto">
              <a:xfrm>
                <a:off x="3597" y="2338"/>
                <a:ext cx="149" cy="886"/>
              </a:xfrm>
              <a:custGeom>
                <a:avLst/>
                <a:gdLst>
                  <a:gd name="T0" fmla="*/ 0 w 96"/>
                  <a:gd name="T1" fmla="*/ 27659 h 648"/>
                  <a:gd name="T2" fmla="*/ 0 w 96"/>
                  <a:gd name="T3" fmla="*/ 3057 h 648"/>
                  <a:gd name="T4" fmla="*/ 18772 w 96"/>
                  <a:gd name="T5" fmla="*/ 0 h 648"/>
                  <a:gd name="T6" fmla="*/ 18772 w 96"/>
                  <a:gd name="T7" fmla="*/ 24853 h 648"/>
                  <a:gd name="T8" fmla="*/ 0 w 96"/>
                  <a:gd name="T9" fmla="*/ 27659 h 648"/>
                  <a:gd name="T10" fmla="*/ 0 60000 65536"/>
                  <a:gd name="T11" fmla="*/ 0 60000 65536"/>
                  <a:gd name="T12" fmla="*/ 0 60000 65536"/>
                  <a:gd name="T13" fmla="*/ 0 60000 65536"/>
                  <a:gd name="T14" fmla="*/ 0 60000 65536"/>
                  <a:gd name="T15" fmla="*/ 0 w 96"/>
                  <a:gd name="T16" fmla="*/ 0 h 648"/>
                  <a:gd name="T17" fmla="*/ 96 w 96"/>
                  <a:gd name="T18" fmla="*/ 648 h 648"/>
                </a:gdLst>
                <a:ahLst/>
                <a:cxnLst>
                  <a:cxn ang="T10">
                    <a:pos x="T0" y="T1"/>
                  </a:cxn>
                  <a:cxn ang="T11">
                    <a:pos x="T2" y="T3"/>
                  </a:cxn>
                  <a:cxn ang="T12">
                    <a:pos x="T4" y="T5"/>
                  </a:cxn>
                  <a:cxn ang="T13">
                    <a:pos x="T6" y="T7"/>
                  </a:cxn>
                  <a:cxn ang="T14">
                    <a:pos x="T8" y="T9"/>
                  </a:cxn>
                </a:cxnLst>
                <a:rect l="T15" t="T16" r="T17" b="T18"/>
                <a:pathLst>
                  <a:path w="96" h="648">
                    <a:moveTo>
                      <a:pt x="0" y="648"/>
                    </a:moveTo>
                    <a:lnTo>
                      <a:pt x="0" y="72"/>
                    </a:lnTo>
                    <a:lnTo>
                      <a:pt x="96" y="0"/>
                    </a:lnTo>
                    <a:lnTo>
                      <a:pt x="96" y="582"/>
                    </a:lnTo>
                    <a:lnTo>
                      <a:pt x="0" y="648"/>
                    </a:lnTo>
                    <a:close/>
                  </a:path>
                </a:pathLst>
              </a:custGeom>
              <a:solidFill>
                <a:srgbClr val="FF0000"/>
              </a:solidFill>
              <a:ln w="9525">
                <a:solidFill>
                  <a:srgbClr val="000000"/>
                </a:solidFill>
                <a:round/>
                <a:headEnd/>
                <a:tailEnd/>
              </a:ln>
            </p:spPr>
            <p:txBody>
              <a:bodyPr/>
              <a:lstStyle/>
              <a:p>
                <a:pPr fontAlgn="base">
                  <a:spcBef>
                    <a:spcPct val="0"/>
                  </a:spcBef>
                  <a:spcAft>
                    <a:spcPct val="0"/>
                  </a:spcAft>
                </a:pPr>
                <a:endParaRPr lang="tr-TR" smtClean="0">
                  <a:solidFill>
                    <a:srgbClr val="FFFFFF"/>
                  </a:solidFill>
                </a:endParaRPr>
              </a:p>
            </p:txBody>
          </p:sp>
          <p:sp>
            <p:nvSpPr>
              <p:cNvPr id="16456" name="Rectangle 56"/>
              <p:cNvSpPr>
                <a:spLocks noChangeArrowheads="1"/>
              </p:cNvSpPr>
              <p:nvPr/>
            </p:nvSpPr>
            <p:spPr bwMode="auto">
              <a:xfrm>
                <a:off x="3170" y="2437"/>
                <a:ext cx="427" cy="787"/>
              </a:xfrm>
              <a:prstGeom prst="rect">
                <a:avLst/>
              </a:prstGeom>
              <a:solidFill>
                <a:srgbClr val="FF0000"/>
              </a:solidFill>
              <a:ln w="9525">
                <a:solidFill>
                  <a:srgbClr val="000000"/>
                </a:solidFill>
                <a:miter lim="800000"/>
                <a:headEnd/>
                <a:tailEnd/>
              </a:ln>
            </p:spPr>
            <p:txBody>
              <a:bodyPr/>
              <a:lstStyle/>
              <a:p>
                <a:pPr fontAlgn="base">
                  <a:spcBef>
                    <a:spcPct val="0"/>
                  </a:spcBef>
                  <a:spcAft>
                    <a:spcPct val="0"/>
                  </a:spcAft>
                </a:pPr>
                <a:endParaRPr lang="tr-TR" smtClean="0">
                  <a:solidFill>
                    <a:srgbClr val="FFFFFF"/>
                  </a:solidFill>
                </a:endParaRPr>
              </a:p>
            </p:txBody>
          </p:sp>
          <p:sp>
            <p:nvSpPr>
              <p:cNvPr id="16457" name="Freeform 57"/>
              <p:cNvSpPr>
                <a:spLocks/>
              </p:cNvSpPr>
              <p:nvPr/>
            </p:nvSpPr>
            <p:spPr bwMode="auto">
              <a:xfrm>
                <a:off x="3170" y="2338"/>
                <a:ext cx="576" cy="99"/>
              </a:xfrm>
              <a:custGeom>
                <a:avLst/>
                <a:gdLst>
                  <a:gd name="T0" fmla="*/ 52342 w 372"/>
                  <a:gd name="T1" fmla="*/ 3278 h 72"/>
                  <a:gd name="T2" fmla="*/ 70619 w 372"/>
                  <a:gd name="T3" fmla="*/ 0 h 72"/>
                  <a:gd name="T4" fmla="*/ 18319 w 372"/>
                  <a:gd name="T5" fmla="*/ 0 h 72"/>
                  <a:gd name="T6" fmla="*/ 0 w 372"/>
                  <a:gd name="T7" fmla="*/ 3278 h 72"/>
                  <a:gd name="T8" fmla="*/ 52342 w 372"/>
                  <a:gd name="T9" fmla="*/ 3278 h 72"/>
                  <a:gd name="T10" fmla="*/ 0 60000 65536"/>
                  <a:gd name="T11" fmla="*/ 0 60000 65536"/>
                  <a:gd name="T12" fmla="*/ 0 60000 65536"/>
                  <a:gd name="T13" fmla="*/ 0 60000 65536"/>
                  <a:gd name="T14" fmla="*/ 0 60000 65536"/>
                  <a:gd name="T15" fmla="*/ 0 w 372"/>
                  <a:gd name="T16" fmla="*/ 0 h 72"/>
                  <a:gd name="T17" fmla="*/ 372 w 372"/>
                  <a:gd name="T18" fmla="*/ 72 h 72"/>
                </a:gdLst>
                <a:ahLst/>
                <a:cxnLst>
                  <a:cxn ang="T10">
                    <a:pos x="T0" y="T1"/>
                  </a:cxn>
                  <a:cxn ang="T11">
                    <a:pos x="T2" y="T3"/>
                  </a:cxn>
                  <a:cxn ang="T12">
                    <a:pos x="T4" y="T5"/>
                  </a:cxn>
                  <a:cxn ang="T13">
                    <a:pos x="T6" y="T7"/>
                  </a:cxn>
                  <a:cxn ang="T14">
                    <a:pos x="T8" y="T9"/>
                  </a:cxn>
                </a:cxnLst>
                <a:rect l="T15" t="T16" r="T17" b="T18"/>
                <a:pathLst>
                  <a:path w="372" h="72">
                    <a:moveTo>
                      <a:pt x="276" y="72"/>
                    </a:moveTo>
                    <a:lnTo>
                      <a:pt x="372" y="0"/>
                    </a:lnTo>
                    <a:lnTo>
                      <a:pt x="96" y="0"/>
                    </a:lnTo>
                    <a:lnTo>
                      <a:pt x="0" y="72"/>
                    </a:lnTo>
                    <a:lnTo>
                      <a:pt x="276" y="72"/>
                    </a:lnTo>
                    <a:close/>
                  </a:path>
                </a:pathLst>
              </a:custGeom>
              <a:solidFill>
                <a:srgbClr val="FF0000"/>
              </a:solidFill>
              <a:ln w="9525">
                <a:solidFill>
                  <a:srgbClr val="000000"/>
                </a:solidFill>
                <a:round/>
                <a:headEnd/>
                <a:tailEnd/>
              </a:ln>
            </p:spPr>
            <p:txBody>
              <a:bodyPr/>
              <a:lstStyle/>
              <a:p>
                <a:pPr fontAlgn="base">
                  <a:spcBef>
                    <a:spcPct val="0"/>
                  </a:spcBef>
                  <a:spcAft>
                    <a:spcPct val="0"/>
                  </a:spcAft>
                </a:pPr>
                <a:endParaRPr lang="tr-TR" smtClean="0">
                  <a:solidFill>
                    <a:srgbClr val="FFFFFF"/>
                  </a:solidFill>
                </a:endParaRPr>
              </a:p>
            </p:txBody>
          </p:sp>
        </p:grpSp>
        <p:sp>
          <p:nvSpPr>
            <p:cNvPr id="16454" name="Text Box 58"/>
            <p:cNvSpPr txBox="1">
              <a:spLocks noChangeArrowheads="1"/>
            </p:cNvSpPr>
            <p:nvPr/>
          </p:nvSpPr>
          <p:spPr bwMode="auto">
            <a:xfrm>
              <a:off x="3120" y="2640"/>
              <a:ext cx="538"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FFFF"/>
                  </a:solidFill>
                  <a:latin typeface="Arial" pitchFamily="34" charset="0"/>
                </a:defRPr>
              </a:lvl1pPr>
              <a:lvl2pPr marL="742950" indent="-285750" eaLnBrk="0" hangingPunct="0">
                <a:defRPr>
                  <a:solidFill>
                    <a:srgbClr val="FFFFFF"/>
                  </a:solidFill>
                  <a:latin typeface="Arial" pitchFamily="34" charset="0"/>
                </a:defRPr>
              </a:lvl2pPr>
              <a:lvl3pPr marL="1143000" indent="-228600" eaLnBrk="0" hangingPunct="0">
                <a:defRPr>
                  <a:solidFill>
                    <a:srgbClr val="FFFFFF"/>
                  </a:solidFill>
                  <a:latin typeface="Arial" pitchFamily="34" charset="0"/>
                </a:defRPr>
              </a:lvl3pPr>
              <a:lvl4pPr marL="1600200" indent="-228600" eaLnBrk="0" hangingPunct="0">
                <a:defRPr>
                  <a:solidFill>
                    <a:srgbClr val="FFFFFF"/>
                  </a:solidFill>
                  <a:latin typeface="Arial" pitchFamily="34" charset="0"/>
                </a:defRPr>
              </a:lvl4pPr>
              <a:lvl5pPr marL="2057400" indent="-228600" eaLnBrk="0" hangingPunct="0">
                <a:defRPr>
                  <a:solidFill>
                    <a:srgbClr val="FFFFFF"/>
                  </a:solidFill>
                  <a:latin typeface="Arial" pitchFamily="34" charset="0"/>
                </a:defRPr>
              </a:lvl5pPr>
              <a:lvl6pPr marL="2514600" indent="-228600" eaLnBrk="0" fontAlgn="base" hangingPunct="0">
                <a:spcBef>
                  <a:spcPct val="0"/>
                </a:spcBef>
                <a:spcAft>
                  <a:spcPct val="0"/>
                </a:spcAft>
                <a:defRPr>
                  <a:solidFill>
                    <a:srgbClr val="FFFFFF"/>
                  </a:solidFill>
                  <a:latin typeface="Arial" pitchFamily="34" charset="0"/>
                </a:defRPr>
              </a:lvl6pPr>
              <a:lvl7pPr marL="2971800" indent="-228600" eaLnBrk="0" fontAlgn="base" hangingPunct="0">
                <a:spcBef>
                  <a:spcPct val="0"/>
                </a:spcBef>
                <a:spcAft>
                  <a:spcPct val="0"/>
                </a:spcAft>
                <a:defRPr>
                  <a:solidFill>
                    <a:srgbClr val="FFFFFF"/>
                  </a:solidFill>
                  <a:latin typeface="Arial" pitchFamily="34" charset="0"/>
                </a:defRPr>
              </a:lvl7pPr>
              <a:lvl8pPr marL="3429000" indent="-228600" eaLnBrk="0" fontAlgn="base" hangingPunct="0">
                <a:spcBef>
                  <a:spcPct val="0"/>
                </a:spcBef>
                <a:spcAft>
                  <a:spcPct val="0"/>
                </a:spcAft>
                <a:defRPr>
                  <a:solidFill>
                    <a:srgbClr val="FFFFFF"/>
                  </a:solidFill>
                  <a:latin typeface="Arial" pitchFamily="34" charset="0"/>
                </a:defRPr>
              </a:lvl8pPr>
              <a:lvl9pPr marL="3886200" indent="-228600" eaLnBrk="0" fontAlgn="base" hangingPunct="0">
                <a:spcBef>
                  <a:spcPct val="0"/>
                </a:spcBef>
                <a:spcAft>
                  <a:spcPct val="0"/>
                </a:spcAft>
                <a:defRPr>
                  <a:solidFill>
                    <a:srgbClr val="FFFFFF"/>
                  </a:solidFill>
                  <a:latin typeface="Arial" pitchFamily="34" charset="0"/>
                </a:defRPr>
              </a:lvl9pPr>
            </a:lstStyle>
            <a:p>
              <a:pPr algn="ctr" eaLnBrk="1" fontAlgn="base" hangingPunct="1">
                <a:spcBef>
                  <a:spcPct val="50000"/>
                </a:spcBef>
                <a:spcAft>
                  <a:spcPct val="0"/>
                </a:spcAft>
              </a:pPr>
              <a:r>
                <a:rPr lang="tr-TR" sz="2400" b="1">
                  <a:solidFill>
                    <a:srgbClr val="000000"/>
                  </a:solidFill>
                  <a:latin typeface="Comic Sans MS" pitchFamily="66" charset="0"/>
                </a:rPr>
                <a:t>6,3</a:t>
              </a:r>
              <a:endParaRPr lang="en-US" sz="2400" b="1">
                <a:solidFill>
                  <a:srgbClr val="000000"/>
                </a:solidFill>
                <a:latin typeface="Comic Sans MS" pitchFamily="66" charset="0"/>
              </a:endParaRPr>
            </a:p>
          </p:txBody>
        </p:sp>
      </p:grpSp>
      <p:grpSp>
        <p:nvGrpSpPr>
          <p:cNvPr id="16429" name="Group 59"/>
          <p:cNvGrpSpPr>
            <a:grpSpLocks/>
          </p:cNvGrpSpPr>
          <p:nvPr/>
        </p:nvGrpSpPr>
        <p:grpSpPr bwMode="auto">
          <a:xfrm>
            <a:off x="6553200" y="914452"/>
            <a:ext cx="996950" cy="4227513"/>
            <a:chOff x="3996" y="537"/>
            <a:chExt cx="628" cy="2663"/>
          </a:xfrm>
        </p:grpSpPr>
        <p:sp>
          <p:nvSpPr>
            <p:cNvPr id="16448" name="Freeform 60"/>
            <p:cNvSpPr>
              <a:spLocks/>
            </p:cNvSpPr>
            <p:nvPr/>
          </p:nvSpPr>
          <p:spPr bwMode="auto">
            <a:xfrm>
              <a:off x="3996" y="537"/>
              <a:ext cx="609" cy="145"/>
            </a:xfrm>
            <a:custGeom>
              <a:avLst/>
              <a:gdLst>
                <a:gd name="T0" fmla="*/ 104574 w 372"/>
                <a:gd name="T1" fmla="*/ 320295 h 72"/>
                <a:gd name="T2" fmla="*/ 137853 w 372"/>
                <a:gd name="T3" fmla="*/ 0 h 72"/>
                <a:gd name="T4" fmla="*/ 35563 w 372"/>
                <a:gd name="T5" fmla="*/ 0 h 72"/>
                <a:gd name="T6" fmla="*/ 0 w 372"/>
                <a:gd name="T7" fmla="*/ 320295 h 72"/>
                <a:gd name="T8" fmla="*/ 104574 w 372"/>
                <a:gd name="T9" fmla="*/ 320295 h 72"/>
                <a:gd name="T10" fmla="*/ 0 60000 65536"/>
                <a:gd name="T11" fmla="*/ 0 60000 65536"/>
                <a:gd name="T12" fmla="*/ 0 60000 65536"/>
                <a:gd name="T13" fmla="*/ 0 60000 65536"/>
                <a:gd name="T14" fmla="*/ 0 60000 65536"/>
                <a:gd name="T15" fmla="*/ 0 w 372"/>
                <a:gd name="T16" fmla="*/ 0 h 72"/>
                <a:gd name="T17" fmla="*/ 372 w 372"/>
                <a:gd name="T18" fmla="*/ 72 h 72"/>
              </a:gdLst>
              <a:ahLst/>
              <a:cxnLst>
                <a:cxn ang="T10">
                  <a:pos x="T0" y="T1"/>
                </a:cxn>
                <a:cxn ang="T11">
                  <a:pos x="T2" y="T3"/>
                </a:cxn>
                <a:cxn ang="T12">
                  <a:pos x="T4" y="T5"/>
                </a:cxn>
                <a:cxn ang="T13">
                  <a:pos x="T6" y="T7"/>
                </a:cxn>
                <a:cxn ang="T14">
                  <a:pos x="T8" y="T9"/>
                </a:cxn>
              </a:cxnLst>
              <a:rect l="T15" t="T16" r="T17" b="T18"/>
              <a:pathLst>
                <a:path w="372" h="72">
                  <a:moveTo>
                    <a:pt x="282" y="72"/>
                  </a:moveTo>
                  <a:lnTo>
                    <a:pt x="372" y="0"/>
                  </a:lnTo>
                  <a:lnTo>
                    <a:pt x="96" y="0"/>
                  </a:lnTo>
                  <a:lnTo>
                    <a:pt x="0" y="72"/>
                  </a:lnTo>
                  <a:lnTo>
                    <a:pt x="282" y="72"/>
                  </a:lnTo>
                  <a:close/>
                </a:path>
              </a:pathLst>
            </a:custGeom>
            <a:solidFill>
              <a:srgbClr val="00FF00"/>
            </a:solidFill>
            <a:ln w="9525">
              <a:solidFill>
                <a:srgbClr val="000000"/>
              </a:solidFill>
              <a:round/>
              <a:headEnd/>
              <a:tailEnd/>
            </a:ln>
          </p:spPr>
          <p:txBody>
            <a:bodyPr/>
            <a:lstStyle/>
            <a:p>
              <a:pPr fontAlgn="base">
                <a:spcBef>
                  <a:spcPct val="0"/>
                </a:spcBef>
                <a:spcAft>
                  <a:spcPct val="0"/>
                </a:spcAft>
              </a:pPr>
              <a:endParaRPr lang="tr-TR" smtClean="0">
                <a:solidFill>
                  <a:srgbClr val="FFFFFF"/>
                </a:solidFill>
              </a:endParaRPr>
            </a:p>
          </p:txBody>
        </p:sp>
        <p:grpSp>
          <p:nvGrpSpPr>
            <p:cNvPr id="16449" name="Group 61"/>
            <p:cNvGrpSpPr>
              <a:grpSpLocks/>
            </p:cNvGrpSpPr>
            <p:nvPr/>
          </p:nvGrpSpPr>
          <p:grpSpPr bwMode="auto">
            <a:xfrm>
              <a:off x="4000" y="549"/>
              <a:ext cx="624" cy="2651"/>
              <a:chOff x="3984" y="573"/>
              <a:chExt cx="624" cy="2651"/>
            </a:xfrm>
          </p:grpSpPr>
          <p:sp>
            <p:nvSpPr>
              <p:cNvPr id="16450" name="Freeform 62"/>
              <p:cNvSpPr>
                <a:spLocks/>
              </p:cNvSpPr>
              <p:nvPr/>
            </p:nvSpPr>
            <p:spPr bwMode="auto">
              <a:xfrm>
                <a:off x="4437" y="573"/>
                <a:ext cx="171" cy="2643"/>
              </a:xfrm>
              <a:custGeom>
                <a:avLst/>
                <a:gdLst>
                  <a:gd name="T0" fmla="*/ 0 w 96"/>
                  <a:gd name="T1" fmla="*/ 3361360 h 1380"/>
                  <a:gd name="T2" fmla="*/ 0 w 96"/>
                  <a:gd name="T3" fmla="*/ 175459 h 1380"/>
                  <a:gd name="T4" fmla="*/ 97958 w 96"/>
                  <a:gd name="T5" fmla="*/ 0 h 1380"/>
                  <a:gd name="T6" fmla="*/ 97958 w 96"/>
                  <a:gd name="T7" fmla="*/ 3201154 h 1380"/>
                  <a:gd name="T8" fmla="*/ 0 w 96"/>
                  <a:gd name="T9" fmla="*/ 3361360 h 1380"/>
                  <a:gd name="T10" fmla="*/ 0 60000 65536"/>
                  <a:gd name="T11" fmla="*/ 0 60000 65536"/>
                  <a:gd name="T12" fmla="*/ 0 60000 65536"/>
                  <a:gd name="T13" fmla="*/ 0 60000 65536"/>
                  <a:gd name="T14" fmla="*/ 0 60000 65536"/>
                  <a:gd name="T15" fmla="*/ 0 w 96"/>
                  <a:gd name="T16" fmla="*/ 0 h 1380"/>
                  <a:gd name="T17" fmla="*/ 96 w 96"/>
                  <a:gd name="T18" fmla="*/ 1380 h 1380"/>
                </a:gdLst>
                <a:ahLst/>
                <a:cxnLst>
                  <a:cxn ang="T10">
                    <a:pos x="T0" y="T1"/>
                  </a:cxn>
                  <a:cxn ang="T11">
                    <a:pos x="T2" y="T3"/>
                  </a:cxn>
                  <a:cxn ang="T12">
                    <a:pos x="T4" y="T5"/>
                  </a:cxn>
                  <a:cxn ang="T13">
                    <a:pos x="T6" y="T7"/>
                  </a:cxn>
                  <a:cxn ang="T14">
                    <a:pos x="T8" y="T9"/>
                  </a:cxn>
                </a:cxnLst>
                <a:rect l="T15" t="T16" r="T17" b="T18"/>
                <a:pathLst>
                  <a:path w="96" h="1380">
                    <a:moveTo>
                      <a:pt x="0" y="1380"/>
                    </a:moveTo>
                    <a:lnTo>
                      <a:pt x="0" y="72"/>
                    </a:lnTo>
                    <a:lnTo>
                      <a:pt x="96" y="0"/>
                    </a:lnTo>
                    <a:lnTo>
                      <a:pt x="96" y="1314"/>
                    </a:lnTo>
                    <a:lnTo>
                      <a:pt x="0" y="1380"/>
                    </a:lnTo>
                    <a:close/>
                  </a:path>
                </a:pathLst>
              </a:custGeom>
              <a:solidFill>
                <a:srgbClr val="00FF00"/>
              </a:solidFill>
              <a:ln w="9525">
                <a:solidFill>
                  <a:srgbClr val="000000"/>
                </a:solidFill>
                <a:round/>
                <a:headEnd/>
                <a:tailEnd/>
              </a:ln>
            </p:spPr>
            <p:txBody>
              <a:bodyPr/>
              <a:lstStyle/>
              <a:p>
                <a:pPr fontAlgn="base">
                  <a:spcBef>
                    <a:spcPct val="0"/>
                  </a:spcBef>
                  <a:spcAft>
                    <a:spcPct val="0"/>
                  </a:spcAft>
                </a:pPr>
                <a:endParaRPr lang="tr-TR" smtClean="0">
                  <a:solidFill>
                    <a:srgbClr val="FFFFFF"/>
                  </a:solidFill>
                </a:endParaRPr>
              </a:p>
            </p:txBody>
          </p:sp>
          <p:sp>
            <p:nvSpPr>
              <p:cNvPr id="16451" name="Rectangle 63"/>
              <p:cNvSpPr>
                <a:spLocks noChangeArrowheads="1"/>
              </p:cNvSpPr>
              <p:nvPr/>
            </p:nvSpPr>
            <p:spPr bwMode="auto">
              <a:xfrm>
                <a:off x="3999" y="672"/>
                <a:ext cx="461" cy="2552"/>
              </a:xfrm>
              <a:prstGeom prst="rect">
                <a:avLst/>
              </a:prstGeom>
              <a:solidFill>
                <a:srgbClr val="00FF00"/>
              </a:solidFill>
              <a:ln w="9525">
                <a:solidFill>
                  <a:srgbClr val="000000"/>
                </a:solidFill>
                <a:miter lim="800000"/>
                <a:headEnd/>
                <a:tailEnd/>
              </a:ln>
            </p:spPr>
            <p:txBody>
              <a:bodyPr/>
              <a:lstStyle/>
              <a:p>
                <a:pPr fontAlgn="base">
                  <a:spcBef>
                    <a:spcPct val="0"/>
                  </a:spcBef>
                  <a:spcAft>
                    <a:spcPct val="0"/>
                  </a:spcAft>
                </a:pPr>
                <a:endParaRPr lang="tr-TR" smtClean="0">
                  <a:solidFill>
                    <a:srgbClr val="FFFFFF"/>
                  </a:solidFill>
                </a:endParaRPr>
              </a:p>
            </p:txBody>
          </p:sp>
          <p:sp>
            <p:nvSpPr>
              <p:cNvPr id="16452" name="Text Box 64"/>
              <p:cNvSpPr txBox="1">
                <a:spLocks noChangeArrowheads="1"/>
              </p:cNvSpPr>
              <p:nvPr/>
            </p:nvSpPr>
            <p:spPr bwMode="auto">
              <a:xfrm>
                <a:off x="3984" y="1931"/>
                <a:ext cx="528"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FFFF"/>
                    </a:solidFill>
                    <a:latin typeface="Arial" pitchFamily="34" charset="0"/>
                  </a:defRPr>
                </a:lvl1pPr>
                <a:lvl2pPr marL="742950" indent="-285750" eaLnBrk="0" hangingPunct="0">
                  <a:defRPr>
                    <a:solidFill>
                      <a:srgbClr val="FFFFFF"/>
                    </a:solidFill>
                    <a:latin typeface="Arial" pitchFamily="34" charset="0"/>
                  </a:defRPr>
                </a:lvl2pPr>
                <a:lvl3pPr marL="1143000" indent="-228600" eaLnBrk="0" hangingPunct="0">
                  <a:defRPr>
                    <a:solidFill>
                      <a:srgbClr val="FFFFFF"/>
                    </a:solidFill>
                    <a:latin typeface="Arial" pitchFamily="34" charset="0"/>
                  </a:defRPr>
                </a:lvl3pPr>
                <a:lvl4pPr marL="1600200" indent="-228600" eaLnBrk="0" hangingPunct="0">
                  <a:defRPr>
                    <a:solidFill>
                      <a:srgbClr val="FFFFFF"/>
                    </a:solidFill>
                    <a:latin typeface="Arial" pitchFamily="34" charset="0"/>
                  </a:defRPr>
                </a:lvl4pPr>
                <a:lvl5pPr marL="2057400" indent="-228600" eaLnBrk="0" hangingPunct="0">
                  <a:defRPr>
                    <a:solidFill>
                      <a:srgbClr val="FFFFFF"/>
                    </a:solidFill>
                    <a:latin typeface="Arial" pitchFamily="34" charset="0"/>
                  </a:defRPr>
                </a:lvl5pPr>
                <a:lvl6pPr marL="2514600" indent="-228600" eaLnBrk="0" fontAlgn="base" hangingPunct="0">
                  <a:spcBef>
                    <a:spcPct val="0"/>
                  </a:spcBef>
                  <a:spcAft>
                    <a:spcPct val="0"/>
                  </a:spcAft>
                  <a:defRPr>
                    <a:solidFill>
                      <a:srgbClr val="FFFFFF"/>
                    </a:solidFill>
                    <a:latin typeface="Arial" pitchFamily="34" charset="0"/>
                  </a:defRPr>
                </a:lvl6pPr>
                <a:lvl7pPr marL="2971800" indent="-228600" eaLnBrk="0" fontAlgn="base" hangingPunct="0">
                  <a:spcBef>
                    <a:spcPct val="0"/>
                  </a:spcBef>
                  <a:spcAft>
                    <a:spcPct val="0"/>
                  </a:spcAft>
                  <a:defRPr>
                    <a:solidFill>
                      <a:srgbClr val="FFFFFF"/>
                    </a:solidFill>
                    <a:latin typeface="Arial" pitchFamily="34" charset="0"/>
                  </a:defRPr>
                </a:lvl7pPr>
                <a:lvl8pPr marL="3429000" indent="-228600" eaLnBrk="0" fontAlgn="base" hangingPunct="0">
                  <a:spcBef>
                    <a:spcPct val="0"/>
                  </a:spcBef>
                  <a:spcAft>
                    <a:spcPct val="0"/>
                  </a:spcAft>
                  <a:defRPr>
                    <a:solidFill>
                      <a:srgbClr val="FFFFFF"/>
                    </a:solidFill>
                    <a:latin typeface="Arial" pitchFamily="34" charset="0"/>
                  </a:defRPr>
                </a:lvl8pPr>
                <a:lvl9pPr marL="3886200" indent="-228600" eaLnBrk="0" fontAlgn="base" hangingPunct="0">
                  <a:spcBef>
                    <a:spcPct val="0"/>
                  </a:spcBef>
                  <a:spcAft>
                    <a:spcPct val="0"/>
                  </a:spcAft>
                  <a:defRPr>
                    <a:solidFill>
                      <a:srgbClr val="FFFFFF"/>
                    </a:solidFill>
                    <a:latin typeface="Arial" pitchFamily="34" charset="0"/>
                  </a:defRPr>
                </a:lvl9pPr>
              </a:lstStyle>
              <a:p>
                <a:pPr eaLnBrk="1" fontAlgn="base" hangingPunct="1">
                  <a:spcBef>
                    <a:spcPct val="50000"/>
                  </a:spcBef>
                  <a:spcAft>
                    <a:spcPct val="0"/>
                  </a:spcAft>
                </a:pPr>
                <a:r>
                  <a:rPr lang="tr-TR" sz="2400" b="1">
                    <a:solidFill>
                      <a:srgbClr val="000000"/>
                    </a:solidFill>
                    <a:latin typeface="Comic Sans MS" pitchFamily="66" charset="0"/>
                  </a:rPr>
                  <a:t> 20</a:t>
                </a:r>
                <a:endParaRPr lang="en-US" sz="2400" b="1">
                  <a:solidFill>
                    <a:srgbClr val="000000"/>
                  </a:solidFill>
                  <a:latin typeface="Comic Sans MS" pitchFamily="66" charset="0"/>
                </a:endParaRPr>
              </a:p>
            </p:txBody>
          </p:sp>
        </p:grpSp>
      </p:grpSp>
      <p:grpSp>
        <p:nvGrpSpPr>
          <p:cNvPr id="16430" name="Group 65"/>
          <p:cNvGrpSpPr>
            <a:grpSpLocks/>
          </p:cNvGrpSpPr>
          <p:nvPr/>
        </p:nvGrpSpPr>
        <p:grpSpPr bwMode="auto">
          <a:xfrm>
            <a:off x="7289803" y="1143000"/>
            <a:ext cx="930275" cy="3975100"/>
            <a:chOff x="4934" y="720"/>
            <a:chExt cx="586" cy="2504"/>
          </a:xfrm>
        </p:grpSpPr>
        <p:grpSp>
          <p:nvGrpSpPr>
            <p:cNvPr id="16443" name="Group 66"/>
            <p:cNvGrpSpPr>
              <a:grpSpLocks/>
            </p:cNvGrpSpPr>
            <p:nvPr/>
          </p:nvGrpSpPr>
          <p:grpSpPr bwMode="auto">
            <a:xfrm>
              <a:off x="4952" y="720"/>
              <a:ext cx="568" cy="2504"/>
              <a:chOff x="4675" y="657"/>
              <a:chExt cx="568" cy="2567"/>
            </a:xfrm>
          </p:grpSpPr>
          <p:sp>
            <p:nvSpPr>
              <p:cNvPr id="16445" name="Freeform 67"/>
              <p:cNvSpPr>
                <a:spLocks/>
              </p:cNvSpPr>
              <p:nvPr/>
            </p:nvSpPr>
            <p:spPr bwMode="auto">
              <a:xfrm>
                <a:off x="5103" y="657"/>
                <a:ext cx="140" cy="2567"/>
              </a:xfrm>
              <a:custGeom>
                <a:avLst/>
                <a:gdLst>
                  <a:gd name="T0" fmla="*/ 0 w 90"/>
                  <a:gd name="T1" fmla="*/ 79889 h 1878"/>
                  <a:gd name="T2" fmla="*/ 0 w 90"/>
                  <a:gd name="T3" fmla="*/ 2797 h 1878"/>
                  <a:gd name="T4" fmla="*/ 18083 w 90"/>
                  <a:gd name="T5" fmla="*/ 0 h 1878"/>
                  <a:gd name="T6" fmla="*/ 18083 w 90"/>
                  <a:gd name="T7" fmla="*/ 77082 h 1878"/>
                  <a:gd name="T8" fmla="*/ 0 w 90"/>
                  <a:gd name="T9" fmla="*/ 79889 h 1878"/>
                  <a:gd name="T10" fmla="*/ 0 60000 65536"/>
                  <a:gd name="T11" fmla="*/ 0 60000 65536"/>
                  <a:gd name="T12" fmla="*/ 0 60000 65536"/>
                  <a:gd name="T13" fmla="*/ 0 60000 65536"/>
                  <a:gd name="T14" fmla="*/ 0 60000 65536"/>
                  <a:gd name="T15" fmla="*/ 0 w 90"/>
                  <a:gd name="T16" fmla="*/ 0 h 1878"/>
                  <a:gd name="T17" fmla="*/ 90 w 90"/>
                  <a:gd name="T18" fmla="*/ 1878 h 1878"/>
                </a:gdLst>
                <a:ahLst/>
                <a:cxnLst>
                  <a:cxn ang="T10">
                    <a:pos x="T0" y="T1"/>
                  </a:cxn>
                  <a:cxn ang="T11">
                    <a:pos x="T2" y="T3"/>
                  </a:cxn>
                  <a:cxn ang="T12">
                    <a:pos x="T4" y="T5"/>
                  </a:cxn>
                  <a:cxn ang="T13">
                    <a:pos x="T6" y="T7"/>
                  </a:cxn>
                  <a:cxn ang="T14">
                    <a:pos x="T8" y="T9"/>
                  </a:cxn>
                </a:cxnLst>
                <a:rect l="T15" t="T16" r="T17" b="T18"/>
                <a:pathLst>
                  <a:path w="90" h="1878">
                    <a:moveTo>
                      <a:pt x="0" y="1878"/>
                    </a:moveTo>
                    <a:lnTo>
                      <a:pt x="0" y="66"/>
                    </a:lnTo>
                    <a:lnTo>
                      <a:pt x="90" y="0"/>
                    </a:lnTo>
                    <a:lnTo>
                      <a:pt x="90" y="1812"/>
                    </a:lnTo>
                    <a:lnTo>
                      <a:pt x="0" y="1878"/>
                    </a:lnTo>
                    <a:close/>
                  </a:path>
                </a:pathLst>
              </a:custGeom>
              <a:solidFill>
                <a:srgbClr val="FF0000"/>
              </a:solidFill>
              <a:ln w="9525">
                <a:solidFill>
                  <a:srgbClr val="000000"/>
                </a:solidFill>
                <a:round/>
                <a:headEnd/>
                <a:tailEnd/>
              </a:ln>
            </p:spPr>
            <p:txBody>
              <a:bodyPr/>
              <a:lstStyle/>
              <a:p>
                <a:pPr fontAlgn="base">
                  <a:spcBef>
                    <a:spcPct val="0"/>
                  </a:spcBef>
                  <a:spcAft>
                    <a:spcPct val="0"/>
                  </a:spcAft>
                </a:pPr>
                <a:endParaRPr lang="tr-TR" smtClean="0">
                  <a:solidFill>
                    <a:srgbClr val="FFFFFF"/>
                  </a:solidFill>
                </a:endParaRPr>
              </a:p>
            </p:txBody>
          </p:sp>
          <p:sp>
            <p:nvSpPr>
              <p:cNvPr id="16446" name="Rectangle 68"/>
              <p:cNvSpPr>
                <a:spLocks noChangeArrowheads="1"/>
              </p:cNvSpPr>
              <p:nvPr/>
            </p:nvSpPr>
            <p:spPr bwMode="auto">
              <a:xfrm>
                <a:off x="4675" y="747"/>
                <a:ext cx="428" cy="2477"/>
              </a:xfrm>
              <a:prstGeom prst="rect">
                <a:avLst/>
              </a:prstGeom>
              <a:solidFill>
                <a:srgbClr val="FF0000"/>
              </a:solidFill>
              <a:ln w="9525">
                <a:solidFill>
                  <a:srgbClr val="000000"/>
                </a:solidFill>
                <a:miter lim="800000"/>
                <a:headEnd/>
                <a:tailEnd/>
              </a:ln>
            </p:spPr>
            <p:txBody>
              <a:bodyPr/>
              <a:lstStyle/>
              <a:p>
                <a:pPr fontAlgn="base">
                  <a:spcBef>
                    <a:spcPct val="0"/>
                  </a:spcBef>
                  <a:spcAft>
                    <a:spcPct val="0"/>
                  </a:spcAft>
                </a:pPr>
                <a:endParaRPr lang="tr-TR" smtClean="0">
                  <a:solidFill>
                    <a:srgbClr val="FFFFFF"/>
                  </a:solidFill>
                </a:endParaRPr>
              </a:p>
            </p:txBody>
          </p:sp>
          <p:sp>
            <p:nvSpPr>
              <p:cNvPr id="16447" name="Freeform 69"/>
              <p:cNvSpPr>
                <a:spLocks/>
              </p:cNvSpPr>
              <p:nvPr/>
            </p:nvSpPr>
            <p:spPr bwMode="auto">
              <a:xfrm>
                <a:off x="4675" y="657"/>
                <a:ext cx="568" cy="90"/>
              </a:xfrm>
              <a:custGeom>
                <a:avLst/>
                <a:gdLst>
                  <a:gd name="T0" fmla="*/ 53771 w 366"/>
                  <a:gd name="T1" fmla="*/ 2735 h 66"/>
                  <a:gd name="T2" fmla="*/ 71374 w 366"/>
                  <a:gd name="T3" fmla="*/ 0 h 66"/>
                  <a:gd name="T4" fmla="*/ 17600 w 366"/>
                  <a:gd name="T5" fmla="*/ 0 h 66"/>
                  <a:gd name="T6" fmla="*/ 0 w 366"/>
                  <a:gd name="T7" fmla="*/ 2735 h 66"/>
                  <a:gd name="T8" fmla="*/ 53771 w 366"/>
                  <a:gd name="T9" fmla="*/ 2735 h 66"/>
                  <a:gd name="T10" fmla="*/ 0 60000 65536"/>
                  <a:gd name="T11" fmla="*/ 0 60000 65536"/>
                  <a:gd name="T12" fmla="*/ 0 60000 65536"/>
                  <a:gd name="T13" fmla="*/ 0 60000 65536"/>
                  <a:gd name="T14" fmla="*/ 0 60000 65536"/>
                  <a:gd name="T15" fmla="*/ 0 w 366"/>
                  <a:gd name="T16" fmla="*/ 0 h 66"/>
                  <a:gd name="T17" fmla="*/ 366 w 366"/>
                  <a:gd name="T18" fmla="*/ 66 h 66"/>
                </a:gdLst>
                <a:ahLst/>
                <a:cxnLst>
                  <a:cxn ang="T10">
                    <a:pos x="T0" y="T1"/>
                  </a:cxn>
                  <a:cxn ang="T11">
                    <a:pos x="T2" y="T3"/>
                  </a:cxn>
                  <a:cxn ang="T12">
                    <a:pos x="T4" y="T5"/>
                  </a:cxn>
                  <a:cxn ang="T13">
                    <a:pos x="T6" y="T7"/>
                  </a:cxn>
                  <a:cxn ang="T14">
                    <a:pos x="T8" y="T9"/>
                  </a:cxn>
                </a:cxnLst>
                <a:rect l="T15" t="T16" r="T17" b="T18"/>
                <a:pathLst>
                  <a:path w="366" h="66">
                    <a:moveTo>
                      <a:pt x="276" y="66"/>
                    </a:moveTo>
                    <a:lnTo>
                      <a:pt x="366" y="0"/>
                    </a:lnTo>
                    <a:lnTo>
                      <a:pt x="90" y="0"/>
                    </a:lnTo>
                    <a:lnTo>
                      <a:pt x="0" y="66"/>
                    </a:lnTo>
                    <a:lnTo>
                      <a:pt x="276" y="66"/>
                    </a:lnTo>
                    <a:close/>
                  </a:path>
                </a:pathLst>
              </a:custGeom>
              <a:solidFill>
                <a:srgbClr val="FF0000"/>
              </a:solidFill>
              <a:ln w="9525">
                <a:solidFill>
                  <a:srgbClr val="000000"/>
                </a:solidFill>
                <a:round/>
                <a:headEnd/>
                <a:tailEnd/>
              </a:ln>
            </p:spPr>
            <p:txBody>
              <a:bodyPr/>
              <a:lstStyle/>
              <a:p>
                <a:pPr fontAlgn="base">
                  <a:spcBef>
                    <a:spcPct val="0"/>
                  </a:spcBef>
                  <a:spcAft>
                    <a:spcPct val="0"/>
                  </a:spcAft>
                </a:pPr>
                <a:endParaRPr lang="tr-TR" smtClean="0">
                  <a:solidFill>
                    <a:srgbClr val="FFFFFF"/>
                  </a:solidFill>
                </a:endParaRPr>
              </a:p>
            </p:txBody>
          </p:sp>
        </p:grpSp>
        <p:sp>
          <p:nvSpPr>
            <p:cNvPr id="16444" name="Text Box 70"/>
            <p:cNvSpPr txBox="1">
              <a:spLocks noChangeArrowheads="1"/>
            </p:cNvSpPr>
            <p:nvPr/>
          </p:nvSpPr>
          <p:spPr bwMode="auto">
            <a:xfrm>
              <a:off x="4934" y="1920"/>
              <a:ext cx="538"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FFFF"/>
                  </a:solidFill>
                  <a:latin typeface="Arial" pitchFamily="34" charset="0"/>
                </a:defRPr>
              </a:lvl1pPr>
              <a:lvl2pPr marL="742950" indent="-285750" eaLnBrk="0" hangingPunct="0">
                <a:defRPr>
                  <a:solidFill>
                    <a:srgbClr val="FFFFFF"/>
                  </a:solidFill>
                  <a:latin typeface="Arial" pitchFamily="34" charset="0"/>
                </a:defRPr>
              </a:lvl2pPr>
              <a:lvl3pPr marL="1143000" indent="-228600" eaLnBrk="0" hangingPunct="0">
                <a:defRPr>
                  <a:solidFill>
                    <a:srgbClr val="FFFFFF"/>
                  </a:solidFill>
                  <a:latin typeface="Arial" pitchFamily="34" charset="0"/>
                </a:defRPr>
              </a:lvl3pPr>
              <a:lvl4pPr marL="1600200" indent="-228600" eaLnBrk="0" hangingPunct="0">
                <a:defRPr>
                  <a:solidFill>
                    <a:srgbClr val="FFFFFF"/>
                  </a:solidFill>
                  <a:latin typeface="Arial" pitchFamily="34" charset="0"/>
                </a:defRPr>
              </a:lvl4pPr>
              <a:lvl5pPr marL="2057400" indent="-228600" eaLnBrk="0" hangingPunct="0">
                <a:defRPr>
                  <a:solidFill>
                    <a:srgbClr val="FFFFFF"/>
                  </a:solidFill>
                  <a:latin typeface="Arial" pitchFamily="34" charset="0"/>
                </a:defRPr>
              </a:lvl5pPr>
              <a:lvl6pPr marL="2514600" indent="-228600" eaLnBrk="0" fontAlgn="base" hangingPunct="0">
                <a:spcBef>
                  <a:spcPct val="0"/>
                </a:spcBef>
                <a:spcAft>
                  <a:spcPct val="0"/>
                </a:spcAft>
                <a:defRPr>
                  <a:solidFill>
                    <a:srgbClr val="FFFFFF"/>
                  </a:solidFill>
                  <a:latin typeface="Arial" pitchFamily="34" charset="0"/>
                </a:defRPr>
              </a:lvl6pPr>
              <a:lvl7pPr marL="2971800" indent="-228600" eaLnBrk="0" fontAlgn="base" hangingPunct="0">
                <a:spcBef>
                  <a:spcPct val="0"/>
                </a:spcBef>
                <a:spcAft>
                  <a:spcPct val="0"/>
                </a:spcAft>
                <a:defRPr>
                  <a:solidFill>
                    <a:srgbClr val="FFFFFF"/>
                  </a:solidFill>
                  <a:latin typeface="Arial" pitchFamily="34" charset="0"/>
                </a:defRPr>
              </a:lvl7pPr>
              <a:lvl8pPr marL="3429000" indent="-228600" eaLnBrk="0" fontAlgn="base" hangingPunct="0">
                <a:spcBef>
                  <a:spcPct val="0"/>
                </a:spcBef>
                <a:spcAft>
                  <a:spcPct val="0"/>
                </a:spcAft>
                <a:defRPr>
                  <a:solidFill>
                    <a:srgbClr val="FFFFFF"/>
                  </a:solidFill>
                  <a:latin typeface="Arial" pitchFamily="34" charset="0"/>
                </a:defRPr>
              </a:lvl8pPr>
              <a:lvl9pPr marL="3886200" indent="-228600" eaLnBrk="0" fontAlgn="base" hangingPunct="0">
                <a:spcBef>
                  <a:spcPct val="0"/>
                </a:spcBef>
                <a:spcAft>
                  <a:spcPct val="0"/>
                </a:spcAft>
                <a:defRPr>
                  <a:solidFill>
                    <a:srgbClr val="FFFFFF"/>
                  </a:solidFill>
                  <a:latin typeface="Arial" pitchFamily="34" charset="0"/>
                </a:defRPr>
              </a:lvl9pPr>
            </a:lstStyle>
            <a:p>
              <a:pPr eaLnBrk="1" fontAlgn="base" hangingPunct="1">
                <a:spcBef>
                  <a:spcPct val="50000"/>
                </a:spcBef>
                <a:spcAft>
                  <a:spcPct val="0"/>
                </a:spcAft>
              </a:pPr>
              <a:r>
                <a:rPr lang="tr-TR" sz="2300" b="1">
                  <a:solidFill>
                    <a:srgbClr val="000000"/>
                  </a:solidFill>
                  <a:latin typeface="Comic Sans MS" pitchFamily="66" charset="0"/>
                </a:rPr>
                <a:t>19,8</a:t>
              </a:r>
              <a:endParaRPr lang="en-US" sz="2300" b="1">
                <a:solidFill>
                  <a:srgbClr val="000000"/>
                </a:solidFill>
                <a:latin typeface="Comic Sans MS" pitchFamily="66" charset="0"/>
              </a:endParaRPr>
            </a:p>
          </p:txBody>
        </p:sp>
      </p:grpSp>
      <p:grpSp>
        <p:nvGrpSpPr>
          <p:cNvPr id="16431" name="Group 71"/>
          <p:cNvGrpSpPr>
            <a:grpSpLocks/>
          </p:cNvGrpSpPr>
          <p:nvPr/>
        </p:nvGrpSpPr>
        <p:grpSpPr bwMode="auto">
          <a:xfrm>
            <a:off x="1828800" y="2971800"/>
            <a:ext cx="990600" cy="2146300"/>
            <a:chOff x="1152" y="1872"/>
            <a:chExt cx="624" cy="1352"/>
          </a:xfrm>
        </p:grpSpPr>
        <p:grpSp>
          <p:nvGrpSpPr>
            <p:cNvPr id="16438" name="Group 72"/>
            <p:cNvGrpSpPr>
              <a:grpSpLocks/>
            </p:cNvGrpSpPr>
            <p:nvPr/>
          </p:nvGrpSpPr>
          <p:grpSpPr bwMode="auto">
            <a:xfrm>
              <a:off x="1152" y="1872"/>
              <a:ext cx="613" cy="1352"/>
              <a:chOff x="1200" y="1872"/>
              <a:chExt cx="613" cy="1352"/>
            </a:xfrm>
          </p:grpSpPr>
          <p:sp>
            <p:nvSpPr>
              <p:cNvPr id="16440" name="Rectangle 73"/>
              <p:cNvSpPr>
                <a:spLocks noChangeArrowheads="1"/>
              </p:cNvSpPr>
              <p:nvPr/>
            </p:nvSpPr>
            <p:spPr bwMode="auto">
              <a:xfrm>
                <a:off x="1247" y="1966"/>
                <a:ext cx="427" cy="1258"/>
              </a:xfrm>
              <a:prstGeom prst="rect">
                <a:avLst/>
              </a:prstGeom>
              <a:solidFill>
                <a:srgbClr val="00FF00"/>
              </a:solidFill>
              <a:ln w="9525">
                <a:solidFill>
                  <a:srgbClr val="000000"/>
                </a:solidFill>
                <a:miter lim="800000"/>
                <a:headEnd/>
                <a:tailEnd/>
              </a:ln>
            </p:spPr>
            <p:txBody>
              <a:bodyPr/>
              <a:lstStyle/>
              <a:p>
                <a:pPr fontAlgn="base">
                  <a:spcBef>
                    <a:spcPct val="0"/>
                  </a:spcBef>
                  <a:spcAft>
                    <a:spcPct val="0"/>
                  </a:spcAft>
                </a:pPr>
                <a:endParaRPr lang="tr-TR" smtClean="0">
                  <a:solidFill>
                    <a:srgbClr val="FFFFFF"/>
                  </a:solidFill>
                </a:endParaRPr>
              </a:p>
            </p:txBody>
          </p:sp>
          <p:sp>
            <p:nvSpPr>
              <p:cNvPr id="16441" name="Freeform 74"/>
              <p:cNvSpPr>
                <a:spLocks/>
              </p:cNvSpPr>
              <p:nvPr/>
            </p:nvSpPr>
            <p:spPr bwMode="auto">
              <a:xfrm>
                <a:off x="1247" y="1872"/>
                <a:ext cx="566" cy="94"/>
              </a:xfrm>
              <a:custGeom>
                <a:avLst/>
                <a:gdLst>
                  <a:gd name="T0" fmla="*/ 51645 w 366"/>
                  <a:gd name="T1" fmla="*/ 1770 h 72"/>
                  <a:gd name="T2" fmla="*/ 68430 w 366"/>
                  <a:gd name="T3" fmla="*/ 0 h 72"/>
                  <a:gd name="T4" fmla="*/ 16770 w 366"/>
                  <a:gd name="T5" fmla="*/ 0 h 72"/>
                  <a:gd name="T6" fmla="*/ 0 w 366"/>
                  <a:gd name="T7" fmla="*/ 1770 h 72"/>
                  <a:gd name="T8" fmla="*/ 51645 w 366"/>
                  <a:gd name="T9" fmla="*/ 1770 h 72"/>
                  <a:gd name="T10" fmla="*/ 0 60000 65536"/>
                  <a:gd name="T11" fmla="*/ 0 60000 65536"/>
                  <a:gd name="T12" fmla="*/ 0 60000 65536"/>
                  <a:gd name="T13" fmla="*/ 0 60000 65536"/>
                  <a:gd name="T14" fmla="*/ 0 60000 65536"/>
                  <a:gd name="T15" fmla="*/ 0 w 366"/>
                  <a:gd name="T16" fmla="*/ 0 h 72"/>
                  <a:gd name="T17" fmla="*/ 366 w 366"/>
                  <a:gd name="T18" fmla="*/ 72 h 72"/>
                </a:gdLst>
                <a:ahLst/>
                <a:cxnLst>
                  <a:cxn ang="T10">
                    <a:pos x="T0" y="T1"/>
                  </a:cxn>
                  <a:cxn ang="T11">
                    <a:pos x="T2" y="T3"/>
                  </a:cxn>
                  <a:cxn ang="T12">
                    <a:pos x="T4" y="T5"/>
                  </a:cxn>
                  <a:cxn ang="T13">
                    <a:pos x="T6" y="T7"/>
                  </a:cxn>
                  <a:cxn ang="T14">
                    <a:pos x="T8" y="T9"/>
                  </a:cxn>
                </a:cxnLst>
                <a:rect l="T15" t="T16" r="T17" b="T18"/>
                <a:pathLst>
                  <a:path w="366" h="72">
                    <a:moveTo>
                      <a:pt x="276" y="72"/>
                    </a:moveTo>
                    <a:lnTo>
                      <a:pt x="366" y="0"/>
                    </a:lnTo>
                    <a:lnTo>
                      <a:pt x="90" y="0"/>
                    </a:lnTo>
                    <a:lnTo>
                      <a:pt x="0" y="72"/>
                    </a:lnTo>
                    <a:lnTo>
                      <a:pt x="276" y="72"/>
                    </a:lnTo>
                    <a:close/>
                  </a:path>
                </a:pathLst>
              </a:custGeom>
              <a:solidFill>
                <a:srgbClr val="00FF00"/>
              </a:solidFill>
              <a:ln w="9525">
                <a:solidFill>
                  <a:srgbClr val="000000"/>
                </a:solidFill>
                <a:round/>
                <a:headEnd/>
                <a:tailEnd/>
              </a:ln>
            </p:spPr>
            <p:txBody>
              <a:bodyPr/>
              <a:lstStyle/>
              <a:p>
                <a:pPr fontAlgn="base">
                  <a:spcBef>
                    <a:spcPct val="0"/>
                  </a:spcBef>
                  <a:spcAft>
                    <a:spcPct val="0"/>
                  </a:spcAft>
                </a:pPr>
                <a:endParaRPr lang="tr-TR" smtClean="0">
                  <a:solidFill>
                    <a:srgbClr val="FFFFFF"/>
                  </a:solidFill>
                </a:endParaRPr>
              </a:p>
            </p:txBody>
          </p:sp>
          <p:sp>
            <p:nvSpPr>
              <p:cNvPr id="16442" name="Text Box 75"/>
              <p:cNvSpPr txBox="1">
                <a:spLocks noChangeArrowheads="1"/>
              </p:cNvSpPr>
              <p:nvPr/>
            </p:nvSpPr>
            <p:spPr bwMode="auto">
              <a:xfrm>
                <a:off x="1200" y="2348"/>
                <a:ext cx="538"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FFFF"/>
                    </a:solidFill>
                    <a:latin typeface="Arial" pitchFamily="34" charset="0"/>
                  </a:defRPr>
                </a:lvl1pPr>
                <a:lvl2pPr marL="742950" indent="-285750" eaLnBrk="0" hangingPunct="0">
                  <a:defRPr>
                    <a:solidFill>
                      <a:srgbClr val="FFFFFF"/>
                    </a:solidFill>
                    <a:latin typeface="Arial" pitchFamily="34" charset="0"/>
                  </a:defRPr>
                </a:lvl2pPr>
                <a:lvl3pPr marL="1143000" indent="-228600" eaLnBrk="0" hangingPunct="0">
                  <a:defRPr>
                    <a:solidFill>
                      <a:srgbClr val="FFFFFF"/>
                    </a:solidFill>
                    <a:latin typeface="Arial" pitchFamily="34" charset="0"/>
                  </a:defRPr>
                </a:lvl3pPr>
                <a:lvl4pPr marL="1600200" indent="-228600" eaLnBrk="0" hangingPunct="0">
                  <a:defRPr>
                    <a:solidFill>
                      <a:srgbClr val="FFFFFF"/>
                    </a:solidFill>
                    <a:latin typeface="Arial" pitchFamily="34" charset="0"/>
                  </a:defRPr>
                </a:lvl4pPr>
                <a:lvl5pPr marL="2057400" indent="-228600" eaLnBrk="0" hangingPunct="0">
                  <a:defRPr>
                    <a:solidFill>
                      <a:srgbClr val="FFFFFF"/>
                    </a:solidFill>
                    <a:latin typeface="Arial" pitchFamily="34" charset="0"/>
                  </a:defRPr>
                </a:lvl5pPr>
                <a:lvl6pPr marL="2514600" indent="-228600" eaLnBrk="0" fontAlgn="base" hangingPunct="0">
                  <a:spcBef>
                    <a:spcPct val="0"/>
                  </a:spcBef>
                  <a:spcAft>
                    <a:spcPct val="0"/>
                  </a:spcAft>
                  <a:defRPr>
                    <a:solidFill>
                      <a:srgbClr val="FFFFFF"/>
                    </a:solidFill>
                    <a:latin typeface="Arial" pitchFamily="34" charset="0"/>
                  </a:defRPr>
                </a:lvl6pPr>
                <a:lvl7pPr marL="2971800" indent="-228600" eaLnBrk="0" fontAlgn="base" hangingPunct="0">
                  <a:spcBef>
                    <a:spcPct val="0"/>
                  </a:spcBef>
                  <a:spcAft>
                    <a:spcPct val="0"/>
                  </a:spcAft>
                  <a:defRPr>
                    <a:solidFill>
                      <a:srgbClr val="FFFFFF"/>
                    </a:solidFill>
                    <a:latin typeface="Arial" pitchFamily="34" charset="0"/>
                  </a:defRPr>
                </a:lvl7pPr>
                <a:lvl8pPr marL="3429000" indent="-228600" eaLnBrk="0" fontAlgn="base" hangingPunct="0">
                  <a:spcBef>
                    <a:spcPct val="0"/>
                  </a:spcBef>
                  <a:spcAft>
                    <a:spcPct val="0"/>
                  </a:spcAft>
                  <a:defRPr>
                    <a:solidFill>
                      <a:srgbClr val="FFFFFF"/>
                    </a:solidFill>
                    <a:latin typeface="Arial" pitchFamily="34" charset="0"/>
                  </a:defRPr>
                </a:lvl8pPr>
                <a:lvl9pPr marL="3886200" indent="-228600" eaLnBrk="0" fontAlgn="base" hangingPunct="0">
                  <a:spcBef>
                    <a:spcPct val="0"/>
                  </a:spcBef>
                  <a:spcAft>
                    <a:spcPct val="0"/>
                  </a:spcAft>
                  <a:defRPr>
                    <a:solidFill>
                      <a:srgbClr val="FFFFFF"/>
                    </a:solidFill>
                    <a:latin typeface="Arial" pitchFamily="34" charset="0"/>
                  </a:defRPr>
                </a:lvl9pPr>
              </a:lstStyle>
              <a:p>
                <a:pPr eaLnBrk="1" fontAlgn="base" hangingPunct="1">
                  <a:spcBef>
                    <a:spcPct val="50000"/>
                  </a:spcBef>
                  <a:spcAft>
                    <a:spcPct val="0"/>
                  </a:spcAft>
                </a:pPr>
                <a:r>
                  <a:rPr lang="tr-TR" sz="2400">
                    <a:solidFill>
                      <a:srgbClr val="000000"/>
                    </a:solidFill>
                    <a:latin typeface="Comic Sans MS" pitchFamily="66" charset="0"/>
                  </a:rPr>
                  <a:t> </a:t>
                </a:r>
                <a:r>
                  <a:rPr lang="tr-TR" sz="2400" b="1">
                    <a:solidFill>
                      <a:srgbClr val="000000"/>
                    </a:solidFill>
                    <a:latin typeface="Comic Sans MS" pitchFamily="66" charset="0"/>
                  </a:rPr>
                  <a:t>10</a:t>
                </a:r>
                <a:endParaRPr lang="en-US" sz="2400" b="1">
                  <a:solidFill>
                    <a:srgbClr val="000000"/>
                  </a:solidFill>
                  <a:latin typeface="Comic Sans MS" pitchFamily="66" charset="0"/>
                </a:endParaRPr>
              </a:p>
            </p:txBody>
          </p:sp>
        </p:grpSp>
        <p:sp>
          <p:nvSpPr>
            <p:cNvPr id="16439" name="Freeform 76"/>
            <p:cNvSpPr>
              <a:spLocks/>
            </p:cNvSpPr>
            <p:nvPr/>
          </p:nvSpPr>
          <p:spPr bwMode="auto">
            <a:xfrm>
              <a:off x="1632" y="1888"/>
              <a:ext cx="144" cy="1328"/>
            </a:xfrm>
            <a:custGeom>
              <a:avLst/>
              <a:gdLst>
                <a:gd name="T0" fmla="*/ 0 w 96"/>
                <a:gd name="T1" fmla="*/ 871 h 1380"/>
                <a:gd name="T2" fmla="*/ 0 w 96"/>
                <a:gd name="T3" fmla="*/ 46 h 1380"/>
                <a:gd name="T4" fmla="*/ 12461 w 96"/>
                <a:gd name="T5" fmla="*/ 0 h 1380"/>
                <a:gd name="T6" fmla="*/ 12461 w 96"/>
                <a:gd name="T7" fmla="*/ 829 h 1380"/>
                <a:gd name="T8" fmla="*/ 0 w 96"/>
                <a:gd name="T9" fmla="*/ 871 h 1380"/>
                <a:gd name="T10" fmla="*/ 0 60000 65536"/>
                <a:gd name="T11" fmla="*/ 0 60000 65536"/>
                <a:gd name="T12" fmla="*/ 0 60000 65536"/>
                <a:gd name="T13" fmla="*/ 0 60000 65536"/>
                <a:gd name="T14" fmla="*/ 0 60000 65536"/>
                <a:gd name="T15" fmla="*/ 0 w 96"/>
                <a:gd name="T16" fmla="*/ 0 h 1380"/>
                <a:gd name="T17" fmla="*/ 96 w 96"/>
                <a:gd name="T18" fmla="*/ 1380 h 1380"/>
              </a:gdLst>
              <a:ahLst/>
              <a:cxnLst>
                <a:cxn ang="T10">
                  <a:pos x="T0" y="T1"/>
                </a:cxn>
                <a:cxn ang="T11">
                  <a:pos x="T2" y="T3"/>
                </a:cxn>
                <a:cxn ang="T12">
                  <a:pos x="T4" y="T5"/>
                </a:cxn>
                <a:cxn ang="T13">
                  <a:pos x="T6" y="T7"/>
                </a:cxn>
                <a:cxn ang="T14">
                  <a:pos x="T8" y="T9"/>
                </a:cxn>
              </a:cxnLst>
              <a:rect l="T15" t="T16" r="T17" b="T18"/>
              <a:pathLst>
                <a:path w="96" h="1380">
                  <a:moveTo>
                    <a:pt x="0" y="1380"/>
                  </a:moveTo>
                  <a:lnTo>
                    <a:pt x="0" y="72"/>
                  </a:lnTo>
                  <a:lnTo>
                    <a:pt x="96" y="0"/>
                  </a:lnTo>
                  <a:lnTo>
                    <a:pt x="96" y="1314"/>
                  </a:lnTo>
                  <a:lnTo>
                    <a:pt x="0" y="1380"/>
                  </a:lnTo>
                  <a:close/>
                </a:path>
              </a:pathLst>
            </a:custGeom>
            <a:solidFill>
              <a:srgbClr val="00FF00"/>
            </a:solidFill>
            <a:ln w="9525">
              <a:solidFill>
                <a:srgbClr val="000000"/>
              </a:solidFill>
              <a:round/>
              <a:headEnd/>
              <a:tailEnd/>
            </a:ln>
          </p:spPr>
          <p:txBody>
            <a:bodyPr/>
            <a:lstStyle/>
            <a:p>
              <a:pPr fontAlgn="base">
                <a:spcBef>
                  <a:spcPct val="0"/>
                </a:spcBef>
                <a:spcAft>
                  <a:spcPct val="0"/>
                </a:spcAft>
              </a:pPr>
              <a:endParaRPr lang="tr-TR" smtClean="0">
                <a:solidFill>
                  <a:srgbClr val="FFFFFF"/>
                </a:solidFill>
              </a:endParaRPr>
            </a:p>
          </p:txBody>
        </p:sp>
      </p:grpSp>
      <p:grpSp>
        <p:nvGrpSpPr>
          <p:cNvPr id="16432" name="Group 77"/>
          <p:cNvGrpSpPr>
            <a:grpSpLocks/>
          </p:cNvGrpSpPr>
          <p:nvPr/>
        </p:nvGrpSpPr>
        <p:grpSpPr bwMode="auto">
          <a:xfrm>
            <a:off x="2555876" y="1433517"/>
            <a:ext cx="915988" cy="3684587"/>
            <a:chOff x="2399" y="903"/>
            <a:chExt cx="577" cy="2321"/>
          </a:xfrm>
        </p:grpSpPr>
        <p:grpSp>
          <p:nvGrpSpPr>
            <p:cNvPr id="16433" name="Group 78"/>
            <p:cNvGrpSpPr>
              <a:grpSpLocks/>
            </p:cNvGrpSpPr>
            <p:nvPr/>
          </p:nvGrpSpPr>
          <p:grpSpPr bwMode="auto">
            <a:xfrm>
              <a:off x="2399" y="903"/>
              <a:ext cx="577" cy="2321"/>
              <a:chOff x="1674" y="903"/>
              <a:chExt cx="577" cy="2321"/>
            </a:xfrm>
          </p:grpSpPr>
          <p:sp>
            <p:nvSpPr>
              <p:cNvPr id="16435" name="Freeform 79"/>
              <p:cNvSpPr>
                <a:spLocks/>
              </p:cNvSpPr>
              <p:nvPr/>
            </p:nvSpPr>
            <p:spPr bwMode="auto">
              <a:xfrm>
                <a:off x="2102" y="903"/>
                <a:ext cx="149" cy="2321"/>
              </a:xfrm>
              <a:custGeom>
                <a:avLst/>
                <a:gdLst>
                  <a:gd name="T0" fmla="*/ 0 w 96"/>
                  <a:gd name="T1" fmla="*/ 72246 h 1698"/>
                  <a:gd name="T2" fmla="*/ 0 w 96"/>
                  <a:gd name="T3" fmla="*/ 3044 h 1698"/>
                  <a:gd name="T4" fmla="*/ 18772 w 96"/>
                  <a:gd name="T5" fmla="*/ 0 h 1698"/>
                  <a:gd name="T6" fmla="*/ 18772 w 96"/>
                  <a:gd name="T7" fmla="*/ 69455 h 1698"/>
                  <a:gd name="T8" fmla="*/ 0 w 96"/>
                  <a:gd name="T9" fmla="*/ 72246 h 1698"/>
                  <a:gd name="T10" fmla="*/ 0 60000 65536"/>
                  <a:gd name="T11" fmla="*/ 0 60000 65536"/>
                  <a:gd name="T12" fmla="*/ 0 60000 65536"/>
                  <a:gd name="T13" fmla="*/ 0 60000 65536"/>
                  <a:gd name="T14" fmla="*/ 0 60000 65536"/>
                  <a:gd name="T15" fmla="*/ 0 w 96"/>
                  <a:gd name="T16" fmla="*/ 0 h 1698"/>
                  <a:gd name="T17" fmla="*/ 96 w 96"/>
                  <a:gd name="T18" fmla="*/ 1698 h 1698"/>
                </a:gdLst>
                <a:ahLst/>
                <a:cxnLst>
                  <a:cxn ang="T10">
                    <a:pos x="T0" y="T1"/>
                  </a:cxn>
                  <a:cxn ang="T11">
                    <a:pos x="T2" y="T3"/>
                  </a:cxn>
                  <a:cxn ang="T12">
                    <a:pos x="T4" y="T5"/>
                  </a:cxn>
                  <a:cxn ang="T13">
                    <a:pos x="T6" y="T7"/>
                  </a:cxn>
                  <a:cxn ang="T14">
                    <a:pos x="T8" y="T9"/>
                  </a:cxn>
                </a:cxnLst>
                <a:rect l="T15" t="T16" r="T17" b="T18"/>
                <a:pathLst>
                  <a:path w="96" h="1698">
                    <a:moveTo>
                      <a:pt x="0" y="1698"/>
                    </a:moveTo>
                    <a:lnTo>
                      <a:pt x="0" y="72"/>
                    </a:lnTo>
                    <a:lnTo>
                      <a:pt x="96" y="0"/>
                    </a:lnTo>
                    <a:lnTo>
                      <a:pt x="96" y="1632"/>
                    </a:lnTo>
                    <a:lnTo>
                      <a:pt x="0" y="1698"/>
                    </a:lnTo>
                    <a:close/>
                  </a:path>
                </a:pathLst>
              </a:custGeom>
              <a:solidFill>
                <a:srgbClr val="FF0000"/>
              </a:solidFill>
              <a:ln w="9525">
                <a:solidFill>
                  <a:srgbClr val="000000"/>
                </a:solidFill>
                <a:round/>
                <a:headEnd/>
                <a:tailEnd/>
              </a:ln>
            </p:spPr>
            <p:txBody>
              <a:bodyPr/>
              <a:lstStyle/>
              <a:p>
                <a:pPr fontAlgn="base">
                  <a:spcBef>
                    <a:spcPct val="0"/>
                  </a:spcBef>
                  <a:spcAft>
                    <a:spcPct val="0"/>
                  </a:spcAft>
                </a:pPr>
                <a:endParaRPr lang="tr-TR" smtClean="0">
                  <a:solidFill>
                    <a:srgbClr val="FFFFFF"/>
                  </a:solidFill>
                </a:endParaRPr>
              </a:p>
            </p:txBody>
          </p:sp>
          <p:sp>
            <p:nvSpPr>
              <p:cNvPr id="16436" name="Freeform 80"/>
              <p:cNvSpPr>
                <a:spLocks/>
              </p:cNvSpPr>
              <p:nvPr/>
            </p:nvSpPr>
            <p:spPr bwMode="auto">
              <a:xfrm>
                <a:off x="1674" y="903"/>
                <a:ext cx="577" cy="98"/>
              </a:xfrm>
              <a:custGeom>
                <a:avLst/>
                <a:gdLst>
                  <a:gd name="T0" fmla="*/ 53545 w 372"/>
                  <a:gd name="T1" fmla="*/ 2899 h 72"/>
                  <a:gd name="T2" fmla="*/ 72117 w 372"/>
                  <a:gd name="T3" fmla="*/ 0 h 72"/>
                  <a:gd name="T4" fmla="*/ 17516 w 372"/>
                  <a:gd name="T5" fmla="*/ 0 h 72"/>
                  <a:gd name="T6" fmla="*/ 0 w 372"/>
                  <a:gd name="T7" fmla="*/ 2899 h 72"/>
                  <a:gd name="T8" fmla="*/ 53545 w 372"/>
                  <a:gd name="T9" fmla="*/ 2899 h 72"/>
                  <a:gd name="T10" fmla="*/ 0 60000 65536"/>
                  <a:gd name="T11" fmla="*/ 0 60000 65536"/>
                  <a:gd name="T12" fmla="*/ 0 60000 65536"/>
                  <a:gd name="T13" fmla="*/ 0 60000 65536"/>
                  <a:gd name="T14" fmla="*/ 0 60000 65536"/>
                  <a:gd name="T15" fmla="*/ 0 w 372"/>
                  <a:gd name="T16" fmla="*/ 0 h 72"/>
                  <a:gd name="T17" fmla="*/ 372 w 372"/>
                  <a:gd name="T18" fmla="*/ 72 h 72"/>
                </a:gdLst>
                <a:ahLst/>
                <a:cxnLst>
                  <a:cxn ang="T10">
                    <a:pos x="T0" y="T1"/>
                  </a:cxn>
                  <a:cxn ang="T11">
                    <a:pos x="T2" y="T3"/>
                  </a:cxn>
                  <a:cxn ang="T12">
                    <a:pos x="T4" y="T5"/>
                  </a:cxn>
                  <a:cxn ang="T13">
                    <a:pos x="T6" y="T7"/>
                  </a:cxn>
                  <a:cxn ang="T14">
                    <a:pos x="T8" y="T9"/>
                  </a:cxn>
                </a:cxnLst>
                <a:rect l="T15" t="T16" r="T17" b="T18"/>
                <a:pathLst>
                  <a:path w="372" h="72">
                    <a:moveTo>
                      <a:pt x="276" y="72"/>
                    </a:moveTo>
                    <a:lnTo>
                      <a:pt x="372" y="0"/>
                    </a:lnTo>
                    <a:lnTo>
                      <a:pt x="90" y="0"/>
                    </a:lnTo>
                    <a:lnTo>
                      <a:pt x="0" y="72"/>
                    </a:lnTo>
                    <a:lnTo>
                      <a:pt x="276" y="72"/>
                    </a:lnTo>
                    <a:close/>
                  </a:path>
                </a:pathLst>
              </a:custGeom>
              <a:solidFill>
                <a:srgbClr val="FF0000"/>
              </a:solidFill>
              <a:ln w="9525">
                <a:solidFill>
                  <a:srgbClr val="000000"/>
                </a:solidFill>
                <a:round/>
                <a:headEnd/>
                <a:tailEnd/>
              </a:ln>
            </p:spPr>
            <p:txBody>
              <a:bodyPr/>
              <a:lstStyle/>
              <a:p>
                <a:pPr fontAlgn="base">
                  <a:spcBef>
                    <a:spcPct val="0"/>
                  </a:spcBef>
                  <a:spcAft>
                    <a:spcPct val="0"/>
                  </a:spcAft>
                </a:pPr>
                <a:endParaRPr lang="tr-TR" smtClean="0">
                  <a:solidFill>
                    <a:srgbClr val="FFFFFF"/>
                  </a:solidFill>
                </a:endParaRPr>
              </a:p>
            </p:txBody>
          </p:sp>
          <p:sp>
            <p:nvSpPr>
              <p:cNvPr id="16437" name="Rectangle 81"/>
              <p:cNvSpPr>
                <a:spLocks noChangeArrowheads="1"/>
              </p:cNvSpPr>
              <p:nvPr/>
            </p:nvSpPr>
            <p:spPr bwMode="auto">
              <a:xfrm>
                <a:off x="1674" y="1001"/>
                <a:ext cx="428" cy="2223"/>
              </a:xfrm>
              <a:prstGeom prst="rect">
                <a:avLst/>
              </a:prstGeom>
              <a:solidFill>
                <a:srgbClr val="FF0000"/>
              </a:solidFill>
              <a:ln w="9525">
                <a:solidFill>
                  <a:srgbClr val="000000"/>
                </a:solidFill>
                <a:miter lim="800000"/>
                <a:headEnd/>
                <a:tailEnd/>
              </a:ln>
            </p:spPr>
            <p:txBody>
              <a:bodyPr/>
              <a:lstStyle/>
              <a:p>
                <a:pPr fontAlgn="base">
                  <a:spcBef>
                    <a:spcPct val="0"/>
                  </a:spcBef>
                  <a:spcAft>
                    <a:spcPct val="0"/>
                  </a:spcAft>
                </a:pPr>
                <a:endParaRPr lang="tr-TR" smtClean="0">
                  <a:solidFill>
                    <a:srgbClr val="FFFFFF"/>
                  </a:solidFill>
                </a:endParaRPr>
              </a:p>
            </p:txBody>
          </p:sp>
        </p:grpSp>
        <p:sp>
          <p:nvSpPr>
            <p:cNvPr id="16434" name="Text Box 82"/>
            <p:cNvSpPr txBox="1">
              <a:spLocks noChangeArrowheads="1"/>
            </p:cNvSpPr>
            <p:nvPr/>
          </p:nvSpPr>
          <p:spPr bwMode="auto">
            <a:xfrm>
              <a:off x="2400" y="2256"/>
              <a:ext cx="538"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FFFF"/>
                  </a:solidFill>
                  <a:latin typeface="Arial" pitchFamily="34" charset="0"/>
                </a:defRPr>
              </a:lvl1pPr>
              <a:lvl2pPr marL="742950" indent="-285750" eaLnBrk="0" hangingPunct="0">
                <a:defRPr>
                  <a:solidFill>
                    <a:srgbClr val="FFFFFF"/>
                  </a:solidFill>
                  <a:latin typeface="Arial" pitchFamily="34" charset="0"/>
                </a:defRPr>
              </a:lvl2pPr>
              <a:lvl3pPr marL="1143000" indent="-228600" eaLnBrk="0" hangingPunct="0">
                <a:defRPr>
                  <a:solidFill>
                    <a:srgbClr val="FFFFFF"/>
                  </a:solidFill>
                  <a:latin typeface="Arial" pitchFamily="34" charset="0"/>
                </a:defRPr>
              </a:lvl3pPr>
              <a:lvl4pPr marL="1600200" indent="-228600" eaLnBrk="0" hangingPunct="0">
                <a:defRPr>
                  <a:solidFill>
                    <a:srgbClr val="FFFFFF"/>
                  </a:solidFill>
                  <a:latin typeface="Arial" pitchFamily="34" charset="0"/>
                </a:defRPr>
              </a:lvl4pPr>
              <a:lvl5pPr marL="2057400" indent="-228600" eaLnBrk="0" hangingPunct="0">
                <a:defRPr>
                  <a:solidFill>
                    <a:srgbClr val="FFFFFF"/>
                  </a:solidFill>
                  <a:latin typeface="Arial" pitchFamily="34" charset="0"/>
                </a:defRPr>
              </a:lvl5pPr>
              <a:lvl6pPr marL="2514600" indent="-228600" eaLnBrk="0" fontAlgn="base" hangingPunct="0">
                <a:spcBef>
                  <a:spcPct val="0"/>
                </a:spcBef>
                <a:spcAft>
                  <a:spcPct val="0"/>
                </a:spcAft>
                <a:defRPr>
                  <a:solidFill>
                    <a:srgbClr val="FFFFFF"/>
                  </a:solidFill>
                  <a:latin typeface="Arial" pitchFamily="34" charset="0"/>
                </a:defRPr>
              </a:lvl6pPr>
              <a:lvl7pPr marL="2971800" indent="-228600" eaLnBrk="0" fontAlgn="base" hangingPunct="0">
                <a:spcBef>
                  <a:spcPct val="0"/>
                </a:spcBef>
                <a:spcAft>
                  <a:spcPct val="0"/>
                </a:spcAft>
                <a:defRPr>
                  <a:solidFill>
                    <a:srgbClr val="FFFFFF"/>
                  </a:solidFill>
                  <a:latin typeface="Arial" pitchFamily="34" charset="0"/>
                </a:defRPr>
              </a:lvl7pPr>
              <a:lvl8pPr marL="3429000" indent="-228600" eaLnBrk="0" fontAlgn="base" hangingPunct="0">
                <a:spcBef>
                  <a:spcPct val="0"/>
                </a:spcBef>
                <a:spcAft>
                  <a:spcPct val="0"/>
                </a:spcAft>
                <a:defRPr>
                  <a:solidFill>
                    <a:srgbClr val="FFFFFF"/>
                  </a:solidFill>
                  <a:latin typeface="Arial" pitchFamily="34" charset="0"/>
                </a:defRPr>
              </a:lvl8pPr>
              <a:lvl9pPr marL="3886200" indent="-228600" eaLnBrk="0" fontAlgn="base" hangingPunct="0">
                <a:spcBef>
                  <a:spcPct val="0"/>
                </a:spcBef>
                <a:spcAft>
                  <a:spcPct val="0"/>
                </a:spcAft>
                <a:defRPr>
                  <a:solidFill>
                    <a:srgbClr val="FFFFFF"/>
                  </a:solidFill>
                  <a:latin typeface="Arial" pitchFamily="34" charset="0"/>
                </a:defRPr>
              </a:lvl9pPr>
            </a:lstStyle>
            <a:p>
              <a:pPr eaLnBrk="1" fontAlgn="base" hangingPunct="1">
                <a:spcBef>
                  <a:spcPct val="50000"/>
                </a:spcBef>
                <a:spcAft>
                  <a:spcPct val="0"/>
                </a:spcAft>
              </a:pPr>
              <a:r>
                <a:rPr lang="tr-TR" sz="2100" b="1">
                  <a:solidFill>
                    <a:srgbClr val="000000"/>
                  </a:solidFill>
                  <a:latin typeface="Comic Sans MS" pitchFamily="66" charset="0"/>
                </a:rPr>
                <a:t>17,8</a:t>
              </a:r>
              <a:endParaRPr lang="en-US" sz="2100" b="1">
                <a:solidFill>
                  <a:srgbClr val="000000"/>
                </a:solidFill>
                <a:latin typeface="Comic Sans MS" pitchFamily="66" charset="0"/>
              </a:endParaRPr>
            </a:p>
          </p:txBody>
        </p:sp>
      </p:grpSp>
    </p:spTree>
    <p:extLst>
      <p:ext uri="{BB962C8B-B14F-4D97-AF65-F5344CB8AC3E}">
        <p14:creationId xmlns:p14="http://schemas.microsoft.com/office/powerpoint/2010/main" val="3044140921"/>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ctrTitle"/>
          </p:nvPr>
        </p:nvSpPr>
        <p:spPr>
          <a:xfrm>
            <a:off x="0" y="188913"/>
            <a:ext cx="9144000" cy="2590800"/>
          </a:xfrm>
        </p:spPr>
        <p:txBody>
          <a:bodyPr/>
          <a:lstStyle/>
          <a:p>
            <a:pPr>
              <a:lnSpc>
                <a:spcPct val="140000"/>
              </a:lnSpc>
            </a:pPr>
            <a:r>
              <a:rPr lang="tr-TR" sz="4000" b="1">
                <a:solidFill>
                  <a:srgbClr val="000000"/>
                </a:solidFill>
                <a:latin typeface="Trebuchet MS" pitchFamily="34" charset="0"/>
                <a:ea typeface="ＭＳ Ｐゴシック" pitchFamily="34" charset="-128"/>
              </a:rPr>
              <a:t>TÜRKİYE</a:t>
            </a:r>
            <a:r>
              <a:rPr lang="ja-JP" altLang="tr-TR" sz="4000" b="1">
                <a:solidFill>
                  <a:srgbClr val="000000"/>
                </a:solidFill>
                <a:latin typeface="Trebuchet MS" pitchFamily="34" charset="0"/>
                <a:ea typeface="ＭＳ Ｐゴシック" pitchFamily="34" charset="-128"/>
              </a:rPr>
              <a:t>’</a:t>
            </a:r>
            <a:r>
              <a:rPr lang="tr-TR" altLang="ja-JP" sz="4000" b="1">
                <a:solidFill>
                  <a:srgbClr val="000000"/>
                </a:solidFill>
                <a:latin typeface="Trebuchet MS" pitchFamily="34" charset="0"/>
                <a:ea typeface="ＭＳ Ｐゴシック" pitchFamily="34" charset="-128"/>
              </a:rPr>
              <a:t>DE  GASTROÖZOFAGEAL REFLÜ HASTALIĞI SIKLIĞI</a:t>
            </a:r>
            <a:endParaRPr lang="en-US" sz="4000" b="1">
              <a:solidFill>
                <a:srgbClr val="000000"/>
              </a:solidFill>
              <a:latin typeface="Trebuchet MS" pitchFamily="34" charset="0"/>
              <a:ea typeface="ＭＳ Ｐゴシック" pitchFamily="34" charset="-128"/>
            </a:endParaRPr>
          </a:p>
        </p:txBody>
      </p:sp>
      <p:sp>
        <p:nvSpPr>
          <p:cNvPr id="29698" name="Rectangle 3"/>
          <p:cNvSpPr>
            <a:spLocks noGrp="1" noChangeArrowheads="1"/>
          </p:cNvSpPr>
          <p:nvPr>
            <p:ph type="subTitle" idx="1"/>
          </p:nvPr>
        </p:nvSpPr>
        <p:spPr>
          <a:xfrm>
            <a:off x="34926" y="3284583"/>
            <a:ext cx="9145588" cy="3121025"/>
          </a:xfrm>
        </p:spPr>
        <p:txBody>
          <a:bodyPr/>
          <a:lstStyle/>
          <a:p>
            <a:pPr>
              <a:lnSpc>
                <a:spcPct val="200000"/>
              </a:lnSpc>
            </a:pPr>
            <a:r>
              <a:rPr lang="tr-TR" b="1" dirty="0" smtClean="0">
                <a:solidFill>
                  <a:srgbClr val="000000"/>
                </a:solidFill>
                <a:latin typeface="Trebuchet MS" pitchFamily="34" charset="0"/>
                <a:ea typeface="ＭＳ Ｐゴシック" pitchFamily="34" charset="-128"/>
              </a:rPr>
              <a:t>Ege ÜTF Gastroenteroloji, Halk Sağlığı, </a:t>
            </a:r>
            <a:br>
              <a:rPr lang="tr-TR" b="1" dirty="0" smtClean="0">
                <a:solidFill>
                  <a:srgbClr val="000000"/>
                </a:solidFill>
                <a:latin typeface="Trebuchet MS" pitchFamily="34" charset="0"/>
                <a:ea typeface="ＭＳ Ｐゴシック" pitchFamily="34" charset="-128"/>
              </a:rPr>
            </a:br>
            <a:r>
              <a:rPr lang="tr-TR" b="1" dirty="0" smtClean="0">
                <a:solidFill>
                  <a:srgbClr val="000000"/>
                </a:solidFill>
                <a:latin typeface="Trebuchet MS" pitchFamily="34" charset="0"/>
                <a:ea typeface="ＭＳ Ｐゴシック" pitchFamily="34" charset="-128"/>
              </a:rPr>
              <a:t>Ege </a:t>
            </a:r>
            <a:r>
              <a:rPr lang="tr-TR" b="1" dirty="0" err="1" smtClean="0">
                <a:solidFill>
                  <a:srgbClr val="000000"/>
                </a:solidFill>
                <a:latin typeface="Trebuchet MS" pitchFamily="34" charset="0"/>
                <a:ea typeface="ＭＳ Ｐゴシック" pitchFamily="34" charset="-128"/>
              </a:rPr>
              <a:t>reflü</a:t>
            </a:r>
            <a:r>
              <a:rPr lang="tr-TR" b="1" dirty="0" smtClean="0">
                <a:solidFill>
                  <a:srgbClr val="000000"/>
                </a:solidFill>
                <a:latin typeface="Trebuchet MS" pitchFamily="34" charset="0"/>
                <a:ea typeface="ＭＳ Ｐゴシック" pitchFamily="34" charset="-128"/>
              </a:rPr>
              <a:t> çalışma grubu</a:t>
            </a:r>
          </a:p>
        </p:txBody>
      </p:sp>
    </p:spTree>
    <p:extLst>
      <p:ext uri="{BB962C8B-B14F-4D97-AF65-F5344CB8AC3E}">
        <p14:creationId xmlns:p14="http://schemas.microsoft.com/office/powerpoint/2010/main" val="19265503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descr="adsız"/>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6615"/>
            <a:ext cx="914400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70065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Line 2"/>
          <p:cNvSpPr>
            <a:spLocks noChangeShapeType="1"/>
          </p:cNvSpPr>
          <p:nvPr/>
        </p:nvSpPr>
        <p:spPr bwMode="auto">
          <a:xfrm>
            <a:off x="682626" y="3762375"/>
            <a:ext cx="7632700" cy="0"/>
          </a:xfrm>
          <a:prstGeom prst="line">
            <a:avLst/>
          </a:prstGeom>
          <a:noFill/>
          <a:ln w="76200">
            <a:solidFill>
              <a:srgbClr val="000000"/>
            </a:solidFill>
            <a:round/>
            <a:headEnd/>
            <a:tailEnd/>
          </a:ln>
          <a:extLst>
            <a:ext uri="{909E8E84-426E-40DD-AFC4-6F175D3DCCD1}">
              <a14:hiddenFill xmlns:a14="http://schemas.microsoft.com/office/drawing/2010/main">
                <a:noFill/>
              </a14:hiddenFill>
            </a:ext>
          </a:extLst>
        </p:spPr>
        <p:txBody>
          <a:bodyPr lIns="91236" tIns="45619" rIns="91236" bIns="45619"/>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31746" name="Text Box 3"/>
          <p:cNvSpPr txBox="1">
            <a:spLocks noChangeArrowheads="1"/>
          </p:cNvSpPr>
          <p:nvPr/>
        </p:nvSpPr>
        <p:spPr bwMode="auto">
          <a:xfrm>
            <a:off x="179389" y="2754316"/>
            <a:ext cx="1008062" cy="373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36" tIns="45619" rIns="91236" bIns="45619">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2386" eaLnBrk="1" fontAlgn="base" hangingPunct="1">
              <a:spcBef>
                <a:spcPct val="50000"/>
              </a:spcBef>
              <a:spcAft>
                <a:spcPct val="0"/>
              </a:spcAft>
            </a:pPr>
            <a:r>
              <a:rPr lang="tr-TR" sz="1800">
                <a:solidFill>
                  <a:srgbClr val="000000"/>
                </a:solidFill>
                <a:latin typeface="Trebuchet MS" pitchFamily="34" charset="0"/>
              </a:rPr>
              <a:t>No Sx</a:t>
            </a:r>
          </a:p>
        </p:txBody>
      </p:sp>
      <p:sp>
        <p:nvSpPr>
          <p:cNvPr id="31747" name="Text Box 4"/>
          <p:cNvSpPr txBox="1">
            <a:spLocks noChangeArrowheads="1"/>
          </p:cNvSpPr>
          <p:nvPr/>
        </p:nvSpPr>
        <p:spPr bwMode="auto">
          <a:xfrm>
            <a:off x="7712076" y="2759079"/>
            <a:ext cx="1079500" cy="373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36" tIns="45619" rIns="91236" bIns="45619">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2386" eaLnBrk="1" fontAlgn="base" hangingPunct="1">
              <a:spcBef>
                <a:spcPct val="50000"/>
              </a:spcBef>
              <a:spcAft>
                <a:spcPct val="0"/>
              </a:spcAft>
            </a:pPr>
            <a:r>
              <a:rPr lang="tr-TR" sz="1800">
                <a:solidFill>
                  <a:srgbClr val="000000"/>
                </a:solidFill>
                <a:latin typeface="Trebuchet MS" pitchFamily="34" charset="0"/>
              </a:rPr>
              <a:t>Hergün</a:t>
            </a:r>
          </a:p>
        </p:txBody>
      </p:sp>
      <p:sp>
        <p:nvSpPr>
          <p:cNvPr id="31748" name="AutoShape 5"/>
          <p:cNvSpPr>
            <a:spLocks noChangeArrowheads="1"/>
          </p:cNvSpPr>
          <p:nvPr/>
        </p:nvSpPr>
        <p:spPr bwMode="auto">
          <a:xfrm>
            <a:off x="611188" y="3259138"/>
            <a:ext cx="144462" cy="431800"/>
          </a:xfrm>
          <a:prstGeom prst="downArrow">
            <a:avLst>
              <a:gd name="adj1" fmla="val 50000"/>
              <a:gd name="adj2" fmla="val 74726"/>
            </a:avLst>
          </a:prstGeom>
          <a:solidFill>
            <a:schemeClr val="accent1"/>
          </a:solidFill>
          <a:ln w="9525">
            <a:solidFill>
              <a:schemeClr val="tx1"/>
            </a:solidFill>
            <a:miter lim="800000"/>
            <a:headEnd/>
            <a:tailEnd/>
          </a:ln>
        </p:spPr>
        <p:txBody>
          <a:bodyPr vert="eaVert" wrap="none" lIns="91236" tIns="45619" rIns="91236" bIns="45619" anchor="ctr"/>
          <a:lstStyle/>
          <a:p>
            <a:pPr defTabSz="912386" fontAlgn="base">
              <a:spcBef>
                <a:spcPct val="0"/>
              </a:spcBef>
              <a:spcAft>
                <a:spcPct val="0"/>
              </a:spcAft>
            </a:pPr>
            <a:endParaRPr lang="en-US" smtClean="0">
              <a:solidFill>
                <a:srgbClr val="000000"/>
              </a:solidFill>
              <a:latin typeface="Trebuchet MS" pitchFamily="34" charset="0"/>
              <a:ea typeface="ＭＳ Ｐゴシック" pitchFamily="34" charset="-128"/>
            </a:endParaRPr>
          </a:p>
        </p:txBody>
      </p:sp>
      <p:sp>
        <p:nvSpPr>
          <p:cNvPr id="31749" name="AutoShape 6"/>
          <p:cNvSpPr>
            <a:spLocks noChangeArrowheads="1"/>
          </p:cNvSpPr>
          <p:nvPr/>
        </p:nvSpPr>
        <p:spPr bwMode="auto">
          <a:xfrm>
            <a:off x="8188329" y="3259138"/>
            <a:ext cx="144463" cy="431800"/>
          </a:xfrm>
          <a:prstGeom prst="downArrow">
            <a:avLst>
              <a:gd name="adj1" fmla="val 50000"/>
              <a:gd name="adj2" fmla="val 74725"/>
            </a:avLst>
          </a:prstGeom>
          <a:solidFill>
            <a:schemeClr val="accent1"/>
          </a:solidFill>
          <a:ln w="9525">
            <a:solidFill>
              <a:schemeClr val="tx1"/>
            </a:solidFill>
            <a:miter lim="800000"/>
            <a:headEnd/>
            <a:tailEnd/>
          </a:ln>
        </p:spPr>
        <p:txBody>
          <a:bodyPr vert="eaVert" wrap="none" lIns="91236" tIns="45619" rIns="91236" bIns="45619" anchor="ctr"/>
          <a:lstStyle/>
          <a:p>
            <a:pPr defTabSz="912386" fontAlgn="base">
              <a:spcBef>
                <a:spcPct val="0"/>
              </a:spcBef>
              <a:spcAft>
                <a:spcPct val="0"/>
              </a:spcAft>
            </a:pPr>
            <a:endParaRPr lang="en-US" smtClean="0">
              <a:solidFill>
                <a:srgbClr val="000000"/>
              </a:solidFill>
              <a:latin typeface="Trebuchet MS" pitchFamily="34" charset="0"/>
              <a:ea typeface="ＭＳ Ｐゴシック" pitchFamily="34" charset="-128"/>
            </a:endParaRPr>
          </a:p>
        </p:txBody>
      </p:sp>
      <p:sp>
        <p:nvSpPr>
          <p:cNvPr id="31750" name="Text Box 7"/>
          <p:cNvSpPr txBox="1">
            <a:spLocks noChangeArrowheads="1"/>
          </p:cNvSpPr>
          <p:nvPr/>
        </p:nvSpPr>
        <p:spPr bwMode="auto">
          <a:xfrm>
            <a:off x="5722938" y="2468564"/>
            <a:ext cx="1223962" cy="65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36" tIns="45619" rIns="91236" bIns="45619">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2386" eaLnBrk="1" fontAlgn="base" hangingPunct="1">
              <a:spcBef>
                <a:spcPct val="50000"/>
              </a:spcBef>
              <a:spcAft>
                <a:spcPct val="0"/>
              </a:spcAft>
            </a:pPr>
            <a:r>
              <a:rPr lang="tr-TR" sz="1800">
                <a:solidFill>
                  <a:srgbClr val="000000"/>
                </a:solidFill>
                <a:latin typeface="Trebuchet MS" pitchFamily="34" charset="0"/>
              </a:rPr>
              <a:t>Haftada bir</a:t>
            </a:r>
          </a:p>
        </p:txBody>
      </p:sp>
      <p:sp>
        <p:nvSpPr>
          <p:cNvPr id="31751" name="AutoShape 8"/>
          <p:cNvSpPr>
            <a:spLocks noChangeArrowheads="1"/>
          </p:cNvSpPr>
          <p:nvPr/>
        </p:nvSpPr>
        <p:spPr bwMode="auto">
          <a:xfrm>
            <a:off x="6216654" y="3254375"/>
            <a:ext cx="144463" cy="431800"/>
          </a:xfrm>
          <a:prstGeom prst="downArrow">
            <a:avLst>
              <a:gd name="adj1" fmla="val 50000"/>
              <a:gd name="adj2" fmla="val 74725"/>
            </a:avLst>
          </a:prstGeom>
          <a:solidFill>
            <a:schemeClr val="accent1"/>
          </a:solidFill>
          <a:ln w="9525">
            <a:solidFill>
              <a:schemeClr val="tx1"/>
            </a:solidFill>
            <a:miter lim="800000"/>
            <a:headEnd/>
            <a:tailEnd/>
          </a:ln>
        </p:spPr>
        <p:txBody>
          <a:bodyPr vert="eaVert" wrap="none" lIns="91236" tIns="45619" rIns="91236" bIns="45619" anchor="ctr"/>
          <a:lstStyle/>
          <a:p>
            <a:pPr defTabSz="912386" fontAlgn="base">
              <a:spcBef>
                <a:spcPct val="0"/>
              </a:spcBef>
              <a:spcAft>
                <a:spcPct val="0"/>
              </a:spcAft>
            </a:pPr>
            <a:endParaRPr lang="en-US" smtClean="0">
              <a:solidFill>
                <a:srgbClr val="000000"/>
              </a:solidFill>
              <a:latin typeface="Trebuchet MS" pitchFamily="34" charset="0"/>
              <a:ea typeface="ＭＳ Ｐゴシック" pitchFamily="34" charset="-128"/>
            </a:endParaRPr>
          </a:p>
        </p:txBody>
      </p:sp>
      <p:sp>
        <p:nvSpPr>
          <p:cNvPr id="31752" name="Text Box 9"/>
          <p:cNvSpPr txBox="1">
            <a:spLocks noChangeArrowheads="1"/>
          </p:cNvSpPr>
          <p:nvPr/>
        </p:nvSpPr>
        <p:spPr bwMode="auto">
          <a:xfrm>
            <a:off x="3922713" y="2468566"/>
            <a:ext cx="1223962" cy="373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36" tIns="45619" rIns="91236" bIns="45619">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2386" eaLnBrk="1" fontAlgn="base" hangingPunct="1">
              <a:spcBef>
                <a:spcPct val="50000"/>
              </a:spcBef>
              <a:spcAft>
                <a:spcPct val="0"/>
              </a:spcAft>
            </a:pPr>
            <a:r>
              <a:rPr lang="tr-TR" sz="1800">
                <a:solidFill>
                  <a:srgbClr val="000000"/>
                </a:solidFill>
                <a:latin typeface="Trebuchet MS" pitchFamily="34" charset="0"/>
              </a:rPr>
              <a:t>Ayda bir</a:t>
            </a:r>
          </a:p>
        </p:txBody>
      </p:sp>
      <p:sp>
        <p:nvSpPr>
          <p:cNvPr id="31753" name="AutoShape 10"/>
          <p:cNvSpPr>
            <a:spLocks noChangeArrowheads="1"/>
          </p:cNvSpPr>
          <p:nvPr/>
        </p:nvSpPr>
        <p:spPr bwMode="auto">
          <a:xfrm>
            <a:off x="4471989" y="3254375"/>
            <a:ext cx="144462" cy="431800"/>
          </a:xfrm>
          <a:prstGeom prst="downArrow">
            <a:avLst>
              <a:gd name="adj1" fmla="val 50000"/>
              <a:gd name="adj2" fmla="val 74726"/>
            </a:avLst>
          </a:prstGeom>
          <a:solidFill>
            <a:schemeClr val="accent1"/>
          </a:solidFill>
          <a:ln w="9525">
            <a:solidFill>
              <a:schemeClr val="tx1"/>
            </a:solidFill>
            <a:miter lim="800000"/>
            <a:headEnd/>
            <a:tailEnd/>
          </a:ln>
        </p:spPr>
        <p:txBody>
          <a:bodyPr vert="eaVert" wrap="none" lIns="91236" tIns="45619" rIns="91236" bIns="45619" anchor="ctr"/>
          <a:lstStyle/>
          <a:p>
            <a:pPr defTabSz="912386" fontAlgn="base">
              <a:spcBef>
                <a:spcPct val="0"/>
              </a:spcBef>
              <a:spcAft>
                <a:spcPct val="0"/>
              </a:spcAft>
            </a:pPr>
            <a:endParaRPr lang="en-US" smtClean="0">
              <a:solidFill>
                <a:srgbClr val="000000"/>
              </a:solidFill>
              <a:latin typeface="Trebuchet MS" pitchFamily="34" charset="0"/>
              <a:ea typeface="ＭＳ Ｐゴシック" pitchFamily="34" charset="-128"/>
            </a:endParaRPr>
          </a:p>
        </p:txBody>
      </p:sp>
      <p:sp>
        <p:nvSpPr>
          <p:cNvPr id="31754" name="Text Box 11"/>
          <p:cNvSpPr txBox="1">
            <a:spLocks noChangeArrowheads="1"/>
          </p:cNvSpPr>
          <p:nvPr/>
        </p:nvSpPr>
        <p:spPr bwMode="auto">
          <a:xfrm>
            <a:off x="1797094" y="2473329"/>
            <a:ext cx="1223963" cy="373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36" tIns="45619" rIns="91236" bIns="45619">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2386" eaLnBrk="1" fontAlgn="base" hangingPunct="1">
              <a:spcBef>
                <a:spcPct val="50000"/>
              </a:spcBef>
              <a:spcAft>
                <a:spcPct val="0"/>
              </a:spcAft>
            </a:pPr>
            <a:r>
              <a:rPr lang="tr-TR" sz="1800">
                <a:solidFill>
                  <a:srgbClr val="000000"/>
                </a:solidFill>
                <a:latin typeface="Trebuchet MS" pitchFamily="34" charset="0"/>
              </a:rPr>
              <a:t>Yılda bir</a:t>
            </a:r>
          </a:p>
        </p:txBody>
      </p:sp>
      <p:sp>
        <p:nvSpPr>
          <p:cNvPr id="31755" name="AutoShape 12"/>
          <p:cNvSpPr>
            <a:spLocks noChangeArrowheads="1"/>
          </p:cNvSpPr>
          <p:nvPr/>
        </p:nvSpPr>
        <p:spPr bwMode="auto">
          <a:xfrm>
            <a:off x="2346329" y="3259138"/>
            <a:ext cx="144463" cy="431800"/>
          </a:xfrm>
          <a:prstGeom prst="downArrow">
            <a:avLst>
              <a:gd name="adj1" fmla="val 50000"/>
              <a:gd name="adj2" fmla="val 74725"/>
            </a:avLst>
          </a:prstGeom>
          <a:solidFill>
            <a:schemeClr val="accent1"/>
          </a:solidFill>
          <a:ln w="9525">
            <a:solidFill>
              <a:schemeClr val="tx1"/>
            </a:solidFill>
            <a:miter lim="800000"/>
            <a:headEnd/>
            <a:tailEnd/>
          </a:ln>
        </p:spPr>
        <p:txBody>
          <a:bodyPr vert="eaVert" wrap="none" lIns="91236" tIns="45619" rIns="91236" bIns="45619" anchor="ctr"/>
          <a:lstStyle/>
          <a:p>
            <a:pPr defTabSz="912386" fontAlgn="base">
              <a:spcBef>
                <a:spcPct val="0"/>
              </a:spcBef>
              <a:spcAft>
                <a:spcPct val="0"/>
              </a:spcAft>
            </a:pPr>
            <a:endParaRPr lang="en-US" smtClean="0">
              <a:solidFill>
                <a:srgbClr val="000000"/>
              </a:solidFill>
              <a:latin typeface="Trebuchet MS" pitchFamily="34" charset="0"/>
              <a:ea typeface="ＭＳ Ｐゴシック" pitchFamily="34" charset="-128"/>
            </a:endParaRPr>
          </a:p>
        </p:txBody>
      </p:sp>
      <p:sp>
        <p:nvSpPr>
          <p:cNvPr id="31756" name="AutoShape 13"/>
          <p:cNvSpPr>
            <a:spLocks/>
          </p:cNvSpPr>
          <p:nvPr/>
        </p:nvSpPr>
        <p:spPr bwMode="auto">
          <a:xfrm rot="-5400000">
            <a:off x="7200151" y="2861471"/>
            <a:ext cx="287337" cy="2232025"/>
          </a:xfrm>
          <a:prstGeom prst="leftBrace">
            <a:avLst>
              <a:gd name="adj1" fmla="val 64733"/>
              <a:gd name="adj2" fmla="val 50000"/>
            </a:avLst>
          </a:prstGeom>
          <a:noFill/>
          <a:ln w="28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91236" tIns="45619" rIns="91236" bIns="45619" anchor="ctr"/>
          <a:lstStyle/>
          <a:p>
            <a:pPr defTabSz="912386" fontAlgn="base">
              <a:spcBef>
                <a:spcPct val="0"/>
              </a:spcBef>
              <a:spcAft>
                <a:spcPct val="0"/>
              </a:spcAft>
            </a:pPr>
            <a:endParaRPr lang="en-US" smtClean="0">
              <a:solidFill>
                <a:srgbClr val="000000"/>
              </a:solidFill>
              <a:latin typeface="Trebuchet MS" pitchFamily="34" charset="0"/>
              <a:ea typeface="ＭＳ Ｐゴシック" pitchFamily="34" charset="-128"/>
            </a:endParaRPr>
          </a:p>
        </p:txBody>
      </p:sp>
      <p:sp>
        <p:nvSpPr>
          <p:cNvPr id="31757" name="Line 14"/>
          <p:cNvSpPr>
            <a:spLocks noChangeShapeType="1"/>
          </p:cNvSpPr>
          <p:nvPr/>
        </p:nvSpPr>
        <p:spPr bwMode="auto">
          <a:xfrm>
            <a:off x="7845425" y="3762375"/>
            <a:ext cx="1008063" cy="0"/>
          </a:xfrm>
          <a:prstGeom prst="line">
            <a:avLst/>
          </a:prstGeom>
          <a:noFill/>
          <a:ln w="57150">
            <a:solidFill>
              <a:schemeClr val="bg1"/>
            </a:solidFill>
            <a:prstDash val="sysDot"/>
            <a:round/>
            <a:headEnd/>
            <a:tailEnd/>
          </a:ln>
          <a:extLst>
            <a:ext uri="{909E8E84-426E-40DD-AFC4-6F175D3DCCD1}">
              <a14:hiddenFill xmlns:a14="http://schemas.microsoft.com/office/drawing/2010/main">
                <a:noFill/>
              </a14:hiddenFill>
            </a:ext>
          </a:extLst>
        </p:spPr>
        <p:txBody>
          <a:bodyPr lIns="91236" tIns="45619" rIns="91236" bIns="45619"/>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31758" name="Text Box 15"/>
          <p:cNvSpPr txBox="1">
            <a:spLocks noChangeArrowheads="1"/>
          </p:cNvSpPr>
          <p:nvPr/>
        </p:nvSpPr>
        <p:spPr bwMode="auto">
          <a:xfrm>
            <a:off x="6156328" y="4330700"/>
            <a:ext cx="2449513" cy="1823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36" tIns="45619" rIns="91236" bIns="45619">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2386" eaLnBrk="1" fontAlgn="base" hangingPunct="1">
              <a:spcBef>
                <a:spcPct val="0"/>
              </a:spcBef>
              <a:spcAft>
                <a:spcPct val="0"/>
              </a:spcAft>
            </a:pPr>
            <a:r>
              <a:rPr lang="tr-TR" sz="2800" b="1">
                <a:solidFill>
                  <a:srgbClr val="000000"/>
                </a:solidFill>
                <a:latin typeface="Trebuchet MS" pitchFamily="34" charset="0"/>
              </a:rPr>
              <a:t>Sık % </a:t>
            </a:r>
            <a:br>
              <a:rPr lang="tr-TR" sz="2800" b="1">
                <a:solidFill>
                  <a:srgbClr val="000000"/>
                </a:solidFill>
                <a:latin typeface="Trebuchet MS" pitchFamily="34" charset="0"/>
              </a:rPr>
            </a:br>
            <a:r>
              <a:rPr lang="tr-TR" sz="2800" b="1">
                <a:solidFill>
                  <a:srgbClr val="000000"/>
                </a:solidFill>
                <a:latin typeface="Trebuchet MS" pitchFamily="34" charset="0"/>
              </a:rPr>
              <a:t>23 (GERD) </a:t>
            </a:r>
          </a:p>
          <a:p>
            <a:pPr algn="ctr" defTabSz="912386" eaLnBrk="1" fontAlgn="base" hangingPunct="1">
              <a:spcBef>
                <a:spcPct val="0"/>
              </a:spcBef>
              <a:spcAft>
                <a:spcPct val="0"/>
              </a:spcAft>
            </a:pPr>
            <a:r>
              <a:rPr lang="tr-TR" sz="2800" b="1">
                <a:solidFill>
                  <a:srgbClr val="000000"/>
                </a:solidFill>
                <a:latin typeface="Trebuchet MS" pitchFamily="34" charset="0"/>
              </a:rPr>
              <a:t>12.7</a:t>
            </a:r>
          </a:p>
          <a:p>
            <a:pPr algn="ctr" defTabSz="912386" eaLnBrk="1" fontAlgn="base" hangingPunct="1">
              <a:spcBef>
                <a:spcPct val="0"/>
              </a:spcBef>
              <a:spcAft>
                <a:spcPct val="0"/>
              </a:spcAft>
            </a:pPr>
            <a:r>
              <a:rPr lang="tr-TR" sz="2800" b="1">
                <a:solidFill>
                  <a:srgbClr val="000000"/>
                </a:solidFill>
                <a:latin typeface="Trebuchet MS" pitchFamily="34" charset="0"/>
              </a:rPr>
              <a:t>18.7</a:t>
            </a:r>
          </a:p>
        </p:txBody>
      </p:sp>
      <p:sp>
        <p:nvSpPr>
          <p:cNvPr id="31759" name="AutoShape 16"/>
          <p:cNvSpPr>
            <a:spLocks/>
          </p:cNvSpPr>
          <p:nvPr/>
        </p:nvSpPr>
        <p:spPr bwMode="auto">
          <a:xfrm rot="-5400000">
            <a:off x="4175963" y="2062958"/>
            <a:ext cx="287337" cy="3816350"/>
          </a:xfrm>
          <a:prstGeom prst="leftBrace">
            <a:avLst>
              <a:gd name="adj1" fmla="val 110682"/>
              <a:gd name="adj2" fmla="val 50000"/>
            </a:avLst>
          </a:prstGeom>
          <a:noFill/>
          <a:ln w="28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91236" tIns="45619" rIns="91236" bIns="45619" anchor="ctr"/>
          <a:lstStyle/>
          <a:p>
            <a:pPr defTabSz="912386" fontAlgn="base">
              <a:spcBef>
                <a:spcPct val="0"/>
              </a:spcBef>
              <a:spcAft>
                <a:spcPct val="0"/>
              </a:spcAft>
            </a:pPr>
            <a:endParaRPr lang="en-US" smtClean="0">
              <a:solidFill>
                <a:srgbClr val="000000"/>
              </a:solidFill>
              <a:latin typeface="Trebuchet MS" pitchFamily="34" charset="0"/>
              <a:ea typeface="ＭＳ Ｐゴシック" pitchFamily="34" charset="-128"/>
            </a:endParaRPr>
          </a:p>
        </p:txBody>
      </p:sp>
      <p:sp>
        <p:nvSpPr>
          <p:cNvPr id="31760" name="Text Box 17"/>
          <p:cNvSpPr txBox="1">
            <a:spLocks noChangeArrowheads="1"/>
          </p:cNvSpPr>
          <p:nvPr/>
        </p:nvSpPr>
        <p:spPr bwMode="auto">
          <a:xfrm>
            <a:off x="2894015" y="4324350"/>
            <a:ext cx="2808287" cy="1823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36" tIns="45619" rIns="91236" bIns="45619">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2386" eaLnBrk="1" fontAlgn="base" hangingPunct="1">
              <a:spcBef>
                <a:spcPct val="50000"/>
              </a:spcBef>
              <a:spcAft>
                <a:spcPct val="0"/>
              </a:spcAft>
            </a:pPr>
            <a:r>
              <a:rPr lang="tr-TR" sz="2800" b="1">
                <a:solidFill>
                  <a:srgbClr val="000000"/>
                </a:solidFill>
                <a:latin typeface="Trebuchet MS" pitchFamily="34" charset="0"/>
              </a:rPr>
              <a:t>Nadir % </a:t>
            </a:r>
            <a:br>
              <a:rPr lang="tr-TR" sz="2800" b="1">
                <a:solidFill>
                  <a:srgbClr val="000000"/>
                </a:solidFill>
                <a:latin typeface="Trebuchet MS" pitchFamily="34" charset="0"/>
              </a:rPr>
            </a:br>
            <a:r>
              <a:rPr lang="tr-TR" sz="2800" b="1">
                <a:solidFill>
                  <a:srgbClr val="000000"/>
                </a:solidFill>
                <a:latin typeface="Trebuchet MS" pitchFamily="34" charset="0"/>
              </a:rPr>
              <a:t>18.7</a:t>
            </a:r>
          </a:p>
          <a:p>
            <a:pPr algn="ctr" defTabSz="912386" eaLnBrk="1" fontAlgn="base" hangingPunct="1">
              <a:spcBef>
                <a:spcPct val="0"/>
              </a:spcBef>
              <a:spcAft>
                <a:spcPct val="0"/>
              </a:spcAft>
            </a:pPr>
            <a:r>
              <a:rPr lang="tr-TR" sz="2800" b="1">
                <a:solidFill>
                  <a:srgbClr val="000000"/>
                </a:solidFill>
                <a:latin typeface="Trebuchet MS" pitchFamily="34" charset="0"/>
              </a:rPr>
              <a:t>9.3</a:t>
            </a:r>
          </a:p>
          <a:p>
            <a:pPr algn="ctr" defTabSz="912386" eaLnBrk="1" fontAlgn="base" hangingPunct="1">
              <a:spcBef>
                <a:spcPct val="0"/>
              </a:spcBef>
              <a:spcAft>
                <a:spcPct val="0"/>
              </a:spcAft>
            </a:pPr>
            <a:r>
              <a:rPr lang="tr-TR" sz="2800" b="1">
                <a:solidFill>
                  <a:srgbClr val="000000"/>
                </a:solidFill>
                <a:latin typeface="Trebuchet MS" pitchFamily="34" charset="0"/>
              </a:rPr>
              <a:t>16.6</a:t>
            </a:r>
          </a:p>
        </p:txBody>
      </p:sp>
      <p:sp>
        <p:nvSpPr>
          <p:cNvPr id="31761" name="AutoShape 18"/>
          <p:cNvSpPr>
            <a:spLocks/>
          </p:cNvSpPr>
          <p:nvPr/>
        </p:nvSpPr>
        <p:spPr bwMode="auto">
          <a:xfrm rot="5400000">
            <a:off x="5291976" y="-1205693"/>
            <a:ext cx="287337" cy="6048375"/>
          </a:xfrm>
          <a:prstGeom prst="leftBrace">
            <a:avLst>
              <a:gd name="adj1" fmla="val 175415"/>
              <a:gd name="adj2" fmla="val 50000"/>
            </a:avLst>
          </a:prstGeom>
          <a:noFill/>
          <a:ln w="28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91236" tIns="45619" rIns="91236" bIns="45619" anchor="ctr"/>
          <a:lstStyle/>
          <a:p>
            <a:pPr defTabSz="912386" fontAlgn="base">
              <a:spcBef>
                <a:spcPct val="0"/>
              </a:spcBef>
              <a:spcAft>
                <a:spcPct val="0"/>
              </a:spcAft>
            </a:pPr>
            <a:endParaRPr lang="en-US" smtClean="0">
              <a:solidFill>
                <a:srgbClr val="000000"/>
              </a:solidFill>
              <a:latin typeface="Trebuchet MS" pitchFamily="34" charset="0"/>
              <a:ea typeface="ＭＳ Ｐゴシック" pitchFamily="34" charset="-128"/>
            </a:endParaRPr>
          </a:p>
        </p:txBody>
      </p:sp>
      <p:sp>
        <p:nvSpPr>
          <p:cNvPr id="31762" name="Text Box 19"/>
          <p:cNvSpPr txBox="1">
            <a:spLocks noChangeArrowheads="1"/>
          </p:cNvSpPr>
          <p:nvPr/>
        </p:nvSpPr>
        <p:spPr bwMode="auto">
          <a:xfrm>
            <a:off x="3289301" y="1019177"/>
            <a:ext cx="4248150" cy="525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36" tIns="45619" rIns="91236" bIns="45619">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2386" eaLnBrk="1" fontAlgn="base" hangingPunct="1">
              <a:spcBef>
                <a:spcPct val="50000"/>
              </a:spcBef>
              <a:spcAft>
                <a:spcPct val="0"/>
              </a:spcAft>
            </a:pPr>
            <a:r>
              <a:rPr lang="tr-TR" sz="2800" b="1">
                <a:solidFill>
                  <a:srgbClr val="000000"/>
                </a:solidFill>
                <a:latin typeface="Trebuchet MS" pitchFamily="34" charset="0"/>
              </a:rPr>
              <a:t>Son bir yılda bir kere</a:t>
            </a:r>
          </a:p>
        </p:txBody>
      </p:sp>
      <p:sp>
        <p:nvSpPr>
          <p:cNvPr id="31763" name="Text Box 20"/>
          <p:cNvSpPr txBox="1">
            <a:spLocks noChangeArrowheads="1"/>
          </p:cNvSpPr>
          <p:nvPr/>
        </p:nvSpPr>
        <p:spPr bwMode="auto">
          <a:xfrm>
            <a:off x="755650" y="115933"/>
            <a:ext cx="7704138" cy="70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36" tIns="45619" rIns="91236" bIns="45619">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2386" eaLnBrk="1" fontAlgn="base" hangingPunct="1">
              <a:spcBef>
                <a:spcPct val="50000"/>
              </a:spcBef>
              <a:spcAft>
                <a:spcPct val="0"/>
              </a:spcAft>
            </a:pPr>
            <a:r>
              <a:rPr lang="tr-TR" sz="4000" b="1">
                <a:solidFill>
                  <a:srgbClr val="000000"/>
                </a:solidFill>
                <a:latin typeface="Trebuchet MS" pitchFamily="34" charset="0"/>
              </a:rPr>
              <a:t>SEMPTOM SIKLIĞI</a:t>
            </a:r>
          </a:p>
        </p:txBody>
      </p:sp>
      <p:sp>
        <p:nvSpPr>
          <p:cNvPr id="31764" name="Rectangle 21"/>
          <p:cNvSpPr>
            <a:spLocks noChangeArrowheads="1"/>
          </p:cNvSpPr>
          <p:nvPr/>
        </p:nvSpPr>
        <p:spPr bwMode="auto">
          <a:xfrm>
            <a:off x="78344" y="4724409"/>
            <a:ext cx="3340644" cy="1384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36" tIns="45619" rIns="91236" bIns="45619">
            <a:spAutoFit/>
          </a:bodyPr>
          <a:lstStyle/>
          <a:p>
            <a:pPr algn="ctr" defTabSz="912386" fontAlgn="base">
              <a:spcBef>
                <a:spcPct val="0"/>
              </a:spcBef>
              <a:spcAft>
                <a:spcPct val="0"/>
              </a:spcAft>
            </a:pPr>
            <a:r>
              <a:rPr lang="tr-TR" sz="2800" b="1">
                <a:solidFill>
                  <a:srgbClr val="000000"/>
                </a:solidFill>
                <a:latin typeface="Trebuchet MS" pitchFamily="34" charset="0"/>
                <a:ea typeface="ＭＳ Ｐゴシック" pitchFamily="34" charset="-128"/>
              </a:rPr>
              <a:t>Pirozis veya regürj</a:t>
            </a:r>
          </a:p>
          <a:p>
            <a:pPr algn="ctr" defTabSz="912386" fontAlgn="base">
              <a:spcBef>
                <a:spcPct val="0"/>
              </a:spcBef>
              <a:spcAft>
                <a:spcPct val="0"/>
              </a:spcAft>
            </a:pPr>
            <a:r>
              <a:rPr lang="tr-TR" sz="2800" b="1">
                <a:solidFill>
                  <a:srgbClr val="000000"/>
                </a:solidFill>
                <a:latin typeface="Trebuchet MS" pitchFamily="34" charset="0"/>
                <a:ea typeface="ＭＳ Ｐゴシック" pitchFamily="34" charset="-128"/>
              </a:rPr>
              <a:t>Pirozis</a:t>
            </a:r>
          </a:p>
          <a:p>
            <a:pPr algn="ctr" defTabSz="912386" fontAlgn="base">
              <a:spcBef>
                <a:spcPct val="0"/>
              </a:spcBef>
              <a:spcAft>
                <a:spcPct val="0"/>
              </a:spcAft>
            </a:pPr>
            <a:r>
              <a:rPr lang="tr-TR" sz="2800" b="1">
                <a:solidFill>
                  <a:srgbClr val="000000"/>
                </a:solidFill>
                <a:latin typeface="Trebuchet MS" pitchFamily="34" charset="0"/>
                <a:ea typeface="ＭＳ Ｐゴシック" pitchFamily="34" charset="-128"/>
              </a:rPr>
              <a:t>Regürjitasyon</a:t>
            </a:r>
          </a:p>
        </p:txBody>
      </p:sp>
    </p:spTree>
    <p:extLst>
      <p:ext uri="{BB962C8B-B14F-4D97-AF65-F5344CB8AC3E}">
        <p14:creationId xmlns:p14="http://schemas.microsoft.com/office/powerpoint/2010/main" val="24411858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p:cNvSpPr>
            <a:spLocks noGrp="1" noChangeArrowheads="1"/>
          </p:cNvSpPr>
          <p:nvPr>
            <p:ph type="subTitle" idx="1"/>
          </p:nvPr>
        </p:nvSpPr>
        <p:spPr>
          <a:xfrm>
            <a:off x="152401" y="762000"/>
            <a:ext cx="8839200" cy="5410200"/>
          </a:xfrm>
        </p:spPr>
        <p:txBody>
          <a:bodyPr/>
          <a:lstStyle/>
          <a:p>
            <a:pPr eaLnBrk="1" hangingPunct="1"/>
            <a:r>
              <a:rPr lang="tr-TR" sz="3600" b="1">
                <a:solidFill>
                  <a:srgbClr val="FFFF66"/>
                </a:solidFill>
              </a:rPr>
              <a:t>GASTROÖZOFAGEAL REFLÜ:</a:t>
            </a:r>
            <a:r>
              <a:rPr lang="tr-TR" sz="4000" b="1">
                <a:solidFill>
                  <a:srgbClr val="FFFF66"/>
                </a:solidFill>
              </a:rPr>
              <a:t> </a:t>
            </a:r>
          </a:p>
          <a:p>
            <a:pPr eaLnBrk="1" hangingPunct="1"/>
            <a:r>
              <a:rPr lang="tr-TR" smtClean="0">
                <a:solidFill>
                  <a:schemeClr val="bg1"/>
                </a:solidFill>
              </a:rPr>
              <a:t>Mide içeriğinin (başta asit olmak üzere pepsin, safra, pankreas sıvısı) zorlama olmaksızın özofagusa geçişidir.</a:t>
            </a:r>
          </a:p>
          <a:p>
            <a:pPr eaLnBrk="1" hangingPunct="1"/>
            <a:endParaRPr lang="tr-TR" smtClean="0">
              <a:solidFill>
                <a:schemeClr val="bg1"/>
              </a:solidFill>
            </a:endParaRPr>
          </a:p>
          <a:p>
            <a:pPr eaLnBrk="1" hangingPunct="1"/>
            <a:r>
              <a:rPr lang="tr-TR" smtClean="0">
                <a:solidFill>
                  <a:schemeClr val="bg1"/>
                </a:solidFill>
                <a:latin typeface="Comic Sans MS" pitchFamily="66" charset="0"/>
              </a:rPr>
              <a:t> </a:t>
            </a:r>
            <a:r>
              <a:rPr lang="tr-TR" b="1" smtClean="0">
                <a:solidFill>
                  <a:srgbClr val="FFFF66"/>
                </a:solidFill>
              </a:rPr>
              <a:t>GASTROÖZOFAGEAL REFLÜ HASTALIĞI:</a:t>
            </a:r>
            <a:r>
              <a:rPr lang="tr-TR" b="1" smtClean="0">
                <a:solidFill>
                  <a:srgbClr val="FFFF66"/>
                </a:solidFill>
                <a:latin typeface="Comic Sans MS" pitchFamily="66" charset="0"/>
              </a:rPr>
              <a:t> 	</a:t>
            </a:r>
            <a:r>
              <a:rPr lang="tr-TR" smtClean="0">
                <a:solidFill>
                  <a:schemeClr val="bg1"/>
                </a:solidFill>
              </a:rPr>
              <a:t>Haftada bir veya daha sık pirozis veya 	regürjitasyonun varlığıdır. </a:t>
            </a:r>
          </a:p>
          <a:p>
            <a:pPr eaLnBrk="1" hangingPunct="1"/>
            <a:r>
              <a:rPr lang="tr-TR" smtClean="0">
                <a:solidFill>
                  <a:schemeClr val="bg1"/>
                </a:solidFill>
              </a:rPr>
              <a:t>	Ekstraözofageal reflü semptomlarının veya     doku hasarının bulunması da bu gruba girer.</a:t>
            </a:r>
            <a:endParaRPr lang="en-US" smtClean="0">
              <a:solidFill>
                <a:schemeClr val="bg1"/>
              </a:solidFill>
            </a:endParaRPr>
          </a:p>
        </p:txBody>
      </p:sp>
    </p:spTree>
    <p:extLst>
      <p:ext uri="{BB962C8B-B14F-4D97-AF65-F5344CB8AC3E}">
        <p14:creationId xmlns:p14="http://schemas.microsoft.com/office/powerpoint/2010/main" val="3871871012"/>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769" name="Object 2"/>
          <p:cNvGraphicFramePr>
            <a:graphicFrameLocks noGrp="1" noChangeAspect="1"/>
          </p:cNvGraphicFramePr>
          <p:nvPr>
            <p:ph type="chart" idx="1"/>
          </p:nvPr>
        </p:nvGraphicFramePr>
        <p:xfrm>
          <a:off x="3177" y="1549445"/>
          <a:ext cx="9172575" cy="5040313"/>
        </p:xfrm>
        <a:graphic>
          <a:graphicData uri="http://schemas.openxmlformats.org/presentationml/2006/ole">
            <mc:AlternateContent xmlns:mc="http://schemas.openxmlformats.org/markup-compatibility/2006">
              <mc:Choice xmlns:v="urn:schemas-microsoft-com:vml" Requires="v">
                <p:oleObj spid="_x0000_s26663" name="Chart" r:id="rId3" imgW="9105911" imgH="5000670" progId="MSGraph.Chart.8">
                  <p:embed followColorScheme="full"/>
                </p:oleObj>
              </mc:Choice>
              <mc:Fallback>
                <p:oleObj name="Chart" r:id="rId3" imgW="9105911" imgH="5000670" progId="MSGraph.Chart.8">
                  <p:embed followColorScheme="full"/>
                  <p:pic>
                    <p:nvPicPr>
                      <p:cNvPr id="0" name=""/>
                      <p:cNvPicPr>
                        <a:picLocks noChangeAspect="1" noChangeArrowheads="1"/>
                      </p:cNvPicPr>
                      <p:nvPr/>
                    </p:nvPicPr>
                    <p:blipFill>
                      <a:blip r:embed="rId4"/>
                      <a:srcRect/>
                      <a:stretch>
                        <a:fillRect/>
                      </a:stretch>
                    </p:blipFill>
                    <p:spPr bwMode="auto">
                      <a:xfrm>
                        <a:off x="3177" y="1549445"/>
                        <a:ext cx="9172575" cy="504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2770" name="Text Box 3"/>
          <p:cNvSpPr txBox="1">
            <a:spLocks noChangeArrowheads="1"/>
          </p:cNvSpPr>
          <p:nvPr/>
        </p:nvSpPr>
        <p:spPr bwMode="auto">
          <a:xfrm>
            <a:off x="8101013" y="5949953"/>
            <a:ext cx="971550" cy="373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36" tIns="45619" rIns="91236" bIns="45619">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2386" eaLnBrk="1" fontAlgn="base" hangingPunct="1">
              <a:spcBef>
                <a:spcPct val="50000"/>
              </a:spcBef>
              <a:spcAft>
                <a:spcPct val="0"/>
              </a:spcAft>
            </a:pPr>
            <a:r>
              <a:rPr lang="tr-TR" sz="1800" b="1">
                <a:solidFill>
                  <a:srgbClr val="FFFFFF"/>
                </a:solidFill>
                <a:latin typeface="Comic Sans MS" pitchFamily="66" charset="0"/>
              </a:rPr>
              <a:t>BMI</a:t>
            </a:r>
            <a:endParaRPr lang="en-US" sz="1800" b="1">
              <a:solidFill>
                <a:srgbClr val="FFFFFF"/>
              </a:solidFill>
              <a:latin typeface="Comic Sans MS" pitchFamily="66" charset="0"/>
            </a:endParaRPr>
          </a:p>
        </p:txBody>
      </p:sp>
      <p:sp>
        <p:nvSpPr>
          <p:cNvPr id="32771" name="Text Box 4"/>
          <p:cNvSpPr txBox="1">
            <a:spLocks noChangeArrowheads="1"/>
          </p:cNvSpPr>
          <p:nvPr/>
        </p:nvSpPr>
        <p:spPr bwMode="auto">
          <a:xfrm>
            <a:off x="0" y="3933828"/>
            <a:ext cx="971550" cy="373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36" tIns="45619" rIns="91236" bIns="45619">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2386" eaLnBrk="1" fontAlgn="base" hangingPunct="1">
              <a:spcBef>
                <a:spcPct val="50000"/>
              </a:spcBef>
              <a:spcAft>
                <a:spcPct val="0"/>
              </a:spcAft>
            </a:pPr>
            <a:r>
              <a:rPr lang="tr-TR" sz="1800" b="1">
                <a:solidFill>
                  <a:srgbClr val="FFFFFF"/>
                </a:solidFill>
                <a:latin typeface="Comic Sans MS" pitchFamily="66" charset="0"/>
              </a:rPr>
              <a:t>%</a:t>
            </a:r>
            <a:endParaRPr lang="en-US" sz="1800" b="1">
              <a:solidFill>
                <a:srgbClr val="FFFFFF"/>
              </a:solidFill>
              <a:latin typeface="Comic Sans MS" pitchFamily="66" charset="0"/>
            </a:endParaRPr>
          </a:p>
        </p:txBody>
      </p:sp>
      <p:sp>
        <p:nvSpPr>
          <p:cNvPr id="32772" name="Rectangle 5"/>
          <p:cNvSpPr>
            <a:spLocks noChangeArrowheads="1"/>
          </p:cNvSpPr>
          <p:nvPr/>
        </p:nvSpPr>
        <p:spPr bwMode="auto">
          <a:xfrm>
            <a:off x="1259555" y="408757"/>
            <a:ext cx="6626480" cy="646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36" tIns="45619" rIns="91236" bIns="45619" anchor="ctr">
            <a:spAutoFit/>
          </a:bodyPr>
          <a:lstStyle/>
          <a:p>
            <a:pPr algn="ctr" defTabSz="912386" fontAlgn="base">
              <a:spcBef>
                <a:spcPct val="0"/>
              </a:spcBef>
              <a:spcAft>
                <a:spcPct val="0"/>
              </a:spcAft>
            </a:pPr>
            <a:r>
              <a:rPr lang="tr-TR" sz="3600" b="1">
                <a:solidFill>
                  <a:srgbClr val="000000"/>
                </a:solidFill>
                <a:latin typeface="Trebuchet MS" pitchFamily="34" charset="0"/>
                <a:ea typeface="ＭＳ Ｐゴシック" pitchFamily="34" charset="-128"/>
              </a:rPr>
              <a:t>VÜCUT KİTLE İNDEKSİ &amp; GÖRH</a:t>
            </a:r>
          </a:p>
        </p:txBody>
      </p:sp>
    </p:spTree>
    <p:extLst>
      <p:ext uri="{BB962C8B-B14F-4D97-AF65-F5344CB8AC3E}">
        <p14:creationId xmlns:p14="http://schemas.microsoft.com/office/powerpoint/2010/main" val="17339987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ChangeArrowheads="1"/>
          </p:cNvSpPr>
          <p:nvPr/>
        </p:nvSpPr>
        <p:spPr bwMode="auto">
          <a:xfrm>
            <a:off x="983613" y="57097"/>
            <a:ext cx="7205420" cy="1347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36" tIns="45619" rIns="91236" bIns="45619" anchor="ctr">
            <a:spAutoFit/>
          </a:bodyPr>
          <a:lstStyle/>
          <a:p>
            <a:pPr algn="ctr" defTabSz="912386" fontAlgn="base">
              <a:lnSpc>
                <a:spcPct val="120000"/>
              </a:lnSpc>
              <a:spcBef>
                <a:spcPct val="0"/>
              </a:spcBef>
              <a:spcAft>
                <a:spcPct val="0"/>
              </a:spcAft>
            </a:pPr>
            <a:r>
              <a:rPr lang="tr-TR" sz="3600" b="1">
                <a:solidFill>
                  <a:srgbClr val="000000"/>
                </a:solidFill>
                <a:latin typeface="Trebuchet MS" pitchFamily="34" charset="0"/>
                <a:ea typeface="ＭＳ Ｐゴシック" pitchFamily="34" charset="-128"/>
              </a:rPr>
              <a:t>GÖRH</a:t>
            </a:r>
            <a:r>
              <a:rPr lang="ja-JP" altLang="tr-TR" sz="3600" b="1">
                <a:solidFill>
                  <a:srgbClr val="000000"/>
                </a:solidFill>
                <a:latin typeface="Trebuchet MS" pitchFamily="34" charset="0"/>
                <a:ea typeface="ＭＳ Ｐゴシック" pitchFamily="34" charset="-128"/>
              </a:rPr>
              <a:t>’</a:t>
            </a:r>
            <a:r>
              <a:rPr lang="tr-TR" altLang="ja-JP" sz="3600" b="1">
                <a:solidFill>
                  <a:srgbClr val="000000"/>
                </a:solidFill>
                <a:latin typeface="Trebuchet MS" pitchFamily="34" charset="0"/>
                <a:ea typeface="ＭＳ Ｐゴシック" pitchFamily="34" charset="-128"/>
              </a:rPr>
              <a:t>DA AİLE ÖYKÜSÜ</a:t>
            </a:r>
          </a:p>
          <a:p>
            <a:pPr algn="ctr" defTabSz="912386" fontAlgn="base">
              <a:lnSpc>
                <a:spcPct val="120000"/>
              </a:lnSpc>
              <a:spcBef>
                <a:spcPct val="0"/>
              </a:spcBef>
              <a:spcAft>
                <a:spcPct val="0"/>
              </a:spcAft>
            </a:pPr>
            <a:r>
              <a:rPr lang="tr-TR" sz="1600">
                <a:solidFill>
                  <a:srgbClr val="000000"/>
                </a:solidFill>
                <a:latin typeface="Trebuchet MS" pitchFamily="34" charset="0"/>
                <a:ea typeface="ＭＳ Ｐゴシック" pitchFamily="34" charset="-128"/>
              </a:rPr>
              <a:t>Yakın Ailenizde (anne,baba,kardeşler,çocuklar) Göğüs Kemiğinin </a:t>
            </a:r>
            <a:br>
              <a:rPr lang="tr-TR" sz="1600">
                <a:solidFill>
                  <a:srgbClr val="000000"/>
                </a:solidFill>
                <a:latin typeface="Trebuchet MS" pitchFamily="34" charset="0"/>
                <a:ea typeface="ＭＳ Ｐゴシック" pitchFamily="34" charset="-128"/>
              </a:rPr>
            </a:br>
            <a:r>
              <a:rPr lang="tr-TR" sz="1600">
                <a:solidFill>
                  <a:srgbClr val="000000"/>
                </a:solidFill>
                <a:latin typeface="Trebuchet MS" pitchFamily="34" charset="0"/>
                <a:ea typeface="ＭＳ Ｐゴシック" pitchFamily="34" charset="-128"/>
              </a:rPr>
              <a:t>Arkasında Yanma veya Rahatsızlık veya Yemek Borusu Hastalığı Olan Var mı? </a:t>
            </a:r>
          </a:p>
        </p:txBody>
      </p:sp>
      <p:graphicFrame>
        <p:nvGraphicFramePr>
          <p:cNvPr id="33794" name="Object 2"/>
          <p:cNvGraphicFramePr>
            <a:graphicFrameLocks noGrp="1" noChangeAspect="1"/>
          </p:cNvGraphicFramePr>
          <p:nvPr>
            <p:ph type="chart" idx="1"/>
          </p:nvPr>
        </p:nvGraphicFramePr>
        <p:xfrm>
          <a:off x="52391" y="1600245"/>
          <a:ext cx="9090025" cy="5053013"/>
        </p:xfrm>
        <a:graphic>
          <a:graphicData uri="http://schemas.openxmlformats.org/presentationml/2006/ole">
            <mc:AlternateContent xmlns:mc="http://schemas.openxmlformats.org/markup-compatibility/2006">
              <mc:Choice xmlns:v="urn:schemas-microsoft-com:vml" Requires="v">
                <p:oleObj spid="_x0000_s27687" name="Chart" r:id="rId3" imgW="9096457" imgH="5057910" progId="MSGraph.Chart.8">
                  <p:embed followColorScheme="full"/>
                </p:oleObj>
              </mc:Choice>
              <mc:Fallback>
                <p:oleObj name="Chart" r:id="rId3" imgW="9096457" imgH="5057910" progId="MSGraph.Chart.8">
                  <p:embed followColorScheme="full"/>
                  <p:pic>
                    <p:nvPicPr>
                      <p:cNvPr id="0" name=""/>
                      <p:cNvPicPr>
                        <a:picLocks noChangeAspect="1" noChangeArrowheads="1"/>
                      </p:cNvPicPr>
                      <p:nvPr/>
                    </p:nvPicPr>
                    <p:blipFill>
                      <a:blip r:embed="rId4"/>
                      <a:srcRect/>
                      <a:stretch>
                        <a:fillRect/>
                      </a:stretch>
                    </p:blipFill>
                    <p:spPr bwMode="auto">
                      <a:xfrm>
                        <a:off x="52391" y="1600245"/>
                        <a:ext cx="9090025" cy="505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3795" name="Text Box 4"/>
          <p:cNvSpPr txBox="1">
            <a:spLocks noChangeArrowheads="1"/>
          </p:cNvSpPr>
          <p:nvPr/>
        </p:nvSpPr>
        <p:spPr bwMode="auto">
          <a:xfrm>
            <a:off x="0" y="3068638"/>
            <a:ext cx="755650" cy="525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36" tIns="45619" rIns="91236" bIns="45619">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2386" eaLnBrk="1" fontAlgn="base" hangingPunct="1">
              <a:spcBef>
                <a:spcPct val="50000"/>
              </a:spcBef>
              <a:spcAft>
                <a:spcPct val="0"/>
              </a:spcAft>
            </a:pPr>
            <a:r>
              <a:rPr lang="tr-TR" sz="2800" b="1">
                <a:solidFill>
                  <a:srgbClr val="FFFFFF"/>
                </a:solidFill>
                <a:latin typeface="Comic Sans MS" pitchFamily="66" charset="0"/>
              </a:rPr>
              <a:t>%</a:t>
            </a:r>
            <a:endParaRPr lang="en-US" sz="2800" b="1">
              <a:solidFill>
                <a:srgbClr val="FFFFFF"/>
              </a:solidFill>
              <a:latin typeface="Comic Sans MS" pitchFamily="66" charset="0"/>
            </a:endParaRPr>
          </a:p>
        </p:txBody>
      </p:sp>
    </p:spTree>
    <p:extLst>
      <p:ext uri="{BB962C8B-B14F-4D97-AF65-F5344CB8AC3E}">
        <p14:creationId xmlns:p14="http://schemas.microsoft.com/office/powerpoint/2010/main" val="31638154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ChangeArrowheads="1"/>
          </p:cNvSpPr>
          <p:nvPr/>
        </p:nvSpPr>
        <p:spPr bwMode="auto">
          <a:xfrm>
            <a:off x="1764956" y="352564"/>
            <a:ext cx="5642749" cy="756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36" tIns="45619" rIns="91236" bIns="45619" anchor="ctr">
            <a:spAutoFit/>
          </a:bodyPr>
          <a:lstStyle/>
          <a:p>
            <a:pPr algn="ctr" defTabSz="912386" fontAlgn="base">
              <a:lnSpc>
                <a:spcPct val="120000"/>
              </a:lnSpc>
              <a:spcBef>
                <a:spcPct val="0"/>
              </a:spcBef>
              <a:spcAft>
                <a:spcPct val="0"/>
              </a:spcAft>
            </a:pPr>
            <a:r>
              <a:rPr lang="tr-TR" sz="3600" b="1">
                <a:solidFill>
                  <a:srgbClr val="000000"/>
                </a:solidFill>
                <a:latin typeface="Trebuchet MS" pitchFamily="34" charset="0"/>
                <a:ea typeface="ＭＳ Ｐゴシック" pitchFamily="34" charset="-128"/>
              </a:rPr>
              <a:t>GÖRH</a:t>
            </a:r>
            <a:r>
              <a:rPr lang="ja-JP" altLang="tr-TR" sz="3600" b="1">
                <a:solidFill>
                  <a:srgbClr val="000000"/>
                </a:solidFill>
                <a:latin typeface="Trebuchet MS" pitchFamily="34" charset="0"/>
                <a:ea typeface="ＭＳ Ｐゴシック" pitchFamily="34" charset="-128"/>
              </a:rPr>
              <a:t>’</a:t>
            </a:r>
            <a:r>
              <a:rPr lang="tr-TR" altLang="ja-JP" sz="3600" b="1">
                <a:solidFill>
                  <a:srgbClr val="000000"/>
                </a:solidFill>
                <a:latin typeface="Trebuchet MS" pitchFamily="34" charset="0"/>
                <a:ea typeface="ＭＳ Ｐゴシック" pitchFamily="34" charset="-128"/>
              </a:rPr>
              <a:t>DA MEDENİ DURUM</a:t>
            </a:r>
            <a:endParaRPr lang="tr-TR" sz="3600" b="1">
              <a:solidFill>
                <a:srgbClr val="000000"/>
              </a:solidFill>
              <a:latin typeface="Trebuchet MS" pitchFamily="34" charset="0"/>
              <a:ea typeface="ＭＳ Ｐゴシック" pitchFamily="34" charset="-128"/>
            </a:endParaRPr>
          </a:p>
        </p:txBody>
      </p:sp>
      <p:graphicFrame>
        <p:nvGraphicFramePr>
          <p:cNvPr id="34818" name="Object 2"/>
          <p:cNvGraphicFramePr>
            <a:graphicFrameLocks noGrp="1" noChangeAspect="1"/>
          </p:cNvGraphicFramePr>
          <p:nvPr>
            <p:ph type="chart" idx="1"/>
          </p:nvPr>
        </p:nvGraphicFramePr>
        <p:xfrm>
          <a:off x="52391" y="1282745"/>
          <a:ext cx="9090025" cy="5370513"/>
        </p:xfrm>
        <a:graphic>
          <a:graphicData uri="http://schemas.openxmlformats.org/presentationml/2006/ole">
            <mc:AlternateContent xmlns:mc="http://schemas.openxmlformats.org/markup-compatibility/2006">
              <mc:Choice xmlns:v="urn:schemas-microsoft-com:vml" Requires="v">
                <p:oleObj spid="_x0000_s28711" name="Chart" r:id="rId3" imgW="9096457" imgH="5372190" progId="MSGraph.Chart.8">
                  <p:embed followColorScheme="full"/>
                </p:oleObj>
              </mc:Choice>
              <mc:Fallback>
                <p:oleObj name="Chart" r:id="rId3" imgW="9096457" imgH="5372190" progId="MSGraph.Chart.8">
                  <p:embed followColorScheme="full"/>
                  <p:pic>
                    <p:nvPicPr>
                      <p:cNvPr id="0" name=""/>
                      <p:cNvPicPr>
                        <a:picLocks noChangeAspect="1" noChangeArrowheads="1"/>
                      </p:cNvPicPr>
                      <p:nvPr/>
                    </p:nvPicPr>
                    <p:blipFill>
                      <a:blip r:embed="rId4"/>
                      <a:srcRect/>
                      <a:stretch>
                        <a:fillRect/>
                      </a:stretch>
                    </p:blipFill>
                    <p:spPr bwMode="auto">
                      <a:xfrm>
                        <a:off x="52391" y="1282745"/>
                        <a:ext cx="9090025" cy="537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4819" name="Text Box 4"/>
          <p:cNvSpPr txBox="1">
            <a:spLocks noChangeArrowheads="1"/>
          </p:cNvSpPr>
          <p:nvPr/>
        </p:nvSpPr>
        <p:spPr bwMode="auto">
          <a:xfrm>
            <a:off x="0" y="3068638"/>
            <a:ext cx="755650" cy="525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36" tIns="45619" rIns="91236" bIns="45619">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2386" eaLnBrk="1" fontAlgn="base" hangingPunct="1">
              <a:spcBef>
                <a:spcPct val="50000"/>
              </a:spcBef>
              <a:spcAft>
                <a:spcPct val="0"/>
              </a:spcAft>
            </a:pPr>
            <a:r>
              <a:rPr lang="tr-TR" sz="2800" b="1">
                <a:solidFill>
                  <a:srgbClr val="FFFFFF"/>
                </a:solidFill>
                <a:latin typeface="Comic Sans MS" pitchFamily="66" charset="0"/>
              </a:rPr>
              <a:t>%</a:t>
            </a:r>
            <a:endParaRPr lang="en-US" sz="2800" b="1">
              <a:solidFill>
                <a:srgbClr val="FFFFFF"/>
              </a:solidFill>
              <a:latin typeface="Comic Sans MS" pitchFamily="66" charset="0"/>
            </a:endParaRPr>
          </a:p>
        </p:txBody>
      </p:sp>
    </p:spTree>
    <p:extLst>
      <p:ext uri="{BB962C8B-B14F-4D97-AF65-F5344CB8AC3E}">
        <p14:creationId xmlns:p14="http://schemas.microsoft.com/office/powerpoint/2010/main" val="33502195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1"/>
          <p:cNvSpPr>
            <a:spLocks noChangeArrowheads="1"/>
          </p:cNvSpPr>
          <p:nvPr/>
        </p:nvSpPr>
        <p:spPr bwMode="auto">
          <a:xfrm>
            <a:off x="323852" y="333375"/>
            <a:ext cx="8569325" cy="1123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36" tIns="45619" rIns="91236" bIns="45619">
            <a:spAutoFit/>
          </a:bodyPr>
          <a:lstStyle/>
          <a:p>
            <a:pPr algn="ctr" defTabSz="912386" fontAlgn="base">
              <a:spcBef>
                <a:spcPct val="0"/>
              </a:spcBef>
              <a:spcAft>
                <a:spcPct val="0"/>
              </a:spcAft>
            </a:pPr>
            <a:r>
              <a:rPr lang="en-US" b="1" dirty="0" smtClean="0">
                <a:solidFill>
                  <a:srgbClr val="000000"/>
                </a:solidFill>
                <a:ea typeface="ＭＳ Ｐゴシック" pitchFamily="34" charset="-128"/>
              </a:rPr>
              <a:t>The prevalence of </a:t>
            </a:r>
            <a:r>
              <a:rPr lang="en-US" b="1" dirty="0" err="1" smtClean="0">
                <a:solidFill>
                  <a:srgbClr val="000000"/>
                </a:solidFill>
                <a:ea typeface="ＭＳ Ｐゴシック" pitchFamily="34" charset="-128"/>
              </a:rPr>
              <a:t>gastroesophageal</a:t>
            </a:r>
            <a:r>
              <a:rPr lang="en-US" b="1" dirty="0" smtClean="0">
                <a:solidFill>
                  <a:srgbClr val="000000"/>
                </a:solidFill>
                <a:ea typeface="ＭＳ Ｐゴシック" pitchFamily="34" charset="-128"/>
              </a:rPr>
              <a:t> reflux </a:t>
            </a:r>
            <a:r>
              <a:rPr lang="en-US" b="1" dirty="0" err="1" smtClean="0">
                <a:solidFill>
                  <a:srgbClr val="000000"/>
                </a:solidFill>
                <a:ea typeface="ＭＳ Ｐゴシック" pitchFamily="34" charset="-128"/>
              </a:rPr>
              <a:t>dIsease</a:t>
            </a:r>
            <a:r>
              <a:rPr lang="en-US" b="1" dirty="0" smtClean="0">
                <a:solidFill>
                  <a:srgbClr val="000000"/>
                </a:solidFill>
                <a:ea typeface="ＭＳ Ｐゴシック" pitchFamily="34" charset="-128"/>
              </a:rPr>
              <a:t> In A COUNTRY WITH A HIGH OCCURRENCE OF HELICOBACTER PYLORI</a:t>
            </a:r>
          </a:p>
          <a:p>
            <a:pPr algn="ctr" defTabSz="912386" fontAlgn="base">
              <a:spcBef>
                <a:spcPct val="0"/>
              </a:spcBef>
              <a:spcAft>
                <a:spcPct val="0"/>
              </a:spcAft>
            </a:pPr>
            <a:endParaRPr lang="en-US" b="1" baseline="30000" dirty="0" smtClean="0">
              <a:solidFill>
                <a:srgbClr val="000000"/>
              </a:solidFill>
              <a:ea typeface="ＭＳ Ｐゴシック" pitchFamily="34" charset="-128"/>
            </a:endParaRPr>
          </a:p>
          <a:p>
            <a:pPr algn="ctr" defTabSz="912386" fontAlgn="base">
              <a:spcBef>
                <a:spcPct val="0"/>
              </a:spcBef>
              <a:spcAft>
                <a:spcPct val="0"/>
              </a:spcAft>
            </a:pPr>
            <a:r>
              <a:rPr lang="en-US" b="1" baseline="30000" dirty="0" err="1" smtClean="0">
                <a:solidFill>
                  <a:srgbClr val="000000"/>
                </a:solidFill>
                <a:ea typeface="ＭＳ Ｐゴシック" pitchFamily="34" charset="-128"/>
              </a:rPr>
              <a:t>Serhat</a:t>
            </a:r>
            <a:r>
              <a:rPr lang="en-US" b="1" baseline="30000" dirty="0" smtClean="0">
                <a:solidFill>
                  <a:srgbClr val="000000"/>
                </a:solidFill>
                <a:ea typeface="ＭＳ Ｐゴシック" pitchFamily="34" charset="-128"/>
              </a:rPr>
              <a:t> Bor¹, </a:t>
            </a:r>
            <a:r>
              <a:rPr lang="en-US" b="1" baseline="30000" dirty="0" err="1" smtClean="0">
                <a:solidFill>
                  <a:srgbClr val="000000"/>
                </a:solidFill>
                <a:ea typeface="ＭＳ Ｐゴシック" pitchFamily="34" charset="-128"/>
              </a:rPr>
              <a:t>Gul</a:t>
            </a:r>
            <a:r>
              <a:rPr lang="en-US" b="1" baseline="30000" dirty="0" smtClean="0">
                <a:solidFill>
                  <a:srgbClr val="000000"/>
                </a:solidFill>
                <a:ea typeface="ＭＳ Ｐゴシック" pitchFamily="34" charset="-128"/>
              </a:rPr>
              <a:t> Kitapcioglu², </a:t>
            </a:r>
            <a:r>
              <a:rPr lang="en-US" b="1" baseline="30000" dirty="0" err="1" smtClean="0">
                <a:solidFill>
                  <a:srgbClr val="000000"/>
                </a:solidFill>
                <a:ea typeface="ＭＳ Ｐゴシック" pitchFamily="34" charset="-128"/>
              </a:rPr>
              <a:t>Elmas</a:t>
            </a:r>
            <a:r>
              <a:rPr lang="en-US" b="1" baseline="30000" dirty="0" smtClean="0">
                <a:solidFill>
                  <a:srgbClr val="000000"/>
                </a:solidFill>
                <a:ea typeface="ＭＳ Ｐゴシック" pitchFamily="34" charset="-128"/>
              </a:rPr>
              <a:t> Kasap3</a:t>
            </a:r>
            <a:endParaRPr lang="en-US" b="1" dirty="0" smtClean="0">
              <a:solidFill>
                <a:srgbClr val="000000"/>
              </a:solidFill>
              <a:ea typeface="ＭＳ Ｐゴシック" pitchFamily="34" charset="-128"/>
            </a:endParaRPr>
          </a:p>
        </p:txBody>
      </p:sp>
      <p:sp>
        <p:nvSpPr>
          <p:cNvPr id="82946" name="Rectangle 2"/>
          <p:cNvSpPr>
            <a:spLocks noChangeArrowheads="1"/>
          </p:cNvSpPr>
          <p:nvPr/>
        </p:nvSpPr>
        <p:spPr bwMode="auto">
          <a:xfrm>
            <a:off x="323852" y="1539878"/>
            <a:ext cx="8208963" cy="529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36" tIns="45619" rIns="91236" bIns="45619">
            <a:spAutoFit/>
          </a:bodyPr>
          <a:lstStyle/>
          <a:p>
            <a:pPr defTabSz="912386" fontAlgn="base">
              <a:lnSpc>
                <a:spcPct val="150000"/>
              </a:lnSpc>
              <a:spcBef>
                <a:spcPct val="0"/>
              </a:spcBef>
              <a:spcAft>
                <a:spcPct val="0"/>
              </a:spcAft>
            </a:pPr>
            <a:r>
              <a:rPr lang="en-US" b="1" dirty="0" smtClean="0">
                <a:solidFill>
                  <a:srgbClr val="000000"/>
                </a:solidFill>
                <a:latin typeface="Trebuchet MS" pitchFamily="34" charset="0"/>
                <a:ea typeface="ＭＳ Ｐゴシック" pitchFamily="34" charset="-128"/>
              </a:rPr>
              <a:t>ABSTRACT:</a:t>
            </a:r>
          </a:p>
          <a:p>
            <a:pPr defTabSz="912386" fontAlgn="base">
              <a:lnSpc>
                <a:spcPct val="150000"/>
              </a:lnSpc>
              <a:spcBef>
                <a:spcPct val="0"/>
              </a:spcBef>
              <a:spcAft>
                <a:spcPct val="0"/>
              </a:spcAft>
            </a:pPr>
            <a:r>
              <a:rPr lang="en-US" b="1" baseline="30000" dirty="0" smtClean="0">
                <a:solidFill>
                  <a:srgbClr val="000000"/>
                </a:solidFill>
                <a:latin typeface="Trebuchet MS" pitchFamily="34" charset="0"/>
                <a:ea typeface="ＭＳ Ｐゴシック" pitchFamily="34" charset="-128"/>
              </a:rPr>
              <a:t>Background: </a:t>
            </a:r>
            <a:r>
              <a:rPr lang="en-US" baseline="30000" dirty="0" smtClean="0">
                <a:solidFill>
                  <a:srgbClr val="000000"/>
                </a:solidFill>
                <a:latin typeface="Trebuchet MS" pitchFamily="34" charset="0"/>
                <a:ea typeface="ＭＳ Ｐゴシック" pitchFamily="34" charset="-128"/>
              </a:rPr>
              <a:t>In Turkey, patients with </a:t>
            </a:r>
            <a:r>
              <a:rPr lang="en-US" baseline="30000" dirty="0" err="1" smtClean="0">
                <a:solidFill>
                  <a:srgbClr val="000000"/>
                </a:solidFill>
                <a:latin typeface="Trebuchet MS" pitchFamily="34" charset="0"/>
                <a:ea typeface="ＭＳ Ｐゴシック" pitchFamily="34" charset="-128"/>
              </a:rPr>
              <a:t>gastroesophageal</a:t>
            </a:r>
            <a:r>
              <a:rPr lang="en-US" baseline="30000" dirty="0" smtClean="0">
                <a:solidFill>
                  <a:srgbClr val="000000"/>
                </a:solidFill>
                <a:latin typeface="Trebuchet MS" pitchFamily="34" charset="0"/>
                <a:ea typeface="ＭＳ Ｐゴシック" pitchFamily="34" charset="-128"/>
              </a:rPr>
              <a:t> reflux disease (GERD) exhibit a unique reflux profile that includes a high prevalence of regurgitation, low occurrence of heartburn, very low prevalence of Barrett</a:t>
            </a:r>
            <a:r>
              <a:rPr lang="en-US" altLang="en-US" baseline="30000" dirty="0" smtClean="0">
                <a:solidFill>
                  <a:srgbClr val="000000"/>
                </a:solidFill>
                <a:latin typeface="Trebuchet MS" pitchFamily="34" charset="0"/>
                <a:ea typeface="ＭＳ Ｐゴシック" pitchFamily="34" charset="-128"/>
              </a:rPr>
              <a:t>’</a:t>
            </a:r>
            <a:r>
              <a:rPr lang="en-US" baseline="30000" dirty="0" smtClean="0">
                <a:solidFill>
                  <a:srgbClr val="000000"/>
                </a:solidFill>
                <a:latin typeface="Trebuchet MS" pitchFamily="34" charset="0"/>
                <a:ea typeface="ＭＳ Ｐゴシック" pitchFamily="34" charset="-128"/>
              </a:rPr>
              <a:t>s esophagus, very high rate</a:t>
            </a:r>
            <a:r>
              <a:rPr lang="en-US" i="1" baseline="30000" dirty="0" smtClean="0">
                <a:solidFill>
                  <a:srgbClr val="000000"/>
                </a:solidFill>
                <a:latin typeface="Trebuchet MS" pitchFamily="34" charset="0"/>
                <a:ea typeface="ＭＳ Ｐゴシック" pitchFamily="34" charset="-128"/>
              </a:rPr>
              <a:t> </a:t>
            </a:r>
            <a:r>
              <a:rPr lang="en-US" baseline="30000" dirty="0" smtClean="0">
                <a:solidFill>
                  <a:srgbClr val="000000"/>
                </a:solidFill>
                <a:latin typeface="Trebuchet MS" pitchFamily="34" charset="0"/>
                <a:ea typeface="ＭＳ Ｐゴシック" pitchFamily="34" charset="-128"/>
              </a:rPr>
              <a:t>of </a:t>
            </a:r>
            <a:r>
              <a:rPr lang="en-US" i="1" baseline="30000" dirty="0" smtClean="0">
                <a:solidFill>
                  <a:srgbClr val="000000"/>
                </a:solidFill>
                <a:latin typeface="Trebuchet MS" pitchFamily="34" charset="0"/>
                <a:ea typeface="ＭＳ Ｐゴシック" pitchFamily="34" charset="-128"/>
              </a:rPr>
              <a:t>Helicobacter pylori (</a:t>
            </a:r>
            <a:r>
              <a:rPr lang="en-US" baseline="30000" dirty="0" smtClean="0">
                <a:solidFill>
                  <a:srgbClr val="000000"/>
                </a:solidFill>
                <a:latin typeface="Trebuchet MS" pitchFamily="34" charset="0"/>
                <a:ea typeface="ＭＳ Ｐゴシック" pitchFamily="34" charset="-128"/>
              </a:rPr>
              <a:t>HP) infection. The aim of this country-wide study was to evaluate the prevalence of GERD, its typical and additional symptoms, and its relationship with HP. </a:t>
            </a:r>
            <a:r>
              <a:rPr lang="en-US" b="1" baseline="30000" dirty="0" smtClean="0">
                <a:solidFill>
                  <a:srgbClr val="000000"/>
                </a:solidFill>
                <a:latin typeface="Trebuchet MS" pitchFamily="34" charset="0"/>
                <a:ea typeface="ＭＳ Ｐゴシック" pitchFamily="34" charset="-128"/>
              </a:rPr>
              <a:t>Methods:</a:t>
            </a:r>
            <a:r>
              <a:rPr lang="en-US" baseline="30000" dirty="0" smtClean="0">
                <a:solidFill>
                  <a:srgbClr val="000000"/>
                </a:solidFill>
                <a:latin typeface="Trebuchet MS" pitchFamily="34" charset="0"/>
                <a:ea typeface="ＭＳ Ｐゴシック" pitchFamily="34" charset="-128"/>
              </a:rPr>
              <a:t> Data from 3,214 randomly selected adult subjects were obtained with a validated Mayo questionnaire from a randomization. 841 subjects were randomized to be tested for HP via the urea breath test. "Frequent symptoms" were defined heartburn and/or regurgitation occurring at least weekly. "Occasional symptoms" were defined as an episode of one of the major symptoms occurring less than once a week within the past year. </a:t>
            </a:r>
            <a:r>
              <a:rPr lang="en-US" b="1" baseline="30000" dirty="0" smtClean="0">
                <a:solidFill>
                  <a:srgbClr val="000000"/>
                </a:solidFill>
                <a:latin typeface="Trebuchet MS" pitchFamily="34" charset="0"/>
                <a:ea typeface="ＭＳ Ｐゴシック" pitchFamily="34" charset="-128"/>
              </a:rPr>
              <a:t>Results:</a:t>
            </a:r>
            <a:r>
              <a:rPr lang="en-US" baseline="30000" dirty="0" smtClean="0">
                <a:solidFill>
                  <a:srgbClr val="000000"/>
                </a:solidFill>
                <a:latin typeface="Trebuchet MS" pitchFamily="34" charset="0"/>
                <a:ea typeface="ＭＳ Ｐゴシック" pitchFamily="34" charset="-128"/>
              </a:rPr>
              <a:t> The </a:t>
            </a:r>
            <a:r>
              <a:rPr lang="en-US" baseline="30000" dirty="0" err="1" smtClean="0">
                <a:solidFill>
                  <a:srgbClr val="000000"/>
                </a:solidFill>
                <a:latin typeface="Trebuchet MS" pitchFamily="34" charset="0"/>
                <a:ea typeface="ＭＳ Ｐゴシック" pitchFamily="34" charset="-128"/>
              </a:rPr>
              <a:t>prevalences</a:t>
            </a:r>
            <a:r>
              <a:rPr lang="en-US" baseline="30000" dirty="0" smtClean="0">
                <a:solidFill>
                  <a:srgbClr val="000000"/>
                </a:solidFill>
                <a:latin typeface="Trebuchet MS" pitchFamily="34" charset="0"/>
                <a:ea typeface="ＭＳ Ｐゴシック" pitchFamily="34" charset="-128"/>
              </a:rPr>
              <a:t> of frequent and occasional heartburn were 9.3% and 12.7%  and regurgitation were 16.6% and 18.7%, respectively. </a:t>
            </a:r>
            <a:r>
              <a:rPr lang="en-US" b="1" baseline="30000" dirty="0" smtClean="0">
                <a:solidFill>
                  <a:srgbClr val="FF0000"/>
                </a:solidFill>
                <a:latin typeface="Trebuchet MS" pitchFamily="34" charset="0"/>
                <a:ea typeface="ＭＳ Ｐゴシック" pitchFamily="34" charset="-128"/>
              </a:rPr>
              <a:t>The prevalence of GERD was 22.8%. </a:t>
            </a:r>
            <a:r>
              <a:rPr lang="en-US" baseline="30000" dirty="0" smtClean="0">
                <a:solidFill>
                  <a:srgbClr val="000000"/>
                </a:solidFill>
                <a:latin typeface="Trebuchet MS" pitchFamily="34" charset="0"/>
                <a:ea typeface="ＭＳ Ｐゴシック" pitchFamily="34" charset="-128"/>
              </a:rPr>
              <a:t>BMI </a:t>
            </a:r>
            <a:r>
              <a:rPr lang="en-US" b="1" baseline="30000" dirty="0" smtClean="0">
                <a:solidFill>
                  <a:srgbClr val="000000"/>
                </a:solidFill>
                <a:latin typeface="Trebuchet MS" pitchFamily="34" charset="0"/>
                <a:ea typeface="ＭＳ Ｐゴシック" pitchFamily="34" charset="-128"/>
              </a:rPr>
              <a:t>≤</a:t>
            </a:r>
            <a:r>
              <a:rPr lang="en-US" baseline="30000" dirty="0" smtClean="0">
                <a:solidFill>
                  <a:srgbClr val="000000"/>
                </a:solidFill>
                <a:latin typeface="Trebuchet MS" pitchFamily="34" charset="0"/>
                <a:ea typeface="ＭＳ Ｐゴシック" pitchFamily="34" charset="-128"/>
              </a:rPr>
              <a:t>18.5 showed a prevalence of 15%, BMI &gt;30 presented higher prevalence of 28.5%. The GERD prevalence was significantly higher in women (26.2%) compared with men (18.9%) (p&lt;0001). The overall prevalence of HP was 75.7% and the prevalence was 77.1% in subjects without symptoms </a:t>
            </a:r>
            <a:r>
              <a:rPr lang="en-US" baseline="30000" dirty="0" err="1" smtClean="0">
                <a:solidFill>
                  <a:srgbClr val="000000"/>
                </a:solidFill>
                <a:latin typeface="Trebuchet MS" pitchFamily="34" charset="0"/>
                <a:ea typeface="ＭＳ Ｐゴシック" pitchFamily="34" charset="-128"/>
              </a:rPr>
              <a:t>vs</a:t>
            </a:r>
            <a:r>
              <a:rPr lang="en-US" baseline="30000" dirty="0" smtClean="0">
                <a:solidFill>
                  <a:srgbClr val="000000"/>
                </a:solidFill>
                <a:latin typeface="Trebuchet MS" pitchFamily="34" charset="0"/>
                <a:ea typeface="ＭＳ Ｐゴシック" pitchFamily="34" charset="-128"/>
              </a:rPr>
              <a:t> 71.4% in subjects with GERD (X2: 2.6, p=0.27). Conclusion: GERD is common in Turkey as in developed countries which reflects the fact that both Western and Eastern lifestyles are observed. The presence of HP had no effect on either the prevalence or the symptom profile of GERD. We also found that underprivileged people exhibit a higher risk, and subjects showing classical GERD symptoms for less than a week to once a year exhibit more additional symptoms compared with those without classical symptoms.</a:t>
            </a:r>
          </a:p>
        </p:txBody>
      </p:sp>
    </p:spTree>
    <p:extLst>
      <p:ext uri="{BB962C8B-B14F-4D97-AF65-F5344CB8AC3E}">
        <p14:creationId xmlns:p14="http://schemas.microsoft.com/office/powerpoint/2010/main" val="25998399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2" y="495301"/>
            <a:ext cx="86360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59748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5290" y="285750"/>
            <a:ext cx="8499475" cy="638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2" name="Rectangle 2"/>
          <p:cNvSpPr>
            <a:spLocks noChangeArrowheads="1"/>
          </p:cNvSpPr>
          <p:nvPr/>
        </p:nvSpPr>
        <p:spPr bwMode="auto">
          <a:xfrm>
            <a:off x="250828" y="1"/>
            <a:ext cx="8569325" cy="654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36" tIns="45619" rIns="91236" bIns="45619">
            <a:spAutoFit/>
          </a:bodyPr>
          <a:lstStyle/>
          <a:p>
            <a:pPr algn="ctr" defTabSz="912386" fontAlgn="base">
              <a:spcBef>
                <a:spcPct val="0"/>
              </a:spcBef>
              <a:spcAft>
                <a:spcPct val="0"/>
              </a:spcAft>
            </a:pPr>
            <a:r>
              <a:rPr lang="en-US" b="1" smtClean="0">
                <a:solidFill>
                  <a:srgbClr val="000000"/>
                </a:solidFill>
                <a:ea typeface="ＭＳ Ｐゴシック" pitchFamily="34" charset="-128"/>
              </a:rPr>
              <a:t>Prevalence of GERD and Helicobacter pylori positivity </a:t>
            </a:r>
          </a:p>
          <a:p>
            <a:pPr algn="ctr" defTabSz="912386" fontAlgn="base">
              <a:spcBef>
                <a:spcPct val="0"/>
              </a:spcBef>
              <a:spcAft>
                <a:spcPct val="0"/>
              </a:spcAft>
            </a:pPr>
            <a:r>
              <a:rPr lang="en-US" b="1" smtClean="0">
                <a:solidFill>
                  <a:srgbClr val="000000"/>
                </a:solidFill>
                <a:ea typeface="ＭＳ Ｐゴシック" pitchFamily="34" charset="-128"/>
              </a:rPr>
              <a:t>(between parenthesis) according to geographical areas. All numbers are %</a:t>
            </a:r>
          </a:p>
        </p:txBody>
      </p:sp>
    </p:spTree>
    <p:extLst>
      <p:ext uri="{BB962C8B-B14F-4D97-AF65-F5344CB8AC3E}">
        <p14:creationId xmlns:p14="http://schemas.microsoft.com/office/powerpoint/2010/main" val="4975653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82802"/>
            <a:ext cx="9144000" cy="267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619477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8997" name="Group 117"/>
          <p:cNvGraphicFramePr>
            <a:graphicFrameLocks noGrp="1"/>
          </p:cNvGraphicFramePr>
          <p:nvPr>
            <p:ph type="tbl" idx="1"/>
          </p:nvPr>
        </p:nvGraphicFramePr>
        <p:xfrm>
          <a:off x="654051" y="1125538"/>
          <a:ext cx="7878763" cy="4114804"/>
        </p:xfrm>
        <a:graphic>
          <a:graphicData uri="http://schemas.openxmlformats.org/drawingml/2006/table">
            <a:tbl>
              <a:tblPr/>
              <a:tblGrid>
                <a:gridCol w="1997075"/>
                <a:gridCol w="1427163"/>
                <a:gridCol w="1428750"/>
                <a:gridCol w="1427162"/>
                <a:gridCol w="1598613"/>
              </a:tblGrid>
              <a:tr h="4111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rgbClr val="000000"/>
                        </a:solidFill>
                        <a:effectLst/>
                        <a:latin typeface="Comic Sans MS" charset="0"/>
                      </a:endParaRPr>
                    </a:p>
                  </a:txBody>
                  <a:tcPr horzOverflow="overflow">
                    <a:lnL w="381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2000" b="1" i="0" u="none" strike="noStrike" cap="none" normalizeH="0" baseline="0">
                          <a:ln>
                            <a:noFill/>
                          </a:ln>
                          <a:solidFill>
                            <a:srgbClr val="000000"/>
                          </a:solidFill>
                          <a:effectLst/>
                          <a:latin typeface="Comic Sans MS" charset="0"/>
                        </a:rPr>
                        <a:t>Izmir</a:t>
                      </a:r>
                      <a:r>
                        <a:rPr kumimoji="0" lang="tr-TR" sz="2000" b="1" i="0" u="none" strike="noStrike" cap="none" normalizeH="0" baseline="30000">
                          <a:ln>
                            <a:noFill/>
                          </a:ln>
                          <a:solidFill>
                            <a:srgbClr val="000000"/>
                          </a:solidFill>
                          <a:effectLst/>
                          <a:latin typeface="Comic Sans MS" charset="0"/>
                        </a:rPr>
                        <a:t>1</a:t>
                      </a:r>
                    </a:p>
                  </a:txBody>
                  <a:tcP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2000" b="1" i="0" u="none" strike="noStrike" cap="none" normalizeH="0" baseline="0">
                          <a:ln>
                            <a:noFill/>
                          </a:ln>
                          <a:solidFill>
                            <a:srgbClr val="000000"/>
                          </a:solidFill>
                          <a:effectLst/>
                          <a:latin typeface="Comic Sans MS" charset="0"/>
                        </a:rPr>
                        <a:t>Olmsted</a:t>
                      </a:r>
                      <a:r>
                        <a:rPr kumimoji="0" lang="tr-TR" sz="2000" b="1" i="0" u="none" strike="noStrike" cap="none" normalizeH="0" baseline="30000">
                          <a:ln>
                            <a:noFill/>
                          </a:ln>
                          <a:solidFill>
                            <a:srgbClr val="000000"/>
                          </a:solidFill>
                          <a:effectLst/>
                          <a:latin typeface="Comic Sans MS" charset="0"/>
                        </a:rPr>
                        <a:t>2</a:t>
                      </a:r>
                    </a:p>
                  </a:txBody>
                  <a:tcP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2000" b="1" i="0" u="none" strike="noStrike" cap="none" normalizeH="0" baseline="0">
                          <a:ln>
                            <a:noFill/>
                          </a:ln>
                          <a:solidFill>
                            <a:srgbClr val="000000"/>
                          </a:solidFill>
                          <a:effectLst/>
                          <a:latin typeface="Comic Sans MS" charset="0"/>
                        </a:rPr>
                        <a:t>Moscow</a:t>
                      </a:r>
                      <a:r>
                        <a:rPr kumimoji="0" lang="tr-TR" sz="2000" b="1" i="0" u="none" strike="noStrike" cap="none" normalizeH="0" baseline="30000">
                          <a:ln>
                            <a:noFill/>
                          </a:ln>
                          <a:solidFill>
                            <a:srgbClr val="000000"/>
                          </a:solidFill>
                          <a:effectLst/>
                          <a:latin typeface="Comic Sans MS" charset="0"/>
                        </a:rPr>
                        <a:t>3</a:t>
                      </a:r>
                    </a:p>
                  </a:txBody>
                  <a:tcP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2000" b="1" i="0" u="none" strike="noStrike" cap="none" normalizeH="0" baseline="0">
                          <a:ln>
                            <a:noFill/>
                          </a:ln>
                          <a:solidFill>
                            <a:srgbClr val="000000"/>
                          </a:solidFill>
                          <a:effectLst/>
                          <a:latin typeface="Comic Sans MS" charset="0"/>
                        </a:rPr>
                        <a:t>Hong Kong</a:t>
                      </a:r>
                      <a:r>
                        <a:rPr kumimoji="0" lang="tr-TR" sz="2000" b="1" i="0" u="none" strike="noStrike" cap="none" normalizeH="0" baseline="30000">
                          <a:ln>
                            <a:noFill/>
                          </a:ln>
                          <a:solidFill>
                            <a:srgbClr val="000000"/>
                          </a:solidFill>
                          <a:effectLst/>
                          <a:latin typeface="Comic Sans MS" charset="0"/>
                        </a:rPr>
                        <a:t>4</a:t>
                      </a:r>
                    </a:p>
                  </a:txBody>
                  <a:tcPr horzOverflow="overflow">
                    <a:lnL w="190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r>
              <a:tr h="4111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800" b="1" i="0" u="none" strike="noStrike" cap="none" normalizeH="0" baseline="0">
                          <a:ln>
                            <a:noFill/>
                          </a:ln>
                          <a:solidFill>
                            <a:srgbClr val="000000"/>
                          </a:solidFill>
                          <a:effectLst/>
                          <a:latin typeface="Comic Sans MS" charset="0"/>
                        </a:rPr>
                        <a:t>Dysphagia</a:t>
                      </a:r>
                    </a:p>
                  </a:txBody>
                  <a:tcPr horzOverflow="overflow">
                    <a:lnL w="381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800" b="0" i="0" u="none" strike="noStrike" cap="none" normalizeH="0" baseline="0">
                          <a:ln>
                            <a:noFill/>
                          </a:ln>
                          <a:solidFill>
                            <a:srgbClr val="000000"/>
                          </a:solidFill>
                          <a:effectLst/>
                          <a:latin typeface="Comic Sans MS" charset="0"/>
                        </a:rPr>
                        <a:t>35.7</a:t>
                      </a:r>
                    </a:p>
                  </a:txBody>
                  <a:tcP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800" b="0" i="0" u="none" strike="noStrike" cap="none" normalizeH="0" baseline="0">
                          <a:ln>
                            <a:noFill/>
                          </a:ln>
                          <a:solidFill>
                            <a:srgbClr val="000000"/>
                          </a:solidFill>
                          <a:effectLst/>
                          <a:latin typeface="Comic Sans MS" charset="0"/>
                        </a:rPr>
                        <a:t>29.4</a:t>
                      </a:r>
                    </a:p>
                  </a:txBody>
                  <a:tcP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800" b="0" i="0" u="none" strike="noStrike" cap="none" normalizeH="0" baseline="0">
                          <a:ln>
                            <a:noFill/>
                          </a:ln>
                          <a:solidFill>
                            <a:srgbClr val="000000"/>
                          </a:solidFill>
                          <a:effectLst/>
                          <a:latin typeface="Comic Sans MS" charset="0"/>
                        </a:rPr>
                        <a:t>10.7</a:t>
                      </a:r>
                    </a:p>
                  </a:txBody>
                  <a:tcP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800" b="0" i="0" u="none" strike="noStrike" cap="none" normalizeH="0" baseline="0">
                          <a:ln>
                            <a:noFill/>
                          </a:ln>
                          <a:solidFill>
                            <a:srgbClr val="000000"/>
                          </a:solidFill>
                          <a:effectLst/>
                          <a:latin typeface="Comic Sans MS" charset="0"/>
                        </a:rPr>
                        <a:t>6.5</a:t>
                      </a:r>
                    </a:p>
                  </a:txBody>
                  <a:tcPr horzOverflow="overflow">
                    <a:lnL w="190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r>
              <a:tr h="4127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800" b="1" i="0" u="none" strike="noStrike" cap="none" normalizeH="0" baseline="0">
                          <a:ln>
                            <a:noFill/>
                          </a:ln>
                          <a:solidFill>
                            <a:srgbClr val="000000"/>
                          </a:solidFill>
                          <a:effectLst/>
                          <a:latin typeface="Comic Sans MS" charset="0"/>
                        </a:rPr>
                        <a:t>Dyspepsia</a:t>
                      </a:r>
                    </a:p>
                  </a:txBody>
                  <a:tcPr horzOverflow="overflow">
                    <a:lnL w="381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800" b="0" i="0" u="none" strike="noStrike" cap="none" normalizeH="0" baseline="0">
                          <a:ln>
                            <a:noFill/>
                          </a:ln>
                          <a:solidFill>
                            <a:srgbClr val="000000"/>
                          </a:solidFill>
                          <a:effectLst/>
                          <a:latin typeface="Comic Sans MS" charset="0"/>
                        </a:rPr>
                        <a:t>42.1</a:t>
                      </a:r>
                    </a:p>
                  </a:txBody>
                  <a:tcP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800" b="0" i="0" u="none" strike="noStrike" cap="none" normalizeH="0" baseline="0">
                          <a:ln>
                            <a:noFill/>
                          </a:ln>
                          <a:solidFill>
                            <a:srgbClr val="000000"/>
                          </a:solidFill>
                          <a:effectLst/>
                          <a:latin typeface="Comic Sans MS" charset="0"/>
                        </a:rPr>
                        <a:t>20.8</a:t>
                      </a:r>
                    </a:p>
                  </a:txBody>
                  <a:tcP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800" b="0" i="0" u="none" strike="noStrike" cap="none" normalizeH="0" baseline="0">
                          <a:ln>
                            <a:noFill/>
                          </a:ln>
                          <a:solidFill>
                            <a:srgbClr val="000000"/>
                          </a:solidFill>
                          <a:effectLst/>
                          <a:latin typeface="Comic Sans MS" charset="0"/>
                        </a:rPr>
                        <a:t>33.9</a:t>
                      </a:r>
                    </a:p>
                  </a:txBody>
                  <a:tcP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800" b="0" i="0" u="none" strike="noStrike" cap="none" normalizeH="0" baseline="0">
                          <a:ln>
                            <a:noFill/>
                          </a:ln>
                          <a:solidFill>
                            <a:srgbClr val="000000"/>
                          </a:solidFill>
                          <a:effectLst/>
                          <a:latin typeface="Comic Sans MS" charset="0"/>
                        </a:rPr>
                        <a:t>29.3</a:t>
                      </a:r>
                    </a:p>
                  </a:txBody>
                  <a:tcPr horzOverflow="overflow">
                    <a:lnL w="190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r>
              <a:tr h="4111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800" b="1" i="0" u="none" strike="noStrike" cap="none" normalizeH="0" baseline="0">
                          <a:ln>
                            <a:noFill/>
                          </a:ln>
                          <a:solidFill>
                            <a:srgbClr val="000000"/>
                          </a:solidFill>
                          <a:effectLst/>
                          <a:latin typeface="Comic Sans MS" charset="0"/>
                        </a:rPr>
                        <a:t>NCCP</a:t>
                      </a:r>
                    </a:p>
                  </a:txBody>
                  <a:tcPr horzOverflow="overflow">
                    <a:lnL w="381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800" b="0" i="0" u="none" strike="noStrike" cap="none" normalizeH="0" baseline="0">
                          <a:ln>
                            <a:noFill/>
                          </a:ln>
                          <a:solidFill>
                            <a:srgbClr val="000000"/>
                          </a:solidFill>
                          <a:effectLst/>
                          <a:latin typeface="Comic Sans MS" charset="0"/>
                        </a:rPr>
                        <a:t>37.3</a:t>
                      </a:r>
                    </a:p>
                  </a:txBody>
                  <a:tcP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800" b="0" i="0" u="none" strike="noStrike" cap="none" normalizeH="0" baseline="0">
                          <a:ln>
                            <a:noFill/>
                          </a:ln>
                          <a:solidFill>
                            <a:srgbClr val="000000"/>
                          </a:solidFill>
                          <a:effectLst/>
                          <a:latin typeface="Comic Sans MS" charset="0"/>
                        </a:rPr>
                        <a:t>37</a:t>
                      </a:r>
                    </a:p>
                  </a:txBody>
                  <a:tcP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800" b="0" i="0" u="none" strike="noStrike" cap="none" normalizeH="0" baseline="0">
                          <a:ln>
                            <a:noFill/>
                          </a:ln>
                          <a:solidFill>
                            <a:srgbClr val="000000"/>
                          </a:solidFill>
                          <a:effectLst/>
                          <a:latin typeface="Comic Sans MS" charset="0"/>
                        </a:rPr>
                        <a:t>27.8</a:t>
                      </a:r>
                    </a:p>
                  </a:txBody>
                  <a:tcP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800" b="0" i="0" u="none" strike="noStrike" cap="none" normalizeH="0" baseline="0">
                          <a:ln>
                            <a:noFill/>
                          </a:ln>
                          <a:solidFill>
                            <a:srgbClr val="000000"/>
                          </a:solidFill>
                          <a:effectLst/>
                          <a:latin typeface="Comic Sans MS" charset="0"/>
                        </a:rPr>
                        <a:t>34.7</a:t>
                      </a:r>
                    </a:p>
                  </a:txBody>
                  <a:tcPr horzOverflow="overflow">
                    <a:lnL w="190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r>
              <a:tr h="4111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800" b="1" i="0" u="none" strike="noStrike" cap="none" normalizeH="0" baseline="0">
                          <a:ln>
                            <a:noFill/>
                          </a:ln>
                          <a:solidFill>
                            <a:srgbClr val="000000"/>
                          </a:solidFill>
                          <a:effectLst/>
                          <a:latin typeface="Comic Sans MS" charset="0"/>
                        </a:rPr>
                        <a:t>Odynophagia</a:t>
                      </a:r>
                    </a:p>
                  </a:txBody>
                  <a:tcPr horzOverflow="overflow">
                    <a:lnL w="381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800" b="0" i="0" u="none" strike="noStrike" cap="none" normalizeH="0" baseline="0">
                          <a:ln>
                            <a:noFill/>
                          </a:ln>
                          <a:solidFill>
                            <a:srgbClr val="000000"/>
                          </a:solidFill>
                          <a:effectLst/>
                          <a:latin typeface="Comic Sans MS" charset="0"/>
                        </a:rPr>
                        <a:t>35.7</a:t>
                      </a:r>
                    </a:p>
                  </a:txBody>
                  <a:tcP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0000"/>
                        </a:solidFill>
                        <a:effectLst/>
                        <a:latin typeface="Comic Sans MS" charset="0"/>
                      </a:endParaRPr>
                    </a:p>
                  </a:txBody>
                  <a:tcP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0000"/>
                        </a:solidFill>
                        <a:effectLst/>
                        <a:latin typeface="Comic Sans MS" charset="0"/>
                      </a:endParaRPr>
                    </a:p>
                  </a:txBody>
                  <a:tcP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800" b="0" i="0" u="none" strike="noStrike" cap="none" normalizeH="0" baseline="0">
                          <a:ln>
                            <a:noFill/>
                          </a:ln>
                          <a:solidFill>
                            <a:srgbClr val="000000"/>
                          </a:solidFill>
                          <a:effectLst/>
                          <a:latin typeface="Comic Sans MS" charset="0"/>
                        </a:rPr>
                        <a:t>10.7</a:t>
                      </a:r>
                    </a:p>
                  </a:txBody>
                  <a:tcPr horzOverflow="overflow">
                    <a:lnL w="190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r>
              <a:tr h="4111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800" b="1" i="0" u="none" strike="noStrike" cap="none" normalizeH="0" baseline="0">
                          <a:ln>
                            <a:noFill/>
                          </a:ln>
                          <a:solidFill>
                            <a:srgbClr val="000000"/>
                          </a:solidFill>
                          <a:effectLst/>
                          <a:latin typeface="Comic Sans MS" charset="0"/>
                        </a:rPr>
                        <a:t>Globus</a:t>
                      </a:r>
                    </a:p>
                  </a:txBody>
                  <a:tcPr horzOverflow="overflow">
                    <a:lnL w="381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800" b="0" i="0" u="none" strike="noStrike" cap="none" normalizeH="0" baseline="0">
                          <a:ln>
                            <a:noFill/>
                          </a:ln>
                          <a:solidFill>
                            <a:srgbClr val="000000"/>
                          </a:solidFill>
                          <a:effectLst/>
                          <a:latin typeface="Comic Sans MS" charset="0"/>
                        </a:rPr>
                        <a:t>23.8</a:t>
                      </a:r>
                    </a:p>
                  </a:txBody>
                  <a:tcP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800" b="0" i="0" u="none" strike="noStrike" cap="none" normalizeH="0" baseline="0">
                          <a:ln>
                            <a:noFill/>
                          </a:ln>
                          <a:solidFill>
                            <a:srgbClr val="000000"/>
                          </a:solidFill>
                          <a:effectLst/>
                          <a:latin typeface="Comic Sans MS" charset="0"/>
                        </a:rPr>
                        <a:t>14.2</a:t>
                      </a:r>
                    </a:p>
                  </a:txBody>
                  <a:tcP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0000"/>
                        </a:solidFill>
                        <a:effectLst/>
                        <a:latin typeface="Comic Sans MS" charset="0"/>
                      </a:endParaRPr>
                    </a:p>
                  </a:txBody>
                  <a:tcP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800" b="0" i="0" u="none" strike="noStrike" cap="none" normalizeH="0" baseline="0">
                          <a:ln>
                            <a:noFill/>
                          </a:ln>
                          <a:solidFill>
                            <a:srgbClr val="000000"/>
                          </a:solidFill>
                          <a:effectLst/>
                          <a:latin typeface="Comic Sans MS" charset="0"/>
                        </a:rPr>
                        <a:t>15.2</a:t>
                      </a:r>
                    </a:p>
                  </a:txBody>
                  <a:tcPr horzOverflow="overflow">
                    <a:lnL w="190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r>
              <a:tr h="4111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800" b="1" i="0" u="none" strike="noStrike" cap="none" normalizeH="0" baseline="0">
                          <a:ln>
                            <a:noFill/>
                          </a:ln>
                          <a:solidFill>
                            <a:srgbClr val="000000"/>
                          </a:solidFill>
                          <a:effectLst/>
                          <a:latin typeface="Comic Sans MS" charset="0"/>
                        </a:rPr>
                        <a:t>Emesis</a:t>
                      </a:r>
                    </a:p>
                  </a:txBody>
                  <a:tcPr horzOverflow="overflow">
                    <a:lnL w="381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800" b="0" i="0" u="none" strike="noStrike" cap="none" normalizeH="0" baseline="0">
                          <a:ln>
                            <a:noFill/>
                          </a:ln>
                          <a:solidFill>
                            <a:srgbClr val="000000"/>
                          </a:solidFill>
                          <a:effectLst/>
                          <a:latin typeface="Comic Sans MS" charset="0"/>
                        </a:rPr>
                        <a:t>38.1</a:t>
                      </a:r>
                    </a:p>
                  </a:txBody>
                  <a:tcP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0000"/>
                        </a:solidFill>
                        <a:effectLst/>
                        <a:latin typeface="Comic Sans MS" charset="0"/>
                      </a:endParaRPr>
                    </a:p>
                  </a:txBody>
                  <a:tcP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800" b="0" i="0" u="none" strike="noStrike" cap="none" normalizeH="0" baseline="0">
                          <a:ln>
                            <a:noFill/>
                          </a:ln>
                          <a:solidFill>
                            <a:srgbClr val="000000"/>
                          </a:solidFill>
                          <a:effectLst/>
                          <a:latin typeface="Comic Sans MS" charset="0"/>
                        </a:rPr>
                        <a:t>15</a:t>
                      </a:r>
                    </a:p>
                  </a:txBody>
                  <a:tcP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0000"/>
                        </a:solidFill>
                        <a:effectLst/>
                        <a:latin typeface="Comic Sans MS" charset="0"/>
                      </a:endParaRPr>
                    </a:p>
                  </a:txBody>
                  <a:tcPr horzOverflow="overflow">
                    <a:lnL w="190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r>
              <a:tr h="4127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800" b="1" i="0" u="none" strike="noStrike" cap="none" normalizeH="0" baseline="0">
                          <a:ln>
                            <a:noFill/>
                          </a:ln>
                          <a:solidFill>
                            <a:srgbClr val="000000"/>
                          </a:solidFill>
                          <a:effectLst/>
                          <a:latin typeface="Comic Sans MS" charset="0"/>
                        </a:rPr>
                        <a:t>Hiccups</a:t>
                      </a:r>
                    </a:p>
                  </a:txBody>
                  <a:tcPr horzOverflow="overflow">
                    <a:lnL w="381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800" b="0" i="0" u="none" strike="noStrike" cap="none" normalizeH="0" baseline="0">
                          <a:ln>
                            <a:noFill/>
                          </a:ln>
                          <a:solidFill>
                            <a:srgbClr val="000000"/>
                          </a:solidFill>
                          <a:effectLst/>
                          <a:latin typeface="Comic Sans MS" charset="0"/>
                        </a:rPr>
                        <a:t>9.5</a:t>
                      </a:r>
                    </a:p>
                  </a:txBody>
                  <a:tcP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0000"/>
                        </a:solidFill>
                        <a:effectLst/>
                        <a:latin typeface="Comic Sans MS" charset="0"/>
                      </a:endParaRPr>
                    </a:p>
                  </a:txBody>
                  <a:tcP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800" b="0" i="0" u="none" strike="noStrike" cap="none" normalizeH="0" baseline="0">
                          <a:ln>
                            <a:noFill/>
                          </a:ln>
                          <a:solidFill>
                            <a:srgbClr val="000000"/>
                          </a:solidFill>
                          <a:effectLst/>
                          <a:latin typeface="Comic Sans MS" charset="0"/>
                        </a:rPr>
                        <a:t>7.7</a:t>
                      </a:r>
                    </a:p>
                  </a:txBody>
                  <a:tcP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0000"/>
                        </a:solidFill>
                        <a:effectLst/>
                        <a:latin typeface="Comic Sans MS" charset="0"/>
                      </a:endParaRPr>
                    </a:p>
                  </a:txBody>
                  <a:tcPr horzOverflow="overflow">
                    <a:lnL w="190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r>
              <a:tr h="4111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800" b="1" i="0" u="none" strike="noStrike" cap="none" normalizeH="0" baseline="0">
                          <a:ln>
                            <a:noFill/>
                          </a:ln>
                          <a:solidFill>
                            <a:srgbClr val="000000"/>
                          </a:solidFill>
                          <a:effectLst/>
                          <a:latin typeface="Comic Sans MS" charset="0"/>
                        </a:rPr>
                        <a:t>Cough</a:t>
                      </a:r>
                    </a:p>
                  </a:txBody>
                  <a:tcPr horzOverflow="overflow">
                    <a:lnL w="381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800" b="0" i="0" u="none" strike="noStrike" cap="none" normalizeH="0" baseline="0">
                          <a:ln>
                            <a:noFill/>
                          </a:ln>
                          <a:solidFill>
                            <a:srgbClr val="000000"/>
                          </a:solidFill>
                          <a:effectLst/>
                          <a:latin typeface="Comic Sans MS" charset="0"/>
                        </a:rPr>
                        <a:t>19.8</a:t>
                      </a:r>
                    </a:p>
                  </a:txBody>
                  <a:tcP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0000"/>
                        </a:solidFill>
                        <a:effectLst/>
                        <a:latin typeface="Comic Sans MS" charset="0"/>
                      </a:endParaRPr>
                    </a:p>
                  </a:txBody>
                  <a:tcP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800" b="0" i="0" u="none" strike="noStrike" cap="none" normalizeH="0" baseline="0">
                          <a:ln>
                            <a:noFill/>
                          </a:ln>
                          <a:solidFill>
                            <a:srgbClr val="000000"/>
                          </a:solidFill>
                          <a:effectLst/>
                          <a:latin typeface="Comic Sans MS" charset="0"/>
                        </a:rPr>
                        <a:t>2.7</a:t>
                      </a:r>
                    </a:p>
                  </a:txBody>
                  <a:tcP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800" b="0" i="0" u="none" strike="noStrike" cap="none" normalizeH="0" baseline="0">
                          <a:ln>
                            <a:noFill/>
                          </a:ln>
                          <a:solidFill>
                            <a:srgbClr val="000000"/>
                          </a:solidFill>
                          <a:effectLst/>
                          <a:latin typeface="Comic Sans MS" charset="0"/>
                        </a:rPr>
                        <a:t>4.7</a:t>
                      </a:r>
                    </a:p>
                  </a:txBody>
                  <a:tcPr horzOverflow="overflow">
                    <a:lnL w="190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r>
              <a:tr h="4111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800" b="1" i="0" u="none" strike="noStrike" cap="none" normalizeH="0" baseline="0">
                          <a:ln>
                            <a:noFill/>
                          </a:ln>
                          <a:solidFill>
                            <a:srgbClr val="000000"/>
                          </a:solidFill>
                          <a:effectLst/>
                          <a:latin typeface="Comic Sans MS" charset="0"/>
                        </a:rPr>
                        <a:t>Hoarseness</a:t>
                      </a:r>
                    </a:p>
                  </a:txBody>
                  <a:tcPr horzOverflow="overflow">
                    <a:lnL w="381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800" b="0" i="0" u="none" strike="noStrike" cap="none" normalizeH="0" baseline="0">
                          <a:ln>
                            <a:noFill/>
                          </a:ln>
                          <a:solidFill>
                            <a:srgbClr val="000000"/>
                          </a:solidFill>
                          <a:effectLst/>
                          <a:latin typeface="Comic Sans MS" charset="0"/>
                        </a:rPr>
                        <a:t>28.6</a:t>
                      </a:r>
                    </a:p>
                  </a:txBody>
                  <a:tcP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800" b="0" i="0" u="none" strike="noStrike" cap="none" normalizeH="0" baseline="0">
                          <a:ln>
                            <a:noFill/>
                          </a:ln>
                          <a:solidFill>
                            <a:srgbClr val="000000"/>
                          </a:solidFill>
                          <a:effectLst/>
                          <a:latin typeface="Comic Sans MS" charset="0"/>
                        </a:rPr>
                        <a:t>23.4</a:t>
                      </a:r>
                    </a:p>
                  </a:txBody>
                  <a:tcP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800" b="0" i="0" u="none" strike="noStrike" cap="none" normalizeH="0" baseline="0">
                          <a:ln>
                            <a:noFill/>
                          </a:ln>
                          <a:solidFill>
                            <a:srgbClr val="000000"/>
                          </a:solidFill>
                          <a:effectLst/>
                          <a:latin typeface="Comic Sans MS" charset="0"/>
                        </a:rPr>
                        <a:t>5.5</a:t>
                      </a:r>
                    </a:p>
                  </a:txBody>
                  <a:tcP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800" b="0" i="0" u="none" strike="noStrike" cap="none" normalizeH="0" baseline="0">
                          <a:ln>
                            <a:noFill/>
                          </a:ln>
                          <a:solidFill>
                            <a:srgbClr val="000000"/>
                          </a:solidFill>
                          <a:effectLst/>
                          <a:latin typeface="Comic Sans MS" charset="0"/>
                        </a:rPr>
                        <a:t>9.4</a:t>
                      </a:r>
                    </a:p>
                  </a:txBody>
                  <a:tcPr horzOverflow="overflow">
                    <a:lnL w="190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r>
            </a:tbl>
          </a:graphicData>
        </a:graphic>
      </p:graphicFrame>
      <p:sp>
        <p:nvSpPr>
          <p:cNvPr id="38981" name="Rectangle 108"/>
          <p:cNvSpPr>
            <a:spLocks noGrp="1" noChangeArrowheads="1"/>
          </p:cNvSpPr>
          <p:nvPr>
            <p:ph type="title"/>
          </p:nvPr>
        </p:nvSpPr>
        <p:spPr>
          <a:xfrm>
            <a:off x="0" y="152401"/>
            <a:ext cx="9144000" cy="609600"/>
          </a:xfrm>
          <a:noFill/>
        </p:spPr>
        <p:txBody>
          <a:bodyPr/>
          <a:lstStyle/>
          <a:p>
            <a:pPr eaLnBrk="1" hangingPunct="1"/>
            <a:r>
              <a:rPr lang="tr-TR" sz="2400" b="1">
                <a:solidFill>
                  <a:srgbClr val="FF0000"/>
                </a:solidFill>
                <a:latin typeface="Trebuchet MS" pitchFamily="34" charset="0"/>
                <a:ea typeface="ＭＳ Ｐゴシック" pitchFamily="34" charset="-128"/>
              </a:rPr>
              <a:t>THE PREVALENCE OF ADDITIONAL SYMPTOMS IN GERD</a:t>
            </a:r>
            <a:endParaRPr lang="en-US" sz="2400" b="1">
              <a:solidFill>
                <a:srgbClr val="FF0000"/>
              </a:solidFill>
              <a:latin typeface="Trebuchet MS" pitchFamily="34" charset="0"/>
              <a:ea typeface="ＭＳ Ｐゴシック" pitchFamily="34" charset="-128"/>
            </a:endParaRPr>
          </a:p>
        </p:txBody>
      </p:sp>
      <p:sp>
        <p:nvSpPr>
          <p:cNvPr id="38982" name="Rectangle 114"/>
          <p:cNvSpPr>
            <a:spLocks noChangeArrowheads="1"/>
          </p:cNvSpPr>
          <p:nvPr/>
        </p:nvSpPr>
        <p:spPr bwMode="auto">
          <a:xfrm>
            <a:off x="395332" y="5949995"/>
            <a:ext cx="8353425"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36" tIns="45619" rIns="91236" bIns="45619" anchor="ctr"/>
          <a:lstStyle/>
          <a:p>
            <a:pPr algn="ctr" defTabSz="912386" fontAlgn="base">
              <a:lnSpc>
                <a:spcPct val="110000"/>
              </a:lnSpc>
              <a:spcBef>
                <a:spcPct val="0"/>
              </a:spcBef>
              <a:spcAft>
                <a:spcPct val="0"/>
              </a:spcAft>
            </a:pPr>
            <a:r>
              <a:rPr lang="tr-TR" smtClean="0">
                <a:solidFill>
                  <a:srgbClr val="000000"/>
                </a:solidFill>
                <a:latin typeface="Trebuchet MS" pitchFamily="34" charset="0"/>
                <a:ea typeface="ＭＳ Ｐゴシック" pitchFamily="34" charset="-128"/>
              </a:rPr>
              <a:t>(1) Bor. Am J Gastroenterol. 2005, (2) Locke. Gastroenterology. 1999, </a:t>
            </a:r>
            <a:br>
              <a:rPr lang="tr-TR" smtClean="0">
                <a:solidFill>
                  <a:srgbClr val="000000"/>
                </a:solidFill>
                <a:latin typeface="Trebuchet MS" pitchFamily="34" charset="0"/>
                <a:ea typeface="ＭＳ Ｐゴシック" pitchFamily="34" charset="-128"/>
              </a:rPr>
            </a:br>
            <a:r>
              <a:rPr lang="tr-TR" smtClean="0">
                <a:solidFill>
                  <a:srgbClr val="000000"/>
                </a:solidFill>
                <a:latin typeface="Trebuchet MS" pitchFamily="34" charset="0"/>
                <a:ea typeface="ＭＳ Ｐゴシック" pitchFamily="34" charset="-128"/>
              </a:rPr>
              <a:t>(3) Lazebnik &amp; Bor. Unpublished data, (4) Wong. APT.2003</a:t>
            </a:r>
            <a:endParaRPr lang="en-US" smtClean="0">
              <a:solidFill>
                <a:srgbClr val="000000"/>
              </a:solidFill>
              <a:latin typeface="Trebuchet MS" pitchFamily="34" charset="0"/>
              <a:ea typeface="ＭＳ Ｐゴシック" pitchFamily="34" charset="-128"/>
            </a:endParaRPr>
          </a:p>
        </p:txBody>
      </p:sp>
      <p:cxnSp>
        <p:nvCxnSpPr>
          <p:cNvPr id="5" name="Straight Connector 4"/>
          <p:cNvCxnSpPr>
            <a:cxnSpLocks noChangeShapeType="1"/>
          </p:cNvCxnSpPr>
          <p:nvPr/>
        </p:nvCxnSpPr>
        <p:spPr bwMode="auto">
          <a:xfrm>
            <a:off x="914400" y="1524000"/>
            <a:ext cx="7543800" cy="1588"/>
          </a:xfrm>
          <a:prstGeom prst="line">
            <a:avLst/>
          </a:prstGeom>
          <a:noFill/>
          <a:ln w="254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7" name="Straight Connector 6"/>
          <p:cNvCxnSpPr>
            <a:cxnSpLocks noChangeShapeType="1"/>
          </p:cNvCxnSpPr>
          <p:nvPr/>
        </p:nvCxnSpPr>
        <p:spPr bwMode="auto">
          <a:xfrm rot="5400000" flipH="1" flipV="1">
            <a:off x="457201" y="3200402"/>
            <a:ext cx="4114800" cy="3175"/>
          </a:xfrm>
          <a:prstGeom prst="line">
            <a:avLst/>
          </a:prstGeom>
          <a:noFill/>
          <a:ln w="254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3822499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57200" y="76200"/>
            <a:ext cx="8229600" cy="1295400"/>
          </a:xfrm>
        </p:spPr>
        <p:txBody>
          <a:bodyPr/>
          <a:lstStyle/>
          <a:p>
            <a:pPr eaLnBrk="1" hangingPunct="1"/>
            <a:r>
              <a:rPr lang="tr-TR" smtClean="0">
                <a:solidFill>
                  <a:schemeClr val="bg1"/>
                </a:solidFill>
              </a:rPr>
              <a:t>GÖRH OLGULARINDA SEMPTOM ŞİDDETİ</a:t>
            </a:r>
            <a:endParaRPr lang="en-US" smtClean="0">
              <a:solidFill>
                <a:schemeClr val="bg1"/>
              </a:solidFill>
            </a:endParaRPr>
          </a:p>
        </p:txBody>
      </p:sp>
      <p:sp>
        <p:nvSpPr>
          <p:cNvPr id="17411" name="Freeform 3"/>
          <p:cNvSpPr>
            <a:spLocks/>
          </p:cNvSpPr>
          <p:nvPr/>
        </p:nvSpPr>
        <p:spPr bwMode="auto">
          <a:xfrm>
            <a:off x="1227141" y="5473700"/>
            <a:ext cx="7278687" cy="58738"/>
          </a:xfrm>
          <a:custGeom>
            <a:avLst/>
            <a:gdLst>
              <a:gd name="T0" fmla="*/ 0 w 4585"/>
              <a:gd name="T1" fmla="*/ 2147483647 h 37"/>
              <a:gd name="T2" fmla="*/ 2147483647 w 4585"/>
              <a:gd name="T3" fmla="*/ 0 h 37"/>
              <a:gd name="T4" fmla="*/ 2147483647 w 4585"/>
              <a:gd name="T5" fmla="*/ 0 h 37"/>
              <a:gd name="T6" fmla="*/ 2147483647 w 4585"/>
              <a:gd name="T7" fmla="*/ 2147483647 h 37"/>
              <a:gd name="T8" fmla="*/ 0 w 4585"/>
              <a:gd name="T9" fmla="*/ 2147483647 h 37"/>
              <a:gd name="T10" fmla="*/ 0 60000 65536"/>
              <a:gd name="T11" fmla="*/ 0 60000 65536"/>
              <a:gd name="T12" fmla="*/ 0 60000 65536"/>
              <a:gd name="T13" fmla="*/ 0 60000 65536"/>
              <a:gd name="T14" fmla="*/ 0 60000 65536"/>
              <a:gd name="T15" fmla="*/ 0 w 4585"/>
              <a:gd name="T16" fmla="*/ 0 h 37"/>
              <a:gd name="T17" fmla="*/ 4585 w 4585"/>
              <a:gd name="T18" fmla="*/ 37 h 37"/>
            </a:gdLst>
            <a:ahLst/>
            <a:cxnLst>
              <a:cxn ang="T10">
                <a:pos x="T0" y="T1"/>
              </a:cxn>
              <a:cxn ang="T11">
                <a:pos x="T2" y="T3"/>
              </a:cxn>
              <a:cxn ang="T12">
                <a:pos x="T4" y="T5"/>
              </a:cxn>
              <a:cxn ang="T13">
                <a:pos x="T6" y="T7"/>
              </a:cxn>
              <a:cxn ang="T14">
                <a:pos x="T8" y="T9"/>
              </a:cxn>
            </a:cxnLst>
            <a:rect l="T15" t="T16" r="T17" b="T18"/>
            <a:pathLst>
              <a:path w="4585" h="37">
                <a:moveTo>
                  <a:pt x="0" y="37"/>
                </a:moveTo>
                <a:lnTo>
                  <a:pt x="44" y="0"/>
                </a:lnTo>
                <a:lnTo>
                  <a:pt x="4585" y="0"/>
                </a:lnTo>
                <a:lnTo>
                  <a:pt x="4541" y="37"/>
                </a:lnTo>
                <a:lnTo>
                  <a:pt x="0" y="37"/>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FFFFFF"/>
              </a:solidFill>
            </a:endParaRPr>
          </a:p>
        </p:txBody>
      </p:sp>
      <p:sp>
        <p:nvSpPr>
          <p:cNvPr id="17412" name="Freeform 4"/>
          <p:cNvSpPr>
            <a:spLocks/>
          </p:cNvSpPr>
          <p:nvPr/>
        </p:nvSpPr>
        <p:spPr bwMode="auto">
          <a:xfrm>
            <a:off x="1227138" y="1441450"/>
            <a:ext cx="69850" cy="4090988"/>
          </a:xfrm>
          <a:custGeom>
            <a:avLst/>
            <a:gdLst>
              <a:gd name="T0" fmla="*/ 0 w 44"/>
              <a:gd name="T1" fmla="*/ 2147483647 h 2577"/>
              <a:gd name="T2" fmla="*/ 0 w 44"/>
              <a:gd name="T3" fmla="*/ 2147483647 h 2577"/>
              <a:gd name="T4" fmla="*/ 2147483647 w 44"/>
              <a:gd name="T5" fmla="*/ 0 h 2577"/>
              <a:gd name="T6" fmla="*/ 2147483647 w 44"/>
              <a:gd name="T7" fmla="*/ 2147483647 h 2577"/>
              <a:gd name="T8" fmla="*/ 0 w 44"/>
              <a:gd name="T9" fmla="*/ 2147483647 h 2577"/>
              <a:gd name="T10" fmla="*/ 0 60000 65536"/>
              <a:gd name="T11" fmla="*/ 0 60000 65536"/>
              <a:gd name="T12" fmla="*/ 0 60000 65536"/>
              <a:gd name="T13" fmla="*/ 0 60000 65536"/>
              <a:gd name="T14" fmla="*/ 0 60000 65536"/>
              <a:gd name="T15" fmla="*/ 0 w 44"/>
              <a:gd name="T16" fmla="*/ 0 h 2577"/>
              <a:gd name="T17" fmla="*/ 44 w 44"/>
              <a:gd name="T18" fmla="*/ 2577 h 2577"/>
            </a:gdLst>
            <a:ahLst/>
            <a:cxnLst>
              <a:cxn ang="T10">
                <a:pos x="T0" y="T1"/>
              </a:cxn>
              <a:cxn ang="T11">
                <a:pos x="T2" y="T3"/>
              </a:cxn>
              <a:cxn ang="T12">
                <a:pos x="T4" y="T5"/>
              </a:cxn>
              <a:cxn ang="T13">
                <a:pos x="T6" y="T7"/>
              </a:cxn>
              <a:cxn ang="T14">
                <a:pos x="T8" y="T9"/>
              </a:cxn>
            </a:cxnLst>
            <a:rect l="T15" t="T16" r="T17" b="T18"/>
            <a:pathLst>
              <a:path w="44" h="2577">
                <a:moveTo>
                  <a:pt x="0" y="2577"/>
                </a:moveTo>
                <a:lnTo>
                  <a:pt x="0" y="37"/>
                </a:lnTo>
                <a:lnTo>
                  <a:pt x="44" y="0"/>
                </a:lnTo>
                <a:lnTo>
                  <a:pt x="44" y="2540"/>
                </a:lnTo>
                <a:lnTo>
                  <a:pt x="0" y="2577"/>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FFFFFF"/>
              </a:solidFill>
            </a:endParaRPr>
          </a:p>
        </p:txBody>
      </p:sp>
      <p:sp>
        <p:nvSpPr>
          <p:cNvPr id="17413" name="Rectangle 5"/>
          <p:cNvSpPr>
            <a:spLocks noChangeArrowheads="1"/>
          </p:cNvSpPr>
          <p:nvPr/>
        </p:nvSpPr>
        <p:spPr bwMode="auto">
          <a:xfrm>
            <a:off x="1296991" y="1441450"/>
            <a:ext cx="7208837"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03" tIns="45602" rIns="91203" bIns="45602"/>
          <a:lstStyle/>
          <a:p>
            <a:pPr fontAlgn="base">
              <a:spcBef>
                <a:spcPct val="0"/>
              </a:spcBef>
              <a:spcAft>
                <a:spcPct val="0"/>
              </a:spcAft>
            </a:pPr>
            <a:endParaRPr lang="tr-TR" smtClean="0">
              <a:solidFill>
                <a:srgbClr val="FFFFFF"/>
              </a:solidFill>
            </a:endParaRPr>
          </a:p>
        </p:txBody>
      </p:sp>
      <p:sp>
        <p:nvSpPr>
          <p:cNvPr id="17414" name="Freeform 6"/>
          <p:cNvSpPr>
            <a:spLocks/>
          </p:cNvSpPr>
          <p:nvPr/>
        </p:nvSpPr>
        <p:spPr bwMode="auto">
          <a:xfrm>
            <a:off x="1227141" y="5473700"/>
            <a:ext cx="7278687" cy="58738"/>
          </a:xfrm>
          <a:custGeom>
            <a:avLst/>
            <a:gdLst>
              <a:gd name="T0" fmla="*/ 0 w 624"/>
              <a:gd name="T1" fmla="*/ 2147483647 h 5"/>
              <a:gd name="T2" fmla="*/ 2147483647 w 624"/>
              <a:gd name="T3" fmla="*/ 0 h 5"/>
              <a:gd name="T4" fmla="*/ 2147483647 w 624"/>
              <a:gd name="T5" fmla="*/ 0 h 5"/>
              <a:gd name="T6" fmla="*/ 0 60000 65536"/>
              <a:gd name="T7" fmla="*/ 0 60000 65536"/>
              <a:gd name="T8" fmla="*/ 0 60000 65536"/>
              <a:gd name="T9" fmla="*/ 0 w 624"/>
              <a:gd name="T10" fmla="*/ 0 h 5"/>
              <a:gd name="T11" fmla="*/ 624 w 624"/>
              <a:gd name="T12" fmla="*/ 5 h 5"/>
            </a:gdLst>
            <a:ahLst/>
            <a:cxnLst>
              <a:cxn ang="T6">
                <a:pos x="T0" y="T1"/>
              </a:cxn>
              <a:cxn ang="T7">
                <a:pos x="T2" y="T3"/>
              </a:cxn>
              <a:cxn ang="T8">
                <a:pos x="T4" y="T5"/>
              </a:cxn>
            </a:cxnLst>
            <a:rect l="T9" t="T10" r="T11" b="T12"/>
            <a:pathLst>
              <a:path w="624" h="5">
                <a:moveTo>
                  <a:pt x="0" y="5"/>
                </a:moveTo>
                <a:lnTo>
                  <a:pt x="6" y="0"/>
                </a:lnTo>
                <a:lnTo>
                  <a:pt x="624" y="0"/>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91203" tIns="45602" rIns="91203" bIns="45602"/>
          <a:lstStyle/>
          <a:p>
            <a:pPr fontAlgn="base">
              <a:spcBef>
                <a:spcPct val="0"/>
              </a:spcBef>
              <a:spcAft>
                <a:spcPct val="0"/>
              </a:spcAft>
            </a:pPr>
            <a:endParaRPr lang="tr-TR" smtClean="0">
              <a:solidFill>
                <a:srgbClr val="FFFFFF"/>
              </a:solidFill>
            </a:endParaRPr>
          </a:p>
        </p:txBody>
      </p:sp>
      <p:sp>
        <p:nvSpPr>
          <p:cNvPr id="17415" name="Freeform 7"/>
          <p:cNvSpPr>
            <a:spLocks/>
          </p:cNvSpPr>
          <p:nvPr/>
        </p:nvSpPr>
        <p:spPr bwMode="auto">
          <a:xfrm>
            <a:off x="1227141" y="4667250"/>
            <a:ext cx="7278687" cy="58738"/>
          </a:xfrm>
          <a:custGeom>
            <a:avLst/>
            <a:gdLst>
              <a:gd name="T0" fmla="*/ 0 w 624"/>
              <a:gd name="T1" fmla="*/ 2147483647 h 5"/>
              <a:gd name="T2" fmla="*/ 2147483647 w 624"/>
              <a:gd name="T3" fmla="*/ 0 h 5"/>
              <a:gd name="T4" fmla="*/ 2147483647 w 624"/>
              <a:gd name="T5" fmla="*/ 0 h 5"/>
              <a:gd name="T6" fmla="*/ 0 60000 65536"/>
              <a:gd name="T7" fmla="*/ 0 60000 65536"/>
              <a:gd name="T8" fmla="*/ 0 60000 65536"/>
              <a:gd name="T9" fmla="*/ 0 w 624"/>
              <a:gd name="T10" fmla="*/ 0 h 5"/>
              <a:gd name="T11" fmla="*/ 624 w 624"/>
              <a:gd name="T12" fmla="*/ 5 h 5"/>
            </a:gdLst>
            <a:ahLst/>
            <a:cxnLst>
              <a:cxn ang="T6">
                <a:pos x="T0" y="T1"/>
              </a:cxn>
              <a:cxn ang="T7">
                <a:pos x="T2" y="T3"/>
              </a:cxn>
              <a:cxn ang="T8">
                <a:pos x="T4" y="T5"/>
              </a:cxn>
            </a:cxnLst>
            <a:rect l="T9" t="T10" r="T11" b="T12"/>
            <a:pathLst>
              <a:path w="624" h="5">
                <a:moveTo>
                  <a:pt x="0" y="5"/>
                </a:moveTo>
                <a:lnTo>
                  <a:pt x="6" y="0"/>
                </a:lnTo>
                <a:lnTo>
                  <a:pt x="624" y="0"/>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91203" tIns="45602" rIns="91203" bIns="45602"/>
          <a:lstStyle/>
          <a:p>
            <a:pPr fontAlgn="base">
              <a:spcBef>
                <a:spcPct val="0"/>
              </a:spcBef>
              <a:spcAft>
                <a:spcPct val="0"/>
              </a:spcAft>
            </a:pPr>
            <a:endParaRPr lang="tr-TR" smtClean="0">
              <a:solidFill>
                <a:srgbClr val="FFFFFF"/>
              </a:solidFill>
            </a:endParaRPr>
          </a:p>
        </p:txBody>
      </p:sp>
      <p:sp>
        <p:nvSpPr>
          <p:cNvPr id="17416" name="Freeform 8"/>
          <p:cNvSpPr>
            <a:spLocks/>
          </p:cNvSpPr>
          <p:nvPr/>
        </p:nvSpPr>
        <p:spPr bwMode="auto">
          <a:xfrm>
            <a:off x="1227141" y="3860800"/>
            <a:ext cx="7278687" cy="58738"/>
          </a:xfrm>
          <a:custGeom>
            <a:avLst/>
            <a:gdLst>
              <a:gd name="T0" fmla="*/ 0 w 624"/>
              <a:gd name="T1" fmla="*/ 2147483647 h 5"/>
              <a:gd name="T2" fmla="*/ 2147483647 w 624"/>
              <a:gd name="T3" fmla="*/ 0 h 5"/>
              <a:gd name="T4" fmla="*/ 2147483647 w 624"/>
              <a:gd name="T5" fmla="*/ 0 h 5"/>
              <a:gd name="T6" fmla="*/ 0 60000 65536"/>
              <a:gd name="T7" fmla="*/ 0 60000 65536"/>
              <a:gd name="T8" fmla="*/ 0 60000 65536"/>
              <a:gd name="T9" fmla="*/ 0 w 624"/>
              <a:gd name="T10" fmla="*/ 0 h 5"/>
              <a:gd name="T11" fmla="*/ 624 w 624"/>
              <a:gd name="T12" fmla="*/ 5 h 5"/>
            </a:gdLst>
            <a:ahLst/>
            <a:cxnLst>
              <a:cxn ang="T6">
                <a:pos x="T0" y="T1"/>
              </a:cxn>
              <a:cxn ang="T7">
                <a:pos x="T2" y="T3"/>
              </a:cxn>
              <a:cxn ang="T8">
                <a:pos x="T4" y="T5"/>
              </a:cxn>
            </a:cxnLst>
            <a:rect l="T9" t="T10" r="T11" b="T12"/>
            <a:pathLst>
              <a:path w="624" h="5">
                <a:moveTo>
                  <a:pt x="0" y="5"/>
                </a:moveTo>
                <a:lnTo>
                  <a:pt x="6" y="0"/>
                </a:lnTo>
                <a:lnTo>
                  <a:pt x="624" y="0"/>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91203" tIns="45602" rIns="91203" bIns="45602"/>
          <a:lstStyle/>
          <a:p>
            <a:pPr fontAlgn="base">
              <a:spcBef>
                <a:spcPct val="0"/>
              </a:spcBef>
              <a:spcAft>
                <a:spcPct val="0"/>
              </a:spcAft>
            </a:pPr>
            <a:endParaRPr lang="tr-TR" smtClean="0">
              <a:solidFill>
                <a:srgbClr val="FFFFFF"/>
              </a:solidFill>
            </a:endParaRPr>
          </a:p>
        </p:txBody>
      </p:sp>
      <p:sp>
        <p:nvSpPr>
          <p:cNvPr id="17417" name="Freeform 9"/>
          <p:cNvSpPr>
            <a:spLocks/>
          </p:cNvSpPr>
          <p:nvPr/>
        </p:nvSpPr>
        <p:spPr bwMode="auto">
          <a:xfrm>
            <a:off x="1227141" y="3054350"/>
            <a:ext cx="7278687" cy="58738"/>
          </a:xfrm>
          <a:custGeom>
            <a:avLst/>
            <a:gdLst>
              <a:gd name="T0" fmla="*/ 0 w 624"/>
              <a:gd name="T1" fmla="*/ 2147483647 h 5"/>
              <a:gd name="T2" fmla="*/ 2147483647 w 624"/>
              <a:gd name="T3" fmla="*/ 0 h 5"/>
              <a:gd name="T4" fmla="*/ 2147483647 w 624"/>
              <a:gd name="T5" fmla="*/ 0 h 5"/>
              <a:gd name="T6" fmla="*/ 0 60000 65536"/>
              <a:gd name="T7" fmla="*/ 0 60000 65536"/>
              <a:gd name="T8" fmla="*/ 0 60000 65536"/>
              <a:gd name="T9" fmla="*/ 0 w 624"/>
              <a:gd name="T10" fmla="*/ 0 h 5"/>
              <a:gd name="T11" fmla="*/ 624 w 624"/>
              <a:gd name="T12" fmla="*/ 5 h 5"/>
            </a:gdLst>
            <a:ahLst/>
            <a:cxnLst>
              <a:cxn ang="T6">
                <a:pos x="T0" y="T1"/>
              </a:cxn>
              <a:cxn ang="T7">
                <a:pos x="T2" y="T3"/>
              </a:cxn>
              <a:cxn ang="T8">
                <a:pos x="T4" y="T5"/>
              </a:cxn>
            </a:cxnLst>
            <a:rect l="T9" t="T10" r="T11" b="T12"/>
            <a:pathLst>
              <a:path w="624" h="5">
                <a:moveTo>
                  <a:pt x="0" y="5"/>
                </a:moveTo>
                <a:lnTo>
                  <a:pt x="6" y="0"/>
                </a:lnTo>
                <a:lnTo>
                  <a:pt x="624" y="0"/>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91203" tIns="45602" rIns="91203" bIns="45602"/>
          <a:lstStyle/>
          <a:p>
            <a:pPr fontAlgn="base">
              <a:spcBef>
                <a:spcPct val="0"/>
              </a:spcBef>
              <a:spcAft>
                <a:spcPct val="0"/>
              </a:spcAft>
            </a:pPr>
            <a:endParaRPr lang="tr-TR" smtClean="0">
              <a:solidFill>
                <a:srgbClr val="FFFFFF"/>
              </a:solidFill>
            </a:endParaRPr>
          </a:p>
        </p:txBody>
      </p:sp>
      <p:sp>
        <p:nvSpPr>
          <p:cNvPr id="17418" name="Freeform 10"/>
          <p:cNvSpPr>
            <a:spLocks/>
          </p:cNvSpPr>
          <p:nvPr/>
        </p:nvSpPr>
        <p:spPr bwMode="auto">
          <a:xfrm>
            <a:off x="1227141" y="2247900"/>
            <a:ext cx="7278687" cy="58738"/>
          </a:xfrm>
          <a:custGeom>
            <a:avLst/>
            <a:gdLst>
              <a:gd name="T0" fmla="*/ 0 w 624"/>
              <a:gd name="T1" fmla="*/ 2147483647 h 5"/>
              <a:gd name="T2" fmla="*/ 2147483647 w 624"/>
              <a:gd name="T3" fmla="*/ 0 h 5"/>
              <a:gd name="T4" fmla="*/ 2147483647 w 624"/>
              <a:gd name="T5" fmla="*/ 0 h 5"/>
              <a:gd name="T6" fmla="*/ 0 60000 65536"/>
              <a:gd name="T7" fmla="*/ 0 60000 65536"/>
              <a:gd name="T8" fmla="*/ 0 60000 65536"/>
              <a:gd name="T9" fmla="*/ 0 w 624"/>
              <a:gd name="T10" fmla="*/ 0 h 5"/>
              <a:gd name="T11" fmla="*/ 624 w 624"/>
              <a:gd name="T12" fmla="*/ 5 h 5"/>
            </a:gdLst>
            <a:ahLst/>
            <a:cxnLst>
              <a:cxn ang="T6">
                <a:pos x="T0" y="T1"/>
              </a:cxn>
              <a:cxn ang="T7">
                <a:pos x="T2" y="T3"/>
              </a:cxn>
              <a:cxn ang="T8">
                <a:pos x="T4" y="T5"/>
              </a:cxn>
            </a:cxnLst>
            <a:rect l="T9" t="T10" r="T11" b="T12"/>
            <a:pathLst>
              <a:path w="624" h="5">
                <a:moveTo>
                  <a:pt x="0" y="5"/>
                </a:moveTo>
                <a:lnTo>
                  <a:pt x="6" y="0"/>
                </a:lnTo>
                <a:lnTo>
                  <a:pt x="624" y="0"/>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91203" tIns="45602" rIns="91203" bIns="45602"/>
          <a:lstStyle/>
          <a:p>
            <a:pPr fontAlgn="base">
              <a:spcBef>
                <a:spcPct val="0"/>
              </a:spcBef>
              <a:spcAft>
                <a:spcPct val="0"/>
              </a:spcAft>
            </a:pPr>
            <a:endParaRPr lang="tr-TR" smtClean="0">
              <a:solidFill>
                <a:srgbClr val="FFFFFF"/>
              </a:solidFill>
            </a:endParaRPr>
          </a:p>
        </p:txBody>
      </p:sp>
      <p:sp>
        <p:nvSpPr>
          <p:cNvPr id="17419" name="Freeform 11"/>
          <p:cNvSpPr>
            <a:spLocks/>
          </p:cNvSpPr>
          <p:nvPr/>
        </p:nvSpPr>
        <p:spPr bwMode="auto">
          <a:xfrm>
            <a:off x="1227141" y="1441450"/>
            <a:ext cx="7278687" cy="58738"/>
          </a:xfrm>
          <a:custGeom>
            <a:avLst/>
            <a:gdLst>
              <a:gd name="T0" fmla="*/ 0 w 624"/>
              <a:gd name="T1" fmla="*/ 2147483647 h 5"/>
              <a:gd name="T2" fmla="*/ 2147483647 w 624"/>
              <a:gd name="T3" fmla="*/ 0 h 5"/>
              <a:gd name="T4" fmla="*/ 2147483647 w 624"/>
              <a:gd name="T5" fmla="*/ 0 h 5"/>
              <a:gd name="T6" fmla="*/ 0 60000 65536"/>
              <a:gd name="T7" fmla="*/ 0 60000 65536"/>
              <a:gd name="T8" fmla="*/ 0 60000 65536"/>
              <a:gd name="T9" fmla="*/ 0 w 624"/>
              <a:gd name="T10" fmla="*/ 0 h 5"/>
              <a:gd name="T11" fmla="*/ 624 w 624"/>
              <a:gd name="T12" fmla="*/ 5 h 5"/>
            </a:gdLst>
            <a:ahLst/>
            <a:cxnLst>
              <a:cxn ang="T6">
                <a:pos x="T0" y="T1"/>
              </a:cxn>
              <a:cxn ang="T7">
                <a:pos x="T2" y="T3"/>
              </a:cxn>
              <a:cxn ang="T8">
                <a:pos x="T4" y="T5"/>
              </a:cxn>
            </a:cxnLst>
            <a:rect l="T9" t="T10" r="T11" b="T12"/>
            <a:pathLst>
              <a:path w="624" h="5">
                <a:moveTo>
                  <a:pt x="0" y="5"/>
                </a:moveTo>
                <a:lnTo>
                  <a:pt x="6" y="0"/>
                </a:lnTo>
                <a:lnTo>
                  <a:pt x="624" y="0"/>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91203" tIns="45602" rIns="91203" bIns="45602"/>
          <a:lstStyle/>
          <a:p>
            <a:pPr fontAlgn="base">
              <a:spcBef>
                <a:spcPct val="0"/>
              </a:spcBef>
              <a:spcAft>
                <a:spcPct val="0"/>
              </a:spcAft>
            </a:pPr>
            <a:endParaRPr lang="tr-TR" smtClean="0">
              <a:solidFill>
                <a:srgbClr val="FFFFFF"/>
              </a:solidFill>
            </a:endParaRPr>
          </a:p>
        </p:txBody>
      </p:sp>
      <p:sp>
        <p:nvSpPr>
          <p:cNvPr id="17420" name="Freeform 12"/>
          <p:cNvSpPr>
            <a:spLocks/>
          </p:cNvSpPr>
          <p:nvPr/>
        </p:nvSpPr>
        <p:spPr bwMode="auto">
          <a:xfrm>
            <a:off x="1227141" y="5473700"/>
            <a:ext cx="7278687" cy="58738"/>
          </a:xfrm>
          <a:custGeom>
            <a:avLst/>
            <a:gdLst>
              <a:gd name="T0" fmla="*/ 2147483647 w 4585"/>
              <a:gd name="T1" fmla="*/ 0 h 37"/>
              <a:gd name="T2" fmla="*/ 2147483647 w 4585"/>
              <a:gd name="T3" fmla="*/ 2147483647 h 37"/>
              <a:gd name="T4" fmla="*/ 0 w 4585"/>
              <a:gd name="T5" fmla="*/ 2147483647 h 37"/>
              <a:gd name="T6" fmla="*/ 2147483647 w 4585"/>
              <a:gd name="T7" fmla="*/ 0 h 37"/>
              <a:gd name="T8" fmla="*/ 2147483647 w 4585"/>
              <a:gd name="T9" fmla="*/ 0 h 37"/>
              <a:gd name="T10" fmla="*/ 0 60000 65536"/>
              <a:gd name="T11" fmla="*/ 0 60000 65536"/>
              <a:gd name="T12" fmla="*/ 0 60000 65536"/>
              <a:gd name="T13" fmla="*/ 0 60000 65536"/>
              <a:gd name="T14" fmla="*/ 0 60000 65536"/>
              <a:gd name="T15" fmla="*/ 0 w 4585"/>
              <a:gd name="T16" fmla="*/ 0 h 37"/>
              <a:gd name="T17" fmla="*/ 4585 w 4585"/>
              <a:gd name="T18" fmla="*/ 37 h 37"/>
            </a:gdLst>
            <a:ahLst/>
            <a:cxnLst>
              <a:cxn ang="T10">
                <a:pos x="T0" y="T1"/>
              </a:cxn>
              <a:cxn ang="T11">
                <a:pos x="T2" y="T3"/>
              </a:cxn>
              <a:cxn ang="T12">
                <a:pos x="T4" y="T5"/>
              </a:cxn>
              <a:cxn ang="T13">
                <a:pos x="T6" y="T7"/>
              </a:cxn>
              <a:cxn ang="T14">
                <a:pos x="T8" y="T9"/>
              </a:cxn>
            </a:cxnLst>
            <a:rect l="T15" t="T16" r="T17" b="T18"/>
            <a:pathLst>
              <a:path w="4585" h="37">
                <a:moveTo>
                  <a:pt x="4585" y="0"/>
                </a:moveTo>
                <a:lnTo>
                  <a:pt x="4541" y="37"/>
                </a:lnTo>
                <a:lnTo>
                  <a:pt x="0" y="37"/>
                </a:lnTo>
                <a:lnTo>
                  <a:pt x="44" y="0"/>
                </a:lnTo>
                <a:lnTo>
                  <a:pt x="4585" y="0"/>
                </a:lnTo>
                <a:close/>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91203" tIns="45602" rIns="91203" bIns="45602"/>
          <a:lstStyle/>
          <a:p>
            <a:pPr fontAlgn="base">
              <a:spcBef>
                <a:spcPct val="0"/>
              </a:spcBef>
              <a:spcAft>
                <a:spcPct val="0"/>
              </a:spcAft>
            </a:pPr>
            <a:endParaRPr lang="tr-TR" smtClean="0">
              <a:solidFill>
                <a:srgbClr val="FFFFFF"/>
              </a:solidFill>
            </a:endParaRPr>
          </a:p>
        </p:txBody>
      </p:sp>
      <p:sp>
        <p:nvSpPr>
          <p:cNvPr id="17421" name="Freeform 13"/>
          <p:cNvSpPr>
            <a:spLocks/>
          </p:cNvSpPr>
          <p:nvPr/>
        </p:nvSpPr>
        <p:spPr bwMode="auto">
          <a:xfrm>
            <a:off x="1227138" y="1441450"/>
            <a:ext cx="69850" cy="4090988"/>
          </a:xfrm>
          <a:custGeom>
            <a:avLst/>
            <a:gdLst>
              <a:gd name="T0" fmla="*/ 0 w 44"/>
              <a:gd name="T1" fmla="*/ 2147483647 h 2577"/>
              <a:gd name="T2" fmla="*/ 0 w 44"/>
              <a:gd name="T3" fmla="*/ 2147483647 h 2577"/>
              <a:gd name="T4" fmla="*/ 2147483647 w 44"/>
              <a:gd name="T5" fmla="*/ 0 h 2577"/>
              <a:gd name="T6" fmla="*/ 2147483647 w 44"/>
              <a:gd name="T7" fmla="*/ 2147483647 h 2577"/>
              <a:gd name="T8" fmla="*/ 0 w 44"/>
              <a:gd name="T9" fmla="*/ 2147483647 h 2577"/>
              <a:gd name="T10" fmla="*/ 0 60000 65536"/>
              <a:gd name="T11" fmla="*/ 0 60000 65536"/>
              <a:gd name="T12" fmla="*/ 0 60000 65536"/>
              <a:gd name="T13" fmla="*/ 0 60000 65536"/>
              <a:gd name="T14" fmla="*/ 0 60000 65536"/>
              <a:gd name="T15" fmla="*/ 0 w 44"/>
              <a:gd name="T16" fmla="*/ 0 h 2577"/>
              <a:gd name="T17" fmla="*/ 44 w 44"/>
              <a:gd name="T18" fmla="*/ 2577 h 2577"/>
            </a:gdLst>
            <a:ahLst/>
            <a:cxnLst>
              <a:cxn ang="T10">
                <a:pos x="T0" y="T1"/>
              </a:cxn>
              <a:cxn ang="T11">
                <a:pos x="T2" y="T3"/>
              </a:cxn>
              <a:cxn ang="T12">
                <a:pos x="T4" y="T5"/>
              </a:cxn>
              <a:cxn ang="T13">
                <a:pos x="T6" y="T7"/>
              </a:cxn>
              <a:cxn ang="T14">
                <a:pos x="T8" y="T9"/>
              </a:cxn>
            </a:cxnLst>
            <a:rect l="T15" t="T16" r="T17" b="T18"/>
            <a:pathLst>
              <a:path w="44" h="2577">
                <a:moveTo>
                  <a:pt x="0" y="2577"/>
                </a:moveTo>
                <a:lnTo>
                  <a:pt x="0" y="37"/>
                </a:lnTo>
                <a:lnTo>
                  <a:pt x="44" y="0"/>
                </a:lnTo>
                <a:lnTo>
                  <a:pt x="44" y="2540"/>
                </a:lnTo>
                <a:lnTo>
                  <a:pt x="0" y="2577"/>
                </a:lnTo>
                <a:close/>
              </a:path>
            </a:pathLst>
          </a:custGeom>
          <a:noFill/>
          <a:ln w="11113">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1203" tIns="45602" rIns="91203" bIns="45602"/>
          <a:lstStyle/>
          <a:p>
            <a:pPr fontAlgn="base">
              <a:spcBef>
                <a:spcPct val="0"/>
              </a:spcBef>
              <a:spcAft>
                <a:spcPct val="0"/>
              </a:spcAft>
            </a:pPr>
            <a:endParaRPr lang="tr-TR" smtClean="0">
              <a:solidFill>
                <a:srgbClr val="FFFFFF"/>
              </a:solidFill>
            </a:endParaRPr>
          </a:p>
        </p:txBody>
      </p:sp>
      <p:sp>
        <p:nvSpPr>
          <p:cNvPr id="17422" name="Rectangle 14"/>
          <p:cNvSpPr>
            <a:spLocks noChangeArrowheads="1"/>
          </p:cNvSpPr>
          <p:nvPr/>
        </p:nvSpPr>
        <p:spPr bwMode="auto">
          <a:xfrm>
            <a:off x="1296991" y="1441450"/>
            <a:ext cx="7208837" cy="4032250"/>
          </a:xfrm>
          <a:prstGeom prst="rect">
            <a:avLst/>
          </a:prstGeom>
          <a:noFill/>
          <a:ln w="11113">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lIns="91203" tIns="45602" rIns="91203" bIns="45602"/>
          <a:lstStyle/>
          <a:p>
            <a:pPr fontAlgn="base">
              <a:spcBef>
                <a:spcPct val="0"/>
              </a:spcBef>
              <a:spcAft>
                <a:spcPct val="0"/>
              </a:spcAft>
            </a:pPr>
            <a:endParaRPr lang="tr-TR" smtClean="0">
              <a:solidFill>
                <a:srgbClr val="FFFFFF"/>
              </a:solidFill>
            </a:endParaRPr>
          </a:p>
        </p:txBody>
      </p:sp>
      <p:sp>
        <p:nvSpPr>
          <p:cNvPr id="17423" name="Line 15"/>
          <p:cNvSpPr>
            <a:spLocks noChangeShapeType="1"/>
          </p:cNvSpPr>
          <p:nvPr/>
        </p:nvSpPr>
        <p:spPr bwMode="auto">
          <a:xfrm flipV="1">
            <a:off x="1227189" y="1500188"/>
            <a:ext cx="1587" cy="403225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lIns="91203" tIns="45602" rIns="91203" bIns="45602"/>
          <a:lstStyle/>
          <a:p>
            <a:pPr fontAlgn="base">
              <a:spcBef>
                <a:spcPct val="0"/>
              </a:spcBef>
              <a:spcAft>
                <a:spcPct val="0"/>
              </a:spcAft>
            </a:pPr>
            <a:endParaRPr lang="tr-TR" smtClean="0">
              <a:solidFill>
                <a:srgbClr val="FFFFFF"/>
              </a:solidFill>
            </a:endParaRPr>
          </a:p>
        </p:txBody>
      </p:sp>
      <p:sp>
        <p:nvSpPr>
          <p:cNvPr id="17424" name="Line 16"/>
          <p:cNvSpPr>
            <a:spLocks noChangeShapeType="1"/>
          </p:cNvSpPr>
          <p:nvPr/>
        </p:nvSpPr>
        <p:spPr bwMode="auto">
          <a:xfrm flipH="1">
            <a:off x="1157289" y="5532490"/>
            <a:ext cx="69850" cy="158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lIns="91203" tIns="45602" rIns="91203" bIns="45602"/>
          <a:lstStyle/>
          <a:p>
            <a:pPr fontAlgn="base">
              <a:spcBef>
                <a:spcPct val="0"/>
              </a:spcBef>
              <a:spcAft>
                <a:spcPct val="0"/>
              </a:spcAft>
            </a:pPr>
            <a:endParaRPr lang="tr-TR" smtClean="0">
              <a:solidFill>
                <a:srgbClr val="FFFFFF"/>
              </a:solidFill>
            </a:endParaRPr>
          </a:p>
        </p:txBody>
      </p:sp>
      <p:sp>
        <p:nvSpPr>
          <p:cNvPr id="17425" name="Line 17"/>
          <p:cNvSpPr>
            <a:spLocks noChangeShapeType="1"/>
          </p:cNvSpPr>
          <p:nvPr/>
        </p:nvSpPr>
        <p:spPr bwMode="auto">
          <a:xfrm flipH="1">
            <a:off x="1157289" y="4726040"/>
            <a:ext cx="69850" cy="158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lIns="91203" tIns="45602" rIns="91203" bIns="45602"/>
          <a:lstStyle/>
          <a:p>
            <a:pPr fontAlgn="base">
              <a:spcBef>
                <a:spcPct val="0"/>
              </a:spcBef>
              <a:spcAft>
                <a:spcPct val="0"/>
              </a:spcAft>
            </a:pPr>
            <a:endParaRPr lang="tr-TR" smtClean="0">
              <a:solidFill>
                <a:srgbClr val="FFFFFF"/>
              </a:solidFill>
            </a:endParaRPr>
          </a:p>
        </p:txBody>
      </p:sp>
      <p:sp>
        <p:nvSpPr>
          <p:cNvPr id="17426" name="Line 18"/>
          <p:cNvSpPr>
            <a:spLocks noChangeShapeType="1"/>
          </p:cNvSpPr>
          <p:nvPr/>
        </p:nvSpPr>
        <p:spPr bwMode="auto">
          <a:xfrm flipH="1">
            <a:off x="1157289" y="3919589"/>
            <a:ext cx="69850" cy="158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lIns="91203" tIns="45602" rIns="91203" bIns="45602"/>
          <a:lstStyle/>
          <a:p>
            <a:pPr fontAlgn="base">
              <a:spcBef>
                <a:spcPct val="0"/>
              </a:spcBef>
              <a:spcAft>
                <a:spcPct val="0"/>
              </a:spcAft>
            </a:pPr>
            <a:endParaRPr lang="tr-TR" smtClean="0">
              <a:solidFill>
                <a:srgbClr val="FFFFFF"/>
              </a:solidFill>
            </a:endParaRPr>
          </a:p>
        </p:txBody>
      </p:sp>
      <p:sp>
        <p:nvSpPr>
          <p:cNvPr id="17427" name="Line 19"/>
          <p:cNvSpPr>
            <a:spLocks noChangeShapeType="1"/>
          </p:cNvSpPr>
          <p:nvPr/>
        </p:nvSpPr>
        <p:spPr bwMode="auto">
          <a:xfrm flipH="1">
            <a:off x="1157289" y="3113140"/>
            <a:ext cx="69850" cy="158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lIns="91203" tIns="45602" rIns="91203" bIns="45602"/>
          <a:lstStyle/>
          <a:p>
            <a:pPr fontAlgn="base">
              <a:spcBef>
                <a:spcPct val="0"/>
              </a:spcBef>
              <a:spcAft>
                <a:spcPct val="0"/>
              </a:spcAft>
            </a:pPr>
            <a:endParaRPr lang="tr-TR" smtClean="0">
              <a:solidFill>
                <a:srgbClr val="FFFFFF"/>
              </a:solidFill>
            </a:endParaRPr>
          </a:p>
        </p:txBody>
      </p:sp>
      <p:sp>
        <p:nvSpPr>
          <p:cNvPr id="17428" name="Line 20"/>
          <p:cNvSpPr>
            <a:spLocks noChangeShapeType="1"/>
          </p:cNvSpPr>
          <p:nvPr/>
        </p:nvSpPr>
        <p:spPr bwMode="auto">
          <a:xfrm flipH="1">
            <a:off x="1157289" y="2306690"/>
            <a:ext cx="69850" cy="158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lIns="91203" tIns="45602" rIns="91203" bIns="45602"/>
          <a:lstStyle/>
          <a:p>
            <a:pPr fontAlgn="base">
              <a:spcBef>
                <a:spcPct val="0"/>
              </a:spcBef>
              <a:spcAft>
                <a:spcPct val="0"/>
              </a:spcAft>
            </a:pPr>
            <a:endParaRPr lang="tr-TR" smtClean="0">
              <a:solidFill>
                <a:srgbClr val="FFFFFF"/>
              </a:solidFill>
            </a:endParaRPr>
          </a:p>
        </p:txBody>
      </p:sp>
      <p:sp>
        <p:nvSpPr>
          <p:cNvPr id="17429" name="Line 21"/>
          <p:cNvSpPr>
            <a:spLocks noChangeShapeType="1"/>
          </p:cNvSpPr>
          <p:nvPr/>
        </p:nvSpPr>
        <p:spPr bwMode="auto">
          <a:xfrm flipH="1">
            <a:off x="1157289" y="1500240"/>
            <a:ext cx="69850" cy="158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lIns="91203" tIns="45602" rIns="91203" bIns="45602"/>
          <a:lstStyle/>
          <a:p>
            <a:pPr fontAlgn="base">
              <a:spcBef>
                <a:spcPct val="0"/>
              </a:spcBef>
              <a:spcAft>
                <a:spcPct val="0"/>
              </a:spcAft>
            </a:pPr>
            <a:endParaRPr lang="tr-TR" smtClean="0">
              <a:solidFill>
                <a:srgbClr val="FFFFFF"/>
              </a:solidFill>
            </a:endParaRPr>
          </a:p>
        </p:txBody>
      </p:sp>
      <p:sp>
        <p:nvSpPr>
          <p:cNvPr id="17430" name="Rectangle 22"/>
          <p:cNvSpPr>
            <a:spLocks noChangeArrowheads="1"/>
          </p:cNvSpPr>
          <p:nvPr/>
        </p:nvSpPr>
        <p:spPr bwMode="auto">
          <a:xfrm>
            <a:off x="947738" y="5356227"/>
            <a:ext cx="171522" cy="3693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2400">
                <a:solidFill>
                  <a:srgbClr val="FFFFFF"/>
                </a:solidFill>
              </a:rPr>
              <a:t>0</a:t>
            </a:r>
            <a:endParaRPr lang="en-US" sz="2400">
              <a:solidFill>
                <a:srgbClr val="000000"/>
              </a:solidFill>
              <a:latin typeface="Times New Roman" pitchFamily="18" charset="0"/>
            </a:endParaRPr>
          </a:p>
        </p:txBody>
      </p:sp>
      <p:sp>
        <p:nvSpPr>
          <p:cNvPr id="17431" name="Rectangle 23"/>
          <p:cNvSpPr>
            <a:spLocks noChangeArrowheads="1"/>
          </p:cNvSpPr>
          <p:nvPr/>
        </p:nvSpPr>
        <p:spPr bwMode="auto">
          <a:xfrm>
            <a:off x="784235" y="4549777"/>
            <a:ext cx="343043" cy="3693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2400">
                <a:solidFill>
                  <a:srgbClr val="FFFFFF"/>
                </a:solidFill>
              </a:rPr>
              <a:t>10</a:t>
            </a:r>
            <a:endParaRPr lang="en-US" sz="2400">
              <a:solidFill>
                <a:srgbClr val="000000"/>
              </a:solidFill>
              <a:latin typeface="Times New Roman" pitchFamily="18" charset="0"/>
            </a:endParaRPr>
          </a:p>
        </p:txBody>
      </p:sp>
      <p:sp>
        <p:nvSpPr>
          <p:cNvPr id="17432" name="Rectangle 24"/>
          <p:cNvSpPr>
            <a:spLocks noChangeArrowheads="1"/>
          </p:cNvSpPr>
          <p:nvPr/>
        </p:nvSpPr>
        <p:spPr bwMode="auto">
          <a:xfrm>
            <a:off x="784235" y="3743327"/>
            <a:ext cx="343043" cy="3693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2400">
                <a:solidFill>
                  <a:srgbClr val="FFFFFF"/>
                </a:solidFill>
              </a:rPr>
              <a:t>20</a:t>
            </a:r>
            <a:endParaRPr lang="en-US" sz="2400">
              <a:solidFill>
                <a:srgbClr val="000000"/>
              </a:solidFill>
              <a:latin typeface="Times New Roman" pitchFamily="18" charset="0"/>
            </a:endParaRPr>
          </a:p>
        </p:txBody>
      </p:sp>
      <p:sp>
        <p:nvSpPr>
          <p:cNvPr id="17433" name="Rectangle 25"/>
          <p:cNvSpPr>
            <a:spLocks noChangeArrowheads="1"/>
          </p:cNvSpPr>
          <p:nvPr/>
        </p:nvSpPr>
        <p:spPr bwMode="auto">
          <a:xfrm>
            <a:off x="784235" y="2936878"/>
            <a:ext cx="343043" cy="3693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2400">
                <a:solidFill>
                  <a:srgbClr val="FFFFFF"/>
                </a:solidFill>
              </a:rPr>
              <a:t>30</a:t>
            </a:r>
            <a:endParaRPr lang="en-US" sz="2400">
              <a:solidFill>
                <a:srgbClr val="000000"/>
              </a:solidFill>
              <a:latin typeface="Times New Roman" pitchFamily="18" charset="0"/>
            </a:endParaRPr>
          </a:p>
        </p:txBody>
      </p:sp>
      <p:sp>
        <p:nvSpPr>
          <p:cNvPr id="17434" name="Rectangle 26"/>
          <p:cNvSpPr>
            <a:spLocks noChangeArrowheads="1"/>
          </p:cNvSpPr>
          <p:nvPr/>
        </p:nvSpPr>
        <p:spPr bwMode="auto">
          <a:xfrm>
            <a:off x="784235" y="2130426"/>
            <a:ext cx="343043" cy="3693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2400">
                <a:solidFill>
                  <a:srgbClr val="FFFFFF"/>
                </a:solidFill>
              </a:rPr>
              <a:t>40</a:t>
            </a:r>
            <a:endParaRPr lang="en-US" sz="2400">
              <a:solidFill>
                <a:srgbClr val="000000"/>
              </a:solidFill>
              <a:latin typeface="Times New Roman" pitchFamily="18" charset="0"/>
            </a:endParaRPr>
          </a:p>
        </p:txBody>
      </p:sp>
      <p:sp>
        <p:nvSpPr>
          <p:cNvPr id="17435" name="Rectangle 27"/>
          <p:cNvSpPr>
            <a:spLocks noChangeArrowheads="1"/>
          </p:cNvSpPr>
          <p:nvPr/>
        </p:nvSpPr>
        <p:spPr bwMode="auto">
          <a:xfrm>
            <a:off x="784235" y="1323976"/>
            <a:ext cx="343043" cy="3693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2400">
                <a:solidFill>
                  <a:srgbClr val="FFFFFF"/>
                </a:solidFill>
              </a:rPr>
              <a:t>50</a:t>
            </a:r>
            <a:endParaRPr lang="en-US" sz="2400">
              <a:solidFill>
                <a:srgbClr val="000000"/>
              </a:solidFill>
              <a:latin typeface="Times New Roman" pitchFamily="18" charset="0"/>
            </a:endParaRPr>
          </a:p>
        </p:txBody>
      </p:sp>
      <p:sp>
        <p:nvSpPr>
          <p:cNvPr id="17436" name="Line 28"/>
          <p:cNvSpPr>
            <a:spLocks noChangeShapeType="1"/>
          </p:cNvSpPr>
          <p:nvPr/>
        </p:nvSpPr>
        <p:spPr bwMode="auto">
          <a:xfrm>
            <a:off x="1227142" y="5532490"/>
            <a:ext cx="7208837" cy="158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lIns="91203" tIns="45602" rIns="91203" bIns="45602"/>
          <a:lstStyle/>
          <a:p>
            <a:pPr fontAlgn="base">
              <a:spcBef>
                <a:spcPct val="0"/>
              </a:spcBef>
              <a:spcAft>
                <a:spcPct val="0"/>
              </a:spcAft>
            </a:pPr>
            <a:endParaRPr lang="tr-TR" smtClean="0">
              <a:solidFill>
                <a:srgbClr val="FFFFFF"/>
              </a:solidFill>
            </a:endParaRPr>
          </a:p>
        </p:txBody>
      </p:sp>
      <p:sp>
        <p:nvSpPr>
          <p:cNvPr id="17437" name="Line 29"/>
          <p:cNvSpPr>
            <a:spLocks noChangeShapeType="1"/>
          </p:cNvSpPr>
          <p:nvPr/>
        </p:nvSpPr>
        <p:spPr bwMode="auto">
          <a:xfrm>
            <a:off x="1227189" y="5532438"/>
            <a:ext cx="1587" cy="6985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lIns="91203" tIns="45602" rIns="91203" bIns="45602"/>
          <a:lstStyle/>
          <a:p>
            <a:pPr fontAlgn="base">
              <a:spcBef>
                <a:spcPct val="0"/>
              </a:spcBef>
              <a:spcAft>
                <a:spcPct val="0"/>
              </a:spcAft>
            </a:pPr>
            <a:endParaRPr lang="tr-TR" smtClean="0">
              <a:solidFill>
                <a:srgbClr val="FFFFFF"/>
              </a:solidFill>
            </a:endParaRPr>
          </a:p>
        </p:txBody>
      </p:sp>
      <p:grpSp>
        <p:nvGrpSpPr>
          <p:cNvPr id="17438" name="Group 30"/>
          <p:cNvGrpSpPr>
            <a:grpSpLocks/>
          </p:cNvGrpSpPr>
          <p:nvPr/>
        </p:nvGrpSpPr>
        <p:grpSpPr bwMode="auto">
          <a:xfrm>
            <a:off x="1625601" y="3451277"/>
            <a:ext cx="1422400" cy="2603501"/>
            <a:chOff x="1015" y="2174"/>
            <a:chExt cx="896" cy="1640"/>
          </a:xfrm>
        </p:grpSpPr>
        <p:grpSp>
          <p:nvGrpSpPr>
            <p:cNvPr id="18156" name="Group 31"/>
            <p:cNvGrpSpPr>
              <a:grpSpLocks/>
            </p:cNvGrpSpPr>
            <p:nvPr/>
          </p:nvGrpSpPr>
          <p:grpSpPr bwMode="auto">
            <a:xfrm>
              <a:off x="1015" y="2587"/>
              <a:ext cx="611" cy="1227"/>
              <a:chOff x="1015" y="2587"/>
              <a:chExt cx="611" cy="1227"/>
            </a:xfrm>
          </p:grpSpPr>
          <p:grpSp>
            <p:nvGrpSpPr>
              <p:cNvPr id="18280" name="Group 32"/>
              <p:cNvGrpSpPr>
                <a:grpSpLocks/>
              </p:cNvGrpSpPr>
              <p:nvPr/>
            </p:nvGrpSpPr>
            <p:grpSpPr bwMode="auto">
              <a:xfrm>
                <a:off x="1015" y="2623"/>
                <a:ext cx="324" cy="862"/>
                <a:chOff x="1015" y="2623"/>
                <a:chExt cx="324" cy="862"/>
              </a:xfrm>
            </p:grpSpPr>
            <p:sp>
              <p:nvSpPr>
                <p:cNvPr id="18338" name="Rectangle 33"/>
                <p:cNvSpPr>
                  <a:spLocks noChangeArrowheads="1"/>
                </p:cNvSpPr>
                <p:nvPr/>
              </p:nvSpPr>
              <p:spPr bwMode="auto">
                <a:xfrm>
                  <a:off x="1015" y="2623"/>
                  <a:ext cx="8" cy="862"/>
                </a:xfrm>
                <a:prstGeom prst="rect">
                  <a:avLst/>
                </a:prstGeom>
                <a:solidFill>
                  <a:srgbClr val="00777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339" name="Rectangle 34"/>
                <p:cNvSpPr>
                  <a:spLocks noChangeArrowheads="1"/>
                </p:cNvSpPr>
                <p:nvPr/>
              </p:nvSpPr>
              <p:spPr bwMode="auto">
                <a:xfrm>
                  <a:off x="1023" y="2623"/>
                  <a:ext cx="7" cy="862"/>
                </a:xfrm>
                <a:prstGeom prst="rect">
                  <a:avLst/>
                </a:prstGeom>
                <a:solidFill>
                  <a:srgbClr val="007A7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340" name="Rectangle 35"/>
                <p:cNvSpPr>
                  <a:spLocks noChangeArrowheads="1"/>
                </p:cNvSpPr>
                <p:nvPr/>
              </p:nvSpPr>
              <p:spPr bwMode="auto">
                <a:xfrm>
                  <a:off x="1030" y="2623"/>
                  <a:ext cx="8" cy="862"/>
                </a:xfrm>
                <a:prstGeom prst="rect">
                  <a:avLst/>
                </a:prstGeom>
                <a:solidFill>
                  <a:srgbClr val="007E7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341" name="Rectangle 36"/>
                <p:cNvSpPr>
                  <a:spLocks noChangeArrowheads="1"/>
                </p:cNvSpPr>
                <p:nvPr/>
              </p:nvSpPr>
              <p:spPr bwMode="auto">
                <a:xfrm>
                  <a:off x="1038" y="2623"/>
                  <a:ext cx="7" cy="862"/>
                </a:xfrm>
                <a:prstGeom prst="rect">
                  <a:avLst/>
                </a:prstGeom>
                <a:solidFill>
                  <a:srgbClr val="0083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342" name="Rectangle 37"/>
                <p:cNvSpPr>
                  <a:spLocks noChangeArrowheads="1"/>
                </p:cNvSpPr>
                <p:nvPr/>
              </p:nvSpPr>
              <p:spPr bwMode="auto">
                <a:xfrm>
                  <a:off x="1045" y="2623"/>
                  <a:ext cx="7" cy="862"/>
                </a:xfrm>
                <a:prstGeom prst="rect">
                  <a:avLst/>
                </a:prstGeom>
                <a:solidFill>
                  <a:srgbClr val="00898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343" name="Rectangle 38"/>
                <p:cNvSpPr>
                  <a:spLocks noChangeArrowheads="1"/>
                </p:cNvSpPr>
                <p:nvPr/>
              </p:nvSpPr>
              <p:spPr bwMode="auto">
                <a:xfrm>
                  <a:off x="1052" y="2623"/>
                  <a:ext cx="8" cy="862"/>
                </a:xfrm>
                <a:prstGeom prst="rect">
                  <a:avLst/>
                </a:prstGeom>
                <a:solidFill>
                  <a:srgbClr val="00919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344" name="Rectangle 39"/>
                <p:cNvSpPr>
                  <a:spLocks noChangeArrowheads="1"/>
                </p:cNvSpPr>
                <p:nvPr/>
              </p:nvSpPr>
              <p:spPr bwMode="auto">
                <a:xfrm>
                  <a:off x="1060" y="2623"/>
                  <a:ext cx="7" cy="862"/>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345" name="Rectangle 40"/>
                <p:cNvSpPr>
                  <a:spLocks noChangeArrowheads="1"/>
                </p:cNvSpPr>
                <p:nvPr/>
              </p:nvSpPr>
              <p:spPr bwMode="auto">
                <a:xfrm>
                  <a:off x="1067" y="2623"/>
                  <a:ext cx="7" cy="862"/>
                </a:xfrm>
                <a:prstGeom prst="rect">
                  <a:avLst/>
                </a:prstGeom>
                <a:solidFill>
                  <a:srgbClr val="00A3A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346" name="Rectangle 41"/>
                <p:cNvSpPr>
                  <a:spLocks noChangeArrowheads="1"/>
                </p:cNvSpPr>
                <p:nvPr/>
              </p:nvSpPr>
              <p:spPr bwMode="auto">
                <a:xfrm>
                  <a:off x="1074" y="2623"/>
                  <a:ext cx="8" cy="862"/>
                </a:xfrm>
                <a:prstGeom prst="rect">
                  <a:avLst/>
                </a:prstGeom>
                <a:solidFill>
                  <a:srgbClr val="00ADA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347" name="Rectangle 42"/>
                <p:cNvSpPr>
                  <a:spLocks noChangeArrowheads="1"/>
                </p:cNvSpPr>
                <p:nvPr/>
              </p:nvSpPr>
              <p:spPr bwMode="auto">
                <a:xfrm>
                  <a:off x="1082" y="2623"/>
                  <a:ext cx="7" cy="862"/>
                </a:xfrm>
                <a:prstGeom prst="rect">
                  <a:avLst/>
                </a:prstGeom>
                <a:solidFill>
                  <a:srgbClr val="00B7B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348" name="Rectangle 43"/>
                <p:cNvSpPr>
                  <a:spLocks noChangeArrowheads="1"/>
                </p:cNvSpPr>
                <p:nvPr/>
              </p:nvSpPr>
              <p:spPr bwMode="auto">
                <a:xfrm>
                  <a:off x="1089" y="2623"/>
                  <a:ext cx="7" cy="862"/>
                </a:xfrm>
                <a:prstGeom prst="rect">
                  <a:avLst/>
                </a:prstGeom>
                <a:solidFill>
                  <a:srgbClr val="00C1C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349" name="Rectangle 44"/>
                <p:cNvSpPr>
                  <a:spLocks noChangeArrowheads="1"/>
                </p:cNvSpPr>
                <p:nvPr/>
              </p:nvSpPr>
              <p:spPr bwMode="auto">
                <a:xfrm>
                  <a:off x="1096" y="2623"/>
                  <a:ext cx="8" cy="862"/>
                </a:xfrm>
                <a:prstGeom prst="rect">
                  <a:avLst/>
                </a:prstGeom>
                <a:solidFill>
                  <a:srgbClr val="00CBC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350" name="Rectangle 45"/>
                <p:cNvSpPr>
                  <a:spLocks noChangeArrowheads="1"/>
                </p:cNvSpPr>
                <p:nvPr/>
              </p:nvSpPr>
              <p:spPr bwMode="auto">
                <a:xfrm>
                  <a:off x="1104" y="2623"/>
                  <a:ext cx="7" cy="862"/>
                </a:xfrm>
                <a:prstGeom prst="rect">
                  <a:avLst/>
                </a:prstGeom>
                <a:solidFill>
                  <a:srgbClr val="00D4D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351" name="Rectangle 46"/>
                <p:cNvSpPr>
                  <a:spLocks noChangeArrowheads="1"/>
                </p:cNvSpPr>
                <p:nvPr/>
              </p:nvSpPr>
              <p:spPr bwMode="auto">
                <a:xfrm>
                  <a:off x="1111" y="2623"/>
                  <a:ext cx="7" cy="862"/>
                </a:xfrm>
                <a:prstGeom prst="rect">
                  <a:avLst/>
                </a:prstGeom>
                <a:solidFill>
                  <a:srgbClr val="00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352" name="Rectangle 47"/>
                <p:cNvSpPr>
                  <a:spLocks noChangeArrowheads="1"/>
                </p:cNvSpPr>
                <p:nvPr/>
              </p:nvSpPr>
              <p:spPr bwMode="auto">
                <a:xfrm>
                  <a:off x="1118" y="2623"/>
                  <a:ext cx="8" cy="862"/>
                </a:xfrm>
                <a:prstGeom prst="rect">
                  <a:avLst/>
                </a:prstGeom>
                <a:solidFill>
                  <a:srgbClr val="00E4E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353" name="Rectangle 48"/>
                <p:cNvSpPr>
                  <a:spLocks noChangeArrowheads="1"/>
                </p:cNvSpPr>
                <p:nvPr/>
              </p:nvSpPr>
              <p:spPr bwMode="auto">
                <a:xfrm>
                  <a:off x="1126" y="2623"/>
                  <a:ext cx="7" cy="862"/>
                </a:xfrm>
                <a:prstGeom prst="rect">
                  <a:avLst/>
                </a:prstGeom>
                <a:solidFill>
                  <a:srgbClr val="00EBE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354" name="Rectangle 49"/>
                <p:cNvSpPr>
                  <a:spLocks noChangeArrowheads="1"/>
                </p:cNvSpPr>
                <p:nvPr/>
              </p:nvSpPr>
              <p:spPr bwMode="auto">
                <a:xfrm>
                  <a:off x="1133" y="2623"/>
                  <a:ext cx="7" cy="862"/>
                </a:xfrm>
                <a:prstGeom prst="rect">
                  <a:avLst/>
                </a:prstGeom>
                <a:solidFill>
                  <a:srgbClr val="00F0F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355" name="Rectangle 50"/>
                <p:cNvSpPr>
                  <a:spLocks noChangeArrowheads="1"/>
                </p:cNvSpPr>
                <p:nvPr/>
              </p:nvSpPr>
              <p:spPr bwMode="auto">
                <a:xfrm>
                  <a:off x="1140" y="2623"/>
                  <a:ext cx="8" cy="862"/>
                </a:xfrm>
                <a:prstGeom prst="rect">
                  <a:avLst/>
                </a:prstGeom>
                <a:solidFill>
                  <a:srgbClr val="00F4F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356" name="Rectangle 51"/>
                <p:cNvSpPr>
                  <a:spLocks noChangeArrowheads="1"/>
                </p:cNvSpPr>
                <p:nvPr/>
              </p:nvSpPr>
              <p:spPr bwMode="auto">
                <a:xfrm>
                  <a:off x="1148" y="2623"/>
                  <a:ext cx="7" cy="862"/>
                </a:xfrm>
                <a:prstGeom prst="rect">
                  <a:avLst/>
                </a:prstGeom>
                <a:solidFill>
                  <a:srgbClr val="00F8F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357" name="Rectangle 52"/>
                <p:cNvSpPr>
                  <a:spLocks noChangeArrowheads="1"/>
                </p:cNvSpPr>
                <p:nvPr/>
              </p:nvSpPr>
              <p:spPr bwMode="auto">
                <a:xfrm>
                  <a:off x="1155" y="2623"/>
                  <a:ext cx="7" cy="862"/>
                </a:xfrm>
                <a:prstGeom prst="rect">
                  <a:avLst/>
                </a:prstGeom>
                <a:solidFill>
                  <a:srgbClr val="00FAF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358" name="Rectangle 53"/>
                <p:cNvSpPr>
                  <a:spLocks noChangeArrowheads="1"/>
                </p:cNvSpPr>
                <p:nvPr/>
              </p:nvSpPr>
              <p:spPr bwMode="auto">
                <a:xfrm>
                  <a:off x="1162" y="2623"/>
                  <a:ext cx="8" cy="862"/>
                </a:xfrm>
                <a:prstGeom prst="rect">
                  <a:avLst/>
                </a:prstGeom>
                <a:solidFill>
                  <a:srgbClr val="00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359" name="Rectangle 54"/>
                <p:cNvSpPr>
                  <a:spLocks noChangeArrowheads="1"/>
                </p:cNvSpPr>
                <p:nvPr/>
              </p:nvSpPr>
              <p:spPr bwMode="auto">
                <a:xfrm>
                  <a:off x="1170" y="2623"/>
                  <a:ext cx="7" cy="862"/>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360" name="Rectangle 55"/>
                <p:cNvSpPr>
                  <a:spLocks noChangeArrowheads="1"/>
                </p:cNvSpPr>
                <p:nvPr/>
              </p:nvSpPr>
              <p:spPr bwMode="auto">
                <a:xfrm>
                  <a:off x="1177" y="2623"/>
                  <a:ext cx="7" cy="862"/>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361" name="Rectangle 56"/>
                <p:cNvSpPr>
                  <a:spLocks noChangeArrowheads="1"/>
                </p:cNvSpPr>
                <p:nvPr/>
              </p:nvSpPr>
              <p:spPr bwMode="auto">
                <a:xfrm>
                  <a:off x="1184" y="2623"/>
                  <a:ext cx="8" cy="862"/>
                </a:xfrm>
                <a:prstGeom prst="rect">
                  <a:avLst/>
                </a:prstGeom>
                <a:solidFill>
                  <a:srgbClr val="00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362" name="Rectangle 57"/>
                <p:cNvSpPr>
                  <a:spLocks noChangeArrowheads="1"/>
                </p:cNvSpPr>
                <p:nvPr/>
              </p:nvSpPr>
              <p:spPr bwMode="auto">
                <a:xfrm>
                  <a:off x="1192" y="2623"/>
                  <a:ext cx="7" cy="862"/>
                </a:xfrm>
                <a:prstGeom prst="rect">
                  <a:avLst/>
                </a:prstGeom>
                <a:solidFill>
                  <a:srgbClr val="00FAF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363" name="Rectangle 58"/>
                <p:cNvSpPr>
                  <a:spLocks noChangeArrowheads="1"/>
                </p:cNvSpPr>
                <p:nvPr/>
              </p:nvSpPr>
              <p:spPr bwMode="auto">
                <a:xfrm>
                  <a:off x="1199" y="2623"/>
                  <a:ext cx="8" cy="862"/>
                </a:xfrm>
                <a:prstGeom prst="rect">
                  <a:avLst/>
                </a:prstGeom>
                <a:solidFill>
                  <a:srgbClr val="00F8F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364" name="Rectangle 59"/>
                <p:cNvSpPr>
                  <a:spLocks noChangeArrowheads="1"/>
                </p:cNvSpPr>
                <p:nvPr/>
              </p:nvSpPr>
              <p:spPr bwMode="auto">
                <a:xfrm>
                  <a:off x="1207" y="2623"/>
                  <a:ext cx="7" cy="862"/>
                </a:xfrm>
                <a:prstGeom prst="rect">
                  <a:avLst/>
                </a:prstGeom>
                <a:solidFill>
                  <a:srgbClr val="00F4F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365" name="Rectangle 60"/>
                <p:cNvSpPr>
                  <a:spLocks noChangeArrowheads="1"/>
                </p:cNvSpPr>
                <p:nvPr/>
              </p:nvSpPr>
              <p:spPr bwMode="auto">
                <a:xfrm>
                  <a:off x="1214" y="2623"/>
                  <a:ext cx="7" cy="862"/>
                </a:xfrm>
                <a:prstGeom prst="rect">
                  <a:avLst/>
                </a:prstGeom>
                <a:solidFill>
                  <a:srgbClr val="00F0F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366" name="Rectangle 61"/>
                <p:cNvSpPr>
                  <a:spLocks noChangeArrowheads="1"/>
                </p:cNvSpPr>
                <p:nvPr/>
              </p:nvSpPr>
              <p:spPr bwMode="auto">
                <a:xfrm>
                  <a:off x="1221" y="2623"/>
                  <a:ext cx="8" cy="862"/>
                </a:xfrm>
                <a:prstGeom prst="rect">
                  <a:avLst/>
                </a:prstGeom>
                <a:solidFill>
                  <a:srgbClr val="00EBE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367" name="Rectangle 62"/>
                <p:cNvSpPr>
                  <a:spLocks noChangeArrowheads="1"/>
                </p:cNvSpPr>
                <p:nvPr/>
              </p:nvSpPr>
              <p:spPr bwMode="auto">
                <a:xfrm>
                  <a:off x="1229" y="2623"/>
                  <a:ext cx="7" cy="862"/>
                </a:xfrm>
                <a:prstGeom prst="rect">
                  <a:avLst/>
                </a:prstGeom>
                <a:solidFill>
                  <a:srgbClr val="00E4E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368" name="Rectangle 63"/>
                <p:cNvSpPr>
                  <a:spLocks noChangeArrowheads="1"/>
                </p:cNvSpPr>
                <p:nvPr/>
              </p:nvSpPr>
              <p:spPr bwMode="auto">
                <a:xfrm>
                  <a:off x="1236" y="2623"/>
                  <a:ext cx="7" cy="862"/>
                </a:xfrm>
                <a:prstGeom prst="rect">
                  <a:avLst/>
                </a:prstGeom>
                <a:solidFill>
                  <a:srgbClr val="00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369" name="Rectangle 64"/>
                <p:cNvSpPr>
                  <a:spLocks noChangeArrowheads="1"/>
                </p:cNvSpPr>
                <p:nvPr/>
              </p:nvSpPr>
              <p:spPr bwMode="auto">
                <a:xfrm>
                  <a:off x="1243" y="2623"/>
                  <a:ext cx="8" cy="862"/>
                </a:xfrm>
                <a:prstGeom prst="rect">
                  <a:avLst/>
                </a:prstGeom>
                <a:solidFill>
                  <a:srgbClr val="00D4D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370" name="Rectangle 65"/>
                <p:cNvSpPr>
                  <a:spLocks noChangeArrowheads="1"/>
                </p:cNvSpPr>
                <p:nvPr/>
              </p:nvSpPr>
              <p:spPr bwMode="auto">
                <a:xfrm>
                  <a:off x="1251" y="2623"/>
                  <a:ext cx="7" cy="862"/>
                </a:xfrm>
                <a:prstGeom prst="rect">
                  <a:avLst/>
                </a:prstGeom>
                <a:solidFill>
                  <a:srgbClr val="00CBC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371" name="Rectangle 66"/>
                <p:cNvSpPr>
                  <a:spLocks noChangeArrowheads="1"/>
                </p:cNvSpPr>
                <p:nvPr/>
              </p:nvSpPr>
              <p:spPr bwMode="auto">
                <a:xfrm>
                  <a:off x="1258" y="2623"/>
                  <a:ext cx="7" cy="862"/>
                </a:xfrm>
                <a:prstGeom prst="rect">
                  <a:avLst/>
                </a:prstGeom>
                <a:solidFill>
                  <a:srgbClr val="00C1C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372" name="Rectangle 67"/>
                <p:cNvSpPr>
                  <a:spLocks noChangeArrowheads="1"/>
                </p:cNvSpPr>
                <p:nvPr/>
              </p:nvSpPr>
              <p:spPr bwMode="auto">
                <a:xfrm>
                  <a:off x="1265" y="2623"/>
                  <a:ext cx="8" cy="862"/>
                </a:xfrm>
                <a:prstGeom prst="rect">
                  <a:avLst/>
                </a:prstGeom>
                <a:solidFill>
                  <a:srgbClr val="00B7B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373" name="Rectangle 68"/>
                <p:cNvSpPr>
                  <a:spLocks noChangeArrowheads="1"/>
                </p:cNvSpPr>
                <p:nvPr/>
              </p:nvSpPr>
              <p:spPr bwMode="auto">
                <a:xfrm>
                  <a:off x="1273" y="2623"/>
                  <a:ext cx="7" cy="862"/>
                </a:xfrm>
                <a:prstGeom prst="rect">
                  <a:avLst/>
                </a:prstGeom>
                <a:solidFill>
                  <a:srgbClr val="00ADA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374" name="Rectangle 69"/>
                <p:cNvSpPr>
                  <a:spLocks noChangeArrowheads="1"/>
                </p:cNvSpPr>
                <p:nvPr/>
              </p:nvSpPr>
              <p:spPr bwMode="auto">
                <a:xfrm>
                  <a:off x="1280" y="2623"/>
                  <a:ext cx="7" cy="862"/>
                </a:xfrm>
                <a:prstGeom prst="rect">
                  <a:avLst/>
                </a:prstGeom>
                <a:solidFill>
                  <a:srgbClr val="00A3A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375" name="Rectangle 70"/>
                <p:cNvSpPr>
                  <a:spLocks noChangeArrowheads="1"/>
                </p:cNvSpPr>
                <p:nvPr/>
              </p:nvSpPr>
              <p:spPr bwMode="auto">
                <a:xfrm>
                  <a:off x="1287" y="2623"/>
                  <a:ext cx="8" cy="862"/>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376" name="Rectangle 71"/>
                <p:cNvSpPr>
                  <a:spLocks noChangeArrowheads="1"/>
                </p:cNvSpPr>
                <p:nvPr/>
              </p:nvSpPr>
              <p:spPr bwMode="auto">
                <a:xfrm>
                  <a:off x="1295" y="2623"/>
                  <a:ext cx="7" cy="862"/>
                </a:xfrm>
                <a:prstGeom prst="rect">
                  <a:avLst/>
                </a:prstGeom>
                <a:solidFill>
                  <a:srgbClr val="00919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377" name="Rectangle 72"/>
                <p:cNvSpPr>
                  <a:spLocks noChangeArrowheads="1"/>
                </p:cNvSpPr>
                <p:nvPr/>
              </p:nvSpPr>
              <p:spPr bwMode="auto">
                <a:xfrm>
                  <a:off x="1302" y="2623"/>
                  <a:ext cx="7" cy="862"/>
                </a:xfrm>
                <a:prstGeom prst="rect">
                  <a:avLst/>
                </a:prstGeom>
                <a:solidFill>
                  <a:srgbClr val="00898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378" name="Rectangle 73"/>
                <p:cNvSpPr>
                  <a:spLocks noChangeArrowheads="1"/>
                </p:cNvSpPr>
                <p:nvPr/>
              </p:nvSpPr>
              <p:spPr bwMode="auto">
                <a:xfrm>
                  <a:off x="1309" y="2623"/>
                  <a:ext cx="8" cy="862"/>
                </a:xfrm>
                <a:prstGeom prst="rect">
                  <a:avLst/>
                </a:prstGeom>
                <a:solidFill>
                  <a:srgbClr val="0083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379" name="Rectangle 74"/>
                <p:cNvSpPr>
                  <a:spLocks noChangeArrowheads="1"/>
                </p:cNvSpPr>
                <p:nvPr/>
              </p:nvSpPr>
              <p:spPr bwMode="auto">
                <a:xfrm>
                  <a:off x="1317" y="2623"/>
                  <a:ext cx="7" cy="862"/>
                </a:xfrm>
                <a:prstGeom prst="rect">
                  <a:avLst/>
                </a:prstGeom>
                <a:solidFill>
                  <a:srgbClr val="007E7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380" name="Rectangle 75"/>
                <p:cNvSpPr>
                  <a:spLocks noChangeArrowheads="1"/>
                </p:cNvSpPr>
                <p:nvPr/>
              </p:nvSpPr>
              <p:spPr bwMode="auto">
                <a:xfrm>
                  <a:off x="1324" y="2623"/>
                  <a:ext cx="7" cy="862"/>
                </a:xfrm>
                <a:prstGeom prst="rect">
                  <a:avLst/>
                </a:prstGeom>
                <a:solidFill>
                  <a:srgbClr val="007A7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381" name="Rectangle 76"/>
                <p:cNvSpPr>
                  <a:spLocks noChangeArrowheads="1"/>
                </p:cNvSpPr>
                <p:nvPr/>
              </p:nvSpPr>
              <p:spPr bwMode="auto">
                <a:xfrm>
                  <a:off x="1331" y="2623"/>
                  <a:ext cx="8" cy="862"/>
                </a:xfrm>
                <a:prstGeom prst="rect">
                  <a:avLst/>
                </a:prstGeom>
                <a:solidFill>
                  <a:srgbClr val="00767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grpSp>
          <p:sp>
            <p:nvSpPr>
              <p:cNvPr id="18281" name="Rectangle 77"/>
              <p:cNvSpPr>
                <a:spLocks noChangeArrowheads="1"/>
              </p:cNvSpPr>
              <p:nvPr/>
            </p:nvSpPr>
            <p:spPr bwMode="auto">
              <a:xfrm>
                <a:off x="1015" y="2623"/>
                <a:ext cx="324" cy="862"/>
              </a:xfrm>
              <a:prstGeom prst="rect">
                <a:avLst/>
              </a:prstGeom>
              <a:noFill/>
              <a:ln w="1111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tr-TR" smtClean="0">
                  <a:solidFill>
                    <a:srgbClr val="FFFFFF"/>
                  </a:solidFill>
                </a:endParaRPr>
              </a:p>
            </p:txBody>
          </p:sp>
          <p:grpSp>
            <p:nvGrpSpPr>
              <p:cNvPr id="18282" name="Group 78"/>
              <p:cNvGrpSpPr>
                <a:grpSpLocks/>
              </p:cNvGrpSpPr>
              <p:nvPr/>
            </p:nvGrpSpPr>
            <p:grpSpPr bwMode="auto">
              <a:xfrm>
                <a:off x="1015" y="2587"/>
                <a:ext cx="383" cy="44"/>
                <a:chOff x="1015" y="2587"/>
                <a:chExt cx="383" cy="44"/>
              </a:xfrm>
            </p:grpSpPr>
            <p:sp>
              <p:nvSpPr>
                <p:cNvPr id="18286" name="Rectangle 79"/>
                <p:cNvSpPr>
                  <a:spLocks noChangeArrowheads="1"/>
                </p:cNvSpPr>
                <p:nvPr/>
              </p:nvSpPr>
              <p:spPr bwMode="auto">
                <a:xfrm>
                  <a:off x="1015" y="2587"/>
                  <a:ext cx="8" cy="44"/>
                </a:xfrm>
                <a:prstGeom prst="rect">
                  <a:avLst/>
                </a:prstGeom>
                <a:solidFill>
                  <a:srgbClr val="00424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287" name="Rectangle 80"/>
                <p:cNvSpPr>
                  <a:spLocks noChangeArrowheads="1"/>
                </p:cNvSpPr>
                <p:nvPr/>
              </p:nvSpPr>
              <p:spPr bwMode="auto">
                <a:xfrm>
                  <a:off x="1023" y="2587"/>
                  <a:ext cx="7" cy="44"/>
                </a:xfrm>
                <a:prstGeom prst="rect">
                  <a:avLst/>
                </a:prstGeom>
                <a:solidFill>
                  <a:srgbClr val="00454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288" name="Rectangle 81"/>
                <p:cNvSpPr>
                  <a:spLocks noChangeArrowheads="1"/>
                </p:cNvSpPr>
                <p:nvPr/>
              </p:nvSpPr>
              <p:spPr bwMode="auto">
                <a:xfrm>
                  <a:off x="1030" y="2587"/>
                  <a:ext cx="8" cy="44"/>
                </a:xfrm>
                <a:prstGeom prst="rect">
                  <a:avLst/>
                </a:prstGeom>
                <a:solidFill>
                  <a:srgbClr val="00494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289" name="Rectangle 82"/>
                <p:cNvSpPr>
                  <a:spLocks noChangeArrowheads="1"/>
                </p:cNvSpPr>
                <p:nvPr/>
              </p:nvSpPr>
              <p:spPr bwMode="auto">
                <a:xfrm>
                  <a:off x="1038" y="2587"/>
                  <a:ext cx="7" cy="44"/>
                </a:xfrm>
                <a:prstGeom prst="rect">
                  <a:avLst/>
                </a:prstGeom>
                <a:solidFill>
                  <a:srgbClr val="004D4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290" name="Rectangle 83"/>
                <p:cNvSpPr>
                  <a:spLocks noChangeArrowheads="1"/>
                </p:cNvSpPr>
                <p:nvPr/>
              </p:nvSpPr>
              <p:spPr bwMode="auto">
                <a:xfrm>
                  <a:off x="1045" y="2587"/>
                  <a:ext cx="7" cy="44"/>
                </a:xfrm>
                <a:prstGeom prst="rect">
                  <a:avLst/>
                </a:prstGeom>
                <a:solidFill>
                  <a:srgbClr val="00525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291" name="Rectangle 84"/>
                <p:cNvSpPr>
                  <a:spLocks noChangeArrowheads="1"/>
                </p:cNvSpPr>
                <p:nvPr/>
              </p:nvSpPr>
              <p:spPr bwMode="auto">
                <a:xfrm>
                  <a:off x="1052" y="2587"/>
                  <a:ext cx="8" cy="44"/>
                </a:xfrm>
                <a:prstGeom prst="rect">
                  <a:avLst/>
                </a:prstGeom>
                <a:solidFill>
                  <a:srgbClr val="00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292" name="Rectangle 85"/>
                <p:cNvSpPr>
                  <a:spLocks noChangeArrowheads="1"/>
                </p:cNvSpPr>
                <p:nvPr/>
              </p:nvSpPr>
              <p:spPr bwMode="auto">
                <a:xfrm>
                  <a:off x="1060" y="2587"/>
                  <a:ext cx="7" cy="44"/>
                </a:xfrm>
                <a:prstGeom prst="rect">
                  <a:avLst/>
                </a:prstGeom>
                <a:solidFill>
                  <a:srgbClr val="005E5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293" name="Rectangle 86"/>
                <p:cNvSpPr>
                  <a:spLocks noChangeArrowheads="1"/>
                </p:cNvSpPr>
                <p:nvPr/>
              </p:nvSpPr>
              <p:spPr bwMode="auto">
                <a:xfrm>
                  <a:off x="1067" y="2587"/>
                  <a:ext cx="7" cy="44"/>
                </a:xfrm>
                <a:prstGeom prst="rect">
                  <a:avLst/>
                </a:prstGeom>
                <a:solidFill>
                  <a:srgbClr val="00646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294" name="Rectangle 87"/>
                <p:cNvSpPr>
                  <a:spLocks noChangeArrowheads="1"/>
                </p:cNvSpPr>
                <p:nvPr/>
              </p:nvSpPr>
              <p:spPr bwMode="auto">
                <a:xfrm>
                  <a:off x="1074" y="2587"/>
                  <a:ext cx="8" cy="44"/>
                </a:xfrm>
                <a:prstGeom prst="rect">
                  <a:avLst/>
                </a:prstGeom>
                <a:solidFill>
                  <a:srgbClr val="006C6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295" name="Rectangle 88"/>
                <p:cNvSpPr>
                  <a:spLocks noChangeArrowheads="1"/>
                </p:cNvSpPr>
                <p:nvPr/>
              </p:nvSpPr>
              <p:spPr bwMode="auto">
                <a:xfrm>
                  <a:off x="1082" y="2587"/>
                  <a:ext cx="7" cy="44"/>
                </a:xfrm>
                <a:prstGeom prst="rect">
                  <a:avLst/>
                </a:prstGeom>
                <a:solidFill>
                  <a:srgbClr val="00747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296" name="Rectangle 89"/>
                <p:cNvSpPr>
                  <a:spLocks noChangeArrowheads="1"/>
                </p:cNvSpPr>
                <p:nvPr/>
              </p:nvSpPr>
              <p:spPr bwMode="auto">
                <a:xfrm>
                  <a:off x="1089" y="2587"/>
                  <a:ext cx="7" cy="44"/>
                </a:xfrm>
                <a:prstGeom prst="rect">
                  <a:avLst/>
                </a:prstGeom>
                <a:solidFill>
                  <a:srgbClr val="007C7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297" name="Rectangle 90"/>
                <p:cNvSpPr>
                  <a:spLocks noChangeArrowheads="1"/>
                </p:cNvSpPr>
                <p:nvPr/>
              </p:nvSpPr>
              <p:spPr bwMode="auto">
                <a:xfrm>
                  <a:off x="1096" y="2587"/>
                  <a:ext cx="8" cy="44"/>
                </a:xfrm>
                <a:prstGeom prst="rect">
                  <a:avLst/>
                </a:prstGeom>
                <a:solidFill>
                  <a:srgbClr val="0083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298" name="Rectangle 91"/>
                <p:cNvSpPr>
                  <a:spLocks noChangeArrowheads="1"/>
                </p:cNvSpPr>
                <p:nvPr/>
              </p:nvSpPr>
              <p:spPr bwMode="auto">
                <a:xfrm>
                  <a:off x="1104" y="2587"/>
                  <a:ext cx="7" cy="44"/>
                </a:xfrm>
                <a:prstGeom prst="rect">
                  <a:avLst/>
                </a:prstGeom>
                <a:solidFill>
                  <a:srgbClr val="008B8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299" name="Rectangle 92"/>
                <p:cNvSpPr>
                  <a:spLocks noChangeArrowheads="1"/>
                </p:cNvSpPr>
                <p:nvPr/>
              </p:nvSpPr>
              <p:spPr bwMode="auto">
                <a:xfrm>
                  <a:off x="1111" y="2587"/>
                  <a:ext cx="7" cy="44"/>
                </a:xfrm>
                <a:prstGeom prst="rect">
                  <a:avLst/>
                </a:prstGeom>
                <a:solidFill>
                  <a:srgbClr val="00929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300" name="Rectangle 93"/>
                <p:cNvSpPr>
                  <a:spLocks noChangeArrowheads="1"/>
                </p:cNvSpPr>
                <p:nvPr/>
              </p:nvSpPr>
              <p:spPr bwMode="auto">
                <a:xfrm>
                  <a:off x="1118" y="2587"/>
                  <a:ext cx="8" cy="44"/>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301" name="Rectangle 94"/>
                <p:cNvSpPr>
                  <a:spLocks noChangeArrowheads="1"/>
                </p:cNvSpPr>
                <p:nvPr/>
              </p:nvSpPr>
              <p:spPr bwMode="auto">
                <a:xfrm>
                  <a:off x="1126" y="2587"/>
                  <a:ext cx="7" cy="44"/>
                </a:xfrm>
                <a:prstGeom prst="rect">
                  <a:avLst/>
                </a:prstGeom>
                <a:solidFill>
                  <a:srgbClr val="009F9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302" name="Rectangle 95"/>
                <p:cNvSpPr>
                  <a:spLocks noChangeArrowheads="1"/>
                </p:cNvSpPr>
                <p:nvPr/>
              </p:nvSpPr>
              <p:spPr bwMode="auto">
                <a:xfrm>
                  <a:off x="1133" y="2587"/>
                  <a:ext cx="7" cy="44"/>
                </a:xfrm>
                <a:prstGeom prst="rect">
                  <a:avLst/>
                </a:prstGeom>
                <a:solidFill>
                  <a:srgbClr val="00A5A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303" name="Rectangle 96"/>
                <p:cNvSpPr>
                  <a:spLocks noChangeArrowheads="1"/>
                </p:cNvSpPr>
                <p:nvPr/>
              </p:nvSpPr>
              <p:spPr bwMode="auto">
                <a:xfrm>
                  <a:off x="1140" y="2587"/>
                  <a:ext cx="8" cy="44"/>
                </a:xfrm>
                <a:prstGeom prst="rect">
                  <a:avLst/>
                </a:prstGeom>
                <a:solidFill>
                  <a:srgbClr val="00AAA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304" name="Rectangle 97"/>
                <p:cNvSpPr>
                  <a:spLocks noChangeArrowheads="1"/>
                </p:cNvSpPr>
                <p:nvPr/>
              </p:nvSpPr>
              <p:spPr bwMode="auto">
                <a:xfrm>
                  <a:off x="1148" y="2587"/>
                  <a:ext cx="7" cy="44"/>
                </a:xfrm>
                <a:prstGeom prst="rect">
                  <a:avLst/>
                </a:prstGeom>
                <a:solidFill>
                  <a:srgbClr val="00AFA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305" name="Rectangle 98"/>
                <p:cNvSpPr>
                  <a:spLocks noChangeArrowheads="1"/>
                </p:cNvSpPr>
                <p:nvPr/>
              </p:nvSpPr>
              <p:spPr bwMode="auto">
                <a:xfrm>
                  <a:off x="1155" y="2587"/>
                  <a:ext cx="7" cy="44"/>
                </a:xfrm>
                <a:prstGeom prst="rect">
                  <a:avLst/>
                </a:prstGeom>
                <a:solidFill>
                  <a:srgbClr val="00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306" name="Rectangle 99"/>
                <p:cNvSpPr>
                  <a:spLocks noChangeArrowheads="1"/>
                </p:cNvSpPr>
                <p:nvPr/>
              </p:nvSpPr>
              <p:spPr bwMode="auto">
                <a:xfrm>
                  <a:off x="1162" y="2587"/>
                  <a:ext cx="8" cy="44"/>
                </a:xfrm>
                <a:prstGeom prst="rect">
                  <a:avLst/>
                </a:prstGeom>
                <a:solidFill>
                  <a:srgbClr val="00B5B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307" name="Rectangle 100"/>
                <p:cNvSpPr>
                  <a:spLocks noChangeArrowheads="1"/>
                </p:cNvSpPr>
                <p:nvPr/>
              </p:nvSpPr>
              <p:spPr bwMode="auto">
                <a:xfrm>
                  <a:off x="1170" y="2587"/>
                  <a:ext cx="7" cy="44"/>
                </a:xfrm>
                <a:prstGeom prst="rect">
                  <a:avLst/>
                </a:prstGeom>
                <a:solidFill>
                  <a:srgbClr val="00B8B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308" name="Rectangle 101"/>
                <p:cNvSpPr>
                  <a:spLocks noChangeArrowheads="1"/>
                </p:cNvSpPr>
                <p:nvPr/>
              </p:nvSpPr>
              <p:spPr bwMode="auto">
                <a:xfrm>
                  <a:off x="1177" y="2587"/>
                  <a:ext cx="7" cy="44"/>
                </a:xfrm>
                <a:prstGeom prst="rect">
                  <a:avLst/>
                </a:prstGeom>
                <a:solidFill>
                  <a:srgbClr val="00BAB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309" name="Rectangle 102"/>
                <p:cNvSpPr>
                  <a:spLocks noChangeArrowheads="1"/>
                </p:cNvSpPr>
                <p:nvPr/>
              </p:nvSpPr>
              <p:spPr bwMode="auto">
                <a:xfrm>
                  <a:off x="1184" y="2587"/>
                  <a:ext cx="8" cy="44"/>
                </a:xfrm>
                <a:prstGeom prst="rect">
                  <a:avLst/>
                </a:prstGeom>
                <a:solidFill>
                  <a:srgbClr val="00BCB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310" name="Rectangle 103"/>
                <p:cNvSpPr>
                  <a:spLocks noChangeArrowheads="1"/>
                </p:cNvSpPr>
                <p:nvPr/>
              </p:nvSpPr>
              <p:spPr bwMode="auto">
                <a:xfrm>
                  <a:off x="1192" y="2587"/>
                  <a:ext cx="7" cy="44"/>
                </a:xfrm>
                <a:prstGeom prst="rect">
                  <a:avLst/>
                </a:prstGeom>
                <a:solidFill>
                  <a:srgbClr val="00BDB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311" name="Rectangle 104"/>
                <p:cNvSpPr>
                  <a:spLocks noChangeArrowheads="1"/>
                </p:cNvSpPr>
                <p:nvPr/>
              </p:nvSpPr>
              <p:spPr bwMode="auto">
                <a:xfrm>
                  <a:off x="1199" y="2587"/>
                  <a:ext cx="8" cy="44"/>
                </a:xfrm>
                <a:prstGeom prst="rect">
                  <a:avLst/>
                </a:prstGeom>
                <a:solidFill>
                  <a:srgbClr val="00BF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312" name="Rectangle 105"/>
                <p:cNvSpPr>
                  <a:spLocks noChangeArrowheads="1"/>
                </p:cNvSpPr>
                <p:nvPr/>
              </p:nvSpPr>
              <p:spPr bwMode="auto">
                <a:xfrm>
                  <a:off x="1207" y="2587"/>
                  <a:ext cx="7" cy="44"/>
                </a:xfrm>
                <a:prstGeom prst="rect">
                  <a:avLst/>
                </a:prstGeom>
                <a:solidFill>
                  <a:srgbClr val="00BF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313" name="Rectangle 106"/>
                <p:cNvSpPr>
                  <a:spLocks noChangeArrowheads="1"/>
                </p:cNvSpPr>
                <p:nvPr/>
              </p:nvSpPr>
              <p:spPr bwMode="auto">
                <a:xfrm>
                  <a:off x="1214" y="2587"/>
                  <a:ext cx="7" cy="44"/>
                </a:xfrm>
                <a:prstGeom prst="rect">
                  <a:avLst/>
                </a:prstGeom>
                <a:solidFill>
                  <a:srgbClr val="00BDB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314" name="Rectangle 107"/>
                <p:cNvSpPr>
                  <a:spLocks noChangeArrowheads="1"/>
                </p:cNvSpPr>
                <p:nvPr/>
              </p:nvSpPr>
              <p:spPr bwMode="auto">
                <a:xfrm>
                  <a:off x="1221" y="2587"/>
                  <a:ext cx="8" cy="44"/>
                </a:xfrm>
                <a:prstGeom prst="rect">
                  <a:avLst/>
                </a:prstGeom>
                <a:solidFill>
                  <a:srgbClr val="00BCB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315" name="Rectangle 108"/>
                <p:cNvSpPr>
                  <a:spLocks noChangeArrowheads="1"/>
                </p:cNvSpPr>
                <p:nvPr/>
              </p:nvSpPr>
              <p:spPr bwMode="auto">
                <a:xfrm>
                  <a:off x="1229" y="2587"/>
                  <a:ext cx="7" cy="44"/>
                </a:xfrm>
                <a:prstGeom prst="rect">
                  <a:avLst/>
                </a:prstGeom>
                <a:solidFill>
                  <a:srgbClr val="00BAB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316" name="Rectangle 109"/>
                <p:cNvSpPr>
                  <a:spLocks noChangeArrowheads="1"/>
                </p:cNvSpPr>
                <p:nvPr/>
              </p:nvSpPr>
              <p:spPr bwMode="auto">
                <a:xfrm>
                  <a:off x="1236" y="2587"/>
                  <a:ext cx="7" cy="44"/>
                </a:xfrm>
                <a:prstGeom prst="rect">
                  <a:avLst/>
                </a:prstGeom>
                <a:solidFill>
                  <a:srgbClr val="00B8B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317" name="Rectangle 110"/>
                <p:cNvSpPr>
                  <a:spLocks noChangeArrowheads="1"/>
                </p:cNvSpPr>
                <p:nvPr/>
              </p:nvSpPr>
              <p:spPr bwMode="auto">
                <a:xfrm>
                  <a:off x="1243" y="2587"/>
                  <a:ext cx="8" cy="44"/>
                </a:xfrm>
                <a:prstGeom prst="rect">
                  <a:avLst/>
                </a:prstGeom>
                <a:solidFill>
                  <a:srgbClr val="00B5B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318" name="Rectangle 111"/>
                <p:cNvSpPr>
                  <a:spLocks noChangeArrowheads="1"/>
                </p:cNvSpPr>
                <p:nvPr/>
              </p:nvSpPr>
              <p:spPr bwMode="auto">
                <a:xfrm>
                  <a:off x="1251" y="2587"/>
                  <a:ext cx="7" cy="44"/>
                </a:xfrm>
                <a:prstGeom prst="rect">
                  <a:avLst/>
                </a:prstGeom>
                <a:solidFill>
                  <a:srgbClr val="00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319" name="Rectangle 112"/>
                <p:cNvSpPr>
                  <a:spLocks noChangeArrowheads="1"/>
                </p:cNvSpPr>
                <p:nvPr/>
              </p:nvSpPr>
              <p:spPr bwMode="auto">
                <a:xfrm>
                  <a:off x="1258" y="2587"/>
                  <a:ext cx="7" cy="44"/>
                </a:xfrm>
                <a:prstGeom prst="rect">
                  <a:avLst/>
                </a:prstGeom>
                <a:solidFill>
                  <a:srgbClr val="00AFA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320" name="Rectangle 113"/>
                <p:cNvSpPr>
                  <a:spLocks noChangeArrowheads="1"/>
                </p:cNvSpPr>
                <p:nvPr/>
              </p:nvSpPr>
              <p:spPr bwMode="auto">
                <a:xfrm>
                  <a:off x="1265" y="2587"/>
                  <a:ext cx="8" cy="44"/>
                </a:xfrm>
                <a:prstGeom prst="rect">
                  <a:avLst/>
                </a:prstGeom>
                <a:solidFill>
                  <a:srgbClr val="00AAA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321" name="Rectangle 114"/>
                <p:cNvSpPr>
                  <a:spLocks noChangeArrowheads="1"/>
                </p:cNvSpPr>
                <p:nvPr/>
              </p:nvSpPr>
              <p:spPr bwMode="auto">
                <a:xfrm>
                  <a:off x="1273" y="2587"/>
                  <a:ext cx="7" cy="44"/>
                </a:xfrm>
                <a:prstGeom prst="rect">
                  <a:avLst/>
                </a:prstGeom>
                <a:solidFill>
                  <a:srgbClr val="00A5A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322" name="Rectangle 115"/>
                <p:cNvSpPr>
                  <a:spLocks noChangeArrowheads="1"/>
                </p:cNvSpPr>
                <p:nvPr/>
              </p:nvSpPr>
              <p:spPr bwMode="auto">
                <a:xfrm>
                  <a:off x="1280" y="2587"/>
                  <a:ext cx="7" cy="44"/>
                </a:xfrm>
                <a:prstGeom prst="rect">
                  <a:avLst/>
                </a:prstGeom>
                <a:solidFill>
                  <a:srgbClr val="009F9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323" name="Rectangle 116"/>
                <p:cNvSpPr>
                  <a:spLocks noChangeArrowheads="1"/>
                </p:cNvSpPr>
                <p:nvPr/>
              </p:nvSpPr>
              <p:spPr bwMode="auto">
                <a:xfrm>
                  <a:off x="1287" y="2587"/>
                  <a:ext cx="8" cy="44"/>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324" name="Rectangle 117"/>
                <p:cNvSpPr>
                  <a:spLocks noChangeArrowheads="1"/>
                </p:cNvSpPr>
                <p:nvPr/>
              </p:nvSpPr>
              <p:spPr bwMode="auto">
                <a:xfrm>
                  <a:off x="1295" y="2587"/>
                  <a:ext cx="7" cy="44"/>
                </a:xfrm>
                <a:prstGeom prst="rect">
                  <a:avLst/>
                </a:prstGeom>
                <a:solidFill>
                  <a:srgbClr val="00929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325" name="Rectangle 118"/>
                <p:cNvSpPr>
                  <a:spLocks noChangeArrowheads="1"/>
                </p:cNvSpPr>
                <p:nvPr/>
              </p:nvSpPr>
              <p:spPr bwMode="auto">
                <a:xfrm>
                  <a:off x="1302" y="2587"/>
                  <a:ext cx="7" cy="44"/>
                </a:xfrm>
                <a:prstGeom prst="rect">
                  <a:avLst/>
                </a:prstGeom>
                <a:solidFill>
                  <a:srgbClr val="008B8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326" name="Rectangle 119"/>
                <p:cNvSpPr>
                  <a:spLocks noChangeArrowheads="1"/>
                </p:cNvSpPr>
                <p:nvPr/>
              </p:nvSpPr>
              <p:spPr bwMode="auto">
                <a:xfrm>
                  <a:off x="1309" y="2587"/>
                  <a:ext cx="8" cy="44"/>
                </a:xfrm>
                <a:prstGeom prst="rect">
                  <a:avLst/>
                </a:prstGeom>
                <a:solidFill>
                  <a:srgbClr val="0083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327" name="Rectangle 120"/>
                <p:cNvSpPr>
                  <a:spLocks noChangeArrowheads="1"/>
                </p:cNvSpPr>
                <p:nvPr/>
              </p:nvSpPr>
              <p:spPr bwMode="auto">
                <a:xfrm>
                  <a:off x="1317" y="2587"/>
                  <a:ext cx="7" cy="44"/>
                </a:xfrm>
                <a:prstGeom prst="rect">
                  <a:avLst/>
                </a:prstGeom>
                <a:solidFill>
                  <a:srgbClr val="007C7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328" name="Rectangle 121"/>
                <p:cNvSpPr>
                  <a:spLocks noChangeArrowheads="1"/>
                </p:cNvSpPr>
                <p:nvPr/>
              </p:nvSpPr>
              <p:spPr bwMode="auto">
                <a:xfrm>
                  <a:off x="1324" y="2587"/>
                  <a:ext cx="7" cy="44"/>
                </a:xfrm>
                <a:prstGeom prst="rect">
                  <a:avLst/>
                </a:prstGeom>
                <a:solidFill>
                  <a:srgbClr val="00747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329" name="Rectangle 122"/>
                <p:cNvSpPr>
                  <a:spLocks noChangeArrowheads="1"/>
                </p:cNvSpPr>
                <p:nvPr/>
              </p:nvSpPr>
              <p:spPr bwMode="auto">
                <a:xfrm>
                  <a:off x="1331" y="2587"/>
                  <a:ext cx="8" cy="44"/>
                </a:xfrm>
                <a:prstGeom prst="rect">
                  <a:avLst/>
                </a:prstGeom>
                <a:solidFill>
                  <a:srgbClr val="006C6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330" name="Rectangle 123"/>
                <p:cNvSpPr>
                  <a:spLocks noChangeArrowheads="1"/>
                </p:cNvSpPr>
                <p:nvPr/>
              </p:nvSpPr>
              <p:spPr bwMode="auto">
                <a:xfrm>
                  <a:off x="1339" y="2587"/>
                  <a:ext cx="7" cy="44"/>
                </a:xfrm>
                <a:prstGeom prst="rect">
                  <a:avLst/>
                </a:prstGeom>
                <a:solidFill>
                  <a:srgbClr val="00646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331" name="Rectangle 124"/>
                <p:cNvSpPr>
                  <a:spLocks noChangeArrowheads="1"/>
                </p:cNvSpPr>
                <p:nvPr/>
              </p:nvSpPr>
              <p:spPr bwMode="auto">
                <a:xfrm>
                  <a:off x="1346" y="2587"/>
                  <a:ext cx="7" cy="44"/>
                </a:xfrm>
                <a:prstGeom prst="rect">
                  <a:avLst/>
                </a:prstGeom>
                <a:solidFill>
                  <a:srgbClr val="005D5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332" name="Rectangle 125"/>
                <p:cNvSpPr>
                  <a:spLocks noChangeArrowheads="1"/>
                </p:cNvSpPr>
                <p:nvPr/>
              </p:nvSpPr>
              <p:spPr bwMode="auto">
                <a:xfrm>
                  <a:off x="1353" y="2587"/>
                  <a:ext cx="8" cy="44"/>
                </a:xfrm>
                <a:prstGeom prst="rect">
                  <a:avLst/>
                </a:prstGeom>
                <a:solidFill>
                  <a:srgbClr val="00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333" name="Rectangle 126"/>
                <p:cNvSpPr>
                  <a:spLocks noChangeArrowheads="1"/>
                </p:cNvSpPr>
                <p:nvPr/>
              </p:nvSpPr>
              <p:spPr bwMode="auto">
                <a:xfrm>
                  <a:off x="1361" y="2587"/>
                  <a:ext cx="7" cy="44"/>
                </a:xfrm>
                <a:prstGeom prst="rect">
                  <a:avLst/>
                </a:prstGeom>
                <a:solidFill>
                  <a:srgbClr val="00525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334" name="Rectangle 127"/>
                <p:cNvSpPr>
                  <a:spLocks noChangeArrowheads="1"/>
                </p:cNvSpPr>
                <p:nvPr/>
              </p:nvSpPr>
              <p:spPr bwMode="auto">
                <a:xfrm>
                  <a:off x="1368" y="2587"/>
                  <a:ext cx="8" cy="44"/>
                </a:xfrm>
                <a:prstGeom prst="rect">
                  <a:avLst/>
                </a:prstGeom>
                <a:solidFill>
                  <a:srgbClr val="004D4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335" name="Rectangle 128"/>
                <p:cNvSpPr>
                  <a:spLocks noChangeArrowheads="1"/>
                </p:cNvSpPr>
                <p:nvPr/>
              </p:nvSpPr>
              <p:spPr bwMode="auto">
                <a:xfrm>
                  <a:off x="1376" y="2587"/>
                  <a:ext cx="7" cy="44"/>
                </a:xfrm>
                <a:prstGeom prst="rect">
                  <a:avLst/>
                </a:prstGeom>
                <a:solidFill>
                  <a:srgbClr val="00494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336" name="Rectangle 129"/>
                <p:cNvSpPr>
                  <a:spLocks noChangeArrowheads="1"/>
                </p:cNvSpPr>
                <p:nvPr/>
              </p:nvSpPr>
              <p:spPr bwMode="auto">
                <a:xfrm>
                  <a:off x="1383" y="2587"/>
                  <a:ext cx="7" cy="44"/>
                </a:xfrm>
                <a:prstGeom prst="rect">
                  <a:avLst/>
                </a:prstGeom>
                <a:solidFill>
                  <a:srgbClr val="00454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337" name="Rectangle 130"/>
                <p:cNvSpPr>
                  <a:spLocks noChangeArrowheads="1"/>
                </p:cNvSpPr>
                <p:nvPr/>
              </p:nvSpPr>
              <p:spPr bwMode="auto">
                <a:xfrm>
                  <a:off x="1390" y="2587"/>
                  <a:ext cx="8" cy="44"/>
                </a:xfrm>
                <a:prstGeom prst="rect">
                  <a:avLst/>
                </a:prstGeom>
                <a:solidFill>
                  <a:srgbClr val="00424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grpSp>
          <p:sp>
            <p:nvSpPr>
              <p:cNvPr id="18283" name="Freeform 131"/>
              <p:cNvSpPr>
                <a:spLocks/>
              </p:cNvSpPr>
              <p:nvPr/>
            </p:nvSpPr>
            <p:spPr bwMode="auto">
              <a:xfrm>
                <a:off x="1015" y="2587"/>
                <a:ext cx="375" cy="36"/>
              </a:xfrm>
              <a:custGeom>
                <a:avLst/>
                <a:gdLst>
                  <a:gd name="T0" fmla="*/ 324 w 375"/>
                  <a:gd name="T1" fmla="*/ 36 h 36"/>
                  <a:gd name="T2" fmla="*/ 375 w 375"/>
                  <a:gd name="T3" fmla="*/ 0 h 36"/>
                  <a:gd name="T4" fmla="*/ 52 w 375"/>
                  <a:gd name="T5" fmla="*/ 0 h 36"/>
                  <a:gd name="T6" fmla="*/ 0 w 375"/>
                  <a:gd name="T7" fmla="*/ 36 h 36"/>
                  <a:gd name="T8" fmla="*/ 324 w 375"/>
                  <a:gd name="T9" fmla="*/ 36 h 36"/>
                  <a:gd name="T10" fmla="*/ 0 60000 65536"/>
                  <a:gd name="T11" fmla="*/ 0 60000 65536"/>
                  <a:gd name="T12" fmla="*/ 0 60000 65536"/>
                  <a:gd name="T13" fmla="*/ 0 60000 65536"/>
                  <a:gd name="T14" fmla="*/ 0 60000 65536"/>
                  <a:gd name="T15" fmla="*/ 0 w 375"/>
                  <a:gd name="T16" fmla="*/ 0 h 36"/>
                  <a:gd name="T17" fmla="*/ 375 w 375"/>
                  <a:gd name="T18" fmla="*/ 36 h 36"/>
                </a:gdLst>
                <a:ahLst/>
                <a:cxnLst>
                  <a:cxn ang="T10">
                    <a:pos x="T0" y="T1"/>
                  </a:cxn>
                  <a:cxn ang="T11">
                    <a:pos x="T2" y="T3"/>
                  </a:cxn>
                  <a:cxn ang="T12">
                    <a:pos x="T4" y="T5"/>
                  </a:cxn>
                  <a:cxn ang="T13">
                    <a:pos x="T6" y="T7"/>
                  </a:cxn>
                  <a:cxn ang="T14">
                    <a:pos x="T8" y="T9"/>
                  </a:cxn>
                </a:cxnLst>
                <a:rect l="T15" t="T16" r="T17" b="T18"/>
                <a:pathLst>
                  <a:path w="375" h="36">
                    <a:moveTo>
                      <a:pt x="324" y="36"/>
                    </a:moveTo>
                    <a:lnTo>
                      <a:pt x="375" y="0"/>
                    </a:lnTo>
                    <a:lnTo>
                      <a:pt x="52" y="0"/>
                    </a:lnTo>
                    <a:lnTo>
                      <a:pt x="0" y="36"/>
                    </a:lnTo>
                    <a:lnTo>
                      <a:pt x="324" y="36"/>
                    </a:lnTo>
                    <a:close/>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tr-TR" smtClean="0">
                  <a:solidFill>
                    <a:srgbClr val="FFFFFF"/>
                  </a:solidFill>
                </a:endParaRPr>
              </a:p>
            </p:txBody>
          </p:sp>
          <p:sp>
            <p:nvSpPr>
              <p:cNvPr id="18284" name="Rectangle 132"/>
              <p:cNvSpPr>
                <a:spLocks noChangeArrowheads="1"/>
              </p:cNvSpPr>
              <p:nvPr/>
            </p:nvSpPr>
            <p:spPr bwMode="auto">
              <a:xfrm>
                <a:off x="1052" y="2969"/>
                <a:ext cx="21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2400">
                    <a:solidFill>
                      <a:srgbClr val="FFFFFF"/>
                    </a:solidFill>
                  </a:rPr>
                  <a:t>17</a:t>
                </a:r>
                <a:endParaRPr lang="en-US" sz="2400">
                  <a:solidFill>
                    <a:srgbClr val="000000"/>
                  </a:solidFill>
                  <a:latin typeface="Times New Roman" pitchFamily="18" charset="0"/>
                </a:endParaRPr>
              </a:p>
            </p:txBody>
          </p:sp>
          <p:sp>
            <p:nvSpPr>
              <p:cNvPr id="18285" name="Rectangle 133"/>
              <p:cNvSpPr>
                <a:spLocks noChangeArrowheads="1"/>
              </p:cNvSpPr>
              <p:nvPr/>
            </p:nvSpPr>
            <p:spPr bwMode="auto">
              <a:xfrm>
                <a:off x="1067" y="3581"/>
                <a:ext cx="559" cy="23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2400">
                    <a:solidFill>
                      <a:srgbClr val="FFFFFF"/>
                    </a:solidFill>
                  </a:rPr>
                  <a:t>HAFİF</a:t>
                </a:r>
                <a:endParaRPr lang="en-US" sz="2400">
                  <a:solidFill>
                    <a:srgbClr val="000000"/>
                  </a:solidFill>
                  <a:latin typeface="Times New Roman" pitchFamily="18" charset="0"/>
                </a:endParaRPr>
              </a:p>
            </p:txBody>
          </p:sp>
        </p:grpSp>
        <p:grpSp>
          <p:nvGrpSpPr>
            <p:cNvPr id="18157" name="Group 134"/>
            <p:cNvGrpSpPr>
              <a:grpSpLocks/>
            </p:cNvGrpSpPr>
            <p:nvPr/>
          </p:nvGrpSpPr>
          <p:grpSpPr bwMode="auto">
            <a:xfrm>
              <a:off x="1344" y="2174"/>
              <a:ext cx="567" cy="1355"/>
              <a:chOff x="1339" y="2174"/>
              <a:chExt cx="567" cy="1355"/>
            </a:xfrm>
          </p:grpSpPr>
          <p:grpSp>
            <p:nvGrpSpPr>
              <p:cNvPr id="18158" name="Group 135"/>
              <p:cNvGrpSpPr>
                <a:grpSpLocks/>
              </p:cNvGrpSpPr>
              <p:nvPr/>
            </p:nvGrpSpPr>
            <p:grpSpPr bwMode="auto">
              <a:xfrm>
                <a:off x="1339" y="2587"/>
                <a:ext cx="59" cy="905"/>
                <a:chOff x="1339" y="2587"/>
                <a:chExt cx="59" cy="905"/>
              </a:xfrm>
            </p:grpSpPr>
            <p:sp>
              <p:nvSpPr>
                <p:cNvPr id="18272" name="Rectangle 136"/>
                <p:cNvSpPr>
                  <a:spLocks noChangeArrowheads="1"/>
                </p:cNvSpPr>
                <p:nvPr/>
              </p:nvSpPr>
              <p:spPr bwMode="auto">
                <a:xfrm>
                  <a:off x="1339" y="2587"/>
                  <a:ext cx="7" cy="905"/>
                </a:xfrm>
                <a:prstGeom prst="rect">
                  <a:avLst/>
                </a:prstGeom>
                <a:solidFill>
                  <a:srgbClr val="00282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273" name="Rectangle 137"/>
                <p:cNvSpPr>
                  <a:spLocks noChangeArrowheads="1"/>
                </p:cNvSpPr>
                <p:nvPr/>
              </p:nvSpPr>
              <p:spPr bwMode="auto">
                <a:xfrm>
                  <a:off x="1346" y="2587"/>
                  <a:ext cx="7" cy="905"/>
                </a:xfrm>
                <a:prstGeom prst="rect">
                  <a:avLst/>
                </a:prstGeom>
                <a:solidFill>
                  <a:srgbClr val="004A4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274" name="Rectangle 138"/>
                <p:cNvSpPr>
                  <a:spLocks noChangeArrowheads="1"/>
                </p:cNvSpPr>
                <p:nvPr/>
              </p:nvSpPr>
              <p:spPr bwMode="auto">
                <a:xfrm>
                  <a:off x="1353" y="2587"/>
                  <a:ext cx="8" cy="905"/>
                </a:xfrm>
                <a:prstGeom prst="rect">
                  <a:avLst/>
                </a:prstGeom>
                <a:solidFill>
                  <a:srgbClr val="006C6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275" name="Rectangle 139"/>
                <p:cNvSpPr>
                  <a:spLocks noChangeArrowheads="1"/>
                </p:cNvSpPr>
                <p:nvPr/>
              </p:nvSpPr>
              <p:spPr bwMode="auto">
                <a:xfrm>
                  <a:off x="1361" y="2587"/>
                  <a:ext cx="7" cy="905"/>
                </a:xfrm>
                <a:prstGeom prst="rect">
                  <a:avLst/>
                </a:prstGeom>
                <a:solidFill>
                  <a:srgbClr val="0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276" name="Rectangle 140"/>
                <p:cNvSpPr>
                  <a:spLocks noChangeArrowheads="1"/>
                </p:cNvSpPr>
                <p:nvPr/>
              </p:nvSpPr>
              <p:spPr bwMode="auto">
                <a:xfrm>
                  <a:off x="1368" y="2587"/>
                  <a:ext cx="8" cy="905"/>
                </a:xfrm>
                <a:prstGeom prst="rect">
                  <a:avLst/>
                </a:prstGeom>
                <a:solidFill>
                  <a:srgbClr val="0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277" name="Rectangle 141"/>
                <p:cNvSpPr>
                  <a:spLocks noChangeArrowheads="1"/>
                </p:cNvSpPr>
                <p:nvPr/>
              </p:nvSpPr>
              <p:spPr bwMode="auto">
                <a:xfrm>
                  <a:off x="1376" y="2587"/>
                  <a:ext cx="7" cy="905"/>
                </a:xfrm>
                <a:prstGeom prst="rect">
                  <a:avLst/>
                </a:prstGeom>
                <a:solidFill>
                  <a:srgbClr val="006C6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278" name="Rectangle 142"/>
                <p:cNvSpPr>
                  <a:spLocks noChangeArrowheads="1"/>
                </p:cNvSpPr>
                <p:nvPr/>
              </p:nvSpPr>
              <p:spPr bwMode="auto">
                <a:xfrm>
                  <a:off x="1383" y="2587"/>
                  <a:ext cx="7" cy="905"/>
                </a:xfrm>
                <a:prstGeom prst="rect">
                  <a:avLst/>
                </a:prstGeom>
                <a:solidFill>
                  <a:srgbClr val="004A4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279" name="Rectangle 143"/>
                <p:cNvSpPr>
                  <a:spLocks noChangeArrowheads="1"/>
                </p:cNvSpPr>
                <p:nvPr/>
              </p:nvSpPr>
              <p:spPr bwMode="auto">
                <a:xfrm>
                  <a:off x="1390" y="2587"/>
                  <a:ext cx="8" cy="905"/>
                </a:xfrm>
                <a:prstGeom prst="rect">
                  <a:avLst/>
                </a:prstGeom>
                <a:solidFill>
                  <a:srgbClr val="001E1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grpSp>
          <p:sp>
            <p:nvSpPr>
              <p:cNvPr id="18159" name="Freeform 144"/>
              <p:cNvSpPr>
                <a:spLocks/>
              </p:cNvSpPr>
              <p:nvPr/>
            </p:nvSpPr>
            <p:spPr bwMode="auto">
              <a:xfrm>
                <a:off x="1339" y="2587"/>
                <a:ext cx="51" cy="898"/>
              </a:xfrm>
              <a:custGeom>
                <a:avLst/>
                <a:gdLst>
                  <a:gd name="T0" fmla="*/ 0 w 51"/>
                  <a:gd name="T1" fmla="*/ 898 h 898"/>
                  <a:gd name="T2" fmla="*/ 0 w 51"/>
                  <a:gd name="T3" fmla="*/ 36 h 898"/>
                  <a:gd name="T4" fmla="*/ 51 w 51"/>
                  <a:gd name="T5" fmla="*/ 0 h 898"/>
                  <a:gd name="T6" fmla="*/ 51 w 51"/>
                  <a:gd name="T7" fmla="*/ 861 h 898"/>
                  <a:gd name="T8" fmla="*/ 0 w 51"/>
                  <a:gd name="T9" fmla="*/ 898 h 898"/>
                  <a:gd name="T10" fmla="*/ 0 60000 65536"/>
                  <a:gd name="T11" fmla="*/ 0 60000 65536"/>
                  <a:gd name="T12" fmla="*/ 0 60000 65536"/>
                  <a:gd name="T13" fmla="*/ 0 60000 65536"/>
                  <a:gd name="T14" fmla="*/ 0 60000 65536"/>
                  <a:gd name="T15" fmla="*/ 0 w 51"/>
                  <a:gd name="T16" fmla="*/ 0 h 898"/>
                  <a:gd name="T17" fmla="*/ 51 w 51"/>
                  <a:gd name="T18" fmla="*/ 898 h 898"/>
                </a:gdLst>
                <a:ahLst/>
                <a:cxnLst>
                  <a:cxn ang="T10">
                    <a:pos x="T0" y="T1"/>
                  </a:cxn>
                  <a:cxn ang="T11">
                    <a:pos x="T2" y="T3"/>
                  </a:cxn>
                  <a:cxn ang="T12">
                    <a:pos x="T4" y="T5"/>
                  </a:cxn>
                  <a:cxn ang="T13">
                    <a:pos x="T6" y="T7"/>
                  </a:cxn>
                  <a:cxn ang="T14">
                    <a:pos x="T8" y="T9"/>
                  </a:cxn>
                </a:cxnLst>
                <a:rect l="T15" t="T16" r="T17" b="T18"/>
                <a:pathLst>
                  <a:path w="51" h="898">
                    <a:moveTo>
                      <a:pt x="0" y="898"/>
                    </a:moveTo>
                    <a:lnTo>
                      <a:pt x="0" y="36"/>
                    </a:lnTo>
                    <a:lnTo>
                      <a:pt x="51" y="0"/>
                    </a:lnTo>
                    <a:lnTo>
                      <a:pt x="51" y="861"/>
                    </a:lnTo>
                    <a:lnTo>
                      <a:pt x="0" y="898"/>
                    </a:lnTo>
                    <a:close/>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tr-TR" smtClean="0">
                  <a:solidFill>
                    <a:srgbClr val="FFFFFF"/>
                  </a:solidFill>
                </a:endParaRPr>
              </a:p>
            </p:txBody>
          </p:sp>
          <p:grpSp>
            <p:nvGrpSpPr>
              <p:cNvPr id="18160" name="Group 145"/>
              <p:cNvGrpSpPr>
                <a:grpSpLocks/>
              </p:cNvGrpSpPr>
              <p:nvPr/>
            </p:nvGrpSpPr>
            <p:grpSpPr bwMode="auto">
              <a:xfrm>
                <a:off x="1662" y="2174"/>
                <a:ext cx="59" cy="1318"/>
                <a:chOff x="1662" y="2174"/>
                <a:chExt cx="59" cy="1318"/>
              </a:xfrm>
            </p:grpSpPr>
            <p:sp>
              <p:nvSpPr>
                <p:cNvPr id="18264" name="Rectangle 146"/>
                <p:cNvSpPr>
                  <a:spLocks noChangeArrowheads="1"/>
                </p:cNvSpPr>
                <p:nvPr/>
              </p:nvSpPr>
              <p:spPr bwMode="auto">
                <a:xfrm>
                  <a:off x="1662" y="2174"/>
                  <a:ext cx="7" cy="1318"/>
                </a:xfrm>
                <a:prstGeom prst="rect">
                  <a:avLst/>
                </a:prstGeom>
                <a:solidFill>
                  <a:srgbClr val="53212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265" name="Rectangle 147"/>
                <p:cNvSpPr>
                  <a:spLocks noChangeArrowheads="1"/>
                </p:cNvSpPr>
                <p:nvPr/>
              </p:nvSpPr>
              <p:spPr bwMode="auto">
                <a:xfrm>
                  <a:off x="1669" y="2174"/>
                  <a:ext cx="8" cy="1318"/>
                </a:xfrm>
                <a:prstGeom prst="rect">
                  <a:avLst/>
                </a:prstGeom>
                <a:solidFill>
                  <a:srgbClr val="611C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266" name="Rectangle 148"/>
                <p:cNvSpPr>
                  <a:spLocks noChangeArrowheads="1"/>
                </p:cNvSpPr>
                <p:nvPr/>
              </p:nvSpPr>
              <p:spPr bwMode="auto">
                <a:xfrm>
                  <a:off x="1677" y="2174"/>
                  <a:ext cx="7" cy="1318"/>
                </a:xfrm>
                <a:prstGeom prst="rect">
                  <a:avLst/>
                </a:prstGeom>
                <a:solidFill>
                  <a:srgbClr val="74121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267" name="Rectangle 149"/>
                <p:cNvSpPr>
                  <a:spLocks noChangeArrowheads="1"/>
                </p:cNvSpPr>
                <p:nvPr/>
              </p:nvSpPr>
              <p:spPr bwMode="auto">
                <a:xfrm>
                  <a:off x="1684" y="2174"/>
                  <a:ext cx="7" cy="1318"/>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268" name="Rectangle 150"/>
                <p:cNvSpPr>
                  <a:spLocks noChangeArrowheads="1"/>
                </p:cNvSpPr>
                <p:nvPr/>
              </p:nvSpPr>
              <p:spPr bwMode="auto">
                <a:xfrm>
                  <a:off x="1691" y="2174"/>
                  <a:ext cx="8" cy="1318"/>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269" name="Rectangle 151"/>
                <p:cNvSpPr>
                  <a:spLocks noChangeArrowheads="1"/>
                </p:cNvSpPr>
                <p:nvPr/>
              </p:nvSpPr>
              <p:spPr bwMode="auto">
                <a:xfrm>
                  <a:off x="1699" y="2174"/>
                  <a:ext cx="7" cy="1318"/>
                </a:xfrm>
                <a:prstGeom prst="rect">
                  <a:avLst/>
                </a:prstGeom>
                <a:solidFill>
                  <a:srgbClr val="73121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270" name="Rectangle 152"/>
                <p:cNvSpPr>
                  <a:spLocks noChangeArrowheads="1"/>
                </p:cNvSpPr>
                <p:nvPr/>
              </p:nvSpPr>
              <p:spPr bwMode="auto">
                <a:xfrm>
                  <a:off x="1706" y="2174"/>
                  <a:ext cx="7" cy="1318"/>
                </a:xfrm>
                <a:prstGeom prst="rect">
                  <a:avLst/>
                </a:prstGeom>
                <a:solidFill>
                  <a:srgbClr val="611C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271" name="Rectangle 153"/>
                <p:cNvSpPr>
                  <a:spLocks noChangeArrowheads="1"/>
                </p:cNvSpPr>
                <p:nvPr/>
              </p:nvSpPr>
              <p:spPr bwMode="auto">
                <a:xfrm>
                  <a:off x="1713" y="2174"/>
                  <a:ext cx="8" cy="1318"/>
                </a:xfrm>
                <a:prstGeom prst="rect">
                  <a:avLst/>
                </a:prstGeom>
                <a:solidFill>
                  <a:srgbClr val="51222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grpSp>
          <p:sp>
            <p:nvSpPr>
              <p:cNvPr id="18161" name="Freeform 154"/>
              <p:cNvSpPr>
                <a:spLocks/>
              </p:cNvSpPr>
              <p:nvPr/>
            </p:nvSpPr>
            <p:spPr bwMode="auto">
              <a:xfrm>
                <a:off x="1662" y="2174"/>
                <a:ext cx="51" cy="1311"/>
              </a:xfrm>
              <a:custGeom>
                <a:avLst/>
                <a:gdLst>
                  <a:gd name="T0" fmla="*/ 0 w 51"/>
                  <a:gd name="T1" fmla="*/ 1311 h 1311"/>
                  <a:gd name="T2" fmla="*/ 0 w 51"/>
                  <a:gd name="T3" fmla="*/ 44 h 1311"/>
                  <a:gd name="T4" fmla="*/ 51 w 51"/>
                  <a:gd name="T5" fmla="*/ 0 h 1311"/>
                  <a:gd name="T6" fmla="*/ 51 w 51"/>
                  <a:gd name="T7" fmla="*/ 1274 h 1311"/>
                  <a:gd name="T8" fmla="*/ 0 w 51"/>
                  <a:gd name="T9" fmla="*/ 1311 h 1311"/>
                  <a:gd name="T10" fmla="*/ 0 60000 65536"/>
                  <a:gd name="T11" fmla="*/ 0 60000 65536"/>
                  <a:gd name="T12" fmla="*/ 0 60000 65536"/>
                  <a:gd name="T13" fmla="*/ 0 60000 65536"/>
                  <a:gd name="T14" fmla="*/ 0 60000 65536"/>
                  <a:gd name="T15" fmla="*/ 0 w 51"/>
                  <a:gd name="T16" fmla="*/ 0 h 1311"/>
                  <a:gd name="T17" fmla="*/ 51 w 51"/>
                  <a:gd name="T18" fmla="*/ 1311 h 1311"/>
                </a:gdLst>
                <a:ahLst/>
                <a:cxnLst>
                  <a:cxn ang="T10">
                    <a:pos x="T0" y="T1"/>
                  </a:cxn>
                  <a:cxn ang="T11">
                    <a:pos x="T2" y="T3"/>
                  </a:cxn>
                  <a:cxn ang="T12">
                    <a:pos x="T4" y="T5"/>
                  </a:cxn>
                  <a:cxn ang="T13">
                    <a:pos x="T6" y="T7"/>
                  </a:cxn>
                  <a:cxn ang="T14">
                    <a:pos x="T8" y="T9"/>
                  </a:cxn>
                </a:cxnLst>
                <a:rect l="T15" t="T16" r="T17" b="T18"/>
                <a:pathLst>
                  <a:path w="51" h="1311">
                    <a:moveTo>
                      <a:pt x="0" y="1311"/>
                    </a:moveTo>
                    <a:lnTo>
                      <a:pt x="0" y="44"/>
                    </a:lnTo>
                    <a:lnTo>
                      <a:pt x="51" y="0"/>
                    </a:lnTo>
                    <a:lnTo>
                      <a:pt x="51" y="1274"/>
                    </a:lnTo>
                    <a:lnTo>
                      <a:pt x="0" y="1311"/>
                    </a:lnTo>
                    <a:close/>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tr-TR" smtClean="0">
                  <a:solidFill>
                    <a:srgbClr val="FFFFFF"/>
                  </a:solidFill>
                </a:endParaRPr>
              </a:p>
            </p:txBody>
          </p:sp>
          <p:grpSp>
            <p:nvGrpSpPr>
              <p:cNvPr id="18162" name="Group 155"/>
              <p:cNvGrpSpPr>
                <a:grpSpLocks/>
              </p:cNvGrpSpPr>
              <p:nvPr/>
            </p:nvGrpSpPr>
            <p:grpSpPr bwMode="auto">
              <a:xfrm>
                <a:off x="1339" y="2218"/>
                <a:ext cx="323" cy="1267"/>
                <a:chOff x="1339" y="2218"/>
                <a:chExt cx="323" cy="1267"/>
              </a:xfrm>
            </p:grpSpPr>
            <p:sp>
              <p:nvSpPr>
                <p:cNvPr id="18220" name="Rectangle 156"/>
                <p:cNvSpPr>
                  <a:spLocks noChangeArrowheads="1"/>
                </p:cNvSpPr>
                <p:nvPr/>
              </p:nvSpPr>
              <p:spPr bwMode="auto">
                <a:xfrm>
                  <a:off x="1339" y="2218"/>
                  <a:ext cx="7" cy="1267"/>
                </a:xfrm>
                <a:prstGeom prst="rect">
                  <a:avLst/>
                </a:prstGeom>
                <a:solidFill>
                  <a:srgbClr val="FF424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221" name="Rectangle 157"/>
                <p:cNvSpPr>
                  <a:spLocks noChangeArrowheads="1"/>
                </p:cNvSpPr>
                <p:nvPr/>
              </p:nvSpPr>
              <p:spPr bwMode="auto">
                <a:xfrm>
                  <a:off x="1346" y="2218"/>
                  <a:ext cx="7" cy="1267"/>
                </a:xfrm>
                <a:prstGeom prst="rect">
                  <a:avLst/>
                </a:prstGeom>
                <a:solidFill>
                  <a:srgbClr val="FF424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222" name="Rectangle 158"/>
                <p:cNvSpPr>
                  <a:spLocks noChangeArrowheads="1"/>
                </p:cNvSpPr>
                <p:nvPr/>
              </p:nvSpPr>
              <p:spPr bwMode="auto">
                <a:xfrm>
                  <a:off x="1353" y="2218"/>
                  <a:ext cx="8" cy="1267"/>
                </a:xfrm>
                <a:prstGeom prst="rect">
                  <a:avLst/>
                </a:prstGeom>
                <a:solidFill>
                  <a:srgbClr val="FF414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223" name="Rectangle 159"/>
                <p:cNvSpPr>
                  <a:spLocks noChangeArrowheads="1"/>
                </p:cNvSpPr>
                <p:nvPr/>
              </p:nvSpPr>
              <p:spPr bwMode="auto">
                <a:xfrm>
                  <a:off x="1361" y="2218"/>
                  <a:ext cx="7" cy="1267"/>
                </a:xfrm>
                <a:prstGeom prst="rect">
                  <a:avLst/>
                </a:prstGeom>
                <a:solidFill>
                  <a:srgbClr val="FF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224" name="Rectangle 160"/>
                <p:cNvSpPr>
                  <a:spLocks noChangeArrowheads="1"/>
                </p:cNvSpPr>
                <p:nvPr/>
              </p:nvSpPr>
              <p:spPr bwMode="auto">
                <a:xfrm>
                  <a:off x="1368" y="2218"/>
                  <a:ext cx="8" cy="1267"/>
                </a:xfrm>
                <a:prstGeom prst="rect">
                  <a:avLst/>
                </a:prstGeom>
                <a:solidFill>
                  <a:srgbClr val="FF3F3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225" name="Rectangle 161"/>
                <p:cNvSpPr>
                  <a:spLocks noChangeArrowheads="1"/>
                </p:cNvSpPr>
                <p:nvPr/>
              </p:nvSpPr>
              <p:spPr bwMode="auto">
                <a:xfrm>
                  <a:off x="1376" y="2218"/>
                  <a:ext cx="7" cy="1267"/>
                </a:xfrm>
                <a:prstGeom prst="rect">
                  <a:avLst/>
                </a:prstGeom>
                <a:solidFill>
                  <a:srgbClr val="FF3E3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226" name="Rectangle 162"/>
                <p:cNvSpPr>
                  <a:spLocks noChangeArrowheads="1"/>
                </p:cNvSpPr>
                <p:nvPr/>
              </p:nvSpPr>
              <p:spPr bwMode="auto">
                <a:xfrm>
                  <a:off x="1383" y="2218"/>
                  <a:ext cx="7" cy="1267"/>
                </a:xfrm>
                <a:prstGeom prst="rect">
                  <a:avLst/>
                </a:prstGeom>
                <a:solidFill>
                  <a:srgbClr val="FF3C3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227" name="Rectangle 163"/>
                <p:cNvSpPr>
                  <a:spLocks noChangeArrowheads="1"/>
                </p:cNvSpPr>
                <p:nvPr/>
              </p:nvSpPr>
              <p:spPr bwMode="auto">
                <a:xfrm>
                  <a:off x="1390" y="2218"/>
                  <a:ext cx="8" cy="1267"/>
                </a:xfrm>
                <a:prstGeom prst="rect">
                  <a:avLst/>
                </a:prstGeom>
                <a:solidFill>
                  <a:srgbClr val="FF393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228" name="Rectangle 164"/>
                <p:cNvSpPr>
                  <a:spLocks noChangeArrowheads="1"/>
                </p:cNvSpPr>
                <p:nvPr/>
              </p:nvSpPr>
              <p:spPr bwMode="auto">
                <a:xfrm>
                  <a:off x="1398" y="2218"/>
                  <a:ext cx="7" cy="1267"/>
                </a:xfrm>
                <a:prstGeom prst="rect">
                  <a:avLst/>
                </a:prstGeom>
                <a:solidFill>
                  <a:srgbClr val="FF373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229" name="Rectangle 165"/>
                <p:cNvSpPr>
                  <a:spLocks noChangeArrowheads="1"/>
                </p:cNvSpPr>
                <p:nvPr/>
              </p:nvSpPr>
              <p:spPr bwMode="auto">
                <a:xfrm>
                  <a:off x="1405" y="2218"/>
                  <a:ext cx="7" cy="1267"/>
                </a:xfrm>
                <a:prstGeom prst="rect">
                  <a:avLst/>
                </a:prstGeom>
                <a:solidFill>
                  <a:srgbClr val="FF343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230" name="Rectangle 166"/>
                <p:cNvSpPr>
                  <a:spLocks noChangeArrowheads="1"/>
                </p:cNvSpPr>
                <p:nvPr/>
              </p:nvSpPr>
              <p:spPr bwMode="auto">
                <a:xfrm>
                  <a:off x="1412" y="2218"/>
                  <a:ext cx="8" cy="1267"/>
                </a:xfrm>
                <a:prstGeom prst="rect">
                  <a:avLst/>
                </a:prstGeom>
                <a:solidFill>
                  <a:srgbClr val="FF313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231" name="Rectangle 167"/>
                <p:cNvSpPr>
                  <a:spLocks noChangeArrowheads="1"/>
                </p:cNvSpPr>
                <p:nvPr/>
              </p:nvSpPr>
              <p:spPr bwMode="auto">
                <a:xfrm>
                  <a:off x="1420" y="2218"/>
                  <a:ext cx="7" cy="1267"/>
                </a:xfrm>
                <a:prstGeom prst="rect">
                  <a:avLst/>
                </a:prstGeom>
                <a:solidFill>
                  <a:srgbClr val="FF2D2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232" name="Rectangle 168"/>
                <p:cNvSpPr>
                  <a:spLocks noChangeArrowheads="1"/>
                </p:cNvSpPr>
                <p:nvPr/>
              </p:nvSpPr>
              <p:spPr bwMode="auto">
                <a:xfrm>
                  <a:off x="1427" y="2218"/>
                  <a:ext cx="7" cy="1267"/>
                </a:xfrm>
                <a:prstGeom prst="rect">
                  <a:avLst/>
                </a:prstGeom>
                <a:solidFill>
                  <a:srgbClr val="FF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233" name="Rectangle 169"/>
                <p:cNvSpPr>
                  <a:spLocks noChangeArrowheads="1"/>
                </p:cNvSpPr>
                <p:nvPr/>
              </p:nvSpPr>
              <p:spPr bwMode="auto">
                <a:xfrm>
                  <a:off x="1434" y="2218"/>
                  <a:ext cx="8" cy="1267"/>
                </a:xfrm>
                <a:prstGeom prst="rect">
                  <a:avLst/>
                </a:prstGeom>
                <a:solidFill>
                  <a:srgbClr val="FF252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234" name="Rectangle 170"/>
                <p:cNvSpPr>
                  <a:spLocks noChangeArrowheads="1"/>
                </p:cNvSpPr>
                <p:nvPr/>
              </p:nvSpPr>
              <p:spPr bwMode="auto">
                <a:xfrm>
                  <a:off x="1442" y="2218"/>
                  <a:ext cx="7" cy="1267"/>
                </a:xfrm>
                <a:prstGeom prst="rect">
                  <a:avLst/>
                </a:prstGeom>
                <a:solidFill>
                  <a:srgbClr val="FF212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235" name="Rectangle 171"/>
                <p:cNvSpPr>
                  <a:spLocks noChangeArrowheads="1"/>
                </p:cNvSpPr>
                <p:nvPr/>
              </p:nvSpPr>
              <p:spPr bwMode="auto">
                <a:xfrm>
                  <a:off x="1449" y="2218"/>
                  <a:ext cx="7" cy="1267"/>
                </a:xfrm>
                <a:prstGeom prst="rect">
                  <a:avLst/>
                </a:prstGeom>
                <a:solidFill>
                  <a:srgbClr val="FF1D1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236" name="Rectangle 172"/>
                <p:cNvSpPr>
                  <a:spLocks noChangeArrowheads="1"/>
                </p:cNvSpPr>
                <p:nvPr/>
              </p:nvSpPr>
              <p:spPr bwMode="auto">
                <a:xfrm>
                  <a:off x="1456" y="2218"/>
                  <a:ext cx="8" cy="1267"/>
                </a:xfrm>
                <a:prstGeom prst="rect">
                  <a:avLst/>
                </a:prstGeom>
                <a:solidFill>
                  <a:srgbClr val="FF191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237" name="Rectangle 173"/>
                <p:cNvSpPr>
                  <a:spLocks noChangeArrowheads="1"/>
                </p:cNvSpPr>
                <p:nvPr/>
              </p:nvSpPr>
              <p:spPr bwMode="auto">
                <a:xfrm>
                  <a:off x="1464" y="2218"/>
                  <a:ext cx="7" cy="1267"/>
                </a:xfrm>
                <a:prstGeom prst="rect">
                  <a:avLst/>
                </a:prstGeom>
                <a:solidFill>
                  <a:srgbClr val="FF151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238" name="Rectangle 174"/>
                <p:cNvSpPr>
                  <a:spLocks noChangeArrowheads="1"/>
                </p:cNvSpPr>
                <p:nvPr/>
              </p:nvSpPr>
              <p:spPr bwMode="auto">
                <a:xfrm>
                  <a:off x="1471" y="2218"/>
                  <a:ext cx="7" cy="1267"/>
                </a:xfrm>
                <a:prstGeom prst="rect">
                  <a:avLst/>
                </a:prstGeom>
                <a:solidFill>
                  <a:srgbClr val="FF111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239" name="Rectangle 175"/>
                <p:cNvSpPr>
                  <a:spLocks noChangeArrowheads="1"/>
                </p:cNvSpPr>
                <p:nvPr/>
              </p:nvSpPr>
              <p:spPr bwMode="auto">
                <a:xfrm>
                  <a:off x="1478" y="2218"/>
                  <a:ext cx="8" cy="1267"/>
                </a:xfrm>
                <a:prstGeom prst="rect">
                  <a:avLst/>
                </a:prstGeom>
                <a:solidFill>
                  <a:srgbClr val="FF0D0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240" name="Rectangle 176"/>
                <p:cNvSpPr>
                  <a:spLocks noChangeArrowheads="1"/>
                </p:cNvSpPr>
                <p:nvPr/>
              </p:nvSpPr>
              <p:spPr bwMode="auto">
                <a:xfrm>
                  <a:off x="1486" y="2218"/>
                  <a:ext cx="7" cy="1267"/>
                </a:xfrm>
                <a:prstGeom prst="rect">
                  <a:avLst/>
                </a:prstGeom>
                <a:solidFill>
                  <a:srgbClr val="FF090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241" name="Rectangle 177"/>
                <p:cNvSpPr>
                  <a:spLocks noChangeArrowheads="1"/>
                </p:cNvSpPr>
                <p:nvPr/>
              </p:nvSpPr>
              <p:spPr bwMode="auto">
                <a:xfrm>
                  <a:off x="1493" y="2218"/>
                  <a:ext cx="7" cy="126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242" name="Rectangle 178"/>
                <p:cNvSpPr>
                  <a:spLocks noChangeArrowheads="1"/>
                </p:cNvSpPr>
                <p:nvPr/>
              </p:nvSpPr>
              <p:spPr bwMode="auto">
                <a:xfrm>
                  <a:off x="1500" y="2218"/>
                  <a:ext cx="8" cy="126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243" name="Rectangle 179"/>
                <p:cNvSpPr>
                  <a:spLocks noChangeArrowheads="1"/>
                </p:cNvSpPr>
                <p:nvPr/>
              </p:nvSpPr>
              <p:spPr bwMode="auto">
                <a:xfrm>
                  <a:off x="1508" y="2218"/>
                  <a:ext cx="7" cy="1267"/>
                </a:xfrm>
                <a:prstGeom prst="rect">
                  <a:avLst/>
                </a:prstGeom>
                <a:solidFill>
                  <a:srgbClr val="FF090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244" name="Rectangle 180"/>
                <p:cNvSpPr>
                  <a:spLocks noChangeArrowheads="1"/>
                </p:cNvSpPr>
                <p:nvPr/>
              </p:nvSpPr>
              <p:spPr bwMode="auto">
                <a:xfrm>
                  <a:off x="1515" y="2218"/>
                  <a:ext cx="7" cy="1267"/>
                </a:xfrm>
                <a:prstGeom prst="rect">
                  <a:avLst/>
                </a:prstGeom>
                <a:solidFill>
                  <a:srgbClr val="FF0D0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245" name="Rectangle 181"/>
                <p:cNvSpPr>
                  <a:spLocks noChangeArrowheads="1"/>
                </p:cNvSpPr>
                <p:nvPr/>
              </p:nvSpPr>
              <p:spPr bwMode="auto">
                <a:xfrm>
                  <a:off x="1522" y="2218"/>
                  <a:ext cx="8" cy="1267"/>
                </a:xfrm>
                <a:prstGeom prst="rect">
                  <a:avLst/>
                </a:prstGeom>
                <a:solidFill>
                  <a:srgbClr val="FF111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246" name="Rectangle 182"/>
                <p:cNvSpPr>
                  <a:spLocks noChangeArrowheads="1"/>
                </p:cNvSpPr>
                <p:nvPr/>
              </p:nvSpPr>
              <p:spPr bwMode="auto">
                <a:xfrm>
                  <a:off x="1530" y="2218"/>
                  <a:ext cx="7" cy="1267"/>
                </a:xfrm>
                <a:prstGeom prst="rect">
                  <a:avLst/>
                </a:prstGeom>
                <a:solidFill>
                  <a:srgbClr val="FF151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247" name="Rectangle 183"/>
                <p:cNvSpPr>
                  <a:spLocks noChangeArrowheads="1"/>
                </p:cNvSpPr>
                <p:nvPr/>
              </p:nvSpPr>
              <p:spPr bwMode="auto">
                <a:xfrm>
                  <a:off x="1537" y="2218"/>
                  <a:ext cx="7" cy="1267"/>
                </a:xfrm>
                <a:prstGeom prst="rect">
                  <a:avLst/>
                </a:prstGeom>
                <a:solidFill>
                  <a:srgbClr val="FF191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248" name="Rectangle 184"/>
                <p:cNvSpPr>
                  <a:spLocks noChangeArrowheads="1"/>
                </p:cNvSpPr>
                <p:nvPr/>
              </p:nvSpPr>
              <p:spPr bwMode="auto">
                <a:xfrm>
                  <a:off x="1544" y="2218"/>
                  <a:ext cx="8" cy="1267"/>
                </a:xfrm>
                <a:prstGeom prst="rect">
                  <a:avLst/>
                </a:prstGeom>
                <a:solidFill>
                  <a:srgbClr val="FF1D1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249" name="Rectangle 185"/>
                <p:cNvSpPr>
                  <a:spLocks noChangeArrowheads="1"/>
                </p:cNvSpPr>
                <p:nvPr/>
              </p:nvSpPr>
              <p:spPr bwMode="auto">
                <a:xfrm>
                  <a:off x="1552" y="2218"/>
                  <a:ext cx="7" cy="1267"/>
                </a:xfrm>
                <a:prstGeom prst="rect">
                  <a:avLst/>
                </a:prstGeom>
                <a:solidFill>
                  <a:srgbClr val="FF212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250" name="Rectangle 186"/>
                <p:cNvSpPr>
                  <a:spLocks noChangeArrowheads="1"/>
                </p:cNvSpPr>
                <p:nvPr/>
              </p:nvSpPr>
              <p:spPr bwMode="auto">
                <a:xfrm>
                  <a:off x="1559" y="2218"/>
                  <a:ext cx="8" cy="1267"/>
                </a:xfrm>
                <a:prstGeom prst="rect">
                  <a:avLst/>
                </a:prstGeom>
                <a:solidFill>
                  <a:srgbClr val="FF252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251" name="Rectangle 187"/>
                <p:cNvSpPr>
                  <a:spLocks noChangeArrowheads="1"/>
                </p:cNvSpPr>
                <p:nvPr/>
              </p:nvSpPr>
              <p:spPr bwMode="auto">
                <a:xfrm>
                  <a:off x="1567" y="2218"/>
                  <a:ext cx="7" cy="1267"/>
                </a:xfrm>
                <a:prstGeom prst="rect">
                  <a:avLst/>
                </a:prstGeom>
                <a:solidFill>
                  <a:srgbClr val="FF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252" name="Rectangle 188"/>
                <p:cNvSpPr>
                  <a:spLocks noChangeArrowheads="1"/>
                </p:cNvSpPr>
                <p:nvPr/>
              </p:nvSpPr>
              <p:spPr bwMode="auto">
                <a:xfrm>
                  <a:off x="1574" y="2218"/>
                  <a:ext cx="7" cy="1267"/>
                </a:xfrm>
                <a:prstGeom prst="rect">
                  <a:avLst/>
                </a:prstGeom>
                <a:solidFill>
                  <a:srgbClr val="FF2D2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253" name="Rectangle 189"/>
                <p:cNvSpPr>
                  <a:spLocks noChangeArrowheads="1"/>
                </p:cNvSpPr>
                <p:nvPr/>
              </p:nvSpPr>
              <p:spPr bwMode="auto">
                <a:xfrm>
                  <a:off x="1581" y="2218"/>
                  <a:ext cx="8" cy="1267"/>
                </a:xfrm>
                <a:prstGeom prst="rect">
                  <a:avLst/>
                </a:prstGeom>
                <a:solidFill>
                  <a:srgbClr val="FF313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254" name="Rectangle 190"/>
                <p:cNvSpPr>
                  <a:spLocks noChangeArrowheads="1"/>
                </p:cNvSpPr>
                <p:nvPr/>
              </p:nvSpPr>
              <p:spPr bwMode="auto">
                <a:xfrm>
                  <a:off x="1589" y="2218"/>
                  <a:ext cx="7" cy="1267"/>
                </a:xfrm>
                <a:prstGeom prst="rect">
                  <a:avLst/>
                </a:prstGeom>
                <a:solidFill>
                  <a:srgbClr val="FF343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255" name="Rectangle 191"/>
                <p:cNvSpPr>
                  <a:spLocks noChangeArrowheads="1"/>
                </p:cNvSpPr>
                <p:nvPr/>
              </p:nvSpPr>
              <p:spPr bwMode="auto">
                <a:xfrm>
                  <a:off x="1596" y="2218"/>
                  <a:ext cx="7" cy="1267"/>
                </a:xfrm>
                <a:prstGeom prst="rect">
                  <a:avLst/>
                </a:prstGeom>
                <a:solidFill>
                  <a:srgbClr val="FF373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256" name="Rectangle 192"/>
                <p:cNvSpPr>
                  <a:spLocks noChangeArrowheads="1"/>
                </p:cNvSpPr>
                <p:nvPr/>
              </p:nvSpPr>
              <p:spPr bwMode="auto">
                <a:xfrm>
                  <a:off x="1603" y="2218"/>
                  <a:ext cx="8" cy="1267"/>
                </a:xfrm>
                <a:prstGeom prst="rect">
                  <a:avLst/>
                </a:prstGeom>
                <a:solidFill>
                  <a:srgbClr val="FF393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257" name="Rectangle 193"/>
                <p:cNvSpPr>
                  <a:spLocks noChangeArrowheads="1"/>
                </p:cNvSpPr>
                <p:nvPr/>
              </p:nvSpPr>
              <p:spPr bwMode="auto">
                <a:xfrm>
                  <a:off x="1611" y="2218"/>
                  <a:ext cx="7" cy="1267"/>
                </a:xfrm>
                <a:prstGeom prst="rect">
                  <a:avLst/>
                </a:prstGeom>
                <a:solidFill>
                  <a:srgbClr val="FF3C3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258" name="Rectangle 194"/>
                <p:cNvSpPr>
                  <a:spLocks noChangeArrowheads="1"/>
                </p:cNvSpPr>
                <p:nvPr/>
              </p:nvSpPr>
              <p:spPr bwMode="auto">
                <a:xfrm>
                  <a:off x="1618" y="2218"/>
                  <a:ext cx="7" cy="1267"/>
                </a:xfrm>
                <a:prstGeom prst="rect">
                  <a:avLst/>
                </a:prstGeom>
                <a:solidFill>
                  <a:srgbClr val="FF3E3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259" name="Rectangle 195"/>
                <p:cNvSpPr>
                  <a:spLocks noChangeArrowheads="1"/>
                </p:cNvSpPr>
                <p:nvPr/>
              </p:nvSpPr>
              <p:spPr bwMode="auto">
                <a:xfrm>
                  <a:off x="1625" y="2218"/>
                  <a:ext cx="8" cy="1267"/>
                </a:xfrm>
                <a:prstGeom prst="rect">
                  <a:avLst/>
                </a:prstGeom>
                <a:solidFill>
                  <a:srgbClr val="FF3F3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260" name="Rectangle 196"/>
                <p:cNvSpPr>
                  <a:spLocks noChangeArrowheads="1"/>
                </p:cNvSpPr>
                <p:nvPr/>
              </p:nvSpPr>
              <p:spPr bwMode="auto">
                <a:xfrm>
                  <a:off x="1633" y="2218"/>
                  <a:ext cx="7" cy="1267"/>
                </a:xfrm>
                <a:prstGeom prst="rect">
                  <a:avLst/>
                </a:prstGeom>
                <a:solidFill>
                  <a:srgbClr val="FF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261" name="Rectangle 197"/>
                <p:cNvSpPr>
                  <a:spLocks noChangeArrowheads="1"/>
                </p:cNvSpPr>
                <p:nvPr/>
              </p:nvSpPr>
              <p:spPr bwMode="auto">
                <a:xfrm>
                  <a:off x="1640" y="2218"/>
                  <a:ext cx="7" cy="1267"/>
                </a:xfrm>
                <a:prstGeom prst="rect">
                  <a:avLst/>
                </a:prstGeom>
                <a:solidFill>
                  <a:srgbClr val="FF414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262" name="Rectangle 198"/>
                <p:cNvSpPr>
                  <a:spLocks noChangeArrowheads="1"/>
                </p:cNvSpPr>
                <p:nvPr/>
              </p:nvSpPr>
              <p:spPr bwMode="auto">
                <a:xfrm>
                  <a:off x="1647" y="2218"/>
                  <a:ext cx="8" cy="1267"/>
                </a:xfrm>
                <a:prstGeom prst="rect">
                  <a:avLst/>
                </a:prstGeom>
                <a:solidFill>
                  <a:srgbClr val="FF424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263" name="Rectangle 199"/>
                <p:cNvSpPr>
                  <a:spLocks noChangeArrowheads="1"/>
                </p:cNvSpPr>
                <p:nvPr/>
              </p:nvSpPr>
              <p:spPr bwMode="auto">
                <a:xfrm>
                  <a:off x="1655" y="2218"/>
                  <a:ext cx="7" cy="1267"/>
                </a:xfrm>
                <a:prstGeom prst="rect">
                  <a:avLst/>
                </a:prstGeom>
                <a:solidFill>
                  <a:srgbClr val="FF434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grpSp>
          <p:sp>
            <p:nvSpPr>
              <p:cNvPr id="18163" name="Rectangle 200"/>
              <p:cNvSpPr>
                <a:spLocks noChangeArrowheads="1"/>
              </p:cNvSpPr>
              <p:nvPr/>
            </p:nvSpPr>
            <p:spPr bwMode="auto">
              <a:xfrm>
                <a:off x="1339" y="2218"/>
                <a:ext cx="323" cy="1267"/>
              </a:xfrm>
              <a:prstGeom prst="rect">
                <a:avLst/>
              </a:prstGeom>
              <a:noFill/>
              <a:ln w="1111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tr-TR" smtClean="0">
                  <a:solidFill>
                    <a:srgbClr val="FFFFFF"/>
                  </a:solidFill>
                </a:endParaRPr>
              </a:p>
            </p:txBody>
          </p:sp>
          <p:grpSp>
            <p:nvGrpSpPr>
              <p:cNvPr id="18164" name="Group 201"/>
              <p:cNvGrpSpPr>
                <a:grpSpLocks/>
              </p:cNvGrpSpPr>
              <p:nvPr/>
            </p:nvGrpSpPr>
            <p:grpSpPr bwMode="auto">
              <a:xfrm>
                <a:off x="1339" y="2174"/>
                <a:ext cx="382" cy="52"/>
                <a:chOff x="1339" y="2174"/>
                <a:chExt cx="382" cy="52"/>
              </a:xfrm>
            </p:grpSpPr>
            <p:sp>
              <p:nvSpPr>
                <p:cNvPr id="18168" name="Rectangle 202"/>
                <p:cNvSpPr>
                  <a:spLocks noChangeArrowheads="1"/>
                </p:cNvSpPr>
                <p:nvPr/>
              </p:nvSpPr>
              <p:spPr bwMode="auto">
                <a:xfrm>
                  <a:off x="1339" y="2174"/>
                  <a:ext cx="7" cy="52"/>
                </a:xfrm>
                <a:prstGeom prst="rect">
                  <a:avLst/>
                </a:prstGeom>
                <a:solidFill>
                  <a:srgbClr val="9C313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169" name="Rectangle 203"/>
                <p:cNvSpPr>
                  <a:spLocks noChangeArrowheads="1"/>
                </p:cNvSpPr>
                <p:nvPr/>
              </p:nvSpPr>
              <p:spPr bwMode="auto">
                <a:xfrm>
                  <a:off x="1346" y="2174"/>
                  <a:ext cx="7" cy="52"/>
                </a:xfrm>
                <a:prstGeom prst="rect">
                  <a:avLst/>
                </a:prstGeom>
                <a:solidFill>
                  <a:srgbClr val="9C313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170" name="Rectangle 204"/>
                <p:cNvSpPr>
                  <a:spLocks noChangeArrowheads="1"/>
                </p:cNvSpPr>
                <p:nvPr/>
              </p:nvSpPr>
              <p:spPr bwMode="auto">
                <a:xfrm>
                  <a:off x="1353" y="2174"/>
                  <a:ext cx="8" cy="52"/>
                </a:xfrm>
                <a:prstGeom prst="rect">
                  <a:avLst/>
                </a:prstGeom>
                <a:solidFill>
                  <a:srgbClr val="9D313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171" name="Rectangle 205"/>
                <p:cNvSpPr>
                  <a:spLocks noChangeArrowheads="1"/>
                </p:cNvSpPr>
                <p:nvPr/>
              </p:nvSpPr>
              <p:spPr bwMode="auto">
                <a:xfrm>
                  <a:off x="1361" y="2174"/>
                  <a:ext cx="7" cy="52"/>
                </a:xfrm>
                <a:prstGeom prst="rect">
                  <a:avLst/>
                </a:prstGeom>
                <a:solidFill>
                  <a:srgbClr val="9D303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172" name="Rectangle 206"/>
                <p:cNvSpPr>
                  <a:spLocks noChangeArrowheads="1"/>
                </p:cNvSpPr>
                <p:nvPr/>
              </p:nvSpPr>
              <p:spPr bwMode="auto">
                <a:xfrm>
                  <a:off x="1368" y="2174"/>
                  <a:ext cx="8" cy="52"/>
                </a:xfrm>
                <a:prstGeom prst="rect">
                  <a:avLst/>
                </a:prstGeom>
                <a:solidFill>
                  <a:srgbClr val="9E303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173" name="Rectangle 207"/>
                <p:cNvSpPr>
                  <a:spLocks noChangeArrowheads="1"/>
                </p:cNvSpPr>
                <p:nvPr/>
              </p:nvSpPr>
              <p:spPr bwMode="auto">
                <a:xfrm>
                  <a:off x="1376" y="2174"/>
                  <a:ext cx="7" cy="52"/>
                </a:xfrm>
                <a:prstGeom prst="rect">
                  <a:avLst/>
                </a:prstGeom>
                <a:solidFill>
                  <a:srgbClr val="A02F2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174" name="Rectangle 208"/>
                <p:cNvSpPr>
                  <a:spLocks noChangeArrowheads="1"/>
                </p:cNvSpPr>
                <p:nvPr/>
              </p:nvSpPr>
              <p:spPr bwMode="auto">
                <a:xfrm>
                  <a:off x="1383" y="2174"/>
                  <a:ext cx="7" cy="52"/>
                </a:xfrm>
                <a:prstGeom prst="rect">
                  <a:avLst/>
                </a:prstGeom>
                <a:solidFill>
                  <a:srgbClr val="A12E2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175" name="Rectangle 209"/>
                <p:cNvSpPr>
                  <a:spLocks noChangeArrowheads="1"/>
                </p:cNvSpPr>
                <p:nvPr/>
              </p:nvSpPr>
              <p:spPr bwMode="auto">
                <a:xfrm>
                  <a:off x="1390" y="2174"/>
                  <a:ext cx="8" cy="52"/>
                </a:xfrm>
                <a:prstGeom prst="rect">
                  <a:avLst/>
                </a:prstGeom>
                <a:solidFill>
                  <a:srgbClr val="A22D2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176" name="Rectangle 210"/>
                <p:cNvSpPr>
                  <a:spLocks noChangeArrowheads="1"/>
                </p:cNvSpPr>
                <p:nvPr/>
              </p:nvSpPr>
              <p:spPr bwMode="auto">
                <a:xfrm>
                  <a:off x="1398" y="2174"/>
                  <a:ext cx="7" cy="52"/>
                </a:xfrm>
                <a:prstGeom prst="rect">
                  <a:avLst/>
                </a:prstGeom>
                <a:solidFill>
                  <a:srgbClr val="A42B2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177" name="Rectangle 211"/>
                <p:cNvSpPr>
                  <a:spLocks noChangeArrowheads="1"/>
                </p:cNvSpPr>
                <p:nvPr/>
              </p:nvSpPr>
              <p:spPr bwMode="auto">
                <a:xfrm>
                  <a:off x="1405" y="2174"/>
                  <a:ext cx="7" cy="52"/>
                </a:xfrm>
                <a:prstGeom prst="rect">
                  <a:avLst/>
                </a:prstGeom>
                <a:solidFill>
                  <a:srgbClr val="A62A2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178" name="Rectangle 212"/>
                <p:cNvSpPr>
                  <a:spLocks noChangeArrowheads="1"/>
                </p:cNvSpPr>
                <p:nvPr/>
              </p:nvSpPr>
              <p:spPr bwMode="auto">
                <a:xfrm>
                  <a:off x="1412" y="2174"/>
                  <a:ext cx="8" cy="52"/>
                </a:xfrm>
                <a:prstGeom prst="rect">
                  <a:avLst/>
                </a:prstGeom>
                <a:solidFill>
                  <a:srgbClr val="A8282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179" name="Rectangle 213"/>
                <p:cNvSpPr>
                  <a:spLocks noChangeArrowheads="1"/>
                </p:cNvSpPr>
                <p:nvPr/>
              </p:nvSpPr>
              <p:spPr bwMode="auto">
                <a:xfrm>
                  <a:off x="1420" y="2174"/>
                  <a:ext cx="7" cy="52"/>
                </a:xfrm>
                <a:prstGeom prst="rect">
                  <a:avLst/>
                </a:prstGeom>
                <a:solidFill>
                  <a:srgbClr val="AB262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180" name="Rectangle 214"/>
                <p:cNvSpPr>
                  <a:spLocks noChangeArrowheads="1"/>
                </p:cNvSpPr>
                <p:nvPr/>
              </p:nvSpPr>
              <p:spPr bwMode="auto">
                <a:xfrm>
                  <a:off x="1427" y="2174"/>
                  <a:ext cx="7" cy="52"/>
                </a:xfrm>
                <a:prstGeom prst="rect">
                  <a:avLst/>
                </a:prstGeom>
                <a:solidFill>
                  <a:srgbClr val="AD242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181" name="Rectangle 215"/>
                <p:cNvSpPr>
                  <a:spLocks noChangeArrowheads="1"/>
                </p:cNvSpPr>
                <p:nvPr/>
              </p:nvSpPr>
              <p:spPr bwMode="auto">
                <a:xfrm>
                  <a:off x="1434" y="2174"/>
                  <a:ext cx="8" cy="52"/>
                </a:xfrm>
                <a:prstGeom prst="rect">
                  <a:avLst/>
                </a:prstGeom>
                <a:solidFill>
                  <a:srgbClr val="AF222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182" name="Rectangle 216"/>
                <p:cNvSpPr>
                  <a:spLocks noChangeArrowheads="1"/>
                </p:cNvSpPr>
                <p:nvPr/>
              </p:nvSpPr>
              <p:spPr bwMode="auto">
                <a:xfrm>
                  <a:off x="1442" y="2174"/>
                  <a:ext cx="7" cy="52"/>
                </a:xfrm>
                <a:prstGeom prst="rect">
                  <a:avLst/>
                </a:prstGeom>
                <a:solidFill>
                  <a:srgbClr val="B11F1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183" name="Rectangle 217"/>
                <p:cNvSpPr>
                  <a:spLocks noChangeArrowheads="1"/>
                </p:cNvSpPr>
                <p:nvPr/>
              </p:nvSpPr>
              <p:spPr bwMode="auto">
                <a:xfrm>
                  <a:off x="1449" y="2174"/>
                  <a:ext cx="7" cy="52"/>
                </a:xfrm>
                <a:prstGeom prst="rect">
                  <a:avLst/>
                </a:prstGeom>
                <a:solidFill>
                  <a:srgbClr val="B31D1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184" name="Rectangle 218"/>
                <p:cNvSpPr>
                  <a:spLocks noChangeArrowheads="1"/>
                </p:cNvSpPr>
                <p:nvPr/>
              </p:nvSpPr>
              <p:spPr bwMode="auto">
                <a:xfrm>
                  <a:off x="1456" y="2174"/>
                  <a:ext cx="8" cy="52"/>
                </a:xfrm>
                <a:prstGeom prst="rect">
                  <a:avLst/>
                </a:prstGeom>
                <a:solidFill>
                  <a:srgbClr val="B51A1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185" name="Rectangle 219"/>
                <p:cNvSpPr>
                  <a:spLocks noChangeArrowheads="1"/>
                </p:cNvSpPr>
                <p:nvPr/>
              </p:nvSpPr>
              <p:spPr bwMode="auto">
                <a:xfrm>
                  <a:off x="1464" y="2174"/>
                  <a:ext cx="7" cy="52"/>
                </a:xfrm>
                <a:prstGeom prst="rect">
                  <a:avLst/>
                </a:prstGeom>
                <a:solidFill>
                  <a:srgbClr val="B7171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186" name="Rectangle 220"/>
                <p:cNvSpPr>
                  <a:spLocks noChangeArrowheads="1"/>
                </p:cNvSpPr>
                <p:nvPr/>
              </p:nvSpPr>
              <p:spPr bwMode="auto">
                <a:xfrm>
                  <a:off x="1471" y="2174"/>
                  <a:ext cx="7" cy="52"/>
                </a:xfrm>
                <a:prstGeom prst="rect">
                  <a:avLst/>
                </a:prstGeom>
                <a:solidFill>
                  <a:srgbClr val="B9151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187" name="Rectangle 221"/>
                <p:cNvSpPr>
                  <a:spLocks noChangeArrowheads="1"/>
                </p:cNvSpPr>
                <p:nvPr/>
              </p:nvSpPr>
              <p:spPr bwMode="auto">
                <a:xfrm>
                  <a:off x="1478" y="2174"/>
                  <a:ext cx="8" cy="52"/>
                </a:xfrm>
                <a:prstGeom prst="rect">
                  <a:avLst/>
                </a:prstGeom>
                <a:solidFill>
                  <a:srgbClr val="BA121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188" name="Rectangle 222"/>
                <p:cNvSpPr>
                  <a:spLocks noChangeArrowheads="1"/>
                </p:cNvSpPr>
                <p:nvPr/>
              </p:nvSpPr>
              <p:spPr bwMode="auto">
                <a:xfrm>
                  <a:off x="1486" y="2174"/>
                  <a:ext cx="7" cy="52"/>
                </a:xfrm>
                <a:prstGeom prst="rect">
                  <a:avLst/>
                </a:prstGeom>
                <a:solidFill>
                  <a:srgbClr val="BB101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189" name="Rectangle 223"/>
                <p:cNvSpPr>
                  <a:spLocks noChangeArrowheads="1"/>
                </p:cNvSpPr>
                <p:nvPr/>
              </p:nvSpPr>
              <p:spPr bwMode="auto">
                <a:xfrm>
                  <a:off x="1493" y="2174"/>
                  <a:ext cx="7" cy="52"/>
                </a:xfrm>
                <a:prstGeom prst="rect">
                  <a:avLst/>
                </a:prstGeom>
                <a:solidFill>
                  <a:srgbClr val="BC0D0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190" name="Rectangle 224"/>
                <p:cNvSpPr>
                  <a:spLocks noChangeArrowheads="1"/>
                </p:cNvSpPr>
                <p:nvPr/>
              </p:nvSpPr>
              <p:spPr bwMode="auto">
                <a:xfrm>
                  <a:off x="1500" y="2174"/>
                  <a:ext cx="8" cy="52"/>
                </a:xfrm>
                <a:prstGeom prst="rect">
                  <a:avLst/>
                </a:prstGeom>
                <a:solidFill>
                  <a:srgbClr val="BD0B0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191" name="Rectangle 225"/>
                <p:cNvSpPr>
                  <a:spLocks noChangeArrowheads="1"/>
                </p:cNvSpPr>
                <p:nvPr/>
              </p:nvSpPr>
              <p:spPr bwMode="auto">
                <a:xfrm>
                  <a:off x="1508" y="2174"/>
                  <a:ext cx="7" cy="52"/>
                </a:xfrm>
                <a:prstGeom prst="rect">
                  <a:avLst/>
                </a:prstGeom>
                <a:solidFill>
                  <a:srgbClr val="BE080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192" name="Rectangle 226"/>
                <p:cNvSpPr>
                  <a:spLocks noChangeArrowheads="1"/>
                </p:cNvSpPr>
                <p:nvPr/>
              </p:nvSpPr>
              <p:spPr bwMode="auto">
                <a:xfrm>
                  <a:off x="1515" y="2174"/>
                  <a:ext cx="7" cy="52"/>
                </a:xfrm>
                <a:prstGeom prst="rect">
                  <a:avLst/>
                </a:prstGeom>
                <a:solidFill>
                  <a:srgbClr val="BE060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193" name="Rectangle 227"/>
                <p:cNvSpPr>
                  <a:spLocks noChangeArrowheads="1"/>
                </p:cNvSpPr>
                <p:nvPr/>
              </p:nvSpPr>
              <p:spPr bwMode="auto">
                <a:xfrm>
                  <a:off x="1522" y="2174"/>
                  <a:ext cx="8" cy="52"/>
                </a:xfrm>
                <a:prstGeom prst="rect">
                  <a:avLst/>
                </a:prstGeom>
                <a:solidFill>
                  <a:srgbClr val="B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194" name="Rectangle 228"/>
                <p:cNvSpPr>
                  <a:spLocks noChangeArrowheads="1"/>
                </p:cNvSpPr>
                <p:nvPr/>
              </p:nvSpPr>
              <p:spPr bwMode="auto">
                <a:xfrm>
                  <a:off x="1530" y="2174"/>
                  <a:ext cx="7" cy="52"/>
                </a:xfrm>
                <a:prstGeom prst="rect">
                  <a:avLst/>
                </a:prstGeom>
                <a:solidFill>
                  <a:srgbClr val="B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195" name="Rectangle 229"/>
                <p:cNvSpPr>
                  <a:spLocks noChangeArrowheads="1"/>
                </p:cNvSpPr>
                <p:nvPr/>
              </p:nvSpPr>
              <p:spPr bwMode="auto">
                <a:xfrm>
                  <a:off x="1537" y="2174"/>
                  <a:ext cx="7" cy="52"/>
                </a:xfrm>
                <a:prstGeom prst="rect">
                  <a:avLst/>
                </a:prstGeom>
                <a:solidFill>
                  <a:srgbClr val="BE060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196" name="Rectangle 230"/>
                <p:cNvSpPr>
                  <a:spLocks noChangeArrowheads="1"/>
                </p:cNvSpPr>
                <p:nvPr/>
              </p:nvSpPr>
              <p:spPr bwMode="auto">
                <a:xfrm>
                  <a:off x="1544" y="2174"/>
                  <a:ext cx="8" cy="52"/>
                </a:xfrm>
                <a:prstGeom prst="rect">
                  <a:avLst/>
                </a:prstGeom>
                <a:solidFill>
                  <a:srgbClr val="BE080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197" name="Rectangle 231"/>
                <p:cNvSpPr>
                  <a:spLocks noChangeArrowheads="1"/>
                </p:cNvSpPr>
                <p:nvPr/>
              </p:nvSpPr>
              <p:spPr bwMode="auto">
                <a:xfrm>
                  <a:off x="1552" y="2174"/>
                  <a:ext cx="7" cy="52"/>
                </a:xfrm>
                <a:prstGeom prst="rect">
                  <a:avLst/>
                </a:prstGeom>
                <a:solidFill>
                  <a:srgbClr val="BD0B0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198" name="Rectangle 232"/>
                <p:cNvSpPr>
                  <a:spLocks noChangeArrowheads="1"/>
                </p:cNvSpPr>
                <p:nvPr/>
              </p:nvSpPr>
              <p:spPr bwMode="auto">
                <a:xfrm>
                  <a:off x="1559" y="2174"/>
                  <a:ext cx="8" cy="52"/>
                </a:xfrm>
                <a:prstGeom prst="rect">
                  <a:avLst/>
                </a:prstGeom>
                <a:solidFill>
                  <a:srgbClr val="BC0D0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199" name="Rectangle 233"/>
                <p:cNvSpPr>
                  <a:spLocks noChangeArrowheads="1"/>
                </p:cNvSpPr>
                <p:nvPr/>
              </p:nvSpPr>
              <p:spPr bwMode="auto">
                <a:xfrm>
                  <a:off x="1567" y="2174"/>
                  <a:ext cx="7" cy="52"/>
                </a:xfrm>
                <a:prstGeom prst="rect">
                  <a:avLst/>
                </a:prstGeom>
                <a:solidFill>
                  <a:srgbClr val="BB101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200" name="Rectangle 234"/>
                <p:cNvSpPr>
                  <a:spLocks noChangeArrowheads="1"/>
                </p:cNvSpPr>
                <p:nvPr/>
              </p:nvSpPr>
              <p:spPr bwMode="auto">
                <a:xfrm>
                  <a:off x="1574" y="2174"/>
                  <a:ext cx="7" cy="52"/>
                </a:xfrm>
                <a:prstGeom prst="rect">
                  <a:avLst/>
                </a:prstGeom>
                <a:solidFill>
                  <a:srgbClr val="BA121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201" name="Rectangle 235"/>
                <p:cNvSpPr>
                  <a:spLocks noChangeArrowheads="1"/>
                </p:cNvSpPr>
                <p:nvPr/>
              </p:nvSpPr>
              <p:spPr bwMode="auto">
                <a:xfrm>
                  <a:off x="1581" y="2174"/>
                  <a:ext cx="8" cy="52"/>
                </a:xfrm>
                <a:prstGeom prst="rect">
                  <a:avLst/>
                </a:prstGeom>
                <a:solidFill>
                  <a:srgbClr val="B9151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202" name="Rectangle 236"/>
                <p:cNvSpPr>
                  <a:spLocks noChangeArrowheads="1"/>
                </p:cNvSpPr>
                <p:nvPr/>
              </p:nvSpPr>
              <p:spPr bwMode="auto">
                <a:xfrm>
                  <a:off x="1589" y="2174"/>
                  <a:ext cx="7" cy="52"/>
                </a:xfrm>
                <a:prstGeom prst="rect">
                  <a:avLst/>
                </a:prstGeom>
                <a:solidFill>
                  <a:srgbClr val="B7171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203" name="Rectangle 237"/>
                <p:cNvSpPr>
                  <a:spLocks noChangeArrowheads="1"/>
                </p:cNvSpPr>
                <p:nvPr/>
              </p:nvSpPr>
              <p:spPr bwMode="auto">
                <a:xfrm>
                  <a:off x="1596" y="2174"/>
                  <a:ext cx="7" cy="52"/>
                </a:xfrm>
                <a:prstGeom prst="rect">
                  <a:avLst/>
                </a:prstGeom>
                <a:solidFill>
                  <a:srgbClr val="B51A1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204" name="Rectangle 238"/>
                <p:cNvSpPr>
                  <a:spLocks noChangeArrowheads="1"/>
                </p:cNvSpPr>
                <p:nvPr/>
              </p:nvSpPr>
              <p:spPr bwMode="auto">
                <a:xfrm>
                  <a:off x="1603" y="2174"/>
                  <a:ext cx="8" cy="52"/>
                </a:xfrm>
                <a:prstGeom prst="rect">
                  <a:avLst/>
                </a:prstGeom>
                <a:solidFill>
                  <a:srgbClr val="B31D1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205" name="Rectangle 239"/>
                <p:cNvSpPr>
                  <a:spLocks noChangeArrowheads="1"/>
                </p:cNvSpPr>
                <p:nvPr/>
              </p:nvSpPr>
              <p:spPr bwMode="auto">
                <a:xfrm>
                  <a:off x="1611" y="2174"/>
                  <a:ext cx="7" cy="52"/>
                </a:xfrm>
                <a:prstGeom prst="rect">
                  <a:avLst/>
                </a:prstGeom>
                <a:solidFill>
                  <a:srgbClr val="B11F1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206" name="Rectangle 240"/>
                <p:cNvSpPr>
                  <a:spLocks noChangeArrowheads="1"/>
                </p:cNvSpPr>
                <p:nvPr/>
              </p:nvSpPr>
              <p:spPr bwMode="auto">
                <a:xfrm>
                  <a:off x="1618" y="2174"/>
                  <a:ext cx="7" cy="52"/>
                </a:xfrm>
                <a:prstGeom prst="rect">
                  <a:avLst/>
                </a:prstGeom>
                <a:solidFill>
                  <a:srgbClr val="AF222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207" name="Rectangle 241"/>
                <p:cNvSpPr>
                  <a:spLocks noChangeArrowheads="1"/>
                </p:cNvSpPr>
                <p:nvPr/>
              </p:nvSpPr>
              <p:spPr bwMode="auto">
                <a:xfrm>
                  <a:off x="1625" y="2174"/>
                  <a:ext cx="8" cy="52"/>
                </a:xfrm>
                <a:prstGeom prst="rect">
                  <a:avLst/>
                </a:prstGeom>
                <a:solidFill>
                  <a:srgbClr val="AD242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208" name="Rectangle 242"/>
                <p:cNvSpPr>
                  <a:spLocks noChangeArrowheads="1"/>
                </p:cNvSpPr>
                <p:nvPr/>
              </p:nvSpPr>
              <p:spPr bwMode="auto">
                <a:xfrm>
                  <a:off x="1633" y="2174"/>
                  <a:ext cx="7" cy="52"/>
                </a:xfrm>
                <a:prstGeom prst="rect">
                  <a:avLst/>
                </a:prstGeom>
                <a:solidFill>
                  <a:srgbClr val="AB262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209" name="Rectangle 243"/>
                <p:cNvSpPr>
                  <a:spLocks noChangeArrowheads="1"/>
                </p:cNvSpPr>
                <p:nvPr/>
              </p:nvSpPr>
              <p:spPr bwMode="auto">
                <a:xfrm>
                  <a:off x="1640" y="2174"/>
                  <a:ext cx="7" cy="52"/>
                </a:xfrm>
                <a:prstGeom prst="rect">
                  <a:avLst/>
                </a:prstGeom>
                <a:solidFill>
                  <a:srgbClr val="A8282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210" name="Rectangle 244"/>
                <p:cNvSpPr>
                  <a:spLocks noChangeArrowheads="1"/>
                </p:cNvSpPr>
                <p:nvPr/>
              </p:nvSpPr>
              <p:spPr bwMode="auto">
                <a:xfrm>
                  <a:off x="1647" y="2174"/>
                  <a:ext cx="8" cy="52"/>
                </a:xfrm>
                <a:prstGeom prst="rect">
                  <a:avLst/>
                </a:prstGeom>
                <a:solidFill>
                  <a:srgbClr val="A62A2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211" name="Rectangle 245"/>
                <p:cNvSpPr>
                  <a:spLocks noChangeArrowheads="1"/>
                </p:cNvSpPr>
                <p:nvPr/>
              </p:nvSpPr>
              <p:spPr bwMode="auto">
                <a:xfrm>
                  <a:off x="1655" y="2174"/>
                  <a:ext cx="7" cy="52"/>
                </a:xfrm>
                <a:prstGeom prst="rect">
                  <a:avLst/>
                </a:prstGeom>
                <a:solidFill>
                  <a:srgbClr val="A42B2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212" name="Rectangle 246"/>
                <p:cNvSpPr>
                  <a:spLocks noChangeArrowheads="1"/>
                </p:cNvSpPr>
                <p:nvPr/>
              </p:nvSpPr>
              <p:spPr bwMode="auto">
                <a:xfrm>
                  <a:off x="1662" y="2174"/>
                  <a:ext cx="7" cy="52"/>
                </a:xfrm>
                <a:prstGeom prst="rect">
                  <a:avLst/>
                </a:prstGeom>
                <a:solidFill>
                  <a:srgbClr val="A22D2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213" name="Rectangle 247"/>
                <p:cNvSpPr>
                  <a:spLocks noChangeArrowheads="1"/>
                </p:cNvSpPr>
                <p:nvPr/>
              </p:nvSpPr>
              <p:spPr bwMode="auto">
                <a:xfrm>
                  <a:off x="1669" y="2174"/>
                  <a:ext cx="8" cy="52"/>
                </a:xfrm>
                <a:prstGeom prst="rect">
                  <a:avLst/>
                </a:prstGeom>
                <a:solidFill>
                  <a:srgbClr val="A12E2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214" name="Rectangle 248"/>
                <p:cNvSpPr>
                  <a:spLocks noChangeArrowheads="1"/>
                </p:cNvSpPr>
                <p:nvPr/>
              </p:nvSpPr>
              <p:spPr bwMode="auto">
                <a:xfrm>
                  <a:off x="1677" y="2174"/>
                  <a:ext cx="7" cy="52"/>
                </a:xfrm>
                <a:prstGeom prst="rect">
                  <a:avLst/>
                </a:prstGeom>
                <a:solidFill>
                  <a:srgbClr val="A02F2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215" name="Rectangle 249"/>
                <p:cNvSpPr>
                  <a:spLocks noChangeArrowheads="1"/>
                </p:cNvSpPr>
                <p:nvPr/>
              </p:nvSpPr>
              <p:spPr bwMode="auto">
                <a:xfrm>
                  <a:off x="1684" y="2174"/>
                  <a:ext cx="7" cy="52"/>
                </a:xfrm>
                <a:prstGeom prst="rect">
                  <a:avLst/>
                </a:prstGeom>
                <a:solidFill>
                  <a:srgbClr val="9E303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216" name="Rectangle 250"/>
                <p:cNvSpPr>
                  <a:spLocks noChangeArrowheads="1"/>
                </p:cNvSpPr>
                <p:nvPr/>
              </p:nvSpPr>
              <p:spPr bwMode="auto">
                <a:xfrm>
                  <a:off x="1691" y="2174"/>
                  <a:ext cx="8" cy="52"/>
                </a:xfrm>
                <a:prstGeom prst="rect">
                  <a:avLst/>
                </a:prstGeom>
                <a:solidFill>
                  <a:srgbClr val="9D303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217" name="Rectangle 251"/>
                <p:cNvSpPr>
                  <a:spLocks noChangeArrowheads="1"/>
                </p:cNvSpPr>
                <p:nvPr/>
              </p:nvSpPr>
              <p:spPr bwMode="auto">
                <a:xfrm>
                  <a:off x="1699" y="2174"/>
                  <a:ext cx="7" cy="52"/>
                </a:xfrm>
                <a:prstGeom prst="rect">
                  <a:avLst/>
                </a:prstGeom>
                <a:solidFill>
                  <a:srgbClr val="9D313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218" name="Rectangle 252"/>
                <p:cNvSpPr>
                  <a:spLocks noChangeArrowheads="1"/>
                </p:cNvSpPr>
                <p:nvPr/>
              </p:nvSpPr>
              <p:spPr bwMode="auto">
                <a:xfrm>
                  <a:off x="1706" y="2174"/>
                  <a:ext cx="7" cy="52"/>
                </a:xfrm>
                <a:prstGeom prst="rect">
                  <a:avLst/>
                </a:prstGeom>
                <a:solidFill>
                  <a:srgbClr val="9C313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219" name="Rectangle 253"/>
                <p:cNvSpPr>
                  <a:spLocks noChangeArrowheads="1"/>
                </p:cNvSpPr>
                <p:nvPr/>
              </p:nvSpPr>
              <p:spPr bwMode="auto">
                <a:xfrm>
                  <a:off x="1713" y="2174"/>
                  <a:ext cx="8" cy="52"/>
                </a:xfrm>
                <a:prstGeom prst="rect">
                  <a:avLst/>
                </a:prstGeom>
                <a:solidFill>
                  <a:srgbClr val="9C323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grpSp>
          <p:sp>
            <p:nvSpPr>
              <p:cNvPr id="18165" name="Freeform 254"/>
              <p:cNvSpPr>
                <a:spLocks/>
              </p:cNvSpPr>
              <p:nvPr/>
            </p:nvSpPr>
            <p:spPr bwMode="auto">
              <a:xfrm>
                <a:off x="1339" y="2174"/>
                <a:ext cx="374" cy="44"/>
              </a:xfrm>
              <a:custGeom>
                <a:avLst/>
                <a:gdLst>
                  <a:gd name="T0" fmla="*/ 323 w 374"/>
                  <a:gd name="T1" fmla="*/ 44 h 44"/>
                  <a:gd name="T2" fmla="*/ 374 w 374"/>
                  <a:gd name="T3" fmla="*/ 0 h 44"/>
                  <a:gd name="T4" fmla="*/ 51 w 374"/>
                  <a:gd name="T5" fmla="*/ 0 h 44"/>
                  <a:gd name="T6" fmla="*/ 0 w 374"/>
                  <a:gd name="T7" fmla="*/ 44 h 44"/>
                  <a:gd name="T8" fmla="*/ 323 w 374"/>
                  <a:gd name="T9" fmla="*/ 44 h 44"/>
                  <a:gd name="T10" fmla="*/ 0 60000 65536"/>
                  <a:gd name="T11" fmla="*/ 0 60000 65536"/>
                  <a:gd name="T12" fmla="*/ 0 60000 65536"/>
                  <a:gd name="T13" fmla="*/ 0 60000 65536"/>
                  <a:gd name="T14" fmla="*/ 0 60000 65536"/>
                  <a:gd name="T15" fmla="*/ 0 w 374"/>
                  <a:gd name="T16" fmla="*/ 0 h 44"/>
                  <a:gd name="T17" fmla="*/ 374 w 374"/>
                  <a:gd name="T18" fmla="*/ 44 h 44"/>
                </a:gdLst>
                <a:ahLst/>
                <a:cxnLst>
                  <a:cxn ang="T10">
                    <a:pos x="T0" y="T1"/>
                  </a:cxn>
                  <a:cxn ang="T11">
                    <a:pos x="T2" y="T3"/>
                  </a:cxn>
                  <a:cxn ang="T12">
                    <a:pos x="T4" y="T5"/>
                  </a:cxn>
                  <a:cxn ang="T13">
                    <a:pos x="T6" y="T7"/>
                  </a:cxn>
                  <a:cxn ang="T14">
                    <a:pos x="T8" y="T9"/>
                  </a:cxn>
                </a:cxnLst>
                <a:rect l="T15" t="T16" r="T17" b="T18"/>
                <a:pathLst>
                  <a:path w="374" h="44">
                    <a:moveTo>
                      <a:pt x="323" y="44"/>
                    </a:moveTo>
                    <a:lnTo>
                      <a:pt x="374" y="0"/>
                    </a:lnTo>
                    <a:lnTo>
                      <a:pt x="51" y="0"/>
                    </a:lnTo>
                    <a:lnTo>
                      <a:pt x="0" y="44"/>
                    </a:lnTo>
                    <a:lnTo>
                      <a:pt x="323" y="44"/>
                    </a:lnTo>
                    <a:close/>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tr-TR" smtClean="0">
                  <a:solidFill>
                    <a:srgbClr val="FFFFFF"/>
                  </a:solidFill>
                </a:endParaRPr>
              </a:p>
            </p:txBody>
          </p:sp>
          <p:sp>
            <p:nvSpPr>
              <p:cNvPr id="18166" name="Rectangle 255"/>
              <p:cNvSpPr>
                <a:spLocks noChangeArrowheads="1"/>
              </p:cNvSpPr>
              <p:nvPr/>
            </p:nvSpPr>
            <p:spPr bwMode="auto">
              <a:xfrm>
                <a:off x="1390" y="2734"/>
                <a:ext cx="21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2400">
                    <a:solidFill>
                      <a:srgbClr val="FFFFFF"/>
                    </a:solidFill>
                  </a:rPr>
                  <a:t>25</a:t>
                </a:r>
                <a:endParaRPr lang="en-US" sz="2400">
                  <a:solidFill>
                    <a:srgbClr val="000000"/>
                  </a:solidFill>
                  <a:latin typeface="Times New Roman" pitchFamily="18" charset="0"/>
                </a:endParaRPr>
              </a:p>
            </p:txBody>
          </p:sp>
          <p:sp>
            <p:nvSpPr>
              <p:cNvPr id="18167" name="Line 256"/>
              <p:cNvSpPr>
                <a:spLocks noChangeShapeType="1"/>
              </p:cNvSpPr>
              <p:nvPr/>
            </p:nvSpPr>
            <p:spPr bwMode="auto">
              <a:xfrm>
                <a:off x="1905" y="3485"/>
                <a:ext cx="1" cy="44"/>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tr-TR" smtClean="0">
                  <a:solidFill>
                    <a:srgbClr val="FFFFFF"/>
                  </a:solidFill>
                </a:endParaRPr>
              </a:p>
            </p:txBody>
          </p:sp>
        </p:grpSp>
      </p:grpSp>
      <p:sp>
        <p:nvSpPr>
          <p:cNvPr id="17439" name="Line 257"/>
          <p:cNvSpPr>
            <a:spLocks noChangeShapeType="1"/>
          </p:cNvSpPr>
          <p:nvPr/>
        </p:nvSpPr>
        <p:spPr bwMode="auto">
          <a:xfrm>
            <a:off x="4830814" y="5532438"/>
            <a:ext cx="1587" cy="6985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lIns="91203" tIns="45602" rIns="91203" bIns="45602"/>
          <a:lstStyle/>
          <a:p>
            <a:pPr fontAlgn="base">
              <a:spcBef>
                <a:spcPct val="0"/>
              </a:spcBef>
              <a:spcAft>
                <a:spcPct val="0"/>
              </a:spcAft>
            </a:pPr>
            <a:endParaRPr lang="tr-TR" smtClean="0">
              <a:solidFill>
                <a:srgbClr val="FFFFFF"/>
              </a:solidFill>
            </a:endParaRPr>
          </a:p>
        </p:txBody>
      </p:sp>
      <p:grpSp>
        <p:nvGrpSpPr>
          <p:cNvPr id="17440" name="Group 258"/>
          <p:cNvGrpSpPr>
            <a:grpSpLocks/>
          </p:cNvGrpSpPr>
          <p:nvPr/>
        </p:nvGrpSpPr>
        <p:grpSpPr bwMode="auto">
          <a:xfrm>
            <a:off x="3429001" y="1674816"/>
            <a:ext cx="1119188" cy="4379913"/>
            <a:chOff x="2147" y="1055"/>
            <a:chExt cx="705" cy="2759"/>
          </a:xfrm>
        </p:grpSpPr>
        <p:grpSp>
          <p:nvGrpSpPr>
            <p:cNvPr id="17933" name="Group 259"/>
            <p:cNvGrpSpPr>
              <a:grpSpLocks/>
            </p:cNvGrpSpPr>
            <p:nvPr/>
          </p:nvGrpSpPr>
          <p:grpSpPr bwMode="auto">
            <a:xfrm>
              <a:off x="2470" y="1468"/>
              <a:ext cx="59" cy="2024"/>
              <a:chOff x="2470" y="1468"/>
              <a:chExt cx="59" cy="2024"/>
            </a:xfrm>
          </p:grpSpPr>
          <p:sp>
            <p:nvSpPr>
              <p:cNvPr id="18148" name="Rectangle 260"/>
              <p:cNvSpPr>
                <a:spLocks noChangeArrowheads="1"/>
              </p:cNvSpPr>
              <p:nvPr/>
            </p:nvSpPr>
            <p:spPr bwMode="auto">
              <a:xfrm>
                <a:off x="2470" y="1468"/>
                <a:ext cx="8" cy="2024"/>
              </a:xfrm>
              <a:prstGeom prst="rect">
                <a:avLst/>
              </a:prstGeom>
              <a:solidFill>
                <a:srgbClr val="00282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149" name="Rectangle 261"/>
              <p:cNvSpPr>
                <a:spLocks noChangeArrowheads="1"/>
              </p:cNvSpPr>
              <p:nvPr/>
            </p:nvSpPr>
            <p:spPr bwMode="auto">
              <a:xfrm>
                <a:off x="2478" y="1468"/>
                <a:ext cx="7" cy="2024"/>
              </a:xfrm>
              <a:prstGeom prst="rect">
                <a:avLst/>
              </a:prstGeom>
              <a:solidFill>
                <a:srgbClr val="004A4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150" name="Rectangle 262"/>
              <p:cNvSpPr>
                <a:spLocks noChangeArrowheads="1"/>
              </p:cNvSpPr>
              <p:nvPr/>
            </p:nvSpPr>
            <p:spPr bwMode="auto">
              <a:xfrm>
                <a:off x="2485" y="1468"/>
                <a:ext cx="7" cy="2024"/>
              </a:xfrm>
              <a:prstGeom prst="rect">
                <a:avLst/>
              </a:prstGeom>
              <a:solidFill>
                <a:srgbClr val="006C6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151" name="Rectangle 263"/>
              <p:cNvSpPr>
                <a:spLocks noChangeArrowheads="1"/>
              </p:cNvSpPr>
              <p:nvPr/>
            </p:nvSpPr>
            <p:spPr bwMode="auto">
              <a:xfrm>
                <a:off x="2492" y="1468"/>
                <a:ext cx="8" cy="2024"/>
              </a:xfrm>
              <a:prstGeom prst="rect">
                <a:avLst/>
              </a:prstGeom>
              <a:solidFill>
                <a:srgbClr val="0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152" name="Rectangle 264"/>
              <p:cNvSpPr>
                <a:spLocks noChangeArrowheads="1"/>
              </p:cNvSpPr>
              <p:nvPr/>
            </p:nvSpPr>
            <p:spPr bwMode="auto">
              <a:xfrm>
                <a:off x="2500" y="1468"/>
                <a:ext cx="7" cy="2024"/>
              </a:xfrm>
              <a:prstGeom prst="rect">
                <a:avLst/>
              </a:prstGeom>
              <a:solidFill>
                <a:srgbClr val="0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153" name="Rectangle 265"/>
              <p:cNvSpPr>
                <a:spLocks noChangeArrowheads="1"/>
              </p:cNvSpPr>
              <p:nvPr/>
            </p:nvSpPr>
            <p:spPr bwMode="auto">
              <a:xfrm>
                <a:off x="2507" y="1468"/>
                <a:ext cx="7" cy="2024"/>
              </a:xfrm>
              <a:prstGeom prst="rect">
                <a:avLst/>
              </a:prstGeom>
              <a:solidFill>
                <a:srgbClr val="006C6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154" name="Rectangle 266"/>
              <p:cNvSpPr>
                <a:spLocks noChangeArrowheads="1"/>
              </p:cNvSpPr>
              <p:nvPr/>
            </p:nvSpPr>
            <p:spPr bwMode="auto">
              <a:xfrm>
                <a:off x="2514" y="1468"/>
                <a:ext cx="8" cy="2024"/>
              </a:xfrm>
              <a:prstGeom prst="rect">
                <a:avLst/>
              </a:prstGeom>
              <a:solidFill>
                <a:srgbClr val="004A4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155" name="Rectangle 267"/>
              <p:cNvSpPr>
                <a:spLocks noChangeArrowheads="1"/>
              </p:cNvSpPr>
              <p:nvPr/>
            </p:nvSpPr>
            <p:spPr bwMode="auto">
              <a:xfrm>
                <a:off x="2522" y="1468"/>
                <a:ext cx="7" cy="2024"/>
              </a:xfrm>
              <a:prstGeom prst="rect">
                <a:avLst/>
              </a:prstGeom>
              <a:solidFill>
                <a:srgbClr val="001E1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grpSp>
        <p:sp>
          <p:nvSpPr>
            <p:cNvPr id="17934" name="Freeform 268"/>
            <p:cNvSpPr>
              <a:spLocks/>
            </p:cNvSpPr>
            <p:nvPr/>
          </p:nvSpPr>
          <p:spPr bwMode="auto">
            <a:xfrm>
              <a:off x="2470" y="1468"/>
              <a:ext cx="52" cy="2017"/>
            </a:xfrm>
            <a:custGeom>
              <a:avLst/>
              <a:gdLst>
                <a:gd name="T0" fmla="*/ 0 w 52"/>
                <a:gd name="T1" fmla="*/ 2017 h 2017"/>
                <a:gd name="T2" fmla="*/ 0 w 52"/>
                <a:gd name="T3" fmla="*/ 36 h 2017"/>
                <a:gd name="T4" fmla="*/ 52 w 52"/>
                <a:gd name="T5" fmla="*/ 0 h 2017"/>
                <a:gd name="T6" fmla="*/ 52 w 52"/>
                <a:gd name="T7" fmla="*/ 1980 h 2017"/>
                <a:gd name="T8" fmla="*/ 0 w 52"/>
                <a:gd name="T9" fmla="*/ 2017 h 2017"/>
                <a:gd name="T10" fmla="*/ 0 60000 65536"/>
                <a:gd name="T11" fmla="*/ 0 60000 65536"/>
                <a:gd name="T12" fmla="*/ 0 60000 65536"/>
                <a:gd name="T13" fmla="*/ 0 60000 65536"/>
                <a:gd name="T14" fmla="*/ 0 60000 65536"/>
                <a:gd name="T15" fmla="*/ 0 w 52"/>
                <a:gd name="T16" fmla="*/ 0 h 2017"/>
                <a:gd name="T17" fmla="*/ 52 w 52"/>
                <a:gd name="T18" fmla="*/ 2017 h 2017"/>
              </a:gdLst>
              <a:ahLst/>
              <a:cxnLst>
                <a:cxn ang="T10">
                  <a:pos x="T0" y="T1"/>
                </a:cxn>
                <a:cxn ang="T11">
                  <a:pos x="T2" y="T3"/>
                </a:cxn>
                <a:cxn ang="T12">
                  <a:pos x="T4" y="T5"/>
                </a:cxn>
                <a:cxn ang="T13">
                  <a:pos x="T6" y="T7"/>
                </a:cxn>
                <a:cxn ang="T14">
                  <a:pos x="T8" y="T9"/>
                </a:cxn>
              </a:cxnLst>
              <a:rect l="T15" t="T16" r="T17" b="T18"/>
              <a:pathLst>
                <a:path w="52" h="2017">
                  <a:moveTo>
                    <a:pt x="0" y="2017"/>
                  </a:moveTo>
                  <a:lnTo>
                    <a:pt x="0" y="36"/>
                  </a:lnTo>
                  <a:lnTo>
                    <a:pt x="52" y="0"/>
                  </a:lnTo>
                  <a:lnTo>
                    <a:pt x="52" y="1980"/>
                  </a:lnTo>
                  <a:lnTo>
                    <a:pt x="0" y="2017"/>
                  </a:lnTo>
                  <a:close/>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tr-TR" smtClean="0">
                <a:solidFill>
                  <a:srgbClr val="FFFFFF"/>
                </a:solidFill>
              </a:endParaRPr>
            </a:p>
          </p:txBody>
        </p:sp>
        <p:grpSp>
          <p:nvGrpSpPr>
            <p:cNvPr id="17935" name="Group 269"/>
            <p:cNvGrpSpPr>
              <a:grpSpLocks/>
            </p:cNvGrpSpPr>
            <p:nvPr/>
          </p:nvGrpSpPr>
          <p:grpSpPr bwMode="auto">
            <a:xfrm>
              <a:off x="2147" y="1504"/>
              <a:ext cx="323" cy="1981"/>
              <a:chOff x="2147" y="1504"/>
              <a:chExt cx="323" cy="1981"/>
            </a:xfrm>
          </p:grpSpPr>
          <p:sp>
            <p:nvSpPr>
              <p:cNvPr id="18104" name="Rectangle 270"/>
              <p:cNvSpPr>
                <a:spLocks noChangeArrowheads="1"/>
              </p:cNvSpPr>
              <p:nvPr/>
            </p:nvSpPr>
            <p:spPr bwMode="auto">
              <a:xfrm>
                <a:off x="2147" y="1504"/>
                <a:ext cx="7" cy="1981"/>
              </a:xfrm>
              <a:prstGeom prst="rect">
                <a:avLst/>
              </a:prstGeom>
              <a:solidFill>
                <a:srgbClr val="00777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105" name="Rectangle 271"/>
              <p:cNvSpPr>
                <a:spLocks noChangeArrowheads="1"/>
              </p:cNvSpPr>
              <p:nvPr/>
            </p:nvSpPr>
            <p:spPr bwMode="auto">
              <a:xfrm>
                <a:off x="2154" y="1504"/>
                <a:ext cx="8" cy="1981"/>
              </a:xfrm>
              <a:prstGeom prst="rect">
                <a:avLst/>
              </a:prstGeom>
              <a:solidFill>
                <a:srgbClr val="007A7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106" name="Rectangle 272"/>
              <p:cNvSpPr>
                <a:spLocks noChangeArrowheads="1"/>
              </p:cNvSpPr>
              <p:nvPr/>
            </p:nvSpPr>
            <p:spPr bwMode="auto">
              <a:xfrm>
                <a:off x="2162" y="1504"/>
                <a:ext cx="7" cy="1981"/>
              </a:xfrm>
              <a:prstGeom prst="rect">
                <a:avLst/>
              </a:prstGeom>
              <a:solidFill>
                <a:srgbClr val="007E7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107" name="Rectangle 273"/>
              <p:cNvSpPr>
                <a:spLocks noChangeArrowheads="1"/>
              </p:cNvSpPr>
              <p:nvPr/>
            </p:nvSpPr>
            <p:spPr bwMode="auto">
              <a:xfrm>
                <a:off x="2169" y="1504"/>
                <a:ext cx="7" cy="1981"/>
              </a:xfrm>
              <a:prstGeom prst="rect">
                <a:avLst/>
              </a:prstGeom>
              <a:solidFill>
                <a:srgbClr val="0083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108" name="Rectangle 274"/>
              <p:cNvSpPr>
                <a:spLocks noChangeArrowheads="1"/>
              </p:cNvSpPr>
              <p:nvPr/>
            </p:nvSpPr>
            <p:spPr bwMode="auto">
              <a:xfrm>
                <a:off x="2176" y="1504"/>
                <a:ext cx="8" cy="1981"/>
              </a:xfrm>
              <a:prstGeom prst="rect">
                <a:avLst/>
              </a:prstGeom>
              <a:solidFill>
                <a:srgbClr val="00898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109" name="Rectangle 275"/>
              <p:cNvSpPr>
                <a:spLocks noChangeArrowheads="1"/>
              </p:cNvSpPr>
              <p:nvPr/>
            </p:nvSpPr>
            <p:spPr bwMode="auto">
              <a:xfrm>
                <a:off x="2184" y="1504"/>
                <a:ext cx="7" cy="1981"/>
              </a:xfrm>
              <a:prstGeom prst="rect">
                <a:avLst/>
              </a:prstGeom>
              <a:solidFill>
                <a:srgbClr val="00919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110" name="Rectangle 276"/>
              <p:cNvSpPr>
                <a:spLocks noChangeArrowheads="1"/>
              </p:cNvSpPr>
              <p:nvPr/>
            </p:nvSpPr>
            <p:spPr bwMode="auto">
              <a:xfrm>
                <a:off x="2191" y="1504"/>
                <a:ext cx="7" cy="1981"/>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111" name="Rectangle 277"/>
              <p:cNvSpPr>
                <a:spLocks noChangeArrowheads="1"/>
              </p:cNvSpPr>
              <p:nvPr/>
            </p:nvSpPr>
            <p:spPr bwMode="auto">
              <a:xfrm>
                <a:off x="2198" y="1504"/>
                <a:ext cx="8" cy="1981"/>
              </a:xfrm>
              <a:prstGeom prst="rect">
                <a:avLst/>
              </a:prstGeom>
              <a:solidFill>
                <a:srgbClr val="00A3A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112" name="Rectangle 278"/>
              <p:cNvSpPr>
                <a:spLocks noChangeArrowheads="1"/>
              </p:cNvSpPr>
              <p:nvPr/>
            </p:nvSpPr>
            <p:spPr bwMode="auto">
              <a:xfrm>
                <a:off x="2206" y="1504"/>
                <a:ext cx="7" cy="1981"/>
              </a:xfrm>
              <a:prstGeom prst="rect">
                <a:avLst/>
              </a:prstGeom>
              <a:solidFill>
                <a:srgbClr val="00ADA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113" name="Rectangle 279"/>
              <p:cNvSpPr>
                <a:spLocks noChangeArrowheads="1"/>
              </p:cNvSpPr>
              <p:nvPr/>
            </p:nvSpPr>
            <p:spPr bwMode="auto">
              <a:xfrm>
                <a:off x="2213" y="1504"/>
                <a:ext cx="7" cy="1981"/>
              </a:xfrm>
              <a:prstGeom prst="rect">
                <a:avLst/>
              </a:prstGeom>
              <a:solidFill>
                <a:srgbClr val="00B7B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114" name="Rectangle 280"/>
              <p:cNvSpPr>
                <a:spLocks noChangeArrowheads="1"/>
              </p:cNvSpPr>
              <p:nvPr/>
            </p:nvSpPr>
            <p:spPr bwMode="auto">
              <a:xfrm>
                <a:off x="2220" y="1504"/>
                <a:ext cx="8" cy="1981"/>
              </a:xfrm>
              <a:prstGeom prst="rect">
                <a:avLst/>
              </a:prstGeom>
              <a:solidFill>
                <a:srgbClr val="00C1C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115" name="Rectangle 281"/>
              <p:cNvSpPr>
                <a:spLocks noChangeArrowheads="1"/>
              </p:cNvSpPr>
              <p:nvPr/>
            </p:nvSpPr>
            <p:spPr bwMode="auto">
              <a:xfrm>
                <a:off x="2228" y="1504"/>
                <a:ext cx="7" cy="1981"/>
              </a:xfrm>
              <a:prstGeom prst="rect">
                <a:avLst/>
              </a:prstGeom>
              <a:solidFill>
                <a:srgbClr val="00CBC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116" name="Rectangle 282"/>
              <p:cNvSpPr>
                <a:spLocks noChangeArrowheads="1"/>
              </p:cNvSpPr>
              <p:nvPr/>
            </p:nvSpPr>
            <p:spPr bwMode="auto">
              <a:xfrm>
                <a:off x="2235" y="1504"/>
                <a:ext cx="8" cy="1981"/>
              </a:xfrm>
              <a:prstGeom prst="rect">
                <a:avLst/>
              </a:prstGeom>
              <a:solidFill>
                <a:srgbClr val="00D4D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117" name="Rectangle 283"/>
              <p:cNvSpPr>
                <a:spLocks noChangeArrowheads="1"/>
              </p:cNvSpPr>
              <p:nvPr/>
            </p:nvSpPr>
            <p:spPr bwMode="auto">
              <a:xfrm>
                <a:off x="2243" y="1504"/>
                <a:ext cx="7" cy="1981"/>
              </a:xfrm>
              <a:prstGeom prst="rect">
                <a:avLst/>
              </a:prstGeom>
              <a:solidFill>
                <a:srgbClr val="00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118" name="Rectangle 284"/>
              <p:cNvSpPr>
                <a:spLocks noChangeArrowheads="1"/>
              </p:cNvSpPr>
              <p:nvPr/>
            </p:nvSpPr>
            <p:spPr bwMode="auto">
              <a:xfrm>
                <a:off x="2250" y="1504"/>
                <a:ext cx="7" cy="1981"/>
              </a:xfrm>
              <a:prstGeom prst="rect">
                <a:avLst/>
              </a:prstGeom>
              <a:solidFill>
                <a:srgbClr val="00E4E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119" name="Rectangle 285"/>
              <p:cNvSpPr>
                <a:spLocks noChangeArrowheads="1"/>
              </p:cNvSpPr>
              <p:nvPr/>
            </p:nvSpPr>
            <p:spPr bwMode="auto">
              <a:xfrm>
                <a:off x="2257" y="1504"/>
                <a:ext cx="8" cy="1981"/>
              </a:xfrm>
              <a:prstGeom prst="rect">
                <a:avLst/>
              </a:prstGeom>
              <a:solidFill>
                <a:srgbClr val="00EBE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120" name="Rectangle 286"/>
              <p:cNvSpPr>
                <a:spLocks noChangeArrowheads="1"/>
              </p:cNvSpPr>
              <p:nvPr/>
            </p:nvSpPr>
            <p:spPr bwMode="auto">
              <a:xfrm>
                <a:off x="2265" y="1504"/>
                <a:ext cx="7" cy="1981"/>
              </a:xfrm>
              <a:prstGeom prst="rect">
                <a:avLst/>
              </a:prstGeom>
              <a:solidFill>
                <a:srgbClr val="00F0F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121" name="Rectangle 287"/>
              <p:cNvSpPr>
                <a:spLocks noChangeArrowheads="1"/>
              </p:cNvSpPr>
              <p:nvPr/>
            </p:nvSpPr>
            <p:spPr bwMode="auto">
              <a:xfrm>
                <a:off x="2272" y="1504"/>
                <a:ext cx="7" cy="1981"/>
              </a:xfrm>
              <a:prstGeom prst="rect">
                <a:avLst/>
              </a:prstGeom>
              <a:solidFill>
                <a:srgbClr val="00F4F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122" name="Rectangle 288"/>
              <p:cNvSpPr>
                <a:spLocks noChangeArrowheads="1"/>
              </p:cNvSpPr>
              <p:nvPr/>
            </p:nvSpPr>
            <p:spPr bwMode="auto">
              <a:xfrm>
                <a:off x="2279" y="1504"/>
                <a:ext cx="8" cy="1981"/>
              </a:xfrm>
              <a:prstGeom prst="rect">
                <a:avLst/>
              </a:prstGeom>
              <a:solidFill>
                <a:srgbClr val="00F8F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123" name="Rectangle 289"/>
              <p:cNvSpPr>
                <a:spLocks noChangeArrowheads="1"/>
              </p:cNvSpPr>
              <p:nvPr/>
            </p:nvSpPr>
            <p:spPr bwMode="auto">
              <a:xfrm>
                <a:off x="2287" y="1504"/>
                <a:ext cx="7" cy="1981"/>
              </a:xfrm>
              <a:prstGeom prst="rect">
                <a:avLst/>
              </a:prstGeom>
              <a:solidFill>
                <a:srgbClr val="00FAF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124" name="Rectangle 290"/>
              <p:cNvSpPr>
                <a:spLocks noChangeArrowheads="1"/>
              </p:cNvSpPr>
              <p:nvPr/>
            </p:nvSpPr>
            <p:spPr bwMode="auto">
              <a:xfrm>
                <a:off x="2294" y="1504"/>
                <a:ext cx="7" cy="1981"/>
              </a:xfrm>
              <a:prstGeom prst="rect">
                <a:avLst/>
              </a:prstGeom>
              <a:solidFill>
                <a:srgbClr val="00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125" name="Rectangle 291"/>
              <p:cNvSpPr>
                <a:spLocks noChangeArrowheads="1"/>
              </p:cNvSpPr>
              <p:nvPr/>
            </p:nvSpPr>
            <p:spPr bwMode="auto">
              <a:xfrm>
                <a:off x="2301" y="1504"/>
                <a:ext cx="8" cy="1981"/>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126" name="Rectangle 292"/>
              <p:cNvSpPr>
                <a:spLocks noChangeArrowheads="1"/>
              </p:cNvSpPr>
              <p:nvPr/>
            </p:nvSpPr>
            <p:spPr bwMode="auto">
              <a:xfrm>
                <a:off x="2309" y="1504"/>
                <a:ext cx="7" cy="1981"/>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127" name="Rectangle 293"/>
              <p:cNvSpPr>
                <a:spLocks noChangeArrowheads="1"/>
              </p:cNvSpPr>
              <p:nvPr/>
            </p:nvSpPr>
            <p:spPr bwMode="auto">
              <a:xfrm>
                <a:off x="2316" y="1504"/>
                <a:ext cx="7" cy="1981"/>
              </a:xfrm>
              <a:prstGeom prst="rect">
                <a:avLst/>
              </a:prstGeom>
              <a:solidFill>
                <a:srgbClr val="00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128" name="Rectangle 294"/>
              <p:cNvSpPr>
                <a:spLocks noChangeArrowheads="1"/>
              </p:cNvSpPr>
              <p:nvPr/>
            </p:nvSpPr>
            <p:spPr bwMode="auto">
              <a:xfrm>
                <a:off x="2323" y="1504"/>
                <a:ext cx="8" cy="1981"/>
              </a:xfrm>
              <a:prstGeom prst="rect">
                <a:avLst/>
              </a:prstGeom>
              <a:solidFill>
                <a:srgbClr val="00FAF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129" name="Rectangle 295"/>
              <p:cNvSpPr>
                <a:spLocks noChangeArrowheads="1"/>
              </p:cNvSpPr>
              <p:nvPr/>
            </p:nvSpPr>
            <p:spPr bwMode="auto">
              <a:xfrm>
                <a:off x="2331" y="1504"/>
                <a:ext cx="7" cy="1981"/>
              </a:xfrm>
              <a:prstGeom prst="rect">
                <a:avLst/>
              </a:prstGeom>
              <a:solidFill>
                <a:srgbClr val="00F8F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130" name="Rectangle 296"/>
              <p:cNvSpPr>
                <a:spLocks noChangeArrowheads="1"/>
              </p:cNvSpPr>
              <p:nvPr/>
            </p:nvSpPr>
            <p:spPr bwMode="auto">
              <a:xfrm>
                <a:off x="2338" y="1504"/>
                <a:ext cx="7" cy="1981"/>
              </a:xfrm>
              <a:prstGeom prst="rect">
                <a:avLst/>
              </a:prstGeom>
              <a:solidFill>
                <a:srgbClr val="00F4F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131" name="Rectangle 297"/>
              <p:cNvSpPr>
                <a:spLocks noChangeArrowheads="1"/>
              </p:cNvSpPr>
              <p:nvPr/>
            </p:nvSpPr>
            <p:spPr bwMode="auto">
              <a:xfrm>
                <a:off x="2345" y="1504"/>
                <a:ext cx="8" cy="1981"/>
              </a:xfrm>
              <a:prstGeom prst="rect">
                <a:avLst/>
              </a:prstGeom>
              <a:solidFill>
                <a:srgbClr val="00F0F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132" name="Rectangle 298"/>
              <p:cNvSpPr>
                <a:spLocks noChangeArrowheads="1"/>
              </p:cNvSpPr>
              <p:nvPr/>
            </p:nvSpPr>
            <p:spPr bwMode="auto">
              <a:xfrm>
                <a:off x="2353" y="1504"/>
                <a:ext cx="7" cy="1981"/>
              </a:xfrm>
              <a:prstGeom prst="rect">
                <a:avLst/>
              </a:prstGeom>
              <a:solidFill>
                <a:srgbClr val="00EBE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133" name="Rectangle 299"/>
              <p:cNvSpPr>
                <a:spLocks noChangeArrowheads="1"/>
              </p:cNvSpPr>
              <p:nvPr/>
            </p:nvSpPr>
            <p:spPr bwMode="auto">
              <a:xfrm>
                <a:off x="2360" y="1504"/>
                <a:ext cx="7" cy="1981"/>
              </a:xfrm>
              <a:prstGeom prst="rect">
                <a:avLst/>
              </a:prstGeom>
              <a:solidFill>
                <a:srgbClr val="00E4E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134" name="Rectangle 300"/>
              <p:cNvSpPr>
                <a:spLocks noChangeArrowheads="1"/>
              </p:cNvSpPr>
              <p:nvPr/>
            </p:nvSpPr>
            <p:spPr bwMode="auto">
              <a:xfrm>
                <a:off x="2367" y="1504"/>
                <a:ext cx="8" cy="1981"/>
              </a:xfrm>
              <a:prstGeom prst="rect">
                <a:avLst/>
              </a:prstGeom>
              <a:solidFill>
                <a:srgbClr val="00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135" name="Rectangle 301"/>
              <p:cNvSpPr>
                <a:spLocks noChangeArrowheads="1"/>
              </p:cNvSpPr>
              <p:nvPr/>
            </p:nvSpPr>
            <p:spPr bwMode="auto">
              <a:xfrm>
                <a:off x="2375" y="1504"/>
                <a:ext cx="7" cy="1981"/>
              </a:xfrm>
              <a:prstGeom prst="rect">
                <a:avLst/>
              </a:prstGeom>
              <a:solidFill>
                <a:srgbClr val="00D4D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136" name="Rectangle 302"/>
              <p:cNvSpPr>
                <a:spLocks noChangeArrowheads="1"/>
              </p:cNvSpPr>
              <p:nvPr/>
            </p:nvSpPr>
            <p:spPr bwMode="auto">
              <a:xfrm>
                <a:off x="2382" y="1504"/>
                <a:ext cx="7" cy="1981"/>
              </a:xfrm>
              <a:prstGeom prst="rect">
                <a:avLst/>
              </a:prstGeom>
              <a:solidFill>
                <a:srgbClr val="00CBC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137" name="Rectangle 303"/>
              <p:cNvSpPr>
                <a:spLocks noChangeArrowheads="1"/>
              </p:cNvSpPr>
              <p:nvPr/>
            </p:nvSpPr>
            <p:spPr bwMode="auto">
              <a:xfrm>
                <a:off x="2389" y="1504"/>
                <a:ext cx="8" cy="1981"/>
              </a:xfrm>
              <a:prstGeom prst="rect">
                <a:avLst/>
              </a:prstGeom>
              <a:solidFill>
                <a:srgbClr val="00C1C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138" name="Rectangle 304"/>
              <p:cNvSpPr>
                <a:spLocks noChangeArrowheads="1"/>
              </p:cNvSpPr>
              <p:nvPr/>
            </p:nvSpPr>
            <p:spPr bwMode="auto">
              <a:xfrm>
                <a:off x="2397" y="1504"/>
                <a:ext cx="7" cy="1981"/>
              </a:xfrm>
              <a:prstGeom prst="rect">
                <a:avLst/>
              </a:prstGeom>
              <a:solidFill>
                <a:srgbClr val="00B7B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139" name="Rectangle 305"/>
              <p:cNvSpPr>
                <a:spLocks noChangeArrowheads="1"/>
              </p:cNvSpPr>
              <p:nvPr/>
            </p:nvSpPr>
            <p:spPr bwMode="auto">
              <a:xfrm>
                <a:off x="2404" y="1504"/>
                <a:ext cx="8" cy="1981"/>
              </a:xfrm>
              <a:prstGeom prst="rect">
                <a:avLst/>
              </a:prstGeom>
              <a:solidFill>
                <a:srgbClr val="00ADA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140" name="Rectangle 306"/>
              <p:cNvSpPr>
                <a:spLocks noChangeArrowheads="1"/>
              </p:cNvSpPr>
              <p:nvPr/>
            </p:nvSpPr>
            <p:spPr bwMode="auto">
              <a:xfrm>
                <a:off x="2412" y="1504"/>
                <a:ext cx="7" cy="1981"/>
              </a:xfrm>
              <a:prstGeom prst="rect">
                <a:avLst/>
              </a:prstGeom>
              <a:solidFill>
                <a:srgbClr val="00A3A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141" name="Rectangle 307"/>
              <p:cNvSpPr>
                <a:spLocks noChangeArrowheads="1"/>
              </p:cNvSpPr>
              <p:nvPr/>
            </p:nvSpPr>
            <p:spPr bwMode="auto">
              <a:xfrm>
                <a:off x="2419" y="1504"/>
                <a:ext cx="7" cy="1981"/>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142" name="Rectangle 308"/>
              <p:cNvSpPr>
                <a:spLocks noChangeArrowheads="1"/>
              </p:cNvSpPr>
              <p:nvPr/>
            </p:nvSpPr>
            <p:spPr bwMode="auto">
              <a:xfrm>
                <a:off x="2426" y="1504"/>
                <a:ext cx="8" cy="1981"/>
              </a:xfrm>
              <a:prstGeom prst="rect">
                <a:avLst/>
              </a:prstGeom>
              <a:solidFill>
                <a:srgbClr val="00919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143" name="Rectangle 309"/>
              <p:cNvSpPr>
                <a:spLocks noChangeArrowheads="1"/>
              </p:cNvSpPr>
              <p:nvPr/>
            </p:nvSpPr>
            <p:spPr bwMode="auto">
              <a:xfrm>
                <a:off x="2434" y="1504"/>
                <a:ext cx="7" cy="1981"/>
              </a:xfrm>
              <a:prstGeom prst="rect">
                <a:avLst/>
              </a:prstGeom>
              <a:solidFill>
                <a:srgbClr val="00898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144" name="Rectangle 310"/>
              <p:cNvSpPr>
                <a:spLocks noChangeArrowheads="1"/>
              </p:cNvSpPr>
              <p:nvPr/>
            </p:nvSpPr>
            <p:spPr bwMode="auto">
              <a:xfrm>
                <a:off x="2441" y="1504"/>
                <a:ext cx="7" cy="1981"/>
              </a:xfrm>
              <a:prstGeom prst="rect">
                <a:avLst/>
              </a:prstGeom>
              <a:solidFill>
                <a:srgbClr val="0083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145" name="Rectangle 311"/>
              <p:cNvSpPr>
                <a:spLocks noChangeArrowheads="1"/>
              </p:cNvSpPr>
              <p:nvPr/>
            </p:nvSpPr>
            <p:spPr bwMode="auto">
              <a:xfrm>
                <a:off x="2448" y="1504"/>
                <a:ext cx="8" cy="1981"/>
              </a:xfrm>
              <a:prstGeom prst="rect">
                <a:avLst/>
              </a:prstGeom>
              <a:solidFill>
                <a:srgbClr val="007E7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146" name="Rectangle 312"/>
              <p:cNvSpPr>
                <a:spLocks noChangeArrowheads="1"/>
              </p:cNvSpPr>
              <p:nvPr/>
            </p:nvSpPr>
            <p:spPr bwMode="auto">
              <a:xfrm>
                <a:off x="2456" y="1504"/>
                <a:ext cx="7" cy="1981"/>
              </a:xfrm>
              <a:prstGeom prst="rect">
                <a:avLst/>
              </a:prstGeom>
              <a:solidFill>
                <a:srgbClr val="007A7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147" name="Rectangle 313"/>
              <p:cNvSpPr>
                <a:spLocks noChangeArrowheads="1"/>
              </p:cNvSpPr>
              <p:nvPr/>
            </p:nvSpPr>
            <p:spPr bwMode="auto">
              <a:xfrm>
                <a:off x="2463" y="1504"/>
                <a:ext cx="7" cy="1981"/>
              </a:xfrm>
              <a:prstGeom prst="rect">
                <a:avLst/>
              </a:prstGeom>
              <a:solidFill>
                <a:srgbClr val="00767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grpSp>
        <p:sp>
          <p:nvSpPr>
            <p:cNvPr id="17936" name="Rectangle 314"/>
            <p:cNvSpPr>
              <a:spLocks noChangeArrowheads="1"/>
            </p:cNvSpPr>
            <p:nvPr/>
          </p:nvSpPr>
          <p:spPr bwMode="auto">
            <a:xfrm>
              <a:off x="2147" y="1504"/>
              <a:ext cx="323" cy="1981"/>
            </a:xfrm>
            <a:prstGeom prst="rect">
              <a:avLst/>
            </a:prstGeom>
            <a:noFill/>
            <a:ln w="1111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tr-TR" smtClean="0">
                <a:solidFill>
                  <a:srgbClr val="FFFFFF"/>
                </a:solidFill>
              </a:endParaRPr>
            </a:p>
          </p:txBody>
        </p:sp>
        <p:grpSp>
          <p:nvGrpSpPr>
            <p:cNvPr id="17937" name="Group 315"/>
            <p:cNvGrpSpPr>
              <a:grpSpLocks/>
            </p:cNvGrpSpPr>
            <p:nvPr/>
          </p:nvGrpSpPr>
          <p:grpSpPr bwMode="auto">
            <a:xfrm>
              <a:off x="2147" y="1468"/>
              <a:ext cx="382" cy="44"/>
              <a:chOff x="2147" y="1468"/>
              <a:chExt cx="382" cy="44"/>
            </a:xfrm>
          </p:grpSpPr>
          <p:sp>
            <p:nvSpPr>
              <p:cNvPr id="18052" name="Rectangle 316"/>
              <p:cNvSpPr>
                <a:spLocks noChangeArrowheads="1"/>
              </p:cNvSpPr>
              <p:nvPr/>
            </p:nvSpPr>
            <p:spPr bwMode="auto">
              <a:xfrm>
                <a:off x="2147" y="1468"/>
                <a:ext cx="7" cy="44"/>
              </a:xfrm>
              <a:prstGeom prst="rect">
                <a:avLst/>
              </a:prstGeom>
              <a:solidFill>
                <a:srgbClr val="00424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053" name="Rectangle 317"/>
              <p:cNvSpPr>
                <a:spLocks noChangeArrowheads="1"/>
              </p:cNvSpPr>
              <p:nvPr/>
            </p:nvSpPr>
            <p:spPr bwMode="auto">
              <a:xfrm>
                <a:off x="2154" y="1468"/>
                <a:ext cx="8" cy="44"/>
              </a:xfrm>
              <a:prstGeom prst="rect">
                <a:avLst/>
              </a:prstGeom>
              <a:solidFill>
                <a:srgbClr val="00454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054" name="Rectangle 318"/>
              <p:cNvSpPr>
                <a:spLocks noChangeArrowheads="1"/>
              </p:cNvSpPr>
              <p:nvPr/>
            </p:nvSpPr>
            <p:spPr bwMode="auto">
              <a:xfrm>
                <a:off x="2162" y="1468"/>
                <a:ext cx="7" cy="44"/>
              </a:xfrm>
              <a:prstGeom prst="rect">
                <a:avLst/>
              </a:prstGeom>
              <a:solidFill>
                <a:srgbClr val="00494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055" name="Rectangle 319"/>
              <p:cNvSpPr>
                <a:spLocks noChangeArrowheads="1"/>
              </p:cNvSpPr>
              <p:nvPr/>
            </p:nvSpPr>
            <p:spPr bwMode="auto">
              <a:xfrm>
                <a:off x="2169" y="1468"/>
                <a:ext cx="7" cy="44"/>
              </a:xfrm>
              <a:prstGeom prst="rect">
                <a:avLst/>
              </a:prstGeom>
              <a:solidFill>
                <a:srgbClr val="004D4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056" name="Rectangle 320"/>
              <p:cNvSpPr>
                <a:spLocks noChangeArrowheads="1"/>
              </p:cNvSpPr>
              <p:nvPr/>
            </p:nvSpPr>
            <p:spPr bwMode="auto">
              <a:xfrm>
                <a:off x="2176" y="1468"/>
                <a:ext cx="8" cy="44"/>
              </a:xfrm>
              <a:prstGeom prst="rect">
                <a:avLst/>
              </a:prstGeom>
              <a:solidFill>
                <a:srgbClr val="00525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057" name="Rectangle 321"/>
              <p:cNvSpPr>
                <a:spLocks noChangeArrowheads="1"/>
              </p:cNvSpPr>
              <p:nvPr/>
            </p:nvSpPr>
            <p:spPr bwMode="auto">
              <a:xfrm>
                <a:off x="2184" y="1468"/>
                <a:ext cx="7" cy="44"/>
              </a:xfrm>
              <a:prstGeom prst="rect">
                <a:avLst/>
              </a:prstGeom>
              <a:solidFill>
                <a:srgbClr val="00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058" name="Rectangle 322"/>
              <p:cNvSpPr>
                <a:spLocks noChangeArrowheads="1"/>
              </p:cNvSpPr>
              <p:nvPr/>
            </p:nvSpPr>
            <p:spPr bwMode="auto">
              <a:xfrm>
                <a:off x="2191" y="1468"/>
                <a:ext cx="7" cy="44"/>
              </a:xfrm>
              <a:prstGeom prst="rect">
                <a:avLst/>
              </a:prstGeom>
              <a:solidFill>
                <a:srgbClr val="005E5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059" name="Rectangle 323"/>
              <p:cNvSpPr>
                <a:spLocks noChangeArrowheads="1"/>
              </p:cNvSpPr>
              <p:nvPr/>
            </p:nvSpPr>
            <p:spPr bwMode="auto">
              <a:xfrm>
                <a:off x="2198" y="1468"/>
                <a:ext cx="8" cy="44"/>
              </a:xfrm>
              <a:prstGeom prst="rect">
                <a:avLst/>
              </a:prstGeom>
              <a:solidFill>
                <a:srgbClr val="00646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060" name="Rectangle 324"/>
              <p:cNvSpPr>
                <a:spLocks noChangeArrowheads="1"/>
              </p:cNvSpPr>
              <p:nvPr/>
            </p:nvSpPr>
            <p:spPr bwMode="auto">
              <a:xfrm>
                <a:off x="2206" y="1468"/>
                <a:ext cx="7" cy="44"/>
              </a:xfrm>
              <a:prstGeom prst="rect">
                <a:avLst/>
              </a:prstGeom>
              <a:solidFill>
                <a:srgbClr val="006C6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061" name="Rectangle 325"/>
              <p:cNvSpPr>
                <a:spLocks noChangeArrowheads="1"/>
              </p:cNvSpPr>
              <p:nvPr/>
            </p:nvSpPr>
            <p:spPr bwMode="auto">
              <a:xfrm>
                <a:off x="2213" y="1468"/>
                <a:ext cx="7" cy="44"/>
              </a:xfrm>
              <a:prstGeom prst="rect">
                <a:avLst/>
              </a:prstGeom>
              <a:solidFill>
                <a:srgbClr val="00747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062" name="Rectangle 326"/>
              <p:cNvSpPr>
                <a:spLocks noChangeArrowheads="1"/>
              </p:cNvSpPr>
              <p:nvPr/>
            </p:nvSpPr>
            <p:spPr bwMode="auto">
              <a:xfrm>
                <a:off x="2220" y="1468"/>
                <a:ext cx="8" cy="44"/>
              </a:xfrm>
              <a:prstGeom prst="rect">
                <a:avLst/>
              </a:prstGeom>
              <a:solidFill>
                <a:srgbClr val="007C7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063" name="Rectangle 327"/>
              <p:cNvSpPr>
                <a:spLocks noChangeArrowheads="1"/>
              </p:cNvSpPr>
              <p:nvPr/>
            </p:nvSpPr>
            <p:spPr bwMode="auto">
              <a:xfrm>
                <a:off x="2228" y="1468"/>
                <a:ext cx="7" cy="44"/>
              </a:xfrm>
              <a:prstGeom prst="rect">
                <a:avLst/>
              </a:prstGeom>
              <a:solidFill>
                <a:srgbClr val="0083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064" name="Rectangle 328"/>
              <p:cNvSpPr>
                <a:spLocks noChangeArrowheads="1"/>
              </p:cNvSpPr>
              <p:nvPr/>
            </p:nvSpPr>
            <p:spPr bwMode="auto">
              <a:xfrm>
                <a:off x="2235" y="1468"/>
                <a:ext cx="8" cy="44"/>
              </a:xfrm>
              <a:prstGeom prst="rect">
                <a:avLst/>
              </a:prstGeom>
              <a:solidFill>
                <a:srgbClr val="008B8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065" name="Rectangle 329"/>
              <p:cNvSpPr>
                <a:spLocks noChangeArrowheads="1"/>
              </p:cNvSpPr>
              <p:nvPr/>
            </p:nvSpPr>
            <p:spPr bwMode="auto">
              <a:xfrm>
                <a:off x="2243" y="1468"/>
                <a:ext cx="7" cy="44"/>
              </a:xfrm>
              <a:prstGeom prst="rect">
                <a:avLst/>
              </a:prstGeom>
              <a:solidFill>
                <a:srgbClr val="00929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066" name="Rectangle 330"/>
              <p:cNvSpPr>
                <a:spLocks noChangeArrowheads="1"/>
              </p:cNvSpPr>
              <p:nvPr/>
            </p:nvSpPr>
            <p:spPr bwMode="auto">
              <a:xfrm>
                <a:off x="2250" y="1468"/>
                <a:ext cx="7" cy="44"/>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067" name="Rectangle 331"/>
              <p:cNvSpPr>
                <a:spLocks noChangeArrowheads="1"/>
              </p:cNvSpPr>
              <p:nvPr/>
            </p:nvSpPr>
            <p:spPr bwMode="auto">
              <a:xfrm>
                <a:off x="2257" y="1468"/>
                <a:ext cx="8" cy="44"/>
              </a:xfrm>
              <a:prstGeom prst="rect">
                <a:avLst/>
              </a:prstGeom>
              <a:solidFill>
                <a:srgbClr val="009F9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068" name="Rectangle 332"/>
              <p:cNvSpPr>
                <a:spLocks noChangeArrowheads="1"/>
              </p:cNvSpPr>
              <p:nvPr/>
            </p:nvSpPr>
            <p:spPr bwMode="auto">
              <a:xfrm>
                <a:off x="2265" y="1468"/>
                <a:ext cx="7" cy="44"/>
              </a:xfrm>
              <a:prstGeom prst="rect">
                <a:avLst/>
              </a:prstGeom>
              <a:solidFill>
                <a:srgbClr val="00A5A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069" name="Rectangle 333"/>
              <p:cNvSpPr>
                <a:spLocks noChangeArrowheads="1"/>
              </p:cNvSpPr>
              <p:nvPr/>
            </p:nvSpPr>
            <p:spPr bwMode="auto">
              <a:xfrm>
                <a:off x="2272" y="1468"/>
                <a:ext cx="7" cy="44"/>
              </a:xfrm>
              <a:prstGeom prst="rect">
                <a:avLst/>
              </a:prstGeom>
              <a:solidFill>
                <a:srgbClr val="00AAA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070" name="Rectangle 334"/>
              <p:cNvSpPr>
                <a:spLocks noChangeArrowheads="1"/>
              </p:cNvSpPr>
              <p:nvPr/>
            </p:nvSpPr>
            <p:spPr bwMode="auto">
              <a:xfrm>
                <a:off x="2279" y="1468"/>
                <a:ext cx="8" cy="44"/>
              </a:xfrm>
              <a:prstGeom prst="rect">
                <a:avLst/>
              </a:prstGeom>
              <a:solidFill>
                <a:srgbClr val="00AFA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071" name="Rectangle 335"/>
              <p:cNvSpPr>
                <a:spLocks noChangeArrowheads="1"/>
              </p:cNvSpPr>
              <p:nvPr/>
            </p:nvSpPr>
            <p:spPr bwMode="auto">
              <a:xfrm>
                <a:off x="2287" y="1468"/>
                <a:ext cx="7" cy="44"/>
              </a:xfrm>
              <a:prstGeom prst="rect">
                <a:avLst/>
              </a:prstGeom>
              <a:solidFill>
                <a:srgbClr val="00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072" name="Rectangle 336"/>
              <p:cNvSpPr>
                <a:spLocks noChangeArrowheads="1"/>
              </p:cNvSpPr>
              <p:nvPr/>
            </p:nvSpPr>
            <p:spPr bwMode="auto">
              <a:xfrm>
                <a:off x="2294" y="1468"/>
                <a:ext cx="7" cy="44"/>
              </a:xfrm>
              <a:prstGeom prst="rect">
                <a:avLst/>
              </a:prstGeom>
              <a:solidFill>
                <a:srgbClr val="00B5B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073" name="Rectangle 337"/>
              <p:cNvSpPr>
                <a:spLocks noChangeArrowheads="1"/>
              </p:cNvSpPr>
              <p:nvPr/>
            </p:nvSpPr>
            <p:spPr bwMode="auto">
              <a:xfrm>
                <a:off x="2301" y="1468"/>
                <a:ext cx="8" cy="44"/>
              </a:xfrm>
              <a:prstGeom prst="rect">
                <a:avLst/>
              </a:prstGeom>
              <a:solidFill>
                <a:srgbClr val="00B8B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074" name="Rectangle 338"/>
              <p:cNvSpPr>
                <a:spLocks noChangeArrowheads="1"/>
              </p:cNvSpPr>
              <p:nvPr/>
            </p:nvSpPr>
            <p:spPr bwMode="auto">
              <a:xfrm>
                <a:off x="2309" y="1468"/>
                <a:ext cx="7" cy="44"/>
              </a:xfrm>
              <a:prstGeom prst="rect">
                <a:avLst/>
              </a:prstGeom>
              <a:solidFill>
                <a:srgbClr val="00BAB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075" name="Rectangle 339"/>
              <p:cNvSpPr>
                <a:spLocks noChangeArrowheads="1"/>
              </p:cNvSpPr>
              <p:nvPr/>
            </p:nvSpPr>
            <p:spPr bwMode="auto">
              <a:xfrm>
                <a:off x="2316" y="1468"/>
                <a:ext cx="7" cy="44"/>
              </a:xfrm>
              <a:prstGeom prst="rect">
                <a:avLst/>
              </a:prstGeom>
              <a:solidFill>
                <a:srgbClr val="00BCB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076" name="Rectangle 340"/>
              <p:cNvSpPr>
                <a:spLocks noChangeArrowheads="1"/>
              </p:cNvSpPr>
              <p:nvPr/>
            </p:nvSpPr>
            <p:spPr bwMode="auto">
              <a:xfrm>
                <a:off x="2323" y="1468"/>
                <a:ext cx="8" cy="44"/>
              </a:xfrm>
              <a:prstGeom prst="rect">
                <a:avLst/>
              </a:prstGeom>
              <a:solidFill>
                <a:srgbClr val="00BDB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077" name="Rectangle 341"/>
              <p:cNvSpPr>
                <a:spLocks noChangeArrowheads="1"/>
              </p:cNvSpPr>
              <p:nvPr/>
            </p:nvSpPr>
            <p:spPr bwMode="auto">
              <a:xfrm>
                <a:off x="2331" y="1468"/>
                <a:ext cx="7" cy="44"/>
              </a:xfrm>
              <a:prstGeom prst="rect">
                <a:avLst/>
              </a:prstGeom>
              <a:solidFill>
                <a:srgbClr val="00BF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078" name="Rectangle 342"/>
              <p:cNvSpPr>
                <a:spLocks noChangeArrowheads="1"/>
              </p:cNvSpPr>
              <p:nvPr/>
            </p:nvSpPr>
            <p:spPr bwMode="auto">
              <a:xfrm>
                <a:off x="2338" y="1468"/>
                <a:ext cx="7" cy="44"/>
              </a:xfrm>
              <a:prstGeom prst="rect">
                <a:avLst/>
              </a:prstGeom>
              <a:solidFill>
                <a:srgbClr val="00BF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079" name="Rectangle 343"/>
              <p:cNvSpPr>
                <a:spLocks noChangeArrowheads="1"/>
              </p:cNvSpPr>
              <p:nvPr/>
            </p:nvSpPr>
            <p:spPr bwMode="auto">
              <a:xfrm>
                <a:off x="2345" y="1468"/>
                <a:ext cx="8" cy="44"/>
              </a:xfrm>
              <a:prstGeom prst="rect">
                <a:avLst/>
              </a:prstGeom>
              <a:solidFill>
                <a:srgbClr val="00BDB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080" name="Rectangle 344"/>
              <p:cNvSpPr>
                <a:spLocks noChangeArrowheads="1"/>
              </p:cNvSpPr>
              <p:nvPr/>
            </p:nvSpPr>
            <p:spPr bwMode="auto">
              <a:xfrm>
                <a:off x="2353" y="1468"/>
                <a:ext cx="7" cy="44"/>
              </a:xfrm>
              <a:prstGeom prst="rect">
                <a:avLst/>
              </a:prstGeom>
              <a:solidFill>
                <a:srgbClr val="00BCB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081" name="Rectangle 345"/>
              <p:cNvSpPr>
                <a:spLocks noChangeArrowheads="1"/>
              </p:cNvSpPr>
              <p:nvPr/>
            </p:nvSpPr>
            <p:spPr bwMode="auto">
              <a:xfrm>
                <a:off x="2360" y="1468"/>
                <a:ext cx="7" cy="44"/>
              </a:xfrm>
              <a:prstGeom prst="rect">
                <a:avLst/>
              </a:prstGeom>
              <a:solidFill>
                <a:srgbClr val="00BAB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082" name="Rectangle 346"/>
              <p:cNvSpPr>
                <a:spLocks noChangeArrowheads="1"/>
              </p:cNvSpPr>
              <p:nvPr/>
            </p:nvSpPr>
            <p:spPr bwMode="auto">
              <a:xfrm>
                <a:off x="2367" y="1468"/>
                <a:ext cx="8" cy="44"/>
              </a:xfrm>
              <a:prstGeom prst="rect">
                <a:avLst/>
              </a:prstGeom>
              <a:solidFill>
                <a:srgbClr val="00B8B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083" name="Rectangle 347"/>
              <p:cNvSpPr>
                <a:spLocks noChangeArrowheads="1"/>
              </p:cNvSpPr>
              <p:nvPr/>
            </p:nvSpPr>
            <p:spPr bwMode="auto">
              <a:xfrm>
                <a:off x="2375" y="1468"/>
                <a:ext cx="7" cy="44"/>
              </a:xfrm>
              <a:prstGeom prst="rect">
                <a:avLst/>
              </a:prstGeom>
              <a:solidFill>
                <a:srgbClr val="00B5B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084" name="Rectangle 348"/>
              <p:cNvSpPr>
                <a:spLocks noChangeArrowheads="1"/>
              </p:cNvSpPr>
              <p:nvPr/>
            </p:nvSpPr>
            <p:spPr bwMode="auto">
              <a:xfrm>
                <a:off x="2382" y="1468"/>
                <a:ext cx="7" cy="44"/>
              </a:xfrm>
              <a:prstGeom prst="rect">
                <a:avLst/>
              </a:prstGeom>
              <a:solidFill>
                <a:srgbClr val="00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085" name="Rectangle 349"/>
              <p:cNvSpPr>
                <a:spLocks noChangeArrowheads="1"/>
              </p:cNvSpPr>
              <p:nvPr/>
            </p:nvSpPr>
            <p:spPr bwMode="auto">
              <a:xfrm>
                <a:off x="2389" y="1468"/>
                <a:ext cx="8" cy="44"/>
              </a:xfrm>
              <a:prstGeom prst="rect">
                <a:avLst/>
              </a:prstGeom>
              <a:solidFill>
                <a:srgbClr val="00AFA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086" name="Rectangle 350"/>
              <p:cNvSpPr>
                <a:spLocks noChangeArrowheads="1"/>
              </p:cNvSpPr>
              <p:nvPr/>
            </p:nvSpPr>
            <p:spPr bwMode="auto">
              <a:xfrm>
                <a:off x="2397" y="1468"/>
                <a:ext cx="7" cy="44"/>
              </a:xfrm>
              <a:prstGeom prst="rect">
                <a:avLst/>
              </a:prstGeom>
              <a:solidFill>
                <a:srgbClr val="00AAA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087" name="Rectangle 351"/>
              <p:cNvSpPr>
                <a:spLocks noChangeArrowheads="1"/>
              </p:cNvSpPr>
              <p:nvPr/>
            </p:nvSpPr>
            <p:spPr bwMode="auto">
              <a:xfrm>
                <a:off x="2404" y="1468"/>
                <a:ext cx="8" cy="44"/>
              </a:xfrm>
              <a:prstGeom prst="rect">
                <a:avLst/>
              </a:prstGeom>
              <a:solidFill>
                <a:srgbClr val="00A5A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088" name="Rectangle 352"/>
              <p:cNvSpPr>
                <a:spLocks noChangeArrowheads="1"/>
              </p:cNvSpPr>
              <p:nvPr/>
            </p:nvSpPr>
            <p:spPr bwMode="auto">
              <a:xfrm>
                <a:off x="2412" y="1468"/>
                <a:ext cx="7" cy="44"/>
              </a:xfrm>
              <a:prstGeom prst="rect">
                <a:avLst/>
              </a:prstGeom>
              <a:solidFill>
                <a:srgbClr val="009F9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089" name="Rectangle 353"/>
              <p:cNvSpPr>
                <a:spLocks noChangeArrowheads="1"/>
              </p:cNvSpPr>
              <p:nvPr/>
            </p:nvSpPr>
            <p:spPr bwMode="auto">
              <a:xfrm>
                <a:off x="2419" y="1468"/>
                <a:ext cx="7" cy="44"/>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090" name="Rectangle 354"/>
              <p:cNvSpPr>
                <a:spLocks noChangeArrowheads="1"/>
              </p:cNvSpPr>
              <p:nvPr/>
            </p:nvSpPr>
            <p:spPr bwMode="auto">
              <a:xfrm>
                <a:off x="2426" y="1468"/>
                <a:ext cx="8" cy="44"/>
              </a:xfrm>
              <a:prstGeom prst="rect">
                <a:avLst/>
              </a:prstGeom>
              <a:solidFill>
                <a:srgbClr val="00929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091" name="Rectangle 355"/>
              <p:cNvSpPr>
                <a:spLocks noChangeArrowheads="1"/>
              </p:cNvSpPr>
              <p:nvPr/>
            </p:nvSpPr>
            <p:spPr bwMode="auto">
              <a:xfrm>
                <a:off x="2434" y="1468"/>
                <a:ext cx="7" cy="44"/>
              </a:xfrm>
              <a:prstGeom prst="rect">
                <a:avLst/>
              </a:prstGeom>
              <a:solidFill>
                <a:srgbClr val="008B8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092" name="Rectangle 356"/>
              <p:cNvSpPr>
                <a:spLocks noChangeArrowheads="1"/>
              </p:cNvSpPr>
              <p:nvPr/>
            </p:nvSpPr>
            <p:spPr bwMode="auto">
              <a:xfrm>
                <a:off x="2441" y="1468"/>
                <a:ext cx="7" cy="44"/>
              </a:xfrm>
              <a:prstGeom prst="rect">
                <a:avLst/>
              </a:prstGeom>
              <a:solidFill>
                <a:srgbClr val="0083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093" name="Rectangle 357"/>
              <p:cNvSpPr>
                <a:spLocks noChangeArrowheads="1"/>
              </p:cNvSpPr>
              <p:nvPr/>
            </p:nvSpPr>
            <p:spPr bwMode="auto">
              <a:xfrm>
                <a:off x="2448" y="1468"/>
                <a:ext cx="8" cy="44"/>
              </a:xfrm>
              <a:prstGeom prst="rect">
                <a:avLst/>
              </a:prstGeom>
              <a:solidFill>
                <a:srgbClr val="007C7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094" name="Rectangle 358"/>
              <p:cNvSpPr>
                <a:spLocks noChangeArrowheads="1"/>
              </p:cNvSpPr>
              <p:nvPr/>
            </p:nvSpPr>
            <p:spPr bwMode="auto">
              <a:xfrm>
                <a:off x="2456" y="1468"/>
                <a:ext cx="7" cy="44"/>
              </a:xfrm>
              <a:prstGeom prst="rect">
                <a:avLst/>
              </a:prstGeom>
              <a:solidFill>
                <a:srgbClr val="00747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095" name="Rectangle 359"/>
              <p:cNvSpPr>
                <a:spLocks noChangeArrowheads="1"/>
              </p:cNvSpPr>
              <p:nvPr/>
            </p:nvSpPr>
            <p:spPr bwMode="auto">
              <a:xfrm>
                <a:off x="2463" y="1468"/>
                <a:ext cx="7" cy="44"/>
              </a:xfrm>
              <a:prstGeom prst="rect">
                <a:avLst/>
              </a:prstGeom>
              <a:solidFill>
                <a:srgbClr val="006C6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096" name="Rectangle 360"/>
              <p:cNvSpPr>
                <a:spLocks noChangeArrowheads="1"/>
              </p:cNvSpPr>
              <p:nvPr/>
            </p:nvSpPr>
            <p:spPr bwMode="auto">
              <a:xfrm>
                <a:off x="2470" y="1468"/>
                <a:ext cx="8" cy="44"/>
              </a:xfrm>
              <a:prstGeom prst="rect">
                <a:avLst/>
              </a:prstGeom>
              <a:solidFill>
                <a:srgbClr val="00646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097" name="Rectangle 361"/>
              <p:cNvSpPr>
                <a:spLocks noChangeArrowheads="1"/>
              </p:cNvSpPr>
              <p:nvPr/>
            </p:nvSpPr>
            <p:spPr bwMode="auto">
              <a:xfrm>
                <a:off x="2478" y="1468"/>
                <a:ext cx="7" cy="44"/>
              </a:xfrm>
              <a:prstGeom prst="rect">
                <a:avLst/>
              </a:prstGeom>
              <a:solidFill>
                <a:srgbClr val="005D5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098" name="Rectangle 362"/>
              <p:cNvSpPr>
                <a:spLocks noChangeArrowheads="1"/>
              </p:cNvSpPr>
              <p:nvPr/>
            </p:nvSpPr>
            <p:spPr bwMode="auto">
              <a:xfrm>
                <a:off x="2485" y="1468"/>
                <a:ext cx="7" cy="44"/>
              </a:xfrm>
              <a:prstGeom prst="rect">
                <a:avLst/>
              </a:prstGeom>
              <a:solidFill>
                <a:srgbClr val="00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099" name="Rectangle 363"/>
              <p:cNvSpPr>
                <a:spLocks noChangeArrowheads="1"/>
              </p:cNvSpPr>
              <p:nvPr/>
            </p:nvSpPr>
            <p:spPr bwMode="auto">
              <a:xfrm>
                <a:off x="2492" y="1468"/>
                <a:ext cx="8" cy="44"/>
              </a:xfrm>
              <a:prstGeom prst="rect">
                <a:avLst/>
              </a:prstGeom>
              <a:solidFill>
                <a:srgbClr val="00525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100" name="Rectangle 364"/>
              <p:cNvSpPr>
                <a:spLocks noChangeArrowheads="1"/>
              </p:cNvSpPr>
              <p:nvPr/>
            </p:nvSpPr>
            <p:spPr bwMode="auto">
              <a:xfrm>
                <a:off x="2500" y="1468"/>
                <a:ext cx="7" cy="44"/>
              </a:xfrm>
              <a:prstGeom prst="rect">
                <a:avLst/>
              </a:prstGeom>
              <a:solidFill>
                <a:srgbClr val="004D4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101" name="Rectangle 365"/>
              <p:cNvSpPr>
                <a:spLocks noChangeArrowheads="1"/>
              </p:cNvSpPr>
              <p:nvPr/>
            </p:nvSpPr>
            <p:spPr bwMode="auto">
              <a:xfrm>
                <a:off x="2507" y="1468"/>
                <a:ext cx="7" cy="44"/>
              </a:xfrm>
              <a:prstGeom prst="rect">
                <a:avLst/>
              </a:prstGeom>
              <a:solidFill>
                <a:srgbClr val="00494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102" name="Rectangle 366"/>
              <p:cNvSpPr>
                <a:spLocks noChangeArrowheads="1"/>
              </p:cNvSpPr>
              <p:nvPr/>
            </p:nvSpPr>
            <p:spPr bwMode="auto">
              <a:xfrm>
                <a:off x="2514" y="1468"/>
                <a:ext cx="8" cy="44"/>
              </a:xfrm>
              <a:prstGeom prst="rect">
                <a:avLst/>
              </a:prstGeom>
              <a:solidFill>
                <a:srgbClr val="00454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103" name="Rectangle 367"/>
              <p:cNvSpPr>
                <a:spLocks noChangeArrowheads="1"/>
              </p:cNvSpPr>
              <p:nvPr/>
            </p:nvSpPr>
            <p:spPr bwMode="auto">
              <a:xfrm>
                <a:off x="2522" y="1468"/>
                <a:ext cx="7" cy="44"/>
              </a:xfrm>
              <a:prstGeom prst="rect">
                <a:avLst/>
              </a:prstGeom>
              <a:solidFill>
                <a:srgbClr val="00424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grpSp>
        <p:sp>
          <p:nvSpPr>
            <p:cNvPr id="17938" name="Freeform 368"/>
            <p:cNvSpPr>
              <a:spLocks/>
            </p:cNvSpPr>
            <p:nvPr/>
          </p:nvSpPr>
          <p:spPr bwMode="auto">
            <a:xfrm>
              <a:off x="2147" y="1468"/>
              <a:ext cx="375" cy="36"/>
            </a:xfrm>
            <a:custGeom>
              <a:avLst/>
              <a:gdLst>
                <a:gd name="T0" fmla="*/ 323 w 375"/>
                <a:gd name="T1" fmla="*/ 36 h 36"/>
                <a:gd name="T2" fmla="*/ 375 w 375"/>
                <a:gd name="T3" fmla="*/ 0 h 36"/>
                <a:gd name="T4" fmla="*/ 51 w 375"/>
                <a:gd name="T5" fmla="*/ 0 h 36"/>
                <a:gd name="T6" fmla="*/ 0 w 375"/>
                <a:gd name="T7" fmla="*/ 36 h 36"/>
                <a:gd name="T8" fmla="*/ 323 w 375"/>
                <a:gd name="T9" fmla="*/ 36 h 36"/>
                <a:gd name="T10" fmla="*/ 0 60000 65536"/>
                <a:gd name="T11" fmla="*/ 0 60000 65536"/>
                <a:gd name="T12" fmla="*/ 0 60000 65536"/>
                <a:gd name="T13" fmla="*/ 0 60000 65536"/>
                <a:gd name="T14" fmla="*/ 0 60000 65536"/>
                <a:gd name="T15" fmla="*/ 0 w 375"/>
                <a:gd name="T16" fmla="*/ 0 h 36"/>
                <a:gd name="T17" fmla="*/ 375 w 375"/>
                <a:gd name="T18" fmla="*/ 36 h 36"/>
              </a:gdLst>
              <a:ahLst/>
              <a:cxnLst>
                <a:cxn ang="T10">
                  <a:pos x="T0" y="T1"/>
                </a:cxn>
                <a:cxn ang="T11">
                  <a:pos x="T2" y="T3"/>
                </a:cxn>
                <a:cxn ang="T12">
                  <a:pos x="T4" y="T5"/>
                </a:cxn>
                <a:cxn ang="T13">
                  <a:pos x="T6" y="T7"/>
                </a:cxn>
                <a:cxn ang="T14">
                  <a:pos x="T8" y="T9"/>
                </a:cxn>
              </a:cxnLst>
              <a:rect l="T15" t="T16" r="T17" b="T18"/>
              <a:pathLst>
                <a:path w="375" h="36">
                  <a:moveTo>
                    <a:pt x="323" y="36"/>
                  </a:moveTo>
                  <a:lnTo>
                    <a:pt x="375" y="0"/>
                  </a:lnTo>
                  <a:lnTo>
                    <a:pt x="51" y="0"/>
                  </a:lnTo>
                  <a:lnTo>
                    <a:pt x="0" y="36"/>
                  </a:lnTo>
                  <a:lnTo>
                    <a:pt x="323" y="36"/>
                  </a:lnTo>
                  <a:close/>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tr-TR" smtClean="0">
                <a:solidFill>
                  <a:srgbClr val="FFFFFF"/>
                </a:solidFill>
              </a:endParaRPr>
            </a:p>
          </p:txBody>
        </p:sp>
        <p:grpSp>
          <p:nvGrpSpPr>
            <p:cNvPr id="17939" name="Group 369"/>
            <p:cNvGrpSpPr>
              <a:grpSpLocks/>
            </p:cNvGrpSpPr>
            <p:nvPr/>
          </p:nvGrpSpPr>
          <p:grpSpPr bwMode="auto">
            <a:xfrm>
              <a:off x="2801" y="1055"/>
              <a:ext cx="51" cy="2437"/>
              <a:chOff x="2801" y="1055"/>
              <a:chExt cx="51" cy="2437"/>
            </a:xfrm>
          </p:grpSpPr>
          <p:sp>
            <p:nvSpPr>
              <p:cNvPr id="18045" name="Rectangle 370"/>
              <p:cNvSpPr>
                <a:spLocks noChangeArrowheads="1"/>
              </p:cNvSpPr>
              <p:nvPr/>
            </p:nvSpPr>
            <p:spPr bwMode="auto">
              <a:xfrm>
                <a:off x="2801" y="1055"/>
                <a:ext cx="7" cy="2437"/>
              </a:xfrm>
              <a:prstGeom prst="rect">
                <a:avLst/>
              </a:prstGeom>
              <a:solidFill>
                <a:srgbClr val="54212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046" name="Rectangle 371"/>
              <p:cNvSpPr>
                <a:spLocks noChangeArrowheads="1"/>
              </p:cNvSpPr>
              <p:nvPr/>
            </p:nvSpPr>
            <p:spPr bwMode="auto">
              <a:xfrm>
                <a:off x="2808" y="1055"/>
                <a:ext cx="8" cy="2437"/>
              </a:xfrm>
              <a:prstGeom prst="rect">
                <a:avLst/>
              </a:prstGeom>
              <a:solidFill>
                <a:srgbClr val="651A1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047" name="Rectangle 372"/>
              <p:cNvSpPr>
                <a:spLocks noChangeArrowheads="1"/>
              </p:cNvSpPr>
              <p:nvPr/>
            </p:nvSpPr>
            <p:spPr bwMode="auto">
              <a:xfrm>
                <a:off x="2816" y="1055"/>
                <a:ext cx="7" cy="2437"/>
              </a:xfrm>
              <a:prstGeom prst="rect">
                <a:avLst/>
              </a:prstGeom>
              <a:solidFill>
                <a:srgbClr val="780E0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048" name="Rectangle 373"/>
              <p:cNvSpPr>
                <a:spLocks noChangeArrowheads="1"/>
              </p:cNvSpPr>
              <p:nvPr/>
            </p:nvSpPr>
            <p:spPr bwMode="auto">
              <a:xfrm>
                <a:off x="2823" y="1055"/>
                <a:ext cx="7" cy="2437"/>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049" name="Rectangle 374"/>
              <p:cNvSpPr>
                <a:spLocks noChangeArrowheads="1"/>
              </p:cNvSpPr>
              <p:nvPr/>
            </p:nvSpPr>
            <p:spPr bwMode="auto">
              <a:xfrm>
                <a:off x="2830" y="1055"/>
                <a:ext cx="8" cy="2437"/>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050" name="Rectangle 375"/>
              <p:cNvSpPr>
                <a:spLocks noChangeArrowheads="1"/>
              </p:cNvSpPr>
              <p:nvPr/>
            </p:nvSpPr>
            <p:spPr bwMode="auto">
              <a:xfrm>
                <a:off x="2838" y="1055"/>
                <a:ext cx="7" cy="2437"/>
              </a:xfrm>
              <a:prstGeom prst="rect">
                <a:avLst/>
              </a:prstGeom>
              <a:solidFill>
                <a:srgbClr val="651A1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051" name="Rectangle 376"/>
              <p:cNvSpPr>
                <a:spLocks noChangeArrowheads="1"/>
              </p:cNvSpPr>
              <p:nvPr/>
            </p:nvSpPr>
            <p:spPr bwMode="auto">
              <a:xfrm>
                <a:off x="2845" y="1055"/>
                <a:ext cx="7" cy="2437"/>
              </a:xfrm>
              <a:prstGeom prst="rect">
                <a:avLst/>
              </a:prstGeom>
              <a:solidFill>
                <a:srgbClr val="51222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grpSp>
        <p:sp>
          <p:nvSpPr>
            <p:cNvPr id="17940" name="Freeform 377"/>
            <p:cNvSpPr>
              <a:spLocks/>
            </p:cNvSpPr>
            <p:nvPr/>
          </p:nvSpPr>
          <p:spPr bwMode="auto">
            <a:xfrm>
              <a:off x="2801" y="1055"/>
              <a:ext cx="44" cy="2430"/>
            </a:xfrm>
            <a:custGeom>
              <a:avLst/>
              <a:gdLst>
                <a:gd name="T0" fmla="*/ 0 w 44"/>
                <a:gd name="T1" fmla="*/ 2430 h 2430"/>
                <a:gd name="T2" fmla="*/ 0 w 44"/>
                <a:gd name="T3" fmla="*/ 37 h 2430"/>
                <a:gd name="T4" fmla="*/ 44 w 44"/>
                <a:gd name="T5" fmla="*/ 0 h 2430"/>
                <a:gd name="T6" fmla="*/ 44 w 44"/>
                <a:gd name="T7" fmla="*/ 2393 h 2430"/>
                <a:gd name="T8" fmla="*/ 0 w 44"/>
                <a:gd name="T9" fmla="*/ 2430 h 2430"/>
                <a:gd name="T10" fmla="*/ 0 60000 65536"/>
                <a:gd name="T11" fmla="*/ 0 60000 65536"/>
                <a:gd name="T12" fmla="*/ 0 60000 65536"/>
                <a:gd name="T13" fmla="*/ 0 60000 65536"/>
                <a:gd name="T14" fmla="*/ 0 60000 65536"/>
                <a:gd name="T15" fmla="*/ 0 w 44"/>
                <a:gd name="T16" fmla="*/ 0 h 2430"/>
                <a:gd name="T17" fmla="*/ 44 w 44"/>
                <a:gd name="T18" fmla="*/ 2430 h 2430"/>
              </a:gdLst>
              <a:ahLst/>
              <a:cxnLst>
                <a:cxn ang="T10">
                  <a:pos x="T0" y="T1"/>
                </a:cxn>
                <a:cxn ang="T11">
                  <a:pos x="T2" y="T3"/>
                </a:cxn>
                <a:cxn ang="T12">
                  <a:pos x="T4" y="T5"/>
                </a:cxn>
                <a:cxn ang="T13">
                  <a:pos x="T6" y="T7"/>
                </a:cxn>
                <a:cxn ang="T14">
                  <a:pos x="T8" y="T9"/>
                </a:cxn>
              </a:cxnLst>
              <a:rect l="T15" t="T16" r="T17" b="T18"/>
              <a:pathLst>
                <a:path w="44" h="2430">
                  <a:moveTo>
                    <a:pt x="0" y="2430"/>
                  </a:moveTo>
                  <a:lnTo>
                    <a:pt x="0" y="37"/>
                  </a:lnTo>
                  <a:lnTo>
                    <a:pt x="44" y="0"/>
                  </a:lnTo>
                  <a:lnTo>
                    <a:pt x="44" y="2393"/>
                  </a:lnTo>
                  <a:lnTo>
                    <a:pt x="0" y="2430"/>
                  </a:lnTo>
                  <a:close/>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tr-TR" smtClean="0">
                <a:solidFill>
                  <a:srgbClr val="FFFFFF"/>
                </a:solidFill>
              </a:endParaRPr>
            </a:p>
          </p:txBody>
        </p:sp>
        <p:grpSp>
          <p:nvGrpSpPr>
            <p:cNvPr id="17941" name="Group 378"/>
            <p:cNvGrpSpPr>
              <a:grpSpLocks/>
            </p:cNvGrpSpPr>
            <p:nvPr/>
          </p:nvGrpSpPr>
          <p:grpSpPr bwMode="auto">
            <a:xfrm>
              <a:off x="2470" y="1092"/>
              <a:ext cx="331" cy="2393"/>
              <a:chOff x="2470" y="1092"/>
              <a:chExt cx="331" cy="2393"/>
            </a:xfrm>
          </p:grpSpPr>
          <p:sp>
            <p:nvSpPr>
              <p:cNvPr id="18000" name="Rectangle 379"/>
              <p:cNvSpPr>
                <a:spLocks noChangeArrowheads="1"/>
              </p:cNvSpPr>
              <p:nvPr/>
            </p:nvSpPr>
            <p:spPr bwMode="auto">
              <a:xfrm>
                <a:off x="2470" y="1092"/>
                <a:ext cx="8" cy="2393"/>
              </a:xfrm>
              <a:prstGeom prst="rect">
                <a:avLst/>
              </a:prstGeom>
              <a:solidFill>
                <a:srgbClr val="FF424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001" name="Rectangle 380"/>
              <p:cNvSpPr>
                <a:spLocks noChangeArrowheads="1"/>
              </p:cNvSpPr>
              <p:nvPr/>
            </p:nvSpPr>
            <p:spPr bwMode="auto">
              <a:xfrm>
                <a:off x="2478" y="1092"/>
                <a:ext cx="7" cy="2393"/>
              </a:xfrm>
              <a:prstGeom prst="rect">
                <a:avLst/>
              </a:prstGeom>
              <a:solidFill>
                <a:srgbClr val="FF424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002" name="Rectangle 381"/>
              <p:cNvSpPr>
                <a:spLocks noChangeArrowheads="1"/>
              </p:cNvSpPr>
              <p:nvPr/>
            </p:nvSpPr>
            <p:spPr bwMode="auto">
              <a:xfrm>
                <a:off x="2485" y="1092"/>
                <a:ext cx="7" cy="2393"/>
              </a:xfrm>
              <a:prstGeom prst="rect">
                <a:avLst/>
              </a:prstGeom>
              <a:solidFill>
                <a:srgbClr val="FF414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003" name="Rectangle 382"/>
              <p:cNvSpPr>
                <a:spLocks noChangeArrowheads="1"/>
              </p:cNvSpPr>
              <p:nvPr/>
            </p:nvSpPr>
            <p:spPr bwMode="auto">
              <a:xfrm>
                <a:off x="2492" y="1092"/>
                <a:ext cx="8" cy="2393"/>
              </a:xfrm>
              <a:prstGeom prst="rect">
                <a:avLst/>
              </a:prstGeom>
              <a:solidFill>
                <a:srgbClr val="FF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004" name="Rectangle 383"/>
              <p:cNvSpPr>
                <a:spLocks noChangeArrowheads="1"/>
              </p:cNvSpPr>
              <p:nvPr/>
            </p:nvSpPr>
            <p:spPr bwMode="auto">
              <a:xfrm>
                <a:off x="2500" y="1092"/>
                <a:ext cx="7" cy="2393"/>
              </a:xfrm>
              <a:prstGeom prst="rect">
                <a:avLst/>
              </a:prstGeom>
              <a:solidFill>
                <a:srgbClr val="FF3F3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005" name="Rectangle 384"/>
              <p:cNvSpPr>
                <a:spLocks noChangeArrowheads="1"/>
              </p:cNvSpPr>
              <p:nvPr/>
            </p:nvSpPr>
            <p:spPr bwMode="auto">
              <a:xfrm>
                <a:off x="2507" y="1092"/>
                <a:ext cx="7" cy="2393"/>
              </a:xfrm>
              <a:prstGeom prst="rect">
                <a:avLst/>
              </a:prstGeom>
              <a:solidFill>
                <a:srgbClr val="FF3E3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006" name="Rectangle 385"/>
              <p:cNvSpPr>
                <a:spLocks noChangeArrowheads="1"/>
              </p:cNvSpPr>
              <p:nvPr/>
            </p:nvSpPr>
            <p:spPr bwMode="auto">
              <a:xfrm>
                <a:off x="2514" y="1092"/>
                <a:ext cx="8" cy="2393"/>
              </a:xfrm>
              <a:prstGeom prst="rect">
                <a:avLst/>
              </a:prstGeom>
              <a:solidFill>
                <a:srgbClr val="FF3C3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007" name="Rectangle 386"/>
              <p:cNvSpPr>
                <a:spLocks noChangeArrowheads="1"/>
              </p:cNvSpPr>
              <p:nvPr/>
            </p:nvSpPr>
            <p:spPr bwMode="auto">
              <a:xfrm>
                <a:off x="2522" y="1092"/>
                <a:ext cx="7" cy="2393"/>
              </a:xfrm>
              <a:prstGeom prst="rect">
                <a:avLst/>
              </a:prstGeom>
              <a:solidFill>
                <a:srgbClr val="FF3A3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008" name="Rectangle 387"/>
              <p:cNvSpPr>
                <a:spLocks noChangeArrowheads="1"/>
              </p:cNvSpPr>
              <p:nvPr/>
            </p:nvSpPr>
            <p:spPr bwMode="auto">
              <a:xfrm>
                <a:off x="2529" y="1092"/>
                <a:ext cx="7" cy="2393"/>
              </a:xfrm>
              <a:prstGeom prst="rect">
                <a:avLst/>
              </a:prstGeom>
              <a:solidFill>
                <a:srgbClr val="FF373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009" name="Rectangle 388"/>
              <p:cNvSpPr>
                <a:spLocks noChangeArrowheads="1"/>
              </p:cNvSpPr>
              <p:nvPr/>
            </p:nvSpPr>
            <p:spPr bwMode="auto">
              <a:xfrm>
                <a:off x="2536" y="1092"/>
                <a:ext cx="8" cy="2393"/>
              </a:xfrm>
              <a:prstGeom prst="rect">
                <a:avLst/>
              </a:prstGeom>
              <a:solidFill>
                <a:srgbClr val="FF353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010" name="Rectangle 389"/>
              <p:cNvSpPr>
                <a:spLocks noChangeArrowheads="1"/>
              </p:cNvSpPr>
              <p:nvPr/>
            </p:nvSpPr>
            <p:spPr bwMode="auto">
              <a:xfrm>
                <a:off x="2544" y="1092"/>
                <a:ext cx="7" cy="2393"/>
              </a:xfrm>
              <a:prstGeom prst="rect">
                <a:avLst/>
              </a:prstGeom>
              <a:solidFill>
                <a:srgbClr val="FF313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011" name="Rectangle 390"/>
              <p:cNvSpPr>
                <a:spLocks noChangeArrowheads="1"/>
              </p:cNvSpPr>
              <p:nvPr/>
            </p:nvSpPr>
            <p:spPr bwMode="auto">
              <a:xfrm>
                <a:off x="2551" y="1092"/>
                <a:ext cx="7" cy="2393"/>
              </a:xfrm>
              <a:prstGeom prst="rect">
                <a:avLst/>
              </a:prstGeom>
              <a:solidFill>
                <a:srgbClr val="FF2E2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012" name="Rectangle 391"/>
              <p:cNvSpPr>
                <a:spLocks noChangeArrowheads="1"/>
              </p:cNvSpPr>
              <p:nvPr/>
            </p:nvSpPr>
            <p:spPr bwMode="auto">
              <a:xfrm>
                <a:off x="2558" y="1092"/>
                <a:ext cx="8" cy="2393"/>
              </a:xfrm>
              <a:prstGeom prst="rect">
                <a:avLst/>
              </a:prstGeom>
              <a:solidFill>
                <a:srgbClr val="FF2A2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013" name="Rectangle 392"/>
              <p:cNvSpPr>
                <a:spLocks noChangeArrowheads="1"/>
              </p:cNvSpPr>
              <p:nvPr/>
            </p:nvSpPr>
            <p:spPr bwMode="auto">
              <a:xfrm>
                <a:off x="2566" y="1092"/>
                <a:ext cx="7" cy="2393"/>
              </a:xfrm>
              <a:prstGeom prst="rect">
                <a:avLst/>
              </a:prstGeom>
              <a:solidFill>
                <a:srgbClr val="FF262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014" name="Rectangle 393"/>
              <p:cNvSpPr>
                <a:spLocks noChangeArrowheads="1"/>
              </p:cNvSpPr>
              <p:nvPr/>
            </p:nvSpPr>
            <p:spPr bwMode="auto">
              <a:xfrm>
                <a:off x="2573" y="1092"/>
                <a:ext cx="8" cy="2393"/>
              </a:xfrm>
              <a:prstGeom prst="rect">
                <a:avLst/>
              </a:prstGeom>
              <a:solidFill>
                <a:srgbClr val="FF232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015" name="Rectangle 394"/>
              <p:cNvSpPr>
                <a:spLocks noChangeArrowheads="1"/>
              </p:cNvSpPr>
              <p:nvPr/>
            </p:nvSpPr>
            <p:spPr bwMode="auto">
              <a:xfrm>
                <a:off x="2581" y="1092"/>
                <a:ext cx="7" cy="2393"/>
              </a:xfrm>
              <a:prstGeom prst="rect">
                <a:avLst/>
              </a:prstGeom>
              <a:solidFill>
                <a:srgbClr val="FF1E1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016" name="Rectangle 395"/>
              <p:cNvSpPr>
                <a:spLocks noChangeArrowheads="1"/>
              </p:cNvSpPr>
              <p:nvPr/>
            </p:nvSpPr>
            <p:spPr bwMode="auto">
              <a:xfrm>
                <a:off x="2588" y="1092"/>
                <a:ext cx="7" cy="2393"/>
              </a:xfrm>
              <a:prstGeom prst="rect">
                <a:avLst/>
              </a:prstGeom>
              <a:solidFill>
                <a:srgbClr val="FF1A1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017" name="Rectangle 396"/>
              <p:cNvSpPr>
                <a:spLocks noChangeArrowheads="1"/>
              </p:cNvSpPr>
              <p:nvPr/>
            </p:nvSpPr>
            <p:spPr bwMode="auto">
              <a:xfrm>
                <a:off x="2595" y="1092"/>
                <a:ext cx="8" cy="2393"/>
              </a:xfrm>
              <a:prstGeom prst="rect">
                <a:avLst/>
              </a:prstGeom>
              <a:solidFill>
                <a:srgbClr val="FF161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018" name="Rectangle 397"/>
              <p:cNvSpPr>
                <a:spLocks noChangeArrowheads="1"/>
              </p:cNvSpPr>
              <p:nvPr/>
            </p:nvSpPr>
            <p:spPr bwMode="auto">
              <a:xfrm>
                <a:off x="2603" y="1092"/>
                <a:ext cx="7" cy="2393"/>
              </a:xfrm>
              <a:prstGeom prst="rect">
                <a:avLst/>
              </a:prstGeom>
              <a:solidFill>
                <a:srgbClr val="FF121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019" name="Rectangle 398"/>
              <p:cNvSpPr>
                <a:spLocks noChangeArrowheads="1"/>
              </p:cNvSpPr>
              <p:nvPr/>
            </p:nvSpPr>
            <p:spPr bwMode="auto">
              <a:xfrm>
                <a:off x="2610" y="1092"/>
                <a:ext cx="7" cy="2393"/>
              </a:xfrm>
              <a:prstGeom prst="rect">
                <a:avLst/>
              </a:prstGeom>
              <a:solidFill>
                <a:srgbClr val="FF0F0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020" name="Rectangle 399"/>
              <p:cNvSpPr>
                <a:spLocks noChangeArrowheads="1"/>
              </p:cNvSpPr>
              <p:nvPr/>
            </p:nvSpPr>
            <p:spPr bwMode="auto">
              <a:xfrm>
                <a:off x="2617" y="1092"/>
                <a:ext cx="8" cy="2393"/>
              </a:xfrm>
              <a:prstGeom prst="rect">
                <a:avLst/>
              </a:prstGeom>
              <a:solidFill>
                <a:srgbClr val="FF0B0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021" name="Rectangle 400"/>
              <p:cNvSpPr>
                <a:spLocks noChangeArrowheads="1"/>
              </p:cNvSpPr>
              <p:nvPr/>
            </p:nvSpPr>
            <p:spPr bwMode="auto">
              <a:xfrm>
                <a:off x="2625" y="1092"/>
                <a:ext cx="7" cy="2393"/>
              </a:xfrm>
              <a:prstGeom prst="rect">
                <a:avLst/>
              </a:prstGeom>
              <a:solidFill>
                <a:srgbClr val="FF070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022" name="Rectangle 401"/>
              <p:cNvSpPr>
                <a:spLocks noChangeArrowheads="1"/>
              </p:cNvSpPr>
              <p:nvPr/>
            </p:nvSpPr>
            <p:spPr bwMode="auto">
              <a:xfrm>
                <a:off x="2632" y="1092"/>
                <a:ext cx="7" cy="2393"/>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023" name="Rectangle 402"/>
              <p:cNvSpPr>
                <a:spLocks noChangeArrowheads="1"/>
              </p:cNvSpPr>
              <p:nvPr/>
            </p:nvSpPr>
            <p:spPr bwMode="auto">
              <a:xfrm>
                <a:off x="2639" y="1092"/>
                <a:ext cx="8" cy="2393"/>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024" name="Rectangle 403"/>
              <p:cNvSpPr>
                <a:spLocks noChangeArrowheads="1"/>
              </p:cNvSpPr>
              <p:nvPr/>
            </p:nvSpPr>
            <p:spPr bwMode="auto">
              <a:xfrm>
                <a:off x="2647" y="1092"/>
                <a:ext cx="7" cy="2393"/>
              </a:xfrm>
              <a:prstGeom prst="rect">
                <a:avLst/>
              </a:prstGeom>
              <a:solidFill>
                <a:srgbClr val="FF0B0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025" name="Rectangle 404"/>
              <p:cNvSpPr>
                <a:spLocks noChangeArrowheads="1"/>
              </p:cNvSpPr>
              <p:nvPr/>
            </p:nvSpPr>
            <p:spPr bwMode="auto">
              <a:xfrm>
                <a:off x="2654" y="1092"/>
                <a:ext cx="7" cy="2393"/>
              </a:xfrm>
              <a:prstGeom prst="rect">
                <a:avLst/>
              </a:prstGeom>
              <a:solidFill>
                <a:srgbClr val="FF0F0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026" name="Rectangle 405"/>
              <p:cNvSpPr>
                <a:spLocks noChangeArrowheads="1"/>
              </p:cNvSpPr>
              <p:nvPr/>
            </p:nvSpPr>
            <p:spPr bwMode="auto">
              <a:xfrm>
                <a:off x="2661" y="1092"/>
                <a:ext cx="8" cy="2393"/>
              </a:xfrm>
              <a:prstGeom prst="rect">
                <a:avLst/>
              </a:prstGeom>
              <a:solidFill>
                <a:srgbClr val="FF121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027" name="Rectangle 406"/>
              <p:cNvSpPr>
                <a:spLocks noChangeArrowheads="1"/>
              </p:cNvSpPr>
              <p:nvPr/>
            </p:nvSpPr>
            <p:spPr bwMode="auto">
              <a:xfrm>
                <a:off x="2669" y="1092"/>
                <a:ext cx="7" cy="2393"/>
              </a:xfrm>
              <a:prstGeom prst="rect">
                <a:avLst/>
              </a:prstGeom>
              <a:solidFill>
                <a:srgbClr val="FF161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028" name="Rectangle 407"/>
              <p:cNvSpPr>
                <a:spLocks noChangeArrowheads="1"/>
              </p:cNvSpPr>
              <p:nvPr/>
            </p:nvSpPr>
            <p:spPr bwMode="auto">
              <a:xfrm>
                <a:off x="2676" y="1092"/>
                <a:ext cx="7" cy="2393"/>
              </a:xfrm>
              <a:prstGeom prst="rect">
                <a:avLst/>
              </a:prstGeom>
              <a:solidFill>
                <a:srgbClr val="FF1A1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029" name="Rectangle 408"/>
              <p:cNvSpPr>
                <a:spLocks noChangeArrowheads="1"/>
              </p:cNvSpPr>
              <p:nvPr/>
            </p:nvSpPr>
            <p:spPr bwMode="auto">
              <a:xfrm>
                <a:off x="2683" y="1092"/>
                <a:ext cx="8" cy="2393"/>
              </a:xfrm>
              <a:prstGeom prst="rect">
                <a:avLst/>
              </a:prstGeom>
              <a:solidFill>
                <a:srgbClr val="FF1E1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030" name="Rectangle 409"/>
              <p:cNvSpPr>
                <a:spLocks noChangeArrowheads="1"/>
              </p:cNvSpPr>
              <p:nvPr/>
            </p:nvSpPr>
            <p:spPr bwMode="auto">
              <a:xfrm>
                <a:off x="2691" y="1092"/>
                <a:ext cx="7" cy="2393"/>
              </a:xfrm>
              <a:prstGeom prst="rect">
                <a:avLst/>
              </a:prstGeom>
              <a:solidFill>
                <a:srgbClr val="FF232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031" name="Rectangle 410"/>
              <p:cNvSpPr>
                <a:spLocks noChangeArrowheads="1"/>
              </p:cNvSpPr>
              <p:nvPr/>
            </p:nvSpPr>
            <p:spPr bwMode="auto">
              <a:xfrm>
                <a:off x="2698" y="1092"/>
                <a:ext cx="7" cy="2393"/>
              </a:xfrm>
              <a:prstGeom prst="rect">
                <a:avLst/>
              </a:prstGeom>
              <a:solidFill>
                <a:srgbClr val="FF262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032" name="Rectangle 411"/>
              <p:cNvSpPr>
                <a:spLocks noChangeArrowheads="1"/>
              </p:cNvSpPr>
              <p:nvPr/>
            </p:nvSpPr>
            <p:spPr bwMode="auto">
              <a:xfrm>
                <a:off x="2705" y="1092"/>
                <a:ext cx="8" cy="2393"/>
              </a:xfrm>
              <a:prstGeom prst="rect">
                <a:avLst/>
              </a:prstGeom>
              <a:solidFill>
                <a:srgbClr val="FF2A2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033" name="Rectangle 412"/>
              <p:cNvSpPr>
                <a:spLocks noChangeArrowheads="1"/>
              </p:cNvSpPr>
              <p:nvPr/>
            </p:nvSpPr>
            <p:spPr bwMode="auto">
              <a:xfrm>
                <a:off x="2713" y="1092"/>
                <a:ext cx="7" cy="2393"/>
              </a:xfrm>
              <a:prstGeom prst="rect">
                <a:avLst/>
              </a:prstGeom>
              <a:solidFill>
                <a:srgbClr val="FF2E2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034" name="Rectangle 413"/>
              <p:cNvSpPr>
                <a:spLocks noChangeArrowheads="1"/>
              </p:cNvSpPr>
              <p:nvPr/>
            </p:nvSpPr>
            <p:spPr bwMode="auto">
              <a:xfrm>
                <a:off x="2720" y="1092"/>
                <a:ext cx="7" cy="2393"/>
              </a:xfrm>
              <a:prstGeom prst="rect">
                <a:avLst/>
              </a:prstGeom>
              <a:solidFill>
                <a:srgbClr val="FF313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035" name="Rectangle 414"/>
              <p:cNvSpPr>
                <a:spLocks noChangeArrowheads="1"/>
              </p:cNvSpPr>
              <p:nvPr/>
            </p:nvSpPr>
            <p:spPr bwMode="auto">
              <a:xfrm>
                <a:off x="2727" y="1092"/>
                <a:ext cx="8" cy="2393"/>
              </a:xfrm>
              <a:prstGeom prst="rect">
                <a:avLst/>
              </a:prstGeom>
              <a:solidFill>
                <a:srgbClr val="FF353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036" name="Rectangle 415"/>
              <p:cNvSpPr>
                <a:spLocks noChangeArrowheads="1"/>
              </p:cNvSpPr>
              <p:nvPr/>
            </p:nvSpPr>
            <p:spPr bwMode="auto">
              <a:xfrm>
                <a:off x="2735" y="1092"/>
                <a:ext cx="7" cy="2393"/>
              </a:xfrm>
              <a:prstGeom prst="rect">
                <a:avLst/>
              </a:prstGeom>
              <a:solidFill>
                <a:srgbClr val="FF373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037" name="Rectangle 416"/>
              <p:cNvSpPr>
                <a:spLocks noChangeArrowheads="1"/>
              </p:cNvSpPr>
              <p:nvPr/>
            </p:nvSpPr>
            <p:spPr bwMode="auto">
              <a:xfrm>
                <a:off x="2742" y="1092"/>
                <a:ext cx="8" cy="2393"/>
              </a:xfrm>
              <a:prstGeom prst="rect">
                <a:avLst/>
              </a:prstGeom>
              <a:solidFill>
                <a:srgbClr val="FF3A3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038" name="Rectangle 417"/>
              <p:cNvSpPr>
                <a:spLocks noChangeArrowheads="1"/>
              </p:cNvSpPr>
              <p:nvPr/>
            </p:nvSpPr>
            <p:spPr bwMode="auto">
              <a:xfrm>
                <a:off x="2750" y="1092"/>
                <a:ext cx="7" cy="2393"/>
              </a:xfrm>
              <a:prstGeom prst="rect">
                <a:avLst/>
              </a:prstGeom>
              <a:solidFill>
                <a:srgbClr val="FF3C3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039" name="Rectangle 418"/>
              <p:cNvSpPr>
                <a:spLocks noChangeArrowheads="1"/>
              </p:cNvSpPr>
              <p:nvPr/>
            </p:nvSpPr>
            <p:spPr bwMode="auto">
              <a:xfrm>
                <a:off x="2757" y="1092"/>
                <a:ext cx="7" cy="2393"/>
              </a:xfrm>
              <a:prstGeom prst="rect">
                <a:avLst/>
              </a:prstGeom>
              <a:solidFill>
                <a:srgbClr val="FF3E3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040" name="Rectangle 419"/>
              <p:cNvSpPr>
                <a:spLocks noChangeArrowheads="1"/>
              </p:cNvSpPr>
              <p:nvPr/>
            </p:nvSpPr>
            <p:spPr bwMode="auto">
              <a:xfrm>
                <a:off x="2764" y="1092"/>
                <a:ext cx="8" cy="2393"/>
              </a:xfrm>
              <a:prstGeom prst="rect">
                <a:avLst/>
              </a:prstGeom>
              <a:solidFill>
                <a:srgbClr val="FF3F3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041" name="Rectangle 420"/>
              <p:cNvSpPr>
                <a:spLocks noChangeArrowheads="1"/>
              </p:cNvSpPr>
              <p:nvPr/>
            </p:nvSpPr>
            <p:spPr bwMode="auto">
              <a:xfrm>
                <a:off x="2772" y="1092"/>
                <a:ext cx="7" cy="2393"/>
              </a:xfrm>
              <a:prstGeom prst="rect">
                <a:avLst/>
              </a:prstGeom>
              <a:solidFill>
                <a:srgbClr val="FF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042" name="Rectangle 421"/>
              <p:cNvSpPr>
                <a:spLocks noChangeArrowheads="1"/>
              </p:cNvSpPr>
              <p:nvPr/>
            </p:nvSpPr>
            <p:spPr bwMode="auto">
              <a:xfrm>
                <a:off x="2779" y="1092"/>
                <a:ext cx="7" cy="2393"/>
              </a:xfrm>
              <a:prstGeom prst="rect">
                <a:avLst/>
              </a:prstGeom>
              <a:solidFill>
                <a:srgbClr val="FF414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043" name="Rectangle 422"/>
              <p:cNvSpPr>
                <a:spLocks noChangeArrowheads="1"/>
              </p:cNvSpPr>
              <p:nvPr/>
            </p:nvSpPr>
            <p:spPr bwMode="auto">
              <a:xfrm>
                <a:off x="2786" y="1092"/>
                <a:ext cx="8" cy="2393"/>
              </a:xfrm>
              <a:prstGeom prst="rect">
                <a:avLst/>
              </a:prstGeom>
              <a:solidFill>
                <a:srgbClr val="FF424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044" name="Rectangle 423"/>
              <p:cNvSpPr>
                <a:spLocks noChangeArrowheads="1"/>
              </p:cNvSpPr>
              <p:nvPr/>
            </p:nvSpPr>
            <p:spPr bwMode="auto">
              <a:xfrm>
                <a:off x="2794" y="1092"/>
                <a:ext cx="7" cy="2393"/>
              </a:xfrm>
              <a:prstGeom prst="rect">
                <a:avLst/>
              </a:prstGeom>
              <a:solidFill>
                <a:srgbClr val="FF434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grpSp>
        <p:sp>
          <p:nvSpPr>
            <p:cNvPr id="17942" name="Rectangle 424"/>
            <p:cNvSpPr>
              <a:spLocks noChangeArrowheads="1"/>
            </p:cNvSpPr>
            <p:nvPr/>
          </p:nvSpPr>
          <p:spPr bwMode="auto">
            <a:xfrm>
              <a:off x="2470" y="1092"/>
              <a:ext cx="331" cy="2393"/>
            </a:xfrm>
            <a:prstGeom prst="rect">
              <a:avLst/>
            </a:prstGeom>
            <a:noFill/>
            <a:ln w="1111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tr-TR" smtClean="0">
                <a:solidFill>
                  <a:srgbClr val="FFFFFF"/>
                </a:solidFill>
              </a:endParaRPr>
            </a:p>
          </p:txBody>
        </p:sp>
        <p:grpSp>
          <p:nvGrpSpPr>
            <p:cNvPr id="17943" name="Group 425"/>
            <p:cNvGrpSpPr>
              <a:grpSpLocks/>
            </p:cNvGrpSpPr>
            <p:nvPr/>
          </p:nvGrpSpPr>
          <p:grpSpPr bwMode="auto">
            <a:xfrm>
              <a:off x="2470" y="1055"/>
              <a:ext cx="382" cy="44"/>
              <a:chOff x="2470" y="1055"/>
              <a:chExt cx="382" cy="44"/>
            </a:xfrm>
          </p:grpSpPr>
          <p:sp>
            <p:nvSpPr>
              <p:cNvPr id="17948" name="Rectangle 426"/>
              <p:cNvSpPr>
                <a:spLocks noChangeArrowheads="1"/>
              </p:cNvSpPr>
              <p:nvPr/>
            </p:nvSpPr>
            <p:spPr bwMode="auto">
              <a:xfrm>
                <a:off x="2470" y="1055"/>
                <a:ext cx="8" cy="44"/>
              </a:xfrm>
              <a:prstGeom prst="rect">
                <a:avLst/>
              </a:prstGeom>
              <a:solidFill>
                <a:srgbClr val="9C313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949" name="Rectangle 427"/>
              <p:cNvSpPr>
                <a:spLocks noChangeArrowheads="1"/>
              </p:cNvSpPr>
              <p:nvPr/>
            </p:nvSpPr>
            <p:spPr bwMode="auto">
              <a:xfrm>
                <a:off x="2478" y="1055"/>
                <a:ext cx="7" cy="44"/>
              </a:xfrm>
              <a:prstGeom prst="rect">
                <a:avLst/>
              </a:prstGeom>
              <a:solidFill>
                <a:srgbClr val="9C313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950" name="Rectangle 428"/>
              <p:cNvSpPr>
                <a:spLocks noChangeArrowheads="1"/>
              </p:cNvSpPr>
              <p:nvPr/>
            </p:nvSpPr>
            <p:spPr bwMode="auto">
              <a:xfrm>
                <a:off x="2485" y="1055"/>
                <a:ext cx="7" cy="44"/>
              </a:xfrm>
              <a:prstGeom prst="rect">
                <a:avLst/>
              </a:prstGeom>
              <a:solidFill>
                <a:srgbClr val="9D313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951" name="Rectangle 429"/>
              <p:cNvSpPr>
                <a:spLocks noChangeArrowheads="1"/>
              </p:cNvSpPr>
              <p:nvPr/>
            </p:nvSpPr>
            <p:spPr bwMode="auto">
              <a:xfrm>
                <a:off x="2492" y="1055"/>
                <a:ext cx="8" cy="44"/>
              </a:xfrm>
              <a:prstGeom prst="rect">
                <a:avLst/>
              </a:prstGeom>
              <a:solidFill>
                <a:srgbClr val="9D303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952" name="Rectangle 430"/>
              <p:cNvSpPr>
                <a:spLocks noChangeArrowheads="1"/>
              </p:cNvSpPr>
              <p:nvPr/>
            </p:nvSpPr>
            <p:spPr bwMode="auto">
              <a:xfrm>
                <a:off x="2500" y="1055"/>
                <a:ext cx="7" cy="44"/>
              </a:xfrm>
              <a:prstGeom prst="rect">
                <a:avLst/>
              </a:prstGeom>
              <a:solidFill>
                <a:srgbClr val="9E303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953" name="Rectangle 431"/>
              <p:cNvSpPr>
                <a:spLocks noChangeArrowheads="1"/>
              </p:cNvSpPr>
              <p:nvPr/>
            </p:nvSpPr>
            <p:spPr bwMode="auto">
              <a:xfrm>
                <a:off x="2507" y="1055"/>
                <a:ext cx="7" cy="44"/>
              </a:xfrm>
              <a:prstGeom prst="rect">
                <a:avLst/>
              </a:prstGeom>
              <a:solidFill>
                <a:srgbClr val="A02F2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954" name="Rectangle 432"/>
              <p:cNvSpPr>
                <a:spLocks noChangeArrowheads="1"/>
              </p:cNvSpPr>
              <p:nvPr/>
            </p:nvSpPr>
            <p:spPr bwMode="auto">
              <a:xfrm>
                <a:off x="2514" y="1055"/>
                <a:ext cx="8" cy="44"/>
              </a:xfrm>
              <a:prstGeom prst="rect">
                <a:avLst/>
              </a:prstGeom>
              <a:solidFill>
                <a:srgbClr val="A12E2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955" name="Rectangle 433"/>
              <p:cNvSpPr>
                <a:spLocks noChangeArrowheads="1"/>
              </p:cNvSpPr>
              <p:nvPr/>
            </p:nvSpPr>
            <p:spPr bwMode="auto">
              <a:xfrm>
                <a:off x="2522" y="1055"/>
                <a:ext cx="7" cy="44"/>
              </a:xfrm>
              <a:prstGeom prst="rect">
                <a:avLst/>
              </a:prstGeom>
              <a:solidFill>
                <a:srgbClr val="A22D2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956" name="Rectangle 434"/>
              <p:cNvSpPr>
                <a:spLocks noChangeArrowheads="1"/>
              </p:cNvSpPr>
              <p:nvPr/>
            </p:nvSpPr>
            <p:spPr bwMode="auto">
              <a:xfrm>
                <a:off x="2529" y="1055"/>
                <a:ext cx="7" cy="44"/>
              </a:xfrm>
              <a:prstGeom prst="rect">
                <a:avLst/>
              </a:prstGeom>
              <a:solidFill>
                <a:srgbClr val="A42B2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957" name="Rectangle 435"/>
              <p:cNvSpPr>
                <a:spLocks noChangeArrowheads="1"/>
              </p:cNvSpPr>
              <p:nvPr/>
            </p:nvSpPr>
            <p:spPr bwMode="auto">
              <a:xfrm>
                <a:off x="2536" y="1055"/>
                <a:ext cx="8" cy="44"/>
              </a:xfrm>
              <a:prstGeom prst="rect">
                <a:avLst/>
              </a:prstGeom>
              <a:solidFill>
                <a:srgbClr val="A62A2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958" name="Rectangle 436"/>
              <p:cNvSpPr>
                <a:spLocks noChangeArrowheads="1"/>
              </p:cNvSpPr>
              <p:nvPr/>
            </p:nvSpPr>
            <p:spPr bwMode="auto">
              <a:xfrm>
                <a:off x="2544" y="1055"/>
                <a:ext cx="7" cy="44"/>
              </a:xfrm>
              <a:prstGeom prst="rect">
                <a:avLst/>
              </a:prstGeom>
              <a:solidFill>
                <a:srgbClr val="A8282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959" name="Rectangle 437"/>
              <p:cNvSpPr>
                <a:spLocks noChangeArrowheads="1"/>
              </p:cNvSpPr>
              <p:nvPr/>
            </p:nvSpPr>
            <p:spPr bwMode="auto">
              <a:xfrm>
                <a:off x="2551" y="1055"/>
                <a:ext cx="7" cy="44"/>
              </a:xfrm>
              <a:prstGeom prst="rect">
                <a:avLst/>
              </a:prstGeom>
              <a:solidFill>
                <a:srgbClr val="AB262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960" name="Rectangle 438"/>
              <p:cNvSpPr>
                <a:spLocks noChangeArrowheads="1"/>
              </p:cNvSpPr>
              <p:nvPr/>
            </p:nvSpPr>
            <p:spPr bwMode="auto">
              <a:xfrm>
                <a:off x="2558" y="1055"/>
                <a:ext cx="8" cy="44"/>
              </a:xfrm>
              <a:prstGeom prst="rect">
                <a:avLst/>
              </a:prstGeom>
              <a:solidFill>
                <a:srgbClr val="AD242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961" name="Rectangle 439"/>
              <p:cNvSpPr>
                <a:spLocks noChangeArrowheads="1"/>
              </p:cNvSpPr>
              <p:nvPr/>
            </p:nvSpPr>
            <p:spPr bwMode="auto">
              <a:xfrm>
                <a:off x="2566" y="1055"/>
                <a:ext cx="7" cy="44"/>
              </a:xfrm>
              <a:prstGeom prst="rect">
                <a:avLst/>
              </a:prstGeom>
              <a:solidFill>
                <a:srgbClr val="AF222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962" name="Rectangle 440"/>
              <p:cNvSpPr>
                <a:spLocks noChangeArrowheads="1"/>
              </p:cNvSpPr>
              <p:nvPr/>
            </p:nvSpPr>
            <p:spPr bwMode="auto">
              <a:xfrm>
                <a:off x="2573" y="1055"/>
                <a:ext cx="8" cy="44"/>
              </a:xfrm>
              <a:prstGeom prst="rect">
                <a:avLst/>
              </a:prstGeom>
              <a:solidFill>
                <a:srgbClr val="B11F1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963" name="Rectangle 441"/>
              <p:cNvSpPr>
                <a:spLocks noChangeArrowheads="1"/>
              </p:cNvSpPr>
              <p:nvPr/>
            </p:nvSpPr>
            <p:spPr bwMode="auto">
              <a:xfrm>
                <a:off x="2581" y="1055"/>
                <a:ext cx="7" cy="44"/>
              </a:xfrm>
              <a:prstGeom prst="rect">
                <a:avLst/>
              </a:prstGeom>
              <a:solidFill>
                <a:srgbClr val="B31D1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964" name="Rectangle 442"/>
              <p:cNvSpPr>
                <a:spLocks noChangeArrowheads="1"/>
              </p:cNvSpPr>
              <p:nvPr/>
            </p:nvSpPr>
            <p:spPr bwMode="auto">
              <a:xfrm>
                <a:off x="2588" y="1055"/>
                <a:ext cx="7" cy="44"/>
              </a:xfrm>
              <a:prstGeom prst="rect">
                <a:avLst/>
              </a:prstGeom>
              <a:solidFill>
                <a:srgbClr val="B51A1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965" name="Rectangle 443"/>
              <p:cNvSpPr>
                <a:spLocks noChangeArrowheads="1"/>
              </p:cNvSpPr>
              <p:nvPr/>
            </p:nvSpPr>
            <p:spPr bwMode="auto">
              <a:xfrm>
                <a:off x="2595" y="1055"/>
                <a:ext cx="8" cy="44"/>
              </a:xfrm>
              <a:prstGeom prst="rect">
                <a:avLst/>
              </a:prstGeom>
              <a:solidFill>
                <a:srgbClr val="B7171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966" name="Rectangle 444"/>
              <p:cNvSpPr>
                <a:spLocks noChangeArrowheads="1"/>
              </p:cNvSpPr>
              <p:nvPr/>
            </p:nvSpPr>
            <p:spPr bwMode="auto">
              <a:xfrm>
                <a:off x="2603" y="1055"/>
                <a:ext cx="7" cy="44"/>
              </a:xfrm>
              <a:prstGeom prst="rect">
                <a:avLst/>
              </a:prstGeom>
              <a:solidFill>
                <a:srgbClr val="B9151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967" name="Rectangle 445"/>
              <p:cNvSpPr>
                <a:spLocks noChangeArrowheads="1"/>
              </p:cNvSpPr>
              <p:nvPr/>
            </p:nvSpPr>
            <p:spPr bwMode="auto">
              <a:xfrm>
                <a:off x="2610" y="1055"/>
                <a:ext cx="7" cy="44"/>
              </a:xfrm>
              <a:prstGeom prst="rect">
                <a:avLst/>
              </a:prstGeom>
              <a:solidFill>
                <a:srgbClr val="BA121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968" name="Rectangle 446"/>
              <p:cNvSpPr>
                <a:spLocks noChangeArrowheads="1"/>
              </p:cNvSpPr>
              <p:nvPr/>
            </p:nvSpPr>
            <p:spPr bwMode="auto">
              <a:xfrm>
                <a:off x="2617" y="1055"/>
                <a:ext cx="8" cy="44"/>
              </a:xfrm>
              <a:prstGeom prst="rect">
                <a:avLst/>
              </a:prstGeom>
              <a:solidFill>
                <a:srgbClr val="BB101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969" name="Rectangle 447"/>
              <p:cNvSpPr>
                <a:spLocks noChangeArrowheads="1"/>
              </p:cNvSpPr>
              <p:nvPr/>
            </p:nvSpPr>
            <p:spPr bwMode="auto">
              <a:xfrm>
                <a:off x="2625" y="1055"/>
                <a:ext cx="7" cy="44"/>
              </a:xfrm>
              <a:prstGeom prst="rect">
                <a:avLst/>
              </a:prstGeom>
              <a:solidFill>
                <a:srgbClr val="BC0D0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970" name="Rectangle 448"/>
              <p:cNvSpPr>
                <a:spLocks noChangeArrowheads="1"/>
              </p:cNvSpPr>
              <p:nvPr/>
            </p:nvSpPr>
            <p:spPr bwMode="auto">
              <a:xfrm>
                <a:off x="2632" y="1055"/>
                <a:ext cx="7" cy="44"/>
              </a:xfrm>
              <a:prstGeom prst="rect">
                <a:avLst/>
              </a:prstGeom>
              <a:solidFill>
                <a:srgbClr val="BD0B0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971" name="Rectangle 449"/>
              <p:cNvSpPr>
                <a:spLocks noChangeArrowheads="1"/>
              </p:cNvSpPr>
              <p:nvPr/>
            </p:nvSpPr>
            <p:spPr bwMode="auto">
              <a:xfrm>
                <a:off x="2639" y="1055"/>
                <a:ext cx="8" cy="44"/>
              </a:xfrm>
              <a:prstGeom prst="rect">
                <a:avLst/>
              </a:prstGeom>
              <a:solidFill>
                <a:srgbClr val="BE080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972" name="Rectangle 450"/>
              <p:cNvSpPr>
                <a:spLocks noChangeArrowheads="1"/>
              </p:cNvSpPr>
              <p:nvPr/>
            </p:nvSpPr>
            <p:spPr bwMode="auto">
              <a:xfrm>
                <a:off x="2647" y="1055"/>
                <a:ext cx="7" cy="44"/>
              </a:xfrm>
              <a:prstGeom prst="rect">
                <a:avLst/>
              </a:prstGeom>
              <a:solidFill>
                <a:srgbClr val="BE060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973" name="Rectangle 451"/>
              <p:cNvSpPr>
                <a:spLocks noChangeArrowheads="1"/>
              </p:cNvSpPr>
              <p:nvPr/>
            </p:nvSpPr>
            <p:spPr bwMode="auto">
              <a:xfrm>
                <a:off x="2654" y="1055"/>
                <a:ext cx="7" cy="44"/>
              </a:xfrm>
              <a:prstGeom prst="rect">
                <a:avLst/>
              </a:prstGeom>
              <a:solidFill>
                <a:srgbClr val="B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974" name="Rectangle 452"/>
              <p:cNvSpPr>
                <a:spLocks noChangeArrowheads="1"/>
              </p:cNvSpPr>
              <p:nvPr/>
            </p:nvSpPr>
            <p:spPr bwMode="auto">
              <a:xfrm>
                <a:off x="2661" y="1055"/>
                <a:ext cx="8" cy="44"/>
              </a:xfrm>
              <a:prstGeom prst="rect">
                <a:avLst/>
              </a:prstGeom>
              <a:solidFill>
                <a:srgbClr val="B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975" name="Rectangle 453"/>
              <p:cNvSpPr>
                <a:spLocks noChangeArrowheads="1"/>
              </p:cNvSpPr>
              <p:nvPr/>
            </p:nvSpPr>
            <p:spPr bwMode="auto">
              <a:xfrm>
                <a:off x="2669" y="1055"/>
                <a:ext cx="7" cy="44"/>
              </a:xfrm>
              <a:prstGeom prst="rect">
                <a:avLst/>
              </a:prstGeom>
              <a:solidFill>
                <a:srgbClr val="BE060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976" name="Rectangle 454"/>
              <p:cNvSpPr>
                <a:spLocks noChangeArrowheads="1"/>
              </p:cNvSpPr>
              <p:nvPr/>
            </p:nvSpPr>
            <p:spPr bwMode="auto">
              <a:xfrm>
                <a:off x="2676" y="1055"/>
                <a:ext cx="7" cy="44"/>
              </a:xfrm>
              <a:prstGeom prst="rect">
                <a:avLst/>
              </a:prstGeom>
              <a:solidFill>
                <a:srgbClr val="BE080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977" name="Rectangle 455"/>
              <p:cNvSpPr>
                <a:spLocks noChangeArrowheads="1"/>
              </p:cNvSpPr>
              <p:nvPr/>
            </p:nvSpPr>
            <p:spPr bwMode="auto">
              <a:xfrm>
                <a:off x="2683" y="1055"/>
                <a:ext cx="8" cy="44"/>
              </a:xfrm>
              <a:prstGeom prst="rect">
                <a:avLst/>
              </a:prstGeom>
              <a:solidFill>
                <a:srgbClr val="BD0B0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978" name="Rectangle 456"/>
              <p:cNvSpPr>
                <a:spLocks noChangeArrowheads="1"/>
              </p:cNvSpPr>
              <p:nvPr/>
            </p:nvSpPr>
            <p:spPr bwMode="auto">
              <a:xfrm>
                <a:off x="2691" y="1055"/>
                <a:ext cx="7" cy="44"/>
              </a:xfrm>
              <a:prstGeom prst="rect">
                <a:avLst/>
              </a:prstGeom>
              <a:solidFill>
                <a:srgbClr val="BC0D0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979" name="Rectangle 457"/>
              <p:cNvSpPr>
                <a:spLocks noChangeArrowheads="1"/>
              </p:cNvSpPr>
              <p:nvPr/>
            </p:nvSpPr>
            <p:spPr bwMode="auto">
              <a:xfrm>
                <a:off x="2698" y="1055"/>
                <a:ext cx="7" cy="44"/>
              </a:xfrm>
              <a:prstGeom prst="rect">
                <a:avLst/>
              </a:prstGeom>
              <a:solidFill>
                <a:srgbClr val="BB101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980" name="Rectangle 458"/>
              <p:cNvSpPr>
                <a:spLocks noChangeArrowheads="1"/>
              </p:cNvSpPr>
              <p:nvPr/>
            </p:nvSpPr>
            <p:spPr bwMode="auto">
              <a:xfrm>
                <a:off x="2705" y="1055"/>
                <a:ext cx="8" cy="44"/>
              </a:xfrm>
              <a:prstGeom prst="rect">
                <a:avLst/>
              </a:prstGeom>
              <a:solidFill>
                <a:srgbClr val="BA121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981" name="Rectangle 459"/>
              <p:cNvSpPr>
                <a:spLocks noChangeArrowheads="1"/>
              </p:cNvSpPr>
              <p:nvPr/>
            </p:nvSpPr>
            <p:spPr bwMode="auto">
              <a:xfrm>
                <a:off x="2713" y="1055"/>
                <a:ext cx="7" cy="44"/>
              </a:xfrm>
              <a:prstGeom prst="rect">
                <a:avLst/>
              </a:prstGeom>
              <a:solidFill>
                <a:srgbClr val="B9151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982" name="Rectangle 460"/>
              <p:cNvSpPr>
                <a:spLocks noChangeArrowheads="1"/>
              </p:cNvSpPr>
              <p:nvPr/>
            </p:nvSpPr>
            <p:spPr bwMode="auto">
              <a:xfrm>
                <a:off x="2720" y="1055"/>
                <a:ext cx="7" cy="44"/>
              </a:xfrm>
              <a:prstGeom prst="rect">
                <a:avLst/>
              </a:prstGeom>
              <a:solidFill>
                <a:srgbClr val="B7171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983" name="Rectangle 461"/>
              <p:cNvSpPr>
                <a:spLocks noChangeArrowheads="1"/>
              </p:cNvSpPr>
              <p:nvPr/>
            </p:nvSpPr>
            <p:spPr bwMode="auto">
              <a:xfrm>
                <a:off x="2727" y="1055"/>
                <a:ext cx="8" cy="44"/>
              </a:xfrm>
              <a:prstGeom prst="rect">
                <a:avLst/>
              </a:prstGeom>
              <a:solidFill>
                <a:srgbClr val="B51A1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984" name="Rectangle 462"/>
              <p:cNvSpPr>
                <a:spLocks noChangeArrowheads="1"/>
              </p:cNvSpPr>
              <p:nvPr/>
            </p:nvSpPr>
            <p:spPr bwMode="auto">
              <a:xfrm>
                <a:off x="2735" y="1055"/>
                <a:ext cx="7" cy="44"/>
              </a:xfrm>
              <a:prstGeom prst="rect">
                <a:avLst/>
              </a:prstGeom>
              <a:solidFill>
                <a:srgbClr val="B31D1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985" name="Rectangle 463"/>
              <p:cNvSpPr>
                <a:spLocks noChangeArrowheads="1"/>
              </p:cNvSpPr>
              <p:nvPr/>
            </p:nvSpPr>
            <p:spPr bwMode="auto">
              <a:xfrm>
                <a:off x="2742" y="1055"/>
                <a:ext cx="8" cy="44"/>
              </a:xfrm>
              <a:prstGeom prst="rect">
                <a:avLst/>
              </a:prstGeom>
              <a:solidFill>
                <a:srgbClr val="B11F1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986" name="Rectangle 464"/>
              <p:cNvSpPr>
                <a:spLocks noChangeArrowheads="1"/>
              </p:cNvSpPr>
              <p:nvPr/>
            </p:nvSpPr>
            <p:spPr bwMode="auto">
              <a:xfrm>
                <a:off x="2750" y="1055"/>
                <a:ext cx="7" cy="44"/>
              </a:xfrm>
              <a:prstGeom prst="rect">
                <a:avLst/>
              </a:prstGeom>
              <a:solidFill>
                <a:srgbClr val="AF222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987" name="Rectangle 465"/>
              <p:cNvSpPr>
                <a:spLocks noChangeArrowheads="1"/>
              </p:cNvSpPr>
              <p:nvPr/>
            </p:nvSpPr>
            <p:spPr bwMode="auto">
              <a:xfrm>
                <a:off x="2757" y="1055"/>
                <a:ext cx="7" cy="44"/>
              </a:xfrm>
              <a:prstGeom prst="rect">
                <a:avLst/>
              </a:prstGeom>
              <a:solidFill>
                <a:srgbClr val="AD242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988" name="Rectangle 466"/>
              <p:cNvSpPr>
                <a:spLocks noChangeArrowheads="1"/>
              </p:cNvSpPr>
              <p:nvPr/>
            </p:nvSpPr>
            <p:spPr bwMode="auto">
              <a:xfrm>
                <a:off x="2764" y="1055"/>
                <a:ext cx="8" cy="44"/>
              </a:xfrm>
              <a:prstGeom prst="rect">
                <a:avLst/>
              </a:prstGeom>
              <a:solidFill>
                <a:srgbClr val="AB262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989" name="Rectangle 467"/>
              <p:cNvSpPr>
                <a:spLocks noChangeArrowheads="1"/>
              </p:cNvSpPr>
              <p:nvPr/>
            </p:nvSpPr>
            <p:spPr bwMode="auto">
              <a:xfrm>
                <a:off x="2772" y="1055"/>
                <a:ext cx="7" cy="44"/>
              </a:xfrm>
              <a:prstGeom prst="rect">
                <a:avLst/>
              </a:prstGeom>
              <a:solidFill>
                <a:srgbClr val="A8282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990" name="Rectangle 468"/>
              <p:cNvSpPr>
                <a:spLocks noChangeArrowheads="1"/>
              </p:cNvSpPr>
              <p:nvPr/>
            </p:nvSpPr>
            <p:spPr bwMode="auto">
              <a:xfrm>
                <a:off x="2779" y="1055"/>
                <a:ext cx="7" cy="44"/>
              </a:xfrm>
              <a:prstGeom prst="rect">
                <a:avLst/>
              </a:prstGeom>
              <a:solidFill>
                <a:srgbClr val="A62A2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991" name="Rectangle 469"/>
              <p:cNvSpPr>
                <a:spLocks noChangeArrowheads="1"/>
              </p:cNvSpPr>
              <p:nvPr/>
            </p:nvSpPr>
            <p:spPr bwMode="auto">
              <a:xfrm>
                <a:off x="2786" y="1055"/>
                <a:ext cx="8" cy="44"/>
              </a:xfrm>
              <a:prstGeom prst="rect">
                <a:avLst/>
              </a:prstGeom>
              <a:solidFill>
                <a:srgbClr val="A42B2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992" name="Rectangle 470"/>
              <p:cNvSpPr>
                <a:spLocks noChangeArrowheads="1"/>
              </p:cNvSpPr>
              <p:nvPr/>
            </p:nvSpPr>
            <p:spPr bwMode="auto">
              <a:xfrm>
                <a:off x="2794" y="1055"/>
                <a:ext cx="7" cy="44"/>
              </a:xfrm>
              <a:prstGeom prst="rect">
                <a:avLst/>
              </a:prstGeom>
              <a:solidFill>
                <a:srgbClr val="A22D2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993" name="Rectangle 471"/>
              <p:cNvSpPr>
                <a:spLocks noChangeArrowheads="1"/>
              </p:cNvSpPr>
              <p:nvPr/>
            </p:nvSpPr>
            <p:spPr bwMode="auto">
              <a:xfrm>
                <a:off x="2801" y="1055"/>
                <a:ext cx="7" cy="44"/>
              </a:xfrm>
              <a:prstGeom prst="rect">
                <a:avLst/>
              </a:prstGeom>
              <a:solidFill>
                <a:srgbClr val="A12E2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994" name="Rectangle 472"/>
              <p:cNvSpPr>
                <a:spLocks noChangeArrowheads="1"/>
              </p:cNvSpPr>
              <p:nvPr/>
            </p:nvSpPr>
            <p:spPr bwMode="auto">
              <a:xfrm>
                <a:off x="2808" y="1055"/>
                <a:ext cx="8" cy="44"/>
              </a:xfrm>
              <a:prstGeom prst="rect">
                <a:avLst/>
              </a:prstGeom>
              <a:solidFill>
                <a:srgbClr val="A02F2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995" name="Rectangle 473"/>
              <p:cNvSpPr>
                <a:spLocks noChangeArrowheads="1"/>
              </p:cNvSpPr>
              <p:nvPr/>
            </p:nvSpPr>
            <p:spPr bwMode="auto">
              <a:xfrm>
                <a:off x="2816" y="1055"/>
                <a:ext cx="7" cy="44"/>
              </a:xfrm>
              <a:prstGeom prst="rect">
                <a:avLst/>
              </a:prstGeom>
              <a:solidFill>
                <a:srgbClr val="9E303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996" name="Rectangle 474"/>
              <p:cNvSpPr>
                <a:spLocks noChangeArrowheads="1"/>
              </p:cNvSpPr>
              <p:nvPr/>
            </p:nvSpPr>
            <p:spPr bwMode="auto">
              <a:xfrm>
                <a:off x="2823" y="1055"/>
                <a:ext cx="7" cy="44"/>
              </a:xfrm>
              <a:prstGeom prst="rect">
                <a:avLst/>
              </a:prstGeom>
              <a:solidFill>
                <a:srgbClr val="9D303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997" name="Rectangle 475"/>
              <p:cNvSpPr>
                <a:spLocks noChangeArrowheads="1"/>
              </p:cNvSpPr>
              <p:nvPr/>
            </p:nvSpPr>
            <p:spPr bwMode="auto">
              <a:xfrm>
                <a:off x="2830" y="1055"/>
                <a:ext cx="8" cy="44"/>
              </a:xfrm>
              <a:prstGeom prst="rect">
                <a:avLst/>
              </a:prstGeom>
              <a:solidFill>
                <a:srgbClr val="9D313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998" name="Rectangle 476"/>
              <p:cNvSpPr>
                <a:spLocks noChangeArrowheads="1"/>
              </p:cNvSpPr>
              <p:nvPr/>
            </p:nvSpPr>
            <p:spPr bwMode="auto">
              <a:xfrm>
                <a:off x="2838" y="1055"/>
                <a:ext cx="7" cy="44"/>
              </a:xfrm>
              <a:prstGeom prst="rect">
                <a:avLst/>
              </a:prstGeom>
              <a:solidFill>
                <a:srgbClr val="9C313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999" name="Rectangle 477"/>
              <p:cNvSpPr>
                <a:spLocks noChangeArrowheads="1"/>
              </p:cNvSpPr>
              <p:nvPr/>
            </p:nvSpPr>
            <p:spPr bwMode="auto">
              <a:xfrm>
                <a:off x="2845" y="1055"/>
                <a:ext cx="7" cy="44"/>
              </a:xfrm>
              <a:prstGeom prst="rect">
                <a:avLst/>
              </a:prstGeom>
              <a:solidFill>
                <a:srgbClr val="9C323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grpSp>
        <p:sp>
          <p:nvSpPr>
            <p:cNvPr id="17944" name="Freeform 478"/>
            <p:cNvSpPr>
              <a:spLocks/>
            </p:cNvSpPr>
            <p:nvPr/>
          </p:nvSpPr>
          <p:spPr bwMode="auto">
            <a:xfrm>
              <a:off x="2470" y="1055"/>
              <a:ext cx="375" cy="37"/>
            </a:xfrm>
            <a:custGeom>
              <a:avLst/>
              <a:gdLst>
                <a:gd name="T0" fmla="*/ 331 w 375"/>
                <a:gd name="T1" fmla="*/ 37 h 37"/>
                <a:gd name="T2" fmla="*/ 375 w 375"/>
                <a:gd name="T3" fmla="*/ 0 h 37"/>
                <a:gd name="T4" fmla="*/ 52 w 375"/>
                <a:gd name="T5" fmla="*/ 0 h 37"/>
                <a:gd name="T6" fmla="*/ 0 w 375"/>
                <a:gd name="T7" fmla="*/ 37 h 37"/>
                <a:gd name="T8" fmla="*/ 331 w 375"/>
                <a:gd name="T9" fmla="*/ 37 h 37"/>
                <a:gd name="T10" fmla="*/ 0 60000 65536"/>
                <a:gd name="T11" fmla="*/ 0 60000 65536"/>
                <a:gd name="T12" fmla="*/ 0 60000 65536"/>
                <a:gd name="T13" fmla="*/ 0 60000 65536"/>
                <a:gd name="T14" fmla="*/ 0 60000 65536"/>
                <a:gd name="T15" fmla="*/ 0 w 375"/>
                <a:gd name="T16" fmla="*/ 0 h 37"/>
                <a:gd name="T17" fmla="*/ 375 w 375"/>
                <a:gd name="T18" fmla="*/ 37 h 37"/>
              </a:gdLst>
              <a:ahLst/>
              <a:cxnLst>
                <a:cxn ang="T10">
                  <a:pos x="T0" y="T1"/>
                </a:cxn>
                <a:cxn ang="T11">
                  <a:pos x="T2" y="T3"/>
                </a:cxn>
                <a:cxn ang="T12">
                  <a:pos x="T4" y="T5"/>
                </a:cxn>
                <a:cxn ang="T13">
                  <a:pos x="T6" y="T7"/>
                </a:cxn>
                <a:cxn ang="T14">
                  <a:pos x="T8" y="T9"/>
                </a:cxn>
              </a:cxnLst>
              <a:rect l="T15" t="T16" r="T17" b="T18"/>
              <a:pathLst>
                <a:path w="375" h="37">
                  <a:moveTo>
                    <a:pt x="331" y="37"/>
                  </a:moveTo>
                  <a:lnTo>
                    <a:pt x="375" y="0"/>
                  </a:lnTo>
                  <a:lnTo>
                    <a:pt x="52" y="0"/>
                  </a:lnTo>
                  <a:lnTo>
                    <a:pt x="0" y="37"/>
                  </a:lnTo>
                  <a:lnTo>
                    <a:pt x="331" y="37"/>
                  </a:lnTo>
                  <a:close/>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tr-TR" smtClean="0">
                <a:solidFill>
                  <a:srgbClr val="FFFFFF"/>
                </a:solidFill>
              </a:endParaRPr>
            </a:p>
          </p:txBody>
        </p:sp>
        <p:sp>
          <p:nvSpPr>
            <p:cNvPr id="17945" name="Rectangle 479"/>
            <p:cNvSpPr>
              <a:spLocks noChangeArrowheads="1"/>
            </p:cNvSpPr>
            <p:nvPr/>
          </p:nvSpPr>
          <p:spPr bwMode="auto">
            <a:xfrm>
              <a:off x="2184" y="2241"/>
              <a:ext cx="21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2400">
                  <a:solidFill>
                    <a:srgbClr val="FFFFFF"/>
                  </a:solidFill>
                </a:rPr>
                <a:t>39</a:t>
              </a:r>
              <a:endParaRPr lang="en-US" sz="2400">
                <a:solidFill>
                  <a:srgbClr val="000000"/>
                </a:solidFill>
                <a:latin typeface="Times New Roman" pitchFamily="18" charset="0"/>
              </a:endParaRPr>
            </a:p>
          </p:txBody>
        </p:sp>
        <p:sp>
          <p:nvSpPr>
            <p:cNvPr id="17946" name="Rectangle 480"/>
            <p:cNvSpPr>
              <a:spLocks noChangeArrowheads="1"/>
            </p:cNvSpPr>
            <p:nvPr/>
          </p:nvSpPr>
          <p:spPr bwMode="auto">
            <a:xfrm>
              <a:off x="2558" y="2218"/>
              <a:ext cx="21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2400">
                  <a:solidFill>
                    <a:srgbClr val="FFFFFF"/>
                  </a:solidFill>
                </a:rPr>
                <a:t>47</a:t>
              </a:r>
              <a:endParaRPr lang="en-US" sz="2400">
                <a:solidFill>
                  <a:srgbClr val="000000"/>
                </a:solidFill>
                <a:latin typeface="Times New Roman" pitchFamily="18" charset="0"/>
              </a:endParaRPr>
            </a:p>
          </p:txBody>
        </p:sp>
        <p:sp>
          <p:nvSpPr>
            <p:cNvPr id="17947" name="Rectangle 481"/>
            <p:cNvSpPr>
              <a:spLocks noChangeArrowheads="1"/>
            </p:cNvSpPr>
            <p:nvPr/>
          </p:nvSpPr>
          <p:spPr bwMode="auto">
            <a:xfrm>
              <a:off x="2206" y="3581"/>
              <a:ext cx="520" cy="23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2400">
                  <a:solidFill>
                    <a:srgbClr val="FFFFFF"/>
                  </a:solidFill>
                </a:rPr>
                <a:t>ORTA</a:t>
              </a:r>
              <a:endParaRPr lang="en-US" sz="2400">
                <a:solidFill>
                  <a:srgbClr val="000000"/>
                </a:solidFill>
                <a:latin typeface="Times New Roman" pitchFamily="18" charset="0"/>
              </a:endParaRPr>
            </a:p>
          </p:txBody>
        </p:sp>
      </p:grpSp>
      <p:grpSp>
        <p:nvGrpSpPr>
          <p:cNvPr id="17441" name="Group 482"/>
          <p:cNvGrpSpPr>
            <a:grpSpLocks/>
          </p:cNvGrpSpPr>
          <p:nvPr/>
        </p:nvGrpSpPr>
        <p:grpSpPr bwMode="auto">
          <a:xfrm>
            <a:off x="5181601" y="2247900"/>
            <a:ext cx="1119188" cy="3806826"/>
            <a:chOff x="3286" y="1416"/>
            <a:chExt cx="705" cy="2398"/>
          </a:xfrm>
        </p:grpSpPr>
        <p:grpSp>
          <p:nvGrpSpPr>
            <p:cNvPr id="17710" name="Group 483"/>
            <p:cNvGrpSpPr>
              <a:grpSpLocks/>
            </p:cNvGrpSpPr>
            <p:nvPr/>
          </p:nvGrpSpPr>
          <p:grpSpPr bwMode="auto">
            <a:xfrm>
              <a:off x="3609" y="1416"/>
              <a:ext cx="59" cy="2076"/>
              <a:chOff x="3609" y="1416"/>
              <a:chExt cx="59" cy="2076"/>
            </a:xfrm>
          </p:grpSpPr>
          <p:sp>
            <p:nvSpPr>
              <p:cNvPr id="17925" name="Rectangle 484"/>
              <p:cNvSpPr>
                <a:spLocks noChangeArrowheads="1"/>
              </p:cNvSpPr>
              <p:nvPr/>
            </p:nvSpPr>
            <p:spPr bwMode="auto">
              <a:xfrm>
                <a:off x="3609" y="1416"/>
                <a:ext cx="8" cy="2076"/>
              </a:xfrm>
              <a:prstGeom prst="rect">
                <a:avLst/>
              </a:prstGeom>
              <a:solidFill>
                <a:srgbClr val="00282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926" name="Rectangle 485"/>
              <p:cNvSpPr>
                <a:spLocks noChangeArrowheads="1"/>
              </p:cNvSpPr>
              <p:nvPr/>
            </p:nvSpPr>
            <p:spPr bwMode="auto">
              <a:xfrm>
                <a:off x="3617" y="1416"/>
                <a:ext cx="7" cy="2076"/>
              </a:xfrm>
              <a:prstGeom prst="rect">
                <a:avLst/>
              </a:prstGeom>
              <a:solidFill>
                <a:srgbClr val="004A4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927" name="Rectangle 486"/>
              <p:cNvSpPr>
                <a:spLocks noChangeArrowheads="1"/>
              </p:cNvSpPr>
              <p:nvPr/>
            </p:nvSpPr>
            <p:spPr bwMode="auto">
              <a:xfrm>
                <a:off x="3624" y="1416"/>
                <a:ext cx="7" cy="2076"/>
              </a:xfrm>
              <a:prstGeom prst="rect">
                <a:avLst/>
              </a:prstGeom>
              <a:solidFill>
                <a:srgbClr val="006C6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928" name="Rectangle 487"/>
              <p:cNvSpPr>
                <a:spLocks noChangeArrowheads="1"/>
              </p:cNvSpPr>
              <p:nvPr/>
            </p:nvSpPr>
            <p:spPr bwMode="auto">
              <a:xfrm>
                <a:off x="3631" y="1416"/>
                <a:ext cx="8" cy="2076"/>
              </a:xfrm>
              <a:prstGeom prst="rect">
                <a:avLst/>
              </a:prstGeom>
              <a:solidFill>
                <a:srgbClr val="0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929" name="Rectangle 488"/>
              <p:cNvSpPr>
                <a:spLocks noChangeArrowheads="1"/>
              </p:cNvSpPr>
              <p:nvPr/>
            </p:nvSpPr>
            <p:spPr bwMode="auto">
              <a:xfrm>
                <a:off x="3639" y="1416"/>
                <a:ext cx="7" cy="2076"/>
              </a:xfrm>
              <a:prstGeom prst="rect">
                <a:avLst/>
              </a:prstGeom>
              <a:solidFill>
                <a:srgbClr val="0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930" name="Rectangle 489"/>
              <p:cNvSpPr>
                <a:spLocks noChangeArrowheads="1"/>
              </p:cNvSpPr>
              <p:nvPr/>
            </p:nvSpPr>
            <p:spPr bwMode="auto">
              <a:xfrm>
                <a:off x="3646" y="1416"/>
                <a:ext cx="7" cy="2076"/>
              </a:xfrm>
              <a:prstGeom prst="rect">
                <a:avLst/>
              </a:prstGeom>
              <a:solidFill>
                <a:srgbClr val="006C6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931" name="Rectangle 490"/>
              <p:cNvSpPr>
                <a:spLocks noChangeArrowheads="1"/>
              </p:cNvSpPr>
              <p:nvPr/>
            </p:nvSpPr>
            <p:spPr bwMode="auto">
              <a:xfrm>
                <a:off x="3653" y="1416"/>
                <a:ext cx="8" cy="2076"/>
              </a:xfrm>
              <a:prstGeom prst="rect">
                <a:avLst/>
              </a:prstGeom>
              <a:solidFill>
                <a:srgbClr val="004A4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932" name="Rectangle 491"/>
              <p:cNvSpPr>
                <a:spLocks noChangeArrowheads="1"/>
              </p:cNvSpPr>
              <p:nvPr/>
            </p:nvSpPr>
            <p:spPr bwMode="auto">
              <a:xfrm>
                <a:off x="3661" y="1416"/>
                <a:ext cx="7" cy="2076"/>
              </a:xfrm>
              <a:prstGeom prst="rect">
                <a:avLst/>
              </a:prstGeom>
              <a:solidFill>
                <a:srgbClr val="001E1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grpSp>
        <p:sp>
          <p:nvSpPr>
            <p:cNvPr id="17711" name="Freeform 492"/>
            <p:cNvSpPr>
              <a:spLocks/>
            </p:cNvSpPr>
            <p:nvPr/>
          </p:nvSpPr>
          <p:spPr bwMode="auto">
            <a:xfrm>
              <a:off x="3609" y="1416"/>
              <a:ext cx="52" cy="2069"/>
            </a:xfrm>
            <a:custGeom>
              <a:avLst/>
              <a:gdLst>
                <a:gd name="T0" fmla="*/ 0 w 52"/>
                <a:gd name="T1" fmla="*/ 2069 h 2069"/>
                <a:gd name="T2" fmla="*/ 0 w 52"/>
                <a:gd name="T3" fmla="*/ 37 h 2069"/>
                <a:gd name="T4" fmla="*/ 52 w 52"/>
                <a:gd name="T5" fmla="*/ 0 h 2069"/>
                <a:gd name="T6" fmla="*/ 52 w 52"/>
                <a:gd name="T7" fmla="*/ 2032 h 2069"/>
                <a:gd name="T8" fmla="*/ 0 w 52"/>
                <a:gd name="T9" fmla="*/ 2069 h 2069"/>
                <a:gd name="T10" fmla="*/ 0 60000 65536"/>
                <a:gd name="T11" fmla="*/ 0 60000 65536"/>
                <a:gd name="T12" fmla="*/ 0 60000 65536"/>
                <a:gd name="T13" fmla="*/ 0 60000 65536"/>
                <a:gd name="T14" fmla="*/ 0 60000 65536"/>
                <a:gd name="T15" fmla="*/ 0 w 52"/>
                <a:gd name="T16" fmla="*/ 0 h 2069"/>
                <a:gd name="T17" fmla="*/ 52 w 52"/>
                <a:gd name="T18" fmla="*/ 2069 h 2069"/>
              </a:gdLst>
              <a:ahLst/>
              <a:cxnLst>
                <a:cxn ang="T10">
                  <a:pos x="T0" y="T1"/>
                </a:cxn>
                <a:cxn ang="T11">
                  <a:pos x="T2" y="T3"/>
                </a:cxn>
                <a:cxn ang="T12">
                  <a:pos x="T4" y="T5"/>
                </a:cxn>
                <a:cxn ang="T13">
                  <a:pos x="T6" y="T7"/>
                </a:cxn>
                <a:cxn ang="T14">
                  <a:pos x="T8" y="T9"/>
                </a:cxn>
              </a:cxnLst>
              <a:rect l="T15" t="T16" r="T17" b="T18"/>
              <a:pathLst>
                <a:path w="52" h="2069">
                  <a:moveTo>
                    <a:pt x="0" y="2069"/>
                  </a:moveTo>
                  <a:lnTo>
                    <a:pt x="0" y="37"/>
                  </a:lnTo>
                  <a:lnTo>
                    <a:pt x="52" y="0"/>
                  </a:lnTo>
                  <a:lnTo>
                    <a:pt x="52" y="2032"/>
                  </a:lnTo>
                  <a:lnTo>
                    <a:pt x="0" y="2069"/>
                  </a:lnTo>
                  <a:close/>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tr-TR" smtClean="0">
                <a:solidFill>
                  <a:srgbClr val="FFFFFF"/>
                </a:solidFill>
              </a:endParaRPr>
            </a:p>
          </p:txBody>
        </p:sp>
        <p:grpSp>
          <p:nvGrpSpPr>
            <p:cNvPr id="17712" name="Group 493"/>
            <p:cNvGrpSpPr>
              <a:grpSpLocks/>
            </p:cNvGrpSpPr>
            <p:nvPr/>
          </p:nvGrpSpPr>
          <p:grpSpPr bwMode="auto">
            <a:xfrm>
              <a:off x="3286" y="1453"/>
              <a:ext cx="323" cy="2032"/>
              <a:chOff x="3286" y="1453"/>
              <a:chExt cx="323" cy="2032"/>
            </a:xfrm>
          </p:grpSpPr>
          <p:sp>
            <p:nvSpPr>
              <p:cNvPr id="17881" name="Rectangle 494"/>
              <p:cNvSpPr>
                <a:spLocks noChangeArrowheads="1"/>
              </p:cNvSpPr>
              <p:nvPr/>
            </p:nvSpPr>
            <p:spPr bwMode="auto">
              <a:xfrm>
                <a:off x="3286" y="1453"/>
                <a:ext cx="7" cy="2032"/>
              </a:xfrm>
              <a:prstGeom prst="rect">
                <a:avLst/>
              </a:prstGeom>
              <a:solidFill>
                <a:srgbClr val="00777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882" name="Rectangle 495"/>
              <p:cNvSpPr>
                <a:spLocks noChangeArrowheads="1"/>
              </p:cNvSpPr>
              <p:nvPr/>
            </p:nvSpPr>
            <p:spPr bwMode="auto">
              <a:xfrm>
                <a:off x="3293" y="1453"/>
                <a:ext cx="8" cy="2032"/>
              </a:xfrm>
              <a:prstGeom prst="rect">
                <a:avLst/>
              </a:prstGeom>
              <a:solidFill>
                <a:srgbClr val="007A7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883" name="Rectangle 496"/>
              <p:cNvSpPr>
                <a:spLocks noChangeArrowheads="1"/>
              </p:cNvSpPr>
              <p:nvPr/>
            </p:nvSpPr>
            <p:spPr bwMode="auto">
              <a:xfrm>
                <a:off x="3301" y="1453"/>
                <a:ext cx="7" cy="2032"/>
              </a:xfrm>
              <a:prstGeom prst="rect">
                <a:avLst/>
              </a:prstGeom>
              <a:solidFill>
                <a:srgbClr val="007E7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884" name="Rectangle 497"/>
              <p:cNvSpPr>
                <a:spLocks noChangeArrowheads="1"/>
              </p:cNvSpPr>
              <p:nvPr/>
            </p:nvSpPr>
            <p:spPr bwMode="auto">
              <a:xfrm>
                <a:off x="3308" y="1453"/>
                <a:ext cx="7" cy="2032"/>
              </a:xfrm>
              <a:prstGeom prst="rect">
                <a:avLst/>
              </a:prstGeom>
              <a:solidFill>
                <a:srgbClr val="0083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885" name="Rectangle 498"/>
              <p:cNvSpPr>
                <a:spLocks noChangeArrowheads="1"/>
              </p:cNvSpPr>
              <p:nvPr/>
            </p:nvSpPr>
            <p:spPr bwMode="auto">
              <a:xfrm>
                <a:off x="3315" y="1453"/>
                <a:ext cx="8" cy="2032"/>
              </a:xfrm>
              <a:prstGeom prst="rect">
                <a:avLst/>
              </a:prstGeom>
              <a:solidFill>
                <a:srgbClr val="00898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886" name="Rectangle 499"/>
              <p:cNvSpPr>
                <a:spLocks noChangeArrowheads="1"/>
              </p:cNvSpPr>
              <p:nvPr/>
            </p:nvSpPr>
            <p:spPr bwMode="auto">
              <a:xfrm>
                <a:off x="3323" y="1453"/>
                <a:ext cx="7" cy="2032"/>
              </a:xfrm>
              <a:prstGeom prst="rect">
                <a:avLst/>
              </a:prstGeom>
              <a:solidFill>
                <a:srgbClr val="00919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887" name="Rectangle 500"/>
              <p:cNvSpPr>
                <a:spLocks noChangeArrowheads="1"/>
              </p:cNvSpPr>
              <p:nvPr/>
            </p:nvSpPr>
            <p:spPr bwMode="auto">
              <a:xfrm>
                <a:off x="3330" y="1453"/>
                <a:ext cx="7" cy="2032"/>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888" name="Rectangle 501"/>
              <p:cNvSpPr>
                <a:spLocks noChangeArrowheads="1"/>
              </p:cNvSpPr>
              <p:nvPr/>
            </p:nvSpPr>
            <p:spPr bwMode="auto">
              <a:xfrm>
                <a:off x="3337" y="1453"/>
                <a:ext cx="8" cy="2032"/>
              </a:xfrm>
              <a:prstGeom prst="rect">
                <a:avLst/>
              </a:prstGeom>
              <a:solidFill>
                <a:srgbClr val="00A3A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889" name="Rectangle 502"/>
              <p:cNvSpPr>
                <a:spLocks noChangeArrowheads="1"/>
              </p:cNvSpPr>
              <p:nvPr/>
            </p:nvSpPr>
            <p:spPr bwMode="auto">
              <a:xfrm>
                <a:off x="3345" y="1453"/>
                <a:ext cx="7" cy="2032"/>
              </a:xfrm>
              <a:prstGeom prst="rect">
                <a:avLst/>
              </a:prstGeom>
              <a:solidFill>
                <a:srgbClr val="00ADA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890" name="Rectangle 503"/>
              <p:cNvSpPr>
                <a:spLocks noChangeArrowheads="1"/>
              </p:cNvSpPr>
              <p:nvPr/>
            </p:nvSpPr>
            <p:spPr bwMode="auto">
              <a:xfrm>
                <a:off x="3352" y="1453"/>
                <a:ext cx="7" cy="2032"/>
              </a:xfrm>
              <a:prstGeom prst="rect">
                <a:avLst/>
              </a:prstGeom>
              <a:solidFill>
                <a:srgbClr val="00B7B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891" name="Rectangle 504"/>
              <p:cNvSpPr>
                <a:spLocks noChangeArrowheads="1"/>
              </p:cNvSpPr>
              <p:nvPr/>
            </p:nvSpPr>
            <p:spPr bwMode="auto">
              <a:xfrm>
                <a:off x="3359" y="1453"/>
                <a:ext cx="8" cy="2032"/>
              </a:xfrm>
              <a:prstGeom prst="rect">
                <a:avLst/>
              </a:prstGeom>
              <a:solidFill>
                <a:srgbClr val="00C1C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892" name="Rectangle 505"/>
              <p:cNvSpPr>
                <a:spLocks noChangeArrowheads="1"/>
              </p:cNvSpPr>
              <p:nvPr/>
            </p:nvSpPr>
            <p:spPr bwMode="auto">
              <a:xfrm>
                <a:off x="3367" y="1453"/>
                <a:ext cx="7" cy="2032"/>
              </a:xfrm>
              <a:prstGeom prst="rect">
                <a:avLst/>
              </a:prstGeom>
              <a:solidFill>
                <a:srgbClr val="00CBC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893" name="Rectangle 506"/>
              <p:cNvSpPr>
                <a:spLocks noChangeArrowheads="1"/>
              </p:cNvSpPr>
              <p:nvPr/>
            </p:nvSpPr>
            <p:spPr bwMode="auto">
              <a:xfrm>
                <a:off x="3374" y="1453"/>
                <a:ext cx="7" cy="2032"/>
              </a:xfrm>
              <a:prstGeom prst="rect">
                <a:avLst/>
              </a:prstGeom>
              <a:solidFill>
                <a:srgbClr val="00D4D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894" name="Rectangle 507"/>
              <p:cNvSpPr>
                <a:spLocks noChangeArrowheads="1"/>
              </p:cNvSpPr>
              <p:nvPr/>
            </p:nvSpPr>
            <p:spPr bwMode="auto">
              <a:xfrm>
                <a:off x="3381" y="1453"/>
                <a:ext cx="8" cy="2032"/>
              </a:xfrm>
              <a:prstGeom prst="rect">
                <a:avLst/>
              </a:prstGeom>
              <a:solidFill>
                <a:srgbClr val="00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895" name="Rectangle 508"/>
              <p:cNvSpPr>
                <a:spLocks noChangeArrowheads="1"/>
              </p:cNvSpPr>
              <p:nvPr/>
            </p:nvSpPr>
            <p:spPr bwMode="auto">
              <a:xfrm>
                <a:off x="3389" y="1453"/>
                <a:ext cx="7" cy="2032"/>
              </a:xfrm>
              <a:prstGeom prst="rect">
                <a:avLst/>
              </a:prstGeom>
              <a:solidFill>
                <a:srgbClr val="00E4E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896" name="Rectangle 509"/>
              <p:cNvSpPr>
                <a:spLocks noChangeArrowheads="1"/>
              </p:cNvSpPr>
              <p:nvPr/>
            </p:nvSpPr>
            <p:spPr bwMode="auto">
              <a:xfrm>
                <a:off x="3396" y="1453"/>
                <a:ext cx="7" cy="2032"/>
              </a:xfrm>
              <a:prstGeom prst="rect">
                <a:avLst/>
              </a:prstGeom>
              <a:solidFill>
                <a:srgbClr val="00EBE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897" name="Rectangle 510"/>
              <p:cNvSpPr>
                <a:spLocks noChangeArrowheads="1"/>
              </p:cNvSpPr>
              <p:nvPr/>
            </p:nvSpPr>
            <p:spPr bwMode="auto">
              <a:xfrm>
                <a:off x="3403" y="1453"/>
                <a:ext cx="8" cy="2032"/>
              </a:xfrm>
              <a:prstGeom prst="rect">
                <a:avLst/>
              </a:prstGeom>
              <a:solidFill>
                <a:srgbClr val="00F0F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898" name="Rectangle 511"/>
              <p:cNvSpPr>
                <a:spLocks noChangeArrowheads="1"/>
              </p:cNvSpPr>
              <p:nvPr/>
            </p:nvSpPr>
            <p:spPr bwMode="auto">
              <a:xfrm>
                <a:off x="3411" y="1453"/>
                <a:ext cx="7" cy="2032"/>
              </a:xfrm>
              <a:prstGeom prst="rect">
                <a:avLst/>
              </a:prstGeom>
              <a:solidFill>
                <a:srgbClr val="00F4F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899" name="Rectangle 512"/>
              <p:cNvSpPr>
                <a:spLocks noChangeArrowheads="1"/>
              </p:cNvSpPr>
              <p:nvPr/>
            </p:nvSpPr>
            <p:spPr bwMode="auto">
              <a:xfrm>
                <a:off x="3418" y="1453"/>
                <a:ext cx="8" cy="2032"/>
              </a:xfrm>
              <a:prstGeom prst="rect">
                <a:avLst/>
              </a:prstGeom>
              <a:solidFill>
                <a:srgbClr val="00F8F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900" name="Rectangle 513"/>
              <p:cNvSpPr>
                <a:spLocks noChangeArrowheads="1"/>
              </p:cNvSpPr>
              <p:nvPr/>
            </p:nvSpPr>
            <p:spPr bwMode="auto">
              <a:xfrm>
                <a:off x="3426" y="1453"/>
                <a:ext cx="7" cy="2032"/>
              </a:xfrm>
              <a:prstGeom prst="rect">
                <a:avLst/>
              </a:prstGeom>
              <a:solidFill>
                <a:srgbClr val="00FAF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901" name="Rectangle 514"/>
              <p:cNvSpPr>
                <a:spLocks noChangeArrowheads="1"/>
              </p:cNvSpPr>
              <p:nvPr/>
            </p:nvSpPr>
            <p:spPr bwMode="auto">
              <a:xfrm>
                <a:off x="3433" y="1453"/>
                <a:ext cx="7" cy="2032"/>
              </a:xfrm>
              <a:prstGeom prst="rect">
                <a:avLst/>
              </a:prstGeom>
              <a:solidFill>
                <a:srgbClr val="00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902" name="Rectangle 515"/>
              <p:cNvSpPr>
                <a:spLocks noChangeArrowheads="1"/>
              </p:cNvSpPr>
              <p:nvPr/>
            </p:nvSpPr>
            <p:spPr bwMode="auto">
              <a:xfrm>
                <a:off x="3440" y="1453"/>
                <a:ext cx="8" cy="2032"/>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903" name="Rectangle 516"/>
              <p:cNvSpPr>
                <a:spLocks noChangeArrowheads="1"/>
              </p:cNvSpPr>
              <p:nvPr/>
            </p:nvSpPr>
            <p:spPr bwMode="auto">
              <a:xfrm>
                <a:off x="3448" y="1453"/>
                <a:ext cx="7" cy="2032"/>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904" name="Rectangle 517"/>
              <p:cNvSpPr>
                <a:spLocks noChangeArrowheads="1"/>
              </p:cNvSpPr>
              <p:nvPr/>
            </p:nvSpPr>
            <p:spPr bwMode="auto">
              <a:xfrm>
                <a:off x="3455" y="1453"/>
                <a:ext cx="7" cy="2032"/>
              </a:xfrm>
              <a:prstGeom prst="rect">
                <a:avLst/>
              </a:prstGeom>
              <a:solidFill>
                <a:srgbClr val="00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905" name="Rectangle 518"/>
              <p:cNvSpPr>
                <a:spLocks noChangeArrowheads="1"/>
              </p:cNvSpPr>
              <p:nvPr/>
            </p:nvSpPr>
            <p:spPr bwMode="auto">
              <a:xfrm>
                <a:off x="3462" y="1453"/>
                <a:ext cx="8" cy="2032"/>
              </a:xfrm>
              <a:prstGeom prst="rect">
                <a:avLst/>
              </a:prstGeom>
              <a:solidFill>
                <a:srgbClr val="00FAF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906" name="Rectangle 519"/>
              <p:cNvSpPr>
                <a:spLocks noChangeArrowheads="1"/>
              </p:cNvSpPr>
              <p:nvPr/>
            </p:nvSpPr>
            <p:spPr bwMode="auto">
              <a:xfrm>
                <a:off x="3470" y="1453"/>
                <a:ext cx="7" cy="2032"/>
              </a:xfrm>
              <a:prstGeom prst="rect">
                <a:avLst/>
              </a:prstGeom>
              <a:solidFill>
                <a:srgbClr val="00F8F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907" name="Rectangle 520"/>
              <p:cNvSpPr>
                <a:spLocks noChangeArrowheads="1"/>
              </p:cNvSpPr>
              <p:nvPr/>
            </p:nvSpPr>
            <p:spPr bwMode="auto">
              <a:xfrm>
                <a:off x="3477" y="1453"/>
                <a:ext cx="7" cy="2032"/>
              </a:xfrm>
              <a:prstGeom prst="rect">
                <a:avLst/>
              </a:prstGeom>
              <a:solidFill>
                <a:srgbClr val="00F4F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908" name="Rectangle 521"/>
              <p:cNvSpPr>
                <a:spLocks noChangeArrowheads="1"/>
              </p:cNvSpPr>
              <p:nvPr/>
            </p:nvSpPr>
            <p:spPr bwMode="auto">
              <a:xfrm>
                <a:off x="3484" y="1453"/>
                <a:ext cx="8" cy="2032"/>
              </a:xfrm>
              <a:prstGeom prst="rect">
                <a:avLst/>
              </a:prstGeom>
              <a:solidFill>
                <a:srgbClr val="00F0F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909" name="Rectangle 522"/>
              <p:cNvSpPr>
                <a:spLocks noChangeArrowheads="1"/>
              </p:cNvSpPr>
              <p:nvPr/>
            </p:nvSpPr>
            <p:spPr bwMode="auto">
              <a:xfrm>
                <a:off x="3492" y="1453"/>
                <a:ext cx="7" cy="2032"/>
              </a:xfrm>
              <a:prstGeom prst="rect">
                <a:avLst/>
              </a:prstGeom>
              <a:solidFill>
                <a:srgbClr val="00EBE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910" name="Rectangle 523"/>
              <p:cNvSpPr>
                <a:spLocks noChangeArrowheads="1"/>
              </p:cNvSpPr>
              <p:nvPr/>
            </p:nvSpPr>
            <p:spPr bwMode="auto">
              <a:xfrm>
                <a:off x="3499" y="1453"/>
                <a:ext cx="7" cy="2032"/>
              </a:xfrm>
              <a:prstGeom prst="rect">
                <a:avLst/>
              </a:prstGeom>
              <a:solidFill>
                <a:srgbClr val="00E4E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911" name="Rectangle 524"/>
              <p:cNvSpPr>
                <a:spLocks noChangeArrowheads="1"/>
              </p:cNvSpPr>
              <p:nvPr/>
            </p:nvSpPr>
            <p:spPr bwMode="auto">
              <a:xfrm>
                <a:off x="3506" y="1453"/>
                <a:ext cx="8" cy="2032"/>
              </a:xfrm>
              <a:prstGeom prst="rect">
                <a:avLst/>
              </a:prstGeom>
              <a:solidFill>
                <a:srgbClr val="00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912" name="Rectangle 525"/>
              <p:cNvSpPr>
                <a:spLocks noChangeArrowheads="1"/>
              </p:cNvSpPr>
              <p:nvPr/>
            </p:nvSpPr>
            <p:spPr bwMode="auto">
              <a:xfrm>
                <a:off x="3514" y="1453"/>
                <a:ext cx="7" cy="2032"/>
              </a:xfrm>
              <a:prstGeom prst="rect">
                <a:avLst/>
              </a:prstGeom>
              <a:solidFill>
                <a:srgbClr val="00D4D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913" name="Rectangle 526"/>
              <p:cNvSpPr>
                <a:spLocks noChangeArrowheads="1"/>
              </p:cNvSpPr>
              <p:nvPr/>
            </p:nvSpPr>
            <p:spPr bwMode="auto">
              <a:xfrm>
                <a:off x="3521" y="1453"/>
                <a:ext cx="7" cy="2032"/>
              </a:xfrm>
              <a:prstGeom prst="rect">
                <a:avLst/>
              </a:prstGeom>
              <a:solidFill>
                <a:srgbClr val="00CBC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914" name="Rectangle 527"/>
              <p:cNvSpPr>
                <a:spLocks noChangeArrowheads="1"/>
              </p:cNvSpPr>
              <p:nvPr/>
            </p:nvSpPr>
            <p:spPr bwMode="auto">
              <a:xfrm>
                <a:off x="3528" y="1453"/>
                <a:ext cx="8" cy="2032"/>
              </a:xfrm>
              <a:prstGeom prst="rect">
                <a:avLst/>
              </a:prstGeom>
              <a:solidFill>
                <a:srgbClr val="00C1C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915" name="Rectangle 528"/>
              <p:cNvSpPr>
                <a:spLocks noChangeArrowheads="1"/>
              </p:cNvSpPr>
              <p:nvPr/>
            </p:nvSpPr>
            <p:spPr bwMode="auto">
              <a:xfrm>
                <a:off x="3536" y="1453"/>
                <a:ext cx="7" cy="2032"/>
              </a:xfrm>
              <a:prstGeom prst="rect">
                <a:avLst/>
              </a:prstGeom>
              <a:solidFill>
                <a:srgbClr val="00B7B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916" name="Rectangle 529"/>
              <p:cNvSpPr>
                <a:spLocks noChangeArrowheads="1"/>
              </p:cNvSpPr>
              <p:nvPr/>
            </p:nvSpPr>
            <p:spPr bwMode="auto">
              <a:xfrm>
                <a:off x="3543" y="1453"/>
                <a:ext cx="7" cy="2032"/>
              </a:xfrm>
              <a:prstGeom prst="rect">
                <a:avLst/>
              </a:prstGeom>
              <a:solidFill>
                <a:srgbClr val="00ADA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917" name="Rectangle 530"/>
              <p:cNvSpPr>
                <a:spLocks noChangeArrowheads="1"/>
              </p:cNvSpPr>
              <p:nvPr/>
            </p:nvSpPr>
            <p:spPr bwMode="auto">
              <a:xfrm>
                <a:off x="3550" y="1453"/>
                <a:ext cx="8" cy="2032"/>
              </a:xfrm>
              <a:prstGeom prst="rect">
                <a:avLst/>
              </a:prstGeom>
              <a:solidFill>
                <a:srgbClr val="00A3A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918" name="Rectangle 531"/>
              <p:cNvSpPr>
                <a:spLocks noChangeArrowheads="1"/>
              </p:cNvSpPr>
              <p:nvPr/>
            </p:nvSpPr>
            <p:spPr bwMode="auto">
              <a:xfrm>
                <a:off x="3558" y="1453"/>
                <a:ext cx="7" cy="2032"/>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919" name="Rectangle 532"/>
              <p:cNvSpPr>
                <a:spLocks noChangeArrowheads="1"/>
              </p:cNvSpPr>
              <p:nvPr/>
            </p:nvSpPr>
            <p:spPr bwMode="auto">
              <a:xfrm>
                <a:off x="3565" y="1453"/>
                <a:ext cx="7" cy="2032"/>
              </a:xfrm>
              <a:prstGeom prst="rect">
                <a:avLst/>
              </a:prstGeom>
              <a:solidFill>
                <a:srgbClr val="00919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920" name="Rectangle 533"/>
              <p:cNvSpPr>
                <a:spLocks noChangeArrowheads="1"/>
              </p:cNvSpPr>
              <p:nvPr/>
            </p:nvSpPr>
            <p:spPr bwMode="auto">
              <a:xfrm>
                <a:off x="3572" y="1453"/>
                <a:ext cx="8" cy="2032"/>
              </a:xfrm>
              <a:prstGeom prst="rect">
                <a:avLst/>
              </a:prstGeom>
              <a:solidFill>
                <a:srgbClr val="00898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921" name="Rectangle 534"/>
              <p:cNvSpPr>
                <a:spLocks noChangeArrowheads="1"/>
              </p:cNvSpPr>
              <p:nvPr/>
            </p:nvSpPr>
            <p:spPr bwMode="auto">
              <a:xfrm>
                <a:off x="3580" y="1453"/>
                <a:ext cx="7" cy="2032"/>
              </a:xfrm>
              <a:prstGeom prst="rect">
                <a:avLst/>
              </a:prstGeom>
              <a:solidFill>
                <a:srgbClr val="0083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922" name="Rectangle 535"/>
              <p:cNvSpPr>
                <a:spLocks noChangeArrowheads="1"/>
              </p:cNvSpPr>
              <p:nvPr/>
            </p:nvSpPr>
            <p:spPr bwMode="auto">
              <a:xfrm>
                <a:off x="3587" y="1453"/>
                <a:ext cx="8" cy="2032"/>
              </a:xfrm>
              <a:prstGeom prst="rect">
                <a:avLst/>
              </a:prstGeom>
              <a:solidFill>
                <a:srgbClr val="007E7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923" name="Rectangle 536"/>
              <p:cNvSpPr>
                <a:spLocks noChangeArrowheads="1"/>
              </p:cNvSpPr>
              <p:nvPr/>
            </p:nvSpPr>
            <p:spPr bwMode="auto">
              <a:xfrm>
                <a:off x="3595" y="1453"/>
                <a:ext cx="7" cy="2032"/>
              </a:xfrm>
              <a:prstGeom prst="rect">
                <a:avLst/>
              </a:prstGeom>
              <a:solidFill>
                <a:srgbClr val="007A7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924" name="Rectangle 537"/>
              <p:cNvSpPr>
                <a:spLocks noChangeArrowheads="1"/>
              </p:cNvSpPr>
              <p:nvPr/>
            </p:nvSpPr>
            <p:spPr bwMode="auto">
              <a:xfrm>
                <a:off x="3602" y="1453"/>
                <a:ext cx="7" cy="2032"/>
              </a:xfrm>
              <a:prstGeom prst="rect">
                <a:avLst/>
              </a:prstGeom>
              <a:solidFill>
                <a:srgbClr val="00767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grpSp>
        <p:sp>
          <p:nvSpPr>
            <p:cNvPr id="17713" name="Rectangle 538"/>
            <p:cNvSpPr>
              <a:spLocks noChangeArrowheads="1"/>
            </p:cNvSpPr>
            <p:nvPr/>
          </p:nvSpPr>
          <p:spPr bwMode="auto">
            <a:xfrm>
              <a:off x="3286" y="1453"/>
              <a:ext cx="323" cy="2032"/>
            </a:xfrm>
            <a:prstGeom prst="rect">
              <a:avLst/>
            </a:prstGeom>
            <a:noFill/>
            <a:ln w="1111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tr-TR" smtClean="0">
                <a:solidFill>
                  <a:srgbClr val="FFFFFF"/>
                </a:solidFill>
              </a:endParaRPr>
            </a:p>
          </p:txBody>
        </p:sp>
        <p:grpSp>
          <p:nvGrpSpPr>
            <p:cNvPr id="17714" name="Group 539"/>
            <p:cNvGrpSpPr>
              <a:grpSpLocks/>
            </p:cNvGrpSpPr>
            <p:nvPr/>
          </p:nvGrpSpPr>
          <p:grpSpPr bwMode="auto">
            <a:xfrm>
              <a:off x="3286" y="1416"/>
              <a:ext cx="382" cy="44"/>
              <a:chOff x="3286" y="1416"/>
              <a:chExt cx="382" cy="44"/>
            </a:xfrm>
          </p:grpSpPr>
          <p:sp>
            <p:nvSpPr>
              <p:cNvPr id="17829" name="Rectangle 540"/>
              <p:cNvSpPr>
                <a:spLocks noChangeArrowheads="1"/>
              </p:cNvSpPr>
              <p:nvPr/>
            </p:nvSpPr>
            <p:spPr bwMode="auto">
              <a:xfrm>
                <a:off x="3286" y="1416"/>
                <a:ext cx="7" cy="44"/>
              </a:xfrm>
              <a:prstGeom prst="rect">
                <a:avLst/>
              </a:prstGeom>
              <a:solidFill>
                <a:srgbClr val="00424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830" name="Rectangle 541"/>
              <p:cNvSpPr>
                <a:spLocks noChangeArrowheads="1"/>
              </p:cNvSpPr>
              <p:nvPr/>
            </p:nvSpPr>
            <p:spPr bwMode="auto">
              <a:xfrm>
                <a:off x="3293" y="1416"/>
                <a:ext cx="8" cy="44"/>
              </a:xfrm>
              <a:prstGeom prst="rect">
                <a:avLst/>
              </a:prstGeom>
              <a:solidFill>
                <a:srgbClr val="00454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831" name="Rectangle 542"/>
              <p:cNvSpPr>
                <a:spLocks noChangeArrowheads="1"/>
              </p:cNvSpPr>
              <p:nvPr/>
            </p:nvSpPr>
            <p:spPr bwMode="auto">
              <a:xfrm>
                <a:off x="3301" y="1416"/>
                <a:ext cx="7" cy="44"/>
              </a:xfrm>
              <a:prstGeom prst="rect">
                <a:avLst/>
              </a:prstGeom>
              <a:solidFill>
                <a:srgbClr val="00494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832" name="Rectangle 543"/>
              <p:cNvSpPr>
                <a:spLocks noChangeArrowheads="1"/>
              </p:cNvSpPr>
              <p:nvPr/>
            </p:nvSpPr>
            <p:spPr bwMode="auto">
              <a:xfrm>
                <a:off x="3308" y="1416"/>
                <a:ext cx="7" cy="44"/>
              </a:xfrm>
              <a:prstGeom prst="rect">
                <a:avLst/>
              </a:prstGeom>
              <a:solidFill>
                <a:srgbClr val="004D4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833" name="Rectangle 544"/>
              <p:cNvSpPr>
                <a:spLocks noChangeArrowheads="1"/>
              </p:cNvSpPr>
              <p:nvPr/>
            </p:nvSpPr>
            <p:spPr bwMode="auto">
              <a:xfrm>
                <a:off x="3315" y="1416"/>
                <a:ext cx="8" cy="44"/>
              </a:xfrm>
              <a:prstGeom prst="rect">
                <a:avLst/>
              </a:prstGeom>
              <a:solidFill>
                <a:srgbClr val="00525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834" name="Rectangle 545"/>
              <p:cNvSpPr>
                <a:spLocks noChangeArrowheads="1"/>
              </p:cNvSpPr>
              <p:nvPr/>
            </p:nvSpPr>
            <p:spPr bwMode="auto">
              <a:xfrm>
                <a:off x="3323" y="1416"/>
                <a:ext cx="7" cy="44"/>
              </a:xfrm>
              <a:prstGeom prst="rect">
                <a:avLst/>
              </a:prstGeom>
              <a:solidFill>
                <a:srgbClr val="00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835" name="Rectangle 546"/>
              <p:cNvSpPr>
                <a:spLocks noChangeArrowheads="1"/>
              </p:cNvSpPr>
              <p:nvPr/>
            </p:nvSpPr>
            <p:spPr bwMode="auto">
              <a:xfrm>
                <a:off x="3330" y="1416"/>
                <a:ext cx="7" cy="44"/>
              </a:xfrm>
              <a:prstGeom prst="rect">
                <a:avLst/>
              </a:prstGeom>
              <a:solidFill>
                <a:srgbClr val="005E5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836" name="Rectangle 547"/>
              <p:cNvSpPr>
                <a:spLocks noChangeArrowheads="1"/>
              </p:cNvSpPr>
              <p:nvPr/>
            </p:nvSpPr>
            <p:spPr bwMode="auto">
              <a:xfrm>
                <a:off x="3337" y="1416"/>
                <a:ext cx="8" cy="44"/>
              </a:xfrm>
              <a:prstGeom prst="rect">
                <a:avLst/>
              </a:prstGeom>
              <a:solidFill>
                <a:srgbClr val="00646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837" name="Rectangle 548"/>
              <p:cNvSpPr>
                <a:spLocks noChangeArrowheads="1"/>
              </p:cNvSpPr>
              <p:nvPr/>
            </p:nvSpPr>
            <p:spPr bwMode="auto">
              <a:xfrm>
                <a:off x="3345" y="1416"/>
                <a:ext cx="7" cy="44"/>
              </a:xfrm>
              <a:prstGeom prst="rect">
                <a:avLst/>
              </a:prstGeom>
              <a:solidFill>
                <a:srgbClr val="006C6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838" name="Rectangle 549"/>
              <p:cNvSpPr>
                <a:spLocks noChangeArrowheads="1"/>
              </p:cNvSpPr>
              <p:nvPr/>
            </p:nvSpPr>
            <p:spPr bwMode="auto">
              <a:xfrm>
                <a:off x="3352" y="1416"/>
                <a:ext cx="7" cy="44"/>
              </a:xfrm>
              <a:prstGeom prst="rect">
                <a:avLst/>
              </a:prstGeom>
              <a:solidFill>
                <a:srgbClr val="00747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839" name="Rectangle 550"/>
              <p:cNvSpPr>
                <a:spLocks noChangeArrowheads="1"/>
              </p:cNvSpPr>
              <p:nvPr/>
            </p:nvSpPr>
            <p:spPr bwMode="auto">
              <a:xfrm>
                <a:off x="3359" y="1416"/>
                <a:ext cx="8" cy="44"/>
              </a:xfrm>
              <a:prstGeom prst="rect">
                <a:avLst/>
              </a:prstGeom>
              <a:solidFill>
                <a:srgbClr val="007C7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840" name="Rectangle 551"/>
              <p:cNvSpPr>
                <a:spLocks noChangeArrowheads="1"/>
              </p:cNvSpPr>
              <p:nvPr/>
            </p:nvSpPr>
            <p:spPr bwMode="auto">
              <a:xfrm>
                <a:off x="3367" y="1416"/>
                <a:ext cx="7" cy="44"/>
              </a:xfrm>
              <a:prstGeom prst="rect">
                <a:avLst/>
              </a:prstGeom>
              <a:solidFill>
                <a:srgbClr val="0083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841" name="Rectangle 552"/>
              <p:cNvSpPr>
                <a:spLocks noChangeArrowheads="1"/>
              </p:cNvSpPr>
              <p:nvPr/>
            </p:nvSpPr>
            <p:spPr bwMode="auto">
              <a:xfrm>
                <a:off x="3374" y="1416"/>
                <a:ext cx="7" cy="44"/>
              </a:xfrm>
              <a:prstGeom prst="rect">
                <a:avLst/>
              </a:prstGeom>
              <a:solidFill>
                <a:srgbClr val="008B8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842" name="Rectangle 553"/>
              <p:cNvSpPr>
                <a:spLocks noChangeArrowheads="1"/>
              </p:cNvSpPr>
              <p:nvPr/>
            </p:nvSpPr>
            <p:spPr bwMode="auto">
              <a:xfrm>
                <a:off x="3381" y="1416"/>
                <a:ext cx="8" cy="44"/>
              </a:xfrm>
              <a:prstGeom prst="rect">
                <a:avLst/>
              </a:prstGeom>
              <a:solidFill>
                <a:srgbClr val="00929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843" name="Rectangle 554"/>
              <p:cNvSpPr>
                <a:spLocks noChangeArrowheads="1"/>
              </p:cNvSpPr>
              <p:nvPr/>
            </p:nvSpPr>
            <p:spPr bwMode="auto">
              <a:xfrm>
                <a:off x="3389" y="1416"/>
                <a:ext cx="7" cy="44"/>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844" name="Rectangle 555"/>
              <p:cNvSpPr>
                <a:spLocks noChangeArrowheads="1"/>
              </p:cNvSpPr>
              <p:nvPr/>
            </p:nvSpPr>
            <p:spPr bwMode="auto">
              <a:xfrm>
                <a:off x="3396" y="1416"/>
                <a:ext cx="7" cy="44"/>
              </a:xfrm>
              <a:prstGeom prst="rect">
                <a:avLst/>
              </a:prstGeom>
              <a:solidFill>
                <a:srgbClr val="009F9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845" name="Rectangle 556"/>
              <p:cNvSpPr>
                <a:spLocks noChangeArrowheads="1"/>
              </p:cNvSpPr>
              <p:nvPr/>
            </p:nvSpPr>
            <p:spPr bwMode="auto">
              <a:xfrm>
                <a:off x="3403" y="1416"/>
                <a:ext cx="8" cy="44"/>
              </a:xfrm>
              <a:prstGeom prst="rect">
                <a:avLst/>
              </a:prstGeom>
              <a:solidFill>
                <a:srgbClr val="00A5A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846" name="Rectangle 557"/>
              <p:cNvSpPr>
                <a:spLocks noChangeArrowheads="1"/>
              </p:cNvSpPr>
              <p:nvPr/>
            </p:nvSpPr>
            <p:spPr bwMode="auto">
              <a:xfrm>
                <a:off x="3411" y="1416"/>
                <a:ext cx="7" cy="44"/>
              </a:xfrm>
              <a:prstGeom prst="rect">
                <a:avLst/>
              </a:prstGeom>
              <a:solidFill>
                <a:srgbClr val="00AAA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847" name="Rectangle 558"/>
              <p:cNvSpPr>
                <a:spLocks noChangeArrowheads="1"/>
              </p:cNvSpPr>
              <p:nvPr/>
            </p:nvSpPr>
            <p:spPr bwMode="auto">
              <a:xfrm>
                <a:off x="3418" y="1416"/>
                <a:ext cx="8" cy="44"/>
              </a:xfrm>
              <a:prstGeom prst="rect">
                <a:avLst/>
              </a:prstGeom>
              <a:solidFill>
                <a:srgbClr val="00AFA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848" name="Rectangle 559"/>
              <p:cNvSpPr>
                <a:spLocks noChangeArrowheads="1"/>
              </p:cNvSpPr>
              <p:nvPr/>
            </p:nvSpPr>
            <p:spPr bwMode="auto">
              <a:xfrm>
                <a:off x="3426" y="1416"/>
                <a:ext cx="7" cy="44"/>
              </a:xfrm>
              <a:prstGeom prst="rect">
                <a:avLst/>
              </a:prstGeom>
              <a:solidFill>
                <a:srgbClr val="00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849" name="Rectangle 560"/>
              <p:cNvSpPr>
                <a:spLocks noChangeArrowheads="1"/>
              </p:cNvSpPr>
              <p:nvPr/>
            </p:nvSpPr>
            <p:spPr bwMode="auto">
              <a:xfrm>
                <a:off x="3433" y="1416"/>
                <a:ext cx="7" cy="44"/>
              </a:xfrm>
              <a:prstGeom prst="rect">
                <a:avLst/>
              </a:prstGeom>
              <a:solidFill>
                <a:srgbClr val="00B5B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850" name="Rectangle 561"/>
              <p:cNvSpPr>
                <a:spLocks noChangeArrowheads="1"/>
              </p:cNvSpPr>
              <p:nvPr/>
            </p:nvSpPr>
            <p:spPr bwMode="auto">
              <a:xfrm>
                <a:off x="3440" y="1416"/>
                <a:ext cx="8" cy="44"/>
              </a:xfrm>
              <a:prstGeom prst="rect">
                <a:avLst/>
              </a:prstGeom>
              <a:solidFill>
                <a:srgbClr val="00B8B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851" name="Rectangle 562"/>
              <p:cNvSpPr>
                <a:spLocks noChangeArrowheads="1"/>
              </p:cNvSpPr>
              <p:nvPr/>
            </p:nvSpPr>
            <p:spPr bwMode="auto">
              <a:xfrm>
                <a:off x="3448" y="1416"/>
                <a:ext cx="7" cy="44"/>
              </a:xfrm>
              <a:prstGeom prst="rect">
                <a:avLst/>
              </a:prstGeom>
              <a:solidFill>
                <a:srgbClr val="00BAB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852" name="Rectangle 563"/>
              <p:cNvSpPr>
                <a:spLocks noChangeArrowheads="1"/>
              </p:cNvSpPr>
              <p:nvPr/>
            </p:nvSpPr>
            <p:spPr bwMode="auto">
              <a:xfrm>
                <a:off x="3455" y="1416"/>
                <a:ext cx="7" cy="44"/>
              </a:xfrm>
              <a:prstGeom prst="rect">
                <a:avLst/>
              </a:prstGeom>
              <a:solidFill>
                <a:srgbClr val="00BCB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853" name="Rectangle 564"/>
              <p:cNvSpPr>
                <a:spLocks noChangeArrowheads="1"/>
              </p:cNvSpPr>
              <p:nvPr/>
            </p:nvSpPr>
            <p:spPr bwMode="auto">
              <a:xfrm>
                <a:off x="3462" y="1416"/>
                <a:ext cx="8" cy="44"/>
              </a:xfrm>
              <a:prstGeom prst="rect">
                <a:avLst/>
              </a:prstGeom>
              <a:solidFill>
                <a:srgbClr val="00BDB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854" name="Rectangle 565"/>
              <p:cNvSpPr>
                <a:spLocks noChangeArrowheads="1"/>
              </p:cNvSpPr>
              <p:nvPr/>
            </p:nvSpPr>
            <p:spPr bwMode="auto">
              <a:xfrm>
                <a:off x="3470" y="1416"/>
                <a:ext cx="7" cy="44"/>
              </a:xfrm>
              <a:prstGeom prst="rect">
                <a:avLst/>
              </a:prstGeom>
              <a:solidFill>
                <a:srgbClr val="00BF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855" name="Rectangle 566"/>
              <p:cNvSpPr>
                <a:spLocks noChangeArrowheads="1"/>
              </p:cNvSpPr>
              <p:nvPr/>
            </p:nvSpPr>
            <p:spPr bwMode="auto">
              <a:xfrm>
                <a:off x="3477" y="1416"/>
                <a:ext cx="7" cy="44"/>
              </a:xfrm>
              <a:prstGeom prst="rect">
                <a:avLst/>
              </a:prstGeom>
              <a:solidFill>
                <a:srgbClr val="00BF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856" name="Rectangle 567"/>
              <p:cNvSpPr>
                <a:spLocks noChangeArrowheads="1"/>
              </p:cNvSpPr>
              <p:nvPr/>
            </p:nvSpPr>
            <p:spPr bwMode="auto">
              <a:xfrm>
                <a:off x="3484" y="1416"/>
                <a:ext cx="8" cy="44"/>
              </a:xfrm>
              <a:prstGeom prst="rect">
                <a:avLst/>
              </a:prstGeom>
              <a:solidFill>
                <a:srgbClr val="00BDB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857" name="Rectangle 568"/>
              <p:cNvSpPr>
                <a:spLocks noChangeArrowheads="1"/>
              </p:cNvSpPr>
              <p:nvPr/>
            </p:nvSpPr>
            <p:spPr bwMode="auto">
              <a:xfrm>
                <a:off x="3492" y="1416"/>
                <a:ext cx="7" cy="44"/>
              </a:xfrm>
              <a:prstGeom prst="rect">
                <a:avLst/>
              </a:prstGeom>
              <a:solidFill>
                <a:srgbClr val="00BCB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858" name="Rectangle 569"/>
              <p:cNvSpPr>
                <a:spLocks noChangeArrowheads="1"/>
              </p:cNvSpPr>
              <p:nvPr/>
            </p:nvSpPr>
            <p:spPr bwMode="auto">
              <a:xfrm>
                <a:off x="3499" y="1416"/>
                <a:ext cx="7" cy="44"/>
              </a:xfrm>
              <a:prstGeom prst="rect">
                <a:avLst/>
              </a:prstGeom>
              <a:solidFill>
                <a:srgbClr val="00BAB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859" name="Rectangle 570"/>
              <p:cNvSpPr>
                <a:spLocks noChangeArrowheads="1"/>
              </p:cNvSpPr>
              <p:nvPr/>
            </p:nvSpPr>
            <p:spPr bwMode="auto">
              <a:xfrm>
                <a:off x="3506" y="1416"/>
                <a:ext cx="8" cy="44"/>
              </a:xfrm>
              <a:prstGeom prst="rect">
                <a:avLst/>
              </a:prstGeom>
              <a:solidFill>
                <a:srgbClr val="00B8B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860" name="Rectangle 571"/>
              <p:cNvSpPr>
                <a:spLocks noChangeArrowheads="1"/>
              </p:cNvSpPr>
              <p:nvPr/>
            </p:nvSpPr>
            <p:spPr bwMode="auto">
              <a:xfrm>
                <a:off x="3514" y="1416"/>
                <a:ext cx="7" cy="44"/>
              </a:xfrm>
              <a:prstGeom prst="rect">
                <a:avLst/>
              </a:prstGeom>
              <a:solidFill>
                <a:srgbClr val="00B5B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861" name="Rectangle 572"/>
              <p:cNvSpPr>
                <a:spLocks noChangeArrowheads="1"/>
              </p:cNvSpPr>
              <p:nvPr/>
            </p:nvSpPr>
            <p:spPr bwMode="auto">
              <a:xfrm>
                <a:off x="3521" y="1416"/>
                <a:ext cx="7" cy="44"/>
              </a:xfrm>
              <a:prstGeom prst="rect">
                <a:avLst/>
              </a:prstGeom>
              <a:solidFill>
                <a:srgbClr val="00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862" name="Rectangle 573"/>
              <p:cNvSpPr>
                <a:spLocks noChangeArrowheads="1"/>
              </p:cNvSpPr>
              <p:nvPr/>
            </p:nvSpPr>
            <p:spPr bwMode="auto">
              <a:xfrm>
                <a:off x="3528" y="1416"/>
                <a:ext cx="8" cy="44"/>
              </a:xfrm>
              <a:prstGeom prst="rect">
                <a:avLst/>
              </a:prstGeom>
              <a:solidFill>
                <a:srgbClr val="00AFA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863" name="Rectangle 574"/>
              <p:cNvSpPr>
                <a:spLocks noChangeArrowheads="1"/>
              </p:cNvSpPr>
              <p:nvPr/>
            </p:nvSpPr>
            <p:spPr bwMode="auto">
              <a:xfrm>
                <a:off x="3536" y="1416"/>
                <a:ext cx="7" cy="44"/>
              </a:xfrm>
              <a:prstGeom prst="rect">
                <a:avLst/>
              </a:prstGeom>
              <a:solidFill>
                <a:srgbClr val="00AAA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864" name="Rectangle 575"/>
              <p:cNvSpPr>
                <a:spLocks noChangeArrowheads="1"/>
              </p:cNvSpPr>
              <p:nvPr/>
            </p:nvSpPr>
            <p:spPr bwMode="auto">
              <a:xfrm>
                <a:off x="3543" y="1416"/>
                <a:ext cx="7" cy="44"/>
              </a:xfrm>
              <a:prstGeom prst="rect">
                <a:avLst/>
              </a:prstGeom>
              <a:solidFill>
                <a:srgbClr val="00A5A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865" name="Rectangle 576"/>
              <p:cNvSpPr>
                <a:spLocks noChangeArrowheads="1"/>
              </p:cNvSpPr>
              <p:nvPr/>
            </p:nvSpPr>
            <p:spPr bwMode="auto">
              <a:xfrm>
                <a:off x="3550" y="1416"/>
                <a:ext cx="8" cy="44"/>
              </a:xfrm>
              <a:prstGeom prst="rect">
                <a:avLst/>
              </a:prstGeom>
              <a:solidFill>
                <a:srgbClr val="009F9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866" name="Rectangle 577"/>
              <p:cNvSpPr>
                <a:spLocks noChangeArrowheads="1"/>
              </p:cNvSpPr>
              <p:nvPr/>
            </p:nvSpPr>
            <p:spPr bwMode="auto">
              <a:xfrm>
                <a:off x="3558" y="1416"/>
                <a:ext cx="7" cy="44"/>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867" name="Rectangle 578"/>
              <p:cNvSpPr>
                <a:spLocks noChangeArrowheads="1"/>
              </p:cNvSpPr>
              <p:nvPr/>
            </p:nvSpPr>
            <p:spPr bwMode="auto">
              <a:xfrm>
                <a:off x="3565" y="1416"/>
                <a:ext cx="7" cy="44"/>
              </a:xfrm>
              <a:prstGeom prst="rect">
                <a:avLst/>
              </a:prstGeom>
              <a:solidFill>
                <a:srgbClr val="00929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868" name="Rectangle 579"/>
              <p:cNvSpPr>
                <a:spLocks noChangeArrowheads="1"/>
              </p:cNvSpPr>
              <p:nvPr/>
            </p:nvSpPr>
            <p:spPr bwMode="auto">
              <a:xfrm>
                <a:off x="3572" y="1416"/>
                <a:ext cx="8" cy="44"/>
              </a:xfrm>
              <a:prstGeom prst="rect">
                <a:avLst/>
              </a:prstGeom>
              <a:solidFill>
                <a:srgbClr val="008B8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869" name="Rectangle 580"/>
              <p:cNvSpPr>
                <a:spLocks noChangeArrowheads="1"/>
              </p:cNvSpPr>
              <p:nvPr/>
            </p:nvSpPr>
            <p:spPr bwMode="auto">
              <a:xfrm>
                <a:off x="3580" y="1416"/>
                <a:ext cx="7" cy="44"/>
              </a:xfrm>
              <a:prstGeom prst="rect">
                <a:avLst/>
              </a:prstGeom>
              <a:solidFill>
                <a:srgbClr val="0083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870" name="Rectangle 581"/>
              <p:cNvSpPr>
                <a:spLocks noChangeArrowheads="1"/>
              </p:cNvSpPr>
              <p:nvPr/>
            </p:nvSpPr>
            <p:spPr bwMode="auto">
              <a:xfrm>
                <a:off x="3587" y="1416"/>
                <a:ext cx="8" cy="44"/>
              </a:xfrm>
              <a:prstGeom prst="rect">
                <a:avLst/>
              </a:prstGeom>
              <a:solidFill>
                <a:srgbClr val="007C7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871" name="Rectangle 582"/>
              <p:cNvSpPr>
                <a:spLocks noChangeArrowheads="1"/>
              </p:cNvSpPr>
              <p:nvPr/>
            </p:nvSpPr>
            <p:spPr bwMode="auto">
              <a:xfrm>
                <a:off x="3595" y="1416"/>
                <a:ext cx="7" cy="44"/>
              </a:xfrm>
              <a:prstGeom prst="rect">
                <a:avLst/>
              </a:prstGeom>
              <a:solidFill>
                <a:srgbClr val="00747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872" name="Rectangle 583"/>
              <p:cNvSpPr>
                <a:spLocks noChangeArrowheads="1"/>
              </p:cNvSpPr>
              <p:nvPr/>
            </p:nvSpPr>
            <p:spPr bwMode="auto">
              <a:xfrm>
                <a:off x="3602" y="1416"/>
                <a:ext cx="7" cy="44"/>
              </a:xfrm>
              <a:prstGeom prst="rect">
                <a:avLst/>
              </a:prstGeom>
              <a:solidFill>
                <a:srgbClr val="006C6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873" name="Rectangle 584"/>
              <p:cNvSpPr>
                <a:spLocks noChangeArrowheads="1"/>
              </p:cNvSpPr>
              <p:nvPr/>
            </p:nvSpPr>
            <p:spPr bwMode="auto">
              <a:xfrm>
                <a:off x="3609" y="1416"/>
                <a:ext cx="8" cy="44"/>
              </a:xfrm>
              <a:prstGeom prst="rect">
                <a:avLst/>
              </a:prstGeom>
              <a:solidFill>
                <a:srgbClr val="00646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874" name="Rectangle 585"/>
              <p:cNvSpPr>
                <a:spLocks noChangeArrowheads="1"/>
              </p:cNvSpPr>
              <p:nvPr/>
            </p:nvSpPr>
            <p:spPr bwMode="auto">
              <a:xfrm>
                <a:off x="3617" y="1416"/>
                <a:ext cx="7" cy="44"/>
              </a:xfrm>
              <a:prstGeom prst="rect">
                <a:avLst/>
              </a:prstGeom>
              <a:solidFill>
                <a:srgbClr val="005D5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875" name="Rectangle 586"/>
              <p:cNvSpPr>
                <a:spLocks noChangeArrowheads="1"/>
              </p:cNvSpPr>
              <p:nvPr/>
            </p:nvSpPr>
            <p:spPr bwMode="auto">
              <a:xfrm>
                <a:off x="3624" y="1416"/>
                <a:ext cx="7" cy="44"/>
              </a:xfrm>
              <a:prstGeom prst="rect">
                <a:avLst/>
              </a:prstGeom>
              <a:solidFill>
                <a:srgbClr val="00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876" name="Rectangle 587"/>
              <p:cNvSpPr>
                <a:spLocks noChangeArrowheads="1"/>
              </p:cNvSpPr>
              <p:nvPr/>
            </p:nvSpPr>
            <p:spPr bwMode="auto">
              <a:xfrm>
                <a:off x="3631" y="1416"/>
                <a:ext cx="8" cy="44"/>
              </a:xfrm>
              <a:prstGeom prst="rect">
                <a:avLst/>
              </a:prstGeom>
              <a:solidFill>
                <a:srgbClr val="00525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877" name="Rectangle 588"/>
              <p:cNvSpPr>
                <a:spLocks noChangeArrowheads="1"/>
              </p:cNvSpPr>
              <p:nvPr/>
            </p:nvSpPr>
            <p:spPr bwMode="auto">
              <a:xfrm>
                <a:off x="3639" y="1416"/>
                <a:ext cx="7" cy="44"/>
              </a:xfrm>
              <a:prstGeom prst="rect">
                <a:avLst/>
              </a:prstGeom>
              <a:solidFill>
                <a:srgbClr val="004D4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878" name="Rectangle 589"/>
              <p:cNvSpPr>
                <a:spLocks noChangeArrowheads="1"/>
              </p:cNvSpPr>
              <p:nvPr/>
            </p:nvSpPr>
            <p:spPr bwMode="auto">
              <a:xfrm>
                <a:off x="3646" y="1416"/>
                <a:ext cx="7" cy="44"/>
              </a:xfrm>
              <a:prstGeom prst="rect">
                <a:avLst/>
              </a:prstGeom>
              <a:solidFill>
                <a:srgbClr val="00494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879" name="Rectangle 590"/>
              <p:cNvSpPr>
                <a:spLocks noChangeArrowheads="1"/>
              </p:cNvSpPr>
              <p:nvPr/>
            </p:nvSpPr>
            <p:spPr bwMode="auto">
              <a:xfrm>
                <a:off x="3653" y="1416"/>
                <a:ext cx="8" cy="44"/>
              </a:xfrm>
              <a:prstGeom prst="rect">
                <a:avLst/>
              </a:prstGeom>
              <a:solidFill>
                <a:srgbClr val="00454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880" name="Rectangle 591"/>
              <p:cNvSpPr>
                <a:spLocks noChangeArrowheads="1"/>
              </p:cNvSpPr>
              <p:nvPr/>
            </p:nvSpPr>
            <p:spPr bwMode="auto">
              <a:xfrm>
                <a:off x="3661" y="1416"/>
                <a:ext cx="7" cy="44"/>
              </a:xfrm>
              <a:prstGeom prst="rect">
                <a:avLst/>
              </a:prstGeom>
              <a:solidFill>
                <a:srgbClr val="00424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grpSp>
        <p:sp>
          <p:nvSpPr>
            <p:cNvPr id="17715" name="Freeform 592"/>
            <p:cNvSpPr>
              <a:spLocks/>
            </p:cNvSpPr>
            <p:nvPr/>
          </p:nvSpPr>
          <p:spPr bwMode="auto">
            <a:xfrm>
              <a:off x="3286" y="1416"/>
              <a:ext cx="375" cy="37"/>
            </a:xfrm>
            <a:custGeom>
              <a:avLst/>
              <a:gdLst>
                <a:gd name="T0" fmla="*/ 323 w 375"/>
                <a:gd name="T1" fmla="*/ 37 h 37"/>
                <a:gd name="T2" fmla="*/ 375 w 375"/>
                <a:gd name="T3" fmla="*/ 0 h 37"/>
                <a:gd name="T4" fmla="*/ 44 w 375"/>
                <a:gd name="T5" fmla="*/ 0 h 37"/>
                <a:gd name="T6" fmla="*/ 0 w 375"/>
                <a:gd name="T7" fmla="*/ 37 h 37"/>
                <a:gd name="T8" fmla="*/ 323 w 375"/>
                <a:gd name="T9" fmla="*/ 37 h 37"/>
                <a:gd name="T10" fmla="*/ 0 60000 65536"/>
                <a:gd name="T11" fmla="*/ 0 60000 65536"/>
                <a:gd name="T12" fmla="*/ 0 60000 65536"/>
                <a:gd name="T13" fmla="*/ 0 60000 65536"/>
                <a:gd name="T14" fmla="*/ 0 60000 65536"/>
                <a:gd name="T15" fmla="*/ 0 w 375"/>
                <a:gd name="T16" fmla="*/ 0 h 37"/>
                <a:gd name="T17" fmla="*/ 375 w 375"/>
                <a:gd name="T18" fmla="*/ 37 h 37"/>
              </a:gdLst>
              <a:ahLst/>
              <a:cxnLst>
                <a:cxn ang="T10">
                  <a:pos x="T0" y="T1"/>
                </a:cxn>
                <a:cxn ang="T11">
                  <a:pos x="T2" y="T3"/>
                </a:cxn>
                <a:cxn ang="T12">
                  <a:pos x="T4" y="T5"/>
                </a:cxn>
                <a:cxn ang="T13">
                  <a:pos x="T6" y="T7"/>
                </a:cxn>
                <a:cxn ang="T14">
                  <a:pos x="T8" y="T9"/>
                </a:cxn>
              </a:cxnLst>
              <a:rect l="T15" t="T16" r="T17" b="T18"/>
              <a:pathLst>
                <a:path w="375" h="37">
                  <a:moveTo>
                    <a:pt x="323" y="37"/>
                  </a:moveTo>
                  <a:lnTo>
                    <a:pt x="375" y="0"/>
                  </a:lnTo>
                  <a:lnTo>
                    <a:pt x="44" y="0"/>
                  </a:lnTo>
                  <a:lnTo>
                    <a:pt x="0" y="37"/>
                  </a:lnTo>
                  <a:lnTo>
                    <a:pt x="323" y="37"/>
                  </a:lnTo>
                  <a:close/>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tr-TR" smtClean="0">
                <a:solidFill>
                  <a:srgbClr val="FFFFFF"/>
                </a:solidFill>
              </a:endParaRPr>
            </a:p>
          </p:txBody>
        </p:sp>
        <p:grpSp>
          <p:nvGrpSpPr>
            <p:cNvPr id="17716" name="Group 593"/>
            <p:cNvGrpSpPr>
              <a:grpSpLocks/>
            </p:cNvGrpSpPr>
            <p:nvPr/>
          </p:nvGrpSpPr>
          <p:grpSpPr bwMode="auto">
            <a:xfrm>
              <a:off x="3933" y="2130"/>
              <a:ext cx="58" cy="1362"/>
              <a:chOff x="3933" y="2130"/>
              <a:chExt cx="58" cy="1362"/>
            </a:xfrm>
          </p:grpSpPr>
          <p:sp>
            <p:nvSpPr>
              <p:cNvPr id="17821" name="Rectangle 594"/>
              <p:cNvSpPr>
                <a:spLocks noChangeArrowheads="1"/>
              </p:cNvSpPr>
              <p:nvPr/>
            </p:nvSpPr>
            <p:spPr bwMode="auto">
              <a:xfrm>
                <a:off x="3933" y="2130"/>
                <a:ext cx="7" cy="1362"/>
              </a:xfrm>
              <a:prstGeom prst="rect">
                <a:avLst/>
              </a:prstGeom>
              <a:solidFill>
                <a:srgbClr val="53212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822" name="Rectangle 595"/>
              <p:cNvSpPr>
                <a:spLocks noChangeArrowheads="1"/>
              </p:cNvSpPr>
              <p:nvPr/>
            </p:nvSpPr>
            <p:spPr bwMode="auto">
              <a:xfrm>
                <a:off x="3940" y="2130"/>
                <a:ext cx="7" cy="1362"/>
              </a:xfrm>
              <a:prstGeom prst="rect">
                <a:avLst/>
              </a:prstGeom>
              <a:solidFill>
                <a:srgbClr val="611C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823" name="Rectangle 596"/>
              <p:cNvSpPr>
                <a:spLocks noChangeArrowheads="1"/>
              </p:cNvSpPr>
              <p:nvPr/>
            </p:nvSpPr>
            <p:spPr bwMode="auto">
              <a:xfrm>
                <a:off x="3947" y="2130"/>
                <a:ext cx="8" cy="1362"/>
              </a:xfrm>
              <a:prstGeom prst="rect">
                <a:avLst/>
              </a:prstGeom>
              <a:solidFill>
                <a:srgbClr val="74121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824" name="Rectangle 597"/>
              <p:cNvSpPr>
                <a:spLocks noChangeArrowheads="1"/>
              </p:cNvSpPr>
              <p:nvPr/>
            </p:nvSpPr>
            <p:spPr bwMode="auto">
              <a:xfrm>
                <a:off x="3955" y="2130"/>
                <a:ext cx="7" cy="1362"/>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825" name="Rectangle 598"/>
              <p:cNvSpPr>
                <a:spLocks noChangeArrowheads="1"/>
              </p:cNvSpPr>
              <p:nvPr/>
            </p:nvSpPr>
            <p:spPr bwMode="auto">
              <a:xfrm>
                <a:off x="3962" y="2130"/>
                <a:ext cx="7" cy="1362"/>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826" name="Rectangle 599"/>
              <p:cNvSpPr>
                <a:spLocks noChangeArrowheads="1"/>
              </p:cNvSpPr>
              <p:nvPr/>
            </p:nvSpPr>
            <p:spPr bwMode="auto">
              <a:xfrm>
                <a:off x="3969" y="2130"/>
                <a:ext cx="8" cy="1362"/>
              </a:xfrm>
              <a:prstGeom prst="rect">
                <a:avLst/>
              </a:prstGeom>
              <a:solidFill>
                <a:srgbClr val="73121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827" name="Rectangle 600"/>
              <p:cNvSpPr>
                <a:spLocks noChangeArrowheads="1"/>
              </p:cNvSpPr>
              <p:nvPr/>
            </p:nvSpPr>
            <p:spPr bwMode="auto">
              <a:xfrm>
                <a:off x="3977" y="2130"/>
                <a:ext cx="7" cy="1362"/>
              </a:xfrm>
              <a:prstGeom prst="rect">
                <a:avLst/>
              </a:prstGeom>
              <a:solidFill>
                <a:srgbClr val="611C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828" name="Rectangle 601"/>
              <p:cNvSpPr>
                <a:spLocks noChangeArrowheads="1"/>
              </p:cNvSpPr>
              <p:nvPr/>
            </p:nvSpPr>
            <p:spPr bwMode="auto">
              <a:xfrm>
                <a:off x="3984" y="2130"/>
                <a:ext cx="7" cy="1362"/>
              </a:xfrm>
              <a:prstGeom prst="rect">
                <a:avLst/>
              </a:prstGeom>
              <a:solidFill>
                <a:srgbClr val="51222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grpSp>
        <p:sp>
          <p:nvSpPr>
            <p:cNvPr id="17717" name="Freeform 602"/>
            <p:cNvSpPr>
              <a:spLocks/>
            </p:cNvSpPr>
            <p:nvPr/>
          </p:nvSpPr>
          <p:spPr bwMode="auto">
            <a:xfrm>
              <a:off x="3933" y="2130"/>
              <a:ext cx="51" cy="1355"/>
            </a:xfrm>
            <a:custGeom>
              <a:avLst/>
              <a:gdLst>
                <a:gd name="T0" fmla="*/ 0 w 51"/>
                <a:gd name="T1" fmla="*/ 1355 h 1355"/>
                <a:gd name="T2" fmla="*/ 0 w 51"/>
                <a:gd name="T3" fmla="*/ 37 h 1355"/>
                <a:gd name="T4" fmla="*/ 51 w 51"/>
                <a:gd name="T5" fmla="*/ 0 h 1355"/>
                <a:gd name="T6" fmla="*/ 51 w 51"/>
                <a:gd name="T7" fmla="*/ 1318 h 1355"/>
                <a:gd name="T8" fmla="*/ 0 w 51"/>
                <a:gd name="T9" fmla="*/ 1355 h 1355"/>
                <a:gd name="T10" fmla="*/ 0 60000 65536"/>
                <a:gd name="T11" fmla="*/ 0 60000 65536"/>
                <a:gd name="T12" fmla="*/ 0 60000 65536"/>
                <a:gd name="T13" fmla="*/ 0 60000 65536"/>
                <a:gd name="T14" fmla="*/ 0 60000 65536"/>
                <a:gd name="T15" fmla="*/ 0 w 51"/>
                <a:gd name="T16" fmla="*/ 0 h 1355"/>
                <a:gd name="T17" fmla="*/ 51 w 51"/>
                <a:gd name="T18" fmla="*/ 1355 h 1355"/>
              </a:gdLst>
              <a:ahLst/>
              <a:cxnLst>
                <a:cxn ang="T10">
                  <a:pos x="T0" y="T1"/>
                </a:cxn>
                <a:cxn ang="T11">
                  <a:pos x="T2" y="T3"/>
                </a:cxn>
                <a:cxn ang="T12">
                  <a:pos x="T4" y="T5"/>
                </a:cxn>
                <a:cxn ang="T13">
                  <a:pos x="T6" y="T7"/>
                </a:cxn>
                <a:cxn ang="T14">
                  <a:pos x="T8" y="T9"/>
                </a:cxn>
              </a:cxnLst>
              <a:rect l="T15" t="T16" r="T17" b="T18"/>
              <a:pathLst>
                <a:path w="51" h="1355">
                  <a:moveTo>
                    <a:pt x="0" y="1355"/>
                  </a:moveTo>
                  <a:lnTo>
                    <a:pt x="0" y="37"/>
                  </a:lnTo>
                  <a:lnTo>
                    <a:pt x="51" y="0"/>
                  </a:lnTo>
                  <a:lnTo>
                    <a:pt x="51" y="1318"/>
                  </a:lnTo>
                  <a:lnTo>
                    <a:pt x="0" y="1355"/>
                  </a:lnTo>
                  <a:close/>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tr-TR" smtClean="0">
                <a:solidFill>
                  <a:srgbClr val="FFFFFF"/>
                </a:solidFill>
              </a:endParaRPr>
            </a:p>
          </p:txBody>
        </p:sp>
        <p:grpSp>
          <p:nvGrpSpPr>
            <p:cNvPr id="17718" name="Group 603"/>
            <p:cNvGrpSpPr>
              <a:grpSpLocks/>
            </p:cNvGrpSpPr>
            <p:nvPr/>
          </p:nvGrpSpPr>
          <p:grpSpPr bwMode="auto">
            <a:xfrm>
              <a:off x="3609" y="2167"/>
              <a:ext cx="324" cy="1318"/>
              <a:chOff x="3609" y="2167"/>
              <a:chExt cx="324" cy="1318"/>
            </a:xfrm>
          </p:grpSpPr>
          <p:sp>
            <p:nvSpPr>
              <p:cNvPr id="17777" name="Rectangle 604"/>
              <p:cNvSpPr>
                <a:spLocks noChangeArrowheads="1"/>
              </p:cNvSpPr>
              <p:nvPr/>
            </p:nvSpPr>
            <p:spPr bwMode="auto">
              <a:xfrm>
                <a:off x="3609" y="2167"/>
                <a:ext cx="8" cy="1318"/>
              </a:xfrm>
              <a:prstGeom prst="rect">
                <a:avLst/>
              </a:prstGeom>
              <a:solidFill>
                <a:srgbClr val="FF424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778" name="Rectangle 605"/>
              <p:cNvSpPr>
                <a:spLocks noChangeArrowheads="1"/>
              </p:cNvSpPr>
              <p:nvPr/>
            </p:nvSpPr>
            <p:spPr bwMode="auto">
              <a:xfrm>
                <a:off x="3617" y="2167"/>
                <a:ext cx="7" cy="1318"/>
              </a:xfrm>
              <a:prstGeom prst="rect">
                <a:avLst/>
              </a:prstGeom>
              <a:solidFill>
                <a:srgbClr val="FF424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779" name="Rectangle 606"/>
              <p:cNvSpPr>
                <a:spLocks noChangeArrowheads="1"/>
              </p:cNvSpPr>
              <p:nvPr/>
            </p:nvSpPr>
            <p:spPr bwMode="auto">
              <a:xfrm>
                <a:off x="3624" y="2167"/>
                <a:ext cx="7" cy="1318"/>
              </a:xfrm>
              <a:prstGeom prst="rect">
                <a:avLst/>
              </a:prstGeom>
              <a:solidFill>
                <a:srgbClr val="FF414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780" name="Rectangle 607"/>
              <p:cNvSpPr>
                <a:spLocks noChangeArrowheads="1"/>
              </p:cNvSpPr>
              <p:nvPr/>
            </p:nvSpPr>
            <p:spPr bwMode="auto">
              <a:xfrm>
                <a:off x="3631" y="2167"/>
                <a:ext cx="8" cy="1318"/>
              </a:xfrm>
              <a:prstGeom prst="rect">
                <a:avLst/>
              </a:prstGeom>
              <a:solidFill>
                <a:srgbClr val="FF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781" name="Rectangle 608"/>
              <p:cNvSpPr>
                <a:spLocks noChangeArrowheads="1"/>
              </p:cNvSpPr>
              <p:nvPr/>
            </p:nvSpPr>
            <p:spPr bwMode="auto">
              <a:xfrm>
                <a:off x="3639" y="2167"/>
                <a:ext cx="7" cy="1318"/>
              </a:xfrm>
              <a:prstGeom prst="rect">
                <a:avLst/>
              </a:prstGeom>
              <a:solidFill>
                <a:srgbClr val="FF3F3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782" name="Rectangle 609"/>
              <p:cNvSpPr>
                <a:spLocks noChangeArrowheads="1"/>
              </p:cNvSpPr>
              <p:nvPr/>
            </p:nvSpPr>
            <p:spPr bwMode="auto">
              <a:xfrm>
                <a:off x="3646" y="2167"/>
                <a:ext cx="7" cy="1318"/>
              </a:xfrm>
              <a:prstGeom prst="rect">
                <a:avLst/>
              </a:prstGeom>
              <a:solidFill>
                <a:srgbClr val="FF3E3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783" name="Rectangle 610"/>
              <p:cNvSpPr>
                <a:spLocks noChangeArrowheads="1"/>
              </p:cNvSpPr>
              <p:nvPr/>
            </p:nvSpPr>
            <p:spPr bwMode="auto">
              <a:xfrm>
                <a:off x="3653" y="2167"/>
                <a:ext cx="8" cy="1318"/>
              </a:xfrm>
              <a:prstGeom prst="rect">
                <a:avLst/>
              </a:prstGeom>
              <a:solidFill>
                <a:srgbClr val="FF3C3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784" name="Rectangle 611"/>
              <p:cNvSpPr>
                <a:spLocks noChangeArrowheads="1"/>
              </p:cNvSpPr>
              <p:nvPr/>
            </p:nvSpPr>
            <p:spPr bwMode="auto">
              <a:xfrm>
                <a:off x="3661" y="2167"/>
                <a:ext cx="7" cy="1318"/>
              </a:xfrm>
              <a:prstGeom prst="rect">
                <a:avLst/>
              </a:prstGeom>
              <a:solidFill>
                <a:srgbClr val="FF393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785" name="Rectangle 612"/>
              <p:cNvSpPr>
                <a:spLocks noChangeArrowheads="1"/>
              </p:cNvSpPr>
              <p:nvPr/>
            </p:nvSpPr>
            <p:spPr bwMode="auto">
              <a:xfrm>
                <a:off x="3668" y="2167"/>
                <a:ext cx="7" cy="1318"/>
              </a:xfrm>
              <a:prstGeom prst="rect">
                <a:avLst/>
              </a:prstGeom>
              <a:solidFill>
                <a:srgbClr val="FF373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786" name="Rectangle 613"/>
              <p:cNvSpPr>
                <a:spLocks noChangeArrowheads="1"/>
              </p:cNvSpPr>
              <p:nvPr/>
            </p:nvSpPr>
            <p:spPr bwMode="auto">
              <a:xfrm>
                <a:off x="3675" y="2167"/>
                <a:ext cx="8" cy="1318"/>
              </a:xfrm>
              <a:prstGeom prst="rect">
                <a:avLst/>
              </a:prstGeom>
              <a:solidFill>
                <a:srgbClr val="FF343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787" name="Rectangle 614"/>
              <p:cNvSpPr>
                <a:spLocks noChangeArrowheads="1"/>
              </p:cNvSpPr>
              <p:nvPr/>
            </p:nvSpPr>
            <p:spPr bwMode="auto">
              <a:xfrm>
                <a:off x="3683" y="2167"/>
                <a:ext cx="7" cy="1318"/>
              </a:xfrm>
              <a:prstGeom prst="rect">
                <a:avLst/>
              </a:prstGeom>
              <a:solidFill>
                <a:srgbClr val="FF313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788" name="Rectangle 615"/>
              <p:cNvSpPr>
                <a:spLocks noChangeArrowheads="1"/>
              </p:cNvSpPr>
              <p:nvPr/>
            </p:nvSpPr>
            <p:spPr bwMode="auto">
              <a:xfrm>
                <a:off x="3690" y="2167"/>
                <a:ext cx="7" cy="1318"/>
              </a:xfrm>
              <a:prstGeom prst="rect">
                <a:avLst/>
              </a:prstGeom>
              <a:solidFill>
                <a:srgbClr val="FF2D2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789" name="Rectangle 616"/>
              <p:cNvSpPr>
                <a:spLocks noChangeArrowheads="1"/>
              </p:cNvSpPr>
              <p:nvPr/>
            </p:nvSpPr>
            <p:spPr bwMode="auto">
              <a:xfrm>
                <a:off x="3697" y="2167"/>
                <a:ext cx="8" cy="1318"/>
              </a:xfrm>
              <a:prstGeom prst="rect">
                <a:avLst/>
              </a:prstGeom>
              <a:solidFill>
                <a:srgbClr val="FF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790" name="Rectangle 617"/>
              <p:cNvSpPr>
                <a:spLocks noChangeArrowheads="1"/>
              </p:cNvSpPr>
              <p:nvPr/>
            </p:nvSpPr>
            <p:spPr bwMode="auto">
              <a:xfrm>
                <a:off x="3705" y="2167"/>
                <a:ext cx="7" cy="1318"/>
              </a:xfrm>
              <a:prstGeom prst="rect">
                <a:avLst/>
              </a:prstGeom>
              <a:solidFill>
                <a:srgbClr val="FF252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791" name="Rectangle 618"/>
              <p:cNvSpPr>
                <a:spLocks noChangeArrowheads="1"/>
              </p:cNvSpPr>
              <p:nvPr/>
            </p:nvSpPr>
            <p:spPr bwMode="auto">
              <a:xfrm>
                <a:off x="3712" y="2167"/>
                <a:ext cx="7" cy="1318"/>
              </a:xfrm>
              <a:prstGeom prst="rect">
                <a:avLst/>
              </a:prstGeom>
              <a:solidFill>
                <a:srgbClr val="FF212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792" name="Rectangle 619"/>
              <p:cNvSpPr>
                <a:spLocks noChangeArrowheads="1"/>
              </p:cNvSpPr>
              <p:nvPr/>
            </p:nvSpPr>
            <p:spPr bwMode="auto">
              <a:xfrm>
                <a:off x="3719" y="2167"/>
                <a:ext cx="8" cy="1318"/>
              </a:xfrm>
              <a:prstGeom prst="rect">
                <a:avLst/>
              </a:prstGeom>
              <a:solidFill>
                <a:srgbClr val="FF1D1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793" name="Rectangle 620"/>
              <p:cNvSpPr>
                <a:spLocks noChangeArrowheads="1"/>
              </p:cNvSpPr>
              <p:nvPr/>
            </p:nvSpPr>
            <p:spPr bwMode="auto">
              <a:xfrm>
                <a:off x="3727" y="2167"/>
                <a:ext cx="7" cy="1318"/>
              </a:xfrm>
              <a:prstGeom prst="rect">
                <a:avLst/>
              </a:prstGeom>
              <a:solidFill>
                <a:srgbClr val="FF191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794" name="Rectangle 621"/>
              <p:cNvSpPr>
                <a:spLocks noChangeArrowheads="1"/>
              </p:cNvSpPr>
              <p:nvPr/>
            </p:nvSpPr>
            <p:spPr bwMode="auto">
              <a:xfrm>
                <a:off x="3734" y="2167"/>
                <a:ext cx="7" cy="1318"/>
              </a:xfrm>
              <a:prstGeom prst="rect">
                <a:avLst/>
              </a:prstGeom>
              <a:solidFill>
                <a:srgbClr val="FF151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795" name="Rectangle 622"/>
              <p:cNvSpPr>
                <a:spLocks noChangeArrowheads="1"/>
              </p:cNvSpPr>
              <p:nvPr/>
            </p:nvSpPr>
            <p:spPr bwMode="auto">
              <a:xfrm>
                <a:off x="3741" y="2167"/>
                <a:ext cx="8" cy="1318"/>
              </a:xfrm>
              <a:prstGeom prst="rect">
                <a:avLst/>
              </a:prstGeom>
              <a:solidFill>
                <a:srgbClr val="FF111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796" name="Rectangle 623"/>
              <p:cNvSpPr>
                <a:spLocks noChangeArrowheads="1"/>
              </p:cNvSpPr>
              <p:nvPr/>
            </p:nvSpPr>
            <p:spPr bwMode="auto">
              <a:xfrm>
                <a:off x="3749" y="2167"/>
                <a:ext cx="7" cy="1318"/>
              </a:xfrm>
              <a:prstGeom prst="rect">
                <a:avLst/>
              </a:prstGeom>
              <a:solidFill>
                <a:srgbClr val="FF0D0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797" name="Rectangle 624"/>
              <p:cNvSpPr>
                <a:spLocks noChangeArrowheads="1"/>
              </p:cNvSpPr>
              <p:nvPr/>
            </p:nvSpPr>
            <p:spPr bwMode="auto">
              <a:xfrm>
                <a:off x="3756" y="2167"/>
                <a:ext cx="8" cy="1318"/>
              </a:xfrm>
              <a:prstGeom prst="rect">
                <a:avLst/>
              </a:prstGeom>
              <a:solidFill>
                <a:srgbClr val="FF090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798" name="Rectangle 625"/>
              <p:cNvSpPr>
                <a:spLocks noChangeArrowheads="1"/>
              </p:cNvSpPr>
              <p:nvPr/>
            </p:nvSpPr>
            <p:spPr bwMode="auto">
              <a:xfrm>
                <a:off x="3764" y="2167"/>
                <a:ext cx="7" cy="131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799" name="Rectangle 626"/>
              <p:cNvSpPr>
                <a:spLocks noChangeArrowheads="1"/>
              </p:cNvSpPr>
              <p:nvPr/>
            </p:nvSpPr>
            <p:spPr bwMode="auto">
              <a:xfrm>
                <a:off x="3771" y="2167"/>
                <a:ext cx="7" cy="131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800" name="Rectangle 627"/>
              <p:cNvSpPr>
                <a:spLocks noChangeArrowheads="1"/>
              </p:cNvSpPr>
              <p:nvPr/>
            </p:nvSpPr>
            <p:spPr bwMode="auto">
              <a:xfrm>
                <a:off x="3778" y="2167"/>
                <a:ext cx="8" cy="1318"/>
              </a:xfrm>
              <a:prstGeom prst="rect">
                <a:avLst/>
              </a:prstGeom>
              <a:solidFill>
                <a:srgbClr val="FF090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801" name="Rectangle 628"/>
              <p:cNvSpPr>
                <a:spLocks noChangeArrowheads="1"/>
              </p:cNvSpPr>
              <p:nvPr/>
            </p:nvSpPr>
            <p:spPr bwMode="auto">
              <a:xfrm>
                <a:off x="3786" y="2167"/>
                <a:ext cx="7" cy="1318"/>
              </a:xfrm>
              <a:prstGeom prst="rect">
                <a:avLst/>
              </a:prstGeom>
              <a:solidFill>
                <a:srgbClr val="FF0D0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802" name="Rectangle 629"/>
              <p:cNvSpPr>
                <a:spLocks noChangeArrowheads="1"/>
              </p:cNvSpPr>
              <p:nvPr/>
            </p:nvSpPr>
            <p:spPr bwMode="auto">
              <a:xfrm>
                <a:off x="3793" y="2167"/>
                <a:ext cx="7" cy="1318"/>
              </a:xfrm>
              <a:prstGeom prst="rect">
                <a:avLst/>
              </a:prstGeom>
              <a:solidFill>
                <a:srgbClr val="FF111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803" name="Rectangle 630"/>
              <p:cNvSpPr>
                <a:spLocks noChangeArrowheads="1"/>
              </p:cNvSpPr>
              <p:nvPr/>
            </p:nvSpPr>
            <p:spPr bwMode="auto">
              <a:xfrm>
                <a:off x="3800" y="2167"/>
                <a:ext cx="8" cy="1318"/>
              </a:xfrm>
              <a:prstGeom prst="rect">
                <a:avLst/>
              </a:prstGeom>
              <a:solidFill>
                <a:srgbClr val="FF151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804" name="Rectangle 631"/>
              <p:cNvSpPr>
                <a:spLocks noChangeArrowheads="1"/>
              </p:cNvSpPr>
              <p:nvPr/>
            </p:nvSpPr>
            <p:spPr bwMode="auto">
              <a:xfrm>
                <a:off x="3808" y="2167"/>
                <a:ext cx="7" cy="1318"/>
              </a:xfrm>
              <a:prstGeom prst="rect">
                <a:avLst/>
              </a:prstGeom>
              <a:solidFill>
                <a:srgbClr val="FF191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805" name="Rectangle 632"/>
              <p:cNvSpPr>
                <a:spLocks noChangeArrowheads="1"/>
              </p:cNvSpPr>
              <p:nvPr/>
            </p:nvSpPr>
            <p:spPr bwMode="auto">
              <a:xfrm>
                <a:off x="3815" y="2167"/>
                <a:ext cx="7" cy="1318"/>
              </a:xfrm>
              <a:prstGeom prst="rect">
                <a:avLst/>
              </a:prstGeom>
              <a:solidFill>
                <a:srgbClr val="FF1D1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806" name="Rectangle 633"/>
              <p:cNvSpPr>
                <a:spLocks noChangeArrowheads="1"/>
              </p:cNvSpPr>
              <p:nvPr/>
            </p:nvSpPr>
            <p:spPr bwMode="auto">
              <a:xfrm>
                <a:off x="3822" y="2167"/>
                <a:ext cx="8" cy="1318"/>
              </a:xfrm>
              <a:prstGeom prst="rect">
                <a:avLst/>
              </a:prstGeom>
              <a:solidFill>
                <a:srgbClr val="FF212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807" name="Rectangle 634"/>
              <p:cNvSpPr>
                <a:spLocks noChangeArrowheads="1"/>
              </p:cNvSpPr>
              <p:nvPr/>
            </p:nvSpPr>
            <p:spPr bwMode="auto">
              <a:xfrm>
                <a:off x="3830" y="2167"/>
                <a:ext cx="7" cy="1318"/>
              </a:xfrm>
              <a:prstGeom prst="rect">
                <a:avLst/>
              </a:prstGeom>
              <a:solidFill>
                <a:srgbClr val="FF252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808" name="Rectangle 635"/>
              <p:cNvSpPr>
                <a:spLocks noChangeArrowheads="1"/>
              </p:cNvSpPr>
              <p:nvPr/>
            </p:nvSpPr>
            <p:spPr bwMode="auto">
              <a:xfrm>
                <a:off x="3837" y="2167"/>
                <a:ext cx="7" cy="1318"/>
              </a:xfrm>
              <a:prstGeom prst="rect">
                <a:avLst/>
              </a:prstGeom>
              <a:solidFill>
                <a:srgbClr val="FF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809" name="Rectangle 636"/>
              <p:cNvSpPr>
                <a:spLocks noChangeArrowheads="1"/>
              </p:cNvSpPr>
              <p:nvPr/>
            </p:nvSpPr>
            <p:spPr bwMode="auto">
              <a:xfrm>
                <a:off x="3844" y="2167"/>
                <a:ext cx="8" cy="1318"/>
              </a:xfrm>
              <a:prstGeom prst="rect">
                <a:avLst/>
              </a:prstGeom>
              <a:solidFill>
                <a:srgbClr val="FF2D2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810" name="Rectangle 637"/>
              <p:cNvSpPr>
                <a:spLocks noChangeArrowheads="1"/>
              </p:cNvSpPr>
              <p:nvPr/>
            </p:nvSpPr>
            <p:spPr bwMode="auto">
              <a:xfrm>
                <a:off x="3852" y="2167"/>
                <a:ext cx="7" cy="1318"/>
              </a:xfrm>
              <a:prstGeom prst="rect">
                <a:avLst/>
              </a:prstGeom>
              <a:solidFill>
                <a:srgbClr val="FF313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811" name="Rectangle 638"/>
              <p:cNvSpPr>
                <a:spLocks noChangeArrowheads="1"/>
              </p:cNvSpPr>
              <p:nvPr/>
            </p:nvSpPr>
            <p:spPr bwMode="auto">
              <a:xfrm>
                <a:off x="3859" y="2167"/>
                <a:ext cx="7" cy="1318"/>
              </a:xfrm>
              <a:prstGeom prst="rect">
                <a:avLst/>
              </a:prstGeom>
              <a:solidFill>
                <a:srgbClr val="FF343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812" name="Rectangle 639"/>
              <p:cNvSpPr>
                <a:spLocks noChangeArrowheads="1"/>
              </p:cNvSpPr>
              <p:nvPr/>
            </p:nvSpPr>
            <p:spPr bwMode="auto">
              <a:xfrm>
                <a:off x="3866" y="2167"/>
                <a:ext cx="8" cy="1318"/>
              </a:xfrm>
              <a:prstGeom prst="rect">
                <a:avLst/>
              </a:prstGeom>
              <a:solidFill>
                <a:srgbClr val="FF373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813" name="Rectangle 640"/>
              <p:cNvSpPr>
                <a:spLocks noChangeArrowheads="1"/>
              </p:cNvSpPr>
              <p:nvPr/>
            </p:nvSpPr>
            <p:spPr bwMode="auto">
              <a:xfrm>
                <a:off x="3874" y="2167"/>
                <a:ext cx="7" cy="1318"/>
              </a:xfrm>
              <a:prstGeom prst="rect">
                <a:avLst/>
              </a:prstGeom>
              <a:solidFill>
                <a:srgbClr val="FF393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814" name="Rectangle 641"/>
              <p:cNvSpPr>
                <a:spLocks noChangeArrowheads="1"/>
              </p:cNvSpPr>
              <p:nvPr/>
            </p:nvSpPr>
            <p:spPr bwMode="auto">
              <a:xfrm>
                <a:off x="3881" y="2167"/>
                <a:ext cx="7" cy="1318"/>
              </a:xfrm>
              <a:prstGeom prst="rect">
                <a:avLst/>
              </a:prstGeom>
              <a:solidFill>
                <a:srgbClr val="FF3C3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815" name="Rectangle 642"/>
              <p:cNvSpPr>
                <a:spLocks noChangeArrowheads="1"/>
              </p:cNvSpPr>
              <p:nvPr/>
            </p:nvSpPr>
            <p:spPr bwMode="auto">
              <a:xfrm>
                <a:off x="3888" y="2167"/>
                <a:ext cx="8" cy="1318"/>
              </a:xfrm>
              <a:prstGeom prst="rect">
                <a:avLst/>
              </a:prstGeom>
              <a:solidFill>
                <a:srgbClr val="FF3E3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816" name="Rectangle 643"/>
              <p:cNvSpPr>
                <a:spLocks noChangeArrowheads="1"/>
              </p:cNvSpPr>
              <p:nvPr/>
            </p:nvSpPr>
            <p:spPr bwMode="auto">
              <a:xfrm>
                <a:off x="3896" y="2167"/>
                <a:ext cx="7" cy="1318"/>
              </a:xfrm>
              <a:prstGeom prst="rect">
                <a:avLst/>
              </a:prstGeom>
              <a:solidFill>
                <a:srgbClr val="FF3F3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817" name="Rectangle 644"/>
              <p:cNvSpPr>
                <a:spLocks noChangeArrowheads="1"/>
              </p:cNvSpPr>
              <p:nvPr/>
            </p:nvSpPr>
            <p:spPr bwMode="auto">
              <a:xfrm>
                <a:off x="3903" y="2167"/>
                <a:ext cx="7" cy="1318"/>
              </a:xfrm>
              <a:prstGeom prst="rect">
                <a:avLst/>
              </a:prstGeom>
              <a:solidFill>
                <a:srgbClr val="FF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818" name="Rectangle 645"/>
              <p:cNvSpPr>
                <a:spLocks noChangeArrowheads="1"/>
              </p:cNvSpPr>
              <p:nvPr/>
            </p:nvSpPr>
            <p:spPr bwMode="auto">
              <a:xfrm>
                <a:off x="3910" y="2167"/>
                <a:ext cx="8" cy="1318"/>
              </a:xfrm>
              <a:prstGeom prst="rect">
                <a:avLst/>
              </a:prstGeom>
              <a:solidFill>
                <a:srgbClr val="FF414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819" name="Rectangle 646"/>
              <p:cNvSpPr>
                <a:spLocks noChangeArrowheads="1"/>
              </p:cNvSpPr>
              <p:nvPr/>
            </p:nvSpPr>
            <p:spPr bwMode="auto">
              <a:xfrm>
                <a:off x="3918" y="2167"/>
                <a:ext cx="7" cy="1318"/>
              </a:xfrm>
              <a:prstGeom prst="rect">
                <a:avLst/>
              </a:prstGeom>
              <a:solidFill>
                <a:srgbClr val="FF424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820" name="Rectangle 647"/>
              <p:cNvSpPr>
                <a:spLocks noChangeArrowheads="1"/>
              </p:cNvSpPr>
              <p:nvPr/>
            </p:nvSpPr>
            <p:spPr bwMode="auto">
              <a:xfrm>
                <a:off x="3925" y="2167"/>
                <a:ext cx="8" cy="1318"/>
              </a:xfrm>
              <a:prstGeom prst="rect">
                <a:avLst/>
              </a:prstGeom>
              <a:solidFill>
                <a:srgbClr val="FF434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grpSp>
        <p:sp>
          <p:nvSpPr>
            <p:cNvPr id="17719" name="Rectangle 648"/>
            <p:cNvSpPr>
              <a:spLocks noChangeArrowheads="1"/>
            </p:cNvSpPr>
            <p:nvPr/>
          </p:nvSpPr>
          <p:spPr bwMode="auto">
            <a:xfrm>
              <a:off x="3609" y="2167"/>
              <a:ext cx="324" cy="1318"/>
            </a:xfrm>
            <a:prstGeom prst="rect">
              <a:avLst/>
            </a:prstGeom>
            <a:noFill/>
            <a:ln w="1111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tr-TR" smtClean="0">
                <a:solidFill>
                  <a:srgbClr val="FFFFFF"/>
                </a:solidFill>
              </a:endParaRPr>
            </a:p>
          </p:txBody>
        </p:sp>
        <p:grpSp>
          <p:nvGrpSpPr>
            <p:cNvPr id="17720" name="Group 649"/>
            <p:cNvGrpSpPr>
              <a:grpSpLocks/>
            </p:cNvGrpSpPr>
            <p:nvPr/>
          </p:nvGrpSpPr>
          <p:grpSpPr bwMode="auto">
            <a:xfrm>
              <a:off x="3609" y="2130"/>
              <a:ext cx="382" cy="44"/>
              <a:chOff x="3609" y="2130"/>
              <a:chExt cx="382" cy="44"/>
            </a:xfrm>
          </p:grpSpPr>
          <p:sp>
            <p:nvSpPr>
              <p:cNvPr id="17725" name="Rectangle 650"/>
              <p:cNvSpPr>
                <a:spLocks noChangeArrowheads="1"/>
              </p:cNvSpPr>
              <p:nvPr/>
            </p:nvSpPr>
            <p:spPr bwMode="auto">
              <a:xfrm>
                <a:off x="3609" y="2130"/>
                <a:ext cx="8" cy="44"/>
              </a:xfrm>
              <a:prstGeom prst="rect">
                <a:avLst/>
              </a:prstGeom>
              <a:solidFill>
                <a:srgbClr val="9C313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726" name="Rectangle 651"/>
              <p:cNvSpPr>
                <a:spLocks noChangeArrowheads="1"/>
              </p:cNvSpPr>
              <p:nvPr/>
            </p:nvSpPr>
            <p:spPr bwMode="auto">
              <a:xfrm>
                <a:off x="3617" y="2130"/>
                <a:ext cx="7" cy="44"/>
              </a:xfrm>
              <a:prstGeom prst="rect">
                <a:avLst/>
              </a:prstGeom>
              <a:solidFill>
                <a:srgbClr val="9C313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727" name="Rectangle 652"/>
              <p:cNvSpPr>
                <a:spLocks noChangeArrowheads="1"/>
              </p:cNvSpPr>
              <p:nvPr/>
            </p:nvSpPr>
            <p:spPr bwMode="auto">
              <a:xfrm>
                <a:off x="3624" y="2130"/>
                <a:ext cx="7" cy="44"/>
              </a:xfrm>
              <a:prstGeom prst="rect">
                <a:avLst/>
              </a:prstGeom>
              <a:solidFill>
                <a:srgbClr val="9D313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728" name="Rectangle 653"/>
              <p:cNvSpPr>
                <a:spLocks noChangeArrowheads="1"/>
              </p:cNvSpPr>
              <p:nvPr/>
            </p:nvSpPr>
            <p:spPr bwMode="auto">
              <a:xfrm>
                <a:off x="3631" y="2130"/>
                <a:ext cx="8" cy="44"/>
              </a:xfrm>
              <a:prstGeom prst="rect">
                <a:avLst/>
              </a:prstGeom>
              <a:solidFill>
                <a:srgbClr val="9D303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729" name="Rectangle 654"/>
              <p:cNvSpPr>
                <a:spLocks noChangeArrowheads="1"/>
              </p:cNvSpPr>
              <p:nvPr/>
            </p:nvSpPr>
            <p:spPr bwMode="auto">
              <a:xfrm>
                <a:off x="3639" y="2130"/>
                <a:ext cx="7" cy="44"/>
              </a:xfrm>
              <a:prstGeom prst="rect">
                <a:avLst/>
              </a:prstGeom>
              <a:solidFill>
                <a:srgbClr val="9E303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730" name="Rectangle 655"/>
              <p:cNvSpPr>
                <a:spLocks noChangeArrowheads="1"/>
              </p:cNvSpPr>
              <p:nvPr/>
            </p:nvSpPr>
            <p:spPr bwMode="auto">
              <a:xfrm>
                <a:off x="3646" y="2130"/>
                <a:ext cx="7" cy="44"/>
              </a:xfrm>
              <a:prstGeom prst="rect">
                <a:avLst/>
              </a:prstGeom>
              <a:solidFill>
                <a:srgbClr val="A02F2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731" name="Rectangle 656"/>
              <p:cNvSpPr>
                <a:spLocks noChangeArrowheads="1"/>
              </p:cNvSpPr>
              <p:nvPr/>
            </p:nvSpPr>
            <p:spPr bwMode="auto">
              <a:xfrm>
                <a:off x="3653" y="2130"/>
                <a:ext cx="8" cy="44"/>
              </a:xfrm>
              <a:prstGeom prst="rect">
                <a:avLst/>
              </a:prstGeom>
              <a:solidFill>
                <a:srgbClr val="A12E2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732" name="Rectangle 657"/>
              <p:cNvSpPr>
                <a:spLocks noChangeArrowheads="1"/>
              </p:cNvSpPr>
              <p:nvPr/>
            </p:nvSpPr>
            <p:spPr bwMode="auto">
              <a:xfrm>
                <a:off x="3661" y="2130"/>
                <a:ext cx="7" cy="44"/>
              </a:xfrm>
              <a:prstGeom prst="rect">
                <a:avLst/>
              </a:prstGeom>
              <a:solidFill>
                <a:srgbClr val="A22D2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733" name="Rectangle 658"/>
              <p:cNvSpPr>
                <a:spLocks noChangeArrowheads="1"/>
              </p:cNvSpPr>
              <p:nvPr/>
            </p:nvSpPr>
            <p:spPr bwMode="auto">
              <a:xfrm>
                <a:off x="3668" y="2130"/>
                <a:ext cx="7" cy="44"/>
              </a:xfrm>
              <a:prstGeom prst="rect">
                <a:avLst/>
              </a:prstGeom>
              <a:solidFill>
                <a:srgbClr val="A42B2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734" name="Rectangle 659"/>
              <p:cNvSpPr>
                <a:spLocks noChangeArrowheads="1"/>
              </p:cNvSpPr>
              <p:nvPr/>
            </p:nvSpPr>
            <p:spPr bwMode="auto">
              <a:xfrm>
                <a:off x="3675" y="2130"/>
                <a:ext cx="8" cy="44"/>
              </a:xfrm>
              <a:prstGeom prst="rect">
                <a:avLst/>
              </a:prstGeom>
              <a:solidFill>
                <a:srgbClr val="A62A2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735" name="Rectangle 660"/>
              <p:cNvSpPr>
                <a:spLocks noChangeArrowheads="1"/>
              </p:cNvSpPr>
              <p:nvPr/>
            </p:nvSpPr>
            <p:spPr bwMode="auto">
              <a:xfrm>
                <a:off x="3683" y="2130"/>
                <a:ext cx="7" cy="44"/>
              </a:xfrm>
              <a:prstGeom prst="rect">
                <a:avLst/>
              </a:prstGeom>
              <a:solidFill>
                <a:srgbClr val="A8282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736" name="Rectangle 661"/>
              <p:cNvSpPr>
                <a:spLocks noChangeArrowheads="1"/>
              </p:cNvSpPr>
              <p:nvPr/>
            </p:nvSpPr>
            <p:spPr bwMode="auto">
              <a:xfrm>
                <a:off x="3690" y="2130"/>
                <a:ext cx="7" cy="44"/>
              </a:xfrm>
              <a:prstGeom prst="rect">
                <a:avLst/>
              </a:prstGeom>
              <a:solidFill>
                <a:srgbClr val="AB262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737" name="Rectangle 662"/>
              <p:cNvSpPr>
                <a:spLocks noChangeArrowheads="1"/>
              </p:cNvSpPr>
              <p:nvPr/>
            </p:nvSpPr>
            <p:spPr bwMode="auto">
              <a:xfrm>
                <a:off x="3697" y="2130"/>
                <a:ext cx="8" cy="44"/>
              </a:xfrm>
              <a:prstGeom prst="rect">
                <a:avLst/>
              </a:prstGeom>
              <a:solidFill>
                <a:srgbClr val="AD242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738" name="Rectangle 663"/>
              <p:cNvSpPr>
                <a:spLocks noChangeArrowheads="1"/>
              </p:cNvSpPr>
              <p:nvPr/>
            </p:nvSpPr>
            <p:spPr bwMode="auto">
              <a:xfrm>
                <a:off x="3705" y="2130"/>
                <a:ext cx="7" cy="44"/>
              </a:xfrm>
              <a:prstGeom prst="rect">
                <a:avLst/>
              </a:prstGeom>
              <a:solidFill>
                <a:srgbClr val="AF222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739" name="Rectangle 664"/>
              <p:cNvSpPr>
                <a:spLocks noChangeArrowheads="1"/>
              </p:cNvSpPr>
              <p:nvPr/>
            </p:nvSpPr>
            <p:spPr bwMode="auto">
              <a:xfrm>
                <a:off x="3712" y="2130"/>
                <a:ext cx="7" cy="44"/>
              </a:xfrm>
              <a:prstGeom prst="rect">
                <a:avLst/>
              </a:prstGeom>
              <a:solidFill>
                <a:srgbClr val="B11F1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740" name="Rectangle 665"/>
              <p:cNvSpPr>
                <a:spLocks noChangeArrowheads="1"/>
              </p:cNvSpPr>
              <p:nvPr/>
            </p:nvSpPr>
            <p:spPr bwMode="auto">
              <a:xfrm>
                <a:off x="3719" y="2130"/>
                <a:ext cx="8" cy="44"/>
              </a:xfrm>
              <a:prstGeom prst="rect">
                <a:avLst/>
              </a:prstGeom>
              <a:solidFill>
                <a:srgbClr val="B31D1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741" name="Rectangle 666"/>
              <p:cNvSpPr>
                <a:spLocks noChangeArrowheads="1"/>
              </p:cNvSpPr>
              <p:nvPr/>
            </p:nvSpPr>
            <p:spPr bwMode="auto">
              <a:xfrm>
                <a:off x="3727" y="2130"/>
                <a:ext cx="7" cy="44"/>
              </a:xfrm>
              <a:prstGeom prst="rect">
                <a:avLst/>
              </a:prstGeom>
              <a:solidFill>
                <a:srgbClr val="B51A1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742" name="Rectangle 667"/>
              <p:cNvSpPr>
                <a:spLocks noChangeArrowheads="1"/>
              </p:cNvSpPr>
              <p:nvPr/>
            </p:nvSpPr>
            <p:spPr bwMode="auto">
              <a:xfrm>
                <a:off x="3734" y="2130"/>
                <a:ext cx="7" cy="44"/>
              </a:xfrm>
              <a:prstGeom prst="rect">
                <a:avLst/>
              </a:prstGeom>
              <a:solidFill>
                <a:srgbClr val="B7171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743" name="Rectangle 668"/>
              <p:cNvSpPr>
                <a:spLocks noChangeArrowheads="1"/>
              </p:cNvSpPr>
              <p:nvPr/>
            </p:nvSpPr>
            <p:spPr bwMode="auto">
              <a:xfrm>
                <a:off x="3741" y="2130"/>
                <a:ext cx="8" cy="44"/>
              </a:xfrm>
              <a:prstGeom prst="rect">
                <a:avLst/>
              </a:prstGeom>
              <a:solidFill>
                <a:srgbClr val="B9151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744" name="Rectangle 669"/>
              <p:cNvSpPr>
                <a:spLocks noChangeArrowheads="1"/>
              </p:cNvSpPr>
              <p:nvPr/>
            </p:nvSpPr>
            <p:spPr bwMode="auto">
              <a:xfrm>
                <a:off x="3749" y="2130"/>
                <a:ext cx="7" cy="44"/>
              </a:xfrm>
              <a:prstGeom prst="rect">
                <a:avLst/>
              </a:prstGeom>
              <a:solidFill>
                <a:srgbClr val="BA121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745" name="Rectangle 670"/>
              <p:cNvSpPr>
                <a:spLocks noChangeArrowheads="1"/>
              </p:cNvSpPr>
              <p:nvPr/>
            </p:nvSpPr>
            <p:spPr bwMode="auto">
              <a:xfrm>
                <a:off x="3756" y="2130"/>
                <a:ext cx="8" cy="44"/>
              </a:xfrm>
              <a:prstGeom prst="rect">
                <a:avLst/>
              </a:prstGeom>
              <a:solidFill>
                <a:srgbClr val="BB101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746" name="Rectangle 671"/>
              <p:cNvSpPr>
                <a:spLocks noChangeArrowheads="1"/>
              </p:cNvSpPr>
              <p:nvPr/>
            </p:nvSpPr>
            <p:spPr bwMode="auto">
              <a:xfrm>
                <a:off x="3764" y="2130"/>
                <a:ext cx="7" cy="44"/>
              </a:xfrm>
              <a:prstGeom prst="rect">
                <a:avLst/>
              </a:prstGeom>
              <a:solidFill>
                <a:srgbClr val="BC0D0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747" name="Rectangle 672"/>
              <p:cNvSpPr>
                <a:spLocks noChangeArrowheads="1"/>
              </p:cNvSpPr>
              <p:nvPr/>
            </p:nvSpPr>
            <p:spPr bwMode="auto">
              <a:xfrm>
                <a:off x="3771" y="2130"/>
                <a:ext cx="7" cy="44"/>
              </a:xfrm>
              <a:prstGeom prst="rect">
                <a:avLst/>
              </a:prstGeom>
              <a:solidFill>
                <a:srgbClr val="BD0B0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748" name="Rectangle 673"/>
              <p:cNvSpPr>
                <a:spLocks noChangeArrowheads="1"/>
              </p:cNvSpPr>
              <p:nvPr/>
            </p:nvSpPr>
            <p:spPr bwMode="auto">
              <a:xfrm>
                <a:off x="3778" y="2130"/>
                <a:ext cx="8" cy="44"/>
              </a:xfrm>
              <a:prstGeom prst="rect">
                <a:avLst/>
              </a:prstGeom>
              <a:solidFill>
                <a:srgbClr val="BE080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749" name="Rectangle 674"/>
              <p:cNvSpPr>
                <a:spLocks noChangeArrowheads="1"/>
              </p:cNvSpPr>
              <p:nvPr/>
            </p:nvSpPr>
            <p:spPr bwMode="auto">
              <a:xfrm>
                <a:off x="3786" y="2130"/>
                <a:ext cx="7" cy="44"/>
              </a:xfrm>
              <a:prstGeom prst="rect">
                <a:avLst/>
              </a:prstGeom>
              <a:solidFill>
                <a:srgbClr val="BE060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750" name="Rectangle 675"/>
              <p:cNvSpPr>
                <a:spLocks noChangeArrowheads="1"/>
              </p:cNvSpPr>
              <p:nvPr/>
            </p:nvSpPr>
            <p:spPr bwMode="auto">
              <a:xfrm>
                <a:off x="3793" y="2130"/>
                <a:ext cx="7" cy="44"/>
              </a:xfrm>
              <a:prstGeom prst="rect">
                <a:avLst/>
              </a:prstGeom>
              <a:solidFill>
                <a:srgbClr val="B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751" name="Rectangle 676"/>
              <p:cNvSpPr>
                <a:spLocks noChangeArrowheads="1"/>
              </p:cNvSpPr>
              <p:nvPr/>
            </p:nvSpPr>
            <p:spPr bwMode="auto">
              <a:xfrm>
                <a:off x="3800" y="2130"/>
                <a:ext cx="8" cy="44"/>
              </a:xfrm>
              <a:prstGeom prst="rect">
                <a:avLst/>
              </a:prstGeom>
              <a:solidFill>
                <a:srgbClr val="B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752" name="Rectangle 677"/>
              <p:cNvSpPr>
                <a:spLocks noChangeArrowheads="1"/>
              </p:cNvSpPr>
              <p:nvPr/>
            </p:nvSpPr>
            <p:spPr bwMode="auto">
              <a:xfrm>
                <a:off x="3808" y="2130"/>
                <a:ext cx="7" cy="44"/>
              </a:xfrm>
              <a:prstGeom prst="rect">
                <a:avLst/>
              </a:prstGeom>
              <a:solidFill>
                <a:srgbClr val="BE060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753" name="Rectangle 678"/>
              <p:cNvSpPr>
                <a:spLocks noChangeArrowheads="1"/>
              </p:cNvSpPr>
              <p:nvPr/>
            </p:nvSpPr>
            <p:spPr bwMode="auto">
              <a:xfrm>
                <a:off x="3815" y="2130"/>
                <a:ext cx="7" cy="44"/>
              </a:xfrm>
              <a:prstGeom prst="rect">
                <a:avLst/>
              </a:prstGeom>
              <a:solidFill>
                <a:srgbClr val="BE080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754" name="Rectangle 679"/>
              <p:cNvSpPr>
                <a:spLocks noChangeArrowheads="1"/>
              </p:cNvSpPr>
              <p:nvPr/>
            </p:nvSpPr>
            <p:spPr bwMode="auto">
              <a:xfrm>
                <a:off x="3822" y="2130"/>
                <a:ext cx="8" cy="44"/>
              </a:xfrm>
              <a:prstGeom prst="rect">
                <a:avLst/>
              </a:prstGeom>
              <a:solidFill>
                <a:srgbClr val="BD0B0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755" name="Rectangle 680"/>
              <p:cNvSpPr>
                <a:spLocks noChangeArrowheads="1"/>
              </p:cNvSpPr>
              <p:nvPr/>
            </p:nvSpPr>
            <p:spPr bwMode="auto">
              <a:xfrm>
                <a:off x="3830" y="2130"/>
                <a:ext cx="7" cy="44"/>
              </a:xfrm>
              <a:prstGeom prst="rect">
                <a:avLst/>
              </a:prstGeom>
              <a:solidFill>
                <a:srgbClr val="BC0D0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756" name="Rectangle 681"/>
              <p:cNvSpPr>
                <a:spLocks noChangeArrowheads="1"/>
              </p:cNvSpPr>
              <p:nvPr/>
            </p:nvSpPr>
            <p:spPr bwMode="auto">
              <a:xfrm>
                <a:off x="3837" y="2130"/>
                <a:ext cx="7" cy="44"/>
              </a:xfrm>
              <a:prstGeom prst="rect">
                <a:avLst/>
              </a:prstGeom>
              <a:solidFill>
                <a:srgbClr val="BB101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757" name="Rectangle 682"/>
              <p:cNvSpPr>
                <a:spLocks noChangeArrowheads="1"/>
              </p:cNvSpPr>
              <p:nvPr/>
            </p:nvSpPr>
            <p:spPr bwMode="auto">
              <a:xfrm>
                <a:off x="3844" y="2130"/>
                <a:ext cx="8" cy="44"/>
              </a:xfrm>
              <a:prstGeom prst="rect">
                <a:avLst/>
              </a:prstGeom>
              <a:solidFill>
                <a:srgbClr val="BA121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758" name="Rectangle 683"/>
              <p:cNvSpPr>
                <a:spLocks noChangeArrowheads="1"/>
              </p:cNvSpPr>
              <p:nvPr/>
            </p:nvSpPr>
            <p:spPr bwMode="auto">
              <a:xfrm>
                <a:off x="3852" y="2130"/>
                <a:ext cx="7" cy="44"/>
              </a:xfrm>
              <a:prstGeom prst="rect">
                <a:avLst/>
              </a:prstGeom>
              <a:solidFill>
                <a:srgbClr val="B9151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759" name="Rectangle 684"/>
              <p:cNvSpPr>
                <a:spLocks noChangeArrowheads="1"/>
              </p:cNvSpPr>
              <p:nvPr/>
            </p:nvSpPr>
            <p:spPr bwMode="auto">
              <a:xfrm>
                <a:off x="3859" y="2130"/>
                <a:ext cx="7" cy="44"/>
              </a:xfrm>
              <a:prstGeom prst="rect">
                <a:avLst/>
              </a:prstGeom>
              <a:solidFill>
                <a:srgbClr val="B7171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760" name="Rectangle 685"/>
              <p:cNvSpPr>
                <a:spLocks noChangeArrowheads="1"/>
              </p:cNvSpPr>
              <p:nvPr/>
            </p:nvSpPr>
            <p:spPr bwMode="auto">
              <a:xfrm>
                <a:off x="3866" y="2130"/>
                <a:ext cx="8" cy="44"/>
              </a:xfrm>
              <a:prstGeom prst="rect">
                <a:avLst/>
              </a:prstGeom>
              <a:solidFill>
                <a:srgbClr val="B51A1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761" name="Rectangle 686"/>
              <p:cNvSpPr>
                <a:spLocks noChangeArrowheads="1"/>
              </p:cNvSpPr>
              <p:nvPr/>
            </p:nvSpPr>
            <p:spPr bwMode="auto">
              <a:xfrm>
                <a:off x="3874" y="2130"/>
                <a:ext cx="7" cy="44"/>
              </a:xfrm>
              <a:prstGeom prst="rect">
                <a:avLst/>
              </a:prstGeom>
              <a:solidFill>
                <a:srgbClr val="B31D1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762" name="Rectangle 687"/>
              <p:cNvSpPr>
                <a:spLocks noChangeArrowheads="1"/>
              </p:cNvSpPr>
              <p:nvPr/>
            </p:nvSpPr>
            <p:spPr bwMode="auto">
              <a:xfrm>
                <a:off x="3881" y="2130"/>
                <a:ext cx="7" cy="44"/>
              </a:xfrm>
              <a:prstGeom prst="rect">
                <a:avLst/>
              </a:prstGeom>
              <a:solidFill>
                <a:srgbClr val="B11F1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763" name="Rectangle 688"/>
              <p:cNvSpPr>
                <a:spLocks noChangeArrowheads="1"/>
              </p:cNvSpPr>
              <p:nvPr/>
            </p:nvSpPr>
            <p:spPr bwMode="auto">
              <a:xfrm>
                <a:off x="3888" y="2130"/>
                <a:ext cx="8" cy="44"/>
              </a:xfrm>
              <a:prstGeom prst="rect">
                <a:avLst/>
              </a:prstGeom>
              <a:solidFill>
                <a:srgbClr val="AF222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764" name="Rectangle 689"/>
              <p:cNvSpPr>
                <a:spLocks noChangeArrowheads="1"/>
              </p:cNvSpPr>
              <p:nvPr/>
            </p:nvSpPr>
            <p:spPr bwMode="auto">
              <a:xfrm>
                <a:off x="3896" y="2130"/>
                <a:ext cx="7" cy="44"/>
              </a:xfrm>
              <a:prstGeom prst="rect">
                <a:avLst/>
              </a:prstGeom>
              <a:solidFill>
                <a:srgbClr val="AD242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765" name="Rectangle 690"/>
              <p:cNvSpPr>
                <a:spLocks noChangeArrowheads="1"/>
              </p:cNvSpPr>
              <p:nvPr/>
            </p:nvSpPr>
            <p:spPr bwMode="auto">
              <a:xfrm>
                <a:off x="3903" y="2130"/>
                <a:ext cx="7" cy="44"/>
              </a:xfrm>
              <a:prstGeom prst="rect">
                <a:avLst/>
              </a:prstGeom>
              <a:solidFill>
                <a:srgbClr val="AB262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766" name="Rectangle 691"/>
              <p:cNvSpPr>
                <a:spLocks noChangeArrowheads="1"/>
              </p:cNvSpPr>
              <p:nvPr/>
            </p:nvSpPr>
            <p:spPr bwMode="auto">
              <a:xfrm>
                <a:off x="3910" y="2130"/>
                <a:ext cx="8" cy="44"/>
              </a:xfrm>
              <a:prstGeom prst="rect">
                <a:avLst/>
              </a:prstGeom>
              <a:solidFill>
                <a:srgbClr val="A8282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767" name="Rectangle 692"/>
              <p:cNvSpPr>
                <a:spLocks noChangeArrowheads="1"/>
              </p:cNvSpPr>
              <p:nvPr/>
            </p:nvSpPr>
            <p:spPr bwMode="auto">
              <a:xfrm>
                <a:off x="3918" y="2130"/>
                <a:ext cx="7" cy="44"/>
              </a:xfrm>
              <a:prstGeom prst="rect">
                <a:avLst/>
              </a:prstGeom>
              <a:solidFill>
                <a:srgbClr val="A62A2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768" name="Rectangle 693"/>
              <p:cNvSpPr>
                <a:spLocks noChangeArrowheads="1"/>
              </p:cNvSpPr>
              <p:nvPr/>
            </p:nvSpPr>
            <p:spPr bwMode="auto">
              <a:xfrm>
                <a:off x="3925" y="2130"/>
                <a:ext cx="8" cy="44"/>
              </a:xfrm>
              <a:prstGeom prst="rect">
                <a:avLst/>
              </a:prstGeom>
              <a:solidFill>
                <a:srgbClr val="A42B2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769" name="Rectangle 694"/>
              <p:cNvSpPr>
                <a:spLocks noChangeArrowheads="1"/>
              </p:cNvSpPr>
              <p:nvPr/>
            </p:nvSpPr>
            <p:spPr bwMode="auto">
              <a:xfrm>
                <a:off x="3933" y="2130"/>
                <a:ext cx="7" cy="44"/>
              </a:xfrm>
              <a:prstGeom prst="rect">
                <a:avLst/>
              </a:prstGeom>
              <a:solidFill>
                <a:srgbClr val="A22D2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770" name="Rectangle 695"/>
              <p:cNvSpPr>
                <a:spLocks noChangeArrowheads="1"/>
              </p:cNvSpPr>
              <p:nvPr/>
            </p:nvSpPr>
            <p:spPr bwMode="auto">
              <a:xfrm>
                <a:off x="3940" y="2130"/>
                <a:ext cx="7" cy="44"/>
              </a:xfrm>
              <a:prstGeom prst="rect">
                <a:avLst/>
              </a:prstGeom>
              <a:solidFill>
                <a:srgbClr val="A12E2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771" name="Rectangle 696"/>
              <p:cNvSpPr>
                <a:spLocks noChangeArrowheads="1"/>
              </p:cNvSpPr>
              <p:nvPr/>
            </p:nvSpPr>
            <p:spPr bwMode="auto">
              <a:xfrm>
                <a:off x="3947" y="2130"/>
                <a:ext cx="8" cy="44"/>
              </a:xfrm>
              <a:prstGeom prst="rect">
                <a:avLst/>
              </a:prstGeom>
              <a:solidFill>
                <a:srgbClr val="A02F2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772" name="Rectangle 697"/>
              <p:cNvSpPr>
                <a:spLocks noChangeArrowheads="1"/>
              </p:cNvSpPr>
              <p:nvPr/>
            </p:nvSpPr>
            <p:spPr bwMode="auto">
              <a:xfrm>
                <a:off x="3955" y="2130"/>
                <a:ext cx="7" cy="44"/>
              </a:xfrm>
              <a:prstGeom prst="rect">
                <a:avLst/>
              </a:prstGeom>
              <a:solidFill>
                <a:srgbClr val="9E303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773" name="Rectangle 698"/>
              <p:cNvSpPr>
                <a:spLocks noChangeArrowheads="1"/>
              </p:cNvSpPr>
              <p:nvPr/>
            </p:nvSpPr>
            <p:spPr bwMode="auto">
              <a:xfrm>
                <a:off x="3962" y="2130"/>
                <a:ext cx="7" cy="44"/>
              </a:xfrm>
              <a:prstGeom prst="rect">
                <a:avLst/>
              </a:prstGeom>
              <a:solidFill>
                <a:srgbClr val="9D303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774" name="Rectangle 699"/>
              <p:cNvSpPr>
                <a:spLocks noChangeArrowheads="1"/>
              </p:cNvSpPr>
              <p:nvPr/>
            </p:nvSpPr>
            <p:spPr bwMode="auto">
              <a:xfrm>
                <a:off x="3969" y="2130"/>
                <a:ext cx="8" cy="44"/>
              </a:xfrm>
              <a:prstGeom prst="rect">
                <a:avLst/>
              </a:prstGeom>
              <a:solidFill>
                <a:srgbClr val="9D313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775" name="Rectangle 700"/>
              <p:cNvSpPr>
                <a:spLocks noChangeArrowheads="1"/>
              </p:cNvSpPr>
              <p:nvPr/>
            </p:nvSpPr>
            <p:spPr bwMode="auto">
              <a:xfrm>
                <a:off x="3977" y="2130"/>
                <a:ext cx="7" cy="44"/>
              </a:xfrm>
              <a:prstGeom prst="rect">
                <a:avLst/>
              </a:prstGeom>
              <a:solidFill>
                <a:srgbClr val="9C313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776" name="Rectangle 701"/>
              <p:cNvSpPr>
                <a:spLocks noChangeArrowheads="1"/>
              </p:cNvSpPr>
              <p:nvPr/>
            </p:nvSpPr>
            <p:spPr bwMode="auto">
              <a:xfrm>
                <a:off x="3984" y="2130"/>
                <a:ext cx="7" cy="44"/>
              </a:xfrm>
              <a:prstGeom prst="rect">
                <a:avLst/>
              </a:prstGeom>
              <a:solidFill>
                <a:srgbClr val="9C323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grpSp>
        <p:sp>
          <p:nvSpPr>
            <p:cNvPr id="17721" name="Freeform 702"/>
            <p:cNvSpPr>
              <a:spLocks/>
            </p:cNvSpPr>
            <p:nvPr/>
          </p:nvSpPr>
          <p:spPr bwMode="auto">
            <a:xfrm>
              <a:off x="3609" y="2130"/>
              <a:ext cx="375" cy="37"/>
            </a:xfrm>
            <a:custGeom>
              <a:avLst/>
              <a:gdLst>
                <a:gd name="T0" fmla="*/ 324 w 375"/>
                <a:gd name="T1" fmla="*/ 37 h 37"/>
                <a:gd name="T2" fmla="*/ 375 w 375"/>
                <a:gd name="T3" fmla="*/ 0 h 37"/>
                <a:gd name="T4" fmla="*/ 52 w 375"/>
                <a:gd name="T5" fmla="*/ 0 h 37"/>
                <a:gd name="T6" fmla="*/ 0 w 375"/>
                <a:gd name="T7" fmla="*/ 37 h 37"/>
                <a:gd name="T8" fmla="*/ 324 w 375"/>
                <a:gd name="T9" fmla="*/ 37 h 37"/>
                <a:gd name="T10" fmla="*/ 0 60000 65536"/>
                <a:gd name="T11" fmla="*/ 0 60000 65536"/>
                <a:gd name="T12" fmla="*/ 0 60000 65536"/>
                <a:gd name="T13" fmla="*/ 0 60000 65536"/>
                <a:gd name="T14" fmla="*/ 0 60000 65536"/>
                <a:gd name="T15" fmla="*/ 0 w 375"/>
                <a:gd name="T16" fmla="*/ 0 h 37"/>
                <a:gd name="T17" fmla="*/ 375 w 375"/>
                <a:gd name="T18" fmla="*/ 37 h 37"/>
              </a:gdLst>
              <a:ahLst/>
              <a:cxnLst>
                <a:cxn ang="T10">
                  <a:pos x="T0" y="T1"/>
                </a:cxn>
                <a:cxn ang="T11">
                  <a:pos x="T2" y="T3"/>
                </a:cxn>
                <a:cxn ang="T12">
                  <a:pos x="T4" y="T5"/>
                </a:cxn>
                <a:cxn ang="T13">
                  <a:pos x="T6" y="T7"/>
                </a:cxn>
                <a:cxn ang="T14">
                  <a:pos x="T8" y="T9"/>
                </a:cxn>
              </a:cxnLst>
              <a:rect l="T15" t="T16" r="T17" b="T18"/>
              <a:pathLst>
                <a:path w="375" h="37">
                  <a:moveTo>
                    <a:pt x="324" y="37"/>
                  </a:moveTo>
                  <a:lnTo>
                    <a:pt x="375" y="0"/>
                  </a:lnTo>
                  <a:lnTo>
                    <a:pt x="52" y="0"/>
                  </a:lnTo>
                  <a:lnTo>
                    <a:pt x="0" y="37"/>
                  </a:lnTo>
                  <a:lnTo>
                    <a:pt x="324" y="37"/>
                  </a:lnTo>
                  <a:close/>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tr-TR" smtClean="0">
                <a:solidFill>
                  <a:srgbClr val="FFFFFF"/>
                </a:solidFill>
              </a:endParaRPr>
            </a:p>
          </p:txBody>
        </p:sp>
        <p:sp>
          <p:nvSpPr>
            <p:cNvPr id="17722" name="Rectangle 703"/>
            <p:cNvSpPr>
              <a:spLocks noChangeArrowheads="1"/>
            </p:cNvSpPr>
            <p:nvPr/>
          </p:nvSpPr>
          <p:spPr bwMode="auto">
            <a:xfrm>
              <a:off x="3330" y="2248"/>
              <a:ext cx="21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2400">
                  <a:solidFill>
                    <a:srgbClr val="FFFFFF"/>
                  </a:solidFill>
                </a:rPr>
                <a:t>40</a:t>
              </a:r>
              <a:endParaRPr lang="en-US" sz="2400">
                <a:solidFill>
                  <a:srgbClr val="000000"/>
                </a:solidFill>
                <a:latin typeface="Times New Roman" pitchFamily="18" charset="0"/>
              </a:endParaRPr>
            </a:p>
          </p:txBody>
        </p:sp>
        <p:sp>
          <p:nvSpPr>
            <p:cNvPr id="17723" name="Rectangle 704"/>
            <p:cNvSpPr>
              <a:spLocks noChangeArrowheads="1"/>
            </p:cNvSpPr>
            <p:nvPr/>
          </p:nvSpPr>
          <p:spPr bwMode="auto">
            <a:xfrm>
              <a:off x="3705" y="2469"/>
              <a:ext cx="21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2400">
                  <a:solidFill>
                    <a:srgbClr val="FFFFFF"/>
                  </a:solidFill>
                </a:rPr>
                <a:t>26</a:t>
              </a:r>
              <a:endParaRPr lang="en-US" sz="2400">
                <a:solidFill>
                  <a:srgbClr val="000000"/>
                </a:solidFill>
                <a:latin typeface="Times New Roman" pitchFamily="18" charset="0"/>
              </a:endParaRPr>
            </a:p>
          </p:txBody>
        </p:sp>
        <p:sp>
          <p:nvSpPr>
            <p:cNvPr id="17724" name="Rectangle 705"/>
            <p:cNvSpPr>
              <a:spLocks noChangeArrowheads="1"/>
            </p:cNvSpPr>
            <p:nvPr/>
          </p:nvSpPr>
          <p:spPr bwMode="auto">
            <a:xfrm>
              <a:off x="3381" y="3581"/>
              <a:ext cx="474" cy="23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2400">
                  <a:solidFill>
                    <a:srgbClr val="FFFFFF"/>
                  </a:solidFill>
                </a:rPr>
                <a:t>AĞIR</a:t>
              </a:r>
              <a:endParaRPr lang="en-US" sz="2400">
                <a:solidFill>
                  <a:srgbClr val="000000"/>
                </a:solidFill>
                <a:latin typeface="Times New Roman" pitchFamily="18" charset="0"/>
              </a:endParaRPr>
            </a:p>
          </p:txBody>
        </p:sp>
      </p:grpSp>
      <p:grpSp>
        <p:nvGrpSpPr>
          <p:cNvPr id="17442" name="Group 706"/>
          <p:cNvGrpSpPr>
            <a:grpSpLocks/>
          </p:cNvGrpSpPr>
          <p:nvPr/>
        </p:nvGrpSpPr>
        <p:grpSpPr bwMode="auto">
          <a:xfrm>
            <a:off x="6629400" y="4479977"/>
            <a:ext cx="1809750" cy="1574801"/>
            <a:chOff x="4175" y="2822"/>
            <a:chExt cx="1140" cy="992"/>
          </a:xfrm>
        </p:grpSpPr>
        <p:grpSp>
          <p:nvGrpSpPr>
            <p:cNvPr id="17485" name="Group 707"/>
            <p:cNvGrpSpPr>
              <a:grpSpLocks/>
            </p:cNvGrpSpPr>
            <p:nvPr/>
          </p:nvGrpSpPr>
          <p:grpSpPr bwMode="auto">
            <a:xfrm>
              <a:off x="4741" y="3249"/>
              <a:ext cx="59" cy="243"/>
              <a:chOff x="4741" y="3249"/>
              <a:chExt cx="59" cy="243"/>
            </a:xfrm>
          </p:grpSpPr>
          <p:sp>
            <p:nvSpPr>
              <p:cNvPr id="17702" name="Rectangle 708"/>
              <p:cNvSpPr>
                <a:spLocks noChangeArrowheads="1"/>
              </p:cNvSpPr>
              <p:nvPr/>
            </p:nvSpPr>
            <p:spPr bwMode="auto">
              <a:xfrm>
                <a:off x="4741" y="3249"/>
                <a:ext cx="7" cy="243"/>
              </a:xfrm>
              <a:prstGeom prst="rect">
                <a:avLst/>
              </a:prstGeom>
              <a:solidFill>
                <a:srgbClr val="00282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703" name="Rectangle 709"/>
              <p:cNvSpPr>
                <a:spLocks noChangeArrowheads="1"/>
              </p:cNvSpPr>
              <p:nvPr/>
            </p:nvSpPr>
            <p:spPr bwMode="auto">
              <a:xfrm>
                <a:off x="4748" y="3249"/>
                <a:ext cx="7" cy="243"/>
              </a:xfrm>
              <a:prstGeom prst="rect">
                <a:avLst/>
              </a:prstGeom>
              <a:solidFill>
                <a:srgbClr val="004A4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704" name="Rectangle 710"/>
              <p:cNvSpPr>
                <a:spLocks noChangeArrowheads="1"/>
              </p:cNvSpPr>
              <p:nvPr/>
            </p:nvSpPr>
            <p:spPr bwMode="auto">
              <a:xfrm>
                <a:off x="4755" y="3249"/>
                <a:ext cx="8" cy="243"/>
              </a:xfrm>
              <a:prstGeom prst="rect">
                <a:avLst/>
              </a:prstGeom>
              <a:solidFill>
                <a:srgbClr val="006C6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705" name="Rectangle 711"/>
              <p:cNvSpPr>
                <a:spLocks noChangeArrowheads="1"/>
              </p:cNvSpPr>
              <p:nvPr/>
            </p:nvSpPr>
            <p:spPr bwMode="auto">
              <a:xfrm>
                <a:off x="4763" y="3249"/>
                <a:ext cx="7" cy="243"/>
              </a:xfrm>
              <a:prstGeom prst="rect">
                <a:avLst/>
              </a:prstGeom>
              <a:solidFill>
                <a:srgbClr val="0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706" name="Rectangle 712"/>
              <p:cNvSpPr>
                <a:spLocks noChangeArrowheads="1"/>
              </p:cNvSpPr>
              <p:nvPr/>
            </p:nvSpPr>
            <p:spPr bwMode="auto">
              <a:xfrm>
                <a:off x="4770" y="3249"/>
                <a:ext cx="7" cy="243"/>
              </a:xfrm>
              <a:prstGeom prst="rect">
                <a:avLst/>
              </a:prstGeom>
              <a:solidFill>
                <a:srgbClr val="0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707" name="Rectangle 713"/>
              <p:cNvSpPr>
                <a:spLocks noChangeArrowheads="1"/>
              </p:cNvSpPr>
              <p:nvPr/>
            </p:nvSpPr>
            <p:spPr bwMode="auto">
              <a:xfrm>
                <a:off x="4777" y="3249"/>
                <a:ext cx="8" cy="243"/>
              </a:xfrm>
              <a:prstGeom prst="rect">
                <a:avLst/>
              </a:prstGeom>
              <a:solidFill>
                <a:srgbClr val="006C6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708" name="Rectangle 714"/>
              <p:cNvSpPr>
                <a:spLocks noChangeArrowheads="1"/>
              </p:cNvSpPr>
              <p:nvPr/>
            </p:nvSpPr>
            <p:spPr bwMode="auto">
              <a:xfrm>
                <a:off x="4785" y="3249"/>
                <a:ext cx="7" cy="243"/>
              </a:xfrm>
              <a:prstGeom prst="rect">
                <a:avLst/>
              </a:prstGeom>
              <a:solidFill>
                <a:srgbClr val="004A4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709" name="Rectangle 715"/>
              <p:cNvSpPr>
                <a:spLocks noChangeArrowheads="1"/>
              </p:cNvSpPr>
              <p:nvPr/>
            </p:nvSpPr>
            <p:spPr bwMode="auto">
              <a:xfrm>
                <a:off x="4792" y="3249"/>
                <a:ext cx="8" cy="243"/>
              </a:xfrm>
              <a:prstGeom prst="rect">
                <a:avLst/>
              </a:prstGeom>
              <a:solidFill>
                <a:srgbClr val="001E1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grpSp>
        <p:sp>
          <p:nvSpPr>
            <p:cNvPr id="17486" name="Freeform 716"/>
            <p:cNvSpPr>
              <a:spLocks/>
            </p:cNvSpPr>
            <p:nvPr/>
          </p:nvSpPr>
          <p:spPr bwMode="auto">
            <a:xfrm>
              <a:off x="4741" y="3249"/>
              <a:ext cx="51" cy="236"/>
            </a:xfrm>
            <a:custGeom>
              <a:avLst/>
              <a:gdLst>
                <a:gd name="T0" fmla="*/ 0 w 51"/>
                <a:gd name="T1" fmla="*/ 236 h 236"/>
                <a:gd name="T2" fmla="*/ 0 w 51"/>
                <a:gd name="T3" fmla="*/ 37 h 236"/>
                <a:gd name="T4" fmla="*/ 51 w 51"/>
                <a:gd name="T5" fmla="*/ 0 h 236"/>
                <a:gd name="T6" fmla="*/ 51 w 51"/>
                <a:gd name="T7" fmla="*/ 199 h 236"/>
                <a:gd name="T8" fmla="*/ 0 w 51"/>
                <a:gd name="T9" fmla="*/ 236 h 236"/>
                <a:gd name="T10" fmla="*/ 0 60000 65536"/>
                <a:gd name="T11" fmla="*/ 0 60000 65536"/>
                <a:gd name="T12" fmla="*/ 0 60000 65536"/>
                <a:gd name="T13" fmla="*/ 0 60000 65536"/>
                <a:gd name="T14" fmla="*/ 0 60000 65536"/>
                <a:gd name="T15" fmla="*/ 0 w 51"/>
                <a:gd name="T16" fmla="*/ 0 h 236"/>
                <a:gd name="T17" fmla="*/ 51 w 51"/>
                <a:gd name="T18" fmla="*/ 236 h 236"/>
              </a:gdLst>
              <a:ahLst/>
              <a:cxnLst>
                <a:cxn ang="T10">
                  <a:pos x="T0" y="T1"/>
                </a:cxn>
                <a:cxn ang="T11">
                  <a:pos x="T2" y="T3"/>
                </a:cxn>
                <a:cxn ang="T12">
                  <a:pos x="T4" y="T5"/>
                </a:cxn>
                <a:cxn ang="T13">
                  <a:pos x="T6" y="T7"/>
                </a:cxn>
                <a:cxn ang="T14">
                  <a:pos x="T8" y="T9"/>
                </a:cxn>
              </a:cxnLst>
              <a:rect l="T15" t="T16" r="T17" b="T18"/>
              <a:pathLst>
                <a:path w="51" h="236">
                  <a:moveTo>
                    <a:pt x="0" y="236"/>
                  </a:moveTo>
                  <a:lnTo>
                    <a:pt x="0" y="37"/>
                  </a:lnTo>
                  <a:lnTo>
                    <a:pt x="51" y="0"/>
                  </a:lnTo>
                  <a:lnTo>
                    <a:pt x="51" y="199"/>
                  </a:lnTo>
                  <a:lnTo>
                    <a:pt x="0" y="236"/>
                  </a:lnTo>
                  <a:close/>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tr-TR" smtClean="0">
                <a:solidFill>
                  <a:srgbClr val="FFFFFF"/>
                </a:solidFill>
              </a:endParaRPr>
            </a:p>
          </p:txBody>
        </p:sp>
        <p:grpSp>
          <p:nvGrpSpPr>
            <p:cNvPr id="17487" name="Group 717"/>
            <p:cNvGrpSpPr>
              <a:grpSpLocks/>
            </p:cNvGrpSpPr>
            <p:nvPr/>
          </p:nvGrpSpPr>
          <p:grpSpPr bwMode="auto">
            <a:xfrm>
              <a:off x="4417" y="3286"/>
              <a:ext cx="324" cy="199"/>
              <a:chOff x="4417" y="3286"/>
              <a:chExt cx="324" cy="199"/>
            </a:xfrm>
          </p:grpSpPr>
          <p:sp>
            <p:nvSpPr>
              <p:cNvPr id="17658" name="Rectangle 718"/>
              <p:cNvSpPr>
                <a:spLocks noChangeArrowheads="1"/>
              </p:cNvSpPr>
              <p:nvPr/>
            </p:nvSpPr>
            <p:spPr bwMode="auto">
              <a:xfrm>
                <a:off x="4417" y="3286"/>
                <a:ext cx="8" cy="199"/>
              </a:xfrm>
              <a:prstGeom prst="rect">
                <a:avLst/>
              </a:prstGeom>
              <a:solidFill>
                <a:srgbClr val="00777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659" name="Rectangle 719"/>
              <p:cNvSpPr>
                <a:spLocks noChangeArrowheads="1"/>
              </p:cNvSpPr>
              <p:nvPr/>
            </p:nvSpPr>
            <p:spPr bwMode="auto">
              <a:xfrm>
                <a:off x="4425" y="3286"/>
                <a:ext cx="7" cy="199"/>
              </a:xfrm>
              <a:prstGeom prst="rect">
                <a:avLst/>
              </a:prstGeom>
              <a:solidFill>
                <a:srgbClr val="007A7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660" name="Rectangle 720"/>
              <p:cNvSpPr>
                <a:spLocks noChangeArrowheads="1"/>
              </p:cNvSpPr>
              <p:nvPr/>
            </p:nvSpPr>
            <p:spPr bwMode="auto">
              <a:xfrm>
                <a:off x="4432" y="3286"/>
                <a:ext cx="7" cy="199"/>
              </a:xfrm>
              <a:prstGeom prst="rect">
                <a:avLst/>
              </a:prstGeom>
              <a:solidFill>
                <a:srgbClr val="007E7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661" name="Rectangle 721"/>
              <p:cNvSpPr>
                <a:spLocks noChangeArrowheads="1"/>
              </p:cNvSpPr>
              <p:nvPr/>
            </p:nvSpPr>
            <p:spPr bwMode="auto">
              <a:xfrm>
                <a:off x="4439" y="3286"/>
                <a:ext cx="8" cy="199"/>
              </a:xfrm>
              <a:prstGeom prst="rect">
                <a:avLst/>
              </a:prstGeom>
              <a:solidFill>
                <a:srgbClr val="0083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662" name="Rectangle 722"/>
              <p:cNvSpPr>
                <a:spLocks noChangeArrowheads="1"/>
              </p:cNvSpPr>
              <p:nvPr/>
            </p:nvSpPr>
            <p:spPr bwMode="auto">
              <a:xfrm>
                <a:off x="4447" y="3286"/>
                <a:ext cx="7" cy="199"/>
              </a:xfrm>
              <a:prstGeom prst="rect">
                <a:avLst/>
              </a:prstGeom>
              <a:solidFill>
                <a:srgbClr val="00898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663" name="Rectangle 723"/>
              <p:cNvSpPr>
                <a:spLocks noChangeArrowheads="1"/>
              </p:cNvSpPr>
              <p:nvPr/>
            </p:nvSpPr>
            <p:spPr bwMode="auto">
              <a:xfrm>
                <a:off x="4454" y="3286"/>
                <a:ext cx="8" cy="199"/>
              </a:xfrm>
              <a:prstGeom prst="rect">
                <a:avLst/>
              </a:prstGeom>
              <a:solidFill>
                <a:srgbClr val="00919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664" name="Rectangle 724"/>
              <p:cNvSpPr>
                <a:spLocks noChangeArrowheads="1"/>
              </p:cNvSpPr>
              <p:nvPr/>
            </p:nvSpPr>
            <p:spPr bwMode="auto">
              <a:xfrm>
                <a:off x="4462" y="3286"/>
                <a:ext cx="7" cy="199"/>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665" name="Rectangle 725"/>
              <p:cNvSpPr>
                <a:spLocks noChangeArrowheads="1"/>
              </p:cNvSpPr>
              <p:nvPr/>
            </p:nvSpPr>
            <p:spPr bwMode="auto">
              <a:xfrm>
                <a:off x="4469" y="3286"/>
                <a:ext cx="7" cy="199"/>
              </a:xfrm>
              <a:prstGeom prst="rect">
                <a:avLst/>
              </a:prstGeom>
              <a:solidFill>
                <a:srgbClr val="00A3A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666" name="Rectangle 726"/>
              <p:cNvSpPr>
                <a:spLocks noChangeArrowheads="1"/>
              </p:cNvSpPr>
              <p:nvPr/>
            </p:nvSpPr>
            <p:spPr bwMode="auto">
              <a:xfrm>
                <a:off x="4476" y="3286"/>
                <a:ext cx="8" cy="199"/>
              </a:xfrm>
              <a:prstGeom prst="rect">
                <a:avLst/>
              </a:prstGeom>
              <a:solidFill>
                <a:srgbClr val="00ADA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667" name="Rectangle 727"/>
              <p:cNvSpPr>
                <a:spLocks noChangeArrowheads="1"/>
              </p:cNvSpPr>
              <p:nvPr/>
            </p:nvSpPr>
            <p:spPr bwMode="auto">
              <a:xfrm>
                <a:off x="4484" y="3286"/>
                <a:ext cx="7" cy="199"/>
              </a:xfrm>
              <a:prstGeom prst="rect">
                <a:avLst/>
              </a:prstGeom>
              <a:solidFill>
                <a:srgbClr val="00B7B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668" name="Rectangle 728"/>
              <p:cNvSpPr>
                <a:spLocks noChangeArrowheads="1"/>
              </p:cNvSpPr>
              <p:nvPr/>
            </p:nvSpPr>
            <p:spPr bwMode="auto">
              <a:xfrm>
                <a:off x="4491" y="3286"/>
                <a:ext cx="7" cy="199"/>
              </a:xfrm>
              <a:prstGeom prst="rect">
                <a:avLst/>
              </a:prstGeom>
              <a:solidFill>
                <a:srgbClr val="00C1C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669" name="Rectangle 729"/>
              <p:cNvSpPr>
                <a:spLocks noChangeArrowheads="1"/>
              </p:cNvSpPr>
              <p:nvPr/>
            </p:nvSpPr>
            <p:spPr bwMode="auto">
              <a:xfrm>
                <a:off x="4498" y="3286"/>
                <a:ext cx="8" cy="199"/>
              </a:xfrm>
              <a:prstGeom prst="rect">
                <a:avLst/>
              </a:prstGeom>
              <a:solidFill>
                <a:srgbClr val="00CBC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670" name="Rectangle 730"/>
              <p:cNvSpPr>
                <a:spLocks noChangeArrowheads="1"/>
              </p:cNvSpPr>
              <p:nvPr/>
            </p:nvSpPr>
            <p:spPr bwMode="auto">
              <a:xfrm>
                <a:off x="4506" y="3286"/>
                <a:ext cx="7" cy="199"/>
              </a:xfrm>
              <a:prstGeom prst="rect">
                <a:avLst/>
              </a:prstGeom>
              <a:solidFill>
                <a:srgbClr val="00D4D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671" name="Rectangle 731"/>
              <p:cNvSpPr>
                <a:spLocks noChangeArrowheads="1"/>
              </p:cNvSpPr>
              <p:nvPr/>
            </p:nvSpPr>
            <p:spPr bwMode="auto">
              <a:xfrm>
                <a:off x="4513" y="3286"/>
                <a:ext cx="7" cy="199"/>
              </a:xfrm>
              <a:prstGeom prst="rect">
                <a:avLst/>
              </a:prstGeom>
              <a:solidFill>
                <a:srgbClr val="00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672" name="Rectangle 732"/>
              <p:cNvSpPr>
                <a:spLocks noChangeArrowheads="1"/>
              </p:cNvSpPr>
              <p:nvPr/>
            </p:nvSpPr>
            <p:spPr bwMode="auto">
              <a:xfrm>
                <a:off x="4520" y="3286"/>
                <a:ext cx="8" cy="199"/>
              </a:xfrm>
              <a:prstGeom prst="rect">
                <a:avLst/>
              </a:prstGeom>
              <a:solidFill>
                <a:srgbClr val="00E4E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673" name="Rectangle 733"/>
              <p:cNvSpPr>
                <a:spLocks noChangeArrowheads="1"/>
              </p:cNvSpPr>
              <p:nvPr/>
            </p:nvSpPr>
            <p:spPr bwMode="auto">
              <a:xfrm>
                <a:off x="4528" y="3286"/>
                <a:ext cx="7" cy="199"/>
              </a:xfrm>
              <a:prstGeom prst="rect">
                <a:avLst/>
              </a:prstGeom>
              <a:solidFill>
                <a:srgbClr val="00EBE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674" name="Rectangle 734"/>
              <p:cNvSpPr>
                <a:spLocks noChangeArrowheads="1"/>
              </p:cNvSpPr>
              <p:nvPr/>
            </p:nvSpPr>
            <p:spPr bwMode="auto">
              <a:xfrm>
                <a:off x="4535" y="3286"/>
                <a:ext cx="7" cy="199"/>
              </a:xfrm>
              <a:prstGeom prst="rect">
                <a:avLst/>
              </a:prstGeom>
              <a:solidFill>
                <a:srgbClr val="00F0F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675" name="Rectangle 735"/>
              <p:cNvSpPr>
                <a:spLocks noChangeArrowheads="1"/>
              </p:cNvSpPr>
              <p:nvPr/>
            </p:nvSpPr>
            <p:spPr bwMode="auto">
              <a:xfrm>
                <a:off x="4542" y="3286"/>
                <a:ext cx="8" cy="199"/>
              </a:xfrm>
              <a:prstGeom prst="rect">
                <a:avLst/>
              </a:prstGeom>
              <a:solidFill>
                <a:srgbClr val="00F4F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676" name="Rectangle 736"/>
              <p:cNvSpPr>
                <a:spLocks noChangeArrowheads="1"/>
              </p:cNvSpPr>
              <p:nvPr/>
            </p:nvSpPr>
            <p:spPr bwMode="auto">
              <a:xfrm>
                <a:off x="4550" y="3286"/>
                <a:ext cx="7" cy="199"/>
              </a:xfrm>
              <a:prstGeom prst="rect">
                <a:avLst/>
              </a:prstGeom>
              <a:solidFill>
                <a:srgbClr val="00F8F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677" name="Rectangle 737"/>
              <p:cNvSpPr>
                <a:spLocks noChangeArrowheads="1"/>
              </p:cNvSpPr>
              <p:nvPr/>
            </p:nvSpPr>
            <p:spPr bwMode="auto">
              <a:xfrm>
                <a:off x="4557" y="3286"/>
                <a:ext cx="7" cy="199"/>
              </a:xfrm>
              <a:prstGeom prst="rect">
                <a:avLst/>
              </a:prstGeom>
              <a:solidFill>
                <a:srgbClr val="00FAF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678" name="Rectangle 738"/>
              <p:cNvSpPr>
                <a:spLocks noChangeArrowheads="1"/>
              </p:cNvSpPr>
              <p:nvPr/>
            </p:nvSpPr>
            <p:spPr bwMode="auto">
              <a:xfrm>
                <a:off x="4564" y="3286"/>
                <a:ext cx="8" cy="199"/>
              </a:xfrm>
              <a:prstGeom prst="rect">
                <a:avLst/>
              </a:prstGeom>
              <a:solidFill>
                <a:srgbClr val="00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679" name="Rectangle 739"/>
              <p:cNvSpPr>
                <a:spLocks noChangeArrowheads="1"/>
              </p:cNvSpPr>
              <p:nvPr/>
            </p:nvSpPr>
            <p:spPr bwMode="auto">
              <a:xfrm>
                <a:off x="4572" y="3286"/>
                <a:ext cx="7" cy="199"/>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680" name="Rectangle 740"/>
              <p:cNvSpPr>
                <a:spLocks noChangeArrowheads="1"/>
              </p:cNvSpPr>
              <p:nvPr/>
            </p:nvSpPr>
            <p:spPr bwMode="auto">
              <a:xfrm>
                <a:off x="4579" y="3286"/>
                <a:ext cx="7" cy="199"/>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681" name="Rectangle 741"/>
              <p:cNvSpPr>
                <a:spLocks noChangeArrowheads="1"/>
              </p:cNvSpPr>
              <p:nvPr/>
            </p:nvSpPr>
            <p:spPr bwMode="auto">
              <a:xfrm>
                <a:off x="4586" y="3286"/>
                <a:ext cx="8" cy="199"/>
              </a:xfrm>
              <a:prstGeom prst="rect">
                <a:avLst/>
              </a:prstGeom>
              <a:solidFill>
                <a:srgbClr val="00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682" name="Rectangle 742"/>
              <p:cNvSpPr>
                <a:spLocks noChangeArrowheads="1"/>
              </p:cNvSpPr>
              <p:nvPr/>
            </p:nvSpPr>
            <p:spPr bwMode="auto">
              <a:xfrm>
                <a:off x="4594" y="3286"/>
                <a:ext cx="7" cy="199"/>
              </a:xfrm>
              <a:prstGeom prst="rect">
                <a:avLst/>
              </a:prstGeom>
              <a:solidFill>
                <a:srgbClr val="00FAF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683" name="Rectangle 743"/>
              <p:cNvSpPr>
                <a:spLocks noChangeArrowheads="1"/>
              </p:cNvSpPr>
              <p:nvPr/>
            </p:nvSpPr>
            <p:spPr bwMode="auto">
              <a:xfrm>
                <a:off x="4601" y="3286"/>
                <a:ext cx="7" cy="199"/>
              </a:xfrm>
              <a:prstGeom prst="rect">
                <a:avLst/>
              </a:prstGeom>
              <a:solidFill>
                <a:srgbClr val="00F8F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684" name="Rectangle 744"/>
              <p:cNvSpPr>
                <a:spLocks noChangeArrowheads="1"/>
              </p:cNvSpPr>
              <p:nvPr/>
            </p:nvSpPr>
            <p:spPr bwMode="auto">
              <a:xfrm>
                <a:off x="4608" y="3286"/>
                <a:ext cx="8" cy="199"/>
              </a:xfrm>
              <a:prstGeom prst="rect">
                <a:avLst/>
              </a:prstGeom>
              <a:solidFill>
                <a:srgbClr val="00F4F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685" name="Rectangle 745"/>
              <p:cNvSpPr>
                <a:spLocks noChangeArrowheads="1"/>
              </p:cNvSpPr>
              <p:nvPr/>
            </p:nvSpPr>
            <p:spPr bwMode="auto">
              <a:xfrm>
                <a:off x="4616" y="3286"/>
                <a:ext cx="7" cy="199"/>
              </a:xfrm>
              <a:prstGeom prst="rect">
                <a:avLst/>
              </a:prstGeom>
              <a:solidFill>
                <a:srgbClr val="00F0F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686" name="Rectangle 746"/>
              <p:cNvSpPr>
                <a:spLocks noChangeArrowheads="1"/>
              </p:cNvSpPr>
              <p:nvPr/>
            </p:nvSpPr>
            <p:spPr bwMode="auto">
              <a:xfrm>
                <a:off x="4623" y="3286"/>
                <a:ext cx="8" cy="199"/>
              </a:xfrm>
              <a:prstGeom prst="rect">
                <a:avLst/>
              </a:prstGeom>
              <a:solidFill>
                <a:srgbClr val="00EBE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687" name="Rectangle 747"/>
              <p:cNvSpPr>
                <a:spLocks noChangeArrowheads="1"/>
              </p:cNvSpPr>
              <p:nvPr/>
            </p:nvSpPr>
            <p:spPr bwMode="auto">
              <a:xfrm>
                <a:off x="4631" y="3286"/>
                <a:ext cx="7" cy="199"/>
              </a:xfrm>
              <a:prstGeom prst="rect">
                <a:avLst/>
              </a:prstGeom>
              <a:solidFill>
                <a:srgbClr val="00E4E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688" name="Rectangle 748"/>
              <p:cNvSpPr>
                <a:spLocks noChangeArrowheads="1"/>
              </p:cNvSpPr>
              <p:nvPr/>
            </p:nvSpPr>
            <p:spPr bwMode="auto">
              <a:xfrm>
                <a:off x="4638" y="3286"/>
                <a:ext cx="7" cy="199"/>
              </a:xfrm>
              <a:prstGeom prst="rect">
                <a:avLst/>
              </a:prstGeom>
              <a:solidFill>
                <a:srgbClr val="00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689" name="Rectangle 749"/>
              <p:cNvSpPr>
                <a:spLocks noChangeArrowheads="1"/>
              </p:cNvSpPr>
              <p:nvPr/>
            </p:nvSpPr>
            <p:spPr bwMode="auto">
              <a:xfrm>
                <a:off x="4645" y="3286"/>
                <a:ext cx="8" cy="199"/>
              </a:xfrm>
              <a:prstGeom prst="rect">
                <a:avLst/>
              </a:prstGeom>
              <a:solidFill>
                <a:srgbClr val="00D4D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690" name="Rectangle 750"/>
              <p:cNvSpPr>
                <a:spLocks noChangeArrowheads="1"/>
              </p:cNvSpPr>
              <p:nvPr/>
            </p:nvSpPr>
            <p:spPr bwMode="auto">
              <a:xfrm>
                <a:off x="4653" y="3286"/>
                <a:ext cx="7" cy="199"/>
              </a:xfrm>
              <a:prstGeom prst="rect">
                <a:avLst/>
              </a:prstGeom>
              <a:solidFill>
                <a:srgbClr val="00CBC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691" name="Rectangle 751"/>
              <p:cNvSpPr>
                <a:spLocks noChangeArrowheads="1"/>
              </p:cNvSpPr>
              <p:nvPr/>
            </p:nvSpPr>
            <p:spPr bwMode="auto">
              <a:xfrm>
                <a:off x="4660" y="3286"/>
                <a:ext cx="7" cy="199"/>
              </a:xfrm>
              <a:prstGeom prst="rect">
                <a:avLst/>
              </a:prstGeom>
              <a:solidFill>
                <a:srgbClr val="00C1C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692" name="Rectangle 752"/>
              <p:cNvSpPr>
                <a:spLocks noChangeArrowheads="1"/>
              </p:cNvSpPr>
              <p:nvPr/>
            </p:nvSpPr>
            <p:spPr bwMode="auto">
              <a:xfrm>
                <a:off x="4667" y="3286"/>
                <a:ext cx="8" cy="199"/>
              </a:xfrm>
              <a:prstGeom prst="rect">
                <a:avLst/>
              </a:prstGeom>
              <a:solidFill>
                <a:srgbClr val="00B7B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693" name="Rectangle 753"/>
              <p:cNvSpPr>
                <a:spLocks noChangeArrowheads="1"/>
              </p:cNvSpPr>
              <p:nvPr/>
            </p:nvSpPr>
            <p:spPr bwMode="auto">
              <a:xfrm>
                <a:off x="4675" y="3286"/>
                <a:ext cx="7" cy="199"/>
              </a:xfrm>
              <a:prstGeom prst="rect">
                <a:avLst/>
              </a:prstGeom>
              <a:solidFill>
                <a:srgbClr val="00ADA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694" name="Rectangle 754"/>
              <p:cNvSpPr>
                <a:spLocks noChangeArrowheads="1"/>
              </p:cNvSpPr>
              <p:nvPr/>
            </p:nvSpPr>
            <p:spPr bwMode="auto">
              <a:xfrm>
                <a:off x="4682" y="3286"/>
                <a:ext cx="7" cy="199"/>
              </a:xfrm>
              <a:prstGeom prst="rect">
                <a:avLst/>
              </a:prstGeom>
              <a:solidFill>
                <a:srgbClr val="00A3A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695" name="Rectangle 755"/>
              <p:cNvSpPr>
                <a:spLocks noChangeArrowheads="1"/>
              </p:cNvSpPr>
              <p:nvPr/>
            </p:nvSpPr>
            <p:spPr bwMode="auto">
              <a:xfrm>
                <a:off x="4689" y="3286"/>
                <a:ext cx="8" cy="199"/>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696" name="Rectangle 756"/>
              <p:cNvSpPr>
                <a:spLocks noChangeArrowheads="1"/>
              </p:cNvSpPr>
              <p:nvPr/>
            </p:nvSpPr>
            <p:spPr bwMode="auto">
              <a:xfrm>
                <a:off x="4697" y="3286"/>
                <a:ext cx="7" cy="199"/>
              </a:xfrm>
              <a:prstGeom prst="rect">
                <a:avLst/>
              </a:prstGeom>
              <a:solidFill>
                <a:srgbClr val="00919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697" name="Rectangle 757"/>
              <p:cNvSpPr>
                <a:spLocks noChangeArrowheads="1"/>
              </p:cNvSpPr>
              <p:nvPr/>
            </p:nvSpPr>
            <p:spPr bwMode="auto">
              <a:xfrm>
                <a:off x="4704" y="3286"/>
                <a:ext cx="7" cy="199"/>
              </a:xfrm>
              <a:prstGeom prst="rect">
                <a:avLst/>
              </a:prstGeom>
              <a:solidFill>
                <a:srgbClr val="00898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698" name="Rectangle 758"/>
              <p:cNvSpPr>
                <a:spLocks noChangeArrowheads="1"/>
              </p:cNvSpPr>
              <p:nvPr/>
            </p:nvSpPr>
            <p:spPr bwMode="auto">
              <a:xfrm>
                <a:off x="4711" y="3286"/>
                <a:ext cx="8" cy="199"/>
              </a:xfrm>
              <a:prstGeom prst="rect">
                <a:avLst/>
              </a:prstGeom>
              <a:solidFill>
                <a:srgbClr val="0083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699" name="Rectangle 759"/>
              <p:cNvSpPr>
                <a:spLocks noChangeArrowheads="1"/>
              </p:cNvSpPr>
              <p:nvPr/>
            </p:nvSpPr>
            <p:spPr bwMode="auto">
              <a:xfrm>
                <a:off x="4719" y="3286"/>
                <a:ext cx="7" cy="199"/>
              </a:xfrm>
              <a:prstGeom prst="rect">
                <a:avLst/>
              </a:prstGeom>
              <a:solidFill>
                <a:srgbClr val="007E7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700" name="Rectangle 760"/>
              <p:cNvSpPr>
                <a:spLocks noChangeArrowheads="1"/>
              </p:cNvSpPr>
              <p:nvPr/>
            </p:nvSpPr>
            <p:spPr bwMode="auto">
              <a:xfrm>
                <a:off x="4726" y="3286"/>
                <a:ext cx="7" cy="199"/>
              </a:xfrm>
              <a:prstGeom prst="rect">
                <a:avLst/>
              </a:prstGeom>
              <a:solidFill>
                <a:srgbClr val="007A7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701" name="Rectangle 761"/>
              <p:cNvSpPr>
                <a:spLocks noChangeArrowheads="1"/>
              </p:cNvSpPr>
              <p:nvPr/>
            </p:nvSpPr>
            <p:spPr bwMode="auto">
              <a:xfrm>
                <a:off x="4733" y="3286"/>
                <a:ext cx="8" cy="199"/>
              </a:xfrm>
              <a:prstGeom prst="rect">
                <a:avLst/>
              </a:prstGeom>
              <a:solidFill>
                <a:srgbClr val="00767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grpSp>
        <p:sp>
          <p:nvSpPr>
            <p:cNvPr id="17488" name="Rectangle 762"/>
            <p:cNvSpPr>
              <a:spLocks noChangeArrowheads="1"/>
            </p:cNvSpPr>
            <p:nvPr/>
          </p:nvSpPr>
          <p:spPr bwMode="auto">
            <a:xfrm>
              <a:off x="4417" y="3286"/>
              <a:ext cx="324" cy="199"/>
            </a:xfrm>
            <a:prstGeom prst="rect">
              <a:avLst/>
            </a:prstGeom>
            <a:noFill/>
            <a:ln w="1111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tr-TR" smtClean="0">
                <a:solidFill>
                  <a:srgbClr val="FFFFFF"/>
                </a:solidFill>
              </a:endParaRPr>
            </a:p>
          </p:txBody>
        </p:sp>
        <p:grpSp>
          <p:nvGrpSpPr>
            <p:cNvPr id="17489" name="Group 763"/>
            <p:cNvGrpSpPr>
              <a:grpSpLocks/>
            </p:cNvGrpSpPr>
            <p:nvPr/>
          </p:nvGrpSpPr>
          <p:grpSpPr bwMode="auto">
            <a:xfrm>
              <a:off x="4417" y="3249"/>
              <a:ext cx="383" cy="44"/>
              <a:chOff x="4417" y="3249"/>
              <a:chExt cx="383" cy="44"/>
            </a:xfrm>
          </p:grpSpPr>
          <p:sp>
            <p:nvSpPr>
              <p:cNvPr id="17606" name="Rectangle 764"/>
              <p:cNvSpPr>
                <a:spLocks noChangeArrowheads="1"/>
              </p:cNvSpPr>
              <p:nvPr/>
            </p:nvSpPr>
            <p:spPr bwMode="auto">
              <a:xfrm>
                <a:off x="4417" y="3249"/>
                <a:ext cx="8" cy="44"/>
              </a:xfrm>
              <a:prstGeom prst="rect">
                <a:avLst/>
              </a:prstGeom>
              <a:solidFill>
                <a:srgbClr val="00424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607" name="Rectangle 765"/>
              <p:cNvSpPr>
                <a:spLocks noChangeArrowheads="1"/>
              </p:cNvSpPr>
              <p:nvPr/>
            </p:nvSpPr>
            <p:spPr bwMode="auto">
              <a:xfrm>
                <a:off x="4425" y="3249"/>
                <a:ext cx="7" cy="44"/>
              </a:xfrm>
              <a:prstGeom prst="rect">
                <a:avLst/>
              </a:prstGeom>
              <a:solidFill>
                <a:srgbClr val="00454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608" name="Rectangle 766"/>
              <p:cNvSpPr>
                <a:spLocks noChangeArrowheads="1"/>
              </p:cNvSpPr>
              <p:nvPr/>
            </p:nvSpPr>
            <p:spPr bwMode="auto">
              <a:xfrm>
                <a:off x="4432" y="3249"/>
                <a:ext cx="7" cy="44"/>
              </a:xfrm>
              <a:prstGeom prst="rect">
                <a:avLst/>
              </a:prstGeom>
              <a:solidFill>
                <a:srgbClr val="00494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609" name="Rectangle 767"/>
              <p:cNvSpPr>
                <a:spLocks noChangeArrowheads="1"/>
              </p:cNvSpPr>
              <p:nvPr/>
            </p:nvSpPr>
            <p:spPr bwMode="auto">
              <a:xfrm>
                <a:off x="4439" y="3249"/>
                <a:ext cx="8" cy="44"/>
              </a:xfrm>
              <a:prstGeom prst="rect">
                <a:avLst/>
              </a:prstGeom>
              <a:solidFill>
                <a:srgbClr val="004D4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610" name="Rectangle 768"/>
              <p:cNvSpPr>
                <a:spLocks noChangeArrowheads="1"/>
              </p:cNvSpPr>
              <p:nvPr/>
            </p:nvSpPr>
            <p:spPr bwMode="auto">
              <a:xfrm>
                <a:off x="4447" y="3249"/>
                <a:ext cx="7" cy="44"/>
              </a:xfrm>
              <a:prstGeom prst="rect">
                <a:avLst/>
              </a:prstGeom>
              <a:solidFill>
                <a:srgbClr val="00525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611" name="Rectangle 769"/>
              <p:cNvSpPr>
                <a:spLocks noChangeArrowheads="1"/>
              </p:cNvSpPr>
              <p:nvPr/>
            </p:nvSpPr>
            <p:spPr bwMode="auto">
              <a:xfrm>
                <a:off x="4454" y="3249"/>
                <a:ext cx="8" cy="44"/>
              </a:xfrm>
              <a:prstGeom prst="rect">
                <a:avLst/>
              </a:prstGeom>
              <a:solidFill>
                <a:srgbClr val="00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612" name="Rectangle 770"/>
              <p:cNvSpPr>
                <a:spLocks noChangeArrowheads="1"/>
              </p:cNvSpPr>
              <p:nvPr/>
            </p:nvSpPr>
            <p:spPr bwMode="auto">
              <a:xfrm>
                <a:off x="4462" y="3249"/>
                <a:ext cx="7" cy="44"/>
              </a:xfrm>
              <a:prstGeom prst="rect">
                <a:avLst/>
              </a:prstGeom>
              <a:solidFill>
                <a:srgbClr val="005E5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613" name="Rectangle 771"/>
              <p:cNvSpPr>
                <a:spLocks noChangeArrowheads="1"/>
              </p:cNvSpPr>
              <p:nvPr/>
            </p:nvSpPr>
            <p:spPr bwMode="auto">
              <a:xfrm>
                <a:off x="4469" y="3249"/>
                <a:ext cx="7" cy="44"/>
              </a:xfrm>
              <a:prstGeom prst="rect">
                <a:avLst/>
              </a:prstGeom>
              <a:solidFill>
                <a:srgbClr val="00646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614" name="Rectangle 772"/>
              <p:cNvSpPr>
                <a:spLocks noChangeArrowheads="1"/>
              </p:cNvSpPr>
              <p:nvPr/>
            </p:nvSpPr>
            <p:spPr bwMode="auto">
              <a:xfrm>
                <a:off x="4476" y="3249"/>
                <a:ext cx="8" cy="44"/>
              </a:xfrm>
              <a:prstGeom prst="rect">
                <a:avLst/>
              </a:prstGeom>
              <a:solidFill>
                <a:srgbClr val="006C6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615" name="Rectangle 773"/>
              <p:cNvSpPr>
                <a:spLocks noChangeArrowheads="1"/>
              </p:cNvSpPr>
              <p:nvPr/>
            </p:nvSpPr>
            <p:spPr bwMode="auto">
              <a:xfrm>
                <a:off x="4484" y="3249"/>
                <a:ext cx="7" cy="44"/>
              </a:xfrm>
              <a:prstGeom prst="rect">
                <a:avLst/>
              </a:prstGeom>
              <a:solidFill>
                <a:srgbClr val="00747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616" name="Rectangle 774"/>
              <p:cNvSpPr>
                <a:spLocks noChangeArrowheads="1"/>
              </p:cNvSpPr>
              <p:nvPr/>
            </p:nvSpPr>
            <p:spPr bwMode="auto">
              <a:xfrm>
                <a:off x="4491" y="3249"/>
                <a:ext cx="7" cy="44"/>
              </a:xfrm>
              <a:prstGeom prst="rect">
                <a:avLst/>
              </a:prstGeom>
              <a:solidFill>
                <a:srgbClr val="007C7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617" name="Rectangle 775"/>
              <p:cNvSpPr>
                <a:spLocks noChangeArrowheads="1"/>
              </p:cNvSpPr>
              <p:nvPr/>
            </p:nvSpPr>
            <p:spPr bwMode="auto">
              <a:xfrm>
                <a:off x="4498" y="3249"/>
                <a:ext cx="8" cy="44"/>
              </a:xfrm>
              <a:prstGeom prst="rect">
                <a:avLst/>
              </a:prstGeom>
              <a:solidFill>
                <a:srgbClr val="0083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618" name="Rectangle 776"/>
              <p:cNvSpPr>
                <a:spLocks noChangeArrowheads="1"/>
              </p:cNvSpPr>
              <p:nvPr/>
            </p:nvSpPr>
            <p:spPr bwMode="auto">
              <a:xfrm>
                <a:off x="4506" y="3249"/>
                <a:ext cx="7" cy="44"/>
              </a:xfrm>
              <a:prstGeom prst="rect">
                <a:avLst/>
              </a:prstGeom>
              <a:solidFill>
                <a:srgbClr val="008B8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619" name="Rectangle 777"/>
              <p:cNvSpPr>
                <a:spLocks noChangeArrowheads="1"/>
              </p:cNvSpPr>
              <p:nvPr/>
            </p:nvSpPr>
            <p:spPr bwMode="auto">
              <a:xfrm>
                <a:off x="4513" y="3249"/>
                <a:ext cx="7" cy="44"/>
              </a:xfrm>
              <a:prstGeom prst="rect">
                <a:avLst/>
              </a:prstGeom>
              <a:solidFill>
                <a:srgbClr val="00929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620" name="Rectangle 778"/>
              <p:cNvSpPr>
                <a:spLocks noChangeArrowheads="1"/>
              </p:cNvSpPr>
              <p:nvPr/>
            </p:nvSpPr>
            <p:spPr bwMode="auto">
              <a:xfrm>
                <a:off x="4520" y="3249"/>
                <a:ext cx="8" cy="44"/>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621" name="Rectangle 779"/>
              <p:cNvSpPr>
                <a:spLocks noChangeArrowheads="1"/>
              </p:cNvSpPr>
              <p:nvPr/>
            </p:nvSpPr>
            <p:spPr bwMode="auto">
              <a:xfrm>
                <a:off x="4528" y="3249"/>
                <a:ext cx="7" cy="44"/>
              </a:xfrm>
              <a:prstGeom prst="rect">
                <a:avLst/>
              </a:prstGeom>
              <a:solidFill>
                <a:srgbClr val="009F9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622" name="Rectangle 780"/>
              <p:cNvSpPr>
                <a:spLocks noChangeArrowheads="1"/>
              </p:cNvSpPr>
              <p:nvPr/>
            </p:nvSpPr>
            <p:spPr bwMode="auto">
              <a:xfrm>
                <a:off x="4535" y="3249"/>
                <a:ext cx="7" cy="44"/>
              </a:xfrm>
              <a:prstGeom prst="rect">
                <a:avLst/>
              </a:prstGeom>
              <a:solidFill>
                <a:srgbClr val="00A5A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623" name="Rectangle 781"/>
              <p:cNvSpPr>
                <a:spLocks noChangeArrowheads="1"/>
              </p:cNvSpPr>
              <p:nvPr/>
            </p:nvSpPr>
            <p:spPr bwMode="auto">
              <a:xfrm>
                <a:off x="4542" y="3249"/>
                <a:ext cx="8" cy="44"/>
              </a:xfrm>
              <a:prstGeom prst="rect">
                <a:avLst/>
              </a:prstGeom>
              <a:solidFill>
                <a:srgbClr val="00AAA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624" name="Rectangle 782"/>
              <p:cNvSpPr>
                <a:spLocks noChangeArrowheads="1"/>
              </p:cNvSpPr>
              <p:nvPr/>
            </p:nvSpPr>
            <p:spPr bwMode="auto">
              <a:xfrm>
                <a:off x="4550" y="3249"/>
                <a:ext cx="7" cy="44"/>
              </a:xfrm>
              <a:prstGeom prst="rect">
                <a:avLst/>
              </a:prstGeom>
              <a:solidFill>
                <a:srgbClr val="00AFA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625" name="Rectangle 783"/>
              <p:cNvSpPr>
                <a:spLocks noChangeArrowheads="1"/>
              </p:cNvSpPr>
              <p:nvPr/>
            </p:nvSpPr>
            <p:spPr bwMode="auto">
              <a:xfrm>
                <a:off x="4557" y="3249"/>
                <a:ext cx="7" cy="44"/>
              </a:xfrm>
              <a:prstGeom prst="rect">
                <a:avLst/>
              </a:prstGeom>
              <a:solidFill>
                <a:srgbClr val="00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626" name="Rectangle 784"/>
              <p:cNvSpPr>
                <a:spLocks noChangeArrowheads="1"/>
              </p:cNvSpPr>
              <p:nvPr/>
            </p:nvSpPr>
            <p:spPr bwMode="auto">
              <a:xfrm>
                <a:off x="4564" y="3249"/>
                <a:ext cx="8" cy="44"/>
              </a:xfrm>
              <a:prstGeom prst="rect">
                <a:avLst/>
              </a:prstGeom>
              <a:solidFill>
                <a:srgbClr val="00B5B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627" name="Rectangle 785"/>
              <p:cNvSpPr>
                <a:spLocks noChangeArrowheads="1"/>
              </p:cNvSpPr>
              <p:nvPr/>
            </p:nvSpPr>
            <p:spPr bwMode="auto">
              <a:xfrm>
                <a:off x="4572" y="3249"/>
                <a:ext cx="7" cy="44"/>
              </a:xfrm>
              <a:prstGeom prst="rect">
                <a:avLst/>
              </a:prstGeom>
              <a:solidFill>
                <a:srgbClr val="00B8B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628" name="Rectangle 786"/>
              <p:cNvSpPr>
                <a:spLocks noChangeArrowheads="1"/>
              </p:cNvSpPr>
              <p:nvPr/>
            </p:nvSpPr>
            <p:spPr bwMode="auto">
              <a:xfrm>
                <a:off x="4579" y="3249"/>
                <a:ext cx="7" cy="44"/>
              </a:xfrm>
              <a:prstGeom prst="rect">
                <a:avLst/>
              </a:prstGeom>
              <a:solidFill>
                <a:srgbClr val="00BAB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629" name="Rectangle 787"/>
              <p:cNvSpPr>
                <a:spLocks noChangeArrowheads="1"/>
              </p:cNvSpPr>
              <p:nvPr/>
            </p:nvSpPr>
            <p:spPr bwMode="auto">
              <a:xfrm>
                <a:off x="4586" y="3249"/>
                <a:ext cx="8" cy="44"/>
              </a:xfrm>
              <a:prstGeom prst="rect">
                <a:avLst/>
              </a:prstGeom>
              <a:solidFill>
                <a:srgbClr val="00BCB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630" name="Rectangle 788"/>
              <p:cNvSpPr>
                <a:spLocks noChangeArrowheads="1"/>
              </p:cNvSpPr>
              <p:nvPr/>
            </p:nvSpPr>
            <p:spPr bwMode="auto">
              <a:xfrm>
                <a:off x="4594" y="3249"/>
                <a:ext cx="7" cy="44"/>
              </a:xfrm>
              <a:prstGeom prst="rect">
                <a:avLst/>
              </a:prstGeom>
              <a:solidFill>
                <a:srgbClr val="00BDB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631" name="Rectangle 789"/>
              <p:cNvSpPr>
                <a:spLocks noChangeArrowheads="1"/>
              </p:cNvSpPr>
              <p:nvPr/>
            </p:nvSpPr>
            <p:spPr bwMode="auto">
              <a:xfrm>
                <a:off x="4601" y="3249"/>
                <a:ext cx="7" cy="44"/>
              </a:xfrm>
              <a:prstGeom prst="rect">
                <a:avLst/>
              </a:prstGeom>
              <a:solidFill>
                <a:srgbClr val="00BF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632" name="Rectangle 790"/>
              <p:cNvSpPr>
                <a:spLocks noChangeArrowheads="1"/>
              </p:cNvSpPr>
              <p:nvPr/>
            </p:nvSpPr>
            <p:spPr bwMode="auto">
              <a:xfrm>
                <a:off x="4608" y="3249"/>
                <a:ext cx="8" cy="44"/>
              </a:xfrm>
              <a:prstGeom prst="rect">
                <a:avLst/>
              </a:prstGeom>
              <a:solidFill>
                <a:srgbClr val="00BF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633" name="Rectangle 791"/>
              <p:cNvSpPr>
                <a:spLocks noChangeArrowheads="1"/>
              </p:cNvSpPr>
              <p:nvPr/>
            </p:nvSpPr>
            <p:spPr bwMode="auto">
              <a:xfrm>
                <a:off x="4616" y="3249"/>
                <a:ext cx="7" cy="44"/>
              </a:xfrm>
              <a:prstGeom prst="rect">
                <a:avLst/>
              </a:prstGeom>
              <a:solidFill>
                <a:srgbClr val="00BDB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634" name="Rectangle 792"/>
              <p:cNvSpPr>
                <a:spLocks noChangeArrowheads="1"/>
              </p:cNvSpPr>
              <p:nvPr/>
            </p:nvSpPr>
            <p:spPr bwMode="auto">
              <a:xfrm>
                <a:off x="4623" y="3249"/>
                <a:ext cx="8" cy="44"/>
              </a:xfrm>
              <a:prstGeom prst="rect">
                <a:avLst/>
              </a:prstGeom>
              <a:solidFill>
                <a:srgbClr val="00BCB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635" name="Rectangle 793"/>
              <p:cNvSpPr>
                <a:spLocks noChangeArrowheads="1"/>
              </p:cNvSpPr>
              <p:nvPr/>
            </p:nvSpPr>
            <p:spPr bwMode="auto">
              <a:xfrm>
                <a:off x="4631" y="3249"/>
                <a:ext cx="7" cy="44"/>
              </a:xfrm>
              <a:prstGeom prst="rect">
                <a:avLst/>
              </a:prstGeom>
              <a:solidFill>
                <a:srgbClr val="00BAB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636" name="Rectangle 794"/>
              <p:cNvSpPr>
                <a:spLocks noChangeArrowheads="1"/>
              </p:cNvSpPr>
              <p:nvPr/>
            </p:nvSpPr>
            <p:spPr bwMode="auto">
              <a:xfrm>
                <a:off x="4638" y="3249"/>
                <a:ext cx="7" cy="44"/>
              </a:xfrm>
              <a:prstGeom prst="rect">
                <a:avLst/>
              </a:prstGeom>
              <a:solidFill>
                <a:srgbClr val="00B8B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637" name="Rectangle 795"/>
              <p:cNvSpPr>
                <a:spLocks noChangeArrowheads="1"/>
              </p:cNvSpPr>
              <p:nvPr/>
            </p:nvSpPr>
            <p:spPr bwMode="auto">
              <a:xfrm>
                <a:off x="4645" y="3249"/>
                <a:ext cx="8" cy="44"/>
              </a:xfrm>
              <a:prstGeom prst="rect">
                <a:avLst/>
              </a:prstGeom>
              <a:solidFill>
                <a:srgbClr val="00B5B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638" name="Rectangle 796"/>
              <p:cNvSpPr>
                <a:spLocks noChangeArrowheads="1"/>
              </p:cNvSpPr>
              <p:nvPr/>
            </p:nvSpPr>
            <p:spPr bwMode="auto">
              <a:xfrm>
                <a:off x="4653" y="3249"/>
                <a:ext cx="7" cy="44"/>
              </a:xfrm>
              <a:prstGeom prst="rect">
                <a:avLst/>
              </a:prstGeom>
              <a:solidFill>
                <a:srgbClr val="00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639" name="Rectangle 797"/>
              <p:cNvSpPr>
                <a:spLocks noChangeArrowheads="1"/>
              </p:cNvSpPr>
              <p:nvPr/>
            </p:nvSpPr>
            <p:spPr bwMode="auto">
              <a:xfrm>
                <a:off x="4660" y="3249"/>
                <a:ext cx="7" cy="44"/>
              </a:xfrm>
              <a:prstGeom prst="rect">
                <a:avLst/>
              </a:prstGeom>
              <a:solidFill>
                <a:srgbClr val="00AFA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640" name="Rectangle 798"/>
              <p:cNvSpPr>
                <a:spLocks noChangeArrowheads="1"/>
              </p:cNvSpPr>
              <p:nvPr/>
            </p:nvSpPr>
            <p:spPr bwMode="auto">
              <a:xfrm>
                <a:off x="4667" y="3249"/>
                <a:ext cx="8" cy="44"/>
              </a:xfrm>
              <a:prstGeom prst="rect">
                <a:avLst/>
              </a:prstGeom>
              <a:solidFill>
                <a:srgbClr val="00AAA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641" name="Rectangle 799"/>
              <p:cNvSpPr>
                <a:spLocks noChangeArrowheads="1"/>
              </p:cNvSpPr>
              <p:nvPr/>
            </p:nvSpPr>
            <p:spPr bwMode="auto">
              <a:xfrm>
                <a:off x="4675" y="3249"/>
                <a:ext cx="7" cy="44"/>
              </a:xfrm>
              <a:prstGeom prst="rect">
                <a:avLst/>
              </a:prstGeom>
              <a:solidFill>
                <a:srgbClr val="00A5A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642" name="Rectangle 800"/>
              <p:cNvSpPr>
                <a:spLocks noChangeArrowheads="1"/>
              </p:cNvSpPr>
              <p:nvPr/>
            </p:nvSpPr>
            <p:spPr bwMode="auto">
              <a:xfrm>
                <a:off x="4682" y="3249"/>
                <a:ext cx="7" cy="44"/>
              </a:xfrm>
              <a:prstGeom prst="rect">
                <a:avLst/>
              </a:prstGeom>
              <a:solidFill>
                <a:srgbClr val="009F9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643" name="Rectangle 801"/>
              <p:cNvSpPr>
                <a:spLocks noChangeArrowheads="1"/>
              </p:cNvSpPr>
              <p:nvPr/>
            </p:nvSpPr>
            <p:spPr bwMode="auto">
              <a:xfrm>
                <a:off x="4689" y="3249"/>
                <a:ext cx="8" cy="44"/>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644" name="Rectangle 802"/>
              <p:cNvSpPr>
                <a:spLocks noChangeArrowheads="1"/>
              </p:cNvSpPr>
              <p:nvPr/>
            </p:nvSpPr>
            <p:spPr bwMode="auto">
              <a:xfrm>
                <a:off x="4697" y="3249"/>
                <a:ext cx="7" cy="44"/>
              </a:xfrm>
              <a:prstGeom prst="rect">
                <a:avLst/>
              </a:prstGeom>
              <a:solidFill>
                <a:srgbClr val="00929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645" name="Rectangle 803"/>
              <p:cNvSpPr>
                <a:spLocks noChangeArrowheads="1"/>
              </p:cNvSpPr>
              <p:nvPr/>
            </p:nvSpPr>
            <p:spPr bwMode="auto">
              <a:xfrm>
                <a:off x="4704" y="3249"/>
                <a:ext cx="7" cy="44"/>
              </a:xfrm>
              <a:prstGeom prst="rect">
                <a:avLst/>
              </a:prstGeom>
              <a:solidFill>
                <a:srgbClr val="008B8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646" name="Rectangle 804"/>
              <p:cNvSpPr>
                <a:spLocks noChangeArrowheads="1"/>
              </p:cNvSpPr>
              <p:nvPr/>
            </p:nvSpPr>
            <p:spPr bwMode="auto">
              <a:xfrm>
                <a:off x="4711" y="3249"/>
                <a:ext cx="8" cy="44"/>
              </a:xfrm>
              <a:prstGeom prst="rect">
                <a:avLst/>
              </a:prstGeom>
              <a:solidFill>
                <a:srgbClr val="0083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647" name="Rectangle 805"/>
              <p:cNvSpPr>
                <a:spLocks noChangeArrowheads="1"/>
              </p:cNvSpPr>
              <p:nvPr/>
            </p:nvSpPr>
            <p:spPr bwMode="auto">
              <a:xfrm>
                <a:off x="4719" y="3249"/>
                <a:ext cx="7" cy="44"/>
              </a:xfrm>
              <a:prstGeom prst="rect">
                <a:avLst/>
              </a:prstGeom>
              <a:solidFill>
                <a:srgbClr val="007C7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648" name="Rectangle 806"/>
              <p:cNvSpPr>
                <a:spLocks noChangeArrowheads="1"/>
              </p:cNvSpPr>
              <p:nvPr/>
            </p:nvSpPr>
            <p:spPr bwMode="auto">
              <a:xfrm>
                <a:off x="4726" y="3249"/>
                <a:ext cx="7" cy="44"/>
              </a:xfrm>
              <a:prstGeom prst="rect">
                <a:avLst/>
              </a:prstGeom>
              <a:solidFill>
                <a:srgbClr val="00747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649" name="Rectangle 807"/>
              <p:cNvSpPr>
                <a:spLocks noChangeArrowheads="1"/>
              </p:cNvSpPr>
              <p:nvPr/>
            </p:nvSpPr>
            <p:spPr bwMode="auto">
              <a:xfrm>
                <a:off x="4733" y="3249"/>
                <a:ext cx="8" cy="44"/>
              </a:xfrm>
              <a:prstGeom prst="rect">
                <a:avLst/>
              </a:prstGeom>
              <a:solidFill>
                <a:srgbClr val="006C6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650" name="Rectangle 808"/>
              <p:cNvSpPr>
                <a:spLocks noChangeArrowheads="1"/>
              </p:cNvSpPr>
              <p:nvPr/>
            </p:nvSpPr>
            <p:spPr bwMode="auto">
              <a:xfrm>
                <a:off x="4741" y="3249"/>
                <a:ext cx="7" cy="44"/>
              </a:xfrm>
              <a:prstGeom prst="rect">
                <a:avLst/>
              </a:prstGeom>
              <a:solidFill>
                <a:srgbClr val="00646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651" name="Rectangle 809"/>
              <p:cNvSpPr>
                <a:spLocks noChangeArrowheads="1"/>
              </p:cNvSpPr>
              <p:nvPr/>
            </p:nvSpPr>
            <p:spPr bwMode="auto">
              <a:xfrm>
                <a:off x="4748" y="3249"/>
                <a:ext cx="7" cy="44"/>
              </a:xfrm>
              <a:prstGeom prst="rect">
                <a:avLst/>
              </a:prstGeom>
              <a:solidFill>
                <a:srgbClr val="005D5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652" name="Rectangle 810"/>
              <p:cNvSpPr>
                <a:spLocks noChangeArrowheads="1"/>
              </p:cNvSpPr>
              <p:nvPr/>
            </p:nvSpPr>
            <p:spPr bwMode="auto">
              <a:xfrm>
                <a:off x="4755" y="3249"/>
                <a:ext cx="8" cy="44"/>
              </a:xfrm>
              <a:prstGeom prst="rect">
                <a:avLst/>
              </a:prstGeom>
              <a:solidFill>
                <a:srgbClr val="00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653" name="Rectangle 811"/>
              <p:cNvSpPr>
                <a:spLocks noChangeArrowheads="1"/>
              </p:cNvSpPr>
              <p:nvPr/>
            </p:nvSpPr>
            <p:spPr bwMode="auto">
              <a:xfrm>
                <a:off x="4763" y="3249"/>
                <a:ext cx="7" cy="44"/>
              </a:xfrm>
              <a:prstGeom prst="rect">
                <a:avLst/>
              </a:prstGeom>
              <a:solidFill>
                <a:srgbClr val="00525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654" name="Rectangle 812"/>
              <p:cNvSpPr>
                <a:spLocks noChangeArrowheads="1"/>
              </p:cNvSpPr>
              <p:nvPr/>
            </p:nvSpPr>
            <p:spPr bwMode="auto">
              <a:xfrm>
                <a:off x="4770" y="3249"/>
                <a:ext cx="7" cy="44"/>
              </a:xfrm>
              <a:prstGeom prst="rect">
                <a:avLst/>
              </a:prstGeom>
              <a:solidFill>
                <a:srgbClr val="004D4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655" name="Rectangle 813"/>
              <p:cNvSpPr>
                <a:spLocks noChangeArrowheads="1"/>
              </p:cNvSpPr>
              <p:nvPr/>
            </p:nvSpPr>
            <p:spPr bwMode="auto">
              <a:xfrm>
                <a:off x="4777" y="3249"/>
                <a:ext cx="8" cy="44"/>
              </a:xfrm>
              <a:prstGeom prst="rect">
                <a:avLst/>
              </a:prstGeom>
              <a:solidFill>
                <a:srgbClr val="00494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656" name="Rectangle 814"/>
              <p:cNvSpPr>
                <a:spLocks noChangeArrowheads="1"/>
              </p:cNvSpPr>
              <p:nvPr/>
            </p:nvSpPr>
            <p:spPr bwMode="auto">
              <a:xfrm>
                <a:off x="4785" y="3249"/>
                <a:ext cx="7" cy="44"/>
              </a:xfrm>
              <a:prstGeom prst="rect">
                <a:avLst/>
              </a:prstGeom>
              <a:solidFill>
                <a:srgbClr val="00454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657" name="Rectangle 815"/>
              <p:cNvSpPr>
                <a:spLocks noChangeArrowheads="1"/>
              </p:cNvSpPr>
              <p:nvPr/>
            </p:nvSpPr>
            <p:spPr bwMode="auto">
              <a:xfrm>
                <a:off x="4792" y="3249"/>
                <a:ext cx="8" cy="44"/>
              </a:xfrm>
              <a:prstGeom prst="rect">
                <a:avLst/>
              </a:prstGeom>
              <a:solidFill>
                <a:srgbClr val="00424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grpSp>
        <p:sp>
          <p:nvSpPr>
            <p:cNvPr id="17490" name="Freeform 816"/>
            <p:cNvSpPr>
              <a:spLocks/>
            </p:cNvSpPr>
            <p:nvPr/>
          </p:nvSpPr>
          <p:spPr bwMode="auto">
            <a:xfrm>
              <a:off x="4417" y="3249"/>
              <a:ext cx="375" cy="37"/>
            </a:xfrm>
            <a:custGeom>
              <a:avLst/>
              <a:gdLst>
                <a:gd name="T0" fmla="*/ 324 w 375"/>
                <a:gd name="T1" fmla="*/ 37 h 37"/>
                <a:gd name="T2" fmla="*/ 375 w 375"/>
                <a:gd name="T3" fmla="*/ 0 h 37"/>
                <a:gd name="T4" fmla="*/ 52 w 375"/>
                <a:gd name="T5" fmla="*/ 0 h 37"/>
                <a:gd name="T6" fmla="*/ 0 w 375"/>
                <a:gd name="T7" fmla="*/ 37 h 37"/>
                <a:gd name="T8" fmla="*/ 324 w 375"/>
                <a:gd name="T9" fmla="*/ 37 h 37"/>
                <a:gd name="T10" fmla="*/ 0 60000 65536"/>
                <a:gd name="T11" fmla="*/ 0 60000 65536"/>
                <a:gd name="T12" fmla="*/ 0 60000 65536"/>
                <a:gd name="T13" fmla="*/ 0 60000 65536"/>
                <a:gd name="T14" fmla="*/ 0 60000 65536"/>
                <a:gd name="T15" fmla="*/ 0 w 375"/>
                <a:gd name="T16" fmla="*/ 0 h 37"/>
                <a:gd name="T17" fmla="*/ 375 w 375"/>
                <a:gd name="T18" fmla="*/ 37 h 37"/>
              </a:gdLst>
              <a:ahLst/>
              <a:cxnLst>
                <a:cxn ang="T10">
                  <a:pos x="T0" y="T1"/>
                </a:cxn>
                <a:cxn ang="T11">
                  <a:pos x="T2" y="T3"/>
                </a:cxn>
                <a:cxn ang="T12">
                  <a:pos x="T4" y="T5"/>
                </a:cxn>
                <a:cxn ang="T13">
                  <a:pos x="T6" y="T7"/>
                </a:cxn>
                <a:cxn ang="T14">
                  <a:pos x="T8" y="T9"/>
                </a:cxn>
              </a:cxnLst>
              <a:rect l="T15" t="T16" r="T17" b="T18"/>
              <a:pathLst>
                <a:path w="375" h="37">
                  <a:moveTo>
                    <a:pt x="324" y="37"/>
                  </a:moveTo>
                  <a:lnTo>
                    <a:pt x="375" y="0"/>
                  </a:lnTo>
                  <a:lnTo>
                    <a:pt x="52" y="0"/>
                  </a:lnTo>
                  <a:lnTo>
                    <a:pt x="0" y="37"/>
                  </a:lnTo>
                  <a:lnTo>
                    <a:pt x="324" y="37"/>
                  </a:lnTo>
                  <a:close/>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tr-TR" smtClean="0">
                <a:solidFill>
                  <a:srgbClr val="FFFFFF"/>
                </a:solidFill>
              </a:endParaRPr>
            </a:p>
          </p:txBody>
        </p:sp>
        <p:grpSp>
          <p:nvGrpSpPr>
            <p:cNvPr id="17491" name="Group 817"/>
            <p:cNvGrpSpPr>
              <a:grpSpLocks/>
            </p:cNvGrpSpPr>
            <p:nvPr/>
          </p:nvGrpSpPr>
          <p:grpSpPr bwMode="auto">
            <a:xfrm>
              <a:off x="5064" y="3352"/>
              <a:ext cx="59" cy="140"/>
              <a:chOff x="5064" y="3352"/>
              <a:chExt cx="59" cy="140"/>
            </a:xfrm>
          </p:grpSpPr>
          <p:sp>
            <p:nvSpPr>
              <p:cNvPr id="17598" name="Rectangle 818"/>
              <p:cNvSpPr>
                <a:spLocks noChangeArrowheads="1"/>
              </p:cNvSpPr>
              <p:nvPr/>
            </p:nvSpPr>
            <p:spPr bwMode="auto">
              <a:xfrm>
                <a:off x="5064" y="3352"/>
                <a:ext cx="7" cy="140"/>
              </a:xfrm>
              <a:prstGeom prst="rect">
                <a:avLst/>
              </a:prstGeom>
              <a:solidFill>
                <a:srgbClr val="53212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599" name="Rectangle 819"/>
              <p:cNvSpPr>
                <a:spLocks noChangeArrowheads="1"/>
              </p:cNvSpPr>
              <p:nvPr/>
            </p:nvSpPr>
            <p:spPr bwMode="auto">
              <a:xfrm>
                <a:off x="5071" y="3352"/>
                <a:ext cx="8" cy="140"/>
              </a:xfrm>
              <a:prstGeom prst="rect">
                <a:avLst/>
              </a:prstGeom>
              <a:solidFill>
                <a:srgbClr val="611C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600" name="Rectangle 820"/>
              <p:cNvSpPr>
                <a:spLocks noChangeArrowheads="1"/>
              </p:cNvSpPr>
              <p:nvPr/>
            </p:nvSpPr>
            <p:spPr bwMode="auto">
              <a:xfrm>
                <a:off x="5079" y="3352"/>
                <a:ext cx="7" cy="140"/>
              </a:xfrm>
              <a:prstGeom prst="rect">
                <a:avLst/>
              </a:prstGeom>
              <a:solidFill>
                <a:srgbClr val="74121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601" name="Rectangle 821"/>
              <p:cNvSpPr>
                <a:spLocks noChangeArrowheads="1"/>
              </p:cNvSpPr>
              <p:nvPr/>
            </p:nvSpPr>
            <p:spPr bwMode="auto">
              <a:xfrm>
                <a:off x="5086" y="3352"/>
                <a:ext cx="7" cy="140"/>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602" name="Rectangle 822"/>
              <p:cNvSpPr>
                <a:spLocks noChangeArrowheads="1"/>
              </p:cNvSpPr>
              <p:nvPr/>
            </p:nvSpPr>
            <p:spPr bwMode="auto">
              <a:xfrm>
                <a:off x="5093" y="3352"/>
                <a:ext cx="8" cy="140"/>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603" name="Rectangle 823"/>
              <p:cNvSpPr>
                <a:spLocks noChangeArrowheads="1"/>
              </p:cNvSpPr>
              <p:nvPr/>
            </p:nvSpPr>
            <p:spPr bwMode="auto">
              <a:xfrm>
                <a:off x="5101" y="3352"/>
                <a:ext cx="7" cy="140"/>
              </a:xfrm>
              <a:prstGeom prst="rect">
                <a:avLst/>
              </a:prstGeom>
              <a:solidFill>
                <a:srgbClr val="73121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604" name="Rectangle 824"/>
              <p:cNvSpPr>
                <a:spLocks noChangeArrowheads="1"/>
              </p:cNvSpPr>
              <p:nvPr/>
            </p:nvSpPr>
            <p:spPr bwMode="auto">
              <a:xfrm>
                <a:off x="5108" y="3352"/>
                <a:ext cx="7" cy="140"/>
              </a:xfrm>
              <a:prstGeom prst="rect">
                <a:avLst/>
              </a:prstGeom>
              <a:solidFill>
                <a:srgbClr val="611C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605" name="Rectangle 825"/>
              <p:cNvSpPr>
                <a:spLocks noChangeArrowheads="1"/>
              </p:cNvSpPr>
              <p:nvPr/>
            </p:nvSpPr>
            <p:spPr bwMode="auto">
              <a:xfrm>
                <a:off x="5115" y="3352"/>
                <a:ext cx="8" cy="140"/>
              </a:xfrm>
              <a:prstGeom prst="rect">
                <a:avLst/>
              </a:prstGeom>
              <a:solidFill>
                <a:srgbClr val="51222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grpSp>
        <p:sp>
          <p:nvSpPr>
            <p:cNvPr id="17492" name="Freeform 826"/>
            <p:cNvSpPr>
              <a:spLocks/>
            </p:cNvSpPr>
            <p:nvPr/>
          </p:nvSpPr>
          <p:spPr bwMode="auto">
            <a:xfrm>
              <a:off x="5064" y="3352"/>
              <a:ext cx="51" cy="133"/>
            </a:xfrm>
            <a:custGeom>
              <a:avLst/>
              <a:gdLst>
                <a:gd name="T0" fmla="*/ 0 w 51"/>
                <a:gd name="T1" fmla="*/ 133 h 133"/>
                <a:gd name="T2" fmla="*/ 0 w 51"/>
                <a:gd name="T3" fmla="*/ 37 h 133"/>
                <a:gd name="T4" fmla="*/ 51 w 51"/>
                <a:gd name="T5" fmla="*/ 0 h 133"/>
                <a:gd name="T6" fmla="*/ 51 w 51"/>
                <a:gd name="T7" fmla="*/ 96 h 133"/>
                <a:gd name="T8" fmla="*/ 0 w 51"/>
                <a:gd name="T9" fmla="*/ 133 h 133"/>
                <a:gd name="T10" fmla="*/ 0 60000 65536"/>
                <a:gd name="T11" fmla="*/ 0 60000 65536"/>
                <a:gd name="T12" fmla="*/ 0 60000 65536"/>
                <a:gd name="T13" fmla="*/ 0 60000 65536"/>
                <a:gd name="T14" fmla="*/ 0 60000 65536"/>
                <a:gd name="T15" fmla="*/ 0 w 51"/>
                <a:gd name="T16" fmla="*/ 0 h 133"/>
                <a:gd name="T17" fmla="*/ 51 w 51"/>
                <a:gd name="T18" fmla="*/ 133 h 133"/>
              </a:gdLst>
              <a:ahLst/>
              <a:cxnLst>
                <a:cxn ang="T10">
                  <a:pos x="T0" y="T1"/>
                </a:cxn>
                <a:cxn ang="T11">
                  <a:pos x="T2" y="T3"/>
                </a:cxn>
                <a:cxn ang="T12">
                  <a:pos x="T4" y="T5"/>
                </a:cxn>
                <a:cxn ang="T13">
                  <a:pos x="T6" y="T7"/>
                </a:cxn>
                <a:cxn ang="T14">
                  <a:pos x="T8" y="T9"/>
                </a:cxn>
              </a:cxnLst>
              <a:rect l="T15" t="T16" r="T17" b="T18"/>
              <a:pathLst>
                <a:path w="51" h="133">
                  <a:moveTo>
                    <a:pt x="0" y="133"/>
                  </a:moveTo>
                  <a:lnTo>
                    <a:pt x="0" y="37"/>
                  </a:lnTo>
                  <a:lnTo>
                    <a:pt x="51" y="0"/>
                  </a:lnTo>
                  <a:lnTo>
                    <a:pt x="51" y="96"/>
                  </a:lnTo>
                  <a:lnTo>
                    <a:pt x="0" y="133"/>
                  </a:lnTo>
                  <a:close/>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tr-TR" smtClean="0">
                <a:solidFill>
                  <a:srgbClr val="FFFFFF"/>
                </a:solidFill>
              </a:endParaRPr>
            </a:p>
          </p:txBody>
        </p:sp>
        <p:grpSp>
          <p:nvGrpSpPr>
            <p:cNvPr id="17493" name="Group 827"/>
            <p:cNvGrpSpPr>
              <a:grpSpLocks/>
            </p:cNvGrpSpPr>
            <p:nvPr/>
          </p:nvGrpSpPr>
          <p:grpSpPr bwMode="auto">
            <a:xfrm>
              <a:off x="4741" y="3389"/>
              <a:ext cx="323" cy="96"/>
              <a:chOff x="4741" y="3389"/>
              <a:chExt cx="323" cy="96"/>
            </a:xfrm>
          </p:grpSpPr>
          <p:sp>
            <p:nvSpPr>
              <p:cNvPr id="17554" name="Rectangle 828"/>
              <p:cNvSpPr>
                <a:spLocks noChangeArrowheads="1"/>
              </p:cNvSpPr>
              <p:nvPr/>
            </p:nvSpPr>
            <p:spPr bwMode="auto">
              <a:xfrm>
                <a:off x="4741" y="3389"/>
                <a:ext cx="7" cy="96"/>
              </a:xfrm>
              <a:prstGeom prst="rect">
                <a:avLst/>
              </a:prstGeom>
              <a:solidFill>
                <a:srgbClr val="FF424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555" name="Rectangle 829"/>
              <p:cNvSpPr>
                <a:spLocks noChangeArrowheads="1"/>
              </p:cNvSpPr>
              <p:nvPr/>
            </p:nvSpPr>
            <p:spPr bwMode="auto">
              <a:xfrm>
                <a:off x="4748" y="3389"/>
                <a:ext cx="7" cy="96"/>
              </a:xfrm>
              <a:prstGeom prst="rect">
                <a:avLst/>
              </a:prstGeom>
              <a:solidFill>
                <a:srgbClr val="FF424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556" name="Rectangle 830"/>
              <p:cNvSpPr>
                <a:spLocks noChangeArrowheads="1"/>
              </p:cNvSpPr>
              <p:nvPr/>
            </p:nvSpPr>
            <p:spPr bwMode="auto">
              <a:xfrm>
                <a:off x="4755" y="3389"/>
                <a:ext cx="8" cy="96"/>
              </a:xfrm>
              <a:prstGeom prst="rect">
                <a:avLst/>
              </a:prstGeom>
              <a:solidFill>
                <a:srgbClr val="FF414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557" name="Rectangle 831"/>
              <p:cNvSpPr>
                <a:spLocks noChangeArrowheads="1"/>
              </p:cNvSpPr>
              <p:nvPr/>
            </p:nvSpPr>
            <p:spPr bwMode="auto">
              <a:xfrm>
                <a:off x="4763" y="3389"/>
                <a:ext cx="7" cy="96"/>
              </a:xfrm>
              <a:prstGeom prst="rect">
                <a:avLst/>
              </a:prstGeom>
              <a:solidFill>
                <a:srgbClr val="FF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558" name="Rectangle 832"/>
              <p:cNvSpPr>
                <a:spLocks noChangeArrowheads="1"/>
              </p:cNvSpPr>
              <p:nvPr/>
            </p:nvSpPr>
            <p:spPr bwMode="auto">
              <a:xfrm>
                <a:off x="4770" y="3389"/>
                <a:ext cx="7" cy="96"/>
              </a:xfrm>
              <a:prstGeom prst="rect">
                <a:avLst/>
              </a:prstGeom>
              <a:solidFill>
                <a:srgbClr val="FF3F3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559" name="Rectangle 833"/>
              <p:cNvSpPr>
                <a:spLocks noChangeArrowheads="1"/>
              </p:cNvSpPr>
              <p:nvPr/>
            </p:nvSpPr>
            <p:spPr bwMode="auto">
              <a:xfrm>
                <a:off x="4777" y="3389"/>
                <a:ext cx="8" cy="96"/>
              </a:xfrm>
              <a:prstGeom prst="rect">
                <a:avLst/>
              </a:prstGeom>
              <a:solidFill>
                <a:srgbClr val="FF3E3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560" name="Rectangle 834"/>
              <p:cNvSpPr>
                <a:spLocks noChangeArrowheads="1"/>
              </p:cNvSpPr>
              <p:nvPr/>
            </p:nvSpPr>
            <p:spPr bwMode="auto">
              <a:xfrm>
                <a:off x="4785" y="3389"/>
                <a:ext cx="7" cy="96"/>
              </a:xfrm>
              <a:prstGeom prst="rect">
                <a:avLst/>
              </a:prstGeom>
              <a:solidFill>
                <a:srgbClr val="FF3C3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561" name="Rectangle 835"/>
              <p:cNvSpPr>
                <a:spLocks noChangeArrowheads="1"/>
              </p:cNvSpPr>
              <p:nvPr/>
            </p:nvSpPr>
            <p:spPr bwMode="auto">
              <a:xfrm>
                <a:off x="4792" y="3389"/>
                <a:ext cx="8" cy="96"/>
              </a:xfrm>
              <a:prstGeom prst="rect">
                <a:avLst/>
              </a:prstGeom>
              <a:solidFill>
                <a:srgbClr val="FF393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562" name="Rectangle 836"/>
              <p:cNvSpPr>
                <a:spLocks noChangeArrowheads="1"/>
              </p:cNvSpPr>
              <p:nvPr/>
            </p:nvSpPr>
            <p:spPr bwMode="auto">
              <a:xfrm>
                <a:off x="4800" y="3389"/>
                <a:ext cx="7" cy="96"/>
              </a:xfrm>
              <a:prstGeom prst="rect">
                <a:avLst/>
              </a:prstGeom>
              <a:solidFill>
                <a:srgbClr val="FF373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563" name="Rectangle 837"/>
              <p:cNvSpPr>
                <a:spLocks noChangeArrowheads="1"/>
              </p:cNvSpPr>
              <p:nvPr/>
            </p:nvSpPr>
            <p:spPr bwMode="auto">
              <a:xfrm>
                <a:off x="4807" y="3389"/>
                <a:ext cx="7" cy="96"/>
              </a:xfrm>
              <a:prstGeom prst="rect">
                <a:avLst/>
              </a:prstGeom>
              <a:solidFill>
                <a:srgbClr val="FF343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564" name="Rectangle 838"/>
              <p:cNvSpPr>
                <a:spLocks noChangeArrowheads="1"/>
              </p:cNvSpPr>
              <p:nvPr/>
            </p:nvSpPr>
            <p:spPr bwMode="auto">
              <a:xfrm>
                <a:off x="4814" y="3389"/>
                <a:ext cx="8" cy="96"/>
              </a:xfrm>
              <a:prstGeom prst="rect">
                <a:avLst/>
              </a:prstGeom>
              <a:solidFill>
                <a:srgbClr val="FF313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565" name="Rectangle 839"/>
              <p:cNvSpPr>
                <a:spLocks noChangeArrowheads="1"/>
              </p:cNvSpPr>
              <p:nvPr/>
            </p:nvSpPr>
            <p:spPr bwMode="auto">
              <a:xfrm>
                <a:off x="4822" y="3389"/>
                <a:ext cx="7" cy="96"/>
              </a:xfrm>
              <a:prstGeom prst="rect">
                <a:avLst/>
              </a:prstGeom>
              <a:solidFill>
                <a:srgbClr val="FF2D2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566" name="Rectangle 840"/>
              <p:cNvSpPr>
                <a:spLocks noChangeArrowheads="1"/>
              </p:cNvSpPr>
              <p:nvPr/>
            </p:nvSpPr>
            <p:spPr bwMode="auto">
              <a:xfrm>
                <a:off x="4829" y="3389"/>
                <a:ext cx="7" cy="96"/>
              </a:xfrm>
              <a:prstGeom prst="rect">
                <a:avLst/>
              </a:prstGeom>
              <a:solidFill>
                <a:srgbClr val="FF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567" name="Rectangle 841"/>
              <p:cNvSpPr>
                <a:spLocks noChangeArrowheads="1"/>
              </p:cNvSpPr>
              <p:nvPr/>
            </p:nvSpPr>
            <p:spPr bwMode="auto">
              <a:xfrm>
                <a:off x="4836" y="3389"/>
                <a:ext cx="8" cy="96"/>
              </a:xfrm>
              <a:prstGeom prst="rect">
                <a:avLst/>
              </a:prstGeom>
              <a:solidFill>
                <a:srgbClr val="FF252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568" name="Rectangle 842"/>
              <p:cNvSpPr>
                <a:spLocks noChangeArrowheads="1"/>
              </p:cNvSpPr>
              <p:nvPr/>
            </p:nvSpPr>
            <p:spPr bwMode="auto">
              <a:xfrm>
                <a:off x="4844" y="3389"/>
                <a:ext cx="7" cy="96"/>
              </a:xfrm>
              <a:prstGeom prst="rect">
                <a:avLst/>
              </a:prstGeom>
              <a:solidFill>
                <a:srgbClr val="FF212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569" name="Rectangle 843"/>
              <p:cNvSpPr>
                <a:spLocks noChangeArrowheads="1"/>
              </p:cNvSpPr>
              <p:nvPr/>
            </p:nvSpPr>
            <p:spPr bwMode="auto">
              <a:xfrm>
                <a:off x="4851" y="3389"/>
                <a:ext cx="7" cy="96"/>
              </a:xfrm>
              <a:prstGeom prst="rect">
                <a:avLst/>
              </a:prstGeom>
              <a:solidFill>
                <a:srgbClr val="FF1D1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570" name="Rectangle 844"/>
              <p:cNvSpPr>
                <a:spLocks noChangeArrowheads="1"/>
              </p:cNvSpPr>
              <p:nvPr/>
            </p:nvSpPr>
            <p:spPr bwMode="auto">
              <a:xfrm>
                <a:off x="4858" y="3389"/>
                <a:ext cx="8" cy="96"/>
              </a:xfrm>
              <a:prstGeom prst="rect">
                <a:avLst/>
              </a:prstGeom>
              <a:solidFill>
                <a:srgbClr val="FF191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571" name="Rectangle 845"/>
              <p:cNvSpPr>
                <a:spLocks noChangeArrowheads="1"/>
              </p:cNvSpPr>
              <p:nvPr/>
            </p:nvSpPr>
            <p:spPr bwMode="auto">
              <a:xfrm>
                <a:off x="4866" y="3389"/>
                <a:ext cx="7" cy="96"/>
              </a:xfrm>
              <a:prstGeom prst="rect">
                <a:avLst/>
              </a:prstGeom>
              <a:solidFill>
                <a:srgbClr val="FF151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572" name="Rectangle 846"/>
              <p:cNvSpPr>
                <a:spLocks noChangeArrowheads="1"/>
              </p:cNvSpPr>
              <p:nvPr/>
            </p:nvSpPr>
            <p:spPr bwMode="auto">
              <a:xfrm>
                <a:off x="4873" y="3389"/>
                <a:ext cx="7" cy="96"/>
              </a:xfrm>
              <a:prstGeom prst="rect">
                <a:avLst/>
              </a:prstGeom>
              <a:solidFill>
                <a:srgbClr val="FF111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573" name="Rectangle 847"/>
              <p:cNvSpPr>
                <a:spLocks noChangeArrowheads="1"/>
              </p:cNvSpPr>
              <p:nvPr/>
            </p:nvSpPr>
            <p:spPr bwMode="auto">
              <a:xfrm>
                <a:off x="4880" y="3389"/>
                <a:ext cx="8" cy="96"/>
              </a:xfrm>
              <a:prstGeom prst="rect">
                <a:avLst/>
              </a:prstGeom>
              <a:solidFill>
                <a:srgbClr val="FF0D0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574" name="Rectangle 848"/>
              <p:cNvSpPr>
                <a:spLocks noChangeArrowheads="1"/>
              </p:cNvSpPr>
              <p:nvPr/>
            </p:nvSpPr>
            <p:spPr bwMode="auto">
              <a:xfrm>
                <a:off x="4888" y="3389"/>
                <a:ext cx="7" cy="96"/>
              </a:xfrm>
              <a:prstGeom prst="rect">
                <a:avLst/>
              </a:prstGeom>
              <a:solidFill>
                <a:srgbClr val="FF090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575" name="Rectangle 849"/>
              <p:cNvSpPr>
                <a:spLocks noChangeArrowheads="1"/>
              </p:cNvSpPr>
              <p:nvPr/>
            </p:nvSpPr>
            <p:spPr bwMode="auto">
              <a:xfrm>
                <a:off x="4895" y="3389"/>
                <a:ext cx="7" cy="96"/>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576" name="Rectangle 850"/>
              <p:cNvSpPr>
                <a:spLocks noChangeArrowheads="1"/>
              </p:cNvSpPr>
              <p:nvPr/>
            </p:nvSpPr>
            <p:spPr bwMode="auto">
              <a:xfrm>
                <a:off x="4902" y="3389"/>
                <a:ext cx="8" cy="96"/>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577" name="Rectangle 851"/>
              <p:cNvSpPr>
                <a:spLocks noChangeArrowheads="1"/>
              </p:cNvSpPr>
              <p:nvPr/>
            </p:nvSpPr>
            <p:spPr bwMode="auto">
              <a:xfrm>
                <a:off x="4910" y="3389"/>
                <a:ext cx="7" cy="96"/>
              </a:xfrm>
              <a:prstGeom prst="rect">
                <a:avLst/>
              </a:prstGeom>
              <a:solidFill>
                <a:srgbClr val="FF090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578" name="Rectangle 852"/>
              <p:cNvSpPr>
                <a:spLocks noChangeArrowheads="1"/>
              </p:cNvSpPr>
              <p:nvPr/>
            </p:nvSpPr>
            <p:spPr bwMode="auto">
              <a:xfrm>
                <a:off x="4917" y="3389"/>
                <a:ext cx="7" cy="96"/>
              </a:xfrm>
              <a:prstGeom prst="rect">
                <a:avLst/>
              </a:prstGeom>
              <a:solidFill>
                <a:srgbClr val="FF0D0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579" name="Rectangle 853"/>
              <p:cNvSpPr>
                <a:spLocks noChangeArrowheads="1"/>
              </p:cNvSpPr>
              <p:nvPr/>
            </p:nvSpPr>
            <p:spPr bwMode="auto">
              <a:xfrm>
                <a:off x="4924" y="3389"/>
                <a:ext cx="8" cy="96"/>
              </a:xfrm>
              <a:prstGeom prst="rect">
                <a:avLst/>
              </a:prstGeom>
              <a:solidFill>
                <a:srgbClr val="FF111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580" name="Rectangle 854"/>
              <p:cNvSpPr>
                <a:spLocks noChangeArrowheads="1"/>
              </p:cNvSpPr>
              <p:nvPr/>
            </p:nvSpPr>
            <p:spPr bwMode="auto">
              <a:xfrm>
                <a:off x="4932" y="3389"/>
                <a:ext cx="7" cy="96"/>
              </a:xfrm>
              <a:prstGeom prst="rect">
                <a:avLst/>
              </a:prstGeom>
              <a:solidFill>
                <a:srgbClr val="FF151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581" name="Rectangle 855"/>
              <p:cNvSpPr>
                <a:spLocks noChangeArrowheads="1"/>
              </p:cNvSpPr>
              <p:nvPr/>
            </p:nvSpPr>
            <p:spPr bwMode="auto">
              <a:xfrm>
                <a:off x="4939" y="3389"/>
                <a:ext cx="7" cy="96"/>
              </a:xfrm>
              <a:prstGeom prst="rect">
                <a:avLst/>
              </a:prstGeom>
              <a:solidFill>
                <a:srgbClr val="FF191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582" name="Rectangle 856"/>
              <p:cNvSpPr>
                <a:spLocks noChangeArrowheads="1"/>
              </p:cNvSpPr>
              <p:nvPr/>
            </p:nvSpPr>
            <p:spPr bwMode="auto">
              <a:xfrm>
                <a:off x="4946" y="3389"/>
                <a:ext cx="8" cy="96"/>
              </a:xfrm>
              <a:prstGeom prst="rect">
                <a:avLst/>
              </a:prstGeom>
              <a:solidFill>
                <a:srgbClr val="FF1D1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583" name="Rectangle 857"/>
              <p:cNvSpPr>
                <a:spLocks noChangeArrowheads="1"/>
              </p:cNvSpPr>
              <p:nvPr/>
            </p:nvSpPr>
            <p:spPr bwMode="auto">
              <a:xfrm>
                <a:off x="4954" y="3389"/>
                <a:ext cx="7" cy="96"/>
              </a:xfrm>
              <a:prstGeom prst="rect">
                <a:avLst/>
              </a:prstGeom>
              <a:solidFill>
                <a:srgbClr val="FF212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584" name="Rectangle 858"/>
              <p:cNvSpPr>
                <a:spLocks noChangeArrowheads="1"/>
              </p:cNvSpPr>
              <p:nvPr/>
            </p:nvSpPr>
            <p:spPr bwMode="auto">
              <a:xfrm>
                <a:off x="4961" y="3389"/>
                <a:ext cx="8" cy="96"/>
              </a:xfrm>
              <a:prstGeom prst="rect">
                <a:avLst/>
              </a:prstGeom>
              <a:solidFill>
                <a:srgbClr val="FF252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585" name="Rectangle 859"/>
              <p:cNvSpPr>
                <a:spLocks noChangeArrowheads="1"/>
              </p:cNvSpPr>
              <p:nvPr/>
            </p:nvSpPr>
            <p:spPr bwMode="auto">
              <a:xfrm>
                <a:off x="4969" y="3389"/>
                <a:ext cx="7" cy="96"/>
              </a:xfrm>
              <a:prstGeom prst="rect">
                <a:avLst/>
              </a:prstGeom>
              <a:solidFill>
                <a:srgbClr val="FF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586" name="Rectangle 860"/>
              <p:cNvSpPr>
                <a:spLocks noChangeArrowheads="1"/>
              </p:cNvSpPr>
              <p:nvPr/>
            </p:nvSpPr>
            <p:spPr bwMode="auto">
              <a:xfrm>
                <a:off x="4976" y="3389"/>
                <a:ext cx="7" cy="96"/>
              </a:xfrm>
              <a:prstGeom prst="rect">
                <a:avLst/>
              </a:prstGeom>
              <a:solidFill>
                <a:srgbClr val="FF2D2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587" name="Rectangle 861"/>
              <p:cNvSpPr>
                <a:spLocks noChangeArrowheads="1"/>
              </p:cNvSpPr>
              <p:nvPr/>
            </p:nvSpPr>
            <p:spPr bwMode="auto">
              <a:xfrm>
                <a:off x="4983" y="3389"/>
                <a:ext cx="8" cy="96"/>
              </a:xfrm>
              <a:prstGeom prst="rect">
                <a:avLst/>
              </a:prstGeom>
              <a:solidFill>
                <a:srgbClr val="FF313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588" name="Rectangle 862"/>
              <p:cNvSpPr>
                <a:spLocks noChangeArrowheads="1"/>
              </p:cNvSpPr>
              <p:nvPr/>
            </p:nvSpPr>
            <p:spPr bwMode="auto">
              <a:xfrm>
                <a:off x="4991" y="3389"/>
                <a:ext cx="7" cy="96"/>
              </a:xfrm>
              <a:prstGeom prst="rect">
                <a:avLst/>
              </a:prstGeom>
              <a:solidFill>
                <a:srgbClr val="FF343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589" name="Rectangle 863"/>
              <p:cNvSpPr>
                <a:spLocks noChangeArrowheads="1"/>
              </p:cNvSpPr>
              <p:nvPr/>
            </p:nvSpPr>
            <p:spPr bwMode="auto">
              <a:xfrm>
                <a:off x="4998" y="3389"/>
                <a:ext cx="7" cy="96"/>
              </a:xfrm>
              <a:prstGeom prst="rect">
                <a:avLst/>
              </a:prstGeom>
              <a:solidFill>
                <a:srgbClr val="FF373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590" name="Rectangle 864"/>
              <p:cNvSpPr>
                <a:spLocks noChangeArrowheads="1"/>
              </p:cNvSpPr>
              <p:nvPr/>
            </p:nvSpPr>
            <p:spPr bwMode="auto">
              <a:xfrm>
                <a:off x="5005" y="3389"/>
                <a:ext cx="8" cy="96"/>
              </a:xfrm>
              <a:prstGeom prst="rect">
                <a:avLst/>
              </a:prstGeom>
              <a:solidFill>
                <a:srgbClr val="FF393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591" name="Rectangle 865"/>
              <p:cNvSpPr>
                <a:spLocks noChangeArrowheads="1"/>
              </p:cNvSpPr>
              <p:nvPr/>
            </p:nvSpPr>
            <p:spPr bwMode="auto">
              <a:xfrm>
                <a:off x="5013" y="3389"/>
                <a:ext cx="7" cy="96"/>
              </a:xfrm>
              <a:prstGeom prst="rect">
                <a:avLst/>
              </a:prstGeom>
              <a:solidFill>
                <a:srgbClr val="FF3C3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592" name="Rectangle 866"/>
              <p:cNvSpPr>
                <a:spLocks noChangeArrowheads="1"/>
              </p:cNvSpPr>
              <p:nvPr/>
            </p:nvSpPr>
            <p:spPr bwMode="auto">
              <a:xfrm>
                <a:off x="5020" y="3389"/>
                <a:ext cx="7" cy="96"/>
              </a:xfrm>
              <a:prstGeom prst="rect">
                <a:avLst/>
              </a:prstGeom>
              <a:solidFill>
                <a:srgbClr val="FF3E3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593" name="Rectangle 867"/>
              <p:cNvSpPr>
                <a:spLocks noChangeArrowheads="1"/>
              </p:cNvSpPr>
              <p:nvPr/>
            </p:nvSpPr>
            <p:spPr bwMode="auto">
              <a:xfrm>
                <a:off x="5027" y="3389"/>
                <a:ext cx="8" cy="96"/>
              </a:xfrm>
              <a:prstGeom prst="rect">
                <a:avLst/>
              </a:prstGeom>
              <a:solidFill>
                <a:srgbClr val="FF3F3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594" name="Rectangle 868"/>
              <p:cNvSpPr>
                <a:spLocks noChangeArrowheads="1"/>
              </p:cNvSpPr>
              <p:nvPr/>
            </p:nvSpPr>
            <p:spPr bwMode="auto">
              <a:xfrm>
                <a:off x="5035" y="3389"/>
                <a:ext cx="7" cy="96"/>
              </a:xfrm>
              <a:prstGeom prst="rect">
                <a:avLst/>
              </a:prstGeom>
              <a:solidFill>
                <a:srgbClr val="FF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595" name="Rectangle 869"/>
              <p:cNvSpPr>
                <a:spLocks noChangeArrowheads="1"/>
              </p:cNvSpPr>
              <p:nvPr/>
            </p:nvSpPr>
            <p:spPr bwMode="auto">
              <a:xfrm>
                <a:off x="5042" y="3389"/>
                <a:ext cx="7" cy="96"/>
              </a:xfrm>
              <a:prstGeom prst="rect">
                <a:avLst/>
              </a:prstGeom>
              <a:solidFill>
                <a:srgbClr val="FF414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596" name="Rectangle 870"/>
              <p:cNvSpPr>
                <a:spLocks noChangeArrowheads="1"/>
              </p:cNvSpPr>
              <p:nvPr/>
            </p:nvSpPr>
            <p:spPr bwMode="auto">
              <a:xfrm>
                <a:off x="5049" y="3389"/>
                <a:ext cx="8" cy="96"/>
              </a:xfrm>
              <a:prstGeom prst="rect">
                <a:avLst/>
              </a:prstGeom>
              <a:solidFill>
                <a:srgbClr val="FF424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597" name="Rectangle 871"/>
              <p:cNvSpPr>
                <a:spLocks noChangeArrowheads="1"/>
              </p:cNvSpPr>
              <p:nvPr/>
            </p:nvSpPr>
            <p:spPr bwMode="auto">
              <a:xfrm>
                <a:off x="5057" y="3389"/>
                <a:ext cx="7" cy="96"/>
              </a:xfrm>
              <a:prstGeom prst="rect">
                <a:avLst/>
              </a:prstGeom>
              <a:solidFill>
                <a:srgbClr val="FF434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grpSp>
        <p:sp>
          <p:nvSpPr>
            <p:cNvPr id="17494" name="Rectangle 872"/>
            <p:cNvSpPr>
              <a:spLocks noChangeArrowheads="1"/>
            </p:cNvSpPr>
            <p:nvPr/>
          </p:nvSpPr>
          <p:spPr bwMode="auto">
            <a:xfrm>
              <a:off x="4741" y="3389"/>
              <a:ext cx="323" cy="96"/>
            </a:xfrm>
            <a:prstGeom prst="rect">
              <a:avLst/>
            </a:prstGeom>
            <a:noFill/>
            <a:ln w="1111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tr-TR" smtClean="0">
                <a:solidFill>
                  <a:srgbClr val="FFFFFF"/>
                </a:solidFill>
              </a:endParaRPr>
            </a:p>
          </p:txBody>
        </p:sp>
        <p:grpSp>
          <p:nvGrpSpPr>
            <p:cNvPr id="17495" name="Group 873"/>
            <p:cNvGrpSpPr>
              <a:grpSpLocks/>
            </p:cNvGrpSpPr>
            <p:nvPr/>
          </p:nvGrpSpPr>
          <p:grpSpPr bwMode="auto">
            <a:xfrm>
              <a:off x="4741" y="3352"/>
              <a:ext cx="382" cy="44"/>
              <a:chOff x="4741" y="3352"/>
              <a:chExt cx="382" cy="44"/>
            </a:xfrm>
          </p:grpSpPr>
          <p:sp>
            <p:nvSpPr>
              <p:cNvPr id="17502" name="Rectangle 874"/>
              <p:cNvSpPr>
                <a:spLocks noChangeArrowheads="1"/>
              </p:cNvSpPr>
              <p:nvPr/>
            </p:nvSpPr>
            <p:spPr bwMode="auto">
              <a:xfrm>
                <a:off x="4741" y="3352"/>
                <a:ext cx="7" cy="44"/>
              </a:xfrm>
              <a:prstGeom prst="rect">
                <a:avLst/>
              </a:prstGeom>
              <a:solidFill>
                <a:srgbClr val="9C313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503" name="Rectangle 875"/>
              <p:cNvSpPr>
                <a:spLocks noChangeArrowheads="1"/>
              </p:cNvSpPr>
              <p:nvPr/>
            </p:nvSpPr>
            <p:spPr bwMode="auto">
              <a:xfrm>
                <a:off x="4748" y="3352"/>
                <a:ext cx="7" cy="44"/>
              </a:xfrm>
              <a:prstGeom prst="rect">
                <a:avLst/>
              </a:prstGeom>
              <a:solidFill>
                <a:srgbClr val="9C313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504" name="Rectangle 876"/>
              <p:cNvSpPr>
                <a:spLocks noChangeArrowheads="1"/>
              </p:cNvSpPr>
              <p:nvPr/>
            </p:nvSpPr>
            <p:spPr bwMode="auto">
              <a:xfrm>
                <a:off x="4755" y="3352"/>
                <a:ext cx="8" cy="44"/>
              </a:xfrm>
              <a:prstGeom prst="rect">
                <a:avLst/>
              </a:prstGeom>
              <a:solidFill>
                <a:srgbClr val="9D313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505" name="Rectangle 877"/>
              <p:cNvSpPr>
                <a:spLocks noChangeArrowheads="1"/>
              </p:cNvSpPr>
              <p:nvPr/>
            </p:nvSpPr>
            <p:spPr bwMode="auto">
              <a:xfrm>
                <a:off x="4763" y="3352"/>
                <a:ext cx="7" cy="44"/>
              </a:xfrm>
              <a:prstGeom prst="rect">
                <a:avLst/>
              </a:prstGeom>
              <a:solidFill>
                <a:srgbClr val="9D303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506" name="Rectangle 878"/>
              <p:cNvSpPr>
                <a:spLocks noChangeArrowheads="1"/>
              </p:cNvSpPr>
              <p:nvPr/>
            </p:nvSpPr>
            <p:spPr bwMode="auto">
              <a:xfrm>
                <a:off x="4770" y="3352"/>
                <a:ext cx="7" cy="44"/>
              </a:xfrm>
              <a:prstGeom prst="rect">
                <a:avLst/>
              </a:prstGeom>
              <a:solidFill>
                <a:srgbClr val="9E303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507" name="Rectangle 879"/>
              <p:cNvSpPr>
                <a:spLocks noChangeArrowheads="1"/>
              </p:cNvSpPr>
              <p:nvPr/>
            </p:nvSpPr>
            <p:spPr bwMode="auto">
              <a:xfrm>
                <a:off x="4777" y="3352"/>
                <a:ext cx="8" cy="44"/>
              </a:xfrm>
              <a:prstGeom prst="rect">
                <a:avLst/>
              </a:prstGeom>
              <a:solidFill>
                <a:srgbClr val="A02F2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508" name="Rectangle 880"/>
              <p:cNvSpPr>
                <a:spLocks noChangeArrowheads="1"/>
              </p:cNvSpPr>
              <p:nvPr/>
            </p:nvSpPr>
            <p:spPr bwMode="auto">
              <a:xfrm>
                <a:off x="4785" y="3352"/>
                <a:ext cx="7" cy="44"/>
              </a:xfrm>
              <a:prstGeom prst="rect">
                <a:avLst/>
              </a:prstGeom>
              <a:solidFill>
                <a:srgbClr val="A12E2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509" name="Rectangle 881"/>
              <p:cNvSpPr>
                <a:spLocks noChangeArrowheads="1"/>
              </p:cNvSpPr>
              <p:nvPr/>
            </p:nvSpPr>
            <p:spPr bwMode="auto">
              <a:xfrm>
                <a:off x="4792" y="3352"/>
                <a:ext cx="8" cy="44"/>
              </a:xfrm>
              <a:prstGeom prst="rect">
                <a:avLst/>
              </a:prstGeom>
              <a:solidFill>
                <a:srgbClr val="A22D2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510" name="Rectangle 882"/>
              <p:cNvSpPr>
                <a:spLocks noChangeArrowheads="1"/>
              </p:cNvSpPr>
              <p:nvPr/>
            </p:nvSpPr>
            <p:spPr bwMode="auto">
              <a:xfrm>
                <a:off x="4800" y="3352"/>
                <a:ext cx="7" cy="44"/>
              </a:xfrm>
              <a:prstGeom prst="rect">
                <a:avLst/>
              </a:prstGeom>
              <a:solidFill>
                <a:srgbClr val="A42B2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511" name="Rectangle 883"/>
              <p:cNvSpPr>
                <a:spLocks noChangeArrowheads="1"/>
              </p:cNvSpPr>
              <p:nvPr/>
            </p:nvSpPr>
            <p:spPr bwMode="auto">
              <a:xfrm>
                <a:off x="4807" y="3352"/>
                <a:ext cx="7" cy="44"/>
              </a:xfrm>
              <a:prstGeom prst="rect">
                <a:avLst/>
              </a:prstGeom>
              <a:solidFill>
                <a:srgbClr val="A62A2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512" name="Rectangle 884"/>
              <p:cNvSpPr>
                <a:spLocks noChangeArrowheads="1"/>
              </p:cNvSpPr>
              <p:nvPr/>
            </p:nvSpPr>
            <p:spPr bwMode="auto">
              <a:xfrm>
                <a:off x="4814" y="3352"/>
                <a:ext cx="8" cy="44"/>
              </a:xfrm>
              <a:prstGeom prst="rect">
                <a:avLst/>
              </a:prstGeom>
              <a:solidFill>
                <a:srgbClr val="A8282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513" name="Rectangle 885"/>
              <p:cNvSpPr>
                <a:spLocks noChangeArrowheads="1"/>
              </p:cNvSpPr>
              <p:nvPr/>
            </p:nvSpPr>
            <p:spPr bwMode="auto">
              <a:xfrm>
                <a:off x="4822" y="3352"/>
                <a:ext cx="7" cy="44"/>
              </a:xfrm>
              <a:prstGeom prst="rect">
                <a:avLst/>
              </a:prstGeom>
              <a:solidFill>
                <a:srgbClr val="AB262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514" name="Rectangle 886"/>
              <p:cNvSpPr>
                <a:spLocks noChangeArrowheads="1"/>
              </p:cNvSpPr>
              <p:nvPr/>
            </p:nvSpPr>
            <p:spPr bwMode="auto">
              <a:xfrm>
                <a:off x="4829" y="3352"/>
                <a:ext cx="7" cy="44"/>
              </a:xfrm>
              <a:prstGeom prst="rect">
                <a:avLst/>
              </a:prstGeom>
              <a:solidFill>
                <a:srgbClr val="AD242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515" name="Rectangle 887"/>
              <p:cNvSpPr>
                <a:spLocks noChangeArrowheads="1"/>
              </p:cNvSpPr>
              <p:nvPr/>
            </p:nvSpPr>
            <p:spPr bwMode="auto">
              <a:xfrm>
                <a:off x="4836" y="3352"/>
                <a:ext cx="8" cy="44"/>
              </a:xfrm>
              <a:prstGeom prst="rect">
                <a:avLst/>
              </a:prstGeom>
              <a:solidFill>
                <a:srgbClr val="AF222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516" name="Rectangle 888"/>
              <p:cNvSpPr>
                <a:spLocks noChangeArrowheads="1"/>
              </p:cNvSpPr>
              <p:nvPr/>
            </p:nvSpPr>
            <p:spPr bwMode="auto">
              <a:xfrm>
                <a:off x="4844" y="3352"/>
                <a:ext cx="7" cy="44"/>
              </a:xfrm>
              <a:prstGeom prst="rect">
                <a:avLst/>
              </a:prstGeom>
              <a:solidFill>
                <a:srgbClr val="B11F1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517" name="Rectangle 889"/>
              <p:cNvSpPr>
                <a:spLocks noChangeArrowheads="1"/>
              </p:cNvSpPr>
              <p:nvPr/>
            </p:nvSpPr>
            <p:spPr bwMode="auto">
              <a:xfrm>
                <a:off x="4851" y="3352"/>
                <a:ext cx="7" cy="44"/>
              </a:xfrm>
              <a:prstGeom prst="rect">
                <a:avLst/>
              </a:prstGeom>
              <a:solidFill>
                <a:srgbClr val="B31D1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518" name="Rectangle 890"/>
              <p:cNvSpPr>
                <a:spLocks noChangeArrowheads="1"/>
              </p:cNvSpPr>
              <p:nvPr/>
            </p:nvSpPr>
            <p:spPr bwMode="auto">
              <a:xfrm>
                <a:off x="4858" y="3352"/>
                <a:ext cx="8" cy="44"/>
              </a:xfrm>
              <a:prstGeom prst="rect">
                <a:avLst/>
              </a:prstGeom>
              <a:solidFill>
                <a:srgbClr val="B51A1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519" name="Rectangle 891"/>
              <p:cNvSpPr>
                <a:spLocks noChangeArrowheads="1"/>
              </p:cNvSpPr>
              <p:nvPr/>
            </p:nvSpPr>
            <p:spPr bwMode="auto">
              <a:xfrm>
                <a:off x="4866" y="3352"/>
                <a:ext cx="7" cy="44"/>
              </a:xfrm>
              <a:prstGeom prst="rect">
                <a:avLst/>
              </a:prstGeom>
              <a:solidFill>
                <a:srgbClr val="B7171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520" name="Rectangle 892"/>
              <p:cNvSpPr>
                <a:spLocks noChangeArrowheads="1"/>
              </p:cNvSpPr>
              <p:nvPr/>
            </p:nvSpPr>
            <p:spPr bwMode="auto">
              <a:xfrm>
                <a:off x="4873" y="3352"/>
                <a:ext cx="7" cy="44"/>
              </a:xfrm>
              <a:prstGeom prst="rect">
                <a:avLst/>
              </a:prstGeom>
              <a:solidFill>
                <a:srgbClr val="B9151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521" name="Rectangle 893"/>
              <p:cNvSpPr>
                <a:spLocks noChangeArrowheads="1"/>
              </p:cNvSpPr>
              <p:nvPr/>
            </p:nvSpPr>
            <p:spPr bwMode="auto">
              <a:xfrm>
                <a:off x="4880" y="3352"/>
                <a:ext cx="8" cy="44"/>
              </a:xfrm>
              <a:prstGeom prst="rect">
                <a:avLst/>
              </a:prstGeom>
              <a:solidFill>
                <a:srgbClr val="BA121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522" name="Rectangle 894"/>
              <p:cNvSpPr>
                <a:spLocks noChangeArrowheads="1"/>
              </p:cNvSpPr>
              <p:nvPr/>
            </p:nvSpPr>
            <p:spPr bwMode="auto">
              <a:xfrm>
                <a:off x="4888" y="3352"/>
                <a:ext cx="7" cy="44"/>
              </a:xfrm>
              <a:prstGeom prst="rect">
                <a:avLst/>
              </a:prstGeom>
              <a:solidFill>
                <a:srgbClr val="BB101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523" name="Rectangle 895"/>
              <p:cNvSpPr>
                <a:spLocks noChangeArrowheads="1"/>
              </p:cNvSpPr>
              <p:nvPr/>
            </p:nvSpPr>
            <p:spPr bwMode="auto">
              <a:xfrm>
                <a:off x="4895" y="3352"/>
                <a:ext cx="7" cy="44"/>
              </a:xfrm>
              <a:prstGeom prst="rect">
                <a:avLst/>
              </a:prstGeom>
              <a:solidFill>
                <a:srgbClr val="BC0D0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524" name="Rectangle 896"/>
              <p:cNvSpPr>
                <a:spLocks noChangeArrowheads="1"/>
              </p:cNvSpPr>
              <p:nvPr/>
            </p:nvSpPr>
            <p:spPr bwMode="auto">
              <a:xfrm>
                <a:off x="4902" y="3352"/>
                <a:ext cx="8" cy="44"/>
              </a:xfrm>
              <a:prstGeom prst="rect">
                <a:avLst/>
              </a:prstGeom>
              <a:solidFill>
                <a:srgbClr val="BD0B0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525" name="Rectangle 897"/>
              <p:cNvSpPr>
                <a:spLocks noChangeArrowheads="1"/>
              </p:cNvSpPr>
              <p:nvPr/>
            </p:nvSpPr>
            <p:spPr bwMode="auto">
              <a:xfrm>
                <a:off x="4910" y="3352"/>
                <a:ext cx="7" cy="44"/>
              </a:xfrm>
              <a:prstGeom prst="rect">
                <a:avLst/>
              </a:prstGeom>
              <a:solidFill>
                <a:srgbClr val="BE080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526" name="Rectangle 898"/>
              <p:cNvSpPr>
                <a:spLocks noChangeArrowheads="1"/>
              </p:cNvSpPr>
              <p:nvPr/>
            </p:nvSpPr>
            <p:spPr bwMode="auto">
              <a:xfrm>
                <a:off x="4917" y="3352"/>
                <a:ext cx="7" cy="44"/>
              </a:xfrm>
              <a:prstGeom prst="rect">
                <a:avLst/>
              </a:prstGeom>
              <a:solidFill>
                <a:srgbClr val="BE060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527" name="Rectangle 899"/>
              <p:cNvSpPr>
                <a:spLocks noChangeArrowheads="1"/>
              </p:cNvSpPr>
              <p:nvPr/>
            </p:nvSpPr>
            <p:spPr bwMode="auto">
              <a:xfrm>
                <a:off x="4924" y="3352"/>
                <a:ext cx="8" cy="44"/>
              </a:xfrm>
              <a:prstGeom prst="rect">
                <a:avLst/>
              </a:prstGeom>
              <a:solidFill>
                <a:srgbClr val="B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528" name="Rectangle 900"/>
              <p:cNvSpPr>
                <a:spLocks noChangeArrowheads="1"/>
              </p:cNvSpPr>
              <p:nvPr/>
            </p:nvSpPr>
            <p:spPr bwMode="auto">
              <a:xfrm>
                <a:off x="4932" y="3352"/>
                <a:ext cx="7" cy="44"/>
              </a:xfrm>
              <a:prstGeom prst="rect">
                <a:avLst/>
              </a:prstGeom>
              <a:solidFill>
                <a:srgbClr val="B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529" name="Rectangle 901"/>
              <p:cNvSpPr>
                <a:spLocks noChangeArrowheads="1"/>
              </p:cNvSpPr>
              <p:nvPr/>
            </p:nvSpPr>
            <p:spPr bwMode="auto">
              <a:xfrm>
                <a:off x="4939" y="3352"/>
                <a:ext cx="7" cy="44"/>
              </a:xfrm>
              <a:prstGeom prst="rect">
                <a:avLst/>
              </a:prstGeom>
              <a:solidFill>
                <a:srgbClr val="BE060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530" name="Rectangle 902"/>
              <p:cNvSpPr>
                <a:spLocks noChangeArrowheads="1"/>
              </p:cNvSpPr>
              <p:nvPr/>
            </p:nvSpPr>
            <p:spPr bwMode="auto">
              <a:xfrm>
                <a:off x="4946" y="3352"/>
                <a:ext cx="8" cy="44"/>
              </a:xfrm>
              <a:prstGeom prst="rect">
                <a:avLst/>
              </a:prstGeom>
              <a:solidFill>
                <a:srgbClr val="BE080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531" name="Rectangle 903"/>
              <p:cNvSpPr>
                <a:spLocks noChangeArrowheads="1"/>
              </p:cNvSpPr>
              <p:nvPr/>
            </p:nvSpPr>
            <p:spPr bwMode="auto">
              <a:xfrm>
                <a:off x="4954" y="3352"/>
                <a:ext cx="7" cy="44"/>
              </a:xfrm>
              <a:prstGeom prst="rect">
                <a:avLst/>
              </a:prstGeom>
              <a:solidFill>
                <a:srgbClr val="BD0B0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532" name="Rectangle 904"/>
              <p:cNvSpPr>
                <a:spLocks noChangeArrowheads="1"/>
              </p:cNvSpPr>
              <p:nvPr/>
            </p:nvSpPr>
            <p:spPr bwMode="auto">
              <a:xfrm>
                <a:off x="4961" y="3352"/>
                <a:ext cx="8" cy="44"/>
              </a:xfrm>
              <a:prstGeom prst="rect">
                <a:avLst/>
              </a:prstGeom>
              <a:solidFill>
                <a:srgbClr val="BC0D0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533" name="Rectangle 905"/>
              <p:cNvSpPr>
                <a:spLocks noChangeArrowheads="1"/>
              </p:cNvSpPr>
              <p:nvPr/>
            </p:nvSpPr>
            <p:spPr bwMode="auto">
              <a:xfrm>
                <a:off x="4969" y="3352"/>
                <a:ext cx="7" cy="44"/>
              </a:xfrm>
              <a:prstGeom prst="rect">
                <a:avLst/>
              </a:prstGeom>
              <a:solidFill>
                <a:srgbClr val="BB101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534" name="Rectangle 906"/>
              <p:cNvSpPr>
                <a:spLocks noChangeArrowheads="1"/>
              </p:cNvSpPr>
              <p:nvPr/>
            </p:nvSpPr>
            <p:spPr bwMode="auto">
              <a:xfrm>
                <a:off x="4976" y="3352"/>
                <a:ext cx="7" cy="44"/>
              </a:xfrm>
              <a:prstGeom prst="rect">
                <a:avLst/>
              </a:prstGeom>
              <a:solidFill>
                <a:srgbClr val="BA121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535" name="Rectangle 907"/>
              <p:cNvSpPr>
                <a:spLocks noChangeArrowheads="1"/>
              </p:cNvSpPr>
              <p:nvPr/>
            </p:nvSpPr>
            <p:spPr bwMode="auto">
              <a:xfrm>
                <a:off x="4983" y="3352"/>
                <a:ext cx="8" cy="44"/>
              </a:xfrm>
              <a:prstGeom prst="rect">
                <a:avLst/>
              </a:prstGeom>
              <a:solidFill>
                <a:srgbClr val="B9151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536" name="Rectangle 908"/>
              <p:cNvSpPr>
                <a:spLocks noChangeArrowheads="1"/>
              </p:cNvSpPr>
              <p:nvPr/>
            </p:nvSpPr>
            <p:spPr bwMode="auto">
              <a:xfrm>
                <a:off x="4991" y="3352"/>
                <a:ext cx="7" cy="44"/>
              </a:xfrm>
              <a:prstGeom prst="rect">
                <a:avLst/>
              </a:prstGeom>
              <a:solidFill>
                <a:srgbClr val="B7171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537" name="Rectangle 909"/>
              <p:cNvSpPr>
                <a:spLocks noChangeArrowheads="1"/>
              </p:cNvSpPr>
              <p:nvPr/>
            </p:nvSpPr>
            <p:spPr bwMode="auto">
              <a:xfrm>
                <a:off x="4998" y="3352"/>
                <a:ext cx="7" cy="44"/>
              </a:xfrm>
              <a:prstGeom prst="rect">
                <a:avLst/>
              </a:prstGeom>
              <a:solidFill>
                <a:srgbClr val="B51A1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538" name="Rectangle 910"/>
              <p:cNvSpPr>
                <a:spLocks noChangeArrowheads="1"/>
              </p:cNvSpPr>
              <p:nvPr/>
            </p:nvSpPr>
            <p:spPr bwMode="auto">
              <a:xfrm>
                <a:off x="5005" y="3352"/>
                <a:ext cx="8" cy="44"/>
              </a:xfrm>
              <a:prstGeom prst="rect">
                <a:avLst/>
              </a:prstGeom>
              <a:solidFill>
                <a:srgbClr val="B31D1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539" name="Rectangle 911"/>
              <p:cNvSpPr>
                <a:spLocks noChangeArrowheads="1"/>
              </p:cNvSpPr>
              <p:nvPr/>
            </p:nvSpPr>
            <p:spPr bwMode="auto">
              <a:xfrm>
                <a:off x="5013" y="3352"/>
                <a:ext cx="7" cy="44"/>
              </a:xfrm>
              <a:prstGeom prst="rect">
                <a:avLst/>
              </a:prstGeom>
              <a:solidFill>
                <a:srgbClr val="B11F1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540" name="Rectangle 912"/>
              <p:cNvSpPr>
                <a:spLocks noChangeArrowheads="1"/>
              </p:cNvSpPr>
              <p:nvPr/>
            </p:nvSpPr>
            <p:spPr bwMode="auto">
              <a:xfrm>
                <a:off x="5020" y="3352"/>
                <a:ext cx="7" cy="44"/>
              </a:xfrm>
              <a:prstGeom prst="rect">
                <a:avLst/>
              </a:prstGeom>
              <a:solidFill>
                <a:srgbClr val="AF222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541" name="Rectangle 913"/>
              <p:cNvSpPr>
                <a:spLocks noChangeArrowheads="1"/>
              </p:cNvSpPr>
              <p:nvPr/>
            </p:nvSpPr>
            <p:spPr bwMode="auto">
              <a:xfrm>
                <a:off x="5027" y="3352"/>
                <a:ext cx="8" cy="44"/>
              </a:xfrm>
              <a:prstGeom prst="rect">
                <a:avLst/>
              </a:prstGeom>
              <a:solidFill>
                <a:srgbClr val="AD242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542" name="Rectangle 914"/>
              <p:cNvSpPr>
                <a:spLocks noChangeArrowheads="1"/>
              </p:cNvSpPr>
              <p:nvPr/>
            </p:nvSpPr>
            <p:spPr bwMode="auto">
              <a:xfrm>
                <a:off x="5035" y="3352"/>
                <a:ext cx="7" cy="44"/>
              </a:xfrm>
              <a:prstGeom prst="rect">
                <a:avLst/>
              </a:prstGeom>
              <a:solidFill>
                <a:srgbClr val="AB262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543" name="Rectangle 915"/>
              <p:cNvSpPr>
                <a:spLocks noChangeArrowheads="1"/>
              </p:cNvSpPr>
              <p:nvPr/>
            </p:nvSpPr>
            <p:spPr bwMode="auto">
              <a:xfrm>
                <a:off x="5042" y="3352"/>
                <a:ext cx="7" cy="44"/>
              </a:xfrm>
              <a:prstGeom prst="rect">
                <a:avLst/>
              </a:prstGeom>
              <a:solidFill>
                <a:srgbClr val="A8282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544" name="Rectangle 916"/>
              <p:cNvSpPr>
                <a:spLocks noChangeArrowheads="1"/>
              </p:cNvSpPr>
              <p:nvPr/>
            </p:nvSpPr>
            <p:spPr bwMode="auto">
              <a:xfrm>
                <a:off x="5049" y="3352"/>
                <a:ext cx="8" cy="44"/>
              </a:xfrm>
              <a:prstGeom prst="rect">
                <a:avLst/>
              </a:prstGeom>
              <a:solidFill>
                <a:srgbClr val="A62A2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545" name="Rectangle 917"/>
              <p:cNvSpPr>
                <a:spLocks noChangeArrowheads="1"/>
              </p:cNvSpPr>
              <p:nvPr/>
            </p:nvSpPr>
            <p:spPr bwMode="auto">
              <a:xfrm>
                <a:off x="5057" y="3352"/>
                <a:ext cx="7" cy="44"/>
              </a:xfrm>
              <a:prstGeom prst="rect">
                <a:avLst/>
              </a:prstGeom>
              <a:solidFill>
                <a:srgbClr val="A42B2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546" name="Rectangle 918"/>
              <p:cNvSpPr>
                <a:spLocks noChangeArrowheads="1"/>
              </p:cNvSpPr>
              <p:nvPr/>
            </p:nvSpPr>
            <p:spPr bwMode="auto">
              <a:xfrm>
                <a:off x="5064" y="3352"/>
                <a:ext cx="7" cy="44"/>
              </a:xfrm>
              <a:prstGeom prst="rect">
                <a:avLst/>
              </a:prstGeom>
              <a:solidFill>
                <a:srgbClr val="A22D2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547" name="Rectangle 919"/>
              <p:cNvSpPr>
                <a:spLocks noChangeArrowheads="1"/>
              </p:cNvSpPr>
              <p:nvPr/>
            </p:nvSpPr>
            <p:spPr bwMode="auto">
              <a:xfrm>
                <a:off x="5071" y="3352"/>
                <a:ext cx="8" cy="44"/>
              </a:xfrm>
              <a:prstGeom prst="rect">
                <a:avLst/>
              </a:prstGeom>
              <a:solidFill>
                <a:srgbClr val="A12E2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548" name="Rectangle 920"/>
              <p:cNvSpPr>
                <a:spLocks noChangeArrowheads="1"/>
              </p:cNvSpPr>
              <p:nvPr/>
            </p:nvSpPr>
            <p:spPr bwMode="auto">
              <a:xfrm>
                <a:off x="5079" y="3352"/>
                <a:ext cx="7" cy="44"/>
              </a:xfrm>
              <a:prstGeom prst="rect">
                <a:avLst/>
              </a:prstGeom>
              <a:solidFill>
                <a:srgbClr val="A02F2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549" name="Rectangle 921"/>
              <p:cNvSpPr>
                <a:spLocks noChangeArrowheads="1"/>
              </p:cNvSpPr>
              <p:nvPr/>
            </p:nvSpPr>
            <p:spPr bwMode="auto">
              <a:xfrm>
                <a:off x="5086" y="3352"/>
                <a:ext cx="7" cy="44"/>
              </a:xfrm>
              <a:prstGeom prst="rect">
                <a:avLst/>
              </a:prstGeom>
              <a:solidFill>
                <a:srgbClr val="9E303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550" name="Rectangle 922"/>
              <p:cNvSpPr>
                <a:spLocks noChangeArrowheads="1"/>
              </p:cNvSpPr>
              <p:nvPr/>
            </p:nvSpPr>
            <p:spPr bwMode="auto">
              <a:xfrm>
                <a:off x="5093" y="3352"/>
                <a:ext cx="8" cy="44"/>
              </a:xfrm>
              <a:prstGeom prst="rect">
                <a:avLst/>
              </a:prstGeom>
              <a:solidFill>
                <a:srgbClr val="9D303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551" name="Rectangle 923"/>
              <p:cNvSpPr>
                <a:spLocks noChangeArrowheads="1"/>
              </p:cNvSpPr>
              <p:nvPr/>
            </p:nvSpPr>
            <p:spPr bwMode="auto">
              <a:xfrm>
                <a:off x="5101" y="3352"/>
                <a:ext cx="7" cy="44"/>
              </a:xfrm>
              <a:prstGeom prst="rect">
                <a:avLst/>
              </a:prstGeom>
              <a:solidFill>
                <a:srgbClr val="9D313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552" name="Rectangle 924"/>
              <p:cNvSpPr>
                <a:spLocks noChangeArrowheads="1"/>
              </p:cNvSpPr>
              <p:nvPr/>
            </p:nvSpPr>
            <p:spPr bwMode="auto">
              <a:xfrm>
                <a:off x="5108" y="3352"/>
                <a:ext cx="7" cy="44"/>
              </a:xfrm>
              <a:prstGeom prst="rect">
                <a:avLst/>
              </a:prstGeom>
              <a:solidFill>
                <a:srgbClr val="9C313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553" name="Rectangle 925"/>
              <p:cNvSpPr>
                <a:spLocks noChangeArrowheads="1"/>
              </p:cNvSpPr>
              <p:nvPr/>
            </p:nvSpPr>
            <p:spPr bwMode="auto">
              <a:xfrm>
                <a:off x="5115" y="3352"/>
                <a:ext cx="8" cy="44"/>
              </a:xfrm>
              <a:prstGeom prst="rect">
                <a:avLst/>
              </a:prstGeom>
              <a:solidFill>
                <a:srgbClr val="9C323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grpSp>
        <p:sp>
          <p:nvSpPr>
            <p:cNvPr id="17496" name="Freeform 926"/>
            <p:cNvSpPr>
              <a:spLocks/>
            </p:cNvSpPr>
            <p:nvPr/>
          </p:nvSpPr>
          <p:spPr bwMode="auto">
            <a:xfrm>
              <a:off x="4741" y="3352"/>
              <a:ext cx="374" cy="37"/>
            </a:xfrm>
            <a:custGeom>
              <a:avLst/>
              <a:gdLst>
                <a:gd name="T0" fmla="*/ 323 w 374"/>
                <a:gd name="T1" fmla="*/ 37 h 37"/>
                <a:gd name="T2" fmla="*/ 374 w 374"/>
                <a:gd name="T3" fmla="*/ 0 h 37"/>
                <a:gd name="T4" fmla="*/ 51 w 374"/>
                <a:gd name="T5" fmla="*/ 0 h 37"/>
                <a:gd name="T6" fmla="*/ 0 w 374"/>
                <a:gd name="T7" fmla="*/ 37 h 37"/>
                <a:gd name="T8" fmla="*/ 323 w 374"/>
                <a:gd name="T9" fmla="*/ 37 h 37"/>
                <a:gd name="T10" fmla="*/ 0 60000 65536"/>
                <a:gd name="T11" fmla="*/ 0 60000 65536"/>
                <a:gd name="T12" fmla="*/ 0 60000 65536"/>
                <a:gd name="T13" fmla="*/ 0 60000 65536"/>
                <a:gd name="T14" fmla="*/ 0 60000 65536"/>
                <a:gd name="T15" fmla="*/ 0 w 374"/>
                <a:gd name="T16" fmla="*/ 0 h 37"/>
                <a:gd name="T17" fmla="*/ 374 w 374"/>
                <a:gd name="T18" fmla="*/ 37 h 37"/>
              </a:gdLst>
              <a:ahLst/>
              <a:cxnLst>
                <a:cxn ang="T10">
                  <a:pos x="T0" y="T1"/>
                </a:cxn>
                <a:cxn ang="T11">
                  <a:pos x="T2" y="T3"/>
                </a:cxn>
                <a:cxn ang="T12">
                  <a:pos x="T4" y="T5"/>
                </a:cxn>
                <a:cxn ang="T13">
                  <a:pos x="T6" y="T7"/>
                </a:cxn>
                <a:cxn ang="T14">
                  <a:pos x="T8" y="T9"/>
                </a:cxn>
              </a:cxnLst>
              <a:rect l="T15" t="T16" r="T17" b="T18"/>
              <a:pathLst>
                <a:path w="374" h="37">
                  <a:moveTo>
                    <a:pt x="323" y="37"/>
                  </a:moveTo>
                  <a:lnTo>
                    <a:pt x="374" y="0"/>
                  </a:lnTo>
                  <a:lnTo>
                    <a:pt x="51" y="0"/>
                  </a:lnTo>
                  <a:lnTo>
                    <a:pt x="0" y="37"/>
                  </a:lnTo>
                  <a:lnTo>
                    <a:pt x="323" y="37"/>
                  </a:lnTo>
                  <a:close/>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tr-TR" smtClean="0">
                <a:solidFill>
                  <a:srgbClr val="FFFFFF"/>
                </a:solidFill>
              </a:endParaRPr>
            </a:p>
          </p:txBody>
        </p:sp>
        <p:sp>
          <p:nvSpPr>
            <p:cNvPr id="17497" name="Rectangle 927"/>
            <p:cNvSpPr>
              <a:spLocks noChangeArrowheads="1"/>
            </p:cNvSpPr>
            <p:nvPr/>
          </p:nvSpPr>
          <p:spPr bwMode="auto">
            <a:xfrm>
              <a:off x="4572" y="2822"/>
              <a:ext cx="108"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2400">
                  <a:solidFill>
                    <a:srgbClr val="FFFFFF"/>
                  </a:solidFill>
                </a:rPr>
                <a:t>4</a:t>
              </a:r>
              <a:endParaRPr lang="en-US" sz="2400">
                <a:solidFill>
                  <a:srgbClr val="000000"/>
                </a:solidFill>
                <a:latin typeface="Times New Roman" pitchFamily="18" charset="0"/>
              </a:endParaRPr>
            </a:p>
          </p:txBody>
        </p:sp>
        <p:sp>
          <p:nvSpPr>
            <p:cNvPr id="17498" name="Rectangle 928"/>
            <p:cNvSpPr>
              <a:spLocks noChangeArrowheads="1"/>
            </p:cNvSpPr>
            <p:nvPr/>
          </p:nvSpPr>
          <p:spPr bwMode="auto">
            <a:xfrm>
              <a:off x="4880" y="3006"/>
              <a:ext cx="108"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2400">
                  <a:solidFill>
                    <a:srgbClr val="FFFFFF"/>
                  </a:solidFill>
                </a:rPr>
                <a:t>2</a:t>
              </a:r>
              <a:endParaRPr lang="en-US" sz="2400">
                <a:solidFill>
                  <a:srgbClr val="000000"/>
                </a:solidFill>
                <a:latin typeface="Times New Roman" pitchFamily="18" charset="0"/>
              </a:endParaRPr>
            </a:p>
          </p:txBody>
        </p:sp>
        <p:sp>
          <p:nvSpPr>
            <p:cNvPr id="17499" name="Line 929"/>
            <p:cNvSpPr>
              <a:spLocks noChangeShapeType="1"/>
            </p:cNvSpPr>
            <p:nvPr/>
          </p:nvSpPr>
          <p:spPr bwMode="auto">
            <a:xfrm>
              <a:off x="4175" y="3485"/>
              <a:ext cx="1" cy="44"/>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tr-TR" smtClean="0">
                <a:solidFill>
                  <a:srgbClr val="FFFFFF"/>
                </a:solidFill>
              </a:endParaRPr>
            </a:p>
          </p:txBody>
        </p:sp>
        <p:sp>
          <p:nvSpPr>
            <p:cNvPr id="17500" name="Line 930"/>
            <p:cNvSpPr>
              <a:spLocks noChangeShapeType="1"/>
            </p:cNvSpPr>
            <p:nvPr/>
          </p:nvSpPr>
          <p:spPr bwMode="auto">
            <a:xfrm>
              <a:off x="5314" y="3485"/>
              <a:ext cx="1" cy="44"/>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tr-TR" smtClean="0">
                <a:solidFill>
                  <a:srgbClr val="FFFFFF"/>
                </a:solidFill>
              </a:endParaRPr>
            </a:p>
          </p:txBody>
        </p:sp>
        <p:sp>
          <p:nvSpPr>
            <p:cNvPr id="17501" name="Rectangle 931"/>
            <p:cNvSpPr>
              <a:spLocks noChangeArrowheads="1"/>
            </p:cNvSpPr>
            <p:nvPr/>
          </p:nvSpPr>
          <p:spPr bwMode="auto">
            <a:xfrm>
              <a:off x="4285" y="3581"/>
              <a:ext cx="936" cy="23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2400">
                  <a:solidFill>
                    <a:srgbClr val="FFFFFF"/>
                  </a:solidFill>
                </a:rPr>
                <a:t>ÇOK AĞIR</a:t>
              </a:r>
              <a:endParaRPr lang="en-US" sz="2400">
                <a:solidFill>
                  <a:srgbClr val="000000"/>
                </a:solidFill>
                <a:latin typeface="Times New Roman" pitchFamily="18" charset="0"/>
              </a:endParaRPr>
            </a:p>
          </p:txBody>
        </p:sp>
      </p:grpSp>
      <p:sp>
        <p:nvSpPr>
          <p:cNvPr id="17443" name="Rectangle 932"/>
          <p:cNvSpPr>
            <a:spLocks noChangeArrowheads="1"/>
          </p:cNvSpPr>
          <p:nvPr/>
        </p:nvSpPr>
        <p:spPr bwMode="auto">
          <a:xfrm>
            <a:off x="2847976" y="6291263"/>
            <a:ext cx="3605213" cy="457200"/>
          </a:xfrm>
          <a:prstGeom prst="rect">
            <a:avLst/>
          </a:prstGeom>
          <a:noFill/>
          <a:ln w="1111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1203" tIns="45602" rIns="91203" bIns="45602"/>
          <a:lstStyle/>
          <a:p>
            <a:pPr fontAlgn="base">
              <a:spcBef>
                <a:spcPct val="0"/>
              </a:spcBef>
              <a:spcAft>
                <a:spcPct val="0"/>
              </a:spcAft>
            </a:pPr>
            <a:endParaRPr lang="tr-TR" smtClean="0">
              <a:solidFill>
                <a:srgbClr val="FFFFFF"/>
              </a:solidFill>
            </a:endParaRPr>
          </a:p>
        </p:txBody>
      </p:sp>
      <p:sp>
        <p:nvSpPr>
          <p:cNvPr id="17444" name="Text Box 933"/>
          <p:cNvSpPr txBox="1">
            <a:spLocks noChangeArrowheads="1"/>
          </p:cNvSpPr>
          <p:nvPr/>
        </p:nvSpPr>
        <p:spPr bwMode="auto">
          <a:xfrm>
            <a:off x="76201" y="3276600"/>
            <a:ext cx="533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03" tIns="45602" rIns="91203" bIns="45602">
            <a:spAutoFit/>
          </a:bodyPr>
          <a:lstStyle>
            <a:lvl1pPr eaLnBrk="0" hangingPunct="0">
              <a:defRPr>
                <a:solidFill>
                  <a:srgbClr val="FFFFFF"/>
                </a:solidFill>
                <a:latin typeface="Arial" pitchFamily="34" charset="0"/>
              </a:defRPr>
            </a:lvl1pPr>
            <a:lvl2pPr marL="742950" indent="-285750" eaLnBrk="0" hangingPunct="0">
              <a:defRPr>
                <a:solidFill>
                  <a:srgbClr val="FFFFFF"/>
                </a:solidFill>
                <a:latin typeface="Arial" pitchFamily="34" charset="0"/>
              </a:defRPr>
            </a:lvl2pPr>
            <a:lvl3pPr marL="1143000" indent="-228600" eaLnBrk="0" hangingPunct="0">
              <a:defRPr>
                <a:solidFill>
                  <a:srgbClr val="FFFFFF"/>
                </a:solidFill>
                <a:latin typeface="Arial" pitchFamily="34" charset="0"/>
              </a:defRPr>
            </a:lvl3pPr>
            <a:lvl4pPr marL="1600200" indent="-228600" eaLnBrk="0" hangingPunct="0">
              <a:defRPr>
                <a:solidFill>
                  <a:srgbClr val="FFFFFF"/>
                </a:solidFill>
                <a:latin typeface="Arial" pitchFamily="34" charset="0"/>
              </a:defRPr>
            </a:lvl4pPr>
            <a:lvl5pPr marL="2057400" indent="-228600" eaLnBrk="0" hangingPunct="0">
              <a:defRPr>
                <a:solidFill>
                  <a:srgbClr val="FFFFFF"/>
                </a:solidFill>
                <a:latin typeface="Arial" pitchFamily="34" charset="0"/>
              </a:defRPr>
            </a:lvl5pPr>
            <a:lvl6pPr marL="2514600" indent="-228600" eaLnBrk="0" fontAlgn="base" hangingPunct="0">
              <a:spcBef>
                <a:spcPct val="0"/>
              </a:spcBef>
              <a:spcAft>
                <a:spcPct val="0"/>
              </a:spcAft>
              <a:defRPr>
                <a:solidFill>
                  <a:srgbClr val="FFFFFF"/>
                </a:solidFill>
                <a:latin typeface="Arial" pitchFamily="34" charset="0"/>
              </a:defRPr>
            </a:lvl6pPr>
            <a:lvl7pPr marL="2971800" indent="-228600" eaLnBrk="0" fontAlgn="base" hangingPunct="0">
              <a:spcBef>
                <a:spcPct val="0"/>
              </a:spcBef>
              <a:spcAft>
                <a:spcPct val="0"/>
              </a:spcAft>
              <a:defRPr>
                <a:solidFill>
                  <a:srgbClr val="FFFFFF"/>
                </a:solidFill>
                <a:latin typeface="Arial" pitchFamily="34" charset="0"/>
              </a:defRPr>
            </a:lvl7pPr>
            <a:lvl8pPr marL="3429000" indent="-228600" eaLnBrk="0" fontAlgn="base" hangingPunct="0">
              <a:spcBef>
                <a:spcPct val="0"/>
              </a:spcBef>
              <a:spcAft>
                <a:spcPct val="0"/>
              </a:spcAft>
              <a:defRPr>
                <a:solidFill>
                  <a:srgbClr val="FFFFFF"/>
                </a:solidFill>
                <a:latin typeface="Arial" pitchFamily="34" charset="0"/>
              </a:defRPr>
            </a:lvl8pPr>
            <a:lvl9pPr marL="3886200" indent="-228600" eaLnBrk="0" fontAlgn="base" hangingPunct="0">
              <a:spcBef>
                <a:spcPct val="0"/>
              </a:spcBef>
              <a:spcAft>
                <a:spcPct val="0"/>
              </a:spcAft>
              <a:defRPr>
                <a:solidFill>
                  <a:srgbClr val="FFFFFF"/>
                </a:solidFill>
                <a:latin typeface="Arial" pitchFamily="34" charset="0"/>
              </a:defRPr>
            </a:lvl9pPr>
          </a:lstStyle>
          <a:p>
            <a:pPr eaLnBrk="1" fontAlgn="base" hangingPunct="1">
              <a:spcBef>
                <a:spcPct val="50000"/>
              </a:spcBef>
              <a:spcAft>
                <a:spcPct val="0"/>
              </a:spcAft>
            </a:pPr>
            <a:r>
              <a:rPr lang="tr-TR" sz="3600"/>
              <a:t>%</a:t>
            </a:r>
            <a:endParaRPr lang="en-US" sz="3600"/>
          </a:p>
        </p:txBody>
      </p:sp>
      <p:sp>
        <p:nvSpPr>
          <p:cNvPr id="17445" name="Text Box 934"/>
          <p:cNvSpPr txBox="1">
            <a:spLocks noChangeArrowheads="1"/>
          </p:cNvSpPr>
          <p:nvPr/>
        </p:nvSpPr>
        <p:spPr bwMode="auto">
          <a:xfrm>
            <a:off x="6248400" y="64008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03" tIns="45602" rIns="91203" bIns="45602">
            <a:spAutoFit/>
          </a:bodyPr>
          <a:lstStyle>
            <a:lvl1pPr eaLnBrk="0" hangingPunct="0">
              <a:defRPr>
                <a:solidFill>
                  <a:srgbClr val="FFFFFF"/>
                </a:solidFill>
                <a:latin typeface="Arial" pitchFamily="34" charset="0"/>
              </a:defRPr>
            </a:lvl1pPr>
            <a:lvl2pPr marL="742950" indent="-285750" eaLnBrk="0" hangingPunct="0">
              <a:defRPr>
                <a:solidFill>
                  <a:srgbClr val="FFFFFF"/>
                </a:solidFill>
                <a:latin typeface="Arial" pitchFamily="34" charset="0"/>
              </a:defRPr>
            </a:lvl2pPr>
            <a:lvl3pPr marL="1143000" indent="-228600" eaLnBrk="0" hangingPunct="0">
              <a:defRPr>
                <a:solidFill>
                  <a:srgbClr val="FFFFFF"/>
                </a:solidFill>
                <a:latin typeface="Arial" pitchFamily="34" charset="0"/>
              </a:defRPr>
            </a:lvl3pPr>
            <a:lvl4pPr marL="1600200" indent="-228600" eaLnBrk="0" hangingPunct="0">
              <a:defRPr>
                <a:solidFill>
                  <a:srgbClr val="FFFFFF"/>
                </a:solidFill>
                <a:latin typeface="Arial" pitchFamily="34" charset="0"/>
              </a:defRPr>
            </a:lvl4pPr>
            <a:lvl5pPr marL="2057400" indent="-228600" eaLnBrk="0" hangingPunct="0">
              <a:defRPr>
                <a:solidFill>
                  <a:srgbClr val="FFFFFF"/>
                </a:solidFill>
                <a:latin typeface="Arial" pitchFamily="34" charset="0"/>
              </a:defRPr>
            </a:lvl5pPr>
            <a:lvl6pPr marL="2514600" indent="-228600" eaLnBrk="0" fontAlgn="base" hangingPunct="0">
              <a:spcBef>
                <a:spcPct val="0"/>
              </a:spcBef>
              <a:spcAft>
                <a:spcPct val="0"/>
              </a:spcAft>
              <a:defRPr>
                <a:solidFill>
                  <a:srgbClr val="FFFFFF"/>
                </a:solidFill>
                <a:latin typeface="Arial" pitchFamily="34" charset="0"/>
              </a:defRPr>
            </a:lvl6pPr>
            <a:lvl7pPr marL="2971800" indent="-228600" eaLnBrk="0" fontAlgn="base" hangingPunct="0">
              <a:spcBef>
                <a:spcPct val="0"/>
              </a:spcBef>
              <a:spcAft>
                <a:spcPct val="0"/>
              </a:spcAft>
              <a:defRPr>
                <a:solidFill>
                  <a:srgbClr val="FFFFFF"/>
                </a:solidFill>
                <a:latin typeface="Arial" pitchFamily="34" charset="0"/>
              </a:defRPr>
            </a:lvl7pPr>
            <a:lvl8pPr marL="3429000" indent="-228600" eaLnBrk="0" fontAlgn="base" hangingPunct="0">
              <a:spcBef>
                <a:spcPct val="0"/>
              </a:spcBef>
              <a:spcAft>
                <a:spcPct val="0"/>
              </a:spcAft>
              <a:defRPr>
                <a:solidFill>
                  <a:srgbClr val="FFFFFF"/>
                </a:solidFill>
                <a:latin typeface="Arial" pitchFamily="34" charset="0"/>
              </a:defRPr>
            </a:lvl8pPr>
            <a:lvl9pPr marL="3886200" indent="-228600" eaLnBrk="0" fontAlgn="base" hangingPunct="0">
              <a:spcBef>
                <a:spcPct val="0"/>
              </a:spcBef>
              <a:spcAft>
                <a:spcPct val="0"/>
              </a:spcAft>
              <a:defRPr>
                <a:solidFill>
                  <a:srgbClr val="FFFFFF"/>
                </a:solidFill>
                <a:latin typeface="Arial" pitchFamily="34" charset="0"/>
              </a:defRPr>
            </a:lvl9pPr>
          </a:lstStyle>
          <a:p>
            <a:pPr algn="ctr" eaLnBrk="1" fontAlgn="base" hangingPunct="1">
              <a:spcBef>
                <a:spcPct val="50000"/>
              </a:spcBef>
              <a:spcAft>
                <a:spcPct val="0"/>
              </a:spcAft>
            </a:pPr>
            <a:r>
              <a:rPr lang="tr-TR" sz="1200"/>
              <a:t>S.Bor, A Mandıracıoğlu,G Kitapçıoğlu, C Bor-Caymaz, R Gilbert</a:t>
            </a:r>
            <a:endParaRPr lang="en-US" sz="1200"/>
          </a:p>
        </p:txBody>
      </p:sp>
      <p:grpSp>
        <p:nvGrpSpPr>
          <p:cNvPr id="17446" name="Group 935"/>
          <p:cNvGrpSpPr>
            <a:grpSpLocks/>
          </p:cNvGrpSpPr>
          <p:nvPr/>
        </p:nvGrpSpPr>
        <p:grpSpPr bwMode="auto">
          <a:xfrm>
            <a:off x="1828810" y="6264285"/>
            <a:ext cx="3481389" cy="369888"/>
            <a:chOff x="1852" y="4008"/>
            <a:chExt cx="2193" cy="233"/>
          </a:xfrm>
        </p:grpSpPr>
        <p:grpSp>
          <p:nvGrpSpPr>
            <p:cNvPr id="17447" name="Group 936"/>
            <p:cNvGrpSpPr>
              <a:grpSpLocks/>
            </p:cNvGrpSpPr>
            <p:nvPr/>
          </p:nvGrpSpPr>
          <p:grpSpPr bwMode="auto">
            <a:xfrm>
              <a:off x="1852" y="4052"/>
              <a:ext cx="117" cy="118"/>
              <a:chOff x="1852" y="4052"/>
              <a:chExt cx="117" cy="118"/>
            </a:xfrm>
          </p:grpSpPr>
          <p:sp>
            <p:nvSpPr>
              <p:cNvPr id="17469" name="Rectangle 937"/>
              <p:cNvSpPr>
                <a:spLocks noChangeArrowheads="1"/>
              </p:cNvSpPr>
              <p:nvPr/>
            </p:nvSpPr>
            <p:spPr bwMode="auto">
              <a:xfrm>
                <a:off x="1852" y="4052"/>
                <a:ext cx="7" cy="118"/>
              </a:xfrm>
              <a:prstGeom prst="rect">
                <a:avLst/>
              </a:prstGeom>
              <a:solidFill>
                <a:srgbClr val="00797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470" name="Rectangle 938"/>
              <p:cNvSpPr>
                <a:spLocks noChangeArrowheads="1"/>
              </p:cNvSpPr>
              <p:nvPr/>
            </p:nvSpPr>
            <p:spPr bwMode="auto">
              <a:xfrm>
                <a:off x="1859" y="4052"/>
                <a:ext cx="8" cy="118"/>
              </a:xfrm>
              <a:prstGeom prst="rect">
                <a:avLst/>
              </a:prstGeom>
              <a:solidFill>
                <a:srgbClr val="00878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471" name="Rectangle 939"/>
              <p:cNvSpPr>
                <a:spLocks noChangeArrowheads="1"/>
              </p:cNvSpPr>
              <p:nvPr/>
            </p:nvSpPr>
            <p:spPr bwMode="auto">
              <a:xfrm>
                <a:off x="1867" y="4052"/>
                <a:ext cx="7" cy="118"/>
              </a:xfrm>
              <a:prstGeom prst="rect">
                <a:avLst/>
              </a:prstGeom>
              <a:solidFill>
                <a:srgbClr val="009D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472" name="Rectangle 940"/>
              <p:cNvSpPr>
                <a:spLocks noChangeArrowheads="1"/>
              </p:cNvSpPr>
              <p:nvPr/>
            </p:nvSpPr>
            <p:spPr bwMode="auto">
              <a:xfrm>
                <a:off x="1874" y="4052"/>
                <a:ext cx="7" cy="118"/>
              </a:xfrm>
              <a:prstGeom prst="rect">
                <a:avLst/>
              </a:prstGeom>
              <a:solidFill>
                <a:srgbClr val="00B9B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473" name="Rectangle 941"/>
              <p:cNvSpPr>
                <a:spLocks noChangeArrowheads="1"/>
              </p:cNvSpPr>
              <p:nvPr/>
            </p:nvSpPr>
            <p:spPr bwMode="auto">
              <a:xfrm>
                <a:off x="1881" y="4052"/>
                <a:ext cx="8" cy="118"/>
              </a:xfrm>
              <a:prstGeom prst="rect">
                <a:avLst/>
              </a:prstGeom>
              <a:solidFill>
                <a:srgbClr val="00D3D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474" name="Rectangle 942"/>
              <p:cNvSpPr>
                <a:spLocks noChangeArrowheads="1"/>
              </p:cNvSpPr>
              <p:nvPr/>
            </p:nvSpPr>
            <p:spPr bwMode="auto">
              <a:xfrm>
                <a:off x="1889" y="4052"/>
                <a:ext cx="7" cy="118"/>
              </a:xfrm>
              <a:prstGeom prst="rect">
                <a:avLst/>
              </a:prstGeom>
              <a:solidFill>
                <a:srgbClr val="00E8E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475" name="Rectangle 943"/>
              <p:cNvSpPr>
                <a:spLocks noChangeArrowheads="1"/>
              </p:cNvSpPr>
              <p:nvPr/>
            </p:nvSpPr>
            <p:spPr bwMode="auto">
              <a:xfrm>
                <a:off x="1896" y="4052"/>
                <a:ext cx="7" cy="118"/>
              </a:xfrm>
              <a:prstGeom prst="rect">
                <a:avLst/>
              </a:prstGeom>
              <a:solidFill>
                <a:srgbClr val="00F6F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476" name="Rectangle 944"/>
              <p:cNvSpPr>
                <a:spLocks noChangeArrowheads="1"/>
              </p:cNvSpPr>
              <p:nvPr/>
            </p:nvSpPr>
            <p:spPr bwMode="auto">
              <a:xfrm>
                <a:off x="1903" y="4052"/>
                <a:ext cx="8" cy="118"/>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477" name="Rectangle 945"/>
              <p:cNvSpPr>
                <a:spLocks noChangeArrowheads="1"/>
              </p:cNvSpPr>
              <p:nvPr/>
            </p:nvSpPr>
            <p:spPr bwMode="auto">
              <a:xfrm>
                <a:off x="1911" y="4052"/>
                <a:ext cx="7" cy="118"/>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478" name="Rectangle 946"/>
              <p:cNvSpPr>
                <a:spLocks noChangeArrowheads="1"/>
              </p:cNvSpPr>
              <p:nvPr/>
            </p:nvSpPr>
            <p:spPr bwMode="auto">
              <a:xfrm>
                <a:off x="1918" y="4052"/>
                <a:ext cx="7" cy="118"/>
              </a:xfrm>
              <a:prstGeom prst="rect">
                <a:avLst/>
              </a:prstGeom>
              <a:solidFill>
                <a:srgbClr val="00F6F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479" name="Rectangle 947"/>
              <p:cNvSpPr>
                <a:spLocks noChangeArrowheads="1"/>
              </p:cNvSpPr>
              <p:nvPr/>
            </p:nvSpPr>
            <p:spPr bwMode="auto">
              <a:xfrm>
                <a:off x="1925" y="4052"/>
                <a:ext cx="8" cy="118"/>
              </a:xfrm>
              <a:prstGeom prst="rect">
                <a:avLst/>
              </a:prstGeom>
              <a:solidFill>
                <a:srgbClr val="00E8E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480" name="Rectangle 948"/>
              <p:cNvSpPr>
                <a:spLocks noChangeArrowheads="1"/>
              </p:cNvSpPr>
              <p:nvPr/>
            </p:nvSpPr>
            <p:spPr bwMode="auto">
              <a:xfrm>
                <a:off x="1933" y="4052"/>
                <a:ext cx="7" cy="118"/>
              </a:xfrm>
              <a:prstGeom prst="rect">
                <a:avLst/>
              </a:prstGeom>
              <a:solidFill>
                <a:srgbClr val="00D3D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481" name="Rectangle 949"/>
              <p:cNvSpPr>
                <a:spLocks noChangeArrowheads="1"/>
              </p:cNvSpPr>
              <p:nvPr/>
            </p:nvSpPr>
            <p:spPr bwMode="auto">
              <a:xfrm>
                <a:off x="1940" y="4052"/>
                <a:ext cx="7" cy="118"/>
              </a:xfrm>
              <a:prstGeom prst="rect">
                <a:avLst/>
              </a:prstGeom>
              <a:solidFill>
                <a:srgbClr val="00B8B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482" name="Rectangle 950"/>
              <p:cNvSpPr>
                <a:spLocks noChangeArrowheads="1"/>
              </p:cNvSpPr>
              <p:nvPr/>
            </p:nvSpPr>
            <p:spPr bwMode="auto">
              <a:xfrm>
                <a:off x="1947" y="4052"/>
                <a:ext cx="8" cy="118"/>
              </a:xfrm>
              <a:prstGeom prst="rect">
                <a:avLst/>
              </a:prstGeom>
              <a:solidFill>
                <a:srgbClr val="009D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483" name="Rectangle 951"/>
              <p:cNvSpPr>
                <a:spLocks noChangeArrowheads="1"/>
              </p:cNvSpPr>
              <p:nvPr/>
            </p:nvSpPr>
            <p:spPr bwMode="auto">
              <a:xfrm>
                <a:off x="1955" y="4052"/>
                <a:ext cx="7" cy="118"/>
              </a:xfrm>
              <a:prstGeom prst="rect">
                <a:avLst/>
              </a:prstGeom>
              <a:solidFill>
                <a:srgbClr val="00878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484" name="Rectangle 952"/>
              <p:cNvSpPr>
                <a:spLocks noChangeArrowheads="1"/>
              </p:cNvSpPr>
              <p:nvPr/>
            </p:nvSpPr>
            <p:spPr bwMode="auto">
              <a:xfrm>
                <a:off x="1962" y="4052"/>
                <a:ext cx="7" cy="118"/>
              </a:xfrm>
              <a:prstGeom prst="rect">
                <a:avLst/>
              </a:prstGeom>
              <a:solidFill>
                <a:srgbClr val="00767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grpSp>
        <p:sp>
          <p:nvSpPr>
            <p:cNvPr id="17448" name="Rectangle 953"/>
            <p:cNvSpPr>
              <a:spLocks noChangeArrowheads="1"/>
            </p:cNvSpPr>
            <p:nvPr/>
          </p:nvSpPr>
          <p:spPr bwMode="auto">
            <a:xfrm>
              <a:off x="1852" y="4052"/>
              <a:ext cx="117" cy="118"/>
            </a:xfrm>
            <a:prstGeom prst="rect">
              <a:avLst/>
            </a:prstGeom>
            <a:noFill/>
            <a:ln w="1111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tr-TR" smtClean="0">
                <a:solidFill>
                  <a:srgbClr val="FFFFFF"/>
                </a:solidFill>
              </a:endParaRPr>
            </a:p>
          </p:txBody>
        </p:sp>
        <p:sp>
          <p:nvSpPr>
            <p:cNvPr id="17449" name="Rectangle 954"/>
            <p:cNvSpPr>
              <a:spLocks noChangeArrowheads="1"/>
            </p:cNvSpPr>
            <p:nvPr/>
          </p:nvSpPr>
          <p:spPr bwMode="auto">
            <a:xfrm>
              <a:off x="2028" y="4008"/>
              <a:ext cx="583" cy="23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2400">
                  <a:solidFill>
                    <a:srgbClr val="FFFFFF"/>
                  </a:solidFill>
                </a:rPr>
                <a:t>Pirozis</a:t>
              </a:r>
              <a:endParaRPr lang="en-US" sz="2400">
                <a:solidFill>
                  <a:srgbClr val="000000"/>
                </a:solidFill>
                <a:latin typeface="Times New Roman" pitchFamily="18" charset="0"/>
              </a:endParaRPr>
            </a:p>
          </p:txBody>
        </p:sp>
        <p:grpSp>
          <p:nvGrpSpPr>
            <p:cNvPr id="17450" name="Group 955"/>
            <p:cNvGrpSpPr>
              <a:grpSpLocks/>
            </p:cNvGrpSpPr>
            <p:nvPr/>
          </p:nvGrpSpPr>
          <p:grpSpPr bwMode="auto">
            <a:xfrm>
              <a:off x="2682" y="4052"/>
              <a:ext cx="117" cy="118"/>
              <a:chOff x="2682" y="4052"/>
              <a:chExt cx="117" cy="118"/>
            </a:xfrm>
          </p:grpSpPr>
          <p:sp>
            <p:nvSpPr>
              <p:cNvPr id="17453" name="Rectangle 956"/>
              <p:cNvSpPr>
                <a:spLocks noChangeArrowheads="1"/>
              </p:cNvSpPr>
              <p:nvPr/>
            </p:nvSpPr>
            <p:spPr bwMode="auto">
              <a:xfrm>
                <a:off x="2682" y="4052"/>
                <a:ext cx="7" cy="118"/>
              </a:xfrm>
              <a:prstGeom prst="rect">
                <a:avLst/>
              </a:prstGeom>
              <a:solidFill>
                <a:srgbClr val="FF424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454" name="Rectangle 957"/>
              <p:cNvSpPr>
                <a:spLocks noChangeArrowheads="1"/>
              </p:cNvSpPr>
              <p:nvPr/>
            </p:nvSpPr>
            <p:spPr bwMode="auto">
              <a:xfrm>
                <a:off x="2689" y="4052"/>
                <a:ext cx="7" cy="118"/>
              </a:xfrm>
              <a:prstGeom prst="rect">
                <a:avLst/>
              </a:prstGeom>
              <a:solidFill>
                <a:srgbClr val="FF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455" name="Rectangle 958"/>
              <p:cNvSpPr>
                <a:spLocks noChangeArrowheads="1"/>
              </p:cNvSpPr>
              <p:nvPr/>
            </p:nvSpPr>
            <p:spPr bwMode="auto">
              <a:xfrm>
                <a:off x="2696" y="4052"/>
                <a:ext cx="8" cy="118"/>
              </a:xfrm>
              <a:prstGeom prst="rect">
                <a:avLst/>
              </a:prstGeom>
              <a:solidFill>
                <a:srgbClr val="FF3B3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456" name="Rectangle 959"/>
              <p:cNvSpPr>
                <a:spLocks noChangeArrowheads="1"/>
              </p:cNvSpPr>
              <p:nvPr/>
            </p:nvSpPr>
            <p:spPr bwMode="auto">
              <a:xfrm>
                <a:off x="2704" y="4052"/>
                <a:ext cx="7" cy="118"/>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457" name="Rectangle 960"/>
              <p:cNvSpPr>
                <a:spLocks noChangeArrowheads="1"/>
              </p:cNvSpPr>
              <p:nvPr/>
            </p:nvSpPr>
            <p:spPr bwMode="auto">
              <a:xfrm>
                <a:off x="2711" y="4052"/>
                <a:ext cx="7" cy="118"/>
              </a:xfrm>
              <a:prstGeom prst="rect">
                <a:avLst/>
              </a:prstGeom>
              <a:solidFill>
                <a:srgbClr val="FF2A2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458" name="Rectangle 961"/>
              <p:cNvSpPr>
                <a:spLocks noChangeArrowheads="1"/>
              </p:cNvSpPr>
              <p:nvPr/>
            </p:nvSpPr>
            <p:spPr bwMode="auto">
              <a:xfrm>
                <a:off x="2718" y="4052"/>
                <a:ext cx="8" cy="118"/>
              </a:xfrm>
              <a:prstGeom prst="rect">
                <a:avLst/>
              </a:prstGeom>
              <a:solidFill>
                <a:srgbClr val="FF1E1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459" name="Rectangle 962"/>
              <p:cNvSpPr>
                <a:spLocks noChangeArrowheads="1"/>
              </p:cNvSpPr>
              <p:nvPr/>
            </p:nvSpPr>
            <p:spPr bwMode="auto">
              <a:xfrm>
                <a:off x="2726" y="4052"/>
                <a:ext cx="7" cy="118"/>
              </a:xfrm>
              <a:prstGeom prst="rect">
                <a:avLst/>
              </a:prstGeom>
              <a:solidFill>
                <a:srgbClr val="FF131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460" name="Rectangle 963"/>
              <p:cNvSpPr>
                <a:spLocks noChangeArrowheads="1"/>
              </p:cNvSpPr>
              <p:nvPr/>
            </p:nvSpPr>
            <p:spPr bwMode="auto">
              <a:xfrm>
                <a:off x="2733" y="4052"/>
                <a:ext cx="7" cy="11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461" name="Rectangle 964"/>
              <p:cNvSpPr>
                <a:spLocks noChangeArrowheads="1"/>
              </p:cNvSpPr>
              <p:nvPr/>
            </p:nvSpPr>
            <p:spPr bwMode="auto">
              <a:xfrm>
                <a:off x="2740" y="4052"/>
                <a:ext cx="8" cy="11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462" name="Rectangle 965"/>
              <p:cNvSpPr>
                <a:spLocks noChangeArrowheads="1"/>
              </p:cNvSpPr>
              <p:nvPr/>
            </p:nvSpPr>
            <p:spPr bwMode="auto">
              <a:xfrm>
                <a:off x="2748" y="4052"/>
                <a:ext cx="7" cy="118"/>
              </a:xfrm>
              <a:prstGeom prst="rect">
                <a:avLst/>
              </a:prstGeom>
              <a:solidFill>
                <a:srgbClr val="FF131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463" name="Rectangle 966"/>
              <p:cNvSpPr>
                <a:spLocks noChangeArrowheads="1"/>
              </p:cNvSpPr>
              <p:nvPr/>
            </p:nvSpPr>
            <p:spPr bwMode="auto">
              <a:xfrm>
                <a:off x="2755" y="4052"/>
                <a:ext cx="7" cy="118"/>
              </a:xfrm>
              <a:prstGeom prst="rect">
                <a:avLst/>
              </a:prstGeom>
              <a:solidFill>
                <a:srgbClr val="FF1F1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464" name="Rectangle 967"/>
              <p:cNvSpPr>
                <a:spLocks noChangeArrowheads="1"/>
              </p:cNvSpPr>
              <p:nvPr/>
            </p:nvSpPr>
            <p:spPr bwMode="auto">
              <a:xfrm>
                <a:off x="2762" y="4052"/>
                <a:ext cx="8" cy="118"/>
              </a:xfrm>
              <a:prstGeom prst="rect">
                <a:avLst/>
              </a:prstGeom>
              <a:solidFill>
                <a:srgbClr val="FF2A2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465" name="Rectangle 968"/>
              <p:cNvSpPr>
                <a:spLocks noChangeArrowheads="1"/>
              </p:cNvSpPr>
              <p:nvPr/>
            </p:nvSpPr>
            <p:spPr bwMode="auto">
              <a:xfrm>
                <a:off x="2770" y="4052"/>
                <a:ext cx="7" cy="118"/>
              </a:xfrm>
              <a:prstGeom prst="rect">
                <a:avLst/>
              </a:prstGeom>
              <a:solidFill>
                <a:srgbClr val="FF343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466" name="Rectangle 969"/>
              <p:cNvSpPr>
                <a:spLocks noChangeArrowheads="1"/>
              </p:cNvSpPr>
              <p:nvPr/>
            </p:nvSpPr>
            <p:spPr bwMode="auto">
              <a:xfrm>
                <a:off x="2777" y="4052"/>
                <a:ext cx="7" cy="118"/>
              </a:xfrm>
              <a:prstGeom prst="rect">
                <a:avLst/>
              </a:prstGeom>
              <a:solidFill>
                <a:srgbClr val="FF3B3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467" name="Rectangle 970"/>
              <p:cNvSpPr>
                <a:spLocks noChangeArrowheads="1"/>
              </p:cNvSpPr>
              <p:nvPr/>
            </p:nvSpPr>
            <p:spPr bwMode="auto">
              <a:xfrm>
                <a:off x="2784" y="4052"/>
                <a:ext cx="8" cy="118"/>
              </a:xfrm>
              <a:prstGeom prst="rect">
                <a:avLst/>
              </a:prstGeom>
              <a:solidFill>
                <a:srgbClr val="FF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7468" name="Rectangle 971"/>
              <p:cNvSpPr>
                <a:spLocks noChangeArrowheads="1"/>
              </p:cNvSpPr>
              <p:nvPr/>
            </p:nvSpPr>
            <p:spPr bwMode="auto">
              <a:xfrm>
                <a:off x="2792" y="4052"/>
                <a:ext cx="7" cy="118"/>
              </a:xfrm>
              <a:prstGeom prst="rect">
                <a:avLst/>
              </a:prstGeom>
              <a:solidFill>
                <a:srgbClr val="FF434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grpSp>
        <p:sp>
          <p:nvSpPr>
            <p:cNvPr id="17451" name="Rectangle 972"/>
            <p:cNvSpPr>
              <a:spLocks noChangeArrowheads="1"/>
            </p:cNvSpPr>
            <p:nvPr/>
          </p:nvSpPr>
          <p:spPr bwMode="auto">
            <a:xfrm>
              <a:off x="2682" y="4052"/>
              <a:ext cx="117" cy="118"/>
            </a:xfrm>
            <a:prstGeom prst="rect">
              <a:avLst/>
            </a:prstGeom>
            <a:noFill/>
            <a:ln w="1111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tr-TR" smtClean="0">
                <a:solidFill>
                  <a:srgbClr val="FFFFFF"/>
                </a:solidFill>
              </a:endParaRPr>
            </a:p>
          </p:txBody>
        </p:sp>
        <p:sp>
          <p:nvSpPr>
            <p:cNvPr id="17452" name="Rectangle 973"/>
            <p:cNvSpPr>
              <a:spLocks noChangeArrowheads="1"/>
            </p:cNvSpPr>
            <p:nvPr/>
          </p:nvSpPr>
          <p:spPr bwMode="auto">
            <a:xfrm>
              <a:off x="2858" y="4008"/>
              <a:ext cx="1187" cy="23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2400">
                  <a:solidFill>
                    <a:srgbClr val="FFFFFF"/>
                  </a:solidFill>
                </a:rPr>
                <a:t>Regürjitasyon</a:t>
              </a:r>
              <a:endParaRPr lang="en-US" sz="2400">
                <a:solidFill>
                  <a:srgbClr val="000000"/>
                </a:solidFill>
                <a:latin typeface="Times New Roman" pitchFamily="18" charset="0"/>
              </a:endParaRPr>
            </a:p>
          </p:txBody>
        </p:sp>
      </p:grpSp>
    </p:spTree>
    <p:extLst>
      <p:ext uri="{BB962C8B-B14F-4D97-AF65-F5344CB8AC3E}">
        <p14:creationId xmlns:p14="http://schemas.microsoft.com/office/powerpoint/2010/main" val="1911246466"/>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76201"/>
            <a:ext cx="8229600" cy="1676400"/>
          </a:xfrm>
        </p:spPr>
        <p:txBody>
          <a:bodyPr/>
          <a:lstStyle/>
          <a:p>
            <a:pPr eaLnBrk="1" hangingPunct="1"/>
            <a:r>
              <a:rPr lang="tr-TR" smtClean="0">
                <a:solidFill>
                  <a:schemeClr val="bg1"/>
                </a:solidFill>
              </a:rPr>
              <a:t>GÖRH OLGULARINDA SEMPTOM SÜRESİ</a:t>
            </a:r>
            <a:endParaRPr lang="en-US" smtClean="0">
              <a:solidFill>
                <a:schemeClr val="bg1"/>
              </a:solidFill>
            </a:endParaRPr>
          </a:p>
        </p:txBody>
      </p:sp>
      <p:sp>
        <p:nvSpPr>
          <p:cNvPr id="18435" name="Freeform 3"/>
          <p:cNvSpPr>
            <a:spLocks/>
          </p:cNvSpPr>
          <p:nvPr/>
        </p:nvSpPr>
        <p:spPr bwMode="auto">
          <a:xfrm>
            <a:off x="1214438" y="5489575"/>
            <a:ext cx="7250112" cy="46038"/>
          </a:xfrm>
          <a:custGeom>
            <a:avLst/>
            <a:gdLst>
              <a:gd name="T0" fmla="*/ 0 w 4567"/>
              <a:gd name="T1" fmla="*/ 2147483647 h 29"/>
              <a:gd name="T2" fmla="*/ 2147483647 w 4567"/>
              <a:gd name="T3" fmla="*/ 0 h 29"/>
              <a:gd name="T4" fmla="*/ 2147483647 w 4567"/>
              <a:gd name="T5" fmla="*/ 0 h 29"/>
              <a:gd name="T6" fmla="*/ 2147483647 w 4567"/>
              <a:gd name="T7" fmla="*/ 2147483647 h 29"/>
              <a:gd name="T8" fmla="*/ 0 w 4567"/>
              <a:gd name="T9" fmla="*/ 2147483647 h 29"/>
              <a:gd name="T10" fmla="*/ 0 60000 65536"/>
              <a:gd name="T11" fmla="*/ 0 60000 65536"/>
              <a:gd name="T12" fmla="*/ 0 60000 65536"/>
              <a:gd name="T13" fmla="*/ 0 60000 65536"/>
              <a:gd name="T14" fmla="*/ 0 60000 65536"/>
              <a:gd name="T15" fmla="*/ 0 w 4567"/>
              <a:gd name="T16" fmla="*/ 0 h 29"/>
              <a:gd name="T17" fmla="*/ 4567 w 4567"/>
              <a:gd name="T18" fmla="*/ 29 h 29"/>
            </a:gdLst>
            <a:ahLst/>
            <a:cxnLst>
              <a:cxn ang="T10">
                <a:pos x="T0" y="T1"/>
              </a:cxn>
              <a:cxn ang="T11">
                <a:pos x="T2" y="T3"/>
              </a:cxn>
              <a:cxn ang="T12">
                <a:pos x="T4" y="T5"/>
              </a:cxn>
              <a:cxn ang="T13">
                <a:pos x="T6" y="T7"/>
              </a:cxn>
              <a:cxn ang="T14">
                <a:pos x="T8" y="T9"/>
              </a:cxn>
            </a:cxnLst>
            <a:rect l="T15" t="T16" r="T17" b="T18"/>
            <a:pathLst>
              <a:path w="4567" h="29">
                <a:moveTo>
                  <a:pt x="0" y="29"/>
                </a:moveTo>
                <a:lnTo>
                  <a:pt x="37" y="0"/>
                </a:lnTo>
                <a:lnTo>
                  <a:pt x="4567" y="0"/>
                </a:lnTo>
                <a:lnTo>
                  <a:pt x="4531" y="29"/>
                </a:lnTo>
                <a:lnTo>
                  <a:pt x="0" y="29"/>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FFFFFF"/>
              </a:solidFill>
            </a:endParaRPr>
          </a:p>
        </p:txBody>
      </p:sp>
      <p:sp>
        <p:nvSpPr>
          <p:cNvPr id="18436" name="Freeform 4"/>
          <p:cNvSpPr>
            <a:spLocks/>
          </p:cNvSpPr>
          <p:nvPr/>
        </p:nvSpPr>
        <p:spPr bwMode="auto">
          <a:xfrm>
            <a:off x="1214488" y="1619250"/>
            <a:ext cx="58737" cy="3916363"/>
          </a:xfrm>
          <a:custGeom>
            <a:avLst/>
            <a:gdLst>
              <a:gd name="T0" fmla="*/ 0 w 37"/>
              <a:gd name="T1" fmla="*/ 2147483647 h 2467"/>
              <a:gd name="T2" fmla="*/ 0 w 37"/>
              <a:gd name="T3" fmla="*/ 2147483647 h 2467"/>
              <a:gd name="T4" fmla="*/ 2147483647 w 37"/>
              <a:gd name="T5" fmla="*/ 0 h 2467"/>
              <a:gd name="T6" fmla="*/ 2147483647 w 37"/>
              <a:gd name="T7" fmla="*/ 2147483647 h 2467"/>
              <a:gd name="T8" fmla="*/ 0 w 37"/>
              <a:gd name="T9" fmla="*/ 2147483647 h 2467"/>
              <a:gd name="T10" fmla="*/ 0 60000 65536"/>
              <a:gd name="T11" fmla="*/ 0 60000 65536"/>
              <a:gd name="T12" fmla="*/ 0 60000 65536"/>
              <a:gd name="T13" fmla="*/ 0 60000 65536"/>
              <a:gd name="T14" fmla="*/ 0 60000 65536"/>
              <a:gd name="T15" fmla="*/ 0 w 37"/>
              <a:gd name="T16" fmla="*/ 0 h 2467"/>
              <a:gd name="T17" fmla="*/ 37 w 37"/>
              <a:gd name="T18" fmla="*/ 2467 h 2467"/>
            </a:gdLst>
            <a:ahLst/>
            <a:cxnLst>
              <a:cxn ang="T10">
                <a:pos x="T0" y="T1"/>
              </a:cxn>
              <a:cxn ang="T11">
                <a:pos x="T2" y="T3"/>
              </a:cxn>
              <a:cxn ang="T12">
                <a:pos x="T4" y="T5"/>
              </a:cxn>
              <a:cxn ang="T13">
                <a:pos x="T6" y="T7"/>
              </a:cxn>
              <a:cxn ang="T14">
                <a:pos x="T8" y="T9"/>
              </a:cxn>
            </a:cxnLst>
            <a:rect l="T15" t="T16" r="T17" b="T18"/>
            <a:pathLst>
              <a:path w="37" h="2467">
                <a:moveTo>
                  <a:pt x="0" y="2467"/>
                </a:moveTo>
                <a:lnTo>
                  <a:pt x="0" y="29"/>
                </a:lnTo>
                <a:lnTo>
                  <a:pt x="37" y="0"/>
                </a:lnTo>
                <a:lnTo>
                  <a:pt x="37" y="2438"/>
                </a:lnTo>
                <a:lnTo>
                  <a:pt x="0" y="2467"/>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203" tIns="45602" rIns="91203" bIns="45602"/>
          <a:lstStyle/>
          <a:p>
            <a:pPr fontAlgn="base">
              <a:spcBef>
                <a:spcPct val="0"/>
              </a:spcBef>
              <a:spcAft>
                <a:spcPct val="0"/>
              </a:spcAft>
            </a:pPr>
            <a:endParaRPr lang="tr-TR" smtClean="0">
              <a:solidFill>
                <a:srgbClr val="FFFFFF"/>
              </a:solidFill>
            </a:endParaRPr>
          </a:p>
        </p:txBody>
      </p:sp>
      <p:sp>
        <p:nvSpPr>
          <p:cNvPr id="18437" name="Rectangle 5"/>
          <p:cNvSpPr>
            <a:spLocks noChangeArrowheads="1"/>
          </p:cNvSpPr>
          <p:nvPr/>
        </p:nvSpPr>
        <p:spPr bwMode="auto">
          <a:xfrm>
            <a:off x="1273225" y="1619253"/>
            <a:ext cx="7191375" cy="387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03" tIns="45602" rIns="91203" bIns="45602"/>
          <a:lstStyle/>
          <a:p>
            <a:pPr fontAlgn="base">
              <a:spcBef>
                <a:spcPct val="0"/>
              </a:spcBef>
              <a:spcAft>
                <a:spcPct val="0"/>
              </a:spcAft>
            </a:pPr>
            <a:endParaRPr lang="tr-TR" smtClean="0">
              <a:solidFill>
                <a:srgbClr val="FFFFFF"/>
              </a:solidFill>
            </a:endParaRPr>
          </a:p>
        </p:txBody>
      </p:sp>
      <p:sp>
        <p:nvSpPr>
          <p:cNvPr id="18438" name="Freeform 6"/>
          <p:cNvSpPr>
            <a:spLocks/>
          </p:cNvSpPr>
          <p:nvPr/>
        </p:nvSpPr>
        <p:spPr bwMode="auto">
          <a:xfrm>
            <a:off x="1214438" y="5489575"/>
            <a:ext cx="7250112" cy="46038"/>
          </a:xfrm>
          <a:custGeom>
            <a:avLst/>
            <a:gdLst>
              <a:gd name="T0" fmla="*/ 0 w 622"/>
              <a:gd name="T1" fmla="*/ 2147483647 h 4"/>
              <a:gd name="T2" fmla="*/ 2147483647 w 622"/>
              <a:gd name="T3" fmla="*/ 0 h 4"/>
              <a:gd name="T4" fmla="*/ 2147483647 w 622"/>
              <a:gd name="T5" fmla="*/ 0 h 4"/>
              <a:gd name="T6" fmla="*/ 0 60000 65536"/>
              <a:gd name="T7" fmla="*/ 0 60000 65536"/>
              <a:gd name="T8" fmla="*/ 0 60000 65536"/>
              <a:gd name="T9" fmla="*/ 0 w 622"/>
              <a:gd name="T10" fmla="*/ 0 h 4"/>
              <a:gd name="T11" fmla="*/ 622 w 622"/>
              <a:gd name="T12" fmla="*/ 4 h 4"/>
            </a:gdLst>
            <a:ahLst/>
            <a:cxnLst>
              <a:cxn ang="T6">
                <a:pos x="T0" y="T1"/>
              </a:cxn>
              <a:cxn ang="T7">
                <a:pos x="T2" y="T3"/>
              </a:cxn>
              <a:cxn ang="T8">
                <a:pos x="T4" y="T5"/>
              </a:cxn>
            </a:cxnLst>
            <a:rect l="T9" t="T10" r="T11" b="T12"/>
            <a:pathLst>
              <a:path w="622" h="4">
                <a:moveTo>
                  <a:pt x="0" y="4"/>
                </a:moveTo>
                <a:lnTo>
                  <a:pt x="5" y="0"/>
                </a:lnTo>
                <a:lnTo>
                  <a:pt x="622" y="0"/>
                </a:lnTo>
              </a:path>
            </a:pathLst>
          </a:custGeom>
          <a:noFill/>
          <a:ln w="11113">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1203" tIns="45602" rIns="91203" bIns="45602"/>
          <a:lstStyle/>
          <a:p>
            <a:pPr fontAlgn="base">
              <a:spcBef>
                <a:spcPct val="0"/>
              </a:spcBef>
              <a:spcAft>
                <a:spcPct val="0"/>
              </a:spcAft>
            </a:pPr>
            <a:endParaRPr lang="tr-TR" smtClean="0">
              <a:solidFill>
                <a:srgbClr val="FFFFFF"/>
              </a:solidFill>
            </a:endParaRPr>
          </a:p>
        </p:txBody>
      </p:sp>
      <p:sp>
        <p:nvSpPr>
          <p:cNvPr id="18439" name="Freeform 7"/>
          <p:cNvSpPr>
            <a:spLocks/>
          </p:cNvSpPr>
          <p:nvPr/>
        </p:nvSpPr>
        <p:spPr bwMode="auto">
          <a:xfrm>
            <a:off x="1214438" y="4719690"/>
            <a:ext cx="7250112" cy="46037"/>
          </a:xfrm>
          <a:custGeom>
            <a:avLst/>
            <a:gdLst>
              <a:gd name="T0" fmla="*/ 0 w 622"/>
              <a:gd name="T1" fmla="*/ 2147483647 h 4"/>
              <a:gd name="T2" fmla="*/ 2147483647 w 622"/>
              <a:gd name="T3" fmla="*/ 0 h 4"/>
              <a:gd name="T4" fmla="*/ 2147483647 w 622"/>
              <a:gd name="T5" fmla="*/ 0 h 4"/>
              <a:gd name="T6" fmla="*/ 0 60000 65536"/>
              <a:gd name="T7" fmla="*/ 0 60000 65536"/>
              <a:gd name="T8" fmla="*/ 0 60000 65536"/>
              <a:gd name="T9" fmla="*/ 0 w 622"/>
              <a:gd name="T10" fmla="*/ 0 h 4"/>
              <a:gd name="T11" fmla="*/ 622 w 622"/>
              <a:gd name="T12" fmla="*/ 4 h 4"/>
            </a:gdLst>
            <a:ahLst/>
            <a:cxnLst>
              <a:cxn ang="T6">
                <a:pos x="T0" y="T1"/>
              </a:cxn>
              <a:cxn ang="T7">
                <a:pos x="T2" y="T3"/>
              </a:cxn>
              <a:cxn ang="T8">
                <a:pos x="T4" y="T5"/>
              </a:cxn>
            </a:cxnLst>
            <a:rect l="T9" t="T10" r="T11" b="T12"/>
            <a:pathLst>
              <a:path w="622" h="4">
                <a:moveTo>
                  <a:pt x="0" y="4"/>
                </a:moveTo>
                <a:lnTo>
                  <a:pt x="5" y="0"/>
                </a:lnTo>
                <a:lnTo>
                  <a:pt x="622" y="0"/>
                </a:lnTo>
              </a:path>
            </a:pathLst>
          </a:custGeom>
          <a:noFill/>
          <a:ln w="11113">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1203" tIns="45602" rIns="91203" bIns="45602"/>
          <a:lstStyle/>
          <a:p>
            <a:pPr fontAlgn="base">
              <a:spcBef>
                <a:spcPct val="0"/>
              </a:spcBef>
              <a:spcAft>
                <a:spcPct val="0"/>
              </a:spcAft>
            </a:pPr>
            <a:endParaRPr lang="tr-TR" smtClean="0">
              <a:solidFill>
                <a:srgbClr val="FFFFFF"/>
              </a:solidFill>
            </a:endParaRPr>
          </a:p>
        </p:txBody>
      </p:sp>
      <p:sp>
        <p:nvSpPr>
          <p:cNvPr id="18440" name="Freeform 8"/>
          <p:cNvSpPr>
            <a:spLocks/>
          </p:cNvSpPr>
          <p:nvPr/>
        </p:nvSpPr>
        <p:spPr bwMode="auto">
          <a:xfrm>
            <a:off x="1214438" y="3938640"/>
            <a:ext cx="7250112" cy="46037"/>
          </a:xfrm>
          <a:custGeom>
            <a:avLst/>
            <a:gdLst>
              <a:gd name="T0" fmla="*/ 0 w 622"/>
              <a:gd name="T1" fmla="*/ 2147483647 h 4"/>
              <a:gd name="T2" fmla="*/ 2147483647 w 622"/>
              <a:gd name="T3" fmla="*/ 0 h 4"/>
              <a:gd name="T4" fmla="*/ 2147483647 w 622"/>
              <a:gd name="T5" fmla="*/ 0 h 4"/>
              <a:gd name="T6" fmla="*/ 0 60000 65536"/>
              <a:gd name="T7" fmla="*/ 0 60000 65536"/>
              <a:gd name="T8" fmla="*/ 0 60000 65536"/>
              <a:gd name="T9" fmla="*/ 0 w 622"/>
              <a:gd name="T10" fmla="*/ 0 h 4"/>
              <a:gd name="T11" fmla="*/ 622 w 622"/>
              <a:gd name="T12" fmla="*/ 4 h 4"/>
            </a:gdLst>
            <a:ahLst/>
            <a:cxnLst>
              <a:cxn ang="T6">
                <a:pos x="T0" y="T1"/>
              </a:cxn>
              <a:cxn ang="T7">
                <a:pos x="T2" y="T3"/>
              </a:cxn>
              <a:cxn ang="T8">
                <a:pos x="T4" y="T5"/>
              </a:cxn>
            </a:cxnLst>
            <a:rect l="T9" t="T10" r="T11" b="T12"/>
            <a:pathLst>
              <a:path w="622" h="4">
                <a:moveTo>
                  <a:pt x="0" y="4"/>
                </a:moveTo>
                <a:lnTo>
                  <a:pt x="5" y="0"/>
                </a:lnTo>
                <a:lnTo>
                  <a:pt x="622" y="0"/>
                </a:lnTo>
              </a:path>
            </a:pathLst>
          </a:custGeom>
          <a:noFill/>
          <a:ln w="11113">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1203" tIns="45602" rIns="91203" bIns="45602"/>
          <a:lstStyle/>
          <a:p>
            <a:pPr fontAlgn="base">
              <a:spcBef>
                <a:spcPct val="0"/>
              </a:spcBef>
              <a:spcAft>
                <a:spcPct val="0"/>
              </a:spcAft>
            </a:pPr>
            <a:endParaRPr lang="tr-TR" smtClean="0">
              <a:solidFill>
                <a:srgbClr val="FFFFFF"/>
              </a:solidFill>
            </a:endParaRPr>
          </a:p>
        </p:txBody>
      </p:sp>
      <p:sp>
        <p:nvSpPr>
          <p:cNvPr id="18441" name="Freeform 9"/>
          <p:cNvSpPr>
            <a:spLocks/>
          </p:cNvSpPr>
          <p:nvPr/>
        </p:nvSpPr>
        <p:spPr bwMode="auto">
          <a:xfrm>
            <a:off x="1214438" y="3168702"/>
            <a:ext cx="7250112" cy="47625"/>
          </a:xfrm>
          <a:custGeom>
            <a:avLst/>
            <a:gdLst>
              <a:gd name="T0" fmla="*/ 0 w 622"/>
              <a:gd name="T1" fmla="*/ 2147483647 h 4"/>
              <a:gd name="T2" fmla="*/ 2147483647 w 622"/>
              <a:gd name="T3" fmla="*/ 0 h 4"/>
              <a:gd name="T4" fmla="*/ 2147483647 w 622"/>
              <a:gd name="T5" fmla="*/ 0 h 4"/>
              <a:gd name="T6" fmla="*/ 0 60000 65536"/>
              <a:gd name="T7" fmla="*/ 0 60000 65536"/>
              <a:gd name="T8" fmla="*/ 0 60000 65536"/>
              <a:gd name="T9" fmla="*/ 0 w 622"/>
              <a:gd name="T10" fmla="*/ 0 h 4"/>
              <a:gd name="T11" fmla="*/ 622 w 622"/>
              <a:gd name="T12" fmla="*/ 4 h 4"/>
            </a:gdLst>
            <a:ahLst/>
            <a:cxnLst>
              <a:cxn ang="T6">
                <a:pos x="T0" y="T1"/>
              </a:cxn>
              <a:cxn ang="T7">
                <a:pos x="T2" y="T3"/>
              </a:cxn>
              <a:cxn ang="T8">
                <a:pos x="T4" y="T5"/>
              </a:cxn>
            </a:cxnLst>
            <a:rect l="T9" t="T10" r="T11" b="T12"/>
            <a:pathLst>
              <a:path w="622" h="4">
                <a:moveTo>
                  <a:pt x="0" y="4"/>
                </a:moveTo>
                <a:lnTo>
                  <a:pt x="5" y="0"/>
                </a:lnTo>
                <a:lnTo>
                  <a:pt x="622" y="0"/>
                </a:lnTo>
              </a:path>
            </a:pathLst>
          </a:custGeom>
          <a:noFill/>
          <a:ln w="11113">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1203" tIns="45602" rIns="91203" bIns="45602"/>
          <a:lstStyle/>
          <a:p>
            <a:pPr fontAlgn="base">
              <a:spcBef>
                <a:spcPct val="0"/>
              </a:spcBef>
              <a:spcAft>
                <a:spcPct val="0"/>
              </a:spcAft>
            </a:pPr>
            <a:endParaRPr lang="tr-TR" smtClean="0">
              <a:solidFill>
                <a:srgbClr val="FFFFFF"/>
              </a:solidFill>
            </a:endParaRPr>
          </a:p>
        </p:txBody>
      </p:sp>
      <p:sp>
        <p:nvSpPr>
          <p:cNvPr id="18442" name="Freeform 10"/>
          <p:cNvSpPr>
            <a:spLocks/>
          </p:cNvSpPr>
          <p:nvPr/>
        </p:nvSpPr>
        <p:spPr bwMode="auto">
          <a:xfrm>
            <a:off x="1214438" y="2387652"/>
            <a:ext cx="7250112" cy="47625"/>
          </a:xfrm>
          <a:custGeom>
            <a:avLst/>
            <a:gdLst>
              <a:gd name="T0" fmla="*/ 0 w 622"/>
              <a:gd name="T1" fmla="*/ 2147483647 h 4"/>
              <a:gd name="T2" fmla="*/ 2147483647 w 622"/>
              <a:gd name="T3" fmla="*/ 0 h 4"/>
              <a:gd name="T4" fmla="*/ 2147483647 w 622"/>
              <a:gd name="T5" fmla="*/ 0 h 4"/>
              <a:gd name="T6" fmla="*/ 0 60000 65536"/>
              <a:gd name="T7" fmla="*/ 0 60000 65536"/>
              <a:gd name="T8" fmla="*/ 0 60000 65536"/>
              <a:gd name="T9" fmla="*/ 0 w 622"/>
              <a:gd name="T10" fmla="*/ 0 h 4"/>
              <a:gd name="T11" fmla="*/ 622 w 622"/>
              <a:gd name="T12" fmla="*/ 4 h 4"/>
            </a:gdLst>
            <a:ahLst/>
            <a:cxnLst>
              <a:cxn ang="T6">
                <a:pos x="T0" y="T1"/>
              </a:cxn>
              <a:cxn ang="T7">
                <a:pos x="T2" y="T3"/>
              </a:cxn>
              <a:cxn ang="T8">
                <a:pos x="T4" y="T5"/>
              </a:cxn>
            </a:cxnLst>
            <a:rect l="T9" t="T10" r="T11" b="T12"/>
            <a:pathLst>
              <a:path w="622" h="4">
                <a:moveTo>
                  <a:pt x="0" y="4"/>
                </a:moveTo>
                <a:lnTo>
                  <a:pt x="5" y="0"/>
                </a:lnTo>
                <a:lnTo>
                  <a:pt x="622" y="0"/>
                </a:lnTo>
              </a:path>
            </a:pathLst>
          </a:custGeom>
          <a:noFill/>
          <a:ln w="11113">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1203" tIns="45602" rIns="91203" bIns="45602"/>
          <a:lstStyle/>
          <a:p>
            <a:pPr fontAlgn="base">
              <a:spcBef>
                <a:spcPct val="0"/>
              </a:spcBef>
              <a:spcAft>
                <a:spcPct val="0"/>
              </a:spcAft>
            </a:pPr>
            <a:endParaRPr lang="tr-TR" smtClean="0">
              <a:solidFill>
                <a:srgbClr val="FFFFFF"/>
              </a:solidFill>
            </a:endParaRPr>
          </a:p>
        </p:txBody>
      </p:sp>
      <p:sp>
        <p:nvSpPr>
          <p:cNvPr id="18443" name="Freeform 11"/>
          <p:cNvSpPr>
            <a:spLocks/>
          </p:cNvSpPr>
          <p:nvPr/>
        </p:nvSpPr>
        <p:spPr bwMode="auto">
          <a:xfrm>
            <a:off x="1214438" y="1619250"/>
            <a:ext cx="7250112" cy="46038"/>
          </a:xfrm>
          <a:custGeom>
            <a:avLst/>
            <a:gdLst>
              <a:gd name="T0" fmla="*/ 0 w 622"/>
              <a:gd name="T1" fmla="*/ 2147483647 h 4"/>
              <a:gd name="T2" fmla="*/ 2147483647 w 622"/>
              <a:gd name="T3" fmla="*/ 0 h 4"/>
              <a:gd name="T4" fmla="*/ 2147483647 w 622"/>
              <a:gd name="T5" fmla="*/ 0 h 4"/>
              <a:gd name="T6" fmla="*/ 0 60000 65536"/>
              <a:gd name="T7" fmla="*/ 0 60000 65536"/>
              <a:gd name="T8" fmla="*/ 0 60000 65536"/>
              <a:gd name="T9" fmla="*/ 0 w 622"/>
              <a:gd name="T10" fmla="*/ 0 h 4"/>
              <a:gd name="T11" fmla="*/ 622 w 622"/>
              <a:gd name="T12" fmla="*/ 4 h 4"/>
            </a:gdLst>
            <a:ahLst/>
            <a:cxnLst>
              <a:cxn ang="T6">
                <a:pos x="T0" y="T1"/>
              </a:cxn>
              <a:cxn ang="T7">
                <a:pos x="T2" y="T3"/>
              </a:cxn>
              <a:cxn ang="T8">
                <a:pos x="T4" y="T5"/>
              </a:cxn>
            </a:cxnLst>
            <a:rect l="T9" t="T10" r="T11" b="T12"/>
            <a:pathLst>
              <a:path w="622" h="4">
                <a:moveTo>
                  <a:pt x="0" y="4"/>
                </a:moveTo>
                <a:lnTo>
                  <a:pt x="5" y="0"/>
                </a:lnTo>
                <a:lnTo>
                  <a:pt x="622" y="0"/>
                </a:lnTo>
              </a:path>
            </a:pathLst>
          </a:custGeom>
          <a:noFill/>
          <a:ln w="11113">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1203" tIns="45602" rIns="91203" bIns="45602"/>
          <a:lstStyle/>
          <a:p>
            <a:pPr fontAlgn="base">
              <a:spcBef>
                <a:spcPct val="0"/>
              </a:spcBef>
              <a:spcAft>
                <a:spcPct val="0"/>
              </a:spcAft>
            </a:pPr>
            <a:endParaRPr lang="tr-TR" smtClean="0">
              <a:solidFill>
                <a:srgbClr val="FFFFFF"/>
              </a:solidFill>
            </a:endParaRPr>
          </a:p>
        </p:txBody>
      </p:sp>
      <p:sp>
        <p:nvSpPr>
          <p:cNvPr id="18444" name="Freeform 12"/>
          <p:cNvSpPr>
            <a:spLocks/>
          </p:cNvSpPr>
          <p:nvPr/>
        </p:nvSpPr>
        <p:spPr bwMode="auto">
          <a:xfrm>
            <a:off x="1214438" y="5489575"/>
            <a:ext cx="7250112" cy="46038"/>
          </a:xfrm>
          <a:custGeom>
            <a:avLst/>
            <a:gdLst>
              <a:gd name="T0" fmla="*/ 2147483647 w 4567"/>
              <a:gd name="T1" fmla="*/ 0 h 29"/>
              <a:gd name="T2" fmla="*/ 2147483647 w 4567"/>
              <a:gd name="T3" fmla="*/ 2147483647 h 29"/>
              <a:gd name="T4" fmla="*/ 0 w 4567"/>
              <a:gd name="T5" fmla="*/ 2147483647 h 29"/>
              <a:gd name="T6" fmla="*/ 2147483647 w 4567"/>
              <a:gd name="T7" fmla="*/ 0 h 29"/>
              <a:gd name="T8" fmla="*/ 2147483647 w 4567"/>
              <a:gd name="T9" fmla="*/ 0 h 29"/>
              <a:gd name="T10" fmla="*/ 0 60000 65536"/>
              <a:gd name="T11" fmla="*/ 0 60000 65536"/>
              <a:gd name="T12" fmla="*/ 0 60000 65536"/>
              <a:gd name="T13" fmla="*/ 0 60000 65536"/>
              <a:gd name="T14" fmla="*/ 0 60000 65536"/>
              <a:gd name="T15" fmla="*/ 0 w 4567"/>
              <a:gd name="T16" fmla="*/ 0 h 29"/>
              <a:gd name="T17" fmla="*/ 4567 w 4567"/>
              <a:gd name="T18" fmla="*/ 29 h 29"/>
            </a:gdLst>
            <a:ahLst/>
            <a:cxnLst>
              <a:cxn ang="T10">
                <a:pos x="T0" y="T1"/>
              </a:cxn>
              <a:cxn ang="T11">
                <a:pos x="T2" y="T3"/>
              </a:cxn>
              <a:cxn ang="T12">
                <a:pos x="T4" y="T5"/>
              </a:cxn>
              <a:cxn ang="T13">
                <a:pos x="T6" y="T7"/>
              </a:cxn>
              <a:cxn ang="T14">
                <a:pos x="T8" y="T9"/>
              </a:cxn>
            </a:cxnLst>
            <a:rect l="T15" t="T16" r="T17" b="T18"/>
            <a:pathLst>
              <a:path w="4567" h="29">
                <a:moveTo>
                  <a:pt x="4567" y="0"/>
                </a:moveTo>
                <a:lnTo>
                  <a:pt x="4531" y="29"/>
                </a:lnTo>
                <a:lnTo>
                  <a:pt x="0" y="29"/>
                </a:lnTo>
                <a:lnTo>
                  <a:pt x="37" y="0"/>
                </a:lnTo>
                <a:lnTo>
                  <a:pt x="4567" y="0"/>
                </a:lnTo>
                <a:close/>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91203" tIns="45602" rIns="91203" bIns="45602"/>
          <a:lstStyle/>
          <a:p>
            <a:pPr fontAlgn="base">
              <a:spcBef>
                <a:spcPct val="0"/>
              </a:spcBef>
              <a:spcAft>
                <a:spcPct val="0"/>
              </a:spcAft>
            </a:pPr>
            <a:endParaRPr lang="tr-TR" smtClean="0">
              <a:solidFill>
                <a:srgbClr val="FFFFFF"/>
              </a:solidFill>
            </a:endParaRPr>
          </a:p>
        </p:txBody>
      </p:sp>
      <p:sp>
        <p:nvSpPr>
          <p:cNvPr id="18445" name="Freeform 13"/>
          <p:cNvSpPr>
            <a:spLocks/>
          </p:cNvSpPr>
          <p:nvPr/>
        </p:nvSpPr>
        <p:spPr bwMode="auto">
          <a:xfrm>
            <a:off x="1214488" y="1619250"/>
            <a:ext cx="58737" cy="3916363"/>
          </a:xfrm>
          <a:custGeom>
            <a:avLst/>
            <a:gdLst>
              <a:gd name="T0" fmla="*/ 0 w 37"/>
              <a:gd name="T1" fmla="*/ 2147483647 h 2467"/>
              <a:gd name="T2" fmla="*/ 0 w 37"/>
              <a:gd name="T3" fmla="*/ 2147483647 h 2467"/>
              <a:gd name="T4" fmla="*/ 2147483647 w 37"/>
              <a:gd name="T5" fmla="*/ 0 h 2467"/>
              <a:gd name="T6" fmla="*/ 2147483647 w 37"/>
              <a:gd name="T7" fmla="*/ 2147483647 h 2467"/>
              <a:gd name="T8" fmla="*/ 0 w 37"/>
              <a:gd name="T9" fmla="*/ 2147483647 h 2467"/>
              <a:gd name="T10" fmla="*/ 0 60000 65536"/>
              <a:gd name="T11" fmla="*/ 0 60000 65536"/>
              <a:gd name="T12" fmla="*/ 0 60000 65536"/>
              <a:gd name="T13" fmla="*/ 0 60000 65536"/>
              <a:gd name="T14" fmla="*/ 0 60000 65536"/>
              <a:gd name="T15" fmla="*/ 0 w 37"/>
              <a:gd name="T16" fmla="*/ 0 h 2467"/>
              <a:gd name="T17" fmla="*/ 37 w 37"/>
              <a:gd name="T18" fmla="*/ 2467 h 2467"/>
            </a:gdLst>
            <a:ahLst/>
            <a:cxnLst>
              <a:cxn ang="T10">
                <a:pos x="T0" y="T1"/>
              </a:cxn>
              <a:cxn ang="T11">
                <a:pos x="T2" y="T3"/>
              </a:cxn>
              <a:cxn ang="T12">
                <a:pos x="T4" y="T5"/>
              </a:cxn>
              <a:cxn ang="T13">
                <a:pos x="T6" y="T7"/>
              </a:cxn>
              <a:cxn ang="T14">
                <a:pos x="T8" y="T9"/>
              </a:cxn>
            </a:cxnLst>
            <a:rect l="T15" t="T16" r="T17" b="T18"/>
            <a:pathLst>
              <a:path w="37" h="2467">
                <a:moveTo>
                  <a:pt x="0" y="2467"/>
                </a:moveTo>
                <a:lnTo>
                  <a:pt x="0" y="29"/>
                </a:lnTo>
                <a:lnTo>
                  <a:pt x="37" y="0"/>
                </a:lnTo>
                <a:lnTo>
                  <a:pt x="37" y="2438"/>
                </a:lnTo>
                <a:lnTo>
                  <a:pt x="0" y="2467"/>
                </a:lnTo>
                <a:close/>
              </a:path>
            </a:pathLst>
          </a:custGeom>
          <a:noFill/>
          <a:ln w="11113">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1203" tIns="45602" rIns="91203" bIns="45602"/>
          <a:lstStyle/>
          <a:p>
            <a:pPr fontAlgn="base">
              <a:spcBef>
                <a:spcPct val="0"/>
              </a:spcBef>
              <a:spcAft>
                <a:spcPct val="0"/>
              </a:spcAft>
            </a:pPr>
            <a:endParaRPr lang="tr-TR" smtClean="0">
              <a:solidFill>
                <a:srgbClr val="FFFFFF"/>
              </a:solidFill>
            </a:endParaRPr>
          </a:p>
        </p:txBody>
      </p:sp>
      <p:sp>
        <p:nvSpPr>
          <p:cNvPr id="18446" name="Rectangle 14"/>
          <p:cNvSpPr>
            <a:spLocks noChangeArrowheads="1"/>
          </p:cNvSpPr>
          <p:nvPr/>
        </p:nvSpPr>
        <p:spPr bwMode="auto">
          <a:xfrm>
            <a:off x="1273225" y="1619253"/>
            <a:ext cx="7191375" cy="3870325"/>
          </a:xfrm>
          <a:prstGeom prst="rect">
            <a:avLst/>
          </a:prstGeom>
          <a:noFill/>
          <a:ln w="11113">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lIns="91203" tIns="45602" rIns="91203" bIns="45602"/>
          <a:lstStyle/>
          <a:p>
            <a:pPr fontAlgn="base">
              <a:spcBef>
                <a:spcPct val="0"/>
              </a:spcBef>
              <a:spcAft>
                <a:spcPct val="0"/>
              </a:spcAft>
            </a:pPr>
            <a:endParaRPr lang="tr-TR" smtClean="0">
              <a:solidFill>
                <a:srgbClr val="FFFFFF"/>
              </a:solidFill>
            </a:endParaRPr>
          </a:p>
        </p:txBody>
      </p:sp>
      <p:sp>
        <p:nvSpPr>
          <p:cNvPr id="18447" name="Line 15"/>
          <p:cNvSpPr>
            <a:spLocks noChangeShapeType="1"/>
          </p:cNvSpPr>
          <p:nvPr/>
        </p:nvSpPr>
        <p:spPr bwMode="auto">
          <a:xfrm flipV="1">
            <a:off x="1214488" y="1665290"/>
            <a:ext cx="1587" cy="3870325"/>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lIns="91203" tIns="45602" rIns="91203" bIns="45602"/>
          <a:lstStyle/>
          <a:p>
            <a:pPr fontAlgn="base">
              <a:spcBef>
                <a:spcPct val="0"/>
              </a:spcBef>
              <a:spcAft>
                <a:spcPct val="0"/>
              </a:spcAft>
            </a:pPr>
            <a:endParaRPr lang="tr-TR" smtClean="0">
              <a:solidFill>
                <a:srgbClr val="FFFFFF"/>
              </a:solidFill>
            </a:endParaRPr>
          </a:p>
        </p:txBody>
      </p:sp>
      <p:sp>
        <p:nvSpPr>
          <p:cNvPr id="18448" name="Line 16"/>
          <p:cNvSpPr>
            <a:spLocks noChangeShapeType="1"/>
          </p:cNvSpPr>
          <p:nvPr/>
        </p:nvSpPr>
        <p:spPr bwMode="auto">
          <a:xfrm flipH="1">
            <a:off x="1155701" y="5535665"/>
            <a:ext cx="58738" cy="158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lIns="91203" tIns="45602" rIns="91203" bIns="45602"/>
          <a:lstStyle/>
          <a:p>
            <a:pPr fontAlgn="base">
              <a:spcBef>
                <a:spcPct val="0"/>
              </a:spcBef>
              <a:spcAft>
                <a:spcPct val="0"/>
              </a:spcAft>
            </a:pPr>
            <a:endParaRPr lang="tr-TR" smtClean="0">
              <a:solidFill>
                <a:srgbClr val="FFFFFF"/>
              </a:solidFill>
            </a:endParaRPr>
          </a:p>
        </p:txBody>
      </p:sp>
      <p:sp>
        <p:nvSpPr>
          <p:cNvPr id="18449" name="Line 17"/>
          <p:cNvSpPr>
            <a:spLocks noChangeShapeType="1"/>
          </p:cNvSpPr>
          <p:nvPr/>
        </p:nvSpPr>
        <p:spPr bwMode="auto">
          <a:xfrm flipH="1">
            <a:off x="1155701" y="4765675"/>
            <a:ext cx="58738" cy="1588"/>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lIns="91203" tIns="45602" rIns="91203" bIns="45602"/>
          <a:lstStyle/>
          <a:p>
            <a:pPr fontAlgn="base">
              <a:spcBef>
                <a:spcPct val="0"/>
              </a:spcBef>
              <a:spcAft>
                <a:spcPct val="0"/>
              </a:spcAft>
            </a:pPr>
            <a:endParaRPr lang="tr-TR" smtClean="0">
              <a:solidFill>
                <a:srgbClr val="FFFFFF"/>
              </a:solidFill>
            </a:endParaRPr>
          </a:p>
        </p:txBody>
      </p:sp>
      <p:sp>
        <p:nvSpPr>
          <p:cNvPr id="18450" name="Line 18"/>
          <p:cNvSpPr>
            <a:spLocks noChangeShapeType="1"/>
          </p:cNvSpPr>
          <p:nvPr/>
        </p:nvSpPr>
        <p:spPr bwMode="auto">
          <a:xfrm flipH="1">
            <a:off x="1155701" y="3984625"/>
            <a:ext cx="58738" cy="1588"/>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lIns="91203" tIns="45602" rIns="91203" bIns="45602"/>
          <a:lstStyle/>
          <a:p>
            <a:pPr fontAlgn="base">
              <a:spcBef>
                <a:spcPct val="0"/>
              </a:spcBef>
              <a:spcAft>
                <a:spcPct val="0"/>
              </a:spcAft>
            </a:pPr>
            <a:endParaRPr lang="tr-TR" smtClean="0">
              <a:solidFill>
                <a:srgbClr val="FFFFFF"/>
              </a:solidFill>
            </a:endParaRPr>
          </a:p>
        </p:txBody>
      </p:sp>
      <p:sp>
        <p:nvSpPr>
          <p:cNvPr id="18451" name="Line 19"/>
          <p:cNvSpPr>
            <a:spLocks noChangeShapeType="1"/>
          </p:cNvSpPr>
          <p:nvPr/>
        </p:nvSpPr>
        <p:spPr bwMode="auto">
          <a:xfrm flipH="1">
            <a:off x="1155701" y="3216275"/>
            <a:ext cx="58738" cy="1588"/>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lIns="91203" tIns="45602" rIns="91203" bIns="45602"/>
          <a:lstStyle/>
          <a:p>
            <a:pPr fontAlgn="base">
              <a:spcBef>
                <a:spcPct val="0"/>
              </a:spcBef>
              <a:spcAft>
                <a:spcPct val="0"/>
              </a:spcAft>
            </a:pPr>
            <a:endParaRPr lang="tr-TR" smtClean="0">
              <a:solidFill>
                <a:srgbClr val="FFFFFF"/>
              </a:solidFill>
            </a:endParaRPr>
          </a:p>
        </p:txBody>
      </p:sp>
      <p:sp>
        <p:nvSpPr>
          <p:cNvPr id="18452" name="Line 20"/>
          <p:cNvSpPr>
            <a:spLocks noChangeShapeType="1"/>
          </p:cNvSpPr>
          <p:nvPr/>
        </p:nvSpPr>
        <p:spPr bwMode="auto">
          <a:xfrm flipH="1">
            <a:off x="1155701" y="2435225"/>
            <a:ext cx="58738" cy="1588"/>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lIns="91203" tIns="45602" rIns="91203" bIns="45602"/>
          <a:lstStyle/>
          <a:p>
            <a:pPr fontAlgn="base">
              <a:spcBef>
                <a:spcPct val="0"/>
              </a:spcBef>
              <a:spcAft>
                <a:spcPct val="0"/>
              </a:spcAft>
            </a:pPr>
            <a:endParaRPr lang="tr-TR" smtClean="0">
              <a:solidFill>
                <a:srgbClr val="FFFFFF"/>
              </a:solidFill>
            </a:endParaRPr>
          </a:p>
        </p:txBody>
      </p:sp>
      <p:sp>
        <p:nvSpPr>
          <p:cNvPr id="18453" name="Line 21"/>
          <p:cNvSpPr>
            <a:spLocks noChangeShapeType="1"/>
          </p:cNvSpPr>
          <p:nvPr/>
        </p:nvSpPr>
        <p:spPr bwMode="auto">
          <a:xfrm flipH="1">
            <a:off x="1155701" y="1665340"/>
            <a:ext cx="58738" cy="158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lIns="91203" tIns="45602" rIns="91203" bIns="45602"/>
          <a:lstStyle/>
          <a:p>
            <a:pPr fontAlgn="base">
              <a:spcBef>
                <a:spcPct val="0"/>
              </a:spcBef>
              <a:spcAft>
                <a:spcPct val="0"/>
              </a:spcAft>
            </a:pPr>
            <a:endParaRPr lang="tr-TR" smtClean="0">
              <a:solidFill>
                <a:srgbClr val="FFFFFF"/>
              </a:solidFill>
            </a:endParaRPr>
          </a:p>
        </p:txBody>
      </p:sp>
      <p:sp>
        <p:nvSpPr>
          <p:cNvPr id="18454" name="Rectangle 22"/>
          <p:cNvSpPr>
            <a:spLocks noChangeArrowheads="1"/>
          </p:cNvSpPr>
          <p:nvPr/>
        </p:nvSpPr>
        <p:spPr bwMode="auto">
          <a:xfrm>
            <a:off x="946150" y="5360990"/>
            <a:ext cx="171522" cy="3693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2400">
                <a:solidFill>
                  <a:srgbClr val="FFFFFF"/>
                </a:solidFill>
              </a:rPr>
              <a:t>0</a:t>
            </a:r>
            <a:endParaRPr lang="en-US" sz="2400">
              <a:solidFill>
                <a:srgbClr val="000000"/>
              </a:solidFill>
              <a:latin typeface="Times New Roman" pitchFamily="18" charset="0"/>
            </a:endParaRPr>
          </a:p>
        </p:txBody>
      </p:sp>
      <p:sp>
        <p:nvSpPr>
          <p:cNvPr id="18455" name="Rectangle 23"/>
          <p:cNvSpPr>
            <a:spLocks noChangeArrowheads="1"/>
          </p:cNvSpPr>
          <p:nvPr/>
        </p:nvSpPr>
        <p:spPr bwMode="auto">
          <a:xfrm>
            <a:off x="782649" y="4591052"/>
            <a:ext cx="343043" cy="3693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2400">
                <a:solidFill>
                  <a:srgbClr val="FFFFFF"/>
                </a:solidFill>
              </a:rPr>
              <a:t>10</a:t>
            </a:r>
            <a:endParaRPr lang="en-US" sz="2400">
              <a:solidFill>
                <a:srgbClr val="000000"/>
              </a:solidFill>
              <a:latin typeface="Times New Roman" pitchFamily="18" charset="0"/>
            </a:endParaRPr>
          </a:p>
        </p:txBody>
      </p:sp>
      <p:sp>
        <p:nvSpPr>
          <p:cNvPr id="18456" name="Rectangle 24"/>
          <p:cNvSpPr>
            <a:spLocks noChangeArrowheads="1"/>
          </p:cNvSpPr>
          <p:nvPr/>
        </p:nvSpPr>
        <p:spPr bwMode="auto">
          <a:xfrm>
            <a:off x="782649" y="3810000"/>
            <a:ext cx="343043" cy="3693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2400">
                <a:solidFill>
                  <a:srgbClr val="FFFFFF"/>
                </a:solidFill>
              </a:rPr>
              <a:t>20</a:t>
            </a:r>
            <a:endParaRPr lang="en-US" sz="2400">
              <a:solidFill>
                <a:srgbClr val="000000"/>
              </a:solidFill>
              <a:latin typeface="Times New Roman" pitchFamily="18" charset="0"/>
            </a:endParaRPr>
          </a:p>
        </p:txBody>
      </p:sp>
      <p:sp>
        <p:nvSpPr>
          <p:cNvPr id="18457" name="Rectangle 25"/>
          <p:cNvSpPr>
            <a:spLocks noChangeArrowheads="1"/>
          </p:cNvSpPr>
          <p:nvPr/>
        </p:nvSpPr>
        <p:spPr bwMode="auto">
          <a:xfrm>
            <a:off x="782649" y="3041652"/>
            <a:ext cx="343043" cy="3693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2400">
                <a:solidFill>
                  <a:srgbClr val="FFFFFF"/>
                </a:solidFill>
              </a:rPr>
              <a:t>30</a:t>
            </a:r>
            <a:endParaRPr lang="en-US" sz="2400">
              <a:solidFill>
                <a:srgbClr val="000000"/>
              </a:solidFill>
              <a:latin typeface="Times New Roman" pitchFamily="18" charset="0"/>
            </a:endParaRPr>
          </a:p>
        </p:txBody>
      </p:sp>
      <p:sp>
        <p:nvSpPr>
          <p:cNvPr id="18458" name="Rectangle 26"/>
          <p:cNvSpPr>
            <a:spLocks noChangeArrowheads="1"/>
          </p:cNvSpPr>
          <p:nvPr/>
        </p:nvSpPr>
        <p:spPr bwMode="auto">
          <a:xfrm>
            <a:off x="782649" y="2260601"/>
            <a:ext cx="343043" cy="3693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2400">
                <a:solidFill>
                  <a:srgbClr val="FFFFFF"/>
                </a:solidFill>
              </a:rPr>
              <a:t>40</a:t>
            </a:r>
            <a:endParaRPr lang="en-US" sz="2400">
              <a:solidFill>
                <a:srgbClr val="000000"/>
              </a:solidFill>
              <a:latin typeface="Times New Roman" pitchFamily="18" charset="0"/>
            </a:endParaRPr>
          </a:p>
        </p:txBody>
      </p:sp>
      <p:sp>
        <p:nvSpPr>
          <p:cNvPr id="18459" name="Rectangle 27"/>
          <p:cNvSpPr>
            <a:spLocks noChangeArrowheads="1"/>
          </p:cNvSpPr>
          <p:nvPr/>
        </p:nvSpPr>
        <p:spPr bwMode="auto">
          <a:xfrm>
            <a:off x="782649" y="1490665"/>
            <a:ext cx="343043" cy="3693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2400">
                <a:solidFill>
                  <a:srgbClr val="FFFFFF"/>
                </a:solidFill>
              </a:rPr>
              <a:t>50</a:t>
            </a:r>
            <a:endParaRPr lang="en-US" sz="2400">
              <a:solidFill>
                <a:srgbClr val="000000"/>
              </a:solidFill>
              <a:latin typeface="Times New Roman" pitchFamily="18" charset="0"/>
            </a:endParaRPr>
          </a:p>
        </p:txBody>
      </p:sp>
      <p:sp>
        <p:nvSpPr>
          <p:cNvPr id="18460" name="Line 28"/>
          <p:cNvSpPr>
            <a:spLocks noChangeShapeType="1"/>
          </p:cNvSpPr>
          <p:nvPr/>
        </p:nvSpPr>
        <p:spPr bwMode="auto">
          <a:xfrm>
            <a:off x="1214438" y="5535665"/>
            <a:ext cx="7192962" cy="158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lIns="91203" tIns="45602" rIns="91203" bIns="45602"/>
          <a:lstStyle/>
          <a:p>
            <a:pPr fontAlgn="base">
              <a:spcBef>
                <a:spcPct val="0"/>
              </a:spcBef>
              <a:spcAft>
                <a:spcPct val="0"/>
              </a:spcAft>
            </a:pPr>
            <a:endParaRPr lang="tr-TR" smtClean="0">
              <a:solidFill>
                <a:srgbClr val="FFFFFF"/>
              </a:solidFill>
            </a:endParaRPr>
          </a:p>
        </p:txBody>
      </p:sp>
      <p:sp>
        <p:nvSpPr>
          <p:cNvPr id="18461" name="Line 29"/>
          <p:cNvSpPr>
            <a:spLocks noChangeShapeType="1"/>
          </p:cNvSpPr>
          <p:nvPr/>
        </p:nvSpPr>
        <p:spPr bwMode="auto">
          <a:xfrm>
            <a:off x="1214488" y="5535665"/>
            <a:ext cx="1587" cy="5873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lIns="91203" tIns="45602" rIns="91203" bIns="45602"/>
          <a:lstStyle/>
          <a:p>
            <a:pPr fontAlgn="base">
              <a:spcBef>
                <a:spcPct val="0"/>
              </a:spcBef>
              <a:spcAft>
                <a:spcPct val="0"/>
              </a:spcAft>
            </a:pPr>
            <a:endParaRPr lang="tr-TR" smtClean="0">
              <a:solidFill>
                <a:srgbClr val="FFFFFF"/>
              </a:solidFill>
            </a:endParaRPr>
          </a:p>
        </p:txBody>
      </p:sp>
      <p:sp>
        <p:nvSpPr>
          <p:cNvPr id="18462" name="Line 30"/>
          <p:cNvSpPr>
            <a:spLocks noChangeShapeType="1"/>
          </p:cNvSpPr>
          <p:nvPr/>
        </p:nvSpPr>
        <p:spPr bwMode="auto">
          <a:xfrm>
            <a:off x="2647950" y="5535665"/>
            <a:ext cx="1588" cy="5873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lIns="91203" tIns="45602" rIns="91203" bIns="45602"/>
          <a:lstStyle/>
          <a:p>
            <a:pPr fontAlgn="base">
              <a:spcBef>
                <a:spcPct val="0"/>
              </a:spcBef>
              <a:spcAft>
                <a:spcPct val="0"/>
              </a:spcAft>
            </a:pPr>
            <a:endParaRPr lang="tr-TR" smtClean="0">
              <a:solidFill>
                <a:srgbClr val="FFFFFF"/>
              </a:solidFill>
            </a:endParaRPr>
          </a:p>
        </p:txBody>
      </p:sp>
      <p:sp>
        <p:nvSpPr>
          <p:cNvPr id="18463" name="Line 31"/>
          <p:cNvSpPr>
            <a:spLocks noChangeShapeType="1"/>
          </p:cNvSpPr>
          <p:nvPr/>
        </p:nvSpPr>
        <p:spPr bwMode="auto">
          <a:xfrm>
            <a:off x="4094214" y="5535665"/>
            <a:ext cx="1587" cy="5873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lIns="91203" tIns="45602" rIns="91203" bIns="45602"/>
          <a:lstStyle/>
          <a:p>
            <a:pPr fontAlgn="base">
              <a:spcBef>
                <a:spcPct val="0"/>
              </a:spcBef>
              <a:spcAft>
                <a:spcPct val="0"/>
              </a:spcAft>
            </a:pPr>
            <a:endParaRPr lang="tr-TR" smtClean="0">
              <a:solidFill>
                <a:srgbClr val="FFFFFF"/>
              </a:solidFill>
            </a:endParaRPr>
          </a:p>
        </p:txBody>
      </p:sp>
      <p:sp>
        <p:nvSpPr>
          <p:cNvPr id="18464" name="Line 32"/>
          <p:cNvSpPr>
            <a:spLocks noChangeShapeType="1"/>
          </p:cNvSpPr>
          <p:nvPr/>
        </p:nvSpPr>
        <p:spPr bwMode="auto">
          <a:xfrm>
            <a:off x="8407401" y="5535665"/>
            <a:ext cx="1588" cy="5873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lIns="91203" tIns="45602" rIns="91203" bIns="45602"/>
          <a:lstStyle/>
          <a:p>
            <a:pPr fontAlgn="base">
              <a:spcBef>
                <a:spcPct val="0"/>
              </a:spcBef>
              <a:spcAft>
                <a:spcPct val="0"/>
              </a:spcAft>
            </a:pPr>
            <a:endParaRPr lang="tr-TR" smtClean="0">
              <a:solidFill>
                <a:srgbClr val="FFFFFF"/>
              </a:solidFill>
            </a:endParaRPr>
          </a:p>
        </p:txBody>
      </p:sp>
      <p:grpSp>
        <p:nvGrpSpPr>
          <p:cNvPr id="18465" name="Group 33"/>
          <p:cNvGrpSpPr>
            <a:grpSpLocks/>
          </p:cNvGrpSpPr>
          <p:nvPr/>
        </p:nvGrpSpPr>
        <p:grpSpPr bwMode="auto">
          <a:xfrm>
            <a:off x="1600200" y="3238552"/>
            <a:ext cx="896938" cy="2806701"/>
            <a:chOff x="956" y="2040"/>
            <a:chExt cx="565" cy="1768"/>
          </a:xfrm>
        </p:grpSpPr>
        <p:grpSp>
          <p:nvGrpSpPr>
            <p:cNvPr id="19240" name="Group 34"/>
            <p:cNvGrpSpPr>
              <a:grpSpLocks/>
            </p:cNvGrpSpPr>
            <p:nvPr/>
          </p:nvGrpSpPr>
          <p:grpSpPr bwMode="auto">
            <a:xfrm>
              <a:off x="1220" y="2437"/>
              <a:ext cx="44" cy="1057"/>
              <a:chOff x="1220" y="2437"/>
              <a:chExt cx="44" cy="1057"/>
            </a:xfrm>
          </p:grpSpPr>
          <p:sp>
            <p:nvSpPr>
              <p:cNvPr id="19415" name="Rectangle 35"/>
              <p:cNvSpPr>
                <a:spLocks noChangeArrowheads="1"/>
              </p:cNvSpPr>
              <p:nvPr/>
            </p:nvSpPr>
            <p:spPr bwMode="auto">
              <a:xfrm>
                <a:off x="1220" y="2437"/>
                <a:ext cx="8" cy="1057"/>
              </a:xfrm>
              <a:prstGeom prst="rect">
                <a:avLst/>
              </a:prstGeom>
              <a:solidFill>
                <a:srgbClr val="002C2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416" name="Rectangle 36"/>
              <p:cNvSpPr>
                <a:spLocks noChangeArrowheads="1"/>
              </p:cNvSpPr>
              <p:nvPr/>
            </p:nvSpPr>
            <p:spPr bwMode="auto">
              <a:xfrm>
                <a:off x="1228" y="2437"/>
                <a:ext cx="7" cy="1057"/>
              </a:xfrm>
              <a:prstGeom prst="rect">
                <a:avLst/>
              </a:prstGeom>
              <a:solidFill>
                <a:srgbClr val="005D5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417" name="Rectangle 37"/>
              <p:cNvSpPr>
                <a:spLocks noChangeArrowheads="1"/>
              </p:cNvSpPr>
              <p:nvPr/>
            </p:nvSpPr>
            <p:spPr bwMode="auto">
              <a:xfrm>
                <a:off x="1235" y="2437"/>
                <a:ext cx="7" cy="1057"/>
              </a:xfrm>
              <a:prstGeom prst="rect">
                <a:avLst/>
              </a:prstGeom>
              <a:solidFill>
                <a:srgbClr val="0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418" name="Rectangle 38"/>
              <p:cNvSpPr>
                <a:spLocks noChangeArrowheads="1"/>
              </p:cNvSpPr>
              <p:nvPr/>
            </p:nvSpPr>
            <p:spPr bwMode="auto">
              <a:xfrm>
                <a:off x="1242" y="2437"/>
                <a:ext cx="8" cy="1057"/>
              </a:xfrm>
              <a:prstGeom prst="rect">
                <a:avLst/>
              </a:prstGeom>
              <a:solidFill>
                <a:srgbClr val="0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419" name="Rectangle 39"/>
              <p:cNvSpPr>
                <a:spLocks noChangeArrowheads="1"/>
              </p:cNvSpPr>
              <p:nvPr/>
            </p:nvSpPr>
            <p:spPr bwMode="auto">
              <a:xfrm>
                <a:off x="1250" y="2437"/>
                <a:ext cx="7" cy="1057"/>
              </a:xfrm>
              <a:prstGeom prst="rect">
                <a:avLst/>
              </a:prstGeom>
              <a:solidFill>
                <a:srgbClr val="005C5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420" name="Rectangle 40"/>
              <p:cNvSpPr>
                <a:spLocks noChangeArrowheads="1"/>
              </p:cNvSpPr>
              <p:nvPr/>
            </p:nvSpPr>
            <p:spPr bwMode="auto">
              <a:xfrm>
                <a:off x="1257" y="2437"/>
                <a:ext cx="7" cy="1057"/>
              </a:xfrm>
              <a:prstGeom prst="rect">
                <a:avLst/>
              </a:prstGeom>
              <a:solidFill>
                <a:srgbClr val="001E1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grpSp>
        <p:sp>
          <p:nvSpPr>
            <p:cNvPr id="19241" name="Freeform 41"/>
            <p:cNvSpPr>
              <a:spLocks/>
            </p:cNvSpPr>
            <p:nvPr/>
          </p:nvSpPr>
          <p:spPr bwMode="auto">
            <a:xfrm>
              <a:off x="1220" y="2437"/>
              <a:ext cx="37" cy="1050"/>
            </a:xfrm>
            <a:custGeom>
              <a:avLst/>
              <a:gdLst>
                <a:gd name="T0" fmla="*/ 0 w 37"/>
                <a:gd name="T1" fmla="*/ 1050 h 1050"/>
                <a:gd name="T2" fmla="*/ 0 w 37"/>
                <a:gd name="T3" fmla="*/ 29 h 1050"/>
                <a:gd name="T4" fmla="*/ 37 w 37"/>
                <a:gd name="T5" fmla="*/ 0 h 1050"/>
                <a:gd name="T6" fmla="*/ 37 w 37"/>
                <a:gd name="T7" fmla="*/ 1021 h 1050"/>
                <a:gd name="T8" fmla="*/ 0 w 37"/>
                <a:gd name="T9" fmla="*/ 1050 h 1050"/>
                <a:gd name="T10" fmla="*/ 0 60000 65536"/>
                <a:gd name="T11" fmla="*/ 0 60000 65536"/>
                <a:gd name="T12" fmla="*/ 0 60000 65536"/>
                <a:gd name="T13" fmla="*/ 0 60000 65536"/>
                <a:gd name="T14" fmla="*/ 0 60000 65536"/>
                <a:gd name="T15" fmla="*/ 0 w 37"/>
                <a:gd name="T16" fmla="*/ 0 h 1050"/>
                <a:gd name="T17" fmla="*/ 37 w 37"/>
                <a:gd name="T18" fmla="*/ 1050 h 1050"/>
              </a:gdLst>
              <a:ahLst/>
              <a:cxnLst>
                <a:cxn ang="T10">
                  <a:pos x="T0" y="T1"/>
                </a:cxn>
                <a:cxn ang="T11">
                  <a:pos x="T2" y="T3"/>
                </a:cxn>
                <a:cxn ang="T12">
                  <a:pos x="T4" y="T5"/>
                </a:cxn>
                <a:cxn ang="T13">
                  <a:pos x="T6" y="T7"/>
                </a:cxn>
                <a:cxn ang="T14">
                  <a:pos x="T8" y="T9"/>
                </a:cxn>
              </a:cxnLst>
              <a:rect l="T15" t="T16" r="T17" b="T18"/>
              <a:pathLst>
                <a:path w="37" h="1050">
                  <a:moveTo>
                    <a:pt x="0" y="1050"/>
                  </a:moveTo>
                  <a:lnTo>
                    <a:pt x="0" y="29"/>
                  </a:lnTo>
                  <a:lnTo>
                    <a:pt x="37" y="0"/>
                  </a:lnTo>
                  <a:lnTo>
                    <a:pt x="37" y="1021"/>
                  </a:lnTo>
                  <a:lnTo>
                    <a:pt x="0" y="1050"/>
                  </a:lnTo>
                  <a:close/>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tr-TR" smtClean="0">
                <a:solidFill>
                  <a:srgbClr val="FFFFFF"/>
                </a:solidFill>
              </a:endParaRPr>
            </a:p>
          </p:txBody>
        </p:sp>
        <p:grpSp>
          <p:nvGrpSpPr>
            <p:cNvPr id="19242" name="Group 42"/>
            <p:cNvGrpSpPr>
              <a:grpSpLocks/>
            </p:cNvGrpSpPr>
            <p:nvPr/>
          </p:nvGrpSpPr>
          <p:grpSpPr bwMode="auto">
            <a:xfrm>
              <a:off x="956" y="2466"/>
              <a:ext cx="264" cy="1021"/>
              <a:chOff x="956" y="2466"/>
              <a:chExt cx="264" cy="1021"/>
            </a:xfrm>
          </p:grpSpPr>
          <p:sp>
            <p:nvSpPr>
              <p:cNvPr id="19379" name="Rectangle 43"/>
              <p:cNvSpPr>
                <a:spLocks noChangeArrowheads="1"/>
              </p:cNvSpPr>
              <p:nvPr/>
            </p:nvSpPr>
            <p:spPr bwMode="auto">
              <a:xfrm>
                <a:off x="956" y="2466"/>
                <a:ext cx="7" cy="1021"/>
              </a:xfrm>
              <a:prstGeom prst="rect">
                <a:avLst/>
              </a:prstGeom>
              <a:solidFill>
                <a:srgbClr val="00777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380" name="Rectangle 44"/>
              <p:cNvSpPr>
                <a:spLocks noChangeArrowheads="1"/>
              </p:cNvSpPr>
              <p:nvPr/>
            </p:nvSpPr>
            <p:spPr bwMode="auto">
              <a:xfrm>
                <a:off x="963" y="2466"/>
                <a:ext cx="8" cy="1021"/>
              </a:xfrm>
              <a:prstGeom prst="rect">
                <a:avLst/>
              </a:prstGeom>
              <a:solidFill>
                <a:srgbClr val="007B7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381" name="Rectangle 45"/>
              <p:cNvSpPr>
                <a:spLocks noChangeArrowheads="1"/>
              </p:cNvSpPr>
              <p:nvPr/>
            </p:nvSpPr>
            <p:spPr bwMode="auto">
              <a:xfrm>
                <a:off x="971" y="2466"/>
                <a:ext cx="7" cy="1021"/>
              </a:xfrm>
              <a:prstGeom prst="rect">
                <a:avLst/>
              </a:prstGeom>
              <a:solidFill>
                <a:srgbClr val="0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382" name="Rectangle 46"/>
              <p:cNvSpPr>
                <a:spLocks noChangeArrowheads="1"/>
              </p:cNvSpPr>
              <p:nvPr/>
            </p:nvSpPr>
            <p:spPr bwMode="auto">
              <a:xfrm>
                <a:off x="978" y="2466"/>
                <a:ext cx="7" cy="1021"/>
              </a:xfrm>
              <a:prstGeom prst="rect">
                <a:avLst/>
              </a:prstGeom>
              <a:solidFill>
                <a:srgbClr val="00888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383" name="Rectangle 47"/>
              <p:cNvSpPr>
                <a:spLocks noChangeArrowheads="1"/>
              </p:cNvSpPr>
              <p:nvPr/>
            </p:nvSpPr>
            <p:spPr bwMode="auto">
              <a:xfrm>
                <a:off x="985" y="2466"/>
                <a:ext cx="8" cy="1021"/>
              </a:xfrm>
              <a:prstGeom prst="rect">
                <a:avLst/>
              </a:prstGeom>
              <a:solidFill>
                <a:srgbClr val="00919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384" name="Rectangle 48"/>
              <p:cNvSpPr>
                <a:spLocks noChangeArrowheads="1"/>
              </p:cNvSpPr>
              <p:nvPr/>
            </p:nvSpPr>
            <p:spPr bwMode="auto">
              <a:xfrm>
                <a:off x="993" y="2466"/>
                <a:ext cx="7" cy="1021"/>
              </a:xfrm>
              <a:prstGeom prst="rect">
                <a:avLst/>
              </a:prstGeom>
              <a:solidFill>
                <a:srgbClr val="009C9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385" name="Rectangle 49"/>
              <p:cNvSpPr>
                <a:spLocks noChangeArrowheads="1"/>
              </p:cNvSpPr>
              <p:nvPr/>
            </p:nvSpPr>
            <p:spPr bwMode="auto">
              <a:xfrm>
                <a:off x="1000" y="2466"/>
                <a:ext cx="7" cy="1021"/>
              </a:xfrm>
              <a:prstGeom prst="rect">
                <a:avLst/>
              </a:prstGeom>
              <a:solidFill>
                <a:srgbClr val="00A7A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386" name="Rectangle 50"/>
              <p:cNvSpPr>
                <a:spLocks noChangeArrowheads="1"/>
              </p:cNvSpPr>
              <p:nvPr/>
            </p:nvSpPr>
            <p:spPr bwMode="auto">
              <a:xfrm>
                <a:off x="1007" y="2466"/>
                <a:ext cx="8" cy="1021"/>
              </a:xfrm>
              <a:prstGeom prst="rect">
                <a:avLst/>
              </a:prstGeom>
              <a:solidFill>
                <a:srgbClr val="00B4B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387" name="Rectangle 51"/>
              <p:cNvSpPr>
                <a:spLocks noChangeArrowheads="1"/>
              </p:cNvSpPr>
              <p:nvPr/>
            </p:nvSpPr>
            <p:spPr bwMode="auto">
              <a:xfrm>
                <a:off x="1015" y="2466"/>
                <a:ext cx="7" cy="1021"/>
              </a:xfrm>
              <a:prstGeom prst="rect">
                <a:avLst/>
              </a:prstGeom>
              <a:solidFill>
                <a:srgbClr val="0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388" name="Rectangle 52"/>
              <p:cNvSpPr>
                <a:spLocks noChangeArrowheads="1"/>
              </p:cNvSpPr>
              <p:nvPr/>
            </p:nvSpPr>
            <p:spPr bwMode="auto">
              <a:xfrm>
                <a:off x="1022" y="2466"/>
                <a:ext cx="8" cy="1021"/>
              </a:xfrm>
              <a:prstGeom prst="rect">
                <a:avLst/>
              </a:prstGeom>
              <a:solidFill>
                <a:srgbClr val="00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389" name="Rectangle 53"/>
              <p:cNvSpPr>
                <a:spLocks noChangeArrowheads="1"/>
              </p:cNvSpPr>
              <p:nvPr/>
            </p:nvSpPr>
            <p:spPr bwMode="auto">
              <a:xfrm>
                <a:off x="1030" y="2466"/>
                <a:ext cx="7" cy="1021"/>
              </a:xfrm>
              <a:prstGeom prst="rect">
                <a:avLst/>
              </a:prstGeom>
              <a:solidFill>
                <a:srgbClr val="00D7D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390" name="Rectangle 54"/>
              <p:cNvSpPr>
                <a:spLocks noChangeArrowheads="1"/>
              </p:cNvSpPr>
              <p:nvPr/>
            </p:nvSpPr>
            <p:spPr bwMode="auto">
              <a:xfrm>
                <a:off x="1037" y="2466"/>
                <a:ext cx="7" cy="1021"/>
              </a:xfrm>
              <a:prstGeom prst="rect">
                <a:avLst/>
              </a:prstGeom>
              <a:solidFill>
                <a:srgbClr val="00E1E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391" name="Rectangle 55"/>
              <p:cNvSpPr>
                <a:spLocks noChangeArrowheads="1"/>
              </p:cNvSpPr>
              <p:nvPr/>
            </p:nvSpPr>
            <p:spPr bwMode="auto">
              <a:xfrm>
                <a:off x="1044" y="2466"/>
                <a:ext cx="8" cy="1021"/>
              </a:xfrm>
              <a:prstGeom prst="rect">
                <a:avLst/>
              </a:prstGeom>
              <a:solidFill>
                <a:srgbClr val="00E9E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392" name="Rectangle 56"/>
              <p:cNvSpPr>
                <a:spLocks noChangeArrowheads="1"/>
              </p:cNvSpPr>
              <p:nvPr/>
            </p:nvSpPr>
            <p:spPr bwMode="auto">
              <a:xfrm>
                <a:off x="1052" y="2466"/>
                <a:ext cx="7" cy="1021"/>
              </a:xfrm>
              <a:prstGeom prst="rect">
                <a:avLst/>
              </a:prstGeom>
              <a:solidFill>
                <a:srgbClr val="00F0F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393" name="Rectangle 57"/>
              <p:cNvSpPr>
                <a:spLocks noChangeArrowheads="1"/>
              </p:cNvSpPr>
              <p:nvPr/>
            </p:nvSpPr>
            <p:spPr bwMode="auto">
              <a:xfrm>
                <a:off x="1059" y="2466"/>
                <a:ext cx="7" cy="1021"/>
              </a:xfrm>
              <a:prstGeom prst="rect">
                <a:avLst/>
              </a:prstGeom>
              <a:solidFill>
                <a:srgbClr val="00F5F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394" name="Rectangle 58"/>
              <p:cNvSpPr>
                <a:spLocks noChangeArrowheads="1"/>
              </p:cNvSpPr>
              <p:nvPr/>
            </p:nvSpPr>
            <p:spPr bwMode="auto">
              <a:xfrm>
                <a:off x="1066" y="2466"/>
                <a:ext cx="8" cy="1021"/>
              </a:xfrm>
              <a:prstGeom prst="rect">
                <a:avLst/>
              </a:prstGeom>
              <a:solidFill>
                <a:srgbClr val="00F9F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395" name="Rectangle 59"/>
              <p:cNvSpPr>
                <a:spLocks noChangeArrowheads="1"/>
              </p:cNvSpPr>
              <p:nvPr/>
            </p:nvSpPr>
            <p:spPr bwMode="auto">
              <a:xfrm>
                <a:off x="1074" y="2466"/>
                <a:ext cx="7" cy="1021"/>
              </a:xfrm>
              <a:prstGeom prst="rect">
                <a:avLst/>
              </a:prstGeom>
              <a:solidFill>
                <a:srgbClr val="00FCF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396" name="Rectangle 60"/>
              <p:cNvSpPr>
                <a:spLocks noChangeArrowheads="1"/>
              </p:cNvSpPr>
              <p:nvPr/>
            </p:nvSpPr>
            <p:spPr bwMode="auto">
              <a:xfrm>
                <a:off x="1081" y="2466"/>
                <a:ext cx="7" cy="1021"/>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397" name="Rectangle 61"/>
              <p:cNvSpPr>
                <a:spLocks noChangeArrowheads="1"/>
              </p:cNvSpPr>
              <p:nvPr/>
            </p:nvSpPr>
            <p:spPr bwMode="auto">
              <a:xfrm>
                <a:off x="1088" y="2466"/>
                <a:ext cx="8" cy="1021"/>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398" name="Rectangle 62"/>
              <p:cNvSpPr>
                <a:spLocks noChangeArrowheads="1"/>
              </p:cNvSpPr>
              <p:nvPr/>
            </p:nvSpPr>
            <p:spPr bwMode="auto">
              <a:xfrm>
                <a:off x="1096" y="2466"/>
                <a:ext cx="7" cy="1021"/>
              </a:xfrm>
              <a:prstGeom prst="rect">
                <a:avLst/>
              </a:prstGeom>
              <a:solidFill>
                <a:srgbClr val="00FCF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399" name="Rectangle 63"/>
              <p:cNvSpPr>
                <a:spLocks noChangeArrowheads="1"/>
              </p:cNvSpPr>
              <p:nvPr/>
            </p:nvSpPr>
            <p:spPr bwMode="auto">
              <a:xfrm>
                <a:off x="1103" y="2466"/>
                <a:ext cx="7" cy="1021"/>
              </a:xfrm>
              <a:prstGeom prst="rect">
                <a:avLst/>
              </a:prstGeom>
              <a:solidFill>
                <a:srgbClr val="00F9F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400" name="Rectangle 64"/>
              <p:cNvSpPr>
                <a:spLocks noChangeArrowheads="1"/>
              </p:cNvSpPr>
              <p:nvPr/>
            </p:nvSpPr>
            <p:spPr bwMode="auto">
              <a:xfrm>
                <a:off x="1110" y="2466"/>
                <a:ext cx="8" cy="1021"/>
              </a:xfrm>
              <a:prstGeom prst="rect">
                <a:avLst/>
              </a:prstGeom>
              <a:solidFill>
                <a:srgbClr val="00F5F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401" name="Rectangle 65"/>
              <p:cNvSpPr>
                <a:spLocks noChangeArrowheads="1"/>
              </p:cNvSpPr>
              <p:nvPr/>
            </p:nvSpPr>
            <p:spPr bwMode="auto">
              <a:xfrm>
                <a:off x="1118" y="2466"/>
                <a:ext cx="7" cy="1021"/>
              </a:xfrm>
              <a:prstGeom prst="rect">
                <a:avLst/>
              </a:prstGeom>
              <a:solidFill>
                <a:srgbClr val="00F0F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402" name="Rectangle 66"/>
              <p:cNvSpPr>
                <a:spLocks noChangeArrowheads="1"/>
              </p:cNvSpPr>
              <p:nvPr/>
            </p:nvSpPr>
            <p:spPr bwMode="auto">
              <a:xfrm>
                <a:off x="1125" y="2466"/>
                <a:ext cx="7" cy="1021"/>
              </a:xfrm>
              <a:prstGeom prst="rect">
                <a:avLst/>
              </a:prstGeom>
              <a:solidFill>
                <a:srgbClr val="00E9E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403" name="Rectangle 67"/>
              <p:cNvSpPr>
                <a:spLocks noChangeArrowheads="1"/>
              </p:cNvSpPr>
              <p:nvPr/>
            </p:nvSpPr>
            <p:spPr bwMode="auto">
              <a:xfrm>
                <a:off x="1132" y="2466"/>
                <a:ext cx="8" cy="1021"/>
              </a:xfrm>
              <a:prstGeom prst="rect">
                <a:avLst/>
              </a:prstGeom>
              <a:solidFill>
                <a:srgbClr val="00E1E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404" name="Rectangle 68"/>
              <p:cNvSpPr>
                <a:spLocks noChangeArrowheads="1"/>
              </p:cNvSpPr>
              <p:nvPr/>
            </p:nvSpPr>
            <p:spPr bwMode="auto">
              <a:xfrm>
                <a:off x="1140" y="2466"/>
                <a:ext cx="7" cy="1021"/>
              </a:xfrm>
              <a:prstGeom prst="rect">
                <a:avLst/>
              </a:prstGeom>
              <a:solidFill>
                <a:srgbClr val="00D7D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405" name="Rectangle 69"/>
              <p:cNvSpPr>
                <a:spLocks noChangeArrowheads="1"/>
              </p:cNvSpPr>
              <p:nvPr/>
            </p:nvSpPr>
            <p:spPr bwMode="auto">
              <a:xfrm>
                <a:off x="1147" y="2466"/>
                <a:ext cx="7" cy="1021"/>
              </a:xfrm>
              <a:prstGeom prst="rect">
                <a:avLst/>
              </a:prstGeom>
              <a:solidFill>
                <a:srgbClr val="00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406" name="Rectangle 70"/>
              <p:cNvSpPr>
                <a:spLocks noChangeArrowheads="1"/>
              </p:cNvSpPr>
              <p:nvPr/>
            </p:nvSpPr>
            <p:spPr bwMode="auto">
              <a:xfrm>
                <a:off x="1154" y="2466"/>
                <a:ext cx="8" cy="1021"/>
              </a:xfrm>
              <a:prstGeom prst="rect">
                <a:avLst/>
              </a:prstGeom>
              <a:solidFill>
                <a:srgbClr val="0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407" name="Rectangle 71"/>
              <p:cNvSpPr>
                <a:spLocks noChangeArrowheads="1"/>
              </p:cNvSpPr>
              <p:nvPr/>
            </p:nvSpPr>
            <p:spPr bwMode="auto">
              <a:xfrm>
                <a:off x="1162" y="2466"/>
                <a:ext cx="7" cy="1021"/>
              </a:xfrm>
              <a:prstGeom prst="rect">
                <a:avLst/>
              </a:prstGeom>
              <a:solidFill>
                <a:srgbClr val="00B4B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408" name="Rectangle 72"/>
              <p:cNvSpPr>
                <a:spLocks noChangeArrowheads="1"/>
              </p:cNvSpPr>
              <p:nvPr/>
            </p:nvSpPr>
            <p:spPr bwMode="auto">
              <a:xfrm>
                <a:off x="1169" y="2466"/>
                <a:ext cx="7" cy="1021"/>
              </a:xfrm>
              <a:prstGeom prst="rect">
                <a:avLst/>
              </a:prstGeom>
              <a:solidFill>
                <a:srgbClr val="00A7A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409" name="Rectangle 73"/>
              <p:cNvSpPr>
                <a:spLocks noChangeArrowheads="1"/>
              </p:cNvSpPr>
              <p:nvPr/>
            </p:nvSpPr>
            <p:spPr bwMode="auto">
              <a:xfrm>
                <a:off x="1176" y="2466"/>
                <a:ext cx="8" cy="1021"/>
              </a:xfrm>
              <a:prstGeom prst="rect">
                <a:avLst/>
              </a:prstGeom>
              <a:solidFill>
                <a:srgbClr val="009C9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410" name="Rectangle 74"/>
              <p:cNvSpPr>
                <a:spLocks noChangeArrowheads="1"/>
              </p:cNvSpPr>
              <p:nvPr/>
            </p:nvSpPr>
            <p:spPr bwMode="auto">
              <a:xfrm>
                <a:off x="1184" y="2466"/>
                <a:ext cx="7" cy="1021"/>
              </a:xfrm>
              <a:prstGeom prst="rect">
                <a:avLst/>
              </a:prstGeom>
              <a:solidFill>
                <a:srgbClr val="00919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411" name="Rectangle 75"/>
              <p:cNvSpPr>
                <a:spLocks noChangeArrowheads="1"/>
              </p:cNvSpPr>
              <p:nvPr/>
            </p:nvSpPr>
            <p:spPr bwMode="auto">
              <a:xfrm>
                <a:off x="1191" y="2466"/>
                <a:ext cx="7" cy="1021"/>
              </a:xfrm>
              <a:prstGeom prst="rect">
                <a:avLst/>
              </a:prstGeom>
              <a:solidFill>
                <a:srgbClr val="00888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412" name="Rectangle 76"/>
              <p:cNvSpPr>
                <a:spLocks noChangeArrowheads="1"/>
              </p:cNvSpPr>
              <p:nvPr/>
            </p:nvSpPr>
            <p:spPr bwMode="auto">
              <a:xfrm>
                <a:off x="1198" y="2466"/>
                <a:ext cx="8" cy="1021"/>
              </a:xfrm>
              <a:prstGeom prst="rect">
                <a:avLst/>
              </a:prstGeom>
              <a:solidFill>
                <a:srgbClr val="0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413" name="Rectangle 77"/>
              <p:cNvSpPr>
                <a:spLocks noChangeArrowheads="1"/>
              </p:cNvSpPr>
              <p:nvPr/>
            </p:nvSpPr>
            <p:spPr bwMode="auto">
              <a:xfrm>
                <a:off x="1206" y="2466"/>
                <a:ext cx="7" cy="1021"/>
              </a:xfrm>
              <a:prstGeom prst="rect">
                <a:avLst/>
              </a:prstGeom>
              <a:solidFill>
                <a:srgbClr val="007B7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414" name="Rectangle 78"/>
              <p:cNvSpPr>
                <a:spLocks noChangeArrowheads="1"/>
              </p:cNvSpPr>
              <p:nvPr/>
            </p:nvSpPr>
            <p:spPr bwMode="auto">
              <a:xfrm>
                <a:off x="1213" y="2466"/>
                <a:ext cx="7" cy="1021"/>
              </a:xfrm>
              <a:prstGeom prst="rect">
                <a:avLst/>
              </a:prstGeom>
              <a:solidFill>
                <a:srgbClr val="00767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grpSp>
        <p:sp>
          <p:nvSpPr>
            <p:cNvPr id="19243" name="Rectangle 79"/>
            <p:cNvSpPr>
              <a:spLocks noChangeArrowheads="1"/>
            </p:cNvSpPr>
            <p:nvPr/>
          </p:nvSpPr>
          <p:spPr bwMode="auto">
            <a:xfrm>
              <a:off x="956" y="2466"/>
              <a:ext cx="264" cy="1021"/>
            </a:xfrm>
            <a:prstGeom prst="rect">
              <a:avLst/>
            </a:prstGeom>
            <a:noFill/>
            <a:ln w="1111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tr-TR" smtClean="0">
                <a:solidFill>
                  <a:srgbClr val="FFFFFF"/>
                </a:solidFill>
              </a:endParaRPr>
            </a:p>
          </p:txBody>
        </p:sp>
        <p:grpSp>
          <p:nvGrpSpPr>
            <p:cNvPr id="19244" name="Group 80"/>
            <p:cNvGrpSpPr>
              <a:grpSpLocks/>
            </p:cNvGrpSpPr>
            <p:nvPr/>
          </p:nvGrpSpPr>
          <p:grpSpPr bwMode="auto">
            <a:xfrm>
              <a:off x="956" y="2437"/>
              <a:ext cx="308" cy="37"/>
              <a:chOff x="956" y="2437"/>
              <a:chExt cx="308" cy="37"/>
            </a:xfrm>
          </p:grpSpPr>
          <p:sp>
            <p:nvSpPr>
              <p:cNvPr id="19337" name="Rectangle 81"/>
              <p:cNvSpPr>
                <a:spLocks noChangeArrowheads="1"/>
              </p:cNvSpPr>
              <p:nvPr/>
            </p:nvSpPr>
            <p:spPr bwMode="auto">
              <a:xfrm>
                <a:off x="956" y="2437"/>
                <a:ext cx="7" cy="37"/>
              </a:xfrm>
              <a:prstGeom prst="rect">
                <a:avLst/>
              </a:prstGeom>
              <a:solidFill>
                <a:srgbClr val="00434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338" name="Rectangle 82"/>
              <p:cNvSpPr>
                <a:spLocks noChangeArrowheads="1"/>
              </p:cNvSpPr>
              <p:nvPr/>
            </p:nvSpPr>
            <p:spPr bwMode="auto">
              <a:xfrm>
                <a:off x="963" y="2437"/>
                <a:ext cx="8" cy="37"/>
              </a:xfrm>
              <a:prstGeom prst="rect">
                <a:avLst/>
              </a:prstGeom>
              <a:solidFill>
                <a:srgbClr val="00464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339" name="Rectangle 83"/>
              <p:cNvSpPr>
                <a:spLocks noChangeArrowheads="1"/>
              </p:cNvSpPr>
              <p:nvPr/>
            </p:nvSpPr>
            <p:spPr bwMode="auto">
              <a:xfrm>
                <a:off x="971" y="2437"/>
                <a:ext cx="7" cy="37"/>
              </a:xfrm>
              <a:prstGeom prst="rect">
                <a:avLst/>
              </a:prstGeom>
              <a:solidFill>
                <a:srgbClr val="004B4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340" name="Rectangle 84"/>
              <p:cNvSpPr>
                <a:spLocks noChangeArrowheads="1"/>
              </p:cNvSpPr>
              <p:nvPr/>
            </p:nvSpPr>
            <p:spPr bwMode="auto">
              <a:xfrm>
                <a:off x="978" y="2437"/>
                <a:ext cx="7" cy="37"/>
              </a:xfrm>
              <a:prstGeom prst="rect">
                <a:avLst/>
              </a:prstGeom>
              <a:solidFill>
                <a:srgbClr val="00515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341" name="Rectangle 85"/>
              <p:cNvSpPr>
                <a:spLocks noChangeArrowheads="1"/>
              </p:cNvSpPr>
              <p:nvPr/>
            </p:nvSpPr>
            <p:spPr bwMode="auto">
              <a:xfrm>
                <a:off x="985" y="2437"/>
                <a:ext cx="8" cy="37"/>
              </a:xfrm>
              <a:prstGeom prst="rect">
                <a:avLst/>
              </a:prstGeom>
              <a:solidFill>
                <a:srgbClr val="00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342" name="Rectangle 86"/>
              <p:cNvSpPr>
                <a:spLocks noChangeArrowheads="1"/>
              </p:cNvSpPr>
              <p:nvPr/>
            </p:nvSpPr>
            <p:spPr bwMode="auto">
              <a:xfrm>
                <a:off x="993" y="2437"/>
                <a:ext cx="7" cy="37"/>
              </a:xfrm>
              <a:prstGeom prst="rect">
                <a:avLst/>
              </a:prstGeom>
              <a:solidFill>
                <a:srgbClr val="00606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343" name="Rectangle 87"/>
              <p:cNvSpPr>
                <a:spLocks noChangeArrowheads="1"/>
              </p:cNvSpPr>
              <p:nvPr/>
            </p:nvSpPr>
            <p:spPr bwMode="auto">
              <a:xfrm>
                <a:off x="1000" y="2437"/>
                <a:ext cx="7" cy="37"/>
              </a:xfrm>
              <a:prstGeom prst="rect">
                <a:avLst/>
              </a:prstGeom>
              <a:solidFill>
                <a:srgbClr val="00696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344" name="Rectangle 88"/>
              <p:cNvSpPr>
                <a:spLocks noChangeArrowheads="1"/>
              </p:cNvSpPr>
              <p:nvPr/>
            </p:nvSpPr>
            <p:spPr bwMode="auto">
              <a:xfrm>
                <a:off x="1007" y="2437"/>
                <a:ext cx="8" cy="37"/>
              </a:xfrm>
              <a:prstGeom prst="rect">
                <a:avLst/>
              </a:prstGeom>
              <a:solidFill>
                <a:srgbClr val="00727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345" name="Rectangle 89"/>
              <p:cNvSpPr>
                <a:spLocks noChangeArrowheads="1"/>
              </p:cNvSpPr>
              <p:nvPr/>
            </p:nvSpPr>
            <p:spPr bwMode="auto">
              <a:xfrm>
                <a:off x="1015" y="2437"/>
                <a:ext cx="7" cy="37"/>
              </a:xfrm>
              <a:prstGeom prst="rect">
                <a:avLst/>
              </a:prstGeom>
              <a:solidFill>
                <a:srgbClr val="007C7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346" name="Rectangle 90"/>
              <p:cNvSpPr>
                <a:spLocks noChangeArrowheads="1"/>
              </p:cNvSpPr>
              <p:nvPr/>
            </p:nvSpPr>
            <p:spPr bwMode="auto">
              <a:xfrm>
                <a:off x="1022" y="2437"/>
                <a:ext cx="8" cy="37"/>
              </a:xfrm>
              <a:prstGeom prst="rect">
                <a:avLst/>
              </a:prstGeom>
              <a:solidFill>
                <a:srgbClr val="00858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347" name="Rectangle 91"/>
              <p:cNvSpPr>
                <a:spLocks noChangeArrowheads="1"/>
              </p:cNvSpPr>
              <p:nvPr/>
            </p:nvSpPr>
            <p:spPr bwMode="auto">
              <a:xfrm>
                <a:off x="1030" y="2437"/>
                <a:ext cx="7" cy="37"/>
              </a:xfrm>
              <a:prstGeom prst="rect">
                <a:avLst/>
              </a:prstGeom>
              <a:solidFill>
                <a:srgbClr val="008F8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348" name="Rectangle 92"/>
              <p:cNvSpPr>
                <a:spLocks noChangeArrowheads="1"/>
              </p:cNvSpPr>
              <p:nvPr/>
            </p:nvSpPr>
            <p:spPr bwMode="auto">
              <a:xfrm>
                <a:off x="1037" y="2437"/>
                <a:ext cx="7" cy="37"/>
              </a:xfrm>
              <a:prstGeom prst="rect">
                <a:avLst/>
              </a:prstGeom>
              <a:solidFill>
                <a:srgbClr val="00979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349" name="Rectangle 93"/>
              <p:cNvSpPr>
                <a:spLocks noChangeArrowheads="1"/>
              </p:cNvSpPr>
              <p:nvPr/>
            </p:nvSpPr>
            <p:spPr bwMode="auto">
              <a:xfrm>
                <a:off x="1044" y="2437"/>
                <a:ext cx="8" cy="37"/>
              </a:xfrm>
              <a:prstGeom prst="rect">
                <a:avLst/>
              </a:prstGeom>
              <a:solidFill>
                <a:srgbClr val="009F9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350" name="Rectangle 94"/>
              <p:cNvSpPr>
                <a:spLocks noChangeArrowheads="1"/>
              </p:cNvSpPr>
              <p:nvPr/>
            </p:nvSpPr>
            <p:spPr bwMode="auto">
              <a:xfrm>
                <a:off x="1052" y="2437"/>
                <a:ext cx="7" cy="37"/>
              </a:xfrm>
              <a:prstGeom prst="rect">
                <a:avLst/>
              </a:prstGeom>
              <a:solidFill>
                <a:srgbClr val="00A6A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351" name="Rectangle 95"/>
              <p:cNvSpPr>
                <a:spLocks noChangeArrowheads="1"/>
              </p:cNvSpPr>
              <p:nvPr/>
            </p:nvSpPr>
            <p:spPr bwMode="auto">
              <a:xfrm>
                <a:off x="1059" y="2437"/>
                <a:ext cx="7" cy="37"/>
              </a:xfrm>
              <a:prstGeom prst="rect">
                <a:avLst/>
              </a:prstGeom>
              <a:solidFill>
                <a:srgbClr val="00ACA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352" name="Rectangle 96"/>
              <p:cNvSpPr>
                <a:spLocks noChangeArrowheads="1"/>
              </p:cNvSpPr>
              <p:nvPr/>
            </p:nvSpPr>
            <p:spPr bwMode="auto">
              <a:xfrm>
                <a:off x="1066" y="2437"/>
                <a:ext cx="8" cy="37"/>
              </a:xfrm>
              <a:prstGeom prst="rect">
                <a:avLst/>
              </a:prstGeom>
              <a:solidFill>
                <a:srgbClr val="00B1B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353" name="Rectangle 97"/>
              <p:cNvSpPr>
                <a:spLocks noChangeArrowheads="1"/>
              </p:cNvSpPr>
              <p:nvPr/>
            </p:nvSpPr>
            <p:spPr bwMode="auto">
              <a:xfrm>
                <a:off x="1074" y="2437"/>
                <a:ext cx="7" cy="37"/>
              </a:xfrm>
              <a:prstGeom prst="rect">
                <a:avLst/>
              </a:prstGeom>
              <a:solidFill>
                <a:srgbClr val="00B5B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354" name="Rectangle 98"/>
              <p:cNvSpPr>
                <a:spLocks noChangeArrowheads="1"/>
              </p:cNvSpPr>
              <p:nvPr/>
            </p:nvSpPr>
            <p:spPr bwMode="auto">
              <a:xfrm>
                <a:off x="1081" y="2437"/>
                <a:ext cx="7" cy="37"/>
              </a:xfrm>
              <a:prstGeom prst="rect">
                <a:avLst/>
              </a:prstGeom>
              <a:solidFill>
                <a:srgbClr val="00B8B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355" name="Rectangle 99"/>
              <p:cNvSpPr>
                <a:spLocks noChangeArrowheads="1"/>
              </p:cNvSpPr>
              <p:nvPr/>
            </p:nvSpPr>
            <p:spPr bwMode="auto">
              <a:xfrm>
                <a:off x="1088" y="2437"/>
                <a:ext cx="8" cy="37"/>
              </a:xfrm>
              <a:prstGeom prst="rect">
                <a:avLst/>
              </a:prstGeom>
              <a:solidFill>
                <a:srgbClr val="00BBB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356" name="Rectangle 100"/>
              <p:cNvSpPr>
                <a:spLocks noChangeArrowheads="1"/>
              </p:cNvSpPr>
              <p:nvPr/>
            </p:nvSpPr>
            <p:spPr bwMode="auto">
              <a:xfrm>
                <a:off x="1096" y="2437"/>
                <a:ext cx="7" cy="37"/>
              </a:xfrm>
              <a:prstGeom prst="rect">
                <a:avLst/>
              </a:prstGeom>
              <a:solidFill>
                <a:srgbClr val="00BDB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357" name="Rectangle 101"/>
              <p:cNvSpPr>
                <a:spLocks noChangeArrowheads="1"/>
              </p:cNvSpPr>
              <p:nvPr/>
            </p:nvSpPr>
            <p:spPr bwMode="auto">
              <a:xfrm>
                <a:off x="1103" y="2437"/>
                <a:ext cx="7" cy="37"/>
              </a:xfrm>
              <a:prstGeom prst="rect">
                <a:avLst/>
              </a:prstGeom>
              <a:solidFill>
                <a:srgbClr val="00BF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358" name="Rectangle 102"/>
              <p:cNvSpPr>
                <a:spLocks noChangeArrowheads="1"/>
              </p:cNvSpPr>
              <p:nvPr/>
            </p:nvSpPr>
            <p:spPr bwMode="auto">
              <a:xfrm>
                <a:off x="1110" y="2437"/>
                <a:ext cx="8" cy="37"/>
              </a:xfrm>
              <a:prstGeom prst="rect">
                <a:avLst/>
              </a:prstGeom>
              <a:solidFill>
                <a:srgbClr val="00BF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359" name="Rectangle 103"/>
              <p:cNvSpPr>
                <a:spLocks noChangeArrowheads="1"/>
              </p:cNvSpPr>
              <p:nvPr/>
            </p:nvSpPr>
            <p:spPr bwMode="auto">
              <a:xfrm>
                <a:off x="1118" y="2437"/>
                <a:ext cx="7" cy="37"/>
              </a:xfrm>
              <a:prstGeom prst="rect">
                <a:avLst/>
              </a:prstGeom>
              <a:solidFill>
                <a:srgbClr val="00BDB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360" name="Rectangle 104"/>
              <p:cNvSpPr>
                <a:spLocks noChangeArrowheads="1"/>
              </p:cNvSpPr>
              <p:nvPr/>
            </p:nvSpPr>
            <p:spPr bwMode="auto">
              <a:xfrm>
                <a:off x="1125" y="2437"/>
                <a:ext cx="7" cy="37"/>
              </a:xfrm>
              <a:prstGeom prst="rect">
                <a:avLst/>
              </a:prstGeom>
              <a:solidFill>
                <a:srgbClr val="00BBB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361" name="Rectangle 105"/>
              <p:cNvSpPr>
                <a:spLocks noChangeArrowheads="1"/>
              </p:cNvSpPr>
              <p:nvPr/>
            </p:nvSpPr>
            <p:spPr bwMode="auto">
              <a:xfrm>
                <a:off x="1132" y="2437"/>
                <a:ext cx="8" cy="37"/>
              </a:xfrm>
              <a:prstGeom prst="rect">
                <a:avLst/>
              </a:prstGeom>
              <a:solidFill>
                <a:srgbClr val="00B8B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362" name="Rectangle 106"/>
              <p:cNvSpPr>
                <a:spLocks noChangeArrowheads="1"/>
              </p:cNvSpPr>
              <p:nvPr/>
            </p:nvSpPr>
            <p:spPr bwMode="auto">
              <a:xfrm>
                <a:off x="1140" y="2437"/>
                <a:ext cx="7" cy="37"/>
              </a:xfrm>
              <a:prstGeom prst="rect">
                <a:avLst/>
              </a:prstGeom>
              <a:solidFill>
                <a:srgbClr val="00B5B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363" name="Rectangle 107"/>
              <p:cNvSpPr>
                <a:spLocks noChangeArrowheads="1"/>
              </p:cNvSpPr>
              <p:nvPr/>
            </p:nvSpPr>
            <p:spPr bwMode="auto">
              <a:xfrm>
                <a:off x="1147" y="2437"/>
                <a:ext cx="7" cy="37"/>
              </a:xfrm>
              <a:prstGeom prst="rect">
                <a:avLst/>
              </a:prstGeom>
              <a:solidFill>
                <a:srgbClr val="00B1B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364" name="Rectangle 108"/>
              <p:cNvSpPr>
                <a:spLocks noChangeArrowheads="1"/>
              </p:cNvSpPr>
              <p:nvPr/>
            </p:nvSpPr>
            <p:spPr bwMode="auto">
              <a:xfrm>
                <a:off x="1154" y="2437"/>
                <a:ext cx="8" cy="37"/>
              </a:xfrm>
              <a:prstGeom prst="rect">
                <a:avLst/>
              </a:prstGeom>
              <a:solidFill>
                <a:srgbClr val="00ACA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365" name="Rectangle 109"/>
              <p:cNvSpPr>
                <a:spLocks noChangeArrowheads="1"/>
              </p:cNvSpPr>
              <p:nvPr/>
            </p:nvSpPr>
            <p:spPr bwMode="auto">
              <a:xfrm>
                <a:off x="1162" y="2437"/>
                <a:ext cx="7" cy="37"/>
              </a:xfrm>
              <a:prstGeom prst="rect">
                <a:avLst/>
              </a:prstGeom>
              <a:solidFill>
                <a:srgbClr val="00A6A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366" name="Rectangle 110"/>
              <p:cNvSpPr>
                <a:spLocks noChangeArrowheads="1"/>
              </p:cNvSpPr>
              <p:nvPr/>
            </p:nvSpPr>
            <p:spPr bwMode="auto">
              <a:xfrm>
                <a:off x="1169" y="2437"/>
                <a:ext cx="7" cy="37"/>
              </a:xfrm>
              <a:prstGeom prst="rect">
                <a:avLst/>
              </a:prstGeom>
              <a:solidFill>
                <a:srgbClr val="009F9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367" name="Rectangle 111"/>
              <p:cNvSpPr>
                <a:spLocks noChangeArrowheads="1"/>
              </p:cNvSpPr>
              <p:nvPr/>
            </p:nvSpPr>
            <p:spPr bwMode="auto">
              <a:xfrm>
                <a:off x="1176" y="2437"/>
                <a:ext cx="8" cy="37"/>
              </a:xfrm>
              <a:prstGeom prst="rect">
                <a:avLst/>
              </a:prstGeom>
              <a:solidFill>
                <a:srgbClr val="00979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368" name="Rectangle 112"/>
              <p:cNvSpPr>
                <a:spLocks noChangeArrowheads="1"/>
              </p:cNvSpPr>
              <p:nvPr/>
            </p:nvSpPr>
            <p:spPr bwMode="auto">
              <a:xfrm>
                <a:off x="1184" y="2437"/>
                <a:ext cx="7" cy="37"/>
              </a:xfrm>
              <a:prstGeom prst="rect">
                <a:avLst/>
              </a:prstGeom>
              <a:solidFill>
                <a:srgbClr val="008E8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369" name="Rectangle 113"/>
              <p:cNvSpPr>
                <a:spLocks noChangeArrowheads="1"/>
              </p:cNvSpPr>
              <p:nvPr/>
            </p:nvSpPr>
            <p:spPr bwMode="auto">
              <a:xfrm>
                <a:off x="1191" y="2437"/>
                <a:ext cx="7" cy="37"/>
              </a:xfrm>
              <a:prstGeom prst="rect">
                <a:avLst/>
              </a:prstGeom>
              <a:solidFill>
                <a:srgbClr val="00858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370" name="Rectangle 114"/>
              <p:cNvSpPr>
                <a:spLocks noChangeArrowheads="1"/>
              </p:cNvSpPr>
              <p:nvPr/>
            </p:nvSpPr>
            <p:spPr bwMode="auto">
              <a:xfrm>
                <a:off x="1198" y="2437"/>
                <a:ext cx="8" cy="37"/>
              </a:xfrm>
              <a:prstGeom prst="rect">
                <a:avLst/>
              </a:prstGeom>
              <a:solidFill>
                <a:srgbClr val="007C7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371" name="Rectangle 115"/>
              <p:cNvSpPr>
                <a:spLocks noChangeArrowheads="1"/>
              </p:cNvSpPr>
              <p:nvPr/>
            </p:nvSpPr>
            <p:spPr bwMode="auto">
              <a:xfrm>
                <a:off x="1206" y="2437"/>
                <a:ext cx="7" cy="37"/>
              </a:xfrm>
              <a:prstGeom prst="rect">
                <a:avLst/>
              </a:prstGeom>
              <a:solidFill>
                <a:srgbClr val="00727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372" name="Rectangle 116"/>
              <p:cNvSpPr>
                <a:spLocks noChangeArrowheads="1"/>
              </p:cNvSpPr>
              <p:nvPr/>
            </p:nvSpPr>
            <p:spPr bwMode="auto">
              <a:xfrm>
                <a:off x="1213" y="2437"/>
                <a:ext cx="7" cy="37"/>
              </a:xfrm>
              <a:prstGeom prst="rect">
                <a:avLst/>
              </a:prstGeom>
              <a:solidFill>
                <a:srgbClr val="00696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373" name="Rectangle 117"/>
              <p:cNvSpPr>
                <a:spLocks noChangeArrowheads="1"/>
              </p:cNvSpPr>
              <p:nvPr/>
            </p:nvSpPr>
            <p:spPr bwMode="auto">
              <a:xfrm>
                <a:off x="1220" y="2437"/>
                <a:ext cx="8" cy="37"/>
              </a:xfrm>
              <a:prstGeom prst="rect">
                <a:avLst/>
              </a:prstGeom>
              <a:solidFill>
                <a:srgbClr val="00606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374" name="Rectangle 118"/>
              <p:cNvSpPr>
                <a:spLocks noChangeArrowheads="1"/>
              </p:cNvSpPr>
              <p:nvPr/>
            </p:nvSpPr>
            <p:spPr bwMode="auto">
              <a:xfrm>
                <a:off x="1228" y="2437"/>
                <a:ext cx="7" cy="37"/>
              </a:xfrm>
              <a:prstGeom prst="rect">
                <a:avLst/>
              </a:prstGeom>
              <a:solidFill>
                <a:srgbClr val="00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375" name="Rectangle 119"/>
              <p:cNvSpPr>
                <a:spLocks noChangeArrowheads="1"/>
              </p:cNvSpPr>
              <p:nvPr/>
            </p:nvSpPr>
            <p:spPr bwMode="auto">
              <a:xfrm>
                <a:off x="1235" y="2437"/>
                <a:ext cx="7" cy="37"/>
              </a:xfrm>
              <a:prstGeom prst="rect">
                <a:avLst/>
              </a:prstGeom>
              <a:solidFill>
                <a:srgbClr val="00515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376" name="Rectangle 120"/>
              <p:cNvSpPr>
                <a:spLocks noChangeArrowheads="1"/>
              </p:cNvSpPr>
              <p:nvPr/>
            </p:nvSpPr>
            <p:spPr bwMode="auto">
              <a:xfrm>
                <a:off x="1242" y="2437"/>
                <a:ext cx="8" cy="37"/>
              </a:xfrm>
              <a:prstGeom prst="rect">
                <a:avLst/>
              </a:prstGeom>
              <a:solidFill>
                <a:srgbClr val="004B4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377" name="Rectangle 121"/>
              <p:cNvSpPr>
                <a:spLocks noChangeArrowheads="1"/>
              </p:cNvSpPr>
              <p:nvPr/>
            </p:nvSpPr>
            <p:spPr bwMode="auto">
              <a:xfrm>
                <a:off x="1250" y="2437"/>
                <a:ext cx="7" cy="37"/>
              </a:xfrm>
              <a:prstGeom prst="rect">
                <a:avLst/>
              </a:prstGeom>
              <a:solidFill>
                <a:srgbClr val="00464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378" name="Rectangle 122"/>
              <p:cNvSpPr>
                <a:spLocks noChangeArrowheads="1"/>
              </p:cNvSpPr>
              <p:nvPr/>
            </p:nvSpPr>
            <p:spPr bwMode="auto">
              <a:xfrm>
                <a:off x="1257" y="2437"/>
                <a:ext cx="7" cy="37"/>
              </a:xfrm>
              <a:prstGeom prst="rect">
                <a:avLst/>
              </a:prstGeom>
              <a:solidFill>
                <a:srgbClr val="00424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grpSp>
        <p:sp>
          <p:nvSpPr>
            <p:cNvPr id="19245" name="Freeform 123"/>
            <p:cNvSpPr>
              <a:spLocks/>
            </p:cNvSpPr>
            <p:nvPr/>
          </p:nvSpPr>
          <p:spPr bwMode="auto">
            <a:xfrm>
              <a:off x="956" y="2437"/>
              <a:ext cx="301" cy="29"/>
            </a:xfrm>
            <a:custGeom>
              <a:avLst/>
              <a:gdLst>
                <a:gd name="T0" fmla="*/ 264 w 301"/>
                <a:gd name="T1" fmla="*/ 29 h 29"/>
                <a:gd name="T2" fmla="*/ 301 w 301"/>
                <a:gd name="T3" fmla="*/ 0 h 29"/>
                <a:gd name="T4" fmla="*/ 44 w 301"/>
                <a:gd name="T5" fmla="*/ 0 h 29"/>
                <a:gd name="T6" fmla="*/ 0 w 301"/>
                <a:gd name="T7" fmla="*/ 29 h 29"/>
                <a:gd name="T8" fmla="*/ 264 w 301"/>
                <a:gd name="T9" fmla="*/ 29 h 29"/>
                <a:gd name="T10" fmla="*/ 0 60000 65536"/>
                <a:gd name="T11" fmla="*/ 0 60000 65536"/>
                <a:gd name="T12" fmla="*/ 0 60000 65536"/>
                <a:gd name="T13" fmla="*/ 0 60000 65536"/>
                <a:gd name="T14" fmla="*/ 0 60000 65536"/>
                <a:gd name="T15" fmla="*/ 0 w 301"/>
                <a:gd name="T16" fmla="*/ 0 h 29"/>
                <a:gd name="T17" fmla="*/ 301 w 301"/>
                <a:gd name="T18" fmla="*/ 29 h 29"/>
              </a:gdLst>
              <a:ahLst/>
              <a:cxnLst>
                <a:cxn ang="T10">
                  <a:pos x="T0" y="T1"/>
                </a:cxn>
                <a:cxn ang="T11">
                  <a:pos x="T2" y="T3"/>
                </a:cxn>
                <a:cxn ang="T12">
                  <a:pos x="T4" y="T5"/>
                </a:cxn>
                <a:cxn ang="T13">
                  <a:pos x="T6" y="T7"/>
                </a:cxn>
                <a:cxn ang="T14">
                  <a:pos x="T8" y="T9"/>
                </a:cxn>
              </a:cxnLst>
              <a:rect l="T15" t="T16" r="T17" b="T18"/>
              <a:pathLst>
                <a:path w="301" h="29">
                  <a:moveTo>
                    <a:pt x="264" y="29"/>
                  </a:moveTo>
                  <a:lnTo>
                    <a:pt x="301" y="0"/>
                  </a:lnTo>
                  <a:lnTo>
                    <a:pt x="44" y="0"/>
                  </a:lnTo>
                  <a:lnTo>
                    <a:pt x="0" y="29"/>
                  </a:lnTo>
                  <a:lnTo>
                    <a:pt x="264" y="29"/>
                  </a:lnTo>
                  <a:close/>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tr-TR" smtClean="0">
                <a:solidFill>
                  <a:srgbClr val="FFFFFF"/>
                </a:solidFill>
              </a:endParaRPr>
            </a:p>
          </p:txBody>
        </p:sp>
        <p:grpSp>
          <p:nvGrpSpPr>
            <p:cNvPr id="19246" name="Group 124"/>
            <p:cNvGrpSpPr>
              <a:grpSpLocks/>
            </p:cNvGrpSpPr>
            <p:nvPr/>
          </p:nvGrpSpPr>
          <p:grpSpPr bwMode="auto">
            <a:xfrm>
              <a:off x="1477" y="2040"/>
              <a:ext cx="44" cy="1454"/>
              <a:chOff x="1477" y="2040"/>
              <a:chExt cx="44" cy="1454"/>
            </a:xfrm>
          </p:grpSpPr>
          <p:sp>
            <p:nvSpPr>
              <p:cNvPr id="19331" name="Rectangle 125"/>
              <p:cNvSpPr>
                <a:spLocks noChangeArrowheads="1"/>
              </p:cNvSpPr>
              <p:nvPr/>
            </p:nvSpPr>
            <p:spPr bwMode="auto">
              <a:xfrm>
                <a:off x="1477" y="2040"/>
                <a:ext cx="8" cy="1454"/>
              </a:xfrm>
              <a:prstGeom prst="rect">
                <a:avLst/>
              </a:prstGeom>
              <a:solidFill>
                <a:srgbClr val="55202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332" name="Rectangle 126"/>
              <p:cNvSpPr>
                <a:spLocks noChangeArrowheads="1"/>
              </p:cNvSpPr>
              <p:nvPr/>
            </p:nvSpPr>
            <p:spPr bwMode="auto">
              <a:xfrm>
                <a:off x="1485" y="2040"/>
                <a:ext cx="7" cy="1454"/>
              </a:xfrm>
              <a:prstGeom prst="rect">
                <a:avLst/>
              </a:prstGeom>
              <a:solidFill>
                <a:srgbClr val="6B171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333" name="Rectangle 127"/>
              <p:cNvSpPr>
                <a:spLocks noChangeArrowheads="1"/>
              </p:cNvSpPr>
              <p:nvPr/>
            </p:nvSpPr>
            <p:spPr bwMode="auto">
              <a:xfrm>
                <a:off x="1492" y="2040"/>
                <a:ext cx="7" cy="1454"/>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334" name="Rectangle 128"/>
              <p:cNvSpPr>
                <a:spLocks noChangeArrowheads="1"/>
              </p:cNvSpPr>
              <p:nvPr/>
            </p:nvSpPr>
            <p:spPr bwMode="auto">
              <a:xfrm>
                <a:off x="1499" y="2040"/>
                <a:ext cx="8" cy="1454"/>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335" name="Rectangle 129"/>
              <p:cNvSpPr>
                <a:spLocks noChangeArrowheads="1"/>
              </p:cNvSpPr>
              <p:nvPr/>
            </p:nvSpPr>
            <p:spPr bwMode="auto">
              <a:xfrm>
                <a:off x="1507" y="2040"/>
                <a:ext cx="7" cy="1454"/>
              </a:xfrm>
              <a:prstGeom prst="rect">
                <a:avLst/>
              </a:prstGeom>
              <a:solidFill>
                <a:srgbClr val="6A181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336" name="Rectangle 130"/>
              <p:cNvSpPr>
                <a:spLocks noChangeArrowheads="1"/>
              </p:cNvSpPr>
              <p:nvPr/>
            </p:nvSpPr>
            <p:spPr bwMode="auto">
              <a:xfrm>
                <a:off x="1514" y="2040"/>
                <a:ext cx="7" cy="1454"/>
              </a:xfrm>
              <a:prstGeom prst="rect">
                <a:avLst/>
              </a:prstGeom>
              <a:solidFill>
                <a:srgbClr val="51222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grpSp>
        <p:sp>
          <p:nvSpPr>
            <p:cNvPr id="19247" name="Freeform 131"/>
            <p:cNvSpPr>
              <a:spLocks/>
            </p:cNvSpPr>
            <p:nvPr/>
          </p:nvSpPr>
          <p:spPr bwMode="auto">
            <a:xfrm>
              <a:off x="1477" y="2040"/>
              <a:ext cx="37" cy="1447"/>
            </a:xfrm>
            <a:custGeom>
              <a:avLst/>
              <a:gdLst>
                <a:gd name="T0" fmla="*/ 0 w 37"/>
                <a:gd name="T1" fmla="*/ 1447 h 1447"/>
                <a:gd name="T2" fmla="*/ 0 w 37"/>
                <a:gd name="T3" fmla="*/ 30 h 1447"/>
                <a:gd name="T4" fmla="*/ 37 w 37"/>
                <a:gd name="T5" fmla="*/ 0 h 1447"/>
                <a:gd name="T6" fmla="*/ 37 w 37"/>
                <a:gd name="T7" fmla="*/ 1418 h 1447"/>
                <a:gd name="T8" fmla="*/ 0 w 37"/>
                <a:gd name="T9" fmla="*/ 1447 h 1447"/>
                <a:gd name="T10" fmla="*/ 0 60000 65536"/>
                <a:gd name="T11" fmla="*/ 0 60000 65536"/>
                <a:gd name="T12" fmla="*/ 0 60000 65536"/>
                <a:gd name="T13" fmla="*/ 0 60000 65536"/>
                <a:gd name="T14" fmla="*/ 0 60000 65536"/>
                <a:gd name="T15" fmla="*/ 0 w 37"/>
                <a:gd name="T16" fmla="*/ 0 h 1447"/>
                <a:gd name="T17" fmla="*/ 37 w 37"/>
                <a:gd name="T18" fmla="*/ 1447 h 1447"/>
              </a:gdLst>
              <a:ahLst/>
              <a:cxnLst>
                <a:cxn ang="T10">
                  <a:pos x="T0" y="T1"/>
                </a:cxn>
                <a:cxn ang="T11">
                  <a:pos x="T2" y="T3"/>
                </a:cxn>
                <a:cxn ang="T12">
                  <a:pos x="T4" y="T5"/>
                </a:cxn>
                <a:cxn ang="T13">
                  <a:pos x="T6" y="T7"/>
                </a:cxn>
                <a:cxn ang="T14">
                  <a:pos x="T8" y="T9"/>
                </a:cxn>
              </a:cxnLst>
              <a:rect l="T15" t="T16" r="T17" b="T18"/>
              <a:pathLst>
                <a:path w="37" h="1447">
                  <a:moveTo>
                    <a:pt x="0" y="1447"/>
                  </a:moveTo>
                  <a:lnTo>
                    <a:pt x="0" y="30"/>
                  </a:lnTo>
                  <a:lnTo>
                    <a:pt x="37" y="0"/>
                  </a:lnTo>
                  <a:lnTo>
                    <a:pt x="37" y="1418"/>
                  </a:lnTo>
                  <a:lnTo>
                    <a:pt x="0" y="1447"/>
                  </a:lnTo>
                  <a:close/>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tr-TR" smtClean="0">
                <a:solidFill>
                  <a:srgbClr val="FFFFFF"/>
                </a:solidFill>
              </a:endParaRPr>
            </a:p>
          </p:txBody>
        </p:sp>
        <p:grpSp>
          <p:nvGrpSpPr>
            <p:cNvPr id="19248" name="Group 132"/>
            <p:cNvGrpSpPr>
              <a:grpSpLocks/>
            </p:cNvGrpSpPr>
            <p:nvPr/>
          </p:nvGrpSpPr>
          <p:grpSpPr bwMode="auto">
            <a:xfrm>
              <a:off x="1220" y="2070"/>
              <a:ext cx="257" cy="1417"/>
              <a:chOff x="1220" y="2070"/>
              <a:chExt cx="257" cy="1417"/>
            </a:xfrm>
          </p:grpSpPr>
          <p:sp>
            <p:nvSpPr>
              <p:cNvPr id="19296" name="Rectangle 133"/>
              <p:cNvSpPr>
                <a:spLocks noChangeArrowheads="1"/>
              </p:cNvSpPr>
              <p:nvPr/>
            </p:nvSpPr>
            <p:spPr bwMode="auto">
              <a:xfrm>
                <a:off x="1220" y="2070"/>
                <a:ext cx="8" cy="1417"/>
              </a:xfrm>
              <a:prstGeom prst="rect">
                <a:avLst/>
              </a:prstGeom>
              <a:solidFill>
                <a:srgbClr val="FF424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297" name="Rectangle 134"/>
              <p:cNvSpPr>
                <a:spLocks noChangeArrowheads="1"/>
              </p:cNvSpPr>
              <p:nvPr/>
            </p:nvSpPr>
            <p:spPr bwMode="auto">
              <a:xfrm>
                <a:off x="1228" y="2070"/>
                <a:ext cx="7" cy="1417"/>
              </a:xfrm>
              <a:prstGeom prst="rect">
                <a:avLst/>
              </a:prstGeom>
              <a:solidFill>
                <a:srgbClr val="FF424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298" name="Rectangle 135"/>
              <p:cNvSpPr>
                <a:spLocks noChangeArrowheads="1"/>
              </p:cNvSpPr>
              <p:nvPr/>
            </p:nvSpPr>
            <p:spPr bwMode="auto">
              <a:xfrm>
                <a:off x="1235" y="2070"/>
                <a:ext cx="7" cy="1417"/>
              </a:xfrm>
              <a:prstGeom prst="rect">
                <a:avLst/>
              </a:prstGeom>
              <a:solidFill>
                <a:srgbClr val="FF414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299" name="Rectangle 136"/>
              <p:cNvSpPr>
                <a:spLocks noChangeArrowheads="1"/>
              </p:cNvSpPr>
              <p:nvPr/>
            </p:nvSpPr>
            <p:spPr bwMode="auto">
              <a:xfrm>
                <a:off x="1242" y="2070"/>
                <a:ext cx="8" cy="1417"/>
              </a:xfrm>
              <a:prstGeom prst="rect">
                <a:avLst/>
              </a:prstGeom>
              <a:solidFill>
                <a:srgbClr val="FF3F3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300" name="Rectangle 137"/>
              <p:cNvSpPr>
                <a:spLocks noChangeArrowheads="1"/>
              </p:cNvSpPr>
              <p:nvPr/>
            </p:nvSpPr>
            <p:spPr bwMode="auto">
              <a:xfrm>
                <a:off x="1250" y="2070"/>
                <a:ext cx="7" cy="1417"/>
              </a:xfrm>
              <a:prstGeom prst="rect">
                <a:avLst/>
              </a:prstGeom>
              <a:solidFill>
                <a:srgbClr val="FF3D3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301" name="Rectangle 138"/>
              <p:cNvSpPr>
                <a:spLocks noChangeArrowheads="1"/>
              </p:cNvSpPr>
              <p:nvPr/>
            </p:nvSpPr>
            <p:spPr bwMode="auto">
              <a:xfrm>
                <a:off x="1257" y="2070"/>
                <a:ext cx="7" cy="1417"/>
              </a:xfrm>
              <a:prstGeom prst="rect">
                <a:avLst/>
              </a:prstGeom>
              <a:solidFill>
                <a:srgbClr val="FF3B3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302" name="Rectangle 139"/>
              <p:cNvSpPr>
                <a:spLocks noChangeArrowheads="1"/>
              </p:cNvSpPr>
              <p:nvPr/>
            </p:nvSpPr>
            <p:spPr bwMode="auto">
              <a:xfrm>
                <a:off x="1264" y="2070"/>
                <a:ext cx="8" cy="1417"/>
              </a:xfrm>
              <a:prstGeom prst="rect">
                <a:avLst/>
              </a:prstGeom>
              <a:solidFill>
                <a:srgbClr val="FF383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303" name="Rectangle 140"/>
              <p:cNvSpPr>
                <a:spLocks noChangeArrowheads="1"/>
              </p:cNvSpPr>
              <p:nvPr/>
            </p:nvSpPr>
            <p:spPr bwMode="auto">
              <a:xfrm>
                <a:off x="1272" y="2070"/>
                <a:ext cx="7" cy="1417"/>
              </a:xfrm>
              <a:prstGeom prst="rect">
                <a:avLst/>
              </a:prstGeom>
              <a:solidFill>
                <a:srgbClr val="FF343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304" name="Rectangle 141"/>
              <p:cNvSpPr>
                <a:spLocks noChangeArrowheads="1"/>
              </p:cNvSpPr>
              <p:nvPr/>
            </p:nvSpPr>
            <p:spPr bwMode="auto">
              <a:xfrm>
                <a:off x="1279" y="2070"/>
                <a:ext cx="7" cy="1417"/>
              </a:xfrm>
              <a:prstGeom prst="rect">
                <a:avLst/>
              </a:prstGeom>
              <a:solidFill>
                <a:srgbClr val="FF303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305" name="Rectangle 142"/>
              <p:cNvSpPr>
                <a:spLocks noChangeArrowheads="1"/>
              </p:cNvSpPr>
              <p:nvPr/>
            </p:nvSpPr>
            <p:spPr bwMode="auto">
              <a:xfrm>
                <a:off x="1286" y="2070"/>
                <a:ext cx="8" cy="1417"/>
              </a:xfrm>
              <a:prstGeom prst="rect">
                <a:avLst/>
              </a:prstGeom>
              <a:solidFill>
                <a:srgbClr val="FF2C2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306" name="Rectangle 143"/>
              <p:cNvSpPr>
                <a:spLocks noChangeArrowheads="1"/>
              </p:cNvSpPr>
              <p:nvPr/>
            </p:nvSpPr>
            <p:spPr bwMode="auto">
              <a:xfrm>
                <a:off x="1294" y="2070"/>
                <a:ext cx="7" cy="1417"/>
              </a:xfrm>
              <a:prstGeom prst="rect">
                <a:avLst/>
              </a:prstGeom>
              <a:solidFill>
                <a:srgbClr val="FF262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307" name="Rectangle 144"/>
              <p:cNvSpPr>
                <a:spLocks noChangeArrowheads="1"/>
              </p:cNvSpPr>
              <p:nvPr/>
            </p:nvSpPr>
            <p:spPr bwMode="auto">
              <a:xfrm>
                <a:off x="1301" y="2070"/>
                <a:ext cx="8" cy="1417"/>
              </a:xfrm>
              <a:prstGeom prst="rect">
                <a:avLst/>
              </a:prstGeom>
              <a:solidFill>
                <a:srgbClr val="FF212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308" name="Rectangle 145"/>
              <p:cNvSpPr>
                <a:spLocks noChangeArrowheads="1"/>
              </p:cNvSpPr>
              <p:nvPr/>
            </p:nvSpPr>
            <p:spPr bwMode="auto">
              <a:xfrm>
                <a:off x="1309" y="2070"/>
                <a:ext cx="7" cy="1417"/>
              </a:xfrm>
              <a:prstGeom prst="rect">
                <a:avLst/>
              </a:prstGeom>
              <a:solidFill>
                <a:srgbClr val="FF1C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309" name="Rectangle 146"/>
              <p:cNvSpPr>
                <a:spLocks noChangeArrowheads="1"/>
              </p:cNvSpPr>
              <p:nvPr/>
            </p:nvSpPr>
            <p:spPr bwMode="auto">
              <a:xfrm>
                <a:off x="1316" y="2070"/>
                <a:ext cx="7" cy="1417"/>
              </a:xfrm>
              <a:prstGeom prst="rect">
                <a:avLst/>
              </a:prstGeom>
              <a:solidFill>
                <a:srgbClr val="FF171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310" name="Rectangle 147"/>
              <p:cNvSpPr>
                <a:spLocks noChangeArrowheads="1"/>
              </p:cNvSpPr>
              <p:nvPr/>
            </p:nvSpPr>
            <p:spPr bwMode="auto">
              <a:xfrm>
                <a:off x="1323" y="2070"/>
                <a:ext cx="8" cy="1417"/>
              </a:xfrm>
              <a:prstGeom prst="rect">
                <a:avLst/>
              </a:prstGeom>
              <a:solidFill>
                <a:srgbClr val="FF121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311" name="Rectangle 148"/>
              <p:cNvSpPr>
                <a:spLocks noChangeArrowheads="1"/>
              </p:cNvSpPr>
              <p:nvPr/>
            </p:nvSpPr>
            <p:spPr bwMode="auto">
              <a:xfrm>
                <a:off x="1331" y="2070"/>
                <a:ext cx="7" cy="1417"/>
              </a:xfrm>
              <a:prstGeom prst="rect">
                <a:avLst/>
              </a:prstGeom>
              <a:solidFill>
                <a:srgbClr val="FF0D0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312" name="Rectangle 149"/>
              <p:cNvSpPr>
                <a:spLocks noChangeArrowheads="1"/>
              </p:cNvSpPr>
              <p:nvPr/>
            </p:nvSpPr>
            <p:spPr bwMode="auto">
              <a:xfrm>
                <a:off x="1338" y="2070"/>
                <a:ext cx="7" cy="1417"/>
              </a:xfrm>
              <a:prstGeom prst="rect">
                <a:avLst/>
              </a:prstGeom>
              <a:solidFill>
                <a:srgbClr val="FF080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313" name="Rectangle 150"/>
              <p:cNvSpPr>
                <a:spLocks noChangeArrowheads="1"/>
              </p:cNvSpPr>
              <p:nvPr/>
            </p:nvSpPr>
            <p:spPr bwMode="auto">
              <a:xfrm>
                <a:off x="1345" y="2070"/>
                <a:ext cx="8" cy="141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314" name="Rectangle 151"/>
              <p:cNvSpPr>
                <a:spLocks noChangeArrowheads="1"/>
              </p:cNvSpPr>
              <p:nvPr/>
            </p:nvSpPr>
            <p:spPr bwMode="auto">
              <a:xfrm>
                <a:off x="1353" y="2070"/>
                <a:ext cx="7" cy="141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315" name="Rectangle 152"/>
              <p:cNvSpPr>
                <a:spLocks noChangeArrowheads="1"/>
              </p:cNvSpPr>
              <p:nvPr/>
            </p:nvSpPr>
            <p:spPr bwMode="auto">
              <a:xfrm>
                <a:off x="1360" y="2070"/>
                <a:ext cx="7" cy="1417"/>
              </a:xfrm>
              <a:prstGeom prst="rect">
                <a:avLst/>
              </a:prstGeom>
              <a:solidFill>
                <a:srgbClr val="FF0D0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316" name="Rectangle 153"/>
              <p:cNvSpPr>
                <a:spLocks noChangeArrowheads="1"/>
              </p:cNvSpPr>
              <p:nvPr/>
            </p:nvSpPr>
            <p:spPr bwMode="auto">
              <a:xfrm>
                <a:off x="1367" y="2070"/>
                <a:ext cx="8" cy="1417"/>
              </a:xfrm>
              <a:prstGeom prst="rect">
                <a:avLst/>
              </a:prstGeom>
              <a:solidFill>
                <a:srgbClr val="FF121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317" name="Rectangle 154"/>
              <p:cNvSpPr>
                <a:spLocks noChangeArrowheads="1"/>
              </p:cNvSpPr>
              <p:nvPr/>
            </p:nvSpPr>
            <p:spPr bwMode="auto">
              <a:xfrm>
                <a:off x="1375" y="2070"/>
                <a:ext cx="7" cy="1417"/>
              </a:xfrm>
              <a:prstGeom prst="rect">
                <a:avLst/>
              </a:prstGeom>
              <a:solidFill>
                <a:srgbClr val="FF171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318" name="Rectangle 155"/>
              <p:cNvSpPr>
                <a:spLocks noChangeArrowheads="1"/>
              </p:cNvSpPr>
              <p:nvPr/>
            </p:nvSpPr>
            <p:spPr bwMode="auto">
              <a:xfrm>
                <a:off x="1382" y="2070"/>
                <a:ext cx="7" cy="1417"/>
              </a:xfrm>
              <a:prstGeom prst="rect">
                <a:avLst/>
              </a:prstGeom>
              <a:solidFill>
                <a:srgbClr val="FF1C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319" name="Rectangle 156"/>
              <p:cNvSpPr>
                <a:spLocks noChangeArrowheads="1"/>
              </p:cNvSpPr>
              <p:nvPr/>
            </p:nvSpPr>
            <p:spPr bwMode="auto">
              <a:xfrm>
                <a:off x="1389" y="2070"/>
                <a:ext cx="8" cy="1417"/>
              </a:xfrm>
              <a:prstGeom prst="rect">
                <a:avLst/>
              </a:prstGeom>
              <a:solidFill>
                <a:srgbClr val="FF212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320" name="Rectangle 157"/>
              <p:cNvSpPr>
                <a:spLocks noChangeArrowheads="1"/>
              </p:cNvSpPr>
              <p:nvPr/>
            </p:nvSpPr>
            <p:spPr bwMode="auto">
              <a:xfrm>
                <a:off x="1397" y="2070"/>
                <a:ext cx="7" cy="1417"/>
              </a:xfrm>
              <a:prstGeom prst="rect">
                <a:avLst/>
              </a:prstGeom>
              <a:solidFill>
                <a:srgbClr val="FF262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321" name="Rectangle 158"/>
              <p:cNvSpPr>
                <a:spLocks noChangeArrowheads="1"/>
              </p:cNvSpPr>
              <p:nvPr/>
            </p:nvSpPr>
            <p:spPr bwMode="auto">
              <a:xfrm>
                <a:off x="1404" y="2070"/>
                <a:ext cx="7" cy="1417"/>
              </a:xfrm>
              <a:prstGeom prst="rect">
                <a:avLst/>
              </a:prstGeom>
              <a:solidFill>
                <a:srgbClr val="FF2C2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322" name="Rectangle 159"/>
              <p:cNvSpPr>
                <a:spLocks noChangeArrowheads="1"/>
              </p:cNvSpPr>
              <p:nvPr/>
            </p:nvSpPr>
            <p:spPr bwMode="auto">
              <a:xfrm>
                <a:off x="1411" y="2070"/>
                <a:ext cx="8" cy="1417"/>
              </a:xfrm>
              <a:prstGeom prst="rect">
                <a:avLst/>
              </a:prstGeom>
              <a:solidFill>
                <a:srgbClr val="FF303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323" name="Rectangle 160"/>
              <p:cNvSpPr>
                <a:spLocks noChangeArrowheads="1"/>
              </p:cNvSpPr>
              <p:nvPr/>
            </p:nvSpPr>
            <p:spPr bwMode="auto">
              <a:xfrm>
                <a:off x="1419" y="2070"/>
                <a:ext cx="7" cy="1417"/>
              </a:xfrm>
              <a:prstGeom prst="rect">
                <a:avLst/>
              </a:prstGeom>
              <a:solidFill>
                <a:srgbClr val="FF343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324" name="Rectangle 161"/>
              <p:cNvSpPr>
                <a:spLocks noChangeArrowheads="1"/>
              </p:cNvSpPr>
              <p:nvPr/>
            </p:nvSpPr>
            <p:spPr bwMode="auto">
              <a:xfrm>
                <a:off x="1426" y="2070"/>
                <a:ext cx="7" cy="1417"/>
              </a:xfrm>
              <a:prstGeom prst="rect">
                <a:avLst/>
              </a:prstGeom>
              <a:solidFill>
                <a:srgbClr val="FF383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325" name="Rectangle 162"/>
              <p:cNvSpPr>
                <a:spLocks noChangeArrowheads="1"/>
              </p:cNvSpPr>
              <p:nvPr/>
            </p:nvSpPr>
            <p:spPr bwMode="auto">
              <a:xfrm>
                <a:off x="1433" y="2070"/>
                <a:ext cx="8" cy="1417"/>
              </a:xfrm>
              <a:prstGeom prst="rect">
                <a:avLst/>
              </a:prstGeom>
              <a:solidFill>
                <a:srgbClr val="FF3B3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326" name="Rectangle 163"/>
              <p:cNvSpPr>
                <a:spLocks noChangeArrowheads="1"/>
              </p:cNvSpPr>
              <p:nvPr/>
            </p:nvSpPr>
            <p:spPr bwMode="auto">
              <a:xfrm>
                <a:off x="1441" y="2070"/>
                <a:ext cx="7" cy="1417"/>
              </a:xfrm>
              <a:prstGeom prst="rect">
                <a:avLst/>
              </a:prstGeom>
              <a:solidFill>
                <a:srgbClr val="FF3D3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327" name="Rectangle 164"/>
              <p:cNvSpPr>
                <a:spLocks noChangeArrowheads="1"/>
              </p:cNvSpPr>
              <p:nvPr/>
            </p:nvSpPr>
            <p:spPr bwMode="auto">
              <a:xfrm>
                <a:off x="1448" y="2070"/>
                <a:ext cx="7" cy="1417"/>
              </a:xfrm>
              <a:prstGeom prst="rect">
                <a:avLst/>
              </a:prstGeom>
              <a:solidFill>
                <a:srgbClr val="FF3F3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328" name="Rectangle 165"/>
              <p:cNvSpPr>
                <a:spLocks noChangeArrowheads="1"/>
              </p:cNvSpPr>
              <p:nvPr/>
            </p:nvSpPr>
            <p:spPr bwMode="auto">
              <a:xfrm>
                <a:off x="1455" y="2070"/>
                <a:ext cx="8" cy="1417"/>
              </a:xfrm>
              <a:prstGeom prst="rect">
                <a:avLst/>
              </a:prstGeom>
              <a:solidFill>
                <a:srgbClr val="FF414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329" name="Rectangle 166"/>
              <p:cNvSpPr>
                <a:spLocks noChangeArrowheads="1"/>
              </p:cNvSpPr>
              <p:nvPr/>
            </p:nvSpPr>
            <p:spPr bwMode="auto">
              <a:xfrm>
                <a:off x="1463" y="2070"/>
                <a:ext cx="7" cy="1417"/>
              </a:xfrm>
              <a:prstGeom prst="rect">
                <a:avLst/>
              </a:prstGeom>
              <a:solidFill>
                <a:srgbClr val="FF424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330" name="Rectangle 167"/>
              <p:cNvSpPr>
                <a:spLocks noChangeArrowheads="1"/>
              </p:cNvSpPr>
              <p:nvPr/>
            </p:nvSpPr>
            <p:spPr bwMode="auto">
              <a:xfrm>
                <a:off x="1470" y="2070"/>
                <a:ext cx="7" cy="1417"/>
              </a:xfrm>
              <a:prstGeom prst="rect">
                <a:avLst/>
              </a:prstGeom>
              <a:solidFill>
                <a:srgbClr val="FF434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grpSp>
        <p:sp>
          <p:nvSpPr>
            <p:cNvPr id="19249" name="Rectangle 168"/>
            <p:cNvSpPr>
              <a:spLocks noChangeArrowheads="1"/>
            </p:cNvSpPr>
            <p:nvPr/>
          </p:nvSpPr>
          <p:spPr bwMode="auto">
            <a:xfrm>
              <a:off x="1220" y="2070"/>
              <a:ext cx="257" cy="1417"/>
            </a:xfrm>
            <a:prstGeom prst="rect">
              <a:avLst/>
            </a:prstGeom>
            <a:noFill/>
            <a:ln w="1111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tr-TR" smtClean="0">
                <a:solidFill>
                  <a:srgbClr val="FFFFFF"/>
                </a:solidFill>
              </a:endParaRPr>
            </a:p>
          </p:txBody>
        </p:sp>
        <p:grpSp>
          <p:nvGrpSpPr>
            <p:cNvPr id="19250" name="Group 169"/>
            <p:cNvGrpSpPr>
              <a:grpSpLocks/>
            </p:cNvGrpSpPr>
            <p:nvPr/>
          </p:nvGrpSpPr>
          <p:grpSpPr bwMode="auto">
            <a:xfrm>
              <a:off x="1220" y="2040"/>
              <a:ext cx="301" cy="37"/>
              <a:chOff x="1220" y="2040"/>
              <a:chExt cx="301" cy="37"/>
            </a:xfrm>
          </p:grpSpPr>
          <p:sp>
            <p:nvSpPr>
              <p:cNvPr id="19255" name="Rectangle 170"/>
              <p:cNvSpPr>
                <a:spLocks noChangeArrowheads="1"/>
              </p:cNvSpPr>
              <p:nvPr/>
            </p:nvSpPr>
            <p:spPr bwMode="auto">
              <a:xfrm>
                <a:off x="1220" y="2040"/>
                <a:ext cx="8" cy="37"/>
              </a:xfrm>
              <a:prstGeom prst="rect">
                <a:avLst/>
              </a:prstGeom>
              <a:solidFill>
                <a:srgbClr val="9C313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256" name="Rectangle 171"/>
              <p:cNvSpPr>
                <a:spLocks noChangeArrowheads="1"/>
              </p:cNvSpPr>
              <p:nvPr/>
            </p:nvSpPr>
            <p:spPr bwMode="auto">
              <a:xfrm>
                <a:off x="1228" y="2040"/>
                <a:ext cx="7" cy="37"/>
              </a:xfrm>
              <a:prstGeom prst="rect">
                <a:avLst/>
              </a:prstGeom>
              <a:solidFill>
                <a:srgbClr val="9C313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257" name="Rectangle 172"/>
              <p:cNvSpPr>
                <a:spLocks noChangeArrowheads="1"/>
              </p:cNvSpPr>
              <p:nvPr/>
            </p:nvSpPr>
            <p:spPr bwMode="auto">
              <a:xfrm>
                <a:off x="1235" y="2040"/>
                <a:ext cx="7" cy="37"/>
              </a:xfrm>
              <a:prstGeom prst="rect">
                <a:avLst/>
              </a:prstGeom>
              <a:solidFill>
                <a:srgbClr val="9D303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258" name="Rectangle 173"/>
              <p:cNvSpPr>
                <a:spLocks noChangeArrowheads="1"/>
              </p:cNvSpPr>
              <p:nvPr/>
            </p:nvSpPr>
            <p:spPr bwMode="auto">
              <a:xfrm>
                <a:off x="1242" y="2040"/>
                <a:ext cx="8" cy="37"/>
              </a:xfrm>
              <a:prstGeom prst="rect">
                <a:avLst/>
              </a:prstGeom>
              <a:solidFill>
                <a:srgbClr val="9E303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259" name="Rectangle 174"/>
              <p:cNvSpPr>
                <a:spLocks noChangeArrowheads="1"/>
              </p:cNvSpPr>
              <p:nvPr/>
            </p:nvSpPr>
            <p:spPr bwMode="auto">
              <a:xfrm>
                <a:off x="1250" y="2040"/>
                <a:ext cx="7" cy="37"/>
              </a:xfrm>
              <a:prstGeom prst="rect">
                <a:avLst/>
              </a:prstGeom>
              <a:solidFill>
                <a:srgbClr val="A02F2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260" name="Rectangle 175"/>
              <p:cNvSpPr>
                <a:spLocks noChangeArrowheads="1"/>
              </p:cNvSpPr>
              <p:nvPr/>
            </p:nvSpPr>
            <p:spPr bwMode="auto">
              <a:xfrm>
                <a:off x="1257" y="2040"/>
                <a:ext cx="7" cy="37"/>
              </a:xfrm>
              <a:prstGeom prst="rect">
                <a:avLst/>
              </a:prstGeom>
              <a:solidFill>
                <a:srgbClr val="A22D2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261" name="Rectangle 176"/>
              <p:cNvSpPr>
                <a:spLocks noChangeArrowheads="1"/>
              </p:cNvSpPr>
              <p:nvPr/>
            </p:nvSpPr>
            <p:spPr bwMode="auto">
              <a:xfrm>
                <a:off x="1264" y="2040"/>
                <a:ext cx="8" cy="37"/>
              </a:xfrm>
              <a:prstGeom prst="rect">
                <a:avLst/>
              </a:prstGeom>
              <a:solidFill>
                <a:srgbClr val="A42C2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262" name="Rectangle 177"/>
              <p:cNvSpPr>
                <a:spLocks noChangeArrowheads="1"/>
              </p:cNvSpPr>
              <p:nvPr/>
            </p:nvSpPr>
            <p:spPr bwMode="auto">
              <a:xfrm>
                <a:off x="1272" y="2040"/>
                <a:ext cx="7" cy="37"/>
              </a:xfrm>
              <a:prstGeom prst="rect">
                <a:avLst/>
              </a:prstGeom>
              <a:solidFill>
                <a:srgbClr val="A62A2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263" name="Rectangle 178"/>
              <p:cNvSpPr>
                <a:spLocks noChangeArrowheads="1"/>
              </p:cNvSpPr>
              <p:nvPr/>
            </p:nvSpPr>
            <p:spPr bwMode="auto">
              <a:xfrm>
                <a:off x="1279" y="2040"/>
                <a:ext cx="7" cy="37"/>
              </a:xfrm>
              <a:prstGeom prst="rect">
                <a:avLst/>
              </a:prstGeom>
              <a:solidFill>
                <a:srgbClr val="A9272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264" name="Rectangle 179"/>
              <p:cNvSpPr>
                <a:spLocks noChangeArrowheads="1"/>
              </p:cNvSpPr>
              <p:nvPr/>
            </p:nvSpPr>
            <p:spPr bwMode="auto">
              <a:xfrm>
                <a:off x="1286" y="2040"/>
                <a:ext cx="8" cy="37"/>
              </a:xfrm>
              <a:prstGeom prst="rect">
                <a:avLst/>
              </a:prstGeom>
              <a:solidFill>
                <a:srgbClr val="AC252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265" name="Rectangle 180"/>
              <p:cNvSpPr>
                <a:spLocks noChangeArrowheads="1"/>
              </p:cNvSpPr>
              <p:nvPr/>
            </p:nvSpPr>
            <p:spPr bwMode="auto">
              <a:xfrm>
                <a:off x="1294" y="2040"/>
                <a:ext cx="7" cy="37"/>
              </a:xfrm>
              <a:prstGeom prst="rect">
                <a:avLst/>
              </a:prstGeom>
              <a:solidFill>
                <a:srgbClr val="AF222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266" name="Rectangle 181"/>
              <p:cNvSpPr>
                <a:spLocks noChangeArrowheads="1"/>
              </p:cNvSpPr>
              <p:nvPr/>
            </p:nvSpPr>
            <p:spPr bwMode="auto">
              <a:xfrm>
                <a:off x="1301" y="2040"/>
                <a:ext cx="8" cy="37"/>
              </a:xfrm>
              <a:prstGeom prst="rect">
                <a:avLst/>
              </a:prstGeom>
              <a:solidFill>
                <a:srgbClr val="B11F1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267" name="Rectangle 182"/>
              <p:cNvSpPr>
                <a:spLocks noChangeArrowheads="1"/>
              </p:cNvSpPr>
              <p:nvPr/>
            </p:nvSpPr>
            <p:spPr bwMode="auto">
              <a:xfrm>
                <a:off x="1309" y="2040"/>
                <a:ext cx="7" cy="37"/>
              </a:xfrm>
              <a:prstGeom prst="rect">
                <a:avLst/>
              </a:prstGeom>
              <a:solidFill>
                <a:srgbClr val="B41C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268" name="Rectangle 183"/>
              <p:cNvSpPr>
                <a:spLocks noChangeArrowheads="1"/>
              </p:cNvSpPr>
              <p:nvPr/>
            </p:nvSpPr>
            <p:spPr bwMode="auto">
              <a:xfrm>
                <a:off x="1316" y="2040"/>
                <a:ext cx="7" cy="37"/>
              </a:xfrm>
              <a:prstGeom prst="rect">
                <a:avLst/>
              </a:prstGeom>
              <a:solidFill>
                <a:srgbClr val="B6191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269" name="Rectangle 184"/>
              <p:cNvSpPr>
                <a:spLocks noChangeArrowheads="1"/>
              </p:cNvSpPr>
              <p:nvPr/>
            </p:nvSpPr>
            <p:spPr bwMode="auto">
              <a:xfrm>
                <a:off x="1323" y="2040"/>
                <a:ext cx="8" cy="37"/>
              </a:xfrm>
              <a:prstGeom prst="rect">
                <a:avLst/>
              </a:prstGeom>
              <a:solidFill>
                <a:srgbClr val="B8151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270" name="Rectangle 185"/>
              <p:cNvSpPr>
                <a:spLocks noChangeArrowheads="1"/>
              </p:cNvSpPr>
              <p:nvPr/>
            </p:nvSpPr>
            <p:spPr bwMode="auto">
              <a:xfrm>
                <a:off x="1331" y="2040"/>
                <a:ext cx="7" cy="37"/>
              </a:xfrm>
              <a:prstGeom prst="rect">
                <a:avLst/>
              </a:prstGeom>
              <a:solidFill>
                <a:srgbClr val="BA121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271" name="Rectangle 186"/>
              <p:cNvSpPr>
                <a:spLocks noChangeArrowheads="1"/>
              </p:cNvSpPr>
              <p:nvPr/>
            </p:nvSpPr>
            <p:spPr bwMode="auto">
              <a:xfrm>
                <a:off x="1338" y="2040"/>
                <a:ext cx="7" cy="37"/>
              </a:xfrm>
              <a:prstGeom prst="rect">
                <a:avLst/>
              </a:prstGeom>
              <a:solidFill>
                <a:srgbClr val="BC0F0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272" name="Rectangle 187"/>
              <p:cNvSpPr>
                <a:spLocks noChangeArrowheads="1"/>
              </p:cNvSpPr>
              <p:nvPr/>
            </p:nvSpPr>
            <p:spPr bwMode="auto">
              <a:xfrm>
                <a:off x="1345" y="2040"/>
                <a:ext cx="8" cy="37"/>
              </a:xfrm>
              <a:prstGeom prst="rect">
                <a:avLst/>
              </a:prstGeom>
              <a:solidFill>
                <a:srgbClr val="BD0C0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273" name="Rectangle 188"/>
              <p:cNvSpPr>
                <a:spLocks noChangeArrowheads="1"/>
              </p:cNvSpPr>
              <p:nvPr/>
            </p:nvSpPr>
            <p:spPr bwMode="auto">
              <a:xfrm>
                <a:off x="1353" y="2040"/>
                <a:ext cx="7" cy="37"/>
              </a:xfrm>
              <a:prstGeom prst="rect">
                <a:avLst/>
              </a:prstGeom>
              <a:solidFill>
                <a:srgbClr val="BE080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274" name="Rectangle 189"/>
              <p:cNvSpPr>
                <a:spLocks noChangeArrowheads="1"/>
              </p:cNvSpPr>
              <p:nvPr/>
            </p:nvSpPr>
            <p:spPr bwMode="auto">
              <a:xfrm>
                <a:off x="1360" y="2040"/>
                <a:ext cx="7" cy="37"/>
              </a:xfrm>
              <a:prstGeom prst="rect">
                <a:avLst/>
              </a:prstGeom>
              <a:solidFill>
                <a:srgbClr val="BE050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275" name="Rectangle 190"/>
              <p:cNvSpPr>
                <a:spLocks noChangeArrowheads="1"/>
              </p:cNvSpPr>
              <p:nvPr/>
            </p:nvSpPr>
            <p:spPr bwMode="auto">
              <a:xfrm>
                <a:off x="1367" y="2040"/>
                <a:ext cx="8" cy="37"/>
              </a:xfrm>
              <a:prstGeom prst="rect">
                <a:avLst/>
              </a:prstGeom>
              <a:solidFill>
                <a:srgbClr val="B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276" name="Rectangle 191"/>
              <p:cNvSpPr>
                <a:spLocks noChangeArrowheads="1"/>
              </p:cNvSpPr>
              <p:nvPr/>
            </p:nvSpPr>
            <p:spPr bwMode="auto">
              <a:xfrm>
                <a:off x="1375" y="2040"/>
                <a:ext cx="7" cy="37"/>
              </a:xfrm>
              <a:prstGeom prst="rect">
                <a:avLst/>
              </a:prstGeom>
              <a:solidFill>
                <a:srgbClr val="B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277" name="Rectangle 192"/>
              <p:cNvSpPr>
                <a:spLocks noChangeArrowheads="1"/>
              </p:cNvSpPr>
              <p:nvPr/>
            </p:nvSpPr>
            <p:spPr bwMode="auto">
              <a:xfrm>
                <a:off x="1382" y="2040"/>
                <a:ext cx="7" cy="37"/>
              </a:xfrm>
              <a:prstGeom prst="rect">
                <a:avLst/>
              </a:prstGeom>
              <a:solidFill>
                <a:srgbClr val="BE080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278" name="Rectangle 193"/>
              <p:cNvSpPr>
                <a:spLocks noChangeArrowheads="1"/>
              </p:cNvSpPr>
              <p:nvPr/>
            </p:nvSpPr>
            <p:spPr bwMode="auto">
              <a:xfrm>
                <a:off x="1389" y="2040"/>
                <a:ext cx="8" cy="37"/>
              </a:xfrm>
              <a:prstGeom prst="rect">
                <a:avLst/>
              </a:prstGeom>
              <a:solidFill>
                <a:srgbClr val="BD0C0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279" name="Rectangle 194"/>
              <p:cNvSpPr>
                <a:spLocks noChangeArrowheads="1"/>
              </p:cNvSpPr>
              <p:nvPr/>
            </p:nvSpPr>
            <p:spPr bwMode="auto">
              <a:xfrm>
                <a:off x="1397" y="2040"/>
                <a:ext cx="7" cy="37"/>
              </a:xfrm>
              <a:prstGeom prst="rect">
                <a:avLst/>
              </a:prstGeom>
              <a:solidFill>
                <a:srgbClr val="BC0F0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280" name="Rectangle 195"/>
              <p:cNvSpPr>
                <a:spLocks noChangeArrowheads="1"/>
              </p:cNvSpPr>
              <p:nvPr/>
            </p:nvSpPr>
            <p:spPr bwMode="auto">
              <a:xfrm>
                <a:off x="1404" y="2040"/>
                <a:ext cx="7" cy="37"/>
              </a:xfrm>
              <a:prstGeom prst="rect">
                <a:avLst/>
              </a:prstGeom>
              <a:solidFill>
                <a:srgbClr val="BA121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281" name="Rectangle 196"/>
              <p:cNvSpPr>
                <a:spLocks noChangeArrowheads="1"/>
              </p:cNvSpPr>
              <p:nvPr/>
            </p:nvSpPr>
            <p:spPr bwMode="auto">
              <a:xfrm>
                <a:off x="1411" y="2040"/>
                <a:ext cx="8" cy="37"/>
              </a:xfrm>
              <a:prstGeom prst="rect">
                <a:avLst/>
              </a:prstGeom>
              <a:solidFill>
                <a:srgbClr val="B8151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282" name="Rectangle 197"/>
              <p:cNvSpPr>
                <a:spLocks noChangeArrowheads="1"/>
              </p:cNvSpPr>
              <p:nvPr/>
            </p:nvSpPr>
            <p:spPr bwMode="auto">
              <a:xfrm>
                <a:off x="1419" y="2040"/>
                <a:ext cx="7" cy="37"/>
              </a:xfrm>
              <a:prstGeom prst="rect">
                <a:avLst/>
              </a:prstGeom>
              <a:solidFill>
                <a:srgbClr val="B6191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283" name="Rectangle 198"/>
              <p:cNvSpPr>
                <a:spLocks noChangeArrowheads="1"/>
              </p:cNvSpPr>
              <p:nvPr/>
            </p:nvSpPr>
            <p:spPr bwMode="auto">
              <a:xfrm>
                <a:off x="1426" y="2040"/>
                <a:ext cx="7" cy="37"/>
              </a:xfrm>
              <a:prstGeom prst="rect">
                <a:avLst/>
              </a:prstGeom>
              <a:solidFill>
                <a:srgbClr val="B41C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284" name="Rectangle 199"/>
              <p:cNvSpPr>
                <a:spLocks noChangeArrowheads="1"/>
              </p:cNvSpPr>
              <p:nvPr/>
            </p:nvSpPr>
            <p:spPr bwMode="auto">
              <a:xfrm>
                <a:off x="1433" y="2040"/>
                <a:ext cx="8" cy="37"/>
              </a:xfrm>
              <a:prstGeom prst="rect">
                <a:avLst/>
              </a:prstGeom>
              <a:solidFill>
                <a:srgbClr val="B11F1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285" name="Rectangle 200"/>
              <p:cNvSpPr>
                <a:spLocks noChangeArrowheads="1"/>
              </p:cNvSpPr>
              <p:nvPr/>
            </p:nvSpPr>
            <p:spPr bwMode="auto">
              <a:xfrm>
                <a:off x="1441" y="2040"/>
                <a:ext cx="7" cy="37"/>
              </a:xfrm>
              <a:prstGeom prst="rect">
                <a:avLst/>
              </a:prstGeom>
              <a:solidFill>
                <a:srgbClr val="AF222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286" name="Rectangle 201"/>
              <p:cNvSpPr>
                <a:spLocks noChangeArrowheads="1"/>
              </p:cNvSpPr>
              <p:nvPr/>
            </p:nvSpPr>
            <p:spPr bwMode="auto">
              <a:xfrm>
                <a:off x="1448" y="2040"/>
                <a:ext cx="7" cy="37"/>
              </a:xfrm>
              <a:prstGeom prst="rect">
                <a:avLst/>
              </a:prstGeom>
              <a:solidFill>
                <a:srgbClr val="AC252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287" name="Rectangle 202"/>
              <p:cNvSpPr>
                <a:spLocks noChangeArrowheads="1"/>
              </p:cNvSpPr>
              <p:nvPr/>
            </p:nvSpPr>
            <p:spPr bwMode="auto">
              <a:xfrm>
                <a:off x="1455" y="2040"/>
                <a:ext cx="8" cy="37"/>
              </a:xfrm>
              <a:prstGeom prst="rect">
                <a:avLst/>
              </a:prstGeom>
              <a:solidFill>
                <a:srgbClr val="A9272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288" name="Rectangle 203"/>
              <p:cNvSpPr>
                <a:spLocks noChangeArrowheads="1"/>
              </p:cNvSpPr>
              <p:nvPr/>
            </p:nvSpPr>
            <p:spPr bwMode="auto">
              <a:xfrm>
                <a:off x="1463" y="2040"/>
                <a:ext cx="7" cy="37"/>
              </a:xfrm>
              <a:prstGeom prst="rect">
                <a:avLst/>
              </a:prstGeom>
              <a:solidFill>
                <a:srgbClr val="A62A2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289" name="Rectangle 204"/>
              <p:cNvSpPr>
                <a:spLocks noChangeArrowheads="1"/>
              </p:cNvSpPr>
              <p:nvPr/>
            </p:nvSpPr>
            <p:spPr bwMode="auto">
              <a:xfrm>
                <a:off x="1470" y="2040"/>
                <a:ext cx="7" cy="37"/>
              </a:xfrm>
              <a:prstGeom prst="rect">
                <a:avLst/>
              </a:prstGeom>
              <a:solidFill>
                <a:srgbClr val="A42C2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290" name="Rectangle 205"/>
              <p:cNvSpPr>
                <a:spLocks noChangeArrowheads="1"/>
              </p:cNvSpPr>
              <p:nvPr/>
            </p:nvSpPr>
            <p:spPr bwMode="auto">
              <a:xfrm>
                <a:off x="1477" y="2040"/>
                <a:ext cx="8" cy="37"/>
              </a:xfrm>
              <a:prstGeom prst="rect">
                <a:avLst/>
              </a:prstGeom>
              <a:solidFill>
                <a:srgbClr val="A22D2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291" name="Rectangle 206"/>
              <p:cNvSpPr>
                <a:spLocks noChangeArrowheads="1"/>
              </p:cNvSpPr>
              <p:nvPr/>
            </p:nvSpPr>
            <p:spPr bwMode="auto">
              <a:xfrm>
                <a:off x="1485" y="2040"/>
                <a:ext cx="7" cy="37"/>
              </a:xfrm>
              <a:prstGeom prst="rect">
                <a:avLst/>
              </a:prstGeom>
              <a:solidFill>
                <a:srgbClr val="A02F2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292" name="Rectangle 207"/>
              <p:cNvSpPr>
                <a:spLocks noChangeArrowheads="1"/>
              </p:cNvSpPr>
              <p:nvPr/>
            </p:nvSpPr>
            <p:spPr bwMode="auto">
              <a:xfrm>
                <a:off x="1492" y="2040"/>
                <a:ext cx="7" cy="37"/>
              </a:xfrm>
              <a:prstGeom prst="rect">
                <a:avLst/>
              </a:prstGeom>
              <a:solidFill>
                <a:srgbClr val="9E303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293" name="Rectangle 208"/>
              <p:cNvSpPr>
                <a:spLocks noChangeArrowheads="1"/>
              </p:cNvSpPr>
              <p:nvPr/>
            </p:nvSpPr>
            <p:spPr bwMode="auto">
              <a:xfrm>
                <a:off x="1499" y="2040"/>
                <a:ext cx="8" cy="37"/>
              </a:xfrm>
              <a:prstGeom prst="rect">
                <a:avLst/>
              </a:prstGeom>
              <a:solidFill>
                <a:srgbClr val="9D303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294" name="Rectangle 209"/>
              <p:cNvSpPr>
                <a:spLocks noChangeArrowheads="1"/>
              </p:cNvSpPr>
              <p:nvPr/>
            </p:nvSpPr>
            <p:spPr bwMode="auto">
              <a:xfrm>
                <a:off x="1507" y="2040"/>
                <a:ext cx="7" cy="37"/>
              </a:xfrm>
              <a:prstGeom prst="rect">
                <a:avLst/>
              </a:prstGeom>
              <a:solidFill>
                <a:srgbClr val="9C313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295" name="Rectangle 210"/>
              <p:cNvSpPr>
                <a:spLocks noChangeArrowheads="1"/>
              </p:cNvSpPr>
              <p:nvPr/>
            </p:nvSpPr>
            <p:spPr bwMode="auto">
              <a:xfrm>
                <a:off x="1514" y="2040"/>
                <a:ext cx="7" cy="37"/>
              </a:xfrm>
              <a:prstGeom prst="rect">
                <a:avLst/>
              </a:prstGeom>
              <a:solidFill>
                <a:srgbClr val="9C323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grpSp>
        <p:sp>
          <p:nvSpPr>
            <p:cNvPr id="19251" name="Freeform 211"/>
            <p:cNvSpPr>
              <a:spLocks/>
            </p:cNvSpPr>
            <p:nvPr/>
          </p:nvSpPr>
          <p:spPr bwMode="auto">
            <a:xfrm>
              <a:off x="1220" y="2040"/>
              <a:ext cx="294" cy="30"/>
            </a:xfrm>
            <a:custGeom>
              <a:avLst/>
              <a:gdLst>
                <a:gd name="T0" fmla="*/ 257 w 294"/>
                <a:gd name="T1" fmla="*/ 30 h 30"/>
                <a:gd name="T2" fmla="*/ 294 w 294"/>
                <a:gd name="T3" fmla="*/ 0 h 30"/>
                <a:gd name="T4" fmla="*/ 37 w 294"/>
                <a:gd name="T5" fmla="*/ 0 h 30"/>
                <a:gd name="T6" fmla="*/ 0 w 294"/>
                <a:gd name="T7" fmla="*/ 30 h 30"/>
                <a:gd name="T8" fmla="*/ 257 w 294"/>
                <a:gd name="T9" fmla="*/ 30 h 30"/>
                <a:gd name="T10" fmla="*/ 0 60000 65536"/>
                <a:gd name="T11" fmla="*/ 0 60000 65536"/>
                <a:gd name="T12" fmla="*/ 0 60000 65536"/>
                <a:gd name="T13" fmla="*/ 0 60000 65536"/>
                <a:gd name="T14" fmla="*/ 0 60000 65536"/>
                <a:gd name="T15" fmla="*/ 0 w 294"/>
                <a:gd name="T16" fmla="*/ 0 h 30"/>
                <a:gd name="T17" fmla="*/ 294 w 294"/>
                <a:gd name="T18" fmla="*/ 30 h 30"/>
              </a:gdLst>
              <a:ahLst/>
              <a:cxnLst>
                <a:cxn ang="T10">
                  <a:pos x="T0" y="T1"/>
                </a:cxn>
                <a:cxn ang="T11">
                  <a:pos x="T2" y="T3"/>
                </a:cxn>
                <a:cxn ang="T12">
                  <a:pos x="T4" y="T5"/>
                </a:cxn>
                <a:cxn ang="T13">
                  <a:pos x="T6" y="T7"/>
                </a:cxn>
                <a:cxn ang="T14">
                  <a:pos x="T8" y="T9"/>
                </a:cxn>
              </a:cxnLst>
              <a:rect l="T15" t="T16" r="T17" b="T18"/>
              <a:pathLst>
                <a:path w="294" h="30">
                  <a:moveTo>
                    <a:pt x="257" y="30"/>
                  </a:moveTo>
                  <a:lnTo>
                    <a:pt x="294" y="0"/>
                  </a:lnTo>
                  <a:lnTo>
                    <a:pt x="37" y="0"/>
                  </a:lnTo>
                  <a:lnTo>
                    <a:pt x="0" y="30"/>
                  </a:lnTo>
                  <a:lnTo>
                    <a:pt x="257" y="30"/>
                  </a:lnTo>
                  <a:close/>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tr-TR" smtClean="0">
                <a:solidFill>
                  <a:srgbClr val="FFFFFF"/>
                </a:solidFill>
              </a:endParaRPr>
            </a:p>
          </p:txBody>
        </p:sp>
        <p:sp>
          <p:nvSpPr>
            <p:cNvPr id="19252" name="Rectangle 212"/>
            <p:cNvSpPr>
              <a:spLocks noChangeArrowheads="1"/>
            </p:cNvSpPr>
            <p:nvPr/>
          </p:nvSpPr>
          <p:spPr bwMode="auto">
            <a:xfrm>
              <a:off x="956" y="2797"/>
              <a:ext cx="21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2400">
                  <a:solidFill>
                    <a:srgbClr val="FFFFFF"/>
                  </a:solidFill>
                </a:rPr>
                <a:t>21</a:t>
              </a:r>
              <a:endParaRPr lang="en-US" sz="2400">
                <a:solidFill>
                  <a:srgbClr val="000000"/>
                </a:solidFill>
                <a:latin typeface="Times New Roman" pitchFamily="18" charset="0"/>
              </a:endParaRPr>
            </a:p>
          </p:txBody>
        </p:sp>
        <p:sp>
          <p:nvSpPr>
            <p:cNvPr id="19253" name="Rectangle 213"/>
            <p:cNvSpPr>
              <a:spLocks noChangeArrowheads="1"/>
            </p:cNvSpPr>
            <p:nvPr/>
          </p:nvSpPr>
          <p:spPr bwMode="auto">
            <a:xfrm>
              <a:off x="1235" y="2775"/>
              <a:ext cx="21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2400">
                  <a:solidFill>
                    <a:srgbClr val="FFFFFF"/>
                  </a:solidFill>
                </a:rPr>
                <a:t>29</a:t>
              </a:r>
              <a:endParaRPr lang="en-US" sz="2400">
                <a:solidFill>
                  <a:srgbClr val="000000"/>
                </a:solidFill>
                <a:latin typeface="Times New Roman" pitchFamily="18" charset="0"/>
              </a:endParaRPr>
            </a:p>
          </p:txBody>
        </p:sp>
        <p:sp>
          <p:nvSpPr>
            <p:cNvPr id="19254" name="Rectangle 214"/>
            <p:cNvSpPr>
              <a:spLocks noChangeArrowheads="1"/>
            </p:cNvSpPr>
            <p:nvPr/>
          </p:nvSpPr>
          <p:spPr bwMode="auto">
            <a:xfrm>
              <a:off x="971" y="3575"/>
              <a:ext cx="528" cy="23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2400">
                  <a:solidFill>
                    <a:srgbClr val="FFFFFF"/>
                  </a:solidFill>
                </a:rPr>
                <a:t>0-1 yıl</a:t>
              </a:r>
              <a:endParaRPr lang="en-US" sz="2400">
                <a:solidFill>
                  <a:srgbClr val="000000"/>
                </a:solidFill>
                <a:latin typeface="Times New Roman" pitchFamily="18" charset="0"/>
              </a:endParaRPr>
            </a:p>
          </p:txBody>
        </p:sp>
      </p:grpSp>
      <p:grpSp>
        <p:nvGrpSpPr>
          <p:cNvPr id="18466" name="Group 215"/>
          <p:cNvGrpSpPr>
            <a:grpSpLocks/>
          </p:cNvGrpSpPr>
          <p:nvPr/>
        </p:nvGrpSpPr>
        <p:grpSpPr bwMode="auto">
          <a:xfrm>
            <a:off x="2971800" y="1922463"/>
            <a:ext cx="896938" cy="4122738"/>
            <a:chOff x="1867" y="1211"/>
            <a:chExt cx="565" cy="2597"/>
          </a:xfrm>
        </p:grpSpPr>
        <p:grpSp>
          <p:nvGrpSpPr>
            <p:cNvPr id="19059" name="Group 216"/>
            <p:cNvGrpSpPr>
              <a:grpSpLocks/>
            </p:cNvGrpSpPr>
            <p:nvPr/>
          </p:nvGrpSpPr>
          <p:grpSpPr bwMode="auto">
            <a:xfrm>
              <a:off x="2124" y="1211"/>
              <a:ext cx="44" cy="2283"/>
              <a:chOff x="2124" y="1211"/>
              <a:chExt cx="44" cy="2283"/>
            </a:xfrm>
          </p:grpSpPr>
          <p:sp>
            <p:nvSpPr>
              <p:cNvPr id="19234" name="Rectangle 217"/>
              <p:cNvSpPr>
                <a:spLocks noChangeArrowheads="1"/>
              </p:cNvSpPr>
              <p:nvPr/>
            </p:nvSpPr>
            <p:spPr bwMode="auto">
              <a:xfrm>
                <a:off x="2124" y="1211"/>
                <a:ext cx="7" cy="2283"/>
              </a:xfrm>
              <a:prstGeom prst="rect">
                <a:avLst/>
              </a:prstGeom>
              <a:solidFill>
                <a:srgbClr val="002C2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235" name="Rectangle 218"/>
              <p:cNvSpPr>
                <a:spLocks noChangeArrowheads="1"/>
              </p:cNvSpPr>
              <p:nvPr/>
            </p:nvSpPr>
            <p:spPr bwMode="auto">
              <a:xfrm>
                <a:off x="2131" y="1211"/>
                <a:ext cx="7" cy="2283"/>
              </a:xfrm>
              <a:prstGeom prst="rect">
                <a:avLst/>
              </a:prstGeom>
              <a:solidFill>
                <a:srgbClr val="005D5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236" name="Rectangle 219"/>
              <p:cNvSpPr>
                <a:spLocks noChangeArrowheads="1"/>
              </p:cNvSpPr>
              <p:nvPr/>
            </p:nvSpPr>
            <p:spPr bwMode="auto">
              <a:xfrm>
                <a:off x="2138" y="1211"/>
                <a:ext cx="8" cy="2283"/>
              </a:xfrm>
              <a:prstGeom prst="rect">
                <a:avLst/>
              </a:prstGeom>
              <a:solidFill>
                <a:srgbClr val="0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237" name="Rectangle 220"/>
              <p:cNvSpPr>
                <a:spLocks noChangeArrowheads="1"/>
              </p:cNvSpPr>
              <p:nvPr/>
            </p:nvSpPr>
            <p:spPr bwMode="auto">
              <a:xfrm>
                <a:off x="2146" y="1211"/>
                <a:ext cx="7" cy="2283"/>
              </a:xfrm>
              <a:prstGeom prst="rect">
                <a:avLst/>
              </a:prstGeom>
              <a:solidFill>
                <a:srgbClr val="0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238" name="Rectangle 221"/>
              <p:cNvSpPr>
                <a:spLocks noChangeArrowheads="1"/>
              </p:cNvSpPr>
              <p:nvPr/>
            </p:nvSpPr>
            <p:spPr bwMode="auto">
              <a:xfrm>
                <a:off x="2153" y="1211"/>
                <a:ext cx="7" cy="2283"/>
              </a:xfrm>
              <a:prstGeom prst="rect">
                <a:avLst/>
              </a:prstGeom>
              <a:solidFill>
                <a:srgbClr val="005C5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239" name="Rectangle 222"/>
              <p:cNvSpPr>
                <a:spLocks noChangeArrowheads="1"/>
              </p:cNvSpPr>
              <p:nvPr/>
            </p:nvSpPr>
            <p:spPr bwMode="auto">
              <a:xfrm>
                <a:off x="2160" y="1211"/>
                <a:ext cx="8" cy="2283"/>
              </a:xfrm>
              <a:prstGeom prst="rect">
                <a:avLst/>
              </a:prstGeom>
              <a:solidFill>
                <a:srgbClr val="001E1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grpSp>
        <p:sp>
          <p:nvSpPr>
            <p:cNvPr id="19060" name="Freeform 223"/>
            <p:cNvSpPr>
              <a:spLocks/>
            </p:cNvSpPr>
            <p:nvPr/>
          </p:nvSpPr>
          <p:spPr bwMode="auto">
            <a:xfrm>
              <a:off x="2124" y="1211"/>
              <a:ext cx="36" cy="2276"/>
            </a:xfrm>
            <a:custGeom>
              <a:avLst/>
              <a:gdLst>
                <a:gd name="T0" fmla="*/ 0 w 36"/>
                <a:gd name="T1" fmla="*/ 2276 h 2276"/>
                <a:gd name="T2" fmla="*/ 0 w 36"/>
                <a:gd name="T3" fmla="*/ 29 h 2276"/>
                <a:gd name="T4" fmla="*/ 36 w 36"/>
                <a:gd name="T5" fmla="*/ 0 h 2276"/>
                <a:gd name="T6" fmla="*/ 36 w 36"/>
                <a:gd name="T7" fmla="*/ 2247 h 2276"/>
                <a:gd name="T8" fmla="*/ 0 w 36"/>
                <a:gd name="T9" fmla="*/ 2276 h 2276"/>
                <a:gd name="T10" fmla="*/ 0 60000 65536"/>
                <a:gd name="T11" fmla="*/ 0 60000 65536"/>
                <a:gd name="T12" fmla="*/ 0 60000 65536"/>
                <a:gd name="T13" fmla="*/ 0 60000 65536"/>
                <a:gd name="T14" fmla="*/ 0 60000 65536"/>
                <a:gd name="T15" fmla="*/ 0 w 36"/>
                <a:gd name="T16" fmla="*/ 0 h 2276"/>
                <a:gd name="T17" fmla="*/ 36 w 36"/>
                <a:gd name="T18" fmla="*/ 2276 h 2276"/>
              </a:gdLst>
              <a:ahLst/>
              <a:cxnLst>
                <a:cxn ang="T10">
                  <a:pos x="T0" y="T1"/>
                </a:cxn>
                <a:cxn ang="T11">
                  <a:pos x="T2" y="T3"/>
                </a:cxn>
                <a:cxn ang="T12">
                  <a:pos x="T4" y="T5"/>
                </a:cxn>
                <a:cxn ang="T13">
                  <a:pos x="T6" y="T7"/>
                </a:cxn>
                <a:cxn ang="T14">
                  <a:pos x="T8" y="T9"/>
                </a:cxn>
              </a:cxnLst>
              <a:rect l="T15" t="T16" r="T17" b="T18"/>
              <a:pathLst>
                <a:path w="36" h="2276">
                  <a:moveTo>
                    <a:pt x="0" y="2276"/>
                  </a:moveTo>
                  <a:lnTo>
                    <a:pt x="0" y="29"/>
                  </a:lnTo>
                  <a:lnTo>
                    <a:pt x="36" y="0"/>
                  </a:lnTo>
                  <a:lnTo>
                    <a:pt x="36" y="2247"/>
                  </a:lnTo>
                  <a:lnTo>
                    <a:pt x="0" y="2276"/>
                  </a:lnTo>
                  <a:close/>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tr-TR" smtClean="0">
                <a:solidFill>
                  <a:srgbClr val="FFFFFF"/>
                </a:solidFill>
              </a:endParaRPr>
            </a:p>
          </p:txBody>
        </p:sp>
        <p:grpSp>
          <p:nvGrpSpPr>
            <p:cNvPr id="19061" name="Group 224"/>
            <p:cNvGrpSpPr>
              <a:grpSpLocks/>
            </p:cNvGrpSpPr>
            <p:nvPr/>
          </p:nvGrpSpPr>
          <p:grpSpPr bwMode="auto">
            <a:xfrm>
              <a:off x="1867" y="1240"/>
              <a:ext cx="257" cy="2247"/>
              <a:chOff x="1867" y="1240"/>
              <a:chExt cx="257" cy="2247"/>
            </a:xfrm>
          </p:grpSpPr>
          <p:sp>
            <p:nvSpPr>
              <p:cNvPr id="19199" name="Rectangle 225"/>
              <p:cNvSpPr>
                <a:spLocks noChangeArrowheads="1"/>
              </p:cNvSpPr>
              <p:nvPr/>
            </p:nvSpPr>
            <p:spPr bwMode="auto">
              <a:xfrm>
                <a:off x="1867" y="1240"/>
                <a:ext cx="7" cy="2247"/>
              </a:xfrm>
              <a:prstGeom prst="rect">
                <a:avLst/>
              </a:prstGeom>
              <a:solidFill>
                <a:srgbClr val="00777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200" name="Rectangle 226"/>
              <p:cNvSpPr>
                <a:spLocks noChangeArrowheads="1"/>
              </p:cNvSpPr>
              <p:nvPr/>
            </p:nvSpPr>
            <p:spPr bwMode="auto">
              <a:xfrm>
                <a:off x="1874" y="1240"/>
                <a:ext cx="7" cy="2247"/>
              </a:xfrm>
              <a:prstGeom prst="rect">
                <a:avLst/>
              </a:prstGeom>
              <a:solidFill>
                <a:srgbClr val="007B7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201" name="Rectangle 227"/>
              <p:cNvSpPr>
                <a:spLocks noChangeArrowheads="1"/>
              </p:cNvSpPr>
              <p:nvPr/>
            </p:nvSpPr>
            <p:spPr bwMode="auto">
              <a:xfrm>
                <a:off x="1881" y="1240"/>
                <a:ext cx="8" cy="2247"/>
              </a:xfrm>
              <a:prstGeom prst="rect">
                <a:avLst/>
              </a:prstGeom>
              <a:solidFill>
                <a:srgbClr val="00818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202" name="Rectangle 228"/>
              <p:cNvSpPr>
                <a:spLocks noChangeArrowheads="1"/>
              </p:cNvSpPr>
              <p:nvPr/>
            </p:nvSpPr>
            <p:spPr bwMode="auto">
              <a:xfrm>
                <a:off x="1889" y="1240"/>
                <a:ext cx="7" cy="2247"/>
              </a:xfrm>
              <a:prstGeom prst="rect">
                <a:avLst/>
              </a:prstGeom>
              <a:solidFill>
                <a:srgbClr val="00898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203" name="Rectangle 229"/>
              <p:cNvSpPr>
                <a:spLocks noChangeArrowheads="1"/>
              </p:cNvSpPr>
              <p:nvPr/>
            </p:nvSpPr>
            <p:spPr bwMode="auto">
              <a:xfrm>
                <a:off x="1896" y="1240"/>
                <a:ext cx="7" cy="2247"/>
              </a:xfrm>
              <a:prstGeom prst="rect">
                <a:avLst/>
              </a:prstGeom>
              <a:solidFill>
                <a:srgbClr val="00929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204" name="Rectangle 230"/>
              <p:cNvSpPr>
                <a:spLocks noChangeArrowheads="1"/>
              </p:cNvSpPr>
              <p:nvPr/>
            </p:nvSpPr>
            <p:spPr bwMode="auto">
              <a:xfrm>
                <a:off x="1903" y="1240"/>
                <a:ext cx="8" cy="2247"/>
              </a:xfrm>
              <a:prstGeom prst="rect">
                <a:avLst/>
              </a:prstGeom>
              <a:solidFill>
                <a:srgbClr val="009D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205" name="Rectangle 231"/>
              <p:cNvSpPr>
                <a:spLocks noChangeArrowheads="1"/>
              </p:cNvSpPr>
              <p:nvPr/>
            </p:nvSpPr>
            <p:spPr bwMode="auto">
              <a:xfrm>
                <a:off x="1911" y="1240"/>
                <a:ext cx="7" cy="2247"/>
              </a:xfrm>
              <a:prstGeom prst="rect">
                <a:avLst/>
              </a:prstGeom>
              <a:solidFill>
                <a:srgbClr val="00AAA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206" name="Rectangle 232"/>
              <p:cNvSpPr>
                <a:spLocks noChangeArrowheads="1"/>
              </p:cNvSpPr>
              <p:nvPr/>
            </p:nvSpPr>
            <p:spPr bwMode="auto">
              <a:xfrm>
                <a:off x="1918" y="1240"/>
                <a:ext cx="7" cy="2247"/>
              </a:xfrm>
              <a:prstGeom prst="rect">
                <a:avLst/>
              </a:prstGeom>
              <a:solidFill>
                <a:srgbClr val="00B6B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207" name="Rectangle 233"/>
              <p:cNvSpPr>
                <a:spLocks noChangeArrowheads="1"/>
              </p:cNvSpPr>
              <p:nvPr/>
            </p:nvSpPr>
            <p:spPr bwMode="auto">
              <a:xfrm>
                <a:off x="1925" y="1240"/>
                <a:ext cx="8" cy="2247"/>
              </a:xfrm>
              <a:prstGeom prst="rect">
                <a:avLst/>
              </a:prstGeom>
              <a:solidFill>
                <a:srgbClr val="00C3C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208" name="Rectangle 234"/>
              <p:cNvSpPr>
                <a:spLocks noChangeArrowheads="1"/>
              </p:cNvSpPr>
              <p:nvPr/>
            </p:nvSpPr>
            <p:spPr bwMode="auto">
              <a:xfrm>
                <a:off x="1933" y="1240"/>
                <a:ext cx="7" cy="2247"/>
              </a:xfrm>
              <a:prstGeom prst="rect">
                <a:avLst/>
              </a:prstGeom>
              <a:solidFill>
                <a:srgbClr val="00CFC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209" name="Rectangle 235"/>
              <p:cNvSpPr>
                <a:spLocks noChangeArrowheads="1"/>
              </p:cNvSpPr>
              <p:nvPr/>
            </p:nvSpPr>
            <p:spPr bwMode="auto">
              <a:xfrm>
                <a:off x="1940" y="1240"/>
                <a:ext cx="7" cy="2247"/>
              </a:xfrm>
              <a:prstGeom prst="rect">
                <a:avLst/>
              </a:prstGeom>
              <a:solidFill>
                <a:srgbClr val="00DAD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210" name="Rectangle 236"/>
              <p:cNvSpPr>
                <a:spLocks noChangeArrowheads="1"/>
              </p:cNvSpPr>
              <p:nvPr/>
            </p:nvSpPr>
            <p:spPr bwMode="auto">
              <a:xfrm>
                <a:off x="1947" y="1240"/>
                <a:ext cx="8" cy="2247"/>
              </a:xfrm>
              <a:prstGeom prst="rect">
                <a:avLst/>
              </a:prstGeom>
              <a:solidFill>
                <a:srgbClr val="00E4E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211" name="Rectangle 237"/>
              <p:cNvSpPr>
                <a:spLocks noChangeArrowheads="1"/>
              </p:cNvSpPr>
              <p:nvPr/>
            </p:nvSpPr>
            <p:spPr bwMode="auto">
              <a:xfrm>
                <a:off x="1955" y="1240"/>
                <a:ext cx="7" cy="2247"/>
              </a:xfrm>
              <a:prstGeom prst="rect">
                <a:avLst/>
              </a:prstGeom>
              <a:solidFill>
                <a:srgbClr val="00ECE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212" name="Rectangle 238"/>
              <p:cNvSpPr>
                <a:spLocks noChangeArrowheads="1"/>
              </p:cNvSpPr>
              <p:nvPr/>
            </p:nvSpPr>
            <p:spPr bwMode="auto">
              <a:xfrm>
                <a:off x="1962" y="1240"/>
                <a:ext cx="7" cy="2247"/>
              </a:xfrm>
              <a:prstGeom prst="rect">
                <a:avLst/>
              </a:prstGeom>
              <a:solidFill>
                <a:srgbClr val="00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213" name="Rectangle 239"/>
              <p:cNvSpPr>
                <a:spLocks noChangeArrowheads="1"/>
              </p:cNvSpPr>
              <p:nvPr/>
            </p:nvSpPr>
            <p:spPr bwMode="auto">
              <a:xfrm>
                <a:off x="1969" y="1240"/>
                <a:ext cx="8" cy="2247"/>
              </a:xfrm>
              <a:prstGeom prst="rect">
                <a:avLst/>
              </a:prstGeom>
              <a:solidFill>
                <a:srgbClr val="00F7F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214" name="Rectangle 240"/>
              <p:cNvSpPr>
                <a:spLocks noChangeArrowheads="1"/>
              </p:cNvSpPr>
              <p:nvPr/>
            </p:nvSpPr>
            <p:spPr bwMode="auto">
              <a:xfrm>
                <a:off x="1977" y="1240"/>
                <a:ext cx="7" cy="2247"/>
              </a:xfrm>
              <a:prstGeom prst="rect">
                <a:avLst/>
              </a:prstGeom>
              <a:solidFill>
                <a:srgbClr val="00FAF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215" name="Rectangle 241"/>
              <p:cNvSpPr>
                <a:spLocks noChangeArrowheads="1"/>
              </p:cNvSpPr>
              <p:nvPr/>
            </p:nvSpPr>
            <p:spPr bwMode="auto">
              <a:xfrm>
                <a:off x="1984" y="1240"/>
                <a:ext cx="7" cy="2247"/>
              </a:xfrm>
              <a:prstGeom prst="rect">
                <a:avLst/>
              </a:prstGeom>
              <a:solidFill>
                <a:srgbClr val="00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216" name="Rectangle 242"/>
              <p:cNvSpPr>
                <a:spLocks noChangeArrowheads="1"/>
              </p:cNvSpPr>
              <p:nvPr/>
            </p:nvSpPr>
            <p:spPr bwMode="auto">
              <a:xfrm>
                <a:off x="1991" y="1240"/>
                <a:ext cx="8" cy="2247"/>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217" name="Rectangle 243"/>
              <p:cNvSpPr>
                <a:spLocks noChangeArrowheads="1"/>
              </p:cNvSpPr>
              <p:nvPr/>
            </p:nvSpPr>
            <p:spPr bwMode="auto">
              <a:xfrm>
                <a:off x="1999" y="1240"/>
                <a:ext cx="7" cy="2247"/>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218" name="Rectangle 244"/>
              <p:cNvSpPr>
                <a:spLocks noChangeArrowheads="1"/>
              </p:cNvSpPr>
              <p:nvPr/>
            </p:nvSpPr>
            <p:spPr bwMode="auto">
              <a:xfrm>
                <a:off x="2006" y="1240"/>
                <a:ext cx="7" cy="2247"/>
              </a:xfrm>
              <a:prstGeom prst="rect">
                <a:avLst/>
              </a:prstGeom>
              <a:solidFill>
                <a:srgbClr val="00FAF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219" name="Rectangle 245"/>
              <p:cNvSpPr>
                <a:spLocks noChangeArrowheads="1"/>
              </p:cNvSpPr>
              <p:nvPr/>
            </p:nvSpPr>
            <p:spPr bwMode="auto">
              <a:xfrm>
                <a:off x="2013" y="1240"/>
                <a:ext cx="8" cy="2247"/>
              </a:xfrm>
              <a:prstGeom prst="rect">
                <a:avLst/>
              </a:prstGeom>
              <a:solidFill>
                <a:srgbClr val="00F7F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220" name="Rectangle 246"/>
              <p:cNvSpPr>
                <a:spLocks noChangeArrowheads="1"/>
              </p:cNvSpPr>
              <p:nvPr/>
            </p:nvSpPr>
            <p:spPr bwMode="auto">
              <a:xfrm>
                <a:off x="2021" y="1240"/>
                <a:ext cx="7" cy="2247"/>
              </a:xfrm>
              <a:prstGeom prst="rect">
                <a:avLst/>
              </a:prstGeom>
              <a:solidFill>
                <a:srgbClr val="00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221" name="Rectangle 247"/>
              <p:cNvSpPr>
                <a:spLocks noChangeArrowheads="1"/>
              </p:cNvSpPr>
              <p:nvPr/>
            </p:nvSpPr>
            <p:spPr bwMode="auto">
              <a:xfrm>
                <a:off x="2028" y="1240"/>
                <a:ext cx="7" cy="2247"/>
              </a:xfrm>
              <a:prstGeom prst="rect">
                <a:avLst/>
              </a:prstGeom>
              <a:solidFill>
                <a:srgbClr val="00ECE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222" name="Rectangle 248"/>
              <p:cNvSpPr>
                <a:spLocks noChangeArrowheads="1"/>
              </p:cNvSpPr>
              <p:nvPr/>
            </p:nvSpPr>
            <p:spPr bwMode="auto">
              <a:xfrm>
                <a:off x="2035" y="1240"/>
                <a:ext cx="8" cy="2247"/>
              </a:xfrm>
              <a:prstGeom prst="rect">
                <a:avLst/>
              </a:prstGeom>
              <a:solidFill>
                <a:srgbClr val="00E4E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223" name="Rectangle 249"/>
              <p:cNvSpPr>
                <a:spLocks noChangeArrowheads="1"/>
              </p:cNvSpPr>
              <p:nvPr/>
            </p:nvSpPr>
            <p:spPr bwMode="auto">
              <a:xfrm>
                <a:off x="2043" y="1240"/>
                <a:ext cx="7" cy="2247"/>
              </a:xfrm>
              <a:prstGeom prst="rect">
                <a:avLst/>
              </a:prstGeom>
              <a:solidFill>
                <a:srgbClr val="00DAD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224" name="Rectangle 250"/>
              <p:cNvSpPr>
                <a:spLocks noChangeArrowheads="1"/>
              </p:cNvSpPr>
              <p:nvPr/>
            </p:nvSpPr>
            <p:spPr bwMode="auto">
              <a:xfrm>
                <a:off x="2050" y="1240"/>
                <a:ext cx="7" cy="2247"/>
              </a:xfrm>
              <a:prstGeom prst="rect">
                <a:avLst/>
              </a:prstGeom>
              <a:solidFill>
                <a:srgbClr val="00CFC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225" name="Rectangle 251"/>
              <p:cNvSpPr>
                <a:spLocks noChangeArrowheads="1"/>
              </p:cNvSpPr>
              <p:nvPr/>
            </p:nvSpPr>
            <p:spPr bwMode="auto">
              <a:xfrm>
                <a:off x="2057" y="1240"/>
                <a:ext cx="8" cy="2247"/>
              </a:xfrm>
              <a:prstGeom prst="rect">
                <a:avLst/>
              </a:prstGeom>
              <a:solidFill>
                <a:srgbClr val="00C3C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226" name="Rectangle 252"/>
              <p:cNvSpPr>
                <a:spLocks noChangeArrowheads="1"/>
              </p:cNvSpPr>
              <p:nvPr/>
            </p:nvSpPr>
            <p:spPr bwMode="auto">
              <a:xfrm>
                <a:off x="2065" y="1240"/>
                <a:ext cx="7" cy="2247"/>
              </a:xfrm>
              <a:prstGeom prst="rect">
                <a:avLst/>
              </a:prstGeom>
              <a:solidFill>
                <a:srgbClr val="00B6B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227" name="Rectangle 253"/>
              <p:cNvSpPr>
                <a:spLocks noChangeArrowheads="1"/>
              </p:cNvSpPr>
              <p:nvPr/>
            </p:nvSpPr>
            <p:spPr bwMode="auto">
              <a:xfrm>
                <a:off x="2072" y="1240"/>
                <a:ext cx="7" cy="2247"/>
              </a:xfrm>
              <a:prstGeom prst="rect">
                <a:avLst/>
              </a:prstGeom>
              <a:solidFill>
                <a:srgbClr val="00AAA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228" name="Rectangle 254"/>
              <p:cNvSpPr>
                <a:spLocks noChangeArrowheads="1"/>
              </p:cNvSpPr>
              <p:nvPr/>
            </p:nvSpPr>
            <p:spPr bwMode="auto">
              <a:xfrm>
                <a:off x="2079" y="1240"/>
                <a:ext cx="8" cy="2247"/>
              </a:xfrm>
              <a:prstGeom prst="rect">
                <a:avLst/>
              </a:prstGeom>
              <a:solidFill>
                <a:srgbClr val="009D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229" name="Rectangle 255"/>
              <p:cNvSpPr>
                <a:spLocks noChangeArrowheads="1"/>
              </p:cNvSpPr>
              <p:nvPr/>
            </p:nvSpPr>
            <p:spPr bwMode="auto">
              <a:xfrm>
                <a:off x="2087" y="1240"/>
                <a:ext cx="7" cy="2247"/>
              </a:xfrm>
              <a:prstGeom prst="rect">
                <a:avLst/>
              </a:prstGeom>
              <a:solidFill>
                <a:srgbClr val="00929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230" name="Rectangle 256"/>
              <p:cNvSpPr>
                <a:spLocks noChangeArrowheads="1"/>
              </p:cNvSpPr>
              <p:nvPr/>
            </p:nvSpPr>
            <p:spPr bwMode="auto">
              <a:xfrm>
                <a:off x="2094" y="1240"/>
                <a:ext cx="8" cy="2247"/>
              </a:xfrm>
              <a:prstGeom prst="rect">
                <a:avLst/>
              </a:prstGeom>
              <a:solidFill>
                <a:srgbClr val="00898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231" name="Rectangle 257"/>
              <p:cNvSpPr>
                <a:spLocks noChangeArrowheads="1"/>
              </p:cNvSpPr>
              <p:nvPr/>
            </p:nvSpPr>
            <p:spPr bwMode="auto">
              <a:xfrm>
                <a:off x="2102" y="1240"/>
                <a:ext cx="7" cy="2247"/>
              </a:xfrm>
              <a:prstGeom prst="rect">
                <a:avLst/>
              </a:prstGeom>
              <a:solidFill>
                <a:srgbClr val="00818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232" name="Rectangle 258"/>
              <p:cNvSpPr>
                <a:spLocks noChangeArrowheads="1"/>
              </p:cNvSpPr>
              <p:nvPr/>
            </p:nvSpPr>
            <p:spPr bwMode="auto">
              <a:xfrm>
                <a:off x="2109" y="1240"/>
                <a:ext cx="7" cy="2247"/>
              </a:xfrm>
              <a:prstGeom prst="rect">
                <a:avLst/>
              </a:prstGeom>
              <a:solidFill>
                <a:srgbClr val="007B7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233" name="Rectangle 259"/>
              <p:cNvSpPr>
                <a:spLocks noChangeArrowheads="1"/>
              </p:cNvSpPr>
              <p:nvPr/>
            </p:nvSpPr>
            <p:spPr bwMode="auto">
              <a:xfrm>
                <a:off x="2116" y="1240"/>
                <a:ext cx="8" cy="2247"/>
              </a:xfrm>
              <a:prstGeom prst="rect">
                <a:avLst/>
              </a:prstGeom>
              <a:solidFill>
                <a:srgbClr val="00767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grpSp>
        <p:sp>
          <p:nvSpPr>
            <p:cNvPr id="19062" name="Rectangle 260"/>
            <p:cNvSpPr>
              <a:spLocks noChangeArrowheads="1"/>
            </p:cNvSpPr>
            <p:nvPr/>
          </p:nvSpPr>
          <p:spPr bwMode="auto">
            <a:xfrm>
              <a:off x="1867" y="1240"/>
              <a:ext cx="257" cy="2247"/>
            </a:xfrm>
            <a:prstGeom prst="rect">
              <a:avLst/>
            </a:prstGeom>
            <a:noFill/>
            <a:ln w="1111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tr-TR" smtClean="0">
                <a:solidFill>
                  <a:srgbClr val="FFFFFF"/>
                </a:solidFill>
              </a:endParaRPr>
            </a:p>
          </p:txBody>
        </p:sp>
        <p:grpSp>
          <p:nvGrpSpPr>
            <p:cNvPr id="19063" name="Group 261"/>
            <p:cNvGrpSpPr>
              <a:grpSpLocks/>
            </p:cNvGrpSpPr>
            <p:nvPr/>
          </p:nvGrpSpPr>
          <p:grpSpPr bwMode="auto">
            <a:xfrm>
              <a:off x="1867" y="1211"/>
              <a:ext cx="301" cy="36"/>
              <a:chOff x="1867" y="1211"/>
              <a:chExt cx="301" cy="36"/>
            </a:xfrm>
          </p:grpSpPr>
          <p:sp>
            <p:nvSpPr>
              <p:cNvPr id="19158" name="Rectangle 262"/>
              <p:cNvSpPr>
                <a:spLocks noChangeArrowheads="1"/>
              </p:cNvSpPr>
              <p:nvPr/>
            </p:nvSpPr>
            <p:spPr bwMode="auto">
              <a:xfrm>
                <a:off x="1867" y="1211"/>
                <a:ext cx="7" cy="36"/>
              </a:xfrm>
              <a:prstGeom prst="rect">
                <a:avLst/>
              </a:prstGeom>
              <a:solidFill>
                <a:srgbClr val="00434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159" name="Rectangle 263"/>
              <p:cNvSpPr>
                <a:spLocks noChangeArrowheads="1"/>
              </p:cNvSpPr>
              <p:nvPr/>
            </p:nvSpPr>
            <p:spPr bwMode="auto">
              <a:xfrm>
                <a:off x="1874" y="1211"/>
                <a:ext cx="7" cy="36"/>
              </a:xfrm>
              <a:prstGeom prst="rect">
                <a:avLst/>
              </a:prstGeom>
              <a:solidFill>
                <a:srgbClr val="00464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160" name="Rectangle 264"/>
              <p:cNvSpPr>
                <a:spLocks noChangeArrowheads="1"/>
              </p:cNvSpPr>
              <p:nvPr/>
            </p:nvSpPr>
            <p:spPr bwMode="auto">
              <a:xfrm>
                <a:off x="1881" y="1211"/>
                <a:ext cx="8" cy="36"/>
              </a:xfrm>
              <a:prstGeom prst="rect">
                <a:avLst/>
              </a:prstGeom>
              <a:solidFill>
                <a:srgbClr val="004C4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161" name="Rectangle 265"/>
              <p:cNvSpPr>
                <a:spLocks noChangeArrowheads="1"/>
              </p:cNvSpPr>
              <p:nvPr/>
            </p:nvSpPr>
            <p:spPr bwMode="auto">
              <a:xfrm>
                <a:off x="1889" y="1211"/>
                <a:ext cx="7" cy="36"/>
              </a:xfrm>
              <a:prstGeom prst="rect">
                <a:avLst/>
              </a:prstGeom>
              <a:solidFill>
                <a:srgbClr val="00515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162" name="Rectangle 266"/>
              <p:cNvSpPr>
                <a:spLocks noChangeArrowheads="1"/>
              </p:cNvSpPr>
              <p:nvPr/>
            </p:nvSpPr>
            <p:spPr bwMode="auto">
              <a:xfrm>
                <a:off x="1896" y="1211"/>
                <a:ext cx="7" cy="36"/>
              </a:xfrm>
              <a:prstGeom prst="rect">
                <a:avLst/>
              </a:prstGeom>
              <a:solidFill>
                <a:srgbClr val="00595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163" name="Rectangle 267"/>
              <p:cNvSpPr>
                <a:spLocks noChangeArrowheads="1"/>
              </p:cNvSpPr>
              <p:nvPr/>
            </p:nvSpPr>
            <p:spPr bwMode="auto">
              <a:xfrm>
                <a:off x="1903" y="1211"/>
                <a:ext cx="8" cy="36"/>
              </a:xfrm>
              <a:prstGeom prst="rect">
                <a:avLst/>
              </a:prstGeom>
              <a:solidFill>
                <a:srgbClr val="00616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164" name="Rectangle 268"/>
              <p:cNvSpPr>
                <a:spLocks noChangeArrowheads="1"/>
              </p:cNvSpPr>
              <p:nvPr/>
            </p:nvSpPr>
            <p:spPr bwMode="auto">
              <a:xfrm>
                <a:off x="1911" y="1211"/>
                <a:ext cx="7" cy="36"/>
              </a:xfrm>
              <a:prstGeom prst="rect">
                <a:avLst/>
              </a:prstGeom>
              <a:solidFill>
                <a:srgbClr val="006A6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165" name="Rectangle 269"/>
              <p:cNvSpPr>
                <a:spLocks noChangeArrowheads="1"/>
              </p:cNvSpPr>
              <p:nvPr/>
            </p:nvSpPr>
            <p:spPr bwMode="auto">
              <a:xfrm>
                <a:off x="1918" y="1211"/>
                <a:ext cx="7" cy="36"/>
              </a:xfrm>
              <a:prstGeom prst="rect">
                <a:avLst/>
              </a:prstGeom>
              <a:solidFill>
                <a:srgbClr val="00747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166" name="Rectangle 270"/>
              <p:cNvSpPr>
                <a:spLocks noChangeArrowheads="1"/>
              </p:cNvSpPr>
              <p:nvPr/>
            </p:nvSpPr>
            <p:spPr bwMode="auto">
              <a:xfrm>
                <a:off x="1925" y="1211"/>
                <a:ext cx="8" cy="36"/>
              </a:xfrm>
              <a:prstGeom prst="rect">
                <a:avLst/>
              </a:prstGeom>
              <a:solidFill>
                <a:srgbClr val="007E7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167" name="Rectangle 271"/>
              <p:cNvSpPr>
                <a:spLocks noChangeArrowheads="1"/>
              </p:cNvSpPr>
              <p:nvPr/>
            </p:nvSpPr>
            <p:spPr bwMode="auto">
              <a:xfrm>
                <a:off x="1933" y="1211"/>
                <a:ext cx="7" cy="36"/>
              </a:xfrm>
              <a:prstGeom prst="rect">
                <a:avLst/>
              </a:prstGeom>
              <a:solidFill>
                <a:srgbClr val="00878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168" name="Rectangle 272"/>
              <p:cNvSpPr>
                <a:spLocks noChangeArrowheads="1"/>
              </p:cNvSpPr>
              <p:nvPr/>
            </p:nvSpPr>
            <p:spPr bwMode="auto">
              <a:xfrm>
                <a:off x="1940" y="1211"/>
                <a:ext cx="7" cy="36"/>
              </a:xfrm>
              <a:prstGeom prst="rect">
                <a:avLst/>
              </a:prstGeom>
              <a:solidFill>
                <a:srgbClr val="00919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169" name="Rectangle 273"/>
              <p:cNvSpPr>
                <a:spLocks noChangeArrowheads="1"/>
              </p:cNvSpPr>
              <p:nvPr/>
            </p:nvSpPr>
            <p:spPr bwMode="auto">
              <a:xfrm>
                <a:off x="1947" y="1211"/>
                <a:ext cx="8" cy="36"/>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170" name="Rectangle 274"/>
              <p:cNvSpPr>
                <a:spLocks noChangeArrowheads="1"/>
              </p:cNvSpPr>
              <p:nvPr/>
            </p:nvSpPr>
            <p:spPr bwMode="auto">
              <a:xfrm>
                <a:off x="1955" y="1211"/>
                <a:ext cx="7" cy="36"/>
              </a:xfrm>
              <a:prstGeom prst="rect">
                <a:avLst/>
              </a:prstGeom>
              <a:solidFill>
                <a:srgbClr val="00A1A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171" name="Rectangle 275"/>
              <p:cNvSpPr>
                <a:spLocks noChangeArrowheads="1"/>
              </p:cNvSpPr>
              <p:nvPr/>
            </p:nvSpPr>
            <p:spPr bwMode="auto">
              <a:xfrm>
                <a:off x="1962" y="1211"/>
                <a:ext cx="7" cy="36"/>
              </a:xfrm>
              <a:prstGeom prst="rect">
                <a:avLst/>
              </a:prstGeom>
              <a:solidFill>
                <a:srgbClr val="00A8A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172" name="Rectangle 276"/>
              <p:cNvSpPr>
                <a:spLocks noChangeArrowheads="1"/>
              </p:cNvSpPr>
              <p:nvPr/>
            </p:nvSpPr>
            <p:spPr bwMode="auto">
              <a:xfrm>
                <a:off x="1969" y="1211"/>
                <a:ext cx="8" cy="36"/>
              </a:xfrm>
              <a:prstGeom prst="rect">
                <a:avLst/>
              </a:prstGeom>
              <a:solidFill>
                <a:srgbClr val="00AEA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173" name="Rectangle 277"/>
              <p:cNvSpPr>
                <a:spLocks noChangeArrowheads="1"/>
              </p:cNvSpPr>
              <p:nvPr/>
            </p:nvSpPr>
            <p:spPr bwMode="auto">
              <a:xfrm>
                <a:off x="1977" y="1211"/>
                <a:ext cx="7" cy="36"/>
              </a:xfrm>
              <a:prstGeom prst="rect">
                <a:avLst/>
              </a:prstGeom>
              <a:solidFill>
                <a:srgbClr val="00B3B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174" name="Rectangle 278"/>
              <p:cNvSpPr>
                <a:spLocks noChangeArrowheads="1"/>
              </p:cNvSpPr>
              <p:nvPr/>
            </p:nvSpPr>
            <p:spPr bwMode="auto">
              <a:xfrm>
                <a:off x="1984" y="1211"/>
                <a:ext cx="7" cy="36"/>
              </a:xfrm>
              <a:prstGeom prst="rect">
                <a:avLst/>
              </a:prstGeom>
              <a:solidFill>
                <a:srgbClr val="00B7B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175" name="Rectangle 279"/>
              <p:cNvSpPr>
                <a:spLocks noChangeArrowheads="1"/>
              </p:cNvSpPr>
              <p:nvPr/>
            </p:nvSpPr>
            <p:spPr bwMode="auto">
              <a:xfrm>
                <a:off x="1991" y="1211"/>
                <a:ext cx="8" cy="36"/>
              </a:xfrm>
              <a:prstGeom prst="rect">
                <a:avLst/>
              </a:prstGeom>
              <a:solidFill>
                <a:srgbClr val="00BAB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176" name="Rectangle 280"/>
              <p:cNvSpPr>
                <a:spLocks noChangeArrowheads="1"/>
              </p:cNvSpPr>
              <p:nvPr/>
            </p:nvSpPr>
            <p:spPr bwMode="auto">
              <a:xfrm>
                <a:off x="1999" y="1211"/>
                <a:ext cx="7" cy="36"/>
              </a:xfrm>
              <a:prstGeom prst="rect">
                <a:avLst/>
              </a:prstGeom>
              <a:solidFill>
                <a:srgbClr val="00BCB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177" name="Rectangle 281"/>
              <p:cNvSpPr>
                <a:spLocks noChangeArrowheads="1"/>
              </p:cNvSpPr>
              <p:nvPr/>
            </p:nvSpPr>
            <p:spPr bwMode="auto">
              <a:xfrm>
                <a:off x="2006" y="1211"/>
                <a:ext cx="7" cy="36"/>
              </a:xfrm>
              <a:prstGeom prst="rect">
                <a:avLst/>
              </a:prstGeom>
              <a:solidFill>
                <a:srgbClr val="00BDB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178" name="Rectangle 282"/>
              <p:cNvSpPr>
                <a:spLocks noChangeArrowheads="1"/>
              </p:cNvSpPr>
              <p:nvPr/>
            </p:nvSpPr>
            <p:spPr bwMode="auto">
              <a:xfrm>
                <a:off x="2013" y="1211"/>
                <a:ext cx="8" cy="36"/>
              </a:xfrm>
              <a:prstGeom prst="rect">
                <a:avLst/>
              </a:prstGeom>
              <a:solidFill>
                <a:srgbClr val="00BF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179" name="Rectangle 283"/>
              <p:cNvSpPr>
                <a:spLocks noChangeArrowheads="1"/>
              </p:cNvSpPr>
              <p:nvPr/>
            </p:nvSpPr>
            <p:spPr bwMode="auto">
              <a:xfrm>
                <a:off x="2021" y="1211"/>
                <a:ext cx="7" cy="36"/>
              </a:xfrm>
              <a:prstGeom prst="rect">
                <a:avLst/>
              </a:prstGeom>
              <a:solidFill>
                <a:srgbClr val="00BF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180" name="Rectangle 284"/>
              <p:cNvSpPr>
                <a:spLocks noChangeArrowheads="1"/>
              </p:cNvSpPr>
              <p:nvPr/>
            </p:nvSpPr>
            <p:spPr bwMode="auto">
              <a:xfrm>
                <a:off x="2028" y="1211"/>
                <a:ext cx="7" cy="36"/>
              </a:xfrm>
              <a:prstGeom prst="rect">
                <a:avLst/>
              </a:prstGeom>
              <a:solidFill>
                <a:srgbClr val="00BCB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181" name="Rectangle 285"/>
              <p:cNvSpPr>
                <a:spLocks noChangeArrowheads="1"/>
              </p:cNvSpPr>
              <p:nvPr/>
            </p:nvSpPr>
            <p:spPr bwMode="auto">
              <a:xfrm>
                <a:off x="2035" y="1211"/>
                <a:ext cx="8" cy="36"/>
              </a:xfrm>
              <a:prstGeom prst="rect">
                <a:avLst/>
              </a:prstGeom>
              <a:solidFill>
                <a:srgbClr val="00BAB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182" name="Rectangle 286"/>
              <p:cNvSpPr>
                <a:spLocks noChangeArrowheads="1"/>
              </p:cNvSpPr>
              <p:nvPr/>
            </p:nvSpPr>
            <p:spPr bwMode="auto">
              <a:xfrm>
                <a:off x="2043" y="1211"/>
                <a:ext cx="7" cy="36"/>
              </a:xfrm>
              <a:prstGeom prst="rect">
                <a:avLst/>
              </a:prstGeom>
              <a:solidFill>
                <a:srgbClr val="00B7B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183" name="Rectangle 287"/>
              <p:cNvSpPr>
                <a:spLocks noChangeArrowheads="1"/>
              </p:cNvSpPr>
              <p:nvPr/>
            </p:nvSpPr>
            <p:spPr bwMode="auto">
              <a:xfrm>
                <a:off x="2050" y="1211"/>
                <a:ext cx="7" cy="36"/>
              </a:xfrm>
              <a:prstGeom prst="rect">
                <a:avLst/>
              </a:prstGeom>
              <a:solidFill>
                <a:srgbClr val="00B3B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184" name="Rectangle 288"/>
              <p:cNvSpPr>
                <a:spLocks noChangeArrowheads="1"/>
              </p:cNvSpPr>
              <p:nvPr/>
            </p:nvSpPr>
            <p:spPr bwMode="auto">
              <a:xfrm>
                <a:off x="2057" y="1211"/>
                <a:ext cx="8" cy="36"/>
              </a:xfrm>
              <a:prstGeom prst="rect">
                <a:avLst/>
              </a:prstGeom>
              <a:solidFill>
                <a:srgbClr val="00AEA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185" name="Rectangle 289"/>
              <p:cNvSpPr>
                <a:spLocks noChangeArrowheads="1"/>
              </p:cNvSpPr>
              <p:nvPr/>
            </p:nvSpPr>
            <p:spPr bwMode="auto">
              <a:xfrm>
                <a:off x="2065" y="1211"/>
                <a:ext cx="7" cy="36"/>
              </a:xfrm>
              <a:prstGeom prst="rect">
                <a:avLst/>
              </a:prstGeom>
              <a:solidFill>
                <a:srgbClr val="00A8A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186" name="Rectangle 290"/>
              <p:cNvSpPr>
                <a:spLocks noChangeArrowheads="1"/>
              </p:cNvSpPr>
              <p:nvPr/>
            </p:nvSpPr>
            <p:spPr bwMode="auto">
              <a:xfrm>
                <a:off x="2072" y="1211"/>
                <a:ext cx="7" cy="36"/>
              </a:xfrm>
              <a:prstGeom prst="rect">
                <a:avLst/>
              </a:prstGeom>
              <a:solidFill>
                <a:srgbClr val="00A1A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187" name="Rectangle 291"/>
              <p:cNvSpPr>
                <a:spLocks noChangeArrowheads="1"/>
              </p:cNvSpPr>
              <p:nvPr/>
            </p:nvSpPr>
            <p:spPr bwMode="auto">
              <a:xfrm>
                <a:off x="2079" y="1211"/>
                <a:ext cx="8" cy="36"/>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188" name="Rectangle 292"/>
              <p:cNvSpPr>
                <a:spLocks noChangeArrowheads="1"/>
              </p:cNvSpPr>
              <p:nvPr/>
            </p:nvSpPr>
            <p:spPr bwMode="auto">
              <a:xfrm>
                <a:off x="2087" y="1211"/>
                <a:ext cx="7" cy="36"/>
              </a:xfrm>
              <a:prstGeom prst="rect">
                <a:avLst/>
              </a:prstGeom>
              <a:solidFill>
                <a:srgbClr val="00919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189" name="Rectangle 293"/>
              <p:cNvSpPr>
                <a:spLocks noChangeArrowheads="1"/>
              </p:cNvSpPr>
              <p:nvPr/>
            </p:nvSpPr>
            <p:spPr bwMode="auto">
              <a:xfrm>
                <a:off x="2094" y="1211"/>
                <a:ext cx="8" cy="36"/>
              </a:xfrm>
              <a:prstGeom prst="rect">
                <a:avLst/>
              </a:prstGeom>
              <a:solidFill>
                <a:srgbClr val="00878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190" name="Rectangle 294"/>
              <p:cNvSpPr>
                <a:spLocks noChangeArrowheads="1"/>
              </p:cNvSpPr>
              <p:nvPr/>
            </p:nvSpPr>
            <p:spPr bwMode="auto">
              <a:xfrm>
                <a:off x="2102" y="1211"/>
                <a:ext cx="7" cy="36"/>
              </a:xfrm>
              <a:prstGeom prst="rect">
                <a:avLst/>
              </a:prstGeom>
              <a:solidFill>
                <a:srgbClr val="007E7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191" name="Rectangle 295"/>
              <p:cNvSpPr>
                <a:spLocks noChangeArrowheads="1"/>
              </p:cNvSpPr>
              <p:nvPr/>
            </p:nvSpPr>
            <p:spPr bwMode="auto">
              <a:xfrm>
                <a:off x="2109" y="1211"/>
                <a:ext cx="7" cy="36"/>
              </a:xfrm>
              <a:prstGeom prst="rect">
                <a:avLst/>
              </a:prstGeom>
              <a:solidFill>
                <a:srgbClr val="00747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192" name="Rectangle 296"/>
              <p:cNvSpPr>
                <a:spLocks noChangeArrowheads="1"/>
              </p:cNvSpPr>
              <p:nvPr/>
            </p:nvSpPr>
            <p:spPr bwMode="auto">
              <a:xfrm>
                <a:off x="2116" y="1211"/>
                <a:ext cx="8" cy="36"/>
              </a:xfrm>
              <a:prstGeom prst="rect">
                <a:avLst/>
              </a:prstGeom>
              <a:solidFill>
                <a:srgbClr val="006A6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193" name="Rectangle 297"/>
              <p:cNvSpPr>
                <a:spLocks noChangeArrowheads="1"/>
              </p:cNvSpPr>
              <p:nvPr/>
            </p:nvSpPr>
            <p:spPr bwMode="auto">
              <a:xfrm>
                <a:off x="2124" y="1211"/>
                <a:ext cx="7" cy="36"/>
              </a:xfrm>
              <a:prstGeom prst="rect">
                <a:avLst/>
              </a:prstGeom>
              <a:solidFill>
                <a:srgbClr val="00616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194" name="Rectangle 298"/>
              <p:cNvSpPr>
                <a:spLocks noChangeArrowheads="1"/>
              </p:cNvSpPr>
              <p:nvPr/>
            </p:nvSpPr>
            <p:spPr bwMode="auto">
              <a:xfrm>
                <a:off x="2131" y="1211"/>
                <a:ext cx="7" cy="36"/>
              </a:xfrm>
              <a:prstGeom prst="rect">
                <a:avLst/>
              </a:prstGeom>
              <a:solidFill>
                <a:srgbClr val="00595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195" name="Rectangle 299"/>
              <p:cNvSpPr>
                <a:spLocks noChangeArrowheads="1"/>
              </p:cNvSpPr>
              <p:nvPr/>
            </p:nvSpPr>
            <p:spPr bwMode="auto">
              <a:xfrm>
                <a:off x="2138" y="1211"/>
                <a:ext cx="8" cy="36"/>
              </a:xfrm>
              <a:prstGeom prst="rect">
                <a:avLst/>
              </a:prstGeom>
              <a:solidFill>
                <a:srgbClr val="00515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196" name="Rectangle 300"/>
              <p:cNvSpPr>
                <a:spLocks noChangeArrowheads="1"/>
              </p:cNvSpPr>
              <p:nvPr/>
            </p:nvSpPr>
            <p:spPr bwMode="auto">
              <a:xfrm>
                <a:off x="2146" y="1211"/>
                <a:ext cx="7" cy="36"/>
              </a:xfrm>
              <a:prstGeom prst="rect">
                <a:avLst/>
              </a:prstGeom>
              <a:solidFill>
                <a:srgbClr val="004C4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197" name="Rectangle 301"/>
              <p:cNvSpPr>
                <a:spLocks noChangeArrowheads="1"/>
              </p:cNvSpPr>
              <p:nvPr/>
            </p:nvSpPr>
            <p:spPr bwMode="auto">
              <a:xfrm>
                <a:off x="2153" y="1211"/>
                <a:ext cx="7" cy="36"/>
              </a:xfrm>
              <a:prstGeom prst="rect">
                <a:avLst/>
              </a:prstGeom>
              <a:solidFill>
                <a:srgbClr val="00464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198" name="Rectangle 302"/>
              <p:cNvSpPr>
                <a:spLocks noChangeArrowheads="1"/>
              </p:cNvSpPr>
              <p:nvPr/>
            </p:nvSpPr>
            <p:spPr bwMode="auto">
              <a:xfrm>
                <a:off x="2160" y="1211"/>
                <a:ext cx="8" cy="36"/>
              </a:xfrm>
              <a:prstGeom prst="rect">
                <a:avLst/>
              </a:prstGeom>
              <a:solidFill>
                <a:srgbClr val="00424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grpSp>
        <p:sp>
          <p:nvSpPr>
            <p:cNvPr id="19064" name="Freeform 303"/>
            <p:cNvSpPr>
              <a:spLocks/>
            </p:cNvSpPr>
            <p:nvPr/>
          </p:nvSpPr>
          <p:spPr bwMode="auto">
            <a:xfrm>
              <a:off x="1867" y="1211"/>
              <a:ext cx="293" cy="29"/>
            </a:xfrm>
            <a:custGeom>
              <a:avLst/>
              <a:gdLst>
                <a:gd name="T0" fmla="*/ 257 w 293"/>
                <a:gd name="T1" fmla="*/ 29 h 29"/>
                <a:gd name="T2" fmla="*/ 293 w 293"/>
                <a:gd name="T3" fmla="*/ 0 h 29"/>
                <a:gd name="T4" fmla="*/ 36 w 293"/>
                <a:gd name="T5" fmla="*/ 0 h 29"/>
                <a:gd name="T6" fmla="*/ 0 w 293"/>
                <a:gd name="T7" fmla="*/ 29 h 29"/>
                <a:gd name="T8" fmla="*/ 257 w 293"/>
                <a:gd name="T9" fmla="*/ 29 h 29"/>
                <a:gd name="T10" fmla="*/ 0 60000 65536"/>
                <a:gd name="T11" fmla="*/ 0 60000 65536"/>
                <a:gd name="T12" fmla="*/ 0 60000 65536"/>
                <a:gd name="T13" fmla="*/ 0 60000 65536"/>
                <a:gd name="T14" fmla="*/ 0 60000 65536"/>
                <a:gd name="T15" fmla="*/ 0 w 293"/>
                <a:gd name="T16" fmla="*/ 0 h 29"/>
                <a:gd name="T17" fmla="*/ 293 w 293"/>
                <a:gd name="T18" fmla="*/ 29 h 29"/>
              </a:gdLst>
              <a:ahLst/>
              <a:cxnLst>
                <a:cxn ang="T10">
                  <a:pos x="T0" y="T1"/>
                </a:cxn>
                <a:cxn ang="T11">
                  <a:pos x="T2" y="T3"/>
                </a:cxn>
                <a:cxn ang="T12">
                  <a:pos x="T4" y="T5"/>
                </a:cxn>
                <a:cxn ang="T13">
                  <a:pos x="T6" y="T7"/>
                </a:cxn>
                <a:cxn ang="T14">
                  <a:pos x="T8" y="T9"/>
                </a:cxn>
              </a:cxnLst>
              <a:rect l="T15" t="T16" r="T17" b="T18"/>
              <a:pathLst>
                <a:path w="293" h="29">
                  <a:moveTo>
                    <a:pt x="257" y="29"/>
                  </a:moveTo>
                  <a:lnTo>
                    <a:pt x="293" y="0"/>
                  </a:lnTo>
                  <a:lnTo>
                    <a:pt x="36" y="0"/>
                  </a:lnTo>
                  <a:lnTo>
                    <a:pt x="0" y="29"/>
                  </a:lnTo>
                  <a:lnTo>
                    <a:pt x="257" y="29"/>
                  </a:lnTo>
                  <a:close/>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tr-TR" smtClean="0">
                <a:solidFill>
                  <a:srgbClr val="FFFFFF"/>
                </a:solidFill>
              </a:endParaRPr>
            </a:p>
          </p:txBody>
        </p:sp>
        <p:grpSp>
          <p:nvGrpSpPr>
            <p:cNvPr id="19065" name="Group 304"/>
            <p:cNvGrpSpPr>
              <a:grpSpLocks/>
            </p:cNvGrpSpPr>
            <p:nvPr/>
          </p:nvGrpSpPr>
          <p:grpSpPr bwMode="auto">
            <a:xfrm>
              <a:off x="2381" y="1600"/>
              <a:ext cx="51" cy="1894"/>
              <a:chOff x="2381" y="1600"/>
              <a:chExt cx="51" cy="1894"/>
            </a:xfrm>
          </p:grpSpPr>
          <p:sp>
            <p:nvSpPr>
              <p:cNvPr id="19151" name="Rectangle 305"/>
              <p:cNvSpPr>
                <a:spLocks noChangeArrowheads="1"/>
              </p:cNvSpPr>
              <p:nvPr/>
            </p:nvSpPr>
            <p:spPr bwMode="auto">
              <a:xfrm>
                <a:off x="2381" y="1600"/>
                <a:ext cx="7" cy="1894"/>
              </a:xfrm>
              <a:prstGeom prst="rect">
                <a:avLst/>
              </a:prstGeom>
              <a:solidFill>
                <a:srgbClr val="54212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152" name="Rectangle 306"/>
              <p:cNvSpPr>
                <a:spLocks noChangeArrowheads="1"/>
              </p:cNvSpPr>
              <p:nvPr/>
            </p:nvSpPr>
            <p:spPr bwMode="auto">
              <a:xfrm>
                <a:off x="2388" y="1600"/>
                <a:ext cx="7" cy="1894"/>
              </a:xfrm>
              <a:prstGeom prst="rect">
                <a:avLst/>
              </a:prstGeom>
              <a:solidFill>
                <a:srgbClr val="651A1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153" name="Rectangle 307"/>
              <p:cNvSpPr>
                <a:spLocks noChangeArrowheads="1"/>
              </p:cNvSpPr>
              <p:nvPr/>
            </p:nvSpPr>
            <p:spPr bwMode="auto">
              <a:xfrm>
                <a:off x="2395" y="1600"/>
                <a:ext cx="8" cy="1894"/>
              </a:xfrm>
              <a:prstGeom prst="rect">
                <a:avLst/>
              </a:prstGeom>
              <a:solidFill>
                <a:srgbClr val="780E0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154" name="Rectangle 308"/>
              <p:cNvSpPr>
                <a:spLocks noChangeArrowheads="1"/>
              </p:cNvSpPr>
              <p:nvPr/>
            </p:nvSpPr>
            <p:spPr bwMode="auto">
              <a:xfrm>
                <a:off x="2403" y="1600"/>
                <a:ext cx="7" cy="1894"/>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155" name="Rectangle 309"/>
              <p:cNvSpPr>
                <a:spLocks noChangeArrowheads="1"/>
              </p:cNvSpPr>
              <p:nvPr/>
            </p:nvSpPr>
            <p:spPr bwMode="auto">
              <a:xfrm>
                <a:off x="2410" y="1600"/>
                <a:ext cx="7" cy="1894"/>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156" name="Rectangle 310"/>
              <p:cNvSpPr>
                <a:spLocks noChangeArrowheads="1"/>
              </p:cNvSpPr>
              <p:nvPr/>
            </p:nvSpPr>
            <p:spPr bwMode="auto">
              <a:xfrm>
                <a:off x="2417" y="1600"/>
                <a:ext cx="8" cy="1894"/>
              </a:xfrm>
              <a:prstGeom prst="rect">
                <a:avLst/>
              </a:prstGeom>
              <a:solidFill>
                <a:srgbClr val="651A1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157" name="Rectangle 311"/>
              <p:cNvSpPr>
                <a:spLocks noChangeArrowheads="1"/>
              </p:cNvSpPr>
              <p:nvPr/>
            </p:nvSpPr>
            <p:spPr bwMode="auto">
              <a:xfrm>
                <a:off x="2425" y="1600"/>
                <a:ext cx="7" cy="1894"/>
              </a:xfrm>
              <a:prstGeom prst="rect">
                <a:avLst/>
              </a:prstGeom>
              <a:solidFill>
                <a:srgbClr val="51222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grpSp>
        <p:sp>
          <p:nvSpPr>
            <p:cNvPr id="19066" name="Freeform 312"/>
            <p:cNvSpPr>
              <a:spLocks/>
            </p:cNvSpPr>
            <p:nvPr/>
          </p:nvSpPr>
          <p:spPr bwMode="auto">
            <a:xfrm>
              <a:off x="2381" y="1600"/>
              <a:ext cx="44" cy="1887"/>
            </a:xfrm>
            <a:custGeom>
              <a:avLst/>
              <a:gdLst>
                <a:gd name="T0" fmla="*/ 0 w 44"/>
                <a:gd name="T1" fmla="*/ 1887 h 1887"/>
                <a:gd name="T2" fmla="*/ 0 w 44"/>
                <a:gd name="T3" fmla="*/ 29 h 1887"/>
                <a:gd name="T4" fmla="*/ 44 w 44"/>
                <a:gd name="T5" fmla="*/ 0 h 1887"/>
                <a:gd name="T6" fmla="*/ 44 w 44"/>
                <a:gd name="T7" fmla="*/ 1858 h 1887"/>
                <a:gd name="T8" fmla="*/ 0 w 44"/>
                <a:gd name="T9" fmla="*/ 1887 h 1887"/>
                <a:gd name="T10" fmla="*/ 0 60000 65536"/>
                <a:gd name="T11" fmla="*/ 0 60000 65536"/>
                <a:gd name="T12" fmla="*/ 0 60000 65536"/>
                <a:gd name="T13" fmla="*/ 0 60000 65536"/>
                <a:gd name="T14" fmla="*/ 0 60000 65536"/>
                <a:gd name="T15" fmla="*/ 0 w 44"/>
                <a:gd name="T16" fmla="*/ 0 h 1887"/>
                <a:gd name="T17" fmla="*/ 44 w 44"/>
                <a:gd name="T18" fmla="*/ 1887 h 1887"/>
              </a:gdLst>
              <a:ahLst/>
              <a:cxnLst>
                <a:cxn ang="T10">
                  <a:pos x="T0" y="T1"/>
                </a:cxn>
                <a:cxn ang="T11">
                  <a:pos x="T2" y="T3"/>
                </a:cxn>
                <a:cxn ang="T12">
                  <a:pos x="T4" y="T5"/>
                </a:cxn>
                <a:cxn ang="T13">
                  <a:pos x="T6" y="T7"/>
                </a:cxn>
                <a:cxn ang="T14">
                  <a:pos x="T8" y="T9"/>
                </a:cxn>
              </a:cxnLst>
              <a:rect l="T15" t="T16" r="T17" b="T18"/>
              <a:pathLst>
                <a:path w="44" h="1887">
                  <a:moveTo>
                    <a:pt x="0" y="1887"/>
                  </a:moveTo>
                  <a:lnTo>
                    <a:pt x="0" y="29"/>
                  </a:lnTo>
                  <a:lnTo>
                    <a:pt x="44" y="0"/>
                  </a:lnTo>
                  <a:lnTo>
                    <a:pt x="44" y="1858"/>
                  </a:lnTo>
                  <a:lnTo>
                    <a:pt x="0" y="1887"/>
                  </a:lnTo>
                  <a:close/>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tr-TR" smtClean="0">
                <a:solidFill>
                  <a:srgbClr val="FFFFFF"/>
                </a:solidFill>
              </a:endParaRPr>
            </a:p>
          </p:txBody>
        </p:sp>
        <p:grpSp>
          <p:nvGrpSpPr>
            <p:cNvPr id="19067" name="Group 313"/>
            <p:cNvGrpSpPr>
              <a:grpSpLocks/>
            </p:cNvGrpSpPr>
            <p:nvPr/>
          </p:nvGrpSpPr>
          <p:grpSpPr bwMode="auto">
            <a:xfrm>
              <a:off x="2124" y="1629"/>
              <a:ext cx="257" cy="1858"/>
              <a:chOff x="2124" y="1629"/>
              <a:chExt cx="257" cy="1858"/>
            </a:xfrm>
          </p:grpSpPr>
          <p:sp>
            <p:nvSpPr>
              <p:cNvPr id="19116" name="Rectangle 314"/>
              <p:cNvSpPr>
                <a:spLocks noChangeArrowheads="1"/>
              </p:cNvSpPr>
              <p:nvPr/>
            </p:nvSpPr>
            <p:spPr bwMode="auto">
              <a:xfrm>
                <a:off x="2124" y="1629"/>
                <a:ext cx="7" cy="1858"/>
              </a:xfrm>
              <a:prstGeom prst="rect">
                <a:avLst/>
              </a:prstGeom>
              <a:solidFill>
                <a:srgbClr val="FF424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117" name="Rectangle 315"/>
              <p:cNvSpPr>
                <a:spLocks noChangeArrowheads="1"/>
              </p:cNvSpPr>
              <p:nvPr/>
            </p:nvSpPr>
            <p:spPr bwMode="auto">
              <a:xfrm>
                <a:off x="2131" y="1629"/>
                <a:ext cx="7" cy="1858"/>
              </a:xfrm>
              <a:prstGeom prst="rect">
                <a:avLst/>
              </a:prstGeom>
              <a:solidFill>
                <a:srgbClr val="FF424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118" name="Rectangle 316"/>
              <p:cNvSpPr>
                <a:spLocks noChangeArrowheads="1"/>
              </p:cNvSpPr>
              <p:nvPr/>
            </p:nvSpPr>
            <p:spPr bwMode="auto">
              <a:xfrm>
                <a:off x="2138" y="1629"/>
                <a:ext cx="8" cy="1858"/>
              </a:xfrm>
              <a:prstGeom prst="rect">
                <a:avLst/>
              </a:prstGeom>
              <a:solidFill>
                <a:srgbClr val="FF414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119" name="Rectangle 317"/>
              <p:cNvSpPr>
                <a:spLocks noChangeArrowheads="1"/>
              </p:cNvSpPr>
              <p:nvPr/>
            </p:nvSpPr>
            <p:spPr bwMode="auto">
              <a:xfrm>
                <a:off x="2146" y="1629"/>
                <a:ext cx="7" cy="1858"/>
              </a:xfrm>
              <a:prstGeom prst="rect">
                <a:avLst/>
              </a:prstGeom>
              <a:solidFill>
                <a:srgbClr val="FF3F3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120" name="Rectangle 318"/>
              <p:cNvSpPr>
                <a:spLocks noChangeArrowheads="1"/>
              </p:cNvSpPr>
              <p:nvPr/>
            </p:nvSpPr>
            <p:spPr bwMode="auto">
              <a:xfrm>
                <a:off x="2153" y="1629"/>
                <a:ext cx="7" cy="1858"/>
              </a:xfrm>
              <a:prstGeom prst="rect">
                <a:avLst/>
              </a:prstGeom>
              <a:solidFill>
                <a:srgbClr val="FF3D3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121" name="Rectangle 319"/>
              <p:cNvSpPr>
                <a:spLocks noChangeArrowheads="1"/>
              </p:cNvSpPr>
              <p:nvPr/>
            </p:nvSpPr>
            <p:spPr bwMode="auto">
              <a:xfrm>
                <a:off x="2160" y="1629"/>
                <a:ext cx="8" cy="1858"/>
              </a:xfrm>
              <a:prstGeom prst="rect">
                <a:avLst/>
              </a:prstGeom>
              <a:solidFill>
                <a:srgbClr val="FF3B3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122" name="Rectangle 320"/>
              <p:cNvSpPr>
                <a:spLocks noChangeArrowheads="1"/>
              </p:cNvSpPr>
              <p:nvPr/>
            </p:nvSpPr>
            <p:spPr bwMode="auto">
              <a:xfrm>
                <a:off x="2168" y="1629"/>
                <a:ext cx="7" cy="1858"/>
              </a:xfrm>
              <a:prstGeom prst="rect">
                <a:avLst/>
              </a:prstGeom>
              <a:solidFill>
                <a:srgbClr val="FF383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123" name="Rectangle 321"/>
              <p:cNvSpPr>
                <a:spLocks noChangeArrowheads="1"/>
              </p:cNvSpPr>
              <p:nvPr/>
            </p:nvSpPr>
            <p:spPr bwMode="auto">
              <a:xfrm>
                <a:off x="2175" y="1629"/>
                <a:ext cx="7" cy="1858"/>
              </a:xfrm>
              <a:prstGeom prst="rect">
                <a:avLst/>
              </a:prstGeom>
              <a:solidFill>
                <a:srgbClr val="FF343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124" name="Rectangle 322"/>
              <p:cNvSpPr>
                <a:spLocks noChangeArrowheads="1"/>
              </p:cNvSpPr>
              <p:nvPr/>
            </p:nvSpPr>
            <p:spPr bwMode="auto">
              <a:xfrm>
                <a:off x="2182" y="1629"/>
                <a:ext cx="8" cy="1858"/>
              </a:xfrm>
              <a:prstGeom prst="rect">
                <a:avLst/>
              </a:prstGeom>
              <a:solidFill>
                <a:srgbClr val="FF303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125" name="Rectangle 323"/>
              <p:cNvSpPr>
                <a:spLocks noChangeArrowheads="1"/>
              </p:cNvSpPr>
              <p:nvPr/>
            </p:nvSpPr>
            <p:spPr bwMode="auto">
              <a:xfrm>
                <a:off x="2190" y="1629"/>
                <a:ext cx="7" cy="1858"/>
              </a:xfrm>
              <a:prstGeom prst="rect">
                <a:avLst/>
              </a:prstGeom>
              <a:solidFill>
                <a:srgbClr val="FF2C2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126" name="Rectangle 324"/>
              <p:cNvSpPr>
                <a:spLocks noChangeArrowheads="1"/>
              </p:cNvSpPr>
              <p:nvPr/>
            </p:nvSpPr>
            <p:spPr bwMode="auto">
              <a:xfrm>
                <a:off x="2197" y="1629"/>
                <a:ext cx="7" cy="1858"/>
              </a:xfrm>
              <a:prstGeom prst="rect">
                <a:avLst/>
              </a:prstGeom>
              <a:solidFill>
                <a:srgbClr val="FF262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127" name="Rectangle 325"/>
              <p:cNvSpPr>
                <a:spLocks noChangeArrowheads="1"/>
              </p:cNvSpPr>
              <p:nvPr/>
            </p:nvSpPr>
            <p:spPr bwMode="auto">
              <a:xfrm>
                <a:off x="2204" y="1629"/>
                <a:ext cx="8" cy="1858"/>
              </a:xfrm>
              <a:prstGeom prst="rect">
                <a:avLst/>
              </a:prstGeom>
              <a:solidFill>
                <a:srgbClr val="FF212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128" name="Rectangle 326"/>
              <p:cNvSpPr>
                <a:spLocks noChangeArrowheads="1"/>
              </p:cNvSpPr>
              <p:nvPr/>
            </p:nvSpPr>
            <p:spPr bwMode="auto">
              <a:xfrm>
                <a:off x="2212" y="1629"/>
                <a:ext cx="7" cy="1858"/>
              </a:xfrm>
              <a:prstGeom prst="rect">
                <a:avLst/>
              </a:prstGeom>
              <a:solidFill>
                <a:srgbClr val="FF1C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129" name="Rectangle 327"/>
              <p:cNvSpPr>
                <a:spLocks noChangeArrowheads="1"/>
              </p:cNvSpPr>
              <p:nvPr/>
            </p:nvSpPr>
            <p:spPr bwMode="auto">
              <a:xfrm>
                <a:off x="2219" y="1629"/>
                <a:ext cx="7" cy="1858"/>
              </a:xfrm>
              <a:prstGeom prst="rect">
                <a:avLst/>
              </a:prstGeom>
              <a:solidFill>
                <a:srgbClr val="FF171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130" name="Rectangle 328"/>
              <p:cNvSpPr>
                <a:spLocks noChangeArrowheads="1"/>
              </p:cNvSpPr>
              <p:nvPr/>
            </p:nvSpPr>
            <p:spPr bwMode="auto">
              <a:xfrm>
                <a:off x="2226" y="1629"/>
                <a:ext cx="8" cy="1858"/>
              </a:xfrm>
              <a:prstGeom prst="rect">
                <a:avLst/>
              </a:prstGeom>
              <a:solidFill>
                <a:srgbClr val="FF121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131" name="Rectangle 329"/>
              <p:cNvSpPr>
                <a:spLocks noChangeArrowheads="1"/>
              </p:cNvSpPr>
              <p:nvPr/>
            </p:nvSpPr>
            <p:spPr bwMode="auto">
              <a:xfrm>
                <a:off x="2234" y="1629"/>
                <a:ext cx="7" cy="1858"/>
              </a:xfrm>
              <a:prstGeom prst="rect">
                <a:avLst/>
              </a:prstGeom>
              <a:solidFill>
                <a:srgbClr val="FF0D0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132" name="Rectangle 330"/>
              <p:cNvSpPr>
                <a:spLocks noChangeArrowheads="1"/>
              </p:cNvSpPr>
              <p:nvPr/>
            </p:nvSpPr>
            <p:spPr bwMode="auto">
              <a:xfrm>
                <a:off x="2241" y="1629"/>
                <a:ext cx="7" cy="1858"/>
              </a:xfrm>
              <a:prstGeom prst="rect">
                <a:avLst/>
              </a:prstGeom>
              <a:solidFill>
                <a:srgbClr val="FF080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133" name="Rectangle 331"/>
              <p:cNvSpPr>
                <a:spLocks noChangeArrowheads="1"/>
              </p:cNvSpPr>
              <p:nvPr/>
            </p:nvSpPr>
            <p:spPr bwMode="auto">
              <a:xfrm>
                <a:off x="2248" y="1629"/>
                <a:ext cx="8" cy="185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134" name="Rectangle 332"/>
              <p:cNvSpPr>
                <a:spLocks noChangeArrowheads="1"/>
              </p:cNvSpPr>
              <p:nvPr/>
            </p:nvSpPr>
            <p:spPr bwMode="auto">
              <a:xfrm>
                <a:off x="2256" y="1629"/>
                <a:ext cx="7" cy="185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135" name="Rectangle 333"/>
              <p:cNvSpPr>
                <a:spLocks noChangeArrowheads="1"/>
              </p:cNvSpPr>
              <p:nvPr/>
            </p:nvSpPr>
            <p:spPr bwMode="auto">
              <a:xfrm>
                <a:off x="2263" y="1629"/>
                <a:ext cx="7" cy="1858"/>
              </a:xfrm>
              <a:prstGeom prst="rect">
                <a:avLst/>
              </a:prstGeom>
              <a:solidFill>
                <a:srgbClr val="FF0D0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136" name="Rectangle 334"/>
              <p:cNvSpPr>
                <a:spLocks noChangeArrowheads="1"/>
              </p:cNvSpPr>
              <p:nvPr/>
            </p:nvSpPr>
            <p:spPr bwMode="auto">
              <a:xfrm>
                <a:off x="2270" y="1629"/>
                <a:ext cx="8" cy="1858"/>
              </a:xfrm>
              <a:prstGeom prst="rect">
                <a:avLst/>
              </a:prstGeom>
              <a:solidFill>
                <a:srgbClr val="FF121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137" name="Rectangle 335"/>
              <p:cNvSpPr>
                <a:spLocks noChangeArrowheads="1"/>
              </p:cNvSpPr>
              <p:nvPr/>
            </p:nvSpPr>
            <p:spPr bwMode="auto">
              <a:xfrm>
                <a:off x="2278" y="1629"/>
                <a:ext cx="7" cy="1858"/>
              </a:xfrm>
              <a:prstGeom prst="rect">
                <a:avLst/>
              </a:prstGeom>
              <a:solidFill>
                <a:srgbClr val="FF171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138" name="Rectangle 336"/>
              <p:cNvSpPr>
                <a:spLocks noChangeArrowheads="1"/>
              </p:cNvSpPr>
              <p:nvPr/>
            </p:nvSpPr>
            <p:spPr bwMode="auto">
              <a:xfrm>
                <a:off x="2285" y="1629"/>
                <a:ext cx="7" cy="1858"/>
              </a:xfrm>
              <a:prstGeom prst="rect">
                <a:avLst/>
              </a:prstGeom>
              <a:solidFill>
                <a:srgbClr val="FF1C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139" name="Rectangle 337"/>
              <p:cNvSpPr>
                <a:spLocks noChangeArrowheads="1"/>
              </p:cNvSpPr>
              <p:nvPr/>
            </p:nvSpPr>
            <p:spPr bwMode="auto">
              <a:xfrm>
                <a:off x="2292" y="1629"/>
                <a:ext cx="8" cy="1858"/>
              </a:xfrm>
              <a:prstGeom prst="rect">
                <a:avLst/>
              </a:prstGeom>
              <a:solidFill>
                <a:srgbClr val="FF212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140" name="Rectangle 338"/>
              <p:cNvSpPr>
                <a:spLocks noChangeArrowheads="1"/>
              </p:cNvSpPr>
              <p:nvPr/>
            </p:nvSpPr>
            <p:spPr bwMode="auto">
              <a:xfrm>
                <a:off x="2300" y="1629"/>
                <a:ext cx="7" cy="1858"/>
              </a:xfrm>
              <a:prstGeom prst="rect">
                <a:avLst/>
              </a:prstGeom>
              <a:solidFill>
                <a:srgbClr val="FF262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141" name="Rectangle 339"/>
              <p:cNvSpPr>
                <a:spLocks noChangeArrowheads="1"/>
              </p:cNvSpPr>
              <p:nvPr/>
            </p:nvSpPr>
            <p:spPr bwMode="auto">
              <a:xfrm>
                <a:off x="2307" y="1629"/>
                <a:ext cx="7" cy="1858"/>
              </a:xfrm>
              <a:prstGeom prst="rect">
                <a:avLst/>
              </a:prstGeom>
              <a:solidFill>
                <a:srgbClr val="FF2C2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142" name="Rectangle 340"/>
              <p:cNvSpPr>
                <a:spLocks noChangeArrowheads="1"/>
              </p:cNvSpPr>
              <p:nvPr/>
            </p:nvSpPr>
            <p:spPr bwMode="auto">
              <a:xfrm>
                <a:off x="2314" y="1629"/>
                <a:ext cx="8" cy="1858"/>
              </a:xfrm>
              <a:prstGeom prst="rect">
                <a:avLst/>
              </a:prstGeom>
              <a:solidFill>
                <a:srgbClr val="FF303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143" name="Rectangle 341"/>
              <p:cNvSpPr>
                <a:spLocks noChangeArrowheads="1"/>
              </p:cNvSpPr>
              <p:nvPr/>
            </p:nvSpPr>
            <p:spPr bwMode="auto">
              <a:xfrm>
                <a:off x="2322" y="1629"/>
                <a:ext cx="7" cy="1858"/>
              </a:xfrm>
              <a:prstGeom prst="rect">
                <a:avLst/>
              </a:prstGeom>
              <a:solidFill>
                <a:srgbClr val="FF343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144" name="Rectangle 342"/>
              <p:cNvSpPr>
                <a:spLocks noChangeArrowheads="1"/>
              </p:cNvSpPr>
              <p:nvPr/>
            </p:nvSpPr>
            <p:spPr bwMode="auto">
              <a:xfrm>
                <a:off x="2329" y="1629"/>
                <a:ext cx="7" cy="1858"/>
              </a:xfrm>
              <a:prstGeom prst="rect">
                <a:avLst/>
              </a:prstGeom>
              <a:solidFill>
                <a:srgbClr val="FF383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145" name="Rectangle 343"/>
              <p:cNvSpPr>
                <a:spLocks noChangeArrowheads="1"/>
              </p:cNvSpPr>
              <p:nvPr/>
            </p:nvSpPr>
            <p:spPr bwMode="auto">
              <a:xfrm>
                <a:off x="2336" y="1629"/>
                <a:ext cx="8" cy="1858"/>
              </a:xfrm>
              <a:prstGeom prst="rect">
                <a:avLst/>
              </a:prstGeom>
              <a:solidFill>
                <a:srgbClr val="FF3B3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146" name="Rectangle 344"/>
              <p:cNvSpPr>
                <a:spLocks noChangeArrowheads="1"/>
              </p:cNvSpPr>
              <p:nvPr/>
            </p:nvSpPr>
            <p:spPr bwMode="auto">
              <a:xfrm>
                <a:off x="2344" y="1629"/>
                <a:ext cx="7" cy="1858"/>
              </a:xfrm>
              <a:prstGeom prst="rect">
                <a:avLst/>
              </a:prstGeom>
              <a:solidFill>
                <a:srgbClr val="FF3D3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147" name="Rectangle 345"/>
              <p:cNvSpPr>
                <a:spLocks noChangeArrowheads="1"/>
              </p:cNvSpPr>
              <p:nvPr/>
            </p:nvSpPr>
            <p:spPr bwMode="auto">
              <a:xfrm>
                <a:off x="2351" y="1629"/>
                <a:ext cx="7" cy="1858"/>
              </a:xfrm>
              <a:prstGeom prst="rect">
                <a:avLst/>
              </a:prstGeom>
              <a:solidFill>
                <a:srgbClr val="FF3F3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148" name="Rectangle 346"/>
              <p:cNvSpPr>
                <a:spLocks noChangeArrowheads="1"/>
              </p:cNvSpPr>
              <p:nvPr/>
            </p:nvSpPr>
            <p:spPr bwMode="auto">
              <a:xfrm>
                <a:off x="2358" y="1629"/>
                <a:ext cx="8" cy="1858"/>
              </a:xfrm>
              <a:prstGeom prst="rect">
                <a:avLst/>
              </a:prstGeom>
              <a:solidFill>
                <a:srgbClr val="FF414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149" name="Rectangle 347"/>
              <p:cNvSpPr>
                <a:spLocks noChangeArrowheads="1"/>
              </p:cNvSpPr>
              <p:nvPr/>
            </p:nvSpPr>
            <p:spPr bwMode="auto">
              <a:xfrm>
                <a:off x="2366" y="1629"/>
                <a:ext cx="7" cy="1858"/>
              </a:xfrm>
              <a:prstGeom prst="rect">
                <a:avLst/>
              </a:prstGeom>
              <a:solidFill>
                <a:srgbClr val="FF424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150" name="Rectangle 348"/>
              <p:cNvSpPr>
                <a:spLocks noChangeArrowheads="1"/>
              </p:cNvSpPr>
              <p:nvPr/>
            </p:nvSpPr>
            <p:spPr bwMode="auto">
              <a:xfrm>
                <a:off x="2373" y="1629"/>
                <a:ext cx="8" cy="1858"/>
              </a:xfrm>
              <a:prstGeom prst="rect">
                <a:avLst/>
              </a:prstGeom>
              <a:solidFill>
                <a:srgbClr val="FF434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grpSp>
        <p:sp>
          <p:nvSpPr>
            <p:cNvPr id="19068" name="Rectangle 349"/>
            <p:cNvSpPr>
              <a:spLocks noChangeArrowheads="1"/>
            </p:cNvSpPr>
            <p:nvPr/>
          </p:nvSpPr>
          <p:spPr bwMode="auto">
            <a:xfrm>
              <a:off x="2124" y="1629"/>
              <a:ext cx="257" cy="1858"/>
            </a:xfrm>
            <a:prstGeom prst="rect">
              <a:avLst/>
            </a:prstGeom>
            <a:noFill/>
            <a:ln w="1111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tr-TR" smtClean="0">
                <a:solidFill>
                  <a:srgbClr val="FFFFFF"/>
                </a:solidFill>
              </a:endParaRPr>
            </a:p>
          </p:txBody>
        </p:sp>
        <p:grpSp>
          <p:nvGrpSpPr>
            <p:cNvPr id="19069" name="Group 350"/>
            <p:cNvGrpSpPr>
              <a:grpSpLocks/>
            </p:cNvGrpSpPr>
            <p:nvPr/>
          </p:nvGrpSpPr>
          <p:grpSpPr bwMode="auto">
            <a:xfrm>
              <a:off x="2124" y="1600"/>
              <a:ext cx="308" cy="36"/>
              <a:chOff x="2124" y="1600"/>
              <a:chExt cx="308" cy="36"/>
            </a:xfrm>
          </p:grpSpPr>
          <p:sp>
            <p:nvSpPr>
              <p:cNvPr id="19074" name="Rectangle 351"/>
              <p:cNvSpPr>
                <a:spLocks noChangeArrowheads="1"/>
              </p:cNvSpPr>
              <p:nvPr/>
            </p:nvSpPr>
            <p:spPr bwMode="auto">
              <a:xfrm>
                <a:off x="2124" y="1600"/>
                <a:ext cx="7" cy="36"/>
              </a:xfrm>
              <a:prstGeom prst="rect">
                <a:avLst/>
              </a:prstGeom>
              <a:solidFill>
                <a:srgbClr val="9C313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075" name="Rectangle 352"/>
              <p:cNvSpPr>
                <a:spLocks noChangeArrowheads="1"/>
              </p:cNvSpPr>
              <p:nvPr/>
            </p:nvSpPr>
            <p:spPr bwMode="auto">
              <a:xfrm>
                <a:off x="2131" y="1600"/>
                <a:ext cx="7" cy="36"/>
              </a:xfrm>
              <a:prstGeom prst="rect">
                <a:avLst/>
              </a:prstGeom>
              <a:solidFill>
                <a:srgbClr val="9C313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076" name="Rectangle 353"/>
              <p:cNvSpPr>
                <a:spLocks noChangeArrowheads="1"/>
              </p:cNvSpPr>
              <p:nvPr/>
            </p:nvSpPr>
            <p:spPr bwMode="auto">
              <a:xfrm>
                <a:off x="2138" y="1600"/>
                <a:ext cx="8" cy="36"/>
              </a:xfrm>
              <a:prstGeom prst="rect">
                <a:avLst/>
              </a:prstGeom>
              <a:solidFill>
                <a:srgbClr val="9D303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077" name="Rectangle 354"/>
              <p:cNvSpPr>
                <a:spLocks noChangeArrowheads="1"/>
              </p:cNvSpPr>
              <p:nvPr/>
            </p:nvSpPr>
            <p:spPr bwMode="auto">
              <a:xfrm>
                <a:off x="2146" y="1600"/>
                <a:ext cx="7" cy="36"/>
              </a:xfrm>
              <a:prstGeom prst="rect">
                <a:avLst/>
              </a:prstGeom>
              <a:solidFill>
                <a:srgbClr val="9E303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078" name="Rectangle 355"/>
              <p:cNvSpPr>
                <a:spLocks noChangeArrowheads="1"/>
              </p:cNvSpPr>
              <p:nvPr/>
            </p:nvSpPr>
            <p:spPr bwMode="auto">
              <a:xfrm>
                <a:off x="2153" y="1600"/>
                <a:ext cx="7" cy="36"/>
              </a:xfrm>
              <a:prstGeom prst="rect">
                <a:avLst/>
              </a:prstGeom>
              <a:solidFill>
                <a:srgbClr val="A02F2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079" name="Rectangle 356"/>
              <p:cNvSpPr>
                <a:spLocks noChangeArrowheads="1"/>
              </p:cNvSpPr>
              <p:nvPr/>
            </p:nvSpPr>
            <p:spPr bwMode="auto">
              <a:xfrm>
                <a:off x="2160" y="1600"/>
                <a:ext cx="8" cy="36"/>
              </a:xfrm>
              <a:prstGeom prst="rect">
                <a:avLst/>
              </a:prstGeom>
              <a:solidFill>
                <a:srgbClr val="A12D2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080" name="Rectangle 357"/>
              <p:cNvSpPr>
                <a:spLocks noChangeArrowheads="1"/>
              </p:cNvSpPr>
              <p:nvPr/>
            </p:nvSpPr>
            <p:spPr bwMode="auto">
              <a:xfrm>
                <a:off x="2168" y="1600"/>
                <a:ext cx="7" cy="36"/>
              </a:xfrm>
              <a:prstGeom prst="rect">
                <a:avLst/>
              </a:prstGeom>
              <a:solidFill>
                <a:srgbClr val="A32C2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081" name="Rectangle 358"/>
              <p:cNvSpPr>
                <a:spLocks noChangeArrowheads="1"/>
              </p:cNvSpPr>
              <p:nvPr/>
            </p:nvSpPr>
            <p:spPr bwMode="auto">
              <a:xfrm>
                <a:off x="2175" y="1600"/>
                <a:ext cx="7" cy="36"/>
              </a:xfrm>
              <a:prstGeom prst="rect">
                <a:avLst/>
              </a:prstGeom>
              <a:solidFill>
                <a:srgbClr val="A62A2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082" name="Rectangle 359"/>
              <p:cNvSpPr>
                <a:spLocks noChangeArrowheads="1"/>
              </p:cNvSpPr>
              <p:nvPr/>
            </p:nvSpPr>
            <p:spPr bwMode="auto">
              <a:xfrm>
                <a:off x="2182" y="1600"/>
                <a:ext cx="8" cy="36"/>
              </a:xfrm>
              <a:prstGeom prst="rect">
                <a:avLst/>
              </a:prstGeom>
              <a:solidFill>
                <a:srgbClr val="A8282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083" name="Rectangle 360"/>
              <p:cNvSpPr>
                <a:spLocks noChangeArrowheads="1"/>
              </p:cNvSpPr>
              <p:nvPr/>
            </p:nvSpPr>
            <p:spPr bwMode="auto">
              <a:xfrm>
                <a:off x="2190" y="1600"/>
                <a:ext cx="7" cy="36"/>
              </a:xfrm>
              <a:prstGeom prst="rect">
                <a:avLst/>
              </a:prstGeom>
              <a:solidFill>
                <a:srgbClr val="AB262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084" name="Rectangle 361"/>
              <p:cNvSpPr>
                <a:spLocks noChangeArrowheads="1"/>
              </p:cNvSpPr>
              <p:nvPr/>
            </p:nvSpPr>
            <p:spPr bwMode="auto">
              <a:xfrm>
                <a:off x="2197" y="1600"/>
                <a:ext cx="7" cy="36"/>
              </a:xfrm>
              <a:prstGeom prst="rect">
                <a:avLst/>
              </a:prstGeom>
              <a:solidFill>
                <a:srgbClr val="AE232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085" name="Rectangle 362"/>
              <p:cNvSpPr>
                <a:spLocks noChangeArrowheads="1"/>
              </p:cNvSpPr>
              <p:nvPr/>
            </p:nvSpPr>
            <p:spPr bwMode="auto">
              <a:xfrm>
                <a:off x="2204" y="1600"/>
                <a:ext cx="8" cy="36"/>
              </a:xfrm>
              <a:prstGeom prst="rect">
                <a:avLst/>
              </a:prstGeom>
              <a:solidFill>
                <a:srgbClr val="B1202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086" name="Rectangle 363"/>
              <p:cNvSpPr>
                <a:spLocks noChangeArrowheads="1"/>
              </p:cNvSpPr>
              <p:nvPr/>
            </p:nvSpPr>
            <p:spPr bwMode="auto">
              <a:xfrm>
                <a:off x="2212" y="1600"/>
                <a:ext cx="7" cy="36"/>
              </a:xfrm>
              <a:prstGeom prst="rect">
                <a:avLst/>
              </a:prstGeom>
              <a:solidFill>
                <a:srgbClr val="B31D1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087" name="Rectangle 364"/>
              <p:cNvSpPr>
                <a:spLocks noChangeArrowheads="1"/>
              </p:cNvSpPr>
              <p:nvPr/>
            </p:nvSpPr>
            <p:spPr bwMode="auto">
              <a:xfrm>
                <a:off x="2219" y="1600"/>
                <a:ext cx="7" cy="36"/>
              </a:xfrm>
              <a:prstGeom prst="rect">
                <a:avLst/>
              </a:prstGeom>
              <a:solidFill>
                <a:srgbClr val="B61A1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088" name="Rectangle 365"/>
              <p:cNvSpPr>
                <a:spLocks noChangeArrowheads="1"/>
              </p:cNvSpPr>
              <p:nvPr/>
            </p:nvSpPr>
            <p:spPr bwMode="auto">
              <a:xfrm>
                <a:off x="2226" y="1600"/>
                <a:ext cx="8" cy="36"/>
              </a:xfrm>
              <a:prstGeom prst="rect">
                <a:avLst/>
              </a:prstGeom>
              <a:solidFill>
                <a:srgbClr val="B8161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089" name="Rectangle 366"/>
              <p:cNvSpPr>
                <a:spLocks noChangeArrowheads="1"/>
              </p:cNvSpPr>
              <p:nvPr/>
            </p:nvSpPr>
            <p:spPr bwMode="auto">
              <a:xfrm>
                <a:off x="2234" y="1600"/>
                <a:ext cx="7" cy="36"/>
              </a:xfrm>
              <a:prstGeom prst="rect">
                <a:avLst/>
              </a:prstGeom>
              <a:solidFill>
                <a:srgbClr val="B9131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090" name="Rectangle 367"/>
              <p:cNvSpPr>
                <a:spLocks noChangeArrowheads="1"/>
              </p:cNvSpPr>
              <p:nvPr/>
            </p:nvSpPr>
            <p:spPr bwMode="auto">
              <a:xfrm>
                <a:off x="2241" y="1600"/>
                <a:ext cx="7" cy="36"/>
              </a:xfrm>
              <a:prstGeom prst="rect">
                <a:avLst/>
              </a:prstGeom>
              <a:solidFill>
                <a:srgbClr val="BB101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091" name="Rectangle 368"/>
              <p:cNvSpPr>
                <a:spLocks noChangeArrowheads="1"/>
              </p:cNvSpPr>
              <p:nvPr/>
            </p:nvSpPr>
            <p:spPr bwMode="auto">
              <a:xfrm>
                <a:off x="2248" y="1600"/>
                <a:ext cx="8" cy="36"/>
              </a:xfrm>
              <a:prstGeom prst="rect">
                <a:avLst/>
              </a:prstGeom>
              <a:solidFill>
                <a:srgbClr val="BC0D0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092" name="Rectangle 369"/>
              <p:cNvSpPr>
                <a:spLocks noChangeArrowheads="1"/>
              </p:cNvSpPr>
              <p:nvPr/>
            </p:nvSpPr>
            <p:spPr bwMode="auto">
              <a:xfrm>
                <a:off x="2256" y="1600"/>
                <a:ext cx="7" cy="36"/>
              </a:xfrm>
              <a:prstGeom prst="rect">
                <a:avLst/>
              </a:prstGeom>
              <a:solidFill>
                <a:srgbClr val="BD0A0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093" name="Rectangle 370"/>
              <p:cNvSpPr>
                <a:spLocks noChangeArrowheads="1"/>
              </p:cNvSpPr>
              <p:nvPr/>
            </p:nvSpPr>
            <p:spPr bwMode="auto">
              <a:xfrm>
                <a:off x="2263" y="1600"/>
                <a:ext cx="7" cy="36"/>
              </a:xfrm>
              <a:prstGeom prst="rect">
                <a:avLst/>
              </a:prstGeom>
              <a:solidFill>
                <a:srgbClr val="BE070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094" name="Rectangle 371"/>
              <p:cNvSpPr>
                <a:spLocks noChangeArrowheads="1"/>
              </p:cNvSpPr>
              <p:nvPr/>
            </p:nvSpPr>
            <p:spPr bwMode="auto">
              <a:xfrm>
                <a:off x="2270" y="1600"/>
                <a:ext cx="8" cy="36"/>
              </a:xfrm>
              <a:prstGeom prst="rect">
                <a:avLst/>
              </a:prstGeom>
              <a:solidFill>
                <a:srgbClr val="B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095" name="Rectangle 372"/>
              <p:cNvSpPr>
                <a:spLocks noChangeArrowheads="1"/>
              </p:cNvSpPr>
              <p:nvPr/>
            </p:nvSpPr>
            <p:spPr bwMode="auto">
              <a:xfrm>
                <a:off x="2278" y="1600"/>
                <a:ext cx="7" cy="36"/>
              </a:xfrm>
              <a:prstGeom prst="rect">
                <a:avLst/>
              </a:prstGeom>
              <a:solidFill>
                <a:srgbClr val="B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096" name="Rectangle 373"/>
              <p:cNvSpPr>
                <a:spLocks noChangeArrowheads="1"/>
              </p:cNvSpPr>
              <p:nvPr/>
            </p:nvSpPr>
            <p:spPr bwMode="auto">
              <a:xfrm>
                <a:off x="2285" y="1600"/>
                <a:ext cx="7" cy="36"/>
              </a:xfrm>
              <a:prstGeom prst="rect">
                <a:avLst/>
              </a:prstGeom>
              <a:solidFill>
                <a:srgbClr val="BE070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097" name="Rectangle 374"/>
              <p:cNvSpPr>
                <a:spLocks noChangeArrowheads="1"/>
              </p:cNvSpPr>
              <p:nvPr/>
            </p:nvSpPr>
            <p:spPr bwMode="auto">
              <a:xfrm>
                <a:off x="2292" y="1600"/>
                <a:ext cx="8" cy="36"/>
              </a:xfrm>
              <a:prstGeom prst="rect">
                <a:avLst/>
              </a:prstGeom>
              <a:solidFill>
                <a:srgbClr val="BD0A0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098" name="Rectangle 375"/>
              <p:cNvSpPr>
                <a:spLocks noChangeArrowheads="1"/>
              </p:cNvSpPr>
              <p:nvPr/>
            </p:nvSpPr>
            <p:spPr bwMode="auto">
              <a:xfrm>
                <a:off x="2300" y="1600"/>
                <a:ext cx="7" cy="36"/>
              </a:xfrm>
              <a:prstGeom prst="rect">
                <a:avLst/>
              </a:prstGeom>
              <a:solidFill>
                <a:srgbClr val="BC0D0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099" name="Rectangle 376"/>
              <p:cNvSpPr>
                <a:spLocks noChangeArrowheads="1"/>
              </p:cNvSpPr>
              <p:nvPr/>
            </p:nvSpPr>
            <p:spPr bwMode="auto">
              <a:xfrm>
                <a:off x="2307" y="1600"/>
                <a:ext cx="7" cy="36"/>
              </a:xfrm>
              <a:prstGeom prst="rect">
                <a:avLst/>
              </a:prstGeom>
              <a:solidFill>
                <a:srgbClr val="BB101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100" name="Rectangle 377"/>
              <p:cNvSpPr>
                <a:spLocks noChangeArrowheads="1"/>
              </p:cNvSpPr>
              <p:nvPr/>
            </p:nvSpPr>
            <p:spPr bwMode="auto">
              <a:xfrm>
                <a:off x="2314" y="1600"/>
                <a:ext cx="8" cy="36"/>
              </a:xfrm>
              <a:prstGeom prst="rect">
                <a:avLst/>
              </a:prstGeom>
              <a:solidFill>
                <a:srgbClr val="B9131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101" name="Rectangle 378"/>
              <p:cNvSpPr>
                <a:spLocks noChangeArrowheads="1"/>
              </p:cNvSpPr>
              <p:nvPr/>
            </p:nvSpPr>
            <p:spPr bwMode="auto">
              <a:xfrm>
                <a:off x="2322" y="1600"/>
                <a:ext cx="7" cy="36"/>
              </a:xfrm>
              <a:prstGeom prst="rect">
                <a:avLst/>
              </a:prstGeom>
              <a:solidFill>
                <a:srgbClr val="B8161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102" name="Rectangle 379"/>
              <p:cNvSpPr>
                <a:spLocks noChangeArrowheads="1"/>
              </p:cNvSpPr>
              <p:nvPr/>
            </p:nvSpPr>
            <p:spPr bwMode="auto">
              <a:xfrm>
                <a:off x="2329" y="1600"/>
                <a:ext cx="7" cy="36"/>
              </a:xfrm>
              <a:prstGeom prst="rect">
                <a:avLst/>
              </a:prstGeom>
              <a:solidFill>
                <a:srgbClr val="B61A1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103" name="Rectangle 380"/>
              <p:cNvSpPr>
                <a:spLocks noChangeArrowheads="1"/>
              </p:cNvSpPr>
              <p:nvPr/>
            </p:nvSpPr>
            <p:spPr bwMode="auto">
              <a:xfrm>
                <a:off x="2336" y="1600"/>
                <a:ext cx="8" cy="36"/>
              </a:xfrm>
              <a:prstGeom prst="rect">
                <a:avLst/>
              </a:prstGeom>
              <a:solidFill>
                <a:srgbClr val="B31D1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104" name="Rectangle 381"/>
              <p:cNvSpPr>
                <a:spLocks noChangeArrowheads="1"/>
              </p:cNvSpPr>
              <p:nvPr/>
            </p:nvSpPr>
            <p:spPr bwMode="auto">
              <a:xfrm>
                <a:off x="2344" y="1600"/>
                <a:ext cx="7" cy="36"/>
              </a:xfrm>
              <a:prstGeom prst="rect">
                <a:avLst/>
              </a:prstGeom>
              <a:solidFill>
                <a:srgbClr val="B1202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105" name="Rectangle 382"/>
              <p:cNvSpPr>
                <a:spLocks noChangeArrowheads="1"/>
              </p:cNvSpPr>
              <p:nvPr/>
            </p:nvSpPr>
            <p:spPr bwMode="auto">
              <a:xfrm>
                <a:off x="2351" y="1600"/>
                <a:ext cx="7" cy="36"/>
              </a:xfrm>
              <a:prstGeom prst="rect">
                <a:avLst/>
              </a:prstGeom>
              <a:solidFill>
                <a:srgbClr val="AE232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106" name="Rectangle 383"/>
              <p:cNvSpPr>
                <a:spLocks noChangeArrowheads="1"/>
              </p:cNvSpPr>
              <p:nvPr/>
            </p:nvSpPr>
            <p:spPr bwMode="auto">
              <a:xfrm>
                <a:off x="2358" y="1600"/>
                <a:ext cx="8" cy="36"/>
              </a:xfrm>
              <a:prstGeom prst="rect">
                <a:avLst/>
              </a:prstGeom>
              <a:solidFill>
                <a:srgbClr val="AB262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107" name="Rectangle 384"/>
              <p:cNvSpPr>
                <a:spLocks noChangeArrowheads="1"/>
              </p:cNvSpPr>
              <p:nvPr/>
            </p:nvSpPr>
            <p:spPr bwMode="auto">
              <a:xfrm>
                <a:off x="2366" y="1600"/>
                <a:ext cx="7" cy="36"/>
              </a:xfrm>
              <a:prstGeom prst="rect">
                <a:avLst/>
              </a:prstGeom>
              <a:solidFill>
                <a:srgbClr val="A8282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108" name="Rectangle 385"/>
              <p:cNvSpPr>
                <a:spLocks noChangeArrowheads="1"/>
              </p:cNvSpPr>
              <p:nvPr/>
            </p:nvSpPr>
            <p:spPr bwMode="auto">
              <a:xfrm>
                <a:off x="2373" y="1600"/>
                <a:ext cx="8" cy="36"/>
              </a:xfrm>
              <a:prstGeom prst="rect">
                <a:avLst/>
              </a:prstGeom>
              <a:solidFill>
                <a:srgbClr val="A62A2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109" name="Rectangle 386"/>
              <p:cNvSpPr>
                <a:spLocks noChangeArrowheads="1"/>
              </p:cNvSpPr>
              <p:nvPr/>
            </p:nvSpPr>
            <p:spPr bwMode="auto">
              <a:xfrm>
                <a:off x="2381" y="1600"/>
                <a:ext cx="7" cy="36"/>
              </a:xfrm>
              <a:prstGeom prst="rect">
                <a:avLst/>
              </a:prstGeom>
              <a:solidFill>
                <a:srgbClr val="A32C2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110" name="Rectangle 387"/>
              <p:cNvSpPr>
                <a:spLocks noChangeArrowheads="1"/>
              </p:cNvSpPr>
              <p:nvPr/>
            </p:nvSpPr>
            <p:spPr bwMode="auto">
              <a:xfrm>
                <a:off x="2388" y="1600"/>
                <a:ext cx="7" cy="36"/>
              </a:xfrm>
              <a:prstGeom prst="rect">
                <a:avLst/>
              </a:prstGeom>
              <a:solidFill>
                <a:srgbClr val="A12D2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111" name="Rectangle 388"/>
              <p:cNvSpPr>
                <a:spLocks noChangeArrowheads="1"/>
              </p:cNvSpPr>
              <p:nvPr/>
            </p:nvSpPr>
            <p:spPr bwMode="auto">
              <a:xfrm>
                <a:off x="2395" y="1600"/>
                <a:ext cx="8" cy="36"/>
              </a:xfrm>
              <a:prstGeom prst="rect">
                <a:avLst/>
              </a:prstGeom>
              <a:solidFill>
                <a:srgbClr val="A02F2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112" name="Rectangle 389"/>
              <p:cNvSpPr>
                <a:spLocks noChangeArrowheads="1"/>
              </p:cNvSpPr>
              <p:nvPr/>
            </p:nvSpPr>
            <p:spPr bwMode="auto">
              <a:xfrm>
                <a:off x="2403" y="1600"/>
                <a:ext cx="7" cy="36"/>
              </a:xfrm>
              <a:prstGeom prst="rect">
                <a:avLst/>
              </a:prstGeom>
              <a:solidFill>
                <a:srgbClr val="9E303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113" name="Rectangle 390"/>
              <p:cNvSpPr>
                <a:spLocks noChangeArrowheads="1"/>
              </p:cNvSpPr>
              <p:nvPr/>
            </p:nvSpPr>
            <p:spPr bwMode="auto">
              <a:xfrm>
                <a:off x="2410" y="1600"/>
                <a:ext cx="7" cy="36"/>
              </a:xfrm>
              <a:prstGeom prst="rect">
                <a:avLst/>
              </a:prstGeom>
              <a:solidFill>
                <a:srgbClr val="9D303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114" name="Rectangle 391"/>
              <p:cNvSpPr>
                <a:spLocks noChangeArrowheads="1"/>
              </p:cNvSpPr>
              <p:nvPr/>
            </p:nvSpPr>
            <p:spPr bwMode="auto">
              <a:xfrm>
                <a:off x="2417" y="1600"/>
                <a:ext cx="8" cy="36"/>
              </a:xfrm>
              <a:prstGeom prst="rect">
                <a:avLst/>
              </a:prstGeom>
              <a:solidFill>
                <a:srgbClr val="9C313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115" name="Rectangle 392"/>
              <p:cNvSpPr>
                <a:spLocks noChangeArrowheads="1"/>
              </p:cNvSpPr>
              <p:nvPr/>
            </p:nvSpPr>
            <p:spPr bwMode="auto">
              <a:xfrm>
                <a:off x="2425" y="1600"/>
                <a:ext cx="7" cy="36"/>
              </a:xfrm>
              <a:prstGeom prst="rect">
                <a:avLst/>
              </a:prstGeom>
              <a:solidFill>
                <a:srgbClr val="9C323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grpSp>
        <p:sp>
          <p:nvSpPr>
            <p:cNvPr id="19070" name="Freeform 393"/>
            <p:cNvSpPr>
              <a:spLocks/>
            </p:cNvSpPr>
            <p:nvPr/>
          </p:nvSpPr>
          <p:spPr bwMode="auto">
            <a:xfrm>
              <a:off x="2124" y="1600"/>
              <a:ext cx="301" cy="29"/>
            </a:xfrm>
            <a:custGeom>
              <a:avLst/>
              <a:gdLst>
                <a:gd name="T0" fmla="*/ 257 w 301"/>
                <a:gd name="T1" fmla="*/ 29 h 29"/>
                <a:gd name="T2" fmla="*/ 301 w 301"/>
                <a:gd name="T3" fmla="*/ 0 h 29"/>
                <a:gd name="T4" fmla="*/ 36 w 301"/>
                <a:gd name="T5" fmla="*/ 0 h 29"/>
                <a:gd name="T6" fmla="*/ 0 w 301"/>
                <a:gd name="T7" fmla="*/ 29 h 29"/>
                <a:gd name="T8" fmla="*/ 257 w 301"/>
                <a:gd name="T9" fmla="*/ 29 h 29"/>
                <a:gd name="T10" fmla="*/ 0 60000 65536"/>
                <a:gd name="T11" fmla="*/ 0 60000 65536"/>
                <a:gd name="T12" fmla="*/ 0 60000 65536"/>
                <a:gd name="T13" fmla="*/ 0 60000 65536"/>
                <a:gd name="T14" fmla="*/ 0 60000 65536"/>
                <a:gd name="T15" fmla="*/ 0 w 301"/>
                <a:gd name="T16" fmla="*/ 0 h 29"/>
                <a:gd name="T17" fmla="*/ 301 w 301"/>
                <a:gd name="T18" fmla="*/ 29 h 29"/>
              </a:gdLst>
              <a:ahLst/>
              <a:cxnLst>
                <a:cxn ang="T10">
                  <a:pos x="T0" y="T1"/>
                </a:cxn>
                <a:cxn ang="T11">
                  <a:pos x="T2" y="T3"/>
                </a:cxn>
                <a:cxn ang="T12">
                  <a:pos x="T4" y="T5"/>
                </a:cxn>
                <a:cxn ang="T13">
                  <a:pos x="T6" y="T7"/>
                </a:cxn>
                <a:cxn ang="T14">
                  <a:pos x="T8" y="T9"/>
                </a:cxn>
              </a:cxnLst>
              <a:rect l="T15" t="T16" r="T17" b="T18"/>
              <a:pathLst>
                <a:path w="301" h="29">
                  <a:moveTo>
                    <a:pt x="257" y="29"/>
                  </a:moveTo>
                  <a:lnTo>
                    <a:pt x="301" y="0"/>
                  </a:lnTo>
                  <a:lnTo>
                    <a:pt x="36" y="0"/>
                  </a:lnTo>
                  <a:lnTo>
                    <a:pt x="0" y="29"/>
                  </a:lnTo>
                  <a:lnTo>
                    <a:pt x="257" y="29"/>
                  </a:lnTo>
                  <a:close/>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tr-TR" smtClean="0">
                <a:solidFill>
                  <a:srgbClr val="FFFFFF"/>
                </a:solidFill>
              </a:endParaRPr>
            </a:p>
          </p:txBody>
        </p:sp>
        <p:sp>
          <p:nvSpPr>
            <p:cNvPr id="19071" name="Rectangle 394"/>
            <p:cNvSpPr>
              <a:spLocks noChangeArrowheads="1"/>
            </p:cNvSpPr>
            <p:nvPr/>
          </p:nvSpPr>
          <p:spPr bwMode="auto">
            <a:xfrm>
              <a:off x="1896" y="2738"/>
              <a:ext cx="21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2400">
                  <a:solidFill>
                    <a:srgbClr val="FFFFFF"/>
                  </a:solidFill>
                </a:rPr>
                <a:t>46</a:t>
              </a:r>
              <a:endParaRPr lang="en-US" sz="2400">
                <a:solidFill>
                  <a:srgbClr val="000000"/>
                </a:solidFill>
                <a:latin typeface="Times New Roman" pitchFamily="18" charset="0"/>
              </a:endParaRPr>
            </a:p>
          </p:txBody>
        </p:sp>
        <p:sp>
          <p:nvSpPr>
            <p:cNvPr id="19072" name="Rectangle 395"/>
            <p:cNvSpPr>
              <a:spLocks noChangeArrowheads="1"/>
            </p:cNvSpPr>
            <p:nvPr/>
          </p:nvSpPr>
          <p:spPr bwMode="auto">
            <a:xfrm>
              <a:off x="2160" y="2723"/>
              <a:ext cx="21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2400">
                  <a:solidFill>
                    <a:srgbClr val="FFFFFF"/>
                  </a:solidFill>
                </a:rPr>
                <a:t>38</a:t>
              </a:r>
              <a:endParaRPr lang="en-US" sz="2400">
                <a:solidFill>
                  <a:srgbClr val="000000"/>
                </a:solidFill>
                <a:latin typeface="Times New Roman" pitchFamily="18" charset="0"/>
              </a:endParaRPr>
            </a:p>
          </p:txBody>
        </p:sp>
        <p:sp>
          <p:nvSpPr>
            <p:cNvPr id="19073" name="Rectangle 396"/>
            <p:cNvSpPr>
              <a:spLocks noChangeArrowheads="1"/>
            </p:cNvSpPr>
            <p:nvPr/>
          </p:nvSpPr>
          <p:spPr bwMode="auto">
            <a:xfrm>
              <a:off x="1874" y="3575"/>
              <a:ext cx="528" cy="23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2400">
                  <a:solidFill>
                    <a:srgbClr val="FFFFFF"/>
                  </a:solidFill>
                </a:rPr>
                <a:t>1-5 yıl</a:t>
              </a:r>
              <a:endParaRPr lang="en-US" sz="2400">
                <a:solidFill>
                  <a:srgbClr val="000000"/>
                </a:solidFill>
                <a:latin typeface="Times New Roman" pitchFamily="18" charset="0"/>
              </a:endParaRPr>
            </a:p>
          </p:txBody>
        </p:sp>
      </p:grpSp>
      <p:grpSp>
        <p:nvGrpSpPr>
          <p:cNvPr id="18467" name="Group 397"/>
          <p:cNvGrpSpPr>
            <a:grpSpLocks/>
          </p:cNvGrpSpPr>
          <p:nvPr/>
        </p:nvGrpSpPr>
        <p:grpSpPr bwMode="auto">
          <a:xfrm>
            <a:off x="4327526" y="4019553"/>
            <a:ext cx="1201738" cy="2025651"/>
            <a:chOff x="2726" y="2532"/>
            <a:chExt cx="757" cy="1276"/>
          </a:xfrm>
        </p:grpSpPr>
        <p:grpSp>
          <p:nvGrpSpPr>
            <p:cNvPr id="18875" name="Group 398"/>
            <p:cNvGrpSpPr>
              <a:grpSpLocks/>
            </p:cNvGrpSpPr>
            <p:nvPr/>
          </p:nvGrpSpPr>
          <p:grpSpPr bwMode="auto">
            <a:xfrm>
              <a:off x="3027" y="2532"/>
              <a:ext cx="51" cy="962"/>
              <a:chOff x="3027" y="2532"/>
              <a:chExt cx="51" cy="962"/>
            </a:xfrm>
          </p:grpSpPr>
          <p:sp>
            <p:nvSpPr>
              <p:cNvPr id="19052" name="Rectangle 399"/>
              <p:cNvSpPr>
                <a:spLocks noChangeArrowheads="1"/>
              </p:cNvSpPr>
              <p:nvPr/>
            </p:nvSpPr>
            <p:spPr bwMode="auto">
              <a:xfrm>
                <a:off x="3027" y="2532"/>
                <a:ext cx="7" cy="962"/>
              </a:xfrm>
              <a:prstGeom prst="rect">
                <a:avLst/>
              </a:prstGeom>
              <a:solidFill>
                <a:srgbClr val="0029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053" name="Rectangle 400"/>
              <p:cNvSpPr>
                <a:spLocks noChangeArrowheads="1"/>
              </p:cNvSpPr>
              <p:nvPr/>
            </p:nvSpPr>
            <p:spPr bwMode="auto">
              <a:xfrm>
                <a:off x="3034" y="2532"/>
                <a:ext cx="7" cy="962"/>
              </a:xfrm>
              <a:prstGeom prst="rect">
                <a:avLst/>
              </a:prstGeom>
              <a:solidFill>
                <a:srgbClr val="00525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054" name="Rectangle 401"/>
              <p:cNvSpPr>
                <a:spLocks noChangeArrowheads="1"/>
              </p:cNvSpPr>
              <p:nvPr/>
            </p:nvSpPr>
            <p:spPr bwMode="auto">
              <a:xfrm>
                <a:off x="3041" y="2532"/>
                <a:ext cx="8" cy="962"/>
              </a:xfrm>
              <a:prstGeom prst="rect">
                <a:avLst/>
              </a:prstGeom>
              <a:solidFill>
                <a:srgbClr val="00747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055" name="Rectangle 402"/>
              <p:cNvSpPr>
                <a:spLocks noChangeArrowheads="1"/>
              </p:cNvSpPr>
              <p:nvPr/>
            </p:nvSpPr>
            <p:spPr bwMode="auto">
              <a:xfrm>
                <a:off x="3049" y="2532"/>
                <a:ext cx="7" cy="962"/>
              </a:xfrm>
              <a:prstGeom prst="rect">
                <a:avLst/>
              </a:prstGeom>
              <a:solidFill>
                <a:srgbClr val="0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056" name="Rectangle 403"/>
              <p:cNvSpPr>
                <a:spLocks noChangeArrowheads="1"/>
              </p:cNvSpPr>
              <p:nvPr/>
            </p:nvSpPr>
            <p:spPr bwMode="auto">
              <a:xfrm>
                <a:off x="3056" y="2532"/>
                <a:ext cx="7" cy="962"/>
              </a:xfrm>
              <a:prstGeom prst="rect">
                <a:avLst/>
              </a:prstGeom>
              <a:solidFill>
                <a:srgbClr val="0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057" name="Rectangle 404"/>
              <p:cNvSpPr>
                <a:spLocks noChangeArrowheads="1"/>
              </p:cNvSpPr>
              <p:nvPr/>
            </p:nvSpPr>
            <p:spPr bwMode="auto">
              <a:xfrm>
                <a:off x="3063" y="2532"/>
                <a:ext cx="8" cy="962"/>
              </a:xfrm>
              <a:prstGeom prst="rect">
                <a:avLst/>
              </a:prstGeom>
              <a:solidFill>
                <a:srgbClr val="00525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058" name="Rectangle 405"/>
              <p:cNvSpPr>
                <a:spLocks noChangeArrowheads="1"/>
              </p:cNvSpPr>
              <p:nvPr/>
            </p:nvSpPr>
            <p:spPr bwMode="auto">
              <a:xfrm>
                <a:off x="3071" y="2532"/>
                <a:ext cx="7" cy="962"/>
              </a:xfrm>
              <a:prstGeom prst="rect">
                <a:avLst/>
              </a:prstGeom>
              <a:solidFill>
                <a:srgbClr val="001E1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grpSp>
        <p:sp>
          <p:nvSpPr>
            <p:cNvPr id="18876" name="Freeform 406"/>
            <p:cNvSpPr>
              <a:spLocks/>
            </p:cNvSpPr>
            <p:nvPr/>
          </p:nvSpPr>
          <p:spPr bwMode="auto">
            <a:xfrm>
              <a:off x="3027" y="2532"/>
              <a:ext cx="44" cy="955"/>
            </a:xfrm>
            <a:custGeom>
              <a:avLst/>
              <a:gdLst>
                <a:gd name="T0" fmla="*/ 0 w 44"/>
                <a:gd name="T1" fmla="*/ 955 h 955"/>
                <a:gd name="T2" fmla="*/ 0 w 44"/>
                <a:gd name="T3" fmla="*/ 30 h 955"/>
                <a:gd name="T4" fmla="*/ 44 w 44"/>
                <a:gd name="T5" fmla="*/ 0 h 955"/>
                <a:gd name="T6" fmla="*/ 44 w 44"/>
                <a:gd name="T7" fmla="*/ 926 h 955"/>
                <a:gd name="T8" fmla="*/ 0 w 44"/>
                <a:gd name="T9" fmla="*/ 955 h 955"/>
                <a:gd name="T10" fmla="*/ 0 60000 65536"/>
                <a:gd name="T11" fmla="*/ 0 60000 65536"/>
                <a:gd name="T12" fmla="*/ 0 60000 65536"/>
                <a:gd name="T13" fmla="*/ 0 60000 65536"/>
                <a:gd name="T14" fmla="*/ 0 60000 65536"/>
                <a:gd name="T15" fmla="*/ 0 w 44"/>
                <a:gd name="T16" fmla="*/ 0 h 955"/>
                <a:gd name="T17" fmla="*/ 44 w 44"/>
                <a:gd name="T18" fmla="*/ 955 h 955"/>
              </a:gdLst>
              <a:ahLst/>
              <a:cxnLst>
                <a:cxn ang="T10">
                  <a:pos x="T0" y="T1"/>
                </a:cxn>
                <a:cxn ang="T11">
                  <a:pos x="T2" y="T3"/>
                </a:cxn>
                <a:cxn ang="T12">
                  <a:pos x="T4" y="T5"/>
                </a:cxn>
                <a:cxn ang="T13">
                  <a:pos x="T6" y="T7"/>
                </a:cxn>
                <a:cxn ang="T14">
                  <a:pos x="T8" y="T9"/>
                </a:cxn>
              </a:cxnLst>
              <a:rect l="T15" t="T16" r="T17" b="T18"/>
              <a:pathLst>
                <a:path w="44" h="955">
                  <a:moveTo>
                    <a:pt x="0" y="955"/>
                  </a:moveTo>
                  <a:lnTo>
                    <a:pt x="0" y="30"/>
                  </a:lnTo>
                  <a:lnTo>
                    <a:pt x="44" y="0"/>
                  </a:lnTo>
                  <a:lnTo>
                    <a:pt x="44" y="926"/>
                  </a:lnTo>
                  <a:lnTo>
                    <a:pt x="0" y="955"/>
                  </a:lnTo>
                  <a:close/>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tr-TR" smtClean="0">
                <a:solidFill>
                  <a:srgbClr val="FFFFFF"/>
                </a:solidFill>
              </a:endParaRPr>
            </a:p>
          </p:txBody>
        </p:sp>
        <p:grpSp>
          <p:nvGrpSpPr>
            <p:cNvPr id="18877" name="Group 407"/>
            <p:cNvGrpSpPr>
              <a:grpSpLocks/>
            </p:cNvGrpSpPr>
            <p:nvPr/>
          </p:nvGrpSpPr>
          <p:grpSpPr bwMode="auto">
            <a:xfrm>
              <a:off x="2770" y="2562"/>
              <a:ext cx="257" cy="925"/>
              <a:chOff x="2770" y="2562"/>
              <a:chExt cx="257" cy="925"/>
            </a:xfrm>
          </p:grpSpPr>
          <p:sp>
            <p:nvSpPr>
              <p:cNvPr id="19017" name="Rectangle 408"/>
              <p:cNvSpPr>
                <a:spLocks noChangeArrowheads="1"/>
              </p:cNvSpPr>
              <p:nvPr/>
            </p:nvSpPr>
            <p:spPr bwMode="auto">
              <a:xfrm>
                <a:off x="2770" y="2562"/>
                <a:ext cx="7" cy="925"/>
              </a:xfrm>
              <a:prstGeom prst="rect">
                <a:avLst/>
              </a:prstGeom>
              <a:solidFill>
                <a:srgbClr val="00777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018" name="Rectangle 409"/>
              <p:cNvSpPr>
                <a:spLocks noChangeArrowheads="1"/>
              </p:cNvSpPr>
              <p:nvPr/>
            </p:nvSpPr>
            <p:spPr bwMode="auto">
              <a:xfrm>
                <a:off x="2777" y="2562"/>
                <a:ext cx="7" cy="925"/>
              </a:xfrm>
              <a:prstGeom prst="rect">
                <a:avLst/>
              </a:prstGeom>
              <a:solidFill>
                <a:srgbClr val="007B7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019" name="Rectangle 410"/>
              <p:cNvSpPr>
                <a:spLocks noChangeArrowheads="1"/>
              </p:cNvSpPr>
              <p:nvPr/>
            </p:nvSpPr>
            <p:spPr bwMode="auto">
              <a:xfrm>
                <a:off x="2784" y="2562"/>
                <a:ext cx="8" cy="925"/>
              </a:xfrm>
              <a:prstGeom prst="rect">
                <a:avLst/>
              </a:prstGeom>
              <a:solidFill>
                <a:srgbClr val="00818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020" name="Rectangle 411"/>
              <p:cNvSpPr>
                <a:spLocks noChangeArrowheads="1"/>
              </p:cNvSpPr>
              <p:nvPr/>
            </p:nvSpPr>
            <p:spPr bwMode="auto">
              <a:xfrm>
                <a:off x="2792" y="2562"/>
                <a:ext cx="7" cy="925"/>
              </a:xfrm>
              <a:prstGeom prst="rect">
                <a:avLst/>
              </a:prstGeom>
              <a:solidFill>
                <a:srgbClr val="00898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021" name="Rectangle 412"/>
              <p:cNvSpPr>
                <a:spLocks noChangeArrowheads="1"/>
              </p:cNvSpPr>
              <p:nvPr/>
            </p:nvSpPr>
            <p:spPr bwMode="auto">
              <a:xfrm>
                <a:off x="2799" y="2562"/>
                <a:ext cx="7" cy="925"/>
              </a:xfrm>
              <a:prstGeom prst="rect">
                <a:avLst/>
              </a:prstGeom>
              <a:solidFill>
                <a:srgbClr val="00929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022" name="Rectangle 413"/>
              <p:cNvSpPr>
                <a:spLocks noChangeArrowheads="1"/>
              </p:cNvSpPr>
              <p:nvPr/>
            </p:nvSpPr>
            <p:spPr bwMode="auto">
              <a:xfrm>
                <a:off x="2806" y="2562"/>
                <a:ext cx="8" cy="925"/>
              </a:xfrm>
              <a:prstGeom prst="rect">
                <a:avLst/>
              </a:prstGeom>
              <a:solidFill>
                <a:srgbClr val="009D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023" name="Rectangle 414"/>
              <p:cNvSpPr>
                <a:spLocks noChangeArrowheads="1"/>
              </p:cNvSpPr>
              <p:nvPr/>
            </p:nvSpPr>
            <p:spPr bwMode="auto">
              <a:xfrm>
                <a:off x="2814" y="2562"/>
                <a:ext cx="7" cy="925"/>
              </a:xfrm>
              <a:prstGeom prst="rect">
                <a:avLst/>
              </a:prstGeom>
              <a:solidFill>
                <a:srgbClr val="00AAA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024" name="Rectangle 415"/>
              <p:cNvSpPr>
                <a:spLocks noChangeArrowheads="1"/>
              </p:cNvSpPr>
              <p:nvPr/>
            </p:nvSpPr>
            <p:spPr bwMode="auto">
              <a:xfrm>
                <a:off x="2821" y="2562"/>
                <a:ext cx="7" cy="925"/>
              </a:xfrm>
              <a:prstGeom prst="rect">
                <a:avLst/>
              </a:prstGeom>
              <a:solidFill>
                <a:srgbClr val="00B6B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025" name="Rectangle 416"/>
              <p:cNvSpPr>
                <a:spLocks noChangeArrowheads="1"/>
              </p:cNvSpPr>
              <p:nvPr/>
            </p:nvSpPr>
            <p:spPr bwMode="auto">
              <a:xfrm>
                <a:off x="2828" y="2562"/>
                <a:ext cx="8" cy="925"/>
              </a:xfrm>
              <a:prstGeom prst="rect">
                <a:avLst/>
              </a:prstGeom>
              <a:solidFill>
                <a:srgbClr val="00C3C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026" name="Rectangle 417"/>
              <p:cNvSpPr>
                <a:spLocks noChangeArrowheads="1"/>
              </p:cNvSpPr>
              <p:nvPr/>
            </p:nvSpPr>
            <p:spPr bwMode="auto">
              <a:xfrm>
                <a:off x="2836" y="2562"/>
                <a:ext cx="7" cy="925"/>
              </a:xfrm>
              <a:prstGeom prst="rect">
                <a:avLst/>
              </a:prstGeom>
              <a:solidFill>
                <a:srgbClr val="00CFC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027" name="Rectangle 418"/>
              <p:cNvSpPr>
                <a:spLocks noChangeArrowheads="1"/>
              </p:cNvSpPr>
              <p:nvPr/>
            </p:nvSpPr>
            <p:spPr bwMode="auto">
              <a:xfrm>
                <a:off x="2843" y="2562"/>
                <a:ext cx="7" cy="925"/>
              </a:xfrm>
              <a:prstGeom prst="rect">
                <a:avLst/>
              </a:prstGeom>
              <a:solidFill>
                <a:srgbClr val="00DAD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028" name="Rectangle 419"/>
              <p:cNvSpPr>
                <a:spLocks noChangeArrowheads="1"/>
              </p:cNvSpPr>
              <p:nvPr/>
            </p:nvSpPr>
            <p:spPr bwMode="auto">
              <a:xfrm>
                <a:off x="2850" y="2562"/>
                <a:ext cx="8" cy="925"/>
              </a:xfrm>
              <a:prstGeom prst="rect">
                <a:avLst/>
              </a:prstGeom>
              <a:solidFill>
                <a:srgbClr val="00E4E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029" name="Rectangle 420"/>
              <p:cNvSpPr>
                <a:spLocks noChangeArrowheads="1"/>
              </p:cNvSpPr>
              <p:nvPr/>
            </p:nvSpPr>
            <p:spPr bwMode="auto">
              <a:xfrm>
                <a:off x="2858" y="2562"/>
                <a:ext cx="7" cy="925"/>
              </a:xfrm>
              <a:prstGeom prst="rect">
                <a:avLst/>
              </a:prstGeom>
              <a:solidFill>
                <a:srgbClr val="00ECE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030" name="Rectangle 421"/>
              <p:cNvSpPr>
                <a:spLocks noChangeArrowheads="1"/>
              </p:cNvSpPr>
              <p:nvPr/>
            </p:nvSpPr>
            <p:spPr bwMode="auto">
              <a:xfrm>
                <a:off x="2865" y="2562"/>
                <a:ext cx="7" cy="925"/>
              </a:xfrm>
              <a:prstGeom prst="rect">
                <a:avLst/>
              </a:prstGeom>
              <a:solidFill>
                <a:srgbClr val="00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031" name="Rectangle 422"/>
              <p:cNvSpPr>
                <a:spLocks noChangeArrowheads="1"/>
              </p:cNvSpPr>
              <p:nvPr/>
            </p:nvSpPr>
            <p:spPr bwMode="auto">
              <a:xfrm>
                <a:off x="2872" y="2562"/>
                <a:ext cx="8" cy="925"/>
              </a:xfrm>
              <a:prstGeom prst="rect">
                <a:avLst/>
              </a:prstGeom>
              <a:solidFill>
                <a:srgbClr val="00F7F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032" name="Rectangle 423"/>
              <p:cNvSpPr>
                <a:spLocks noChangeArrowheads="1"/>
              </p:cNvSpPr>
              <p:nvPr/>
            </p:nvSpPr>
            <p:spPr bwMode="auto">
              <a:xfrm>
                <a:off x="2880" y="2562"/>
                <a:ext cx="7" cy="925"/>
              </a:xfrm>
              <a:prstGeom prst="rect">
                <a:avLst/>
              </a:prstGeom>
              <a:solidFill>
                <a:srgbClr val="00FAF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033" name="Rectangle 424"/>
              <p:cNvSpPr>
                <a:spLocks noChangeArrowheads="1"/>
              </p:cNvSpPr>
              <p:nvPr/>
            </p:nvSpPr>
            <p:spPr bwMode="auto">
              <a:xfrm>
                <a:off x="2887" y="2562"/>
                <a:ext cx="8" cy="925"/>
              </a:xfrm>
              <a:prstGeom prst="rect">
                <a:avLst/>
              </a:prstGeom>
              <a:solidFill>
                <a:srgbClr val="00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034" name="Rectangle 425"/>
              <p:cNvSpPr>
                <a:spLocks noChangeArrowheads="1"/>
              </p:cNvSpPr>
              <p:nvPr/>
            </p:nvSpPr>
            <p:spPr bwMode="auto">
              <a:xfrm>
                <a:off x="2895" y="2562"/>
                <a:ext cx="7" cy="925"/>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035" name="Rectangle 426"/>
              <p:cNvSpPr>
                <a:spLocks noChangeArrowheads="1"/>
              </p:cNvSpPr>
              <p:nvPr/>
            </p:nvSpPr>
            <p:spPr bwMode="auto">
              <a:xfrm>
                <a:off x="2902" y="2562"/>
                <a:ext cx="7" cy="925"/>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036" name="Rectangle 427"/>
              <p:cNvSpPr>
                <a:spLocks noChangeArrowheads="1"/>
              </p:cNvSpPr>
              <p:nvPr/>
            </p:nvSpPr>
            <p:spPr bwMode="auto">
              <a:xfrm>
                <a:off x="2909" y="2562"/>
                <a:ext cx="8" cy="925"/>
              </a:xfrm>
              <a:prstGeom prst="rect">
                <a:avLst/>
              </a:prstGeom>
              <a:solidFill>
                <a:srgbClr val="00FAF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037" name="Rectangle 428"/>
              <p:cNvSpPr>
                <a:spLocks noChangeArrowheads="1"/>
              </p:cNvSpPr>
              <p:nvPr/>
            </p:nvSpPr>
            <p:spPr bwMode="auto">
              <a:xfrm>
                <a:off x="2917" y="2562"/>
                <a:ext cx="7" cy="925"/>
              </a:xfrm>
              <a:prstGeom prst="rect">
                <a:avLst/>
              </a:prstGeom>
              <a:solidFill>
                <a:srgbClr val="00F7F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038" name="Rectangle 429"/>
              <p:cNvSpPr>
                <a:spLocks noChangeArrowheads="1"/>
              </p:cNvSpPr>
              <p:nvPr/>
            </p:nvSpPr>
            <p:spPr bwMode="auto">
              <a:xfrm>
                <a:off x="2924" y="2562"/>
                <a:ext cx="7" cy="925"/>
              </a:xfrm>
              <a:prstGeom prst="rect">
                <a:avLst/>
              </a:prstGeom>
              <a:solidFill>
                <a:srgbClr val="00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039" name="Rectangle 430"/>
              <p:cNvSpPr>
                <a:spLocks noChangeArrowheads="1"/>
              </p:cNvSpPr>
              <p:nvPr/>
            </p:nvSpPr>
            <p:spPr bwMode="auto">
              <a:xfrm>
                <a:off x="2931" y="2562"/>
                <a:ext cx="8" cy="925"/>
              </a:xfrm>
              <a:prstGeom prst="rect">
                <a:avLst/>
              </a:prstGeom>
              <a:solidFill>
                <a:srgbClr val="00ECE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040" name="Rectangle 431"/>
              <p:cNvSpPr>
                <a:spLocks noChangeArrowheads="1"/>
              </p:cNvSpPr>
              <p:nvPr/>
            </p:nvSpPr>
            <p:spPr bwMode="auto">
              <a:xfrm>
                <a:off x="2939" y="2562"/>
                <a:ext cx="7" cy="925"/>
              </a:xfrm>
              <a:prstGeom prst="rect">
                <a:avLst/>
              </a:prstGeom>
              <a:solidFill>
                <a:srgbClr val="00E4E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041" name="Rectangle 432"/>
              <p:cNvSpPr>
                <a:spLocks noChangeArrowheads="1"/>
              </p:cNvSpPr>
              <p:nvPr/>
            </p:nvSpPr>
            <p:spPr bwMode="auto">
              <a:xfrm>
                <a:off x="2946" y="2562"/>
                <a:ext cx="7" cy="925"/>
              </a:xfrm>
              <a:prstGeom prst="rect">
                <a:avLst/>
              </a:prstGeom>
              <a:solidFill>
                <a:srgbClr val="00DAD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042" name="Rectangle 433"/>
              <p:cNvSpPr>
                <a:spLocks noChangeArrowheads="1"/>
              </p:cNvSpPr>
              <p:nvPr/>
            </p:nvSpPr>
            <p:spPr bwMode="auto">
              <a:xfrm>
                <a:off x="2953" y="2562"/>
                <a:ext cx="8" cy="925"/>
              </a:xfrm>
              <a:prstGeom prst="rect">
                <a:avLst/>
              </a:prstGeom>
              <a:solidFill>
                <a:srgbClr val="00CFC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043" name="Rectangle 434"/>
              <p:cNvSpPr>
                <a:spLocks noChangeArrowheads="1"/>
              </p:cNvSpPr>
              <p:nvPr/>
            </p:nvSpPr>
            <p:spPr bwMode="auto">
              <a:xfrm>
                <a:off x="2961" y="2562"/>
                <a:ext cx="7" cy="925"/>
              </a:xfrm>
              <a:prstGeom prst="rect">
                <a:avLst/>
              </a:prstGeom>
              <a:solidFill>
                <a:srgbClr val="00C3C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044" name="Rectangle 435"/>
              <p:cNvSpPr>
                <a:spLocks noChangeArrowheads="1"/>
              </p:cNvSpPr>
              <p:nvPr/>
            </p:nvSpPr>
            <p:spPr bwMode="auto">
              <a:xfrm>
                <a:off x="2968" y="2562"/>
                <a:ext cx="7" cy="925"/>
              </a:xfrm>
              <a:prstGeom prst="rect">
                <a:avLst/>
              </a:prstGeom>
              <a:solidFill>
                <a:srgbClr val="00B6B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045" name="Rectangle 436"/>
              <p:cNvSpPr>
                <a:spLocks noChangeArrowheads="1"/>
              </p:cNvSpPr>
              <p:nvPr/>
            </p:nvSpPr>
            <p:spPr bwMode="auto">
              <a:xfrm>
                <a:off x="2975" y="2562"/>
                <a:ext cx="8" cy="925"/>
              </a:xfrm>
              <a:prstGeom prst="rect">
                <a:avLst/>
              </a:prstGeom>
              <a:solidFill>
                <a:srgbClr val="00AAA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046" name="Rectangle 437"/>
              <p:cNvSpPr>
                <a:spLocks noChangeArrowheads="1"/>
              </p:cNvSpPr>
              <p:nvPr/>
            </p:nvSpPr>
            <p:spPr bwMode="auto">
              <a:xfrm>
                <a:off x="2983" y="2562"/>
                <a:ext cx="7" cy="925"/>
              </a:xfrm>
              <a:prstGeom prst="rect">
                <a:avLst/>
              </a:prstGeom>
              <a:solidFill>
                <a:srgbClr val="009D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047" name="Rectangle 438"/>
              <p:cNvSpPr>
                <a:spLocks noChangeArrowheads="1"/>
              </p:cNvSpPr>
              <p:nvPr/>
            </p:nvSpPr>
            <p:spPr bwMode="auto">
              <a:xfrm>
                <a:off x="2990" y="2562"/>
                <a:ext cx="7" cy="925"/>
              </a:xfrm>
              <a:prstGeom prst="rect">
                <a:avLst/>
              </a:prstGeom>
              <a:solidFill>
                <a:srgbClr val="00929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048" name="Rectangle 439"/>
              <p:cNvSpPr>
                <a:spLocks noChangeArrowheads="1"/>
              </p:cNvSpPr>
              <p:nvPr/>
            </p:nvSpPr>
            <p:spPr bwMode="auto">
              <a:xfrm>
                <a:off x="2997" y="2562"/>
                <a:ext cx="8" cy="925"/>
              </a:xfrm>
              <a:prstGeom prst="rect">
                <a:avLst/>
              </a:prstGeom>
              <a:solidFill>
                <a:srgbClr val="00898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049" name="Rectangle 440"/>
              <p:cNvSpPr>
                <a:spLocks noChangeArrowheads="1"/>
              </p:cNvSpPr>
              <p:nvPr/>
            </p:nvSpPr>
            <p:spPr bwMode="auto">
              <a:xfrm>
                <a:off x="3005" y="2562"/>
                <a:ext cx="7" cy="925"/>
              </a:xfrm>
              <a:prstGeom prst="rect">
                <a:avLst/>
              </a:prstGeom>
              <a:solidFill>
                <a:srgbClr val="00818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050" name="Rectangle 441"/>
              <p:cNvSpPr>
                <a:spLocks noChangeArrowheads="1"/>
              </p:cNvSpPr>
              <p:nvPr/>
            </p:nvSpPr>
            <p:spPr bwMode="auto">
              <a:xfrm>
                <a:off x="3012" y="2562"/>
                <a:ext cx="7" cy="925"/>
              </a:xfrm>
              <a:prstGeom prst="rect">
                <a:avLst/>
              </a:prstGeom>
              <a:solidFill>
                <a:srgbClr val="007B7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051" name="Rectangle 442"/>
              <p:cNvSpPr>
                <a:spLocks noChangeArrowheads="1"/>
              </p:cNvSpPr>
              <p:nvPr/>
            </p:nvSpPr>
            <p:spPr bwMode="auto">
              <a:xfrm>
                <a:off x="3019" y="2562"/>
                <a:ext cx="8" cy="925"/>
              </a:xfrm>
              <a:prstGeom prst="rect">
                <a:avLst/>
              </a:prstGeom>
              <a:solidFill>
                <a:srgbClr val="00767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grpSp>
        <p:sp>
          <p:nvSpPr>
            <p:cNvPr id="18878" name="Rectangle 443"/>
            <p:cNvSpPr>
              <a:spLocks noChangeArrowheads="1"/>
            </p:cNvSpPr>
            <p:nvPr/>
          </p:nvSpPr>
          <p:spPr bwMode="auto">
            <a:xfrm>
              <a:off x="2770" y="2562"/>
              <a:ext cx="257" cy="925"/>
            </a:xfrm>
            <a:prstGeom prst="rect">
              <a:avLst/>
            </a:prstGeom>
            <a:noFill/>
            <a:ln w="1111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tr-TR" smtClean="0">
                <a:solidFill>
                  <a:srgbClr val="FFFFFF"/>
                </a:solidFill>
              </a:endParaRPr>
            </a:p>
          </p:txBody>
        </p:sp>
        <p:grpSp>
          <p:nvGrpSpPr>
            <p:cNvPr id="18879" name="Group 444"/>
            <p:cNvGrpSpPr>
              <a:grpSpLocks/>
            </p:cNvGrpSpPr>
            <p:nvPr/>
          </p:nvGrpSpPr>
          <p:grpSpPr bwMode="auto">
            <a:xfrm>
              <a:off x="2770" y="2532"/>
              <a:ext cx="308" cy="37"/>
              <a:chOff x="2770" y="2532"/>
              <a:chExt cx="308" cy="37"/>
            </a:xfrm>
          </p:grpSpPr>
          <p:sp>
            <p:nvSpPr>
              <p:cNvPr id="18975" name="Rectangle 445"/>
              <p:cNvSpPr>
                <a:spLocks noChangeArrowheads="1"/>
              </p:cNvSpPr>
              <p:nvPr/>
            </p:nvSpPr>
            <p:spPr bwMode="auto">
              <a:xfrm>
                <a:off x="2770" y="2532"/>
                <a:ext cx="7" cy="37"/>
              </a:xfrm>
              <a:prstGeom prst="rect">
                <a:avLst/>
              </a:prstGeom>
              <a:solidFill>
                <a:srgbClr val="00434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976" name="Rectangle 446"/>
              <p:cNvSpPr>
                <a:spLocks noChangeArrowheads="1"/>
              </p:cNvSpPr>
              <p:nvPr/>
            </p:nvSpPr>
            <p:spPr bwMode="auto">
              <a:xfrm>
                <a:off x="2777" y="2532"/>
                <a:ext cx="7" cy="37"/>
              </a:xfrm>
              <a:prstGeom prst="rect">
                <a:avLst/>
              </a:prstGeom>
              <a:solidFill>
                <a:srgbClr val="00464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977" name="Rectangle 447"/>
              <p:cNvSpPr>
                <a:spLocks noChangeArrowheads="1"/>
              </p:cNvSpPr>
              <p:nvPr/>
            </p:nvSpPr>
            <p:spPr bwMode="auto">
              <a:xfrm>
                <a:off x="2784" y="2532"/>
                <a:ext cx="8" cy="37"/>
              </a:xfrm>
              <a:prstGeom prst="rect">
                <a:avLst/>
              </a:prstGeom>
              <a:solidFill>
                <a:srgbClr val="004B4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978" name="Rectangle 448"/>
              <p:cNvSpPr>
                <a:spLocks noChangeArrowheads="1"/>
              </p:cNvSpPr>
              <p:nvPr/>
            </p:nvSpPr>
            <p:spPr bwMode="auto">
              <a:xfrm>
                <a:off x="2792" y="2532"/>
                <a:ext cx="7" cy="37"/>
              </a:xfrm>
              <a:prstGeom prst="rect">
                <a:avLst/>
              </a:prstGeom>
              <a:solidFill>
                <a:srgbClr val="00515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979" name="Rectangle 449"/>
              <p:cNvSpPr>
                <a:spLocks noChangeArrowheads="1"/>
              </p:cNvSpPr>
              <p:nvPr/>
            </p:nvSpPr>
            <p:spPr bwMode="auto">
              <a:xfrm>
                <a:off x="2799" y="2532"/>
                <a:ext cx="7" cy="37"/>
              </a:xfrm>
              <a:prstGeom prst="rect">
                <a:avLst/>
              </a:prstGeom>
              <a:solidFill>
                <a:srgbClr val="00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980" name="Rectangle 450"/>
              <p:cNvSpPr>
                <a:spLocks noChangeArrowheads="1"/>
              </p:cNvSpPr>
              <p:nvPr/>
            </p:nvSpPr>
            <p:spPr bwMode="auto">
              <a:xfrm>
                <a:off x="2806" y="2532"/>
                <a:ext cx="8" cy="37"/>
              </a:xfrm>
              <a:prstGeom prst="rect">
                <a:avLst/>
              </a:prstGeom>
              <a:solidFill>
                <a:srgbClr val="00606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981" name="Rectangle 451"/>
              <p:cNvSpPr>
                <a:spLocks noChangeArrowheads="1"/>
              </p:cNvSpPr>
              <p:nvPr/>
            </p:nvSpPr>
            <p:spPr bwMode="auto">
              <a:xfrm>
                <a:off x="2814" y="2532"/>
                <a:ext cx="7" cy="37"/>
              </a:xfrm>
              <a:prstGeom prst="rect">
                <a:avLst/>
              </a:prstGeom>
              <a:solidFill>
                <a:srgbClr val="00696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982" name="Rectangle 452"/>
              <p:cNvSpPr>
                <a:spLocks noChangeArrowheads="1"/>
              </p:cNvSpPr>
              <p:nvPr/>
            </p:nvSpPr>
            <p:spPr bwMode="auto">
              <a:xfrm>
                <a:off x="2821" y="2532"/>
                <a:ext cx="7" cy="37"/>
              </a:xfrm>
              <a:prstGeom prst="rect">
                <a:avLst/>
              </a:prstGeom>
              <a:solidFill>
                <a:srgbClr val="00727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983" name="Rectangle 453"/>
              <p:cNvSpPr>
                <a:spLocks noChangeArrowheads="1"/>
              </p:cNvSpPr>
              <p:nvPr/>
            </p:nvSpPr>
            <p:spPr bwMode="auto">
              <a:xfrm>
                <a:off x="2828" y="2532"/>
                <a:ext cx="8" cy="37"/>
              </a:xfrm>
              <a:prstGeom prst="rect">
                <a:avLst/>
              </a:prstGeom>
              <a:solidFill>
                <a:srgbClr val="007C7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984" name="Rectangle 454"/>
              <p:cNvSpPr>
                <a:spLocks noChangeArrowheads="1"/>
              </p:cNvSpPr>
              <p:nvPr/>
            </p:nvSpPr>
            <p:spPr bwMode="auto">
              <a:xfrm>
                <a:off x="2836" y="2532"/>
                <a:ext cx="7" cy="37"/>
              </a:xfrm>
              <a:prstGeom prst="rect">
                <a:avLst/>
              </a:prstGeom>
              <a:solidFill>
                <a:srgbClr val="00858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985" name="Rectangle 455"/>
              <p:cNvSpPr>
                <a:spLocks noChangeArrowheads="1"/>
              </p:cNvSpPr>
              <p:nvPr/>
            </p:nvSpPr>
            <p:spPr bwMode="auto">
              <a:xfrm>
                <a:off x="2843" y="2532"/>
                <a:ext cx="7" cy="37"/>
              </a:xfrm>
              <a:prstGeom prst="rect">
                <a:avLst/>
              </a:prstGeom>
              <a:solidFill>
                <a:srgbClr val="008F8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986" name="Rectangle 456"/>
              <p:cNvSpPr>
                <a:spLocks noChangeArrowheads="1"/>
              </p:cNvSpPr>
              <p:nvPr/>
            </p:nvSpPr>
            <p:spPr bwMode="auto">
              <a:xfrm>
                <a:off x="2850" y="2532"/>
                <a:ext cx="8" cy="37"/>
              </a:xfrm>
              <a:prstGeom prst="rect">
                <a:avLst/>
              </a:prstGeom>
              <a:solidFill>
                <a:srgbClr val="00979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987" name="Rectangle 457"/>
              <p:cNvSpPr>
                <a:spLocks noChangeArrowheads="1"/>
              </p:cNvSpPr>
              <p:nvPr/>
            </p:nvSpPr>
            <p:spPr bwMode="auto">
              <a:xfrm>
                <a:off x="2858" y="2532"/>
                <a:ext cx="7" cy="37"/>
              </a:xfrm>
              <a:prstGeom prst="rect">
                <a:avLst/>
              </a:prstGeom>
              <a:solidFill>
                <a:srgbClr val="009F9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988" name="Rectangle 458"/>
              <p:cNvSpPr>
                <a:spLocks noChangeArrowheads="1"/>
              </p:cNvSpPr>
              <p:nvPr/>
            </p:nvSpPr>
            <p:spPr bwMode="auto">
              <a:xfrm>
                <a:off x="2865" y="2532"/>
                <a:ext cx="7" cy="37"/>
              </a:xfrm>
              <a:prstGeom prst="rect">
                <a:avLst/>
              </a:prstGeom>
              <a:solidFill>
                <a:srgbClr val="00A6A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989" name="Rectangle 459"/>
              <p:cNvSpPr>
                <a:spLocks noChangeArrowheads="1"/>
              </p:cNvSpPr>
              <p:nvPr/>
            </p:nvSpPr>
            <p:spPr bwMode="auto">
              <a:xfrm>
                <a:off x="2872" y="2532"/>
                <a:ext cx="8" cy="37"/>
              </a:xfrm>
              <a:prstGeom prst="rect">
                <a:avLst/>
              </a:prstGeom>
              <a:solidFill>
                <a:srgbClr val="00ACA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990" name="Rectangle 460"/>
              <p:cNvSpPr>
                <a:spLocks noChangeArrowheads="1"/>
              </p:cNvSpPr>
              <p:nvPr/>
            </p:nvSpPr>
            <p:spPr bwMode="auto">
              <a:xfrm>
                <a:off x="2880" y="2532"/>
                <a:ext cx="7" cy="37"/>
              </a:xfrm>
              <a:prstGeom prst="rect">
                <a:avLst/>
              </a:prstGeom>
              <a:solidFill>
                <a:srgbClr val="00B1B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991" name="Rectangle 461"/>
              <p:cNvSpPr>
                <a:spLocks noChangeArrowheads="1"/>
              </p:cNvSpPr>
              <p:nvPr/>
            </p:nvSpPr>
            <p:spPr bwMode="auto">
              <a:xfrm>
                <a:off x="2887" y="2532"/>
                <a:ext cx="8" cy="37"/>
              </a:xfrm>
              <a:prstGeom prst="rect">
                <a:avLst/>
              </a:prstGeom>
              <a:solidFill>
                <a:srgbClr val="00B5B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992" name="Rectangle 462"/>
              <p:cNvSpPr>
                <a:spLocks noChangeArrowheads="1"/>
              </p:cNvSpPr>
              <p:nvPr/>
            </p:nvSpPr>
            <p:spPr bwMode="auto">
              <a:xfrm>
                <a:off x="2895" y="2532"/>
                <a:ext cx="7" cy="37"/>
              </a:xfrm>
              <a:prstGeom prst="rect">
                <a:avLst/>
              </a:prstGeom>
              <a:solidFill>
                <a:srgbClr val="00B8B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993" name="Rectangle 463"/>
              <p:cNvSpPr>
                <a:spLocks noChangeArrowheads="1"/>
              </p:cNvSpPr>
              <p:nvPr/>
            </p:nvSpPr>
            <p:spPr bwMode="auto">
              <a:xfrm>
                <a:off x="2902" y="2532"/>
                <a:ext cx="7" cy="37"/>
              </a:xfrm>
              <a:prstGeom prst="rect">
                <a:avLst/>
              </a:prstGeom>
              <a:solidFill>
                <a:srgbClr val="00BBB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994" name="Rectangle 464"/>
              <p:cNvSpPr>
                <a:spLocks noChangeArrowheads="1"/>
              </p:cNvSpPr>
              <p:nvPr/>
            </p:nvSpPr>
            <p:spPr bwMode="auto">
              <a:xfrm>
                <a:off x="2909" y="2532"/>
                <a:ext cx="8" cy="37"/>
              </a:xfrm>
              <a:prstGeom prst="rect">
                <a:avLst/>
              </a:prstGeom>
              <a:solidFill>
                <a:srgbClr val="00BDB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995" name="Rectangle 465"/>
              <p:cNvSpPr>
                <a:spLocks noChangeArrowheads="1"/>
              </p:cNvSpPr>
              <p:nvPr/>
            </p:nvSpPr>
            <p:spPr bwMode="auto">
              <a:xfrm>
                <a:off x="2917" y="2532"/>
                <a:ext cx="7" cy="37"/>
              </a:xfrm>
              <a:prstGeom prst="rect">
                <a:avLst/>
              </a:prstGeom>
              <a:solidFill>
                <a:srgbClr val="00BF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996" name="Rectangle 466"/>
              <p:cNvSpPr>
                <a:spLocks noChangeArrowheads="1"/>
              </p:cNvSpPr>
              <p:nvPr/>
            </p:nvSpPr>
            <p:spPr bwMode="auto">
              <a:xfrm>
                <a:off x="2924" y="2532"/>
                <a:ext cx="7" cy="37"/>
              </a:xfrm>
              <a:prstGeom prst="rect">
                <a:avLst/>
              </a:prstGeom>
              <a:solidFill>
                <a:srgbClr val="00BF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997" name="Rectangle 467"/>
              <p:cNvSpPr>
                <a:spLocks noChangeArrowheads="1"/>
              </p:cNvSpPr>
              <p:nvPr/>
            </p:nvSpPr>
            <p:spPr bwMode="auto">
              <a:xfrm>
                <a:off x="2931" y="2532"/>
                <a:ext cx="8" cy="37"/>
              </a:xfrm>
              <a:prstGeom prst="rect">
                <a:avLst/>
              </a:prstGeom>
              <a:solidFill>
                <a:srgbClr val="00BDB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998" name="Rectangle 468"/>
              <p:cNvSpPr>
                <a:spLocks noChangeArrowheads="1"/>
              </p:cNvSpPr>
              <p:nvPr/>
            </p:nvSpPr>
            <p:spPr bwMode="auto">
              <a:xfrm>
                <a:off x="2939" y="2532"/>
                <a:ext cx="7" cy="37"/>
              </a:xfrm>
              <a:prstGeom prst="rect">
                <a:avLst/>
              </a:prstGeom>
              <a:solidFill>
                <a:srgbClr val="00BBB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999" name="Rectangle 469"/>
              <p:cNvSpPr>
                <a:spLocks noChangeArrowheads="1"/>
              </p:cNvSpPr>
              <p:nvPr/>
            </p:nvSpPr>
            <p:spPr bwMode="auto">
              <a:xfrm>
                <a:off x="2946" y="2532"/>
                <a:ext cx="7" cy="37"/>
              </a:xfrm>
              <a:prstGeom prst="rect">
                <a:avLst/>
              </a:prstGeom>
              <a:solidFill>
                <a:srgbClr val="00B8B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000" name="Rectangle 470"/>
              <p:cNvSpPr>
                <a:spLocks noChangeArrowheads="1"/>
              </p:cNvSpPr>
              <p:nvPr/>
            </p:nvSpPr>
            <p:spPr bwMode="auto">
              <a:xfrm>
                <a:off x="2953" y="2532"/>
                <a:ext cx="8" cy="37"/>
              </a:xfrm>
              <a:prstGeom prst="rect">
                <a:avLst/>
              </a:prstGeom>
              <a:solidFill>
                <a:srgbClr val="00B5B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001" name="Rectangle 471"/>
              <p:cNvSpPr>
                <a:spLocks noChangeArrowheads="1"/>
              </p:cNvSpPr>
              <p:nvPr/>
            </p:nvSpPr>
            <p:spPr bwMode="auto">
              <a:xfrm>
                <a:off x="2961" y="2532"/>
                <a:ext cx="7" cy="37"/>
              </a:xfrm>
              <a:prstGeom prst="rect">
                <a:avLst/>
              </a:prstGeom>
              <a:solidFill>
                <a:srgbClr val="00B1B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002" name="Rectangle 472"/>
              <p:cNvSpPr>
                <a:spLocks noChangeArrowheads="1"/>
              </p:cNvSpPr>
              <p:nvPr/>
            </p:nvSpPr>
            <p:spPr bwMode="auto">
              <a:xfrm>
                <a:off x="2968" y="2532"/>
                <a:ext cx="7" cy="37"/>
              </a:xfrm>
              <a:prstGeom prst="rect">
                <a:avLst/>
              </a:prstGeom>
              <a:solidFill>
                <a:srgbClr val="00ACA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003" name="Rectangle 473"/>
              <p:cNvSpPr>
                <a:spLocks noChangeArrowheads="1"/>
              </p:cNvSpPr>
              <p:nvPr/>
            </p:nvSpPr>
            <p:spPr bwMode="auto">
              <a:xfrm>
                <a:off x="2975" y="2532"/>
                <a:ext cx="8" cy="37"/>
              </a:xfrm>
              <a:prstGeom prst="rect">
                <a:avLst/>
              </a:prstGeom>
              <a:solidFill>
                <a:srgbClr val="00A6A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004" name="Rectangle 474"/>
              <p:cNvSpPr>
                <a:spLocks noChangeArrowheads="1"/>
              </p:cNvSpPr>
              <p:nvPr/>
            </p:nvSpPr>
            <p:spPr bwMode="auto">
              <a:xfrm>
                <a:off x="2983" y="2532"/>
                <a:ext cx="7" cy="37"/>
              </a:xfrm>
              <a:prstGeom prst="rect">
                <a:avLst/>
              </a:prstGeom>
              <a:solidFill>
                <a:srgbClr val="009F9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005" name="Rectangle 475"/>
              <p:cNvSpPr>
                <a:spLocks noChangeArrowheads="1"/>
              </p:cNvSpPr>
              <p:nvPr/>
            </p:nvSpPr>
            <p:spPr bwMode="auto">
              <a:xfrm>
                <a:off x="2990" y="2532"/>
                <a:ext cx="7" cy="37"/>
              </a:xfrm>
              <a:prstGeom prst="rect">
                <a:avLst/>
              </a:prstGeom>
              <a:solidFill>
                <a:srgbClr val="00979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006" name="Rectangle 476"/>
              <p:cNvSpPr>
                <a:spLocks noChangeArrowheads="1"/>
              </p:cNvSpPr>
              <p:nvPr/>
            </p:nvSpPr>
            <p:spPr bwMode="auto">
              <a:xfrm>
                <a:off x="2997" y="2532"/>
                <a:ext cx="8" cy="37"/>
              </a:xfrm>
              <a:prstGeom prst="rect">
                <a:avLst/>
              </a:prstGeom>
              <a:solidFill>
                <a:srgbClr val="008E8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007" name="Rectangle 477"/>
              <p:cNvSpPr>
                <a:spLocks noChangeArrowheads="1"/>
              </p:cNvSpPr>
              <p:nvPr/>
            </p:nvSpPr>
            <p:spPr bwMode="auto">
              <a:xfrm>
                <a:off x="3005" y="2532"/>
                <a:ext cx="7" cy="37"/>
              </a:xfrm>
              <a:prstGeom prst="rect">
                <a:avLst/>
              </a:prstGeom>
              <a:solidFill>
                <a:srgbClr val="00858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008" name="Rectangle 478"/>
              <p:cNvSpPr>
                <a:spLocks noChangeArrowheads="1"/>
              </p:cNvSpPr>
              <p:nvPr/>
            </p:nvSpPr>
            <p:spPr bwMode="auto">
              <a:xfrm>
                <a:off x="3012" y="2532"/>
                <a:ext cx="7" cy="37"/>
              </a:xfrm>
              <a:prstGeom prst="rect">
                <a:avLst/>
              </a:prstGeom>
              <a:solidFill>
                <a:srgbClr val="007C7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009" name="Rectangle 479"/>
              <p:cNvSpPr>
                <a:spLocks noChangeArrowheads="1"/>
              </p:cNvSpPr>
              <p:nvPr/>
            </p:nvSpPr>
            <p:spPr bwMode="auto">
              <a:xfrm>
                <a:off x="3019" y="2532"/>
                <a:ext cx="8" cy="37"/>
              </a:xfrm>
              <a:prstGeom prst="rect">
                <a:avLst/>
              </a:prstGeom>
              <a:solidFill>
                <a:srgbClr val="00727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010" name="Rectangle 480"/>
              <p:cNvSpPr>
                <a:spLocks noChangeArrowheads="1"/>
              </p:cNvSpPr>
              <p:nvPr/>
            </p:nvSpPr>
            <p:spPr bwMode="auto">
              <a:xfrm>
                <a:off x="3027" y="2532"/>
                <a:ext cx="7" cy="37"/>
              </a:xfrm>
              <a:prstGeom prst="rect">
                <a:avLst/>
              </a:prstGeom>
              <a:solidFill>
                <a:srgbClr val="00696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011" name="Rectangle 481"/>
              <p:cNvSpPr>
                <a:spLocks noChangeArrowheads="1"/>
              </p:cNvSpPr>
              <p:nvPr/>
            </p:nvSpPr>
            <p:spPr bwMode="auto">
              <a:xfrm>
                <a:off x="3034" y="2532"/>
                <a:ext cx="7" cy="37"/>
              </a:xfrm>
              <a:prstGeom prst="rect">
                <a:avLst/>
              </a:prstGeom>
              <a:solidFill>
                <a:srgbClr val="00606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012" name="Rectangle 482"/>
              <p:cNvSpPr>
                <a:spLocks noChangeArrowheads="1"/>
              </p:cNvSpPr>
              <p:nvPr/>
            </p:nvSpPr>
            <p:spPr bwMode="auto">
              <a:xfrm>
                <a:off x="3041" y="2532"/>
                <a:ext cx="8" cy="37"/>
              </a:xfrm>
              <a:prstGeom prst="rect">
                <a:avLst/>
              </a:prstGeom>
              <a:solidFill>
                <a:srgbClr val="00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013" name="Rectangle 483"/>
              <p:cNvSpPr>
                <a:spLocks noChangeArrowheads="1"/>
              </p:cNvSpPr>
              <p:nvPr/>
            </p:nvSpPr>
            <p:spPr bwMode="auto">
              <a:xfrm>
                <a:off x="3049" y="2532"/>
                <a:ext cx="7" cy="37"/>
              </a:xfrm>
              <a:prstGeom prst="rect">
                <a:avLst/>
              </a:prstGeom>
              <a:solidFill>
                <a:srgbClr val="00515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014" name="Rectangle 484"/>
              <p:cNvSpPr>
                <a:spLocks noChangeArrowheads="1"/>
              </p:cNvSpPr>
              <p:nvPr/>
            </p:nvSpPr>
            <p:spPr bwMode="auto">
              <a:xfrm>
                <a:off x="3056" y="2532"/>
                <a:ext cx="7" cy="37"/>
              </a:xfrm>
              <a:prstGeom prst="rect">
                <a:avLst/>
              </a:prstGeom>
              <a:solidFill>
                <a:srgbClr val="004B4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015" name="Rectangle 485"/>
              <p:cNvSpPr>
                <a:spLocks noChangeArrowheads="1"/>
              </p:cNvSpPr>
              <p:nvPr/>
            </p:nvSpPr>
            <p:spPr bwMode="auto">
              <a:xfrm>
                <a:off x="3063" y="2532"/>
                <a:ext cx="8" cy="37"/>
              </a:xfrm>
              <a:prstGeom prst="rect">
                <a:avLst/>
              </a:prstGeom>
              <a:solidFill>
                <a:srgbClr val="00464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9016" name="Rectangle 486"/>
              <p:cNvSpPr>
                <a:spLocks noChangeArrowheads="1"/>
              </p:cNvSpPr>
              <p:nvPr/>
            </p:nvSpPr>
            <p:spPr bwMode="auto">
              <a:xfrm>
                <a:off x="3071" y="2532"/>
                <a:ext cx="7" cy="37"/>
              </a:xfrm>
              <a:prstGeom prst="rect">
                <a:avLst/>
              </a:prstGeom>
              <a:solidFill>
                <a:srgbClr val="00424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grpSp>
        <p:sp>
          <p:nvSpPr>
            <p:cNvPr id="18880" name="Freeform 487"/>
            <p:cNvSpPr>
              <a:spLocks/>
            </p:cNvSpPr>
            <p:nvPr/>
          </p:nvSpPr>
          <p:spPr bwMode="auto">
            <a:xfrm>
              <a:off x="2770" y="2532"/>
              <a:ext cx="301" cy="30"/>
            </a:xfrm>
            <a:custGeom>
              <a:avLst/>
              <a:gdLst>
                <a:gd name="T0" fmla="*/ 257 w 301"/>
                <a:gd name="T1" fmla="*/ 30 h 30"/>
                <a:gd name="T2" fmla="*/ 301 w 301"/>
                <a:gd name="T3" fmla="*/ 0 h 30"/>
                <a:gd name="T4" fmla="*/ 36 w 301"/>
                <a:gd name="T5" fmla="*/ 0 h 30"/>
                <a:gd name="T6" fmla="*/ 0 w 301"/>
                <a:gd name="T7" fmla="*/ 30 h 30"/>
                <a:gd name="T8" fmla="*/ 257 w 301"/>
                <a:gd name="T9" fmla="*/ 30 h 30"/>
                <a:gd name="T10" fmla="*/ 0 60000 65536"/>
                <a:gd name="T11" fmla="*/ 0 60000 65536"/>
                <a:gd name="T12" fmla="*/ 0 60000 65536"/>
                <a:gd name="T13" fmla="*/ 0 60000 65536"/>
                <a:gd name="T14" fmla="*/ 0 60000 65536"/>
                <a:gd name="T15" fmla="*/ 0 w 301"/>
                <a:gd name="T16" fmla="*/ 0 h 30"/>
                <a:gd name="T17" fmla="*/ 301 w 301"/>
                <a:gd name="T18" fmla="*/ 30 h 30"/>
              </a:gdLst>
              <a:ahLst/>
              <a:cxnLst>
                <a:cxn ang="T10">
                  <a:pos x="T0" y="T1"/>
                </a:cxn>
                <a:cxn ang="T11">
                  <a:pos x="T2" y="T3"/>
                </a:cxn>
                <a:cxn ang="T12">
                  <a:pos x="T4" y="T5"/>
                </a:cxn>
                <a:cxn ang="T13">
                  <a:pos x="T6" y="T7"/>
                </a:cxn>
                <a:cxn ang="T14">
                  <a:pos x="T8" y="T9"/>
                </a:cxn>
              </a:cxnLst>
              <a:rect l="T15" t="T16" r="T17" b="T18"/>
              <a:pathLst>
                <a:path w="301" h="30">
                  <a:moveTo>
                    <a:pt x="257" y="30"/>
                  </a:moveTo>
                  <a:lnTo>
                    <a:pt x="301" y="0"/>
                  </a:lnTo>
                  <a:lnTo>
                    <a:pt x="36" y="0"/>
                  </a:lnTo>
                  <a:lnTo>
                    <a:pt x="0" y="30"/>
                  </a:lnTo>
                  <a:lnTo>
                    <a:pt x="257" y="30"/>
                  </a:lnTo>
                  <a:close/>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tr-TR" smtClean="0">
                <a:solidFill>
                  <a:srgbClr val="FFFFFF"/>
                </a:solidFill>
              </a:endParaRPr>
            </a:p>
          </p:txBody>
        </p:sp>
        <p:grpSp>
          <p:nvGrpSpPr>
            <p:cNvPr id="18881" name="Group 488"/>
            <p:cNvGrpSpPr>
              <a:grpSpLocks/>
            </p:cNvGrpSpPr>
            <p:nvPr/>
          </p:nvGrpSpPr>
          <p:grpSpPr bwMode="auto">
            <a:xfrm>
              <a:off x="3291" y="2628"/>
              <a:ext cx="44" cy="866"/>
              <a:chOff x="3291" y="2628"/>
              <a:chExt cx="44" cy="866"/>
            </a:xfrm>
          </p:grpSpPr>
          <p:sp>
            <p:nvSpPr>
              <p:cNvPr id="18969" name="Rectangle 489"/>
              <p:cNvSpPr>
                <a:spLocks noChangeArrowheads="1"/>
              </p:cNvSpPr>
              <p:nvPr/>
            </p:nvSpPr>
            <p:spPr bwMode="auto">
              <a:xfrm>
                <a:off x="3291" y="2628"/>
                <a:ext cx="7" cy="866"/>
              </a:xfrm>
              <a:prstGeom prst="rect">
                <a:avLst/>
              </a:prstGeom>
              <a:solidFill>
                <a:srgbClr val="55202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970" name="Rectangle 490"/>
              <p:cNvSpPr>
                <a:spLocks noChangeArrowheads="1"/>
              </p:cNvSpPr>
              <p:nvPr/>
            </p:nvSpPr>
            <p:spPr bwMode="auto">
              <a:xfrm>
                <a:off x="3298" y="2628"/>
                <a:ext cx="8" cy="866"/>
              </a:xfrm>
              <a:prstGeom prst="rect">
                <a:avLst/>
              </a:prstGeom>
              <a:solidFill>
                <a:srgbClr val="6B171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971" name="Rectangle 491"/>
              <p:cNvSpPr>
                <a:spLocks noChangeArrowheads="1"/>
              </p:cNvSpPr>
              <p:nvPr/>
            </p:nvSpPr>
            <p:spPr bwMode="auto">
              <a:xfrm>
                <a:off x="3306" y="2628"/>
                <a:ext cx="7" cy="866"/>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972" name="Rectangle 492"/>
              <p:cNvSpPr>
                <a:spLocks noChangeArrowheads="1"/>
              </p:cNvSpPr>
              <p:nvPr/>
            </p:nvSpPr>
            <p:spPr bwMode="auto">
              <a:xfrm>
                <a:off x="3313" y="2628"/>
                <a:ext cx="7" cy="866"/>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973" name="Rectangle 493"/>
              <p:cNvSpPr>
                <a:spLocks noChangeArrowheads="1"/>
              </p:cNvSpPr>
              <p:nvPr/>
            </p:nvSpPr>
            <p:spPr bwMode="auto">
              <a:xfrm>
                <a:off x="3320" y="2628"/>
                <a:ext cx="8" cy="866"/>
              </a:xfrm>
              <a:prstGeom prst="rect">
                <a:avLst/>
              </a:prstGeom>
              <a:solidFill>
                <a:srgbClr val="6A181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974" name="Rectangle 494"/>
              <p:cNvSpPr>
                <a:spLocks noChangeArrowheads="1"/>
              </p:cNvSpPr>
              <p:nvPr/>
            </p:nvSpPr>
            <p:spPr bwMode="auto">
              <a:xfrm>
                <a:off x="3328" y="2628"/>
                <a:ext cx="7" cy="866"/>
              </a:xfrm>
              <a:prstGeom prst="rect">
                <a:avLst/>
              </a:prstGeom>
              <a:solidFill>
                <a:srgbClr val="51222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grpSp>
        <p:sp>
          <p:nvSpPr>
            <p:cNvPr id="18882" name="Freeform 495"/>
            <p:cNvSpPr>
              <a:spLocks/>
            </p:cNvSpPr>
            <p:nvPr/>
          </p:nvSpPr>
          <p:spPr bwMode="auto">
            <a:xfrm>
              <a:off x="3291" y="2628"/>
              <a:ext cx="37" cy="859"/>
            </a:xfrm>
            <a:custGeom>
              <a:avLst/>
              <a:gdLst>
                <a:gd name="T0" fmla="*/ 0 w 37"/>
                <a:gd name="T1" fmla="*/ 859 h 859"/>
                <a:gd name="T2" fmla="*/ 0 w 37"/>
                <a:gd name="T3" fmla="*/ 29 h 859"/>
                <a:gd name="T4" fmla="*/ 37 w 37"/>
                <a:gd name="T5" fmla="*/ 0 h 859"/>
                <a:gd name="T6" fmla="*/ 37 w 37"/>
                <a:gd name="T7" fmla="*/ 830 h 859"/>
                <a:gd name="T8" fmla="*/ 0 w 37"/>
                <a:gd name="T9" fmla="*/ 859 h 859"/>
                <a:gd name="T10" fmla="*/ 0 60000 65536"/>
                <a:gd name="T11" fmla="*/ 0 60000 65536"/>
                <a:gd name="T12" fmla="*/ 0 60000 65536"/>
                <a:gd name="T13" fmla="*/ 0 60000 65536"/>
                <a:gd name="T14" fmla="*/ 0 60000 65536"/>
                <a:gd name="T15" fmla="*/ 0 w 37"/>
                <a:gd name="T16" fmla="*/ 0 h 859"/>
                <a:gd name="T17" fmla="*/ 37 w 37"/>
                <a:gd name="T18" fmla="*/ 859 h 859"/>
              </a:gdLst>
              <a:ahLst/>
              <a:cxnLst>
                <a:cxn ang="T10">
                  <a:pos x="T0" y="T1"/>
                </a:cxn>
                <a:cxn ang="T11">
                  <a:pos x="T2" y="T3"/>
                </a:cxn>
                <a:cxn ang="T12">
                  <a:pos x="T4" y="T5"/>
                </a:cxn>
                <a:cxn ang="T13">
                  <a:pos x="T6" y="T7"/>
                </a:cxn>
                <a:cxn ang="T14">
                  <a:pos x="T8" y="T9"/>
                </a:cxn>
              </a:cxnLst>
              <a:rect l="T15" t="T16" r="T17" b="T18"/>
              <a:pathLst>
                <a:path w="37" h="859">
                  <a:moveTo>
                    <a:pt x="0" y="859"/>
                  </a:moveTo>
                  <a:lnTo>
                    <a:pt x="0" y="29"/>
                  </a:lnTo>
                  <a:lnTo>
                    <a:pt x="37" y="0"/>
                  </a:lnTo>
                  <a:lnTo>
                    <a:pt x="37" y="830"/>
                  </a:lnTo>
                  <a:lnTo>
                    <a:pt x="0" y="859"/>
                  </a:lnTo>
                  <a:close/>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tr-TR" smtClean="0">
                <a:solidFill>
                  <a:srgbClr val="FFFFFF"/>
                </a:solidFill>
              </a:endParaRPr>
            </a:p>
          </p:txBody>
        </p:sp>
        <p:grpSp>
          <p:nvGrpSpPr>
            <p:cNvPr id="18883" name="Group 496"/>
            <p:cNvGrpSpPr>
              <a:grpSpLocks/>
            </p:cNvGrpSpPr>
            <p:nvPr/>
          </p:nvGrpSpPr>
          <p:grpSpPr bwMode="auto">
            <a:xfrm>
              <a:off x="3027" y="2657"/>
              <a:ext cx="264" cy="830"/>
              <a:chOff x="3027" y="2657"/>
              <a:chExt cx="264" cy="830"/>
            </a:xfrm>
          </p:grpSpPr>
          <p:sp>
            <p:nvSpPr>
              <p:cNvPr id="18933" name="Rectangle 497"/>
              <p:cNvSpPr>
                <a:spLocks noChangeArrowheads="1"/>
              </p:cNvSpPr>
              <p:nvPr/>
            </p:nvSpPr>
            <p:spPr bwMode="auto">
              <a:xfrm>
                <a:off x="3027" y="2657"/>
                <a:ext cx="7" cy="830"/>
              </a:xfrm>
              <a:prstGeom prst="rect">
                <a:avLst/>
              </a:prstGeom>
              <a:solidFill>
                <a:srgbClr val="FF424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934" name="Rectangle 498"/>
              <p:cNvSpPr>
                <a:spLocks noChangeArrowheads="1"/>
              </p:cNvSpPr>
              <p:nvPr/>
            </p:nvSpPr>
            <p:spPr bwMode="auto">
              <a:xfrm>
                <a:off x="3034" y="2657"/>
                <a:ext cx="7" cy="830"/>
              </a:xfrm>
              <a:prstGeom prst="rect">
                <a:avLst/>
              </a:prstGeom>
              <a:solidFill>
                <a:srgbClr val="FF424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935" name="Rectangle 499"/>
              <p:cNvSpPr>
                <a:spLocks noChangeArrowheads="1"/>
              </p:cNvSpPr>
              <p:nvPr/>
            </p:nvSpPr>
            <p:spPr bwMode="auto">
              <a:xfrm>
                <a:off x="3041" y="2657"/>
                <a:ext cx="8" cy="830"/>
              </a:xfrm>
              <a:prstGeom prst="rect">
                <a:avLst/>
              </a:prstGeom>
              <a:solidFill>
                <a:srgbClr val="FF414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936" name="Rectangle 500"/>
              <p:cNvSpPr>
                <a:spLocks noChangeArrowheads="1"/>
              </p:cNvSpPr>
              <p:nvPr/>
            </p:nvSpPr>
            <p:spPr bwMode="auto">
              <a:xfrm>
                <a:off x="3049" y="2657"/>
                <a:ext cx="7" cy="830"/>
              </a:xfrm>
              <a:prstGeom prst="rect">
                <a:avLst/>
              </a:prstGeom>
              <a:solidFill>
                <a:srgbClr val="FF3F3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937" name="Rectangle 501"/>
              <p:cNvSpPr>
                <a:spLocks noChangeArrowheads="1"/>
              </p:cNvSpPr>
              <p:nvPr/>
            </p:nvSpPr>
            <p:spPr bwMode="auto">
              <a:xfrm>
                <a:off x="3056" y="2657"/>
                <a:ext cx="7" cy="830"/>
              </a:xfrm>
              <a:prstGeom prst="rect">
                <a:avLst/>
              </a:prstGeom>
              <a:solidFill>
                <a:srgbClr val="FF3E3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938" name="Rectangle 502"/>
              <p:cNvSpPr>
                <a:spLocks noChangeArrowheads="1"/>
              </p:cNvSpPr>
              <p:nvPr/>
            </p:nvSpPr>
            <p:spPr bwMode="auto">
              <a:xfrm>
                <a:off x="3063" y="2657"/>
                <a:ext cx="8" cy="830"/>
              </a:xfrm>
              <a:prstGeom prst="rect">
                <a:avLst/>
              </a:prstGeom>
              <a:solidFill>
                <a:srgbClr val="FF3B3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939" name="Rectangle 503"/>
              <p:cNvSpPr>
                <a:spLocks noChangeArrowheads="1"/>
              </p:cNvSpPr>
              <p:nvPr/>
            </p:nvSpPr>
            <p:spPr bwMode="auto">
              <a:xfrm>
                <a:off x="3071" y="2657"/>
                <a:ext cx="7" cy="830"/>
              </a:xfrm>
              <a:prstGeom prst="rect">
                <a:avLst/>
              </a:prstGeom>
              <a:solidFill>
                <a:srgbClr val="FF383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940" name="Rectangle 504"/>
              <p:cNvSpPr>
                <a:spLocks noChangeArrowheads="1"/>
              </p:cNvSpPr>
              <p:nvPr/>
            </p:nvSpPr>
            <p:spPr bwMode="auto">
              <a:xfrm>
                <a:off x="3078" y="2657"/>
                <a:ext cx="7" cy="830"/>
              </a:xfrm>
              <a:prstGeom prst="rect">
                <a:avLst/>
              </a:prstGeom>
              <a:solidFill>
                <a:srgbClr val="FF353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941" name="Rectangle 505"/>
              <p:cNvSpPr>
                <a:spLocks noChangeArrowheads="1"/>
              </p:cNvSpPr>
              <p:nvPr/>
            </p:nvSpPr>
            <p:spPr bwMode="auto">
              <a:xfrm>
                <a:off x="3085" y="2657"/>
                <a:ext cx="8" cy="830"/>
              </a:xfrm>
              <a:prstGeom prst="rect">
                <a:avLst/>
              </a:prstGeom>
              <a:solidFill>
                <a:srgbClr val="FF313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942" name="Rectangle 506"/>
              <p:cNvSpPr>
                <a:spLocks noChangeArrowheads="1"/>
              </p:cNvSpPr>
              <p:nvPr/>
            </p:nvSpPr>
            <p:spPr bwMode="auto">
              <a:xfrm>
                <a:off x="3093" y="2657"/>
                <a:ext cx="7" cy="830"/>
              </a:xfrm>
              <a:prstGeom prst="rect">
                <a:avLst/>
              </a:prstGeom>
              <a:solidFill>
                <a:srgbClr val="FF2C2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943" name="Rectangle 507"/>
              <p:cNvSpPr>
                <a:spLocks noChangeArrowheads="1"/>
              </p:cNvSpPr>
              <p:nvPr/>
            </p:nvSpPr>
            <p:spPr bwMode="auto">
              <a:xfrm>
                <a:off x="3100" y="2657"/>
                <a:ext cx="7" cy="830"/>
              </a:xfrm>
              <a:prstGeom prst="rect">
                <a:avLst/>
              </a:prstGeom>
              <a:solidFill>
                <a:srgbClr val="FF282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944" name="Rectangle 508"/>
              <p:cNvSpPr>
                <a:spLocks noChangeArrowheads="1"/>
              </p:cNvSpPr>
              <p:nvPr/>
            </p:nvSpPr>
            <p:spPr bwMode="auto">
              <a:xfrm>
                <a:off x="3107" y="2657"/>
                <a:ext cx="8" cy="830"/>
              </a:xfrm>
              <a:prstGeom prst="rect">
                <a:avLst/>
              </a:prstGeom>
              <a:solidFill>
                <a:srgbClr val="FF232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945" name="Rectangle 509"/>
              <p:cNvSpPr>
                <a:spLocks noChangeArrowheads="1"/>
              </p:cNvSpPr>
              <p:nvPr/>
            </p:nvSpPr>
            <p:spPr bwMode="auto">
              <a:xfrm>
                <a:off x="3115" y="2657"/>
                <a:ext cx="7" cy="830"/>
              </a:xfrm>
              <a:prstGeom prst="rect">
                <a:avLst/>
              </a:prstGeom>
              <a:solidFill>
                <a:srgbClr val="FF1E1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946" name="Rectangle 510"/>
              <p:cNvSpPr>
                <a:spLocks noChangeArrowheads="1"/>
              </p:cNvSpPr>
              <p:nvPr/>
            </p:nvSpPr>
            <p:spPr bwMode="auto">
              <a:xfrm>
                <a:off x="3122" y="2657"/>
                <a:ext cx="7" cy="830"/>
              </a:xfrm>
              <a:prstGeom prst="rect">
                <a:avLst/>
              </a:prstGeom>
              <a:solidFill>
                <a:srgbClr val="FF191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947" name="Rectangle 511"/>
              <p:cNvSpPr>
                <a:spLocks noChangeArrowheads="1"/>
              </p:cNvSpPr>
              <p:nvPr/>
            </p:nvSpPr>
            <p:spPr bwMode="auto">
              <a:xfrm>
                <a:off x="3129" y="2657"/>
                <a:ext cx="8" cy="830"/>
              </a:xfrm>
              <a:prstGeom prst="rect">
                <a:avLst/>
              </a:prstGeom>
              <a:solidFill>
                <a:srgbClr val="FF141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948" name="Rectangle 512"/>
              <p:cNvSpPr>
                <a:spLocks noChangeArrowheads="1"/>
              </p:cNvSpPr>
              <p:nvPr/>
            </p:nvSpPr>
            <p:spPr bwMode="auto">
              <a:xfrm>
                <a:off x="3137" y="2657"/>
                <a:ext cx="7" cy="830"/>
              </a:xfrm>
              <a:prstGeom prst="rect">
                <a:avLst/>
              </a:prstGeom>
              <a:solidFill>
                <a:srgbClr val="FF0F0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949" name="Rectangle 513"/>
              <p:cNvSpPr>
                <a:spLocks noChangeArrowheads="1"/>
              </p:cNvSpPr>
              <p:nvPr/>
            </p:nvSpPr>
            <p:spPr bwMode="auto">
              <a:xfrm>
                <a:off x="3144" y="2657"/>
                <a:ext cx="7" cy="830"/>
              </a:xfrm>
              <a:prstGeom prst="rect">
                <a:avLst/>
              </a:prstGeom>
              <a:solidFill>
                <a:srgbClr val="FF0A0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950" name="Rectangle 514"/>
              <p:cNvSpPr>
                <a:spLocks noChangeArrowheads="1"/>
              </p:cNvSpPr>
              <p:nvPr/>
            </p:nvSpPr>
            <p:spPr bwMode="auto">
              <a:xfrm>
                <a:off x="3151" y="2657"/>
                <a:ext cx="8" cy="83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951" name="Rectangle 515"/>
              <p:cNvSpPr>
                <a:spLocks noChangeArrowheads="1"/>
              </p:cNvSpPr>
              <p:nvPr/>
            </p:nvSpPr>
            <p:spPr bwMode="auto">
              <a:xfrm>
                <a:off x="3159" y="2657"/>
                <a:ext cx="7" cy="83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952" name="Rectangle 516"/>
              <p:cNvSpPr>
                <a:spLocks noChangeArrowheads="1"/>
              </p:cNvSpPr>
              <p:nvPr/>
            </p:nvSpPr>
            <p:spPr bwMode="auto">
              <a:xfrm>
                <a:off x="3166" y="2657"/>
                <a:ext cx="8" cy="830"/>
              </a:xfrm>
              <a:prstGeom prst="rect">
                <a:avLst/>
              </a:prstGeom>
              <a:solidFill>
                <a:srgbClr val="FF0A0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953" name="Rectangle 517"/>
              <p:cNvSpPr>
                <a:spLocks noChangeArrowheads="1"/>
              </p:cNvSpPr>
              <p:nvPr/>
            </p:nvSpPr>
            <p:spPr bwMode="auto">
              <a:xfrm>
                <a:off x="3174" y="2657"/>
                <a:ext cx="7" cy="830"/>
              </a:xfrm>
              <a:prstGeom prst="rect">
                <a:avLst/>
              </a:prstGeom>
              <a:solidFill>
                <a:srgbClr val="FF0F0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954" name="Rectangle 518"/>
              <p:cNvSpPr>
                <a:spLocks noChangeArrowheads="1"/>
              </p:cNvSpPr>
              <p:nvPr/>
            </p:nvSpPr>
            <p:spPr bwMode="auto">
              <a:xfrm>
                <a:off x="3181" y="2657"/>
                <a:ext cx="7" cy="830"/>
              </a:xfrm>
              <a:prstGeom prst="rect">
                <a:avLst/>
              </a:prstGeom>
              <a:solidFill>
                <a:srgbClr val="FF141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955" name="Rectangle 519"/>
              <p:cNvSpPr>
                <a:spLocks noChangeArrowheads="1"/>
              </p:cNvSpPr>
              <p:nvPr/>
            </p:nvSpPr>
            <p:spPr bwMode="auto">
              <a:xfrm>
                <a:off x="3188" y="2657"/>
                <a:ext cx="8" cy="830"/>
              </a:xfrm>
              <a:prstGeom prst="rect">
                <a:avLst/>
              </a:prstGeom>
              <a:solidFill>
                <a:srgbClr val="FF191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956" name="Rectangle 520"/>
              <p:cNvSpPr>
                <a:spLocks noChangeArrowheads="1"/>
              </p:cNvSpPr>
              <p:nvPr/>
            </p:nvSpPr>
            <p:spPr bwMode="auto">
              <a:xfrm>
                <a:off x="3196" y="2657"/>
                <a:ext cx="7" cy="830"/>
              </a:xfrm>
              <a:prstGeom prst="rect">
                <a:avLst/>
              </a:prstGeom>
              <a:solidFill>
                <a:srgbClr val="FF1E1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957" name="Rectangle 521"/>
              <p:cNvSpPr>
                <a:spLocks noChangeArrowheads="1"/>
              </p:cNvSpPr>
              <p:nvPr/>
            </p:nvSpPr>
            <p:spPr bwMode="auto">
              <a:xfrm>
                <a:off x="3203" y="2657"/>
                <a:ext cx="7" cy="830"/>
              </a:xfrm>
              <a:prstGeom prst="rect">
                <a:avLst/>
              </a:prstGeom>
              <a:solidFill>
                <a:srgbClr val="FF232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958" name="Rectangle 522"/>
              <p:cNvSpPr>
                <a:spLocks noChangeArrowheads="1"/>
              </p:cNvSpPr>
              <p:nvPr/>
            </p:nvSpPr>
            <p:spPr bwMode="auto">
              <a:xfrm>
                <a:off x="3210" y="2657"/>
                <a:ext cx="8" cy="830"/>
              </a:xfrm>
              <a:prstGeom prst="rect">
                <a:avLst/>
              </a:prstGeom>
              <a:solidFill>
                <a:srgbClr val="FF282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959" name="Rectangle 523"/>
              <p:cNvSpPr>
                <a:spLocks noChangeArrowheads="1"/>
              </p:cNvSpPr>
              <p:nvPr/>
            </p:nvSpPr>
            <p:spPr bwMode="auto">
              <a:xfrm>
                <a:off x="3218" y="2657"/>
                <a:ext cx="7" cy="830"/>
              </a:xfrm>
              <a:prstGeom prst="rect">
                <a:avLst/>
              </a:prstGeom>
              <a:solidFill>
                <a:srgbClr val="FF2C2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960" name="Rectangle 524"/>
              <p:cNvSpPr>
                <a:spLocks noChangeArrowheads="1"/>
              </p:cNvSpPr>
              <p:nvPr/>
            </p:nvSpPr>
            <p:spPr bwMode="auto">
              <a:xfrm>
                <a:off x="3225" y="2657"/>
                <a:ext cx="7" cy="830"/>
              </a:xfrm>
              <a:prstGeom prst="rect">
                <a:avLst/>
              </a:prstGeom>
              <a:solidFill>
                <a:srgbClr val="FF313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961" name="Rectangle 525"/>
              <p:cNvSpPr>
                <a:spLocks noChangeArrowheads="1"/>
              </p:cNvSpPr>
              <p:nvPr/>
            </p:nvSpPr>
            <p:spPr bwMode="auto">
              <a:xfrm>
                <a:off x="3232" y="2657"/>
                <a:ext cx="8" cy="830"/>
              </a:xfrm>
              <a:prstGeom prst="rect">
                <a:avLst/>
              </a:prstGeom>
              <a:solidFill>
                <a:srgbClr val="FF353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962" name="Rectangle 526"/>
              <p:cNvSpPr>
                <a:spLocks noChangeArrowheads="1"/>
              </p:cNvSpPr>
              <p:nvPr/>
            </p:nvSpPr>
            <p:spPr bwMode="auto">
              <a:xfrm>
                <a:off x="3240" y="2657"/>
                <a:ext cx="7" cy="830"/>
              </a:xfrm>
              <a:prstGeom prst="rect">
                <a:avLst/>
              </a:prstGeom>
              <a:solidFill>
                <a:srgbClr val="FF383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963" name="Rectangle 527"/>
              <p:cNvSpPr>
                <a:spLocks noChangeArrowheads="1"/>
              </p:cNvSpPr>
              <p:nvPr/>
            </p:nvSpPr>
            <p:spPr bwMode="auto">
              <a:xfrm>
                <a:off x="3247" y="2657"/>
                <a:ext cx="7" cy="830"/>
              </a:xfrm>
              <a:prstGeom prst="rect">
                <a:avLst/>
              </a:prstGeom>
              <a:solidFill>
                <a:srgbClr val="FF3B3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964" name="Rectangle 528"/>
              <p:cNvSpPr>
                <a:spLocks noChangeArrowheads="1"/>
              </p:cNvSpPr>
              <p:nvPr/>
            </p:nvSpPr>
            <p:spPr bwMode="auto">
              <a:xfrm>
                <a:off x="3254" y="2657"/>
                <a:ext cx="8" cy="830"/>
              </a:xfrm>
              <a:prstGeom prst="rect">
                <a:avLst/>
              </a:prstGeom>
              <a:solidFill>
                <a:srgbClr val="FF3E3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965" name="Rectangle 529"/>
              <p:cNvSpPr>
                <a:spLocks noChangeArrowheads="1"/>
              </p:cNvSpPr>
              <p:nvPr/>
            </p:nvSpPr>
            <p:spPr bwMode="auto">
              <a:xfrm>
                <a:off x="3262" y="2657"/>
                <a:ext cx="7" cy="830"/>
              </a:xfrm>
              <a:prstGeom prst="rect">
                <a:avLst/>
              </a:prstGeom>
              <a:solidFill>
                <a:srgbClr val="FF3F3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966" name="Rectangle 530"/>
              <p:cNvSpPr>
                <a:spLocks noChangeArrowheads="1"/>
              </p:cNvSpPr>
              <p:nvPr/>
            </p:nvSpPr>
            <p:spPr bwMode="auto">
              <a:xfrm>
                <a:off x="3269" y="2657"/>
                <a:ext cx="7" cy="830"/>
              </a:xfrm>
              <a:prstGeom prst="rect">
                <a:avLst/>
              </a:prstGeom>
              <a:solidFill>
                <a:srgbClr val="FF414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967" name="Rectangle 531"/>
              <p:cNvSpPr>
                <a:spLocks noChangeArrowheads="1"/>
              </p:cNvSpPr>
              <p:nvPr/>
            </p:nvSpPr>
            <p:spPr bwMode="auto">
              <a:xfrm>
                <a:off x="3276" y="2657"/>
                <a:ext cx="8" cy="830"/>
              </a:xfrm>
              <a:prstGeom prst="rect">
                <a:avLst/>
              </a:prstGeom>
              <a:solidFill>
                <a:srgbClr val="FF424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968" name="Rectangle 532"/>
              <p:cNvSpPr>
                <a:spLocks noChangeArrowheads="1"/>
              </p:cNvSpPr>
              <p:nvPr/>
            </p:nvSpPr>
            <p:spPr bwMode="auto">
              <a:xfrm>
                <a:off x="3284" y="2657"/>
                <a:ext cx="7" cy="830"/>
              </a:xfrm>
              <a:prstGeom prst="rect">
                <a:avLst/>
              </a:prstGeom>
              <a:solidFill>
                <a:srgbClr val="FF434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grpSp>
        <p:sp>
          <p:nvSpPr>
            <p:cNvPr id="18884" name="Rectangle 533"/>
            <p:cNvSpPr>
              <a:spLocks noChangeArrowheads="1"/>
            </p:cNvSpPr>
            <p:nvPr/>
          </p:nvSpPr>
          <p:spPr bwMode="auto">
            <a:xfrm>
              <a:off x="3027" y="2657"/>
              <a:ext cx="264" cy="830"/>
            </a:xfrm>
            <a:prstGeom prst="rect">
              <a:avLst/>
            </a:prstGeom>
            <a:noFill/>
            <a:ln w="1111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tr-TR" smtClean="0">
                <a:solidFill>
                  <a:srgbClr val="FFFFFF"/>
                </a:solidFill>
              </a:endParaRPr>
            </a:p>
          </p:txBody>
        </p:sp>
        <p:grpSp>
          <p:nvGrpSpPr>
            <p:cNvPr id="18885" name="Group 534"/>
            <p:cNvGrpSpPr>
              <a:grpSpLocks/>
            </p:cNvGrpSpPr>
            <p:nvPr/>
          </p:nvGrpSpPr>
          <p:grpSpPr bwMode="auto">
            <a:xfrm>
              <a:off x="3027" y="2628"/>
              <a:ext cx="308" cy="37"/>
              <a:chOff x="3027" y="2628"/>
              <a:chExt cx="308" cy="37"/>
            </a:xfrm>
          </p:grpSpPr>
          <p:sp>
            <p:nvSpPr>
              <p:cNvPr id="18891" name="Rectangle 535"/>
              <p:cNvSpPr>
                <a:spLocks noChangeArrowheads="1"/>
              </p:cNvSpPr>
              <p:nvPr/>
            </p:nvSpPr>
            <p:spPr bwMode="auto">
              <a:xfrm>
                <a:off x="3027" y="2628"/>
                <a:ext cx="7" cy="37"/>
              </a:xfrm>
              <a:prstGeom prst="rect">
                <a:avLst/>
              </a:prstGeom>
              <a:solidFill>
                <a:srgbClr val="9C313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892" name="Rectangle 536"/>
              <p:cNvSpPr>
                <a:spLocks noChangeArrowheads="1"/>
              </p:cNvSpPr>
              <p:nvPr/>
            </p:nvSpPr>
            <p:spPr bwMode="auto">
              <a:xfrm>
                <a:off x="3034" y="2628"/>
                <a:ext cx="7" cy="37"/>
              </a:xfrm>
              <a:prstGeom prst="rect">
                <a:avLst/>
              </a:prstGeom>
              <a:solidFill>
                <a:srgbClr val="9C313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893" name="Rectangle 537"/>
              <p:cNvSpPr>
                <a:spLocks noChangeArrowheads="1"/>
              </p:cNvSpPr>
              <p:nvPr/>
            </p:nvSpPr>
            <p:spPr bwMode="auto">
              <a:xfrm>
                <a:off x="3041" y="2628"/>
                <a:ext cx="8" cy="37"/>
              </a:xfrm>
              <a:prstGeom prst="rect">
                <a:avLst/>
              </a:prstGeom>
              <a:solidFill>
                <a:srgbClr val="9D303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894" name="Rectangle 538"/>
              <p:cNvSpPr>
                <a:spLocks noChangeArrowheads="1"/>
              </p:cNvSpPr>
              <p:nvPr/>
            </p:nvSpPr>
            <p:spPr bwMode="auto">
              <a:xfrm>
                <a:off x="3049" y="2628"/>
                <a:ext cx="7" cy="37"/>
              </a:xfrm>
              <a:prstGeom prst="rect">
                <a:avLst/>
              </a:prstGeom>
              <a:solidFill>
                <a:srgbClr val="9E303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895" name="Rectangle 539"/>
              <p:cNvSpPr>
                <a:spLocks noChangeArrowheads="1"/>
              </p:cNvSpPr>
              <p:nvPr/>
            </p:nvSpPr>
            <p:spPr bwMode="auto">
              <a:xfrm>
                <a:off x="3056" y="2628"/>
                <a:ext cx="7" cy="37"/>
              </a:xfrm>
              <a:prstGeom prst="rect">
                <a:avLst/>
              </a:prstGeom>
              <a:solidFill>
                <a:srgbClr val="A02F2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896" name="Rectangle 540"/>
              <p:cNvSpPr>
                <a:spLocks noChangeArrowheads="1"/>
              </p:cNvSpPr>
              <p:nvPr/>
            </p:nvSpPr>
            <p:spPr bwMode="auto">
              <a:xfrm>
                <a:off x="3063" y="2628"/>
                <a:ext cx="8" cy="37"/>
              </a:xfrm>
              <a:prstGeom prst="rect">
                <a:avLst/>
              </a:prstGeom>
              <a:solidFill>
                <a:srgbClr val="A12D2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897" name="Rectangle 541"/>
              <p:cNvSpPr>
                <a:spLocks noChangeArrowheads="1"/>
              </p:cNvSpPr>
              <p:nvPr/>
            </p:nvSpPr>
            <p:spPr bwMode="auto">
              <a:xfrm>
                <a:off x="3071" y="2628"/>
                <a:ext cx="7" cy="37"/>
              </a:xfrm>
              <a:prstGeom prst="rect">
                <a:avLst/>
              </a:prstGeom>
              <a:solidFill>
                <a:srgbClr val="A32C2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898" name="Rectangle 542"/>
              <p:cNvSpPr>
                <a:spLocks noChangeArrowheads="1"/>
              </p:cNvSpPr>
              <p:nvPr/>
            </p:nvSpPr>
            <p:spPr bwMode="auto">
              <a:xfrm>
                <a:off x="3078" y="2628"/>
                <a:ext cx="7" cy="37"/>
              </a:xfrm>
              <a:prstGeom prst="rect">
                <a:avLst/>
              </a:prstGeom>
              <a:solidFill>
                <a:srgbClr val="A62A2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899" name="Rectangle 543"/>
              <p:cNvSpPr>
                <a:spLocks noChangeArrowheads="1"/>
              </p:cNvSpPr>
              <p:nvPr/>
            </p:nvSpPr>
            <p:spPr bwMode="auto">
              <a:xfrm>
                <a:off x="3085" y="2628"/>
                <a:ext cx="8" cy="37"/>
              </a:xfrm>
              <a:prstGeom prst="rect">
                <a:avLst/>
              </a:prstGeom>
              <a:solidFill>
                <a:srgbClr val="A8282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900" name="Rectangle 544"/>
              <p:cNvSpPr>
                <a:spLocks noChangeArrowheads="1"/>
              </p:cNvSpPr>
              <p:nvPr/>
            </p:nvSpPr>
            <p:spPr bwMode="auto">
              <a:xfrm>
                <a:off x="3093" y="2628"/>
                <a:ext cx="7" cy="37"/>
              </a:xfrm>
              <a:prstGeom prst="rect">
                <a:avLst/>
              </a:prstGeom>
              <a:solidFill>
                <a:srgbClr val="AB262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901" name="Rectangle 545"/>
              <p:cNvSpPr>
                <a:spLocks noChangeArrowheads="1"/>
              </p:cNvSpPr>
              <p:nvPr/>
            </p:nvSpPr>
            <p:spPr bwMode="auto">
              <a:xfrm>
                <a:off x="3100" y="2628"/>
                <a:ext cx="7" cy="37"/>
              </a:xfrm>
              <a:prstGeom prst="rect">
                <a:avLst/>
              </a:prstGeom>
              <a:solidFill>
                <a:srgbClr val="AE232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902" name="Rectangle 546"/>
              <p:cNvSpPr>
                <a:spLocks noChangeArrowheads="1"/>
              </p:cNvSpPr>
              <p:nvPr/>
            </p:nvSpPr>
            <p:spPr bwMode="auto">
              <a:xfrm>
                <a:off x="3107" y="2628"/>
                <a:ext cx="8" cy="37"/>
              </a:xfrm>
              <a:prstGeom prst="rect">
                <a:avLst/>
              </a:prstGeom>
              <a:solidFill>
                <a:srgbClr val="B1202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903" name="Rectangle 547"/>
              <p:cNvSpPr>
                <a:spLocks noChangeArrowheads="1"/>
              </p:cNvSpPr>
              <p:nvPr/>
            </p:nvSpPr>
            <p:spPr bwMode="auto">
              <a:xfrm>
                <a:off x="3115" y="2628"/>
                <a:ext cx="7" cy="37"/>
              </a:xfrm>
              <a:prstGeom prst="rect">
                <a:avLst/>
              </a:prstGeom>
              <a:solidFill>
                <a:srgbClr val="B31D1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904" name="Rectangle 548"/>
              <p:cNvSpPr>
                <a:spLocks noChangeArrowheads="1"/>
              </p:cNvSpPr>
              <p:nvPr/>
            </p:nvSpPr>
            <p:spPr bwMode="auto">
              <a:xfrm>
                <a:off x="3122" y="2628"/>
                <a:ext cx="7" cy="37"/>
              </a:xfrm>
              <a:prstGeom prst="rect">
                <a:avLst/>
              </a:prstGeom>
              <a:solidFill>
                <a:srgbClr val="B61A1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905" name="Rectangle 549"/>
              <p:cNvSpPr>
                <a:spLocks noChangeArrowheads="1"/>
              </p:cNvSpPr>
              <p:nvPr/>
            </p:nvSpPr>
            <p:spPr bwMode="auto">
              <a:xfrm>
                <a:off x="3129" y="2628"/>
                <a:ext cx="8" cy="37"/>
              </a:xfrm>
              <a:prstGeom prst="rect">
                <a:avLst/>
              </a:prstGeom>
              <a:solidFill>
                <a:srgbClr val="B8161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906" name="Rectangle 550"/>
              <p:cNvSpPr>
                <a:spLocks noChangeArrowheads="1"/>
              </p:cNvSpPr>
              <p:nvPr/>
            </p:nvSpPr>
            <p:spPr bwMode="auto">
              <a:xfrm>
                <a:off x="3137" y="2628"/>
                <a:ext cx="7" cy="37"/>
              </a:xfrm>
              <a:prstGeom prst="rect">
                <a:avLst/>
              </a:prstGeom>
              <a:solidFill>
                <a:srgbClr val="B9131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907" name="Rectangle 551"/>
              <p:cNvSpPr>
                <a:spLocks noChangeArrowheads="1"/>
              </p:cNvSpPr>
              <p:nvPr/>
            </p:nvSpPr>
            <p:spPr bwMode="auto">
              <a:xfrm>
                <a:off x="3144" y="2628"/>
                <a:ext cx="7" cy="37"/>
              </a:xfrm>
              <a:prstGeom prst="rect">
                <a:avLst/>
              </a:prstGeom>
              <a:solidFill>
                <a:srgbClr val="BB101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908" name="Rectangle 552"/>
              <p:cNvSpPr>
                <a:spLocks noChangeArrowheads="1"/>
              </p:cNvSpPr>
              <p:nvPr/>
            </p:nvSpPr>
            <p:spPr bwMode="auto">
              <a:xfrm>
                <a:off x="3151" y="2628"/>
                <a:ext cx="8" cy="37"/>
              </a:xfrm>
              <a:prstGeom prst="rect">
                <a:avLst/>
              </a:prstGeom>
              <a:solidFill>
                <a:srgbClr val="BC0D0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909" name="Rectangle 553"/>
              <p:cNvSpPr>
                <a:spLocks noChangeArrowheads="1"/>
              </p:cNvSpPr>
              <p:nvPr/>
            </p:nvSpPr>
            <p:spPr bwMode="auto">
              <a:xfrm>
                <a:off x="3159" y="2628"/>
                <a:ext cx="7" cy="37"/>
              </a:xfrm>
              <a:prstGeom prst="rect">
                <a:avLst/>
              </a:prstGeom>
              <a:solidFill>
                <a:srgbClr val="BD0A0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910" name="Rectangle 554"/>
              <p:cNvSpPr>
                <a:spLocks noChangeArrowheads="1"/>
              </p:cNvSpPr>
              <p:nvPr/>
            </p:nvSpPr>
            <p:spPr bwMode="auto">
              <a:xfrm>
                <a:off x="3166" y="2628"/>
                <a:ext cx="8" cy="37"/>
              </a:xfrm>
              <a:prstGeom prst="rect">
                <a:avLst/>
              </a:prstGeom>
              <a:solidFill>
                <a:srgbClr val="BE070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911" name="Rectangle 555"/>
              <p:cNvSpPr>
                <a:spLocks noChangeArrowheads="1"/>
              </p:cNvSpPr>
              <p:nvPr/>
            </p:nvSpPr>
            <p:spPr bwMode="auto">
              <a:xfrm>
                <a:off x="3174" y="2628"/>
                <a:ext cx="7" cy="37"/>
              </a:xfrm>
              <a:prstGeom prst="rect">
                <a:avLst/>
              </a:prstGeom>
              <a:solidFill>
                <a:srgbClr val="B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912" name="Rectangle 556"/>
              <p:cNvSpPr>
                <a:spLocks noChangeArrowheads="1"/>
              </p:cNvSpPr>
              <p:nvPr/>
            </p:nvSpPr>
            <p:spPr bwMode="auto">
              <a:xfrm>
                <a:off x="3181" y="2628"/>
                <a:ext cx="7" cy="37"/>
              </a:xfrm>
              <a:prstGeom prst="rect">
                <a:avLst/>
              </a:prstGeom>
              <a:solidFill>
                <a:srgbClr val="B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913" name="Rectangle 557"/>
              <p:cNvSpPr>
                <a:spLocks noChangeArrowheads="1"/>
              </p:cNvSpPr>
              <p:nvPr/>
            </p:nvSpPr>
            <p:spPr bwMode="auto">
              <a:xfrm>
                <a:off x="3188" y="2628"/>
                <a:ext cx="8" cy="37"/>
              </a:xfrm>
              <a:prstGeom prst="rect">
                <a:avLst/>
              </a:prstGeom>
              <a:solidFill>
                <a:srgbClr val="BE070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914" name="Rectangle 558"/>
              <p:cNvSpPr>
                <a:spLocks noChangeArrowheads="1"/>
              </p:cNvSpPr>
              <p:nvPr/>
            </p:nvSpPr>
            <p:spPr bwMode="auto">
              <a:xfrm>
                <a:off x="3196" y="2628"/>
                <a:ext cx="7" cy="37"/>
              </a:xfrm>
              <a:prstGeom prst="rect">
                <a:avLst/>
              </a:prstGeom>
              <a:solidFill>
                <a:srgbClr val="BD0A0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915" name="Rectangle 559"/>
              <p:cNvSpPr>
                <a:spLocks noChangeArrowheads="1"/>
              </p:cNvSpPr>
              <p:nvPr/>
            </p:nvSpPr>
            <p:spPr bwMode="auto">
              <a:xfrm>
                <a:off x="3203" y="2628"/>
                <a:ext cx="7" cy="37"/>
              </a:xfrm>
              <a:prstGeom prst="rect">
                <a:avLst/>
              </a:prstGeom>
              <a:solidFill>
                <a:srgbClr val="BC0D0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916" name="Rectangle 560"/>
              <p:cNvSpPr>
                <a:spLocks noChangeArrowheads="1"/>
              </p:cNvSpPr>
              <p:nvPr/>
            </p:nvSpPr>
            <p:spPr bwMode="auto">
              <a:xfrm>
                <a:off x="3210" y="2628"/>
                <a:ext cx="8" cy="37"/>
              </a:xfrm>
              <a:prstGeom prst="rect">
                <a:avLst/>
              </a:prstGeom>
              <a:solidFill>
                <a:srgbClr val="BB101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917" name="Rectangle 561"/>
              <p:cNvSpPr>
                <a:spLocks noChangeArrowheads="1"/>
              </p:cNvSpPr>
              <p:nvPr/>
            </p:nvSpPr>
            <p:spPr bwMode="auto">
              <a:xfrm>
                <a:off x="3218" y="2628"/>
                <a:ext cx="7" cy="37"/>
              </a:xfrm>
              <a:prstGeom prst="rect">
                <a:avLst/>
              </a:prstGeom>
              <a:solidFill>
                <a:srgbClr val="B9131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918" name="Rectangle 562"/>
              <p:cNvSpPr>
                <a:spLocks noChangeArrowheads="1"/>
              </p:cNvSpPr>
              <p:nvPr/>
            </p:nvSpPr>
            <p:spPr bwMode="auto">
              <a:xfrm>
                <a:off x="3225" y="2628"/>
                <a:ext cx="7" cy="37"/>
              </a:xfrm>
              <a:prstGeom prst="rect">
                <a:avLst/>
              </a:prstGeom>
              <a:solidFill>
                <a:srgbClr val="B8161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919" name="Rectangle 563"/>
              <p:cNvSpPr>
                <a:spLocks noChangeArrowheads="1"/>
              </p:cNvSpPr>
              <p:nvPr/>
            </p:nvSpPr>
            <p:spPr bwMode="auto">
              <a:xfrm>
                <a:off x="3232" y="2628"/>
                <a:ext cx="8" cy="37"/>
              </a:xfrm>
              <a:prstGeom prst="rect">
                <a:avLst/>
              </a:prstGeom>
              <a:solidFill>
                <a:srgbClr val="B61A1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920" name="Rectangle 564"/>
              <p:cNvSpPr>
                <a:spLocks noChangeArrowheads="1"/>
              </p:cNvSpPr>
              <p:nvPr/>
            </p:nvSpPr>
            <p:spPr bwMode="auto">
              <a:xfrm>
                <a:off x="3240" y="2628"/>
                <a:ext cx="7" cy="37"/>
              </a:xfrm>
              <a:prstGeom prst="rect">
                <a:avLst/>
              </a:prstGeom>
              <a:solidFill>
                <a:srgbClr val="B31D1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921" name="Rectangle 565"/>
              <p:cNvSpPr>
                <a:spLocks noChangeArrowheads="1"/>
              </p:cNvSpPr>
              <p:nvPr/>
            </p:nvSpPr>
            <p:spPr bwMode="auto">
              <a:xfrm>
                <a:off x="3247" y="2628"/>
                <a:ext cx="7" cy="37"/>
              </a:xfrm>
              <a:prstGeom prst="rect">
                <a:avLst/>
              </a:prstGeom>
              <a:solidFill>
                <a:srgbClr val="B1202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922" name="Rectangle 566"/>
              <p:cNvSpPr>
                <a:spLocks noChangeArrowheads="1"/>
              </p:cNvSpPr>
              <p:nvPr/>
            </p:nvSpPr>
            <p:spPr bwMode="auto">
              <a:xfrm>
                <a:off x="3254" y="2628"/>
                <a:ext cx="8" cy="37"/>
              </a:xfrm>
              <a:prstGeom prst="rect">
                <a:avLst/>
              </a:prstGeom>
              <a:solidFill>
                <a:srgbClr val="AE232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923" name="Rectangle 567"/>
              <p:cNvSpPr>
                <a:spLocks noChangeArrowheads="1"/>
              </p:cNvSpPr>
              <p:nvPr/>
            </p:nvSpPr>
            <p:spPr bwMode="auto">
              <a:xfrm>
                <a:off x="3262" y="2628"/>
                <a:ext cx="7" cy="37"/>
              </a:xfrm>
              <a:prstGeom prst="rect">
                <a:avLst/>
              </a:prstGeom>
              <a:solidFill>
                <a:srgbClr val="AB262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924" name="Rectangle 568"/>
              <p:cNvSpPr>
                <a:spLocks noChangeArrowheads="1"/>
              </p:cNvSpPr>
              <p:nvPr/>
            </p:nvSpPr>
            <p:spPr bwMode="auto">
              <a:xfrm>
                <a:off x="3269" y="2628"/>
                <a:ext cx="7" cy="37"/>
              </a:xfrm>
              <a:prstGeom prst="rect">
                <a:avLst/>
              </a:prstGeom>
              <a:solidFill>
                <a:srgbClr val="A8282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925" name="Rectangle 569"/>
              <p:cNvSpPr>
                <a:spLocks noChangeArrowheads="1"/>
              </p:cNvSpPr>
              <p:nvPr/>
            </p:nvSpPr>
            <p:spPr bwMode="auto">
              <a:xfrm>
                <a:off x="3276" y="2628"/>
                <a:ext cx="8" cy="37"/>
              </a:xfrm>
              <a:prstGeom prst="rect">
                <a:avLst/>
              </a:prstGeom>
              <a:solidFill>
                <a:srgbClr val="A62A2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926" name="Rectangle 570"/>
              <p:cNvSpPr>
                <a:spLocks noChangeArrowheads="1"/>
              </p:cNvSpPr>
              <p:nvPr/>
            </p:nvSpPr>
            <p:spPr bwMode="auto">
              <a:xfrm>
                <a:off x="3284" y="2628"/>
                <a:ext cx="7" cy="37"/>
              </a:xfrm>
              <a:prstGeom prst="rect">
                <a:avLst/>
              </a:prstGeom>
              <a:solidFill>
                <a:srgbClr val="A32C2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927" name="Rectangle 571"/>
              <p:cNvSpPr>
                <a:spLocks noChangeArrowheads="1"/>
              </p:cNvSpPr>
              <p:nvPr/>
            </p:nvSpPr>
            <p:spPr bwMode="auto">
              <a:xfrm>
                <a:off x="3291" y="2628"/>
                <a:ext cx="7" cy="37"/>
              </a:xfrm>
              <a:prstGeom prst="rect">
                <a:avLst/>
              </a:prstGeom>
              <a:solidFill>
                <a:srgbClr val="A12D2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928" name="Rectangle 572"/>
              <p:cNvSpPr>
                <a:spLocks noChangeArrowheads="1"/>
              </p:cNvSpPr>
              <p:nvPr/>
            </p:nvSpPr>
            <p:spPr bwMode="auto">
              <a:xfrm>
                <a:off x="3298" y="2628"/>
                <a:ext cx="8" cy="37"/>
              </a:xfrm>
              <a:prstGeom prst="rect">
                <a:avLst/>
              </a:prstGeom>
              <a:solidFill>
                <a:srgbClr val="A02F2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929" name="Rectangle 573"/>
              <p:cNvSpPr>
                <a:spLocks noChangeArrowheads="1"/>
              </p:cNvSpPr>
              <p:nvPr/>
            </p:nvSpPr>
            <p:spPr bwMode="auto">
              <a:xfrm>
                <a:off x="3306" y="2628"/>
                <a:ext cx="7" cy="37"/>
              </a:xfrm>
              <a:prstGeom prst="rect">
                <a:avLst/>
              </a:prstGeom>
              <a:solidFill>
                <a:srgbClr val="9E303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930" name="Rectangle 574"/>
              <p:cNvSpPr>
                <a:spLocks noChangeArrowheads="1"/>
              </p:cNvSpPr>
              <p:nvPr/>
            </p:nvSpPr>
            <p:spPr bwMode="auto">
              <a:xfrm>
                <a:off x="3313" y="2628"/>
                <a:ext cx="7" cy="37"/>
              </a:xfrm>
              <a:prstGeom prst="rect">
                <a:avLst/>
              </a:prstGeom>
              <a:solidFill>
                <a:srgbClr val="9D303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931" name="Rectangle 575"/>
              <p:cNvSpPr>
                <a:spLocks noChangeArrowheads="1"/>
              </p:cNvSpPr>
              <p:nvPr/>
            </p:nvSpPr>
            <p:spPr bwMode="auto">
              <a:xfrm>
                <a:off x="3320" y="2628"/>
                <a:ext cx="8" cy="37"/>
              </a:xfrm>
              <a:prstGeom prst="rect">
                <a:avLst/>
              </a:prstGeom>
              <a:solidFill>
                <a:srgbClr val="9C313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932" name="Rectangle 576"/>
              <p:cNvSpPr>
                <a:spLocks noChangeArrowheads="1"/>
              </p:cNvSpPr>
              <p:nvPr/>
            </p:nvSpPr>
            <p:spPr bwMode="auto">
              <a:xfrm>
                <a:off x="3328" y="2628"/>
                <a:ext cx="7" cy="37"/>
              </a:xfrm>
              <a:prstGeom prst="rect">
                <a:avLst/>
              </a:prstGeom>
              <a:solidFill>
                <a:srgbClr val="9C323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grpSp>
        <p:sp>
          <p:nvSpPr>
            <p:cNvPr id="18886" name="Freeform 577"/>
            <p:cNvSpPr>
              <a:spLocks/>
            </p:cNvSpPr>
            <p:nvPr/>
          </p:nvSpPr>
          <p:spPr bwMode="auto">
            <a:xfrm>
              <a:off x="3027" y="2628"/>
              <a:ext cx="301" cy="29"/>
            </a:xfrm>
            <a:custGeom>
              <a:avLst/>
              <a:gdLst>
                <a:gd name="T0" fmla="*/ 264 w 301"/>
                <a:gd name="T1" fmla="*/ 29 h 29"/>
                <a:gd name="T2" fmla="*/ 301 w 301"/>
                <a:gd name="T3" fmla="*/ 0 h 29"/>
                <a:gd name="T4" fmla="*/ 44 w 301"/>
                <a:gd name="T5" fmla="*/ 0 h 29"/>
                <a:gd name="T6" fmla="*/ 0 w 301"/>
                <a:gd name="T7" fmla="*/ 29 h 29"/>
                <a:gd name="T8" fmla="*/ 264 w 301"/>
                <a:gd name="T9" fmla="*/ 29 h 29"/>
                <a:gd name="T10" fmla="*/ 0 60000 65536"/>
                <a:gd name="T11" fmla="*/ 0 60000 65536"/>
                <a:gd name="T12" fmla="*/ 0 60000 65536"/>
                <a:gd name="T13" fmla="*/ 0 60000 65536"/>
                <a:gd name="T14" fmla="*/ 0 60000 65536"/>
                <a:gd name="T15" fmla="*/ 0 w 301"/>
                <a:gd name="T16" fmla="*/ 0 h 29"/>
                <a:gd name="T17" fmla="*/ 301 w 301"/>
                <a:gd name="T18" fmla="*/ 29 h 29"/>
              </a:gdLst>
              <a:ahLst/>
              <a:cxnLst>
                <a:cxn ang="T10">
                  <a:pos x="T0" y="T1"/>
                </a:cxn>
                <a:cxn ang="T11">
                  <a:pos x="T2" y="T3"/>
                </a:cxn>
                <a:cxn ang="T12">
                  <a:pos x="T4" y="T5"/>
                </a:cxn>
                <a:cxn ang="T13">
                  <a:pos x="T6" y="T7"/>
                </a:cxn>
                <a:cxn ang="T14">
                  <a:pos x="T8" y="T9"/>
                </a:cxn>
              </a:cxnLst>
              <a:rect l="T15" t="T16" r="T17" b="T18"/>
              <a:pathLst>
                <a:path w="301" h="29">
                  <a:moveTo>
                    <a:pt x="264" y="29"/>
                  </a:moveTo>
                  <a:lnTo>
                    <a:pt x="301" y="0"/>
                  </a:lnTo>
                  <a:lnTo>
                    <a:pt x="44" y="0"/>
                  </a:lnTo>
                  <a:lnTo>
                    <a:pt x="0" y="29"/>
                  </a:lnTo>
                  <a:lnTo>
                    <a:pt x="264" y="29"/>
                  </a:lnTo>
                  <a:close/>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tr-TR" smtClean="0">
                <a:solidFill>
                  <a:srgbClr val="FFFFFF"/>
                </a:solidFill>
              </a:endParaRPr>
            </a:p>
          </p:txBody>
        </p:sp>
        <p:sp>
          <p:nvSpPr>
            <p:cNvPr id="18887" name="Rectangle 578"/>
            <p:cNvSpPr>
              <a:spLocks noChangeArrowheads="1"/>
            </p:cNvSpPr>
            <p:nvPr/>
          </p:nvSpPr>
          <p:spPr bwMode="auto">
            <a:xfrm>
              <a:off x="2784" y="3010"/>
              <a:ext cx="21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2400">
                  <a:solidFill>
                    <a:srgbClr val="FFFFFF"/>
                  </a:solidFill>
                </a:rPr>
                <a:t>19</a:t>
              </a:r>
              <a:endParaRPr lang="en-US" sz="2400">
                <a:solidFill>
                  <a:srgbClr val="000000"/>
                </a:solidFill>
                <a:latin typeface="Times New Roman" pitchFamily="18" charset="0"/>
              </a:endParaRPr>
            </a:p>
          </p:txBody>
        </p:sp>
        <p:sp>
          <p:nvSpPr>
            <p:cNvPr id="18888" name="Rectangle 579"/>
            <p:cNvSpPr>
              <a:spLocks noChangeArrowheads="1"/>
            </p:cNvSpPr>
            <p:nvPr/>
          </p:nvSpPr>
          <p:spPr bwMode="auto">
            <a:xfrm>
              <a:off x="3056" y="3068"/>
              <a:ext cx="21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2400">
                  <a:solidFill>
                    <a:srgbClr val="FFFFFF"/>
                  </a:solidFill>
                </a:rPr>
                <a:t>17</a:t>
              </a:r>
              <a:endParaRPr lang="en-US" sz="2400">
                <a:solidFill>
                  <a:srgbClr val="000000"/>
                </a:solidFill>
                <a:latin typeface="Times New Roman" pitchFamily="18" charset="0"/>
              </a:endParaRPr>
            </a:p>
          </p:txBody>
        </p:sp>
        <p:sp>
          <p:nvSpPr>
            <p:cNvPr id="18889" name="Line 580"/>
            <p:cNvSpPr>
              <a:spLocks noChangeShapeType="1"/>
            </p:cNvSpPr>
            <p:nvPr/>
          </p:nvSpPr>
          <p:spPr bwMode="auto">
            <a:xfrm>
              <a:off x="3482" y="3487"/>
              <a:ext cx="1" cy="3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tr-TR" smtClean="0">
                <a:solidFill>
                  <a:srgbClr val="FFFFFF"/>
                </a:solidFill>
              </a:endParaRPr>
            </a:p>
          </p:txBody>
        </p:sp>
        <p:sp>
          <p:nvSpPr>
            <p:cNvPr id="18890" name="Rectangle 581"/>
            <p:cNvSpPr>
              <a:spLocks noChangeArrowheads="1"/>
            </p:cNvSpPr>
            <p:nvPr/>
          </p:nvSpPr>
          <p:spPr bwMode="auto">
            <a:xfrm>
              <a:off x="2726" y="3575"/>
              <a:ext cx="636" cy="23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2400">
                  <a:solidFill>
                    <a:srgbClr val="FFFFFF"/>
                  </a:solidFill>
                </a:rPr>
                <a:t>5-10 yıl</a:t>
              </a:r>
              <a:endParaRPr lang="en-US" sz="2400">
                <a:solidFill>
                  <a:srgbClr val="000000"/>
                </a:solidFill>
                <a:latin typeface="Times New Roman" pitchFamily="18" charset="0"/>
              </a:endParaRPr>
            </a:p>
          </p:txBody>
        </p:sp>
      </p:grpSp>
      <p:grpSp>
        <p:nvGrpSpPr>
          <p:cNvPr id="18468" name="Group 582"/>
          <p:cNvGrpSpPr>
            <a:grpSpLocks/>
          </p:cNvGrpSpPr>
          <p:nvPr/>
        </p:nvGrpSpPr>
        <p:grpSpPr bwMode="auto">
          <a:xfrm>
            <a:off x="5691239" y="4486277"/>
            <a:ext cx="1271587" cy="1558926"/>
            <a:chOff x="3585" y="2826"/>
            <a:chExt cx="801" cy="982"/>
          </a:xfrm>
        </p:grpSpPr>
        <p:grpSp>
          <p:nvGrpSpPr>
            <p:cNvPr id="18693" name="Group 583"/>
            <p:cNvGrpSpPr>
              <a:grpSpLocks/>
            </p:cNvGrpSpPr>
            <p:nvPr/>
          </p:nvGrpSpPr>
          <p:grpSpPr bwMode="auto">
            <a:xfrm>
              <a:off x="3937" y="2973"/>
              <a:ext cx="44" cy="521"/>
              <a:chOff x="3937" y="2973"/>
              <a:chExt cx="44" cy="521"/>
            </a:xfrm>
          </p:grpSpPr>
          <p:sp>
            <p:nvSpPr>
              <p:cNvPr id="18869" name="Rectangle 584"/>
              <p:cNvSpPr>
                <a:spLocks noChangeArrowheads="1"/>
              </p:cNvSpPr>
              <p:nvPr/>
            </p:nvSpPr>
            <p:spPr bwMode="auto">
              <a:xfrm>
                <a:off x="3937" y="2973"/>
                <a:ext cx="7" cy="521"/>
              </a:xfrm>
              <a:prstGeom prst="rect">
                <a:avLst/>
              </a:prstGeom>
              <a:solidFill>
                <a:srgbClr val="002C2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870" name="Rectangle 585"/>
              <p:cNvSpPr>
                <a:spLocks noChangeArrowheads="1"/>
              </p:cNvSpPr>
              <p:nvPr/>
            </p:nvSpPr>
            <p:spPr bwMode="auto">
              <a:xfrm>
                <a:off x="3944" y="2973"/>
                <a:ext cx="8" cy="521"/>
              </a:xfrm>
              <a:prstGeom prst="rect">
                <a:avLst/>
              </a:prstGeom>
              <a:solidFill>
                <a:srgbClr val="005D5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871" name="Rectangle 586"/>
              <p:cNvSpPr>
                <a:spLocks noChangeArrowheads="1"/>
              </p:cNvSpPr>
              <p:nvPr/>
            </p:nvSpPr>
            <p:spPr bwMode="auto">
              <a:xfrm>
                <a:off x="3952" y="2973"/>
                <a:ext cx="7" cy="521"/>
              </a:xfrm>
              <a:prstGeom prst="rect">
                <a:avLst/>
              </a:prstGeom>
              <a:solidFill>
                <a:srgbClr val="0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872" name="Rectangle 587"/>
              <p:cNvSpPr>
                <a:spLocks noChangeArrowheads="1"/>
              </p:cNvSpPr>
              <p:nvPr/>
            </p:nvSpPr>
            <p:spPr bwMode="auto">
              <a:xfrm>
                <a:off x="3959" y="2973"/>
                <a:ext cx="8" cy="521"/>
              </a:xfrm>
              <a:prstGeom prst="rect">
                <a:avLst/>
              </a:prstGeom>
              <a:solidFill>
                <a:srgbClr val="0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873" name="Rectangle 588"/>
              <p:cNvSpPr>
                <a:spLocks noChangeArrowheads="1"/>
              </p:cNvSpPr>
              <p:nvPr/>
            </p:nvSpPr>
            <p:spPr bwMode="auto">
              <a:xfrm>
                <a:off x="3967" y="2973"/>
                <a:ext cx="7" cy="521"/>
              </a:xfrm>
              <a:prstGeom prst="rect">
                <a:avLst/>
              </a:prstGeom>
              <a:solidFill>
                <a:srgbClr val="005C5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874" name="Rectangle 589"/>
              <p:cNvSpPr>
                <a:spLocks noChangeArrowheads="1"/>
              </p:cNvSpPr>
              <p:nvPr/>
            </p:nvSpPr>
            <p:spPr bwMode="auto">
              <a:xfrm>
                <a:off x="3974" y="2973"/>
                <a:ext cx="7" cy="521"/>
              </a:xfrm>
              <a:prstGeom prst="rect">
                <a:avLst/>
              </a:prstGeom>
              <a:solidFill>
                <a:srgbClr val="001E1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grpSp>
        <p:sp>
          <p:nvSpPr>
            <p:cNvPr id="18694" name="Freeform 590"/>
            <p:cNvSpPr>
              <a:spLocks/>
            </p:cNvSpPr>
            <p:nvPr/>
          </p:nvSpPr>
          <p:spPr bwMode="auto">
            <a:xfrm>
              <a:off x="3937" y="2973"/>
              <a:ext cx="37" cy="514"/>
            </a:xfrm>
            <a:custGeom>
              <a:avLst/>
              <a:gdLst>
                <a:gd name="T0" fmla="*/ 0 w 37"/>
                <a:gd name="T1" fmla="*/ 514 h 514"/>
                <a:gd name="T2" fmla="*/ 0 w 37"/>
                <a:gd name="T3" fmla="*/ 29 h 514"/>
                <a:gd name="T4" fmla="*/ 37 w 37"/>
                <a:gd name="T5" fmla="*/ 0 h 514"/>
                <a:gd name="T6" fmla="*/ 37 w 37"/>
                <a:gd name="T7" fmla="*/ 485 h 514"/>
                <a:gd name="T8" fmla="*/ 0 w 37"/>
                <a:gd name="T9" fmla="*/ 514 h 514"/>
                <a:gd name="T10" fmla="*/ 0 60000 65536"/>
                <a:gd name="T11" fmla="*/ 0 60000 65536"/>
                <a:gd name="T12" fmla="*/ 0 60000 65536"/>
                <a:gd name="T13" fmla="*/ 0 60000 65536"/>
                <a:gd name="T14" fmla="*/ 0 60000 65536"/>
                <a:gd name="T15" fmla="*/ 0 w 37"/>
                <a:gd name="T16" fmla="*/ 0 h 514"/>
                <a:gd name="T17" fmla="*/ 37 w 37"/>
                <a:gd name="T18" fmla="*/ 514 h 514"/>
              </a:gdLst>
              <a:ahLst/>
              <a:cxnLst>
                <a:cxn ang="T10">
                  <a:pos x="T0" y="T1"/>
                </a:cxn>
                <a:cxn ang="T11">
                  <a:pos x="T2" y="T3"/>
                </a:cxn>
                <a:cxn ang="T12">
                  <a:pos x="T4" y="T5"/>
                </a:cxn>
                <a:cxn ang="T13">
                  <a:pos x="T6" y="T7"/>
                </a:cxn>
                <a:cxn ang="T14">
                  <a:pos x="T8" y="T9"/>
                </a:cxn>
              </a:cxnLst>
              <a:rect l="T15" t="T16" r="T17" b="T18"/>
              <a:pathLst>
                <a:path w="37" h="514">
                  <a:moveTo>
                    <a:pt x="0" y="514"/>
                  </a:moveTo>
                  <a:lnTo>
                    <a:pt x="0" y="29"/>
                  </a:lnTo>
                  <a:lnTo>
                    <a:pt x="37" y="0"/>
                  </a:lnTo>
                  <a:lnTo>
                    <a:pt x="37" y="485"/>
                  </a:lnTo>
                  <a:lnTo>
                    <a:pt x="0" y="514"/>
                  </a:lnTo>
                  <a:close/>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tr-TR" smtClean="0">
                <a:solidFill>
                  <a:srgbClr val="FFFFFF"/>
                </a:solidFill>
              </a:endParaRPr>
            </a:p>
          </p:txBody>
        </p:sp>
        <p:grpSp>
          <p:nvGrpSpPr>
            <p:cNvPr id="18695" name="Group 591"/>
            <p:cNvGrpSpPr>
              <a:grpSpLocks/>
            </p:cNvGrpSpPr>
            <p:nvPr/>
          </p:nvGrpSpPr>
          <p:grpSpPr bwMode="auto">
            <a:xfrm>
              <a:off x="3673" y="3002"/>
              <a:ext cx="264" cy="485"/>
              <a:chOff x="3673" y="3002"/>
              <a:chExt cx="264" cy="485"/>
            </a:xfrm>
          </p:grpSpPr>
          <p:sp>
            <p:nvSpPr>
              <p:cNvPr id="18833" name="Rectangle 592"/>
              <p:cNvSpPr>
                <a:spLocks noChangeArrowheads="1"/>
              </p:cNvSpPr>
              <p:nvPr/>
            </p:nvSpPr>
            <p:spPr bwMode="auto">
              <a:xfrm>
                <a:off x="3673" y="3002"/>
                <a:ext cx="7" cy="485"/>
              </a:xfrm>
              <a:prstGeom prst="rect">
                <a:avLst/>
              </a:prstGeom>
              <a:solidFill>
                <a:srgbClr val="00777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834" name="Rectangle 593"/>
              <p:cNvSpPr>
                <a:spLocks noChangeArrowheads="1"/>
              </p:cNvSpPr>
              <p:nvPr/>
            </p:nvSpPr>
            <p:spPr bwMode="auto">
              <a:xfrm>
                <a:off x="3680" y="3002"/>
                <a:ext cx="7" cy="485"/>
              </a:xfrm>
              <a:prstGeom prst="rect">
                <a:avLst/>
              </a:prstGeom>
              <a:solidFill>
                <a:srgbClr val="007B7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835" name="Rectangle 594"/>
              <p:cNvSpPr>
                <a:spLocks noChangeArrowheads="1"/>
              </p:cNvSpPr>
              <p:nvPr/>
            </p:nvSpPr>
            <p:spPr bwMode="auto">
              <a:xfrm>
                <a:off x="3687" y="3002"/>
                <a:ext cx="8" cy="485"/>
              </a:xfrm>
              <a:prstGeom prst="rect">
                <a:avLst/>
              </a:prstGeom>
              <a:solidFill>
                <a:srgbClr val="0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836" name="Rectangle 595"/>
              <p:cNvSpPr>
                <a:spLocks noChangeArrowheads="1"/>
              </p:cNvSpPr>
              <p:nvPr/>
            </p:nvSpPr>
            <p:spPr bwMode="auto">
              <a:xfrm>
                <a:off x="3695" y="3002"/>
                <a:ext cx="7" cy="485"/>
              </a:xfrm>
              <a:prstGeom prst="rect">
                <a:avLst/>
              </a:prstGeom>
              <a:solidFill>
                <a:srgbClr val="00888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837" name="Rectangle 596"/>
              <p:cNvSpPr>
                <a:spLocks noChangeArrowheads="1"/>
              </p:cNvSpPr>
              <p:nvPr/>
            </p:nvSpPr>
            <p:spPr bwMode="auto">
              <a:xfrm>
                <a:off x="3702" y="3002"/>
                <a:ext cx="8" cy="485"/>
              </a:xfrm>
              <a:prstGeom prst="rect">
                <a:avLst/>
              </a:prstGeom>
              <a:solidFill>
                <a:srgbClr val="00919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838" name="Rectangle 597"/>
              <p:cNvSpPr>
                <a:spLocks noChangeArrowheads="1"/>
              </p:cNvSpPr>
              <p:nvPr/>
            </p:nvSpPr>
            <p:spPr bwMode="auto">
              <a:xfrm>
                <a:off x="3710" y="3002"/>
                <a:ext cx="7" cy="485"/>
              </a:xfrm>
              <a:prstGeom prst="rect">
                <a:avLst/>
              </a:prstGeom>
              <a:solidFill>
                <a:srgbClr val="009C9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839" name="Rectangle 598"/>
              <p:cNvSpPr>
                <a:spLocks noChangeArrowheads="1"/>
              </p:cNvSpPr>
              <p:nvPr/>
            </p:nvSpPr>
            <p:spPr bwMode="auto">
              <a:xfrm>
                <a:off x="3717" y="3002"/>
                <a:ext cx="7" cy="485"/>
              </a:xfrm>
              <a:prstGeom prst="rect">
                <a:avLst/>
              </a:prstGeom>
              <a:solidFill>
                <a:srgbClr val="00A7A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840" name="Rectangle 599"/>
              <p:cNvSpPr>
                <a:spLocks noChangeArrowheads="1"/>
              </p:cNvSpPr>
              <p:nvPr/>
            </p:nvSpPr>
            <p:spPr bwMode="auto">
              <a:xfrm>
                <a:off x="3724" y="3002"/>
                <a:ext cx="8" cy="485"/>
              </a:xfrm>
              <a:prstGeom prst="rect">
                <a:avLst/>
              </a:prstGeom>
              <a:solidFill>
                <a:srgbClr val="00B4B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841" name="Rectangle 600"/>
              <p:cNvSpPr>
                <a:spLocks noChangeArrowheads="1"/>
              </p:cNvSpPr>
              <p:nvPr/>
            </p:nvSpPr>
            <p:spPr bwMode="auto">
              <a:xfrm>
                <a:off x="3732" y="3002"/>
                <a:ext cx="7" cy="485"/>
              </a:xfrm>
              <a:prstGeom prst="rect">
                <a:avLst/>
              </a:prstGeom>
              <a:solidFill>
                <a:srgbClr val="0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842" name="Rectangle 601"/>
              <p:cNvSpPr>
                <a:spLocks noChangeArrowheads="1"/>
              </p:cNvSpPr>
              <p:nvPr/>
            </p:nvSpPr>
            <p:spPr bwMode="auto">
              <a:xfrm>
                <a:off x="3739" y="3002"/>
                <a:ext cx="7" cy="485"/>
              </a:xfrm>
              <a:prstGeom prst="rect">
                <a:avLst/>
              </a:prstGeom>
              <a:solidFill>
                <a:srgbClr val="00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843" name="Rectangle 602"/>
              <p:cNvSpPr>
                <a:spLocks noChangeArrowheads="1"/>
              </p:cNvSpPr>
              <p:nvPr/>
            </p:nvSpPr>
            <p:spPr bwMode="auto">
              <a:xfrm>
                <a:off x="3746" y="3002"/>
                <a:ext cx="8" cy="485"/>
              </a:xfrm>
              <a:prstGeom prst="rect">
                <a:avLst/>
              </a:prstGeom>
              <a:solidFill>
                <a:srgbClr val="00D7D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844" name="Rectangle 603"/>
              <p:cNvSpPr>
                <a:spLocks noChangeArrowheads="1"/>
              </p:cNvSpPr>
              <p:nvPr/>
            </p:nvSpPr>
            <p:spPr bwMode="auto">
              <a:xfrm>
                <a:off x="3754" y="3002"/>
                <a:ext cx="7" cy="485"/>
              </a:xfrm>
              <a:prstGeom prst="rect">
                <a:avLst/>
              </a:prstGeom>
              <a:solidFill>
                <a:srgbClr val="00E1E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845" name="Rectangle 604"/>
              <p:cNvSpPr>
                <a:spLocks noChangeArrowheads="1"/>
              </p:cNvSpPr>
              <p:nvPr/>
            </p:nvSpPr>
            <p:spPr bwMode="auto">
              <a:xfrm>
                <a:off x="3761" y="3002"/>
                <a:ext cx="7" cy="485"/>
              </a:xfrm>
              <a:prstGeom prst="rect">
                <a:avLst/>
              </a:prstGeom>
              <a:solidFill>
                <a:srgbClr val="00E9E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846" name="Rectangle 605"/>
              <p:cNvSpPr>
                <a:spLocks noChangeArrowheads="1"/>
              </p:cNvSpPr>
              <p:nvPr/>
            </p:nvSpPr>
            <p:spPr bwMode="auto">
              <a:xfrm>
                <a:off x="3768" y="3002"/>
                <a:ext cx="8" cy="485"/>
              </a:xfrm>
              <a:prstGeom prst="rect">
                <a:avLst/>
              </a:prstGeom>
              <a:solidFill>
                <a:srgbClr val="00F0F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847" name="Rectangle 606"/>
              <p:cNvSpPr>
                <a:spLocks noChangeArrowheads="1"/>
              </p:cNvSpPr>
              <p:nvPr/>
            </p:nvSpPr>
            <p:spPr bwMode="auto">
              <a:xfrm>
                <a:off x="3776" y="3002"/>
                <a:ext cx="7" cy="485"/>
              </a:xfrm>
              <a:prstGeom prst="rect">
                <a:avLst/>
              </a:prstGeom>
              <a:solidFill>
                <a:srgbClr val="00F5F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848" name="Rectangle 607"/>
              <p:cNvSpPr>
                <a:spLocks noChangeArrowheads="1"/>
              </p:cNvSpPr>
              <p:nvPr/>
            </p:nvSpPr>
            <p:spPr bwMode="auto">
              <a:xfrm>
                <a:off x="3783" y="3002"/>
                <a:ext cx="7" cy="485"/>
              </a:xfrm>
              <a:prstGeom prst="rect">
                <a:avLst/>
              </a:prstGeom>
              <a:solidFill>
                <a:srgbClr val="00F9F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849" name="Rectangle 608"/>
              <p:cNvSpPr>
                <a:spLocks noChangeArrowheads="1"/>
              </p:cNvSpPr>
              <p:nvPr/>
            </p:nvSpPr>
            <p:spPr bwMode="auto">
              <a:xfrm>
                <a:off x="3790" y="3002"/>
                <a:ext cx="8" cy="485"/>
              </a:xfrm>
              <a:prstGeom prst="rect">
                <a:avLst/>
              </a:prstGeom>
              <a:solidFill>
                <a:srgbClr val="00FCF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850" name="Rectangle 609"/>
              <p:cNvSpPr>
                <a:spLocks noChangeArrowheads="1"/>
              </p:cNvSpPr>
              <p:nvPr/>
            </p:nvSpPr>
            <p:spPr bwMode="auto">
              <a:xfrm>
                <a:off x="3798" y="3002"/>
                <a:ext cx="7" cy="485"/>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851" name="Rectangle 610"/>
              <p:cNvSpPr>
                <a:spLocks noChangeArrowheads="1"/>
              </p:cNvSpPr>
              <p:nvPr/>
            </p:nvSpPr>
            <p:spPr bwMode="auto">
              <a:xfrm>
                <a:off x="3805" y="3002"/>
                <a:ext cx="7" cy="485"/>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852" name="Rectangle 611"/>
              <p:cNvSpPr>
                <a:spLocks noChangeArrowheads="1"/>
              </p:cNvSpPr>
              <p:nvPr/>
            </p:nvSpPr>
            <p:spPr bwMode="auto">
              <a:xfrm>
                <a:off x="3812" y="3002"/>
                <a:ext cx="8" cy="485"/>
              </a:xfrm>
              <a:prstGeom prst="rect">
                <a:avLst/>
              </a:prstGeom>
              <a:solidFill>
                <a:srgbClr val="00FCF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853" name="Rectangle 612"/>
              <p:cNvSpPr>
                <a:spLocks noChangeArrowheads="1"/>
              </p:cNvSpPr>
              <p:nvPr/>
            </p:nvSpPr>
            <p:spPr bwMode="auto">
              <a:xfrm>
                <a:off x="3820" y="3002"/>
                <a:ext cx="7" cy="485"/>
              </a:xfrm>
              <a:prstGeom prst="rect">
                <a:avLst/>
              </a:prstGeom>
              <a:solidFill>
                <a:srgbClr val="00F9F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854" name="Rectangle 613"/>
              <p:cNvSpPr>
                <a:spLocks noChangeArrowheads="1"/>
              </p:cNvSpPr>
              <p:nvPr/>
            </p:nvSpPr>
            <p:spPr bwMode="auto">
              <a:xfrm>
                <a:off x="3827" y="3002"/>
                <a:ext cx="7" cy="485"/>
              </a:xfrm>
              <a:prstGeom prst="rect">
                <a:avLst/>
              </a:prstGeom>
              <a:solidFill>
                <a:srgbClr val="00F5F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855" name="Rectangle 614"/>
              <p:cNvSpPr>
                <a:spLocks noChangeArrowheads="1"/>
              </p:cNvSpPr>
              <p:nvPr/>
            </p:nvSpPr>
            <p:spPr bwMode="auto">
              <a:xfrm>
                <a:off x="3834" y="3002"/>
                <a:ext cx="8" cy="485"/>
              </a:xfrm>
              <a:prstGeom prst="rect">
                <a:avLst/>
              </a:prstGeom>
              <a:solidFill>
                <a:srgbClr val="00F0F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856" name="Rectangle 615"/>
              <p:cNvSpPr>
                <a:spLocks noChangeArrowheads="1"/>
              </p:cNvSpPr>
              <p:nvPr/>
            </p:nvSpPr>
            <p:spPr bwMode="auto">
              <a:xfrm>
                <a:off x="3842" y="3002"/>
                <a:ext cx="7" cy="485"/>
              </a:xfrm>
              <a:prstGeom prst="rect">
                <a:avLst/>
              </a:prstGeom>
              <a:solidFill>
                <a:srgbClr val="00E9E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857" name="Rectangle 616"/>
              <p:cNvSpPr>
                <a:spLocks noChangeArrowheads="1"/>
              </p:cNvSpPr>
              <p:nvPr/>
            </p:nvSpPr>
            <p:spPr bwMode="auto">
              <a:xfrm>
                <a:off x="3849" y="3002"/>
                <a:ext cx="7" cy="485"/>
              </a:xfrm>
              <a:prstGeom prst="rect">
                <a:avLst/>
              </a:prstGeom>
              <a:solidFill>
                <a:srgbClr val="00E1E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858" name="Rectangle 617"/>
              <p:cNvSpPr>
                <a:spLocks noChangeArrowheads="1"/>
              </p:cNvSpPr>
              <p:nvPr/>
            </p:nvSpPr>
            <p:spPr bwMode="auto">
              <a:xfrm>
                <a:off x="3856" y="3002"/>
                <a:ext cx="8" cy="485"/>
              </a:xfrm>
              <a:prstGeom prst="rect">
                <a:avLst/>
              </a:prstGeom>
              <a:solidFill>
                <a:srgbClr val="00D7D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859" name="Rectangle 618"/>
              <p:cNvSpPr>
                <a:spLocks noChangeArrowheads="1"/>
              </p:cNvSpPr>
              <p:nvPr/>
            </p:nvSpPr>
            <p:spPr bwMode="auto">
              <a:xfrm>
                <a:off x="3864" y="3002"/>
                <a:ext cx="7" cy="485"/>
              </a:xfrm>
              <a:prstGeom prst="rect">
                <a:avLst/>
              </a:prstGeom>
              <a:solidFill>
                <a:srgbClr val="00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860" name="Rectangle 619"/>
              <p:cNvSpPr>
                <a:spLocks noChangeArrowheads="1"/>
              </p:cNvSpPr>
              <p:nvPr/>
            </p:nvSpPr>
            <p:spPr bwMode="auto">
              <a:xfrm>
                <a:off x="3871" y="3002"/>
                <a:ext cx="7" cy="485"/>
              </a:xfrm>
              <a:prstGeom prst="rect">
                <a:avLst/>
              </a:prstGeom>
              <a:solidFill>
                <a:srgbClr val="0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861" name="Rectangle 620"/>
              <p:cNvSpPr>
                <a:spLocks noChangeArrowheads="1"/>
              </p:cNvSpPr>
              <p:nvPr/>
            </p:nvSpPr>
            <p:spPr bwMode="auto">
              <a:xfrm>
                <a:off x="3878" y="3002"/>
                <a:ext cx="8" cy="485"/>
              </a:xfrm>
              <a:prstGeom prst="rect">
                <a:avLst/>
              </a:prstGeom>
              <a:solidFill>
                <a:srgbClr val="00B4B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862" name="Rectangle 621"/>
              <p:cNvSpPr>
                <a:spLocks noChangeArrowheads="1"/>
              </p:cNvSpPr>
              <p:nvPr/>
            </p:nvSpPr>
            <p:spPr bwMode="auto">
              <a:xfrm>
                <a:off x="3886" y="3002"/>
                <a:ext cx="7" cy="485"/>
              </a:xfrm>
              <a:prstGeom prst="rect">
                <a:avLst/>
              </a:prstGeom>
              <a:solidFill>
                <a:srgbClr val="00A7A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863" name="Rectangle 622"/>
              <p:cNvSpPr>
                <a:spLocks noChangeArrowheads="1"/>
              </p:cNvSpPr>
              <p:nvPr/>
            </p:nvSpPr>
            <p:spPr bwMode="auto">
              <a:xfrm>
                <a:off x="3893" y="3002"/>
                <a:ext cx="7" cy="485"/>
              </a:xfrm>
              <a:prstGeom prst="rect">
                <a:avLst/>
              </a:prstGeom>
              <a:solidFill>
                <a:srgbClr val="009C9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864" name="Rectangle 623"/>
              <p:cNvSpPr>
                <a:spLocks noChangeArrowheads="1"/>
              </p:cNvSpPr>
              <p:nvPr/>
            </p:nvSpPr>
            <p:spPr bwMode="auto">
              <a:xfrm>
                <a:off x="3900" y="3002"/>
                <a:ext cx="8" cy="485"/>
              </a:xfrm>
              <a:prstGeom prst="rect">
                <a:avLst/>
              </a:prstGeom>
              <a:solidFill>
                <a:srgbClr val="00919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865" name="Rectangle 624"/>
              <p:cNvSpPr>
                <a:spLocks noChangeArrowheads="1"/>
              </p:cNvSpPr>
              <p:nvPr/>
            </p:nvSpPr>
            <p:spPr bwMode="auto">
              <a:xfrm>
                <a:off x="3908" y="3002"/>
                <a:ext cx="7" cy="485"/>
              </a:xfrm>
              <a:prstGeom prst="rect">
                <a:avLst/>
              </a:prstGeom>
              <a:solidFill>
                <a:srgbClr val="00888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866" name="Rectangle 625"/>
              <p:cNvSpPr>
                <a:spLocks noChangeArrowheads="1"/>
              </p:cNvSpPr>
              <p:nvPr/>
            </p:nvSpPr>
            <p:spPr bwMode="auto">
              <a:xfrm>
                <a:off x="3915" y="3002"/>
                <a:ext cx="7" cy="485"/>
              </a:xfrm>
              <a:prstGeom prst="rect">
                <a:avLst/>
              </a:prstGeom>
              <a:solidFill>
                <a:srgbClr val="0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867" name="Rectangle 626"/>
              <p:cNvSpPr>
                <a:spLocks noChangeArrowheads="1"/>
              </p:cNvSpPr>
              <p:nvPr/>
            </p:nvSpPr>
            <p:spPr bwMode="auto">
              <a:xfrm>
                <a:off x="3922" y="3002"/>
                <a:ext cx="8" cy="485"/>
              </a:xfrm>
              <a:prstGeom prst="rect">
                <a:avLst/>
              </a:prstGeom>
              <a:solidFill>
                <a:srgbClr val="007B7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868" name="Rectangle 627"/>
              <p:cNvSpPr>
                <a:spLocks noChangeArrowheads="1"/>
              </p:cNvSpPr>
              <p:nvPr/>
            </p:nvSpPr>
            <p:spPr bwMode="auto">
              <a:xfrm>
                <a:off x="3930" y="3002"/>
                <a:ext cx="7" cy="485"/>
              </a:xfrm>
              <a:prstGeom prst="rect">
                <a:avLst/>
              </a:prstGeom>
              <a:solidFill>
                <a:srgbClr val="00767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grpSp>
        <p:sp>
          <p:nvSpPr>
            <p:cNvPr id="18696" name="Rectangle 628"/>
            <p:cNvSpPr>
              <a:spLocks noChangeArrowheads="1"/>
            </p:cNvSpPr>
            <p:nvPr/>
          </p:nvSpPr>
          <p:spPr bwMode="auto">
            <a:xfrm>
              <a:off x="3673" y="3002"/>
              <a:ext cx="264" cy="485"/>
            </a:xfrm>
            <a:prstGeom prst="rect">
              <a:avLst/>
            </a:prstGeom>
            <a:noFill/>
            <a:ln w="1111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tr-TR" smtClean="0">
                <a:solidFill>
                  <a:srgbClr val="FFFFFF"/>
                </a:solidFill>
              </a:endParaRPr>
            </a:p>
          </p:txBody>
        </p:sp>
        <p:grpSp>
          <p:nvGrpSpPr>
            <p:cNvPr id="18697" name="Group 629"/>
            <p:cNvGrpSpPr>
              <a:grpSpLocks/>
            </p:cNvGrpSpPr>
            <p:nvPr/>
          </p:nvGrpSpPr>
          <p:grpSpPr bwMode="auto">
            <a:xfrm>
              <a:off x="3673" y="2973"/>
              <a:ext cx="308" cy="37"/>
              <a:chOff x="3673" y="2973"/>
              <a:chExt cx="308" cy="37"/>
            </a:xfrm>
          </p:grpSpPr>
          <p:sp>
            <p:nvSpPr>
              <p:cNvPr id="18791" name="Rectangle 630"/>
              <p:cNvSpPr>
                <a:spLocks noChangeArrowheads="1"/>
              </p:cNvSpPr>
              <p:nvPr/>
            </p:nvSpPr>
            <p:spPr bwMode="auto">
              <a:xfrm>
                <a:off x="3673" y="2973"/>
                <a:ext cx="7" cy="37"/>
              </a:xfrm>
              <a:prstGeom prst="rect">
                <a:avLst/>
              </a:prstGeom>
              <a:solidFill>
                <a:srgbClr val="00434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792" name="Rectangle 631"/>
              <p:cNvSpPr>
                <a:spLocks noChangeArrowheads="1"/>
              </p:cNvSpPr>
              <p:nvPr/>
            </p:nvSpPr>
            <p:spPr bwMode="auto">
              <a:xfrm>
                <a:off x="3680" y="2973"/>
                <a:ext cx="7" cy="37"/>
              </a:xfrm>
              <a:prstGeom prst="rect">
                <a:avLst/>
              </a:prstGeom>
              <a:solidFill>
                <a:srgbClr val="00464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793" name="Rectangle 632"/>
              <p:cNvSpPr>
                <a:spLocks noChangeArrowheads="1"/>
              </p:cNvSpPr>
              <p:nvPr/>
            </p:nvSpPr>
            <p:spPr bwMode="auto">
              <a:xfrm>
                <a:off x="3687" y="2973"/>
                <a:ext cx="8" cy="37"/>
              </a:xfrm>
              <a:prstGeom prst="rect">
                <a:avLst/>
              </a:prstGeom>
              <a:solidFill>
                <a:srgbClr val="004B4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794" name="Rectangle 633"/>
              <p:cNvSpPr>
                <a:spLocks noChangeArrowheads="1"/>
              </p:cNvSpPr>
              <p:nvPr/>
            </p:nvSpPr>
            <p:spPr bwMode="auto">
              <a:xfrm>
                <a:off x="3695" y="2973"/>
                <a:ext cx="7" cy="37"/>
              </a:xfrm>
              <a:prstGeom prst="rect">
                <a:avLst/>
              </a:prstGeom>
              <a:solidFill>
                <a:srgbClr val="00515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795" name="Rectangle 634"/>
              <p:cNvSpPr>
                <a:spLocks noChangeArrowheads="1"/>
              </p:cNvSpPr>
              <p:nvPr/>
            </p:nvSpPr>
            <p:spPr bwMode="auto">
              <a:xfrm>
                <a:off x="3702" y="2973"/>
                <a:ext cx="8" cy="37"/>
              </a:xfrm>
              <a:prstGeom prst="rect">
                <a:avLst/>
              </a:prstGeom>
              <a:solidFill>
                <a:srgbClr val="00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796" name="Rectangle 635"/>
              <p:cNvSpPr>
                <a:spLocks noChangeArrowheads="1"/>
              </p:cNvSpPr>
              <p:nvPr/>
            </p:nvSpPr>
            <p:spPr bwMode="auto">
              <a:xfrm>
                <a:off x="3710" y="2973"/>
                <a:ext cx="7" cy="37"/>
              </a:xfrm>
              <a:prstGeom prst="rect">
                <a:avLst/>
              </a:prstGeom>
              <a:solidFill>
                <a:srgbClr val="00606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797" name="Rectangle 636"/>
              <p:cNvSpPr>
                <a:spLocks noChangeArrowheads="1"/>
              </p:cNvSpPr>
              <p:nvPr/>
            </p:nvSpPr>
            <p:spPr bwMode="auto">
              <a:xfrm>
                <a:off x="3717" y="2973"/>
                <a:ext cx="7" cy="37"/>
              </a:xfrm>
              <a:prstGeom prst="rect">
                <a:avLst/>
              </a:prstGeom>
              <a:solidFill>
                <a:srgbClr val="00696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798" name="Rectangle 637"/>
              <p:cNvSpPr>
                <a:spLocks noChangeArrowheads="1"/>
              </p:cNvSpPr>
              <p:nvPr/>
            </p:nvSpPr>
            <p:spPr bwMode="auto">
              <a:xfrm>
                <a:off x="3724" y="2973"/>
                <a:ext cx="8" cy="37"/>
              </a:xfrm>
              <a:prstGeom prst="rect">
                <a:avLst/>
              </a:prstGeom>
              <a:solidFill>
                <a:srgbClr val="00727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799" name="Rectangle 638"/>
              <p:cNvSpPr>
                <a:spLocks noChangeArrowheads="1"/>
              </p:cNvSpPr>
              <p:nvPr/>
            </p:nvSpPr>
            <p:spPr bwMode="auto">
              <a:xfrm>
                <a:off x="3732" y="2973"/>
                <a:ext cx="7" cy="37"/>
              </a:xfrm>
              <a:prstGeom prst="rect">
                <a:avLst/>
              </a:prstGeom>
              <a:solidFill>
                <a:srgbClr val="007C7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800" name="Rectangle 639"/>
              <p:cNvSpPr>
                <a:spLocks noChangeArrowheads="1"/>
              </p:cNvSpPr>
              <p:nvPr/>
            </p:nvSpPr>
            <p:spPr bwMode="auto">
              <a:xfrm>
                <a:off x="3739" y="2973"/>
                <a:ext cx="7" cy="37"/>
              </a:xfrm>
              <a:prstGeom prst="rect">
                <a:avLst/>
              </a:prstGeom>
              <a:solidFill>
                <a:srgbClr val="00858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801" name="Rectangle 640"/>
              <p:cNvSpPr>
                <a:spLocks noChangeArrowheads="1"/>
              </p:cNvSpPr>
              <p:nvPr/>
            </p:nvSpPr>
            <p:spPr bwMode="auto">
              <a:xfrm>
                <a:off x="3746" y="2973"/>
                <a:ext cx="8" cy="37"/>
              </a:xfrm>
              <a:prstGeom prst="rect">
                <a:avLst/>
              </a:prstGeom>
              <a:solidFill>
                <a:srgbClr val="008F8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802" name="Rectangle 641"/>
              <p:cNvSpPr>
                <a:spLocks noChangeArrowheads="1"/>
              </p:cNvSpPr>
              <p:nvPr/>
            </p:nvSpPr>
            <p:spPr bwMode="auto">
              <a:xfrm>
                <a:off x="3754" y="2973"/>
                <a:ext cx="7" cy="37"/>
              </a:xfrm>
              <a:prstGeom prst="rect">
                <a:avLst/>
              </a:prstGeom>
              <a:solidFill>
                <a:srgbClr val="00979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803" name="Rectangle 642"/>
              <p:cNvSpPr>
                <a:spLocks noChangeArrowheads="1"/>
              </p:cNvSpPr>
              <p:nvPr/>
            </p:nvSpPr>
            <p:spPr bwMode="auto">
              <a:xfrm>
                <a:off x="3761" y="2973"/>
                <a:ext cx="7" cy="37"/>
              </a:xfrm>
              <a:prstGeom prst="rect">
                <a:avLst/>
              </a:prstGeom>
              <a:solidFill>
                <a:srgbClr val="009F9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804" name="Rectangle 643"/>
              <p:cNvSpPr>
                <a:spLocks noChangeArrowheads="1"/>
              </p:cNvSpPr>
              <p:nvPr/>
            </p:nvSpPr>
            <p:spPr bwMode="auto">
              <a:xfrm>
                <a:off x="3768" y="2973"/>
                <a:ext cx="8" cy="37"/>
              </a:xfrm>
              <a:prstGeom prst="rect">
                <a:avLst/>
              </a:prstGeom>
              <a:solidFill>
                <a:srgbClr val="00A6A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805" name="Rectangle 644"/>
              <p:cNvSpPr>
                <a:spLocks noChangeArrowheads="1"/>
              </p:cNvSpPr>
              <p:nvPr/>
            </p:nvSpPr>
            <p:spPr bwMode="auto">
              <a:xfrm>
                <a:off x="3776" y="2973"/>
                <a:ext cx="7" cy="37"/>
              </a:xfrm>
              <a:prstGeom prst="rect">
                <a:avLst/>
              </a:prstGeom>
              <a:solidFill>
                <a:srgbClr val="00ACA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806" name="Rectangle 645"/>
              <p:cNvSpPr>
                <a:spLocks noChangeArrowheads="1"/>
              </p:cNvSpPr>
              <p:nvPr/>
            </p:nvSpPr>
            <p:spPr bwMode="auto">
              <a:xfrm>
                <a:off x="3783" y="2973"/>
                <a:ext cx="7" cy="37"/>
              </a:xfrm>
              <a:prstGeom prst="rect">
                <a:avLst/>
              </a:prstGeom>
              <a:solidFill>
                <a:srgbClr val="00B1B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807" name="Rectangle 646"/>
              <p:cNvSpPr>
                <a:spLocks noChangeArrowheads="1"/>
              </p:cNvSpPr>
              <p:nvPr/>
            </p:nvSpPr>
            <p:spPr bwMode="auto">
              <a:xfrm>
                <a:off x="3790" y="2973"/>
                <a:ext cx="8" cy="37"/>
              </a:xfrm>
              <a:prstGeom prst="rect">
                <a:avLst/>
              </a:prstGeom>
              <a:solidFill>
                <a:srgbClr val="00B5B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808" name="Rectangle 647"/>
              <p:cNvSpPr>
                <a:spLocks noChangeArrowheads="1"/>
              </p:cNvSpPr>
              <p:nvPr/>
            </p:nvSpPr>
            <p:spPr bwMode="auto">
              <a:xfrm>
                <a:off x="3798" y="2973"/>
                <a:ext cx="7" cy="37"/>
              </a:xfrm>
              <a:prstGeom prst="rect">
                <a:avLst/>
              </a:prstGeom>
              <a:solidFill>
                <a:srgbClr val="00B8B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809" name="Rectangle 648"/>
              <p:cNvSpPr>
                <a:spLocks noChangeArrowheads="1"/>
              </p:cNvSpPr>
              <p:nvPr/>
            </p:nvSpPr>
            <p:spPr bwMode="auto">
              <a:xfrm>
                <a:off x="3805" y="2973"/>
                <a:ext cx="7" cy="37"/>
              </a:xfrm>
              <a:prstGeom prst="rect">
                <a:avLst/>
              </a:prstGeom>
              <a:solidFill>
                <a:srgbClr val="00BBB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810" name="Rectangle 649"/>
              <p:cNvSpPr>
                <a:spLocks noChangeArrowheads="1"/>
              </p:cNvSpPr>
              <p:nvPr/>
            </p:nvSpPr>
            <p:spPr bwMode="auto">
              <a:xfrm>
                <a:off x="3812" y="2973"/>
                <a:ext cx="8" cy="37"/>
              </a:xfrm>
              <a:prstGeom prst="rect">
                <a:avLst/>
              </a:prstGeom>
              <a:solidFill>
                <a:srgbClr val="00BDB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811" name="Rectangle 650"/>
              <p:cNvSpPr>
                <a:spLocks noChangeArrowheads="1"/>
              </p:cNvSpPr>
              <p:nvPr/>
            </p:nvSpPr>
            <p:spPr bwMode="auto">
              <a:xfrm>
                <a:off x="3820" y="2973"/>
                <a:ext cx="7" cy="37"/>
              </a:xfrm>
              <a:prstGeom prst="rect">
                <a:avLst/>
              </a:prstGeom>
              <a:solidFill>
                <a:srgbClr val="00BF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812" name="Rectangle 651"/>
              <p:cNvSpPr>
                <a:spLocks noChangeArrowheads="1"/>
              </p:cNvSpPr>
              <p:nvPr/>
            </p:nvSpPr>
            <p:spPr bwMode="auto">
              <a:xfrm>
                <a:off x="3827" y="2973"/>
                <a:ext cx="7" cy="37"/>
              </a:xfrm>
              <a:prstGeom prst="rect">
                <a:avLst/>
              </a:prstGeom>
              <a:solidFill>
                <a:srgbClr val="00BF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813" name="Rectangle 652"/>
              <p:cNvSpPr>
                <a:spLocks noChangeArrowheads="1"/>
              </p:cNvSpPr>
              <p:nvPr/>
            </p:nvSpPr>
            <p:spPr bwMode="auto">
              <a:xfrm>
                <a:off x="3834" y="2973"/>
                <a:ext cx="8" cy="37"/>
              </a:xfrm>
              <a:prstGeom prst="rect">
                <a:avLst/>
              </a:prstGeom>
              <a:solidFill>
                <a:srgbClr val="00BDB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814" name="Rectangle 653"/>
              <p:cNvSpPr>
                <a:spLocks noChangeArrowheads="1"/>
              </p:cNvSpPr>
              <p:nvPr/>
            </p:nvSpPr>
            <p:spPr bwMode="auto">
              <a:xfrm>
                <a:off x="3842" y="2973"/>
                <a:ext cx="7" cy="37"/>
              </a:xfrm>
              <a:prstGeom prst="rect">
                <a:avLst/>
              </a:prstGeom>
              <a:solidFill>
                <a:srgbClr val="00BBB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815" name="Rectangle 654"/>
              <p:cNvSpPr>
                <a:spLocks noChangeArrowheads="1"/>
              </p:cNvSpPr>
              <p:nvPr/>
            </p:nvSpPr>
            <p:spPr bwMode="auto">
              <a:xfrm>
                <a:off x="3849" y="2973"/>
                <a:ext cx="7" cy="37"/>
              </a:xfrm>
              <a:prstGeom prst="rect">
                <a:avLst/>
              </a:prstGeom>
              <a:solidFill>
                <a:srgbClr val="00B8B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816" name="Rectangle 655"/>
              <p:cNvSpPr>
                <a:spLocks noChangeArrowheads="1"/>
              </p:cNvSpPr>
              <p:nvPr/>
            </p:nvSpPr>
            <p:spPr bwMode="auto">
              <a:xfrm>
                <a:off x="3856" y="2973"/>
                <a:ext cx="8" cy="37"/>
              </a:xfrm>
              <a:prstGeom prst="rect">
                <a:avLst/>
              </a:prstGeom>
              <a:solidFill>
                <a:srgbClr val="00B5B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817" name="Rectangle 656"/>
              <p:cNvSpPr>
                <a:spLocks noChangeArrowheads="1"/>
              </p:cNvSpPr>
              <p:nvPr/>
            </p:nvSpPr>
            <p:spPr bwMode="auto">
              <a:xfrm>
                <a:off x="3864" y="2973"/>
                <a:ext cx="7" cy="37"/>
              </a:xfrm>
              <a:prstGeom prst="rect">
                <a:avLst/>
              </a:prstGeom>
              <a:solidFill>
                <a:srgbClr val="00B1B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818" name="Rectangle 657"/>
              <p:cNvSpPr>
                <a:spLocks noChangeArrowheads="1"/>
              </p:cNvSpPr>
              <p:nvPr/>
            </p:nvSpPr>
            <p:spPr bwMode="auto">
              <a:xfrm>
                <a:off x="3871" y="2973"/>
                <a:ext cx="7" cy="37"/>
              </a:xfrm>
              <a:prstGeom prst="rect">
                <a:avLst/>
              </a:prstGeom>
              <a:solidFill>
                <a:srgbClr val="00ACA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819" name="Rectangle 658"/>
              <p:cNvSpPr>
                <a:spLocks noChangeArrowheads="1"/>
              </p:cNvSpPr>
              <p:nvPr/>
            </p:nvSpPr>
            <p:spPr bwMode="auto">
              <a:xfrm>
                <a:off x="3878" y="2973"/>
                <a:ext cx="8" cy="37"/>
              </a:xfrm>
              <a:prstGeom prst="rect">
                <a:avLst/>
              </a:prstGeom>
              <a:solidFill>
                <a:srgbClr val="00A6A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820" name="Rectangle 659"/>
              <p:cNvSpPr>
                <a:spLocks noChangeArrowheads="1"/>
              </p:cNvSpPr>
              <p:nvPr/>
            </p:nvSpPr>
            <p:spPr bwMode="auto">
              <a:xfrm>
                <a:off x="3886" y="2973"/>
                <a:ext cx="7" cy="37"/>
              </a:xfrm>
              <a:prstGeom prst="rect">
                <a:avLst/>
              </a:prstGeom>
              <a:solidFill>
                <a:srgbClr val="009F9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821" name="Rectangle 660"/>
              <p:cNvSpPr>
                <a:spLocks noChangeArrowheads="1"/>
              </p:cNvSpPr>
              <p:nvPr/>
            </p:nvSpPr>
            <p:spPr bwMode="auto">
              <a:xfrm>
                <a:off x="3893" y="2973"/>
                <a:ext cx="7" cy="37"/>
              </a:xfrm>
              <a:prstGeom prst="rect">
                <a:avLst/>
              </a:prstGeom>
              <a:solidFill>
                <a:srgbClr val="00979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822" name="Rectangle 661"/>
              <p:cNvSpPr>
                <a:spLocks noChangeArrowheads="1"/>
              </p:cNvSpPr>
              <p:nvPr/>
            </p:nvSpPr>
            <p:spPr bwMode="auto">
              <a:xfrm>
                <a:off x="3900" y="2973"/>
                <a:ext cx="8" cy="37"/>
              </a:xfrm>
              <a:prstGeom prst="rect">
                <a:avLst/>
              </a:prstGeom>
              <a:solidFill>
                <a:srgbClr val="008E8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823" name="Rectangle 662"/>
              <p:cNvSpPr>
                <a:spLocks noChangeArrowheads="1"/>
              </p:cNvSpPr>
              <p:nvPr/>
            </p:nvSpPr>
            <p:spPr bwMode="auto">
              <a:xfrm>
                <a:off x="3908" y="2973"/>
                <a:ext cx="7" cy="37"/>
              </a:xfrm>
              <a:prstGeom prst="rect">
                <a:avLst/>
              </a:prstGeom>
              <a:solidFill>
                <a:srgbClr val="00858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824" name="Rectangle 663"/>
              <p:cNvSpPr>
                <a:spLocks noChangeArrowheads="1"/>
              </p:cNvSpPr>
              <p:nvPr/>
            </p:nvSpPr>
            <p:spPr bwMode="auto">
              <a:xfrm>
                <a:off x="3915" y="2973"/>
                <a:ext cx="7" cy="37"/>
              </a:xfrm>
              <a:prstGeom prst="rect">
                <a:avLst/>
              </a:prstGeom>
              <a:solidFill>
                <a:srgbClr val="007C7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825" name="Rectangle 664"/>
              <p:cNvSpPr>
                <a:spLocks noChangeArrowheads="1"/>
              </p:cNvSpPr>
              <p:nvPr/>
            </p:nvSpPr>
            <p:spPr bwMode="auto">
              <a:xfrm>
                <a:off x="3922" y="2973"/>
                <a:ext cx="8" cy="37"/>
              </a:xfrm>
              <a:prstGeom prst="rect">
                <a:avLst/>
              </a:prstGeom>
              <a:solidFill>
                <a:srgbClr val="00727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826" name="Rectangle 665"/>
              <p:cNvSpPr>
                <a:spLocks noChangeArrowheads="1"/>
              </p:cNvSpPr>
              <p:nvPr/>
            </p:nvSpPr>
            <p:spPr bwMode="auto">
              <a:xfrm>
                <a:off x="3930" y="2973"/>
                <a:ext cx="7" cy="37"/>
              </a:xfrm>
              <a:prstGeom prst="rect">
                <a:avLst/>
              </a:prstGeom>
              <a:solidFill>
                <a:srgbClr val="00696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827" name="Rectangle 666"/>
              <p:cNvSpPr>
                <a:spLocks noChangeArrowheads="1"/>
              </p:cNvSpPr>
              <p:nvPr/>
            </p:nvSpPr>
            <p:spPr bwMode="auto">
              <a:xfrm>
                <a:off x="3937" y="2973"/>
                <a:ext cx="7" cy="37"/>
              </a:xfrm>
              <a:prstGeom prst="rect">
                <a:avLst/>
              </a:prstGeom>
              <a:solidFill>
                <a:srgbClr val="00606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828" name="Rectangle 667"/>
              <p:cNvSpPr>
                <a:spLocks noChangeArrowheads="1"/>
              </p:cNvSpPr>
              <p:nvPr/>
            </p:nvSpPr>
            <p:spPr bwMode="auto">
              <a:xfrm>
                <a:off x="3944" y="2973"/>
                <a:ext cx="8" cy="37"/>
              </a:xfrm>
              <a:prstGeom prst="rect">
                <a:avLst/>
              </a:prstGeom>
              <a:solidFill>
                <a:srgbClr val="00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829" name="Rectangle 668"/>
              <p:cNvSpPr>
                <a:spLocks noChangeArrowheads="1"/>
              </p:cNvSpPr>
              <p:nvPr/>
            </p:nvSpPr>
            <p:spPr bwMode="auto">
              <a:xfrm>
                <a:off x="3952" y="2973"/>
                <a:ext cx="7" cy="37"/>
              </a:xfrm>
              <a:prstGeom prst="rect">
                <a:avLst/>
              </a:prstGeom>
              <a:solidFill>
                <a:srgbClr val="00515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830" name="Rectangle 669"/>
              <p:cNvSpPr>
                <a:spLocks noChangeArrowheads="1"/>
              </p:cNvSpPr>
              <p:nvPr/>
            </p:nvSpPr>
            <p:spPr bwMode="auto">
              <a:xfrm>
                <a:off x="3959" y="2973"/>
                <a:ext cx="8" cy="37"/>
              </a:xfrm>
              <a:prstGeom prst="rect">
                <a:avLst/>
              </a:prstGeom>
              <a:solidFill>
                <a:srgbClr val="004B4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831" name="Rectangle 670"/>
              <p:cNvSpPr>
                <a:spLocks noChangeArrowheads="1"/>
              </p:cNvSpPr>
              <p:nvPr/>
            </p:nvSpPr>
            <p:spPr bwMode="auto">
              <a:xfrm>
                <a:off x="3967" y="2973"/>
                <a:ext cx="7" cy="37"/>
              </a:xfrm>
              <a:prstGeom prst="rect">
                <a:avLst/>
              </a:prstGeom>
              <a:solidFill>
                <a:srgbClr val="00464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832" name="Rectangle 671"/>
              <p:cNvSpPr>
                <a:spLocks noChangeArrowheads="1"/>
              </p:cNvSpPr>
              <p:nvPr/>
            </p:nvSpPr>
            <p:spPr bwMode="auto">
              <a:xfrm>
                <a:off x="3974" y="2973"/>
                <a:ext cx="7" cy="37"/>
              </a:xfrm>
              <a:prstGeom prst="rect">
                <a:avLst/>
              </a:prstGeom>
              <a:solidFill>
                <a:srgbClr val="00424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grpSp>
        <p:sp>
          <p:nvSpPr>
            <p:cNvPr id="18698" name="Freeform 672"/>
            <p:cNvSpPr>
              <a:spLocks/>
            </p:cNvSpPr>
            <p:nvPr/>
          </p:nvSpPr>
          <p:spPr bwMode="auto">
            <a:xfrm>
              <a:off x="3673" y="2973"/>
              <a:ext cx="301" cy="29"/>
            </a:xfrm>
            <a:custGeom>
              <a:avLst/>
              <a:gdLst>
                <a:gd name="T0" fmla="*/ 264 w 301"/>
                <a:gd name="T1" fmla="*/ 29 h 29"/>
                <a:gd name="T2" fmla="*/ 301 w 301"/>
                <a:gd name="T3" fmla="*/ 0 h 29"/>
                <a:gd name="T4" fmla="*/ 44 w 301"/>
                <a:gd name="T5" fmla="*/ 0 h 29"/>
                <a:gd name="T6" fmla="*/ 0 w 301"/>
                <a:gd name="T7" fmla="*/ 29 h 29"/>
                <a:gd name="T8" fmla="*/ 264 w 301"/>
                <a:gd name="T9" fmla="*/ 29 h 29"/>
                <a:gd name="T10" fmla="*/ 0 60000 65536"/>
                <a:gd name="T11" fmla="*/ 0 60000 65536"/>
                <a:gd name="T12" fmla="*/ 0 60000 65536"/>
                <a:gd name="T13" fmla="*/ 0 60000 65536"/>
                <a:gd name="T14" fmla="*/ 0 60000 65536"/>
                <a:gd name="T15" fmla="*/ 0 w 301"/>
                <a:gd name="T16" fmla="*/ 0 h 29"/>
                <a:gd name="T17" fmla="*/ 301 w 301"/>
                <a:gd name="T18" fmla="*/ 29 h 29"/>
              </a:gdLst>
              <a:ahLst/>
              <a:cxnLst>
                <a:cxn ang="T10">
                  <a:pos x="T0" y="T1"/>
                </a:cxn>
                <a:cxn ang="T11">
                  <a:pos x="T2" y="T3"/>
                </a:cxn>
                <a:cxn ang="T12">
                  <a:pos x="T4" y="T5"/>
                </a:cxn>
                <a:cxn ang="T13">
                  <a:pos x="T6" y="T7"/>
                </a:cxn>
                <a:cxn ang="T14">
                  <a:pos x="T8" y="T9"/>
                </a:cxn>
              </a:cxnLst>
              <a:rect l="T15" t="T16" r="T17" b="T18"/>
              <a:pathLst>
                <a:path w="301" h="29">
                  <a:moveTo>
                    <a:pt x="264" y="29"/>
                  </a:moveTo>
                  <a:lnTo>
                    <a:pt x="301" y="0"/>
                  </a:lnTo>
                  <a:lnTo>
                    <a:pt x="44" y="0"/>
                  </a:lnTo>
                  <a:lnTo>
                    <a:pt x="0" y="29"/>
                  </a:lnTo>
                  <a:lnTo>
                    <a:pt x="264" y="29"/>
                  </a:lnTo>
                  <a:close/>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tr-TR" smtClean="0">
                <a:solidFill>
                  <a:srgbClr val="FFFFFF"/>
                </a:solidFill>
              </a:endParaRPr>
            </a:p>
          </p:txBody>
        </p:sp>
        <p:grpSp>
          <p:nvGrpSpPr>
            <p:cNvPr id="18699" name="Group 673"/>
            <p:cNvGrpSpPr>
              <a:grpSpLocks/>
            </p:cNvGrpSpPr>
            <p:nvPr/>
          </p:nvGrpSpPr>
          <p:grpSpPr bwMode="auto">
            <a:xfrm>
              <a:off x="4194" y="2826"/>
              <a:ext cx="44" cy="668"/>
              <a:chOff x="4194" y="2826"/>
              <a:chExt cx="44" cy="668"/>
            </a:xfrm>
          </p:grpSpPr>
          <p:sp>
            <p:nvSpPr>
              <p:cNvPr id="18785" name="Rectangle 674"/>
              <p:cNvSpPr>
                <a:spLocks noChangeArrowheads="1"/>
              </p:cNvSpPr>
              <p:nvPr/>
            </p:nvSpPr>
            <p:spPr bwMode="auto">
              <a:xfrm>
                <a:off x="4194" y="2826"/>
                <a:ext cx="7" cy="668"/>
              </a:xfrm>
              <a:prstGeom prst="rect">
                <a:avLst/>
              </a:prstGeom>
              <a:solidFill>
                <a:srgbClr val="55202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786" name="Rectangle 675"/>
              <p:cNvSpPr>
                <a:spLocks noChangeArrowheads="1"/>
              </p:cNvSpPr>
              <p:nvPr/>
            </p:nvSpPr>
            <p:spPr bwMode="auto">
              <a:xfrm>
                <a:off x="4201" y="2826"/>
                <a:ext cx="8" cy="668"/>
              </a:xfrm>
              <a:prstGeom prst="rect">
                <a:avLst/>
              </a:prstGeom>
              <a:solidFill>
                <a:srgbClr val="6B171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787" name="Rectangle 676"/>
              <p:cNvSpPr>
                <a:spLocks noChangeArrowheads="1"/>
              </p:cNvSpPr>
              <p:nvPr/>
            </p:nvSpPr>
            <p:spPr bwMode="auto">
              <a:xfrm>
                <a:off x="4209" y="2826"/>
                <a:ext cx="7" cy="668"/>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788" name="Rectangle 677"/>
              <p:cNvSpPr>
                <a:spLocks noChangeArrowheads="1"/>
              </p:cNvSpPr>
              <p:nvPr/>
            </p:nvSpPr>
            <p:spPr bwMode="auto">
              <a:xfrm>
                <a:off x="4216" y="2826"/>
                <a:ext cx="7" cy="668"/>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789" name="Rectangle 678"/>
              <p:cNvSpPr>
                <a:spLocks noChangeArrowheads="1"/>
              </p:cNvSpPr>
              <p:nvPr/>
            </p:nvSpPr>
            <p:spPr bwMode="auto">
              <a:xfrm>
                <a:off x="4223" y="2826"/>
                <a:ext cx="8" cy="668"/>
              </a:xfrm>
              <a:prstGeom prst="rect">
                <a:avLst/>
              </a:prstGeom>
              <a:solidFill>
                <a:srgbClr val="6A181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790" name="Rectangle 679"/>
              <p:cNvSpPr>
                <a:spLocks noChangeArrowheads="1"/>
              </p:cNvSpPr>
              <p:nvPr/>
            </p:nvSpPr>
            <p:spPr bwMode="auto">
              <a:xfrm>
                <a:off x="4231" y="2826"/>
                <a:ext cx="7" cy="668"/>
              </a:xfrm>
              <a:prstGeom prst="rect">
                <a:avLst/>
              </a:prstGeom>
              <a:solidFill>
                <a:srgbClr val="51222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grpSp>
        <p:sp>
          <p:nvSpPr>
            <p:cNvPr id="18700" name="Freeform 680"/>
            <p:cNvSpPr>
              <a:spLocks/>
            </p:cNvSpPr>
            <p:nvPr/>
          </p:nvSpPr>
          <p:spPr bwMode="auto">
            <a:xfrm>
              <a:off x="4194" y="2826"/>
              <a:ext cx="37" cy="661"/>
            </a:xfrm>
            <a:custGeom>
              <a:avLst/>
              <a:gdLst>
                <a:gd name="T0" fmla="*/ 0 w 37"/>
                <a:gd name="T1" fmla="*/ 661 h 661"/>
                <a:gd name="T2" fmla="*/ 0 w 37"/>
                <a:gd name="T3" fmla="*/ 29 h 661"/>
                <a:gd name="T4" fmla="*/ 37 w 37"/>
                <a:gd name="T5" fmla="*/ 0 h 661"/>
                <a:gd name="T6" fmla="*/ 37 w 37"/>
                <a:gd name="T7" fmla="*/ 632 h 661"/>
                <a:gd name="T8" fmla="*/ 0 w 37"/>
                <a:gd name="T9" fmla="*/ 661 h 661"/>
                <a:gd name="T10" fmla="*/ 0 60000 65536"/>
                <a:gd name="T11" fmla="*/ 0 60000 65536"/>
                <a:gd name="T12" fmla="*/ 0 60000 65536"/>
                <a:gd name="T13" fmla="*/ 0 60000 65536"/>
                <a:gd name="T14" fmla="*/ 0 60000 65536"/>
                <a:gd name="T15" fmla="*/ 0 w 37"/>
                <a:gd name="T16" fmla="*/ 0 h 661"/>
                <a:gd name="T17" fmla="*/ 37 w 37"/>
                <a:gd name="T18" fmla="*/ 661 h 661"/>
              </a:gdLst>
              <a:ahLst/>
              <a:cxnLst>
                <a:cxn ang="T10">
                  <a:pos x="T0" y="T1"/>
                </a:cxn>
                <a:cxn ang="T11">
                  <a:pos x="T2" y="T3"/>
                </a:cxn>
                <a:cxn ang="T12">
                  <a:pos x="T4" y="T5"/>
                </a:cxn>
                <a:cxn ang="T13">
                  <a:pos x="T6" y="T7"/>
                </a:cxn>
                <a:cxn ang="T14">
                  <a:pos x="T8" y="T9"/>
                </a:cxn>
              </a:cxnLst>
              <a:rect l="T15" t="T16" r="T17" b="T18"/>
              <a:pathLst>
                <a:path w="37" h="661">
                  <a:moveTo>
                    <a:pt x="0" y="661"/>
                  </a:moveTo>
                  <a:lnTo>
                    <a:pt x="0" y="29"/>
                  </a:lnTo>
                  <a:lnTo>
                    <a:pt x="37" y="0"/>
                  </a:lnTo>
                  <a:lnTo>
                    <a:pt x="37" y="632"/>
                  </a:lnTo>
                  <a:lnTo>
                    <a:pt x="0" y="661"/>
                  </a:lnTo>
                  <a:close/>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tr-TR" smtClean="0">
                <a:solidFill>
                  <a:srgbClr val="FFFFFF"/>
                </a:solidFill>
              </a:endParaRPr>
            </a:p>
          </p:txBody>
        </p:sp>
        <p:grpSp>
          <p:nvGrpSpPr>
            <p:cNvPr id="18701" name="Group 681"/>
            <p:cNvGrpSpPr>
              <a:grpSpLocks/>
            </p:cNvGrpSpPr>
            <p:nvPr/>
          </p:nvGrpSpPr>
          <p:grpSpPr bwMode="auto">
            <a:xfrm>
              <a:off x="3937" y="2855"/>
              <a:ext cx="257" cy="632"/>
              <a:chOff x="3937" y="2855"/>
              <a:chExt cx="257" cy="632"/>
            </a:xfrm>
          </p:grpSpPr>
          <p:sp>
            <p:nvSpPr>
              <p:cNvPr id="18750" name="Rectangle 682"/>
              <p:cNvSpPr>
                <a:spLocks noChangeArrowheads="1"/>
              </p:cNvSpPr>
              <p:nvPr/>
            </p:nvSpPr>
            <p:spPr bwMode="auto">
              <a:xfrm>
                <a:off x="3937" y="2855"/>
                <a:ext cx="7" cy="632"/>
              </a:xfrm>
              <a:prstGeom prst="rect">
                <a:avLst/>
              </a:prstGeom>
              <a:solidFill>
                <a:srgbClr val="FF424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751" name="Rectangle 683"/>
              <p:cNvSpPr>
                <a:spLocks noChangeArrowheads="1"/>
              </p:cNvSpPr>
              <p:nvPr/>
            </p:nvSpPr>
            <p:spPr bwMode="auto">
              <a:xfrm>
                <a:off x="3944" y="2855"/>
                <a:ext cx="8" cy="632"/>
              </a:xfrm>
              <a:prstGeom prst="rect">
                <a:avLst/>
              </a:prstGeom>
              <a:solidFill>
                <a:srgbClr val="FF424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752" name="Rectangle 684"/>
              <p:cNvSpPr>
                <a:spLocks noChangeArrowheads="1"/>
              </p:cNvSpPr>
              <p:nvPr/>
            </p:nvSpPr>
            <p:spPr bwMode="auto">
              <a:xfrm>
                <a:off x="3952" y="2855"/>
                <a:ext cx="7" cy="632"/>
              </a:xfrm>
              <a:prstGeom prst="rect">
                <a:avLst/>
              </a:prstGeom>
              <a:solidFill>
                <a:srgbClr val="FF414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753" name="Rectangle 685"/>
              <p:cNvSpPr>
                <a:spLocks noChangeArrowheads="1"/>
              </p:cNvSpPr>
              <p:nvPr/>
            </p:nvSpPr>
            <p:spPr bwMode="auto">
              <a:xfrm>
                <a:off x="3959" y="2855"/>
                <a:ext cx="8" cy="632"/>
              </a:xfrm>
              <a:prstGeom prst="rect">
                <a:avLst/>
              </a:prstGeom>
              <a:solidFill>
                <a:srgbClr val="FF3F3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754" name="Rectangle 686"/>
              <p:cNvSpPr>
                <a:spLocks noChangeArrowheads="1"/>
              </p:cNvSpPr>
              <p:nvPr/>
            </p:nvSpPr>
            <p:spPr bwMode="auto">
              <a:xfrm>
                <a:off x="3967" y="2855"/>
                <a:ext cx="7" cy="632"/>
              </a:xfrm>
              <a:prstGeom prst="rect">
                <a:avLst/>
              </a:prstGeom>
              <a:solidFill>
                <a:srgbClr val="FF3D3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755" name="Rectangle 687"/>
              <p:cNvSpPr>
                <a:spLocks noChangeArrowheads="1"/>
              </p:cNvSpPr>
              <p:nvPr/>
            </p:nvSpPr>
            <p:spPr bwMode="auto">
              <a:xfrm>
                <a:off x="3974" y="2855"/>
                <a:ext cx="7" cy="632"/>
              </a:xfrm>
              <a:prstGeom prst="rect">
                <a:avLst/>
              </a:prstGeom>
              <a:solidFill>
                <a:srgbClr val="FF3B3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756" name="Rectangle 688"/>
              <p:cNvSpPr>
                <a:spLocks noChangeArrowheads="1"/>
              </p:cNvSpPr>
              <p:nvPr/>
            </p:nvSpPr>
            <p:spPr bwMode="auto">
              <a:xfrm>
                <a:off x="3981" y="2855"/>
                <a:ext cx="8" cy="632"/>
              </a:xfrm>
              <a:prstGeom prst="rect">
                <a:avLst/>
              </a:prstGeom>
              <a:solidFill>
                <a:srgbClr val="FF383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757" name="Rectangle 689"/>
              <p:cNvSpPr>
                <a:spLocks noChangeArrowheads="1"/>
              </p:cNvSpPr>
              <p:nvPr/>
            </p:nvSpPr>
            <p:spPr bwMode="auto">
              <a:xfrm>
                <a:off x="3989" y="2855"/>
                <a:ext cx="7" cy="632"/>
              </a:xfrm>
              <a:prstGeom prst="rect">
                <a:avLst/>
              </a:prstGeom>
              <a:solidFill>
                <a:srgbClr val="FF343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758" name="Rectangle 690"/>
              <p:cNvSpPr>
                <a:spLocks noChangeArrowheads="1"/>
              </p:cNvSpPr>
              <p:nvPr/>
            </p:nvSpPr>
            <p:spPr bwMode="auto">
              <a:xfrm>
                <a:off x="3996" y="2855"/>
                <a:ext cx="7" cy="632"/>
              </a:xfrm>
              <a:prstGeom prst="rect">
                <a:avLst/>
              </a:prstGeom>
              <a:solidFill>
                <a:srgbClr val="FF303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759" name="Rectangle 691"/>
              <p:cNvSpPr>
                <a:spLocks noChangeArrowheads="1"/>
              </p:cNvSpPr>
              <p:nvPr/>
            </p:nvSpPr>
            <p:spPr bwMode="auto">
              <a:xfrm>
                <a:off x="4003" y="2855"/>
                <a:ext cx="8" cy="632"/>
              </a:xfrm>
              <a:prstGeom prst="rect">
                <a:avLst/>
              </a:prstGeom>
              <a:solidFill>
                <a:srgbClr val="FF2C2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760" name="Rectangle 692"/>
              <p:cNvSpPr>
                <a:spLocks noChangeArrowheads="1"/>
              </p:cNvSpPr>
              <p:nvPr/>
            </p:nvSpPr>
            <p:spPr bwMode="auto">
              <a:xfrm>
                <a:off x="4011" y="2855"/>
                <a:ext cx="7" cy="632"/>
              </a:xfrm>
              <a:prstGeom prst="rect">
                <a:avLst/>
              </a:prstGeom>
              <a:solidFill>
                <a:srgbClr val="FF262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761" name="Rectangle 693"/>
              <p:cNvSpPr>
                <a:spLocks noChangeArrowheads="1"/>
              </p:cNvSpPr>
              <p:nvPr/>
            </p:nvSpPr>
            <p:spPr bwMode="auto">
              <a:xfrm>
                <a:off x="4018" y="2855"/>
                <a:ext cx="7" cy="632"/>
              </a:xfrm>
              <a:prstGeom prst="rect">
                <a:avLst/>
              </a:prstGeom>
              <a:solidFill>
                <a:srgbClr val="FF212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762" name="Rectangle 694"/>
              <p:cNvSpPr>
                <a:spLocks noChangeArrowheads="1"/>
              </p:cNvSpPr>
              <p:nvPr/>
            </p:nvSpPr>
            <p:spPr bwMode="auto">
              <a:xfrm>
                <a:off x="4025" y="2855"/>
                <a:ext cx="8" cy="632"/>
              </a:xfrm>
              <a:prstGeom prst="rect">
                <a:avLst/>
              </a:prstGeom>
              <a:solidFill>
                <a:srgbClr val="FF1C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763" name="Rectangle 695"/>
              <p:cNvSpPr>
                <a:spLocks noChangeArrowheads="1"/>
              </p:cNvSpPr>
              <p:nvPr/>
            </p:nvSpPr>
            <p:spPr bwMode="auto">
              <a:xfrm>
                <a:off x="4033" y="2855"/>
                <a:ext cx="7" cy="632"/>
              </a:xfrm>
              <a:prstGeom prst="rect">
                <a:avLst/>
              </a:prstGeom>
              <a:solidFill>
                <a:srgbClr val="FF171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764" name="Rectangle 696"/>
              <p:cNvSpPr>
                <a:spLocks noChangeArrowheads="1"/>
              </p:cNvSpPr>
              <p:nvPr/>
            </p:nvSpPr>
            <p:spPr bwMode="auto">
              <a:xfrm>
                <a:off x="4040" y="2855"/>
                <a:ext cx="7" cy="632"/>
              </a:xfrm>
              <a:prstGeom prst="rect">
                <a:avLst/>
              </a:prstGeom>
              <a:solidFill>
                <a:srgbClr val="FF121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765" name="Rectangle 697"/>
              <p:cNvSpPr>
                <a:spLocks noChangeArrowheads="1"/>
              </p:cNvSpPr>
              <p:nvPr/>
            </p:nvSpPr>
            <p:spPr bwMode="auto">
              <a:xfrm>
                <a:off x="4047" y="2855"/>
                <a:ext cx="8" cy="632"/>
              </a:xfrm>
              <a:prstGeom prst="rect">
                <a:avLst/>
              </a:prstGeom>
              <a:solidFill>
                <a:srgbClr val="FF0D0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766" name="Rectangle 698"/>
              <p:cNvSpPr>
                <a:spLocks noChangeArrowheads="1"/>
              </p:cNvSpPr>
              <p:nvPr/>
            </p:nvSpPr>
            <p:spPr bwMode="auto">
              <a:xfrm>
                <a:off x="4055" y="2855"/>
                <a:ext cx="7" cy="632"/>
              </a:xfrm>
              <a:prstGeom prst="rect">
                <a:avLst/>
              </a:prstGeom>
              <a:solidFill>
                <a:srgbClr val="FF080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767" name="Rectangle 699"/>
              <p:cNvSpPr>
                <a:spLocks noChangeArrowheads="1"/>
              </p:cNvSpPr>
              <p:nvPr/>
            </p:nvSpPr>
            <p:spPr bwMode="auto">
              <a:xfrm>
                <a:off x="4062" y="2855"/>
                <a:ext cx="7" cy="632"/>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768" name="Rectangle 700"/>
              <p:cNvSpPr>
                <a:spLocks noChangeArrowheads="1"/>
              </p:cNvSpPr>
              <p:nvPr/>
            </p:nvSpPr>
            <p:spPr bwMode="auto">
              <a:xfrm>
                <a:off x="4069" y="2855"/>
                <a:ext cx="8" cy="632"/>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769" name="Rectangle 701"/>
              <p:cNvSpPr>
                <a:spLocks noChangeArrowheads="1"/>
              </p:cNvSpPr>
              <p:nvPr/>
            </p:nvSpPr>
            <p:spPr bwMode="auto">
              <a:xfrm>
                <a:off x="4077" y="2855"/>
                <a:ext cx="7" cy="632"/>
              </a:xfrm>
              <a:prstGeom prst="rect">
                <a:avLst/>
              </a:prstGeom>
              <a:solidFill>
                <a:srgbClr val="FF0D0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770" name="Rectangle 702"/>
              <p:cNvSpPr>
                <a:spLocks noChangeArrowheads="1"/>
              </p:cNvSpPr>
              <p:nvPr/>
            </p:nvSpPr>
            <p:spPr bwMode="auto">
              <a:xfrm>
                <a:off x="4084" y="2855"/>
                <a:ext cx="7" cy="632"/>
              </a:xfrm>
              <a:prstGeom prst="rect">
                <a:avLst/>
              </a:prstGeom>
              <a:solidFill>
                <a:srgbClr val="FF121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771" name="Rectangle 703"/>
              <p:cNvSpPr>
                <a:spLocks noChangeArrowheads="1"/>
              </p:cNvSpPr>
              <p:nvPr/>
            </p:nvSpPr>
            <p:spPr bwMode="auto">
              <a:xfrm>
                <a:off x="4091" y="2855"/>
                <a:ext cx="8" cy="632"/>
              </a:xfrm>
              <a:prstGeom prst="rect">
                <a:avLst/>
              </a:prstGeom>
              <a:solidFill>
                <a:srgbClr val="FF171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772" name="Rectangle 704"/>
              <p:cNvSpPr>
                <a:spLocks noChangeArrowheads="1"/>
              </p:cNvSpPr>
              <p:nvPr/>
            </p:nvSpPr>
            <p:spPr bwMode="auto">
              <a:xfrm>
                <a:off x="4099" y="2855"/>
                <a:ext cx="7" cy="632"/>
              </a:xfrm>
              <a:prstGeom prst="rect">
                <a:avLst/>
              </a:prstGeom>
              <a:solidFill>
                <a:srgbClr val="FF1C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773" name="Rectangle 705"/>
              <p:cNvSpPr>
                <a:spLocks noChangeArrowheads="1"/>
              </p:cNvSpPr>
              <p:nvPr/>
            </p:nvSpPr>
            <p:spPr bwMode="auto">
              <a:xfrm>
                <a:off x="4106" y="2855"/>
                <a:ext cx="7" cy="632"/>
              </a:xfrm>
              <a:prstGeom prst="rect">
                <a:avLst/>
              </a:prstGeom>
              <a:solidFill>
                <a:srgbClr val="FF212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774" name="Rectangle 706"/>
              <p:cNvSpPr>
                <a:spLocks noChangeArrowheads="1"/>
              </p:cNvSpPr>
              <p:nvPr/>
            </p:nvSpPr>
            <p:spPr bwMode="auto">
              <a:xfrm>
                <a:off x="4113" y="2855"/>
                <a:ext cx="8" cy="632"/>
              </a:xfrm>
              <a:prstGeom prst="rect">
                <a:avLst/>
              </a:prstGeom>
              <a:solidFill>
                <a:srgbClr val="FF262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775" name="Rectangle 707"/>
              <p:cNvSpPr>
                <a:spLocks noChangeArrowheads="1"/>
              </p:cNvSpPr>
              <p:nvPr/>
            </p:nvSpPr>
            <p:spPr bwMode="auto">
              <a:xfrm>
                <a:off x="4121" y="2855"/>
                <a:ext cx="7" cy="632"/>
              </a:xfrm>
              <a:prstGeom prst="rect">
                <a:avLst/>
              </a:prstGeom>
              <a:solidFill>
                <a:srgbClr val="FF2C2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776" name="Rectangle 708"/>
              <p:cNvSpPr>
                <a:spLocks noChangeArrowheads="1"/>
              </p:cNvSpPr>
              <p:nvPr/>
            </p:nvSpPr>
            <p:spPr bwMode="auto">
              <a:xfrm>
                <a:off x="4128" y="2855"/>
                <a:ext cx="7" cy="632"/>
              </a:xfrm>
              <a:prstGeom prst="rect">
                <a:avLst/>
              </a:prstGeom>
              <a:solidFill>
                <a:srgbClr val="FF303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777" name="Rectangle 709"/>
              <p:cNvSpPr>
                <a:spLocks noChangeArrowheads="1"/>
              </p:cNvSpPr>
              <p:nvPr/>
            </p:nvSpPr>
            <p:spPr bwMode="auto">
              <a:xfrm>
                <a:off x="4135" y="2855"/>
                <a:ext cx="8" cy="632"/>
              </a:xfrm>
              <a:prstGeom prst="rect">
                <a:avLst/>
              </a:prstGeom>
              <a:solidFill>
                <a:srgbClr val="FF343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778" name="Rectangle 710"/>
              <p:cNvSpPr>
                <a:spLocks noChangeArrowheads="1"/>
              </p:cNvSpPr>
              <p:nvPr/>
            </p:nvSpPr>
            <p:spPr bwMode="auto">
              <a:xfrm>
                <a:off x="4143" y="2855"/>
                <a:ext cx="7" cy="632"/>
              </a:xfrm>
              <a:prstGeom prst="rect">
                <a:avLst/>
              </a:prstGeom>
              <a:solidFill>
                <a:srgbClr val="FF383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779" name="Rectangle 711"/>
              <p:cNvSpPr>
                <a:spLocks noChangeArrowheads="1"/>
              </p:cNvSpPr>
              <p:nvPr/>
            </p:nvSpPr>
            <p:spPr bwMode="auto">
              <a:xfrm>
                <a:off x="4150" y="2855"/>
                <a:ext cx="7" cy="632"/>
              </a:xfrm>
              <a:prstGeom prst="rect">
                <a:avLst/>
              </a:prstGeom>
              <a:solidFill>
                <a:srgbClr val="FF3B3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780" name="Rectangle 712"/>
              <p:cNvSpPr>
                <a:spLocks noChangeArrowheads="1"/>
              </p:cNvSpPr>
              <p:nvPr/>
            </p:nvSpPr>
            <p:spPr bwMode="auto">
              <a:xfrm>
                <a:off x="4157" y="2855"/>
                <a:ext cx="8" cy="632"/>
              </a:xfrm>
              <a:prstGeom prst="rect">
                <a:avLst/>
              </a:prstGeom>
              <a:solidFill>
                <a:srgbClr val="FF3D3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781" name="Rectangle 713"/>
              <p:cNvSpPr>
                <a:spLocks noChangeArrowheads="1"/>
              </p:cNvSpPr>
              <p:nvPr/>
            </p:nvSpPr>
            <p:spPr bwMode="auto">
              <a:xfrm>
                <a:off x="4165" y="2855"/>
                <a:ext cx="7" cy="632"/>
              </a:xfrm>
              <a:prstGeom prst="rect">
                <a:avLst/>
              </a:prstGeom>
              <a:solidFill>
                <a:srgbClr val="FF3F3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782" name="Rectangle 714"/>
              <p:cNvSpPr>
                <a:spLocks noChangeArrowheads="1"/>
              </p:cNvSpPr>
              <p:nvPr/>
            </p:nvSpPr>
            <p:spPr bwMode="auto">
              <a:xfrm>
                <a:off x="4172" y="2855"/>
                <a:ext cx="7" cy="632"/>
              </a:xfrm>
              <a:prstGeom prst="rect">
                <a:avLst/>
              </a:prstGeom>
              <a:solidFill>
                <a:srgbClr val="FF414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783" name="Rectangle 715"/>
              <p:cNvSpPr>
                <a:spLocks noChangeArrowheads="1"/>
              </p:cNvSpPr>
              <p:nvPr/>
            </p:nvSpPr>
            <p:spPr bwMode="auto">
              <a:xfrm>
                <a:off x="4179" y="2855"/>
                <a:ext cx="8" cy="632"/>
              </a:xfrm>
              <a:prstGeom prst="rect">
                <a:avLst/>
              </a:prstGeom>
              <a:solidFill>
                <a:srgbClr val="FF424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784" name="Rectangle 716"/>
              <p:cNvSpPr>
                <a:spLocks noChangeArrowheads="1"/>
              </p:cNvSpPr>
              <p:nvPr/>
            </p:nvSpPr>
            <p:spPr bwMode="auto">
              <a:xfrm>
                <a:off x="4187" y="2855"/>
                <a:ext cx="7" cy="632"/>
              </a:xfrm>
              <a:prstGeom prst="rect">
                <a:avLst/>
              </a:prstGeom>
              <a:solidFill>
                <a:srgbClr val="FF434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grpSp>
        <p:sp>
          <p:nvSpPr>
            <p:cNvPr id="18702" name="Rectangle 717"/>
            <p:cNvSpPr>
              <a:spLocks noChangeArrowheads="1"/>
            </p:cNvSpPr>
            <p:nvPr/>
          </p:nvSpPr>
          <p:spPr bwMode="auto">
            <a:xfrm>
              <a:off x="3937" y="2855"/>
              <a:ext cx="257" cy="632"/>
            </a:xfrm>
            <a:prstGeom prst="rect">
              <a:avLst/>
            </a:prstGeom>
            <a:noFill/>
            <a:ln w="1111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tr-TR" smtClean="0">
                <a:solidFill>
                  <a:srgbClr val="FFFFFF"/>
                </a:solidFill>
              </a:endParaRPr>
            </a:p>
          </p:txBody>
        </p:sp>
        <p:grpSp>
          <p:nvGrpSpPr>
            <p:cNvPr id="18703" name="Group 718"/>
            <p:cNvGrpSpPr>
              <a:grpSpLocks/>
            </p:cNvGrpSpPr>
            <p:nvPr/>
          </p:nvGrpSpPr>
          <p:grpSpPr bwMode="auto">
            <a:xfrm>
              <a:off x="3937" y="2826"/>
              <a:ext cx="301" cy="37"/>
              <a:chOff x="3937" y="2826"/>
              <a:chExt cx="301" cy="37"/>
            </a:xfrm>
          </p:grpSpPr>
          <p:sp>
            <p:nvSpPr>
              <p:cNvPr id="18709" name="Rectangle 719"/>
              <p:cNvSpPr>
                <a:spLocks noChangeArrowheads="1"/>
              </p:cNvSpPr>
              <p:nvPr/>
            </p:nvSpPr>
            <p:spPr bwMode="auto">
              <a:xfrm>
                <a:off x="3937" y="2826"/>
                <a:ext cx="7" cy="37"/>
              </a:xfrm>
              <a:prstGeom prst="rect">
                <a:avLst/>
              </a:prstGeom>
              <a:solidFill>
                <a:srgbClr val="9C313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710" name="Rectangle 720"/>
              <p:cNvSpPr>
                <a:spLocks noChangeArrowheads="1"/>
              </p:cNvSpPr>
              <p:nvPr/>
            </p:nvSpPr>
            <p:spPr bwMode="auto">
              <a:xfrm>
                <a:off x="3944" y="2826"/>
                <a:ext cx="8" cy="37"/>
              </a:xfrm>
              <a:prstGeom prst="rect">
                <a:avLst/>
              </a:prstGeom>
              <a:solidFill>
                <a:srgbClr val="9C313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711" name="Rectangle 721"/>
              <p:cNvSpPr>
                <a:spLocks noChangeArrowheads="1"/>
              </p:cNvSpPr>
              <p:nvPr/>
            </p:nvSpPr>
            <p:spPr bwMode="auto">
              <a:xfrm>
                <a:off x="3952" y="2826"/>
                <a:ext cx="7" cy="37"/>
              </a:xfrm>
              <a:prstGeom prst="rect">
                <a:avLst/>
              </a:prstGeom>
              <a:solidFill>
                <a:srgbClr val="9D303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712" name="Rectangle 722"/>
              <p:cNvSpPr>
                <a:spLocks noChangeArrowheads="1"/>
              </p:cNvSpPr>
              <p:nvPr/>
            </p:nvSpPr>
            <p:spPr bwMode="auto">
              <a:xfrm>
                <a:off x="3959" y="2826"/>
                <a:ext cx="8" cy="37"/>
              </a:xfrm>
              <a:prstGeom prst="rect">
                <a:avLst/>
              </a:prstGeom>
              <a:solidFill>
                <a:srgbClr val="9E303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713" name="Rectangle 723"/>
              <p:cNvSpPr>
                <a:spLocks noChangeArrowheads="1"/>
              </p:cNvSpPr>
              <p:nvPr/>
            </p:nvSpPr>
            <p:spPr bwMode="auto">
              <a:xfrm>
                <a:off x="3967" y="2826"/>
                <a:ext cx="7" cy="37"/>
              </a:xfrm>
              <a:prstGeom prst="rect">
                <a:avLst/>
              </a:prstGeom>
              <a:solidFill>
                <a:srgbClr val="A02F2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714" name="Rectangle 724"/>
              <p:cNvSpPr>
                <a:spLocks noChangeArrowheads="1"/>
              </p:cNvSpPr>
              <p:nvPr/>
            </p:nvSpPr>
            <p:spPr bwMode="auto">
              <a:xfrm>
                <a:off x="3974" y="2826"/>
                <a:ext cx="7" cy="37"/>
              </a:xfrm>
              <a:prstGeom prst="rect">
                <a:avLst/>
              </a:prstGeom>
              <a:solidFill>
                <a:srgbClr val="A22D2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715" name="Rectangle 725"/>
              <p:cNvSpPr>
                <a:spLocks noChangeArrowheads="1"/>
              </p:cNvSpPr>
              <p:nvPr/>
            </p:nvSpPr>
            <p:spPr bwMode="auto">
              <a:xfrm>
                <a:off x="3981" y="2826"/>
                <a:ext cx="8" cy="37"/>
              </a:xfrm>
              <a:prstGeom prst="rect">
                <a:avLst/>
              </a:prstGeom>
              <a:solidFill>
                <a:srgbClr val="A42C2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716" name="Rectangle 726"/>
              <p:cNvSpPr>
                <a:spLocks noChangeArrowheads="1"/>
              </p:cNvSpPr>
              <p:nvPr/>
            </p:nvSpPr>
            <p:spPr bwMode="auto">
              <a:xfrm>
                <a:off x="3989" y="2826"/>
                <a:ext cx="7" cy="37"/>
              </a:xfrm>
              <a:prstGeom prst="rect">
                <a:avLst/>
              </a:prstGeom>
              <a:solidFill>
                <a:srgbClr val="A62A2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717" name="Rectangle 727"/>
              <p:cNvSpPr>
                <a:spLocks noChangeArrowheads="1"/>
              </p:cNvSpPr>
              <p:nvPr/>
            </p:nvSpPr>
            <p:spPr bwMode="auto">
              <a:xfrm>
                <a:off x="3996" y="2826"/>
                <a:ext cx="7" cy="37"/>
              </a:xfrm>
              <a:prstGeom prst="rect">
                <a:avLst/>
              </a:prstGeom>
              <a:solidFill>
                <a:srgbClr val="A9272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718" name="Rectangle 728"/>
              <p:cNvSpPr>
                <a:spLocks noChangeArrowheads="1"/>
              </p:cNvSpPr>
              <p:nvPr/>
            </p:nvSpPr>
            <p:spPr bwMode="auto">
              <a:xfrm>
                <a:off x="4003" y="2826"/>
                <a:ext cx="8" cy="37"/>
              </a:xfrm>
              <a:prstGeom prst="rect">
                <a:avLst/>
              </a:prstGeom>
              <a:solidFill>
                <a:srgbClr val="AC252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719" name="Rectangle 729"/>
              <p:cNvSpPr>
                <a:spLocks noChangeArrowheads="1"/>
              </p:cNvSpPr>
              <p:nvPr/>
            </p:nvSpPr>
            <p:spPr bwMode="auto">
              <a:xfrm>
                <a:off x="4011" y="2826"/>
                <a:ext cx="7" cy="37"/>
              </a:xfrm>
              <a:prstGeom prst="rect">
                <a:avLst/>
              </a:prstGeom>
              <a:solidFill>
                <a:srgbClr val="AF222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720" name="Rectangle 730"/>
              <p:cNvSpPr>
                <a:spLocks noChangeArrowheads="1"/>
              </p:cNvSpPr>
              <p:nvPr/>
            </p:nvSpPr>
            <p:spPr bwMode="auto">
              <a:xfrm>
                <a:off x="4018" y="2826"/>
                <a:ext cx="7" cy="37"/>
              </a:xfrm>
              <a:prstGeom prst="rect">
                <a:avLst/>
              </a:prstGeom>
              <a:solidFill>
                <a:srgbClr val="B11F1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721" name="Rectangle 731"/>
              <p:cNvSpPr>
                <a:spLocks noChangeArrowheads="1"/>
              </p:cNvSpPr>
              <p:nvPr/>
            </p:nvSpPr>
            <p:spPr bwMode="auto">
              <a:xfrm>
                <a:off x="4025" y="2826"/>
                <a:ext cx="8" cy="37"/>
              </a:xfrm>
              <a:prstGeom prst="rect">
                <a:avLst/>
              </a:prstGeom>
              <a:solidFill>
                <a:srgbClr val="B41C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722" name="Rectangle 732"/>
              <p:cNvSpPr>
                <a:spLocks noChangeArrowheads="1"/>
              </p:cNvSpPr>
              <p:nvPr/>
            </p:nvSpPr>
            <p:spPr bwMode="auto">
              <a:xfrm>
                <a:off x="4033" y="2826"/>
                <a:ext cx="7" cy="37"/>
              </a:xfrm>
              <a:prstGeom prst="rect">
                <a:avLst/>
              </a:prstGeom>
              <a:solidFill>
                <a:srgbClr val="B6191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723" name="Rectangle 733"/>
              <p:cNvSpPr>
                <a:spLocks noChangeArrowheads="1"/>
              </p:cNvSpPr>
              <p:nvPr/>
            </p:nvSpPr>
            <p:spPr bwMode="auto">
              <a:xfrm>
                <a:off x="4040" y="2826"/>
                <a:ext cx="7" cy="37"/>
              </a:xfrm>
              <a:prstGeom prst="rect">
                <a:avLst/>
              </a:prstGeom>
              <a:solidFill>
                <a:srgbClr val="B8151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724" name="Rectangle 734"/>
              <p:cNvSpPr>
                <a:spLocks noChangeArrowheads="1"/>
              </p:cNvSpPr>
              <p:nvPr/>
            </p:nvSpPr>
            <p:spPr bwMode="auto">
              <a:xfrm>
                <a:off x="4047" y="2826"/>
                <a:ext cx="8" cy="37"/>
              </a:xfrm>
              <a:prstGeom prst="rect">
                <a:avLst/>
              </a:prstGeom>
              <a:solidFill>
                <a:srgbClr val="BA121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725" name="Rectangle 735"/>
              <p:cNvSpPr>
                <a:spLocks noChangeArrowheads="1"/>
              </p:cNvSpPr>
              <p:nvPr/>
            </p:nvSpPr>
            <p:spPr bwMode="auto">
              <a:xfrm>
                <a:off x="4055" y="2826"/>
                <a:ext cx="7" cy="37"/>
              </a:xfrm>
              <a:prstGeom prst="rect">
                <a:avLst/>
              </a:prstGeom>
              <a:solidFill>
                <a:srgbClr val="BC0F0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726" name="Rectangle 736"/>
              <p:cNvSpPr>
                <a:spLocks noChangeArrowheads="1"/>
              </p:cNvSpPr>
              <p:nvPr/>
            </p:nvSpPr>
            <p:spPr bwMode="auto">
              <a:xfrm>
                <a:off x="4062" y="2826"/>
                <a:ext cx="7" cy="37"/>
              </a:xfrm>
              <a:prstGeom prst="rect">
                <a:avLst/>
              </a:prstGeom>
              <a:solidFill>
                <a:srgbClr val="BD0C0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727" name="Rectangle 737"/>
              <p:cNvSpPr>
                <a:spLocks noChangeArrowheads="1"/>
              </p:cNvSpPr>
              <p:nvPr/>
            </p:nvSpPr>
            <p:spPr bwMode="auto">
              <a:xfrm>
                <a:off x="4069" y="2826"/>
                <a:ext cx="8" cy="37"/>
              </a:xfrm>
              <a:prstGeom prst="rect">
                <a:avLst/>
              </a:prstGeom>
              <a:solidFill>
                <a:srgbClr val="BE080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728" name="Rectangle 738"/>
              <p:cNvSpPr>
                <a:spLocks noChangeArrowheads="1"/>
              </p:cNvSpPr>
              <p:nvPr/>
            </p:nvSpPr>
            <p:spPr bwMode="auto">
              <a:xfrm>
                <a:off x="4077" y="2826"/>
                <a:ext cx="7" cy="37"/>
              </a:xfrm>
              <a:prstGeom prst="rect">
                <a:avLst/>
              </a:prstGeom>
              <a:solidFill>
                <a:srgbClr val="BE050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729" name="Rectangle 739"/>
              <p:cNvSpPr>
                <a:spLocks noChangeArrowheads="1"/>
              </p:cNvSpPr>
              <p:nvPr/>
            </p:nvSpPr>
            <p:spPr bwMode="auto">
              <a:xfrm>
                <a:off x="4084" y="2826"/>
                <a:ext cx="7" cy="37"/>
              </a:xfrm>
              <a:prstGeom prst="rect">
                <a:avLst/>
              </a:prstGeom>
              <a:solidFill>
                <a:srgbClr val="B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730" name="Rectangle 740"/>
              <p:cNvSpPr>
                <a:spLocks noChangeArrowheads="1"/>
              </p:cNvSpPr>
              <p:nvPr/>
            </p:nvSpPr>
            <p:spPr bwMode="auto">
              <a:xfrm>
                <a:off x="4091" y="2826"/>
                <a:ext cx="8" cy="37"/>
              </a:xfrm>
              <a:prstGeom prst="rect">
                <a:avLst/>
              </a:prstGeom>
              <a:solidFill>
                <a:srgbClr val="B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731" name="Rectangle 741"/>
              <p:cNvSpPr>
                <a:spLocks noChangeArrowheads="1"/>
              </p:cNvSpPr>
              <p:nvPr/>
            </p:nvSpPr>
            <p:spPr bwMode="auto">
              <a:xfrm>
                <a:off x="4099" y="2826"/>
                <a:ext cx="7" cy="37"/>
              </a:xfrm>
              <a:prstGeom prst="rect">
                <a:avLst/>
              </a:prstGeom>
              <a:solidFill>
                <a:srgbClr val="BE080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732" name="Rectangle 742"/>
              <p:cNvSpPr>
                <a:spLocks noChangeArrowheads="1"/>
              </p:cNvSpPr>
              <p:nvPr/>
            </p:nvSpPr>
            <p:spPr bwMode="auto">
              <a:xfrm>
                <a:off x="4106" y="2826"/>
                <a:ext cx="7" cy="37"/>
              </a:xfrm>
              <a:prstGeom prst="rect">
                <a:avLst/>
              </a:prstGeom>
              <a:solidFill>
                <a:srgbClr val="BD0C0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733" name="Rectangle 743"/>
              <p:cNvSpPr>
                <a:spLocks noChangeArrowheads="1"/>
              </p:cNvSpPr>
              <p:nvPr/>
            </p:nvSpPr>
            <p:spPr bwMode="auto">
              <a:xfrm>
                <a:off x="4113" y="2826"/>
                <a:ext cx="8" cy="37"/>
              </a:xfrm>
              <a:prstGeom prst="rect">
                <a:avLst/>
              </a:prstGeom>
              <a:solidFill>
                <a:srgbClr val="BC0F0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734" name="Rectangle 744"/>
              <p:cNvSpPr>
                <a:spLocks noChangeArrowheads="1"/>
              </p:cNvSpPr>
              <p:nvPr/>
            </p:nvSpPr>
            <p:spPr bwMode="auto">
              <a:xfrm>
                <a:off x="4121" y="2826"/>
                <a:ext cx="7" cy="37"/>
              </a:xfrm>
              <a:prstGeom prst="rect">
                <a:avLst/>
              </a:prstGeom>
              <a:solidFill>
                <a:srgbClr val="BA121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735" name="Rectangle 745"/>
              <p:cNvSpPr>
                <a:spLocks noChangeArrowheads="1"/>
              </p:cNvSpPr>
              <p:nvPr/>
            </p:nvSpPr>
            <p:spPr bwMode="auto">
              <a:xfrm>
                <a:off x="4128" y="2826"/>
                <a:ext cx="7" cy="37"/>
              </a:xfrm>
              <a:prstGeom prst="rect">
                <a:avLst/>
              </a:prstGeom>
              <a:solidFill>
                <a:srgbClr val="B8151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736" name="Rectangle 746"/>
              <p:cNvSpPr>
                <a:spLocks noChangeArrowheads="1"/>
              </p:cNvSpPr>
              <p:nvPr/>
            </p:nvSpPr>
            <p:spPr bwMode="auto">
              <a:xfrm>
                <a:off x="4135" y="2826"/>
                <a:ext cx="8" cy="37"/>
              </a:xfrm>
              <a:prstGeom prst="rect">
                <a:avLst/>
              </a:prstGeom>
              <a:solidFill>
                <a:srgbClr val="B6191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737" name="Rectangle 747"/>
              <p:cNvSpPr>
                <a:spLocks noChangeArrowheads="1"/>
              </p:cNvSpPr>
              <p:nvPr/>
            </p:nvSpPr>
            <p:spPr bwMode="auto">
              <a:xfrm>
                <a:off x="4143" y="2826"/>
                <a:ext cx="7" cy="37"/>
              </a:xfrm>
              <a:prstGeom prst="rect">
                <a:avLst/>
              </a:prstGeom>
              <a:solidFill>
                <a:srgbClr val="B41C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738" name="Rectangle 748"/>
              <p:cNvSpPr>
                <a:spLocks noChangeArrowheads="1"/>
              </p:cNvSpPr>
              <p:nvPr/>
            </p:nvSpPr>
            <p:spPr bwMode="auto">
              <a:xfrm>
                <a:off x="4150" y="2826"/>
                <a:ext cx="7" cy="37"/>
              </a:xfrm>
              <a:prstGeom prst="rect">
                <a:avLst/>
              </a:prstGeom>
              <a:solidFill>
                <a:srgbClr val="B11F1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739" name="Rectangle 749"/>
              <p:cNvSpPr>
                <a:spLocks noChangeArrowheads="1"/>
              </p:cNvSpPr>
              <p:nvPr/>
            </p:nvSpPr>
            <p:spPr bwMode="auto">
              <a:xfrm>
                <a:off x="4157" y="2826"/>
                <a:ext cx="8" cy="37"/>
              </a:xfrm>
              <a:prstGeom prst="rect">
                <a:avLst/>
              </a:prstGeom>
              <a:solidFill>
                <a:srgbClr val="AF222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740" name="Rectangle 750"/>
              <p:cNvSpPr>
                <a:spLocks noChangeArrowheads="1"/>
              </p:cNvSpPr>
              <p:nvPr/>
            </p:nvSpPr>
            <p:spPr bwMode="auto">
              <a:xfrm>
                <a:off x="4165" y="2826"/>
                <a:ext cx="7" cy="37"/>
              </a:xfrm>
              <a:prstGeom prst="rect">
                <a:avLst/>
              </a:prstGeom>
              <a:solidFill>
                <a:srgbClr val="AC252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741" name="Rectangle 751"/>
              <p:cNvSpPr>
                <a:spLocks noChangeArrowheads="1"/>
              </p:cNvSpPr>
              <p:nvPr/>
            </p:nvSpPr>
            <p:spPr bwMode="auto">
              <a:xfrm>
                <a:off x="4172" y="2826"/>
                <a:ext cx="7" cy="37"/>
              </a:xfrm>
              <a:prstGeom prst="rect">
                <a:avLst/>
              </a:prstGeom>
              <a:solidFill>
                <a:srgbClr val="A9272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742" name="Rectangle 752"/>
              <p:cNvSpPr>
                <a:spLocks noChangeArrowheads="1"/>
              </p:cNvSpPr>
              <p:nvPr/>
            </p:nvSpPr>
            <p:spPr bwMode="auto">
              <a:xfrm>
                <a:off x="4179" y="2826"/>
                <a:ext cx="8" cy="37"/>
              </a:xfrm>
              <a:prstGeom prst="rect">
                <a:avLst/>
              </a:prstGeom>
              <a:solidFill>
                <a:srgbClr val="A62A2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743" name="Rectangle 753"/>
              <p:cNvSpPr>
                <a:spLocks noChangeArrowheads="1"/>
              </p:cNvSpPr>
              <p:nvPr/>
            </p:nvSpPr>
            <p:spPr bwMode="auto">
              <a:xfrm>
                <a:off x="4187" y="2826"/>
                <a:ext cx="7" cy="37"/>
              </a:xfrm>
              <a:prstGeom prst="rect">
                <a:avLst/>
              </a:prstGeom>
              <a:solidFill>
                <a:srgbClr val="A42C2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744" name="Rectangle 754"/>
              <p:cNvSpPr>
                <a:spLocks noChangeArrowheads="1"/>
              </p:cNvSpPr>
              <p:nvPr/>
            </p:nvSpPr>
            <p:spPr bwMode="auto">
              <a:xfrm>
                <a:off x="4194" y="2826"/>
                <a:ext cx="7" cy="37"/>
              </a:xfrm>
              <a:prstGeom prst="rect">
                <a:avLst/>
              </a:prstGeom>
              <a:solidFill>
                <a:srgbClr val="A22D2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745" name="Rectangle 755"/>
              <p:cNvSpPr>
                <a:spLocks noChangeArrowheads="1"/>
              </p:cNvSpPr>
              <p:nvPr/>
            </p:nvSpPr>
            <p:spPr bwMode="auto">
              <a:xfrm>
                <a:off x="4201" y="2826"/>
                <a:ext cx="8" cy="37"/>
              </a:xfrm>
              <a:prstGeom prst="rect">
                <a:avLst/>
              </a:prstGeom>
              <a:solidFill>
                <a:srgbClr val="A02F2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746" name="Rectangle 756"/>
              <p:cNvSpPr>
                <a:spLocks noChangeArrowheads="1"/>
              </p:cNvSpPr>
              <p:nvPr/>
            </p:nvSpPr>
            <p:spPr bwMode="auto">
              <a:xfrm>
                <a:off x="4209" y="2826"/>
                <a:ext cx="7" cy="37"/>
              </a:xfrm>
              <a:prstGeom prst="rect">
                <a:avLst/>
              </a:prstGeom>
              <a:solidFill>
                <a:srgbClr val="9E303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747" name="Rectangle 757"/>
              <p:cNvSpPr>
                <a:spLocks noChangeArrowheads="1"/>
              </p:cNvSpPr>
              <p:nvPr/>
            </p:nvSpPr>
            <p:spPr bwMode="auto">
              <a:xfrm>
                <a:off x="4216" y="2826"/>
                <a:ext cx="7" cy="37"/>
              </a:xfrm>
              <a:prstGeom prst="rect">
                <a:avLst/>
              </a:prstGeom>
              <a:solidFill>
                <a:srgbClr val="9D303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748" name="Rectangle 758"/>
              <p:cNvSpPr>
                <a:spLocks noChangeArrowheads="1"/>
              </p:cNvSpPr>
              <p:nvPr/>
            </p:nvSpPr>
            <p:spPr bwMode="auto">
              <a:xfrm>
                <a:off x="4223" y="2826"/>
                <a:ext cx="8" cy="37"/>
              </a:xfrm>
              <a:prstGeom prst="rect">
                <a:avLst/>
              </a:prstGeom>
              <a:solidFill>
                <a:srgbClr val="9C313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749" name="Rectangle 759"/>
              <p:cNvSpPr>
                <a:spLocks noChangeArrowheads="1"/>
              </p:cNvSpPr>
              <p:nvPr/>
            </p:nvSpPr>
            <p:spPr bwMode="auto">
              <a:xfrm>
                <a:off x="4231" y="2826"/>
                <a:ext cx="7" cy="37"/>
              </a:xfrm>
              <a:prstGeom prst="rect">
                <a:avLst/>
              </a:prstGeom>
              <a:solidFill>
                <a:srgbClr val="9C323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grpSp>
        <p:sp>
          <p:nvSpPr>
            <p:cNvPr id="18704" name="Freeform 760"/>
            <p:cNvSpPr>
              <a:spLocks/>
            </p:cNvSpPr>
            <p:nvPr/>
          </p:nvSpPr>
          <p:spPr bwMode="auto">
            <a:xfrm>
              <a:off x="3937" y="2826"/>
              <a:ext cx="294" cy="29"/>
            </a:xfrm>
            <a:custGeom>
              <a:avLst/>
              <a:gdLst>
                <a:gd name="T0" fmla="*/ 257 w 294"/>
                <a:gd name="T1" fmla="*/ 29 h 29"/>
                <a:gd name="T2" fmla="*/ 294 w 294"/>
                <a:gd name="T3" fmla="*/ 0 h 29"/>
                <a:gd name="T4" fmla="*/ 37 w 294"/>
                <a:gd name="T5" fmla="*/ 0 h 29"/>
                <a:gd name="T6" fmla="*/ 0 w 294"/>
                <a:gd name="T7" fmla="*/ 29 h 29"/>
                <a:gd name="T8" fmla="*/ 257 w 294"/>
                <a:gd name="T9" fmla="*/ 29 h 29"/>
                <a:gd name="T10" fmla="*/ 0 60000 65536"/>
                <a:gd name="T11" fmla="*/ 0 60000 65536"/>
                <a:gd name="T12" fmla="*/ 0 60000 65536"/>
                <a:gd name="T13" fmla="*/ 0 60000 65536"/>
                <a:gd name="T14" fmla="*/ 0 60000 65536"/>
                <a:gd name="T15" fmla="*/ 0 w 294"/>
                <a:gd name="T16" fmla="*/ 0 h 29"/>
                <a:gd name="T17" fmla="*/ 294 w 294"/>
                <a:gd name="T18" fmla="*/ 29 h 29"/>
              </a:gdLst>
              <a:ahLst/>
              <a:cxnLst>
                <a:cxn ang="T10">
                  <a:pos x="T0" y="T1"/>
                </a:cxn>
                <a:cxn ang="T11">
                  <a:pos x="T2" y="T3"/>
                </a:cxn>
                <a:cxn ang="T12">
                  <a:pos x="T4" y="T5"/>
                </a:cxn>
                <a:cxn ang="T13">
                  <a:pos x="T6" y="T7"/>
                </a:cxn>
                <a:cxn ang="T14">
                  <a:pos x="T8" y="T9"/>
                </a:cxn>
              </a:cxnLst>
              <a:rect l="T15" t="T16" r="T17" b="T18"/>
              <a:pathLst>
                <a:path w="294" h="29">
                  <a:moveTo>
                    <a:pt x="257" y="29"/>
                  </a:moveTo>
                  <a:lnTo>
                    <a:pt x="294" y="0"/>
                  </a:lnTo>
                  <a:lnTo>
                    <a:pt x="37" y="0"/>
                  </a:lnTo>
                  <a:lnTo>
                    <a:pt x="0" y="29"/>
                  </a:lnTo>
                  <a:lnTo>
                    <a:pt x="257" y="29"/>
                  </a:lnTo>
                  <a:close/>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tr-TR" smtClean="0">
                <a:solidFill>
                  <a:srgbClr val="FFFFFF"/>
                </a:solidFill>
              </a:endParaRPr>
            </a:p>
          </p:txBody>
        </p:sp>
        <p:sp>
          <p:nvSpPr>
            <p:cNvPr id="18705" name="Rectangle 761"/>
            <p:cNvSpPr>
              <a:spLocks noChangeArrowheads="1"/>
            </p:cNvSpPr>
            <p:nvPr/>
          </p:nvSpPr>
          <p:spPr bwMode="auto">
            <a:xfrm>
              <a:off x="3702" y="3149"/>
              <a:ext cx="21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2400">
                  <a:solidFill>
                    <a:srgbClr val="FFFFFF"/>
                  </a:solidFill>
                </a:rPr>
                <a:t>10</a:t>
              </a:r>
              <a:endParaRPr lang="en-US" sz="2400">
                <a:solidFill>
                  <a:srgbClr val="000000"/>
                </a:solidFill>
                <a:latin typeface="Times New Roman" pitchFamily="18" charset="0"/>
              </a:endParaRPr>
            </a:p>
          </p:txBody>
        </p:sp>
        <p:sp>
          <p:nvSpPr>
            <p:cNvPr id="18706" name="Rectangle 762"/>
            <p:cNvSpPr>
              <a:spLocks noChangeArrowheads="1"/>
            </p:cNvSpPr>
            <p:nvPr/>
          </p:nvSpPr>
          <p:spPr bwMode="auto">
            <a:xfrm>
              <a:off x="3967" y="3112"/>
              <a:ext cx="21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2400">
                  <a:solidFill>
                    <a:srgbClr val="FFFFFF"/>
                  </a:solidFill>
                </a:rPr>
                <a:t>13</a:t>
              </a:r>
              <a:endParaRPr lang="en-US" sz="2400">
                <a:solidFill>
                  <a:srgbClr val="000000"/>
                </a:solidFill>
                <a:latin typeface="Times New Roman" pitchFamily="18" charset="0"/>
              </a:endParaRPr>
            </a:p>
          </p:txBody>
        </p:sp>
        <p:sp>
          <p:nvSpPr>
            <p:cNvPr id="18707" name="Line 763"/>
            <p:cNvSpPr>
              <a:spLocks noChangeShapeType="1"/>
            </p:cNvSpPr>
            <p:nvPr/>
          </p:nvSpPr>
          <p:spPr bwMode="auto">
            <a:xfrm>
              <a:off x="4385" y="3487"/>
              <a:ext cx="1" cy="3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tr-TR" smtClean="0">
                <a:solidFill>
                  <a:srgbClr val="FFFFFF"/>
                </a:solidFill>
              </a:endParaRPr>
            </a:p>
          </p:txBody>
        </p:sp>
        <p:sp>
          <p:nvSpPr>
            <p:cNvPr id="18708" name="Rectangle 764"/>
            <p:cNvSpPr>
              <a:spLocks noChangeArrowheads="1"/>
            </p:cNvSpPr>
            <p:nvPr/>
          </p:nvSpPr>
          <p:spPr bwMode="auto">
            <a:xfrm>
              <a:off x="3585" y="3575"/>
              <a:ext cx="744" cy="23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2400">
                  <a:solidFill>
                    <a:srgbClr val="FFFFFF"/>
                  </a:solidFill>
                </a:rPr>
                <a:t>10-20 yıl</a:t>
              </a:r>
              <a:endParaRPr lang="en-US" sz="2400">
                <a:solidFill>
                  <a:srgbClr val="000000"/>
                </a:solidFill>
                <a:latin typeface="Times New Roman" pitchFamily="18" charset="0"/>
              </a:endParaRPr>
            </a:p>
          </p:txBody>
        </p:sp>
      </p:grpSp>
      <p:grpSp>
        <p:nvGrpSpPr>
          <p:cNvPr id="18469" name="Group 765"/>
          <p:cNvGrpSpPr>
            <a:grpSpLocks/>
          </p:cNvGrpSpPr>
          <p:nvPr/>
        </p:nvGrpSpPr>
        <p:grpSpPr bwMode="auto">
          <a:xfrm>
            <a:off x="7253289" y="4673653"/>
            <a:ext cx="920750" cy="1371601"/>
            <a:chOff x="4569" y="2944"/>
            <a:chExt cx="580" cy="864"/>
          </a:xfrm>
        </p:grpSpPr>
        <p:grpSp>
          <p:nvGrpSpPr>
            <p:cNvPr id="18512" name="Group 766"/>
            <p:cNvGrpSpPr>
              <a:grpSpLocks/>
            </p:cNvGrpSpPr>
            <p:nvPr/>
          </p:nvGrpSpPr>
          <p:grpSpPr bwMode="auto">
            <a:xfrm>
              <a:off x="4840" y="3267"/>
              <a:ext cx="44" cy="227"/>
              <a:chOff x="4840" y="3267"/>
              <a:chExt cx="44" cy="227"/>
            </a:xfrm>
          </p:grpSpPr>
          <p:sp>
            <p:nvSpPr>
              <p:cNvPr id="18687" name="Rectangle 767"/>
              <p:cNvSpPr>
                <a:spLocks noChangeArrowheads="1"/>
              </p:cNvSpPr>
              <p:nvPr/>
            </p:nvSpPr>
            <p:spPr bwMode="auto">
              <a:xfrm>
                <a:off x="4840" y="3267"/>
                <a:ext cx="8" cy="227"/>
              </a:xfrm>
              <a:prstGeom prst="rect">
                <a:avLst/>
              </a:prstGeom>
              <a:solidFill>
                <a:srgbClr val="002C2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688" name="Rectangle 768"/>
              <p:cNvSpPr>
                <a:spLocks noChangeArrowheads="1"/>
              </p:cNvSpPr>
              <p:nvPr/>
            </p:nvSpPr>
            <p:spPr bwMode="auto">
              <a:xfrm>
                <a:off x="4848" y="3267"/>
                <a:ext cx="7" cy="227"/>
              </a:xfrm>
              <a:prstGeom prst="rect">
                <a:avLst/>
              </a:prstGeom>
              <a:solidFill>
                <a:srgbClr val="005D5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689" name="Rectangle 769"/>
              <p:cNvSpPr>
                <a:spLocks noChangeArrowheads="1"/>
              </p:cNvSpPr>
              <p:nvPr/>
            </p:nvSpPr>
            <p:spPr bwMode="auto">
              <a:xfrm>
                <a:off x="4855" y="3267"/>
                <a:ext cx="7" cy="227"/>
              </a:xfrm>
              <a:prstGeom prst="rect">
                <a:avLst/>
              </a:prstGeom>
              <a:solidFill>
                <a:srgbClr val="0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690" name="Rectangle 770"/>
              <p:cNvSpPr>
                <a:spLocks noChangeArrowheads="1"/>
              </p:cNvSpPr>
              <p:nvPr/>
            </p:nvSpPr>
            <p:spPr bwMode="auto">
              <a:xfrm>
                <a:off x="4862" y="3267"/>
                <a:ext cx="8" cy="227"/>
              </a:xfrm>
              <a:prstGeom prst="rect">
                <a:avLst/>
              </a:prstGeom>
              <a:solidFill>
                <a:srgbClr val="0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691" name="Rectangle 771"/>
              <p:cNvSpPr>
                <a:spLocks noChangeArrowheads="1"/>
              </p:cNvSpPr>
              <p:nvPr/>
            </p:nvSpPr>
            <p:spPr bwMode="auto">
              <a:xfrm>
                <a:off x="4870" y="3267"/>
                <a:ext cx="7" cy="227"/>
              </a:xfrm>
              <a:prstGeom prst="rect">
                <a:avLst/>
              </a:prstGeom>
              <a:solidFill>
                <a:srgbClr val="005C5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692" name="Rectangle 772"/>
              <p:cNvSpPr>
                <a:spLocks noChangeArrowheads="1"/>
              </p:cNvSpPr>
              <p:nvPr/>
            </p:nvSpPr>
            <p:spPr bwMode="auto">
              <a:xfrm>
                <a:off x="4877" y="3267"/>
                <a:ext cx="7" cy="227"/>
              </a:xfrm>
              <a:prstGeom prst="rect">
                <a:avLst/>
              </a:prstGeom>
              <a:solidFill>
                <a:srgbClr val="001E1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grpSp>
        <p:sp>
          <p:nvSpPr>
            <p:cNvPr id="18513" name="Freeform 773"/>
            <p:cNvSpPr>
              <a:spLocks/>
            </p:cNvSpPr>
            <p:nvPr/>
          </p:nvSpPr>
          <p:spPr bwMode="auto">
            <a:xfrm>
              <a:off x="4840" y="3267"/>
              <a:ext cx="37" cy="220"/>
            </a:xfrm>
            <a:custGeom>
              <a:avLst/>
              <a:gdLst>
                <a:gd name="T0" fmla="*/ 0 w 37"/>
                <a:gd name="T1" fmla="*/ 220 h 220"/>
                <a:gd name="T2" fmla="*/ 0 w 37"/>
                <a:gd name="T3" fmla="*/ 29 h 220"/>
                <a:gd name="T4" fmla="*/ 37 w 37"/>
                <a:gd name="T5" fmla="*/ 0 h 220"/>
                <a:gd name="T6" fmla="*/ 37 w 37"/>
                <a:gd name="T7" fmla="*/ 191 h 220"/>
                <a:gd name="T8" fmla="*/ 0 w 37"/>
                <a:gd name="T9" fmla="*/ 220 h 220"/>
                <a:gd name="T10" fmla="*/ 0 60000 65536"/>
                <a:gd name="T11" fmla="*/ 0 60000 65536"/>
                <a:gd name="T12" fmla="*/ 0 60000 65536"/>
                <a:gd name="T13" fmla="*/ 0 60000 65536"/>
                <a:gd name="T14" fmla="*/ 0 60000 65536"/>
                <a:gd name="T15" fmla="*/ 0 w 37"/>
                <a:gd name="T16" fmla="*/ 0 h 220"/>
                <a:gd name="T17" fmla="*/ 37 w 37"/>
                <a:gd name="T18" fmla="*/ 220 h 220"/>
              </a:gdLst>
              <a:ahLst/>
              <a:cxnLst>
                <a:cxn ang="T10">
                  <a:pos x="T0" y="T1"/>
                </a:cxn>
                <a:cxn ang="T11">
                  <a:pos x="T2" y="T3"/>
                </a:cxn>
                <a:cxn ang="T12">
                  <a:pos x="T4" y="T5"/>
                </a:cxn>
                <a:cxn ang="T13">
                  <a:pos x="T6" y="T7"/>
                </a:cxn>
                <a:cxn ang="T14">
                  <a:pos x="T8" y="T9"/>
                </a:cxn>
              </a:cxnLst>
              <a:rect l="T15" t="T16" r="T17" b="T18"/>
              <a:pathLst>
                <a:path w="37" h="220">
                  <a:moveTo>
                    <a:pt x="0" y="220"/>
                  </a:moveTo>
                  <a:lnTo>
                    <a:pt x="0" y="29"/>
                  </a:lnTo>
                  <a:lnTo>
                    <a:pt x="37" y="0"/>
                  </a:lnTo>
                  <a:lnTo>
                    <a:pt x="37" y="191"/>
                  </a:lnTo>
                  <a:lnTo>
                    <a:pt x="0" y="220"/>
                  </a:lnTo>
                  <a:close/>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tr-TR" smtClean="0">
                <a:solidFill>
                  <a:srgbClr val="FFFFFF"/>
                </a:solidFill>
              </a:endParaRPr>
            </a:p>
          </p:txBody>
        </p:sp>
        <p:grpSp>
          <p:nvGrpSpPr>
            <p:cNvPr id="18514" name="Group 774"/>
            <p:cNvGrpSpPr>
              <a:grpSpLocks/>
            </p:cNvGrpSpPr>
            <p:nvPr/>
          </p:nvGrpSpPr>
          <p:grpSpPr bwMode="auto">
            <a:xfrm>
              <a:off x="4583" y="3296"/>
              <a:ext cx="257" cy="191"/>
              <a:chOff x="4583" y="3296"/>
              <a:chExt cx="257" cy="191"/>
            </a:xfrm>
          </p:grpSpPr>
          <p:sp>
            <p:nvSpPr>
              <p:cNvPr id="18652" name="Rectangle 775"/>
              <p:cNvSpPr>
                <a:spLocks noChangeArrowheads="1"/>
              </p:cNvSpPr>
              <p:nvPr/>
            </p:nvSpPr>
            <p:spPr bwMode="auto">
              <a:xfrm>
                <a:off x="4583" y="3296"/>
                <a:ext cx="8" cy="191"/>
              </a:xfrm>
              <a:prstGeom prst="rect">
                <a:avLst/>
              </a:prstGeom>
              <a:solidFill>
                <a:srgbClr val="00777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653" name="Rectangle 776"/>
              <p:cNvSpPr>
                <a:spLocks noChangeArrowheads="1"/>
              </p:cNvSpPr>
              <p:nvPr/>
            </p:nvSpPr>
            <p:spPr bwMode="auto">
              <a:xfrm>
                <a:off x="4591" y="3296"/>
                <a:ext cx="7" cy="191"/>
              </a:xfrm>
              <a:prstGeom prst="rect">
                <a:avLst/>
              </a:prstGeom>
              <a:solidFill>
                <a:srgbClr val="007B7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654" name="Rectangle 777"/>
              <p:cNvSpPr>
                <a:spLocks noChangeArrowheads="1"/>
              </p:cNvSpPr>
              <p:nvPr/>
            </p:nvSpPr>
            <p:spPr bwMode="auto">
              <a:xfrm>
                <a:off x="4598" y="3296"/>
                <a:ext cx="7" cy="191"/>
              </a:xfrm>
              <a:prstGeom prst="rect">
                <a:avLst/>
              </a:prstGeom>
              <a:solidFill>
                <a:srgbClr val="00818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655" name="Rectangle 778"/>
              <p:cNvSpPr>
                <a:spLocks noChangeArrowheads="1"/>
              </p:cNvSpPr>
              <p:nvPr/>
            </p:nvSpPr>
            <p:spPr bwMode="auto">
              <a:xfrm>
                <a:off x="4605" y="3296"/>
                <a:ext cx="8" cy="191"/>
              </a:xfrm>
              <a:prstGeom prst="rect">
                <a:avLst/>
              </a:prstGeom>
              <a:solidFill>
                <a:srgbClr val="00898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656" name="Rectangle 779"/>
              <p:cNvSpPr>
                <a:spLocks noChangeArrowheads="1"/>
              </p:cNvSpPr>
              <p:nvPr/>
            </p:nvSpPr>
            <p:spPr bwMode="auto">
              <a:xfrm>
                <a:off x="4613" y="3296"/>
                <a:ext cx="7" cy="191"/>
              </a:xfrm>
              <a:prstGeom prst="rect">
                <a:avLst/>
              </a:prstGeom>
              <a:solidFill>
                <a:srgbClr val="00929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657" name="Rectangle 780"/>
              <p:cNvSpPr>
                <a:spLocks noChangeArrowheads="1"/>
              </p:cNvSpPr>
              <p:nvPr/>
            </p:nvSpPr>
            <p:spPr bwMode="auto">
              <a:xfrm>
                <a:off x="4620" y="3296"/>
                <a:ext cx="7" cy="191"/>
              </a:xfrm>
              <a:prstGeom prst="rect">
                <a:avLst/>
              </a:prstGeom>
              <a:solidFill>
                <a:srgbClr val="009D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658" name="Rectangle 781"/>
              <p:cNvSpPr>
                <a:spLocks noChangeArrowheads="1"/>
              </p:cNvSpPr>
              <p:nvPr/>
            </p:nvSpPr>
            <p:spPr bwMode="auto">
              <a:xfrm>
                <a:off x="4627" y="3296"/>
                <a:ext cx="8" cy="191"/>
              </a:xfrm>
              <a:prstGeom prst="rect">
                <a:avLst/>
              </a:prstGeom>
              <a:solidFill>
                <a:srgbClr val="00AAA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659" name="Rectangle 782"/>
              <p:cNvSpPr>
                <a:spLocks noChangeArrowheads="1"/>
              </p:cNvSpPr>
              <p:nvPr/>
            </p:nvSpPr>
            <p:spPr bwMode="auto">
              <a:xfrm>
                <a:off x="4635" y="3296"/>
                <a:ext cx="7" cy="191"/>
              </a:xfrm>
              <a:prstGeom prst="rect">
                <a:avLst/>
              </a:prstGeom>
              <a:solidFill>
                <a:srgbClr val="00B6B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660" name="Rectangle 783"/>
              <p:cNvSpPr>
                <a:spLocks noChangeArrowheads="1"/>
              </p:cNvSpPr>
              <p:nvPr/>
            </p:nvSpPr>
            <p:spPr bwMode="auto">
              <a:xfrm>
                <a:off x="4642" y="3296"/>
                <a:ext cx="7" cy="191"/>
              </a:xfrm>
              <a:prstGeom prst="rect">
                <a:avLst/>
              </a:prstGeom>
              <a:solidFill>
                <a:srgbClr val="00C3C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661" name="Rectangle 784"/>
              <p:cNvSpPr>
                <a:spLocks noChangeArrowheads="1"/>
              </p:cNvSpPr>
              <p:nvPr/>
            </p:nvSpPr>
            <p:spPr bwMode="auto">
              <a:xfrm>
                <a:off x="4649" y="3296"/>
                <a:ext cx="8" cy="191"/>
              </a:xfrm>
              <a:prstGeom prst="rect">
                <a:avLst/>
              </a:prstGeom>
              <a:solidFill>
                <a:srgbClr val="00CFC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662" name="Rectangle 785"/>
              <p:cNvSpPr>
                <a:spLocks noChangeArrowheads="1"/>
              </p:cNvSpPr>
              <p:nvPr/>
            </p:nvSpPr>
            <p:spPr bwMode="auto">
              <a:xfrm>
                <a:off x="4657" y="3296"/>
                <a:ext cx="7" cy="191"/>
              </a:xfrm>
              <a:prstGeom prst="rect">
                <a:avLst/>
              </a:prstGeom>
              <a:solidFill>
                <a:srgbClr val="00DAD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663" name="Rectangle 786"/>
              <p:cNvSpPr>
                <a:spLocks noChangeArrowheads="1"/>
              </p:cNvSpPr>
              <p:nvPr/>
            </p:nvSpPr>
            <p:spPr bwMode="auto">
              <a:xfrm>
                <a:off x="4664" y="3296"/>
                <a:ext cx="7" cy="191"/>
              </a:xfrm>
              <a:prstGeom prst="rect">
                <a:avLst/>
              </a:prstGeom>
              <a:solidFill>
                <a:srgbClr val="00E4E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664" name="Rectangle 787"/>
              <p:cNvSpPr>
                <a:spLocks noChangeArrowheads="1"/>
              </p:cNvSpPr>
              <p:nvPr/>
            </p:nvSpPr>
            <p:spPr bwMode="auto">
              <a:xfrm>
                <a:off x="4671" y="3296"/>
                <a:ext cx="8" cy="191"/>
              </a:xfrm>
              <a:prstGeom prst="rect">
                <a:avLst/>
              </a:prstGeom>
              <a:solidFill>
                <a:srgbClr val="00ECE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665" name="Rectangle 788"/>
              <p:cNvSpPr>
                <a:spLocks noChangeArrowheads="1"/>
              </p:cNvSpPr>
              <p:nvPr/>
            </p:nvSpPr>
            <p:spPr bwMode="auto">
              <a:xfrm>
                <a:off x="4679" y="3296"/>
                <a:ext cx="7" cy="191"/>
              </a:xfrm>
              <a:prstGeom prst="rect">
                <a:avLst/>
              </a:prstGeom>
              <a:solidFill>
                <a:srgbClr val="00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666" name="Rectangle 789"/>
              <p:cNvSpPr>
                <a:spLocks noChangeArrowheads="1"/>
              </p:cNvSpPr>
              <p:nvPr/>
            </p:nvSpPr>
            <p:spPr bwMode="auto">
              <a:xfrm>
                <a:off x="4686" y="3296"/>
                <a:ext cx="7" cy="191"/>
              </a:xfrm>
              <a:prstGeom prst="rect">
                <a:avLst/>
              </a:prstGeom>
              <a:solidFill>
                <a:srgbClr val="00F7F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667" name="Rectangle 790"/>
              <p:cNvSpPr>
                <a:spLocks noChangeArrowheads="1"/>
              </p:cNvSpPr>
              <p:nvPr/>
            </p:nvSpPr>
            <p:spPr bwMode="auto">
              <a:xfrm>
                <a:off x="4693" y="3296"/>
                <a:ext cx="8" cy="191"/>
              </a:xfrm>
              <a:prstGeom prst="rect">
                <a:avLst/>
              </a:prstGeom>
              <a:solidFill>
                <a:srgbClr val="00FAF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668" name="Rectangle 791"/>
              <p:cNvSpPr>
                <a:spLocks noChangeArrowheads="1"/>
              </p:cNvSpPr>
              <p:nvPr/>
            </p:nvSpPr>
            <p:spPr bwMode="auto">
              <a:xfrm>
                <a:off x="4701" y="3296"/>
                <a:ext cx="7" cy="191"/>
              </a:xfrm>
              <a:prstGeom prst="rect">
                <a:avLst/>
              </a:prstGeom>
              <a:solidFill>
                <a:srgbClr val="00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669" name="Rectangle 792"/>
              <p:cNvSpPr>
                <a:spLocks noChangeArrowheads="1"/>
              </p:cNvSpPr>
              <p:nvPr/>
            </p:nvSpPr>
            <p:spPr bwMode="auto">
              <a:xfrm>
                <a:off x="4708" y="3296"/>
                <a:ext cx="7" cy="191"/>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670" name="Rectangle 793"/>
              <p:cNvSpPr>
                <a:spLocks noChangeArrowheads="1"/>
              </p:cNvSpPr>
              <p:nvPr/>
            </p:nvSpPr>
            <p:spPr bwMode="auto">
              <a:xfrm>
                <a:off x="4715" y="3296"/>
                <a:ext cx="8" cy="191"/>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671" name="Rectangle 794"/>
              <p:cNvSpPr>
                <a:spLocks noChangeArrowheads="1"/>
              </p:cNvSpPr>
              <p:nvPr/>
            </p:nvSpPr>
            <p:spPr bwMode="auto">
              <a:xfrm>
                <a:off x="4723" y="3296"/>
                <a:ext cx="7" cy="191"/>
              </a:xfrm>
              <a:prstGeom prst="rect">
                <a:avLst/>
              </a:prstGeom>
              <a:solidFill>
                <a:srgbClr val="00FAF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672" name="Rectangle 795"/>
              <p:cNvSpPr>
                <a:spLocks noChangeArrowheads="1"/>
              </p:cNvSpPr>
              <p:nvPr/>
            </p:nvSpPr>
            <p:spPr bwMode="auto">
              <a:xfrm>
                <a:off x="4730" y="3296"/>
                <a:ext cx="7" cy="191"/>
              </a:xfrm>
              <a:prstGeom prst="rect">
                <a:avLst/>
              </a:prstGeom>
              <a:solidFill>
                <a:srgbClr val="00F7F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673" name="Rectangle 796"/>
              <p:cNvSpPr>
                <a:spLocks noChangeArrowheads="1"/>
              </p:cNvSpPr>
              <p:nvPr/>
            </p:nvSpPr>
            <p:spPr bwMode="auto">
              <a:xfrm>
                <a:off x="4737" y="3296"/>
                <a:ext cx="8" cy="191"/>
              </a:xfrm>
              <a:prstGeom prst="rect">
                <a:avLst/>
              </a:prstGeom>
              <a:solidFill>
                <a:srgbClr val="00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674" name="Rectangle 797"/>
              <p:cNvSpPr>
                <a:spLocks noChangeArrowheads="1"/>
              </p:cNvSpPr>
              <p:nvPr/>
            </p:nvSpPr>
            <p:spPr bwMode="auto">
              <a:xfrm>
                <a:off x="4745" y="3296"/>
                <a:ext cx="7" cy="191"/>
              </a:xfrm>
              <a:prstGeom prst="rect">
                <a:avLst/>
              </a:prstGeom>
              <a:solidFill>
                <a:srgbClr val="00ECE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675" name="Rectangle 798"/>
              <p:cNvSpPr>
                <a:spLocks noChangeArrowheads="1"/>
              </p:cNvSpPr>
              <p:nvPr/>
            </p:nvSpPr>
            <p:spPr bwMode="auto">
              <a:xfrm>
                <a:off x="4752" y="3296"/>
                <a:ext cx="8" cy="191"/>
              </a:xfrm>
              <a:prstGeom prst="rect">
                <a:avLst/>
              </a:prstGeom>
              <a:solidFill>
                <a:srgbClr val="00E4E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676" name="Rectangle 799"/>
              <p:cNvSpPr>
                <a:spLocks noChangeArrowheads="1"/>
              </p:cNvSpPr>
              <p:nvPr/>
            </p:nvSpPr>
            <p:spPr bwMode="auto">
              <a:xfrm>
                <a:off x="4760" y="3296"/>
                <a:ext cx="7" cy="191"/>
              </a:xfrm>
              <a:prstGeom prst="rect">
                <a:avLst/>
              </a:prstGeom>
              <a:solidFill>
                <a:srgbClr val="00DAD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677" name="Rectangle 800"/>
              <p:cNvSpPr>
                <a:spLocks noChangeArrowheads="1"/>
              </p:cNvSpPr>
              <p:nvPr/>
            </p:nvSpPr>
            <p:spPr bwMode="auto">
              <a:xfrm>
                <a:off x="4767" y="3296"/>
                <a:ext cx="7" cy="191"/>
              </a:xfrm>
              <a:prstGeom prst="rect">
                <a:avLst/>
              </a:prstGeom>
              <a:solidFill>
                <a:srgbClr val="00CFC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678" name="Rectangle 801"/>
              <p:cNvSpPr>
                <a:spLocks noChangeArrowheads="1"/>
              </p:cNvSpPr>
              <p:nvPr/>
            </p:nvSpPr>
            <p:spPr bwMode="auto">
              <a:xfrm>
                <a:off x="4774" y="3296"/>
                <a:ext cx="8" cy="191"/>
              </a:xfrm>
              <a:prstGeom prst="rect">
                <a:avLst/>
              </a:prstGeom>
              <a:solidFill>
                <a:srgbClr val="00C3C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679" name="Rectangle 802"/>
              <p:cNvSpPr>
                <a:spLocks noChangeArrowheads="1"/>
              </p:cNvSpPr>
              <p:nvPr/>
            </p:nvSpPr>
            <p:spPr bwMode="auto">
              <a:xfrm>
                <a:off x="4782" y="3296"/>
                <a:ext cx="7" cy="191"/>
              </a:xfrm>
              <a:prstGeom prst="rect">
                <a:avLst/>
              </a:prstGeom>
              <a:solidFill>
                <a:srgbClr val="00B6B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680" name="Rectangle 803"/>
              <p:cNvSpPr>
                <a:spLocks noChangeArrowheads="1"/>
              </p:cNvSpPr>
              <p:nvPr/>
            </p:nvSpPr>
            <p:spPr bwMode="auto">
              <a:xfrm>
                <a:off x="4789" y="3296"/>
                <a:ext cx="7" cy="191"/>
              </a:xfrm>
              <a:prstGeom prst="rect">
                <a:avLst/>
              </a:prstGeom>
              <a:solidFill>
                <a:srgbClr val="00AAA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681" name="Rectangle 804"/>
              <p:cNvSpPr>
                <a:spLocks noChangeArrowheads="1"/>
              </p:cNvSpPr>
              <p:nvPr/>
            </p:nvSpPr>
            <p:spPr bwMode="auto">
              <a:xfrm>
                <a:off x="4796" y="3296"/>
                <a:ext cx="8" cy="191"/>
              </a:xfrm>
              <a:prstGeom prst="rect">
                <a:avLst/>
              </a:prstGeom>
              <a:solidFill>
                <a:srgbClr val="009D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682" name="Rectangle 805"/>
              <p:cNvSpPr>
                <a:spLocks noChangeArrowheads="1"/>
              </p:cNvSpPr>
              <p:nvPr/>
            </p:nvSpPr>
            <p:spPr bwMode="auto">
              <a:xfrm>
                <a:off x="4804" y="3296"/>
                <a:ext cx="7" cy="191"/>
              </a:xfrm>
              <a:prstGeom prst="rect">
                <a:avLst/>
              </a:prstGeom>
              <a:solidFill>
                <a:srgbClr val="00929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683" name="Rectangle 806"/>
              <p:cNvSpPr>
                <a:spLocks noChangeArrowheads="1"/>
              </p:cNvSpPr>
              <p:nvPr/>
            </p:nvSpPr>
            <p:spPr bwMode="auto">
              <a:xfrm>
                <a:off x="4811" y="3296"/>
                <a:ext cx="7" cy="191"/>
              </a:xfrm>
              <a:prstGeom prst="rect">
                <a:avLst/>
              </a:prstGeom>
              <a:solidFill>
                <a:srgbClr val="00898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684" name="Rectangle 807"/>
              <p:cNvSpPr>
                <a:spLocks noChangeArrowheads="1"/>
              </p:cNvSpPr>
              <p:nvPr/>
            </p:nvSpPr>
            <p:spPr bwMode="auto">
              <a:xfrm>
                <a:off x="4818" y="3296"/>
                <a:ext cx="8" cy="191"/>
              </a:xfrm>
              <a:prstGeom prst="rect">
                <a:avLst/>
              </a:prstGeom>
              <a:solidFill>
                <a:srgbClr val="00818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685" name="Rectangle 808"/>
              <p:cNvSpPr>
                <a:spLocks noChangeArrowheads="1"/>
              </p:cNvSpPr>
              <p:nvPr/>
            </p:nvSpPr>
            <p:spPr bwMode="auto">
              <a:xfrm>
                <a:off x="4826" y="3296"/>
                <a:ext cx="7" cy="191"/>
              </a:xfrm>
              <a:prstGeom prst="rect">
                <a:avLst/>
              </a:prstGeom>
              <a:solidFill>
                <a:srgbClr val="007B7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686" name="Rectangle 809"/>
              <p:cNvSpPr>
                <a:spLocks noChangeArrowheads="1"/>
              </p:cNvSpPr>
              <p:nvPr/>
            </p:nvSpPr>
            <p:spPr bwMode="auto">
              <a:xfrm>
                <a:off x="4833" y="3296"/>
                <a:ext cx="7" cy="191"/>
              </a:xfrm>
              <a:prstGeom prst="rect">
                <a:avLst/>
              </a:prstGeom>
              <a:solidFill>
                <a:srgbClr val="00767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grpSp>
        <p:sp>
          <p:nvSpPr>
            <p:cNvPr id="18515" name="Rectangle 810"/>
            <p:cNvSpPr>
              <a:spLocks noChangeArrowheads="1"/>
            </p:cNvSpPr>
            <p:nvPr/>
          </p:nvSpPr>
          <p:spPr bwMode="auto">
            <a:xfrm>
              <a:off x="4583" y="3296"/>
              <a:ext cx="257" cy="191"/>
            </a:xfrm>
            <a:prstGeom prst="rect">
              <a:avLst/>
            </a:prstGeom>
            <a:noFill/>
            <a:ln w="1111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tr-TR" smtClean="0">
                <a:solidFill>
                  <a:srgbClr val="FFFFFF"/>
                </a:solidFill>
              </a:endParaRPr>
            </a:p>
          </p:txBody>
        </p:sp>
        <p:grpSp>
          <p:nvGrpSpPr>
            <p:cNvPr id="18516" name="Group 811"/>
            <p:cNvGrpSpPr>
              <a:grpSpLocks/>
            </p:cNvGrpSpPr>
            <p:nvPr/>
          </p:nvGrpSpPr>
          <p:grpSpPr bwMode="auto">
            <a:xfrm>
              <a:off x="4583" y="3267"/>
              <a:ext cx="301" cy="36"/>
              <a:chOff x="4583" y="3267"/>
              <a:chExt cx="301" cy="36"/>
            </a:xfrm>
          </p:grpSpPr>
          <p:sp>
            <p:nvSpPr>
              <p:cNvPr id="18611" name="Rectangle 812"/>
              <p:cNvSpPr>
                <a:spLocks noChangeArrowheads="1"/>
              </p:cNvSpPr>
              <p:nvPr/>
            </p:nvSpPr>
            <p:spPr bwMode="auto">
              <a:xfrm>
                <a:off x="4583" y="3267"/>
                <a:ext cx="8" cy="36"/>
              </a:xfrm>
              <a:prstGeom prst="rect">
                <a:avLst/>
              </a:prstGeom>
              <a:solidFill>
                <a:srgbClr val="00434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612" name="Rectangle 813"/>
              <p:cNvSpPr>
                <a:spLocks noChangeArrowheads="1"/>
              </p:cNvSpPr>
              <p:nvPr/>
            </p:nvSpPr>
            <p:spPr bwMode="auto">
              <a:xfrm>
                <a:off x="4591" y="3267"/>
                <a:ext cx="7" cy="36"/>
              </a:xfrm>
              <a:prstGeom prst="rect">
                <a:avLst/>
              </a:prstGeom>
              <a:solidFill>
                <a:srgbClr val="00464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613" name="Rectangle 814"/>
              <p:cNvSpPr>
                <a:spLocks noChangeArrowheads="1"/>
              </p:cNvSpPr>
              <p:nvPr/>
            </p:nvSpPr>
            <p:spPr bwMode="auto">
              <a:xfrm>
                <a:off x="4598" y="3267"/>
                <a:ext cx="7" cy="36"/>
              </a:xfrm>
              <a:prstGeom prst="rect">
                <a:avLst/>
              </a:prstGeom>
              <a:solidFill>
                <a:srgbClr val="004C4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614" name="Rectangle 815"/>
              <p:cNvSpPr>
                <a:spLocks noChangeArrowheads="1"/>
              </p:cNvSpPr>
              <p:nvPr/>
            </p:nvSpPr>
            <p:spPr bwMode="auto">
              <a:xfrm>
                <a:off x="4605" y="3267"/>
                <a:ext cx="8" cy="36"/>
              </a:xfrm>
              <a:prstGeom prst="rect">
                <a:avLst/>
              </a:prstGeom>
              <a:solidFill>
                <a:srgbClr val="00515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615" name="Rectangle 816"/>
              <p:cNvSpPr>
                <a:spLocks noChangeArrowheads="1"/>
              </p:cNvSpPr>
              <p:nvPr/>
            </p:nvSpPr>
            <p:spPr bwMode="auto">
              <a:xfrm>
                <a:off x="4613" y="3267"/>
                <a:ext cx="7" cy="36"/>
              </a:xfrm>
              <a:prstGeom prst="rect">
                <a:avLst/>
              </a:prstGeom>
              <a:solidFill>
                <a:srgbClr val="00595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616" name="Rectangle 817"/>
              <p:cNvSpPr>
                <a:spLocks noChangeArrowheads="1"/>
              </p:cNvSpPr>
              <p:nvPr/>
            </p:nvSpPr>
            <p:spPr bwMode="auto">
              <a:xfrm>
                <a:off x="4620" y="3267"/>
                <a:ext cx="7" cy="36"/>
              </a:xfrm>
              <a:prstGeom prst="rect">
                <a:avLst/>
              </a:prstGeom>
              <a:solidFill>
                <a:srgbClr val="00616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617" name="Rectangle 818"/>
              <p:cNvSpPr>
                <a:spLocks noChangeArrowheads="1"/>
              </p:cNvSpPr>
              <p:nvPr/>
            </p:nvSpPr>
            <p:spPr bwMode="auto">
              <a:xfrm>
                <a:off x="4627" y="3267"/>
                <a:ext cx="8" cy="36"/>
              </a:xfrm>
              <a:prstGeom prst="rect">
                <a:avLst/>
              </a:prstGeom>
              <a:solidFill>
                <a:srgbClr val="006A6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618" name="Rectangle 819"/>
              <p:cNvSpPr>
                <a:spLocks noChangeArrowheads="1"/>
              </p:cNvSpPr>
              <p:nvPr/>
            </p:nvSpPr>
            <p:spPr bwMode="auto">
              <a:xfrm>
                <a:off x="4635" y="3267"/>
                <a:ext cx="7" cy="36"/>
              </a:xfrm>
              <a:prstGeom prst="rect">
                <a:avLst/>
              </a:prstGeom>
              <a:solidFill>
                <a:srgbClr val="00747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619" name="Rectangle 820"/>
              <p:cNvSpPr>
                <a:spLocks noChangeArrowheads="1"/>
              </p:cNvSpPr>
              <p:nvPr/>
            </p:nvSpPr>
            <p:spPr bwMode="auto">
              <a:xfrm>
                <a:off x="4642" y="3267"/>
                <a:ext cx="7" cy="36"/>
              </a:xfrm>
              <a:prstGeom prst="rect">
                <a:avLst/>
              </a:prstGeom>
              <a:solidFill>
                <a:srgbClr val="007E7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620" name="Rectangle 821"/>
              <p:cNvSpPr>
                <a:spLocks noChangeArrowheads="1"/>
              </p:cNvSpPr>
              <p:nvPr/>
            </p:nvSpPr>
            <p:spPr bwMode="auto">
              <a:xfrm>
                <a:off x="4649" y="3267"/>
                <a:ext cx="8" cy="36"/>
              </a:xfrm>
              <a:prstGeom prst="rect">
                <a:avLst/>
              </a:prstGeom>
              <a:solidFill>
                <a:srgbClr val="00878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621" name="Rectangle 822"/>
              <p:cNvSpPr>
                <a:spLocks noChangeArrowheads="1"/>
              </p:cNvSpPr>
              <p:nvPr/>
            </p:nvSpPr>
            <p:spPr bwMode="auto">
              <a:xfrm>
                <a:off x="4657" y="3267"/>
                <a:ext cx="7" cy="36"/>
              </a:xfrm>
              <a:prstGeom prst="rect">
                <a:avLst/>
              </a:prstGeom>
              <a:solidFill>
                <a:srgbClr val="00919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622" name="Rectangle 823"/>
              <p:cNvSpPr>
                <a:spLocks noChangeArrowheads="1"/>
              </p:cNvSpPr>
              <p:nvPr/>
            </p:nvSpPr>
            <p:spPr bwMode="auto">
              <a:xfrm>
                <a:off x="4664" y="3267"/>
                <a:ext cx="7" cy="36"/>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623" name="Rectangle 824"/>
              <p:cNvSpPr>
                <a:spLocks noChangeArrowheads="1"/>
              </p:cNvSpPr>
              <p:nvPr/>
            </p:nvSpPr>
            <p:spPr bwMode="auto">
              <a:xfrm>
                <a:off x="4671" y="3267"/>
                <a:ext cx="8" cy="36"/>
              </a:xfrm>
              <a:prstGeom prst="rect">
                <a:avLst/>
              </a:prstGeom>
              <a:solidFill>
                <a:srgbClr val="00A1A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624" name="Rectangle 825"/>
              <p:cNvSpPr>
                <a:spLocks noChangeArrowheads="1"/>
              </p:cNvSpPr>
              <p:nvPr/>
            </p:nvSpPr>
            <p:spPr bwMode="auto">
              <a:xfrm>
                <a:off x="4679" y="3267"/>
                <a:ext cx="7" cy="36"/>
              </a:xfrm>
              <a:prstGeom prst="rect">
                <a:avLst/>
              </a:prstGeom>
              <a:solidFill>
                <a:srgbClr val="00A8A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625" name="Rectangle 826"/>
              <p:cNvSpPr>
                <a:spLocks noChangeArrowheads="1"/>
              </p:cNvSpPr>
              <p:nvPr/>
            </p:nvSpPr>
            <p:spPr bwMode="auto">
              <a:xfrm>
                <a:off x="4686" y="3267"/>
                <a:ext cx="7" cy="36"/>
              </a:xfrm>
              <a:prstGeom prst="rect">
                <a:avLst/>
              </a:prstGeom>
              <a:solidFill>
                <a:srgbClr val="00AEA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626" name="Rectangle 827"/>
              <p:cNvSpPr>
                <a:spLocks noChangeArrowheads="1"/>
              </p:cNvSpPr>
              <p:nvPr/>
            </p:nvSpPr>
            <p:spPr bwMode="auto">
              <a:xfrm>
                <a:off x="4693" y="3267"/>
                <a:ext cx="8" cy="36"/>
              </a:xfrm>
              <a:prstGeom prst="rect">
                <a:avLst/>
              </a:prstGeom>
              <a:solidFill>
                <a:srgbClr val="00B3B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627" name="Rectangle 828"/>
              <p:cNvSpPr>
                <a:spLocks noChangeArrowheads="1"/>
              </p:cNvSpPr>
              <p:nvPr/>
            </p:nvSpPr>
            <p:spPr bwMode="auto">
              <a:xfrm>
                <a:off x="4701" y="3267"/>
                <a:ext cx="7" cy="36"/>
              </a:xfrm>
              <a:prstGeom prst="rect">
                <a:avLst/>
              </a:prstGeom>
              <a:solidFill>
                <a:srgbClr val="00B7B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628" name="Rectangle 829"/>
              <p:cNvSpPr>
                <a:spLocks noChangeArrowheads="1"/>
              </p:cNvSpPr>
              <p:nvPr/>
            </p:nvSpPr>
            <p:spPr bwMode="auto">
              <a:xfrm>
                <a:off x="4708" y="3267"/>
                <a:ext cx="7" cy="36"/>
              </a:xfrm>
              <a:prstGeom prst="rect">
                <a:avLst/>
              </a:prstGeom>
              <a:solidFill>
                <a:srgbClr val="00BAB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629" name="Rectangle 830"/>
              <p:cNvSpPr>
                <a:spLocks noChangeArrowheads="1"/>
              </p:cNvSpPr>
              <p:nvPr/>
            </p:nvSpPr>
            <p:spPr bwMode="auto">
              <a:xfrm>
                <a:off x="4715" y="3267"/>
                <a:ext cx="8" cy="36"/>
              </a:xfrm>
              <a:prstGeom prst="rect">
                <a:avLst/>
              </a:prstGeom>
              <a:solidFill>
                <a:srgbClr val="00BCB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630" name="Rectangle 831"/>
              <p:cNvSpPr>
                <a:spLocks noChangeArrowheads="1"/>
              </p:cNvSpPr>
              <p:nvPr/>
            </p:nvSpPr>
            <p:spPr bwMode="auto">
              <a:xfrm>
                <a:off x="4723" y="3267"/>
                <a:ext cx="7" cy="36"/>
              </a:xfrm>
              <a:prstGeom prst="rect">
                <a:avLst/>
              </a:prstGeom>
              <a:solidFill>
                <a:srgbClr val="00BDB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631" name="Rectangle 832"/>
              <p:cNvSpPr>
                <a:spLocks noChangeArrowheads="1"/>
              </p:cNvSpPr>
              <p:nvPr/>
            </p:nvSpPr>
            <p:spPr bwMode="auto">
              <a:xfrm>
                <a:off x="4730" y="3267"/>
                <a:ext cx="7" cy="36"/>
              </a:xfrm>
              <a:prstGeom prst="rect">
                <a:avLst/>
              </a:prstGeom>
              <a:solidFill>
                <a:srgbClr val="00BF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632" name="Rectangle 833"/>
              <p:cNvSpPr>
                <a:spLocks noChangeArrowheads="1"/>
              </p:cNvSpPr>
              <p:nvPr/>
            </p:nvSpPr>
            <p:spPr bwMode="auto">
              <a:xfrm>
                <a:off x="4737" y="3267"/>
                <a:ext cx="8" cy="36"/>
              </a:xfrm>
              <a:prstGeom prst="rect">
                <a:avLst/>
              </a:prstGeom>
              <a:solidFill>
                <a:srgbClr val="00BF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633" name="Rectangle 834"/>
              <p:cNvSpPr>
                <a:spLocks noChangeArrowheads="1"/>
              </p:cNvSpPr>
              <p:nvPr/>
            </p:nvSpPr>
            <p:spPr bwMode="auto">
              <a:xfrm>
                <a:off x="4745" y="3267"/>
                <a:ext cx="7" cy="36"/>
              </a:xfrm>
              <a:prstGeom prst="rect">
                <a:avLst/>
              </a:prstGeom>
              <a:solidFill>
                <a:srgbClr val="00BCB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634" name="Rectangle 835"/>
              <p:cNvSpPr>
                <a:spLocks noChangeArrowheads="1"/>
              </p:cNvSpPr>
              <p:nvPr/>
            </p:nvSpPr>
            <p:spPr bwMode="auto">
              <a:xfrm>
                <a:off x="4752" y="3267"/>
                <a:ext cx="8" cy="36"/>
              </a:xfrm>
              <a:prstGeom prst="rect">
                <a:avLst/>
              </a:prstGeom>
              <a:solidFill>
                <a:srgbClr val="00BAB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635" name="Rectangle 836"/>
              <p:cNvSpPr>
                <a:spLocks noChangeArrowheads="1"/>
              </p:cNvSpPr>
              <p:nvPr/>
            </p:nvSpPr>
            <p:spPr bwMode="auto">
              <a:xfrm>
                <a:off x="4760" y="3267"/>
                <a:ext cx="7" cy="36"/>
              </a:xfrm>
              <a:prstGeom prst="rect">
                <a:avLst/>
              </a:prstGeom>
              <a:solidFill>
                <a:srgbClr val="00B7B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636" name="Rectangle 837"/>
              <p:cNvSpPr>
                <a:spLocks noChangeArrowheads="1"/>
              </p:cNvSpPr>
              <p:nvPr/>
            </p:nvSpPr>
            <p:spPr bwMode="auto">
              <a:xfrm>
                <a:off x="4767" y="3267"/>
                <a:ext cx="7" cy="36"/>
              </a:xfrm>
              <a:prstGeom prst="rect">
                <a:avLst/>
              </a:prstGeom>
              <a:solidFill>
                <a:srgbClr val="00B3B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637" name="Rectangle 838"/>
              <p:cNvSpPr>
                <a:spLocks noChangeArrowheads="1"/>
              </p:cNvSpPr>
              <p:nvPr/>
            </p:nvSpPr>
            <p:spPr bwMode="auto">
              <a:xfrm>
                <a:off x="4774" y="3267"/>
                <a:ext cx="8" cy="36"/>
              </a:xfrm>
              <a:prstGeom prst="rect">
                <a:avLst/>
              </a:prstGeom>
              <a:solidFill>
                <a:srgbClr val="00AEA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638" name="Rectangle 839"/>
              <p:cNvSpPr>
                <a:spLocks noChangeArrowheads="1"/>
              </p:cNvSpPr>
              <p:nvPr/>
            </p:nvSpPr>
            <p:spPr bwMode="auto">
              <a:xfrm>
                <a:off x="4782" y="3267"/>
                <a:ext cx="7" cy="36"/>
              </a:xfrm>
              <a:prstGeom prst="rect">
                <a:avLst/>
              </a:prstGeom>
              <a:solidFill>
                <a:srgbClr val="00A8A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639" name="Rectangle 840"/>
              <p:cNvSpPr>
                <a:spLocks noChangeArrowheads="1"/>
              </p:cNvSpPr>
              <p:nvPr/>
            </p:nvSpPr>
            <p:spPr bwMode="auto">
              <a:xfrm>
                <a:off x="4789" y="3267"/>
                <a:ext cx="7" cy="36"/>
              </a:xfrm>
              <a:prstGeom prst="rect">
                <a:avLst/>
              </a:prstGeom>
              <a:solidFill>
                <a:srgbClr val="00A1A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640" name="Rectangle 841"/>
              <p:cNvSpPr>
                <a:spLocks noChangeArrowheads="1"/>
              </p:cNvSpPr>
              <p:nvPr/>
            </p:nvSpPr>
            <p:spPr bwMode="auto">
              <a:xfrm>
                <a:off x="4796" y="3267"/>
                <a:ext cx="8" cy="36"/>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641" name="Rectangle 842"/>
              <p:cNvSpPr>
                <a:spLocks noChangeArrowheads="1"/>
              </p:cNvSpPr>
              <p:nvPr/>
            </p:nvSpPr>
            <p:spPr bwMode="auto">
              <a:xfrm>
                <a:off x="4804" y="3267"/>
                <a:ext cx="7" cy="36"/>
              </a:xfrm>
              <a:prstGeom prst="rect">
                <a:avLst/>
              </a:prstGeom>
              <a:solidFill>
                <a:srgbClr val="00919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642" name="Rectangle 843"/>
              <p:cNvSpPr>
                <a:spLocks noChangeArrowheads="1"/>
              </p:cNvSpPr>
              <p:nvPr/>
            </p:nvSpPr>
            <p:spPr bwMode="auto">
              <a:xfrm>
                <a:off x="4811" y="3267"/>
                <a:ext cx="7" cy="36"/>
              </a:xfrm>
              <a:prstGeom prst="rect">
                <a:avLst/>
              </a:prstGeom>
              <a:solidFill>
                <a:srgbClr val="00878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643" name="Rectangle 844"/>
              <p:cNvSpPr>
                <a:spLocks noChangeArrowheads="1"/>
              </p:cNvSpPr>
              <p:nvPr/>
            </p:nvSpPr>
            <p:spPr bwMode="auto">
              <a:xfrm>
                <a:off x="4818" y="3267"/>
                <a:ext cx="8" cy="36"/>
              </a:xfrm>
              <a:prstGeom prst="rect">
                <a:avLst/>
              </a:prstGeom>
              <a:solidFill>
                <a:srgbClr val="007E7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644" name="Rectangle 845"/>
              <p:cNvSpPr>
                <a:spLocks noChangeArrowheads="1"/>
              </p:cNvSpPr>
              <p:nvPr/>
            </p:nvSpPr>
            <p:spPr bwMode="auto">
              <a:xfrm>
                <a:off x="4826" y="3267"/>
                <a:ext cx="7" cy="36"/>
              </a:xfrm>
              <a:prstGeom prst="rect">
                <a:avLst/>
              </a:prstGeom>
              <a:solidFill>
                <a:srgbClr val="00747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645" name="Rectangle 846"/>
              <p:cNvSpPr>
                <a:spLocks noChangeArrowheads="1"/>
              </p:cNvSpPr>
              <p:nvPr/>
            </p:nvSpPr>
            <p:spPr bwMode="auto">
              <a:xfrm>
                <a:off x="4833" y="3267"/>
                <a:ext cx="7" cy="36"/>
              </a:xfrm>
              <a:prstGeom prst="rect">
                <a:avLst/>
              </a:prstGeom>
              <a:solidFill>
                <a:srgbClr val="006A6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646" name="Rectangle 847"/>
              <p:cNvSpPr>
                <a:spLocks noChangeArrowheads="1"/>
              </p:cNvSpPr>
              <p:nvPr/>
            </p:nvSpPr>
            <p:spPr bwMode="auto">
              <a:xfrm>
                <a:off x="4840" y="3267"/>
                <a:ext cx="8" cy="36"/>
              </a:xfrm>
              <a:prstGeom prst="rect">
                <a:avLst/>
              </a:prstGeom>
              <a:solidFill>
                <a:srgbClr val="00616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647" name="Rectangle 848"/>
              <p:cNvSpPr>
                <a:spLocks noChangeArrowheads="1"/>
              </p:cNvSpPr>
              <p:nvPr/>
            </p:nvSpPr>
            <p:spPr bwMode="auto">
              <a:xfrm>
                <a:off x="4848" y="3267"/>
                <a:ext cx="7" cy="36"/>
              </a:xfrm>
              <a:prstGeom prst="rect">
                <a:avLst/>
              </a:prstGeom>
              <a:solidFill>
                <a:srgbClr val="00595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648" name="Rectangle 849"/>
              <p:cNvSpPr>
                <a:spLocks noChangeArrowheads="1"/>
              </p:cNvSpPr>
              <p:nvPr/>
            </p:nvSpPr>
            <p:spPr bwMode="auto">
              <a:xfrm>
                <a:off x="4855" y="3267"/>
                <a:ext cx="7" cy="36"/>
              </a:xfrm>
              <a:prstGeom prst="rect">
                <a:avLst/>
              </a:prstGeom>
              <a:solidFill>
                <a:srgbClr val="00515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649" name="Rectangle 850"/>
              <p:cNvSpPr>
                <a:spLocks noChangeArrowheads="1"/>
              </p:cNvSpPr>
              <p:nvPr/>
            </p:nvSpPr>
            <p:spPr bwMode="auto">
              <a:xfrm>
                <a:off x="4862" y="3267"/>
                <a:ext cx="8" cy="36"/>
              </a:xfrm>
              <a:prstGeom prst="rect">
                <a:avLst/>
              </a:prstGeom>
              <a:solidFill>
                <a:srgbClr val="004C4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650" name="Rectangle 851"/>
              <p:cNvSpPr>
                <a:spLocks noChangeArrowheads="1"/>
              </p:cNvSpPr>
              <p:nvPr/>
            </p:nvSpPr>
            <p:spPr bwMode="auto">
              <a:xfrm>
                <a:off x="4870" y="3267"/>
                <a:ext cx="7" cy="36"/>
              </a:xfrm>
              <a:prstGeom prst="rect">
                <a:avLst/>
              </a:prstGeom>
              <a:solidFill>
                <a:srgbClr val="00464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651" name="Rectangle 852"/>
              <p:cNvSpPr>
                <a:spLocks noChangeArrowheads="1"/>
              </p:cNvSpPr>
              <p:nvPr/>
            </p:nvSpPr>
            <p:spPr bwMode="auto">
              <a:xfrm>
                <a:off x="4877" y="3267"/>
                <a:ext cx="7" cy="36"/>
              </a:xfrm>
              <a:prstGeom prst="rect">
                <a:avLst/>
              </a:prstGeom>
              <a:solidFill>
                <a:srgbClr val="00424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grpSp>
        <p:sp>
          <p:nvSpPr>
            <p:cNvPr id="18517" name="Freeform 853"/>
            <p:cNvSpPr>
              <a:spLocks/>
            </p:cNvSpPr>
            <p:nvPr/>
          </p:nvSpPr>
          <p:spPr bwMode="auto">
            <a:xfrm>
              <a:off x="4583" y="3267"/>
              <a:ext cx="294" cy="29"/>
            </a:xfrm>
            <a:custGeom>
              <a:avLst/>
              <a:gdLst>
                <a:gd name="T0" fmla="*/ 257 w 294"/>
                <a:gd name="T1" fmla="*/ 29 h 29"/>
                <a:gd name="T2" fmla="*/ 294 w 294"/>
                <a:gd name="T3" fmla="*/ 0 h 29"/>
                <a:gd name="T4" fmla="*/ 37 w 294"/>
                <a:gd name="T5" fmla="*/ 0 h 29"/>
                <a:gd name="T6" fmla="*/ 0 w 294"/>
                <a:gd name="T7" fmla="*/ 29 h 29"/>
                <a:gd name="T8" fmla="*/ 257 w 294"/>
                <a:gd name="T9" fmla="*/ 29 h 29"/>
                <a:gd name="T10" fmla="*/ 0 60000 65536"/>
                <a:gd name="T11" fmla="*/ 0 60000 65536"/>
                <a:gd name="T12" fmla="*/ 0 60000 65536"/>
                <a:gd name="T13" fmla="*/ 0 60000 65536"/>
                <a:gd name="T14" fmla="*/ 0 60000 65536"/>
                <a:gd name="T15" fmla="*/ 0 w 294"/>
                <a:gd name="T16" fmla="*/ 0 h 29"/>
                <a:gd name="T17" fmla="*/ 294 w 294"/>
                <a:gd name="T18" fmla="*/ 29 h 29"/>
              </a:gdLst>
              <a:ahLst/>
              <a:cxnLst>
                <a:cxn ang="T10">
                  <a:pos x="T0" y="T1"/>
                </a:cxn>
                <a:cxn ang="T11">
                  <a:pos x="T2" y="T3"/>
                </a:cxn>
                <a:cxn ang="T12">
                  <a:pos x="T4" y="T5"/>
                </a:cxn>
                <a:cxn ang="T13">
                  <a:pos x="T6" y="T7"/>
                </a:cxn>
                <a:cxn ang="T14">
                  <a:pos x="T8" y="T9"/>
                </a:cxn>
              </a:cxnLst>
              <a:rect l="T15" t="T16" r="T17" b="T18"/>
              <a:pathLst>
                <a:path w="294" h="29">
                  <a:moveTo>
                    <a:pt x="257" y="29"/>
                  </a:moveTo>
                  <a:lnTo>
                    <a:pt x="294" y="0"/>
                  </a:lnTo>
                  <a:lnTo>
                    <a:pt x="37" y="0"/>
                  </a:lnTo>
                  <a:lnTo>
                    <a:pt x="0" y="29"/>
                  </a:lnTo>
                  <a:lnTo>
                    <a:pt x="257" y="29"/>
                  </a:lnTo>
                  <a:close/>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tr-TR" smtClean="0">
                <a:solidFill>
                  <a:srgbClr val="FFFFFF"/>
                </a:solidFill>
              </a:endParaRPr>
            </a:p>
          </p:txBody>
        </p:sp>
        <p:grpSp>
          <p:nvGrpSpPr>
            <p:cNvPr id="18518" name="Group 854"/>
            <p:cNvGrpSpPr>
              <a:grpSpLocks/>
            </p:cNvGrpSpPr>
            <p:nvPr/>
          </p:nvGrpSpPr>
          <p:grpSpPr bwMode="auto">
            <a:xfrm>
              <a:off x="5097" y="3414"/>
              <a:ext cx="52" cy="80"/>
              <a:chOff x="5097" y="3414"/>
              <a:chExt cx="52" cy="80"/>
            </a:xfrm>
          </p:grpSpPr>
          <p:sp>
            <p:nvSpPr>
              <p:cNvPr id="18604" name="Rectangle 855"/>
              <p:cNvSpPr>
                <a:spLocks noChangeArrowheads="1"/>
              </p:cNvSpPr>
              <p:nvPr/>
            </p:nvSpPr>
            <p:spPr bwMode="auto">
              <a:xfrm>
                <a:off x="5097" y="3414"/>
                <a:ext cx="8" cy="80"/>
              </a:xfrm>
              <a:prstGeom prst="rect">
                <a:avLst/>
              </a:prstGeom>
              <a:solidFill>
                <a:srgbClr val="54212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605" name="Rectangle 856"/>
              <p:cNvSpPr>
                <a:spLocks noChangeArrowheads="1"/>
              </p:cNvSpPr>
              <p:nvPr/>
            </p:nvSpPr>
            <p:spPr bwMode="auto">
              <a:xfrm>
                <a:off x="5105" y="3414"/>
                <a:ext cx="7" cy="80"/>
              </a:xfrm>
              <a:prstGeom prst="rect">
                <a:avLst/>
              </a:prstGeom>
              <a:solidFill>
                <a:srgbClr val="651A1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606" name="Rectangle 857"/>
              <p:cNvSpPr>
                <a:spLocks noChangeArrowheads="1"/>
              </p:cNvSpPr>
              <p:nvPr/>
            </p:nvSpPr>
            <p:spPr bwMode="auto">
              <a:xfrm>
                <a:off x="5112" y="3414"/>
                <a:ext cx="7" cy="80"/>
              </a:xfrm>
              <a:prstGeom prst="rect">
                <a:avLst/>
              </a:prstGeom>
              <a:solidFill>
                <a:srgbClr val="780E0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607" name="Rectangle 858"/>
              <p:cNvSpPr>
                <a:spLocks noChangeArrowheads="1"/>
              </p:cNvSpPr>
              <p:nvPr/>
            </p:nvSpPr>
            <p:spPr bwMode="auto">
              <a:xfrm>
                <a:off x="5119" y="3414"/>
                <a:ext cx="8" cy="80"/>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608" name="Rectangle 859"/>
              <p:cNvSpPr>
                <a:spLocks noChangeArrowheads="1"/>
              </p:cNvSpPr>
              <p:nvPr/>
            </p:nvSpPr>
            <p:spPr bwMode="auto">
              <a:xfrm>
                <a:off x="5127" y="3414"/>
                <a:ext cx="7" cy="80"/>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609" name="Rectangle 860"/>
              <p:cNvSpPr>
                <a:spLocks noChangeArrowheads="1"/>
              </p:cNvSpPr>
              <p:nvPr/>
            </p:nvSpPr>
            <p:spPr bwMode="auto">
              <a:xfrm>
                <a:off x="5134" y="3414"/>
                <a:ext cx="7" cy="80"/>
              </a:xfrm>
              <a:prstGeom prst="rect">
                <a:avLst/>
              </a:prstGeom>
              <a:solidFill>
                <a:srgbClr val="651A1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610" name="Rectangle 861"/>
              <p:cNvSpPr>
                <a:spLocks noChangeArrowheads="1"/>
              </p:cNvSpPr>
              <p:nvPr/>
            </p:nvSpPr>
            <p:spPr bwMode="auto">
              <a:xfrm>
                <a:off x="5141" y="3414"/>
                <a:ext cx="8" cy="80"/>
              </a:xfrm>
              <a:prstGeom prst="rect">
                <a:avLst/>
              </a:prstGeom>
              <a:solidFill>
                <a:srgbClr val="51222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grpSp>
        <p:sp>
          <p:nvSpPr>
            <p:cNvPr id="18519" name="Freeform 862"/>
            <p:cNvSpPr>
              <a:spLocks/>
            </p:cNvSpPr>
            <p:nvPr/>
          </p:nvSpPr>
          <p:spPr bwMode="auto">
            <a:xfrm>
              <a:off x="5097" y="3414"/>
              <a:ext cx="44" cy="73"/>
            </a:xfrm>
            <a:custGeom>
              <a:avLst/>
              <a:gdLst>
                <a:gd name="T0" fmla="*/ 0 w 44"/>
                <a:gd name="T1" fmla="*/ 73 h 73"/>
                <a:gd name="T2" fmla="*/ 0 w 44"/>
                <a:gd name="T3" fmla="*/ 29 h 73"/>
                <a:gd name="T4" fmla="*/ 44 w 44"/>
                <a:gd name="T5" fmla="*/ 0 h 73"/>
                <a:gd name="T6" fmla="*/ 44 w 44"/>
                <a:gd name="T7" fmla="*/ 44 h 73"/>
                <a:gd name="T8" fmla="*/ 0 w 44"/>
                <a:gd name="T9" fmla="*/ 73 h 73"/>
                <a:gd name="T10" fmla="*/ 0 60000 65536"/>
                <a:gd name="T11" fmla="*/ 0 60000 65536"/>
                <a:gd name="T12" fmla="*/ 0 60000 65536"/>
                <a:gd name="T13" fmla="*/ 0 60000 65536"/>
                <a:gd name="T14" fmla="*/ 0 60000 65536"/>
                <a:gd name="T15" fmla="*/ 0 w 44"/>
                <a:gd name="T16" fmla="*/ 0 h 73"/>
                <a:gd name="T17" fmla="*/ 44 w 44"/>
                <a:gd name="T18" fmla="*/ 73 h 73"/>
              </a:gdLst>
              <a:ahLst/>
              <a:cxnLst>
                <a:cxn ang="T10">
                  <a:pos x="T0" y="T1"/>
                </a:cxn>
                <a:cxn ang="T11">
                  <a:pos x="T2" y="T3"/>
                </a:cxn>
                <a:cxn ang="T12">
                  <a:pos x="T4" y="T5"/>
                </a:cxn>
                <a:cxn ang="T13">
                  <a:pos x="T6" y="T7"/>
                </a:cxn>
                <a:cxn ang="T14">
                  <a:pos x="T8" y="T9"/>
                </a:cxn>
              </a:cxnLst>
              <a:rect l="T15" t="T16" r="T17" b="T18"/>
              <a:pathLst>
                <a:path w="44" h="73">
                  <a:moveTo>
                    <a:pt x="0" y="73"/>
                  </a:moveTo>
                  <a:lnTo>
                    <a:pt x="0" y="29"/>
                  </a:lnTo>
                  <a:lnTo>
                    <a:pt x="44" y="0"/>
                  </a:lnTo>
                  <a:lnTo>
                    <a:pt x="44" y="44"/>
                  </a:lnTo>
                  <a:lnTo>
                    <a:pt x="0" y="73"/>
                  </a:lnTo>
                  <a:close/>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tr-TR" smtClean="0">
                <a:solidFill>
                  <a:srgbClr val="FFFFFF"/>
                </a:solidFill>
              </a:endParaRPr>
            </a:p>
          </p:txBody>
        </p:sp>
        <p:grpSp>
          <p:nvGrpSpPr>
            <p:cNvPr id="18520" name="Group 863"/>
            <p:cNvGrpSpPr>
              <a:grpSpLocks/>
            </p:cNvGrpSpPr>
            <p:nvPr/>
          </p:nvGrpSpPr>
          <p:grpSpPr bwMode="auto">
            <a:xfrm>
              <a:off x="4840" y="3443"/>
              <a:ext cx="257" cy="44"/>
              <a:chOff x="4840" y="3443"/>
              <a:chExt cx="257" cy="44"/>
            </a:xfrm>
          </p:grpSpPr>
          <p:sp>
            <p:nvSpPr>
              <p:cNvPr id="18569" name="Rectangle 864"/>
              <p:cNvSpPr>
                <a:spLocks noChangeArrowheads="1"/>
              </p:cNvSpPr>
              <p:nvPr/>
            </p:nvSpPr>
            <p:spPr bwMode="auto">
              <a:xfrm>
                <a:off x="4840" y="3443"/>
                <a:ext cx="8" cy="44"/>
              </a:xfrm>
              <a:prstGeom prst="rect">
                <a:avLst/>
              </a:prstGeom>
              <a:solidFill>
                <a:srgbClr val="FF424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570" name="Rectangle 865"/>
              <p:cNvSpPr>
                <a:spLocks noChangeArrowheads="1"/>
              </p:cNvSpPr>
              <p:nvPr/>
            </p:nvSpPr>
            <p:spPr bwMode="auto">
              <a:xfrm>
                <a:off x="4848" y="3443"/>
                <a:ext cx="7" cy="44"/>
              </a:xfrm>
              <a:prstGeom prst="rect">
                <a:avLst/>
              </a:prstGeom>
              <a:solidFill>
                <a:srgbClr val="FF424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571" name="Rectangle 866"/>
              <p:cNvSpPr>
                <a:spLocks noChangeArrowheads="1"/>
              </p:cNvSpPr>
              <p:nvPr/>
            </p:nvSpPr>
            <p:spPr bwMode="auto">
              <a:xfrm>
                <a:off x="4855" y="3443"/>
                <a:ext cx="7" cy="44"/>
              </a:xfrm>
              <a:prstGeom prst="rect">
                <a:avLst/>
              </a:prstGeom>
              <a:solidFill>
                <a:srgbClr val="FF414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572" name="Rectangle 867"/>
              <p:cNvSpPr>
                <a:spLocks noChangeArrowheads="1"/>
              </p:cNvSpPr>
              <p:nvPr/>
            </p:nvSpPr>
            <p:spPr bwMode="auto">
              <a:xfrm>
                <a:off x="4862" y="3443"/>
                <a:ext cx="8" cy="44"/>
              </a:xfrm>
              <a:prstGeom prst="rect">
                <a:avLst/>
              </a:prstGeom>
              <a:solidFill>
                <a:srgbClr val="FF3F3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573" name="Rectangle 868"/>
              <p:cNvSpPr>
                <a:spLocks noChangeArrowheads="1"/>
              </p:cNvSpPr>
              <p:nvPr/>
            </p:nvSpPr>
            <p:spPr bwMode="auto">
              <a:xfrm>
                <a:off x="4870" y="3443"/>
                <a:ext cx="7" cy="44"/>
              </a:xfrm>
              <a:prstGeom prst="rect">
                <a:avLst/>
              </a:prstGeom>
              <a:solidFill>
                <a:srgbClr val="FF3D3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574" name="Rectangle 869"/>
              <p:cNvSpPr>
                <a:spLocks noChangeArrowheads="1"/>
              </p:cNvSpPr>
              <p:nvPr/>
            </p:nvSpPr>
            <p:spPr bwMode="auto">
              <a:xfrm>
                <a:off x="4877" y="3443"/>
                <a:ext cx="7" cy="44"/>
              </a:xfrm>
              <a:prstGeom prst="rect">
                <a:avLst/>
              </a:prstGeom>
              <a:solidFill>
                <a:srgbClr val="FF3B3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575" name="Rectangle 870"/>
              <p:cNvSpPr>
                <a:spLocks noChangeArrowheads="1"/>
              </p:cNvSpPr>
              <p:nvPr/>
            </p:nvSpPr>
            <p:spPr bwMode="auto">
              <a:xfrm>
                <a:off x="4884" y="3443"/>
                <a:ext cx="8" cy="44"/>
              </a:xfrm>
              <a:prstGeom prst="rect">
                <a:avLst/>
              </a:prstGeom>
              <a:solidFill>
                <a:srgbClr val="FF383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576" name="Rectangle 871"/>
              <p:cNvSpPr>
                <a:spLocks noChangeArrowheads="1"/>
              </p:cNvSpPr>
              <p:nvPr/>
            </p:nvSpPr>
            <p:spPr bwMode="auto">
              <a:xfrm>
                <a:off x="4892" y="3443"/>
                <a:ext cx="7" cy="44"/>
              </a:xfrm>
              <a:prstGeom prst="rect">
                <a:avLst/>
              </a:prstGeom>
              <a:solidFill>
                <a:srgbClr val="FF343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577" name="Rectangle 872"/>
              <p:cNvSpPr>
                <a:spLocks noChangeArrowheads="1"/>
              </p:cNvSpPr>
              <p:nvPr/>
            </p:nvSpPr>
            <p:spPr bwMode="auto">
              <a:xfrm>
                <a:off x="4899" y="3443"/>
                <a:ext cx="7" cy="44"/>
              </a:xfrm>
              <a:prstGeom prst="rect">
                <a:avLst/>
              </a:prstGeom>
              <a:solidFill>
                <a:srgbClr val="FF303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578" name="Rectangle 873"/>
              <p:cNvSpPr>
                <a:spLocks noChangeArrowheads="1"/>
              </p:cNvSpPr>
              <p:nvPr/>
            </p:nvSpPr>
            <p:spPr bwMode="auto">
              <a:xfrm>
                <a:off x="4906" y="3443"/>
                <a:ext cx="8" cy="44"/>
              </a:xfrm>
              <a:prstGeom prst="rect">
                <a:avLst/>
              </a:prstGeom>
              <a:solidFill>
                <a:srgbClr val="FF2C2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579" name="Rectangle 874"/>
              <p:cNvSpPr>
                <a:spLocks noChangeArrowheads="1"/>
              </p:cNvSpPr>
              <p:nvPr/>
            </p:nvSpPr>
            <p:spPr bwMode="auto">
              <a:xfrm>
                <a:off x="4914" y="3443"/>
                <a:ext cx="7" cy="44"/>
              </a:xfrm>
              <a:prstGeom prst="rect">
                <a:avLst/>
              </a:prstGeom>
              <a:solidFill>
                <a:srgbClr val="FF262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580" name="Rectangle 875"/>
              <p:cNvSpPr>
                <a:spLocks noChangeArrowheads="1"/>
              </p:cNvSpPr>
              <p:nvPr/>
            </p:nvSpPr>
            <p:spPr bwMode="auto">
              <a:xfrm>
                <a:off x="4921" y="3443"/>
                <a:ext cx="7" cy="44"/>
              </a:xfrm>
              <a:prstGeom prst="rect">
                <a:avLst/>
              </a:prstGeom>
              <a:solidFill>
                <a:srgbClr val="FF212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581" name="Rectangle 876"/>
              <p:cNvSpPr>
                <a:spLocks noChangeArrowheads="1"/>
              </p:cNvSpPr>
              <p:nvPr/>
            </p:nvSpPr>
            <p:spPr bwMode="auto">
              <a:xfrm>
                <a:off x="4928" y="3443"/>
                <a:ext cx="8" cy="44"/>
              </a:xfrm>
              <a:prstGeom prst="rect">
                <a:avLst/>
              </a:prstGeom>
              <a:solidFill>
                <a:srgbClr val="FF1C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582" name="Rectangle 877"/>
              <p:cNvSpPr>
                <a:spLocks noChangeArrowheads="1"/>
              </p:cNvSpPr>
              <p:nvPr/>
            </p:nvSpPr>
            <p:spPr bwMode="auto">
              <a:xfrm>
                <a:off x="4936" y="3443"/>
                <a:ext cx="7" cy="44"/>
              </a:xfrm>
              <a:prstGeom prst="rect">
                <a:avLst/>
              </a:prstGeom>
              <a:solidFill>
                <a:srgbClr val="FF171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583" name="Rectangle 878"/>
              <p:cNvSpPr>
                <a:spLocks noChangeArrowheads="1"/>
              </p:cNvSpPr>
              <p:nvPr/>
            </p:nvSpPr>
            <p:spPr bwMode="auto">
              <a:xfrm>
                <a:off x="4943" y="3443"/>
                <a:ext cx="7" cy="44"/>
              </a:xfrm>
              <a:prstGeom prst="rect">
                <a:avLst/>
              </a:prstGeom>
              <a:solidFill>
                <a:srgbClr val="FF121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584" name="Rectangle 879"/>
              <p:cNvSpPr>
                <a:spLocks noChangeArrowheads="1"/>
              </p:cNvSpPr>
              <p:nvPr/>
            </p:nvSpPr>
            <p:spPr bwMode="auto">
              <a:xfrm>
                <a:off x="4950" y="3443"/>
                <a:ext cx="8" cy="44"/>
              </a:xfrm>
              <a:prstGeom prst="rect">
                <a:avLst/>
              </a:prstGeom>
              <a:solidFill>
                <a:srgbClr val="FF0D0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585" name="Rectangle 880"/>
              <p:cNvSpPr>
                <a:spLocks noChangeArrowheads="1"/>
              </p:cNvSpPr>
              <p:nvPr/>
            </p:nvSpPr>
            <p:spPr bwMode="auto">
              <a:xfrm>
                <a:off x="4958" y="3443"/>
                <a:ext cx="7" cy="44"/>
              </a:xfrm>
              <a:prstGeom prst="rect">
                <a:avLst/>
              </a:prstGeom>
              <a:solidFill>
                <a:srgbClr val="FF080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586" name="Rectangle 881"/>
              <p:cNvSpPr>
                <a:spLocks noChangeArrowheads="1"/>
              </p:cNvSpPr>
              <p:nvPr/>
            </p:nvSpPr>
            <p:spPr bwMode="auto">
              <a:xfrm>
                <a:off x="4965" y="3443"/>
                <a:ext cx="7" cy="4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587" name="Rectangle 882"/>
              <p:cNvSpPr>
                <a:spLocks noChangeArrowheads="1"/>
              </p:cNvSpPr>
              <p:nvPr/>
            </p:nvSpPr>
            <p:spPr bwMode="auto">
              <a:xfrm>
                <a:off x="4972" y="3443"/>
                <a:ext cx="8" cy="4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588" name="Rectangle 883"/>
              <p:cNvSpPr>
                <a:spLocks noChangeArrowheads="1"/>
              </p:cNvSpPr>
              <p:nvPr/>
            </p:nvSpPr>
            <p:spPr bwMode="auto">
              <a:xfrm>
                <a:off x="4980" y="3443"/>
                <a:ext cx="7" cy="44"/>
              </a:xfrm>
              <a:prstGeom prst="rect">
                <a:avLst/>
              </a:prstGeom>
              <a:solidFill>
                <a:srgbClr val="FF0D0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589" name="Rectangle 884"/>
              <p:cNvSpPr>
                <a:spLocks noChangeArrowheads="1"/>
              </p:cNvSpPr>
              <p:nvPr/>
            </p:nvSpPr>
            <p:spPr bwMode="auto">
              <a:xfrm>
                <a:off x="4987" y="3443"/>
                <a:ext cx="7" cy="44"/>
              </a:xfrm>
              <a:prstGeom prst="rect">
                <a:avLst/>
              </a:prstGeom>
              <a:solidFill>
                <a:srgbClr val="FF121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590" name="Rectangle 885"/>
              <p:cNvSpPr>
                <a:spLocks noChangeArrowheads="1"/>
              </p:cNvSpPr>
              <p:nvPr/>
            </p:nvSpPr>
            <p:spPr bwMode="auto">
              <a:xfrm>
                <a:off x="4994" y="3443"/>
                <a:ext cx="8" cy="44"/>
              </a:xfrm>
              <a:prstGeom prst="rect">
                <a:avLst/>
              </a:prstGeom>
              <a:solidFill>
                <a:srgbClr val="FF171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591" name="Rectangle 886"/>
              <p:cNvSpPr>
                <a:spLocks noChangeArrowheads="1"/>
              </p:cNvSpPr>
              <p:nvPr/>
            </p:nvSpPr>
            <p:spPr bwMode="auto">
              <a:xfrm>
                <a:off x="5002" y="3443"/>
                <a:ext cx="7" cy="44"/>
              </a:xfrm>
              <a:prstGeom prst="rect">
                <a:avLst/>
              </a:prstGeom>
              <a:solidFill>
                <a:srgbClr val="FF1C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592" name="Rectangle 887"/>
              <p:cNvSpPr>
                <a:spLocks noChangeArrowheads="1"/>
              </p:cNvSpPr>
              <p:nvPr/>
            </p:nvSpPr>
            <p:spPr bwMode="auto">
              <a:xfrm>
                <a:off x="5009" y="3443"/>
                <a:ext cx="7" cy="44"/>
              </a:xfrm>
              <a:prstGeom prst="rect">
                <a:avLst/>
              </a:prstGeom>
              <a:solidFill>
                <a:srgbClr val="FF212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593" name="Rectangle 888"/>
              <p:cNvSpPr>
                <a:spLocks noChangeArrowheads="1"/>
              </p:cNvSpPr>
              <p:nvPr/>
            </p:nvSpPr>
            <p:spPr bwMode="auto">
              <a:xfrm>
                <a:off x="5016" y="3443"/>
                <a:ext cx="8" cy="44"/>
              </a:xfrm>
              <a:prstGeom prst="rect">
                <a:avLst/>
              </a:prstGeom>
              <a:solidFill>
                <a:srgbClr val="FF262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594" name="Rectangle 889"/>
              <p:cNvSpPr>
                <a:spLocks noChangeArrowheads="1"/>
              </p:cNvSpPr>
              <p:nvPr/>
            </p:nvSpPr>
            <p:spPr bwMode="auto">
              <a:xfrm>
                <a:off x="5024" y="3443"/>
                <a:ext cx="7" cy="44"/>
              </a:xfrm>
              <a:prstGeom prst="rect">
                <a:avLst/>
              </a:prstGeom>
              <a:solidFill>
                <a:srgbClr val="FF2C2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595" name="Rectangle 890"/>
              <p:cNvSpPr>
                <a:spLocks noChangeArrowheads="1"/>
              </p:cNvSpPr>
              <p:nvPr/>
            </p:nvSpPr>
            <p:spPr bwMode="auto">
              <a:xfrm>
                <a:off x="5031" y="3443"/>
                <a:ext cx="8" cy="44"/>
              </a:xfrm>
              <a:prstGeom prst="rect">
                <a:avLst/>
              </a:prstGeom>
              <a:solidFill>
                <a:srgbClr val="FF303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596" name="Rectangle 891"/>
              <p:cNvSpPr>
                <a:spLocks noChangeArrowheads="1"/>
              </p:cNvSpPr>
              <p:nvPr/>
            </p:nvSpPr>
            <p:spPr bwMode="auto">
              <a:xfrm>
                <a:off x="5039" y="3443"/>
                <a:ext cx="7" cy="44"/>
              </a:xfrm>
              <a:prstGeom prst="rect">
                <a:avLst/>
              </a:prstGeom>
              <a:solidFill>
                <a:srgbClr val="FF343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597" name="Rectangle 892"/>
              <p:cNvSpPr>
                <a:spLocks noChangeArrowheads="1"/>
              </p:cNvSpPr>
              <p:nvPr/>
            </p:nvSpPr>
            <p:spPr bwMode="auto">
              <a:xfrm>
                <a:off x="5046" y="3443"/>
                <a:ext cx="7" cy="44"/>
              </a:xfrm>
              <a:prstGeom prst="rect">
                <a:avLst/>
              </a:prstGeom>
              <a:solidFill>
                <a:srgbClr val="FF383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598" name="Rectangle 893"/>
              <p:cNvSpPr>
                <a:spLocks noChangeArrowheads="1"/>
              </p:cNvSpPr>
              <p:nvPr/>
            </p:nvSpPr>
            <p:spPr bwMode="auto">
              <a:xfrm>
                <a:off x="5053" y="3443"/>
                <a:ext cx="8" cy="44"/>
              </a:xfrm>
              <a:prstGeom prst="rect">
                <a:avLst/>
              </a:prstGeom>
              <a:solidFill>
                <a:srgbClr val="FF3B3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599" name="Rectangle 894"/>
              <p:cNvSpPr>
                <a:spLocks noChangeArrowheads="1"/>
              </p:cNvSpPr>
              <p:nvPr/>
            </p:nvSpPr>
            <p:spPr bwMode="auto">
              <a:xfrm>
                <a:off x="5061" y="3443"/>
                <a:ext cx="7" cy="44"/>
              </a:xfrm>
              <a:prstGeom prst="rect">
                <a:avLst/>
              </a:prstGeom>
              <a:solidFill>
                <a:srgbClr val="FF3D3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600" name="Rectangle 895"/>
              <p:cNvSpPr>
                <a:spLocks noChangeArrowheads="1"/>
              </p:cNvSpPr>
              <p:nvPr/>
            </p:nvSpPr>
            <p:spPr bwMode="auto">
              <a:xfrm>
                <a:off x="5068" y="3443"/>
                <a:ext cx="7" cy="44"/>
              </a:xfrm>
              <a:prstGeom prst="rect">
                <a:avLst/>
              </a:prstGeom>
              <a:solidFill>
                <a:srgbClr val="FF3F3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601" name="Rectangle 896"/>
              <p:cNvSpPr>
                <a:spLocks noChangeArrowheads="1"/>
              </p:cNvSpPr>
              <p:nvPr/>
            </p:nvSpPr>
            <p:spPr bwMode="auto">
              <a:xfrm>
                <a:off x="5075" y="3443"/>
                <a:ext cx="8" cy="44"/>
              </a:xfrm>
              <a:prstGeom prst="rect">
                <a:avLst/>
              </a:prstGeom>
              <a:solidFill>
                <a:srgbClr val="FF414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602" name="Rectangle 897"/>
              <p:cNvSpPr>
                <a:spLocks noChangeArrowheads="1"/>
              </p:cNvSpPr>
              <p:nvPr/>
            </p:nvSpPr>
            <p:spPr bwMode="auto">
              <a:xfrm>
                <a:off x="5083" y="3443"/>
                <a:ext cx="7" cy="44"/>
              </a:xfrm>
              <a:prstGeom prst="rect">
                <a:avLst/>
              </a:prstGeom>
              <a:solidFill>
                <a:srgbClr val="FF424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603" name="Rectangle 898"/>
              <p:cNvSpPr>
                <a:spLocks noChangeArrowheads="1"/>
              </p:cNvSpPr>
              <p:nvPr/>
            </p:nvSpPr>
            <p:spPr bwMode="auto">
              <a:xfrm>
                <a:off x="5090" y="3443"/>
                <a:ext cx="7" cy="44"/>
              </a:xfrm>
              <a:prstGeom prst="rect">
                <a:avLst/>
              </a:prstGeom>
              <a:solidFill>
                <a:srgbClr val="FF434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grpSp>
        <p:sp>
          <p:nvSpPr>
            <p:cNvPr id="18521" name="Rectangle 899"/>
            <p:cNvSpPr>
              <a:spLocks noChangeArrowheads="1"/>
            </p:cNvSpPr>
            <p:nvPr/>
          </p:nvSpPr>
          <p:spPr bwMode="auto">
            <a:xfrm>
              <a:off x="4840" y="3443"/>
              <a:ext cx="257" cy="44"/>
            </a:xfrm>
            <a:prstGeom prst="rect">
              <a:avLst/>
            </a:prstGeom>
            <a:noFill/>
            <a:ln w="1111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tr-TR" smtClean="0">
                <a:solidFill>
                  <a:srgbClr val="FFFFFF"/>
                </a:solidFill>
              </a:endParaRPr>
            </a:p>
          </p:txBody>
        </p:sp>
        <p:grpSp>
          <p:nvGrpSpPr>
            <p:cNvPr id="18522" name="Group 900"/>
            <p:cNvGrpSpPr>
              <a:grpSpLocks/>
            </p:cNvGrpSpPr>
            <p:nvPr/>
          </p:nvGrpSpPr>
          <p:grpSpPr bwMode="auto">
            <a:xfrm>
              <a:off x="4840" y="3414"/>
              <a:ext cx="309" cy="36"/>
              <a:chOff x="4840" y="3414"/>
              <a:chExt cx="309" cy="36"/>
            </a:xfrm>
          </p:grpSpPr>
          <p:sp>
            <p:nvSpPr>
              <p:cNvPr id="18527" name="Rectangle 901"/>
              <p:cNvSpPr>
                <a:spLocks noChangeArrowheads="1"/>
              </p:cNvSpPr>
              <p:nvPr/>
            </p:nvSpPr>
            <p:spPr bwMode="auto">
              <a:xfrm>
                <a:off x="4840" y="3414"/>
                <a:ext cx="8" cy="36"/>
              </a:xfrm>
              <a:prstGeom prst="rect">
                <a:avLst/>
              </a:prstGeom>
              <a:solidFill>
                <a:srgbClr val="9C313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528" name="Rectangle 902"/>
              <p:cNvSpPr>
                <a:spLocks noChangeArrowheads="1"/>
              </p:cNvSpPr>
              <p:nvPr/>
            </p:nvSpPr>
            <p:spPr bwMode="auto">
              <a:xfrm>
                <a:off x="4848" y="3414"/>
                <a:ext cx="7" cy="36"/>
              </a:xfrm>
              <a:prstGeom prst="rect">
                <a:avLst/>
              </a:prstGeom>
              <a:solidFill>
                <a:srgbClr val="9C313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529" name="Rectangle 903"/>
              <p:cNvSpPr>
                <a:spLocks noChangeArrowheads="1"/>
              </p:cNvSpPr>
              <p:nvPr/>
            </p:nvSpPr>
            <p:spPr bwMode="auto">
              <a:xfrm>
                <a:off x="4855" y="3414"/>
                <a:ext cx="7" cy="36"/>
              </a:xfrm>
              <a:prstGeom prst="rect">
                <a:avLst/>
              </a:prstGeom>
              <a:solidFill>
                <a:srgbClr val="9D303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530" name="Rectangle 904"/>
              <p:cNvSpPr>
                <a:spLocks noChangeArrowheads="1"/>
              </p:cNvSpPr>
              <p:nvPr/>
            </p:nvSpPr>
            <p:spPr bwMode="auto">
              <a:xfrm>
                <a:off x="4862" y="3414"/>
                <a:ext cx="8" cy="36"/>
              </a:xfrm>
              <a:prstGeom prst="rect">
                <a:avLst/>
              </a:prstGeom>
              <a:solidFill>
                <a:srgbClr val="9E303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531" name="Rectangle 905"/>
              <p:cNvSpPr>
                <a:spLocks noChangeArrowheads="1"/>
              </p:cNvSpPr>
              <p:nvPr/>
            </p:nvSpPr>
            <p:spPr bwMode="auto">
              <a:xfrm>
                <a:off x="4870" y="3414"/>
                <a:ext cx="7" cy="36"/>
              </a:xfrm>
              <a:prstGeom prst="rect">
                <a:avLst/>
              </a:prstGeom>
              <a:solidFill>
                <a:srgbClr val="A02F2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532" name="Rectangle 906"/>
              <p:cNvSpPr>
                <a:spLocks noChangeArrowheads="1"/>
              </p:cNvSpPr>
              <p:nvPr/>
            </p:nvSpPr>
            <p:spPr bwMode="auto">
              <a:xfrm>
                <a:off x="4877" y="3414"/>
                <a:ext cx="7" cy="36"/>
              </a:xfrm>
              <a:prstGeom prst="rect">
                <a:avLst/>
              </a:prstGeom>
              <a:solidFill>
                <a:srgbClr val="A12D2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533" name="Rectangle 907"/>
              <p:cNvSpPr>
                <a:spLocks noChangeArrowheads="1"/>
              </p:cNvSpPr>
              <p:nvPr/>
            </p:nvSpPr>
            <p:spPr bwMode="auto">
              <a:xfrm>
                <a:off x="4884" y="3414"/>
                <a:ext cx="8" cy="36"/>
              </a:xfrm>
              <a:prstGeom prst="rect">
                <a:avLst/>
              </a:prstGeom>
              <a:solidFill>
                <a:srgbClr val="A32C2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534" name="Rectangle 908"/>
              <p:cNvSpPr>
                <a:spLocks noChangeArrowheads="1"/>
              </p:cNvSpPr>
              <p:nvPr/>
            </p:nvSpPr>
            <p:spPr bwMode="auto">
              <a:xfrm>
                <a:off x="4892" y="3414"/>
                <a:ext cx="7" cy="36"/>
              </a:xfrm>
              <a:prstGeom prst="rect">
                <a:avLst/>
              </a:prstGeom>
              <a:solidFill>
                <a:srgbClr val="A62A2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535" name="Rectangle 909"/>
              <p:cNvSpPr>
                <a:spLocks noChangeArrowheads="1"/>
              </p:cNvSpPr>
              <p:nvPr/>
            </p:nvSpPr>
            <p:spPr bwMode="auto">
              <a:xfrm>
                <a:off x="4899" y="3414"/>
                <a:ext cx="7" cy="36"/>
              </a:xfrm>
              <a:prstGeom prst="rect">
                <a:avLst/>
              </a:prstGeom>
              <a:solidFill>
                <a:srgbClr val="A8282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536" name="Rectangle 910"/>
              <p:cNvSpPr>
                <a:spLocks noChangeArrowheads="1"/>
              </p:cNvSpPr>
              <p:nvPr/>
            </p:nvSpPr>
            <p:spPr bwMode="auto">
              <a:xfrm>
                <a:off x="4906" y="3414"/>
                <a:ext cx="8" cy="36"/>
              </a:xfrm>
              <a:prstGeom prst="rect">
                <a:avLst/>
              </a:prstGeom>
              <a:solidFill>
                <a:srgbClr val="AB262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537" name="Rectangle 911"/>
              <p:cNvSpPr>
                <a:spLocks noChangeArrowheads="1"/>
              </p:cNvSpPr>
              <p:nvPr/>
            </p:nvSpPr>
            <p:spPr bwMode="auto">
              <a:xfrm>
                <a:off x="4914" y="3414"/>
                <a:ext cx="7" cy="36"/>
              </a:xfrm>
              <a:prstGeom prst="rect">
                <a:avLst/>
              </a:prstGeom>
              <a:solidFill>
                <a:srgbClr val="AE232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538" name="Rectangle 912"/>
              <p:cNvSpPr>
                <a:spLocks noChangeArrowheads="1"/>
              </p:cNvSpPr>
              <p:nvPr/>
            </p:nvSpPr>
            <p:spPr bwMode="auto">
              <a:xfrm>
                <a:off x="4921" y="3414"/>
                <a:ext cx="7" cy="36"/>
              </a:xfrm>
              <a:prstGeom prst="rect">
                <a:avLst/>
              </a:prstGeom>
              <a:solidFill>
                <a:srgbClr val="B1202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539" name="Rectangle 913"/>
              <p:cNvSpPr>
                <a:spLocks noChangeArrowheads="1"/>
              </p:cNvSpPr>
              <p:nvPr/>
            </p:nvSpPr>
            <p:spPr bwMode="auto">
              <a:xfrm>
                <a:off x="4928" y="3414"/>
                <a:ext cx="8" cy="36"/>
              </a:xfrm>
              <a:prstGeom prst="rect">
                <a:avLst/>
              </a:prstGeom>
              <a:solidFill>
                <a:srgbClr val="B31D1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540" name="Rectangle 914"/>
              <p:cNvSpPr>
                <a:spLocks noChangeArrowheads="1"/>
              </p:cNvSpPr>
              <p:nvPr/>
            </p:nvSpPr>
            <p:spPr bwMode="auto">
              <a:xfrm>
                <a:off x="4936" y="3414"/>
                <a:ext cx="7" cy="36"/>
              </a:xfrm>
              <a:prstGeom prst="rect">
                <a:avLst/>
              </a:prstGeom>
              <a:solidFill>
                <a:srgbClr val="B61A1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541" name="Rectangle 915"/>
              <p:cNvSpPr>
                <a:spLocks noChangeArrowheads="1"/>
              </p:cNvSpPr>
              <p:nvPr/>
            </p:nvSpPr>
            <p:spPr bwMode="auto">
              <a:xfrm>
                <a:off x="4943" y="3414"/>
                <a:ext cx="7" cy="36"/>
              </a:xfrm>
              <a:prstGeom prst="rect">
                <a:avLst/>
              </a:prstGeom>
              <a:solidFill>
                <a:srgbClr val="B8161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542" name="Rectangle 916"/>
              <p:cNvSpPr>
                <a:spLocks noChangeArrowheads="1"/>
              </p:cNvSpPr>
              <p:nvPr/>
            </p:nvSpPr>
            <p:spPr bwMode="auto">
              <a:xfrm>
                <a:off x="4950" y="3414"/>
                <a:ext cx="8" cy="36"/>
              </a:xfrm>
              <a:prstGeom prst="rect">
                <a:avLst/>
              </a:prstGeom>
              <a:solidFill>
                <a:srgbClr val="B9131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543" name="Rectangle 917"/>
              <p:cNvSpPr>
                <a:spLocks noChangeArrowheads="1"/>
              </p:cNvSpPr>
              <p:nvPr/>
            </p:nvSpPr>
            <p:spPr bwMode="auto">
              <a:xfrm>
                <a:off x="4958" y="3414"/>
                <a:ext cx="7" cy="36"/>
              </a:xfrm>
              <a:prstGeom prst="rect">
                <a:avLst/>
              </a:prstGeom>
              <a:solidFill>
                <a:srgbClr val="BB101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544" name="Rectangle 918"/>
              <p:cNvSpPr>
                <a:spLocks noChangeArrowheads="1"/>
              </p:cNvSpPr>
              <p:nvPr/>
            </p:nvSpPr>
            <p:spPr bwMode="auto">
              <a:xfrm>
                <a:off x="4965" y="3414"/>
                <a:ext cx="7" cy="36"/>
              </a:xfrm>
              <a:prstGeom prst="rect">
                <a:avLst/>
              </a:prstGeom>
              <a:solidFill>
                <a:srgbClr val="BC0D0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545" name="Rectangle 919"/>
              <p:cNvSpPr>
                <a:spLocks noChangeArrowheads="1"/>
              </p:cNvSpPr>
              <p:nvPr/>
            </p:nvSpPr>
            <p:spPr bwMode="auto">
              <a:xfrm>
                <a:off x="4972" y="3414"/>
                <a:ext cx="8" cy="36"/>
              </a:xfrm>
              <a:prstGeom prst="rect">
                <a:avLst/>
              </a:prstGeom>
              <a:solidFill>
                <a:srgbClr val="BD0A0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546" name="Rectangle 920"/>
              <p:cNvSpPr>
                <a:spLocks noChangeArrowheads="1"/>
              </p:cNvSpPr>
              <p:nvPr/>
            </p:nvSpPr>
            <p:spPr bwMode="auto">
              <a:xfrm>
                <a:off x="4980" y="3414"/>
                <a:ext cx="7" cy="36"/>
              </a:xfrm>
              <a:prstGeom prst="rect">
                <a:avLst/>
              </a:prstGeom>
              <a:solidFill>
                <a:srgbClr val="BE070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547" name="Rectangle 921"/>
              <p:cNvSpPr>
                <a:spLocks noChangeArrowheads="1"/>
              </p:cNvSpPr>
              <p:nvPr/>
            </p:nvSpPr>
            <p:spPr bwMode="auto">
              <a:xfrm>
                <a:off x="4987" y="3414"/>
                <a:ext cx="7" cy="36"/>
              </a:xfrm>
              <a:prstGeom prst="rect">
                <a:avLst/>
              </a:prstGeom>
              <a:solidFill>
                <a:srgbClr val="B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548" name="Rectangle 922"/>
              <p:cNvSpPr>
                <a:spLocks noChangeArrowheads="1"/>
              </p:cNvSpPr>
              <p:nvPr/>
            </p:nvSpPr>
            <p:spPr bwMode="auto">
              <a:xfrm>
                <a:off x="4994" y="3414"/>
                <a:ext cx="8" cy="36"/>
              </a:xfrm>
              <a:prstGeom prst="rect">
                <a:avLst/>
              </a:prstGeom>
              <a:solidFill>
                <a:srgbClr val="B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549" name="Rectangle 923"/>
              <p:cNvSpPr>
                <a:spLocks noChangeArrowheads="1"/>
              </p:cNvSpPr>
              <p:nvPr/>
            </p:nvSpPr>
            <p:spPr bwMode="auto">
              <a:xfrm>
                <a:off x="5002" y="3414"/>
                <a:ext cx="7" cy="36"/>
              </a:xfrm>
              <a:prstGeom prst="rect">
                <a:avLst/>
              </a:prstGeom>
              <a:solidFill>
                <a:srgbClr val="BE070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550" name="Rectangle 924"/>
              <p:cNvSpPr>
                <a:spLocks noChangeArrowheads="1"/>
              </p:cNvSpPr>
              <p:nvPr/>
            </p:nvSpPr>
            <p:spPr bwMode="auto">
              <a:xfrm>
                <a:off x="5009" y="3414"/>
                <a:ext cx="7" cy="36"/>
              </a:xfrm>
              <a:prstGeom prst="rect">
                <a:avLst/>
              </a:prstGeom>
              <a:solidFill>
                <a:srgbClr val="BD0A0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551" name="Rectangle 925"/>
              <p:cNvSpPr>
                <a:spLocks noChangeArrowheads="1"/>
              </p:cNvSpPr>
              <p:nvPr/>
            </p:nvSpPr>
            <p:spPr bwMode="auto">
              <a:xfrm>
                <a:off x="5016" y="3414"/>
                <a:ext cx="8" cy="36"/>
              </a:xfrm>
              <a:prstGeom prst="rect">
                <a:avLst/>
              </a:prstGeom>
              <a:solidFill>
                <a:srgbClr val="BC0D0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552" name="Rectangle 926"/>
              <p:cNvSpPr>
                <a:spLocks noChangeArrowheads="1"/>
              </p:cNvSpPr>
              <p:nvPr/>
            </p:nvSpPr>
            <p:spPr bwMode="auto">
              <a:xfrm>
                <a:off x="5024" y="3414"/>
                <a:ext cx="7" cy="36"/>
              </a:xfrm>
              <a:prstGeom prst="rect">
                <a:avLst/>
              </a:prstGeom>
              <a:solidFill>
                <a:srgbClr val="BB101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553" name="Rectangle 927"/>
              <p:cNvSpPr>
                <a:spLocks noChangeArrowheads="1"/>
              </p:cNvSpPr>
              <p:nvPr/>
            </p:nvSpPr>
            <p:spPr bwMode="auto">
              <a:xfrm>
                <a:off x="5031" y="3414"/>
                <a:ext cx="8" cy="36"/>
              </a:xfrm>
              <a:prstGeom prst="rect">
                <a:avLst/>
              </a:prstGeom>
              <a:solidFill>
                <a:srgbClr val="B9131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554" name="Rectangle 928"/>
              <p:cNvSpPr>
                <a:spLocks noChangeArrowheads="1"/>
              </p:cNvSpPr>
              <p:nvPr/>
            </p:nvSpPr>
            <p:spPr bwMode="auto">
              <a:xfrm>
                <a:off x="5039" y="3414"/>
                <a:ext cx="7" cy="36"/>
              </a:xfrm>
              <a:prstGeom prst="rect">
                <a:avLst/>
              </a:prstGeom>
              <a:solidFill>
                <a:srgbClr val="B8161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555" name="Rectangle 929"/>
              <p:cNvSpPr>
                <a:spLocks noChangeArrowheads="1"/>
              </p:cNvSpPr>
              <p:nvPr/>
            </p:nvSpPr>
            <p:spPr bwMode="auto">
              <a:xfrm>
                <a:off x="5046" y="3414"/>
                <a:ext cx="7" cy="36"/>
              </a:xfrm>
              <a:prstGeom prst="rect">
                <a:avLst/>
              </a:prstGeom>
              <a:solidFill>
                <a:srgbClr val="B61A1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556" name="Rectangle 930"/>
              <p:cNvSpPr>
                <a:spLocks noChangeArrowheads="1"/>
              </p:cNvSpPr>
              <p:nvPr/>
            </p:nvSpPr>
            <p:spPr bwMode="auto">
              <a:xfrm>
                <a:off x="5053" y="3414"/>
                <a:ext cx="8" cy="36"/>
              </a:xfrm>
              <a:prstGeom prst="rect">
                <a:avLst/>
              </a:prstGeom>
              <a:solidFill>
                <a:srgbClr val="B31D1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557" name="Rectangle 931"/>
              <p:cNvSpPr>
                <a:spLocks noChangeArrowheads="1"/>
              </p:cNvSpPr>
              <p:nvPr/>
            </p:nvSpPr>
            <p:spPr bwMode="auto">
              <a:xfrm>
                <a:off x="5061" y="3414"/>
                <a:ext cx="7" cy="36"/>
              </a:xfrm>
              <a:prstGeom prst="rect">
                <a:avLst/>
              </a:prstGeom>
              <a:solidFill>
                <a:srgbClr val="B1202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558" name="Rectangle 932"/>
              <p:cNvSpPr>
                <a:spLocks noChangeArrowheads="1"/>
              </p:cNvSpPr>
              <p:nvPr/>
            </p:nvSpPr>
            <p:spPr bwMode="auto">
              <a:xfrm>
                <a:off x="5068" y="3414"/>
                <a:ext cx="7" cy="36"/>
              </a:xfrm>
              <a:prstGeom prst="rect">
                <a:avLst/>
              </a:prstGeom>
              <a:solidFill>
                <a:srgbClr val="AE232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559" name="Rectangle 933"/>
              <p:cNvSpPr>
                <a:spLocks noChangeArrowheads="1"/>
              </p:cNvSpPr>
              <p:nvPr/>
            </p:nvSpPr>
            <p:spPr bwMode="auto">
              <a:xfrm>
                <a:off x="5075" y="3414"/>
                <a:ext cx="8" cy="36"/>
              </a:xfrm>
              <a:prstGeom prst="rect">
                <a:avLst/>
              </a:prstGeom>
              <a:solidFill>
                <a:srgbClr val="AB262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560" name="Rectangle 934"/>
              <p:cNvSpPr>
                <a:spLocks noChangeArrowheads="1"/>
              </p:cNvSpPr>
              <p:nvPr/>
            </p:nvSpPr>
            <p:spPr bwMode="auto">
              <a:xfrm>
                <a:off x="5083" y="3414"/>
                <a:ext cx="7" cy="36"/>
              </a:xfrm>
              <a:prstGeom prst="rect">
                <a:avLst/>
              </a:prstGeom>
              <a:solidFill>
                <a:srgbClr val="A8282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561" name="Rectangle 935"/>
              <p:cNvSpPr>
                <a:spLocks noChangeArrowheads="1"/>
              </p:cNvSpPr>
              <p:nvPr/>
            </p:nvSpPr>
            <p:spPr bwMode="auto">
              <a:xfrm>
                <a:off x="5090" y="3414"/>
                <a:ext cx="7" cy="36"/>
              </a:xfrm>
              <a:prstGeom prst="rect">
                <a:avLst/>
              </a:prstGeom>
              <a:solidFill>
                <a:srgbClr val="A62A2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562" name="Rectangle 936"/>
              <p:cNvSpPr>
                <a:spLocks noChangeArrowheads="1"/>
              </p:cNvSpPr>
              <p:nvPr/>
            </p:nvSpPr>
            <p:spPr bwMode="auto">
              <a:xfrm>
                <a:off x="5097" y="3414"/>
                <a:ext cx="8" cy="36"/>
              </a:xfrm>
              <a:prstGeom prst="rect">
                <a:avLst/>
              </a:prstGeom>
              <a:solidFill>
                <a:srgbClr val="A32C2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563" name="Rectangle 937"/>
              <p:cNvSpPr>
                <a:spLocks noChangeArrowheads="1"/>
              </p:cNvSpPr>
              <p:nvPr/>
            </p:nvSpPr>
            <p:spPr bwMode="auto">
              <a:xfrm>
                <a:off x="5105" y="3414"/>
                <a:ext cx="7" cy="36"/>
              </a:xfrm>
              <a:prstGeom prst="rect">
                <a:avLst/>
              </a:prstGeom>
              <a:solidFill>
                <a:srgbClr val="A12D2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564" name="Rectangle 938"/>
              <p:cNvSpPr>
                <a:spLocks noChangeArrowheads="1"/>
              </p:cNvSpPr>
              <p:nvPr/>
            </p:nvSpPr>
            <p:spPr bwMode="auto">
              <a:xfrm>
                <a:off x="5112" y="3414"/>
                <a:ext cx="7" cy="36"/>
              </a:xfrm>
              <a:prstGeom prst="rect">
                <a:avLst/>
              </a:prstGeom>
              <a:solidFill>
                <a:srgbClr val="A02F2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565" name="Rectangle 939"/>
              <p:cNvSpPr>
                <a:spLocks noChangeArrowheads="1"/>
              </p:cNvSpPr>
              <p:nvPr/>
            </p:nvSpPr>
            <p:spPr bwMode="auto">
              <a:xfrm>
                <a:off x="5119" y="3414"/>
                <a:ext cx="8" cy="36"/>
              </a:xfrm>
              <a:prstGeom prst="rect">
                <a:avLst/>
              </a:prstGeom>
              <a:solidFill>
                <a:srgbClr val="9E303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566" name="Rectangle 940"/>
              <p:cNvSpPr>
                <a:spLocks noChangeArrowheads="1"/>
              </p:cNvSpPr>
              <p:nvPr/>
            </p:nvSpPr>
            <p:spPr bwMode="auto">
              <a:xfrm>
                <a:off x="5127" y="3414"/>
                <a:ext cx="7" cy="36"/>
              </a:xfrm>
              <a:prstGeom prst="rect">
                <a:avLst/>
              </a:prstGeom>
              <a:solidFill>
                <a:srgbClr val="9D303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567" name="Rectangle 941"/>
              <p:cNvSpPr>
                <a:spLocks noChangeArrowheads="1"/>
              </p:cNvSpPr>
              <p:nvPr/>
            </p:nvSpPr>
            <p:spPr bwMode="auto">
              <a:xfrm>
                <a:off x="5134" y="3414"/>
                <a:ext cx="7" cy="36"/>
              </a:xfrm>
              <a:prstGeom prst="rect">
                <a:avLst/>
              </a:prstGeom>
              <a:solidFill>
                <a:srgbClr val="9C313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568" name="Rectangle 942"/>
              <p:cNvSpPr>
                <a:spLocks noChangeArrowheads="1"/>
              </p:cNvSpPr>
              <p:nvPr/>
            </p:nvSpPr>
            <p:spPr bwMode="auto">
              <a:xfrm>
                <a:off x="5141" y="3414"/>
                <a:ext cx="8" cy="36"/>
              </a:xfrm>
              <a:prstGeom prst="rect">
                <a:avLst/>
              </a:prstGeom>
              <a:solidFill>
                <a:srgbClr val="9C323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grpSp>
        <p:sp>
          <p:nvSpPr>
            <p:cNvPr id="18523" name="Freeform 943"/>
            <p:cNvSpPr>
              <a:spLocks/>
            </p:cNvSpPr>
            <p:nvPr/>
          </p:nvSpPr>
          <p:spPr bwMode="auto">
            <a:xfrm>
              <a:off x="4840" y="3414"/>
              <a:ext cx="301" cy="29"/>
            </a:xfrm>
            <a:custGeom>
              <a:avLst/>
              <a:gdLst>
                <a:gd name="T0" fmla="*/ 257 w 301"/>
                <a:gd name="T1" fmla="*/ 29 h 29"/>
                <a:gd name="T2" fmla="*/ 301 w 301"/>
                <a:gd name="T3" fmla="*/ 0 h 29"/>
                <a:gd name="T4" fmla="*/ 37 w 301"/>
                <a:gd name="T5" fmla="*/ 0 h 29"/>
                <a:gd name="T6" fmla="*/ 0 w 301"/>
                <a:gd name="T7" fmla="*/ 29 h 29"/>
                <a:gd name="T8" fmla="*/ 257 w 301"/>
                <a:gd name="T9" fmla="*/ 29 h 29"/>
                <a:gd name="T10" fmla="*/ 0 60000 65536"/>
                <a:gd name="T11" fmla="*/ 0 60000 65536"/>
                <a:gd name="T12" fmla="*/ 0 60000 65536"/>
                <a:gd name="T13" fmla="*/ 0 60000 65536"/>
                <a:gd name="T14" fmla="*/ 0 60000 65536"/>
                <a:gd name="T15" fmla="*/ 0 w 301"/>
                <a:gd name="T16" fmla="*/ 0 h 29"/>
                <a:gd name="T17" fmla="*/ 301 w 301"/>
                <a:gd name="T18" fmla="*/ 29 h 29"/>
              </a:gdLst>
              <a:ahLst/>
              <a:cxnLst>
                <a:cxn ang="T10">
                  <a:pos x="T0" y="T1"/>
                </a:cxn>
                <a:cxn ang="T11">
                  <a:pos x="T2" y="T3"/>
                </a:cxn>
                <a:cxn ang="T12">
                  <a:pos x="T4" y="T5"/>
                </a:cxn>
                <a:cxn ang="T13">
                  <a:pos x="T6" y="T7"/>
                </a:cxn>
                <a:cxn ang="T14">
                  <a:pos x="T8" y="T9"/>
                </a:cxn>
              </a:cxnLst>
              <a:rect l="T15" t="T16" r="T17" b="T18"/>
              <a:pathLst>
                <a:path w="301" h="29">
                  <a:moveTo>
                    <a:pt x="257" y="29"/>
                  </a:moveTo>
                  <a:lnTo>
                    <a:pt x="301" y="0"/>
                  </a:lnTo>
                  <a:lnTo>
                    <a:pt x="37" y="0"/>
                  </a:lnTo>
                  <a:lnTo>
                    <a:pt x="0" y="29"/>
                  </a:lnTo>
                  <a:lnTo>
                    <a:pt x="257" y="29"/>
                  </a:lnTo>
                  <a:close/>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tr-TR" smtClean="0">
                <a:solidFill>
                  <a:srgbClr val="FFFFFF"/>
                </a:solidFill>
              </a:endParaRPr>
            </a:p>
          </p:txBody>
        </p:sp>
        <p:sp>
          <p:nvSpPr>
            <p:cNvPr id="18524" name="Rectangle 944"/>
            <p:cNvSpPr>
              <a:spLocks noChangeArrowheads="1"/>
            </p:cNvSpPr>
            <p:nvPr/>
          </p:nvSpPr>
          <p:spPr bwMode="auto">
            <a:xfrm>
              <a:off x="4664" y="2944"/>
              <a:ext cx="108"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2400">
                  <a:solidFill>
                    <a:srgbClr val="FFFFFF"/>
                  </a:solidFill>
                </a:rPr>
                <a:t>4</a:t>
              </a:r>
              <a:endParaRPr lang="en-US" sz="2400">
                <a:solidFill>
                  <a:srgbClr val="000000"/>
                </a:solidFill>
                <a:latin typeface="Times New Roman" pitchFamily="18" charset="0"/>
              </a:endParaRPr>
            </a:p>
          </p:txBody>
        </p:sp>
        <p:sp>
          <p:nvSpPr>
            <p:cNvPr id="18525" name="Rectangle 945"/>
            <p:cNvSpPr>
              <a:spLocks noChangeArrowheads="1"/>
            </p:cNvSpPr>
            <p:nvPr/>
          </p:nvSpPr>
          <p:spPr bwMode="auto">
            <a:xfrm>
              <a:off x="4928" y="3024"/>
              <a:ext cx="108"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2400">
                  <a:solidFill>
                    <a:srgbClr val="FFFFFF"/>
                  </a:solidFill>
                </a:rPr>
                <a:t>1</a:t>
              </a:r>
              <a:endParaRPr lang="en-US" sz="2400">
                <a:solidFill>
                  <a:srgbClr val="000000"/>
                </a:solidFill>
                <a:latin typeface="Times New Roman" pitchFamily="18" charset="0"/>
              </a:endParaRPr>
            </a:p>
          </p:txBody>
        </p:sp>
        <p:sp>
          <p:nvSpPr>
            <p:cNvPr id="18526" name="Rectangle 946"/>
            <p:cNvSpPr>
              <a:spLocks noChangeArrowheads="1"/>
            </p:cNvSpPr>
            <p:nvPr/>
          </p:nvSpPr>
          <p:spPr bwMode="auto">
            <a:xfrm>
              <a:off x="4569" y="3575"/>
              <a:ext cx="577" cy="23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2400">
                  <a:solidFill>
                    <a:srgbClr val="FFFFFF"/>
                  </a:solidFill>
                </a:rPr>
                <a:t>&gt;20 yıl</a:t>
              </a:r>
              <a:endParaRPr lang="en-US" sz="2400">
                <a:solidFill>
                  <a:srgbClr val="000000"/>
                </a:solidFill>
                <a:latin typeface="Times New Roman" pitchFamily="18" charset="0"/>
              </a:endParaRPr>
            </a:p>
          </p:txBody>
        </p:sp>
      </p:grpSp>
      <p:sp>
        <p:nvSpPr>
          <p:cNvPr id="18470" name="Rectangle 947"/>
          <p:cNvSpPr>
            <a:spLocks noChangeArrowheads="1"/>
          </p:cNvSpPr>
          <p:nvPr/>
        </p:nvSpPr>
        <p:spPr bwMode="auto">
          <a:xfrm>
            <a:off x="2846439" y="6281740"/>
            <a:ext cx="3602037" cy="454025"/>
          </a:xfrm>
          <a:prstGeom prst="rect">
            <a:avLst/>
          </a:prstGeom>
          <a:noFill/>
          <a:ln w="1111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1203" tIns="45602" rIns="91203" bIns="45602"/>
          <a:lstStyle/>
          <a:p>
            <a:pPr fontAlgn="base">
              <a:spcBef>
                <a:spcPct val="0"/>
              </a:spcBef>
              <a:spcAft>
                <a:spcPct val="0"/>
              </a:spcAft>
            </a:pPr>
            <a:endParaRPr lang="tr-TR" smtClean="0">
              <a:solidFill>
                <a:srgbClr val="FFFFFF"/>
              </a:solidFill>
            </a:endParaRPr>
          </a:p>
        </p:txBody>
      </p:sp>
      <p:grpSp>
        <p:nvGrpSpPr>
          <p:cNvPr id="18471" name="Group 948"/>
          <p:cNvGrpSpPr>
            <a:grpSpLocks/>
          </p:cNvGrpSpPr>
          <p:nvPr/>
        </p:nvGrpSpPr>
        <p:grpSpPr bwMode="auto">
          <a:xfrm>
            <a:off x="1828810" y="6264285"/>
            <a:ext cx="3481389" cy="369888"/>
            <a:chOff x="1852" y="4008"/>
            <a:chExt cx="2193" cy="233"/>
          </a:xfrm>
        </p:grpSpPr>
        <p:grpSp>
          <p:nvGrpSpPr>
            <p:cNvPr id="18474" name="Group 949"/>
            <p:cNvGrpSpPr>
              <a:grpSpLocks/>
            </p:cNvGrpSpPr>
            <p:nvPr/>
          </p:nvGrpSpPr>
          <p:grpSpPr bwMode="auto">
            <a:xfrm>
              <a:off x="1852" y="4052"/>
              <a:ext cx="117" cy="118"/>
              <a:chOff x="1852" y="4052"/>
              <a:chExt cx="117" cy="118"/>
            </a:xfrm>
          </p:grpSpPr>
          <p:sp>
            <p:nvSpPr>
              <p:cNvPr id="18496" name="Rectangle 950"/>
              <p:cNvSpPr>
                <a:spLocks noChangeArrowheads="1"/>
              </p:cNvSpPr>
              <p:nvPr/>
            </p:nvSpPr>
            <p:spPr bwMode="auto">
              <a:xfrm>
                <a:off x="1852" y="4052"/>
                <a:ext cx="7" cy="118"/>
              </a:xfrm>
              <a:prstGeom prst="rect">
                <a:avLst/>
              </a:prstGeom>
              <a:solidFill>
                <a:srgbClr val="00797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497" name="Rectangle 951"/>
              <p:cNvSpPr>
                <a:spLocks noChangeArrowheads="1"/>
              </p:cNvSpPr>
              <p:nvPr/>
            </p:nvSpPr>
            <p:spPr bwMode="auto">
              <a:xfrm>
                <a:off x="1859" y="4052"/>
                <a:ext cx="8" cy="118"/>
              </a:xfrm>
              <a:prstGeom prst="rect">
                <a:avLst/>
              </a:prstGeom>
              <a:solidFill>
                <a:srgbClr val="00878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498" name="Rectangle 952"/>
              <p:cNvSpPr>
                <a:spLocks noChangeArrowheads="1"/>
              </p:cNvSpPr>
              <p:nvPr/>
            </p:nvSpPr>
            <p:spPr bwMode="auto">
              <a:xfrm>
                <a:off x="1867" y="4052"/>
                <a:ext cx="7" cy="118"/>
              </a:xfrm>
              <a:prstGeom prst="rect">
                <a:avLst/>
              </a:prstGeom>
              <a:solidFill>
                <a:srgbClr val="009D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499" name="Rectangle 953"/>
              <p:cNvSpPr>
                <a:spLocks noChangeArrowheads="1"/>
              </p:cNvSpPr>
              <p:nvPr/>
            </p:nvSpPr>
            <p:spPr bwMode="auto">
              <a:xfrm>
                <a:off x="1874" y="4052"/>
                <a:ext cx="7" cy="118"/>
              </a:xfrm>
              <a:prstGeom prst="rect">
                <a:avLst/>
              </a:prstGeom>
              <a:solidFill>
                <a:srgbClr val="00B9B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500" name="Rectangle 954"/>
              <p:cNvSpPr>
                <a:spLocks noChangeArrowheads="1"/>
              </p:cNvSpPr>
              <p:nvPr/>
            </p:nvSpPr>
            <p:spPr bwMode="auto">
              <a:xfrm>
                <a:off x="1881" y="4052"/>
                <a:ext cx="8" cy="118"/>
              </a:xfrm>
              <a:prstGeom prst="rect">
                <a:avLst/>
              </a:prstGeom>
              <a:solidFill>
                <a:srgbClr val="00D3D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501" name="Rectangle 955"/>
              <p:cNvSpPr>
                <a:spLocks noChangeArrowheads="1"/>
              </p:cNvSpPr>
              <p:nvPr/>
            </p:nvSpPr>
            <p:spPr bwMode="auto">
              <a:xfrm>
                <a:off x="1889" y="4052"/>
                <a:ext cx="7" cy="118"/>
              </a:xfrm>
              <a:prstGeom prst="rect">
                <a:avLst/>
              </a:prstGeom>
              <a:solidFill>
                <a:srgbClr val="00E8E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502" name="Rectangle 956"/>
              <p:cNvSpPr>
                <a:spLocks noChangeArrowheads="1"/>
              </p:cNvSpPr>
              <p:nvPr/>
            </p:nvSpPr>
            <p:spPr bwMode="auto">
              <a:xfrm>
                <a:off x="1896" y="4052"/>
                <a:ext cx="7" cy="118"/>
              </a:xfrm>
              <a:prstGeom prst="rect">
                <a:avLst/>
              </a:prstGeom>
              <a:solidFill>
                <a:srgbClr val="00F6F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503" name="Rectangle 957"/>
              <p:cNvSpPr>
                <a:spLocks noChangeArrowheads="1"/>
              </p:cNvSpPr>
              <p:nvPr/>
            </p:nvSpPr>
            <p:spPr bwMode="auto">
              <a:xfrm>
                <a:off x="1903" y="4052"/>
                <a:ext cx="8" cy="118"/>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504" name="Rectangle 958"/>
              <p:cNvSpPr>
                <a:spLocks noChangeArrowheads="1"/>
              </p:cNvSpPr>
              <p:nvPr/>
            </p:nvSpPr>
            <p:spPr bwMode="auto">
              <a:xfrm>
                <a:off x="1911" y="4052"/>
                <a:ext cx="7" cy="118"/>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505" name="Rectangle 959"/>
              <p:cNvSpPr>
                <a:spLocks noChangeArrowheads="1"/>
              </p:cNvSpPr>
              <p:nvPr/>
            </p:nvSpPr>
            <p:spPr bwMode="auto">
              <a:xfrm>
                <a:off x="1918" y="4052"/>
                <a:ext cx="7" cy="118"/>
              </a:xfrm>
              <a:prstGeom prst="rect">
                <a:avLst/>
              </a:prstGeom>
              <a:solidFill>
                <a:srgbClr val="00F6F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506" name="Rectangle 960"/>
              <p:cNvSpPr>
                <a:spLocks noChangeArrowheads="1"/>
              </p:cNvSpPr>
              <p:nvPr/>
            </p:nvSpPr>
            <p:spPr bwMode="auto">
              <a:xfrm>
                <a:off x="1925" y="4052"/>
                <a:ext cx="8" cy="118"/>
              </a:xfrm>
              <a:prstGeom prst="rect">
                <a:avLst/>
              </a:prstGeom>
              <a:solidFill>
                <a:srgbClr val="00E8E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507" name="Rectangle 961"/>
              <p:cNvSpPr>
                <a:spLocks noChangeArrowheads="1"/>
              </p:cNvSpPr>
              <p:nvPr/>
            </p:nvSpPr>
            <p:spPr bwMode="auto">
              <a:xfrm>
                <a:off x="1933" y="4052"/>
                <a:ext cx="7" cy="118"/>
              </a:xfrm>
              <a:prstGeom prst="rect">
                <a:avLst/>
              </a:prstGeom>
              <a:solidFill>
                <a:srgbClr val="00D3D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508" name="Rectangle 962"/>
              <p:cNvSpPr>
                <a:spLocks noChangeArrowheads="1"/>
              </p:cNvSpPr>
              <p:nvPr/>
            </p:nvSpPr>
            <p:spPr bwMode="auto">
              <a:xfrm>
                <a:off x="1940" y="4052"/>
                <a:ext cx="7" cy="118"/>
              </a:xfrm>
              <a:prstGeom prst="rect">
                <a:avLst/>
              </a:prstGeom>
              <a:solidFill>
                <a:srgbClr val="00B8B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509" name="Rectangle 963"/>
              <p:cNvSpPr>
                <a:spLocks noChangeArrowheads="1"/>
              </p:cNvSpPr>
              <p:nvPr/>
            </p:nvSpPr>
            <p:spPr bwMode="auto">
              <a:xfrm>
                <a:off x="1947" y="4052"/>
                <a:ext cx="8" cy="118"/>
              </a:xfrm>
              <a:prstGeom prst="rect">
                <a:avLst/>
              </a:prstGeom>
              <a:solidFill>
                <a:srgbClr val="009D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510" name="Rectangle 964"/>
              <p:cNvSpPr>
                <a:spLocks noChangeArrowheads="1"/>
              </p:cNvSpPr>
              <p:nvPr/>
            </p:nvSpPr>
            <p:spPr bwMode="auto">
              <a:xfrm>
                <a:off x="1955" y="4052"/>
                <a:ext cx="7" cy="118"/>
              </a:xfrm>
              <a:prstGeom prst="rect">
                <a:avLst/>
              </a:prstGeom>
              <a:solidFill>
                <a:srgbClr val="00878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511" name="Rectangle 965"/>
              <p:cNvSpPr>
                <a:spLocks noChangeArrowheads="1"/>
              </p:cNvSpPr>
              <p:nvPr/>
            </p:nvSpPr>
            <p:spPr bwMode="auto">
              <a:xfrm>
                <a:off x="1962" y="4052"/>
                <a:ext cx="7" cy="118"/>
              </a:xfrm>
              <a:prstGeom prst="rect">
                <a:avLst/>
              </a:prstGeom>
              <a:solidFill>
                <a:srgbClr val="00767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grpSp>
        <p:sp>
          <p:nvSpPr>
            <p:cNvPr id="18475" name="Rectangle 966"/>
            <p:cNvSpPr>
              <a:spLocks noChangeArrowheads="1"/>
            </p:cNvSpPr>
            <p:nvPr/>
          </p:nvSpPr>
          <p:spPr bwMode="auto">
            <a:xfrm>
              <a:off x="1852" y="4052"/>
              <a:ext cx="117" cy="118"/>
            </a:xfrm>
            <a:prstGeom prst="rect">
              <a:avLst/>
            </a:prstGeom>
            <a:noFill/>
            <a:ln w="1111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tr-TR" smtClean="0">
                <a:solidFill>
                  <a:srgbClr val="FFFFFF"/>
                </a:solidFill>
              </a:endParaRPr>
            </a:p>
          </p:txBody>
        </p:sp>
        <p:sp>
          <p:nvSpPr>
            <p:cNvPr id="18476" name="Rectangle 967"/>
            <p:cNvSpPr>
              <a:spLocks noChangeArrowheads="1"/>
            </p:cNvSpPr>
            <p:nvPr/>
          </p:nvSpPr>
          <p:spPr bwMode="auto">
            <a:xfrm>
              <a:off x="2028" y="4008"/>
              <a:ext cx="583" cy="23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2400">
                  <a:solidFill>
                    <a:srgbClr val="FFFFFF"/>
                  </a:solidFill>
                </a:rPr>
                <a:t>Pirozis</a:t>
              </a:r>
              <a:endParaRPr lang="en-US" sz="2400">
                <a:solidFill>
                  <a:srgbClr val="000000"/>
                </a:solidFill>
                <a:latin typeface="Times New Roman" pitchFamily="18" charset="0"/>
              </a:endParaRPr>
            </a:p>
          </p:txBody>
        </p:sp>
        <p:grpSp>
          <p:nvGrpSpPr>
            <p:cNvPr id="18477" name="Group 968"/>
            <p:cNvGrpSpPr>
              <a:grpSpLocks/>
            </p:cNvGrpSpPr>
            <p:nvPr/>
          </p:nvGrpSpPr>
          <p:grpSpPr bwMode="auto">
            <a:xfrm>
              <a:off x="2682" y="4052"/>
              <a:ext cx="117" cy="118"/>
              <a:chOff x="2682" y="4052"/>
              <a:chExt cx="117" cy="118"/>
            </a:xfrm>
          </p:grpSpPr>
          <p:sp>
            <p:nvSpPr>
              <p:cNvPr id="18480" name="Rectangle 969"/>
              <p:cNvSpPr>
                <a:spLocks noChangeArrowheads="1"/>
              </p:cNvSpPr>
              <p:nvPr/>
            </p:nvSpPr>
            <p:spPr bwMode="auto">
              <a:xfrm>
                <a:off x="2682" y="4052"/>
                <a:ext cx="7" cy="118"/>
              </a:xfrm>
              <a:prstGeom prst="rect">
                <a:avLst/>
              </a:prstGeom>
              <a:solidFill>
                <a:srgbClr val="FF424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481" name="Rectangle 970"/>
              <p:cNvSpPr>
                <a:spLocks noChangeArrowheads="1"/>
              </p:cNvSpPr>
              <p:nvPr/>
            </p:nvSpPr>
            <p:spPr bwMode="auto">
              <a:xfrm>
                <a:off x="2689" y="4052"/>
                <a:ext cx="7" cy="118"/>
              </a:xfrm>
              <a:prstGeom prst="rect">
                <a:avLst/>
              </a:prstGeom>
              <a:solidFill>
                <a:srgbClr val="FF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482" name="Rectangle 971"/>
              <p:cNvSpPr>
                <a:spLocks noChangeArrowheads="1"/>
              </p:cNvSpPr>
              <p:nvPr/>
            </p:nvSpPr>
            <p:spPr bwMode="auto">
              <a:xfrm>
                <a:off x="2696" y="4052"/>
                <a:ext cx="8" cy="118"/>
              </a:xfrm>
              <a:prstGeom prst="rect">
                <a:avLst/>
              </a:prstGeom>
              <a:solidFill>
                <a:srgbClr val="FF3B3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483" name="Rectangle 972"/>
              <p:cNvSpPr>
                <a:spLocks noChangeArrowheads="1"/>
              </p:cNvSpPr>
              <p:nvPr/>
            </p:nvSpPr>
            <p:spPr bwMode="auto">
              <a:xfrm>
                <a:off x="2704" y="4052"/>
                <a:ext cx="7" cy="118"/>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484" name="Rectangle 973"/>
              <p:cNvSpPr>
                <a:spLocks noChangeArrowheads="1"/>
              </p:cNvSpPr>
              <p:nvPr/>
            </p:nvSpPr>
            <p:spPr bwMode="auto">
              <a:xfrm>
                <a:off x="2711" y="4052"/>
                <a:ext cx="7" cy="118"/>
              </a:xfrm>
              <a:prstGeom prst="rect">
                <a:avLst/>
              </a:prstGeom>
              <a:solidFill>
                <a:srgbClr val="FF2A2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485" name="Rectangle 974"/>
              <p:cNvSpPr>
                <a:spLocks noChangeArrowheads="1"/>
              </p:cNvSpPr>
              <p:nvPr/>
            </p:nvSpPr>
            <p:spPr bwMode="auto">
              <a:xfrm>
                <a:off x="2718" y="4052"/>
                <a:ext cx="8" cy="118"/>
              </a:xfrm>
              <a:prstGeom prst="rect">
                <a:avLst/>
              </a:prstGeom>
              <a:solidFill>
                <a:srgbClr val="FF1E1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486" name="Rectangle 975"/>
              <p:cNvSpPr>
                <a:spLocks noChangeArrowheads="1"/>
              </p:cNvSpPr>
              <p:nvPr/>
            </p:nvSpPr>
            <p:spPr bwMode="auto">
              <a:xfrm>
                <a:off x="2726" y="4052"/>
                <a:ext cx="7" cy="118"/>
              </a:xfrm>
              <a:prstGeom prst="rect">
                <a:avLst/>
              </a:prstGeom>
              <a:solidFill>
                <a:srgbClr val="FF131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487" name="Rectangle 976"/>
              <p:cNvSpPr>
                <a:spLocks noChangeArrowheads="1"/>
              </p:cNvSpPr>
              <p:nvPr/>
            </p:nvSpPr>
            <p:spPr bwMode="auto">
              <a:xfrm>
                <a:off x="2733" y="4052"/>
                <a:ext cx="7" cy="11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488" name="Rectangle 977"/>
              <p:cNvSpPr>
                <a:spLocks noChangeArrowheads="1"/>
              </p:cNvSpPr>
              <p:nvPr/>
            </p:nvSpPr>
            <p:spPr bwMode="auto">
              <a:xfrm>
                <a:off x="2740" y="4052"/>
                <a:ext cx="8" cy="11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489" name="Rectangle 978"/>
              <p:cNvSpPr>
                <a:spLocks noChangeArrowheads="1"/>
              </p:cNvSpPr>
              <p:nvPr/>
            </p:nvSpPr>
            <p:spPr bwMode="auto">
              <a:xfrm>
                <a:off x="2748" y="4052"/>
                <a:ext cx="7" cy="118"/>
              </a:xfrm>
              <a:prstGeom prst="rect">
                <a:avLst/>
              </a:prstGeom>
              <a:solidFill>
                <a:srgbClr val="FF131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490" name="Rectangle 979"/>
              <p:cNvSpPr>
                <a:spLocks noChangeArrowheads="1"/>
              </p:cNvSpPr>
              <p:nvPr/>
            </p:nvSpPr>
            <p:spPr bwMode="auto">
              <a:xfrm>
                <a:off x="2755" y="4052"/>
                <a:ext cx="7" cy="118"/>
              </a:xfrm>
              <a:prstGeom prst="rect">
                <a:avLst/>
              </a:prstGeom>
              <a:solidFill>
                <a:srgbClr val="FF1F1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491" name="Rectangle 980"/>
              <p:cNvSpPr>
                <a:spLocks noChangeArrowheads="1"/>
              </p:cNvSpPr>
              <p:nvPr/>
            </p:nvSpPr>
            <p:spPr bwMode="auto">
              <a:xfrm>
                <a:off x="2762" y="4052"/>
                <a:ext cx="8" cy="118"/>
              </a:xfrm>
              <a:prstGeom prst="rect">
                <a:avLst/>
              </a:prstGeom>
              <a:solidFill>
                <a:srgbClr val="FF2A2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492" name="Rectangle 981"/>
              <p:cNvSpPr>
                <a:spLocks noChangeArrowheads="1"/>
              </p:cNvSpPr>
              <p:nvPr/>
            </p:nvSpPr>
            <p:spPr bwMode="auto">
              <a:xfrm>
                <a:off x="2770" y="4052"/>
                <a:ext cx="7" cy="118"/>
              </a:xfrm>
              <a:prstGeom prst="rect">
                <a:avLst/>
              </a:prstGeom>
              <a:solidFill>
                <a:srgbClr val="FF343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493" name="Rectangle 982"/>
              <p:cNvSpPr>
                <a:spLocks noChangeArrowheads="1"/>
              </p:cNvSpPr>
              <p:nvPr/>
            </p:nvSpPr>
            <p:spPr bwMode="auto">
              <a:xfrm>
                <a:off x="2777" y="4052"/>
                <a:ext cx="7" cy="118"/>
              </a:xfrm>
              <a:prstGeom prst="rect">
                <a:avLst/>
              </a:prstGeom>
              <a:solidFill>
                <a:srgbClr val="FF3B3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494" name="Rectangle 983"/>
              <p:cNvSpPr>
                <a:spLocks noChangeArrowheads="1"/>
              </p:cNvSpPr>
              <p:nvPr/>
            </p:nvSpPr>
            <p:spPr bwMode="auto">
              <a:xfrm>
                <a:off x="2784" y="4052"/>
                <a:ext cx="8" cy="118"/>
              </a:xfrm>
              <a:prstGeom prst="rect">
                <a:avLst/>
              </a:prstGeom>
              <a:solidFill>
                <a:srgbClr val="FF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sp>
            <p:nvSpPr>
              <p:cNvPr id="18495" name="Rectangle 984"/>
              <p:cNvSpPr>
                <a:spLocks noChangeArrowheads="1"/>
              </p:cNvSpPr>
              <p:nvPr/>
            </p:nvSpPr>
            <p:spPr bwMode="auto">
              <a:xfrm>
                <a:off x="2792" y="4052"/>
                <a:ext cx="7" cy="118"/>
              </a:xfrm>
              <a:prstGeom prst="rect">
                <a:avLst/>
              </a:prstGeom>
              <a:solidFill>
                <a:srgbClr val="FF434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tr-TR" smtClean="0">
                  <a:solidFill>
                    <a:srgbClr val="FFFFFF"/>
                  </a:solidFill>
                </a:endParaRPr>
              </a:p>
            </p:txBody>
          </p:sp>
        </p:grpSp>
        <p:sp>
          <p:nvSpPr>
            <p:cNvPr id="18478" name="Rectangle 985"/>
            <p:cNvSpPr>
              <a:spLocks noChangeArrowheads="1"/>
            </p:cNvSpPr>
            <p:nvPr/>
          </p:nvSpPr>
          <p:spPr bwMode="auto">
            <a:xfrm>
              <a:off x="2682" y="4052"/>
              <a:ext cx="117" cy="118"/>
            </a:xfrm>
            <a:prstGeom prst="rect">
              <a:avLst/>
            </a:prstGeom>
            <a:noFill/>
            <a:ln w="1111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tr-TR" smtClean="0">
                <a:solidFill>
                  <a:srgbClr val="FFFFFF"/>
                </a:solidFill>
              </a:endParaRPr>
            </a:p>
          </p:txBody>
        </p:sp>
        <p:sp>
          <p:nvSpPr>
            <p:cNvPr id="18479" name="Rectangle 986"/>
            <p:cNvSpPr>
              <a:spLocks noChangeArrowheads="1"/>
            </p:cNvSpPr>
            <p:nvPr/>
          </p:nvSpPr>
          <p:spPr bwMode="auto">
            <a:xfrm>
              <a:off x="2858" y="4008"/>
              <a:ext cx="1187" cy="23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2400">
                  <a:solidFill>
                    <a:srgbClr val="FFFFFF"/>
                  </a:solidFill>
                </a:rPr>
                <a:t>Regürjitasyon</a:t>
              </a:r>
              <a:endParaRPr lang="en-US" sz="2400">
                <a:solidFill>
                  <a:srgbClr val="000000"/>
                </a:solidFill>
                <a:latin typeface="Times New Roman" pitchFamily="18" charset="0"/>
              </a:endParaRPr>
            </a:p>
          </p:txBody>
        </p:sp>
      </p:grpSp>
      <p:sp>
        <p:nvSpPr>
          <p:cNvPr id="18472" name="Text Box 987"/>
          <p:cNvSpPr txBox="1">
            <a:spLocks noChangeArrowheads="1"/>
          </p:cNvSpPr>
          <p:nvPr/>
        </p:nvSpPr>
        <p:spPr bwMode="auto">
          <a:xfrm>
            <a:off x="228600" y="1828800"/>
            <a:ext cx="533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03" tIns="45602" rIns="91203" bIns="45602">
            <a:spAutoFit/>
          </a:bodyPr>
          <a:lstStyle>
            <a:lvl1pPr eaLnBrk="0" hangingPunct="0">
              <a:defRPr>
                <a:solidFill>
                  <a:srgbClr val="FFFFFF"/>
                </a:solidFill>
                <a:latin typeface="Arial" pitchFamily="34" charset="0"/>
              </a:defRPr>
            </a:lvl1pPr>
            <a:lvl2pPr marL="742950" indent="-285750" eaLnBrk="0" hangingPunct="0">
              <a:defRPr>
                <a:solidFill>
                  <a:srgbClr val="FFFFFF"/>
                </a:solidFill>
                <a:latin typeface="Arial" pitchFamily="34" charset="0"/>
              </a:defRPr>
            </a:lvl2pPr>
            <a:lvl3pPr marL="1143000" indent="-228600" eaLnBrk="0" hangingPunct="0">
              <a:defRPr>
                <a:solidFill>
                  <a:srgbClr val="FFFFFF"/>
                </a:solidFill>
                <a:latin typeface="Arial" pitchFamily="34" charset="0"/>
              </a:defRPr>
            </a:lvl3pPr>
            <a:lvl4pPr marL="1600200" indent="-228600" eaLnBrk="0" hangingPunct="0">
              <a:defRPr>
                <a:solidFill>
                  <a:srgbClr val="FFFFFF"/>
                </a:solidFill>
                <a:latin typeface="Arial" pitchFamily="34" charset="0"/>
              </a:defRPr>
            </a:lvl4pPr>
            <a:lvl5pPr marL="2057400" indent="-228600" eaLnBrk="0" hangingPunct="0">
              <a:defRPr>
                <a:solidFill>
                  <a:srgbClr val="FFFFFF"/>
                </a:solidFill>
                <a:latin typeface="Arial" pitchFamily="34" charset="0"/>
              </a:defRPr>
            </a:lvl5pPr>
            <a:lvl6pPr marL="2514600" indent="-228600" eaLnBrk="0" fontAlgn="base" hangingPunct="0">
              <a:spcBef>
                <a:spcPct val="0"/>
              </a:spcBef>
              <a:spcAft>
                <a:spcPct val="0"/>
              </a:spcAft>
              <a:defRPr>
                <a:solidFill>
                  <a:srgbClr val="FFFFFF"/>
                </a:solidFill>
                <a:latin typeface="Arial" pitchFamily="34" charset="0"/>
              </a:defRPr>
            </a:lvl6pPr>
            <a:lvl7pPr marL="2971800" indent="-228600" eaLnBrk="0" fontAlgn="base" hangingPunct="0">
              <a:spcBef>
                <a:spcPct val="0"/>
              </a:spcBef>
              <a:spcAft>
                <a:spcPct val="0"/>
              </a:spcAft>
              <a:defRPr>
                <a:solidFill>
                  <a:srgbClr val="FFFFFF"/>
                </a:solidFill>
                <a:latin typeface="Arial" pitchFamily="34" charset="0"/>
              </a:defRPr>
            </a:lvl7pPr>
            <a:lvl8pPr marL="3429000" indent="-228600" eaLnBrk="0" fontAlgn="base" hangingPunct="0">
              <a:spcBef>
                <a:spcPct val="0"/>
              </a:spcBef>
              <a:spcAft>
                <a:spcPct val="0"/>
              </a:spcAft>
              <a:defRPr>
                <a:solidFill>
                  <a:srgbClr val="FFFFFF"/>
                </a:solidFill>
                <a:latin typeface="Arial" pitchFamily="34" charset="0"/>
              </a:defRPr>
            </a:lvl8pPr>
            <a:lvl9pPr marL="3886200" indent="-228600" eaLnBrk="0" fontAlgn="base" hangingPunct="0">
              <a:spcBef>
                <a:spcPct val="0"/>
              </a:spcBef>
              <a:spcAft>
                <a:spcPct val="0"/>
              </a:spcAft>
              <a:defRPr>
                <a:solidFill>
                  <a:srgbClr val="FFFFFF"/>
                </a:solidFill>
                <a:latin typeface="Arial" pitchFamily="34" charset="0"/>
              </a:defRPr>
            </a:lvl9pPr>
          </a:lstStyle>
          <a:p>
            <a:pPr eaLnBrk="1" fontAlgn="base" hangingPunct="1">
              <a:spcBef>
                <a:spcPct val="50000"/>
              </a:spcBef>
              <a:spcAft>
                <a:spcPct val="0"/>
              </a:spcAft>
            </a:pPr>
            <a:r>
              <a:rPr lang="tr-TR" sz="3600"/>
              <a:t>%</a:t>
            </a:r>
            <a:endParaRPr lang="en-US" sz="3600"/>
          </a:p>
        </p:txBody>
      </p:sp>
      <p:sp>
        <p:nvSpPr>
          <p:cNvPr id="18473" name="Text Box 988"/>
          <p:cNvSpPr txBox="1">
            <a:spLocks noChangeArrowheads="1"/>
          </p:cNvSpPr>
          <p:nvPr/>
        </p:nvSpPr>
        <p:spPr bwMode="auto">
          <a:xfrm>
            <a:off x="6172200" y="63246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03" tIns="45602" rIns="91203" bIns="45602">
            <a:spAutoFit/>
          </a:bodyPr>
          <a:lstStyle>
            <a:lvl1pPr eaLnBrk="0" hangingPunct="0">
              <a:defRPr>
                <a:solidFill>
                  <a:srgbClr val="FFFFFF"/>
                </a:solidFill>
                <a:latin typeface="Arial" pitchFamily="34" charset="0"/>
              </a:defRPr>
            </a:lvl1pPr>
            <a:lvl2pPr marL="742950" indent="-285750" eaLnBrk="0" hangingPunct="0">
              <a:defRPr>
                <a:solidFill>
                  <a:srgbClr val="FFFFFF"/>
                </a:solidFill>
                <a:latin typeface="Arial" pitchFamily="34" charset="0"/>
              </a:defRPr>
            </a:lvl2pPr>
            <a:lvl3pPr marL="1143000" indent="-228600" eaLnBrk="0" hangingPunct="0">
              <a:defRPr>
                <a:solidFill>
                  <a:srgbClr val="FFFFFF"/>
                </a:solidFill>
                <a:latin typeface="Arial" pitchFamily="34" charset="0"/>
              </a:defRPr>
            </a:lvl3pPr>
            <a:lvl4pPr marL="1600200" indent="-228600" eaLnBrk="0" hangingPunct="0">
              <a:defRPr>
                <a:solidFill>
                  <a:srgbClr val="FFFFFF"/>
                </a:solidFill>
                <a:latin typeface="Arial" pitchFamily="34" charset="0"/>
              </a:defRPr>
            </a:lvl4pPr>
            <a:lvl5pPr marL="2057400" indent="-228600" eaLnBrk="0" hangingPunct="0">
              <a:defRPr>
                <a:solidFill>
                  <a:srgbClr val="FFFFFF"/>
                </a:solidFill>
                <a:latin typeface="Arial" pitchFamily="34" charset="0"/>
              </a:defRPr>
            </a:lvl5pPr>
            <a:lvl6pPr marL="2514600" indent="-228600" eaLnBrk="0" fontAlgn="base" hangingPunct="0">
              <a:spcBef>
                <a:spcPct val="0"/>
              </a:spcBef>
              <a:spcAft>
                <a:spcPct val="0"/>
              </a:spcAft>
              <a:defRPr>
                <a:solidFill>
                  <a:srgbClr val="FFFFFF"/>
                </a:solidFill>
                <a:latin typeface="Arial" pitchFamily="34" charset="0"/>
              </a:defRPr>
            </a:lvl6pPr>
            <a:lvl7pPr marL="2971800" indent="-228600" eaLnBrk="0" fontAlgn="base" hangingPunct="0">
              <a:spcBef>
                <a:spcPct val="0"/>
              </a:spcBef>
              <a:spcAft>
                <a:spcPct val="0"/>
              </a:spcAft>
              <a:defRPr>
                <a:solidFill>
                  <a:srgbClr val="FFFFFF"/>
                </a:solidFill>
                <a:latin typeface="Arial" pitchFamily="34" charset="0"/>
              </a:defRPr>
            </a:lvl7pPr>
            <a:lvl8pPr marL="3429000" indent="-228600" eaLnBrk="0" fontAlgn="base" hangingPunct="0">
              <a:spcBef>
                <a:spcPct val="0"/>
              </a:spcBef>
              <a:spcAft>
                <a:spcPct val="0"/>
              </a:spcAft>
              <a:defRPr>
                <a:solidFill>
                  <a:srgbClr val="FFFFFF"/>
                </a:solidFill>
                <a:latin typeface="Arial" pitchFamily="34" charset="0"/>
              </a:defRPr>
            </a:lvl8pPr>
            <a:lvl9pPr marL="3886200" indent="-228600" eaLnBrk="0" fontAlgn="base" hangingPunct="0">
              <a:spcBef>
                <a:spcPct val="0"/>
              </a:spcBef>
              <a:spcAft>
                <a:spcPct val="0"/>
              </a:spcAft>
              <a:defRPr>
                <a:solidFill>
                  <a:srgbClr val="FFFFFF"/>
                </a:solidFill>
                <a:latin typeface="Arial" pitchFamily="34" charset="0"/>
              </a:defRPr>
            </a:lvl9pPr>
          </a:lstStyle>
          <a:p>
            <a:pPr algn="ctr" eaLnBrk="1" fontAlgn="base" hangingPunct="1">
              <a:spcBef>
                <a:spcPct val="50000"/>
              </a:spcBef>
              <a:spcAft>
                <a:spcPct val="0"/>
              </a:spcAft>
            </a:pPr>
            <a:r>
              <a:rPr lang="tr-TR" sz="1200"/>
              <a:t>S.Bor, A Mandıracıoğlu,G Kitapçıoğlu, C Bor-Caymaz, R Gilbert</a:t>
            </a:r>
            <a:endParaRPr lang="en-US" sz="1200"/>
          </a:p>
        </p:txBody>
      </p:sp>
    </p:spTree>
    <p:extLst>
      <p:ext uri="{BB962C8B-B14F-4D97-AF65-F5344CB8AC3E}">
        <p14:creationId xmlns:p14="http://schemas.microsoft.com/office/powerpoint/2010/main" val="3136781827"/>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2" y="2836863"/>
            <a:ext cx="17637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03" tIns="45602" rIns="91203" bIns="45602">
            <a:spAutoFit/>
          </a:bodyPr>
          <a:lstStyle/>
          <a:p>
            <a:pPr algn="ctr" fontAlgn="base">
              <a:spcBef>
                <a:spcPct val="0"/>
              </a:spcBef>
              <a:spcAft>
                <a:spcPct val="0"/>
              </a:spcAft>
            </a:pPr>
            <a:r>
              <a:rPr lang="tr-TR" sz="2400">
                <a:solidFill>
                  <a:srgbClr val="FFFFFF"/>
                </a:solidFill>
                <a:cs typeface="Arial" pitchFamily="34" charset="0"/>
              </a:rPr>
              <a:t>Fizyolojik</a:t>
            </a:r>
            <a:endParaRPr lang="en-US" sz="2400">
              <a:solidFill>
                <a:srgbClr val="FFFFFF"/>
              </a:solidFill>
            </a:endParaRPr>
          </a:p>
        </p:txBody>
      </p:sp>
      <p:sp>
        <p:nvSpPr>
          <p:cNvPr id="13315" name="AutoShape 3"/>
          <p:cNvSpPr>
            <a:spLocks noChangeArrowheads="1"/>
          </p:cNvSpPr>
          <p:nvPr/>
        </p:nvSpPr>
        <p:spPr bwMode="auto">
          <a:xfrm>
            <a:off x="609601" y="2438401"/>
            <a:ext cx="152400" cy="381000"/>
          </a:xfrm>
          <a:prstGeom prst="downArrow">
            <a:avLst>
              <a:gd name="adj1" fmla="val 50000"/>
              <a:gd name="adj2" fmla="val 62500"/>
            </a:avLst>
          </a:prstGeom>
          <a:solidFill>
            <a:schemeClr val="accent1"/>
          </a:solidFill>
          <a:ln w="9525">
            <a:solidFill>
              <a:schemeClr val="tx1"/>
            </a:solidFill>
            <a:miter lim="800000"/>
            <a:headEnd/>
            <a:tailEnd/>
          </a:ln>
        </p:spPr>
        <p:txBody>
          <a:bodyPr wrap="none" lIns="91203" tIns="45602" rIns="91203" bIns="45602" anchor="ctr"/>
          <a:lstStyle/>
          <a:p>
            <a:pPr fontAlgn="base">
              <a:spcBef>
                <a:spcPct val="0"/>
              </a:spcBef>
              <a:spcAft>
                <a:spcPct val="0"/>
              </a:spcAft>
            </a:pPr>
            <a:endParaRPr lang="tr-TR" smtClean="0">
              <a:solidFill>
                <a:srgbClr val="FFFFFF"/>
              </a:solidFill>
            </a:endParaRPr>
          </a:p>
        </p:txBody>
      </p:sp>
      <p:sp>
        <p:nvSpPr>
          <p:cNvPr id="13316" name="Line 4"/>
          <p:cNvSpPr>
            <a:spLocks noChangeShapeType="1"/>
          </p:cNvSpPr>
          <p:nvPr/>
        </p:nvSpPr>
        <p:spPr bwMode="auto">
          <a:xfrm flipV="1">
            <a:off x="685803" y="2420942"/>
            <a:ext cx="7631113" cy="7937"/>
          </a:xfrm>
          <a:prstGeom prst="line">
            <a:avLst/>
          </a:prstGeom>
          <a:noFill/>
          <a:ln w="57150">
            <a:solidFill>
              <a:schemeClr val="accent1"/>
            </a:solidFill>
            <a:round/>
            <a:headEnd/>
            <a:tailEnd type="triangle" w="med" len="med"/>
          </a:ln>
          <a:extLst>
            <a:ext uri="{909E8E84-426E-40DD-AFC4-6F175D3DCCD1}">
              <a14:hiddenFill xmlns:a14="http://schemas.microsoft.com/office/drawing/2010/main">
                <a:noFill/>
              </a14:hiddenFill>
            </a:ext>
          </a:extLst>
        </p:spPr>
        <p:txBody>
          <a:bodyPr lIns="91203" tIns="45602" rIns="91203" bIns="45602"/>
          <a:lstStyle/>
          <a:p>
            <a:pPr fontAlgn="base">
              <a:spcBef>
                <a:spcPct val="0"/>
              </a:spcBef>
              <a:spcAft>
                <a:spcPct val="0"/>
              </a:spcAft>
            </a:pPr>
            <a:endParaRPr lang="tr-TR" smtClean="0">
              <a:solidFill>
                <a:srgbClr val="FFFFFF"/>
              </a:solidFill>
            </a:endParaRPr>
          </a:p>
        </p:txBody>
      </p:sp>
      <p:sp>
        <p:nvSpPr>
          <p:cNvPr id="13317" name="Rectangle 5"/>
          <p:cNvSpPr>
            <a:spLocks noChangeArrowheads="1"/>
          </p:cNvSpPr>
          <p:nvPr/>
        </p:nvSpPr>
        <p:spPr bwMode="auto">
          <a:xfrm>
            <a:off x="981077" y="692202"/>
            <a:ext cx="7694613"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03" tIns="45602" rIns="91203" bIns="45602">
            <a:spAutoFit/>
          </a:bodyPr>
          <a:lstStyle/>
          <a:p>
            <a:pPr algn="ctr" fontAlgn="base">
              <a:spcBef>
                <a:spcPct val="0"/>
              </a:spcBef>
              <a:spcAft>
                <a:spcPct val="0"/>
              </a:spcAft>
            </a:pPr>
            <a:r>
              <a:rPr lang="tr-TR" sz="6000" b="1">
                <a:solidFill>
                  <a:srgbClr val="FF3300"/>
                </a:solidFill>
                <a:cs typeface="Arial" pitchFamily="34" charset="0"/>
              </a:rPr>
              <a:t>GÖRH SPEKTRUMU</a:t>
            </a:r>
            <a:endParaRPr lang="en-US" sz="6000" b="1">
              <a:solidFill>
                <a:srgbClr val="FF3300"/>
              </a:solidFill>
            </a:endParaRPr>
          </a:p>
        </p:txBody>
      </p:sp>
      <p:grpSp>
        <p:nvGrpSpPr>
          <p:cNvPr id="13318" name="Group 6"/>
          <p:cNvGrpSpPr>
            <a:grpSpLocks/>
          </p:cNvGrpSpPr>
          <p:nvPr/>
        </p:nvGrpSpPr>
        <p:grpSpPr bwMode="auto">
          <a:xfrm>
            <a:off x="2411414" y="2438401"/>
            <a:ext cx="1547812" cy="1868488"/>
            <a:chOff x="1519" y="1536"/>
            <a:chExt cx="975" cy="1177"/>
          </a:xfrm>
        </p:grpSpPr>
        <p:sp>
          <p:nvSpPr>
            <p:cNvPr id="13327" name="Rectangle 7"/>
            <p:cNvSpPr>
              <a:spLocks noChangeArrowheads="1"/>
            </p:cNvSpPr>
            <p:nvPr/>
          </p:nvSpPr>
          <p:spPr bwMode="auto">
            <a:xfrm>
              <a:off x="1565" y="2112"/>
              <a:ext cx="918" cy="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lnSpc>
                  <a:spcPct val="140000"/>
                </a:lnSpc>
                <a:spcBef>
                  <a:spcPct val="0"/>
                </a:spcBef>
                <a:spcAft>
                  <a:spcPct val="0"/>
                </a:spcAft>
                <a:buClr>
                  <a:srgbClr val="FF3300"/>
                </a:buClr>
                <a:buFont typeface="Wingdings" pitchFamily="2" charset="2"/>
                <a:buNone/>
              </a:pPr>
              <a:r>
                <a:rPr lang="tr-TR" sz="2000">
                  <a:solidFill>
                    <a:srgbClr val="FFFF00"/>
                  </a:solidFill>
                  <a:cs typeface="Arial" pitchFamily="34" charset="0"/>
                </a:rPr>
                <a:t>GÖRH</a:t>
              </a:r>
              <a:r>
                <a:rPr lang="en-US" sz="2000">
                  <a:solidFill>
                    <a:srgbClr val="FFFF00"/>
                  </a:solidFill>
                  <a:cs typeface="Arial" pitchFamily="34" charset="0"/>
                </a:rPr>
                <a:t>	     </a:t>
              </a:r>
              <a:endParaRPr lang="tr-TR" sz="2000">
                <a:solidFill>
                  <a:srgbClr val="FFFF00"/>
                </a:solidFill>
              </a:endParaRPr>
            </a:p>
            <a:p>
              <a:pPr fontAlgn="base">
                <a:lnSpc>
                  <a:spcPct val="140000"/>
                </a:lnSpc>
                <a:spcBef>
                  <a:spcPct val="0"/>
                </a:spcBef>
                <a:spcAft>
                  <a:spcPct val="0"/>
                </a:spcAft>
                <a:buClr>
                  <a:srgbClr val="FF3300"/>
                </a:buClr>
                <a:buFont typeface="Wingdings" pitchFamily="2" charset="2"/>
                <a:buNone/>
              </a:pPr>
              <a:r>
                <a:rPr lang="tr-TR" sz="2000">
                  <a:solidFill>
                    <a:srgbClr val="FFFF00"/>
                  </a:solidFill>
                  <a:cs typeface="Arial" pitchFamily="34" charset="0"/>
                </a:rPr>
                <a:t>NERH</a:t>
              </a:r>
              <a:endParaRPr lang="en-US" sz="2000">
                <a:solidFill>
                  <a:srgbClr val="FFFF00"/>
                </a:solidFill>
                <a:cs typeface="Arial" pitchFamily="34" charset="0"/>
              </a:endParaRPr>
            </a:p>
          </p:txBody>
        </p:sp>
        <p:sp>
          <p:nvSpPr>
            <p:cNvPr id="13328" name="AutoShape 8"/>
            <p:cNvSpPr>
              <a:spLocks noChangeArrowheads="1"/>
            </p:cNvSpPr>
            <p:nvPr/>
          </p:nvSpPr>
          <p:spPr bwMode="auto">
            <a:xfrm>
              <a:off x="1973" y="1536"/>
              <a:ext cx="96" cy="240"/>
            </a:xfrm>
            <a:prstGeom prst="downArrow">
              <a:avLst>
                <a:gd name="adj1" fmla="val 50000"/>
                <a:gd name="adj2" fmla="val 62500"/>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tr-TR" smtClean="0">
                <a:solidFill>
                  <a:srgbClr val="FFFFFF"/>
                </a:solidFill>
              </a:endParaRPr>
            </a:p>
          </p:txBody>
        </p:sp>
        <p:sp>
          <p:nvSpPr>
            <p:cNvPr id="13329" name="Rectangle 9"/>
            <p:cNvSpPr>
              <a:spLocks noChangeArrowheads="1"/>
            </p:cNvSpPr>
            <p:nvPr/>
          </p:nvSpPr>
          <p:spPr bwMode="auto">
            <a:xfrm>
              <a:off x="1519" y="1797"/>
              <a:ext cx="975"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tr-TR" sz="2400">
                  <a:solidFill>
                    <a:srgbClr val="FFFFFF"/>
                  </a:solidFill>
                </a:rPr>
                <a:t>Klasik</a:t>
              </a:r>
              <a:endParaRPr lang="en-US" sz="2400">
                <a:solidFill>
                  <a:srgbClr val="FFFFFF"/>
                </a:solidFill>
              </a:endParaRPr>
            </a:p>
          </p:txBody>
        </p:sp>
      </p:grpSp>
      <p:grpSp>
        <p:nvGrpSpPr>
          <p:cNvPr id="13319" name="Group 10"/>
          <p:cNvGrpSpPr>
            <a:grpSpLocks/>
          </p:cNvGrpSpPr>
          <p:nvPr/>
        </p:nvGrpSpPr>
        <p:grpSpPr bwMode="auto">
          <a:xfrm>
            <a:off x="3886201" y="2438400"/>
            <a:ext cx="3168650" cy="3511551"/>
            <a:chOff x="2426" y="1536"/>
            <a:chExt cx="1996" cy="2212"/>
          </a:xfrm>
        </p:grpSpPr>
        <p:sp>
          <p:nvSpPr>
            <p:cNvPr id="13324" name="Rectangle 11"/>
            <p:cNvSpPr>
              <a:spLocks noChangeArrowheads="1"/>
            </p:cNvSpPr>
            <p:nvPr/>
          </p:nvSpPr>
          <p:spPr bwMode="auto">
            <a:xfrm>
              <a:off x="2426" y="2115"/>
              <a:ext cx="1996" cy="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bIns="0">
              <a:spAutoFit/>
            </a:bodyPr>
            <a:lstStyle/>
            <a:p>
              <a:pPr indent="456018" fontAlgn="base">
                <a:lnSpc>
                  <a:spcPct val="130000"/>
                </a:lnSpc>
                <a:spcBef>
                  <a:spcPct val="0"/>
                </a:spcBef>
                <a:spcAft>
                  <a:spcPct val="0"/>
                </a:spcAft>
              </a:pPr>
              <a:r>
                <a:rPr lang="tr-TR" smtClean="0">
                  <a:solidFill>
                    <a:srgbClr val="FFFF00"/>
                  </a:solidFill>
                  <a:cs typeface="Arial" pitchFamily="34" charset="0"/>
                </a:rPr>
                <a:t>Ses kısıklığı</a:t>
              </a:r>
            </a:p>
            <a:p>
              <a:pPr indent="456018" fontAlgn="base">
                <a:lnSpc>
                  <a:spcPct val="130000"/>
                </a:lnSpc>
                <a:spcBef>
                  <a:spcPct val="0"/>
                </a:spcBef>
                <a:spcAft>
                  <a:spcPct val="0"/>
                </a:spcAft>
              </a:pPr>
              <a:r>
                <a:rPr lang="en-US" smtClean="0">
                  <a:solidFill>
                    <a:srgbClr val="FFFF00"/>
                  </a:solidFill>
                  <a:cs typeface="Arial" pitchFamily="34" charset="0"/>
                </a:rPr>
                <a:t>Ast</a:t>
              </a:r>
              <a:r>
                <a:rPr lang="tr-TR" smtClean="0">
                  <a:solidFill>
                    <a:srgbClr val="FFFF00"/>
                  </a:solidFill>
                  <a:cs typeface="Arial" pitchFamily="34" charset="0"/>
                </a:rPr>
                <a:t>ı</a:t>
              </a:r>
              <a:r>
                <a:rPr lang="en-US" smtClean="0">
                  <a:solidFill>
                    <a:srgbClr val="FFFF00"/>
                  </a:solidFill>
                  <a:cs typeface="Arial" pitchFamily="34" charset="0"/>
                </a:rPr>
                <a:t>m</a:t>
              </a:r>
              <a:endParaRPr lang="tr-TR" smtClean="0">
                <a:solidFill>
                  <a:srgbClr val="FFFF00"/>
                </a:solidFill>
                <a:cs typeface="Arial" pitchFamily="34" charset="0"/>
              </a:endParaRPr>
            </a:p>
            <a:p>
              <a:pPr indent="456018" fontAlgn="base">
                <a:lnSpc>
                  <a:spcPct val="130000"/>
                </a:lnSpc>
                <a:spcBef>
                  <a:spcPct val="0"/>
                </a:spcBef>
                <a:spcAft>
                  <a:spcPct val="0"/>
                </a:spcAft>
              </a:pPr>
              <a:r>
                <a:rPr lang="tr-TR" smtClean="0">
                  <a:solidFill>
                    <a:srgbClr val="FFFF00"/>
                  </a:solidFill>
                  <a:cs typeface="Arial" pitchFamily="34" charset="0"/>
                </a:rPr>
                <a:t>Larenjit</a:t>
              </a:r>
            </a:p>
            <a:p>
              <a:pPr indent="456018" fontAlgn="base">
                <a:lnSpc>
                  <a:spcPct val="130000"/>
                </a:lnSpc>
                <a:spcBef>
                  <a:spcPct val="0"/>
                </a:spcBef>
                <a:spcAft>
                  <a:spcPct val="0"/>
                </a:spcAft>
              </a:pPr>
              <a:r>
                <a:rPr lang="en-US" smtClean="0">
                  <a:solidFill>
                    <a:srgbClr val="FFFF00"/>
                  </a:solidFill>
                  <a:cs typeface="Arial" pitchFamily="34" charset="0"/>
                </a:rPr>
                <a:t>Aspira</a:t>
              </a:r>
              <a:r>
                <a:rPr lang="tr-TR" smtClean="0">
                  <a:solidFill>
                    <a:srgbClr val="FFFF00"/>
                  </a:solidFill>
                  <a:cs typeface="Arial" pitchFamily="34" charset="0"/>
                </a:rPr>
                <a:t>syon</a:t>
              </a:r>
              <a:r>
                <a:rPr lang="en-US" smtClean="0">
                  <a:solidFill>
                    <a:srgbClr val="FFFF00"/>
                  </a:solidFill>
                  <a:cs typeface="Arial" pitchFamily="34" charset="0"/>
                </a:rPr>
                <a:t> pn</a:t>
              </a:r>
              <a:r>
                <a:rPr lang="tr-TR" smtClean="0">
                  <a:solidFill>
                    <a:srgbClr val="FFFF00"/>
                  </a:solidFill>
                  <a:latin typeface="Comic Sans MS" pitchFamily="66" charset="0"/>
                  <a:cs typeface="Arial" pitchFamily="34" charset="0"/>
                </a:rPr>
                <a:t>ö</a:t>
              </a:r>
              <a:r>
                <a:rPr lang="en-US" smtClean="0">
                  <a:solidFill>
                    <a:srgbClr val="FFFF00"/>
                  </a:solidFill>
                  <a:cs typeface="Arial" pitchFamily="34" charset="0"/>
                </a:rPr>
                <a:t>moni</a:t>
              </a:r>
              <a:r>
                <a:rPr lang="tr-TR" smtClean="0">
                  <a:solidFill>
                    <a:srgbClr val="FFFF00"/>
                  </a:solidFill>
                  <a:cs typeface="Arial" pitchFamily="34" charset="0"/>
                </a:rPr>
                <a:t>si</a:t>
              </a:r>
            </a:p>
            <a:p>
              <a:pPr indent="456018" fontAlgn="base">
                <a:lnSpc>
                  <a:spcPct val="130000"/>
                </a:lnSpc>
                <a:spcBef>
                  <a:spcPct val="0"/>
                </a:spcBef>
                <a:spcAft>
                  <a:spcPct val="0"/>
                </a:spcAft>
              </a:pPr>
              <a:r>
                <a:rPr lang="en-US" smtClean="0">
                  <a:solidFill>
                    <a:srgbClr val="FFFF00"/>
                  </a:solidFill>
                  <a:cs typeface="Arial" pitchFamily="34" charset="0"/>
                </a:rPr>
                <a:t>Dental er</a:t>
              </a:r>
              <a:r>
                <a:rPr lang="tr-TR" smtClean="0">
                  <a:solidFill>
                    <a:srgbClr val="FFFF00"/>
                  </a:solidFill>
                  <a:cs typeface="Arial" pitchFamily="34" charset="0"/>
                </a:rPr>
                <a:t>ozyonlar</a:t>
              </a:r>
            </a:p>
            <a:p>
              <a:pPr indent="456018" eaLnBrk="0" fontAlgn="base" hangingPunct="0">
                <a:lnSpc>
                  <a:spcPct val="130000"/>
                </a:lnSpc>
                <a:spcBef>
                  <a:spcPct val="0"/>
                </a:spcBef>
                <a:spcAft>
                  <a:spcPct val="0"/>
                </a:spcAft>
              </a:pPr>
              <a:r>
                <a:rPr lang="tr-TR" smtClean="0">
                  <a:solidFill>
                    <a:srgbClr val="FFFF00"/>
                  </a:solidFill>
                  <a:cs typeface="Arial" pitchFamily="34" charset="0"/>
                </a:rPr>
                <a:t>Kalp dışı g</a:t>
              </a:r>
              <a:r>
                <a:rPr lang="tr-TR" smtClean="0">
                  <a:solidFill>
                    <a:srgbClr val="FFFF00"/>
                  </a:solidFill>
                  <a:latin typeface="Comic Sans MS" pitchFamily="66" charset="0"/>
                  <a:cs typeface="Arial" pitchFamily="34" charset="0"/>
                </a:rPr>
                <a:t>ö</a:t>
              </a:r>
              <a:r>
                <a:rPr lang="tr-TR" smtClean="0">
                  <a:solidFill>
                    <a:srgbClr val="FFFF00"/>
                  </a:solidFill>
                  <a:cs typeface="Arial" pitchFamily="34" charset="0"/>
                </a:rPr>
                <a:t>ğ</a:t>
              </a:r>
              <a:r>
                <a:rPr lang="tr-TR" smtClean="0">
                  <a:solidFill>
                    <a:srgbClr val="FFFF00"/>
                  </a:solidFill>
                  <a:latin typeface="Comic Sans MS" pitchFamily="66" charset="0"/>
                  <a:cs typeface="Arial" pitchFamily="34" charset="0"/>
                </a:rPr>
                <a:t>ü</a:t>
              </a:r>
              <a:r>
                <a:rPr lang="tr-TR" smtClean="0">
                  <a:solidFill>
                    <a:srgbClr val="FFFF00"/>
                  </a:solidFill>
                  <a:cs typeface="Arial" pitchFamily="34" charset="0"/>
                </a:rPr>
                <a:t>s ağrısı 	sendromu (NCCP)</a:t>
              </a:r>
              <a:endParaRPr lang="en-US" smtClean="0">
                <a:solidFill>
                  <a:srgbClr val="FFFF00"/>
                </a:solidFill>
              </a:endParaRPr>
            </a:p>
          </p:txBody>
        </p:sp>
        <p:sp>
          <p:nvSpPr>
            <p:cNvPr id="13325" name="AutoShape 12"/>
            <p:cNvSpPr>
              <a:spLocks noChangeArrowheads="1"/>
            </p:cNvSpPr>
            <p:nvPr/>
          </p:nvSpPr>
          <p:spPr bwMode="auto">
            <a:xfrm>
              <a:off x="3470" y="1536"/>
              <a:ext cx="96" cy="240"/>
            </a:xfrm>
            <a:prstGeom prst="downArrow">
              <a:avLst>
                <a:gd name="adj1" fmla="val 50000"/>
                <a:gd name="adj2" fmla="val 62500"/>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tr-TR" smtClean="0">
                <a:solidFill>
                  <a:srgbClr val="FFFFFF"/>
                </a:solidFill>
              </a:endParaRPr>
            </a:p>
          </p:txBody>
        </p:sp>
        <p:sp>
          <p:nvSpPr>
            <p:cNvPr id="13326" name="Rectangle 13"/>
            <p:cNvSpPr>
              <a:spLocks noChangeArrowheads="1"/>
            </p:cNvSpPr>
            <p:nvPr/>
          </p:nvSpPr>
          <p:spPr bwMode="auto">
            <a:xfrm>
              <a:off x="2653" y="1797"/>
              <a:ext cx="1610"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tr-TR" sz="2400">
                  <a:solidFill>
                    <a:srgbClr val="FFFFFF"/>
                  </a:solidFill>
                  <a:cs typeface="Arial" pitchFamily="34" charset="0"/>
                </a:rPr>
                <a:t>Ekstra</a:t>
              </a:r>
              <a:r>
                <a:rPr lang="tr-TR" sz="2400">
                  <a:solidFill>
                    <a:srgbClr val="FFFFFF"/>
                  </a:solidFill>
                  <a:latin typeface="Comic Sans MS" pitchFamily="66" charset="0"/>
                  <a:cs typeface="Arial" pitchFamily="34" charset="0"/>
                </a:rPr>
                <a:t>ö</a:t>
              </a:r>
              <a:r>
                <a:rPr lang="tr-TR" sz="2400">
                  <a:solidFill>
                    <a:srgbClr val="FFFFFF"/>
                  </a:solidFill>
                  <a:cs typeface="Arial" pitchFamily="34" charset="0"/>
                </a:rPr>
                <a:t>zofageal</a:t>
              </a:r>
              <a:endParaRPr lang="en-US" sz="2400">
                <a:solidFill>
                  <a:srgbClr val="FFFFFF"/>
                </a:solidFill>
              </a:endParaRPr>
            </a:p>
          </p:txBody>
        </p:sp>
      </p:grpSp>
      <p:grpSp>
        <p:nvGrpSpPr>
          <p:cNvPr id="13320" name="Group 14"/>
          <p:cNvGrpSpPr>
            <a:grpSpLocks/>
          </p:cNvGrpSpPr>
          <p:nvPr/>
        </p:nvGrpSpPr>
        <p:grpSpPr bwMode="auto">
          <a:xfrm>
            <a:off x="6804027" y="2438399"/>
            <a:ext cx="2339975" cy="2630488"/>
            <a:chOff x="4286" y="1536"/>
            <a:chExt cx="1474" cy="1657"/>
          </a:xfrm>
        </p:grpSpPr>
        <p:sp>
          <p:nvSpPr>
            <p:cNvPr id="13321" name="AutoShape 15"/>
            <p:cNvSpPr>
              <a:spLocks noChangeArrowheads="1"/>
            </p:cNvSpPr>
            <p:nvPr/>
          </p:nvSpPr>
          <p:spPr bwMode="auto">
            <a:xfrm>
              <a:off x="4916" y="1536"/>
              <a:ext cx="96" cy="240"/>
            </a:xfrm>
            <a:prstGeom prst="downArrow">
              <a:avLst>
                <a:gd name="adj1" fmla="val 50000"/>
                <a:gd name="adj2" fmla="val 62500"/>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tr-TR" smtClean="0">
                <a:solidFill>
                  <a:srgbClr val="FFFFFF"/>
                </a:solidFill>
              </a:endParaRPr>
            </a:p>
          </p:txBody>
        </p:sp>
        <p:sp>
          <p:nvSpPr>
            <p:cNvPr id="13322" name="Rectangle 16"/>
            <p:cNvSpPr>
              <a:spLocks noChangeArrowheads="1"/>
            </p:cNvSpPr>
            <p:nvPr/>
          </p:nvSpPr>
          <p:spPr bwMode="auto">
            <a:xfrm>
              <a:off x="4286" y="2251"/>
              <a:ext cx="1406" cy="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bIns="0">
              <a:spAutoFit/>
            </a:bodyPr>
            <a:lstStyle/>
            <a:p>
              <a:pPr indent="456018" fontAlgn="base">
                <a:lnSpc>
                  <a:spcPct val="130000"/>
                </a:lnSpc>
                <a:spcBef>
                  <a:spcPct val="0"/>
                </a:spcBef>
                <a:spcAft>
                  <a:spcPct val="0"/>
                </a:spcAft>
              </a:pPr>
              <a:r>
                <a:rPr lang="en-US" smtClean="0">
                  <a:solidFill>
                    <a:srgbClr val="FFFF00"/>
                  </a:solidFill>
                  <a:cs typeface="Arial" pitchFamily="34" charset="0"/>
                </a:rPr>
                <a:t>Str</a:t>
              </a:r>
              <a:r>
                <a:rPr lang="tr-TR" smtClean="0">
                  <a:solidFill>
                    <a:srgbClr val="FFFF00"/>
                  </a:solidFill>
                  <a:cs typeface="Arial" pitchFamily="34" charset="0"/>
                </a:rPr>
                <a:t>ikt</a:t>
              </a:r>
              <a:r>
                <a:rPr lang="tr-TR" smtClean="0">
                  <a:solidFill>
                    <a:srgbClr val="FFFF00"/>
                  </a:solidFill>
                  <a:latin typeface="Comic Sans MS" pitchFamily="66" charset="0"/>
                  <a:cs typeface="Arial" pitchFamily="34" charset="0"/>
                </a:rPr>
                <a:t>ü</a:t>
              </a:r>
              <a:r>
                <a:rPr lang="tr-TR" smtClean="0">
                  <a:solidFill>
                    <a:srgbClr val="FFFF00"/>
                  </a:solidFill>
                  <a:cs typeface="Arial" pitchFamily="34" charset="0"/>
                </a:rPr>
                <a:t>r</a:t>
              </a:r>
            </a:p>
            <a:p>
              <a:pPr indent="456018" fontAlgn="base">
                <a:lnSpc>
                  <a:spcPct val="130000"/>
                </a:lnSpc>
                <a:spcBef>
                  <a:spcPct val="0"/>
                </a:spcBef>
                <a:spcAft>
                  <a:spcPct val="0"/>
                </a:spcAft>
              </a:pPr>
              <a:r>
                <a:rPr lang="tr-TR" smtClean="0">
                  <a:solidFill>
                    <a:srgbClr val="FFFF00"/>
                  </a:solidFill>
                  <a:cs typeface="Arial" pitchFamily="34" charset="0"/>
                </a:rPr>
                <a:t>Kanama</a:t>
              </a:r>
            </a:p>
            <a:p>
              <a:pPr indent="456018" eaLnBrk="0" fontAlgn="base" hangingPunct="0">
                <a:lnSpc>
                  <a:spcPct val="130000"/>
                </a:lnSpc>
                <a:spcBef>
                  <a:spcPct val="0"/>
                </a:spcBef>
                <a:spcAft>
                  <a:spcPct val="0"/>
                </a:spcAft>
              </a:pPr>
              <a:r>
                <a:rPr lang="en-US" smtClean="0">
                  <a:solidFill>
                    <a:srgbClr val="FFFF00"/>
                  </a:solidFill>
                  <a:cs typeface="Arial" pitchFamily="34" charset="0"/>
                </a:rPr>
                <a:t>Barrett        </a:t>
              </a:r>
              <a:endParaRPr lang="tr-TR" smtClean="0">
                <a:solidFill>
                  <a:srgbClr val="FFFF00"/>
                </a:solidFill>
                <a:cs typeface="Arial" pitchFamily="34" charset="0"/>
              </a:endParaRPr>
            </a:p>
            <a:p>
              <a:pPr indent="456018" eaLnBrk="0" fontAlgn="base" hangingPunct="0">
                <a:lnSpc>
                  <a:spcPct val="130000"/>
                </a:lnSpc>
                <a:spcBef>
                  <a:spcPct val="0"/>
                </a:spcBef>
                <a:spcAft>
                  <a:spcPct val="0"/>
                </a:spcAft>
              </a:pPr>
              <a:r>
                <a:rPr lang="en-US" smtClean="0">
                  <a:solidFill>
                    <a:srgbClr val="FFFF00"/>
                  </a:solidFill>
                  <a:cs typeface="Arial" pitchFamily="34" charset="0"/>
                </a:rPr>
                <a:t>Adeno Ca</a:t>
              </a:r>
            </a:p>
          </p:txBody>
        </p:sp>
        <p:sp>
          <p:nvSpPr>
            <p:cNvPr id="13323" name="Rectangle 17"/>
            <p:cNvSpPr>
              <a:spLocks noChangeArrowheads="1"/>
            </p:cNvSpPr>
            <p:nvPr/>
          </p:nvSpPr>
          <p:spPr bwMode="auto">
            <a:xfrm>
              <a:off x="4332" y="1797"/>
              <a:ext cx="1428"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tr-TR" sz="2200">
                  <a:solidFill>
                    <a:srgbClr val="FFFFFF"/>
                  </a:solidFill>
                  <a:latin typeface="Comic Sans MS" pitchFamily="66" charset="0"/>
                  <a:cs typeface="Arial" pitchFamily="34" charset="0"/>
                </a:rPr>
                <a:t>Komplikasyonlar</a:t>
              </a:r>
              <a:endParaRPr lang="en-US" sz="2200">
                <a:solidFill>
                  <a:srgbClr val="FFFFFF"/>
                </a:solidFill>
                <a:latin typeface="Comic Sans MS" pitchFamily="66" charset="0"/>
              </a:endParaRPr>
            </a:p>
          </p:txBody>
        </p:sp>
      </p:grpSp>
    </p:spTree>
    <p:extLst>
      <p:ext uri="{BB962C8B-B14F-4D97-AF65-F5344CB8AC3E}">
        <p14:creationId xmlns:p14="http://schemas.microsoft.com/office/powerpoint/2010/main" val="1289694674"/>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GÖRH </a:t>
            </a:r>
            <a:r>
              <a:rPr lang="tr-TR" dirty="0" err="1" smtClean="0"/>
              <a:t>kr</a:t>
            </a:r>
            <a:r>
              <a:rPr lang="tr-TR" dirty="0" smtClean="0"/>
              <a:t> bir hastalıktır</a:t>
            </a:r>
            <a:endParaRPr lang="tr-TR" dirty="0"/>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954169"/>
            <a:ext cx="8229600" cy="3818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ikdörtgen 3"/>
          <p:cNvSpPr/>
          <p:nvPr/>
        </p:nvSpPr>
        <p:spPr>
          <a:xfrm>
            <a:off x="3275856" y="6237317"/>
            <a:ext cx="4364718" cy="373459"/>
          </a:xfrm>
          <a:prstGeom prst="rect">
            <a:avLst/>
          </a:prstGeom>
        </p:spPr>
        <p:txBody>
          <a:bodyPr wrap="none" lIns="91203" tIns="45602" rIns="91203" bIns="45602">
            <a:spAutoFit/>
          </a:bodyPr>
          <a:lstStyle/>
          <a:p>
            <a:r>
              <a:rPr lang="nb-NO" dirty="0">
                <a:solidFill>
                  <a:schemeClr val="bg1"/>
                </a:solidFill>
              </a:rPr>
              <a:t>Lundell LR, et al. Gut. 1999;45:172-180.</a:t>
            </a:r>
            <a:endParaRPr lang="tr-TR" dirty="0">
              <a:solidFill>
                <a:schemeClr val="bg1"/>
              </a:solidFill>
            </a:endParaRPr>
          </a:p>
        </p:txBody>
      </p:sp>
    </p:spTree>
    <p:extLst>
      <p:ext uri="{BB962C8B-B14F-4D97-AF65-F5344CB8AC3E}">
        <p14:creationId xmlns:p14="http://schemas.microsoft.com/office/powerpoint/2010/main" val="24651268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541340" y="1804988"/>
            <a:ext cx="6624637" cy="647700"/>
          </a:xfrm>
          <a:prstGeom prst="rect">
            <a:avLst/>
          </a:prstGeom>
          <a:solidFill>
            <a:srgbClr val="FF0000"/>
          </a:solidFill>
          <a:ln w="9525">
            <a:solidFill>
              <a:schemeClr val="tx1"/>
            </a:solidFill>
            <a:miter lim="800000"/>
            <a:headEnd/>
            <a:tailEnd/>
          </a:ln>
        </p:spPr>
        <p:txBody>
          <a:bodyPr wrap="none" lIns="91293" tIns="45647" rIns="91293" bIns="45647" anchor="ctr"/>
          <a:lstStyle/>
          <a:p>
            <a:pPr defTabSz="912947" fontAlgn="base">
              <a:spcBef>
                <a:spcPct val="0"/>
              </a:spcBef>
              <a:spcAft>
                <a:spcPct val="0"/>
              </a:spcAft>
            </a:pPr>
            <a:endParaRPr lang="tr-TR" smtClean="0">
              <a:solidFill>
                <a:srgbClr val="FFFFFF"/>
              </a:solidFill>
            </a:endParaRPr>
          </a:p>
        </p:txBody>
      </p:sp>
      <p:sp>
        <p:nvSpPr>
          <p:cNvPr id="72707" name="Rectangle 3"/>
          <p:cNvSpPr>
            <a:spLocks noChangeArrowheads="1"/>
          </p:cNvSpPr>
          <p:nvPr/>
        </p:nvSpPr>
        <p:spPr bwMode="auto">
          <a:xfrm>
            <a:off x="1690689" y="3605213"/>
            <a:ext cx="2017712" cy="647700"/>
          </a:xfrm>
          <a:prstGeom prst="rect">
            <a:avLst/>
          </a:prstGeom>
          <a:solidFill>
            <a:srgbClr val="FFFF66"/>
          </a:solidFill>
          <a:ln w="9525">
            <a:solidFill>
              <a:schemeClr val="tx1"/>
            </a:solidFill>
            <a:miter lim="800000"/>
            <a:headEnd/>
            <a:tailEnd/>
          </a:ln>
        </p:spPr>
        <p:txBody>
          <a:bodyPr wrap="none" lIns="91293" tIns="45647" rIns="91293" bIns="45647" anchor="ctr"/>
          <a:lstStyle/>
          <a:p>
            <a:pPr algn="ctr" defTabSz="912947" fontAlgn="base">
              <a:spcBef>
                <a:spcPct val="0"/>
              </a:spcBef>
              <a:spcAft>
                <a:spcPct val="0"/>
              </a:spcAft>
            </a:pPr>
            <a:endParaRPr lang="en-US" sz="3200">
              <a:solidFill>
                <a:srgbClr val="000000"/>
              </a:solidFill>
              <a:latin typeface="Comic Sans MS" pitchFamily="66" charset="0"/>
            </a:endParaRPr>
          </a:p>
        </p:txBody>
      </p:sp>
      <p:sp>
        <p:nvSpPr>
          <p:cNvPr id="72708" name="Rectangle 4"/>
          <p:cNvSpPr>
            <a:spLocks noChangeArrowheads="1"/>
          </p:cNvSpPr>
          <p:nvPr/>
        </p:nvSpPr>
        <p:spPr bwMode="auto">
          <a:xfrm>
            <a:off x="5106989" y="3605213"/>
            <a:ext cx="2017712" cy="647700"/>
          </a:xfrm>
          <a:prstGeom prst="rect">
            <a:avLst/>
          </a:prstGeom>
          <a:solidFill>
            <a:srgbClr val="FFFF66"/>
          </a:solidFill>
          <a:ln w="9525">
            <a:solidFill>
              <a:schemeClr val="tx1"/>
            </a:solidFill>
            <a:miter lim="800000"/>
            <a:headEnd/>
            <a:tailEnd/>
          </a:ln>
        </p:spPr>
        <p:txBody>
          <a:bodyPr wrap="none" lIns="91293" tIns="45647" rIns="91293" bIns="45647" anchor="ctr"/>
          <a:lstStyle/>
          <a:p>
            <a:pPr defTabSz="912947" fontAlgn="base">
              <a:spcBef>
                <a:spcPct val="0"/>
              </a:spcBef>
              <a:spcAft>
                <a:spcPct val="0"/>
              </a:spcAft>
            </a:pPr>
            <a:endParaRPr lang="tr-TR" smtClean="0">
              <a:solidFill>
                <a:srgbClr val="FFFFFF"/>
              </a:solidFill>
            </a:endParaRPr>
          </a:p>
        </p:txBody>
      </p:sp>
      <p:sp>
        <p:nvSpPr>
          <p:cNvPr id="72709" name="Rectangle 5"/>
          <p:cNvSpPr>
            <a:spLocks noChangeArrowheads="1"/>
          </p:cNvSpPr>
          <p:nvPr/>
        </p:nvSpPr>
        <p:spPr bwMode="auto">
          <a:xfrm>
            <a:off x="1333501" y="5373721"/>
            <a:ext cx="215900" cy="719137"/>
          </a:xfrm>
          <a:prstGeom prst="rect">
            <a:avLst/>
          </a:prstGeom>
          <a:solidFill>
            <a:srgbClr val="00FF00"/>
          </a:solidFill>
          <a:ln w="9525">
            <a:solidFill>
              <a:schemeClr val="tx1"/>
            </a:solidFill>
            <a:miter lim="800000"/>
            <a:headEnd/>
            <a:tailEnd/>
          </a:ln>
        </p:spPr>
        <p:txBody>
          <a:bodyPr wrap="none" lIns="91293" tIns="45647" rIns="91293" bIns="45647" anchor="ctr"/>
          <a:lstStyle/>
          <a:p>
            <a:pPr defTabSz="912947" fontAlgn="base">
              <a:spcBef>
                <a:spcPct val="0"/>
              </a:spcBef>
              <a:spcAft>
                <a:spcPct val="0"/>
              </a:spcAft>
            </a:pPr>
            <a:endParaRPr lang="tr-TR" smtClean="0">
              <a:solidFill>
                <a:srgbClr val="FFFFFF"/>
              </a:solidFill>
            </a:endParaRPr>
          </a:p>
        </p:txBody>
      </p:sp>
      <p:sp>
        <p:nvSpPr>
          <p:cNvPr id="72710" name="Rectangle 6"/>
          <p:cNvSpPr>
            <a:spLocks noChangeArrowheads="1"/>
          </p:cNvSpPr>
          <p:nvPr/>
        </p:nvSpPr>
        <p:spPr bwMode="auto">
          <a:xfrm>
            <a:off x="1908177" y="5373721"/>
            <a:ext cx="576263" cy="719137"/>
          </a:xfrm>
          <a:prstGeom prst="rect">
            <a:avLst/>
          </a:prstGeom>
          <a:solidFill>
            <a:srgbClr val="00FF00"/>
          </a:solidFill>
          <a:ln w="9525">
            <a:solidFill>
              <a:schemeClr val="tx1"/>
            </a:solidFill>
            <a:miter lim="800000"/>
            <a:headEnd/>
            <a:tailEnd/>
          </a:ln>
        </p:spPr>
        <p:txBody>
          <a:bodyPr wrap="none" lIns="91293" tIns="45647" rIns="91293" bIns="45647" anchor="ctr"/>
          <a:lstStyle/>
          <a:p>
            <a:pPr defTabSz="912947" fontAlgn="base">
              <a:spcBef>
                <a:spcPct val="0"/>
              </a:spcBef>
              <a:spcAft>
                <a:spcPct val="0"/>
              </a:spcAft>
            </a:pPr>
            <a:endParaRPr lang="tr-TR" smtClean="0">
              <a:solidFill>
                <a:srgbClr val="FFFFFF"/>
              </a:solidFill>
            </a:endParaRPr>
          </a:p>
        </p:txBody>
      </p:sp>
      <p:sp>
        <p:nvSpPr>
          <p:cNvPr id="72711" name="Rectangle 7"/>
          <p:cNvSpPr>
            <a:spLocks noChangeArrowheads="1"/>
          </p:cNvSpPr>
          <p:nvPr/>
        </p:nvSpPr>
        <p:spPr bwMode="auto">
          <a:xfrm>
            <a:off x="3997326" y="5373721"/>
            <a:ext cx="215900" cy="719137"/>
          </a:xfrm>
          <a:prstGeom prst="rect">
            <a:avLst/>
          </a:prstGeom>
          <a:solidFill>
            <a:srgbClr val="00FF00"/>
          </a:solidFill>
          <a:ln w="9525">
            <a:solidFill>
              <a:schemeClr val="tx1"/>
            </a:solidFill>
            <a:miter lim="800000"/>
            <a:headEnd/>
            <a:tailEnd/>
          </a:ln>
        </p:spPr>
        <p:txBody>
          <a:bodyPr wrap="none" lIns="91293" tIns="45647" rIns="91293" bIns="45647" anchor="ctr"/>
          <a:lstStyle/>
          <a:p>
            <a:pPr defTabSz="912947" fontAlgn="base">
              <a:spcBef>
                <a:spcPct val="0"/>
              </a:spcBef>
              <a:spcAft>
                <a:spcPct val="0"/>
              </a:spcAft>
            </a:pPr>
            <a:endParaRPr lang="tr-TR" smtClean="0">
              <a:solidFill>
                <a:srgbClr val="FFFFFF"/>
              </a:solidFill>
            </a:endParaRPr>
          </a:p>
        </p:txBody>
      </p:sp>
      <p:sp>
        <p:nvSpPr>
          <p:cNvPr id="72712" name="Rectangle 8"/>
          <p:cNvSpPr>
            <a:spLocks noChangeArrowheads="1"/>
          </p:cNvSpPr>
          <p:nvPr/>
        </p:nvSpPr>
        <p:spPr bwMode="auto">
          <a:xfrm>
            <a:off x="5118100" y="5300696"/>
            <a:ext cx="215900" cy="719137"/>
          </a:xfrm>
          <a:prstGeom prst="rect">
            <a:avLst/>
          </a:prstGeom>
          <a:solidFill>
            <a:srgbClr val="00FF00"/>
          </a:solidFill>
          <a:ln w="9525">
            <a:solidFill>
              <a:schemeClr val="tx1"/>
            </a:solidFill>
            <a:miter lim="800000"/>
            <a:headEnd/>
            <a:tailEnd/>
          </a:ln>
        </p:spPr>
        <p:txBody>
          <a:bodyPr wrap="none" lIns="91293" tIns="45647" rIns="91293" bIns="45647" anchor="ctr"/>
          <a:lstStyle/>
          <a:p>
            <a:pPr algn="ctr" defTabSz="912947" fontAlgn="base">
              <a:spcBef>
                <a:spcPct val="0"/>
              </a:spcBef>
              <a:spcAft>
                <a:spcPct val="0"/>
              </a:spcAft>
            </a:pPr>
            <a:endParaRPr lang="en-US" sz="3200">
              <a:solidFill>
                <a:srgbClr val="000000"/>
              </a:solidFill>
              <a:latin typeface="Comic Sans MS" pitchFamily="66" charset="0"/>
            </a:endParaRPr>
          </a:p>
        </p:txBody>
      </p:sp>
      <p:sp>
        <p:nvSpPr>
          <p:cNvPr id="72713" name="Rectangle 9"/>
          <p:cNvSpPr>
            <a:spLocks noChangeArrowheads="1"/>
          </p:cNvSpPr>
          <p:nvPr/>
        </p:nvSpPr>
        <p:spPr bwMode="auto">
          <a:xfrm>
            <a:off x="5653089" y="5300696"/>
            <a:ext cx="215900" cy="719137"/>
          </a:xfrm>
          <a:prstGeom prst="rect">
            <a:avLst/>
          </a:prstGeom>
          <a:solidFill>
            <a:srgbClr val="00FF00"/>
          </a:solidFill>
          <a:ln w="9525">
            <a:solidFill>
              <a:schemeClr val="tx1"/>
            </a:solidFill>
            <a:miter lim="800000"/>
            <a:headEnd/>
            <a:tailEnd/>
          </a:ln>
        </p:spPr>
        <p:txBody>
          <a:bodyPr wrap="none" lIns="91293" tIns="45647" rIns="91293" bIns="45647" anchor="ctr"/>
          <a:lstStyle/>
          <a:p>
            <a:pPr algn="ctr" defTabSz="912947" fontAlgn="base">
              <a:spcBef>
                <a:spcPct val="0"/>
              </a:spcBef>
              <a:spcAft>
                <a:spcPct val="0"/>
              </a:spcAft>
            </a:pPr>
            <a:endParaRPr lang="en-US" sz="3200">
              <a:solidFill>
                <a:srgbClr val="000000"/>
              </a:solidFill>
              <a:latin typeface="Comic Sans MS" pitchFamily="66" charset="0"/>
            </a:endParaRPr>
          </a:p>
        </p:txBody>
      </p:sp>
      <p:sp>
        <p:nvSpPr>
          <p:cNvPr id="72714" name="Rectangle 10"/>
          <p:cNvSpPr>
            <a:spLocks noChangeArrowheads="1"/>
          </p:cNvSpPr>
          <p:nvPr/>
        </p:nvSpPr>
        <p:spPr bwMode="auto">
          <a:xfrm>
            <a:off x="6950076" y="5300696"/>
            <a:ext cx="215900" cy="719137"/>
          </a:xfrm>
          <a:prstGeom prst="rect">
            <a:avLst/>
          </a:prstGeom>
          <a:solidFill>
            <a:srgbClr val="00FF00"/>
          </a:solidFill>
          <a:ln w="9525">
            <a:solidFill>
              <a:schemeClr val="tx1"/>
            </a:solidFill>
            <a:miter lim="800000"/>
            <a:headEnd/>
            <a:tailEnd/>
          </a:ln>
        </p:spPr>
        <p:txBody>
          <a:bodyPr wrap="none" lIns="91293" tIns="45647" rIns="91293" bIns="45647" anchor="ctr"/>
          <a:lstStyle/>
          <a:p>
            <a:pPr algn="ctr" defTabSz="912947" fontAlgn="base">
              <a:spcBef>
                <a:spcPct val="0"/>
              </a:spcBef>
              <a:spcAft>
                <a:spcPct val="0"/>
              </a:spcAft>
            </a:pPr>
            <a:endParaRPr lang="en-US" sz="3200">
              <a:solidFill>
                <a:srgbClr val="000000"/>
              </a:solidFill>
              <a:latin typeface="Comic Sans MS" pitchFamily="66" charset="0"/>
            </a:endParaRPr>
          </a:p>
        </p:txBody>
      </p:sp>
      <p:sp>
        <p:nvSpPr>
          <p:cNvPr id="72715" name="Text Box 11"/>
          <p:cNvSpPr txBox="1">
            <a:spLocks noChangeArrowheads="1"/>
          </p:cNvSpPr>
          <p:nvPr/>
        </p:nvSpPr>
        <p:spPr bwMode="auto">
          <a:xfrm>
            <a:off x="973140" y="6472242"/>
            <a:ext cx="6492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93" tIns="45647" rIns="91293" bIns="45647">
            <a:spAutoFit/>
          </a:bodyPr>
          <a:lstStyle>
            <a:lvl1pPr eaLnBrk="0" hangingPunct="0">
              <a:defRPr>
                <a:solidFill>
                  <a:srgbClr val="FFFFFF"/>
                </a:solidFill>
                <a:latin typeface="Arial" pitchFamily="34" charset="0"/>
              </a:defRPr>
            </a:lvl1pPr>
            <a:lvl2pPr marL="742950" indent="-285750" eaLnBrk="0" hangingPunct="0">
              <a:defRPr>
                <a:solidFill>
                  <a:srgbClr val="FFFFFF"/>
                </a:solidFill>
                <a:latin typeface="Arial" pitchFamily="34" charset="0"/>
              </a:defRPr>
            </a:lvl2pPr>
            <a:lvl3pPr marL="1143000" indent="-228600" eaLnBrk="0" hangingPunct="0">
              <a:defRPr>
                <a:solidFill>
                  <a:srgbClr val="FFFFFF"/>
                </a:solidFill>
                <a:latin typeface="Arial" pitchFamily="34" charset="0"/>
              </a:defRPr>
            </a:lvl3pPr>
            <a:lvl4pPr marL="1600200" indent="-228600" eaLnBrk="0" hangingPunct="0">
              <a:defRPr>
                <a:solidFill>
                  <a:srgbClr val="FFFFFF"/>
                </a:solidFill>
                <a:latin typeface="Arial" pitchFamily="34" charset="0"/>
              </a:defRPr>
            </a:lvl4pPr>
            <a:lvl5pPr marL="2057400" indent="-228600" eaLnBrk="0" hangingPunct="0">
              <a:defRPr>
                <a:solidFill>
                  <a:srgbClr val="FFFFFF"/>
                </a:solidFill>
                <a:latin typeface="Arial" pitchFamily="34" charset="0"/>
              </a:defRPr>
            </a:lvl5pPr>
            <a:lvl6pPr marL="2514600" indent="-228600" eaLnBrk="0" fontAlgn="base" hangingPunct="0">
              <a:spcBef>
                <a:spcPct val="0"/>
              </a:spcBef>
              <a:spcAft>
                <a:spcPct val="0"/>
              </a:spcAft>
              <a:defRPr>
                <a:solidFill>
                  <a:srgbClr val="FFFFFF"/>
                </a:solidFill>
                <a:latin typeface="Arial" pitchFamily="34" charset="0"/>
              </a:defRPr>
            </a:lvl6pPr>
            <a:lvl7pPr marL="2971800" indent="-228600" eaLnBrk="0" fontAlgn="base" hangingPunct="0">
              <a:spcBef>
                <a:spcPct val="0"/>
              </a:spcBef>
              <a:spcAft>
                <a:spcPct val="0"/>
              </a:spcAft>
              <a:defRPr>
                <a:solidFill>
                  <a:srgbClr val="FFFFFF"/>
                </a:solidFill>
                <a:latin typeface="Arial" pitchFamily="34" charset="0"/>
              </a:defRPr>
            </a:lvl7pPr>
            <a:lvl8pPr marL="3429000" indent="-228600" eaLnBrk="0" fontAlgn="base" hangingPunct="0">
              <a:spcBef>
                <a:spcPct val="0"/>
              </a:spcBef>
              <a:spcAft>
                <a:spcPct val="0"/>
              </a:spcAft>
              <a:defRPr>
                <a:solidFill>
                  <a:srgbClr val="FFFFFF"/>
                </a:solidFill>
                <a:latin typeface="Arial" pitchFamily="34" charset="0"/>
              </a:defRPr>
            </a:lvl8pPr>
            <a:lvl9pPr marL="3886200" indent="-228600" eaLnBrk="0" fontAlgn="base" hangingPunct="0">
              <a:spcBef>
                <a:spcPct val="0"/>
              </a:spcBef>
              <a:spcAft>
                <a:spcPct val="0"/>
              </a:spcAft>
              <a:defRPr>
                <a:solidFill>
                  <a:srgbClr val="FFFFFF"/>
                </a:solidFill>
                <a:latin typeface="Arial" pitchFamily="34" charset="0"/>
              </a:defRPr>
            </a:lvl9pPr>
          </a:lstStyle>
          <a:p>
            <a:pPr algn="ctr" defTabSz="912947" eaLnBrk="1" fontAlgn="base" hangingPunct="1">
              <a:spcBef>
                <a:spcPct val="50000"/>
              </a:spcBef>
              <a:spcAft>
                <a:spcPct val="0"/>
              </a:spcAft>
            </a:pPr>
            <a:r>
              <a:rPr lang="tr-TR" sz="2000">
                <a:latin typeface="Comic Sans MS" pitchFamily="66" charset="0"/>
              </a:rPr>
              <a:t>Sx</a:t>
            </a:r>
          </a:p>
        </p:txBody>
      </p:sp>
      <p:sp>
        <p:nvSpPr>
          <p:cNvPr id="72716" name="Line 12"/>
          <p:cNvSpPr>
            <a:spLocks noChangeShapeType="1"/>
          </p:cNvSpPr>
          <p:nvPr/>
        </p:nvSpPr>
        <p:spPr bwMode="auto">
          <a:xfrm flipV="1">
            <a:off x="1309688" y="6024563"/>
            <a:ext cx="0" cy="431800"/>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lIns="91293" tIns="45647" rIns="91293" bIns="45647"/>
          <a:lstStyle/>
          <a:p>
            <a:pPr defTabSz="912947" fontAlgn="base">
              <a:spcBef>
                <a:spcPct val="0"/>
              </a:spcBef>
              <a:spcAft>
                <a:spcPct val="0"/>
              </a:spcAft>
            </a:pPr>
            <a:endParaRPr lang="tr-TR" smtClean="0">
              <a:solidFill>
                <a:srgbClr val="FFFFFF"/>
              </a:solidFill>
            </a:endParaRPr>
          </a:p>
        </p:txBody>
      </p:sp>
      <p:sp>
        <p:nvSpPr>
          <p:cNvPr id="72717" name="Text Box 13"/>
          <p:cNvSpPr txBox="1">
            <a:spLocks noChangeArrowheads="1"/>
          </p:cNvSpPr>
          <p:nvPr/>
        </p:nvSpPr>
        <p:spPr bwMode="auto">
          <a:xfrm>
            <a:off x="1555751" y="6488115"/>
            <a:ext cx="6492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93" tIns="45647" rIns="91293" bIns="45647">
            <a:spAutoFit/>
          </a:bodyPr>
          <a:lstStyle>
            <a:lvl1pPr eaLnBrk="0" hangingPunct="0">
              <a:defRPr>
                <a:solidFill>
                  <a:srgbClr val="FFFFFF"/>
                </a:solidFill>
                <a:latin typeface="Arial" pitchFamily="34" charset="0"/>
              </a:defRPr>
            </a:lvl1pPr>
            <a:lvl2pPr marL="742950" indent="-285750" eaLnBrk="0" hangingPunct="0">
              <a:defRPr>
                <a:solidFill>
                  <a:srgbClr val="FFFFFF"/>
                </a:solidFill>
                <a:latin typeface="Arial" pitchFamily="34" charset="0"/>
              </a:defRPr>
            </a:lvl2pPr>
            <a:lvl3pPr marL="1143000" indent="-228600" eaLnBrk="0" hangingPunct="0">
              <a:defRPr>
                <a:solidFill>
                  <a:srgbClr val="FFFFFF"/>
                </a:solidFill>
                <a:latin typeface="Arial" pitchFamily="34" charset="0"/>
              </a:defRPr>
            </a:lvl3pPr>
            <a:lvl4pPr marL="1600200" indent="-228600" eaLnBrk="0" hangingPunct="0">
              <a:defRPr>
                <a:solidFill>
                  <a:srgbClr val="FFFFFF"/>
                </a:solidFill>
                <a:latin typeface="Arial" pitchFamily="34" charset="0"/>
              </a:defRPr>
            </a:lvl4pPr>
            <a:lvl5pPr marL="2057400" indent="-228600" eaLnBrk="0" hangingPunct="0">
              <a:defRPr>
                <a:solidFill>
                  <a:srgbClr val="FFFFFF"/>
                </a:solidFill>
                <a:latin typeface="Arial" pitchFamily="34" charset="0"/>
              </a:defRPr>
            </a:lvl5pPr>
            <a:lvl6pPr marL="2514600" indent="-228600" eaLnBrk="0" fontAlgn="base" hangingPunct="0">
              <a:spcBef>
                <a:spcPct val="0"/>
              </a:spcBef>
              <a:spcAft>
                <a:spcPct val="0"/>
              </a:spcAft>
              <a:defRPr>
                <a:solidFill>
                  <a:srgbClr val="FFFFFF"/>
                </a:solidFill>
                <a:latin typeface="Arial" pitchFamily="34" charset="0"/>
              </a:defRPr>
            </a:lvl6pPr>
            <a:lvl7pPr marL="2971800" indent="-228600" eaLnBrk="0" fontAlgn="base" hangingPunct="0">
              <a:spcBef>
                <a:spcPct val="0"/>
              </a:spcBef>
              <a:spcAft>
                <a:spcPct val="0"/>
              </a:spcAft>
              <a:defRPr>
                <a:solidFill>
                  <a:srgbClr val="FFFFFF"/>
                </a:solidFill>
                <a:latin typeface="Arial" pitchFamily="34" charset="0"/>
              </a:defRPr>
            </a:lvl7pPr>
            <a:lvl8pPr marL="3429000" indent="-228600" eaLnBrk="0" fontAlgn="base" hangingPunct="0">
              <a:spcBef>
                <a:spcPct val="0"/>
              </a:spcBef>
              <a:spcAft>
                <a:spcPct val="0"/>
              </a:spcAft>
              <a:defRPr>
                <a:solidFill>
                  <a:srgbClr val="FFFFFF"/>
                </a:solidFill>
                <a:latin typeface="Arial" pitchFamily="34" charset="0"/>
              </a:defRPr>
            </a:lvl8pPr>
            <a:lvl9pPr marL="3886200" indent="-228600" eaLnBrk="0" fontAlgn="base" hangingPunct="0">
              <a:spcBef>
                <a:spcPct val="0"/>
              </a:spcBef>
              <a:spcAft>
                <a:spcPct val="0"/>
              </a:spcAft>
              <a:defRPr>
                <a:solidFill>
                  <a:srgbClr val="FFFFFF"/>
                </a:solidFill>
                <a:latin typeface="Arial" pitchFamily="34" charset="0"/>
              </a:defRPr>
            </a:lvl9pPr>
          </a:lstStyle>
          <a:p>
            <a:pPr algn="ctr" defTabSz="912947" eaLnBrk="1" fontAlgn="base" hangingPunct="1">
              <a:spcBef>
                <a:spcPct val="50000"/>
              </a:spcBef>
              <a:spcAft>
                <a:spcPct val="0"/>
              </a:spcAft>
            </a:pPr>
            <a:r>
              <a:rPr lang="tr-TR" sz="2000">
                <a:latin typeface="Comic Sans MS" pitchFamily="66" charset="0"/>
              </a:rPr>
              <a:t>Sx</a:t>
            </a:r>
          </a:p>
        </p:txBody>
      </p:sp>
      <p:sp>
        <p:nvSpPr>
          <p:cNvPr id="72718" name="Line 14"/>
          <p:cNvSpPr>
            <a:spLocks noChangeShapeType="1"/>
          </p:cNvSpPr>
          <p:nvPr/>
        </p:nvSpPr>
        <p:spPr bwMode="auto">
          <a:xfrm flipV="1">
            <a:off x="1892300" y="6040438"/>
            <a:ext cx="0" cy="431800"/>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lIns="91293" tIns="45647" rIns="91293" bIns="45647"/>
          <a:lstStyle/>
          <a:p>
            <a:pPr defTabSz="912947" fontAlgn="base">
              <a:spcBef>
                <a:spcPct val="0"/>
              </a:spcBef>
              <a:spcAft>
                <a:spcPct val="0"/>
              </a:spcAft>
            </a:pPr>
            <a:endParaRPr lang="tr-TR" smtClean="0">
              <a:solidFill>
                <a:srgbClr val="FFFFFF"/>
              </a:solidFill>
            </a:endParaRPr>
          </a:p>
        </p:txBody>
      </p:sp>
      <p:sp>
        <p:nvSpPr>
          <p:cNvPr id="72719" name="Text Box 15"/>
          <p:cNvSpPr txBox="1">
            <a:spLocks noChangeArrowheads="1"/>
          </p:cNvSpPr>
          <p:nvPr/>
        </p:nvSpPr>
        <p:spPr bwMode="auto">
          <a:xfrm>
            <a:off x="3636965" y="6488115"/>
            <a:ext cx="6492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93" tIns="45647" rIns="91293" bIns="45647">
            <a:spAutoFit/>
          </a:bodyPr>
          <a:lstStyle>
            <a:lvl1pPr eaLnBrk="0" hangingPunct="0">
              <a:defRPr>
                <a:solidFill>
                  <a:srgbClr val="FFFFFF"/>
                </a:solidFill>
                <a:latin typeface="Arial" pitchFamily="34" charset="0"/>
              </a:defRPr>
            </a:lvl1pPr>
            <a:lvl2pPr marL="742950" indent="-285750" eaLnBrk="0" hangingPunct="0">
              <a:defRPr>
                <a:solidFill>
                  <a:srgbClr val="FFFFFF"/>
                </a:solidFill>
                <a:latin typeface="Arial" pitchFamily="34" charset="0"/>
              </a:defRPr>
            </a:lvl2pPr>
            <a:lvl3pPr marL="1143000" indent="-228600" eaLnBrk="0" hangingPunct="0">
              <a:defRPr>
                <a:solidFill>
                  <a:srgbClr val="FFFFFF"/>
                </a:solidFill>
                <a:latin typeface="Arial" pitchFamily="34" charset="0"/>
              </a:defRPr>
            </a:lvl3pPr>
            <a:lvl4pPr marL="1600200" indent="-228600" eaLnBrk="0" hangingPunct="0">
              <a:defRPr>
                <a:solidFill>
                  <a:srgbClr val="FFFFFF"/>
                </a:solidFill>
                <a:latin typeface="Arial" pitchFamily="34" charset="0"/>
              </a:defRPr>
            </a:lvl4pPr>
            <a:lvl5pPr marL="2057400" indent="-228600" eaLnBrk="0" hangingPunct="0">
              <a:defRPr>
                <a:solidFill>
                  <a:srgbClr val="FFFFFF"/>
                </a:solidFill>
                <a:latin typeface="Arial" pitchFamily="34" charset="0"/>
              </a:defRPr>
            </a:lvl5pPr>
            <a:lvl6pPr marL="2514600" indent="-228600" eaLnBrk="0" fontAlgn="base" hangingPunct="0">
              <a:spcBef>
                <a:spcPct val="0"/>
              </a:spcBef>
              <a:spcAft>
                <a:spcPct val="0"/>
              </a:spcAft>
              <a:defRPr>
                <a:solidFill>
                  <a:srgbClr val="FFFFFF"/>
                </a:solidFill>
                <a:latin typeface="Arial" pitchFamily="34" charset="0"/>
              </a:defRPr>
            </a:lvl6pPr>
            <a:lvl7pPr marL="2971800" indent="-228600" eaLnBrk="0" fontAlgn="base" hangingPunct="0">
              <a:spcBef>
                <a:spcPct val="0"/>
              </a:spcBef>
              <a:spcAft>
                <a:spcPct val="0"/>
              </a:spcAft>
              <a:defRPr>
                <a:solidFill>
                  <a:srgbClr val="FFFFFF"/>
                </a:solidFill>
                <a:latin typeface="Arial" pitchFamily="34" charset="0"/>
              </a:defRPr>
            </a:lvl7pPr>
            <a:lvl8pPr marL="3429000" indent="-228600" eaLnBrk="0" fontAlgn="base" hangingPunct="0">
              <a:spcBef>
                <a:spcPct val="0"/>
              </a:spcBef>
              <a:spcAft>
                <a:spcPct val="0"/>
              </a:spcAft>
              <a:defRPr>
                <a:solidFill>
                  <a:srgbClr val="FFFFFF"/>
                </a:solidFill>
                <a:latin typeface="Arial" pitchFamily="34" charset="0"/>
              </a:defRPr>
            </a:lvl8pPr>
            <a:lvl9pPr marL="3886200" indent="-228600" eaLnBrk="0" fontAlgn="base" hangingPunct="0">
              <a:spcBef>
                <a:spcPct val="0"/>
              </a:spcBef>
              <a:spcAft>
                <a:spcPct val="0"/>
              </a:spcAft>
              <a:defRPr>
                <a:solidFill>
                  <a:srgbClr val="FFFFFF"/>
                </a:solidFill>
                <a:latin typeface="Arial" pitchFamily="34" charset="0"/>
              </a:defRPr>
            </a:lvl9pPr>
          </a:lstStyle>
          <a:p>
            <a:pPr algn="ctr" defTabSz="912947" eaLnBrk="1" fontAlgn="base" hangingPunct="1">
              <a:spcBef>
                <a:spcPct val="50000"/>
              </a:spcBef>
              <a:spcAft>
                <a:spcPct val="0"/>
              </a:spcAft>
            </a:pPr>
            <a:r>
              <a:rPr lang="tr-TR" sz="2000">
                <a:latin typeface="Comic Sans MS" pitchFamily="66" charset="0"/>
              </a:rPr>
              <a:t>Sx</a:t>
            </a:r>
          </a:p>
        </p:txBody>
      </p:sp>
      <p:sp>
        <p:nvSpPr>
          <p:cNvPr id="72720" name="Line 16"/>
          <p:cNvSpPr>
            <a:spLocks noChangeShapeType="1"/>
          </p:cNvSpPr>
          <p:nvPr/>
        </p:nvSpPr>
        <p:spPr bwMode="auto">
          <a:xfrm flipV="1">
            <a:off x="3973513" y="6040438"/>
            <a:ext cx="0" cy="431800"/>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lIns="91293" tIns="45647" rIns="91293" bIns="45647"/>
          <a:lstStyle/>
          <a:p>
            <a:pPr defTabSz="912947" fontAlgn="base">
              <a:spcBef>
                <a:spcPct val="0"/>
              </a:spcBef>
              <a:spcAft>
                <a:spcPct val="0"/>
              </a:spcAft>
            </a:pPr>
            <a:endParaRPr lang="tr-TR" smtClean="0">
              <a:solidFill>
                <a:srgbClr val="FFFFFF"/>
              </a:solidFill>
            </a:endParaRPr>
          </a:p>
        </p:txBody>
      </p:sp>
      <p:sp>
        <p:nvSpPr>
          <p:cNvPr id="72721" name="Text Box 17"/>
          <p:cNvSpPr txBox="1">
            <a:spLocks noChangeArrowheads="1"/>
          </p:cNvSpPr>
          <p:nvPr/>
        </p:nvSpPr>
        <p:spPr bwMode="auto">
          <a:xfrm>
            <a:off x="4716465" y="6488115"/>
            <a:ext cx="6492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93" tIns="45647" rIns="91293" bIns="45647">
            <a:spAutoFit/>
          </a:bodyPr>
          <a:lstStyle>
            <a:lvl1pPr eaLnBrk="0" hangingPunct="0">
              <a:defRPr>
                <a:solidFill>
                  <a:srgbClr val="FFFFFF"/>
                </a:solidFill>
                <a:latin typeface="Arial" pitchFamily="34" charset="0"/>
              </a:defRPr>
            </a:lvl1pPr>
            <a:lvl2pPr marL="742950" indent="-285750" eaLnBrk="0" hangingPunct="0">
              <a:defRPr>
                <a:solidFill>
                  <a:srgbClr val="FFFFFF"/>
                </a:solidFill>
                <a:latin typeface="Arial" pitchFamily="34" charset="0"/>
              </a:defRPr>
            </a:lvl2pPr>
            <a:lvl3pPr marL="1143000" indent="-228600" eaLnBrk="0" hangingPunct="0">
              <a:defRPr>
                <a:solidFill>
                  <a:srgbClr val="FFFFFF"/>
                </a:solidFill>
                <a:latin typeface="Arial" pitchFamily="34" charset="0"/>
              </a:defRPr>
            </a:lvl3pPr>
            <a:lvl4pPr marL="1600200" indent="-228600" eaLnBrk="0" hangingPunct="0">
              <a:defRPr>
                <a:solidFill>
                  <a:srgbClr val="FFFFFF"/>
                </a:solidFill>
                <a:latin typeface="Arial" pitchFamily="34" charset="0"/>
              </a:defRPr>
            </a:lvl4pPr>
            <a:lvl5pPr marL="2057400" indent="-228600" eaLnBrk="0" hangingPunct="0">
              <a:defRPr>
                <a:solidFill>
                  <a:srgbClr val="FFFFFF"/>
                </a:solidFill>
                <a:latin typeface="Arial" pitchFamily="34" charset="0"/>
              </a:defRPr>
            </a:lvl5pPr>
            <a:lvl6pPr marL="2514600" indent="-228600" eaLnBrk="0" fontAlgn="base" hangingPunct="0">
              <a:spcBef>
                <a:spcPct val="0"/>
              </a:spcBef>
              <a:spcAft>
                <a:spcPct val="0"/>
              </a:spcAft>
              <a:defRPr>
                <a:solidFill>
                  <a:srgbClr val="FFFFFF"/>
                </a:solidFill>
                <a:latin typeface="Arial" pitchFamily="34" charset="0"/>
              </a:defRPr>
            </a:lvl6pPr>
            <a:lvl7pPr marL="2971800" indent="-228600" eaLnBrk="0" fontAlgn="base" hangingPunct="0">
              <a:spcBef>
                <a:spcPct val="0"/>
              </a:spcBef>
              <a:spcAft>
                <a:spcPct val="0"/>
              </a:spcAft>
              <a:defRPr>
                <a:solidFill>
                  <a:srgbClr val="FFFFFF"/>
                </a:solidFill>
                <a:latin typeface="Arial" pitchFamily="34" charset="0"/>
              </a:defRPr>
            </a:lvl7pPr>
            <a:lvl8pPr marL="3429000" indent="-228600" eaLnBrk="0" fontAlgn="base" hangingPunct="0">
              <a:spcBef>
                <a:spcPct val="0"/>
              </a:spcBef>
              <a:spcAft>
                <a:spcPct val="0"/>
              </a:spcAft>
              <a:defRPr>
                <a:solidFill>
                  <a:srgbClr val="FFFFFF"/>
                </a:solidFill>
                <a:latin typeface="Arial" pitchFamily="34" charset="0"/>
              </a:defRPr>
            </a:lvl8pPr>
            <a:lvl9pPr marL="3886200" indent="-228600" eaLnBrk="0" fontAlgn="base" hangingPunct="0">
              <a:spcBef>
                <a:spcPct val="0"/>
              </a:spcBef>
              <a:spcAft>
                <a:spcPct val="0"/>
              </a:spcAft>
              <a:defRPr>
                <a:solidFill>
                  <a:srgbClr val="FFFFFF"/>
                </a:solidFill>
                <a:latin typeface="Arial" pitchFamily="34" charset="0"/>
              </a:defRPr>
            </a:lvl9pPr>
          </a:lstStyle>
          <a:p>
            <a:pPr algn="ctr" defTabSz="912947" eaLnBrk="1" fontAlgn="base" hangingPunct="1">
              <a:spcBef>
                <a:spcPct val="50000"/>
              </a:spcBef>
              <a:spcAft>
                <a:spcPct val="0"/>
              </a:spcAft>
            </a:pPr>
            <a:r>
              <a:rPr lang="tr-TR" sz="2000">
                <a:latin typeface="Comic Sans MS" pitchFamily="66" charset="0"/>
              </a:rPr>
              <a:t>Sx</a:t>
            </a:r>
          </a:p>
        </p:txBody>
      </p:sp>
      <p:sp>
        <p:nvSpPr>
          <p:cNvPr id="72722" name="Line 18"/>
          <p:cNvSpPr>
            <a:spLocks noChangeShapeType="1"/>
          </p:cNvSpPr>
          <p:nvPr/>
        </p:nvSpPr>
        <p:spPr bwMode="auto">
          <a:xfrm flipV="1">
            <a:off x="5053013" y="6040438"/>
            <a:ext cx="0" cy="431800"/>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lIns="91293" tIns="45647" rIns="91293" bIns="45647"/>
          <a:lstStyle/>
          <a:p>
            <a:pPr defTabSz="912947" fontAlgn="base">
              <a:spcBef>
                <a:spcPct val="0"/>
              </a:spcBef>
              <a:spcAft>
                <a:spcPct val="0"/>
              </a:spcAft>
            </a:pPr>
            <a:endParaRPr lang="tr-TR" smtClean="0">
              <a:solidFill>
                <a:srgbClr val="FFFFFF"/>
              </a:solidFill>
            </a:endParaRPr>
          </a:p>
        </p:txBody>
      </p:sp>
      <p:sp>
        <p:nvSpPr>
          <p:cNvPr id="72723" name="Text Box 19"/>
          <p:cNvSpPr txBox="1">
            <a:spLocks noChangeArrowheads="1"/>
          </p:cNvSpPr>
          <p:nvPr/>
        </p:nvSpPr>
        <p:spPr bwMode="auto">
          <a:xfrm>
            <a:off x="5292726" y="6488115"/>
            <a:ext cx="6492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93" tIns="45647" rIns="91293" bIns="45647">
            <a:spAutoFit/>
          </a:bodyPr>
          <a:lstStyle>
            <a:lvl1pPr eaLnBrk="0" hangingPunct="0">
              <a:defRPr>
                <a:solidFill>
                  <a:srgbClr val="FFFFFF"/>
                </a:solidFill>
                <a:latin typeface="Arial" pitchFamily="34" charset="0"/>
              </a:defRPr>
            </a:lvl1pPr>
            <a:lvl2pPr marL="742950" indent="-285750" eaLnBrk="0" hangingPunct="0">
              <a:defRPr>
                <a:solidFill>
                  <a:srgbClr val="FFFFFF"/>
                </a:solidFill>
                <a:latin typeface="Arial" pitchFamily="34" charset="0"/>
              </a:defRPr>
            </a:lvl2pPr>
            <a:lvl3pPr marL="1143000" indent="-228600" eaLnBrk="0" hangingPunct="0">
              <a:defRPr>
                <a:solidFill>
                  <a:srgbClr val="FFFFFF"/>
                </a:solidFill>
                <a:latin typeface="Arial" pitchFamily="34" charset="0"/>
              </a:defRPr>
            </a:lvl3pPr>
            <a:lvl4pPr marL="1600200" indent="-228600" eaLnBrk="0" hangingPunct="0">
              <a:defRPr>
                <a:solidFill>
                  <a:srgbClr val="FFFFFF"/>
                </a:solidFill>
                <a:latin typeface="Arial" pitchFamily="34" charset="0"/>
              </a:defRPr>
            </a:lvl4pPr>
            <a:lvl5pPr marL="2057400" indent="-228600" eaLnBrk="0" hangingPunct="0">
              <a:defRPr>
                <a:solidFill>
                  <a:srgbClr val="FFFFFF"/>
                </a:solidFill>
                <a:latin typeface="Arial" pitchFamily="34" charset="0"/>
              </a:defRPr>
            </a:lvl5pPr>
            <a:lvl6pPr marL="2514600" indent="-228600" eaLnBrk="0" fontAlgn="base" hangingPunct="0">
              <a:spcBef>
                <a:spcPct val="0"/>
              </a:spcBef>
              <a:spcAft>
                <a:spcPct val="0"/>
              </a:spcAft>
              <a:defRPr>
                <a:solidFill>
                  <a:srgbClr val="FFFFFF"/>
                </a:solidFill>
                <a:latin typeface="Arial" pitchFamily="34" charset="0"/>
              </a:defRPr>
            </a:lvl6pPr>
            <a:lvl7pPr marL="2971800" indent="-228600" eaLnBrk="0" fontAlgn="base" hangingPunct="0">
              <a:spcBef>
                <a:spcPct val="0"/>
              </a:spcBef>
              <a:spcAft>
                <a:spcPct val="0"/>
              </a:spcAft>
              <a:defRPr>
                <a:solidFill>
                  <a:srgbClr val="FFFFFF"/>
                </a:solidFill>
                <a:latin typeface="Arial" pitchFamily="34" charset="0"/>
              </a:defRPr>
            </a:lvl7pPr>
            <a:lvl8pPr marL="3429000" indent="-228600" eaLnBrk="0" fontAlgn="base" hangingPunct="0">
              <a:spcBef>
                <a:spcPct val="0"/>
              </a:spcBef>
              <a:spcAft>
                <a:spcPct val="0"/>
              </a:spcAft>
              <a:defRPr>
                <a:solidFill>
                  <a:srgbClr val="FFFFFF"/>
                </a:solidFill>
                <a:latin typeface="Arial" pitchFamily="34" charset="0"/>
              </a:defRPr>
            </a:lvl8pPr>
            <a:lvl9pPr marL="3886200" indent="-228600" eaLnBrk="0" fontAlgn="base" hangingPunct="0">
              <a:spcBef>
                <a:spcPct val="0"/>
              </a:spcBef>
              <a:spcAft>
                <a:spcPct val="0"/>
              </a:spcAft>
              <a:defRPr>
                <a:solidFill>
                  <a:srgbClr val="FFFFFF"/>
                </a:solidFill>
                <a:latin typeface="Arial" pitchFamily="34" charset="0"/>
              </a:defRPr>
            </a:lvl9pPr>
          </a:lstStyle>
          <a:p>
            <a:pPr algn="ctr" defTabSz="912947" eaLnBrk="1" fontAlgn="base" hangingPunct="1">
              <a:spcBef>
                <a:spcPct val="50000"/>
              </a:spcBef>
              <a:spcAft>
                <a:spcPct val="0"/>
              </a:spcAft>
            </a:pPr>
            <a:r>
              <a:rPr lang="tr-TR" sz="2000">
                <a:latin typeface="Comic Sans MS" pitchFamily="66" charset="0"/>
              </a:rPr>
              <a:t>Sx</a:t>
            </a:r>
          </a:p>
        </p:txBody>
      </p:sp>
      <p:sp>
        <p:nvSpPr>
          <p:cNvPr id="72724" name="Line 20"/>
          <p:cNvSpPr>
            <a:spLocks noChangeShapeType="1"/>
          </p:cNvSpPr>
          <p:nvPr/>
        </p:nvSpPr>
        <p:spPr bwMode="auto">
          <a:xfrm flipV="1">
            <a:off x="5629275" y="6040438"/>
            <a:ext cx="0" cy="431800"/>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lIns="91293" tIns="45647" rIns="91293" bIns="45647"/>
          <a:lstStyle/>
          <a:p>
            <a:pPr defTabSz="912947" fontAlgn="base">
              <a:spcBef>
                <a:spcPct val="0"/>
              </a:spcBef>
              <a:spcAft>
                <a:spcPct val="0"/>
              </a:spcAft>
            </a:pPr>
            <a:endParaRPr lang="tr-TR" smtClean="0">
              <a:solidFill>
                <a:srgbClr val="FFFFFF"/>
              </a:solidFill>
            </a:endParaRPr>
          </a:p>
        </p:txBody>
      </p:sp>
      <p:sp>
        <p:nvSpPr>
          <p:cNvPr id="72725" name="Text Box 21"/>
          <p:cNvSpPr txBox="1">
            <a:spLocks noChangeArrowheads="1"/>
          </p:cNvSpPr>
          <p:nvPr/>
        </p:nvSpPr>
        <p:spPr bwMode="auto">
          <a:xfrm>
            <a:off x="6588125" y="6488115"/>
            <a:ext cx="6492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93" tIns="45647" rIns="91293" bIns="45647">
            <a:spAutoFit/>
          </a:bodyPr>
          <a:lstStyle>
            <a:lvl1pPr eaLnBrk="0" hangingPunct="0">
              <a:defRPr>
                <a:solidFill>
                  <a:srgbClr val="FFFFFF"/>
                </a:solidFill>
                <a:latin typeface="Arial" pitchFamily="34" charset="0"/>
              </a:defRPr>
            </a:lvl1pPr>
            <a:lvl2pPr marL="742950" indent="-285750" eaLnBrk="0" hangingPunct="0">
              <a:defRPr>
                <a:solidFill>
                  <a:srgbClr val="FFFFFF"/>
                </a:solidFill>
                <a:latin typeface="Arial" pitchFamily="34" charset="0"/>
              </a:defRPr>
            </a:lvl2pPr>
            <a:lvl3pPr marL="1143000" indent="-228600" eaLnBrk="0" hangingPunct="0">
              <a:defRPr>
                <a:solidFill>
                  <a:srgbClr val="FFFFFF"/>
                </a:solidFill>
                <a:latin typeface="Arial" pitchFamily="34" charset="0"/>
              </a:defRPr>
            </a:lvl3pPr>
            <a:lvl4pPr marL="1600200" indent="-228600" eaLnBrk="0" hangingPunct="0">
              <a:defRPr>
                <a:solidFill>
                  <a:srgbClr val="FFFFFF"/>
                </a:solidFill>
                <a:latin typeface="Arial" pitchFamily="34" charset="0"/>
              </a:defRPr>
            </a:lvl4pPr>
            <a:lvl5pPr marL="2057400" indent="-228600" eaLnBrk="0" hangingPunct="0">
              <a:defRPr>
                <a:solidFill>
                  <a:srgbClr val="FFFFFF"/>
                </a:solidFill>
                <a:latin typeface="Arial" pitchFamily="34" charset="0"/>
              </a:defRPr>
            </a:lvl5pPr>
            <a:lvl6pPr marL="2514600" indent="-228600" eaLnBrk="0" fontAlgn="base" hangingPunct="0">
              <a:spcBef>
                <a:spcPct val="0"/>
              </a:spcBef>
              <a:spcAft>
                <a:spcPct val="0"/>
              </a:spcAft>
              <a:defRPr>
                <a:solidFill>
                  <a:srgbClr val="FFFFFF"/>
                </a:solidFill>
                <a:latin typeface="Arial" pitchFamily="34" charset="0"/>
              </a:defRPr>
            </a:lvl6pPr>
            <a:lvl7pPr marL="2971800" indent="-228600" eaLnBrk="0" fontAlgn="base" hangingPunct="0">
              <a:spcBef>
                <a:spcPct val="0"/>
              </a:spcBef>
              <a:spcAft>
                <a:spcPct val="0"/>
              </a:spcAft>
              <a:defRPr>
                <a:solidFill>
                  <a:srgbClr val="FFFFFF"/>
                </a:solidFill>
                <a:latin typeface="Arial" pitchFamily="34" charset="0"/>
              </a:defRPr>
            </a:lvl7pPr>
            <a:lvl8pPr marL="3429000" indent="-228600" eaLnBrk="0" fontAlgn="base" hangingPunct="0">
              <a:spcBef>
                <a:spcPct val="0"/>
              </a:spcBef>
              <a:spcAft>
                <a:spcPct val="0"/>
              </a:spcAft>
              <a:defRPr>
                <a:solidFill>
                  <a:srgbClr val="FFFFFF"/>
                </a:solidFill>
                <a:latin typeface="Arial" pitchFamily="34" charset="0"/>
              </a:defRPr>
            </a:lvl8pPr>
            <a:lvl9pPr marL="3886200" indent="-228600" eaLnBrk="0" fontAlgn="base" hangingPunct="0">
              <a:spcBef>
                <a:spcPct val="0"/>
              </a:spcBef>
              <a:spcAft>
                <a:spcPct val="0"/>
              </a:spcAft>
              <a:defRPr>
                <a:solidFill>
                  <a:srgbClr val="FFFFFF"/>
                </a:solidFill>
                <a:latin typeface="Arial" pitchFamily="34" charset="0"/>
              </a:defRPr>
            </a:lvl9pPr>
          </a:lstStyle>
          <a:p>
            <a:pPr algn="ctr" defTabSz="912947" eaLnBrk="1" fontAlgn="base" hangingPunct="1">
              <a:spcBef>
                <a:spcPct val="50000"/>
              </a:spcBef>
              <a:spcAft>
                <a:spcPct val="0"/>
              </a:spcAft>
            </a:pPr>
            <a:r>
              <a:rPr lang="tr-TR" sz="2000">
                <a:latin typeface="Comic Sans MS" pitchFamily="66" charset="0"/>
              </a:rPr>
              <a:t>Sx</a:t>
            </a:r>
          </a:p>
        </p:txBody>
      </p:sp>
      <p:sp>
        <p:nvSpPr>
          <p:cNvPr id="72726" name="Line 22"/>
          <p:cNvSpPr>
            <a:spLocks noChangeShapeType="1"/>
          </p:cNvSpPr>
          <p:nvPr/>
        </p:nvSpPr>
        <p:spPr bwMode="auto">
          <a:xfrm flipV="1">
            <a:off x="6924675" y="6040438"/>
            <a:ext cx="0" cy="431800"/>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lIns="91293" tIns="45647" rIns="91293" bIns="45647"/>
          <a:lstStyle/>
          <a:p>
            <a:pPr defTabSz="912947" fontAlgn="base">
              <a:spcBef>
                <a:spcPct val="0"/>
              </a:spcBef>
              <a:spcAft>
                <a:spcPct val="0"/>
              </a:spcAft>
            </a:pPr>
            <a:endParaRPr lang="tr-TR" smtClean="0">
              <a:solidFill>
                <a:srgbClr val="FFFFFF"/>
              </a:solidFill>
            </a:endParaRPr>
          </a:p>
        </p:txBody>
      </p:sp>
      <p:sp>
        <p:nvSpPr>
          <p:cNvPr id="72727" name="Text Box 23"/>
          <p:cNvSpPr txBox="1">
            <a:spLocks noChangeArrowheads="1"/>
          </p:cNvSpPr>
          <p:nvPr/>
        </p:nvSpPr>
        <p:spPr bwMode="auto">
          <a:xfrm>
            <a:off x="4716465" y="4648202"/>
            <a:ext cx="6492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93" tIns="45647" rIns="91293" bIns="45647">
            <a:spAutoFit/>
          </a:bodyPr>
          <a:lstStyle>
            <a:lvl1pPr eaLnBrk="0" hangingPunct="0">
              <a:defRPr>
                <a:solidFill>
                  <a:srgbClr val="FFFFFF"/>
                </a:solidFill>
                <a:latin typeface="Arial" pitchFamily="34" charset="0"/>
              </a:defRPr>
            </a:lvl1pPr>
            <a:lvl2pPr marL="742950" indent="-285750" eaLnBrk="0" hangingPunct="0">
              <a:defRPr>
                <a:solidFill>
                  <a:srgbClr val="FFFFFF"/>
                </a:solidFill>
                <a:latin typeface="Arial" pitchFamily="34" charset="0"/>
              </a:defRPr>
            </a:lvl2pPr>
            <a:lvl3pPr marL="1143000" indent="-228600" eaLnBrk="0" hangingPunct="0">
              <a:defRPr>
                <a:solidFill>
                  <a:srgbClr val="FFFFFF"/>
                </a:solidFill>
                <a:latin typeface="Arial" pitchFamily="34" charset="0"/>
              </a:defRPr>
            </a:lvl3pPr>
            <a:lvl4pPr marL="1600200" indent="-228600" eaLnBrk="0" hangingPunct="0">
              <a:defRPr>
                <a:solidFill>
                  <a:srgbClr val="FFFFFF"/>
                </a:solidFill>
                <a:latin typeface="Arial" pitchFamily="34" charset="0"/>
              </a:defRPr>
            </a:lvl4pPr>
            <a:lvl5pPr marL="2057400" indent="-228600" eaLnBrk="0" hangingPunct="0">
              <a:defRPr>
                <a:solidFill>
                  <a:srgbClr val="FFFFFF"/>
                </a:solidFill>
                <a:latin typeface="Arial" pitchFamily="34" charset="0"/>
              </a:defRPr>
            </a:lvl5pPr>
            <a:lvl6pPr marL="2514600" indent="-228600" eaLnBrk="0" fontAlgn="base" hangingPunct="0">
              <a:spcBef>
                <a:spcPct val="0"/>
              </a:spcBef>
              <a:spcAft>
                <a:spcPct val="0"/>
              </a:spcAft>
              <a:defRPr>
                <a:solidFill>
                  <a:srgbClr val="FFFFFF"/>
                </a:solidFill>
                <a:latin typeface="Arial" pitchFamily="34" charset="0"/>
              </a:defRPr>
            </a:lvl6pPr>
            <a:lvl7pPr marL="2971800" indent="-228600" eaLnBrk="0" fontAlgn="base" hangingPunct="0">
              <a:spcBef>
                <a:spcPct val="0"/>
              </a:spcBef>
              <a:spcAft>
                <a:spcPct val="0"/>
              </a:spcAft>
              <a:defRPr>
                <a:solidFill>
                  <a:srgbClr val="FFFFFF"/>
                </a:solidFill>
                <a:latin typeface="Arial" pitchFamily="34" charset="0"/>
              </a:defRPr>
            </a:lvl7pPr>
            <a:lvl8pPr marL="3429000" indent="-228600" eaLnBrk="0" fontAlgn="base" hangingPunct="0">
              <a:spcBef>
                <a:spcPct val="0"/>
              </a:spcBef>
              <a:spcAft>
                <a:spcPct val="0"/>
              </a:spcAft>
              <a:defRPr>
                <a:solidFill>
                  <a:srgbClr val="FFFFFF"/>
                </a:solidFill>
                <a:latin typeface="Arial" pitchFamily="34" charset="0"/>
              </a:defRPr>
            </a:lvl8pPr>
            <a:lvl9pPr marL="3886200" indent="-228600" eaLnBrk="0" fontAlgn="base" hangingPunct="0">
              <a:spcBef>
                <a:spcPct val="0"/>
              </a:spcBef>
              <a:spcAft>
                <a:spcPct val="0"/>
              </a:spcAft>
              <a:defRPr>
                <a:solidFill>
                  <a:srgbClr val="FFFFFF"/>
                </a:solidFill>
                <a:latin typeface="Arial" pitchFamily="34" charset="0"/>
              </a:defRPr>
            </a:lvl9pPr>
          </a:lstStyle>
          <a:p>
            <a:pPr algn="ctr" defTabSz="912947" eaLnBrk="1" fontAlgn="base" hangingPunct="1">
              <a:spcBef>
                <a:spcPct val="50000"/>
              </a:spcBef>
              <a:spcAft>
                <a:spcPct val="0"/>
              </a:spcAft>
            </a:pPr>
            <a:r>
              <a:rPr lang="tr-TR" sz="2000">
                <a:latin typeface="Comic Sans MS" pitchFamily="66" charset="0"/>
              </a:rPr>
              <a:t>Sx</a:t>
            </a:r>
          </a:p>
        </p:txBody>
      </p:sp>
      <p:sp>
        <p:nvSpPr>
          <p:cNvPr id="72728" name="Line 24"/>
          <p:cNvSpPr>
            <a:spLocks noChangeShapeType="1"/>
          </p:cNvSpPr>
          <p:nvPr/>
        </p:nvSpPr>
        <p:spPr bwMode="auto">
          <a:xfrm flipV="1">
            <a:off x="5053013" y="4252913"/>
            <a:ext cx="0" cy="431800"/>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lIns="91293" tIns="45647" rIns="91293" bIns="45647"/>
          <a:lstStyle/>
          <a:p>
            <a:pPr defTabSz="912947" fontAlgn="base">
              <a:spcBef>
                <a:spcPct val="0"/>
              </a:spcBef>
              <a:spcAft>
                <a:spcPct val="0"/>
              </a:spcAft>
            </a:pPr>
            <a:endParaRPr lang="tr-TR" smtClean="0">
              <a:solidFill>
                <a:srgbClr val="FFFFFF"/>
              </a:solidFill>
            </a:endParaRPr>
          </a:p>
        </p:txBody>
      </p:sp>
      <p:sp>
        <p:nvSpPr>
          <p:cNvPr id="72729" name="Text Box 25"/>
          <p:cNvSpPr txBox="1">
            <a:spLocks noChangeArrowheads="1"/>
          </p:cNvSpPr>
          <p:nvPr/>
        </p:nvSpPr>
        <p:spPr bwMode="auto">
          <a:xfrm>
            <a:off x="1260476" y="4648202"/>
            <a:ext cx="6492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93" tIns="45647" rIns="91293" bIns="45647">
            <a:spAutoFit/>
          </a:bodyPr>
          <a:lstStyle>
            <a:lvl1pPr eaLnBrk="0" hangingPunct="0">
              <a:defRPr>
                <a:solidFill>
                  <a:srgbClr val="FFFFFF"/>
                </a:solidFill>
                <a:latin typeface="Arial" pitchFamily="34" charset="0"/>
              </a:defRPr>
            </a:lvl1pPr>
            <a:lvl2pPr marL="742950" indent="-285750" eaLnBrk="0" hangingPunct="0">
              <a:defRPr>
                <a:solidFill>
                  <a:srgbClr val="FFFFFF"/>
                </a:solidFill>
                <a:latin typeface="Arial" pitchFamily="34" charset="0"/>
              </a:defRPr>
            </a:lvl2pPr>
            <a:lvl3pPr marL="1143000" indent="-228600" eaLnBrk="0" hangingPunct="0">
              <a:defRPr>
                <a:solidFill>
                  <a:srgbClr val="FFFFFF"/>
                </a:solidFill>
                <a:latin typeface="Arial" pitchFamily="34" charset="0"/>
              </a:defRPr>
            </a:lvl3pPr>
            <a:lvl4pPr marL="1600200" indent="-228600" eaLnBrk="0" hangingPunct="0">
              <a:defRPr>
                <a:solidFill>
                  <a:srgbClr val="FFFFFF"/>
                </a:solidFill>
                <a:latin typeface="Arial" pitchFamily="34" charset="0"/>
              </a:defRPr>
            </a:lvl4pPr>
            <a:lvl5pPr marL="2057400" indent="-228600" eaLnBrk="0" hangingPunct="0">
              <a:defRPr>
                <a:solidFill>
                  <a:srgbClr val="FFFFFF"/>
                </a:solidFill>
                <a:latin typeface="Arial" pitchFamily="34" charset="0"/>
              </a:defRPr>
            </a:lvl5pPr>
            <a:lvl6pPr marL="2514600" indent="-228600" eaLnBrk="0" fontAlgn="base" hangingPunct="0">
              <a:spcBef>
                <a:spcPct val="0"/>
              </a:spcBef>
              <a:spcAft>
                <a:spcPct val="0"/>
              </a:spcAft>
              <a:defRPr>
                <a:solidFill>
                  <a:srgbClr val="FFFFFF"/>
                </a:solidFill>
                <a:latin typeface="Arial" pitchFamily="34" charset="0"/>
              </a:defRPr>
            </a:lvl6pPr>
            <a:lvl7pPr marL="2971800" indent="-228600" eaLnBrk="0" fontAlgn="base" hangingPunct="0">
              <a:spcBef>
                <a:spcPct val="0"/>
              </a:spcBef>
              <a:spcAft>
                <a:spcPct val="0"/>
              </a:spcAft>
              <a:defRPr>
                <a:solidFill>
                  <a:srgbClr val="FFFFFF"/>
                </a:solidFill>
                <a:latin typeface="Arial" pitchFamily="34" charset="0"/>
              </a:defRPr>
            </a:lvl7pPr>
            <a:lvl8pPr marL="3429000" indent="-228600" eaLnBrk="0" fontAlgn="base" hangingPunct="0">
              <a:spcBef>
                <a:spcPct val="0"/>
              </a:spcBef>
              <a:spcAft>
                <a:spcPct val="0"/>
              </a:spcAft>
              <a:defRPr>
                <a:solidFill>
                  <a:srgbClr val="FFFFFF"/>
                </a:solidFill>
                <a:latin typeface="Arial" pitchFamily="34" charset="0"/>
              </a:defRPr>
            </a:lvl8pPr>
            <a:lvl9pPr marL="3886200" indent="-228600" eaLnBrk="0" fontAlgn="base" hangingPunct="0">
              <a:spcBef>
                <a:spcPct val="0"/>
              </a:spcBef>
              <a:spcAft>
                <a:spcPct val="0"/>
              </a:spcAft>
              <a:defRPr>
                <a:solidFill>
                  <a:srgbClr val="FFFFFF"/>
                </a:solidFill>
                <a:latin typeface="Arial" pitchFamily="34" charset="0"/>
              </a:defRPr>
            </a:lvl9pPr>
          </a:lstStyle>
          <a:p>
            <a:pPr algn="ctr" defTabSz="912947" eaLnBrk="1" fontAlgn="base" hangingPunct="1">
              <a:spcBef>
                <a:spcPct val="50000"/>
              </a:spcBef>
              <a:spcAft>
                <a:spcPct val="0"/>
              </a:spcAft>
            </a:pPr>
            <a:r>
              <a:rPr lang="tr-TR" sz="2000">
                <a:latin typeface="Comic Sans MS" pitchFamily="66" charset="0"/>
              </a:rPr>
              <a:t>Sx</a:t>
            </a:r>
          </a:p>
        </p:txBody>
      </p:sp>
      <p:sp>
        <p:nvSpPr>
          <p:cNvPr id="72730" name="Line 26"/>
          <p:cNvSpPr>
            <a:spLocks noChangeShapeType="1"/>
          </p:cNvSpPr>
          <p:nvPr/>
        </p:nvSpPr>
        <p:spPr bwMode="auto">
          <a:xfrm flipV="1">
            <a:off x="1597025" y="4252913"/>
            <a:ext cx="0" cy="431800"/>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lIns="91293" tIns="45647" rIns="91293" bIns="45647"/>
          <a:lstStyle/>
          <a:p>
            <a:pPr defTabSz="912947" fontAlgn="base">
              <a:spcBef>
                <a:spcPct val="0"/>
              </a:spcBef>
              <a:spcAft>
                <a:spcPct val="0"/>
              </a:spcAft>
            </a:pPr>
            <a:endParaRPr lang="tr-TR" smtClean="0">
              <a:solidFill>
                <a:srgbClr val="FFFFFF"/>
              </a:solidFill>
            </a:endParaRPr>
          </a:p>
        </p:txBody>
      </p:sp>
      <p:sp>
        <p:nvSpPr>
          <p:cNvPr id="72731" name="Text Box 27"/>
          <p:cNvSpPr txBox="1">
            <a:spLocks noChangeArrowheads="1"/>
          </p:cNvSpPr>
          <p:nvPr/>
        </p:nvSpPr>
        <p:spPr bwMode="auto">
          <a:xfrm>
            <a:off x="179390" y="2847977"/>
            <a:ext cx="6492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93" tIns="45647" rIns="91293" bIns="45647">
            <a:spAutoFit/>
          </a:bodyPr>
          <a:lstStyle>
            <a:lvl1pPr eaLnBrk="0" hangingPunct="0">
              <a:defRPr>
                <a:solidFill>
                  <a:srgbClr val="FFFFFF"/>
                </a:solidFill>
                <a:latin typeface="Arial" pitchFamily="34" charset="0"/>
              </a:defRPr>
            </a:lvl1pPr>
            <a:lvl2pPr marL="742950" indent="-285750" eaLnBrk="0" hangingPunct="0">
              <a:defRPr>
                <a:solidFill>
                  <a:srgbClr val="FFFFFF"/>
                </a:solidFill>
                <a:latin typeface="Arial" pitchFamily="34" charset="0"/>
              </a:defRPr>
            </a:lvl2pPr>
            <a:lvl3pPr marL="1143000" indent="-228600" eaLnBrk="0" hangingPunct="0">
              <a:defRPr>
                <a:solidFill>
                  <a:srgbClr val="FFFFFF"/>
                </a:solidFill>
                <a:latin typeface="Arial" pitchFamily="34" charset="0"/>
              </a:defRPr>
            </a:lvl3pPr>
            <a:lvl4pPr marL="1600200" indent="-228600" eaLnBrk="0" hangingPunct="0">
              <a:defRPr>
                <a:solidFill>
                  <a:srgbClr val="FFFFFF"/>
                </a:solidFill>
                <a:latin typeface="Arial" pitchFamily="34" charset="0"/>
              </a:defRPr>
            </a:lvl4pPr>
            <a:lvl5pPr marL="2057400" indent="-228600" eaLnBrk="0" hangingPunct="0">
              <a:defRPr>
                <a:solidFill>
                  <a:srgbClr val="FFFFFF"/>
                </a:solidFill>
                <a:latin typeface="Arial" pitchFamily="34" charset="0"/>
              </a:defRPr>
            </a:lvl5pPr>
            <a:lvl6pPr marL="2514600" indent="-228600" eaLnBrk="0" fontAlgn="base" hangingPunct="0">
              <a:spcBef>
                <a:spcPct val="0"/>
              </a:spcBef>
              <a:spcAft>
                <a:spcPct val="0"/>
              </a:spcAft>
              <a:defRPr>
                <a:solidFill>
                  <a:srgbClr val="FFFFFF"/>
                </a:solidFill>
                <a:latin typeface="Arial" pitchFamily="34" charset="0"/>
              </a:defRPr>
            </a:lvl6pPr>
            <a:lvl7pPr marL="2971800" indent="-228600" eaLnBrk="0" fontAlgn="base" hangingPunct="0">
              <a:spcBef>
                <a:spcPct val="0"/>
              </a:spcBef>
              <a:spcAft>
                <a:spcPct val="0"/>
              </a:spcAft>
              <a:defRPr>
                <a:solidFill>
                  <a:srgbClr val="FFFFFF"/>
                </a:solidFill>
                <a:latin typeface="Arial" pitchFamily="34" charset="0"/>
              </a:defRPr>
            </a:lvl7pPr>
            <a:lvl8pPr marL="3429000" indent="-228600" eaLnBrk="0" fontAlgn="base" hangingPunct="0">
              <a:spcBef>
                <a:spcPct val="0"/>
              </a:spcBef>
              <a:spcAft>
                <a:spcPct val="0"/>
              </a:spcAft>
              <a:defRPr>
                <a:solidFill>
                  <a:srgbClr val="FFFFFF"/>
                </a:solidFill>
                <a:latin typeface="Arial" pitchFamily="34" charset="0"/>
              </a:defRPr>
            </a:lvl8pPr>
            <a:lvl9pPr marL="3886200" indent="-228600" eaLnBrk="0" fontAlgn="base" hangingPunct="0">
              <a:spcBef>
                <a:spcPct val="0"/>
              </a:spcBef>
              <a:spcAft>
                <a:spcPct val="0"/>
              </a:spcAft>
              <a:defRPr>
                <a:solidFill>
                  <a:srgbClr val="FFFFFF"/>
                </a:solidFill>
                <a:latin typeface="Arial" pitchFamily="34" charset="0"/>
              </a:defRPr>
            </a:lvl9pPr>
          </a:lstStyle>
          <a:p>
            <a:pPr algn="ctr" defTabSz="912947" eaLnBrk="1" fontAlgn="base" hangingPunct="1">
              <a:spcBef>
                <a:spcPct val="50000"/>
              </a:spcBef>
              <a:spcAft>
                <a:spcPct val="0"/>
              </a:spcAft>
            </a:pPr>
            <a:r>
              <a:rPr lang="tr-TR" sz="2000">
                <a:latin typeface="Comic Sans MS" pitchFamily="66" charset="0"/>
              </a:rPr>
              <a:t>Sx</a:t>
            </a:r>
          </a:p>
        </p:txBody>
      </p:sp>
      <p:sp>
        <p:nvSpPr>
          <p:cNvPr id="72732" name="Line 28"/>
          <p:cNvSpPr>
            <a:spLocks noChangeShapeType="1"/>
          </p:cNvSpPr>
          <p:nvPr/>
        </p:nvSpPr>
        <p:spPr bwMode="auto">
          <a:xfrm flipV="1">
            <a:off x="515938" y="2420938"/>
            <a:ext cx="0" cy="431800"/>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lIns="91293" tIns="45647" rIns="91293" bIns="45647"/>
          <a:lstStyle/>
          <a:p>
            <a:pPr defTabSz="912947" fontAlgn="base">
              <a:spcBef>
                <a:spcPct val="0"/>
              </a:spcBef>
              <a:spcAft>
                <a:spcPct val="0"/>
              </a:spcAft>
            </a:pPr>
            <a:endParaRPr lang="tr-TR" smtClean="0">
              <a:solidFill>
                <a:srgbClr val="FFFFFF"/>
              </a:solidFill>
            </a:endParaRPr>
          </a:p>
        </p:txBody>
      </p:sp>
      <p:sp>
        <p:nvSpPr>
          <p:cNvPr id="72733" name="Text Box 29"/>
          <p:cNvSpPr txBox="1">
            <a:spLocks noChangeArrowheads="1"/>
          </p:cNvSpPr>
          <p:nvPr/>
        </p:nvSpPr>
        <p:spPr bwMode="auto">
          <a:xfrm>
            <a:off x="7380289" y="4868864"/>
            <a:ext cx="1655762" cy="15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93" tIns="45647" rIns="91293" bIns="45647">
            <a:spAutoFit/>
          </a:bodyPr>
          <a:lstStyle>
            <a:lvl1pPr eaLnBrk="0" hangingPunct="0">
              <a:defRPr>
                <a:solidFill>
                  <a:srgbClr val="FFFFFF"/>
                </a:solidFill>
                <a:latin typeface="Arial" pitchFamily="34" charset="0"/>
              </a:defRPr>
            </a:lvl1pPr>
            <a:lvl2pPr marL="742950" indent="-285750" eaLnBrk="0" hangingPunct="0">
              <a:defRPr>
                <a:solidFill>
                  <a:srgbClr val="FFFFFF"/>
                </a:solidFill>
                <a:latin typeface="Arial" pitchFamily="34" charset="0"/>
              </a:defRPr>
            </a:lvl2pPr>
            <a:lvl3pPr marL="1143000" indent="-228600" eaLnBrk="0" hangingPunct="0">
              <a:defRPr>
                <a:solidFill>
                  <a:srgbClr val="FFFFFF"/>
                </a:solidFill>
                <a:latin typeface="Arial" pitchFamily="34" charset="0"/>
              </a:defRPr>
            </a:lvl3pPr>
            <a:lvl4pPr marL="1600200" indent="-228600" eaLnBrk="0" hangingPunct="0">
              <a:defRPr>
                <a:solidFill>
                  <a:srgbClr val="FFFFFF"/>
                </a:solidFill>
                <a:latin typeface="Arial" pitchFamily="34" charset="0"/>
              </a:defRPr>
            </a:lvl4pPr>
            <a:lvl5pPr marL="2057400" indent="-228600" eaLnBrk="0" hangingPunct="0">
              <a:defRPr>
                <a:solidFill>
                  <a:srgbClr val="FFFFFF"/>
                </a:solidFill>
                <a:latin typeface="Arial" pitchFamily="34" charset="0"/>
              </a:defRPr>
            </a:lvl5pPr>
            <a:lvl6pPr marL="2514600" indent="-228600" eaLnBrk="0" fontAlgn="base" hangingPunct="0">
              <a:spcBef>
                <a:spcPct val="0"/>
              </a:spcBef>
              <a:spcAft>
                <a:spcPct val="0"/>
              </a:spcAft>
              <a:defRPr>
                <a:solidFill>
                  <a:srgbClr val="FFFFFF"/>
                </a:solidFill>
                <a:latin typeface="Arial" pitchFamily="34" charset="0"/>
              </a:defRPr>
            </a:lvl6pPr>
            <a:lvl7pPr marL="2971800" indent="-228600" eaLnBrk="0" fontAlgn="base" hangingPunct="0">
              <a:spcBef>
                <a:spcPct val="0"/>
              </a:spcBef>
              <a:spcAft>
                <a:spcPct val="0"/>
              </a:spcAft>
              <a:defRPr>
                <a:solidFill>
                  <a:srgbClr val="FFFFFF"/>
                </a:solidFill>
                <a:latin typeface="Arial" pitchFamily="34" charset="0"/>
              </a:defRPr>
            </a:lvl7pPr>
            <a:lvl8pPr marL="3429000" indent="-228600" eaLnBrk="0" fontAlgn="base" hangingPunct="0">
              <a:spcBef>
                <a:spcPct val="0"/>
              </a:spcBef>
              <a:spcAft>
                <a:spcPct val="0"/>
              </a:spcAft>
              <a:defRPr>
                <a:solidFill>
                  <a:srgbClr val="FFFFFF"/>
                </a:solidFill>
                <a:latin typeface="Arial" pitchFamily="34" charset="0"/>
              </a:defRPr>
            </a:lvl8pPr>
            <a:lvl9pPr marL="3886200" indent="-228600" eaLnBrk="0" fontAlgn="base" hangingPunct="0">
              <a:spcBef>
                <a:spcPct val="0"/>
              </a:spcBef>
              <a:spcAft>
                <a:spcPct val="0"/>
              </a:spcAft>
              <a:defRPr>
                <a:solidFill>
                  <a:srgbClr val="FFFFFF"/>
                </a:solidFill>
                <a:latin typeface="Arial" pitchFamily="34" charset="0"/>
              </a:defRPr>
            </a:lvl9pPr>
          </a:lstStyle>
          <a:p>
            <a:pPr algn="ctr" defTabSz="912947" eaLnBrk="1" fontAlgn="base" hangingPunct="1">
              <a:spcBef>
                <a:spcPct val="50000"/>
              </a:spcBef>
              <a:spcAft>
                <a:spcPct val="0"/>
              </a:spcAft>
            </a:pPr>
            <a:r>
              <a:rPr lang="tr-TR" sz="2400">
                <a:latin typeface="Comic Sans MS" pitchFamily="66" charset="0"/>
              </a:rPr>
              <a:t>On-demand tedavi (günler)</a:t>
            </a:r>
          </a:p>
        </p:txBody>
      </p:sp>
      <p:sp>
        <p:nvSpPr>
          <p:cNvPr id="72734" name="Text Box 30"/>
          <p:cNvSpPr txBox="1">
            <a:spLocks noChangeArrowheads="1"/>
          </p:cNvSpPr>
          <p:nvPr/>
        </p:nvSpPr>
        <p:spPr bwMode="auto">
          <a:xfrm>
            <a:off x="7380289" y="3101998"/>
            <a:ext cx="1655762" cy="1200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93" tIns="45647" rIns="91293" bIns="45647">
            <a:spAutoFit/>
          </a:bodyPr>
          <a:lstStyle>
            <a:lvl1pPr eaLnBrk="0" hangingPunct="0">
              <a:defRPr>
                <a:solidFill>
                  <a:srgbClr val="FFFFFF"/>
                </a:solidFill>
                <a:latin typeface="Arial" pitchFamily="34" charset="0"/>
              </a:defRPr>
            </a:lvl1pPr>
            <a:lvl2pPr marL="742950" indent="-285750" eaLnBrk="0" hangingPunct="0">
              <a:defRPr>
                <a:solidFill>
                  <a:srgbClr val="FFFFFF"/>
                </a:solidFill>
                <a:latin typeface="Arial" pitchFamily="34" charset="0"/>
              </a:defRPr>
            </a:lvl2pPr>
            <a:lvl3pPr marL="1143000" indent="-228600" eaLnBrk="0" hangingPunct="0">
              <a:defRPr>
                <a:solidFill>
                  <a:srgbClr val="FFFFFF"/>
                </a:solidFill>
                <a:latin typeface="Arial" pitchFamily="34" charset="0"/>
              </a:defRPr>
            </a:lvl3pPr>
            <a:lvl4pPr marL="1600200" indent="-228600" eaLnBrk="0" hangingPunct="0">
              <a:defRPr>
                <a:solidFill>
                  <a:srgbClr val="FFFFFF"/>
                </a:solidFill>
                <a:latin typeface="Arial" pitchFamily="34" charset="0"/>
              </a:defRPr>
            </a:lvl4pPr>
            <a:lvl5pPr marL="2057400" indent="-228600" eaLnBrk="0" hangingPunct="0">
              <a:defRPr>
                <a:solidFill>
                  <a:srgbClr val="FFFFFF"/>
                </a:solidFill>
                <a:latin typeface="Arial" pitchFamily="34" charset="0"/>
              </a:defRPr>
            </a:lvl5pPr>
            <a:lvl6pPr marL="2514600" indent="-228600" eaLnBrk="0" fontAlgn="base" hangingPunct="0">
              <a:spcBef>
                <a:spcPct val="0"/>
              </a:spcBef>
              <a:spcAft>
                <a:spcPct val="0"/>
              </a:spcAft>
              <a:defRPr>
                <a:solidFill>
                  <a:srgbClr val="FFFFFF"/>
                </a:solidFill>
                <a:latin typeface="Arial" pitchFamily="34" charset="0"/>
              </a:defRPr>
            </a:lvl6pPr>
            <a:lvl7pPr marL="2971800" indent="-228600" eaLnBrk="0" fontAlgn="base" hangingPunct="0">
              <a:spcBef>
                <a:spcPct val="0"/>
              </a:spcBef>
              <a:spcAft>
                <a:spcPct val="0"/>
              </a:spcAft>
              <a:defRPr>
                <a:solidFill>
                  <a:srgbClr val="FFFFFF"/>
                </a:solidFill>
                <a:latin typeface="Arial" pitchFamily="34" charset="0"/>
              </a:defRPr>
            </a:lvl7pPr>
            <a:lvl8pPr marL="3429000" indent="-228600" eaLnBrk="0" fontAlgn="base" hangingPunct="0">
              <a:spcBef>
                <a:spcPct val="0"/>
              </a:spcBef>
              <a:spcAft>
                <a:spcPct val="0"/>
              </a:spcAft>
              <a:defRPr>
                <a:solidFill>
                  <a:srgbClr val="FFFFFF"/>
                </a:solidFill>
                <a:latin typeface="Arial" pitchFamily="34" charset="0"/>
              </a:defRPr>
            </a:lvl8pPr>
            <a:lvl9pPr marL="3886200" indent="-228600" eaLnBrk="0" fontAlgn="base" hangingPunct="0">
              <a:spcBef>
                <a:spcPct val="0"/>
              </a:spcBef>
              <a:spcAft>
                <a:spcPct val="0"/>
              </a:spcAft>
              <a:defRPr>
                <a:solidFill>
                  <a:srgbClr val="FFFFFF"/>
                </a:solidFill>
                <a:latin typeface="Arial" pitchFamily="34" charset="0"/>
              </a:defRPr>
            </a:lvl9pPr>
          </a:lstStyle>
          <a:p>
            <a:pPr algn="ctr" defTabSz="912947" eaLnBrk="1" fontAlgn="base" hangingPunct="1">
              <a:spcBef>
                <a:spcPct val="50000"/>
              </a:spcBef>
              <a:spcAft>
                <a:spcPct val="0"/>
              </a:spcAft>
            </a:pPr>
            <a:r>
              <a:rPr lang="tr-TR" sz="2400">
                <a:latin typeface="Comic Sans MS" pitchFamily="66" charset="0"/>
              </a:rPr>
              <a:t>Aralıklı tedavi (haftalar)</a:t>
            </a:r>
          </a:p>
        </p:txBody>
      </p:sp>
      <p:sp>
        <p:nvSpPr>
          <p:cNvPr id="72735" name="Text Box 31"/>
          <p:cNvSpPr txBox="1">
            <a:spLocks noChangeArrowheads="1"/>
          </p:cNvSpPr>
          <p:nvPr/>
        </p:nvSpPr>
        <p:spPr bwMode="auto">
          <a:xfrm>
            <a:off x="7380289" y="1157311"/>
            <a:ext cx="1655762" cy="1200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93" tIns="45647" rIns="91293" bIns="45647">
            <a:spAutoFit/>
          </a:bodyPr>
          <a:lstStyle>
            <a:lvl1pPr eaLnBrk="0" hangingPunct="0">
              <a:defRPr>
                <a:solidFill>
                  <a:srgbClr val="FFFFFF"/>
                </a:solidFill>
                <a:latin typeface="Arial" pitchFamily="34" charset="0"/>
              </a:defRPr>
            </a:lvl1pPr>
            <a:lvl2pPr marL="742950" indent="-285750" eaLnBrk="0" hangingPunct="0">
              <a:defRPr>
                <a:solidFill>
                  <a:srgbClr val="FFFFFF"/>
                </a:solidFill>
                <a:latin typeface="Arial" pitchFamily="34" charset="0"/>
              </a:defRPr>
            </a:lvl2pPr>
            <a:lvl3pPr marL="1143000" indent="-228600" eaLnBrk="0" hangingPunct="0">
              <a:defRPr>
                <a:solidFill>
                  <a:srgbClr val="FFFFFF"/>
                </a:solidFill>
                <a:latin typeface="Arial" pitchFamily="34" charset="0"/>
              </a:defRPr>
            </a:lvl3pPr>
            <a:lvl4pPr marL="1600200" indent="-228600" eaLnBrk="0" hangingPunct="0">
              <a:defRPr>
                <a:solidFill>
                  <a:srgbClr val="FFFFFF"/>
                </a:solidFill>
                <a:latin typeface="Arial" pitchFamily="34" charset="0"/>
              </a:defRPr>
            </a:lvl4pPr>
            <a:lvl5pPr marL="2057400" indent="-228600" eaLnBrk="0" hangingPunct="0">
              <a:defRPr>
                <a:solidFill>
                  <a:srgbClr val="FFFFFF"/>
                </a:solidFill>
                <a:latin typeface="Arial" pitchFamily="34" charset="0"/>
              </a:defRPr>
            </a:lvl5pPr>
            <a:lvl6pPr marL="2514600" indent="-228600" eaLnBrk="0" fontAlgn="base" hangingPunct="0">
              <a:spcBef>
                <a:spcPct val="0"/>
              </a:spcBef>
              <a:spcAft>
                <a:spcPct val="0"/>
              </a:spcAft>
              <a:defRPr>
                <a:solidFill>
                  <a:srgbClr val="FFFFFF"/>
                </a:solidFill>
                <a:latin typeface="Arial" pitchFamily="34" charset="0"/>
              </a:defRPr>
            </a:lvl6pPr>
            <a:lvl7pPr marL="2971800" indent="-228600" eaLnBrk="0" fontAlgn="base" hangingPunct="0">
              <a:spcBef>
                <a:spcPct val="0"/>
              </a:spcBef>
              <a:spcAft>
                <a:spcPct val="0"/>
              </a:spcAft>
              <a:defRPr>
                <a:solidFill>
                  <a:srgbClr val="FFFFFF"/>
                </a:solidFill>
                <a:latin typeface="Arial" pitchFamily="34" charset="0"/>
              </a:defRPr>
            </a:lvl7pPr>
            <a:lvl8pPr marL="3429000" indent="-228600" eaLnBrk="0" fontAlgn="base" hangingPunct="0">
              <a:spcBef>
                <a:spcPct val="0"/>
              </a:spcBef>
              <a:spcAft>
                <a:spcPct val="0"/>
              </a:spcAft>
              <a:defRPr>
                <a:solidFill>
                  <a:srgbClr val="FFFFFF"/>
                </a:solidFill>
                <a:latin typeface="Arial" pitchFamily="34" charset="0"/>
              </a:defRPr>
            </a:lvl8pPr>
            <a:lvl9pPr marL="3886200" indent="-228600" eaLnBrk="0" fontAlgn="base" hangingPunct="0">
              <a:spcBef>
                <a:spcPct val="0"/>
              </a:spcBef>
              <a:spcAft>
                <a:spcPct val="0"/>
              </a:spcAft>
              <a:defRPr>
                <a:solidFill>
                  <a:srgbClr val="FFFFFF"/>
                </a:solidFill>
                <a:latin typeface="Arial" pitchFamily="34" charset="0"/>
              </a:defRPr>
            </a:lvl9pPr>
          </a:lstStyle>
          <a:p>
            <a:pPr algn="ctr" defTabSz="912947" eaLnBrk="1" fontAlgn="base" hangingPunct="1">
              <a:spcBef>
                <a:spcPct val="50000"/>
              </a:spcBef>
              <a:spcAft>
                <a:spcPct val="0"/>
              </a:spcAft>
            </a:pPr>
            <a:r>
              <a:rPr lang="tr-TR" sz="2400">
                <a:latin typeface="Comic Sans MS" pitchFamily="66" charset="0"/>
              </a:rPr>
              <a:t>Sürekli tedavi (aylar)</a:t>
            </a:r>
          </a:p>
        </p:txBody>
      </p:sp>
      <p:sp>
        <p:nvSpPr>
          <p:cNvPr id="72736" name="Line 32"/>
          <p:cNvSpPr>
            <a:spLocks noChangeShapeType="1"/>
          </p:cNvSpPr>
          <p:nvPr/>
        </p:nvSpPr>
        <p:spPr bwMode="auto">
          <a:xfrm>
            <a:off x="611191" y="1557338"/>
            <a:ext cx="6624637" cy="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lIns="91293" tIns="45647" rIns="91293" bIns="45647"/>
          <a:lstStyle/>
          <a:p>
            <a:pPr defTabSz="912947" fontAlgn="base">
              <a:spcBef>
                <a:spcPct val="0"/>
              </a:spcBef>
              <a:spcAft>
                <a:spcPct val="0"/>
              </a:spcAft>
            </a:pPr>
            <a:endParaRPr lang="tr-TR" smtClean="0">
              <a:solidFill>
                <a:srgbClr val="FFFFFF"/>
              </a:solidFill>
            </a:endParaRPr>
          </a:p>
        </p:txBody>
      </p:sp>
      <p:sp>
        <p:nvSpPr>
          <p:cNvPr id="72737" name="Rectangle 33"/>
          <p:cNvSpPr>
            <a:spLocks noChangeArrowheads="1"/>
          </p:cNvSpPr>
          <p:nvPr/>
        </p:nvSpPr>
        <p:spPr bwMode="auto">
          <a:xfrm>
            <a:off x="0" y="188946"/>
            <a:ext cx="914400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93" tIns="45647" rIns="91293" bIns="45647" anchor="ctr"/>
          <a:lstStyle/>
          <a:p>
            <a:pPr algn="ctr" defTabSz="912947" fontAlgn="base">
              <a:spcBef>
                <a:spcPct val="0"/>
              </a:spcBef>
              <a:spcAft>
                <a:spcPct val="0"/>
              </a:spcAft>
            </a:pPr>
            <a:r>
              <a:rPr lang="tr-TR" sz="3000" b="1">
                <a:solidFill>
                  <a:srgbClr val="FFFFFF"/>
                </a:solidFill>
                <a:latin typeface="Comic Sans MS" pitchFamily="66" charset="0"/>
              </a:rPr>
              <a:t>UZUN SÜRELİ PPI TEDAVİSİ STRATEJİLERİ</a:t>
            </a:r>
            <a:endParaRPr lang="en-US" sz="3000" b="1">
              <a:solidFill>
                <a:srgbClr val="FFFFFF"/>
              </a:solidFill>
              <a:latin typeface="Comic Sans MS" pitchFamily="66" charset="0"/>
            </a:endParaRPr>
          </a:p>
        </p:txBody>
      </p:sp>
    </p:spTree>
    <p:extLst>
      <p:ext uri="{BB962C8B-B14F-4D97-AF65-F5344CB8AC3E}">
        <p14:creationId xmlns:p14="http://schemas.microsoft.com/office/powerpoint/2010/main" val="367134696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a:xfrm>
            <a:off x="0" y="381000"/>
            <a:ext cx="9144000" cy="649288"/>
          </a:xfrm>
        </p:spPr>
        <p:txBody>
          <a:bodyPr/>
          <a:lstStyle/>
          <a:p>
            <a:pPr eaLnBrk="1" hangingPunct="1"/>
            <a:r>
              <a:rPr lang="tr-TR">
                <a:solidFill>
                  <a:srgbClr val="000000"/>
                </a:solidFill>
                <a:latin typeface="Trebuchet MS" pitchFamily="-1" charset="0"/>
                <a:ea typeface="Trebuchet MS" pitchFamily="-1" charset="0"/>
                <a:cs typeface="Trebuchet MS" pitchFamily="-1" charset="0"/>
              </a:rPr>
              <a:t>GÖRH’DA YAŞAM KALİTESİ İNDEKSİ</a:t>
            </a:r>
          </a:p>
        </p:txBody>
      </p:sp>
      <p:graphicFrame>
        <p:nvGraphicFramePr>
          <p:cNvPr id="24578" name="Object 2"/>
          <p:cNvGraphicFramePr>
            <a:graphicFrameLocks noGrp="1" noChangeAspect="1"/>
          </p:cNvGraphicFramePr>
          <p:nvPr>
            <p:ph type="chart" idx="1"/>
          </p:nvPr>
        </p:nvGraphicFramePr>
        <p:xfrm>
          <a:off x="381000" y="1600200"/>
          <a:ext cx="8535136" cy="4962524"/>
        </p:xfrm>
        <a:graphic>
          <a:graphicData uri="http://schemas.openxmlformats.org/presentationml/2006/ole">
            <mc:AlternateContent xmlns:mc="http://schemas.openxmlformats.org/markup-compatibility/2006">
              <mc:Choice xmlns:v="urn:schemas-microsoft-com:vml" Requires="v">
                <p:oleObj spid="_x0000_s12353" name="Chart" r:id="rId3" imgW="9010604" imgH="5238838" progId="MSGraph.Chart.8">
                  <p:embed followColorScheme="full"/>
                </p:oleObj>
              </mc:Choice>
              <mc:Fallback>
                <p:oleObj name="Chart" r:id="rId3" imgW="9010604" imgH="5238838" progId="MSGraph.Chart.8">
                  <p:embed followColorScheme="full"/>
                  <p:pic>
                    <p:nvPicPr>
                      <p:cNvPr id="0" name=""/>
                      <p:cNvPicPr>
                        <a:picLocks noChangeAspect="1" noChangeArrowheads="1"/>
                      </p:cNvPicPr>
                      <p:nvPr/>
                    </p:nvPicPr>
                    <p:blipFill>
                      <a:blip r:embed="rId4"/>
                      <a:srcRect/>
                      <a:stretch>
                        <a:fillRect/>
                      </a:stretch>
                    </p:blipFill>
                    <p:spPr bwMode="auto">
                      <a:xfrm>
                        <a:off x="381000" y="1600200"/>
                        <a:ext cx="8535136" cy="496252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4580" name="Rectangle 4"/>
          <p:cNvSpPr>
            <a:spLocks noChangeArrowheads="1"/>
          </p:cNvSpPr>
          <p:nvPr/>
        </p:nvSpPr>
        <p:spPr bwMode="auto">
          <a:xfrm>
            <a:off x="827139" y="1092200"/>
            <a:ext cx="7704137" cy="431800"/>
          </a:xfrm>
          <a:prstGeom prst="rect">
            <a:avLst/>
          </a:prstGeom>
          <a:noFill/>
          <a:ln w="9525">
            <a:noFill/>
            <a:miter lim="800000"/>
            <a:headEnd/>
            <a:tailEnd/>
          </a:ln>
        </p:spPr>
        <p:txBody>
          <a:bodyPr lIns="91203" tIns="45602" rIns="91203" bIns="45602" anchor="ctr">
            <a:prstTxWarp prst="textNoShape">
              <a:avLst/>
            </a:prstTxWarp>
          </a:bodyPr>
          <a:lstStyle/>
          <a:p>
            <a:pPr algn="ctr" fontAlgn="base">
              <a:spcBef>
                <a:spcPct val="0"/>
              </a:spcBef>
              <a:spcAft>
                <a:spcPct val="0"/>
              </a:spcAft>
            </a:pPr>
            <a:r>
              <a:rPr lang="tr-TR">
                <a:solidFill>
                  <a:srgbClr val="000000"/>
                </a:solidFill>
                <a:latin typeface="Trebuchet MS" pitchFamily="-1" charset="0"/>
                <a:ea typeface="Trebuchet MS" pitchFamily="-1" charset="0"/>
                <a:cs typeface="Trebuchet MS" pitchFamily="-1" charset="0"/>
              </a:rPr>
              <a:t>Dimenas. Scand J GE. Suppl. 1993; 199: 18-21</a:t>
            </a:r>
          </a:p>
        </p:txBody>
      </p:sp>
      <p:sp>
        <p:nvSpPr>
          <p:cNvPr id="24581" name="Rectangle 5"/>
          <p:cNvSpPr>
            <a:spLocks noChangeArrowheads="1"/>
          </p:cNvSpPr>
          <p:nvPr/>
        </p:nvSpPr>
        <p:spPr bwMode="auto">
          <a:xfrm rot="16200000">
            <a:off x="-1343025" y="3705226"/>
            <a:ext cx="4032250" cy="431800"/>
          </a:xfrm>
          <a:prstGeom prst="rect">
            <a:avLst/>
          </a:prstGeom>
          <a:noFill/>
          <a:ln w="9525">
            <a:noFill/>
            <a:miter lim="800000"/>
            <a:headEnd/>
            <a:tailEnd/>
          </a:ln>
        </p:spPr>
        <p:txBody>
          <a:bodyPr lIns="91203" tIns="45602" rIns="91203" bIns="45602" anchor="ctr">
            <a:prstTxWarp prst="textNoShape">
              <a:avLst/>
            </a:prstTxWarp>
          </a:bodyPr>
          <a:lstStyle/>
          <a:p>
            <a:pPr algn="ctr" fontAlgn="base">
              <a:spcBef>
                <a:spcPct val="0"/>
              </a:spcBef>
              <a:spcAft>
                <a:spcPct val="0"/>
              </a:spcAft>
            </a:pPr>
            <a:r>
              <a:rPr lang="tr-TR" sz="2000">
                <a:solidFill>
                  <a:srgbClr val="FFFFFF"/>
                </a:solidFill>
                <a:latin typeface="Trebuchet MS" pitchFamily="-1" charset="0"/>
                <a:ea typeface="Trebuchet MS" pitchFamily="-1" charset="0"/>
                <a:cs typeface="Trebuchet MS" pitchFamily="-1" charset="0"/>
              </a:rPr>
              <a:t>Psikolojik iyi hissetme indeksi</a:t>
            </a:r>
          </a:p>
        </p:txBody>
      </p:sp>
    </p:spTree>
    <p:extLst>
      <p:ext uri="{BB962C8B-B14F-4D97-AF65-F5344CB8AC3E}">
        <p14:creationId xmlns:p14="http://schemas.microsoft.com/office/powerpoint/2010/main" val="2035209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sp>
        <p:nvSpPr>
          <p:cNvPr id="3" name="Dikdörtgen 2"/>
          <p:cNvSpPr/>
          <p:nvPr/>
        </p:nvSpPr>
        <p:spPr>
          <a:xfrm>
            <a:off x="179512" y="1166843"/>
            <a:ext cx="8424936" cy="3965988"/>
          </a:xfrm>
          <a:prstGeom prst="rect">
            <a:avLst/>
          </a:prstGeom>
        </p:spPr>
        <p:txBody>
          <a:bodyPr wrap="square" lIns="91236" tIns="45619" rIns="91236" bIns="45619">
            <a:spAutoFit/>
          </a:bodyPr>
          <a:lstStyle/>
          <a:p>
            <a:r>
              <a:rPr lang="tr-TR" dirty="0" smtClean="0">
                <a:solidFill>
                  <a:srgbClr val="FFFFFF"/>
                </a:solidFill>
              </a:rPr>
              <a:t>… in </a:t>
            </a:r>
            <a:r>
              <a:rPr lang="tr-TR" dirty="0" err="1">
                <a:solidFill>
                  <a:srgbClr val="FFFFFF"/>
                </a:solidFill>
              </a:rPr>
              <a:t>the</a:t>
            </a:r>
            <a:r>
              <a:rPr lang="tr-TR" dirty="0">
                <a:solidFill>
                  <a:srgbClr val="FFFFFF"/>
                </a:solidFill>
              </a:rPr>
              <a:t> </a:t>
            </a:r>
            <a:r>
              <a:rPr lang="tr-TR" dirty="0" smtClean="0">
                <a:solidFill>
                  <a:srgbClr val="FFFFFF"/>
                </a:solidFill>
              </a:rPr>
              <a:t>United</a:t>
            </a:r>
            <a:r>
              <a:rPr lang="en-US" dirty="0" smtClean="0">
                <a:solidFill>
                  <a:srgbClr val="FFFFFF"/>
                </a:solidFill>
              </a:rPr>
              <a:t>States </a:t>
            </a:r>
            <a:r>
              <a:rPr lang="en-US" dirty="0">
                <a:solidFill>
                  <a:srgbClr val="FFFFFF"/>
                </a:solidFill>
              </a:rPr>
              <a:t>in 2010, and the most common </a:t>
            </a:r>
            <a:r>
              <a:rPr lang="en-US" dirty="0" err="1" smtClean="0">
                <a:solidFill>
                  <a:srgbClr val="FFFFFF"/>
                </a:solidFill>
              </a:rPr>
              <a:t>indicationsfor</a:t>
            </a:r>
            <a:r>
              <a:rPr lang="en-US" dirty="0" smtClean="0">
                <a:solidFill>
                  <a:srgbClr val="FFFFFF"/>
                </a:solidFill>
              </a:rPr>
              <a:t> </a:t>
            </a:r>
            <a:r>
              <a:rPr lang="en-US" dirty="0">
                <a:solidFill>
                  <a:srgbClr val="FFFFFF"/>
                </a:solidFill>
              </a:rPr>
              <a:t>upper endoscopy were for reflux </a:t>
            </a:r>
            <a:r>
              <a:rPr lang="en-US" dirty="0" smtClean="0">
                <a:solidFill>
                  <a:srgbClr val="FFFFFF"/>
                </a:solidFill>
              </a:rPr>
              <a:t>symptoms</a:t>
            </a:r>
            <a:r>
              <a:rPr lang="tr-TR" dirty="0" smtClean="0">
                <a:solidFill>
                  <a:srgbClr val="FFFFFF"/>
                </a:solidFill>
              </a:rPr>
              <a:t> </a:t>
            </a:r>
            <a:r>
              <a:rPr lang="en-US" dirty="0" smtClean="0">
                <a:solidFill>
                  <a:srgbClr val="FFFFFF"/>
                </a:solidFill>
              </a:rPr>
              <a:t>from </a:t>
            </a:r>
            <a:r>
              <a:rPr lang="en-US" dirty="0">
                <a:solidFill>
                  <a:srgbClr val="FFFFFF"/>
                </a:solidFill>
              </a:rPr>
              <a:t>2005 to </a:t>
            </a:r>
            <a:r>
              <a:rPr lang="en-US" dirty="0" smtClean="0">
                <a:solidFill>
                  <a:srgbClr val="FFFFFF"/>
                </a:solidFill>
              </a:rPr>
              <a:t>2010.</a:t>
            </a:r>
            <a:r>
              <a:rPr lang="tr-TR" dirty="0" smtClean="0">
                <a:solidFill>
                  <a:srgbClr val="FFFFFF"/>
                </a:solidFill>
              </a:rPr>
              <a:t>  </a:t>
            </a:r>
            <a:r>
              <a:rPr lang="en-US" dirty="0" smtClean="0">
                <a:solidFill>
                  <a:srgbClr val="FFFFFF"/>
                </a:solidFill>
              </a:rPr>
              <a:t>Management </a:t>
            </a:r>
            <a:r>
              <a:rPr lang="en-US" dirty="0">
                <a:solidFill>
                  <a:srgbClr val="FFFFFF"/>
                </a:solidFill>
              </a:rPr>
              <a:t>of patients </a:t>
            </a:r>
            <a:r>
              <a:rPr lang="en-US" dirty="0" err="1" smtClean="0">
                <a:solidFill>
                  <a:srgbClr val="FFFFFF"/>
                </a:solidFill>
              </a:rPr>
              <a:t>withGERD</a:t>
            </a:r>
            <a:r>
              <a:rPr lang="en-US" dirty="0" smtClean="0">
                <a:solidFill>
                  <a:srgbClr val="FFFFFF"/>
                </a:solidFill>
              </a:rPr>
              <a:t> </a:t>
            </a:r>
            <a:r>
              <a:rPr lang="en-US" dirty="0">
                <a:solidFill>
                  <a:srgbClr val="FFFFFF"/>
                </a:solidFill>
              </a:rPr>
              <a:t>is very costly, with a national expenditure </a:t>
            </a:r>
            <a:r>
              <a:rPr lang="en-US" dirty="0" smtClean="0">
                <a:solidFill>
                  <a:srgbClr val="FFFFFF"/>
                </a:solidFill>
              </a:rPr>
              <a:t>of</a:t>
            </a:r>
            <a:r>
              <a:rPr lang="tr-TR" dirty="0" smtClean="0">
                <a:solidFill>
                  <a:srgbClr val="FFFFFF"/>
                </a:solidFill>
              </a:rPr>
              <a:t> </a:t>
            </a:r>
            <a:r>
              <a:rPr lang="en-US" dirty="0" smtClean="0">
                <a:solidFill>
                  <a:srgbClr val="FFFFFF"/>
                </a:solidFill>
              </a:rPr>
              <a:t>about </a:t>
            </a:r>
            <a:endParaRPr lang="tr-TR" dirty="0" smtClean="0">
              <a:solidFill>
                <a:srgbClr val="FFFFFF"/>
              </a:solidFill>
            </a:endParaRPr>
          </a:p>
          <a:p>
            <a:r>
              <a:rPr lang="en-US" sz="3200" dirty="0">
                <a:solidFill>
                  <a:srgbClr val="FFFF00"/>
                </a:solidFill>
              </a:rPr>
              <a:t>$12 billion </a:t>
            </a:r>
            <a:r>
              <a:rPr lang="en-US" dirty="0">
                <a:solidFill>
                  <a:srgbClr val="FFFFFF"/>
                </a:solidFill>
              </a:rPr>
              <a:t>annually in the United </a:t>
            </a:r>
            <a:r>
              <a:rPr lang="en-US" dirty="0" smtClean="0">
                <a:solidFill>
                  <a:srgbClr val="FFFFFF"/>
                </a:solidFill>
              </a:rPr>
              <a:t>States.</a:t>
            </a:r>
            <a:r>
              <a:rPr lang="tr-TR" dirty="0" smtClean="0">
                <a:solidFill>
                  <a:srgbClr val="FFFFFF"/>
                </a:solidFill>
              </a:rPr>
              <a:t>     </a:t>
            </a:r>
          </a:p>
          <a:p>
            <a:endParaRPr lang="tr-TR" dirty="0">
              <a:solidFill>
                <a:srgbClr val="FFFFFF"/>
              </a:solidFill>
            </a:endParaRPr>
          </a:p>
          <a:p>
            <a:r>
              <a:rPr lang="tr-TR" dirty="0" smtClean="0">
                <a:solidFill>
                  <a:srgbClr val="FFFFFF"/>
                </a:solidFill>
              </a:rPr>
              <a:t>  ,,i</a:t>
            </a:r>
            <a:r>
              <a:rPr lang="en-US" dirty="0" smtClean="0">
                <a:solidFill>
                  <a:srgbClr val="FFFF00"/>
                </a:solidFill>
              </a:rPr>
              <a:t>n </a:t>
            </a:r>
            <a:r>
              <a:rPr lang="en-US" dirty="0">
                <a:solidFill>
                  <a:srgbClr val="FFFF00"/>
                </a:solidFill>
              </a:rPr>
              <a:t>the </a:t>
            </a:r>
            <a:r>
              <a:rPr lang="en-US" dirty="0" smtClean="0">
                <a:solidFill>
                  <a:srgbClr val="FFFF00"/>
                </a:solidFill>
              </a:rPr>
              <a:t>United</a:t>
            </a:r>
            <a:r>
              <a:rPr lang="tr-TR" dirty="0" smtClean="0">
                <a:solidFill>
                  <a:srgbClr val="FFFF00"/>
                </a:solidFill>
              </a:rPr>
              <a:t> </a:t>
            </a:r>
            <a:r>
              <a:rPr lang="en-US" dirty="0" smtClean="0">
                <a:solidFill>
                  <a:srgbClr val="FFFF00"/>
                </a:solidFill>
              </a:rPr>
              <a:t>States </a:t>
            </a:r>
            <a:r>
              <a:rPr lang="en-US" dirty="0">
                <a:solidFill>
                  <a:srgbClr val="FFFF00"/>
                </a:solidFill>
              </a:rPr>
              <a:t>in 2010, and the most common </a:t>
            </a:r>
            <a:r>
              <a:rPr lang="en-US" dirty="0" smtClean="0">
                <a:solidFill>
                  <a:srgbClr val="FFFF00"/>
                </a:solidFill>
              </a:rPr>
              <a:t>indications</a:t>
            </a:r>
            <a:r>
              <a:rPr lang="tr-TR" dirty="0" smtClean="0">
                <a:solidFill>
                  <a:srgbClr val="FFFF00"/>
                </a:solidFill>
              </a:rPr>
              <a:t> </a:t>
            </a:r>
            <a:r>
              <a:rPr lang="en-US" dirty="0" smtClean="0">
                <a:solidFill>
                  <a:srgbClr val="FFFF00"/>
                </a:solidFill>
              </a:rPr>
              <a:t>for </a:t>
            </a:r>
            <a:r>
              <a:rPr lang="en-US" dirty="0">
                <a:solidFill>
                  <a:srgbClr val="FFFF00"/>
                </a:solidFill>
              </a:rPr>
              <a:t>upper endoscopy were for reflux </a:t>
            </a:r>
            <a:r>
              <a:rPr lang="en-US" dirty="0" smtClean="0">
                <a:solidFill>
                  <a:srgbClr val="FFFF00"/>
                </a:solidFill>
              </a:rPr>
              <a:t>symptoms</a:t>
            </a:r>
            <a:r>
              <a:rPr lang="tr-TR" dirty="0" smtClean="0">
                <a:solidFill>
                  <a:srgbClr val="FFFF00"/>
                </a:solidFill>
              </a:rPr>
              <a:t> </a:t>
            </a:r>
            <a:r>
              <a:rPr lang="en-US" dirty="0" smtClean="0">
                <a:solidFill>
                  <a:srgbClr val="FFFF00"/>
                </a:solidFill>
              </a:rPr>
              <a:t>from </a:t>
            </a:r>
            <a:r>
              <a:rPr lang="en-US" dirty="0">
                <a:solidFill>
                  <a:srgbClr val="FFFF00"/>
                </a:solidFill>
              </a:rPr>
              <a:t>2005 to </a:t>
            </a:r>
            <a:r>
              <a:rPr lang="en-US" dirty="0" smtClean="0">
                <a:solidFill>
                  <a:srgbClr val="FFFF00"/>
                </a:solidFill>
              </a:rPr>
              <a:t>2010</a:t>
            </a:r>
            <a:r>
              <a:rPr lang="en-US" dirty="0" smtClean="0">
                <a:solidFill>
                  <a:srgbClr val="FFFFFF"/>
                </a:solidFill>
              </a:rPr>
              <a:t>.</a:t>
            </a:r>
            <a:r>
              <a:rPr lang="tr-TR" dirty="0" smtClean="0">
                <a:solidFill>
                  <a:srgbClr val="FFFFFF"/>
                </a:solidFill>
              </a:rPr>
              <a:t> </a:t>
            </a:r>
            <a:r>
              <a:rPr lang="en-US" dirty="0" smtClean="0">
                <a:solidFill>
                  <a:srgbClr val="FFFFFF"/>
                </a:solidFill>
              </a:rPr>
              <a:t> </a:t>
            </a:r>
            <a:r>
              <a:rPr lang="en-US" dirty="0">
                <a:solidFill>
                  <a:srgbClr val="FFFFFF"/>
                </a:solidFill>
              </a:rPr>
              <a:t>Management of patients </a:t>
            </a:r>
            <a:r>
              <a:rPr lang="en-US" dirty="0" smtClean="0">
                <a:solidFill>
                  <a:srgbClr val="FFFFFF"/>
                </a:solidFill>
              </a:rPr>
              <a:t>with</a:t>
            </a:r>
            <a:r>
              <a:rPr lang="tr-TR" dirty="0" smtClean="0">
                <a:solidFill>
                  <a:srgbClr val="FFFFFF"/>
                </a:solidFill>
              </a:rPr>
              <a:t> </a:t>
            </a:r>
            <a:r>
              <a:rPr lang="en-US" dirty="0" smtClean="0">
                <a:solidFill>
                  <a:srgbClr val="FFFFFF"/>
                </a:solidFill>
              </a:rPr>
              <a:t>GERD </a:t>
            </a:r>
            <a:r>
              <a:rPr lang="en-US" dirty="0">
                <a:solidFill>
                  <a:srgbClr val="FFFFFF"/>
                </a:solidFill>
              </a:rPr>
              <a:t>is very costly, with a national expenditure of</a:t>
            </a:r>
          </a:p>
          <a:p>
            <a:r>
              <a:rPr lang="en-US" dirty="0">
                <a:solidFill>
                  <a:srgbClr val="FFFFFF"/>
                </a:solidFill>
              </a:rPr>
              <a:t>about $12 billion annually in the United States</a:t>
            </a:r>
            <a:r>
              <a:rPr lang="en-US" dirty="0" smtClean="0">
                <a:solidFill>
                  <a:srgbClr val="FFFFFF"/>
                </a:solidFill>
              </a:rPr>
              <a:t>.</a:t>
            </a:r>
            <a:r>
              <a:rPr lang="tr-TR" dirty="0" smtClean="0">
                <a:solidFill>
                  <a:srgbClr val="FFFFFF"/>
                </a:solidFill>
              </a:rPr>
              <a:t> </a:t>
            </a:r>
            <a:endParaRPr lang="en-US" dirty="0">
              <a:solidFill>
                <a:srgbClr val="FFFFFF"/>
              </a:solidFill>
            </a:endParaRPr>
          </a:p>
          <a:p>
            <a:r>
              <a:rPr lang="tr-TR" dirty="0" smtClean="0">
                <a:solidFill>
                  <a:srgbClr val="FFFFFF"/>
                </a:solidFill>
              </a:rPr>
              <a:t> </a:t>
            </a:r>
          </a:p>
          <a:p>
            <a:endParaRPr lang="en-US" dirty="0">
              <a:solidFill>
                <a:srgbClr val="FFFFFF"/>
              </a:solidFill>
            </a:endParaRPr>
          </a:p>
          <a:p>
            <a:r>
              <a:rPr lang="en-US" dirty="0">
                <a:solidFill>
                  <a:srgbClr val="FFFFFF"/>
                </a:solidFill>
              </a:rPr>
              <a:t>The epidemiology and underlying </a:t>
            </a:r>
            <a:r>
              <a:rPr lang="en-US" dirty="0" smtClean="0">
                <a:solidFill>
                  <a:srgbClr val="FFFFFF"/>
                </a:solidFill>
              </a:rPr>
              <a:t>mechanisms</a:t>
            </a:r>
            <a:r>
              <a:rPr lang="tr-TR" dirty="0" smtClean="0">
                <a:solidFill>
                  <a:srgbClr val="FFFFFF"/>
                </a:solidFill>
              </a:rPr>
              <a:t> </a:t>
            </a:r>
            <a:r>
              <a:rPr lang="en-US" dirty="0" smtClean="0">
                <a:solidFill>
                  <a:srgbClr val="FFFFFF"/>
                </a:solidFill>
              </a:rPr>
              <a:t>of </a:t>
            </a:r>
            <a:r>
              <a:rPr lang="en-US" dirty="0">
                <a:solidFill>
                  <a:srgbClr val="FFFFFF"/>
                </a:solidFill>
              </a:rPr>
              <a:t>GERD in elderly people have been </a:t>
            </a:r>
            <a:r>
              <a:rPr lang="en-US" dirty="0" smtClean="0">
                <a:solidFill>
                  <a:srgbClr val="FFFFFF"/>
                </a:solidFill>
              </a:rPr>
              <a:t>extensively</a:t>
            </a:r>
            <a:r>
              <a:rPr lang="tr-TR" dirty="0" smtClean="0">
                <a:solidFill>
                  <a:srgbClr val="FFFFFF"/>
                </a:solidFill>
              </a:rPr>
              <a:t> </a:t>
            </a:r>
            <a:r>
              <a:rPr lang="tr-TR" dirty="0" err="1" smtClean="0">
                <a:solidFill>
                  <a:srgbClr val="FFFFFF"/>
                </a:solidFill>
              </a:rPr>
              <a:t>reviewed</a:t>
            </a:r>
            <a:r>
              <a:rPr lang="tr-TR" dirty="0" smtClean="0">
                <a:solidFill>
                  <a:srgbClr val="FFFFFF"/>
                </a:solidFill>
              </a:rPr>
              <a:t> ….</a:t>
            </a:r>
            <a:endParaRPr lang="tr-TR" dirty="0">
              <a:solidFill>
                <a:srgbClr val="FFFFFF"/>
              </a:solidFill>
            </a:endParaRPr>
          </a:p>
        </p:txBody>
      </p:sp>
      <p:sp>
        <p:nvSpPr>
          <p:cNvPr id="4" name="Metin kutusu 3"/>
          <p:cNvSpPr txBox="1"/>
          <p:nvPr/>
        </p:nvSpPr>
        <p:spPr>
          <a:xfrm>
            <a:off x="3347866" y="5949325"/>
            <a:ext cx="5904656" cy="307777"/>
          </a:xfrm>
          <a:prstGeom prst="rect">
            <a:avLst/>
          </a:prstGeom>
          <a:noFill/>
        </p:spPr>
        <p:txBody>
          <a:bodyPr wrap="square" lIns="91236" tIns="45619" rIns="91236" bIns="45619" rtlCol="0">
            <a:spAutoFit/>
          </a:bodyPr>
          <a:lstStyle/>
          <a:p>
            <a:r>
              <a:rPr lang="tr-TR" sz="1400" dirty="0" err="1">
                <a:solidFill>
                  <a:srgbClr val="FFFF00"/>
                </a:solidFill>
                <a:latin typeface="Helvetica-Light"/>
              </a:rPr>
              <a:t>Mc</a:t>
            </a:r>
            <a:r>
              <a:rPr lang="tr-TR" sz="1400" dirty="0">
                <a:solidFill>
                  <a:srgbClr val="FFFF00"/>
                </a:solidFill>
                <a:latin typeface="Helvetica-Light"/>
              </a:rPr>
              <a:t> </a:t>
            </a:r>
            <a:r>
              <a:rPr lang="tr-TR" sz="1400" dirty="0" err="1">
                <a:solidFill>
                  <a:srgbClr val="FFFF00"/>
                </a:solidFill>
                <a:latin typeface="Helvetica-Light"/>
              </a:rPr>
              <a:t>Callum</a:t>
            </a:r>
            <a:r>
              <a:rPr lang="tr-TR" sz="1400" dirty="0">
                <a:solidFill>
                  <a:srgbClr val="FFFF00"/>
                </a:solidFill>
                <a:latin typeface="Helvetica-Light"/>
              </a:rPr>
              <a:t>, </a:t>
            </a:r>
            <a:r>
              <a:rPr lang="en-US" sz="1400" dirty="0">
                <a:solidFill>
                  <a:srgbClr val="FFFF00"/>
                </a:solidFill>
              </a:rPr>
              <a:t>Ann. N.Y. Acad. Sci. 1380 (2016)</a:t>
            </a:r>
            <a:r>
              <a:rPr lang="en-US" sz="1400" dirty="0">
                <a:solidFill>
                  <a:srgbClr val="FFFF00"/>
                </a:solidFill>
                <a:latin typeface="Helvetica-Light"/>
              </a:rPr>
              <a:t>380 (2016)</a:t>
            </a:r>
            <a:endParaRPr lang="tr-TR" sz="4000" dirty="0">
              <a:solidFill>
                <a:srgbClr val="FFFF00"/>
              </a:solidFill>
            </a:endParaRPr>
          </a:p>
        </p:txBody>
      </p:sp>
    </p:spTree>
    <p:extLst>
      <p:ext uri="{BB962C8B-B14F-4D97-AF65-F5344CB8AC3E}">
        <p14:creationId xmlns:p14="http://schemas.microsoft.com/office/powerpoint/2010/main" val="393649428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900698" y="161939"/>
            <a:ext cx="7409953" cy="6635014"/>
          </a:xfrm>
          <a:prstGeom prst="rect">
            <a:avLst/>
          </a:prstGeom>
        </p:spPr>
      </p:pic>
    </p:spTree>
    <p:extLst>
      <p:ext uri="{BB962C8B-B14F-4D97-AF65-F5344CB8AC3E}">
        <p14:creationId xmlns:p14="http://schemas.microsoft.com/office/powerpoint/2010/main" val="329290408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z="2800" dirty="0"/>
              <a:t>Semptomların tipi ve ağırlığı </a:t>
            </a:r>
            <a:r>
              <a:rPr lang="tr-TR" sz="2800" dirty="0" err="1"/>
              <a:t>özofajitin</a:t>
            </a:r>
            <a:r>
              <a:rPr lang="tr-TR" sz="2800" dirty="0"/>
              <a:t> derecesi ile ilişkili değil</a:t>
            </a:r>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5536" y="1556795"/>
            <a:ext cx="8229600" cy="383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ikdörtgen 3"/>
          <p:cNvSpPr/>
          <p:nvPr/>
        </p:nvSpPr>
        <p:spPr>
          <a:xfrm>
            <a:off x="4211960" y="6021288"/>
            <a:ext cx="4572000" cy="654785"/>
          </a:xfrm>
          <a:prstGeom prst="rect">
            <a:avLst/>
          </a:prstGeom>
        </p:spPr>
        <p:txBody>
          <a:bodyPr lIns="91203" tIns="45602" rIns="91203" bIns="45602">
            <a:spAutoFit/>
          </a:bodyPr>
          <a:lstStyle/>
          <a:p>
            <a:r>
              <a:rPr lang="fr-FR" dirty="0" err="1">
                <a:solidFill>
                  <a:schemeClr val="bg1"/>
                </a:solidFill>
              </a:rPr>
              <a:t>Venables</a:t>
            </a:r>
            <a:r>
              <a:rPr lang="fr-FR" dirty="0">
                <a:solidFill>
                  <a:schemeClr val="bg1"/>
                </a:solidFill>
              </a:rPr>
              <a:t> et al. </a:t>
            </a:r>
            <a:r>
              <a:rPr lang="fr-FR" dirty="0" err="1">
                <a:solidFill>
                  <a:schemeClr val="bg1"/>
                </a:solidFill>
              </a:rPr>
              <a:t>Scand</a:t>
            </a:r>
            <a:r>
              <a:rPr lang="fr-FR" dirty="0">
                <a:solidFill>
                  <a:schemeClr val="bg1"/>
                </a:solidFill>
              </a:rPr>
              <a:t> J </a:t>
            </a:r>
            <a:r>
              <a:rPr lang="fr-FR" dirty="0" err="1">
                <a:solidFill>
                  <a:schemeClr val="bg1"/>
                </a:solidFill>
              </a:rPr>
              <a:t>Gastroenterol</a:t>
            </a:r>
            <a:r>
              <a:rPr lang="fr-FR" dirty="0">
                <a:solidFill>
                  <a:schemeClr val="bg1"/>
                </a:solidFill>
              </a:rPr>
              <a:t>. 1997;32:965-973.</a:t>
            </a:r>
            <a:endParaRPr lang="tr-TR" dirty="0">
              <a:solidFill>
                <a:schemeClr val="bg1"/>
              </a:solidFill>
            </a:endParaRPr>
          </a:p>
        </p:txBody>
      </p:sp>
    </p:spTree>
    <p:extLst>
      <p:ext uri="{BB962C8B-B14F-4D97-AF65-F5344CB8AC3E}">
        <p14:creationId xmlns:p14="http://schemas.microsoft.com/office/powerpoint/2010/main" val="260234709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body" idx="1"/>
          </p:nvPr>
        </p:nvSpPr>
        <p:spPr>
          <a:xfrm>
            <a:off x="1295400" y="838252"/>
            <a:ext cx="6858000" cy="4525963"/>
          </a:xfrm>
        </p:spPr>
        <p:txBody>
          <a:bodyPr/>
          <a:lstStyle/>
          <a:p>
            <a:pPr>
              <a:lnSpc>
                <a:spcPct val="130000"/>
              </a:lnSpc>
              <a:spcBef>
                <a:spcPct val="0"/>
              </a:spcBef>
              <a:buFontTx/>
              <a:buNone/>
            </a:pPr>
            <a:r>
              <a:rPr lang="en-AU" sz="2800" b="1" u="sng">
                <a:solidFill>
                  <a:srgbClr val="FF0000"/>
                </a:solidFill>
              </a:rPr>
              <a:t>Klasik Semptomlar;</a:t>
            </a:r>
          </a:p>
          <a:p>
            <a:pPr>
              <a:lnSpc>
                <a:spcPct val="30000"/>
              </a:lnSpc>
              <a:spcBef>
                <a:spcPct val="0"/>
              </a:spcBef>
              <a:buFontTx/>
              <a:buNone/>
            </a:pPr>
            <a:endParaRPr lang="en-AU" sz="2800" b="1" u="sng">
              <a:solidFill>
                <a:srgbClr val="FF0000"/>
              </a:solidFill>
            </a:endParaRPr>
          </a:p>
          <a:p>
            <a:pPr>
              <a:lnSpc>
                <a:spcPct val="170000"/>
              </a:lnSpc>
              <a:spcBef>
                <a:spcPct val="0"/>
              </a:spcBef>
              <a:buFontTx/>
              <a:buNone/>
            </a:pPr>
            <a:r>
              <a:rPr lang="en-AU" sz="2800" b="1"/>
              <a:t>	</a:t>
            </a:r>
            <a:r>
              <a:rPr lang="en-AU" sz="2800" b="1">
                <a:solidFill>
                  <a:schemeClr val="bg1"/>
                </a:solidFill>
              </a:rPr>
              <a:t>-Pirozis ( heartburn)= yanma hissi</a:t>
            </a:r>
          </a:p>
          <a:p>
            <a:pPr>
              <a:lnSpc>
                <a:spcPct val="170000"/>
              </a:lnSpc>
              <a:spcBef>
                <a:spcPct val="0"/>
              </a:spcBef>
              <a:buFontTx/>
              <a:buNone/>
            </a:pPr>
            <a:r>
              <a:rPr lang="en-AU" sz="2800" b="1">
                <a:solidFill>
                  <a:schemeClr val="bg1"/>
                </a:solidFill>
              </a:rPr>
              <a:t>	-Regürjitasyon</a:t>
            </a:r>
          </a:p>
          <a:p>
            <a:pPr>
              <a:lnSpc>
                <a:spcPct val="170000"/>
              </a:lnSpc>
              <a:spcBef>
                <a:spcPct val="0"/>
              </a:spcBef>
              <a:buFontTx/>
              <a:buNone/>
            </a:pPr>
            <a:r>
              <a:rPr lang="en-AU" sz="2800" b="1">
                <a:solidFill>
                  <a:schemeClr val="bg1"/>
                </a:solidFill>
              </a:rPr>
              <a:t>	-Disfaji</a:t>
            </a:r>
          </a:p>
          <a:p>
            <a:pPr>
              <a:lnSpc>
                <a:spcPct val="170000"/>
              </a:lnSpc>
              <a:spcBef>
                <a:spcPct val="0"/>
              </a:spcBef>
              <a:buFontTx/>
              <a:buNone/>
            </a:pPr>
            <a:r>
              <a:rPr lang="en-AU" sz="2800" b="1">
                <a:solidFill>
                  <a:schemeClr val="bg1"/>
                </a:solidFill>
              </a:rPr>
              <a:t>	-Odinofaji</a:t>
            </a:r>
          </a:p>
          <a:p>
            <a:pPr>
              <a:lnSpc>
                <a:spcPct val="170000"/>
              </a:lnSpc>
              <a:spcBef>
                <a:spcPct val="0"/>
              </a:spcBef>
              <a:buFontTx/>
              <a:buNone/>
            </a:pPr>
            <a:r>
              <a:rPr lang="en-AU" sz="2800" b="1">
                <a:solidFill>
                  <a:schemeClr val="bg1"/>
                </a:solidFill>
              </a:rPr>
              <a:t>	-Tükürük salgısında artış</a:t>
            </a:r>
          </a:p>
          <a:p>
            <a:pPr eaLnBrk="1" hangingPunct="1">
              <a:buFontTx/>
              <a:buNone/>
            </a:pPr>
            <a:endParaRPr lang="en-US" smtClean="0"/>
          </a:p>
        </p:txBody>
      </p:sp>
    </p:spTree>
    <p:extLst>
      <p:ext uri="{BB962C8B-B14F-4D97-AF65-F5344CB8AC3E}">
        <p14:creationId xmlns:p14="http://schemas.microsoft.com/office/powerpoint/2010/main" val="145894131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419100"/>
            <a:ext cx="9144000" cy="1409700"/>
          </a:xfrm>
        </p:spPr>
        <p:txBody>
          <a:bodyPr/>
          <a:lstStyle/>
          <a:p>
            <a:pPr eaLnBrk="1" hangingPunct="1">
              <a:lnSpc>
                <a:spcPct val="110000"/>
              </a:lnSpc>
            </a:pPr>
            <a:r>
              <a:rPr lang="tr-TR" dirty="0">
                <a:solidFill>
                  <a:srgbClr val="000000"/>
                </a:solidFill>
                <a:latin typeface="Trebuchet MS" pitchFamily="-1" charset="0"/>
                <a:ea typeface="Trebuchet MS" pitchFamily="-1" charset="0"/>
                <a:cs typeface="Trebuchet MS" pitchFamily="-1" charset="0"/>
              </a:rPr>
              <a:t>GÖRH’DA SEMPTOMATİK TANI</a:t>
            </a:r>
            <a:r>
              <a:rPr lang="tr-TR" dirty="0">
                <a:solidFill>
                  <a:srgbClr val="000000"/>
                </a:solidFill>
                <a:latin typeface="Trebuchet MS" pitchFamily="-1" charset="0"/>
                <a:ea typeface="Arial" pitchFamily="-1" charset="0"/>
                <a:cs typeface="Arial" pitchFamily="-1" charset="0"/>
              </a:rPr>
              <a:t>; </a:t>
            </a:r>
            <a:endParaRPr lang="en-US" dirty="0">
              <a:solidFill>
                <a:srgbClr val="000000"/>
              </a:solidFill>
              <a:latin typeface="Trebuchet MS" pitchFamily="-1" charset="0"/>
              <a:ea typeface="Arial" pitchFamily="-1" charset="0"/>
              <a:cs typeface="Arial" pitchFamily="-1" charset="0"/>
            </a:endParaRPr>
          </a:p>
        </p:txBody>
      </p:sp>
      <p:sp>
        <p:nvSpPr>
          <p:cNvPr id="27651" name="Rectangle 3"/>
          <p:cNvSpPr>
            <a:spLocks noGrp="1" noChangeArrowheads="1"/>
          </p:cNvSpPr>
          <p:nvPr>
            <p:ph type="body" idx="1"/>
          </p:nvPr>
        </p:nvSpPr>
        <p:spPr>
          <a:xfrm>
            <a:off x="282575" y="2017765"/>
            <a:ext cx="8610600" cy="5373687"/>
          </a:xfrm>
        </p:spPr>
        <p:txBody>
          <a:bodyPr/>
          <a:lstStyle/>
          <a:p>
            <a:pPr eaLnBrk="1" hangingPunct="1">
              <a:lnSpc>
                <a:spcPct val="130000"/>
              </a:lnSpc>
              <a:buClr>
                <a:srgbClr val="FF5050"/>
              </a:buClr>
              <a:buFont typeface="Wingdings" pitchFamily="-1" charset="2"/>
              <a:buChar char="Ø"/>
            </a:pPr>
            <a:r>
              <a:rPr lang="tr-TR" b="1">
                <a:solidFill>
                  <a:srgbClr val="000000"/>
                </a:solidFill>
                <a:latin typeface="Trebuchet MS" pitchFamily="-1" charset="0"/>
                <a:ea typeface="Trebuchet MS" pitchFamily="-1" charset="0"/>
                <a:cs typeface="Trebuchet MS" pitchFamily="-1" charset="0"/>
              </a:rPr>
              <a:t>SORU GRUBU 1: </a:t>
            </a:r>
            <a:r>
              <a:rPr lang="tr-TR">
                <a:solidFill>
                  <a:srgbClr val="000000"/>
                </a:solidFill>
                <a:latin typeface="Trebuchet MS" pitchFamily="-1" charset="0"/>
                <a:ea typeface="Trebuchet MS" pitchFamily="-1" charset="0"/>
                <a:cs typeface="Trebuchet MS" pitchFamily="-1" charset="0"/>
              </a:rPr>
              <a:t>Mide ekşime yanması veya “gastrit” yakınması ile gelen </a:t>
            </a:r>
            <a:r>
              <a:rPr lang="tr-TR" b="1">
                <a:solidFill>
                  <a:srgbClr val="000000"/>
                </a:solidFill>
                <a:latin typeface="Trebuchet MS" pitchFamily="-1" charset="0"/>
                <a:ea typeface="Trebuchet MS" pitchFamily="-1" charset="0"/>
                <a:cs typeface="Trebuchet MS" pitchFamily="-1" charset="0"/>
              </a:rPr>
              <a:t>HER </a:t>
            </a:r>
            <a:r>
              <a:rPr lang="tr-TR">
                <a:solidFill>
                  <a:srgbClr val="000000"/>
                </a:solidFill>
                <a:latin typeface="Trebuchet MS" pitchFamily="-1" charset="0"/>
                <a:ea typeface="Trebuchet MS" pitchFamily="-1" charset="0"/>
                <a:cs typeface="Trebuchet MS" pitchFamily="-1" charset="0"/>
              </a:rPr>
              <a:t>hastaya pirozis </a:t>
            </a:r>
            <a:r>
              <a:rPr lang="tr-TR" b="1">
                <a:solidFill>
                  <a:srgbClr val="000000"/>
                </a:solidFill>
                <a:latin typeface="Trebuchet MS" pitchFamily="-1" charset="0"/>
                <a:ea typeface="Trebuchet MS" pitchFamily="-1" charset="0"/>
                <a:cs typeface="Trebuchet MS" pitchFamily="-1" charset="0"/>
              </a:rPr>
              <a:t>VE </a:t>
            </a:r>
            <a:r>
              <a:rPr lang="tr-TR">
                <a:solidFill>
                  <a:srgbClr val="000000"/>
                </a:solidFill>
                <a:latin typeface="Trebuchet MS" pitchFamily="-1" charset="0"/>
                <a:ea typeface="Trebuchet MS" pitchFamily="-1" charset="0"/>
                <a:cs typeface="Trebuchet MS" pitchFamily="-1" charset="0"/>
              </a:rPr>
              <a:t>regürjitasyon sorulmalı.</a:t>
            </a:r>
          </a:p>
          <a:p>
            <a:pPr eaLnBrk="1" hangingPunct="1">
              <a:lnSpc>
                <a:spcPct val="130000"/>
              </a:lnSpc>
              <a:buClr>
                <a:srgbClr val="FF5050"/>
              </a:buClr>
              <a:buFont typeface="Wingdings" pitchFamily="-1" charset="2"/>
              <a:buNone/>
            </a:pPr>
            <a:r>
              <a:rPr lang="tr-TR">
                <a:solidFill>
                  <a:srgbClr val="000000"/>
                </a:solidFill>
                <a:latin typeface="Trebuchet MS" pitchFamily="-1" charset="0"/>
                <a:ea typeface="Trebuchet MS" pitchFamily="-1" charset="0"/>
                <a:cs typeface="Trebuchet MS" pitchFamily="-1" charset="0"/>
              </a:rPr>
              <a:t>						</a:t>
            </a:r>
            <a:r>
              <a:rPr lang="tr-TR" b="1">
                <a:solidFill>
                  <a:srgbClr val="000000"/>
                </a:solidFill>
                <a:latin typeface="Trebuchet MS" pitchFamily="-1" charset="0"/>
                <a:ea typeface="Trebuchet MS" pitchFamily="-1" charset="0"/>
                <a:cs typeface="Trebuchet MS" pitchFamily="-1" charset="0"/>
              </a:rPr>
              <a:t>EVET</a:t>
            </a:r>
          </a:p>
          <a:p>
            <a:pPr algn="ctr" eaLnBrk="1" hangingPunct="1">
              <a:lnSpc>
                <a:spcPct val="130000"/>
              </a:lnSpc>
              <a:buClr>
                <a:srgbClr val="FF5050"/>
              </a:buClr>
              <a:buFont typeface="Wingdings" pitchFamily="-1" charset="2"/>
              <a:buNone/>
            </a:pPr>
            <a:r>
              <a:rPr lang="tr-TR" sz="2800" b="1">
                <a:solidFill>
                  <a:srgbClr val="000000"/>
                </a:solidFill>
                <a:latin typeface="Trebuchet MS" pitchFamily="-1" charset="0"/>
                <a:ea typeface="Trebuchet MS" pitchFamily="-1" charset="0"/>
                <a:cs typeface="Trebuchet MS" pitchFamily="-1" charset="0"/>
              </a:rPr>
              <a:t>Hastanın GÖRH olması kuvvetle olası</a:t>
            </a:r>
          </a:p>
          <a:p>
            <a:pPr lvl="1" eaLnBrk="1" hangingPunct="1">
              <a:lnSpc>
                <a:spcPct val="130000"/>
              </a:lnSpc>
              <a:buClr>
                <a:srgbClr val="FF5050"/>
              </a:buClr>
              <a:buSzPct val="125000"/>
              <a:buFont typeface="Wingdings" pitchFamily="-1" charset="2"/>
              <a:buChar char="M"/>
            </a:pPr>
            <a:r>
              <a:rPr lang="tr-TR">
                <a:solidFill>
                  <a:srgbClr val="000000"/>
                </a:solidFill>
                <a:latin typeface="Trebuchet MS" pitchFamily="-1" charset="0"/>
                <a:ea typeface="Trebuchet MS" pitchFamily="-1" charset="0"/>
                <a:cs typeface="Trebuchet MS" pitchFamily="-1" charset="0"/>
              </a:rPr>
              <a:t> </a:t>
            </a:r>
            <a:r>
              <a:rPr lang="tr-TR" sz="2400" b="1">
                <a:solidFill>
                  <a:srgbClr val="000000"/>
                </a:solidFill>
                <a:latin typeface="Trebuchet MS" pitchFamily="-1" charset="0"/>
                <a:ea typeface="Trebuchet MS" pitchFamily="-1" charset="0"/>
                <a:cs typeface="Trebuchet MS" pitchFamily="-1" charset="0"/>
              </a:rPr>
              <a:t>SIKLIK			</a:t>
            </a:r>
            <a:r>
              <a:rPr lang="tr-TR">
                <a:solidFill>
                  <a:srgbClr val="000000"/>
                </a:solidFill>
                <a:latin typeface="Trebuchet MS" pitchFamily="-1" charset="0"/>
                <a:ea typeface="Trebuchet MS" pitchFamily="-1" charset="0"/>
                <a:cs typeface="Trebuchet MS" pitchFamily="-1" charset="0"/>
              </a:rPr>
              <a:t>“Haftada bir”den sık mı? </a:t>
            </a:r>
            <a:endParaRPr lang="tr-TR" sz="2400" b="1">
              <a:solidFill>
                <a:srgbClr val="000000"/>
              </a:solidFill>
              <a:latin typeface="Trebuchet MS" pitchFamily="-1" charset="0"/>
              <a:ea typeface="Trebuchet MS" pitchFamily="-1" charset="0"/>
              <a:cs typeface="Trebuchet MS" pitchFamily="-1" charset="0"/>
            </a:endParaRPr>
          </a:p>
          <a:p>
            <a:pPr lvl="1" eaLnBrk="1" hangingPunct="1">
              <a:lnSpc>
                <a:spcPct val="130000"/>
              </a:lnSpc>
              <a:buClr>
                <a:srgbClr val="FF5050"/>
              </a:buClr>
              <a:buSzPct val="125000"/>
              <a:buFont typeface="Wingdings" pitchFamily="-1" charset="2"/>
              <a:buChar char="M"/>
            </a:pPr>
            <a:r>
              <a:rPr lang="tr-TR">
                <a:solidFill>
                  <a:srgbClr val="000000"/>
                </a:solidFill>
                <a:latin typeface="Trebuchet MS" pitchFamily="-1" charset="0"/>
                <a:ea typeface="Trebuchet MS" pitchFamily="-1" charset="0"/>
                <a:cs typeface="Trebuchet MS" pitchFamily="-1" charset="0"/>
              </a:rPr>
              <a:t> </a:t>
            </a:r>
            <a:r>
              <a:rPr lang="tr-TR" sz="2400" b="1">
                <a:solidFill>
                  <a:srgbClr val="000000"/>
                </a:solidFill>
                <a:latin typeface="Trebuchet MS" pitchFamily="-1" charset="0"/>
                <a:ea typeface="Trebuchet MS" pitchFamily="-1" charset="0"/>
                <a:cs typeface="Trebuchet MS" pitchFamily="-1" charset="0"/>
              </a:rPr>
              <a:t>ŞİDDET</a:t>
            </a:r>
            <a:r>
              <a:rPr lang="tr-TR">
                <a:solidFill>
                  <a:srgbClr val="000000"/>
                </a:solidFill>
                <a:latin typeface="Trebuchet MS" pitchFamily="-1" charset="0"/>
                <a:ea typeface="Trebuchet MS" pitchFamily="-1" charset="0"/>
                <a:cs typeface="Trebuchet MS" pitchFamily="-1" charset="0"/>
              </a:rPr>
              <a:t> 		Şiddeti nasıl?		 	</a:t>
            </a:r>
          </a:p>
          <a:p>
            <a:pPr lvl="1" eaLnBrk="1" hangingPunct="1">
              <a:lnSpc>
                <a:spcPct val="130000"/>
              </a:lnSpc>
              <a:buClr>
                <a:srgbClr val="FF5050"/>
              </a:buClr>
              <a:buSzPct val="125000"/>
              <a:buFont typeface="Wingdings" pitchFamily="-1" charset="2"/>
              <a:buChar char="M"/>
            </a:pPr>
            <a:r>
              <a:rPr lang="tr-TR">
                <a:solidFill>
                  <a:srgbClr val="000000"/>
                </a:solidFill>
                <a:latin typeface="Trebuchet MS" pitchFamily="-1" charset="0"/>
                <a:ea typeface="Trebuchet MS" pitchFamily="-1" charset="0"/>
                <a:cs typeface="Trebuchet MS" pitchFamily="-1" charset="0"/>
              </a:rPr>
              <a:t> </a:t>
            </a:r>
            <a:r>
              <a:rPr lang="tr-TR" sz="2400" b="1">
                <a:solidFill>
                  <a:srgbClr val="000000"/>
                </a:solidFill>
                <a:latin typeface="Trebuchet MS" pitchFamily="-1" charset="0"/>
                <a:ea typeface="Trebuchet MS" pitchFamily="-1" charset="0"/>
                <a:cs typeface="Trebuchet MS" pitchFamily="-1" charset="0"/>
              </a:rPr>
              <a:t>SÜRE</a:t>
            </a:r>
            <a:r>
              <a:rPr lang="tr-TR">
                <a:solidFill>
                  <a:srgbClr val="000000"/>
                </a:solidFill>
                <a:latin typeface="Trebuchet MS" pitchFamily="-1" charset="0"/>
                <a:ea typeface="Trebuchet MS" pitchFamily="-1" charset="0"/>
                <a:cs typeface="Trebuchet MS" pitchFamily="-1" charset="0"/>
              </a:rPr>
              <a:t> 			Kaç yıldır var?		</a:t>
            </a:r>
            <a:endParaRPr lang="en-US">
              <a:solidFill>
                <a:srgbClr val="000000"/>
              </a:solidFill>
              <a:latin typeface="Trebuchet MS" pitchFamily="-1" charset="0"/>
              <a:ea typeface="Trebuchet MS" pitchFamily="-1" charset="0"/>
              <a:cs typeface="Trebuchet MS" pitchFamily="-1" charset="0"/>
            </a:endParaRPr>
          </a:p>
        </p:txBody>
      </p:sp>
      <p:sp>
        <p:nvSpPr>
          <p:cNvPr id="27652" name="AutoShape 4"/>
          <p:cNvSpPr>
            <a:spLocks noChangeArrowheads="1"/>
          </p:cNvSpPr>
          <p:nvPr/>
        </p:nvSpPr>
        <p:spPr bwMode="auto">
          <a:xfrm>
            <a:off x="3995740" y="3284539"/>
            <a:ext cx="576262" cy="649287"/>
          </a:xfrm>
          <a:prstGeom prst="downArrow">
            <a:avLst>
              <a:gd name="adj1" fmla="val 50000"/>
              <a:gd name="adj2" fmla="val 28168"/>
            </a:avLst>
          </a:prstGeom>
          <a:solidFill>
            <a:srgbClr val="FF3300"/>
          </a:solidFill>
          <a:ln w="9525">
            <a:solidFill>
              <a:schemeClr val="tx1"/>
            </a:solidFill>
            <a:miter lim="800000"/>
            <a:headEnd/>
            <a:tailEnd/>
          </a:ln>
        </p:spPr>
        <p:txBody>
          <a:bodyPr wrap="none" lIns="91203" tIns="45602" rIns="91203" bIns="45602" anchor="ctr">
            <a:prstTxWarp prst="textNoShape">
              <a:avLst/>
            </a:prstTxWarp>
          </a:bodyPr>
          <a:lstStyle/>
          <a:p>
            <a:pPr fontAlgn="base">
              <a:spcBef>
                <a:spcPct val="0"/>
              </a:spcBef>
              <a:spcAft>
                <a:spcPct val="0"/>
              </a:spcAft>
            </a:pPr>
            <a:endParaRPr lang="en-US" sz="2800">
              <a:solidFill>
                <a:srgbClr val="000000"/>
              </a:solidFill>
              <a:latin typeface="Trebuchet MS" pitchFamily="-1" charset="0"/>
              <a:ea typeface="Trebuchet MS" pitchFamily="-1" charset="0"/>
              <a:cs typeface="Trebuchet MS" pitchFamily="-1" charset="0"/>
            </a:endParaRPr>
          </a:p>
        </p:txBody>
      </p:sp>
    </p:spTree>
    <p:extLst>
      <p:ext uri="{BB962C8B-B14F-4D97-AF65-F5344CB8AC3E}">
        <p14:creationId xmlns:p14="http://schemas.microsoft.com/office/powerpoint/2010/main" val="631387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body" idx="1"/>
          </p:nvPr>
        </p:nvSpPr>
        <p:spPr>
          <a:xfrm>
            <a:off x="457200" y="722317"/>
            <a:ext cx="9144000" cy="4992687"/>
          </a:xfrm>
        </p:spPr>
        <p:txBody>
          <a:bodyPr/>
          <a:lstStyle/>
          <a:p>
            <a:pPr eaLnBrk="1" hangingPunct="1">
              <a:lnSpc>
                <a:spcPct val="130000"/>
              </a:lnSpc>
              <a:buClr>
                <a:srgbClr val="FF5050"/>
              </a:buClr>
              <a:buFont typeface="Wingdings" pitchFamily="-1" charset="2"/>
              <a:buChar char="Ø"/>
            </a:pPr>
            <a:r>
              <a:rPr lang="tr-TR" sz="3600" b="1">
                <a:solidFill>
                  <a:srgbClr val="000000"/>
                </a:solidFill>
                <a:latin typeface="Trebuchet MS" pitchFamily="-1" charset="0"/>
                <a:ea typeface="Trebuchet MS" pitchFamily="-1" charset="0"/>
                <a:cs typeface="Trebuchet MS" pitchFamily="-1" charset="0"/>
              </a:rPr>
              <a:t>SORU GRUBU 2:</a:t>
            </a:r>
          </a:p>
          <a:p>
            <a:pPr algn="ctr" eaLnBrk="1" hangingPunct="1">
              <a:lnSpc>
                <a:spcPct val="130000"/>
              </a:lnSpc>
              <a:buClr>
                <a:srgbClr val="FF5050"/>
              </a:buClr>
              <a:buFont typeface="Wingdings" pitchFamily="-1" charset="2"/>
              <a:buNone/>
            </a:pPr>
            <a:r>
              <a:rPr lang="tr-TR" b="1">
                <a:solidFill>
                  <a:srgbClr val="000000"/>
                </a:solidFill>
                <a:latin typeface="Trebuchet MS" pitchFamily="-1" charset="0"/>
                <a:ea typeface="Trebuchet MS" pitchFamily="-1" charset="0"/>
                <a:cs typeface="Trebuchet MS" pitchFamily="-1" charset="0"/>
              </a:rPr>
              <a:t>ALARM SEMPTOMLARI VAR MI?</a:t>
            </a:r>
          </a:p>
          <a:p>
            <a:pPr lvl="3" eaLnBrk="1" hangingPunct="1">
              <a:lnSpc>
                <a:spcPct val="90000"/>
              </a:lnSpc>
            </a:pPr>
            <a:r>
              <a:rPr lang="tr-TR" sz="2400">
                <a:solidFill>
                  <a:srgbClr val="000000"/>
                </a:solidFill>
                <a:latin typeface="Trebuchet MS" pitchFamily="-1" charset="0"/>
                <a:ea typeface="Trebuchet MS" pitchFamily="-1" charset="0"/>
                <a:cs typeface="Trebuchet MS" pitchFamily="-1" charset="0"/>
              </a:rPr>
              <a:t>Hematemez, melena</a:t>
            </a:r>
          </a:p>
          <a:p>
            <a:pPr lvl="3" eaLnBrk="1" hangingPunct="1">
              <a:lnSpc>
                <a:spcPct val="90000"/>
              </a:lnSpc>
            </a:pPr>
            <a:r>
              <a:rPr lang="tr-TR" sz="2400">
                <a:solidFill>
                  <a:srgbClr val="000000"/>
                </a:solidFill>
                <a:latin typeface="Trebuchet MS" pitchFamily="-1" charset="0"/>
                <a:ea typeface="Trebuchet MS" pitchFamily="-1" charset="0"/>
                <a:cs typeface="Trebuchet MS" pitchFamily="-1" charset="0"/>
              </a:rPr>
              <a:t>Disfaji</a:t>
            </a:r>
          </a:p>
          <a:p>
            <a:pPr lvl="3" eaLnBrk="1" hangingPunct="1">
              <a:lnSpc>
                <a:spcPct val="90000"/>
              </a:lnSpc>
            </a:pPr>
            <a:r>
              <a:rPr lang="tr-TR" sz="2400">
                <a:solidFill>
                  <a:srgbClr val="000000"/>
                </a:solidFill>
                <a:latin typeface="Trebuchet MS" pitchFamily="-1" charset="0"/>
                <a:ea typeface="Trebuchet MS" pitchFamily="-1" charset="0"/>
                <a:cs typeface="Trebuchet MS" pitchFamily="-1" charset="0"/>
              </a:rPr>
              <a:t>Odinofaji</a:t>
            </a:r>
          </a:p>
          <a:p>
            <a:pPr lvl="3" eaLnBrk="1" hangingPunct="1">
              <a:lnSpc>
                <a:spcPct val="90000"/>
              </a:lnSpc>
            </a:pPr>
            <a:r>
              <a:rPr lang="tr-TR" sz="2400">
                <a:solidFill>
                  <a:srgbClr val="000000"/>
                </a:solidFill>
                <a:latin typeface="Trebuchet MS" pitchFamily="-1" charset="0"/>
                <a:ea typeface="Trebuchet MS" pitchFamily="-1" charset="0"/>
                <a:cs typeface="Trebuchet MS" pitchFamily="-1" charset="0"/>
              </a:rPr>
              <a:t>Açıklanamayan kilo kaybı</a:t>
            </a:r>
          </a:p>
          <a:p>
            <a:pPr lvl="3" eaLnBrk="1" hangingPunct="1">
              <a:lnSpc>
                <a:spcPct val="90000"/>
              </a:lnSpc>
            </a:pPr>
            <a:r>
              <a:rPr lang="tr-TR" sz="2400" b="1">
                <a:solidFill>
                  <a:srgbClr val="000000"/>
                </a:solidFill>
                <a:latin typeface="Trebuchet MS" pitchFamily="-1" charset="0"/>
                <a:ea typeface="Trebuchet MS" pitchFamily="-1" charset="0"/>
                <a:cs typeface="Trebuchet MS" pitchFamily="-1" charset="0"/>
              </a:rPr>
              <a:t>Anemi</a:t>
            </a:r>
          </a:p>
          <a:p>
            <a:pPr lvl="3" eaLnBrk="1" hangingPunct="1">
              <a:lnSpc>
                <a:spcPct val="90000"/>
              </a:lnSpc>
            </a:pPr>
            <a:r>
              <a:rPr lang="tr-TR" sz="2400" b="1">
                <a:solidFill>
                  <a:srgbClr val="000000"/>
                </a:solidFill>
                <a:latin typeface="Trebuchet MS" pitchFamily="-1" charset="0"/>
                <a:ea typeface="Trebuchet MS" pitchFamily="-1" charset="0"/>
                <a:cs typeface="Trebuchet MS" pitchFamily="-1" charset="0"/>
              </a:rPr>
              <a:t>Gaitada Gizli Kan pozitifliği</a:t>
            </a:r>
          </a:p>
        </p:txBody>
      </p:sp>
      <p:sp>
        <p:nvSpPr>
          <p:cNvPr id="28675" name="AutoShape 3"/>
          <p:cNvSpPr>
            <a:spLocks noChangeArrowheads="1"/>
          </p:cNvSpPr>
          <p:nvPr/>
        </p:nvSpPr>
        <p:spPr bwMode="auto">
          <a:xfrm rot="2927069">
            <a:off x="2994819" y="5168107"/>
            <a:ext cx="431800" cy="935038"/>
          </a:xfrm>
          <a:prstGeom prst="downArrow">
            <a:avLst>
              <a:gd name="adj1" fmla="val 50000"/>
              <a:gd name="adj2" fmla="val 54136"/>
            </a:avLst>
          </a:prstGeom>
          <a:solidFill>
            <a:srgbClr val="FF3300"/>
          </a:solidFill>
          <a:ln w="9525">
            <a:solidFill>
              <a:schemeClr val="tx1"/>
            </a:solidFill>
            <a:miter lim="800000"/>
            <a:headEnd/>
            <a:tailEnd/>
          </a:ln>
        </p:spPr>
        <p:txBody>
          <a:bodyPr wrap="none" lIns="91203" tIns="45602" rIns="91203" bIns="45602" anchor="ctr">
            <a:prstTxWarp prst="textNoShape">
              <a:avLst/>
            </a:prstTxWarp>
          </a:bodyPr>
          <a:lstStyle/>
          <a:p>
            <a:pPr fontAlgn="base">
              <a:spcBef>
                <a:spcPct val="0"/>
              </a:spcBef>
              <a:spcAft>
                <a:spcPct val="0"/>
              </a:spcAft>
            </a:pPr>
            <a:endParaRPr lang="en-US" sz="2400">
              <a:solidFill>
                <a:srgbClr val="000000"/>
              </a:solidFill>
              <a:latin typeface="Trebuchet MS" pitchFamily="-1" charset="0"/>
              <a:ea typeface="Trebuchet MS" pitchFamily="-1" charset="0"/>
              <a:cs typeface="Trebuchet MS" pitchFamily="-1" charset="0"/>
            </a:endParaRPr>
          </a:p>
        </p:txBody>
      </p:sp>
      <p:sp>
        <p:nvSpPr>
          <p:cNvPr id="28676" name="AutoShape 4"/>
          <p:cNvSpPr>
            <a:spLocks noChangeArrowheads="1"/>
          </p:cNvSpPr>
          <p:nvPr/>
        </p:nvSpPr>
        <p:spPr bwMode="auto">
          <a:xfrm rot="-2496316">
            <a:off x="5329239" y="5192717"/>
            <a:ext cx="431800" cy="935037"/>
          </a:xfrm>
          <a:prstGeom prst="downArrow">
            <a:avLst>
              <a:gd name="adj1" fmla="val 50000"/>
              <a:gd name="adj2" fmla="val 54136"/>
            </a:avLst>
          </a:prstGeom>
          <a:solidFill>
            <a:srgbClr val="FF3300"/>
          </a:solidFill>
          <a:ln w="9525">
            <a:solidFill>
              <a:schemeClr val="tx1"/>
            </a:solidFill>
            <a:miter lim="800000"/>
            <a:headEnd/>
            <a:tailEnd/>
          </a:ln>
        </p:spPr>
        <p:txBody>
          <a:bodyPr wrap="none" lIns="91203" tIns="45602" rIns="91203" bIns="45602" anchor="ctr">
            <a:prstTxWarp prst="textNoShape">
              <a:avLst/>
            </a:prstTxWarp>
          </a:bodyPr>
          <a:lstStyle/>
          <a:p>
            <a:pPr fontAlgn="base">
              <a:spcBef>
                <a:spcPct val="0"/>
              </a:spcBef>
              <a:spcAft>
                <a:spcPct val="0"/>
              </a:spcAft>
            </a:pPr>
            <a:endParaRPr lang="en-US" sz="2400">
              <a:solidFill>
                <a:srgbClr val="000000"/>
              </a:solidFill>
              <a:latin typeface="Trebuchet MS" pitchFamily="-1" charset="0"/>
              <a:ea typeface="Trebuchet MS" pitchFamily="-1" charset="0"/>
              <a:cs typeface="Trebuchet MS" pitchFamily="-1" charset="0"/>
            </a:endParaRPr>
          </a:p>
        </p:txBody>
      </p:sp>
      <p:sp>
        <p:nvSpPr>
          <p:cNvPr id="28677" name="Rectangle 5"/>
          <p:cNvSpPr>
            <a:spLocks noChangeArrowheads="1"/>
          </p:cNvSpPr>
          <p:nvPr/>
        </p:nvSpPr>
        <p:spPr bwMode="auto">
          <a:xfrm>
            <a:off x="822328" y="6049963"/>
            <a:ext cx="3173413" cy="596900"/>
          </a:xfrm>
          <a:prstGeom prst="rect">
            <a:avLst/>
          </a:prstGeom>
          <a:noFill/>
          <a:ln w="12700">
            <a:noFill/>
            <a:miter lim="800000"/>
            <a:headEnd/>
            <a:tailEnd/>
          </a:ln>
        </p:spPr>
        <p:txBody>
          <a:bodyPr lIns="90251" tIns="44333" rIns="90251" bIns="44333">
            <a:prstTxWarp prst="textNoShape">
              <a:avLst/>
            </a:prstTxWarp>
            <a:spAutoFit/>
          </a:bodyPr>
          <a:lstStyle/>
          <a:p>
            <a:pPr algn="ctr" eaLnBrk="0" fontAlgn="base" hangingPunct="0">
              <a:lnSpc>
                <a:spcPct val="90000"/>
              </a:lnSpc>
              <a:spcBef>
                <a:spcPct val="0"/>
              </a:spcBef>
              <a:spcAft>
                <a:spcPct val="0"/>
              </a:spcAft>
            </a:pPr>
            <a:r>
              <a:rPr lang="tr-TR" sz="3600" b="1">
                <a:solidFill>
                  <a:srgbClr val="000000"/>
                </a:solidFill>
                <a:latin typeface="Trebuchet MS" pitchFamily="-1" charset="0"/>
                <a:ea typeface="Trebuchet MS" pitchFamily="-1" charset="0"/>
                <a:cs typeface="Trebuchet MS" pitchFamily="-1" charset="0"/>
              </a:rPr>
              <a:t>Var! SEVK</a:t>
            </a:r>
          </a:p>
        </p:txBody>
      </p:sp>
      <p:sp>
        <p:nvSpPr>
          <p:cNvPr id="28678" name="Rectangle 6"/>
          <p:cNvSpPr>
            <a:spLocks noChangeArrowheads="1"/>
          </p:cNvSpPr>
          <p:nvPr/>
        </p:nvSpPr>
        <p:spPr bwMode="auto">
          <a:xfrm>
            <a:off x="4494214" y="6049963"/>
            <a:ext cx="3173412" cy="596900"/>
          </a:xfrm>
          <a:prstGeom prst="rect">
            <a:avLst/>
          </a:prstGeom>
          <a:noFill/>
          <a:ln w="12700">
            <a:noFill/>
            <a:miter lim="800000"/>
            <a:headEnd/>
            <a:tailEnd/>
          </a:ln>
        </p:spPr>
        <p:txBody>
          <a:bodyPr lIns="90251" tIns="44333" rIns="90251" bIns="44333">
            <a:prstTxWarp prst="textNoShape">
              <a:avLst/>
            </a:prstTxWarp>
            <a:spAutoFit/>
          </a:bodyPr>
          <a:lstStyle/>
          <a:p>
            <a:pPr algn="ctr" eaLnBrk="0" fontAlgn="base" hangingPunct="0">
              <a:lnSpc>
                <a:spcPct val="90000"/>
              </a:lnSpc>
              <a:spcBef>
                <a:spcPct val="0"/>
              </a:spcBef>
              <a:spcAft>
                <a:spcPct val="0"/>
              </a:spcAft>
            </a:pPr>
            <a:r>
              <a:rPr lang="tr-TR" sz="3600" b="1">
                <a:solidFill>
                  <a:srgbClr val="000000"/>
                </a:solidFill>
                <a:latin typeface="Trebuchet MS" pitchFamily="-1" charset="0"/>
                <a:ea typeface="Trebuchet MS" pitchFamily="-1" charset="0"/>
                <a:cs typeface="Trebuchet MS" pitchFamily="-1" charset="0"/>
              </a:rPr>
              <a:t>Yok </a:t>
            </a:r>
          </a:p>
        </p:txBody>
      </p:sp>
    </p:spTree>
    <p:extLst>
      <p:ext uri="{BB962C8B-B14F-4D97-AF65-F5344CB8AC3E}">
        <p14:creationId xmlns:p14="http://schemas.microsoft.com/office/powerpoint/2010/main" val="1912792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body" idx="1"/>
          </p:nvPr>
        </p:nvSpPr>
        <p:spPr>
          <a:xfrm>
            <a:off x="304800" y="798565"/>
            <a:ext cx="8686800" cy="5373687"/>
          </a:xfrm>
        </p:spPr>
        <p:txBody>
          <a:bodyPr/>
          <a:lstStyle/>
          <a:p>
            <a:pPr eaLnBrk="1" hangingPunct="1">
              <a:lnSpc>
                <a:spcPct val="130000"/>
              </a:lnSpc>
              <a:spcAft>
                <a:spcPts val="600"/>
              </a:spcAft>
              <a:buClr>
                <a:srgbClr val="FF5050"/>
              </a:buClr>
              <a:buFont typeface="Wingdings" pitchFamily="-1" charset="2"/>
              <a:buChar char="Ø"/>
            </a:pPr>
            <a:r>
              <a:rPr lang="tr-TR" sz="4000" b="1">
                <a:latin typeface="Trebuchet MS" pitchFamily="-1" charset="0"/>
                <a:ea typeface="Trebuchet MS" pitchFamily="-1" charset="0"/>
                <a:cs typeface="Trebuchet MS" pitchFamily="-1" charset="0"/>
              </a:rPr>
              <a:t>SORU GRUBU 3:</a:t>
            </a:r>
          </a:p>
          <a:p>
            <a:pPr algn="ctr" eaLnBrk="1" hangingPunct="1">
              <a:lnSpc>
                <a:spcPct val="130000"/>
              </a:lnSpc>
              <a:spcAft>
                <a:spcPts val="600"/>
              </a:spcAft>
              <a:buClr>
                <a:srgbClr val="FF5050"/>
              </a:buClr>
              <a:buNone/>
            </a:pPr>
            <a:r>
              <a:rPr lang="tr-TR" b="1">
                <a:latin typeface="Trebuchet MS" pitchFamily="-1" charset="0"/>
                <a:ea typeface="Trebuchet MS" pitchFamily="-1" charset="0"/>
                <a:cs typeface="Trebuchet MS" pitchFamily="-1" charset="0"/>
              </a:rPr>
              <a:t>ÖZOFAGUS DIŞI SEMPTOMLAR VAR MI?</a:t>
            </a:r>
          </a:p>
          <a:p>
            <a:pPr lvl="1" eaLnBrk="1" hangingPunct="1">
              <a:spcAft>
                <a:spcPts val="600"/>
              </a:spcAft>
            </a:pPr>
            <a:r>
              <a:rPr lang="tr-TR">
                <a:latin typeface="Trebuchet MS" pitchFamily="-1" charset="0"/>
                <a:ea typeface="Trebuchet MS" pitchFamily="-1" charset="0"/>
                <a:cs typeface="Trebuchet MS" pitchFamily="-1" charset="0"/>
              </a:rPr>
              <a:t>Ses sorunları (Faringolaringeal reflü)</a:t>
            </a:r>
          </a:p>
          <a:p>
            <a:pPr lvl="1" eaLnBrk="1" hangingPunct="1">
              <a:spcAft>
                <a:spcPts val="600"/>
              </a:spcAft>
            </a:pPr>
            <a:r>
              <a:rPr lang="tr-TR">
                <a:latin typeface="Trebuchet MS" pitchFamily="-1" charset="0"/>
                <a:ea typeface="Trebuchet MS" pitchFamily="-1" charset="0"/>
                <a:cs typeface="Trebuchet MS" pitchFamily="-1" charset="0"/>
              </a:rPr>
              <a:t>Öksürük vb akciğer sorunları (özofagopulmoner reflü)</a:t>
            </a:r>
          </a:p>
          <a:p>
            <a:pPr lvl="1" eaLnBrk="1" hangingPunct="1">
              <a:spcAft>
                <a:spcPts val="600"/>
              </a:spcAft>
            </a:pPr>
            <a:r>
              <a:rPr lang="tr-TR">
                <a:latin typeface="Trebuchet MS" pitchFamily="-1" charset="0"/>
                <a:ea typeface="Trebuchet MS" pitchFamily="-1" charset="0"/>
                <a:cs typeface="Trebuchet MS" pitchFamily="-1" charset="0"/>
              </a:rPr>
              <a:t>Göğüs ağrısı (NCCP)</a:t>
            </a:r>
            <a:endParaRPr lang="tr-TR" b="1">
              <a:latin typeface="Trebuchet MS" pitchFamily="-1" charset="0"/>
              <a:ea typeface="Trebuchet MS" pitchFamily="-1" charset="0"/>
              <a:cs typeface="Trebuchet MS" pitchFamily="-1" charset="0"/>
            </a:endParaRPr>
          </a:p>
        </p:txBody>
      </p:sp>
      <p:sp>
        <p:nvSpPr>
          <p:cNvPr id="29699" name="AutoShape 3"/>
          <p:cNvSpPr>
            <a:spLocks noChangeArrowheads="1"/>
          </p:cNvSpPr>
          <p:nvPr/>
        </p:nvSpPr>
        <p:spPr bwMode="auto">
          <a:xfrm rot="2927069">
            <a:off x="2520157" y="5168109"/>
            <a:ext cx="431800" cy="935037"/>
          </a:xfrm>
          <a:prstGeom prst="downArrow">
            <a:avLst>
              <a:gd name="adj1" fmla="val 50000"/>
              <a:gd name="adj2" fmla="val 54136"/>
            </a:avLst>
          </a:prstGeom>
          <a:solidFill>
            <a:srgbClr val="FF3300"/>
          </a:solidFill>
          <a:ln w="9525">
            <a:solidFill>
              <a:schemeClr val="tx1"/>
            </a:solidFill>
            <a:miter lim="800000"/>
            <a:headEnd/>
            <a:tailEnd/>
          </a:ln>
        </p:spPr>
        <p:txBody>
          <a:bodyPr wrap="none" lIns="91203" tIns="45602" rIns="91203" bIns="45602" anchor="ctr">
            <a:prstTxWarp prst="textNoShape">
              <a:avLst/>
            </a:prstTxWarp>
          </a:bodyPr>
          <a:lstStyle/>
          <a:p>
            <a:pPr fontAlgn="base">
              <a:spcBef>
                <a:spcPct val="0"/>
              </a:spcBef>
              <a:spcAft>
                <a:spcPct val="0"/>
              </a:spcAft>
            </a:pPr>
            <a:endParaRPr lang="en-US" sz="2400">
              <a:solidFill>
                <a:srgbClr val="000000"/>
              </a:solidFill>
              <a:latin typeface="Trebuchet MS" pitchFamily="-1" charset="0"/>
              <a:ea typeface="Trebuchet MS" pitchFamily="-1" charset="0"/>
              <a:cs typeface="Trebuchet MS" pitchFamily="-1" charset="0"/>
            </a:endParaRPr>
          </a:p>
        </p:txBody>
      </p:sp>
      <p:sp>
        <p:nvSpPr>
          <p:cNvPr id="29700" name="AutoShape 4"/>
          <p:cNvSpPr>
            <a:spLocks noChangeArrowheads="1"/>
          </p:cNvSpPr>
          <p:nvPr/>
        </p:nvSpPr>
        <p:spPr bwMode="auto">
          <a:xfrm rot="-2496316">
            <a:off x="6626226" y="5192717"/>
            <a:ext cx="431800" cy="935037"/>
          </a:xfrm>
          <a:prstGeom prst="downArrow">
            <a:avLst>
              <a:gd name="adj1" fmla="val 50000"/>
              <a:gd name="adj2" fmla="val 54136"/>
            </a:avLst>
          </a:prstGeom>
          <a:solidFill>
            <a:srgbClr val="FF3300"/>
          </a:solidFill>
          <a:ln w="9525">
            <a:solidFill>
              <a:schemeClr val="tx1"/>
            </a:solidFill>
            <a:miter lim="800000"/>
            <a:headEnd/>
            <a:tailEnd/>
          </a:ln>
        </p:spPr>
        <p:txBody>
          <a:bodyPr wrap="none" lIns="91203" tIns="45602" rIns="91203" bIns="45602" anchor="ctr">
            <a:prstTxWarp prst="textNoShape">
              <a:avLst/>
            </a:prstTxWarp>
          </a:bodyPr>
          <a:lstStyle/>
          <a:p>
            <a:pPr fontAlgn="base">
              <a:spcBef>
                <a:spcPct val="0"/>
              </a:spcBef>
              <a:spcAft>
                <a:spcPct val="0"/>
              </a:spcAft>
            </a:pPr>
            <a:endParaRPr lang="en-US" sz="2400">
              <a:solidFill>
                <a:srgbClr val="000000"/>
              </a:solidFill>
              <a:latin typeface="Trebuchet MS" pitchFamily="-1" charset="0"/>
              <a:ea typeface="Trebuchet MS" pitchFamily="-1" charset="0"/>
              <a:cs typeface="Trebuchet MS" pitchFamily="-1" charset="0"/>
            </a:endParaRPr>
          </a:p>
        </p:txBody>
      </p:sp>
      <p:sp>
        <p:nvSpPr>
          <p:cNvPr id="29701" name="Rectangle 5"/>
          <p:cNvSpPr>
            <a:spLocks noChangeArrowheads="1"/>
          </p:cNvSpPr>
          <p:nvPr/>
        </p:nvSpPr>
        <p:spPr bwMode="auto">
          <a:xfrm>
            <a:off x="-42862" y="6049965"/>
            <a:ext cx="5694363" cy="484187"/>
          </a:xfrm>
          <a:prstGeom prst="rect">
            <a:avLst/>
          </a:prstGeom>
          <a:noFill/>
          <a:ln w="12700">
            <a:noFill/>
            <a:miter lim="800000"/>
            <a:headEnd/>
            <a:tailEnd/>
          </a:ln>
        </p:spPr>
        <p:txBody>
          <a:bodyPr lIns="90251" tIns="44333" rIns="90251" bIns="44333">
            <a:prstTxWarp prst="textNoShape">
              <a:avLst/>
            </a:prstTxWarp>
            <a:spAutoFit/>
          </a:bodyPr>
          <a:lstStyle/>
          <a:p>
            <a:pPr algn="ctr" eaLnBrk="0" fontAlgn="base" hangingPunct="0">
              <a:lnSpc>
                <a:spcPct val="90000"/>
              </a:lnSpc>
              <a:spcBef>
                <a:spcPct val="0"/>
              </a:spcBef>
              <a:spcAft>
                <a:spcPct val="0"/>
              </a:spcAft>
            </a:pPr>
            <a:r>
              <a:rPr lang="tr-TR" sz="2800" b="1">
                <a:solidFill>
                  <a:srgbClr val="000000"/>
                </a:solidFill>
                <a:latin typeface="Trebuchet MS" pitchFamily="-1" charset="0"/>
                <a:ea typeface="Trebuchet MS" pitchFamily="-1" charset="0"/>
                <a:cs typeface="Trebuchet MS" pitchFamily="-1" charset="0"/>
              </a:rPr>
              <a:t>Var! Önce incelenmeli</a:t>
            </a:r>
          </a:p>
        </p:txBody>
      </p:sp>
      <p:sp>
        <p:nvSpPr>
          <p:cNvPr id="29702" name="Rectangle 6"/>
          <p:cNvSpPr>
            <a:spLocks noChangeArrowheads="1"/>
          </p:cNvSpPr>
          <p:nvPr/>
        </p:nvSpPr>
        <p:spPr bwMode="auto">
          <a:xfrm>
            <a:off x="5791202" y="6049963"/>
            <a:ext cx="3173413" cy="596900"/>
          </a:xfrm>
          <a:prstGeom prst="rect">
            <a:avLst/>
          </a:prstGeom>
          <a:noFill/>
          <a:ln w="12700">
            <a:noFill/>
            <a:miter lim="800000"/>
            <a:headEnd/>
            <a:tailEnd/>
          </a:ln>
        </p:spPr>
        <p:txBody>
          <a:bodyPr lIns="90251" tIns="44333" rIns="90251" bIns="44333">
            <a:prstTxWarp prst="textNoShape">
              <a:avLst/>
            </a:prstTxWarp>
            <a:spAutoFit/>
          </a:bodyPr>
          <a:lstStyle/>
          <a:p>
            <a:pPr algn="ctr" eaLnBrk="0" fontAlgn="base" hangingPunct="0">
              <a:lnSpc>
                <a:spcPct val="90000"/>
              </a:lnSpc>
              <a:spcBef>
                <a:spcPct val="0"/>
              </a:spcBef>
              <a:spcAft>
                <a:spcPct val="0"/>
              </a:spcAft>
            </a:pPr>
            <a:r>
              <a:rPr lang="tr-TR" sz="3600" b="1">
                <a:solidFill>
                  <a:srgbClr val="000000"/>
                </a:solidFill>
                <a:latin typeface="Trebuchet MS" pitchFamily="-1" charset="0"/>
                <a:ea typeface="Trebuchet MS" pitchFamily="-1" charset="0"/>
                <a:cs typeface="Trebuchet MS" pitchFamily="-1" charset="0"/>
              </a:rPr>
              <a:t>Yok </a:t>
            </a:r>
          </a:p>
        </p:txBody>
      </p:sp>
    </p:spTree>
    <p:extLst>
      <p:ext uri="{BB962C8B-B14F-4D97-AF65-F5344CB8AC3E}">
        <p14:creationId xmlns:p14="http://schemas.microsoft.com/office/powerpoint/2010/main" val="2093832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20" y="116633"/>
            <a:ext cx="9268034" cy="6190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250493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dirty="0"/>
              <a:t>Ayırıcı tanı:</a:t>
            </a:r>
          </a:p>
        </p:txBody>
      </p:sp>
      <p:sp>
        <p:nvSpPr>
          <p:cNvPr id="3" name="İçerik Yer Tutucusu 2"/>
          <p:cNvSpPr>
            <a:spLocks noGrp="1"/>
          </p:cNvSpPr>
          <p:nvPr>
            <p:ph idx="1"/>
          </p:nvPr>
        </p:nvSpPr>
        <p:spPr/>
        <p:txBody>
          <a:bodyPr>
            <a:normAutofit lnSpcReduction="10000"/>
          </a:bodyPr>
          <a:lstStyle/>
          <a:p>
            <a:pPr marL="0" indent="0">
              <a:buNone/>
            </a:pPr>
            <a:endParaRPr lang="tr-TR" dirty="0"/>
          </a:p>
          <a:p>
            <a:pPr marL="0" indent="0">
              <a:buNone/>
            </a:pPr>
            <a:r>
              <a:rPr lang="tr-TR" dirty="0"/>
              <a:t>• </a:t>
            </a:r>
            <a:r>
              <a:rPr lang="tr-TR" dirty="0" smtClean="0"/>
              <a:t>Koroner arter hastalığı</a:t>
            </a:r>
            <a:endParaRPr lang="tr-TR" dirty="0"/>
          </a:p>
          <a:p>
            <a:pPr marL="0" indent="0">
              <a:buNone/>
            </a:pPr>
            <a:r>
              <a:rPr lang="tr-TR" dirty="0"/>
              <a:t>• </a:t>
            </a:r>
            <a:r>
              <a:rPr lang="tr-TR" dirty="0" smtClean="0"/>
              <a:t>Safra taşları</a:t>
            </a:r>
            <a:endParaRPr lang="tr-TR" dirty="0"/>
          </a:p>
          <a:p>
            <a:pPr marL="0" indent="0">
              <a:buNone/>
            </a:pPr>
            <a:r>
              <a:rPr lang="tr-TR" dirty="0"/>
              <a:t>• </a:t>
            </a:r>
            <a:r>
              <a:rPr lang="tr-TR" dirty="0" smtClean="0"/>
              <a:t>Mide / </a:t>
            </a:r>
            <a:r>
              <a:rPr lang="tr-TR" dirty="0" err="1" smtClean="0"/>
              <a:t>Özofagus</a:t>
            </a:r>
            <a:r>
              <a:rPr lang="tr-TR" dirty="0" smtClean="0"/>
              <a:t> Kanseri</a:t>
            </a:r>
          </a:p>
          <a:p>
            <a:pPr marL="0" indent="0">
              <a:buNone/>
            </a:pPr>
            <a:r>
              <a:rPr lang="tr-TR" dirty="0" smtClean="0"/>
              <a:t>• </a:t>
            </a:r>
            <a:r>
              <a:rPr lang="tr-TR" dirty="0" err="1" smtClean="0"/>
              <a:t>Peptik</a:t>
            </a:r>
            <a:r>
              <a:rPr lang="tr-TR" dirty="0" smtClean="0"/>
              <a:t> ülser hastalığı</a:t>
            </a:r>
          </a:p>
          <a:p>
            <a:r>
              <a:rPr lang="tr-TR" dirty="0" err="1" smtClean="0"/>
              <a:t>Özofagus</a:t>
            </a:r>
            <a:r>
              <a:rPr lang="tr-TR" dirty="0" smtClean="0"/>
              <a:t> </a:t>
            </a:r>
            <a:r>
              <a:rPr lang="tr-TR" dirty="0" err="1" smtClean="0"/>
              <a:t>motilite</a:t>
            </a:r>
            <a:r>
              <a:rPr lang="tr-TR" dirty="0" smtClean="0"/>
              <a:t> hastalığı</a:t>
            </a:r>
            <a:endParaRPr lang="tr-TR" dirty="0"/>
          </a:p>
          <a:p>
            <a:pPr marL="0" indent="0">
              <a:buNone/>
            </a:pPr>
            <a:r>
              <a:rPr lang="tr-TR" dirty="0"/>
              <a:t>• </a:t>
            </a:r>
            <a:r>
              <a:rPr lang="tr-TR" dirty="0" smtClean="0"/>
              <a:t>İlaç </a:t>
            </a:r>
            <a:r>
              <a:rPr lang="tr-TR" dirty="0" err="1" smtClean="0"/>
              <a:t>özofajiti</a:t>
            </a:r>
            <a:endParaRPr lang="tr-TR" dirty="0"/>
          </a:p>
          <a:p>
            <a:pPr marL="0" indent="0">
              <a:buNone/>
            </a:pPr>
            <a:r>
              <a:rPr lang="tr-TR" dirty="0"/>
              <a:t>• </a:t>
            </a:r>
            <a:r>
              <a:rPr lang="tr-TR" dirty="0" err="1" smtClean="0"/>
              <a:t>Eosinofilik</a:t>
            </a:r>
            <a:r>
              <a:rPr lang="tr-TR" dirty="0" smtClean="0"/>
              <a:t>  </a:t>
            </a:r>
            <a:r>
              <a:rPr lang="tr-TR" dirty="0" err="1" smtClean="0"/>
              <a:t>Özofajit</a:t>
            </a:r>
            <a:endParaRPr lang="tr-TR" dirty="0" smtClean="0"/>
          </a:p>
          <a:p>
            <a:pPr marL="0" indent="0">
              <a:buNone/>
            </a:pPr>
            <a:endParaRPr lang="tr-TR" dirty="0"/>
          </a:p>
          <a:p>
            <a:pPr marL="0" indent="0">
              <a:buNone/>
            </a:pPr>
            <a:r>
              <a:rPr lang="tr-TR" sz="2400" dirty="0" err="1"/>
              <a:t>Kahrilas</a:t>
            </a:r>
            <a:r>
              <a:rPr lang="tr-TR" sz="2400" dirty="0"/>
              <a:t> PJ. N </a:t>
            </a:r>
            <a:r>
              <a:rPr lang="tr-TR" sz="2400" dirty="0" err="1"/>
              <a:t>Engl</a:t>
            </a:r>
            <a:r>
              <a:rPr lang="tr-TR" sz="2400" dirty="0"/>
              <a:t> J </a:t>
            </a:r>
            <a:r>
              <a:rPr lang="tr-TR" sz="2400" dirty="0" err="1"/>
              <a:t>Med</a:t>
            </a:r>
            <a:r>
              <a:rPr lang="tr-TR" sz="2400" dirty="0"/>
              <a:t> 2008;359:1700-7</a:t>
            </a:r>
            <a:r>
              <a:rPr lang="tr-TR" dirty="0"/>
              <a:t>.</a:t>
            </a:r>
          </a:p>
        </p:txBody>
      </p:sp>
    </p:spTree>
    <p:extLst>
      <p:ext uri="{BB962C8B-B14F-4D97-AF65-F5344CB8AC3E}">
        <p14:creationId xmlns:p14="http://schemas.microsoft.com/office/powerpoint/2010/main" val="75169613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a:spLocks noGrp="1"/>
          </p:cNvSpPr>
          <p:nvPr>
            <p:ph type="body" idx="1"/>
          </p:nvPr>
        </p:nvSpPr>
        <p:spPr>
          <a:xfrm>
            <a:off x="641852" y="1020218"/>
            <a:ext cx="3241477" cy="5589984"/>
          </a:xfrm>
        </p:spPr>
        <p:txBody>
          <a:bodyPr>
            <a:normAutofit/>
          </a:bodyPr>
          <a:lstStyle/>
          <a:p>
            <a:pPr marL="40122" indent="0" algn="ctr" defTabSz="899371" eaLnBrk="1" hangingPunct="1">
              <a:lnSpc>
                <a:spcPct val="230000"/>
              </a:lnSpc>
              <a:buClr>
                <a:srgbClr val="000000"/>
              </a:buClr>
              <a:buSzTx/>
              <a:buNone/>
            </a:pPr>
            <a:r>
              <a:rPr lang="tr-TR" sz="1500">
                <a:solidFill>
                  <a:srgbClr val="000000"/>
                </a:solidFill>
                <a:latin typeface="Trebuchet MS" pitchFamily="34" charset="0"/>
                <a:cs typeface="Arial" pitchFamily="34" charset="0"/>
                <a:sym typeface="Trebuchet MS" pitchFamily="34" charset="0"/>
              </a:rPr>
              <a:t>Öykü</a:t>
            </a:r>
          </a:p>
          <a:p>
            <a:pPr marL="40122" indent="0" algn="ctr" defTabSz="899371" eaLnBrk="1" hangingPunct="1">
              <a:lnSpc>
                <a:spcPct val="230000"/>
              </a:lnSpc>
              <a:buClr>
                <a:srgbClr val="000000"/>
              </a:buClr>
              <a:buSzTx/>
              <a:buNone/>
            </a:pPr>
            <a:r>
              <a:rPr lang="tr-TR" sz="1500">
                <a:solidFill>
                  <a:srgbClr val="000000"/>
                </a:solidFill>
                <a:latin typeface="Trebuchet MS" pitchFamily="34" charset="0"/>
                <a:cs typeface="Arial" pitchFamily="34" charset="0"/>
                <a:sym typeface="Trebuchet MS" pitchFamily="34" charset="0"/>
              </a:rPr>
              <a:t>PPİ testi</a:t>
            </a:r>
          </a:p>
          <a:p>
            <a:pPr marL="40122" indent="0" algn="ctr" defTabSz="899371" eaLnBrk="1" hangingPunct="1">
              <a:lnSpc>
                <a:spcPct val="230000"/>
              </a:lnSpc>
              <a:buClr>
                <a:srgbClr val="000000"/>
              </a:buClr>
              <a:buSzTx/>
              <a:buNone/>
            </a:pPr>
            <a:r>
              <a:rPr lang="tr-TR" sz="1500">
                <a:solidFill>
                  <a:srgbClr val="000000"/>
                </a:solidFill>
                <a:latin typeface="Trebuchet MS" pitchFamily="34" charset="0"/>
                <a:cs typeface="Arial" pitchFamily="34" charset="0"/>
                <a:sym typeface="Trebuchet MS" pitchFamily="34" charset="0"/>
              </a:rPr>
              <a:t>Radyoloji </a:t>
            </a:r>
          </a:p>
          <a:p>
            <a:pPr marL="40122" indent="0" algn="ctr" defTabSz="899371" eaLnBrk="1" hangingPunct="1">
              <a:lnSpc>
                <a:spcPct val="230000"/>
              </a:lnSpc>
              <a:buClr>
                <a:srgbClr val="000000"/>
              </a:buClr>
              <a:buSzTx/>
              <a:buNone/>
            </a:pPr>
            <a:r>
              <a:rPr lang="tr-TR" sz="1500">
                <a:solidFill>
                  <a:srgbClr val="000000"/>
                </a:solidFill>
                <a:latin typeface="Trebuchet MS" pitchFamily="34" charset="0"/>
                <a:cs typeface="Arial" pitchFamily="34" charset="0"/>
                <a:sym typeface="Trebuchet MS" pitchFamily="34" charset="0"/>
              </a:rPr>
              <a:t>İmpedans</a:t>
            </a:r>
          </a:p>
          <a:p>
            <a:pPr marL="40122" indent="0" algn="ctr" defTabSz="899371" eaLnBrk="1" hangingPunct="1">
              <a:lnSpc>
                <a:spcPct val="230000"/>
              </a:lnSpc>
              <a:buClr>
                <a:srgbClr val="000000"/>
              </a:buClr>
              <a:buSzTx/>
              <a:buNone/>
            </a:pPr>
            <a:r>
              <a:rPr lang="tr-TR" sz="1500">
                <a:solidFill>
                  <a:srgbClr val="000000"/>
                </a:solidFill>
                <a:latin typeface="Trebuchet MS" pitchFamily="34" charset="0"/>
                <a:cs typeface="Arial" pitchFamily="34" charset="0"/>
                <a:sym typeface="Trebuchet MS" pitchFamily="34" charset="0"/>
              </a:rPr>
              <a:t>Endoskopi</a:t>
            </a:r>
          </a:p>
          <a:p>
            <a:pPr marL="40122" indent="0" algn="ctr" defTabSz="899371" eaLnBrk="1" hangingPunct="1">
              <a:lnSpc>
                <a:spcPct val="230000"/>
              </a:lnSpc>
              <a:buClr>
                <a:srgbClr val="000000"/>
              </a:buClr>
              <a:buSzTx/>
              <a:buNone/>
            </a:pPr>
            <a:r>
              <a:rPr lang="tr-TR" sz="1500">
                <a:solidFill>
                  <a:srgbClr val="000000"/>
                </a:solidFill>
                <a:latin typeface="Trebuchet MS" pitchFamily="34" charset="0"/>
                <a:cs typeface="Arial" pitchFamily="34" charset="0"/>
                <a:sym typeface="Trebuchet MS" pitchFamily="34" charset="0"/>
              </a:rPr>
              <a:t>Bernstein testi</a:t>
            </a:r>
          </a:p>
          <a:p>
            <a:pPr marL="40122" indent="0" algn="ctr" defTabSz="899371" eaLnBrk="1" hangingPunct="1">
              <a:lnSpc>
                <a:spcPct val="230000"/>
              </a:lnSpc>
              <a:buClr>
                <a:srgbClr val="000000"/>
              </a:buClr>
              <a:buSzTx/>
              <a:buNone/>
            </a:pPr>
            <a:r>
              <a:rPr lang="tr-TR" sz="1500">
                <a:solidFill>
                  <a:srgbClr val="000000"/>
                </a:solidFill>
                <a:latin typeface="Trebuchet MS" pitchFamily="34" charset="0"/>
                <a:cs typeface="Arial" pitchFamily="34" charset="0"/>
                <a:sym typeface="Trebuchet MS" pitchFamily="34" charset="0"/>
              </a:rPr>
              <a:t>Bilier sintigrafi</a:t>
            </a:r>
          </a:p>
          <a:p>
            <a:pPr marL="40122" indent="0" algn="ctr" defTabSz="899371" eaLnBrk="1" hangingPunct="1">
              <a:lnSpc>
                <a:spcPct val="230000"/>
              </a:lnSpc>
              <a:buClr>
                <a:srgbClr val="000000"/>
              </a:buClr>
              <a:buSzTx/>
              <a:buNone/>
            </a:pPr>
            <a:r>
              <a:rPr lang="tr-TR" sz="1500">
                <a:solidFill>
                  <a:srgbClr val="000000"/>
                </a:solidFill>
                <a:latin typeface="Trebuchet MS" pitchFamily="34" charset="0"/>
                <a:cs typeface="Arial" pitchFamily="34" charset="0"/>
                <a:sym typeface="Trebuchet MS" pitchFamily="34" charset="0"/>
              </a:rPr>
              <a:t>Reflü sintigrafisi</a:t>
            </a:r>
          </a:p>
          <a:p>
            <a:pPr marL="40122" indent="0" algn="ctr" defTabSz="899371" eaLnBrk="1" hangingPunct="1">
              <a:lnSpc>
                <a:spcPct val="230000"/>
              </a:lnSpc>
              <a:buClr>
                <a:srgbClr val="000000"/>
              </a:buClr>
              <a:buSzTx/>
              <a:buNone/>
            </a:pPr>
            <a:r>
              <a:rPr lang="tr-TR" sz="1500">
                <a:solidFill>
                  <a:srgbClr val="000000"/>
                </a:solidFill>
                <a:latin typeface="Trebuchet MS" pitchFamily="34" charset="0"/>
                <a:cs typeface="Arial" pitchFamily="34" charset="0"/>
                <a:sym typeface="Trebuchet MS" pitchFamily="34" charset="0"/>
              </a:rPr>
              <a:t>Özofagus biyopsisi</a:t>
            </a:r>
          </a:p>
        </p:txBody>
      </p:sp>
      <p:sp>
        <p:nvSpPr>
          <p:cNvPr id="141" name="Shape 141"/>
          <p:cNvSpPr>
            <a:spLocks noChangeArrowheads="1"/>
          </p:cNvSpPr>
          <p:nvPr/>
        </p:nvSpPr>
        <p:spPr bwMode="auto">
          <a:xfrm>
            <a:off x="3514948" y="1230064"/>
            <a:ext cx="5840016" cy="5172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marL="40122" algn="ctr" defTabSz="909394" fontAlgn="base">
              <a:lnSpc>
                <a:spcPct val="230000"/>
              </a:lnSpc>
              <a:spcBef>
                <a:spcPts val="352"/>
              </a:spcBef>
              <a:spcAft>
                <a:spcPct val="0"/>
              </a:spcAft>
              <a:buClr>
                <a:srgbClr val="000000"/>
              </a:buClr>
            </a:pPr>
            <a:r>
              <a:rPr lang="tr-TR" sz="1700">
                <a:solidFill>
                  <a:srgbClr val="000000"/>
                </a:solidFill>
                <a:latin typeface="Trebuchet MS" pitchFamily="34" charset="0"/>
                <a:sym typeface="Trebuchet MS" pitchFamily="34" charset="0"/>
              </a:rPr>
              <a:t>Özofagus manometrisi </a:t>
            </a:r>
          </a:p>
          <a:p>
            <a:pPr marL="40122" algn="ctr" defTabSz="909394" fontAlgn="base">
              <a:lnSpc>
                <a:spcPct val="230000"/>
              </a:lnSpc>
              <a:spcBef>
                <a:spcPts val="352"/>
              </a:spcBef>
              <a:spcAft>
                <a:spcPct val="0"/>
              </a:spcAft>
              <a:buClr>
                <a:srgbClr val="000000"/>
              </a:buClr>
            </a:pPr>
            <a:r>
              <a:rPr lang="tr-TR" sz="1700">
                <a:solidFill>
                  <a:srgbClr val="000000"/>
                </a:solidFill>
                <a:latin typeface="Trebuchet MS" pitchFamily="34" charset="0"/>
                <a:sym typeface="Trebuchet MS" pitchFamily="34" charset="0"/>
              </a:rPr>
              <a:t>Standart asit reflü testi</a:t>
            </a:r>
          </a:p>
          <a:p>
            <a:pPr marL="40122" algn="ctr" defTabSz="909394" fontAlgn="base">
              <a:lnSpc>
                <a:spcPct val="230000"/>
              </a:lnSpc>
              <a:spcBef>
                <a:spcPts val="352"/>
              </a:spcBef>
              <a:spcAft>
                <a:spcPct val="0"/>
              </a:spcAft>
              <a:buClr>
                <a:srgbClr val="000000"/>
              </a:buClr>
            </a:pPr>
            <a:r>
              <a:rPr lang="tr-TR" sz="1700">
                <a:solidFill>
                  <a:srgbClr val="000000"/>
                </a:solidFill>
                <a:latin typeface="Trebuchet MS" pitchFamily="34" charset="0"/>
                <a:sym typeface="Trebuchet MS" pitchFamily="34" charset="0"/>
              </a:rPr>
              <a:t>Kombine ultrason- manometri</a:t>
            </a:r>
          </a:p>
          <a:p>
            <a:pPr marL="40122" algn="ctr" defTabSz="909394" fontAlgn="base">
              <a:lnSpc>
                <a:spcPct val="230000"/>
              </a:lnSpc>
              <a:spcBef>
                <a:spcPts val="352"/>
              </a:spcBef>
              <a:spcAft>
                <a:spcPct val="0"/>
              </a:spcAft>
              <a:buClr>
                <a:srgbClr val="000000"/>
              </a:buClr>
            </a:pPr>
            <a:r>
              <a:rPr lang="tr-TR" sz="1700">
                <a:solidFill>
                  <a:srgbClr val="000000"/>
                </a:solidFill>
                <a:latin typeface="Trebuchet MS" pitchFamily="34" charset="0"/>
                <a:sym typeface="Trebuchet MS" pitchFamily="34" charset="0"/>
              </a:rPr>
              <a:t>Yüksek rezolusyonlu manometri</a:t>
            </a:r>
          </a:p>
          <a:p>
            <a:pPr marL="40122" algn="ctr" defTabSz="909394" fontAlgn="base">
              <a:lnSpc>
                <a:spcPct val="230000"/>
              </a:lnSpc>
              <a:spcBef>
                <a:spcPts val="352"/>
              </a:spcBef>
              <a:spcAft>
                <a:spcPct val="0"/>
              </a:spcAft>
              <a:buClr>
                <a:srgbClr val="000000"/>
              </a:buClr>
            </a:pPr>
            <a:r>
              <a:rPr lang="tr-TR" sz="1700">
                <a:solidFill>
                  <a:srgbClr val="000000"/>
                </a:solidFill>
                <a:latin typeface="Trebuchet MS" pitchFamily="34" charset="0"/>
                <a:sym typeface="Trebuchet MS" pitchFamily="34" charset="0"/>
              </a:rPr>
              <a:t>Yüksek magnifikasyonlu endoskopi </a:t>
            </a:r>
          </a:p>
          <a:p>
            <a:pPr marL="40122" algn="ctr" defTabSz="909394" fontAlgn="base">
              <a:lnSpc>
                <a:spcPct val="230000"/>
              </a:lnSpc>
              <a:spcBef>
                <a:spcPts val="352"/>
              </a:spcBef>
              <a:spcAft>
                <a:spcPct val="0"/>
              </a:spcAft>
              <a:buClr>
                <a:srgbClr val="000000"/>
              </a:buClr>
            </a:pPr>
            <a:r>
              <a:rPr lang="tr-TR" sz="1700">
                <a:solidFill>
                  <a:srgbClr val="000000"/>
                </a:solidFill>
                <a:latin typeface="Trebuchet MS" pitchFamily="34" charset="0"/>
                <a:sym typeface="Trebuchet MS" pitchFamily="34" charset="0"/>
              </a:rPr>
              <a:t>24 saatlik intraözofageal manometri</a:t>
            </a:r>
          </a:p>
          <a:p>
            <a:pPr marL="40122" algn="ctr" defTabSz="909394" fontAlgn="base">
              <a:lnSpc>
                <a:spcPct val="230000"/>
              </a:lnSpc>
              <a:spcBef>
                <a:spcPts val="352"/>
              </a:spcBef>
              <a:spcAft>
                <a:spcPct val="0"/>
              </a:spcAft>
              <a:buClr>
                <a:srgbClr val="000000"/>
              </a:buClr>
            </a:pPr>
            <a:r>
              <a:rPr lang="tr-TR" sz="1700">
                <a:solidFill>
                  <a:srgbClr val="000000"/>
                </a:solidFill>
                <a:latin typeface="Trebuchet MS" pitchFamily="34" charset="0"/>
                <a:sym typeface="Trebuchet MS" pitchFamily="34" charset="0"/>
              </a:rPr>
              <a:t>Telemetrik özofageal pH monitorizasyonu</a:t>
            </a:r>
          </a:p>
          <a:p>
            <a:pPr marL="40122" algn="ctr" defTabSz="909394" fontAlgn="base">
              <a:lnSpc>
                <a:spcPct val="230000"/>
              </a:lnSpc>
              <a:spcBef>
                <a:spcPts val="352"/>
              </a:spcBef>
              <a:spcAft>
                <a:spcPct val="0"/>
              </a:spcAft>
              <a:buClr>
                <a:srgbClr val="000000"/>
              </a:buClr>
            </a:pPr>
            <a:r>
              <a:rPr lang="tr-TR" sz="1700">
                <a:solidFill>
                  <a:srgbClr val="000000"/>
                </a:solidFill>
                <a:latin typeface="Trebuchet MS" pitchFamily="34" charset="0"/>
                <a:sym typeface="Trebuchet MS" pitchFamily="34" charset="0"/>
              </a:rPr>
              <a:t>24 saatlik intraözofageal pH monitorizasyonu</a:t>
            </a:r>
          </a:p>
        </p:txBody>
      </p:sp>
      <p:sp>
        <p:nvSpPr>
          <p:cNvPr id="142" name="Shape 142"/>
          <p:cNvSpPr>
            <a:spLocks noGrp="1"/>
          </p:cNvSpPr>
          <p:nvPr>
            <p:ph type="title"/>
          </p:nvPr>
        </p:nvSpPr>
        <p:spPr>
          <a:xfrm>
            <a:off x="171897" y="256728"/>
            <a:ext cx="8819183" cy="505644"/>
          </a:xfrm>
        </p:spPr>
        <p:txBody>
          <a:bodyPr/>
          <a:lstStyle/>
          <a:p>
            <a:pPr indent="0" eaLnBrk="1" hangingPunct="1"/>
            <a:r>
              <a:rPr lang="tr-TR" sz="3100">
                <a:solidFill>
                  <a:srgbClr val="0433FF"/>
                </a:solidFill>
                <a:latin typeface="Trebuchet MS" pitchFamily="34" charset="0"/>
                <a:cs typeface="Arial" pitchFamily="34" charset="0"/>
                <a:sym typeface="Trebuchet MS" pitchFamily="34" charset="0"/>
              </a:rPr>
              <a:t>GÖRH’DE TANI TESTLERİ</a:t>
            </a:r>
          </a:p>
        </p:txBody>
      </p:sp>
      <p:pic>
        <p:nvPicPr>
          <p:cNvPr id="31749" name="Resim 14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05" y="39068"/>
            <a:ext cx="9027914" cy="6795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4809138"/>
      </p:ext>
    </p:extLst>
  </p:cSld>
  <p:clrMapOvr>
    <a:masterClrMapping/>
  </p:clrMapOvr>
  <p:transition/>
  <p:timing>
    <p:tnLst>
      <p:par>
        <p:cTn id="1" dur="indefinite" restart="never" fill="hold" nodeType="tmRoot">
          <p:childTnLst>
            <p:seq concurrent="1" prevAc="none" nextAc="seek">
              <p:cTn id="2" dur="indefinite" fill="hold"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iterate>
                                    <p:tmAbs val="0"/>
                                  </p:iterate>
                                  <p:childTnLst>
                                    <p:set>
                                      <p:cBhvr>
                                        <p:cTn id="6" fill="hold"/>
                                        <p:tgtEl>
                                          <p:spTgt spid="140">
                                            <p:bg/>
                                          </p:spTgt>
                                        </p:tgtEl>
                                        <p:attrNameLst>
                                          <p:attrName>style.visibility</p:attrName>
                                        </p:attrNameLst>
                                      </p:cBhvr>
                                      <p:to>
                                        <p:strVal val="visible"/>
                                      </p:to>
                                    </p:set>
                                    <p:animEffect transition="in" filter="wipe(down)">
                                      <p:cBhvr>
                                        <p:cTn id="7" dur="100"/>
                                        <p:tgtEl>
                                          <p:spTgt spid="140">
                                            <p:bg/>
                                          </p:spTgt>
                                        </p:tgtEl>
                                      </p:cBhvr>
                                    </p:animEffect>
                                  </p:childTnLst>
                                </p:cTn>
                              </p:par>
                              <p:par>
                                <p:cTn id="8" presetID="22" presetClass="entr" presetSubtype="4" fill="hold" grpId="0" nodeType="withEffect">
                                  <p:stCondLst>
                                    <p:cond delay="0"/>
                                  </p:stCondLst>
                                  <p:iterate>
                                    <p:tmAbs val="0"/>
                                  </p:iterate>
                                  <p:childTnLst>
                                    <p:set>
                                      <p:cBhvr>
                                        <p:cTn id="9" fill="hold"/>
                                        <p:tgtEl>
                                          <p:spTgt spid="140">
                                            <p:txEl>
                                              <p:pRg st="0" end="0"/>
                                            </p:txEl>
                                          </p:spTgt>
                                        </p:tgtEl>
                                        <p:attrNameLst>
                                          <p:attrName>style.visibility</p:attrName>
                                        </p:attrNameLst>
                                      </p:cBhvr>
                                      <p:to>
                                        <p:strVal val="visible"/>
                                      </p:to>
                                    </p:set>
                                    <p:animEffect transition="in" filter="wipe(down)">
                                      <p:cBhvr>
                                        <p:cTn id="10" dur="100"/>
                                        <p:tgtEl>
                                          <p:spTgt spid="140">
                                            <p:txEl>
                                              <p:pRg st="0" end="0"/>
                                            </p:txEl>
                                          </p:spTgt>
                                        </p:tgtEl>
                                      </p:cBhvr>
                                    </p:animEffect>
                                  </p:childTnLst>
                                </p:cTn>
                              </p:par>
                            </p:childTnLst>
                          </p:cTn>
                        </p:par>
                        <p:par>
                          <p:cTn id="11" fill="hold" nodeType="afterGroup">
                            <p:stCondLst>
                              <p:cond delay="100"/>
                            </p:stCondLst>
                            <p:childTnLst>
                              <p:par>
                                <p:cTn id="12" presetID="22" presetClass="entr" presetSubtype="4" fill="hold" grpId="0" nodeType="afterEffect">
                                  <p:stCondLst>
                                    <p:cond delay="0"/>
                                  </p:stCondLst>
                                  <p:iterate>
                                    <p:tmAbs val="0"/>
                                  </p:iterate>
                                  <p:childTnLst>
                                    <p:set>
                                      <p:cBhvr>
                                        <p:cTn id="13" fill="hold"/>
                                        <p:tgtEl>
                                          <p:spTgt spid="140">
                                            <p:txEl>
                                              <p:pRg st="1" end="1"/>
                                            </p:txEl>
                                          </p:spTgt>
                                        </p:tgtEl>
                                        <p:attrNameLst>
                                          <p:attrName>style.visibility</p:attrName>
                                        </p:attrNameLst>
                                      </p:cBhvr>
                                      <p:to>
                                        <p:strVal val="visible"/>
                                      </p:to>
                                    </p:set>
                                    <p:animEffect transition="in" filter="wipe(down)">
                                      <p:cBhvr>
                                        <p:cTn id="14" dur="100"/>
                                        <p:tgtEl>
                                          <p:spTgt spid="140">
                                            <p:txEl>
                                              <p:pRg st="1" end="1"/>
                                            </p:txEl>
                                          </p:spTgt>
                                        </p:tgtEl>
                                      </p:cBhvr>
                                    </p:animEffect>
                                  </p:childTnLst>
                                </p:cTn>
                              </p:par>
                            </p:childTnLst>
                          </p:cTn>
                        </p:par>
                        <p:par>
                          <p:cTn id="15" fill="hold" nodeType="afterGroup">
                            <p:stCondLst>
                              <p:cond delay="200"/>
                            </p:stCondLst>
                            <p:childTnLst>
                              <p:par>
                                <p:cTn id="16" presetID="22" presetClass="entr" presetSubtype="4" fill="hold" grpId="0" nodeType="afterEffect">
                                  <p:stCondLst>
                                    <p:cond delay="0"/>
                                  </p:stCondLst>
                                  <p:iterate>
                                    <p:tmAbs val="0"/>
                                  </p:iterate>
                                  <p:childTnLst>
                                    <p:set>
                                      <p:cBhvr>
                                        <p:cTn id="17" fill="hold"/>
                                        <p:tgtEl>
                                          <p:spTgt spid="140">
                                            <p:txEl>
                                              <p:pRg st="2" end="2"/>
                                            </p:txEl>
                                          </p:spTgt>
                                        </p:tgtEl>
                                        <p:attrNameLst>
                                          <p:attrName>style.visibility</p:attrName>
                                        </p:attrNameLst>
                                      </p:cBhvr>
                                      <p:to>
                                        <p:strVal val="visible"/>
                                      </p:to>
                                    </p:set>
                                    <p:animEffect transition="in" filter="wipe(down)">
                                      <p:cBhvr>
                                        <p:cTn id="18" dur="100"/>
                                        <p:tgtEl>
                                          <p:spTgt spid="140">
                                            <p:txEl>
                                              <p:pRg st="2" end="2"/>
                                            </p:txEl>
                                          </p:spTgt>
                                        </p:tgtEl>
                                      </p:cBhvr>
                                    </p:animEffect>
                                  </p:childTnLst>
                                </p:cTn>
                              </p:par>
                            </p:childTnLst>
                          </p:cTn>
                        </p:par>
                        <p:par>
                          <p:cTn id="19" fill="hold" nodeType="afterGroup">
                            <p:stCondLst>
                              <p:cond delay="300"/>
                            </p:stCondLst>
                            <p:childTnLst>
                              <p:par>
                                <p:cTn id="20" presetID="22" presetClass="entr" presetSubtype="4" fill="hold" grpId="0" nodeType="afterEffect">
                                  <p:stCondLst>
                                    <p:cond delay="0"/>
                                  </p:stCondLst>
                                  <p:iterate>
                                    <p:tmAbs val="0"/>
                                  </p:iterate>
                                  <p:childTnLst>
                                    <p:set>
                                      <p:cBhvr>
                                        <p:cTn id="21" fill="hold"/>
                                        <p:tgtEl>
                                          <p:spTgt spid="140">
                                            <p:txEl>
                                              <p:pRg st="3" end="3"/>
                                            </p:txEl>
                                          </p:spTgt>
                                        </p:tgtEl>
                                        <p:attrNameLst>
                                          <p:attrName>style.visibility</p:attrName>
                                        </p:attrNameLst>
                                      </p:cBhvr>
                                      <p:to>
                                        <p:strVal val="visible"/>
                                      </p:to>
                                    </p:set>
                                    <p:animEffect transition="in" filter="wipe(down)">
                                      <p:cBhvr>
                                        <p:cTn id="22" dur="100"/>
                                        <p:tgtEl>
                                          <p:spTgt spid="140">
                                            <p:txEl>
                                              <p:pRg st="3" end="3"/>
                                            </p:txEl>
                                          </p:spTgt>
                                        </p:tgtEl>
                                      </p:cBhvr>
                                    </p:animEffect>
                                  </p:childTnLst>
                                </p:cTn>
                              </p:par>
                            </p:childTnLst>
                          </p:cTn>
                        </p:par>
                        <p:par>
                          <p:cTn id="23" fill="hold" nodeType="afterGroup">
                            <p:stCondLst>
                              <p:cond delay="400"/>
                            </p:stCondLst>
                            <p:childTnLst>
                              <p:par>
                                <p:cTn id="24" presetID="22" presetClass="entr" presetSubtype="4" fill="hold" grpId="0" nodeType="afterEffect">
                                  <p:stCondLst>
                                    <p:cond delay="0"/>
                                  </p:stCondLst>
                                  <p:iterate>
                                    <p:tmAbs val="0"/>
                                  </p:iterate>
                                  <p:childTnLst>
                                    <p:set>
                                      <p:cBhvr>
                                        <p:cTn id="25" fill="hold"/>
                                        <p:tgtEl>
                                          <p:spTgt spid="140">
                                            <p:txEl>
                                              <p:pRg st="4" end="4"/>
                                            </p:txEl>
                                          </p:spTgt>
                                        </p:tgtEl>
                                        <p:attrNameLst>
                                          <p:attrName>style.visibility</p:attrName>
                                        </p:attrNameLst>
                                      </p:cBhvr>
                                      <p:to>
                                        <p:strVal val="visible"/>
                                      </p:to>
                                    </p:set>
                                    <p:animEffect transition="in" filter="wipe(down)">
                                      <p:cBhvr>
                                        <p:cTn id="26" dur="100"/>
                                        <p:tgtEl>
                                          <p:spTgt spid="140">
                                            <p:txEl>
                                              <p:pRg st="4" end="4"/>
                                            </p:txEl>
                                          </p:spTgt>
                                        </p:tgtEl>
                                      </p:cBhvr>
                                    </p:animEffect>
                                  </p:childTnLst>
                                </p:cTn>
                              </p:par>
                            </p:childTnLst>
                          </p:cTn>
                        </p:par>
                        <p:par>
                          <p:cTn id="27" fill="hold" nodeType="afterGroup">
                            <p:stCondLst>
                              <p:cond delay="500"/>
                            </p:stCondLst>
                            <p:childTnLst>
                              <p:par>
                                <p:cTn id="28" presetID="22" presetClass="entr" presetSubtype="4" fill="hold" grpId="0" nodeType="afterEffect">
                                  <p:stCondLst>
                                    <p:cond delay="0"/>
                                  </p:stCondLst>
                                  <p:iterate>
                                    <p:tmAbs val="0"/>
                                  </p:iterate>
                                  <p:childTnLst>
                                    <p:set>
                                      <p:cBhvr>
                                        <p:cTn id="29" fill="hold"/>
                                        <p:tgtEl>
                                          <p:spTgt spid="140">
                                            <p:txEl>
                                              <p:pRg st="5" end="5"/>
                                            </p:txEl>
                                          </p:spTgt>
                                        </p:tgtEl>
                                        <p:attrNameLst>
                                          <p:attrName>style.visibility</p:attrName>
                                        </p:attrNameLst>
                                      </p:cBhvr>
                                      <p:to>
                                        <p:strVal val="visible"/>
                                      </p:to>
                                    </p:set>
                                    <p:animEffect transition="in" filter="wipe(down)">
                                      <p:cBhvr>
                                        <p:cTn id="30" dur="100"/>
                                        <p:tgtEl>
                                          <p:spTgt spid="140">
                                            <p:txEl>
                                              <p:pRg st="5" end="5"/>
                                            </p:txEl>
                                          </p:spTgt>
                                        </p:tgtEl>
                                      </p:cBhvr>
                                    </p:animEffect>
                                  </p:childTnLst>
                                </p:cTn>
                              </p:par>
                            </p:childTnLst>
                          </p:cTn>
                        </p:par>
                        <p:par>
                          <p:cTn id="31" fill="hold" nodeType="afterGroup">
                            <p:stCondLst>
                              <p:cond delay="600"/>
                            </p:stCondLst>
                            <p:childTnLst>
                              <p:par>
                                <p:cTn id="32" presetID="22" presetClass="entr" presetSubtype="4" fill="hold" grpId="0" nodeType="afterEffect">
                                  <p:stCondLst>
                                    <p:cond delay="0"/>
                                  </p:stCondLst>
                                  <p:iterate>
                                    <p:tmAbs val="0"/>
                                  </p:iterate>
                                  <p:childTnLst>
                                    <p:set>
                                      <p:cBhvr>
                                        <p:cTn id="33" fill="hold"/>
                                        <p:tgtEl>
                                          <p:spTgt spid="140">
                                            <p:txEl>
                                              <p:pRg st="6" end="6"/>
                                            </p:txEl>
                                          </p:spTgt>
                                        </p:tgtEl>
                                        <p:attrNameLst>
                                          <p:attrName>style.visibility</p:attrName>
                                        </p:attrNameLst>
                                      </p:cBhvr>
                                      <p:to>
                                        <p:strVal val="visible"/>
                                      </p:to>
                                    </p:set>
                                    <p:animEffect transition="in" filter="wipe(down)">
                                      <p:cBhvr>
                                        <p:cTn id="34" dur="100"/>
                                        <p:tgtEl>
                                          <p:spTgt spid="140">
                                            <p:txEl>
                                              <p:pRg st="6" end="6"/>
                                            </p:txEl>
                                          </p:spTgt>
                                        </p:tgtEl>
                                      </p:cBhvr>
                                    </p:animEffect>
                                  </p:childTnLst>
                                </p:cTn>
                              </p:par>
                            </p:childTnLst>
                          </p:cTn>
                        </p:par>
                        <p:par>
                          <p:cTn id="35" fill="hold" nodeType="afterGroup">
                            <p:stCondLst>
                              <p:cond delay="700"/>
                            </p:stCondLst>
                            <p:childTnLst>
                              <p:par>
                                <p:cTn id="36" presetID="22" presetClass="entr" presetSubtype="4" fill="hold" grpId="0" nodeType="afterEffect">
                                  <p:stCondLst>
                                    <p:cond delay="500"/>
                                  </p:stCondLst>
                                  <p:iterate>
                                    <p:tmAbs val="0"/>
                                  </p:iterate>
                                  <p:childTnLst>
                                    <p:set>
                                      <p:cBhvr>
                                        <p:cTn id="37" fill="hold"/>
                                        <p:tgtEl>
                                          <p:spTgt spid="140">
                                            <p:txEl>
                                              <p:pRg st="7" end="7"/>
                                            </p:txEl>
                                          </p:spTgt>
                                        </p:tgtEl>
                                        <p:attrNameLst>
                                          <p:attrName>style.visibility</p:attrName>
                                        </p:attrNameLst>
                                      </p:cBhvr>
                                      <p:to>
                                        <p:strVal val="visible"/>
                                      </p:to>
                                    </p:set>
                                    <p:animEffect transition="in" filter="wipe(down)">
                                      <p:cBhvr>
                                        <p:cTn id="38" dur="100"/>
                                        <p:tgtEl>
                                          <p:spTgt spid="140">
                                            <p:txEl>
                                              <p:pRg st="7" end="7"/>
                                            </p:txEl>
                                          </p:spTgt>
                                        </p:tgtEl>
                                      </p:cBhvr>
                                    </p:animEffect>
                                  </p:childTnLst>
                                </p:cTn>
                              </p:par>
                            </p:childTnLst>
                          </p:cTn>
                        </p:par>
                        <p:par>
                          <p:cTn id="39" fill="hold" nodeType="afterGroup">
                            <p:stCondLst>
                              <p:cond delay="1300"/>
                            </p:stCondLst>
                            <p:childTnLst>
                              <p:par>
                                <p:cTn id="40" presetID="22" presetClass="entr" presetSubtype="4" fill="hold" grpId="0" nodeType="afterEffect">
                                  <p:stCondLst>
                                    <p:cond delay="500"/>
                                  </p:stCondLst>
                                  <p:iterate>
                                    <p:tmAbs val="0"/>
                                  </p:iterate>
                                  <p:childTnLst>
                                    <p:set>
                                      <p:cBhvr>
                                        <p:cTn id="41" fill="hold"/>
                                        <p:tgtEl>
                                          <p:spTgt spid="140">
                                            <p:txEl>
                                              <p:pRg st="8" end="8"/>
                                            </p:txEl>
                                          </p:spTgt>
                                        </p:tgtEl>
                                        <p:attrNameLst>
                                          <p:attrName>style.visibility</p:attrName>
                                        </p:attrNameLst>
                                      </p:cBhvr>
                                      <p:to>
                                        <p:strVal val="visible"/>
                                      </p:to>
                                    </p:set>
                                    <p:animEffect transition="in" filter="wipe(down)">
                                      <p:cBhvr>
                                        <p:cTn id="42" dur="100"/>
                                        <p:tgtEl>
                                          <p:spTgt spid="140">
                                            <p:txEl>
                                              <p:pRg st="8" end="8"/>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1" fill="hold" grpId="0" nodeType="clickEffect">
                                  <p:stCondLst>
                                    <p:cond delay="0"/>
                                  </p:stCondLst>
                                  <p:iterate>
                                    <p:tmAbs val="0"/>
                                  </p:iterate>
                                  <p:childTnLst>
                                    <p:set>
                                      <p:cBhvr>
                                        <p:cTn id="46" fill="hold"/>
                                        <p:tgtEl>
                                          <p:spTgt spid="141"/>
                                        </p:tgtEl>
                                        <p:attrNameLst>
                                          <p:attrName>style.visibility</p:attrName>
                                        </p:attrNameLst>
                                      </p:cBhvr>
                                      <p:to>
                                        <p:strVal val="visible"/>
                                      </p:to>
                                    </p:set>
                                    <p:animEffect transition="in" filter="wipe(up)">
                                      <p:cBhvr>
                                        <p:cTn id="47" dur="20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 grpId="0" build="p" animBg="1" advAuto="0"/>
      <p:bldP spid="141" grpId="0" animBg="1" advAuto="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107977" y="2133611"/>
            <a:ext cx="8856663" cy="3416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17" tIns="45659" rIns="91317" bIns="45659">
            <a:spAutoFit/>
          </a:bodyPr>
          <a:lstStyle>
            <a:lvl1pPr eaLnBrk="0" hangingPunct="0">
              <a:defRPr>
                <a:solidFill>
                  <a:srgbClr val="FFFFFF"/>
                </a:solidFill>
                <a:latin typeface="Arial" pitchFamily="34" charset="0"/>
              </a:defRPr>
            </a:lvl1pPr>
            <a:lvl2pPr marL="742950" indent="-285750" eaLnBrk="0" hangingPunct="0">
              <a:defRPr>
                <a:solidFill>
                  <a:srgbClr val="FFFFFF"/>
                </a:solidFill>
                <a:latin typeface="Arial" pitchFamily="34" charset="0"/>
              </a:defRPr>
            </a:lvl2pPr>
            <a:lvl3pPr marL="1143000" indent="-228600" eaLnBrk="0" hangingPunct="0">
              <a:defRPr>
                <a:solidFill>
                  <a:srgbClr val="FFFFFF"/>
                </a:solidFill>
                <a:latin typeface="Arial" pitchFamily="34" charset="0"/>
              </a:defRPr>
            </a:lvl3pPr>
            <a:lvl4pPr marL="1600200" indent="-228600" eaLnBrk="0" hangingPunct="0">
              <a:defRPr>
                <a:solidFill>
                  <a:srgbClr val="FFFFFF"/>
                </a:solidFill>
                <a:latin typeface="Arial" pitchFamily="34" charset="0"/>
              </a:defRPr>
            </a:lvl4pPr>
            <a:lvl5pPr marL="2057400" indent="-228600" eaLnBrk="0" hangingPunct="0">
              <a:defRPr>
                <a:solidFill>
                  <a:srgbClr val="FFFFFF"/>
                </a:solidFill>
                <a:latin typeface="Arial" pitchFamily="34" charset="0"/>
              </a:defRPr>
            </a:lvl5pPr>
            <a:lvl6pPr marL="2514600" indent="-228600" eaLnBrk="0" fontAlgn="base" hangingPunct="0">
              <a:spcBef>
                <a:spcPct val="0"/>
              </a:spcBef>
              <a:spcAft>
                <a:spcPct val="0"/>
              </a:spcAft>
              <a:defRPr>
                <a:solidFill>
                  <a:srgbClr val="FFFFFF"/>
                </a:solidFill>
                <a:latin typeface="Arial" pitchFamily="34" charset="0"/>
              </a:defRPr>
            </a:lvl6pPr>
            <a:lvl7pPr marL="2971800" indent="-228600" eaLnBrk="0" fontAlgn="base" hangingPunct="0">
              <a:spcBef>
                <a:spcPct val="0"/>
              </a:spcBef>
              <a:spcAft>
                <a:spcPct val="0"/>
              </a:spcAft>
              <a:defRPr>
                <a:solidFill>
                  <a:srgbClr val="FFFFFF"/>
                </a:solidFill>
                <a:latin typeface="Arial" pitchFamily="34" charset="0"/>
              </a:defRPr>
            </a:lvl7pPr>
            <a:lvl8pPr marL="3429000" indent="-228600" eaLnBrk="0" fontAlgn="base" hangingPunct="0">
              <a:spcBef>
                <a:spcPct val="0"/>
              </a:spcBef>
              <a:spcAft>
                <a:spcPct val="0"/>
              </a:spcAft>
              <a:defRPr>
                <a:solidFill>
                  <a:srgbClr val="FFFFFF"/>
                </a:solidFill>
                <a:latin typeface="Arial" pitchFamily="34" charset="0"/>
              </a:defRPr>
            </a:lvl8pPr>
            <a:lvl9pPr marL="3886200" indent="-228600" eaLnBrk="0" fontAlgn="base" hangingPunct="0">
              <a:spcBef>
                <a:spcPct val="0"/>
              </a:spcBef>
              <a:spcAft>
                <a:spcPct val="0"/>
              </a:spcAft>
              <a:defRPr>
                <a:solidFill>
                  <a:srgbClr val="FFFFFF"/>
                </a:solidFill>
                <a:latin typeface="Arial" pitchFamily="34" charset="0"/>
              </a:defRPr>
            </a:lvl9pPr>
          </a:lstStyle>
          <a:p>
            <a:pPr algn="ctr" defTabSz="913180" fontAlgn="base">
              <a:spcBef>
                <a:spcPct val="0"/>
              </a:spcBef>
              <a:spcAft>
                <a:spcPct val="0"/>
              </a:spcAft>
            </a:pPr>
            <a:r>
              <a:rPr lang="tr-TR" sz="7200"/>
              <a:t>5 yıl</a:t>
            </a:r>
            <a:r>
              <a:rPr lang="en-US" sz="7200"/>
              <a:t>&gt;</a:t>
            </a:r>
            <a:r>
              <a:rPr lang="tr-TR" sz="7200"/>
              <a:t>inatçı </a:t>
            </a:r>
            <a:r>
              <a:rPr lang="en-US" sz="7200"/>
              <a:t>semptomlar</a:t>
            </a:r>
            <a:r>
              <a:rPr lang="tr-TR" sz="7200"/>
              <a:t>ı bulunan &gt;50 yaş </a:t>
            </a:r>
            <a:r>
              <a:rPr lang="tr-TR" sz="2400"/>
              <a:t>erkek</a:t>
            </a:r>
            <a:endParaRPr lang="en-US" sz="2400"/>
          </a:p>
        </p:txBody>
      </p:sp>
      <p:sp>
        <p:nvSpPr>
          <p:cNvPr id="35843" name="Text Box 3"/>
          <p:cNvSpPr txBox="1">
            <a:spLocks noChangeArrowheads="1"/>
          </p:cNvSpPr>
          <p:nvPr/>
        </p:nvSpPr>
        <p:spPr bwMode="auto">
          <a:xfrm>
            <a:off x="8101033" y="201614"/>
            <a:ext cx="897829" cy="3170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17" tIns="45659" rIns="91317" bIns="45659">
            <a:spAutoFit/>
          </a:bodyPr>
          <a:lstStyle>
            <a:lvl1pPr eaLnBrk="0" hangingPunct="0">
              <a:defRPr>
                <a:solidFill>
                  <a:srgbClr val="FFFFFF"/>
                </a:solidFill>
                <a:latin typeface="Arial" pitchFamily="34" charset="0"/>
              </a:defRPr>
            </a:lvl1pPr>
            <a:lvl2pPr marL="742950" indent="-285750" eaLnBrk="0" hangingPunct="0">
              <a:defRPr>
                <a:solidFill>
                  <a:srgbClr val="FFFFFF"/>
                </a:solidFill>
                <a:latin typeface="Arial" pitchFamily="34" charset="0"/>
              </a:defRPr>
            </a:lvl2pPr>
            <a:lvl3pPr marL="1143000" indent="-228600" eaLnBrk="0" hangingPunct="0">
              <a:defRPr>
                <a:solidFill>
                  <a:srgbClr val="FFFFFF"/>
                </a:solidFill>
                <a:latin typeface="Arial" pitchFamily="34" charset="0"/>
              </a:defRPr>
            </a:lvl3pPr>
            <a:lvl4pPr marL="1600200" indent="-228600" eaLnBrk="0" hangingPunct="0">
              <a:defRPr>
                <a:solidFill>
                  <a:srgbClr val="FFFFFF"/>
                </a:solidFill>
                <a:latin typeface="Arial" pitchFamily="34" charset="0"/>
              </a:defRPr>
            </a:lvl4pPr>
            <a:lvl5pPr marL="2057400" indent="-228600" eaLnBrk="0" hangingPunct="0">
              <a:defRPr>
                <a:solidFill>
                  <a:srgbClr val="FFFFFF"/>
                </a:solidFill>
                <a:latin typeface="Arial" pitchFamily="34" charset="0"/>
              </a:defRPr>
            </a:lvl5pPr>
            <a:lvl6pPr marL="2514600" indent="-228600" eaLnBrk="0" fontAlgn="base" hangingPunct="0">
              <a:spcBef>
                <a:spcPct val="0"/>
              </a:spcBef>
              <a:spcAft>
                <a:spcPct val="0"/>
              </a:spcAft>
              <a:defRPr>
                <a:solidFill>
                  <a:srgbClr val="FFFFFF"/>
                </a:solidFill>
                <a:latin typeface="Arial" pitchFamily="34" charset="0"/>
              </a:defRPr>
            </a:lvl6pPr>
            <a:lvl7pPr marL="2971800" indent="-228600" eaLnBrk="0" fontAlgn="base" hangingPunct="0">
              <a:spcBef>
                <a:spcPct val="0"/>
              </a:spcBef>
              <a:spcAft>
                <a:spcPct val="0"/>
              </a:spcAft>
              <a:defRPr>
                <a:solidFill>
                  <a:srgbClr val="FFFFFF"/>
                </a:solidFill>
                <a:latin typeface="Arial" pitchFamily="34" charset="0"/>
              </a:defRPr>
            </a:lvl7pPr>
            <a:lvl8pPr marL="3429000" indent="-228600" eaLnBrk="0" fontAlgn="base" hangingPunct="0">
              <a:spcBef>
                <a:spcPct val="0"/>
              </a:spcBef>
              <a:spcAft>
                <a:spcPct val="0"/>
              </a:spcAft>
              <a:defRPr>
                <a:solidFill>
                  <a:srgbClr val="FFFFFF"/>
                </a:solidFill>
                <a:latin typeface="Arial" pitchFamily="34" charset="0"/>
              </a:defRPr>
            </a:lvl8pPr>
            <a:lvl9pPr marL="3886200" indent="-228600" eaLnBrk="0" fontAlgn="base" hangingPunct="0">
              <a:spcBef>
                <a:spcPct val="0"/>
              </a:spcBef>
              <a:spcAft>
                <a:spcPct val="0"/>
              </a:spcAft>
              <a:defRPr>
                <a:solidFill>
                  <a:srgbClr val="FFFFFF"/>
                </a:solidFill>
                <a:latin typeface="Arial" pitchFamily="34" charset="0"/>
              </a:defRPr>
            </a:lvl9pPr>
          </a:lstStyle>
          <a:p>
            <a:pPr defTabSz="913180" fontAlgn="base">
              <a:spcBef>
                <a:spcPct val="0"/>
              </a:spcBef>
              <a:spcAft>
                <a:spcPct val="0"/>
              </a:spcAft>
            </a:pPr>
            <a:r>
              <a:rPr lang="tr-TR" sz="20000">
                <a:solidFill>
                  <a:srgbClr val="FF3300"/>
                </a:solidFill>
              </a:rPr>
              <a:t>!</a:t>
            </a:r>
          </a:p>
        </p:txBody>
      </p:sp>
      <p:sp>
        <p:nvSpPr>
          <p:cNvPr id="35844" name="Text Box 4"/>
          <p:cNvSpPr txBox="1">
            <a:spLocks noChangeArrowheads="1"/>
          </p:cNvSpPr>
          <p:nvPr/>
        </p:nvSpPr>
        <p:spPr bwMode="auto">
          <a:xfrm>
            <a:off x="323852" y="201614"/>
            <a:ext cx="897829" cy="3170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17" tIns="45659" rIns="91317" bIns="45659">
            <a:spAutoFit/>
          </a:bodyPr>
          <a:lstStyle>
            <a:lvl1pPr eaLnBrk="0" hangingPunct="0">
              <a:defRPr>
                <a:solidFill>
                  <a:srgbClr val="FFFFFF"/>
                </a:solidFill>
                <a:latin typeface="Arial" pitchFamily="34" charset="0"/>
              </a:defRPr>
            </a:lvl1pPr>
            <a:lvl2pPr marL="742950" indent="-285750" eaLnBrk="0" hangingPunct="0">
              <a:defRPr>
                <a:solidFill>
                  <a:srgbClr val="FFFFFF"/>
                </a:solidFill>
                <a:latin typeface="Arial" pitchFamily="34" charset="0"/>
              </a:defRPr>
            </a:lvl2pPr>
            <a:lvl3pPr marL="1143000" indent="-228600" eaLnBrk="0" hangingPunct="0">
              <a:defRPr>
                <a:solidFill>
                  <a:srgbClr val="FFFFFF"/>
                </a:solidFill>
                <a:latin typeface="Arial" pitchFamily="34" charset="0"/>
              </a:defRPr>
            </a:lvl3pPr>
            <a:lvl4pPr marL="1600200" indent="-228600" eaLnBrk="0" hangingPunct="0">
              <a:defRPr>
                <a:solidFill>
                  <a:srgbClr val="FFFFFF"/>
                </a:solidFill>
                <a:latin typeface="Arial" pitchFamily="34" charset="0"/>
              </a:defRPr>
            </a:lvl4pPr>
            <a:lvl5pPr marL="2057400" indent="-228600" eaLnBrk="0" hangingPunct="0">
              <a:defRPr>
                <a:solidFill>
                  <a:srgbClr val="FFFFFF"/>
                </a:solidFill>
                <a:latin typeface="Arial" pitchFamily="34" charset="0"/>
              </a:defRPr>
            </a:lvl5pPr>
            <a:lvl6pPr marL="2514600" indent="-228600" eaLnBrk="0" fontAlgn="base" hangingPunct="0">
              <a:spcBef>
                <a:spcPct val="0"/>
              </a:spcBef>
              <a:spcAft>
                <a:spcPct val="0"/>
              </a:spcAft>
              <a:defRPr>
                <a:solidFill>
                  <a:srgbClr val="FFFFFF"/>
                </a:solidFill>
                <a:latin typeface="Arial" pitchFamily="34" charset="0"/>
              </a:defRPr>
            </a:lvl6pPr>
            <a:lvl7pPr marL="2971800" indent="-228600" eaLnBrk="0" fontAlgn="base" hangingPunct="0">
              <a:spcBef>
                <a:spcPct val="0"/>
              </a:spcBef>
              <a:spcAft>
                <a:spcPct val="0"/>
              </a:spcAft>
              <a:defRPr>
                <a:solidFill>
                  <a:srgbClr val="FFFFFF"/>
                </a:solidFill>
                <a:latin typeface="Arial" pitchFamily="34" charset="0"/>
              </a:defRPr>
            </a:lvl7pPr>
            <a:lvl8pPr marL="3429000" indent="-228600" eaLnBrk="0" fontAlgn="base" hangingPunct="0">
              <a:spcBef>
                <a:spcPct val="0"/>
              </a:spcBef>
              <a:spcAft>
                <a:spcPct val="0"/>
              </a:spcAft>
              <a:defRPr>
                <a:solidFill>
                  <a:srgbClr val="FFFFFF"/>
                </a:solidFill>
                <a:latin typeface="Arial" pitchFamily="34" charset="0"/>
              </a:defRPr>
            </a:lvl8pPr>
            <a:lvl9pPr marL="3886200" indent="-228600" eaLnBrk="0" fontAlgn="base" hangingPunct="0">
              <a:spcBef>
                <a:spcPct val="0"/>
              </a:spcBef>
              <a:spcAft>
                <a:spcPct val="0"/>
              </a:spcAft>
              <a:defRPr>
                <a:solidFill>
                  <a:srgbClr val="FFFFFF"/>
                </a:solidFill>
                <a:latin typeface="Arial" pitchFamily="34" charset="0"/>
              </a:defRPr>
            </a:lvl9pPr>
          </a:lstStyle>
          <a:p>
            <a:pPr defTabSz="913180" fontAlgn="base">
              <a:spcBef>
                <a:spcPct val="0"/>
              </a:spcBef>
              <a:spcAft>
                <a:spcPct val="0"/>
              </a:spcAft>
            </a:pPr>
            <a:r>
              <a:rPr lang="tr-TR" sz="20000">
                <a:solidFill>
                  <a:srgbClr val="FF3300"/>
                </a:solidFill>
              </a:rPr>
              <a:t>!</a:t>
            </a:r>
          </a:p>
        </p:txBody>
      </p:sp>
      <p:sp>
        <p:nvSpPr>
          <p:cNvPr id="35845" name="Rectangle 5"/>
          <p:cNvSpPr>
            <a:spLocks noChangeArrowheads="1"/>
          </p:cNvSpPr>
          <p:nvPr/>
        </p:nvSpPr>
        <p:spPr bwMode="auto">
          <a:xfrm>
            <a:off x="381001" y="-76200"/>
            <a:ext cx="8382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17" tIns="45659" rIns="91317" bIns="45659" anchor="ctr"/>
          <a:lstStyle/>
          <a:p>
            <a:pPr algn="ctr" defTabSz="913180" fontAlgn="base">
              <a:spcBef>
                <a:spcPct val="0"/>
              </a:spcBef>
              <a:spcAft>
                <a:spcPct val="0"/>
              </a:spcAft>
            </a:pPr>
            <a:r>
              <a:rPr lang="tr-TR" sz="5800" b="1">
                <a:solidFill>
                  <a:srgbClr val="FF3300"/>
                </a:solidFill>
              </a:rPr>
              <a:t>İLERİ TETKİK </a:t>
            </a:r>
            <a:br>
              <a:rPr lang="tr-TR" sz="5800" b="1">
                <a:solidFill>
                  <a:srgbClr val="FF3300"/>
                </a:solidFill>
              </a:rPr>
            </a:br>
            <a:r>
              <a:rPr lang="tr-TR" sz="5800" b="1">
                <a:solidFill>
                  <a:srgbClr val="FF3300"/>
                </a:solidFill>
              </a:rPr>
              <a:t>GEREKTİRİR</a:t>
            </a:r>
          </a:p>
        </p:txBody>
      </p:sp>
    </p:spTree>
    <p:extLst>
      <p:ext uri="{BB962C8B-B14F-4D97-AF65-F5344CB8AC3E}">
        <p14:creationId xmlns:p14="http://schemas.microsoft.com/office/powerpoint/2010/main" val="4008088341"/>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533400" y="304800"/>
            <a:ext cx="8305800" cy="1295400"/>
          </a:xfrm>
        </p:spPr>
        <p:txBody>
          <a:bodyPr/>
          <a:lstStyle/>
          <a:p>
            <a:pPr eaLnBrk="1" hangingPunct="1"/>
            <a:r>
              <a:rPr lang="tr-TR" sz="5800" b="1">
                <a:solidFill>
                  <a:srgbClr val="FF3300"/>
                </a:solidFill>
              </a:rPr>
              <a:t>İLERİ TETKİK </a:t>
            </a:r>
            <a:br>
              <a:rPr lang="tr-TR" sz="5800" b="1">
                <a:solidFill>
                  <a:srgbClr val="FF3300"/>
                </a:solidFill>
              </a:rPr>
            </a:br>
            <a:r>
              <a:rPr lang="tr-TR" sz="5800" b="1">
                <a:solidFill>
                  <a:srgbClr val="FF3300"/>
                </a:solidFill>
              </a:rPr>
              <a:t>GEREKTİRİR</a:t>
            </a:r>
          </a:p>
        </p:txBody>
      </p:sp>
      <p:sp>
        <p:nvSpPr>
          <p:cNvPr id="36867" name="Text Box 3"/>
          <p:cNvSpPr txBox="1">
            <a:spLocks noChangeArrowheads="1"/>
          </p:cNvSpPr>
          <p:nvPr/>
        </p:nvSpPr>
        <p:spPr bwMode="auto">
          <a:xfrm>
            <a:off x="1282364" y="2101861"/>
            <a:ext cx="6457043" cy="360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17" tIns="45659" rIns="91317" bIns="45659">
            <a:spAutoFit/>
          </a:bodyPr>
          <a:lstStyle>
            <a:lvl1pPr eaLnBrk="0" hangingPunct="0">
              <a:defRPr>
                <a:solidFill>
                  <a:srgbClr val="FFFFFF"/>
                </a:solidFill>
                <a:latin typeface="Arial" pitchFamily="34" charset="0"/>
              </a:defRPr>
            </a:lvl1pPr>
            <a:lvl2pPr marL="742950" indent="-285750" eaLnBrk="0" hangingPunct="0">
              <a:defRPr>
                <a:solidFill>
                  <a:srgbClr val="FFFFFF"/>
                </a:solidFill>
                <a:latin typeface="Arial" pitchFamily="34" charset="0"/>
              </a:defRPr>
            </a:lvl2pPr>
            <a:lvl3pPr marL="1143000" indent="-228600" eaLnBrk="0" hangingPunct="0">
              <a:defRPr>
                <a:solidFill>
                  <a:srgbClr val="FFFFFF"/>
                </a:solidFill>
                <a:latin typeface="Arial" pitchFamily="34" charset="0"/>
              </a:defRPr>
            </a:lvl3pPr>
            <a:lvl4pPr marL="1600200" indent="-228600" eaLnBrk="0" hangingPunct="0">
              <a:defRPr>
                <a:solidFill>
                  <a:srgbClr val="FFFFFF"/>
                </a:solidFill>
                <a:latin typeface="Arial" pitchFamily="34" charset="0"/>
              </a:defRPr>
            </a:lvl4pPr>
            <a:lvl5pPr marL="2057400" indent="-228600" eaLnBrk="0" hangingPunct="0">
              <a:defRPr>
                <a:solidFill>
                  <a:srgbClr val="FFFFFF"/>
                </a:solidFill>
                <a:latin typeface="Arial" pitchFamily="34" charset="0"/>
              </a:defRPr>
            </a:lvl5pPr>
            <a:lvl6pPr marL="2514600" indent="-228600" eaLnBrk="0" fontAlgn="base" hangingPunct="0">
              <a:spcBef>
                <a:spcPct val="0"/>
              </a:spcBef>
              <a:spcAft>
                <a:spcPct val="0"/>
              </a:spcAft>
              <a:defRPr>
                <a:solidFill>
                  <a:srgbClr val="FFFFFF"/>
                </a:solidFill>
                <a:latin typeface="Arial" pitchFamily="34" charset="0"/>
              </a:defRPr>
            </a:lvl6pPr>
            <a:lvl7pPr marL="2971800" indent="-228600" eaLnBrk="0" fontAlgn="base" hangingPunct="0">
              <a:spcBef>
                <a:spcPct val="0"/>
              </a:spcBef>
              <a:spcAft>
                <a:spcPct val="0"/>
              </a:spcAft>
              <a:defRPr>
                <a:solidFill>
                  <a:srgbClr val="FFFFFF"/>
                </a:solidFill>
                <a:latin typeface="Arial" pitchFamily="34" charset="0"/>
              </a:defRPr>
            </a:lvl7pPr>
            <a:lvl8pPr marL="3429000" indent="-228600" eaLnBrk="0" fontAlgn="base" hangingPunct="0">
              <a:spcBef>
                <a:spcPct val="0"/>
              </a:spcBef>
              <a:spcAft>
                <a:spcPct val="0"/>
              </a:spcAft>
              <a:defRPr>
                <a:solidFill>
                  <a:srgbClr val="FFFFFF"/>
                </a:solidFill>
                <a:latin typeface="Arial" pitchFamily="34" charset="0"/>
              </a:defRPr>
            </a:lvl8pPr>
            <a:lvl9pPr marL="3886200" indent="-228600" eaLnBrk="0" fontAlgn="base" hangingPunct="0">
              <a:spcBef>
                <a:spcPct val="0"/>
              </a:spcBef>
              <a:spcAft>
                <a:spcPct val="0"/>
              </a:spcAft>
              <a:defRPr>
                <a:solidFill>
                  <a:srgbClr val="FFFFFF"/>
                </a:solidFill>
                <a:latin typeface="Arial" pitchFamily="34" charset="0"/>
              </a:defRPr>
            </a:lvl9pPr>
          </a:lstStyle>
          <a:p>
            <a:pPr algn="ctr" defTabSz="913180" fontAlgn="base">
              <a:spcBef>
                <a:spcPct val="0"/>
              </a:spcBef>
              <a:spcAft>
                <a:spcPct val="0"/>
              </a:spcAft>
            </a:pPr>
            <a:r>
              <a:rPr lang="tr-TR" sz="3800"/>
              <a:t>Hematemez</a:t>
            </a:r>
          </a:p>
          <a:p>
            <a:pPr algn="ctr" defTabSz="913180" fontAlgn="base">
              <a:spcBef>
                <a:spcPct val="0"/>
              </a:spcBef>
              <a:spcAft>
                <a:spcPct val="0"/>
              </a:spcAft>
            </a:pPr>
            <a:r>
              <a:rPr lang="tr-TR" sz="3800"/>
              <a:t>Disfaji</a:t>
            </a:r>
          </a:p>
          <a:p>
            <a:pPr algn="ctr" defTabSz="913180" fontAlgn="base">
              <a:spcBef>
                <a:spcPct val="0"/>
              </a:spcBef>
              <a:spcAft>
                <a:spcPct val="0"/>
              </a:spcAft>
            </a:pPr>
            <a:r>
              <a:rPr lang="tr-TR" sz="3800"/>
              <a:t>Odinofaji</a:t>
            </a:r>
          </a:p>
          <a:p>
            <a:pPr algn="ctr" defTabSz="913180" fontAlgn="base">
              <a:spcBef>
                <a:spcPct val="0"/>
              </a:spcBef>
              <a:spcAft>
                <a:spcPct val="0"/>
              </a:spcAft>
            </a:pPr>
            <a:r>
              <a:rPr lang="tr-TR" sz="3800"/>
              <a:t>Anemi</a:t>
            </a:r>
          </a:p>
          <a:p>
            <a:pPr algn="ctr" defTabSz="913180" fontAlgn="base">
              <a:spcBef>
                <a:spcPct val="0"/>
              </a:spcBef>
              <a:spcAft>
                <a:spcPct val="0"/>
              </a:spcAft>
            </a:pPr>
            <a:r>
              <a:rPr lang="tr-TR" sz="3800"/>
              <a:t>Açıklanamayan kilo kaybı</a:t>
            </a:r>
          </a:p>
          <a:p>
            <a:pPr algn="ctr" defTabSz="913180" fontAlgn="base">
              <a:spcBef>
                <a:spcPct val="0"/>
              </a:spcBef>
              <a:spcAft>
                <a:spcPct val="0"/>
              </a:spcAft>
            </a:pPr>
            <a:r>
              <a:rPr lang="tr-TR" sz="3800" b="1">
                <a:solidFill>
                  <a:srgbClr val="00FF00"/>
                </a:solidFill>
              </a:rPr>
              <a:t>Gaitada Gizli Kan pozitifliği</a:t>
            </a:r>
          </a:p>
        </p:txBody>
      </p:sp>
      <p:sp>
        <p:nvSpPr>
          <p:cNvPr id="36868" name="Text Box 4"/>
          <p:cNvSpPr txBox="1">
            <a:spLocks noChangeArrowheads="1"/>
          </p:cNvSpPr>
          <p:nvPr/>
        </p:nvSpPr>
        <p:spPr bwMode="auto">
          <a:xfrm>
            <a:off x="838202" y="1143002"/>
            <a:ext cx="897829" cy="3170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17" tIns="45659" rIns="91317" bIns="45659">
            <a:spAutoFit/>
          </a:bodyPr>
          <a:lstStyle>
            <a:lvl1pPr eaLnBrk="0" hangingPunct="0">
              <a:defRPr>
                <a:solidFill>
                  <a:srgbClr val="FFFFFF"/>
                </a:solidFill>
                <a:latin typeface="Arial" pitchFamily="34" charset="0"/>
              </a:defRPr>
            </a:lvl1pPr>
            <a:lvl2pPr marL="742950" indent="-285750" eaLnBrk="0" hangingPunct="0">
              <a:defRPr>
                <a:solidFill>
                  <a:srgbClr val="FFFFFF"/>
                </a:solidFill>
                <a:latin typeface="Arial" pitchFamily="34" charset="0"/>
              </a:defRPr>
            </a:lvl2pPr>
            <a:lvl3pPr marL="1143000" indent="-228600" eaLnBrk="0" hangingPunct="0">
              <a:defRPr>
                <a:solidFill>
                  <a:srgbClr val="FFFFFF"/>
                </a:solidFill>
                <a:latin typeface="Arial" pitchFamily="34" charset="0"/>
              </a:defRPr>
            </a:lvl3pPr>
            <a:lvl4pPr marL="1600200" indent="-228600" eaLnBrk="0" hangingPunct="0">
              <a:defRPr>
                <a:solidFill>
                  <a:srgbClr val="FFFFFF"/>
                </a:solidFill>
                <a:latin typeface="Arial" pitchFamily="34" charset="0"/>
              </a:defRPr>
            </a:lvl4pPr>
            <a:lvl5pPr marL="2057400" indent="-228600" eaLnBrk="0" hangingPunct="0">
              <a:defRPr>
                <a:solidFill>
                  <a:srgbClr val="FFFFFF"/>
                </a:solidFill>
                <a:latin typeface="Arial" pitchFamily="34" charset="0"/>
              </a:defRPr>
            </a:lvl5pPr>
            <a:lvl6pPr marL="2514600" indent="-228600" eaLnBrk="0" fontAlgn="base" hangingPunct="0">
              <a:spcBef>
                <a:spcPct val="0"/>
              </a:spcBef>
              <a:spcAft>
                <a:spcPct val="0"/>
              </a:spcAft>
              <a:defRPr>
                <a:solidFill>
                  <a:srgbClr val="FFFFFF"/>
                </a:solidFill>
                <a:latin typeface="Arial" pitchFamily="34" charset="0"/>
              </a:defRPr>
            </a:lvl6pPr>
            <a:lvl7pPr marL="2971800" indent="-228600" eaLnBrk="0" fontAlgn="base" hangingPunct="0">
              <a:spcBef>
                <a:spcPct val="0"/>
              </a:spcBef>
              <a:spcAft>
                <a:spcPct val="0"/>
              </a:spcAft>
              <a:defRPr>
                <a:solidFill>
                  <a:srgbClr val="FFFFFF"/>
                </a:solidFill>
                <a:latin typeface="Arial" pitchFamily="34" charset="0"/>
              </a:defRPr>
            </a:lvl7pPr>
            <a:lvl8pPr marL="3429000" indent="-228600" eaLnBrk="0" fontAlgn="base" hangingPunct="0">
              <a:spcBef>
                <a:spcPct val="0"/>
              </a:spcBef>
              <a:spcAft>
                <a:spcPct val="0"/>
              </a:spcAft>
              <a:defRPr>
                <a:solidFill>
                  <a:srgbClr val="FFFFFF"/>
                </a:solidFill>
                <a:latin typeface="Arial" pitchFamily="34" charset="0"/>
              </a:defRPr>
            </a:lvl8pPr>
            <a:lvl9pPr marL="3886200" indent="-228600" eaLnBrk="0" fontAlgn="base" hangingPunct="0">
              <a:spcBef>
                <a:spcPct val="0"/>
              </a:spcBef>
              <a:spcAft>
                <a:spcPct val="0"/>
              </a:spcAft>
              <a:defRPr>
                <a:solidFill>
                  <a:srgbClr val="FFFFFF"/>
                </a:solidFill>
                <a:latin typeface="Arial" pitchFamily="34" charset="0"/>
              </a:defRPr>
            </a:lvl9pPr>
          </a:lstStyle>
          <a:p>
            <a:pPr defTabSz="913180" fontAlgn="base">
              <a:spcBef>
                <a:spcPct val="0"/>
              </a:spcBef>
              <a:spcAft>
                <a:spcPct val="0"/>
              </a:spcAft>
            </a:pPr>
            <a:r>
              <a:rPr lang="tr-TR" sz="20000">
                <a:solidFill>
                  <a:srgbClr val="FF3300"/>
                </a:solidFill>
              </a:rPr>
              <a:t>!</a:t>
            </a:r>
          </a:p>
        </p:txBody>
      </p:sp>
      <p:sp>
        <p:nvSpPr>
          <p:cNvPr id="36869" name="Text Box 5"/>
          <p:cNvSpPr txBox="1">
            <a:spLocks noChangeArrowheads="1"/>
          </p:cNvSpPr>
          <p:nvPr/>
        </p:nvSpPr>
        <p:spPr bwMode="auto">
          <a:xfrm>
            <a:off x="7899400" y="1109664"/>
            <a:ext cx="897829" cy="3170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17" tIns="45659" rIns="91317" bIns="45659">
            <a:spAutoFit/>
          </a:bodyPr>
          <a:lstStyle>
            <a:lvl1pPr eaLnBrk="0" hangingPunct="0">
              <a:defRPr>
                <a:solidFill>
                  <a:srgbClr val="FFFFFF"/>
                </a:solidFill>
                <a:latin typeface="Arial" pitchFamily="34" charset="0"/>
              </a:defRPr>
            </a:lvl1pPr>
            <a:lvl2pPr marL="742950" indent="-285750" eaLnBrk="0" hangingPunct="0">
              <a:defRPr>
                <a:solidFill>
                  <a:srgbClr val="FFFFFF"/>
                </a:solidFill>
                <a:latin typeface="Arial" pitchFamily="34" charset="0"/>
              </a:defRPr>
            </a:lvl2pPr>
            <a:lvl3pPr marL="1143000" indent="-228600" eaLnBrk="0" hangingPunct="0">
              <a:defRPr>
                <a:solidFill>
                  <a:srgbClr val="FFFFFF"/>
                </a:solidFill>
                <a:latin typeface="Arial" pitchFamily="34" charset="0"/>
              </a:defRPr>
            </a:lvl3pPr>
            <a:lvl4pPr marL="1600200" indent="-228600" eaLnBrk="0" hangingPunct="0">
              <a:defRPr>
                <a:solidFill>
                  <a:srgbClr val="FFFFFF"/>
                </a:solidFill>
                <a:latin typeface="Arial" pitchFamily="34" charset="0"/>
              </a:defRPr>
            </a:lvl4pPr>
            <a:lvl5pPr marL="2057400" indent="-228600" eaLnBrk="0" hangingPunct="0">
              <a:defRPr>
                <a:solidFill>
                  <a:srgbClr val="FFFFFF"/>
                </a:solidFill>
                <a:latin typeface="Arial" pitchFamily="34" charset="0"/>
              </a:defRPr>
            </a:lvl5pPr>
            <a:lvl6pPr marL="2514600" indent="-228600" eaLnBrk="0" fontAlgn="base" hangingPunct="0">
              <a:spcBef>
                <a:spcPct val="0"/>
              </a:spcBef>
              <a:spcAft>
                <a:spcPct val="0"/>
              </a:spcAft>
              <a:defRPr>
                <a:solidFill>
                  <a:srgbClr val="FFFFFF"/>
                </a:solidFill>
                <a:latin typeface="Arial" pitchFamily="34" charset="0"/>
              </a:defRPr>
            </a:lvl6pPr>
            <a:lvl7pPr marL="2971800" indent="-228600" eaLnBrk="0" fontAlgn="base" hangingPunct="0">
              <a:spcBef>
                <a:spcPct val="0"/>
              </a:spcBef>
              <a:spcAft>
                <a:spcPct val="0"/>
              </a:spcAft>
              <a:defRPr>
                <a:solidFill>
                  <a:srgbClr val="FFFFFF"/>
                </a:solidFill>
                <a:latin typeface="Arial" pitchFamily="34" charset="0"/>
              </a:defRPr>
            </a:lvl7pPr>
            <a:lvl8pPr marL="3429000" indent="-228600" eaLnBrk="0" fontAlgn="base" hangingPunct="0">
              <a:spcBef>
                <a:spcPct val="0"/>
              </a:spcBef>
              <a:spcAft>
                <a:spcPct val="0"/>
              </a:spcAft>
              <a:defRPr>
                <a:solidFill>
                  <a:srgbClr val="FFFFFF"/>
                </a:solidFill>
                <a:latin typeface="Arial" pitchFamily="34" charset="0"/>
              </a:defRPr>
            </a:lvl8pPr>
            <a:lvl9pPr marL="3886200" indent="-228600" eaLnBrk="0" fontAlgn="base" hangingPunct="0">
              <a:spcBef>
                <a:spcPct val="0"/>
              </a:spcBef>
              <a:spcAft>
                <a:spcPct val="0"/>
              </a:spcAft>
              <a:defRPr>
                <a:solidFill>
                  <a:srgbClr val="FFFFFF"/>
                </a:solidFill>
                <a:latin typeface="Arial" pitchFamily="34" charset="0"/>
              </a:defRPr>
            </a:lvl9pPr>
          </a:lstStyle>
          <a:p>
            <a:pPr defTabSz="913180" fontAlgn="base">
              <a:spcBef>
                <a:spcPct val="0"/>
              </a:spcBef>
              <a:spcAft>
                <a:spcPct val="0"/>
              </a:spcAft>
            </a:pPr>
            <a:r>
              <a:rPr lang="tr-TR" sz="20000">
                <a:solidFill>
                  <a:srgbClr val="FF3300"/>
                </a:solidFill>
              </a:rPr>
              <a:t>!</a:t>
            </a:r>
          </a:p>
        </p:txBody>
      </p:sp>
    </p:spTree>
    <p:extLst>
      <p:ext uri="{BB962C8B-B14F-4D97-AF65-F5344CB8AC3E}">
        <p14:creationId xmlns:p14="http://schemas.microsoft.com/office/powerpoint/2010/main" val="756047998"/>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1371600" y="2209819"/>
            <a:ext cx="6781800" cy="4074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17" tIns="45659" rIns="91317" bIns="45659">
            <a:spAutoFit/>
          </a:bodyPr>
          <a:lstStyle>
            <a:lvl1pPr eaLnBrk="0" hangingPunct="0">
              <a:defRPr>
                <a:solidFill>
                  <a:srgbClr val="FFFFFF"/>
                </a:solidFill>
                <a:latin typeface="Arial" pitchFamily="34" charset="0"/>
              </a:defRPr>
            </a:lvl1pPr>
            <a:lvl2pPr marL="742950" indent="-285750" eaLnBrk="0" hangingPunct="0">
              <a:defRPr>
                <a:solidFill>
                  <a:srgbClr val="FFFFFF"/>
                </a:solidFill>
                <a:latin typeface="Arial" pitchFamily="34" charset="0"/>
              </a:defRPr>
            </a:lvl2pPr>
            <a:lvl3pPr marL="1143000" indent="-228600" eaLnBrk="0" hangingPunct="0">
              <a:defRPr>
                <a:solidFill>
                  <a:srgbClr val="FFFFFF"/>
                </a:solidFill>
                <a:latin typeface="Arial" pitchFamily="34" charset="0"/>
              </a:defRPr>
            </a:lvl3pPr>
            <a:lvl4pPr marL="1600200" indent="-228600" eaLnBrk="0" hangingPunct="0">
              <a:defRPr>
                <a:solidFill>
                  <a:srgbClr val="FFFFFF"/>
                </a:solidFill>
                <a:latin typeface="Arial" pitchFamily="34" charset="0"/>
              </a:defRPr>
            </a:lvl4pPr>
            <a:lvl5pPr marL="2057400" indent="-228600" eaLnBrk="0" hangingPunct="0">
              <a:defRPr>
                <a:solidFill>
                  <a:srgbClr val="FFFFFF"/>
                </a:solidFill>
                <a:latin typeface="Arial" pitchFamily="34" charset="0"/>
              </a:defRPr>
            </a:lvl5pPr>
            <a:lvl6pPr marL="2514600" indent="-228600" eaLnBrk="0" fontAlgn="base" hangingPunct="0">
              <a:spcBef>
                <a:spcPct val="0"/>
              </a:spcBef>
              <a:spcAft>
                <a:spcPct val="0"/>
              </a:spcAft>
              <a:defRPr>
                <a:solidFill>
                  <a:srgbClr val="FFFFFF"/>
                </a:solidFill>
                <a:latin typeface="Arial" pitchFamily="34" charset="0"/>
              </a:defRPr>
            </a:lvl6pPr>
            <a:lvl7pPr marL="2971800" indent="-228600" eaLnBrk="0" fontAlgn="base" hangingPunct="0">
              <a:spcBef>
                <a:spcPct val="0"/>
              </a:spcBef>
              <a:spcAft>
                <a:spcPct val="0"/>
              </a:spcAft>
              <a:defRPr>
                <a:solidFill>
                  <a:srgbClr val="FFFFFF"/>
                </a:solidFill>
                <a:latin typeface="Arial" pitchFamily="34" charset="0"/>
              </a:defRPr>
            </a:lvl7pPr>
            <a:lvl8pPr marL="3429000" indent="-228600" eaLnBrk="0" fontAlgn="base" hangingPunct="0">
              <a:spcBef>
                <a:spcPct val="0"/>
              </a:spcBef>
              <a:spcAft>
                <a:spcPct val="0"/>
              </a:spcAft>
              <a:defRPr>
                <a:solidFill>
                  <a:srgbClr val="FFFFFF"/>
                </a:solidFill>
                <a:latin typeface="Arial" pitchFamily="34" charset="0"/>
              </a:defRPr>
            </a:lvl8pPr>
            <a:lvl9pPr marL="3886200" indent="-228600" eaLnBrk="0" fontAlgn="base" hangingPunct="0">
              <a:spcBef>
                <a:spcPct val="0"/>
              </a:spcBef>
              <a:spcAft>
                <a:spcPct val="0"/>
              </a:spcAft>
              <a:defRPr>
                <a:solidFill>
                  <a:srgbClr val="FFFFFF"/>
                </a:solidFill>
                <a:latin typeface="Arial" pitchFamily="34" charset="0"/>
              </a:defRPr>
            </a:lvl9pPr>
          </a:lstStyle>
          <a:p>
            <a:pPr defTabSz="913180" fontAlgn="base">
              <a:spcBef>
                <a:spcPct val="0"/>
              </a:spcBef>
              <a:spcAft>
                <a:spcPct val="0"/>
              </a:spcAft>
            </a:pPr>
            <a:r>
              <a:rPr lang="tr-TR" sz="3200"/>
              <a:t>Başlangıçtaki ampirik tedaviye yanıt alınamazsa</a:t>
            </a:r>
          </a:p>
          <a:p>
            <a:pPr defTabSz="913180" fontAlgn="base">
              <a:spcBef>
                <a:spcPct val="0"/>
              </a:spcBef>
              <a:spcAft>
                <a:spcPct val="0"/>
              </a:spcAft>
            </a:pPr>
            <a:endParaRPr lang="tr-TR" sz="3200"/>
          </a:p>
          <a:p>
            <a:pPr defTabSz="913180" fontAlgn="base">
              <a:spcBef>
                <a:spcPct val="0"/>
              </a:spcBef>
              <a:spcAft>
                <a:spcPct val="0"/>
              </a:spcAft>
            </a:pPr>
            <a:r>
              <a:rPr lang="tr-TR" sz="3200"/>
              <a:t>Tedavi sırasında semptomların değişmesi veya yeni semptomlar</a:t>
            </a:r>
          </a:p>
          <a:p>
            <a:pPr defTabSz="913180" fontAlgn="base">
              <a:spcBef>
                <a:spcPct val="0"/>
              </a:spcBef>
              <a:spcAft>
                <a:spcPct val="0"/>
              </a:spcAft>
            </a:pPr>
            <a:endParaRPr lang="tr-TR" sz="3200"/>
          </a:p>
          <a:p>
            <a:pPr defTabSz="913180" fontAlgn="base">
              <a:spcBef>
                <a:spcPct val="0"/>
              </a:spcBef>
              <a:spcAft>
                <a:spcPct val="0"/>
              </a:spcAft>
            </a:pPr>
            <a:r>
              <a:rPr lang="tr-TR" sz="3200"/>
              <a:t>Başarılı bir tedaviden kısa süre sonra semptomlar yinelerse</a:t>
            </a:r>
          </a:p>
        </p:txBody>
      </p:sp>
      <p:sp>
        <p:nvSpPr>
          <p:cNvPr id="37891" name="Text Box 3"/>
          <p:cNvSpPr txBox="1">
            <a:spLocks noChangeArrowheads="1"/>
          </p:cNvSpPr>
          <p:nvPr/>
        </p:nvSpPr>
        <p:spPr bwMode="auto">
          <a:xfrm>
            <a:off x="8128000" y="1982789"/>
            <a:ext cx="897829" cy="3170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17" tIns="45659" rIns="91317" bIns="45659">
            <a:spAutoFit/>
          </a:bodyPr>
          <a:lstStyle>
            <a:lvl1pPr eaLnBrk="0" hangingPunct="0">
              <a:defRPr>
                <a:solidFill>
                  <a:srgbClr val="FFFFFF"/>
                </a:solidFill>
                <a:latin typeface="Arial" pitchFamily="34" charset="0"/>
              </a:defRPr>
            </a:lvl1pPr>
            <a:lvl2pPr marL="742950" indent="-285750" eaLnBrk="0" hangingPunct="0">
              <a:defRPr>
                <a:solidFill>
                  <a:srgbClr val="FFFFFF"/>
                </a:solidFill>
                <a:latin typeface="Arial" pitchFamily="34" charset="0"/>
              </a:defRPr>
            </a:lvl2pPr>
            <a:lvl3pPr marL="1143000" indent="-228600" eaLnBrk="0" hangingPunct="0">
              <a:defRPr>
                <a:solidFill>
                  <a:srgbClr val="FFFFFF"/>
                </a:solidFill>
                <a:latin typeface="Arial" pitchFamily="34" charset="0"/>
              </a:defRPr>
            </a:lvl3pPr>
            <a:lvl4pPr marL="1600200" indent="-228600" eaLnBrk="0" hangingPunct="0">
              <a:defRPr>
                <a:solidFill>
                  <a:srgbClr val="FFFFFF"/>
                </a:solidFill>
                <a:latin typeface="Arial" pitchFamily="34" charset="0"/>
              </a:defRPr>
            </a:lvl4pPr>
            <a:lvl5pPr marL="2057400" indent="-228600" eaLnBrk="0" hangingPunct="0">
              <a:defRPr>
                <a:solidFill>
                  <a:srgbClr val="FFFFFF"/>
                </a:solidFill>
                <a:latin typeface="Arial" pitchFamily="34" charset="0"/>
              </a:defRPr>
            </a:lvl5pPr>
            <a:lvl6pPr marL="2514600" indent="-228600" eaLnBrk="0" fontAlgn="base" hangingPunct="0">
              <a:spcBef>
                <a:spcPct val="0"/>
              </a:spcBef>
              <a:spcAft>
                <a:spcPct val="0"/>
              </a:spcAft>
              <a:defRPr>
                <a:solidFill>
                  <a:srgbClr val="FFFFFF"/>
                </a:solidFill>
                <a:latin typeface="Arial" pitchFamily="34" charset="0"/>
              </a:defRPr>
            </a:lvl6pPr>
            <a:lvl7pPr marL="2971800" indent="-228600" eaLnBrk="0" fontAlgn="base" hangingPunct="0">
              <a:spcBef>
                <a:spcPct val="0"/>
              </a:spcBef>
              <a:spcAft>
                <a:spcPct val="0"/>
              </a:spcAft>
              <a:defRPr>
                <a:solidFill>
                  <a:srgbClr val="FFFFFF"/>
                </a:solidFill>
                <a:latin typeface="Arial" pitchFamily="34" charset="0"/>
              </a:defRPr>
            </a:lvl7pPr>
            <a:lvl8pPr marL="3429000" indent="-228600" eaLnBrk="0" fontAlgn="base" hangingPunct="0">
              <a:spcBef>
                <a:spcPct val="0"/>
              </a:spcBef>
              <a:spcAft>
                <a:spcPct val="0"/>
              </a:spcAft>
              <a:defRPr>
                <a:solidFill>
                  <a:srgbClr val="FFFFFF"/>
                </a:solidFill>
                <a:latin typeface="Arial" pitchFamily="34" charset="0"/>
              </a:defRPr>
            </a:lvl8pPr>
            <a:lvl9pPr marL="3886200" indent="-228600" eaLnBrk="0" fontAlgn="base" hangingPunct="0">
              <a:spcBef>
                <a:spcPct val="0"/>
              </a:spcBef>
              <a:spcAft>
                <a:spcPct val="0"/>
              </a:spcAft>
              <a:defRPr>
                <a:solidFill>
                  <a:srgbClr val="FFFFFF"/>
                </a:solidFill>
                <a:latin typeface="Arial" pitchFamily="34" charset="0"/>
              </a:defRPr>
            </a:lvl9pPr>
          </a:lstStyle>
          <a:p>
            <a:pPr defTabSz="913180" fontAlgn="base">
              <a:spcBef>
                <a:spcPct val="0"/>
              </a:spcBef>
              <a:spcAft>
                <a:spcPct val="0"/>
              </a:spcAft>
            </a:pPr>
            <a:r>
              <a:rPr lang="tr-TR" sz="20000">
                <a:solidFill>
                  <a:srgbClr val="FF3300"/>
                </a:solidFill>
              </a:rPr>
              <a:t>!</a:t>
            </a:r>
          </a:p>
        </p:txBody>
      </p:sp>
      <p:sp>
        <p:nvSpPr>
          <p:cNvPr id="37892" name="Text Box 4"/>
          <p:cNvSpPr txBox="1">
            <a:spLocks noChangeArrowheads="1"/>
          </p:cNvSpPr>
          <p:nvPr/>
        </p:nvSpPr>
        <p:spPr bwMode="auto">
          <a:xfrm>
            <a:off x="355600" y="1982789"/>
            <a:ext cx="897829" cy="3170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17" tIns="45659" rIns="91317" bIns="45659">
            <a:spAutoFit/>
          </a:bodyPr>
          <a:lstStyle>
            <a:lvl1pPr eaLnBrk="0" hangingPunct="0">
              <a:defRPr>
                <a:solidFill>
                  <a:srgbClr val="FFFFFF"/>
                </a:solidFill>
                <a:latin typeface="Arial" pitchFamily="34" charset="0"/>
              </a:defRPr>
            </a:lvl1pPr>
            <a:lvl2pPr marL="742950" indent="-285750" eaLnBrk="0" hangingPunct="0">
              <a:defRPr>
                <a:solidFill>
                  <a:srgbClr val="FFFFFF"/>
                </a:solidFill>
                <a:latin typeface="Arial" pitchFamily="34" charset="0"/>
              </a:defRPr>
            </a:lvl2pPr>
            <a:lvl3pPr marL="1143000" indent="-228600" eaLnBrk="0" hangingPunct="0">
              <a:defRPr>
                <a:solidFill>
                  <a:srgbClr val="FFFFFF"/>
                </a:solidFill>
                <a:latin typeface="Arial" pitchFamily="34" charset="0"/>
              </a:defRPr>
            </a:lvl3pPr>
            <a:lvl4pPr marL="1600200" indent="-228600" eaLnBrk="0" hangingPunct="0">
              <a:defRPr>
                <a:solidFill>
                  <a:srgbClr val="FFFFFF"/>
                </a:solidFill>
                <a:latin typeface="Arial" pitchFamily="34" charset="0"/>
              </a:defRPr>
            </a:lvl4pPr>
            <a:lvl5pPr marL="2057400" indent="-228600" eaLnBrk="0" hangingPunct="0">
              <a:defRPr>
                <a:solidFill>
                  <a:srgbClr val="FFFFFF"/>
                </a:solidFill>
                <a:latin typeface="Arial" pitchFamily="34" charset="0"/>
              </a:defRPr>
            </a:lvl5pPr>
            <a:lvl6pPr marL="2514600" indent="-228600" eaLnBrk="0" fontAlgn="base" hangingPunct="0">
              <a:spcBef>
                <a:spcPct val="0"/>
              </a:spcBef>
              <a:spcAft>
                <a:spcPct val="0"/>
              </a:spcAft>
              <a:defRPr>
                <a:solidFill>
                  <a:srgbClr val="FFFFFF"/>
                </a:solidFill>
                <a:latin typeface="Arial" pitchFamily="34" charset="0"/>
              </a:defRPr>
            </a:lvl6pPr>
            <a:lvl7pPr marL="2971800" indent="-228600" eaLnBrk="0" fontAlgn="base" hangingPunct="0">
              <a:spcBef>
                <a:spcPct val="0"/>
              </a:spcBef>
              <a:spcAft>
                <a:spcPct val="0"/>
              </a:spcAft>
              <a:defRPr>
                <a:solidFill>
                  <a:srgbClr val="FFFFFF"/>
                </a:solidFill>
                <a:latin typeface="Arial" pitchFamily="34" charset="0"/>
              </a:defRPr>
            </a:lvl7pPr>
            <a:lvl8pPr marL="3429000" indent="-228600" eaLnBrk="0" fontAlgn="base" hangingPunct="0">
              <a:spcBef>
                <a:spcPct val="0"/>
              </a:spcBef>
              <a:spcAft>
                <a:spcPct val="0"/>
              </a:spcAft>
              <a:defRPr>
                <a:solidFill>
                  <a:srgbClr val="FFFFFF"/>
                </a:solidFill>
                <a:latin typeface="Arial" pitchFamily="34" charset="0"/>
              </a:defRPr>
            </a:lvl8pPr>
            <a:lvl9pPr marL="3886200" indent="-228600" eaLnBrk="0" fontAlgn="base" hangingPunct="0">
              <a:spcBef>
                <a:spcPct val="0"/>
              </a:spcBef>
              <a:spcAft>
                <a:spcPct val="0"/>
              </a:spcAft>
              <a:defRPr>
                <a:solidFill>
                  <a:srgbClr val="FFFFFF"/>
                </a:solidFill>
                <a:latin typeface="Arial" pitchFamily="34" charset="0"/>
              </a:defRPr>
            </a:lvl9pPr>
          </a:lstStyle>
          <a:p>
            <a:pPr defTabSz="913180" fontAlgn="base">
              <a:spcBef>
                <a:spcPct val="0"/>
              </a:spcBef>
              <a:spcAft>
                <a:spcPct val="0"/>
              </a:spcAft>
            </a:pPr>
            <a:r>
              <a:rPr lang="tr-TR" sz="20000">
                <a:solidFill>
                  <a:srgbClr val="FF3300"/>
                </a:solidFill>
              </a:rPr>
              <a:t>!</a:t>
            </a:r>
          </a:p>
        </p:txBody>
      </p:sp>
      <p:sp>
        <p:nvSpPr>
          <p:cNvPr id="37893" name="Rectangle 5"/>
          <p:cNvSpPr>
            <a:spLocks noChangeArrowheads="1"/>
          </p:cNvSpPr>
          <p:nvPr/>
        </p:nvSpPr>
        <p:spPr bwMode="auto">
          <a:xfrm>
            <a:off x="381001" y="-76200"/>
            <a:ext cx="8382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17" tIns="45659" rIns="91317" bIns="45659" anchor="ctr"/>
          <a:lstStyle/>
          <a:p>
            <a:pPr algn="ctr" defTabSz="913180" fontAlgn="base">
              <a:spcBef>
                <a:spcPct val="0"/>
              </a:spcBef>
              <a:spcAft>
                <a:spcPct val="0"/>
              </a:spcAft>
            </a:pPr>
            <a:r>
              <a:rPr lang="tr-TR" sz="5800" b="1">
                <a:solidFill>
                  <a:srgbClr val="FF3300"/>
                </a:solidFill>
              </a:rPr>
              <a:t>İLERİ TETKİK </a:t>
            </a:r>
            <a:br>
              <a:rPr lang="tr-TR" sz="5800" b="1">
                <a:solidFill>
                  <a:srgbClr val="FF3300"/>
                </a:solidFill>
              </a:rPr>
            </a:br>
            <a:r>
              <a:rPr lang="tr-TR" sz="5800" b="1">
                <a:solidFill>
                  <a:srgbClr val="FF3300"/>
                </a:solidFill>
              </a:rPr>
              <a:t>GEREKTİRİR</a:t>
            </a:r>
          </a:p>
        </p:txBody>
      </p:sp>
    </p:spTree>
    <p:extLst>
      <p:ext uri="{BB962C8B-B14F-4D97-AF65-F5344CB8AC3E}">
        <p14:creationId xmlns:p14="http://schemas.microsoft.com/office/powerpoint/2010/main" val="3336760190"/>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droppedImage.pd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04" y="2"/>
            <a:ext cx="8661797" cy="6706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02403" name="droppedImage.pd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2576" y="5949280"/>
            <a:ext cx="1709256" cy="90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1608505386"/>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6875507" y="6381750"/>
            <a:ext cx="21605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36" tIns="45619" rIns="91236" bIns="45619">
            <a:spAutoFit/>
          </a:bodyPr>
          <a:lstStyle>
            <a:lvl1pPr eaLnBrk="0" hangingPunct="0">
              <a:defRPr>
                <a:solidFill>
                  <a:srgbClr val="FFFFFF"/>
                </a:solidFill>
                <a:latin typeface="Arial" pitchFamily="34" charset="0"/>
              </a:defRPr>
            </a:lvl1pPr>
            <a:lvl2pPr marL="742950" indent="-285750" eaLnBrk="0" hangingPunct="0">
              <a:defRPr>
                <a:solidFill>
                  <a:srgbClr val="FFFFFF"/>
                </a:solidFill>
                <a:latin typeface="Arial" pitchFamily="34" charset="0"/>
              </a:defRPr>
            </a:lvl2pPr>
            <a:lvl3pPr marL="1143000" indent="-228600" eaLnBrk="0" hangingPunct="0">
              <a:defRPr>
                <a:solidFill>
                  <a:srgbClr val="FFFFFF"/>
                </a:solidFill>
                <a:latin typeface="Arial" pitchFamily="34" charset="0"/>
              </a:defRPr>
            </a:lvl3pPr>
            <a:lvl4pPr marL="1600200" indent="-228600" eaLnBrk="0" hangingPunct="0">
              <a:defRPr>
                <a:solidFill>
                  <a:srgbClr val="FFFFFF"/>
                </a:solidFill>
                <a:latin typeface="Arial" pitchFamily="34" charset="0"/>
              </a:defRPr>
            </a:lvl4pPr>
            <a:lvl5pPr marL="2057400" indent="-228600" eaLnBrk="0" hangingPunct="0">
              <a:defRPr>
                <a:solidFill>
                  <a:srgbClr val="FFFFFF"/>
                </a:solidFill>
                <a:latin typeface="Arial" pitchFamily="34" charset="0"/>
              </a:defRPr>
            </a:lvl5pPr>
            <a:lvl6pPr marL="2514600" indent="-228600" eaLnBrk="0" fontAlgn="base" hangingPunct="0">
              <a:spcBef>
                <a:spcPct val="0"/>
              </a:spcBef>
              <a:spcAft>
                <a:spcPct val="0"/>
              </a:spcAft>
              <a:defRPr>
                <a:solidFill>
                  <a:srgbClr val="FFFFFF"/>
                </a:solidFill>
                <a:latin typeface="Arial" pitchFamily="34" charset="0"/>
              </a:defRPr>
            </a:lvl6pPr>
            <a:lvl7pPr marL="2971800" indent="-228600" eaLnBrk="0" fontAlgn="base" hangingPunct="0">
              <a:spcBef>
                <a:spcPct val="0"/>
              </a:spcBef>
              <a:spcAft>
                <a:spcPct val="0"/>
              </a:spcAft>
              <a:defRPr>
                <a:solidFill>
                  <a:srgbClr val="FFFFFF"/>
                </a:solidFill>
                <a:latin typeface="Arial" pitchFamily="34" charset="0"/>
              </a:defRPr>
            </a:lvl7pPr>
            <a:lvl8pPr marL="3429000" indent="-228600" eaLnBrk="0" fontAlgn="base" hangingPunct="0">
              <a:spcBef>
                <a:spcPct val="0"/>
              </a:spcBef>
              <a:spcAft>
                <a:spcPct val="0"/>
              </a:spcAft>
              <a:defRPr>
                <a:solidFill>
                  <a:srgbClr val="FFFFFF"/>
                </a:solidFill>
                <a:latin typeface="Arial" pitchFamily="34" charset="0"/>
              </a:defRPr>
            </a:lvl8pPr>
            <a:lvl9pPr marL="3886200" indent="-228600" eaLnBrk="0" fontAlgn="base" hangingPunct="0">
              <a:spcBef>
                <a:spcPct val="0"/>
              </a:spcBef>
              <a:spcAft>
                <a:spcPct val="0"/>
              </a:spcAft>
              <a:defRPr>
                <a:solidFill>
                  <a:srgbClr val="FFFFFF"/>
                </a:solidFill>
                <a:latin typeface="Arial" pitchFamily="34" charset="0"/>
              </a:defRPr>
            </a:lvl9pPr>
          </a:lstStyle>
          <a:p>
            <a:pPr eaLnBrk="1" hangingPunct="1">
              <a:spcBef>
                <a:spcPct val="50000"/>
              </a:spcBef>
            </a:pPr>
            <a:r>
              <a:rPr lang="en-US" sz="1200" b="1">
                <a:cs typeface="Arial" pitchFamily="34" charset="0"/>
              </a:rPr>
              <a:t>Genval Report. Gut  1999</a:t>
            </a:r>
          </a:p>
        </p:txBody>
      </p:sp>
      <p:sp>
        <p:nvSpPr>
          <p:cNvPr id="38915" name="Text Box 3"/>
          <p:cNvSpPr txBox="1">
            <a:spLocks noChangeArrowheads="1"/>
          </p:cNvSpPr>
          <p:nvPr/>
        </p:nvSpPr>
        <p:spPr bwMode="auto">
          <a:xfrm>
            <a:off x="3236913" y="1768475"/>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36" tIns="45619" rIns="91236" bIns="45619">
            <a:spAutoFit/>
          </a:bodyPr>
          <a:lstStyle>
            <a:lvl1pPr eaLnBrk="0" hangingPunct="0">
              <a:defRPr>
                <a:solidFill>
                  <a:srgbClr val="FFFFFF"/>
                </a:solidFill>
                <a:latin typeface="Arial" pitchFamily="34" charset="0"/>
              </a:defRPr>
            </a:lvl1pPr>
            <a:lvl2pPr marL="742950" indent="-285750" eaLnBrk="0" hangingPunct="0">
              <a:defRPr>
                <a:solidFill>
                  <a:srgbClr val="FFFFFF"/>
                </a:solidFill>
                <a:latin typeface="Arial" pitchFamily="34" charset="0"/>
              </a:defRPr>
            </a:lvl2pPr>
            <a:lvl3pPr marL="1143000" indent="-228600" eaLnBrk="0" hangingPunct="0">
              <a:defRPr>
                <a:solidFill>
                  <a:srgbClr val="FFFFFF"/>
                </a:solidFill>
                <a:latin typeface="Arial" pitchFamily="34" charset="0"/>
              </a:defRPr>
            </a:lvl3pPr>
            <a:lvl4pPr marL="1600200" indent="-228600" eaLnBrk="0" hangingPunct="0">
              <a:defRPr>
                <a:solidFill>
                  <a:srgbClr val="FFFFFF"/>
                </a:solidFill>
                <a:latin typeface="Arial" pitchFamily="34" charset="0"/>
              </a:defRPr>
            </a:lvl4pPr>
            <a:lvl5pPr marL="2057400" indent="-228600" eaLnBrk="0" hangingPunct="0">
              <a:defRPr>
                <a:solidFill>
                  <a:srgbClr val="FFFFFF"/>
                </a:solidFill>
                <a:latin typeface="Arial" pitchFamily="34" charset="0"/>
              </a:defRPr>
            </a:lvl5pPr>
            <a:lvl6pPr marL="2514600" indent="-228600" eaLnBrk="0" fontAlgn="base" hangingPunct="0">
              <a:spcBef>
                <a:spcPct val="0"/>
              </a:spcBef>
              <a:spcAft>
                <a:spcPct val="0"/>
              </a:spcAft>
              <a:defRPr>
                <a:solidFill>
                  <a:srgbClr val="FFFFFF"/>
                </a:solidFill>
                <a:latin typeface="Arial" pitchFamily="34" charset="0"/>
              </a:defRPr>
            </a:lvl6pPr>
            <a:lvl7pPr marL="2971800" indent="-228600" eaLnBrk="0" fontAlgn="base" hangingPunct="0">
              <a:spcBef>
                <a:spcPct val="0"/>
              </a:spcBef>
              <a:spcAft>
                <a:spcPct val="0"/>
              </a:spcAft>
              <a:defRPr>
                <a:solidFill>
                  <a:srgbClr val="FFFFFF"/>
                </a:solidFill>
                <a:latin typeface="Arial" pitchFamily="34" charset="0"/>
              </a:defRPr>
            </a:lvl7pPr>
            <a:lvl8pPr marL="3429000" indent="-228600" eaLnBrk="0" fontAlgn="base" hangingPunct="0">
              <a:spcBef>
                <a:spcPct val="0"/>
              </a:spcBef>
              <a:spcAft>
                <a:spcPct val="0"/>
              </a:spcAft>
              <a:defRPr>
                <a:solidFill>
                  <a:srgbClr val="FFFFFF"/>
                </a:solidFill>
                <a:latin typeface="Arial" pitchFamily="34" charset="0"/>
              </a:defRPr>
            </a:lvl8pPr>
            <a:lvl9pPr marL="3886200" indent="-228600" eaLnBrk="0" fontAlgn="base" hangingPunct="0">
              <a:spcBef>
                <a:spcPct val="0"/>
              </a:spcBef>
              <a:spcAft>
                <a:spcPct val="0"/>
              </a:spcAft>
              <a:defRPr>
                <a:solidFill>
                  <a:srgbClr val="FFFFFF"/>
                </a:solidFill>
                <a:latin typeface="Arial" pitchFamily="34" charset="0"/>
              </a:defRPr>
            </a:lvl9pPr>
          </a:lstStyle>
          <a:p>
            <a:pPr algn="ctr" eaLnBrk="1" hangingPunct="1">
              <a:spcBef>
                <a:spcPct val="50000"/>
              </a:spcBef>
            </a:pPr>
            <a:r>
              <a:rPr lang="en-US" sz="2400" b="1">
                <a:solidFill>
                  <a:srgbClr val="EAAF0F"/>
                </a:solidFill>
                <a:cs typeface="Arial" pitchFamily="34" charset="0"/>
              </a:rPr>
              <a:t>Refl</a:t>
            </a:r>
            <a:r>
              <a:rPr lang="tr-TR" sz="2400" b="1">
                <a:solidFill>
                  <a:srgbClr val="EAAF0F"/>
                </a:solidFill>
                <a:cs typeface="Arial" pitchFamily="34" charset="0"/>
              </a:rPr>
              <a:t>ü</a:t>
            </a:r>
            <a:r>
              <a:rPr lang="en-US" sz="2400" b="1">
                <a:solidFill>
                  <a:srgbClr val="EAAF0F"/>
                </a:solidFill>
                <a:cs typeface="Arial" pitchFamily="34" charset="0"/>
              </a:rPr>
              <a:t> s</a:t>
            </a:r>
            <a:r>
              <a:rPr lang="tr-TR" sz="2400" b="1">
                <a:solidFill>
                  <a:srgbClr val="EAAF0F"/>
                </a:solidFill>
                <a:cs typeface="Arial" pitchFamily="34" charset="0"/>
              </a:rPr>
              <a:t>e</a:t>
            </a:r>
            <a:r>
              <a:rPr lang="en-US" sz="2400" b="1">
                <a:solidFill>
                  <a:srgbClr val="EAAF0F"/>
                </a:solidFill>
                <a:cs typeface="Arial" pitchFamily="34" charset="0"/>
              </a:rPr>
              <a:t>mptom</a:t>
            </a:r>
            <a:r>
              <a:rPr lang="tr-TR" sz="2400" b="1">
                <a:solidFill>
                  <a:srgbClr val="EAAF0F"/>
                </a:solidFill>
                <a:cs typeface="Arial" pitchFamily="34" charset="0"/>
              </a:rPr>
              <a:t>ları</a:t>
            </a:r>
            <a:endParaRPr lang="en-US" sz="2400" b="1">
              <a:solidFill>
                <a:srgbClr val="EAAF0F"/>
              </a:solidFill>
              <a:cs typeface="Arial" pitchFamily="34" charset="0"/>
            </a:endParaRPr>
          </a:p>
        </p:txBody>
      </p:sp>
      <p:sp>
        <p:nvSpPr>
          <p:cNvPr id="730116" name="Text Box 4"/>
          <p:cNvSpPr txBox="1">
            <a:spLocks noChangeArrowheads="1"/>
          </p:cNvSpPr>
          <p:nvPr/>
        </p:nvSpPr>
        <p:spPr bwMode="auto">
          <a:xfrm>
            <a:off x="3487738" y="2581277"/>
            <a:ext cx="2438400" cy="830831"/>
          </a:xfrm>
          <a:prstGeom prst="rect">
            <a:avLst/>
          </a:prstGeom>
          <a:noFill/>
          <a:ln w="9525">
            <a:solidFill>
              <a:schemeClr val="hlink"/>
            </a:solidFill>
            <a:miter lim="800000"/>
            <a:headEnd/>
            <a:tailEnd/>
          </a:ln>
          <a:effectLst>
            <a:prstShdw prst="shdw18" dist="17961" dir="13500000">
              <a:schemeClr val="hlink">
                <a:gamma/>
                <a:shade val="60000"/>
                <a:invGamma/>
              </a:schemeClr>
            </a:prstShdw>
          </a:effectLst>
        </p:spPr>
        <p:txBody>
          <a:bodyPr lIns="91236" tIns="45619" rIns="91236" bIns="45619">
            <a:spAutoFit/>
          </a:bodyPr>
          <a:lstStyle/>
          <a:p>
            <a:pPr algn="ctr">
              <a:spcBef>
                <a:spcPct val="50000"/>
              </a:spcBef>
              <a:defRPr/>
            </a:pPr>
            <a:r>
              <a:rPr lang="en-US" sz="2400" b="1">
                <a:solidFill>
                  <a:srgbClr val="FFFF00"/>
                </a:solidFill>
              </a:rPr>
              <a:t>Alarm s</a:t>
            </a:r>
            <a:r>
              <a:rPr lang="tr-TR" sz="2400" b="1">
                <a:solidFill>
                  <a:srgbClr val="FFFF00"/>
                </a:solidFill>
              </a:rPr>
              <a:t>e</a:t>
            </a:r>
            <a:r>
              <a:rPr lang="en-US" sz="2400" b="1">
                <a:solidFill>
                  <a:srgbClr val="FFFF00"/>
                </a:solidFill>
              </a:rPr>
              <a:t>mptom</a:t>
            </a:r>
            <a:r>
              <a:rPr lang="tr-TR" sz="2400" b="1">
                <a:solidFill>
                  <a:srgbClr val="FFFF00"/>
                </a:solidFill>
              </a:rPr>
              <a:t>ları</a:t>
            </a:r>
            <a:endParaRPr lang="en-US" sz="2400" b="1">
              <a:solidFill>
                <a:srgbClr val="FFFF00"/>
              </a:solidFill>
            </a:endParaRPr>
          </a:p>
        </p:txBody>
      </p:sp>
      <p:sp>
        <p:nvSpPr>
          <p:cNvPr id="38917" name="Line 5"/>
          <p:cNvSpPr>
            <a:spLocks noChangeShapeType="1"/>
          </p:cNvSpPr>
          <p:nvPr/>
        </p:nvSpPr>
        <p:spPr bwMode="auto">
          <a:xfrm>
            <a:off x="4706938" y="2209800"/>
            <a:ext cx="0" cy="304800"/>
          </a:xfrm>
          <a:prstGeom prst="line">
            <a:avLst/>
          </a:prstGeom>
          <a:noFill/>
          <a:ln w="28575">
            <a:solidFill>
              <a:schemeClr val="bg1"/>
            </a:solidFill>
            <a:round/>
            <a:headEnd/>
            <a:tailEnd type="arrow" w="med" len="med"/>
          </a:ln>
          <a:effectLst>
            <a:outerShdw dist="12700" dir="5400000" algn="ctr" rotWithShape="0">
              <a:schemeClr val="tx1"/>
            </a:outerShdw>
          </a:effectLst>
          <a:extLst>
            <a:ext uri="{909E8E84-426E-40DD-AFC4-6F175D3DCCD1}">
              <a14:hiddenFill xmlns:a14="http://schemas.microsoft.com/office/drawing/2010/main">
                <a:noFill/>
              </a14:hiddenFill>
            </a:ext>
          </a:extLst>
        </p:spPr>
        <p:txBody>
          <a:bodyPr lIns="91236" tIns="45619" rIns="91236" bIns="45619"/>
          <a:lstStyle/>
          <a:p>
            <a:endParaRPr lang="tr-TR">
              <a:solidFill>
                <a:srgbClr val="000000"/>
              </a:solidFill>
            </a:endParaRPr>
          </a:p>
        </p:txBody>
      </p:sp>
      <p:sp>
        <p:nvSpPr>
          <p:cNvPr id="38918" name="Text Box 6"/>
          <p:cNvSpPr txBox="1">
            <a:spLocks noChangeArrowheads="1"/>
          </p:cNvSpPr>
          <p:nvPr/>
        </p:nvSpPr>
        <p:spPr bwMode="auto">
          <a:xfrm>
            <a:off x="1582738" y="4029075"/>
            <a:ext cx="243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36" tIns="45619" rIns="91236" bIns="45619">
            <a:spAutoFit/>
          </a:bodyPr>
          <a:lstStyle>
            <a:lvl1pPr eaLnBrk="0" hangingPunct="0">
              <a:defRPr>
                <a:solidFill>
                  <a:srgbClr val="FFFFFF"/>
                </a:solidFill>
                <a:latin typeface="Arial" pitchFamily="34" charset="0"/>
              </a:defRPr>
            </a:lvl1pPr>
            <a:lvl2pPr marL="742950" indent="-285750" eaLnBrk="0" hangingPunct="0">
              <a:defRPr>
                <a:solidFill>
                  <a:srgbClr val="FFFFFF"/>
                </a:solidFill>
                <a:latin typeface="Arial" pitchFamily="34" charset="0"/>
              </a:defRPr>
            </a:lvl2pPr>
            <a:lvl3pPr marL="1143000" indent="-228600" eaLnBrk="0" hangingPunct="0">
              <a:defRPr>
                <a:solidFill>
                  <a:srgbClr val="FFFFFF"/>
                </a:solidFill>
                <a:latin typeface="Arial" pitchFamily="34" charset="0"/>
              </a:defRPr>
            </a:lvl3pPr>
            <a:lvl4pPr marL="1600200" indent="-228600" eaLnBrk="0" hangingPunct="0">
              <a:defRPr>
                <a:solidFill>
                  <a:srgbClr val="FFFFFF"/>
                </a:solidFill>
                <a:latin typeface="Arial" pitchFamily="34" charset="0"/>
              </a:defRPr>
            </a:lvl4pPr>
            <a:lvl5pPr marL="2057400" indent="-228600" eaLnBrk="0" hangingPunct="0">
              <a:defRPr>
                <a:solidFill>
                  <a:srgbClr val="FFFFFF"/>
                </a:solidFill>
                <a:latin typeface="Arial" pitchFamily="34" charset="0"/>
              </a:defRPr>
            </a:lvl5pPr>
            <a:lvl6pPr marL="2514600" indent="-228600" eaLnBrk="0" fontAlgn="base" hangingPunct="0">
              <a:spcBef>
                <a:spcPct val="0"/>
              </a:spcBef>
              <a:spcAft>
                <a:spcPct val="0"/>
              </a:spcAft>
              <a:defRPr>
                <a:solidFill>
                  <a:srgbClr val="FFFFFF"/>
                </a:solidFill>
                <a:latin typeface="Arial" pitchFamily="34" charset="0"/>
              </a:defRPr>
            </a:lvl6pPr>
            <a:lvl7pPr marL="2971800" indent="-228600" eaLnBrk="0" fontAlgn="base" hangingPunct="0">
              <a:spcBef>
                <a:spcPct val="0"/>
              </a:spcBef>
              <a:spcAft>
                <a:spcPct val="0"/>
              </a:spcAft>
              <a:defRPr>
                <a:solidFill>
                  <a:srgbClr val="FFFFFF"/>
                </a:solidFill>
                <a:latin typeface="Arial" pitchFamily="34" charset="0"/>
              </a:defRPr>
            </a:lvl7pPr>
            <a:lvl8pPr marL="3429000" indent="-228600" eaLnBrk="0" fontAlgn="base" hangingPunct="0">
              <a:spcBef>
                <a:spcPct val="0"/>
              </a:spcBef>
              <a:spcAft>
                <a:spcPct val="0"/>
              </a:spcAft>
              <a:defRPr>
                <a:solidFill>
                  <a:srgbClr val="FFFFFF"/>
                </a:solidFill>
                <a:latin typeface="Arial" pitchFamily="34" charset="0"/>
              </a:defRPr>
            </a:lvl8pPr>
            <a:lvl9pPr marL="3886200" indent="-228600" eaLnBrk="0" fontAlgn="base" hangingPunct="0">
              <a:spcBef>
                <a:spcPct val="0"/>
              </a:spcBef>
              <a:spcAft>
                <a:spcPct val="0"/>
              </a:spcAft>
              <a:defRPr>
                <a:solidFill>
                  <a:srgbClr val="FFFFFF"/>
                </a:solidFill>
                <a:latin typeface="Arial" pitchFamily="34" charset="0"/>
              </a:defRPr>
            </a:lvl9pPr>
          </a:lstStyle>
          <a:p>
            <a:pPr algn="ctr" eaLnBrk="1" hangingPunct="1">
              <a:spcBef>
                <a:spcPct val="50000"/>
              </a:spcBef>
            </a:pPr>
            <a:r>
              <a:rPr lang="tr-TR" sz="2400">
                <a:cs typeface="Arial" pitchFamily="34" charset="0"/>
              </a:rPr>
              <a:t>A</a:t>
            </a:r>
            <a:r>
              <a:rPr lang="en-US" sz="2400">
                <a:cs typeface="Arial" pitchFamily="34" charset="0"/>
              </a:rPr>
              <a:t>mpiri</a:t>
            </a:r>
            <a:r>
              <a:rPr lang="tr-TR" sz="2400">
                <a:cs typeface="Arial" pitchFamily="34" charset="0"/>
              </a:rPr>
              <a:t>k</a:t>
            </a:r>
            <a:r>
              <a:rPr lang="en-US" sz="2400">
                <a:cs typeface="Arial" pitchFamily="34" charset="0"/>
              </a:rPr>
              <a:t> PPİ</a:t>
            </a:r>
          </a:p>
        </p:txBody>
      </p:sp>
      <p:sp>
        <p:nvSpPr>
          <p:cNvPr id="38919" name="Text Box 7"/>
          <p:cNvSpPr txBox="1">
            <a:spLocks noChangeArrowheads="1"/>
          </p:cNvSpPr>
          <p:nvPr/>
        </p:nvSpPr>
        <p:spPr bwMode="auto">
          <a:xfrm>
            <a:off x="1506539" y="3267079"/>
            <a:ext cx="2438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36" tIns="45619" rIns="91236" bIns="45619">
            <a:spAutoFit/>
          </a:bodyPr>
          <a:lstStyle>
            <a:lvl1pPr eaLnBrk="0" hangingPunct="0">
              <a:defRPr>
                <a:solidFill>
                  <a:srgbClr val="FFFFFF"/>
                </a:solidFill>
                <a:latin typeface="Arial" pitchFamily="34" charset="0"/>
              </a:defRPr>
            </a:lvl1pPr>
            <a:lvl2pPr marL="742950" indent="-285750" eaLnBrk="0" hangingPunct="0">
              <a:defRPr>
                <a:solidFill>
                  <a:srgbClr val="FFFFFF"/>
                </a:solidFill>
                <a:latin typeface="Arial" pitchFamily="34" charset="0"/>
              </a:defRPr>
            </a:lvl2pPr>
            <a:lvl3pPr marL="1143000" indent="-228600" eaLnBrk="0" hangingPunct="0">
              <a:defRPr>
                <a:solidFill>
                  <a:srgbClr val="FFFFFF"/>
                </a:solidFill>
                <a:latin typeface="Arial" pitchFamily="34" charset="0"/>
              </a:defRPr>
            </a:lvl3pPr>
            <a:lvl4pPr marL="1600200" indent="-228600" eaLnBrk="0" hangingPunct="0">
              <a:defRPr>
                <a:solidFill>
                  <a:srgbClr val="FFFFFF"/>
                </a:solidFill>
                <a:latin typeface="Arial" pitchFamily="34" charset="0"/>
              </a:defRPr>
            </a:lvl4pPr>
            <a:lvl5pPr marL="2057400" indent="-228600" eaLnBrk="0" hangingPunct="0">
              <a:defRPr>
                <a:solidFill>
                  <a:srgbClr val="FFFFFF"/>
                </a:solidFill>
                <a:latin typeface="Arial" pitchFamily="34" charset="0"/>
              </a:defRPr>
            </a:lvl5pPr>
            <a:lvl6pPr marL="2514600" indent="-228600" eaLnBrk="0" fontAlgn="base" hangingPunct="0">
              <a:spcBef>
                <a:spcPct val="0"/>
              </a:spcBef>
              <a:spcAft>
                <a:spcPct val="0"/>
              </a:spcAft>
              <a:defRPr>
                <a:solidFill>
                  <a:srgbClr val="FFFFFF"/>
                </a:solidFill>
                <a:latin typeface="Arial" pitchFamily="34" charset="0"/>
              </a:defRPr>
            </a:lvl6pPr>
            <a:lvl7pPr marL="2971800" indent="-228600" eaLnBrk="0" fontAlgn="base" hangingPunct="0">
              <a:spcBef>
                <a:spcPct val="0"/>
              </a:spcBef>
              <a:spcAft>
                <a:spcPct val="0"/>
              </a:spcAft>
              <a:defRPr>
                <a:solidFill>
                  <a:srgbClr val="FFFFFF"/>
                </a:solidFill>
                <a:latin typeface="Arial" pitchFamily="34" charset="0"/>
              </a:defRPr>
            </a:lvl7pPr>
            <a:lvl8pPr marL="3429000" indent="-228600" eaLnBrk="0" fontAlgn="base" hangingPunct="0">
              <a:spcBef>
                <a:spcPct val="0"/>
              </a:spcBef>
              <a:spcAft>
                <a:spcPct val="0"/>
              </a:spcAft>
              <a:defRPr>
                <a:solidFill>
                  <a:srgbClr val="FFFFFF"/>
                </a:solidFill>
                <a:latin typeface="Arial" pitchFamily="34" charset="0"/>
              </a:defRPr>
            </a:lvl8pPr>
            <a:lvl9pPr marL="3886200" indent="-228600" eaLnBrk="0" fontAlgn="base" hangingPunct="0">
              <a:spcBef>
                <a:spcPct val="0"/>
              </a:spcBef>
              <a:spcAft>
                <a:spcPct val="0"/>
              </a:spcAft>
              <a:defRPr>
                <a:solidFill>
                  <a:srgbClr val="FFFFFF"/>
                </a:solidFill>
                <a:latin typeface="Arial" pitchFamily="34" charset="0"/>
              </a:defRPr>
            </a:lvl9pPr>
          </a:lstStyle>
          <a:p>
            <a:pPr algn="ctr" eaLnBrk="1" hangingPunct="1">
              <a:spcBef>
                <a:spcPct val="50000"/>
              </a:spcBef>
            </a:pPr>
            <a:r>
              <a:rPr lang="tr-TR" sz="2000">
                <a:cs typeface="Arial" pitchFamily="34" charset="0"/>
              </a:rPr>
              <a:t>yok</a:t>
            </a:r>
            <a:endParaRPr lang="en-US" sz="2000">
              <a:cs typeface="Arial" pitchFamily="34" charset="0"/>
            </a:endParaRPr>
          </a:p>
        </p:txBody>
      </p:sp>
      <p:sp>
        <p:nvSpPr>
          <p:cNvPr id="38920" name="Line 8"/>
          <p:cNvSpPr>
            <a:spLocks noChangeShapeType="1"/>
          </p:cNvSpPr>
          <p:nvPr/>
        </p:nvSpPr>
        <p:spPr bwMode="auto">
          <a:xfrm flipH="1">
            <a:off x="2963907" y="3298825"/>
            <a:ext cx="434975" cy="120650"/>
          </a:xfrm>
          <a:prstGeom prst="line">
            <a:avLst/>
          </a:prstGeom>
          <a:noFill/>
          <a:ln w="28575">
            <a:solidFill>
              <a:schemeClr val="bg1"/>
            </a:solidFill>
            <a:round/>
            <a:headEnd/>
            <a:tailEnd type="arrow" w="med" len="med"/>
          </a:ln>
          <a:extLst>
            <a:ext uri="{909E8E84-426E-40DD-AFC4-6F175D3DCCD1}">
              <a14:hiddenFill xmlns:a14="http://schemas.microsoft.com/office/drawing/2010/main">
                <a:noFill/>
              </a14:hiddenFill>
            </a:ext>
          </a:extLst>
        </p:spPr>
        <p:txBody>
          <a:bodyPr lIns="91236" tIns="45619" rIns="91236" bIns="45619"/>
          <a:lstStyle/>
          <a:p>
            <a:endParaRPr lang="tr-TR">
              <a:solidFill>
                <a:srgbClr val="000000"/>
              </a:solidFill>
            </a:endParaRPr>
          </a:p>
        </p:txBody>
      </p:sp>
      <p:sp>
        <p:nvSpPr>
          <p:cNvPr id="38921" name="Line 9"/>
          <p:cNvSpPr>
            <a:spLocks noChangeShapeType="1"/>
          </p:cNvSpPr>
          <p:nvPr/>
        </p:nvSpPr>
        <p:spPr bwMode="auto">
          <a:xfrm>
            <a:off x="2725738" y="3648075"/>
            <a:ext cx="0" cy="381000"/>
          </a:xfrm>
          <a:prstGeom prst="line">
            <a:avLst/>
          </a:prstGeom>
          <a:noFill/>
          <a:ln w="28575">
            <a:solidFill>
              <a:schemeClr val="bg1"/>
            </a:solidFill>
            <a:round/>
            <a:headEnd/>
            <a:tailEnd type="arrow" w="med" len="med"/>
          </a:ln>
          <a:extLst>
            <a:ext uri="{909E8E84-426E-40DD-AFC4-6F175D3DCCD1}">
              <a14:hiddenFill xmlns:a14="http://schemas.microsoft.com/office/drawing/2010/main">
                <a:noFill/>
              </a14:hiddenFill>
            </a:ext>
          </a:extLst>
        </p:spPr>
        <p:txBody>
          <a:bodyPr lIns="91236" tIns="45619" rIns="91236" bIns="45619"/>
          <a:lstStyle/>
          <a:p>
            <a:endParaRPr lang="tr-TR">
              <a:solidFill>
                <a:srgbClr val="000000"/>
              </a:solidFill>
            </a:endParaRPr>
          </a:p>
        </p:txBody>
      </p:sp>
      <p:sp>
        <p:nvSpPr>
          <p:cNvPr id="730122" name="Text Box 10"/>
          <p:cNvSpPr txBox="1">
            <a:spLocks noChangeArrowheads="1"/>
          </p:cNvSpPr>
          <p:nvPr/>
        </p:nvSpPr>
        <p:spPr bwMode="auto">
          <a:xfrm>
            <a:off x="5324476" y="4029120"/>
            <a:ext cx="2438400" cy="466725"/>
          </a:xfrm>
          <a:prstGeom prst="rect">
            <a:avLst/>
          </a:prstGeom>
          <a:noFill/>
          <a:ln w="9525">
            <a:solidFill>
              <a:schemeClr val="hlink"/>
            </a:solidFill>
            <a:miter lim="800000"/>
            <a:headEnd/>
            <a:tailEnd/>
          </a:ln>
          <a:effectLst>
            <a:prstShdw prst="shdw18" dist="17961" dir="13500000">
              <a:schemeClr val="hlink">
                <a:gamma/>
                <a:shade val="60000"/>
                <a:invGamma/>
              </a:schemeClr>
            </a:prstShdw>
          </a:effectLst>
        </p:spPr>
        <p:txBody>
          <a:bodyPr lIns="91236" tIns="45619" rIns="91236" bIns="45619">
            <a:spAutoFit/>
          </a:bodyPr>
          <a:lstStyle/>
          <a:p>
            <a:pPr algn="ctr">
              <a:spcBef>
                <a:spcPct val="50000"/>
              </a:spcBef>
              <a:defRPr/>
            </a:pPr>
            <a:r>
              <a:rPr lang="en-US" sz="2400" b="1" dirty="0" err="1">
                <a:solidFill>
                  <a:srgbClr val="FFFF00"/>
                </a:solidFill>
              </a:rPr>
              <a:t>Endos</a:t>
            </a:r>
            <a:r>
              <a:rPr lang="tr-TR" sz="2400" b="1" dirty="0">
                <a:solidFill>
                  <a:srgbClr val="FFFF00"/>
                </a:solidFill>
              </a:rPr>
              <a:t>k</a:t>
            </a:r>
            <a:r>
              <a:rPr lang="en-US" sz="2400" b="1" dirty="0">
                <a:solidFill>
                  <a:srgbClr val="FFFF00"/>
                </a:solidFill>
              </a:rPr>
              <a:t>op</a:t>
            </a:r>
            <a:r>
              <a:rPr lang="tr-TR" sz="2400" b="1" dirty="0">
                <a:solidFill>
                  <a:srgbClr val="FFFF00"/>
                </a:solidFill>
              </a:rPr>
              <a:t>i</a:t>
            </a:r>
            <a:endParaRPr lang="en-US" sz="2400" b="1" dirty="0">
              <a:solidFill>
                <a:srgbClr val="FFFF00"/>
              </a:solidFill>
            </a:endParaRPr>
          </a:p>
        </p:txBody>
      </p:sp>
      <p:sp>
        <p:nvSpPr>
          <p:cNvPr id="38923" name="Text Box 11"/>
          <p:cNvSpPr txBox="1">
            <a:spLocks noChangeArrowheads="1"/>
          </p:cNvSpPr>
          <p:nvPr/>
        </p:nvSpPr>
        <p:spPr bwMode="auto">
          <a:xfrm>
            <a:off x="5468938" y="3267079"/>
            <a:ext cx="2438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36" tIns="45619" rIns="91236" bIns="45619">
            <a:spAutoFit/>
          </a:bodyPr>
          <a:lstStyle>
            <a:lvl1pPr eaLnBrk="0" hangingPunct="0">
              <a:defRPr>
                <a:solidFill>
                  <a:srgbClr val="FFFFFF"/>
                </a:solidFill>
                <a:latin typeface="Arial" pitchFamily="34" charset="0"/>
              </a:defRPr>
            </a:lvl1pPr>
            <a:lvl2pPr marL="742950" indent="-285750" eaLnBrk="0" hangingPunct="0">
              <a:defRPr>
                <a:solidFill>
                  <a:srgbClr val="FFFFFF"/>
                </a:solidFill>
                <a:latin typeface="Arial" pitchFamily="34" charset="0"/>
              </a:defRPr>
            </a:lvl2pPr>
            <a:lvl3pPr marL="1143000" indent="-228600" eaLnBrk="0" hangingPunct="0">
              <a:defRPr>
                <a:solidFill>
                  <a:srgbClr val="FFFFFF"/>
                </a:solidFill>
                <a:latin typeface="Arial" pitchFamily="34" charset="0"/>
              </a:defRPr>
            </a:lvl3pPr>
            <a:lvl4pPr marL="1600200" indent="-228600" eaLnBrk="0" hangingPunct="0">
              <a:defRPr>
                <a:solidFill>
                  <a:srgbClr val="FFFFFF"/>
                </a:solidFill>
                <a:latin typeface="Arial" pitchFamily="34" charset="0"/>
              </a:defRPr>
            </a:lvl4pPr>
            <a:lvl5pPr marL="2057400" indent="-228600" eaLnBrk="0" hangingPunct="0">
              <a:defRPr>
                <a:solidFill>
                  <a:srgbClr val="FFFFFF"/>
                </a:solidFill>
                <a:latin typeface="Arial" pitchFamily="34" charset="0"/>
              </a:defRPr>
            </a:lvl5pPr>
            <a:lvl6pPr marL="2514600" indent="-228600" eaLnBrk="0" fontAlgn="base" hangingPunct="0">
              <a:spcBef>
                <a:spcPct val="0"/>
              </a:spcBef>
              <a:spcAft>
                <a:spcPct val="0"/>
              </a:spcAft>
              <a:defRPr>
                <a:solidFill>
                  <a:srgbClr val="FFFFFF"/>
                </a:solidFill>
                <a:latin typeface="Arial" pitchFamily="34" charset="0"/>
              </a:defRPr>
            </a:lvl6pPr>
            <a:lvl7pPr marL="2971800" indent="-228600" eaLnBrk="0" fontAlgn="base" hangingPunct="0">
              <a:spcBef>
                <a:spcPct val="0"/>
              </a:spcBef>
              <a:spcAft>
                <a:spcPct val="0"/>
              </a:spcAft>
              <a:defRPr>
                <a:solidFill>
                  <a:srgbClr val="FFFFFF"/>
                </a:solidFill>
                <a:latin typeface="Arial" pitchFamily="34" charset="0"/>
              </a:defRPr>
            </a:lvl7pPr>
            <a:lvl8pPr marL="3429000" indent="-228600" eaLnBrk="0" fontAlgn="base" hangingPunct="0">
              <a:spcBef>
                <a:spcPct val="0"/>
              </a:spcBef>
              <a:spcAft>
                <a:spcPct val="0"/>
              </a:spcAft>
              <a:defRPr>
                <a:solidFill>
                  <a:srgbClr val="FFFFFF"/>
                </a:solidFill>
                <a:latin typeface="Arial" pitchFamily="34" charset="0"/>
              </a:defRPr>
            </a:lvl8pPr>
            <a:lvl9pPr marL="3886200" indent="-228600" eaLnBrk="0" fontAlgn="base" hangingPunct="0">
              <a:spcBef>
                <a:spcPct val="0"/>
              </a:spcBef>
              <a:spcAft>
                <a:spcPct val="0"/>
              </a:spcAft>
              <a:defRPr>
                <a:solidFill>
                  <a:srgbClr val="FFFFFF"/>
                </a:solidFill>
                <a:latin typeface="Arial" pitchFamily="34" charset="0"/>
              </a:defRPr>
            </a:lvl9pPr>
          </a:lstStyle>
          <a:p>
            <a:pPr algn="ctr" eaLnBrk="1" hangingPunct="1">
              <a:spcBef>
                <a:spcPct val="50000"/>
              </a:spcBef>
            </a:pPr>
            <a:r>
              <a:rPr lang="tr-TR" sz="2000">
                <a:cs typeface="Arial" pitchFamily="34" charset="0"/>
              </a:rPr>
              <a:t>var</a:t>
            </a:r>
            <a:endParaRPr lang="en-US" sz="2000">
              <a:cs typeface="Arial" pitchFamily="34" charset="0"/>
            </a:endParaRPr>
          </a:p>
        </p:txBody>
      </p:sp>
      <p:sp>
        <p:nvSpPr>
          <p:cNvPr id="38924" name="Line 12"/>
          <p:cNvSpPr>
            <a:spLocks noChangeShapeType="1"/>
          </p:cNvSpPr>
          <p:nvPr/>
        </p:nvSpPr>
        <p:spPr bwMode="auto">
          <a:xfrm>
            <a:off x="6024566" y="3295695"/>
            <a:ext cx="427037" cy="92075"/>
          </a:xfrm>
          <a:prstGeom prst="line">
            <a:avLst/>
          </a:prstGeom>
          <a:noFill/>
          <a:ln w="28575">
            <a:solidFill>
              <a:schemeClr val="bg1"/>
            </a:solidFill>
            <a:round/>
            <a:headEnd/>
            <a:tailEnd type="arrow" w="med" len="med"/>
          </a:ln>
          <a:extLst>
            <a:ext uri="{909E8E84-426E-40DD-AFC4-6F175D3DCCD1}">
              <a14:hiddenFill xmlns:a14="http://schemas.microsoft.com/office/drawing/2010/main">
                <a:noFill/>
              </a14:hiddenFill>
            </a:ext>
          </a:extLst>
        </p:spPr>
        <p:txBody>
          <a:bodyPr lIns="91236" tIns="45619" rIns="91236" bIns="45619"/>
          <a:lstStyle/>
          <a:p>
            <a:endParaRPr lang="tr-TR">
              <a:solidFill>
                <a:srgbClr val="000000"/>
              </a:solidFill>
            </a:endParaRPr>
          </a:p>
        </p:txBody>
      </p:sp>
      <p:sp>
        <p:nvSpPr>
          <p:cNvPr id="38925" name="Line 13"/>
          <p:cNvSpPr>
            <a:spLocks noChangeShapeType="1"/>
          </p:cNvSpPr>
          <p:nvPr/>
        </p:nvSpPr>
        <p:spPr bwMode="auto">
          <a:xfrm>
            <a:off x="6654800" y="3614739"/>
            <a:ext cx="0" cy="381000"/>
          </a:xfrm>
          <a:prstGeom prst="line">
            <a:avLst/>
          </a:prstGeom>
          <a:noFill/>
          <a:ln w="28575">
            <a:solidFill>
              <a:schemeClr val="bg1"/>
            </a:solidFill>
            <a:round/>
            <a:headEnd/>
            <a:tailEnd type="arrow" w="med" len="med"/>
          </a:ln>
          <a:extLst>
            <a:ext uri="{909E8E84-426E-40DD-AFC4-6F175D3DCCD1}">
              <a14:hiddenFill xmlns:a14="http://schemas.microsoft.com/office/drawing/2010/main">
                <a:noFill/>
              </a14:hiddenFill>
            </a:ext>
          </a:extLst>
        </p:spPr>
        <p:txBody>
          <a:bodyPr lIns="91236" tIns="45619" rIns="91236" bIns="45619"/>
          <a:lstStyle/>
          <a:p>
            <a:endParaRPr lang="tr-TR">
              <a:solidFill>
                <a:srgbClr val="000000"/>
              </a:solidFill>
            </a:endParaRPr>
          </a:p>
        </p:txBody>
      </p:sp>
      <p:sp>
        <p:nvSpPr>
          <p:cNvPr id="38926" name="Line 14"/>
          <p:cNvSpPr>
            <a:spLocks noChangeShapeType="1"/>
          </p:cNvSpPr>
          <p:nvPr/>
        </p:nvSpPr>
        <p:spPr bwMode="auto">
          <a:xfrm flipH="1">
            <a:off x="1658939" y="4486275"/>
            <a:ext cx="762000" cy="457200"/>
          </a:xfrm>
          <a:prstGeom prst="line">
            <a:avLst/>
          </a:prstGeom>
          <a:noFill/>
          <a:ln w="28575">
            <a:solidFill>
              <a:schemeClr val="bg1"/>
            </a:solidFill>
            <a:round/>
            <a:headEnd/>
            <a:tailEnd type="arrow" w="med" len="med"/>
          </a:ln>
          <a:extLst>
            <a:ext uri="{909E8E84-426E-40DD-AFC4-6F175D3DCCD1}">
              <a14:hiddenFill xmlns:a14="http://schemas.microsoft.com/office/drawing/2010/main">
                <a:noFill/>
              </a14:hiddenFill>
            </a:ext>
          </a:extLst>
        </p:spPr>
        <p:txBody>
          <a:bodyPr lIns="91236" tIns="45619" rIns="91236" bIns="45619"/>
          <a:lstStyle/>
          <a:p>
            <a:endParaRPr lang="tr-TR">
              <a:solidFill>
                <a:srgbClr val="000000"/>
              </a:solidFill>
            </a:endParaRPr>
          </a:p>
        </p:txBody>
      </p:sp>
      <p:sp>
        <p:nvSpPr>
          <p:cNvPr id="38927" name="Text Box 15"/>
          <p:cNvSpPr txBox="1">
            <a:spLocks noChangeArrowheads="1"/>
          </p:cNvSpPr>
          <p:nvPr/>
        </p:nvSpPr>
        <p:spPr bwMode="auto">
          <a:xfrm>
            <a:off x="395288" y="4938715"/>
            <a:ext cx="2438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36" tIns="45619" rIns="91236" bIns="45619">
            <a:spAutoFit/>
          </a:bodyPr>
          <a:lstStyle>
            <a:lvl1pPr eaLnBrk="0" hangingPunct="0">
              <a:defRPr>
                <a:solidFill>
                  <a:srgbClr val="FFFFFF"/>
                </a:solidFill>
                <a:latin typeface="Arial" pitchFamily="34" charset="0"/>
              </a:defRPr>
            </a:lvl1pPr>
            <a:lvl2pPr marL="742950" indent="-285750" eaLnBrk="0" hangingPunct="0">
              <a:defRPr>
                <a:solidFill>
                  <a:srgbClr val="FFFFFF"/>
                </a:solidFill>
                <a:latin typeface="Arial" pitchFamily="34" charset="0"/>
              </a:defRPr>
            </a:lvl2pPr>
            <a:lvl3pPr marL="1143000" indent="-228600" eaLnBrk="0" hangingPunct="0">
              <a:defRPr>
                <a:solidFill>
                  <a:srgbClr val="FFFFFF"/>
                </a:solidFill>
                <a:latin typeface="Arial" pitchFamily="34" charset="0"/>
              </a:defRPr>
            </a:lvl3pPr>
            <a:lvl4pPr marL="1600200" indent="-228600" eaLnBrk="0" hangingPunct="0">
              <a:defRPr>
                <a:solidFill>
                  <a:srgbClr val="FFFFFF"/>
                </a:solidFill>
                <a:latin typeface="Arial" pitchFamily="34" charset="0"/>
              </a:defRPr>
            </a:lvl4pPr>
            <a:lvl5pPr marL="2057400" indent="-228600" eaLnBrk="0" hangingPunct="0">
              <a:defRPr>
                <a:solidFill>
                  <a:srgbClr val="FFFFFF"/>
                </a:solidFill>
                <a:latin typeface="Arial" pitchFamily="34" charset="0"/>
              </a:defRPr>
            </a:lvl5pPr>
            <a:lvl6pPr marL="2514600" indent="-228600" eaLnBrk="0" fontAlgn="base" hangingPunct="0">
              <a:spcBef>
                <a:spcPct val="0"/>
              </a:spcBef>
              <a:spcAft>
                <a:spcPct val="0"/>
              </a:spcAft>
              <a:defRPr>
                <a:solidFill>
                  <a:srgbClr val="FFFFFF"/>
                </a:solidFill>
                <a:latin typeface="Arial" pitchFamily="34" charset="0"/>
              </a:defRPr>
            </a:lvl6pPr>
            <a:lvl7pPr marL="2971800" indent="-228600" eaLnBrk="0" fontAlgn="base" hangingPunct="0">
              <a:spcBef>
                <a:spcPct val="0"/>
              </a:spcBef>
              <a:spcAft>
                <a:spcPct val="0"/>
              </a:spcAft>
              <a:defRPr>
                <a:solidFill>
                  <a:srgbClr val="FFFFFF"/>
                </a:solidFill>
                <a:latin typeface="Arial" pitchFamily="34" charset="0"/>
              </a:defRPr>
            </a:lvl7pPr>
            <a:lvl8pPr marL="3429000" indent="-228600" eaLnBrk="0" fontAlgn="base" hangingPunct="0">
              <a:spcBef>
                <a:spcPct val="0"/>
              </a:spcBef>
              <a:spcAft>
                <a:spcPct val="0"/>
              </a:spcAft>
              <a:defRPr>
                <a:solidFill>
                  <a:srgbClr val="FFFFFF"/>
                </a:solidFill>
                <a:latin typeface="Arial" pitchFamily="34" charset="0"/>
              </a:defRPr>
            </a:lvl8pPr>
            <a:lvl9pPr marL="3886200" indent="-228600" eaLnBrk="0" fontAlgn="base" hangingPunct="0">
              <a:spcBef>
                <a:spcPct val="0"/>
              </a:spcBef>
              <a:spcAft>
                <a:spcPct val="0"/>
              </a:spcAft>
              <a:defRPr>
                <a:solidFill>
                  <a:srgbClr val="FFFFFF"/>
                </a:solidFill>
                <a:latin typeface="Arial" pitchFamily="34" charset="0"/>
              </a:defRPr>
            </a:lvl9pPr>
          </a:lstStyle>
          <a:p>
            <a:pPr algn="ctr" eaLnBrk="1" hangingPunct="1">
              <a:spcBef>
                <a:spcPct val="50000"/>
              </a:spcBef>
            </a:pPr>
            <a:r>
              <a:rPr lang="tr-TR" sz="2000">
                <a:cs typeface="Arial" pitchFamily="34" charset="0"/>
              </a:rPr>
              <a:t>İyi yanıt</a:t>
            </a:r>
            <a:endParaRPr lang="en-US" sz="2000">
              <a:cs typeface="Arial" pitchFamily="34" charset="0"/>
            </a:endParaRPr>
          </a:p>
        </p:txBody>
      </p:sp>
      <p:sp>
        <p:nvSpPr>
          <p:cNvPr id="38928" name="Text Box 16"/>
          <p:cNvSpPr txBox="1">
            <a:spLocks noChangeArrowheads="1"/>
          </p:cNvSpPr>
          <p:nvPr/>
        </p:nvSpPr>
        <p:spPr bwMode="auto">
          <a:xfrm>
            <a:off x="439738" y="5907088"/>
            <a:ext cx="2438400"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36" tIns="45619" rIns="91236" bIns="45619">
            <a:spAutoFit/>
          </a:bodyPr>
          <a:lstStyle>
            <a:lvl1pPr eaLnBrk="0" hangingPunct="0">
              <a:defRPr>
                <a:solidFill>
                  <a:srgbClr val="FFFFFF"/>
                </a:solidFill>
                <a:latin typeface="Arial" pitchFamily="34" charset="0"/>
              </a:defRPr>
            </a:lvl1pPr>
            <a:lvl2pPr marL="742950" indent="-285750" eaLnBrk="0" hangingPunct="0">
              <a:defRPr>
                <a:solidFill>
                  <a:srgbClr val="FFFFFF"/>
                </a:solidFill>
                <a:latin typeface="Arial" pitchFamily="34" charset="0"/>
              </a:defRPr>
            </a:lvl2pPr>
            <a:lvl3pPr marL="1143000" indent="-228600" eaLnBrk="0" hangingPunct="0">
              <a:defRPr>
                <a:solidFill>
                  <a:srgbClr val="FFFFFF"/>
                </a:solidFill>
                <a:latin typeface="Arial" pitchFamily="34" charset="0"/>
              </a:defRPr>
            </a:lvl3pPr>
            <a:lvl4pPr marL="1600200" indent="-228600" eaLnBrk="0" hangingPunct="0">
              <a:defRPr>
                <a:solidFill>
                  <a:srgbClr val="FFFFFF"/>
                </a:solidFill>
                <a:latin typeface="Arial" pitchFamily="34" charset="0"/>
              </a:defRPr>
            </a:lvl4pPr>
            <a:lvl5pPr marL="2057400" indent="-228600" eaLnBrk="0" hangingPunct="0">
              <a:defRPr>
                <a:solidFill>
                  <a:srgbClr val="FFFFFF"/>
                </a:solidFill>
                <a:latin typeface="Arial" pitchFamily="34" charset="0"/>
              </a:defRPr>
            </a:lvl5pPr>
            <a:lvl6pPr marL="2514600" indent="-228600" eaLnBrk="0" fontAlgn="base" hangingPunct="0">
              <a:spcBef>
                <a:spcPct val="0"/>
              </a:spcBef>
              <a:spcAft>
                <a:spcPct val="0"/>
              </a:spcAft>
              <a:defRPr>
                <a:solidFill>
                  <a:srgbClr val="FFFFFF"/>
                </a:solidFill>
                <a:latin typeface="Arial" pitchFamily="34" charset="0"/>
              </a:defRPr>
            </a:lvl6pPr>
            <a:lvl7pPr marL="2971800" indent="-228600" eaLnBrk="0" fontAlgn="base" hangingPunct="0">
              <a:spcBef>
                <a:spcPct val="0"/>
              </a:spcBef>
              <a:spcAft>
                <a:spcPct val="0"/>
              </a:spcAft>
              <a:defRPr>
                <a:solidFill>
                  <a:srgbClr val="FFFFFF"/>
                </a:solidFill>
                <a:latin typeface="Arial" pitchFamily="34" charset="0"/>
              </a:defRPr>
            </a:lvl7pPr>
            <a:lvl8pPr marL="3429000" indent="-228600" eaLnBrk="0" fontAlgn="base" hangingPunct="0">
              <a:spcBef>
                <a:spcPct val="0"/>
              </a:spcBef>
              <a:spcAft>
                <a:spcPct val="0"/>
              </a:spcAft>
              <a:defRPr>
                <a:solidFill>
                  <a:srgbClr val="FFFFFF"/>
                </a:solidFill>
                <a:latin typeface="Arial" pitchFamily="34" charset="0"/>
              </a:defRPr>
            </a:lvl8pPr>
            <a:lvl9pPr marL="3886200" indent="-228600" eaLnBrk="0" fontAlgn="base" hangingPunct="0">
              <a:spcBef>
                <a:spcPct val="0"/>
              </a:spcBef>
              <a:spcAft>
                <a:spcPct val="0"/>
              </a:spcAft>
              <a:defRPr>
                <a:solidFill>
                  <a:srgbClr val="FFFFFF"/>
                </a:solidFill>
                <a:latin typeface="Arial" pitchFamily="34" charset="0"/>
              </a:defRPr>
            </a:lvl9pPr>
          </a:lstStyle>
          <a:p>
            <a:pPr algn="ctr" eaLnBrk="1" hangingPunct="1">
              <a:lnSpc>
                <a:spcPct val="70000"/>
              </a:lnSpc>
              <a:spcBef>
                <a:spcPct val="50000"/>
              </a:spcBef>
            </a:pPr>
            <a:r>
              <a:rPr lang="en-US" sz="3200" b="1">
                <a:solidFill>
                  <a:srgbClr val="EAAF0F"/>
                </a:solidFill>
                <a:cs typeface="Arial" pitchFamily="34" charset="0"/>
              </a:rPr>
              <a:t>G</a:t>
            </a:r>
            <a:r>
              <a:rPr lang="tr-TR" sz="3200" b="1">
                <a:solidFill>
                  <a:srgbClr val="EAAF0F"/>
                </a:solidFill>
                <a:cs typeface="Arial" pitchFamily="34" charset="0"/>
              </a:rPr>
              <a:t>Ö</a:t>
            </a:r>
            <a:r>
              <a:rPr lang="en-US" sz="3200" b="1">
                <a:solidFill>
                  <a:srgbClr val="EAAF0F"/>
                </a:solidFill>
                <a:cs typeface="Arial" pitchFamily="34" charset="0"/>
              </a:rPr>
              <a:t>R</a:t>
            </a:r>
            <a:r>
              <a:rPr lang="tr-TR" sz="3200" b="1">
                <a:solidFill>
                  <a:srgbClr val="EAAF0F"/>
                </a:solidFill>
                <a:cs typeface="Arial" pitchFamily="34" charset="0"/>
              </a:rPr>
              <a:t>H</a:t>
            </a:r>
          </a:p>
          <a:p>
            <a:pPr algn="ctr" eaLnBrk="1" hangingPunct="1">
              <a:lnSpc>
                <a:spcPct val="70000"/>
              </a:lnSpc>
              <a:spcBef>
                <a:spcPct val="50000"/>
              </a:spcBef>
            </a:pPr>
            <a:r>
              <a:rPr lang="tr-TR" sz="2000">
                <a:solidFill>
                  <a:srgbClr val="EAAF0F"/>
                </a:solidFill>
                <a:cs typeface="Arial" pitchFamily="34" charset="0"/>
              </a:rPr>
              <a:t>(6-8 hafta)</a:t>
            </a:r>
            <a:endParaRPr lang="en-US" sz="2000">
              <a:solidFill>
                <a:srgbClr val="EAAF0F"/>
              </a:solidFill>
              <a:cs typeface="Arial" pitchFamily="34" charset="0"/>
            </a:endParaRPr>
          </a:p>
        </p:txBody>
      </p:sp>
      <p:sp>
        <p:nvSpPr>
          <p:cNvPr id="38929" name="Line 17"/>
          <p:cNvSpPr>
            <a:spLocks noChangeShapeType="1"/>
          </p:cNvSpPr>
          <p:nvPr/>
        </p:nvSpPr>
        <p:spPr bwMode="auto">
          <a:xfrm>
            <a:off x="1658938" y="5314950"/>
            <a:ext cx="0" cy="457200"/>
          </a:xfrm>
          <a:prstGeom prst="line">
            <a:avLst/>
          </a:prstGeom>
          <a:noFill/>
          <a:ln w="28575">
            <a:solidFill>
              <a:schemeClr val="bg1"/>
            </a:solidFill>
            <a:round/>
            <a:headEnd/>
            <a:tailEnd type="arrow" w="med" len="med"/>
          </a:ln>
          <a:extLst>
            <a:ext uri="{909E8E84-426E-40DD-AFC4-6F175D3DCCD1}">
              <a14:hiddenFill xmlns:a14="http://schemas.microsoft.com/office/drawing/2010/main">
                <a:noFill/>
              </a14:hiddenFill>
            </a:ext>
          </a:extLst>
        </p:spPr>
        <p:txBody>
          <a:bodyPr lIns="91236" tIns="45619" rIns="91236" bIns="45619"/>
          <a:lstStyle/>
          <a:p>
            <a:endParaRPr lang="tr-TR">
              <a:solidFill>
                <a:srgbClr val="000000"/>
              </a:solidFill>
            </a:endParaRPr>
          </a:p>
        </p:txBody>
      </p:sp>
      <p:sp>
        <p:nvSpPr>
          <p:cNvPr id="38930" name="Text Box 18"/>
          <p:cNvSpPr txBox="1">
            <a:spLocks noChangeArrowheads="1"/>
          </p:cNvSpPr>
          <p:nvPr/>
        </p:nvSpPr>
        <p:spPr bwMode="auto">
          <a:xfrm>
            <a:off x="3348038" y="4918077"/>
            <a:ext cx="2438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36" tIns="45619" rIns="91236" bIns="45619">
            <a:spAutoFit/>
          </a:bodyPr>
          <a:lstStyle>
            <a:lvl1pPr eaLnBrk="0" hangingPunct="0">
              <a:defRPr>
                <a:solidFill>
                  <a:srgbClr val="FFFFFF"/>
                </a:solidFill>
                <a:latin typeface="Arial" pitchFamily="34" charset="0"/>
              </a:defRPr>
            </a:lvl1pPr>
            <a:lvl2pPr marL="742950" indent="-285750" eaLnBrk="0" hangingPunct="0">
              <a:defRPr>
                <a:solidFill>
                  <a:srgbClr val="FFFFFF"/>
                </a:solidFill>
                <a:latin typeface="Arial" pitchFamily="34" charset="0"/>
              </a:defRPr>
            </a:lvl2pPr>
            <a:lvl3pPr marL="1143000" indent="-228600" eaLnBrk="0" hangingPunct="0">
              <a:defRPr>
                <a:solidFill>
                  <a:srgbClr val="FFFFFF"/>
                </a:solidFill>
                <a:latin typeface="Arial" pitchFamily="34" charset="0"/>
              </a:defRPr>
            </a:lvl3pPr>
            <a:lvl4pPr marL="1600200" indent="-228600" eaLnBrk="0" hangingPunct="0">
              <a:defRPr>
                <a:solidFill>
                  <a:srgbClr val="FFFFFF"/>
                </a:solidFill>
                <a:latin typeface="Arial" pitchFamily="34" charset="0"/>
              </a:defRPr>
            </a:lvl4pPr>
            <a:lvl5pPr marL="2057400" indent="-228600" eaLnBrk="0" hangingPunct="0">
              <a:defRPr>
                <a:solidFill>
                  <a:srgbClr val="FFFFFF"/>
                </a:solidFill>
                <a:latin typeface="Arial" pitchFamily="34" charset="0"/>
              </a:defRPr>
            </a:lvl5pPr>
            <a:lvl6pPr marL="2514600" indent="-228600" eaLnBrk="0" fontAlgn="base" hangingPunct="0">
              <a:spcBef>
                <a:spcPct val="0"/>
              </a:spcBef>
              <a:spcAft>
                <a:spcPct val="0"/>
              </a:spcAft>
              <a:defRPr>
                <a:solidFill>
                  <a:srgbClr val="FFFFFF"/>
                </a:solidFill>
                <a:latin typeface="Arial" pitchFamily="34" charset="0"/>
              </a:defRPr>
            </a:lvl6pPr>
            <a:lvl7pPr marL="2971800" indent="-228600" eaLnBrk="0" fontAlgn="base" hangingPunct="0">
              <a:spcBef>
                <a:spcPct val="0"/>
              </a:spcBef>
              <a:spcAft>
                <a:spcPct val="0"/>
              </a:spcAft>
              <a:defRPr>
                <a:solidFill>
                  <a:srgbClr val="FFFFFF"/>
                </a:solidFill>
                <a:latin typeface="Arial" pitchFamily="34" charset="0"/>
              </a:defRPr>
            </a:lvl7pPr>
            <a:lvl8pPr marL="3429000" indent="-228600" eaLnBrk="0" fontAlgn="base" hangingPunct="0">
              <a:spcBef>
                <a:spcPct val="0"/>
              </a:spcBef>
              <a:spcAft>
                <a:spcPct val="0"/>
              </a:spcAft>
              <a:defRPr>
                <a:solidFill>
                  <a:srgbClr val="FFFFFF"/>
                </a:solidFill>
                <a:latin typeface="Arial" pitchFamily="34" charset="0"/>
              </a:defRPr>
            </a:lvl8pPr>
            <a:lvl9pPr marL="3886200" indent="-228600" eaLnBrk="0" fontAlgn="base" hangingPunct="0">
              <a:spcBef>
                <a:spcPct val="0"/>
              </a:spcBef>
              <a:spcAft>
                <a:spcPct val="0"/>
              </a:spcAft>
              <a:defRPr>
                <a:solidFill>
                  <a:srgbClr val="FFFFFF"/>
                </a:solidFill>
                <a:latin typeface="Arial" pitchFamily="34" charset="0"/>
              </a:defRPr>
            </a:lvl9pPr>
          </a:lstStyle>
          <a:p>
            <a:pPr algn="ctr" eaLnBrk="1" hangingPunct="1">
              <a:spcBef>
                <a:spcPct val="50000"/>
              </a:spcBef>
            </a:pPr>
            <a:r>
              <a:rPr lang="tr-TR" sz="2000">
                <a:cs typeface="Arial" pitchFamily="34" charset="0"/>
              </a:rPr>
              <a:t>Cevap yok</a:t>
            </a:r>
            <a:endParaRPr lang="en-US" sz="2000">
              <a:cs typeface="Arial" pitchFamily="34" charset="0"/>
            </a:endParaRPr>
          </a:p>
        </p:txBody>
      </p:sp>
      <p:sp>
        <p:nvSpPr>
          <p:cNvPr id="38931" name="Line 19"/>
          <p:cNvSpPr>
            <a:spLocks noChangeShapeType="1"/>
          </p:cNvSpPr>
          <p:nvPr/>
        </p:nvSpPr>
        <p:spPr bwMode="auto">
          <a:xfrm>
            <a:off x="2959101" y="4568825"/>
            <a:ext cx="838200" cy="457200"/>
          </a:xfrm>
          <a:prstGeom prst="line">
            <a:avLst/>
          </a:prstGeom>
          <a:noFill/>
          <a:ln w="28575">
            <a:solidFill>
              <a:schemeClr val="bg1"/>
            </a:solidFill>
            <a:round/>
            <a:headEnd/>
            <a:tailEnd type="arrow" w="med" len="med"/>
          </a:ln>
          <a:extLst>
            <a:ext uri="{909E8E84-426E-40DD-AFC4-6F175D3DCCD1}">
              <a14:hiddenFill xmlns:a14="http://schemas.microsoft.com/office/drawing/2010/main">
                <a:noFill/>
              </a14:hiddenFill>
            </a:ext>
          </a:extLst>
        </p:spPr>
        <p:txBody>
          <a:bodyPr lIns="91236" tIns="45619" rIns="91236" bIns="45619"/>
          <a:lstStyle/>
          <a:p>
            <a:endParaRPr lang="tr-TR">
              <a:solidFill>
                <a:srgbClr val="000000"/>
              </a:solidFill>
            </a:endParaRPr>
          </a:p>
        </p:txBody>
      </p:sp>
      <p:sp>
        <p:nvSpPr>
          <p:cNvPr id="38932" name="Line 20"/>
          <p:cNvSpPr>
            <a:spLocks noChangeShapeType="1"/>
          </p:cNvSpPr>
          <p:nvPr/>
        </p:nvSpPr>
        <p:spPr bwMode="auto">
          <a:xfrm>
            <a:off x="5330826" y="5156200"/>
            <a:ext cx="838200"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lIns="91236" tIns="45619" rIns="91236" bIns="45619"/>
          <a:lstStyle/>
          <a:p>
            <a:endParaRPr lang="tr-TR">
              <a:solidFill>
                <a:srgbClr val="000000"/>
              </a:solidFill>
            </a:endParaRPr>
          </a:p>
        </p:txBody>
      </p:sp>
      <p:sp>
        <p:nvSpPr>
          <p:cNvPr id="38933" name="Line 21"/>
          <p:cNvSpPr>
            <a:spLocks noChangeShapeType="1"/>
          </p:cNvSpPr>
          <p:nvPr/>
        </p:nvSpPr>
        <p:spPr bwMode="auto">
          <a:xfrm flipV="1">
            <a:off x="6159500" y="4557714"/>
            <a:ext cx="0" cy="609600"/>
          </a:xfrm>
          <a:prstGeom prst="line">
            <a:avLst/>
          </a:prstGeom>
          <a:noFill/>
          <a:ln w="28575">
            <a:solidFill>
              <a:schemeClr val="bg1"/>
            </a:solidFill>
            <a:round/>
            <a:headEnd/>
            <a:tailEnd type="arrow" w="med" len="med"/>
          </a:ln>
          <a:extLst>
            <a:ext uri="{909E8E84-426E-40DD-AFC4-6F175D3DCCD1}">
              <a14:hiddenFill xmlns:a14="http://schemas.microsoft.com/office/drawing/2010/main">
                <a:noFill/>
              </a14:hiddenFill>
            </a:ext>
          </a:extLst>
        </p:spPr>
        <p:txBody>
          <a:bodyPr lIns="91236" tIns="45619" rIns="91236" bIns="45619"/>
          <a:lstStyle/>
          <a:p>
            <a:endParaRPr lang="tr-TR">
              <a:solidFill>
                <a:srgbClr val="000000"/>
              </a:solidFill>
            </a:endParaRPr>
          </a:p>
        </p:txBody>
      </p:sp>
      <p:sp>
        <p:nvSpPr>
          <p:cNvPr id="38934" name="Text Box 22"/>
          <p:cNvSpPr txBox="1">
            <a:spLocks noChangeArrowheads="1"/>
          </p:cNvSpPr>
          <p:nvPr/>
        </p:nvSpPr>
        <p:spPr bwMode="auto">
          <a:xfrm>
            <a:off x="3713164" y="5765801"/>
            <a:ext cx="2438400" cy="707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36" tIns="45619" rIns="91236" bIns="45619">
            <a:spAutoFit/>
          </a:bodyPr>
          <a:lstStyle>
            <a:lvl1pPr eaLnBrk="0" hangingPunct="0">
              <a:defRPr>
                <a:solidFill>
                  <a:srgbClr val="FFFFFF"/>
                </a:solidFill>
                <a:latin typeface="Arial" pitchFamily="34" charset="0"/>
              </a:defRPr>
            </a:lvl1pPr>
            <a:lvl2pPr marL="742950" indent="-285750" eaLnBrk="0" hangingPunct="0">
              <a:defRPr>
                <a:solidFill>
                  <a:srgbClr val="FFFFFF"/>
                </a:solidFill>
                <a:latin typeface="Arial" pitchFamily="34" charset="0"/>
              </a:defRPr>
            </a:lvl2pPr>
            <a:lvl3pPr marL="1143000" indent="-228600" eaLnBrk="0" hangingPunct="0">
              <a:defRPr>
                <a:solidFill>
                  <a:srgbClr val="FFFFFF"/>
                </a:solidFill>
                <a:latin typeface="Arial" pitchFamily="34" charset="0"/>
              </a:defRPr>
            </a:lvl3pPr>
            <a:lvl4pPr marL="1600200" indent="-228600" eaLnBrk="0" hangingPunct="0">
              <a:defRPr>
                <a:solidFill>
                  <a:srgbClr val="FFFFFF"/>
                </a:solidFill>
                <a:latin typeface="Arial" pitchFamily="34" charset="0"/>
              </a:defRPr>
            </a:lvl4pPr>
            <a:lvl5pPr marL="2057400" indent="-228600" eaLnBrk="0" hangingPunct="0">
              <a:defRPr>
                <a:solidFill>
                  <a:srgbClr val="FFFFFF"/>
                </a:solidFill>
                <a:latin typeface="Arial" pitchFamily="34" charset="0"/>
              </a:defRPr>
            </a:lvl5pPr>
            <a:lvl6pPr marL="2514600" indent="-228600" eaLnBrk="0" fontAlgn="base" hangingPunct="0">
              <a:spcBef>
                <a:spcPct val="0"/>
              </a:spcBef>
              <a:spcAft>
                <a:spcPct val="0"/>
              </a:spcAft>
              <a:defRPr>
                <a:solidFill>
                  <a:srgbClr val="FFFFFF"/>
                </a:solidFill>
                <a:latin typeface="Arial" pitchFamily="34" charset="0"/>
              </a:defRPr>
            </a:lvl6pPr>
            <a:lvl7pPr marL="2971800" indent="-228600" eaLnBrk="0" fontAlgn="base" hangingPunct="0">
              <a:spcBef>
                <a:spcPct val="0"/>
              </a:spcBef>
              <a:spcAft>
                <a:spcPct val="0"/>
              </a:spcAft>
              <a:defRPr>
                <a:solidFill>
                  <a:srgbClr val="FFFFFF"/>
                </a:solidFill>
                <a:latin typeface="Arial" pitchFamily="34" charset="0"/>
              </a:defRPr>
            </a:lvl7pPr>
            <a:lvl8pPr marL="3429000" indent="-228600" eaLnBrk="0" fontAlgn="base" hangingPunct="0">
              <a:spcBef>
                <a:spcPct val="0"/>
              </a:spcBef>
              <a:spcAft>
                <a:spcPct val="0"/>
              </a:spcAft>
              <a:defRPr>
                <a:solidFill>
                  <a:srgbClr val="FFFFFF"/>
                </a:solidFill>
                <a:latin typeface="Arial" pitchFamily="34" charset="0"/>
              </a:defRPr>
            </a:lvl8pPr>
            <a:lvl9pPr marL="3886200" indent="-228600" eaLnBrk="0" fontAlgn="base" hangingPunct="0">
              <a:spcBef>
                <a:spcPct val="0"/>
              </a:spcBef>
              <a:spcAft>
                <a:spcPct val="0"/>
              </a:spcAft>
              <a:defRPr>
                <a:solidFill>
                  <a:srgbClr val="FFFFFF"/>
                </a:solidFill>
                <a:latin typeface="Arial" pitchFamily="34" charset="0"/>
              </a:defRPr>
            </a:lvl9pPr>
          </a:lstStyle>
          <a:p>
            <a:pPr algn="ctr" eaLnBrk="1" hangingPunct="1">
              <a:spcBef>
                <a:spcPct val="50000"/>
              </a:spcBef>
            </a:pPr>
            <a:r>
              <a:rPr lang="tr-TR" sz="2000">
                <a:cs typeface="Arial" pitchFamily="34" charset="0"/>
              </a:rPr>
              <a:t>Tekrarlayan semptomlar</a:t>
            </a:r>
            <a:endParaRPr lang="en-US" sz="2000">
              <a:cs typeface="Arial" pitchFamily="34" charset="0"/>
            </a:endParaRPr>
          </a:p>
        </p:txBody>
      </p:sp>
      <p:sp>
        <p:nvSpPr>
          <p:cNvPr id="38935" name="Line 23"/>
          <p:cNvSpPr>
            <a:spLocks noChangeShapeType="1"/>
          </p:cNvSpPr>
          <p:nvPr/>
        </p:nvSpPr>
        <p:spPr bwMode="auto">
          <a:xfrm>
            <a:off x="2311444" y="5170533"/>
            <a:ext cx="1871663" cy="936625"/>
          </a:xfrm>
          <a:prstGeom prst="line">
            <a:avLst/>
          </a:prstGeom>
          <a:noFill/>
          <a:ln w="28575">
            <a:solidFill>
              <a:schemeClr val="bg1"/>
            </a:solidFill>
            <a:prstDash val="dash"/>
            <a:round/>
            <a:headEnd/>
            <a:tailEnd type="arrow" w="med" len="med"/>
          </a:ln>
          <a:extLst>
            <a:ext uri="{909E8E84-426E-40DD-AFC4-6F175D3DCCD1}">
              <a14:hiddenFill xmlns:a14="http://schemas.microsoft.com/office/drawing/2010/main">
                <a:noFill/>
              </a14:hiddenFill>
            </a:ext>
          </a:extLst>
        </p:spPr>
        <p:txBody>
          <a:bodyPr lIns="91236" tIns="45619" rIns="91236" bIns="45619"/>
          <a:lstStyle/>
          <a:p>
            <a:endParaRPr lang="tr-TR">
              <a:solidFill>
                <a:srgbClr val="000000"/>
              </a:solidFill>
            </a:endParaRPr>
          </a:p>
        </p:txBody>
      </p:sp>
      <p:sp>
        <p:nvSpPr>
          <p:cNvPr id="38936" name="Line 24"/>
          <p:cNvSpPr>
            <a:spLocks noChangeShapeType="1"/>
          </p:cNvSpPr>
          <p:nvPr/>
        </p:nvSpPr>
        <p:spPr bwMode="auto">
          <a:xfrm>
            <a:off x="5835650" y="6092825"/>
            <a:ext cx="990600"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lIns="91236" tIns="45619" rIns="91236" bIns="45619"/>
          <a:lstStyle/>
          <a:p>
            <a:endParaRPr lang="tr-TR">
              <a:solidFill>
                <a:srgbClr val="000000"/>
              </a:solidFill>
            </a:endParaRPr>
          </a:p>
        </p:txBody>
      </p:sp>
      <p:sp>
        <p:nvSpPr>
          <p:cNvPr id="38937" name="Line 25"/>
          <p:cNvSpPr>
            <a:spLocks noChangeShapeType="1"/>
          </p:cNvSpPr>
          <p:nvPr/>
        </p:nvSpPr>
        <p:spPr bwMode="auto">
          <a:xfrm flipV="1">
            <a:off x="6832600" y="4560888"/>
            <a:ext cx="0" cy="1524000"/>
          </a:xfrm>
          <a:prstGeom prst="line">
            <a:avLst/>
          </a:prstGeom>
          <a:noFill/>
          <a:ln w="28575">
            <a:solidFill>
              <a:schemeClr val="bg1"/>
            </a:solidFill>
            <a:round/>
            <a:headEnd/>
            <a:tailEnd type="arrow" w="med" len="med"/>
          </a:ln>
          <a:effectLst>
            <a:outerShdw dist="12700" dir="5400000" algn="ctr" rotWithShape="0">
              <a:schemeClr val="tx1"/>
            </a:outerShdw>
          </a:effectLst>
          <a:extLst>
            <a:ext uri="{909E8E84-426E-40DD-AFC4-6F175D3DCCD1}">
              <a14:hiddenFill xmlns:a14="http://schemas.microsoft.com/office/drawing/2010/main">
                <a:noFill/>
              </a14:hiddenFill>
            </a:ext>
          </a:extLst>
        </p:spPr>
        <p:txBody>
          <a:bodyPr lIns="91236" tIns="45619" rIns="91236" bIns="45619"/>
          <a:lstStyle/>
          <a:p>
            <a:endParaRPr lang="tr-TR">
              <a:solidFill>
                <a:srgbClr val="000000"/>
              </a:solidFill>
            </a:endParaRPr>
          </a:p>
        </p:txBody>
      </p:sp>
      <p:sp>
        <p:nvSpPr>
          <p:cNvPr id="38938" name="Rectangle 26"/>
          <p:cNvSpPr>
            <a:spLocks noGrp="1" noChangeArrowheads="1"/>
          </p:cNvSpPr>
          <p:nvPr>
            <p:ph type="title" idx="4294967295"/>
          </p:nvPr>
        </p:nvSpPr>
        <p:spPr>
          <a:xfrm>
            <a:off x="439738" y="333375"/>
            <a:ext cx="8229600" cy="1143000"/>
          </a:xfrm>
          <a:noFill/>
        </p:spPr>
        <p:txBody>
          <a:bodyPr lIns="91236" tIns="45619" rIns="91236" bIns="45619" anchor="t"/>
          <a:lstStyle/>
          <a:p>
            <a:pPr eaLnBrk="1" hangingPunct="1"/>
            <a:r>
              <a:rPr lang="tr-TR" b="1" smtClean="0">
                <a:solidFill>
                  <a:schemeClr val="bg1"/>
                </a:solidFill>
              </a:rPr>
              <a:t>GÖRH</a:t>
            </a:r>
            <a:br>
              <a:rPr lang="tr-TR" b="1" smtClean="0">
                <a:solidFill>
                  <a:schemeClr val="bg1"/>
                </a:solidFill>
              </a:rPr>
            </a:br>
            <a:r>
              <a:rPr lang="tr-TR" b="1" smtClean="0">
                <a:solidFill>
                  <a:schemeClr val="bg1"/>
                </a:solidFill>
              </a:rPr>
              <a:t>Semptomdan teşhise</a:t>
            </a:r>
          </a:p>
        </p:txBody>
      </p:sp>
    </p:spTree>
    <p:extLst>
      <p:ext uri="{BB962C8B-B14F-4D97-AF65-F5344CB8AC3E}">
        <p14:creationId xmlns:p14="http://schemas.microsoft.com/office/powerpoint/2010/main" val="2594789003"/>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subTitle" idx="1"/>
          </p:nvPr>
        </p:nvSpPr>
        <p:spPr>
          <a:xfrm>
            <a:off x="142878" y="785865"/>
            <a:ext cx="8785225" cy="5761037"/>
          </a:xfrm>
        </p:spPr>
        <p:txBody>
          <a:bodyPr/>
          <a:lstStyle/>
          <a:p>
            <a:pPr algn="l" eaLnBrk="1" hangingPunct="1">
              <a:lnSpc>
                <a:spcPct val="110000"/>
              </a:lnSpc>
            </a:pPr>
            <a:r>
              <a:rPr lang="tr-TR" dirty="0" err="1" smtClean="0">
                <a:solidFill>
                  <a:srgbClr val="FF9900"/>
                </a:solidFill>
              </a:rPr>
              <a:t>Esomeprazol</a:t>
            </a:r>
            <a:r>
              <a:rPr lang="tr-TR" dirty="0" smtClean="0">
                <a:solidFill>
                  <a:schemeClr val="bg1"/>
                </a:solidFill>
              </a:rPr>
              <a:t>  40-80 mg, </a:t>
            </a:r>
          </a:p>
          <a:p>
            <a:pPr algn="l" eaLnBrk="1" hangingPunct="1">
              <a:lnSpc>
                <a:spcPct val="110000"/>
              </a:lnSpc>
            </a:pPr>
            <a:r>
              <a:rPr lang="tr-TR" dirty="0" err="1" smtClean="0">
                <a:solidFill>
                  <a:srgbClr val="FF9900"/>
                </a:solidFill>
              </a:rPr>
              <a:t>Lansoprazol</a:t>
            </a:r>
            <a:r>
              <a:rPr lang="tr-TR" dirty="0" smtClean="0">
                <a:solidFill>
                  <a:schemeClr val="bg1"/>
                </a:solidFill>
              </a:rPr>
              <a:t> 60-120 mg </a:t>
            </a:r>
          </a:p>
          <a:p>
            <a:pPr algn="l" eaLnBrk="1" hangingPunct="1">
              <a:lnSpc>
                <a:spcPct val="110000"/>
              </a:lnSpc>
            </a:pPr>
            <a:r>
              <a:rPr lang="tr-TR" dirty="0" err="1" smtClean="0">
                <a:solidFill>
                  <a:srgbClr val="FF9900"/>
                </a:solidFill>
              </a:rPr>
              <a:t>Pantoprazol</a:t>
            </a:r>
            <a:r>
              <a:rPr lang="tr-TR" dirty="0" smtClean="0">
                <a:solidFill>
                  <a:schemeClr val="bg1"/>
                </a:solidFill>
              </a:rPr>
              <a:t> 80-160 mg</a:t>
            </a:r>
          </a:p>
          <a:p>
            <a:pPr algn="l" eaLnBrk="1" hangingPunct="1">
              <a:lnSpc>
                <a:spcPct val="110000"/>
              </a:lnSpc>
            </a:pPr>
            <a:r>
              <a:rPr lang="tr-TR" dirty="0" err="1" smtClean="0">
                <a:solidFill>
                  <a:srgbClr val="FF9900"/>
                </a:solidFill>
              </a:rPr>
              <a:t>Rabebrazol</a:t>
            </a:r>
            <a:r>
              <a:rPr lang="tr-TR" dirty="0" smtClean="0">
                <a:solidFill>
                  <a:schemeClr val="bg1"/>
                </a:solidFill>
              </a:rPr>
              <a:t>   40-60/ mg</a:t>
            </a:r>
          </a:p>
          <a:p>
            <a:pPr algn="l" eaLnBrk="1" hangingPunct="1">
              <a:lnSpc>
                <a:spcPct val="110000"/>
              </a:lnSpc>
            </a:pPr>
            <a:r>
              <a:rPr lang="tr-TR" sz="2900" dirty="0">
                <a:solidFill>
                  <a:schemeClr val="accent1"/>
                </a:solidFill>
              </a:rPr>
              <a:t>Semptomlar en az %50 düzelirse: </a:t>
            </a:r>
            <a:r>
              <a:rPr lang="tr-TR" sz="2900" dirty="0" err="1">
                <a:solidFill>
                  <a:schemeClr val="accent1"/>
                </a:solidFill>
              </a:rPr>
              <a:t>Tx</a:t>
            </a:r>
            <a:r>
              <a:rPr lang="tr-TR" sz="2900" dirty="0">
                <a:solidFill>
                  <a:schemeClr val="accent1"/>
                </a:solidFill>
              </a:rPr>
              <a:t> durdurun.</a:t>
            </a:r>
          </a:p>
          <a:p>
            <a:pPr eaLnBrk="1" hangingPunct="1">
              <a:lnSpc>
                <a:spcPct val="110000"/>
              </a:lnSpc>
            </a:pPr>
            <a:r>
              <a:rPr lang="tr-TR" dirty="0" smtClean="0">
                <a:solidFill>
                  <a:schemeClr val="accent1"/>
                </a:solidFill>
              </a:rPr>
              <a:t>Semptomlar 2 hafta içerisinde yinelerse; tanı doğrulanmıştır, tedaviye yeniden başlayın.</a:t>
            </a:r>
          </a:p>
          <a:p>
            <a:pPr eaLnBrk="1" hangingPunct="1">
              <a:lnSpc>
                <a:spcPct val="110000"/>
              </a:lnSpc>
            </a:pPr>
            <a:r>
              <a:rPr lang="tr-TR" dirty="0" smtClean="0">
                <a:solidFill>
                  <a:schemeClr val="bg1"/>
                </a:solidFill>
              </a:rPr>
              <a:t>Semptomlar çok az düzelir veya hiç düzelmezse doz 2 hafta daha arttırılmalı. </a:t>
            </a:r>
          </a:p>
          <a:p>
            <a:pPr eaLnBrk="1" hangingPunct="1">
              <a:lnSpc>
                <a:spcPct val="110000"/>
              </a:lnSpc>
            </a:pPr>
            <a:endParaRPr lang="tr-TR" sz="1600" dirty="0">
              <a:solidFill>
                <a:srgbClr val="FFFF00"/>
              </a:solidFill>
            </a:endParaRPr>
          </a:p>
          <a:p>
            <a:pPr eaLnBrk="1" hangingPunct="1">
              <a:lnSpc>
                <a:spcPct val="110000"/>
              </a:lnSpc>
            </a:pPr>
            <a:r>
              <a:rPr lang="tr-TR" sz="2000" dirty="0">
                <a:solidFill>
                  <a:schemeClr val="bg1"/>
                </a:solidFill>
              </a:rPr>
              <a:t>					</a:t>
            </a:r>
            <a:r>
              <a:rPr lang="tr-TR" sz="1600" dirty="0">
                <a:solidFill>
                  <a:schemeClr val="bg1"/>
                </a:solidFill>
              </a:rPr>
              <a:t>.</a:t>
            </a:r>
            <a:endParaRPr lang="en-US" sz="1600" dirty="0">
              <a:solidFill>
                <a:schemeClr val="bg1"/>
              </a:solidFill>
            </a:endParaRPr>
          </a:p>
        </p:txBody>
      </p:sp>
      <p:sp>
        <p:nvSpPr>
          <p:cNvPr id="37891" name="Rectangle 3"/>
          <p:cNvSpPr>
            <a:spLocks noChangeArrowheads="1"/>
          </p:cNvSpPr>
          <p:nvPr/>
        </p:nvSpPr>
        <p:spPr bwMode="auto">
          <a:xfrm>
            <a:off x="317500" y="115888"/>
            <a:ext cx="8358188" cy="643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90251" tIns="44333" rIns="90251" bIns="44333">
            <a:spAutoFit/>
          </a:bodyPr>
          <a:lstStyle/>
          <a:p>
            <a:pPr algn="ctr" eaLnBrk="0" fontAlgn="base" hangingPunct="0">
              <a:lnSpc>
                <a:spcPct val="90000"/>
              </a:lnSpc>
              <a:spcBef>
                <a:spcPct val="0"/>
              </a:spcBef>
              <a:spcAft>
                <a:spcPct val="0"/>
              </a:spcAft>
            </a:pPr>
            <a:r>
              <a:rPr lang="tr-TR" sz="4000" b="1" dirty="0">
                <a:solidFill>
                  <a:srgbClr val="00FF00"/>
                </a:solidFill>
              </a:rPr>
              <a:t>PPI DENEME TEDAVİSİ</a:t>
            </a:r>
          </a:p>
        </p:txBody>
      </p:sp>
      <p:sp>
        <p:nvSpPr>
          <p:cNvPr id="37892" name="Rectangle 4"/>
          <p:cNvSpPr>
            <a:spLocks noChangeArrowheads="1"/>
          </p:cNvSpPr>
          <p:nvPr/>
        </p:nvSpPr>
        <p:spPr bwMode="auto">
          <a:xfrm>
            <a:off x="5724566" y="1998666"/>
            <a:ext cx="1687562" cy="643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lIns="90251" tIns="44333" rIns="90251" bIns="44333">
            <a:spAutoFit/>
          </a:bodyPr>
          <a:lstStyle/>
          <a:p>
            <a:pPr eaLnBrk="0" fontAlgn="base" hangingPunct="0">
              <a:lnSpc>
                <a:spcPct val="90000"/>
              </a:lnSpc>
              <a:spcBef>
                <a:spcPct val="0"/>
              </a:spcBef>
              <a:spcAft>
                <a:spcPct val="0"/>
              </a:spcAft>
            </a:pPr>
            <a:r>
              <a:rPr lang="tr-TR" sz="4000">
                <a:solidFill>
                  <a:srgbClr val="FFFFFF"/>
                </a:solidFill>
                <a:latin typeface="Comic Sans MS" pitchFamily="66" charset="0"/>
              </a:rPr>
              <a:t>14 gün</a:t>
            </a:r>
          </a:p>
        </p:txBody>
      </p:sp>
      <p:sp>
        <p:nvSpPr>
          <p:cNvPr id="37893" name="AutoShape 5"/>
          <p:cNvSpPr>
            <a:spLocks/>
          </p:cNvSpPr>
          <p:nvPr/>
        </p:nvSpPr>
        <p:spPr bwMode="auto">
          <a:xfrm>
            <a:off x="5219708" y="1808167"/>
            <a:ext cx="512227" cy="431874"/>
          </a:xfrm>
          <a:prstGeom prst="rightBrace">
            <a:avLst>
              <a:gd name="adj1" fmla="val 41667"/>
              <a:gd name="adj2" fmla="val 50000"/>
            </a:avLst>
          </a:prstGeom>
          <a:noFill/>
          <a:ln w="38100">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lIns="90251" tIns="44333" rIns="90251" bIns="44333" anchor="ctr">
            <a:spAutoFit/>
          </a:bodyPr>
          <a:lstStyle/>
          <a:p>
            <a:pPr fontAlgn="base">
              <a:spcBef>
                <a:spcPct val="0"/>
              </a:spcBef>
              <a:spcAft>
                <a:spcPct val="0"/>
              </a:spcAft>
            </a:pPr>
            <a:endParaRPr lang="tr-TR" smtClean="0">
              <a:solidFill>
                <a:srgbClr val="FFFFFF"/>
              </a:solidFill>
            </a:endParaRPr>
          </a:p>
        </p:txBody>
      </p:sp>
    </p:spTree>
    <p:extLst>
      <p:ext uri="{BB962C8B-B14F-4D97-AF65-F5344CB8AC3E}">
        <p14:creationId xmlns:p14="http://schemas.microsoft.com/office/powerpoint/2010/main" val="3651433528"/>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Başlık 1"/>
          <p:cNvSpPr>
            <a:spLocks noGrp="1"/>
          </p:cNvSpPr>
          <p:nvPr>
            <p:ph type="title"/>
          </p:nvPr>
        </p:nvSpPr>
        <p:spPr>
          <a:xfrm>
            <a:off x="457200" y="-99392"/>
            <a:ext cx="8229600" cy="1143000"/>
          </a:xfrm>
        </p:spPr>
        <p:txBody>
          <a:bodyPr/>
          <a:lstStyle/>
          <a:p>
            <a:r>
              <a:rPr lang="tr-TR" altLang="tr-TR" dirty="0" smtClean="0">
                <a:latin typeface="Times New Roman" pitchFamily="18" charset="0"/>
                <a:cs typeface="Times New Roman" pitchFamily="18" charset="0"/>
              </a:rPr>
              <a:t>PPI </a:t>
            </a:r>
            <a:r>
              <a:rPr lang="tr-TR" altLang="tr-TR" dirty="0" err="1" smtClean="0">
                <a:latin typeface="Times New Roman" pitchFamily="18" charset="0"/>
                <a:cs typeface="Times New Roman" pitchFamily="18" charset="0"/>
              </a:rPr>
              <a:t>DenemeTesti</a:t>
            </a:r>
            <a:endParaRPr lang="en-US" altLang="tr-TR" dirty="0" smtClean="0">
              <a:latin typeface="Times New Roman" pitchFamily="18" charset="0"/>
              <a:cs typeface="Times New Roman" pitchFamily="18" charset="0"/>
            </a:endParaRPr>
          </a:p>
        </p:txBody>
      </p:sp>
      <p:sp>
        <p:nvSpPr>
          <p:cNvPr id="3" name="İçerik Yer Tutucusu 2"/>
          <p:cNvSpPr>
            <a:spLocks noGrp="1"/>
          </p:cNvSpPr>
          <p:nvPr>
            <p:ph idx="1"/>
          </p:nvPr>
        </p:nvSpPr>
        <p:spPr>
          <a:xfrm>
            <a:off x="457200" y="692696"/>
            <a:ext cx="8229600" cy="4852988"/>
          </a:xfrm>
        </p:spPr>
        <p:txBody>
          <a:bodyPr>
            <a:normAutofit fontScale="70000" lnSpcReduction="20000"/>
          </a:bodyPr>
          <a:lstStyle/>
          <a:p>
            <a:pPr marL="0" indent="0">
              <a:lnSpc>
                <a:spcPct val="160000"/>
              </a:lnSpc>
              <a:spcBef>
                <a:spcPts val="2000"/>
              </a:spcBef>
              <a:buNone/>
              <a:defRPr/>
            </a:pPr>
            <a:endParaRPr lang="tr-TR" dirty="0" smtClean="0">
              <a:latin typeface="Times New Roman" pitchFamily="18" charset="0"/>
              <a:cs typeface="Times New Roman" pitchFamily="18" charset="0"/>
            </a:endParaRPr>
          </a:p>
          <a:p>
            <a:pPr>
              <a:lnSpc>
                <a:spcPct val="160000"/>
              </a:lnSpc>
              <a:spcBef>
                <a:spcPts val="2000"/>
              </a:spcBef>
              <a:defRPr/>
            </a:pPr>
            <a:r>
              <a:rPr lang="tr-TR" dirty="0" smtClean="0">
                <a:latin typeface="Times New Roman" pitchFamily="18" charset="0"/>
                <a:cs typeface="Times New Roman" pitchFamily="18" charset="0"/>
              </a:rPr>
              <a:t>PPI deneme testi 2 hafta, 2x1 dozunda uygulanır</a:t>
            </a:r>
          </a:p>
          <a:p>
            <a:pPr>
              <a:lnSpc>
                <a:spcPct val="160000"/>
              </a:lnSpc>
              <a:spcBef>
                <a:spcPts val="2000"/>
              </a:spcBef>
              <a:defRPr/>
            </a:pPr>
            <a:r>
              <a:rPr lang="tr-TR" dirty="0" smtClean="0">
                <a:latin typeface="Times New Roman" pitchFamily="18" charset="0"/>
                <a:cs typeface="Times New Roman" pitchFamily="18" charset="0"/>
              </a:rPr>
              <a:t>Tipik </a:t>
            </a:r>
            <a:r>
              <a:rPr lang="tr-TR" dirty="0" err="1" smtClean="0">
                <a:latin typeface="Times New Roman" pitchFamily="18" charset="0"/>
                <a:cs typeface="Times New Roman" pitchFamily="18" charset="0"/>
              </a:rPr>
              <a:t>reflü</a:t>
            </a:r>
            <a:r>
              <a:rPr lang="tr-TR" dirty="0" smtClean="0">
                <a:latin typeface="Times New Roman" pitchFamily="18" charset="0"/>
                <a:cs typeface="Times New Roman" pitchFamily="18" charset="0"/>
              </a:rPr>
              <a:t> semptomları olan hastalarda GÖRH tanısında PPI deneme tedavisinin duyarlılığı iyi, ancak özgüllüğü düşük (PPI tedavisine yanıt vermeyen hastalarda GÖRH olmadığı anlamına gelmez)</a:t>
            </a:r>
          </a:p>
          <a:p>
            <a:pPr>
              <a:lnSpc>
                <a:spcPct val="160000"/>
              </a:lnSpc>
              <a:spcBef>
                <a:spcPts val="2000"/>
              </a:spcBef>
              <a:defRPr/>
            </a:pPr>
            <a:r>
              <a:rPr lang="tr-TR" dirty="0" err="1" smtClean="0">
                <a:latin typeface="Times New Roman" pitchFamily="18" charset="0"/>
                <a:cs typeface="Times New Roman" pitchFamily="18" charset="0"/>
              </a:rPr>
              <a:t>Non</a:t>
            </a:r>
            <a:r>
              <a:rPr lang="tr-TR" dirty="0" smtClean="0">
                <a:latin typeface="Times New Roman" pitchFamily="18" charset="0"/>
                <a:cs typeface="Times New Roman" pitchFamily="18" charset="0"/>
              </a:rPr>
              <a:t>-kardiyak göğüs ağrısı olgularında, PPI deneme tedavisinin duyarlılığı ve özgüllüğü kabul edilebilir düzeydedir</a:t>
            </a:r>
          </a:p>
          <a:p>
            <a:pPr>
              <a:lnSpc>
                <a:spcPct val="160000"/>
              </a:lnSpc>
              <a:spcBef>
                <a:spcPts val="2000"/>
              </a:spcBef>
              <a:defRPr/>
            </a:pPr>
            <a:endParaRPr lang="en-US" dirty="0">
              <a:latin typeface="Times New Roman" pitchFamily="18" charset="0"/>
              <a:cs typeface="Times New Roman" pitchFamily="18" charset="0"/>
            </a:endParaRPr>
          </a:p>
        </p:txBody>
      </p:sp>
      <p:pic>
        <p:nvPicPr>
          <p:cNvPr id="4" name="droppedImage.pd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2240" y="5627774"/>
            <a:ext cx="2179633" cy="1158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393535506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Başlık 1"/>
          <p:cNvSpPr>
            <a:spLocks noGrp="1"/>
          </p:cNvSpPr>
          <p:nvPr>
            <p:ph type="title"/>
          </p:nvPr>
        </p:nvSpPr>
        <p:spPr/>
        <p:txBody>
          <a:bodyPr/>
          <a:lstStyle/>
          <a:p>
            <a:r>
              <a:rPr lang="en-US" altLang="tr-TR" sz="3600"/>
              <a:t>GÖRH</a:t>
            </a:r>
            <a:r>
              <a:rPr lang="tr-TR" altLang="tr-TR" sz="3600"/>
              <a:t> </a:t>
            </a:r>
            <a:r>
              <a:rPr lang="en-US" altLang="tr-TR" sz="3600"/>
              <a:t>tanısında	ampirik	PP</a:t>
            </a:r>
            <a:r>
              <a:rPr lang="tr-TR" altLang="tr-TR" sz="3600"/>
              <a:t>I</a:t>
            </a:r>
            <a:r>
              <a:rPr lang="en-US" altLang="tr-TR" sz="3600"/>
              <a:t>	tes</a:t>
            </a:r>
            <a:r>
              <a:rPr lang="tr-TR" altLang="tr-TR" sz="3600"/>
              <a:t>ti</a:t>
            </a:r>
            <a:r>
              <a:rPr lang="en-US" altLang="tr-TR" sz="3600"/>
              <a:t>nin</a:t>
            </a:r>
            <a:r>
              <a:rPr lang="tr-TR" altLang="tr-TR" sz="3600"/>
              <a:t> </a:t>
            </a:r>
            <a:r>
              <a:rPr lang="en-US" altLang="tr-TR" sz="3600"/>
              <a:t>yeri	nedir?	</a:t>
            </a:r>
          </a:p>
        </p:txBody>
      </p:sp>
      <p:pic>
        <p:nvPicPr>
          <p:cNvPr id="1331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928" y="1562152"/>
            <a:ext cx="9047163" cy="446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316" name="Oval 3"/>
          <p:cNvSpPr>
            <a:spLocks noChangeArrowheads="1"/>
          </p:cNvSpPr>
          <p:nvPr/>
        </p:nvSpPr>
        <p:spPr bwMode="auto">
          <a:xfrm>
            <a:off x="1763713" y="5084763"/>
            <a:ext cx="647700" cy="431800"/>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91203" tIns="45602" rIns="91203" bIns="45602"/>
          <a:lstStyle/>
          <a:p>
            <a:pPr fontAlgn="base">
              <a:spcBef>
                <a:spcPct val="0"/>
              </a:spcBef>
              <a:spcAft>
                <a:spcPct val="0"/>
              </a:spcAft>
            </a:pPr>
            <a:endParaRPr lang="en-US" altLang="tr-TR" smtClean="0">
              <a:solidFill>
                <a:srgbClr val="FFFFFF"/>
              </a:solidFill>
            </a:endParaRPr>
          </a:p>
        </p:txBody>
      </p:sp>
      <p:sp>
        <p:nvSpPr>
          <p:cNvPr id="13317" name="Oval 5"/>
          <p:cNvSpPr>
            <a:spLocks noChangeArrowheads="1"/>
          </p:cNvSpPr>
          <p:nvPr/>
        </p:nvSpPr>
        <p:spPr bwMode="auto">
          <a:xfrm>
            <a:off x="2627316" y="5084763"/>
            <a:ext cx="649287" cy="431800"/>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91203" tIns="45602" rIns="91203" bIns="45602"/>
          <a:lstStyle/>
          <a:p>
            <a:pPr fontAlgn="base">
              <a:spcBef>
                <a:spcPct val="0"/>
              </a:spcBef>
              <a:spcAft>
                <a:spcPct val="0"/>
              </a:spcAft>
            </a:pPr>
            <a:endParaRPr lang="en-US" altLang="tr-TR" smtClean="0">
              <a:solidFill>
                <a:srgbClr val="FFFFFF"/>
              </a:solidFill>
            </a:endParaRPr>
          </a:p>
        </p:txBody>
      </p:sp>
      <p:sp>
        <p:nvSpPr>
          <p:cNvPr id="13318" name="Dikdörtgen 4"/>
          <p:cNvSpPr>
            <a:spLocks noChangeArrowheads="1"/>
          </p:cNvSpPr>
          <p:nvPr/>
        </p:nvSpPr>
        <p:spPr bwMode="auto">
          <a:xfrm>
            <a:off x="5867401" y="5157840"/>
            <a:ext cx="1728788" cy="287337"/>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91203" tIns="45602" rIns="91203" bIns="45602"/>
          <a:lstStyle/>
          <a:p>
            <a:pPr fontAlgn="base">
              <a:spcBef>
                <a:spcPct val="0"/>
              </a:spcBef>
              <a:spcAft>
                <a:spcPct val="0"/>
              </a:spcAft>
            </a:pPr>
            <a:endParaRPr lang="en-US" altLang="tr-TR" smtClean="0">
              <a:solidFill>
                <a:srgbClr val="FFFFFF"/>
              </a:solidFill>
            </a:endParaRPr>
          </a:p>
        </p:txBody>
      </p:sp>
      <p:sp>
        <p:nvSpPr>
          <p:cNvPr id="13319" name="Dikdörtgen 7"/>
          <p:cNvSpPr>
            <a:spLocks noChangeArrowheads="1"/>
          </p:cNvSpPr>
          <p:nvPr/>
        </p:nvSpPr>
        <p:spPr bwMode="auto">
          <a:xfrm>
            <a:off x="5867401" y="5516563"/>
            <a:ext cx="1728788" cy="360362"/>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91203" tIns="45602" rIns="91203" bIns="45602"/>
          <a:lstStyle/>
          <a:p>
            <a:pPr fontAlgn="base">
              <a:spcBef>
                <a:spcPct val="0"/>
              </a:spcBef>
              <a:spcAft>
                <a:spcPct val="0"/>
              </a:spcAft>
            </a:pPr>
            <a:endParaRPr lang="en-US" altLang="tr-TR" smtClean="0">
              <a:solidFill>
                <a:srgbClr val="FFFFFF"/>
              </a:solidFill>
            </a:endParaRP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4290" y="5876925"/>
            <a:ext cx="1850531"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61641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563" y="620689"/>
            <a:ext cx="8825616" cy="5866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122721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hape 158"/>
          <p:cNvSpPr>
            <a:spLocks noGrp="1"/>
          </p:cNvSpPr>
          <p:nvPr>
            <p:ph type="title"/>
          </p:nvPr>
        </p:nvSpPr>
        <p:spPr bwMode="auto">
          <a:xfrm>
            <a:off x="321469" y="0"/>
            <a:ext cx="8572500" cy="1375172"/>
          </a:xfrm>
        </p:spPr>
        <p:txBody>
          <a:bodyPr/>
          <a:lstStyle/>
          <a:p>
            <a:pPr marL="191711" indent="-191711" defTabSz="321009" eaLnBrk="1" hangingPunct="1">
              <a:defRPr/>
            </a:pPr>
            <a:r>
              <a:rPr lang="tr-TR" sz="3100" b="1">
                <a:solidFill>
                  <a:srgbClr val="000000"/>
                </a:solidFill>
                <a:latin typeface="Trebuchet MS" pitchFamily="34" charset="0"/>
                <a:cs typeface="Arial" pitchFamily="34" charset="0"/>
                <a:sym typeface="Trebuchet MS" pitchFamily="34" charset="0"/>
              </a:rPr>
              <a:t>Tipik GÖRH semptomları olan hastalarda endoskopi endikasyonları</a:t>
            </a:r>
          </a:p>
        </p:txBody>
      </p:sp>
      <p:sp>
        <p:nvSpPr>
          <p:cNvPr id="36867" name="Shape 159"/>
          <p:cNvSpPr>
            <a:spLocks noGrp="1"/>
          </p:cNvSpPr>
          <p:nvPr>
            <p:ph type="body" idx="1"/>
          </p:nvPr>
        </p:nvSpPr>
        <p:spPr bwMode="auto">
          <a:xfrm>
            <a:off x="323528" y="1340768"/>
            <a:ext cx="8747323" cy="5158334"/>
          </a:xfrm>
        </p:spPr>
        <p:txBody>
          <a:bodyPr/>
          <a:lstStyle/>
          <a:p>
            <a:pPr marL="449196" indent="-172764" algn="l" defTabSz="321009" eaLnBrk="1" hangingPunct="1">
              <a:lnSpc>
                <a:spcPct val="200000"/>
              </a:lnSpc>
              <a:spcBef>
                <a:spcPct val="0"/>
              </a:spcBef>
              <a:defRPr/>
            </a:pPr>
            <a:r>
              <a:rPr lang="tr-TR" sz="2700" dirty="0">
                <a:solidFill>
                  <a:srgbClr val="000000"/>
                </a:solidFill>
                <a:latin typeface="Trebuchet MS" pitchFamily="34" charset="0"/>
                <a:cs typeface="Arial" pitchFamily="34" charset="0"/>
                <a:sym typeface="Trebuchet MS" pitchFamily="34" charset="0"/>
              </a:rPr>
              <a:t>Birinci derece akrabalarında </a:t>
            </a:r>
            <a:r>
              <a:rPr lang="tr-TR" sz="2700" dirty="0" err="1">
                <a:solidFill>
                  <a:srgbClr val="000000"/>
                </a:solidFill>
                <a:latin typeface="Trebuchet MS" pitchFamily="34" charset="0"/>
                <a:cs typeface="Arial" pitchFamily="34" charset="0"/>
                <a:sym typeface="Trebuchet MS" pitchFamily="34" charset="0"/>
              </a:rPr>
              <a:t>Barrett</a:t>
            </a:r>
            <a:r>
              <a:rPr lang="tr-TR" sz="2700" dirty="0">
                <a:solidFill>
                  <a:srgbClr val="000000"/>
                </a:solidFill>
                <a:latin typeface="Trebuchet MS" pitchFamily="34" charset="0"/>
                <a:cs typeface="Arial" pitchFamily="34" charset="0"/>
                <a:sym typeface="Trebuchet MS" pitchFamily="34" charset="0"/>
              </a:rPr>
              <a:t> / üst GİS kanseri</a:t>
            </a:r>
          </a:p>
          <a:p>
            <a:pPr marL="449196" indent="-172764" algn="l" defTabSz="321009" eaLnBrk="1" hangingPunct="1">
              <a:lnSpc>
                <a:spcPct val="200000"/>
              </a:lnSpc>
              <a:spcBef>
                <a:spcPct val="0"/>
              </a:spcBef>
              <a:defRPr/>
            </a:pPr>
            <a:r>
              <a:rPr lang="tr-TR" sz="2700" dirty="0">
                <a:solidFill>
                  <a:srgbClr val="000000"/>
                </a:solidFill>
                <a:latin typeface="Trebuchet MS" pitchFamily="34" charset="0"/>
                <a:cs typeface="Arial" pitchFamily="34" charset="0"/>
                <a:sym typeface="Trebuchet MS" pitchFamily="34" charset="0"/>
              </a:rPr>
              <a:t>Alarm bulguları: </a:t>
            </a:r>
            <a:r>
              <a:rPr lang="tr-TR" sz="2700" dirty="0" err="1">
                <a:solidFill>
                  <a:srgbClr val="000000"/>
                </a:solidFill>
                <a:latin typeface="Trebuchet MS" pitchFamily="34" charset="0"/>
                <a:cs typeface="Arial" pitchFamily="34" charset="0"/>
                <a:sym typeface="Trebuchet MS" pitchFamily="34" charset="0"/>
              </a:rPr>
              <a:t>disfaji</a:t>
            </a:r>
            <a:r>
              <a:rPr lang="tr-TR" sz="2700" dirty="0">
                <a:solidFill>
                  <a:srgbClr val="000000"/>
                </a:solidFill>
                <a:latin typeface="Trebuchet MS" pitchFamily="34" charset="0"/>
                <a:cs typeface="Arial" pitchFamily="34" charset="0"/>
                <a:sym typeface="Trebuchet MS" pitchFamily="34" charset="0"/>
              </a:rPr>
              <a:t>, </a:t>
            </a:r>
            <a:r>
              <a:rPr lang="tr-TR" sz="2700" dirty="0" err="1">
                <a:solidFill>
                  <a:srgbClr val="000000"/>
                </a:solidFill>
                <a:latin typeface="Trebuchet MS" pitchFamily="34" charset="0"/>
                <a:cs typeface="Arial" pitchFamily="34" charset="0"/>
                <a:sym typeface="Trebuchet MS" pitchFamily="34" charset="0"/>
              </a:rPr>
              <a:t>odinofaji</a:t>
            </a:r>
            <a:r>
              <a:rPr lang="tr-TR" sz="2700" dirty="0">
                <a:solidFill>
                  <a:srgbClr val="000000"/>
                </a:solidFill>
                <a:latin typeface="Trebuchet MS" pitchFamily="34" charset="0"/>
                <a:cs typeface="Arial" pitchFamily="34" charset="0"/>
                <a:sym typeface="Trebuchet MS" pitchFamily="34" charset="0"/>
              </a:rPr>
              <a:t>, istemsiz kilo kaybı ve başka nedenle açıklanamayan anemi, inatçı kusma</a:t>
            </a:r>
          </a:p>
          <a:p>
            <a:pPr marL="449196" indent="-172764" algn="l" defTabSz="321009" eaLnBrk="1" hangingPunct="1">
              <a:lnSpc>
                <a:spcPct val="200000"/>
              </a:lnSpc>
              <a:spcBef>
                <a:spcPct val="0"/>
              </a:spcBef>
              <a:defRPr/>
            </a:pPr>
            <a:r>
              <a:rPr lang="tr-TR" sz="2700" dirty="0">
                <a:solidFill>
                  <a:srgbClr val="000000"/>
                </a:solidFill>
                <a:latin typeface="Trebuchet MS" pitchFamily="34" charset="0"/>
                <a:cs typeface="Arial" pitchFamily="34" charset="0"/>
                <a:sym typeface="Trebuchet MS" pitchFamily="34" charset="0"/>
              </a:rPr>
              <a:t>&gt;50 yaş</a:t>
            </a:r>
          </a:p>
          <a:p>
            <a:pPr marL="449196" indent="-172764" algn="l" defTabSz="321009" eaLnBrk="1" hangingPunct="1">
              <a:lnSpc>
                <a:spcPct val="200000"/>
              </a:lnSpc>
              <a:spcBef>
                <a:spcPct val="0"/>
              </a:spcBef>
              <a:defRPr/>
            </a:pPr>
            <a:r>
              <a:rPr lang="tr-TR" sz="2700" dirty="0">
                <a:solidFill>
                  <a:srgbClr val="000000"/>
                </a:solidFill>
                <a:latin typeface="Trebuchet MS" pitchFamily="34" charset="0"/>
                <a:cs typeface="Arial" pitchFamily="34" charset="0"/>
                <a:sym typeface="Trebuchet MS" pitchFamily="34" charset="0"/>
              </a:rPr>
              <a:t>&gt;5 yıl semptomlar</a:t>
            </a:r>
          </a:p>
          <a:p>
            <a:pPr marL="449196" indent="-172764" algn="l" defTabSz="321009" eaLnBrk="1" hangingPunct="1">
              <a:lnSpc>
                <a:spcPct val="200000"/>
              </a:lnSpc>
              <a:spcBef>
                <a:spcPct val="0"/>
              </a:spcBef>
              <a:defRPr/>
            </a:pPr>
            <a:r>
              <a:rPr lang="tr-TR" sz="2700" dirty="0">
                <a:solidFill>
                  <a:srgbClr val="000000"/>
                </a:solidFill>
                <a:latin typeface="Trebuchet MS" pitchFamily="34" charset="0"/>
                <a:cs typeface="Arial" pitchFamily="34" charset="0"/>
                <a:sym typeface="Trebuchet MS" pitchFamily="34" charset="0"/>
              </a:rPr>
              <a:t>8 hafta standart doz PPI tedavisine &lt;%50 yanıt </a:t>
            </a:r>
          </a:p>
        </p:txBody>
      </p:sp>
      <p:pic>
        <p:nvPicPr>
          <p:cNvPr id="36868" name="droppedImage.pd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06386" y="6411518"/>
            <a:ext cx="705445" cy="37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820102040"/>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hape 162"/>
          <p:cNvSpPr>
            <a:spLocks noGrp="1"/>
          </p:cNvSpPr>
          <p:nvPr>
            <p:ph type="title"/>
          </p:nvPr>
        </p:nvSpPr>
        <p:spPr bwMode="auto">
          <a:xfrm>
            <a:off x="321469" y="4"/>
            <a:ext cx="8572500" cy="2196703"/>
          </a:xfrm>
        </p:spPr>
        <p:txBody>
          <a:bodyPr/>
          <a:lstStyle/>
          <a:p>
            <a:pPr marL="191711" indent="-191711" defTabSz="321009" eaLnBrk="1" hangingPunct="1">
              <a:lnSpc>
                <a:spcPct val="150000"/>
              </a:lnSpc>
              <a:defRPr/>
            </a:pPr>
            <a:r>
              <a:rPr lang="tr-TR" sz="3100" b="1">
                <a:solidFill>
                  <a:srgbClr val="000000"/>
                </a:solidFill>
                <a:latin typeface="Trebuchet MS" pitchFamily="34" charset="0"/>
                <a:cs typeface="Arial" pitchFamily="34" charset="0"/>
                <a:sym typeface="Trebuchet MS" pitchFamily="34" charset="0"/>
              </a:rPr>
              <a:t>Tek başına endikasyon oluşturmayan, komplikasyon riskini arttırdığı için endoskopi önerilebilenler</a:t>
            </a:r>
          </a:p>
        </p:txBody>
      </p:sp>
      <p:sp>
        <p:nvSpPr>
          <p:cNvPr id="163" name="Shape 163"/>
          <p:cNvSpPr>
            <a:spLocks noGrp="1"/>
          </p:cNvSpPr>
          <p:nvPr>
            <p:ph type="body" idx="1"/>
          </p:nvPr>
        </p:nvSpPr>
        <p:spPr>
          <a:xfrm>
            <a:off x="687587" y="2428875"/>
            <a:ext cx="7572375" cy="4000500"/>
          </a:xfrm>
        </p:spPr>
        <p:txBody>
          <a:bodyPr/>
          <a:lstStyle/>
          <a:p>
            <a:pPr marL="169425" indent="-169425" algn="l" defTabSz="321009" eaLnBrk="1" hangingPunct="1">
              <a:lnSpc>
                <a:spcPct val="150000"/>
              </a:lnSpc>
              <a:spcBef>
                <a:spcPct val="0"/>
              </a:spcBef>
              <a:defRPr/>
            </a:pPr>
            <a:r>
              <a:rPr lang="tr-TR" sz="3100">
                <a:solidFill>
                  <a:srgbClr val="000000"/>
                </a:solidFill>
                <a:latin typeface="Trebuchet MS" pitchFamily="34" charset="0"/>
                <a:cs typeface="Arial" pitchFamily="34" charset="0"/>
                <a:sym typeface="Trebuchet MS" pitchFamily="34" charset="0"/>
              </a:rPr>
              <a:t>Erkek</a:t>
            </a:r>
          </a:p>
          <a:p>
            <a:pPr marL="169425" indent="-169425" algn="l" defTabSz="321009" eaLnBrk="1" hangingPunct="1">
              <a:lnSpc>
                <a:spcPct val="150000"/>
              </a:lnSpc>
              <a:spcBef>
                <a:spcPct val="0"/>
              </a:spcBef>
              <a:defRPr/>
            </a:pPr>
            <a:r>
              <a:rPr lang="tr-TR" sz="3100">
                <a:solidFill>
                  <a:srgbClr val="000000"/>
                </a:solidFill>
                <a:latin typeface="Trebuchet MS" pitchFamily="34" charset="0"/>
                <a:cs typeface="Arial" pitchFamily="34" charset="0"/>
                <a:sym typeface="Trebuchet MS" pitchFamily="34" charset="0"/>
              </a:rPr>
              <a:t>Sigara</a:t>
            </a:r>
          </a:p>
          <a:p>
            <a:pPr marL="169425" indent="-169425" algn="l" defTabSz="321009" eaLnBrk="1" hangingPunct="1">
              <a:lnSpc>
                <a:spcPct val="150000"/>
              </a:lnSpc>
              <a:spcBef>
                <a:spcPct val="0"/>
              </a:spcBef>
              <a:defRPr/>
            </a:pPr>
            <a:r>
              <a:rPr lang="tr-TR" sz="3100">
                <a:solidFill>
                  <a:srgbClr val="000000"/>
                </a:solidFill>
                <a:latin typeface="Trebuchet MS" pitchFamily="34" charset="0"/>
                <a:cs typeface="Arial" pitchFamily="34" charset="0"/>
                <a:sym typeface="Trebuchet MS" pitchFamily="34" charset="0"/>
              </a:rPr>
              <a:t>BMI&gt;30</a:t>
            </a:r>
          </a:p>
          <a:p>
            <a:pPr marL="169425" indent="-169425" algn="l" defTabSz="321009" eaLnBrk="1" hangingPunct="1">
              <a:lnSpc>
                <a:spcPct val="150000"/>
              </a:lnSpc>
              <a:spcBef>
                <a:spcPct val="0"/>
              </a:spcBef>
              <a:defRPr/>
            </a:pPr>
            <a:r>
              <a:rPr lang="tr-TR" sz="3100">
                <a:solidFill>
                  <a:srgbClr val="000000"/>
                </a:solidFill>
                <a:latin typeface="Trebuchet MS" pitchFamily="34" charset="0"/>
                <a:cs typeface="Arial" pitchFamily="34" charset="0"/>
                <a:sym typeface="Trebuchet MS" pitchFamily="34" charset="0"/>
              </a:rPr>
              <a:t>Bel kalça oranı erkek&gt;0.9, kadın&gt;0.8</a:t>
            </a:r>
          </a:p>
          <a:p>
            <a:pPr marL="169425" indent="-169425" algn="l" defTabSz="321009" eaLnBrk="1" hangingPunct="1">
              <a:lnSpc>
                <a:spcPct val="150000"/>
              </a:lnSpc>
              <a:spcBef>
                <a:spcPct val="0"/>
              </a:spcBef>
              <a:defRPr/>
            </a:pPr>
            <a:r>
              <a:rPr lang="tr-TR" sz="3100">
                <a:solidFill>
                  <a:srgbClr val="000000"/>
                </a:solidFill>
                <a:latin typeface="Trebuchet MS" pitchFamily="34" charset="0"/>
                <a:cs typeface="Arial" pitchFamily="34" charset="0"/>
                <a:sym typeface="Trebuchet MS" pitchFamily="34" charset="0"/>
              </a:rPr>
              <a:t>Her gün semptomu olan hastalar</a:t>
            </a:r>
          </a:p>
        </p:txBody>
      </p:sp>
      <p:pic>
        <p:nvPicPr>
          <p:cNvPr id="37892" name="droppedImage.pd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06386" y="6411518"/>
            <a:ext cx="705445" cy="37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1236236754"/>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hape 166"/>
          <p:cNvSpPr>
            <a:spLocks noGrp="1"/>
          </p:cNvSpPr>
          <p:nvPr>
            <p:ph type="title"/>
          </p:nvPr>
        </p:nvSpPr>
        <p:spPr bwMode="auto">
          <a:xfrm>
            <a:off x="294680" y="723306"/>
            <a:ext cx="8572500" cy="2196703"/>
          </a:xfrm>
        </p:spPr>
        <p:txBody>
          <a:bodyPr/>
          <a:lstStyle/>
          <a:p>
            <a:pPr marL="191711" indent="-191711" defTabSz="321009" eaLnBrk="1" hangingPunct="1">
              <a:lnSpc>
                <a:spcPct val="150000"/>
              </a:lnSpc>
              <a:defRPr/>
            </a:pPr>
            <a:r>
              <a:rPr lang="tr-TR" sz="4100" b="1">
                <a:solidFill>
                  <a:srgbClr val="000000"/>
                </a:solidFill>
                <a:latin typeface="Trebuchet MS" pitchFamily="34" charset="0"/>
                <a:cs typeface="Arial" pitchFamily="34" charset="0"/>
                <a:sym typeface="Trebuchet MS" pitchFamily="34" charset="0"/>
              </a:rPr>
              <a:t>İzlem endoskopisi endikasyonları</a:t>
            </a:r>
          </a:p>
        </p:txBody>
      </p:sp>
      <p:sp>
        <p:nvSpPr>
          <p:cNvPr id="38915" name="Shape 167"/>
          <p:cNvSpPr>
            <a:spLocks noGrp="1"/>
          </p:cNvSpPr>
          <p:nvPr>
            <p:ph type="body" idx="1"/>
          </p:nvPr>
        </p:nvSpPr>
        <p:spPr bwMode="auto">
          <a:xfrm>
            <a:off x="214313" y="2714625"/>
            <a:ext cx="8733234" cy="4000500"/>
          </a:xfrm>
        </p:spPr>
        <p:txBody>
          <a:bodyPr/>
          <a:lstStyle/>
          <a:p>
            <a:pPr marL="449196" indent="-172764" algn="l" defTabSz="321009" eaLnBrk="1" hangingPunct="1">
              <a:lnSpc>
                <a:spcPct val="200000"/>
              </a:lnSpc>
              <a:spcBef>
                <a:spcPct val="0"/>
              </a:spcBef>
              <a:defRPr/>
            </a:pPr>
            <a:r>
              <a:rPr lang="tr-TR" sz="3200">
                <a:solidFill>
                  <a:srgbClr val="000000"/>
                </a:solidFill>
                <a:latin typeface="Trebuchet MS" pitchFamily="34" charset="0"/>
                <a:cs typeface="Arial" pitchFamily="34" charset="0"/>
                <a:sym typeface="Trebuchet MS" pitchFamily="34" charset="0"/>
              </a:rPr>
              <a:t>Barrett özofagusu izlemi</a:t>
            </a:r>
          </a:p>
          <a:p>
            <a:pPr marL="449196" indent="-172764" algn="l" defTabSz="321009" eaLnBrk="1" hangingPunct="1">
              <a:lnSpc>
                <a:spcPct val="200000"/>
              </a:lnSpc>
              <a:spcBef>
                <a:spcPct val="0"/>
              </a:spcBef>
              <a:defRPr/>
            </a:pPr>
            <a:r>
              <a:rPr lang="tr-TR" sz="3200">
                <a:solidFill>
                  <a:srgbClr val="000000"/>
                </a:solidFill>
                <a:latin typeface="Trebuchet MS" pitchFamily="34" charset="0"/>
                <a:cs typeface="Arial" pitchFamily="34" charset="0"/>
                <a:sym typeface="Trebuchet MS" pitchFamily="34" charset="0"/>
              </a:rPr>
              <a:t>Şiddetli eroziv özofajitte tedavi sonrasında Barrett özofagusu araştırmak için</a:t>
            </a:r>
          </a:p>
        </p:txBody>
      </p:sp>
      <p:pic>
        <p:nvPicPr>
          <p:cNvPr id="38916" name="droppedImage.pd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06386" y="6411518"/>
            <a:ext cx="705445" cy="37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3503447900"/>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Shape 59"/>
          <p:cNvSpPr/>
          <p:nvPr/>
        </p:nvSpPr>
        <p:spPr>
          <a:xfrm>
            <a:off x="4925695" y="5967075"/>
            <a:ext cx="3734120" cy="281327"/>
          </a:xfrm>
          <a:prstGeom prst="rect">
            <a:avLst/>
          </a:prstGeom>
          <a:ln>
            <a:round/>
          </a:ln>
          <a:extLst>
            <a:ext uri="{C572A759-6A51-4108-AA02-DFA0A04FC94B}"/>
          </a:extLst>
        </p:spPr>
        <p:txBody>
          <a:bodyPr wrap="none" lIns="0" tIns="0" rIns="0" bIns="0" anchor="b">
            <a:spAutoFit/>
          </a:bodyPr>
          <a:lstStyle>
            <a:lvl1pPr algn="r">
              <a:buClr>
                <a:srgbClr val="000000"/>
              </a:buClr>
              <a:buFont typeface="Trebuchet MS"/>
              <a:defRPr sz="1400" b="1">
                <a:uFill>
                  <a:solidFill/>
                </a:uFill>
                <a:latin typeface="Trebuchet MS"/>
                <a:ea typeface="Trebuchet MS"/>
                <a:cs typeface="Trebuchet MS"/>
                <a:sym typeface="Trebuchet MS"/>
              </a:defRPr>
            </a:lvl1pPr>
          </a:lstStyle>
          <a:p>
            <a:pPr defTabSz="456585">
              <a:defRPr sz="1800" b="0">
                <a:uFillTx/>
              </a:defRPr>
            </a:pPr>
            <a:r>
              <a:rPr sz="1800" b="0" kern="0">
                <a:solidFill>
                  <a:sysClr val="windowText" lastClr="000000"/>
                </a:solidFill>
                <a:uFillTx/>
              </a:rPr>
              <a:t>Lundell et al Gut 45:172-180 (1999)</a:t>
            </a:r>
          </a:p>
        </p:txBody>
      </p:sp>
      <p:sp>
        <p:nvSpPr>
          <p:cNvPr id="60" name="Shape 60"/>
          <p:cNvSpPr>
            <a:spLocks noGrp="1"/>
          </p:cNvSpPr>
          <p:nvPr>
            <p:ph type="title"/>
          </p:nvPr>
        </p:nvSpPr>
        <p:spPr/>
        <p:txBody>
          <a:bodyPr vert="horz" wrap="square" numCol="1" anchor="t" anchorCtr="0" compatLnSpc="1">
            <a:prstTxWarp prst="textNoShape">
              <a:avLst/>
            </a:prstTxWarp>
          </a:bodyPr>
          <a:lstStyle/>
          <a:p>
            <a:pPr eaLnBrk="1" hangingPunct="1"/>
            <a:r>
              <a:rPr lang="tr-TR" sz="3200" b="1">
                <a:solidFill>
                  <a:srgbClr val="0433FF"/>
                </a:solidFill>
                <a:latin typeface="Trebuchet MS" pitchFamily="34" charset="0"/>
                <a:sym typeface="Trebuchet MS" pitchFamily="34" charset="0"/>
              </a:rPr>
              <a:t>Radial yayılımı saptamada mukozal foldlar kullanılır</a:t>
            </a:r>
          </a:p>
        </p:txBody>
      </p:sp>
      <p:sp>
        <p:nvSpPr>
          <p:cNvPr id="11268" name="Shape 61"/>
          <p:cNvSpPr>
            <a:spLocks noChangeShapeType="1"/>
          </p:cNvSpPr>
          <p:nvPr/>
        </p:nvSpPr>
        <p:spPr bwMode="auto">
          <a:xfrm flipV="1">
            <a:off x="2144713" y="5737225"/>
            <a:ext cx="0" cy="64135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lIns="0" tIns="0" rIns="0" bIns="0"/>
          <a:lstStyle/>
          <a:p>
            <a:pPr defTabSz="456585"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sp>
        <p:nvSpPr>
          <p:cNvPr id="11269" name="Shape 62"/>
          <p:cNvSpPr>
            <a:spLocks noChangeShapeType="1"/>
          </p:cNvSpPr>
          <p:nvPr/>
        </p:nvSpPr>
        <p:spPr bwMode="auto">
          <a:xfrm>
            <a:off x="2038377" y="5727700"/>
            <a:ext cx="214313" cy="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lIns="0" tIns="0" rIns="0" bIns="0"/>
          <a:lstStyle/>
          <a:p>
            <a:pPr defTabSz="456585"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sp>
        <p:nvSpPr>
          <p:cNvPr id="11270" name="Shape 63"/>
          <p:cNvSpPr>
            <a:spLocks noChangeShapeType="1"/>
          </p:cNvSpPr>
          <p:nvPr/>
        </p:nvSpPr>
        <p:spPr bwMode="auto">
          <a:xfrm>
            <a:off x="2038377" y="6370638"/>
            <a:ext cx="214313" cy="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lIns="0" tIns="0" rIns="0" bIns="0"/>
          <a:lstStyle/>
          <a:p>
            <a:pPr defTabSz="456585"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sp>
        <p:nvSpPr>
          <p:cNvPr id="64" name="Shape 64"/>
          <p:cNvSpPr/>
          <p:nvPr/>
        </p:nvSpPr>
        <p:spPr>
          <a:xfrm>
            <a:off x="2201866" y="5827715"/>
            <a:ext cx="556197" cy="332578"/>
          </a:xfrm>
          <a:prstGeom prst="rect">
            <a:avLst/>
          </a:prstGeom>
          <a:ln>
            <a:round/>
          </a:ln>
          <a:extLst>
            <a:ext uri="{C572A759-6A51-4108-AA02-DFA0A04FC94B}"/>
          </a:extLst>
        </p:spPr>
        <p:txBody>
          <a:bodyPr wrap="none" lIns="25368" tIns="25368" rIns="25368" bIns="25368">
            <a:spAutoFit/>
          </a:bodyPr>
          <a:lstStyle>
            <a:lvl1pPr defTabSz="639762">
              <a:buClr>
                <a:srgbClr val="000000"/>
              </a:buClr>
              <a:buFont typeface="Trebuchet MS"/>
              <a:defRPr sz="2000" b="1">
                <a:uFill>
                  <a:solidFill/>
                </a:uFill>
                <a:latin typeface="Trebuchet MS"/>
                <a:ea typeface="Trebuchet MS"/>
                <a:cs typeface="Trebuchet MS"/>
                <a:sym typeface="Trebuchet MS"/>
              </a:defRPr>
            </a:lvl1pPr>
          </a:lstStyle>
          <a:p>
            <a:pPr>
              <a:defRPr sz="1800" b="0">
                <a:uFillTx/>
              </a:defRPr>
            </a:pPr>
            <a:r>
              <a:rPr sz="1800" b="0" kern="0">
                <a:solidFill>
                  <a:sysClr val="windowText" lastClr="000000"/>
                </a:solidFill>
                <a:uFillTx/>
              </a:rPr>
              <a:t>1 cm</a:t>
            </a:r>
          </a:p>
        </p:txBody>
      </p:sp>
      <p:sp>
        <p:nvSpPr>
          <p:cNvPr id="65" name="Shape 65"/>
          <p:cNvSpPr/>
          <p:nvPr/>
        </p:nvSpPr>
        <p:spPr>
          <a:xfrm>
            <a:off x="6218238" y="2403478"/>
            <a:ext cx="2933700" cy="920852"/>
          </a:xfrm>
          <a:prstGeom prst="rect">
            <a:avLst/>
          </a:prstGeom>
          <a:ln>
            <a:round/>
          </a:ln>
          <a:extLst>
            <a:ext uri="{C572A759-6A51-4108-AA02-DFA0A04FC94B}"/>
          </a:extLst>
        </p:spPr>
        <p:txBody>
          <a:bodyPr lIns="38048" tIns="38048" rIns="38048" bIns="38048">
            <a:spAutoFit/>
          </a:bodyPr>
          <a:lstStyle/>
          <a:p>
            <a:pPr defTabSz="456585" fontAlgn="base">
              <a:spcBef>
                <a:spcPct val="0"/>
              </a:spcBef>
              <a:spcAft>
                <a:spcPct val="0"/>
              </a:spcAft>
              <a:buClr>
                <a:srgbClr val="000000"/>
              </a:buClr>
            </a:pPr>
            <a:r>
              <a:rPr lang="tr-TR" b="1" smtClean="0">
                <a:solidFill>
                  <a:srgbClr val="000000"/>
                </a:solidFill>
                <a:latin typeface="Trebuchet MS" pitchFamily="34" charset="0"/>
                <a:cs typeface="Helvetica" pitchFamily="34" charset="0"/>
                <a:sym typeface="Trebuchet MS" pitchFamily="34" charset="0"/>
              </a:rPr>
              <a:t>Mukozal foldlar en iyi özofagusun havası kısmen alınmışken gösterilir</a:t>
            </a:r>
          </a:p>
        </p:txBody>
      </p:sp>
      <p:grpSp>
        <p:nvGrpSpPr>
          <p:cNvPr id="11273" name="Group 83"/>
          <p:cNvGrpSpPr>
            <a:grpSpLocks/>
          </p:cNvGrpSpPr>
          <p:nvPr/>
        </p:nvGrpSpPr>
        <p:grpSpPr bwMode="auto">
          <a:xfrm>
            <a:off x="2981325" y="1643091"/>
            <a:ext cx="3494088" cy="5087937"/>
            <a:chOff x="0" y="0"/>
            <a:chExt cx="3493911" cy="5087937"/>
          </a:xfrm>
        </p:grpSpPr>
        <p:sp>
          <p:nvSpPr>
            <p:cNvPr id="11278" name="Shape 66"/>
            <p:cNvSpPr>
              <a:spLocks/>
            </p:cNvSpPr>
            <p:nvPr/>
          </p:nvSpPr>
          <p:spPr bwMode="auto">
            <a:xfrm>
              <a:off x="0" y="0"/>
              <a:ext cx="3493912" cy="5087938"/>
            </a:xfrm>
            <a:custGeom>
              <a:avLst/>
              <a:gdLst>
                <a:gd name="T0" fmla="*/ 1746956 w 21600"/>
                <a:gd name="T1" fmla="*/ 2543969 h 21600"/>
                <a:gd name="T2" fmla="*/ 1746956 w 21600"/>
                <a:gd name="T3" fmla="*/ 2543969 h 21600"/>
                <a:gd name="T4" fmla="*/ 1746956 w 21600"/>
                <a:gd name="T5" fmla="*/ 2543969 h 21600"/>
                <a:gd name="T6" fmla="*/ 1746956 w 21600"/>
                <a:gd name="T7" fmla="*/ 2543969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2110" y="0"/>
                  </a:moveTo>
                  <a:lnTo>
                    <a:pt x="2110" y="364"/>
                  </a:lnTo>
                  <a:lnTo>
                    <a:pt x="2180" y="687"/>
                  </a:lnTo>
                  <a:lnTo>
                    <a:pt x="2180" y="964"/>
                  </a:lnTo>
                  <a:lnTo>
                    <a:pt x="2180" y="1193"/>
                  </a:lnTo>
                  <a:lnTo>
                    <a:pt x="2180" y="1469"/>
                  </a:lnTo>
                  <a:lnTo>
                    <a:pt x="2250" y="1698"/>
                  </a:lnTo>
                  <a:lnTo>
                    <a:pt x="2250" y="1833"/>
                  </a:lnTo>
                  <a:lnTo>
                    <a:pt x="2250" y="2022"/>
                  </a:lnTo>
                  <a:lnTo>
                    <a:pt x="2250" y="2298"/>
                  </a:lnTo>
                  <a:lnTo>
                    <a:pt x="2311" y="2480"/>
                  </a:lnTo>
                  <a:lnTo>
                    <a:pt x="2311" y="2709"/>
                  </a:lnTo>
                  <a:lnTo>
                    <a:pt x="2311" y="4320"/>
                  </a:lnTo>
                  <a:lnTo>
                    <a:pt x="2311" y="5884"/>
                  </a:lnTo>
                  <a:lnTo>
                    <a:pt x="2381" y="7488"/>
                  </a:lnTo>
                  <a:lnTo>
                    <a:pt x="2572" y="9051"/>
                  </a:lnTo>
                  <a:lnTo>
                    <a:pt x="2642" y="9880"/>
                  </a:lnTo>
                  <a:lnTo>
                    <a:pt x="2712" y="10615"/>
                  </a:lnTo>
                  <a:lnTo>
                    <a:pt x="2773" y="11356"/>
                  </a:lnTo>
                  <a:lnTo>
                    <a:pt x="2843" y="12091"/>
                  </a:lnTo>
                  <a:lnTo>
                    <a:pt x="2843" y="12684"/>
                  </a:lnTo>
                  <a:lnTo>
                    <a:pt x="2904" y="13189"/>
                  </a:lnTo>
                  <a:lnTo>
                    <a:pt x="2904" y="13607"/>
                  </a:lnTo>
                  <a:lnTo>
                    <a:pt x="2904" y="13924"/>
                  </a:lnTo>
                  <a:lnTo>
                    <a:pt x="2904" y="14200"/>
                  </a:lnTo>
                  <a:lnTo>
                    <a:pt x="2904" y="14429"/>
                  </a:lnTo>
                  <a:lnTo>
                    <a:pt x="2904" y="14571"/>
                  </a:lnTo>
                  <a:lnTo>
                    <a:pt x="2904" y="14706"/>
                  </a:lnTo>
                  <a:lnTo>
                    <a:pt x="2904" y="14887"/>
                  </a:lnTo>
                  <a:lnTo>
                    <a:pt x="2904" y="15022"/>
                  </a:lnTo>
                  <a:lnTo>
                    <a:pt x="2843" y="15211"/>
                  </a:lnTo>
                  <a:lnTo>
                    <a:pt x="2843" y="15393"/>
                  </a:lnTo>
                  <a:lnTo>
                    <a:pt x="2773" y="15582"/>
                  </a:lnTo>
                  <a:lnTo>
                    <a:pt x="2642" y="15946"/>
                  </a:lnTo>
                  <a:lnTo>
                    <a:pt x="2442" y="16316"/>
                  </a:lnTo>
                  <a:lnTo>
                    <a:pt x="2180" y="16680"/>
                  </a:lnTo>
                  <a:lnTo>
                    <a:pt x="1849" y="17051"/>
                  </a:lnTo>
                  <a:lnTo>
                    <a:pt x="1657" y="17327"/>
                  </a:lnTo>
                  <a:lnTo>
                    <a:pt x="1387" y="17603"/>
                  </a:lnTo>
                  <a:lnTo>
                    <a:pt x="1125" y="17785"/>
                  </a:lnTo>
                  <a:lnTo>
                    <a:pt x="924" y="17967"/>
                  </a:lnTo>
                  <a:lnTo>
                    <a:pt x="663" y="18197"/>
                  </a:lnTo>
                  <a:lnTo>
                    <a:pt x="401" y="18426"/>
                  </a:lnTo>
                  <a:lnTo>
                    <a:pt x="131" y="18614"/>
                  </a:lnTo>
                  <a:lnTo>
                    <a:pt x="0" y="18796"/>
                  </a:lnTo>
                  <a:lnTo>
                    <a:pt x="70" y="18891"/>
                  </a:lnTo>
                  <a:lnTo>
                    <a:pt x="262" y="18978"/>
                  </a:lnTo>
                  <a:lnTo>
                    <a:pt x="523" y="19026"/>
                  </a:lnTo>
                  <a:lnTo>
                    <a:pt x="794" y="19073"/>
                  </a:lnTo>
                  <a:lnTo>
                    <a:pt x="1587" y="19349"/>
                  </a:lnTo>
                  <a:lnTo>
                    <a:pt x="1979" y="19531"/>
                  </a:lnTo>
                  <a:lnTo>
                    <a:pt x="2442" y="19625"/>
                  </a:lnTo>
                  <a:lnTo>
                    <a:pt x="3305" y="19767"/>
                  </a:lnTo>
                  <a:lnTo>
                    <a:pt x="4099" y="19942"/>
                  </a:lnTo>
                  <a:lnTo>
                    <a:pt x="4892" y="20036"/>
                  </a:lnTo>
                  <a:lnTo>
                    <a:pt x="5485" y="20171"/>
                  </a:lnTo>
                  <a:lnTo>
                    <a:pt x="6078" y="20313"/>
                  </a:lnTo>
                  <a:lnTo>
                    <a:pt x="6540" y="20448"/>
                  </a:lnTo>
                  <a:lnTo>
                    <a:pt x="7133" y="20589"/>
                  </a:lnTo>
                  <a:lnTo>
                    <a:pt x="7796" y="20818"/>
                  </a:lnTo>
                  <a:lnTo>
                    <a:pt x="8450" y="21007"/>
                  </a:lnTo>
                  <a:lnTo>
                    <a:pt x="9182" y="21236"/>
                  </a:lnTo>
                  <a:lnTo>
                    <a:pt x="9845" y="21418"/>
                  </a:lnTo>
                  <a:lnTo>
                    <a:pt x="10368" y="21512"/>
                  </a:lnTo>
                  <a:lnTo>
                    <a:pt x="10831" y="21600"/>
                  </a:lnTo>
                  <a:lnTo>
                    <a:pt x="11101" y="21458"/>
                  </a:lnTo>
                  <a:lnTo>
                    <a:pt x="11493" y="21236"/>
                  </a:lnTo>
                  <a:lnTo>
                    <a:pt x="11825" y="21047"/>
                  </a:lnTo>
                  <a:lnTo>
                    <a:pt x="12086" y="20913"/>
                  </a:lnTo>
                  <a:lnTo>
                    <a:pt x="12679" y="20636"/>
                  </a:lnTo>
                  <a:lnTo>
                    <a:pt x="13011" y="20448"/>
                  </a:lnTo>
                  <a:lnTo>
                    <a:pt x="13342" y="20272"/>
                  </a:lnTo>
                  <a:lnTo>
                    <a:pt x="13412" y="20218"/>
                  </a:lnTo>
                  <a:lnTo>
                    <a:pt x="13604" y="20131"/>
                  </a:lnTo>
                  <a:lnTo>
                    <a:pt x="14066" y="19902"/>
                  </a:lnTo>
                  <a:lnTo>
                    <a:pt x="14537" y="19625"/>
                  </a:lnTo>
                  <a:lnTo>
                    <a:pt x="14659" y="19531"/>
                  </a:lnTo>
                  <a:lnTo>
                    <a:pt x="14728" y="19484"/>
                  </a:lnTo>
                  <a:lnTo>
                    <a:pt x="15130" y="19160"/>
                  </a:lnTo>
                  <a:lnTo>
                    <a:pt x="15461" y="18891"/>
                  </a:lnTo>
                  <a:lnTo>
                    <a:pt x="16115" y="18426"/>
                  </a:lnTo>
                  <a:lnTo>
                    <a:pt x="16446" y="18149"/>
                  </a:lnTo>
                  <a:lnTo>
                    <a:pt x="16778" y="17880"/>
                  </a:lnTo>
                  <a:lnTo>
                    <a:pt x="17109" y="17509"/>
                  </a:lnTo>
                  <a:lnTo>
                    <a:pt x="17501" y="17051"/>
                  </a:lnTo>
                  <a:lnTo>
                    <a:pt x="18033" y="16545"/>
                  </a:lnTo>
                  <a:lnTo>
                    <a:pt x="18496" y="16087"/>
                  </a:lnTo>
                  <a:lnTo>
                    <a:pt x="18888" y="15629"/>
                  </a:lnTo>
                  <a:lnTo>
                    <a:pt x="19219" y="15164"/>
                  </a:lnTo>
                  <a:lnTo>
                    <a:pt x="19551" y="14753"/>
                  </a:lnTo>
                  <a:lnTo>
                    <a:pt x="19751" y="14382"/>
                  </a:lnTo>
                  <a:lnTo>
                    <a:pt x="20013" y="13971"/>
                  </a:lnTo>
                  <a:lnTo>
                    <a:pt x="20213" y="13465"/>
                  </a:lnTo>
                  <a:lnTo>
                    <a:pt x="20536" y="12731"/>
                  </a:lnTo>
                  <a:lnTo>
                    <a:pt x="20806" y="11996"/>
                  </a:lnTo>
                  <a:lnTo>
                    <a:pt x="21007" y="11302"/>
                  </a:lnTo>
                  <a:lnTo>
                    <a:pt x="21138" y="10749"/>
                  </a:lnTo>
                  <a:lnTo>
                    <a:pt x="21338" y="10291"/>
                  </a:lnTo>
                  <a:lnTo>
                    <a:pt x="21530" y="9927"/>
                  </a:lnTo>
                  <a:lnTo>
                    <a:pt x="21600" y="9698"/>
                  </a:lnTo>
                  <a:lnTo>
                    <a:pt x="21600" y="9604"/>
                  </a:lnTo>
                  <a:lnTo>
                    <a:pt x="21469" y="9604"/>
                  </a:lnTo>
                  <a:lnTo>
                    <a:pt x="21338" y="9509"/>
                  </a:lnTo>
                  <a:lnTo>
                    <a:pt x="21077" y="9557"/>
                  </a:lnTo>
                  <a:lnTo>
                    <a:pt x="20676" y="9739"/>
                  </a:lnTo>
                  <a:lnTo>
                    <a:pt x="20275" y="9974"/>
                  </a:lnTo>
                  <a:lnTo>
                    <a:pt x="19359" y="10567"/>
                  </a:lnTo>
                  <a:lnTo>
                    <a:pt x="19028" y="10797"/>
                  </a:lnTo>
                  <a:lnTo>
                    <a:pt x="18696" y="11026"/>
                  </a:lnTo>
                  <a:lnTo>
                    <a:pt x="18225" y="11491"/>
                  </a:lnTo>
                  <a:lnTo>
                    <a:pt x="17772" y="11949"/>
                  </a:lnTo>
                  <a:lnTo>
                    <a:pt x="17632" y="12131"/>
                  </a:lnTo>
                  <a:lnTo>
                    <a:pt x="17501" y="12320"/>
                  </a:lnTo>
                  <a:lnTo>
                    <a:pt x="17371" y="12407"/>
                  </a:lnTo>
                  <a:lnTo>
                    <a:pt x="17240" y="12455"/>
                  </a:lnTo>
                  <a:lnTo>
                    <a:pt x="17039" y="12455"/>
                  </a:lnTo>
                  <a:lnTo>
                    <a:pt x="16978" y="12407"/>
                  </a:lnTo>
                  <a:lnTo>
                    <a:pt x="16909" y="12367"/>
                  </a:lnTo>
                  <a:lnTo>
                    <a:pt x="16978" y="12225"/>
                  </a:lnTo>
                  <a:lnTo>
                    <a:pt x="16978" y="12037"/>
                  </a:lnTo>
                  <a:lnTo>
                    <a:pt x="17039" y="11760"/>
                  </a:lnTo>
                  <a:lnTo>
                    <a:pt x="17039" y="11396"/>
                  </a:lnTo>
                  <a:lnTo>
                    <a:pt x="17039" y="10938"/>
                  </a:lnTo>
                  <a:lnTo>
                    <a:pt x="17039" y="10204"/>
                  </a:lnTo>
                  <a:lnTo>
                    <a:pt x="17039" y="9327"/>
                  </a:lnTo>
                  <a:lnTo>
                    <a:pt x="17039" y="8411"/>
                  </a:lnTo>
                  <a:lnTo>
                    <a:pt x="17109" y="7488"/>
                  </a:lnTo>
                  <a:lnTo>
                    <a:pt x="17179" y="6571"/>
                  </a:lnTo>
                  <a:lnTo>
                    <a:pt x="17179" y="5702"/>
                  </a:lnTo>
                  <a:lnTo>
                    <a:pt x="17179" y="4960"/>
                  </a:lnTo>
                  <a:lnTo>
                    <a:pt x="17179" y="4320"/>
                  </a:lnTo>
                  <a:lnTo>
                    <a:pt x="17109" y="3174"/>
                  </a:lnTo>
                  <a:lnTo>
                    <a:pt x="17109" y="2615"/>
                  </a:lnTo>
                  <a:lnTo>
                    <a:pt x="17109" y="2109"/>
                  </a:lnTo>
                  <a:lnTo>
                    <a:pt x="17109" y="1651"/>
                  </a:lnTo>
                  <a:lnTo>
                    <a:pt x="17109" y="1287"/>
                  </a:lnTo>
                  <a:lnTo>
                    <a:pt x="17039" y="917"/>
                  </a:lnTo>
                  <a:lnTo>
                    <a:pt x="17039" y="687"/>
                  </a:lnTo>
                  <a:lnTo>
                    <a:pt x="16978" y="505"/>
                  </a:lnTo>
                  <a:lnTo>
                    <a:pt x="16847" y="364"/>
                  </a:lnTo>
                  <a:lnTo>
                    <a:pt x="16647" y="276"/>
                  </a:lnTo>
                  <a:lnTo>
                    <a:pt x="16446" y="229"/>
                  </a:lnTo>
                  <a:lnTo>
                    <a:pt x="16115" y="182"/>
                  </a:lnTo>
                  <a:lnTo>
                    <a:pt x="15792" y="229"/>
                  </a:lnTo>
                  <a:lnTo>
                    <a:pt x="15461" y="317"/>
                  </a:lnTo>
                  <a:lnTo>
                    <a:pt x="15130" y="505"/>
                  </a:lnTo>
                  <a:lnTo>
                    <a:pt x="14798" y="640"/>
                  </a:lnTo>
                  <a:lnTo>
                    <a:pt x="14537" y="735"/>
                  </a:lnTo>
                  <a:lnTo>
                    <a:pt x="14336" y="687"/>
                  </a:lnTo>
                  <a:lnTo>
                    <a:pt x="14066" y="640"/>
                  </a:lnTo>
                  <a:lnTo>
                    <a:pt x="13804" y="553"/>
                  </a:lnTo>
                  <a:lnTo>
                    <a:pt x="13473" y="505"/>
                  </a:lnTo>
                  <a:lnTo>
                    <a:pt x="13272" y="458"/>
                  </a:lnTo>
                  <a:lnTo>
                    <a:pt x="13080" y="458"/>
                  </a:lnTo>
                  <a:lnTo>
                    <a:pt x="12487" y="458"/>
                  </a:lnTo>
                  <a:lnTo>
                    <a:pt x="12226" y="505"/>
                  </a:lnTo>
                  <a:lnTo>
                    <a:pt x="11894" y="593"/>
                  </a:lnTo>
                  <a:lnTo>
                    <a:pt x="11232" y="782"/>
                  </a:lnTo>
                  <a:lnTo>
                    <a:pt x="10961" y="735"/>
                  </a:lnTo>
                  <a:lnTo>
                    <a:pt x="10639" y="735"/>
                  </a:lnTo>
                  <a:lnTo>
                    <a:pt x="10307" y="687"/>
                  </a:lnTo>
                  <a:lnTo>
                    <a:pt x="10107" y="640"/>
                  </a:lnTo>
                  <a:lnTo>
                    <a:pt x="9645" y="593"/>
                  </a:lnTo>
                  <a:lnTo>
                    <a:pt x="9113" y="553"/>
                  </a:lnTo>
                  <a:lnTo>
                    <a:pt x="8589" y="505"/>
                  </a:lnTo>
                  <a:lnTo>
                    <a:pt x="8057" y="505"/>
                  </a:lnTo>
                  <a:lnTo>
                    <a:pt x="7726" y="553"/>
                  </a:lnTo>
                  <a:lnTo>
                    <a:pt x="7395" y="593"/>
                  </a:lnTo>
                  <a:lnTo>
                    <a:pt x="7133" y="687"/>
                  </a:lnTo>
                  <a:lnTo>
                    <a:pt x="6872" y="687"/>
                  </a:lnTo>
                  <a:lnTo>
                    <a:pt x="6671" y="687"/>
                  </a:lnTo>
                  <a:lnTo>
                    <a:pt x="6470" y="640"/>
                  </a:lnTo>
                  <a:lnTo>
                    <a:pt x="5877" y="553"/>
                  </a:lnTo>
                  <a:lnTo>
                    <a:pt x="5616" y="553"/>
                  </a:lnTo>
                  <a:lnTo>
                    <a:pt x="5215" y="553"/>
                  </a:lnTo>
                  <a:lnTo>
                    <a:pt x="4491" y="553"/>
                  </a:lnTo>
                  <a:lnTo>
                    <a:pt x="4360" y="593"/>
                  </a:lnTo>
                  <a:lnTo>
                    <a:pt x="4160" y="640"/>
                  </a:lnTo>
                  <a:lnTo>
                    <a:pt x="3898" y="687"/>
                  </a:lnTo>
                  <a:lnTo>
                    <a:pt x="3828" y="687"/>
                  </a:lnTo>
                  <a:lnTo>
                    <a:pt x="3567" y="640"/>
                  </a:lnTo>
                  <a:lnTo>
                    <a:pt x="3305" y="505"/>
                  </a:lnTo>
                  <a:lnTo>
                    <a:pt x="3043" y="411"/>
                  </a:lnTo>
                  <a:lnTo>
                    <a:pt x="2773" y="276"/>
                  </a:lnTo>
                  <a:lnTo>
                    <a:pt x="2442" y="182"/>
                  </a:lnTo>
                  <a:lnTo>
                    <a:pt x="2250" y="88"/>
                  </a:lnTo>
                  <a:lnTo>
                    <a:pt x="2110" y="0"/>
                  </a:lnTo>
                </a:path>
              </a:pathLst>
            </a:custGeom>
            <a:solidFill>
              <a:srgbClr val="D84FA9"/>
            </a:solidFill>
            <a:ln w="12700" cap="rnd">
              <a:solidFill>
                <a:srgbClr val="000000"/>
              </a:solidFill>
              <a:prstDash val="solid"/>
              <a:round/>
              <a:headEnd/>
              <a:tailEnd/>
            </a:ln>
          </p:spPr>
          <p:txBody>
            <a:bodyPr lIns="0" tIns="0" rIns="0" bIns="0"/>
            <a:lstStyle/>
            <a:p>
              <a:pPr defTabSz="456585"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sp>
          <p:nvSpPr>
            <p:cNvPr id="11279" name="Shape 67"/>
            <p:cNvSpPr>
              <a:spLocks/>
            </p:cNvSpPr>
            <p:nvPr/>
          </p:nvSpPr>
          <p:spPr bwMode="auto">
            <a:xfrm>
              <a:off x="84667" y="111125"/>
              <a:ext cx="3344334" cy="4913313"/>
            </a:xfrm>
            <a:custGeom>
              <a:avLst/>
              <a:gdLst>
                <a:gd name="T0" fmla="*/ 1672167 w 21600"/>
                <a:gd name="T1" fmla="*/ 2456657 h 21600"/>
                <a:gd name="T2" fmla="*/ 1672167 w 21600"/>
                <a:gd name="T3" fmla="*/ 2456657 h 21600"/>
                <a:gd name="T4" fmla="*/ 1672167 w 21600"/>
                <a:gd name="T5" fmla="*/ 2456657 h 21600"/>
                <a:gd name="T6" fmla="*/ 1672167 w 21600"/>
                <a:gd name="T7" fmla="*/ 245665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2123" y="0"/>
                  </a:moveTo>
                  <a:lnTo>
                    <a:pt x="2123" y="377"/>
                  </a:lnTo>
                  <a:lnTo>
                    <a:pt x="2186" y="712"/>
                  </a:lnTo>
                  <a:lnTo>
                    <a:pt x="2186" y="991"/>
                  </a:lnTo>
                  <a:lnTo>
                    <a:pt x="2186" y="1179"/>
                  </a:lnTo>
                  <a:lnTo>
                    <a:pt x="2186" y="1507"/>
                  </a:lnTo>
                  <a:lnTo>
                    <a:pt x="2168" y="1717"/>
                  </a:lnTo>
                  <a:lnTo>
                    <a:pt x="2150" y="1884"/>
                  </a:lnTo>
                  <a:lnTo>
                    <a:pt x="2259" y="2031"/>
                  </a:lnTo>
                  <a:lnTo>
                    <a:pt x="2259" y="2310"/>
                  </a:lnTo>
                  <a:lnTo>
                    <a:pt x="2259" y="2498"/>
                  </a:lnTo>
                  <a:lnTo>
                    <a:pt x="2223" y="2736"/>
                  </a:lnTo>
                  <a:lnTo>
                    <a:pt x="2241" y="4355"/>
                  </a:lnTo>
                  <a:lnTo>
                    <a:pt x="2323" y="5939"/>
                  </a:lnTo>
                  <a:lnTo>
                    <a:pt x="2396" y="7544"/>
                  </a:lnTo>
                  <a:lnTo>
                    <a:pt x="2596" y="9108"/>
                  </a:lnTo>
                  <a:lnTo>
                    <a:pt x="2596" y="9903"/>
                  </a:lnTo>
                  <a:lnTo>
                    <a:pt x="2669" y="10657"/>
                  </a:lnTo>
                  <a:lnTo>
                    <a:pt x="2733" y="11411"/>
                  </a:lnTo>
                  <a:lnTo>
                    <a:pt x="2806" y="12171"/>
                  </a:lnTo>
                  <a:lnTo>
                    <a:pt x="2806" y="12779"/>
                  </a:lnTo>
                  <a:lnTo>
                    <a:pt x="2879" y="13253"/>
                  </a:lnTo>
                  <a:lnTo>
                    <a:pt x="2879" y="13679"/>
                  </a:lnTo>
                  <a:lnTo>
                    <a:pt x="2879" y="14007"/>
                  </a:lnTo>
                  <a:lnTo>
                    <a:pt x="2879" y="14286"/>
                  </a:lnTo>
                  <a:lnTo>
                    <a:pt x="2879" y="14481"/>
                  </a:lnTo>
                  <a:lnTo>
                    <a:pt x="2943" y="14621"/>
                  </a:lnTo>
                  <a:lnTo>
                    <a:pt x="2943" y="14761"/>
                  </a:lnTo>
                  <a:lnTo>
                    <a:pt x="2879" y="14949"/>
                  </a:lnTo>
                  <a:lnTo>
                    <a:pt x="2879" y="15089"/>
                  </a:lnTo>
                  <a:lnTo>
                    <a:pt x="2879" y="15284"/>
                  </a:lnTo>
                  <a:lnTo>
                    <a:pt x="2806" y="15465"/>
                  </a:lnTo>
                  <a:lnTo>
                    <a:pt x="2806" y="15654"/>
                  </a:lnTo>
                  <a:lnTo>
                    <a:pt x="2469" y="16408"/>
                  </a:lnTo>
                  <a:lnTo>
                    <a:pt x="2259" y="16791"/>
                  </a:lnTo>
                  <a:lnTo>
                    <a:pt x="1913" y="17168"/>
                  </a:lnTo>
                  <a:lnTo>
                    <a:pt x="1367" y="17685"/>
                  </a:lnTo>
                  <a:lnTo>
                    <a:pt x="1093" y="17880"/>
                  </a:lnTo>
                  <a:lnTo>
                    <a:pt x="957" y="18062"/>
                  </a:lnTo>
                  <a:lnTo>
                    <a:pt x="756" y="18299"/>
                  </a:lnTo>
                  <a:lnTo>
                    <a:pt x="483" y="18536"/>
                  </a:lnTo>
                  <a:lnTo>
                    <a:pt x="210" y="18718"/>
                  </a:lnTo>
                  <a:lnTo>
                    <a:pt x="0" y="18864"/>
                  </a:lnTo>
                  <a:lnTo>
                    <a:pt x="73" y="18962"/>
                  </a:lnTo>
                  <a:lnTo>
                    <a:pt x="273" y="19004"/>
                  </a:lnTo>
                  <a:lnTo>
                    <a:pt x="483" y="19004"/>
                  </a:lnTo>
                  <a:lnTo>
                    <a:pt x="683" y="19053"/>
                  </a:lnTo>
                  <a:lnTo>
                    <a:pt x="1166" y="19199"/>
                  </a:lnTo>
                  <a:lnTo>
                    <a:pt x="1649" y="19290"/>
                  </a:lnTo>
                  <a:lnTo>
                    <a:pt x="1986" y="19478"/>
                  </a:lnTo>
                  <a:lnTo>
                    <a:pt x="2396" y="19618"/>
                  </a:lnTo>
                  <a:lnTo>
                    <a:pt x="3216" y="19765"/>
                  </a:lnTo>
                  <a:lnTo>
                    <a:pt x="3963" y="19904"/>
                  </a:lnTo>
                  <a:lnTo>
                    <a:pt x="4646" y="19995"/>
                  </a:lnTo>
                  <a:lnTo>
                    <a:pt x="5056" y="20093"/>
                  </a:lnTo>
                  <a:lnTo>
                    <a:pt x="5603" y="20232"/>
                  </a:lnTo>
                  <a:lnTo>
                    <a:pt x="6086" y="20372"/>
                  </a:lnTo>
                  <a:lnTo>
                    <a:pt x="6495" y="20462"/>
                  </a:lnTo>
                  <a:lnTo>
                    <a:pt x="6905" y="20567"/>
                  </a:lnTo>
                  <a:lnTo>
                    <a:pt x="7452" y="20707"/>
                  </a:lnTo>
                  <a:lnTo>
                    <a:pt x="8545" y="21084"/>
                  </a:lnTo>
                  <a:lnTo>
                    <a:pt x="9638" y="21412"/>
                  </a:lnTo>
                  <a:lnTo>
                    <a:pt x="10185" y="21551"/>
                  </a:lnTo>
                  <a:lnTo>
                    <a:pt x="10595" y="21600"/>
                  </a:lnTo>
                  <a:lnTo>
                    <a:pt x="10868" y="21460"/>
                  </a:lnTo>
                  <a:lnTo>
                    <a:pt x="11215" y="21223"/>
                  </a:lnTo>
                  <a:lnTo>
                    <a:pt x="11624" y="21035"/>
                  </a:lnTo>
                  <a:lnTo>
                    <a:pt x="11761" y="20937"/>
                  </a:lnTo>
                  <a:lnTo>
                    <a:pt x="11825" y="20888"/>
                  </a:lnTo>
                  <a:lnTo>
                    <a:pt x="12171" y="20749"/>
                  </a:lnTo>
                  <a:lnTo>
                    <a:pt x="12508" y="20567"/>
                  </a:lnTo>
                  <a:lnTo>
                    <a:pt x="13328" y="20183"/>
                  </a:lnTo>
                  <a:lnTo>
                    <a:pt x="13401" y="20141"/>
                  </a:lnTo>
                  <a:lnTo>
                    <a:pt x="13601" y="19995"/>
                  </a:lnTo>
                  <a:lnTo>
                    <a:pt x="13884" y="19806"/>
                  </a:lnTo>
                  <a:lnTo>
                    <a:pt x="14221" y="19667"/>
                  </a:lnTo>
                  <a:lnTo>
                    <a:pt x="14558" y="19478"/>
                  </a:lnTo>
                  <a:lnTo>
                    <a:pt x="14831" y="19339"/>
                  </a:lnTo>
                  <a:lnTo>
                    <a:pt x="15041" y="19199"/>
                  </a:lnTo>
                  <a:lnTo>
                    <a:pt x="15114" y="19143"/>
                  </a:lnTo>
                  <a:lnTo>
                    <a:pt x="15451" y="18822"/>
                  </a:lnTo>
                  <a:lnTo>
                    <a:pt x="15788" y="18627"/>
                  </a:lnTo>
                  <a:lnTo>
                    <a:pt x="15997" y="18439"/>
                  </a:lnTo>
                  <a:lnTo>
                    <a:pt x="16271" y="18299"/>
                  </a:lnTo>
                  <a:lnTo>
                    <a:pt x="16471" y="18111"/>
                  </a:lnTo>
                  <a:lnTo>
                    <a:pt x="16753" y="17880"/>
                  </a:lnTo>
                  <a:lnTo>
                    <a:pt x="17018" y="17594"/>
                  </a:lnTo>
                  <a:lnTo>
                    <a:pt x="17428" y="17168"/>
                  </a:lnTo>
                  <a:lnTo>
                    <a:pt x="17910" y="16652"/>
                  </a:lnTo>
                  <a:lnTo>
                    <a:pt x="18393" y="16177"/>
                  </a:lnTo>
                  <a:lnTo>
                    <a:pt x="19077" y="15284"/>
                  </a:lnTo>
                  <a:lnTo>
                    <a:pt x="19414" y="14858"/>
                  </a:lnTo>
                  <a:lnTo>
                    <a:pt x="19623" y="14433"/>
                  </a:lnTo>
                  <a:lnTo>
                    <a:pt x="19824" y="14007"/>
                  </a:lnTo>
                  <a:lnTo>
                    <a:pt x="20033" y="13539"/>
                  </a:lnTo>
                  <a:lnTo>
                    <a:pt x="20370" y="12827"/>
                  </a:lnTo>
                  <a:lnTo>
                    <a:pt x="20571" y="12262"/>
                  </a:lnTo>
                  <a:lnTo>
                    <a:pt x="20780" y="11746"/>
                  </a:lnTo>
                  <a:lnTo>
                    <a:pt x="20917" y="11222"/>
                  </a:lnTo>
                  <a:lnTo>
                    <a:pt x="21190" y="10748"/>
                  </a:lnTo>
                  <a:lnTo>
                    <a:pt x="21463" y="10280"/>
                  </a:lnTo>
                  <a:lnTo>
                    <a:pt x="21536" y="10092"/>
                  </a:lnTo>
                  <a:lnTo>
                    <a:pt x="21600" y="9952"/>
                  </a:lnTo>
                  <a:lnTo>
                    <a:pt x="21600" y="9854"/>
                  </a:lnTo>
                  <a:lnTo>
                    <a:pt x="21536" y="9805"/>
                  </a:lnTo>
                  <a:lnTo>
                    <a:pt x="21390" y="9715"/>
                  </a:lnTo>
                  <a:lnTo>
                    <a:pt x="21190" y="9764"/>
                  </a:lnTo>
                  <a:lnTo>
                    <a:pt x="20853" y="9903"/>
                  </a:lnTo>
                  <a:lnTo>
                    <a:pt x="20507" y="10140"/>
                  </a:lnTo>
                  <a:lnTo>
                    <a:pt x="19687" y="10706"/>
                  </a:lnTo>
                  <a:lnTo>
                    <a:pt x="19341" y="10992"/>
                  </a:lnTo>
                  <a:lnTo>
                    <a:pt x="19004" y="11222"/>
                  </a:lnTo>
                  <a:lnTo>
                    <a:pt x="18730" y="11460"/>
                  </a:lnTo>
                  <a:lnTo>
                    <a:pt x="18457" y="11690"/>
                  </a:lnTo>
                  <a:lnTo>
                    <a:pt x="17983" y="12262"/>
                  </a:lnTo>
                  <a:lnTo>
                    <a:pt x="17701" y="12492"/>
                  </a:lnTo>
                  <a:lnTo>
                    <a:pt x="17500" y="12737"/>
                  </a:lnTo>
                  <a:lnTo>
                    <a:pt x="17291" y="12827"/>
                  </a:lnTo>
                  <a:lnTo>
                    <a:pt x="17163" y="12876"/>
                  </a:lnTo>
                  <a:lnTo>
                    <a:pt x="16954" y="12876"/>
                  </a:lnTo>
                  <a:lnTo>
                    <a:pt x="16817" y="12779"/>
                  </a:lnTo>
                  <a:lnTo>
                    <a:pt x="16817" y="12688"/>
                  </a:lnTo>
                  <a:lnTo>
                    <a:pt x="16817" y="12492"/>
                  </a:lnTo>
                  <a:lnTo>
                    <a:pt x="16881" y="12213"/>
                  </a:lnTo>
                  <a:lnTo>
                    <a:pt x="16954" y="11885"/>
                  </a:lnTo>
                  <a:lnTo>
                    <a:pt x="16954" y="11508"/>
                  </a:lnTo>
                  <a:lnTo>
                    <a:pt x="16954" y="10992"/>
                  </a:lnTo>
                  <a:lnTo>
                    <a:pt x="16954" y="10231"/>
                  </a:lnTo>
                  <a:lnTo>
                    <a:pt x="16954" y="9387"/>
                  </a:lnTo>
                  <a:lnTo>
                    <a:pt x="16954" y="8486"/>
                  </a:lnTo>
                  <a:lnTo>
                    <a:pt x="17018" y="7544"/>
                  </a:lnTo>
                  <a:lnTo>
                    <a:pt x="17018" y="6602"/>
                  </a:lnTo>
                  <a:lnTo>
                    <a:pt x="17018" y="5751"/>
                  </a:lnTo>
                  <a:lnTo>
                    <a:pt x="17018" y="4997"/>
                  </a:lnTo>
                  <a:lnTo>
                    <a:pt x="17018" y="4341"/>
                  </a:lnTo>
                  <a:lnTo>
                    <a:pt x="17018" y="3161"/>
                  </a:lnTo>
                  <a:lnTo>
                    <a:pt x="17018" y="2638"/>
                  </a:lnTo>
                  <a:lnTo>
                    <a:pt x="17018" y="2122"/>
                  </a:lnTo>
                  <a:lnTo>
                    <a:pt x="16954" y="1696"/>
                  </a:lnTo>
                  <a:lnTo>
                    <a:pt x="16954" y="1319"/>
                  </a:lnTo>
                  <a:lnTo>
                    <a:pt x="16881" y="1033"/>
                  </a:lnTo>
                  <a:lnTo>
                    <a:pt x="16817" y="754"/>
                  </a:lnTo>
                  <a:lnTo>
                    <a:pt x="16681" y="565"/>
                  </a:lnTo>
                  <a:lnTo>
                    <a:pt x="16544" y="426"/>
                  </a:lnTo>
                  <a:lnTo>
                    <a:pt x="16343" y="377"/>
                  </a:lnTo>
                  <a:lnTo>
                    <a:pt x="16134" y="335"/>
                  </a:lnTo>
                  <a:lnTo>
                    <a:pt x="15724" y="426"/>
                  </a:lnTo>
                  <a:lnTo>
                    <a:pt x="15378" y="475"/>
                  </a:lnTo>
                  <a:lnTo>
                    <a:pt x="15177" y="614"/>
                  </a:lnTo>
                  <a:lnTo>
                    <a:pt x="15114" y="851"/>
                  </a:lnTo>
                  <a:lnTo>
                    <a:pt x="15041" y="1033"/>
                  </a:lnTo>
                  <a:lnTo>
                    <a:pt x="14904" y="1131"/>
                  </a:lnTo>
                  <a:lnTo>
                    <a:pt x="14831" y="1179"/>
                  </a:lnTo>
                  <a:lnTo>
                    <a:pt x="14704" y="1131"/>
                  </a:lnTo>
                  <a:lnTo>
                    <a:pt x="14631" y="1033"/>
                  </a:lnTo>
                  <a:lnTo>
                    <a:pt x="14558" y="942"/>
                  </a:lnTo>
                  <a:lnTo>
                    <a:pt x="14357" y="712"/>
                  </a:lnTo>
                  <a:lnTo>
                    <a:pt x="14294" y="614"/>
                  </a:lnTo>
                  <a:lnTo>
                    <a:pt x="14148" y="565"/>
                  </a:lnTo>
                  <a:lnTo>
                    <a:pt x="13811" y="565"/>
                  </a:lnTo>
                  <a:lnTo>
                    <a:pt x="13474" y="565"/>
                  </a:lnTo>
                  <a:lnTo>
                    <a:pt x="13064" y="565"/>
                  </a:lnTo>
                  <a:lnTo>
                    <a:pt x="12718" y="565"/>
                  </a:lnTo>
                  <a:lnTo>
                    <a:pt x="12508" y="565"/>
                  </a:lnTo>
                  <a:lnTo>
                    <a:pt x="12235" y="565"/>
                  </a:lnTo>
                  <a:lnTo>
                    <a:pt x="11962" y="565"/>
                  </a:lnTo>
                  <a:lnTo>
                    <a:pt x="11761" y="614"/>
                  </a:lnTo>
                  <a:lnTo>
                    <a:pt x="11624" y="712"/>
                  </a:lnTo>
                  <a:lnTo>
                    <a:pt x="11552" y="803"/>
                  </a:lnTo>
                  <a:lnTo>
                    <a:pt x="11552" y="893"/>
                  </a:lnTo>
                  <a:lnTo>
                    <a:pt x="11351" y="991"/>
                  </a:lnTo>
                  <a:lnTo>
                    <a:pt x="11215" y="942"/>
                  </a:lnTo>
                  <a:lnTo>
                    <a:pt x="11005" y="851"/>
                  </a:lnTo>
                  <a:lnTo>
                    <a:pt x="10868" y="712"/>
                  </a:lnTo>
                  <a:lnTo>
                    <a:pt x="10732" y="684"/>
                  </a:lnTo>
                  <a:lnTo>
                    <a:pt x="10531" y="614"/>
                  </a:lnTo>
                  <a:lnTo>
                    <a:pt x="10185" y="614"/>
                  </a:lnTo>
                  <a:lnTo>
                    <a:pt x="9502" y="614"/>
                  </a:lnTo>
                  <a:lnTo>
                    <a:pt x="8819" y="614"/>
                  </a:lnTo>
                  <a:lnTo>
                    <a:pt x="8481" y="614"/>
                  </a:lnTo>
                  <a:lnTo>
                    <a:pt x="8272" y="656"/>
                  </a:lnTo>
                  <a:lnTo>
                    <a:pt x="8072" y="740"/>
                  </a:lnTo>
                  <a:lnTo>
                    <a:pt x="7999" y="942"/>
                  </a:lnTo>
                  <a:lnTo>
                    <a:pt x="7926" y="1082"/>
                  </a:lnTo>
                  <a:lnTo>
                    <a:pt x="7798" y="1179"/>
                  </a:lnTo>
                  <a:lnTo>
                    <a:pt x="7662" y="1131"/>
                  </a:lnTo>
                  <a:lnTo>
                    <a:pt x="7589" y="991"/>
                  </a:lnTo>
                  <a:lnTo>
                    <a:pt x="7452" y="803"/>
                  </a:lnTo>
                  <a:lnTo>
                    <a:pt x="7252" y="656"/>
                  </a:lnTo>
                  <a:lnTo>
                    <a:pt x="7106" y="614"/>
                  </a:lnTo>
                  <a:lnTo>
                    <a:pt x="6769" y="614"/>
                  </a:lnTo>
                  <a:lnTo>
                    <a:pt x="6423" y="614"/>
                  </a:lnTo>
                  <a:lnTo>
                    <a:pt x="6086" y="614"/>
                  </a:lnTo>
                  <a:lnTo>
                    <a:pt x="5676" y="614"/>
                  </a:lnTo>
                  <a:lnTo>
                    <a:pt x="5339" y="614"/>
                  </a:lnTo>
                  <a:lnTo>
                    <a:pt x="5056" y="614"/>
                  </a:lnTo>
                  <a:lnTo>
                    <a:pt x="4856" y="565"/>
                  </a:lnTo>
                  <a:lnTo>
                    <a:pt x="4646" y="614"/>
                  </a:lnTo>
                  <a:lnTo>
                    <a:pt x="4582" y="614"/>
                  </a:lnTo>
                  <a:lnTo>
                    <a:pt x="4519" y="712"/>
                  </a:lnTo>
                  <a:lnTo>
                    <a:pt x="4446" y="893"/>
                  </a:lnTo>
                  <a:lnTo>
                    <a:pt x="4373" y="991"/>
                  </a:lnTo>
                  <a:lnTo>
                    <a:pt x="4236" y="1082"/>
                  </a:lnTo>
                  <a:lnTo>
                    <a:pt x="4172" y="1033"/>
                  </a:lnTo>
                  <a:lnTo>
                    <a:pt x="4036" y="942"/>
                  </a:lnTo>
                  <a:lnTo>
                    <a:pt x="3899" y="803"/>
                  </a:lnTo>
                  <a:lnTo>
                    <a:pt x="3826" y="754"/>
                  </a:lnTo>
                  <a:lnTo>
                    <a:pt x="3762" y="754"/>
                  </a:lnTo>
                  <a:lnTo>
                    <a:pt x="3626" y="712"/>
                  </a:lnTo>
                  <a:lnTo>
                    <a:pt x="3489" y="656"/>
                  </a:lnTo>
                  <a:lnTo>
                    <a:pt x="3353" y="614"/>
                  </a:lnTo>
                  <a:lnTo>
                    <a:pt x="3216" y="565"/>
                  </a:lnTo>
                  <a:lnTo>
                    <a:pt x="3143" y="565"/>
                  </a:lnTo>
                  <a:lnTo>
                    <a:pt x="3143" y="516"/>
                  </a:lnTo>
                  <a:lnTo>
                    <a:pt x="3006" y="516"/>
                  </a:lnTo>
                  <a:lnTo>
                    <a:pt x="2879" y="475"/>
                  </a:lnTo>
                  <a:lnTo>
                    <a:pt x="2669" y="377"/>
                  </a:lnTo>
                  <a:lnTo>
                    <a:pt x="2533" y="335"/>
                  </a:lnTo>
                  <a:lnTo>
                    <a:pt x="2396" y="230"/>
                  </a:lnTo>
                  <a:lnTo>
                    <a:pt x="2123" y="0"/>
                  </a:lnTo>
                </a:path>
              </a:pathLst>
            </a:custGeom>
            <a:solidFill>
              <a:srgbClr val="FF8F8B"/>
            </a:solidFill>
            <a:ln>
              <a:noFill/>
            </a:ln>
            <a:extLst>
              <a:ext uri="{91240B29-F687-4F45-9708-019B960494DF}">
                <a14:hiddenLine xmlns:a14="http://schemas.microsoft.com/office/drawing/2010/main" w="9525" cap="flat">
                  <a:solidFill>
                    <a:srgbClr val="000000"/>
                  </a:solidFill>
                  <a:round/>
                  <a:headEnd/>
                  <a:tailEnd/>
                </a14:hiddenLine>
              </a:ext>
            </a:extLst>
          </p:spPr>
          <p:txBody>
            <a:bodyPr lIns="0" tIns="0" rIns="0" bIns="0"/>
            <a:lstStyle/>
            <a:p>
              <a:pPr defTabSz="456585"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sp>
          <p:nvSpPr>
            <p:cNvPr id="11280" name="Shape 68"/>
            <p:cNvSpPr>
              <a:spLocks/>
            </p:cNvSpPr>
            <p:nvPr/>
          </p:nvSpPr>
          <p:spPr bwMode="auto">
            <a:xfrm>
              <a:off x="520700" y="231775"/>
              <a:ext cx="179212" cy="3287713"/>
            </a:xfrm>
            <a:custGeom>
              <a:avLst/>
              <a:gdLst>
                <a:gd name="T0" fmla="*/ 89606 w 21600"/>
                <a:gd name="T1" fmla="*/ 1643857 h 21600"/>
                <a:gd name="T2" fmla="*/ 89606 w 21600"/>
                <a:gd name="T3" fmla="*/ 1643857 h 21600"/>
                <a:gd name="T4" fmla="*/ 89606 w 21600"/>
                <a:gd name="T5" fmla="*/ 1643857 h 21600"/>
                <a:gd name="T6" fmla="*/ 89606 w 21600"/>
                <a:gd name="T7" fmla="*/ 164385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21600" y="626"/>
                  </a:moveTo>
                  <a:lnTo>
                    <a:pt x="18028" y="313"/>
                  </a:lnTo>
                  <a:lnTo>
                    <a:pt x="2721" y="0"/>
                  </a:lnTo>
                  <a:lnTo>
                    <a:pt x="0" y="21381"/>
                  </a:lnTo>
                  <a:lnTo>
                    <a:pt x="21260" y="21600"/>
                  </a:lnTo>
                  <a:lnTo>
                    <a:pt x="21600" y="626"/>
                  </a:lnTo>
                </a:path>
              </a:pathLst>
            </a:custGeom>
            <a:gradFill rotWithShape="1">
              <a:gsLst>
                <a:gs pos="0">
                  <a:srgbClr val="FF938F"/>
                </a:gs>
                <a:gs pos="100000">
                  <a:srgbClr val="FFAAA7"/>
                </a:gs>
              </a:gsLst>
              <a:lin ang="0"/>
            </a:gradFill>
            <a:ln>
              <a:noFill/>
            </a:ln>
            <a:extLst>
              <a:ext uri="{91240B29-F687-4F45-9708-019B960494DF}">
                <a14:hiddenLine xmlns:a14="http://schemas.microsoft.com/office/drawing/2010/main" w="9525" cap="flat">
                  <a:solidFill>
                    <a:srgbClr val="000000"/>
                  </a:solidFill>
                  <a:round/>
                  <a:headEnd/>
                  <a:tailEnd/>
                </a14:hiddenLine>
              </a:ext>
            </a:extLst>
          </p:spPr>
          <p:txBody>
            <a:bodyPr lIns="0" tIns="0" rIns="0" bIns="0"/>
            <a:lstStyle/>
            <a:p>
              <a:pPr defTabSz="456585"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sp>
          <p:nvSpPr>
            <p:cNvPr id="11281" name="Shape 69"/>
            <p:cNvSpPr>
              <a:spLocks/>
            </p:cNvSpPr>
            <p:nvPr/>
          </p:nvSpPr>
          <p:spPr bwMode="auto">
            <a:xfrm>
              <a:off x="777522" y="252412"/>
              <a:ext cx="160868" cy="3287713"/>
            </a:xfrm>
            <a:custGeom>
              <a:avLst/>
              <a:gdLst>
                <a:gd name="T0" fmla="*/ 80434 w 21600"/>
                <a:gd name="T1" fmla="*/ 1643857 h 21600"/>
                <a:gd name="T2" fmla="*/ 80434 w 21600"/>
                <a:gd name="T3" fmla="*/ 1643857 h 21600"/>
                <a:gd name="T4" fmla="*/ 80434 w 21600"/>
                <a:gd name="T5" fmla="*/ 1643857 h 21600"/>
                <a:gd name="T6" fmla="*/ 80434 w 21600"/>
                <a:gd name="T7" fmla="*/ 164385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895" y="709"/>
                  </a:moveTo>
                  <a:lnTo>
                    <a:pt x="0" y="344"/>
                  </a:lnTo>
                  <a:lnTo>
                    <a:pt x="1516" y="136"/>
                  </a:lnTo>
                  <a:lnTo>
                    <a:pt x="6821" y="0"/>
                  </a:lnTo>
                  <a:lnTo>
                    <a:pt x="21600" y="0"/>
                  </a:lnTo>
                  <a:lnTo>
                    <a:pt x="18758" y="21266"/>
                  </a:lnTo>
                  <a:lnTo>
                    <a:pt x="758" y="21600"/>
                  </a:lnTo>
                  <a:lnTo>
                    <a:pt x="1895" y="709"/>
                  </a:lnTo>
                </a:path>
              </a:pathLst>
            </a:custGeom>
            <a:gradFill rotWithShape="1">
              <a:gsLst>
                <a:gs pos="0">
                  <a:srgbClr val="FFAAA7"/>
                </a:gs>
                <a:gs pos="100000">
                  <a:srgbClr val="FF938F"/>
                </a:gs>
              </a:gsLst>
              <a:lin ang="0"/>
            </a:gradFill>
            <a:ln>
              <a:noFill/>
            </a:ln>
            <a:extLst>
              <a:ext uri="{91240B29-F687-4F45-9708-019B960494DF}">
                <a14:hiddenLine xmlns:a14="http://schemas.microsoft.com/office/drawing/2010/main" w="9525" cap="flat">
                  <a:solidFill>
                    <a:srgbClr val="000000"/>
                  </a:solidFill>
                  <a:round/>
                  <a:headEnd/>
                  <a:tailEnd/>
                </a14:hiddenLine>
              </a:ext>
            </a:extLst>
          </p:spPr>
          <p:txBody>
            <a:bodyPr lIns="0" tIns="0" rIns="0" bIns="0"/>
            <a:lstStyle/>
            <a:p>
              <a:pPr defTabSz="456585"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sp>
          <p:nvSpPr>
            <p:cNvPr id="11282" name="Shape 70"/>
            <p:cNvSpPr>
              <a:spLocks/>
            </p:cNvSpPr>
            <p:nvPr/>
          </p:nvSpPr>
          <p:spPr bwMode="auto">
            <a:xfrm>
              <a:off x="1096433" y="252412"/>
              <a:ext cx="167912" cy="3287713"/>
            </a:xfrm>
            <a:custGeom>
              <a:avLst/>
              <a:gdLst>
                <a:gd name="T0" fmla="*/ 83956 w 21600"/>
                <a:gd name="T1" fmla="*/ 1643857 h 21600"/>
                <a:gd name="T2" fmla="*/ 83956 w 21600"/>
                <a:gd name="T3" fmla="*/ 1643857 h 21600"/>
                <a:gd name="T4" fmla="*/ 83956 w 21600"/>
                <a:gd name="T5" fmla="*/ 1643857 h 21600"/>
                <a:gd name="T6" fmla="*/ 83956 w 21600"/>
                <a:gd name="T7" fmla="*/ 164385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21600" y="709"/>
                  </a:moveTo>
                  <a:lnTo>
                    <a:pt x="16658" y="313"/>
                  </a:lnTo>
                  <a:lnTo>
                    <a:pt x="12264" y="104"/>
                  </a:lnTo>
                  <a:lnTo>
                    <a:pt x="0" y="0"/>
                  </a:lnTo>
                  <a:lnTo>
                    <a:pt x="2746" y="21266"/>
                  </a:lnTo>
                  <a:lnTo>
                    <a:pt x="20136" y="21600"/>
                  </a:lnTo>
                  <a:lnTo>
                    <a:pt x="21600" y="709"/>
                  </a:lnTo>
                </a:path>
              </a:pathLst>
            </a:custGeom>
            <a:gradFill rotWithShape="1">
              <a:gsLst>
                <a:gs pos="0">
                  <a:srgbClr val="FF938F"/>
                </a:gs>
                <a:gs pos="100000">
                  <a:srgbClr val="FFAAA7"/>
                </a:gs>
              </a:gsLst>
              <a:lin ang="0"/>
            </a:gradFill>
            <a:ln>
              <a:noFill/>
            </a:ln>
            <a:extLst>
              <a:ext uri="{91240B29-F687-4F45-9708-019B960494DF}">
                <a14:hiddenLine xmlns:a14="http://schemas.microsoft.com/office/drawing/2010/main" w="9525" cap="flat">
                  <a:solidFill>
                    <a:srgbClr val="000000"/>
                  </a:solidFill>
                  <a:round/>
                  <a:headEnd/>
                  <a:tailEnd/>
                </a14:hiddenLine>
              </a:ext>
            </a:extLst>
          </p:spPr>
          <p:txBody>
            <a:bodyPr lIns="0" tIns="0" rIns="0" bIns="0"/>
            <a:lstStyle/>
            <a:p>
              <a:pPr defTabSz="456585"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sp>
          <p:nvSpPr>
            <p:cNvPr id="11283" name="Shape 71"/>
            <p:cNvSpPr>
              <a:spLocks/>
            </p:cNvSpPr>
            <p:nvPr/>
          </p:nvSpPr>
          <p:spPr bwMode="auto">
            <a:xfrm>
              <a:off x="1329266" y="252412"/>
              <a:ext cx="156647" cy="3287713"/>
            </a:xfrm>
            <a:custGeom>
              <a:avLst/>
              <a:gdLst>
                <a:gd name="T0" fmla="*/ 78324 w 21600"/>
                <a:gd name="T1" fmla="*/ 1643857 h 21600"/>
                <a:gd name="T2" fmla="*/ 78324 w 21600"/>
                <a:gd name="T3" fmla="*/ 1643857 h 21600"/>
                <a:gd name="T4" fmla="*/ 78324 w 21600"/>
                <a:gd name="T5" fmla="*/ 1643857 h 21600"/>
                <a:gd name="T6" fmla="*/ 78324 w 21600"/>
                <a:gd name="T7" fmla="*/ 164385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626"/>
                  </a:moveTo>
                  <a:lnTo>
                    <a:pt x="2121" y="240"/>
                  </a:lnTo>
                  <a:lnTo>
                    <a:pt x="7329" y="83"/>
                  </a:lnTo>
                  <a:lnTo>
                    <a:pt x="21600" y="0"/>
                  </a:lnTo>
                  <a:lnTo>
                    <a:pt x="18707" y="21266"/>
                  </a:lnTo>
                  <a:lnTo>
                    <a:pt x="386" y="21600"/>
                  </a:lnTo>
                  <a:lnTo>
                    <a:pt x="0" y="626"/>
                  </a:lnTo>
                </a:path>
              </a:pathLst>
            </a:custGeom>
            <a:gradFill rotWithShape="1">
              <a:gsLst>
                <a:gs pos="0">
                  <a:srgbClr val="FFAAA7"/>
                </a:gs>
                <a:gs pos="100000">
                  <a:srgbClr val="FF938F"/>
                </a:gs>
              </a:gsLst>
              <a:lin ang="0"/>
            </a:gradFill>
            <a:ln>
              <a:noFill/>
            </a:ln>
            <a:extLst>
              <a:ext uri="{91240B29-F687-4F45-9708-019B960494DF}">
                <a14:hiddenLine xmlns:a14="http://schemas.microsoft.com/office/drawing/2010/main" w="9525" cap="flat">
                  <a:solidFill>
                    <a:srgbClr val="000000"/>
                  </a:solidFill>
                  <a:round/>
                  <a:headEnd/>
                  <a:tailEnd/>
                </a14:hiddenLine>
              </a:ext>
            </a:extLst>
          </p:spPr>
          <p:txBody>
            <a:bodyPr lIns="0" tIns="0" rIns="0" bIns="0"/>
            <a:lstStyle/>
            <a:p>
              <a:pPr defTabSz="456585"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sp>
          <p:nvSpPr>
            <p:cNvPr id="11284" name="Shape 72"/>
            <p:cNvSpPr>
              <a:spLocks/>
            </p:cNvSpPr>
            <p:nvPr/>
          </p:nvSpPr>
          <p:spPr bwMode="auto">
            <a:xfrm>
              <a:off x="1652411" y="250825"/>
              <a:ext cx="159444" cy="3289300"/>
            </a:xfrm>
            <a:custGeom>
              <a:avLst/>
              <a:gdLst>
                <a:gd name="T0" fmla="*/ 79722 w 21600"/>
                <a:gd name="T1" fmla="*/ 1644650 h 21600"/>
                <a:gd name="T2" fmla="*/ 79722 w 21600"/>
                <a:gd name="T3" fmla="*/ 1644650 h 21600"/>
                <a:gd name="T4" fmla="*/ 79722 w 21600"/>
                <a:gd name="T5" fmla="*/ 1644650 h 21600"/>
                <a:gd name="T6" fmla="*/ 79722 w 21600"/>
                <a:gd name="T7" fmla="*/ 1644650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21600" y="615"/>
                  </a:moveTo>
                  <a:lnTo>
                    <a:pt x="17164" y="354"/>
                  </a:lnTo>
                  <a:lnTo>
                    <a:pt x="13886" y="104"/>
                  </a:lnTo>
                  <a:lnTo>
                    <a:pt x="6943" y="0"/>
                  </a:lnTo>
                  <a:lnTo>
                    <a:pt x="0" y="21"/>
                  </a:lnTo>
                  <a:lnTo>
                    <a:pt x="2893" y="21266"/>
                  </a:lnTo>
                  <a:lnTo>
                    <a:pt x="21214" y="21600"/>
                  </a:lnTo>
                  <a:lnTo>
                    <a:pt x="21600" y="615"/>
                  </a:lnTo>
                </a:path>
              </a:pathLst>
            </a:custGeom>
            <a:gradFill rotWithShape="1">
              <a:gsLst>
                <a:gs pos="0">
                  <a:srgbClr val="FF938F"/>
                </a:gs>
                <a:gs pos="100000">
                  <a:srgbClr val="FFAAA7"/>
                </a:gs>
              </a:gsLst>
              <a:lin ang="0"/>
            </a:gradFill>
            <a:ln>
              <a:noFill/>
            </a:ln>
            <a:extLst>
              <a:ext uri="{91240B29-F687-4F45-9708-019B960494DF}">
                <a14:hiddenLine xmlns:a14="http://schemas.microsoft.com/office/drawing/2010/main" w="9525" cap="flat">
                  <a:solidFill>
                    <a:srgbClr val="000000"/>
                  </a:solidFill>
                  <a:round/>
                  <a:headEnd/>
                  <a:tailEnd/>
                </a14:hiddenLine>
              </a:ext>
            </a:extLst>
          </p:spPr>
          <p:txBody>
            <a:bodyPr lIns="0" tIns="0" rIns="0" bIns="0"/>
            <a:lstStyle/>
            <a:p>
              <a:pPr defTabSz="456585"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sp>
          <p:nvSpPr>
            <p:cNvPr id="11285" name="Shape 73"/>
            <p:cNvSpPr>
              <a:spLocks/>
            </p:cNvSpPr>
            <p:nvPr/>
          </p:nvSpPr>
          <p:spPr bwMode="auto">
            <a:xfrm>
              <a:off x="1882422" y="247650"/>
              <a:ext cx="160868" cy="3292475"/>
            </a:xfrm>
            <a:custGeom>
              <a:avLst/>
              <a:gdLst>
                <a:gd name="T0" fmla="*/ 80434 w 21600"/>
                <a:gd name="T1" fmla="*/ 1646238 h 21600"/>
                <a:gd name="T2" fmla="*/ 80434 w 21600"/>
                <a:gd name="T3" fmla="*/ 1646238 h 21600"/>
                <a:gd name="T4" fmla="*/ 80434 w 21600"/>
                <a:gd name="T5" fmla="*/ 1646238 h 21600"/>
                <a:gd name="T6" fmla="*/ 80434 w 21600"/>
                <a:gd name="T7" fmla="*/ 1646238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469"/>
                  </a:moveTo>
                  <a:lnTo>
                    <a:pt x="3221" y="104"/>
                  </a:lnTo>
                  <a:lnTo>
                    <a:pt x="8716" y="0"/>
                  </a:lnTo>
                  <a:lnTo>
                    <a:pt x="21600" y="31"/>
                  </a:lnTo>
                  <a:lnTo>
                    <a:pt x="18758" y="21267"/>
                  </a:lnTo>
                  <a:lnTo>
                    <a:pt x="758" y="21600"/>
                  </a:lnTo>
                  <a:lnTo>
                    <a:pt x="0" y="469"/>
                  </a:lnTo>
                </a:path>
              </a:pathLst>
            </a:custGeom>
            <a:gradFill rotWithShape="1">
              <a:gsLst>
                <a:gs pos="0">
                  <a:srgbClr val="FFAAA7"/>
                </a:gs>
                <a:gs pos="100000">
                  <a:srgbClr val="FF938F"/>
                </a:gs>
              </a:gsLst>
              <a:lin ang="0"/>
            </a:gradFill>
            <a:ln>
              <a:noFill/>
            </a:ln>
            <a:extLst>
              <a:ext uri="{91240B29-F687-4F45-9708-019B960494DF}">
                <a14:hiddenLine xmlns:a14="http://schemas.microsoft.com/office/drawing/2010/main" w="9525" cap="flat">
                  <a:solidFill>
                    <a:srgbClr val="000000"/>
                  </a:solidFill>
                  <a:round/>
                  <a:headEnd/>
                  <a:tailEnd/>
                </a14:hiddenLine>
              </a:ext>
            </a:extLst>
          </p:spPr>
          <p:txBody>
            <a:bodyPr lIns="0" tIns="0" rIns="0" bIns="0"/>
            <a:lstStyle/>
            <a:p>
              <a:pPr defTabSz="456585"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sp>
          <p:nvSpPr>
            <p:cNvPr id="11286" name="Shape 74"/>
            <p:cNvSpPr>
              <a:spLocks/>
            </p:cNvSpPr>
            <p:nvPr/>
          </p:nvSpPr>
          <p:spPr bwMode="auto">
            <a:xfrm>
              <a:off x="2195688" y="252412"/>
              <a:ext cx="153825" cy="3287713"/>
            </a:xfrm>
            <a:custGeom>
              <a:avLst/>
              <a:gdLst>
                <a:gd name="T0" fmla="*/ 76913 w 21600"/>
                <a:gd name="T1" fmla="*/ 1643857 h 21600"/>
                <a:gd name="T2" fmla="*/ 76913 w 21600"/>
                <a:gd name="T3" fmla="*/ 1643857 h 21600"/>
                <a:gd name="T4" fmla="*/ 76913 w 21600"/>
                <a:gd name="T5" fmla="*/ 1643857 h 21600"/>
                <a:gd name="T6" fmla="*/ 76913 w 21600"/>
                <a:gd name="T7" fmla="*/ 164385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20422" y="709"/>
                  </a:moveTo>
                  <a:lnTo>
                    <a:pt x="17476" y="428"/>
                  </a:lnTo>
                  <a:lnTo>
                    <a:pt x="11978" y="52"/>
                  </a:lnTo>
                  <a:lnTo>
                    <a:pt x="0" y="0"/>
                  </a:lnTo>
                  <a:lnTo>
                    <a:pt x="2945" y="21266"/>
                  </a:lnTo>
                  <a:lnTo>
                    <a:pt x="21600" y="21600"/>
                  </a:lnTo>
                  <a:lnTo>
                    <a:pt x="20422" y="709"/>
                  </a:lnTo>
                </a:path>
              </a:pathLst>
            </a:custGeom>
            <a:gradFill rotWithShape="1">
              <a:gsLst>
                <a:gs pos="0">
                  <a:srgbClr val="FF938F"/>
                </a:gs>
                <a:gs pos="100000">
                  <a:srgbClr val="FFAAA7"/>
                </a:gs>
              </a:gsLst>
              <a:lin ang="0"/>
            </a:gradFill>
            <a:ln>
              <a:noFill/>
            </a:ln>
            <a:extLst>
              <a:ext uri="{91240B29-F687-4F45-9708-019B960494DF}">
                <a14:hiddenLine xmlns:a14="http://schemas.microsoft.com/office/drawing/2010/main" w="9525" cap="flat">
                  <a:solidFill>
                    <a:srgbClr val="000000"/>
                  </a:solidFill>
                  <a:round/>
                  <a:headEnd/>
                  <a:tailEnd/>
                </a14:hiddenLine>
              </a:ext>
            </a:extLst>
          </p:spPr>
          <p:txBody>
            <a:bodyPr lIns="0" tIns="0" rIns="0" bIns="0"/>
            <a:lstStyle/>
            <a:p>
              <a:pPr defTabSz="456585"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sp>
          <p:nvSpPr>
            <p:cNvPr id="11287" name="Shape 75"/>
            <p:cNvSpPr>
              <a:spLocks/>
            </p:cNvSpPr>
            <p:nvPr/>
          </p:nvSpPr>
          <p:spPr bwMode="auto">
            <a:xfrm>
              <a:off x="2417233" y="200025"/>
              <a:ext cx="146756" cy="3340101"/>
            </a:xfrm>
            <a:custGeom>
              <a:avLst/>
              <a:gdLst>
                <a:gd name="T0" fmla="*/ 73378 w 21600"/>
                <a:gd name="T1" fmla="*/ 1670051 h 21600"/>
                <a:gd name="T2" fmla="*/ 73378 w 21600"/>
                <a:gd name="T3" fmla="*/ 1670051 h 21600"/>
                <a:gd name="T4" fmla="*/ 73378 w 21600"/>
                <a:gd name="T5" fmla="*/ 1670051 h 21600"/>
                <a:gd name="T6" fmla="*/ 73378 w 21600"/>
                <a:gd name="T7" fmla="*/ 1670051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662" y="565"/>
                  </a:moveTo>
                  <a:lnTo>
                    <a:pt x="6231" y="236"/>
                  </a:lnTo>
                  <a:lnTo>
                    <a:pt x="19315" y="0"/>
                  </a:lnTo>
                  <a:lnTo>
                    <a:pt x="21600" y="21271"/>
                  </a:lnTo>
                  <a:lnTo>
                    <a:pt x="1662" y="21600"/>
                  </a:lnTo>
                  <a:lnTo>
                    <a:pt x="0" y="903"/>
                  </a:lnTo>
                  <a:lnTo>
                    <a:pt x="1662" y="565"/>
                  </a:lnTo>
                </a:path>
              </a:pathLst>
            </a:custGeom>
            <a:gradFill rotWithShape="1">
              <a:gsLst>
                <a:gs pos="0">
                  <a:srgbClr val="FFAAA7"/>
                </a:gs>
                <a:gs pos="100000">
                  <a:srgbClr val="FF938F"/>
                </a:gs>
              </a:gsLst>
              <a:lin ang="0"/>
            </a:gradFill>
            <a:ln>
              <a:noFill/>
            </a:ln>
            <a:extLst>
              <a:ext uri="{91240B29-F687-4F45-9708-019B960494DF}">
                <a14:hiddenLine xmlns:a14="http://schemas.microsoft.com/office/drawing/2010/main" w="9525" cap="flat">
                  <a:solidFill>
                    <a:srgbClr val="000000"/>
                  </a:solidFill>
                  <a:round/>
                  <a:headEnd/>
                  <a:tailEnd/>
                </a14:hiddenLine>
              </a:ext>
            </a:extLst>
          </p:spPr>
          <p:txBody>
            <a:bodyPr lIns="0" tIns="0" rIns="0" bIns="0"/>
            <a:lstStyle/>
            <a:p>
              <a:pPr defTabSz="456585"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grpSp>
          <p:nvGrpSpPr>
            <p:cNvPr id="11288" name="Group 80"/>
            <p:cNvGrpSpPr>
              <a:grpSpLocks/>
            </p:cNvGrpSpPr>
            <p:nvPr/>
          </p:nvGrpSpPr>
          <p:grpSpPr bwMode="auto">
            <a:xfrm>
              <a:off x="695677" y="287337"/>
              <a:ext cx="1745546" cy="3160714"/>
              <a:chOff x="0" y="0"/>
              <a:chExt cx="1745545" cy="3160712"/>
            </a:xfrm>
          </p:grpSpPr>
          <p:sp>
            <p:nvSpPr>
              <p:cNvPr id="11291" name="Shape 76"/>
              <p:cNvSpPr>
                <a:spLocks/>
              </p:cNvSpPr>
              <p:nvPr/>
            </p:nvSpPr>
            <p:spPr bwMode="auto">
              <a:xfrm>
                <a:off x="0" y="0"/>
                <a:ext cx="101723" cy="3160713"/>
              </a:xfrm>
              <a:custGeom>
                <a:avLst/>
                <a:gdLst>
                  <a:gd name="T0" fmla="*/ 50862 w 21600"/>
                  <a:gd name="T1" fmla="*/ 1580357 h 21600"/>
                  <a:gd name="T2" fmla="*/ 50862 w 21600"/>
                  <a:gd name="T3" fmla="*/ 1580357 h 21600"/>
                  <a:gd name="T4" fmla="*/ 50862 w 21600"/>
                  <a:gd name="T5" fmla="*/ 1580357 h 21600"/>
                  <a:gd name="T6" fmla="*/ 50862 w 21600"/>
                  <a:gd name="T7" fmla="*/ 158035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325"/>
                    </a:moveTo>
                    <a:lnTo>
                      <a:pt x="300" y="21600"/>
                    </a:lnTo>
                    <a:lnTo>
                      <a:pt x="21600" y="21513"/>
                    </a:lnTo>
                    <a:lnTo>
                      <a:pt x="20400" y="0"/>
                    </a:lnTo>
                    <a:lnTo>
                      <a:pt x="16500" y="380"/>
                    </a:lnTo>
                    <a:lnTo>
                      <a:pt x="9600" y="575"/>
                    </a:lnTo>
                    <a:lnTo>
                      <a:pt x="0" y="325"/>
                    </a:lnTo>
                  </a:path>
                </a:pathLst>
              </a:custGeom>
              <a:gradFill rotWithShape="1">
                <a:gsLst>
                  <a:gs pos="0">
                    <a:srgbClr val="FFACA9"/>
                  </a:gs>
                  <a:gs pos="50000">
                    <a:srgbClr val="FFC5C4"/>
                  </a:gs>
                  <a:gs pos="100000">
                    <a:srgbClr val="FFACA9"/>
                  </a:gs>
                </a:gsLst>
                <a:lin ang="0"/>
              </a:gradFill>
              <a:ln>
                <a:noFill/>
              </a:ln>
              <a:extLst>
                <a:ext uri="{91240B29-F687-4F45-9708-019B960494DF}">
                  <a14:hiddenLine xmlns:a14="http://schemas.microsoft.com/office/drawing/2010/main" w="9525" cap="flat">
                    <a:solidFill>
                      <a:srgbClr val="000000"/>
                    </a:solidFill>
                    <a:round/>
                    <a:headEnd/>
                    <a:tailEnd/>
                  </a14:hiddenLine>
                </a:ext>
              </a:extLst>
            </p:spPr>
            <p:txBody>
              <a:bodyPr lIns="0" tIns="0" rIns="0" bIns="0"/>
              <a:lstStyle/>
              <a:p>
                <a:pPr defTabSz="456585"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sp>
            <p:nvSpPr>
              <p:cNvPr id="11292" name="Shape 77"/>
              <p:cNvSpPr>
                <a:spLocks/>
              </p:cNvSpPr>
              <p:nvPr/>
            </p:nvSpPr>
            <p:spPr bwMode="auto">
              <a:xfrm>
                <a:off x="553758" y="0"/>
                <a:ext cx="92197" cy="3160713"/>
              </a:xfrm>
              <a:custGeom>
                <a:avLst/>
                <a:gdLst>
                  <a:gd name="T0" fmla="*/ 46099 w 21600"/>
                  <a:gd name="T1" fmla="*/ 1580357 h 21600"/>
                  <a:gd name="T2" fmla="*/ 46099 w 21600"/>
                  <a:gd name="T3" fmla="*/ 1580357 h 21600"/>
                  <a:gd name="T4" fmla="*/ 46099 w 21600"/>
                  <a:gd name="T5" fmla="*/ 1580357 h 21600"/>
                  <a:gd name="T6" fmla="*/ 46099 w 21600"/>
                  <a:gd name="T7" fmla="*/ 158035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325"/>
                    </a:moveTo>
                    <a:lnTo>
                      <a:pt x="332" y="21600"/>
                    </a:lnTo>
                    <a:lnTo>
                      <a:pt x="21600" y="21513"/>
                    </a:lnTo>
                    <a:lnTo>
                      <a:pt x="20271" y="0"/>
                    </a:lnTo>
                    <a:lnTo>
                      <a:pt x="15951" y="488"/>
                    </a:lnTo>
                    <a:lnTo>
                      <a:pt x="11298" y="683"/>
                    </a:lnTo>
                    <a:lnTo>
                      <a:pt x="0" y="325"/>
                    </a:lnTo>
                  </a:path>
                </a:pathLst>
              </a:custGeom>
              <a:gradFill rotWithShape="1">
                <a:gsLst>
                  <a:gs pos="0">
                    <a:srgbClr val="FFACA9"/>
                  </a:gs>
                  <a:gs pos="50000">
                    <a:srgbClr val="FFC5C4"/>
                  </a:gs>
                  <a:gs pos="100000">
                    <a:srgbClr val="FFACA9"/>
                  </a:gs>
                </a:gsLst>
                <a:lin ang="0"/>
              </a:gradFill>
              <a:ln>
                <a:noFill/>
              </a:ln>
              <a:extLst>
                <a:ext uri="{91240B29-F687-4F45-9708-019B960494DF}">
                  <a14:hiddenLine xmlns:a14="http://schemas.microsoft.com/office/drawing/2010/main" w="9525" cap="flat">
                    <a:solidFill>
                      <a:srgbClr val="000000"/>
                    </a:solidFill>
                    <a:round/>
                    <a:headEnd/>
                    <a:tailEnd/>
                  </a14:hiddenLine>
                </a:ext>
              </a:extLst>
            </p:spPr>
            <p:txBody>
              <a:bodyPr lIns="0" tIns="0" rIns="0" bIns="0"/>
              <a:lstStyle/>
              <a:p>
                <a:pPr defTabSz="456585"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sp>
            <p:nvSpPr>
              <p:cNvPr id="11293" name="Shape 78"/>
              <p:cNvSpPr>
                <a:spLocks/>
              </p:cNvSpPr>
              <p:nvPr/>
            </p:nvSpPr>
            <p:spPr bwMode="auto">
              <a:xfrm>
                <a:off x="1102755" y="0"/>
                <a:ext cx="98556" cy="3160713"/>
              </a:xfrm>
              <a:custGeom>
                <a:avLst/>
                <a:gdLst>
                  <a:gd name="T0" fmla="*/ 49278 w 21600"/>
                  <a:gd name="T1" fmla="*/ 1580357 h 21600"/>
                  <a:gd name="T2" fmla="*/ 49278 w 21600"/>
                  <a:gd name="T3" fmla="*/ 1580357 h 21600"/>
                  <a:gd name="T4" fmla="*/ 49278 w 21600"/>
                  <a:gd name="T5" fmla="*/ 1580357 h 21600"/>
                  <a:gd name="T6" fmla="*/ 49278 w 21600"/>
                  <a:gd name="T7" fmla="*/ 158035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543" y="325"/>
                    </a:moveTo>
                    <a:lnTo>
                      <a:pt x="0" y="21600"/>
                    </a:lnTo>
                    <a:lnTo>
                      <a:pt x="21600" y="21513"/>
                    </a:lnTo>
                    <a:lnTo>
                      <a:pt x="20366" y="0"/>
                    </a:lnTo>
                    <a:lnTo>
                      <a:pt x="15737" y="250"/>
                    </a:lnTo>
                    <a:lnTo>
                      <a:pt x="8640" y="412"/>
                    </a:lnTo>
                    <a:lnTo>
                      <a:pt x="1543" y="325"/>
                    </a:lnTo>
                  </a:path>
                </a:pathLst>
              </a:custGeom>
              <a:gradFill rotWithShape="1">
                <a:gsLst>
                  <a:gs pos="0">
                    <a:srgbClr val="FFACA9"/>
                  </a:gs>
                  <a:gs pos="50000">
                    <a:srgbClr val="FFC5C4"/>
                  </a:gs>
                  <a:gs pos="100000">
                    <a:srgbClr val="FFACA9"/>
                  </a:gs>
                </a:gsLst>
                <a:lin ang="0"/>
              </a:gradFill>
              <a:ln>
                <a:noFill/>
              </a:ln>
              <a:extLst>
                <a:ext uri="{91240B29-F687-4F45-9708-019B960494DF}">
                  <a14:hiddenLine xmlns:a14="http://schemas.microsoft.com/office/drawing/2010/main" w="9525" cap="flat">
                    <a:solidFill>
                      <a:srgbClr val="000000"/>
                    </a:solidFill>
                    <a:round/>
                    <a:headEnd/>
                    <a:tailEnd/>
                  </a14:hiddenLine>
                </a:ext>
              </a:extLst>
            </p:spPr>
            <p:txBody>
              <a:bodyPr lIns="0" tIns="0" rIns="0" bIns="0"/>
              <a:lstStyle/>
              <a:p>
                <a:pPr defTabSz="456585"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sp>
            <p:nvSpPr>
              <p:cNvPr id="11294" name="Shape 79"/>
              <p:cNvSpPr>
                <a:spLocks/>
              </p:cNvSpPr>
              <p:nvPr/>
            </p:nvSpPr>
            <p:spPr bwMode="auto">
              <a:xfrm>
                <a:off x="1645406" y="0"/>
                <a:ext cx="100140" cy="3160713"/>
              </a:xfrm>
              <a:custGeom>
                <a:avLst/>
                <a:gdLst>
                  <a:gd name="T0" fmla="*/ 50070 w 21600"/>
                  <a:gd name="T1" fmla="*/ 1580357 h 21600"/>
                  <a:gd name="T2" fmla="*/ 50070 w 21600"/>
                  <a:gd name="T3" fmla="*/ 1580357 h 21600"/>
                  <a:gd name="T4" fmla="*/ 50070 w 21600"/>
                  <a:gd name="T5" fmla="*/ 1580357 h 21600"/>
                  <a:gd name="T6" fmla="*/ 50070 w 21600"/>
                  <a:gd name="T7" fmla="*/ 158035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325"/>
                    </a:moveTo>
                    <a:lnTo>
                      <a:pt x="304" y="21600"/>
                    </a:lnTo>
                    <a:lnTo>
                      <a:pt x="21600" y="21513"/>
                    </a:lnTo>
                    <a:lnTo>
                      <a:pt x="20383" y="0"/>
                    </a:lnTo>
                    <a:lnTo>
                      <a:pt x="15211" y="488"/>
                    </a:lnTo>
                    <a:lnTo>
                      <a:pt x="7606" y="651"/>
                    </a:lnTo>
                    <a:lnTo>
                      <a:pt x="0" y="325"/>
                    </a:lnTo>
                  </a:path>
                </a:pathLst>
              </a:custGeom>
              <a:gradFill rotWithShape="1">
                <a:gsLst>
                  <a:gs pos="0">
                    <a:srgbClr val="FFACA9"/>
                  </a:gs>
                  <a:gs pos="50000">
                    <a:srgbClr val="FFC5C4"/>
                  </a:gs>
                  <a:gs pos="100000">
                    <a:srgbClr val="FFACA9"/>
                  </a:gs>
                </a:gsLst>
                <a:lin ang="0"/>
              </a:gradFill>
              <a:ln>
                <a:noFill/>
              </a:ln>
              <a:extLst>
                <a:ext uri="{91240B29-F687-4F45-9708-019B960494DF}">
                  <a14:hiddenLine xmlns:a14="http://schemas.microsoft.com/office/drawing/2010/main" w="9525" cap="flat">
                    <a:solidFill>
                      <a:srgbClr val="000000"/>
                    </a:solidFill>
                    <a:round/>
                    <a:headEnd/>
                    <a:tailEnd/>
                  </a14:hiddenLine>
                </a:ext>
              </a:extLst>
            </p:spPr>
            <p:txBody>
              <a:bodyPr lIns="0" tIns="0" rIns="0" bIns="0"/>
              <a:lstStyle/>
              <a:p>
                <a:pPr defTabSz="456585"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grpSp>
        <p:sp>
          <p:nvSpPr>
            <p:cNvPr id="11289" name="Shape 81"/>
            <p:cNvSpPr>
              <a:spLocks/>
            </p:cNvSpPr>
            <p:nvPr/>
          </p:nvSpPr>
          <p:spPr bwMode="auto">
            <a:xfrm>
              <a:off x="84667" y="2320925"/>
              <a:ext cx="3344334" cy="2703513"/>
            </a:xfrm>
            <a:custGeom>
              <a:avLst/>
              <a:gdLst>
                <a:gd name="T0" fmla="*/ 1672167 w 21600"/>
                <a:gd name="T1" fmla="*/ 1351757 h 21600"/>
                <a:gd name="T2" fmla="*/ 1672167 w 21600"/>
                <a:gd name="T3" fmla="*/ 1351757 h 21600"/>
                <a:gd name="T4" fmla="*/ 1672167 w 21600"/>
                <a:gd name="T5" fmla="*/ 1351757 h 21600"/>
                <a:gd name="T6" fmla="*/ 1672167 w 21600"/>
                <a:gd name="T7" fmla="*/ 135175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4109" y="8485"/>
                  </a:moveTo>
                  <a:lnTo>
                    <a:pt x="3963" y="8663"/>
                  </a:lnTo>
                  <a:lnTo>
                    <a:pt x="3762" y="8828"/>
                  </a:lnTo>
                  <a:lnTo>
                    <a:pt x="3353" y="8993"/>
                  </a:lnTo>
                  <a:lnTo>
                    <a:pt x="3143" y="9259"/>
                  </a:lnTo>
                  <a:lnTo>
                    <a:pt x="3006" y="9601"/>
                  </a:lnTo>
                  <a:lnTo>
                    <a:pt x="2788" y="10096"/>
                  </a:lnTo>
                  <a:lnTo>
                    <a:pt x="2751" y="10806"/>
                  </a:lnTo>
                  <a:lnTo>
                    <a:pt x="2469" y="12163"/>
                  </a:lnTo>
                  <a:lnTo>
                    <a:pt x="2186" y="12886"/>
                  </a:lnTo>
                  <a:lnTo>
                    <a:pt x="1913" y="13546"/>
                  </a:lnTo>
                  <a:lnTo>
                    <a:pt x="1367" y="14485"/>
                  </a:lnTo>
                  <a:lnTo>
                    <a:pt x="1093" y="14840"/>
                  </a:lnTo>
                  <a:lnTo>
                    <a:pt x="957" y="15169"/>
                  </a:lnTo>
                  <a:lnTo>
                    <a:pt x="756" y="15601"/>
                  </a:lnTo>
                  <a:lnTo>
                    <a:pt x="483" y="16032"/>
                  </a:lnTo>
                  <a:lnTo>
                    <a:pt x="210" y="16362"/>
                  </a:lnTo>
                  <a:lnTo>
                    <a:pt x="0" y="16628"/>
                  </a:lnTo>
                  <a:lnTo>
                    <a:pt x="73" y="16806"/>
                  </a:lnTo>
                  <a:lnTo>
                    <a:pt x="273" y="16882"/>
                  </a:lnTo>
                  <a:lnTo>
                    <a:pt x="483" y="16882"/>
                  </a:lnTo>
                  <a:lnTo>
                    <a:pt x="683" y="16971"/>
                  </a:lnTo>
                  <a:lnTo>
                    <a:pt x="1166" y="17237"/>
                  </a:lnTo>
                  <a:lnTo>
                    <a:pt x="1649" y="17402"/>
                  </a:lnTo>
                  <a:lnTo>
                    <a:pt x="1986" y="17744"/>
                  </a:lnTo>
                  <a:lnTo>
                    <a:pt x="2396" y="17998"/>
                  </a:lnTo>
                  <a:lnTo>
                    <a:pt x="3216" y="18264"/>
                  </a:lnTo>
                  <a:lnTo>
                    <a:pt x="3963" y="18518"/>
                  </a:lnTo>
                  <a:lnTo>
                    <a:pt x="4646" y="18683"/>
                  </a:lnTo>
                  <a:lnTo>
                    <a:pt x="5056" y="18860"/>
                  </a:lnTo>
                  <a:lnTo>
                    <a:pt x="5603" y="19114"/>
                  </a:lnTo>
                  <a:lnTo>
                    <a:pt x="6086" y="19368"/>
                  </a:lnTo>
                  <a:lnTo>
                    <a:pt x="6495" y="19533"/>
                  </a:lnTo>
                  <a:lnTo>
                    <a:pt x="6905" y="19723"/>
                  </a:lnTo>
                  <a:lnTo>
                    <a:pt x="7452" y="19977"/>
                  </a:lnTo>
                  <a:lnTo>
                    <a:pt x="8545" y="20661"/>
                  </a:lnTo>
                  <a:lnTo>
                    <a:pt x="9638" y="21258"/>
                  </a:lnTo>
                  <a:lnTo>
                    <a:pt x="10185" y="21511"/>
                  </a:lnTo>
                  <a:lnTo>
                    <a:pt x="10595" y="21600"/>
                  </a:lnTo>
                  <a:lnTo>
                    <a:pt x="10868" y="21346"/>
                  </a:lnTo>
                  <a:lnTo>
                    <a:pt x="11215" y="20915"/>
                  </a:lnTo>
                  <a:lnTo>
                    <a:pt x="11624" y="20573"/>
                  </a:lnTo>
                  <a:lnTo>
                    <a:pt x="11761" y="20395"/>
                  </a:lnTo>
                  <a:lnTo>
                    <a:pt x="11825" y="20306"/>
                  </a:lnTo>
                  <a:lnTo>
                    <a:pt x="12171" y="20053"/>
                  </a:lnTo>
                  <a:lnTo>
                    <a:pt x="12508" y="19723"/>
                  </a:lnTo>
                  <a:lnTo>
                    <a:pt x="13328" y="19025"/>
                  </a:lnTo>
                  <a:lnTo>
                    <a:pt x="13401" y="18949"/>
                  </a:lnTo>
                  <a:lnTo>
                    <a:pt x="13601" y="18683"/>
                  </a:lnTo>
                  <a:lnTo>
                    <a:pt x="13884" y="18340"/>
                  </a:lnTo>
                  <a:lnTo>
                    <a:pt x="14221" y="18087"/>
                  </a:lnTo>
                  <a:lnTo>
                    <a:pt x="14558" y="17744"/>
                  </a:lnTo>
                  <a:lnTo>
                    <a:pt x="14831" y="17491"/>
                  </a:lnTo>
                  <a:lnTo>
                    <a:pt x="15041" y="17237"/>
                  </a:lnTo>
                  <a:lnTo>
                    <a:pt x="15114" y="17135"/>
                  </a:lnTo>
                  <a:lnTo>
                    <a:pt x="15451" y="16552"/>
                  </a:lnTo>
                  <a:lnTo>
                    <a:pt x="15788" y="16197"/>
                  </a:lnTo>
                  <a:lnTo>
                    <a:pt x="15997" y="15854"/>
                  </a:lnTo>
                  <a:lnTo>
                    <a:pt x="16271" y="15601"/>
                  </a:lnTo>
                  <a:lnTo>
                    <a:pt x="16471" y="15258"/>
                  </a:lnTo>
                  <a:lnTo>
                    <a:pt x="16753" y="14840"/>
                  </a:lnTo>
                  <a:lnTo>
                    <a:pt x="17018" y="14320"/>
                  </a:lnTo>
                  <a:lnTo>
                    <a:pt x="17428" y="13546"/>
                  </a:lnTo>
                  <a:lnTo>
                    <a:pt x="17910" y="12607"/>
                  </a:lnTo>
                  <a:lnTo>
                    <a:pt x="18393" y="11745"/>
                  </a:lnTo>
                  <a:lnTo>
                    <a:pt x="19077" y="10121"/>
                  </a:lnTo>
                  <a:lnTo>
                    <a:pt x="19414" y="9348"/>
                  </a:lnTo>
                  <a:lnTo>
                    <a:pt x="19623" y="8574"/>
                  </a:lnTo>
                  <a:lnTo>
                    <a:pt x="19824" y="7800"/>
                  </a:lnTo>
                  <a:lnTo>
                    <a:pt x="20033" y="6951"/>
                  </a:lnTo>
                  <a:lnTo>
                    <a:pt x="20370" y="5657"/>
                  </a:lnTo>
                  <a:lnTo>
                    <a:pt x="20571" y="4629"/>
                  </a:lnTo>
                  <a:lnTo>
                    <a:pt x="20780" y="3691"/>
                  </a:lnTo>
                  <a:lnTo>
                    <a:pt x="20917" y="2740"/>
                  </a:lnTo>
                  <a:lnTo>
                    <a:pt x="21190" y="1877"/>
                  </a:lnTo>
                  <a:lnTo>
                    <a:pt x="21463" y="1027"/>
                  </a:lnTo>
                  <a:lnTo>
                    <a:pt x="21536" y="685"/>
                  </a:lnTo>
                  <a:lnTo>
                    <a:pt x="21600" y="431"/>
                  </a:lnTo>
                  <a:lnTo>
                    <a:pt x="21600" y="254"/>
                  </a:lnTo>
                  <a:lnTo>
                    <a:pt x="21536" y="165"/>
                  </a:lnTo>
                  <a:lnTo>
                    <a:pt x="21390" y="0"/>
                  </a:lnTo>
                  <a:lnTo>
                    <a:pt x="21190" y="89"/>
                  </a:lnTo>
                  <a:lnTo>
                    <a:pt x="20853" y="342"/>
                  </a:lnTo>
                  <a:lnTo>
                    <a:pt x="20507" y="774"/>
                  </a:lnTo>
                  <a:lnTo>
                    <a:pt x="19687" y="1801"/>
                  </a:lnTo>
                  <a:lnTo>
                    <a:pt x="19341" y="2321"/>
                  </a:lnTo>
                  <a:lnTo>
                    <a:pt x="19004" y="2740"/>
                  </a:lnTo>
                  <a:lnTo>
                    <a:pt x="18457" y="3513"/>
                  </a:lnTo>
                  <a:lnTo>
                    <a:pt x="17983" y="4465"/>
                  </a:lnTo>
                  <a:lnTo>
                    <a:pt x="17500" y="5238"/>
                  </a:lnTo>
                  <a:lnTo>
                    <a:pt x="17364" y="5568"/>
                  </a:lnTo>
                  <a:lnTo>
                    <a:pt x="17163" y="5746"/>
                  </a:lnTo>
                  <a:lnTo>
                    <a:pt x="17018" y="5822"/>
                  </a:lnTo>
                  <a:lnTo>
                    <a:pt x="16881" y="5911"/>
                  </a:lnTo>
                  <a:lnTo>
                    <a:pt x="16753" y="5822"/>
                  </a:lnTo>
                  <a:lnTo>
                    <a:pt x="16608" y="5657"/>
                  </a:lnTo>
                  <a:lnTo>
                    <a:pt x="16407" y="5492"/>
                  </a:lnTo>
                  <a:lnTo>
                    <a:pt x="16271" y="5492"/>
                  </a:lnTo>
                  <a:lnTo>
                    <a:pt x="16198" y="5492"/>
                  </a:lnTo>
                  <a:lnTo>
                    <a:pt x="16134" y="5492"/>
                  </a:lnTo>
                  <a:lnTo>
                    <a:pt x="15997" y="5492"/>
                  </a:lnTo>
                  <a:lnTo>
                    <a:pt x="15861" y="5403"/>
                  </a:lnTo>
                  <a:lnTo>
                    <a:pt x="15651" y="5314"/>
                  </a:lnTo>
                  <a:lnTo>
                    <a:pt x="15451" y="5137"/>
                  </a:lnTo>
                  <a:lnTo>
                    <a:pt x="15314" y="5137"/>
                  </a:lnTo>
                  <a:lnTo>
                    <a:pt x="15177" y="5238"/>
                  </a:lnTo>
                  <a:lnTo>
                    <a:pt x="15114" y="5403"/>
                  </a:lnTo>
                  <a:lnTo>
                    <a:pt x="14968" y="5822"/>
                  </a:lnTo>
                  <a:lnTo>
                    <a:pt x="14831" y="6177"/>
                  </a:lnTo>
                  <a:lnTo>
                    <a:pt x="14767" y="6177"/>
                  </a:lnTo>
                  <a:lnTo>
                    <a:pt x="14704" y="6177"/>
                  </a:lnTo>
                  <a:lnTo>
                    <a:pt x="14631" y="5999"/>
                  </a:lnTo>
                  <a:lnTo>
                    <a:pt x="14494" y="5746"/>
                  </a:lnTo>
                  <a:lnTo>
                    <a:pt x="14294" y="4972"/>
                  </a:lnTo>
                  <a:lnTo>
                    <a:pt x="14084" y="4198"/>
                  </a:lnTo>
                  <a:lnTo>
                    <a:pt x="13948" y="3945"/>
                  </a:lnTo>
                  <a:lnTo>
                    <a:pt x="13884" y="3780"/>
                  </a:lnTo>
                  <a:lnTo>
                    <a:pt x="13811" y="3691"/>
                  </a:lnTo>
                  <a:lnTo>
                    <a:pt x="13738" y="3691"/>
                  </a:lnTo>
                  <a:lnTo>
                    <a:pt x="13674" y="3945"/>
                  </a:lnTo>
                  <a:lnTo>
                    <a:pt x="13601" y="4287"/>
                  </a:lnTo>
                  <a:lnTo>
                    <a:pt x="13538" y="4629"/>
                  </a:lnTo>
                  <a:lnTo>
                    <a:pt x="13474" y="4972"/>
                  </a:lnTo>
                  <a:lnTo>
                    <a:pt x="13328" y="5314"/>
                  </a:lnTo>
                  <a:lnTo>
                    <a:pt x="13264" y="5657"/>
                  </a:lnTo>
                  <a:lnTo>
                    <a:pt x="13128" y="5822"/>
                  </a:lnTo>
                  <a:lnTo>
                    <a:pt x="12918" y="5746"/>
                  </a:lnTo>
                  <a:lnTo>
                    <a:pt x="12781" y="5403"/>
                  </a:lnTo>
                  <a:lnTo>
                    <a:pt x="12581" y="5137"/>
                  </a:lnTo>
                  <a:lnTo>
                    <a:pt x="12444" y="4883"/>
                  </a:lnTo>
                  <a:lnTo>
                    <a:pt x="12235" y="4718"/>
                  </a:lnTo>
                  <a:lnTo>
                    <a:pt x="12171" y="4718"/>
                  </a:lnTo>
                  <a:lnTo>
                    <a:pt x="12098" y="4883"/>
                  </a:lnTo>
                  <a:lnTo>
                    <a:pt x="12034" y="5048"/>
                  </a:lnTo>
                  <a:lnTo>
                    <a:pt x="12034" y="5314"/>
                  </a:lnTo>
                  <a:lnTo>
                    <a:pt x="11962" y="5999"/>
                  </a:lnTo>
                  <a:lnTo>
                    <a:pt x="11825" y="6595"/>
                  </a:lnTo>
                  <a:lnTo>
                    <a:pt x="11761" y="6862"/>
                  </a:lnTo>
                  <a:lnTo>
                    <a:pt x="11688" y="6951"/>
                  </a:lnTo>
                  <a:lnTo>
                    <a:pt x="11552" y="6951"/>
                  </a:lnTo>
                  <a:lnTo>
                    <a:pt x="11415" y="6760"/>
                  </a:lnTo>
                  <a:lnTo>
                    <a:pt x="11078" y="6253"/>
                  </a:lnTo>
                  <a:lnTo>
                    <a:pt x="10732" y="5746"/>
                  </a:lnTo>
                  <a:lnTo>
                    <a:pt x="10595" y="5492"/>
                  </a:lnTo>
                  <a:lnTo>
                    <a:pt x="10458" y="5314"/>
                  </a:lnTo>
                  <a:lnTo>
                    <a:pt x="10258" y="5137"/>
                  </a:lnTo>
                  <a:lnTo>
                    <a:pt x="10121" y="5048"/>
                  </a:lnTo>
                  <a:lnTo>
                    <a:pt x="10048" y="5048"/>
                  </a:lnTo>
                  <a:lnTo>
                    <a:pt x="9912" y="5238"/>
                  </a:lnTo>
                  <a:lnTo>
                    <a:pt x="9848" y="5492"/>
                  </a:lnTo>
                  <a:lnTo>
                    <a:pt x="9775" y="5822"/>
                  </a:lnTo>
                  <a:lnTo>
                    <a:pt x="9711" y="6684"/>
                  </a:lnTo>
                  <a:lnTo>
                    <a:pt x="9638" y="7204"/>
                  </a:lnTo>
                  <a:lnTo>
                    <a:pt x="9566" y="7534"/>
                  </a:lnTo>
                  <a:lnTo>
                    <a:pt x="9502" y="7800"/>
                  </a:lnTo>
                  <a:lnTo>
                    <a:pt x="9438" y="7889"/>
                  </a:lnTo>
                  <a:lnTo>
                    <a:pt x="9301" y="7800"/>
                  </a:lnTo>
                  <a:lnTo>
                    <a:pt x="9156" y="7534"/>
                  </a:lnTo>
                  <a:lnTo>
                    <a:pt x="9028" y="7204"/>
                  </a:lnTo>
                  <a:lnTo>
                    <a:pt x="8891" y="6684"/>
                  </a:lnTo>
                  <a:lnTo>
                    <a:pt x="8746" y="6253"/>
                  </a:lnTo>
                  <a:lnTo>
                    <a:pt x="8545" y="5822"/>
                  </a:lnTo>
                  <a:lnTo>
                    <a:pt x="8409" y="5568"/>
                  </a:lnTo>
                  <a:lnTo>
                    <a:pt x="8272" y="5403"/>
                  </a:lnTo>
                  <a:lnTo>
                    <a:pt x="8135" y="5403"/>
                  </a:lnTo>
                  <a:lnTo>
                    <a:pt x="7999" y="5568"/>
                  </a:lnTo>
                  <a:lnTo>
                    <a:pt x="7926" y="5822"/>
                  </a:lnTo>
                  <a:lnTo>
                    <a:pt x="7798" y="6177"/>
                  </a:lnTo>
                  <a:lnTo>
                    <a:pt x="7589" y="6862"/>
                  </a:lnTo>
                  <a:lnTo>
                    <a:pt x="7452" y="7027"/>
                  </a:lnTo>
                  <a:lnTo>
                    <a:pt x="7315" y="7204"/>
                  </a:lnTo>
                  <a:lnTo>
                    <a:pt x="7252" y="7204"/>
                  </a:lnTo>
                  <a:lnTo>
                    <a:pt x="7106" y="7115"/>
                  </a:lnTo>
                  <a:lnTo>
                    <a:pt x="6905" y="6862"/>
                  </a:lnTo>
                  <a:lnTo>
                    <a:pt x="6696" y="6595"/>
                  </a:lnTo>
                  <a:lnTo>
                    <a:pt x="6632" y="6507"/>
                  </a:lnTo>
                  <a:lnTo>
                    <a:pt x="6495" y="6431"/>
                  </a:lnTo>
                  <a:lnTo>
                    <a:pt x="6286" y="6431"/>
                  </a:lnTo>
                  <a:lnTo>
                    <a:pt x="6086" y="6431"/>
                  </a:lnTo>
                  <a:lnTo>
                    <a:pt x="5603" y="6684"/>
                  </a:lnTo>
                  <a:lnTo>
                    <a:pt x="5266" y="7204"/>
                  </a:lnTo>
                  <a:lnTo>
                    <a:pt x="4856" y="7724"/>
                  </a:lnTo>
                  <a:lnTo>
                    <a:pt x="4646" y="7978"/>
                  </a:lnTo>
                  <a:lnTo>
                    <a:pt x="4446" y="8232"/>
                  </a:lnTo>
                  <a:lnTo>
                    <a:pt x="4236" y="8396"/>
                  </a:lnTo>
                  <a:lnTo>
                    <a:pt x="4109" y="8485"/>
                  </a:lnTo>
                </a:path>
              </a:pathLst>
            </a:custGeom>
            <a:solidFill>
              <a:srgbClr val="CC1C01"/>
            </a:solidFill>
            <a:ln>
              <a:noFill/>
            </a:ln>
            <a:extLst>
              <a:ext uri="{91240B29-F687-4F45-9708-019B960494DF}">
                <a14:hiddenLine xmlns:a14="http://schemas.microsoft.com/office/drawing/2010/main" w="9525" cap="flat">
                  <a:solidFill>
                    <a:srgbClr val="000000"/>
                  </a:solidFill>
                  <a:round/>
                  <a:headEnd/>
                  <a:tailEnd/>
                </a14:hiddenLine>
              </a:ext>
            </a:extLst>
          </p:spPr>
          <p:txBody>
            <a:bodyPr lIns="0" tIns="0" rIns="0" bIns="0"/>
            <a:lstStyle/>
            <a:p>
              <a:pPr defTabSz="456585"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sp>
          <p:nvSpPr>
            <p:cNvPr id="11290" name="Shape 82"/>
            <p:cNvSpPr>
              <a:spLocks/>
            </p:cNvSpPr>
            <p:nvPr/>
          </p:nvSpPr>
          <p:spPr bwMode="auto">
            <a:xfrm>
              <a:off x="83255" y="111125"/>
              <a:ext cx="3342924" cy="4913313"/>
            </a:xfrm>
            <a:custGeom>
              <a:avLst/>
              <a:gdLst>
                <a:gd name="T0" fmla="*/ 1671462 w 21600"/>
                <a:gd name="T1" fmla="*/ 2456657 h 21600"/>
                <a:gd name="T2" fmla="*/ 1671462 w 21600"/>
                <a:gd name="T3" fmla="*/ 2456657 h 21600"/>
                <a:gd name="T4" fmla="*/ 1671462 w 21600"/>
                <a:gd name="T5" fmla="*/ 2456657 h 21600"/>
                <a:gd name="T6" fmla="*/ 1671462 w 21600"/>
                <a:gd name="T7" fmla="*/ 245665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2124" y="0"/>
                  </a:moveTo>
                  <a:lnTo>
                    <a:pt x="2124" y="377"/>
                  </a:lnTo>
                  <a:lnTo>
                    <a:pt x="2187" y="712"/>
                  </a:lnTo>
                  <a:lnTo>
                    <a:pt x="2187" y="991"/>
                  </a:lnTo>
                  <a:lnTo>
                    <a:pt x="2187" y="1179"/>
                  </a:lnTo>
                  <a:lnTo>
                    <a:pt x="2187" y="1507"/>
                  </a:lnTo>
                  <a:lnTo>
                    <a:pt x="2178" y="1689"/>
                  </a:lnTo>
                  <a:lnTo>
                    <a:pt x="2187" y="1884"/>
                  </a:lnTo>
                  <a:lnTo>
                    <a:pt x="2260" y="2031"/>
                  </a:lnTo>
                  <a:lnTo>
                    <a:pt x="2260" y="2310"/>
                  </a:lnTo>
                  <a:lnTo>
                    <a:pt x="2260" y="2498"/>
                  </a:lnTo>
                  <a:lnTo>
                    <a:pt x="2260" y="2736"/>
                  </a:lnTo>
                  <a:lnTo>
                    <a:pt x="2260" y="4341"/>
                  </a:lnTo>
                  <a:lnTo>
                    <a:pt x="2324" y="5939"/>
                  </a:lnTo>
                  <a:lnTo>
                    <a:pt x="2388" y="7544"/>
                  </a:lnTo>
                  <a:lnTo>
                    <a:pt x="2597" y="9108"/>
                  </a:lnTo>
                  <a:lnTo>
                    <a:pt x="2597" y="9903"/>
                  </a:lnTo>
                  <a:lnTo>
                    <a:pt x="2670" y="10657"/>
                  </a:lnTo>
                  <a:lnTo>
                    <a:pt x="2734" y="11411"/>
                  </a:lnTo>
                  <a:lnTo>
                    <a:pt x="2798" y="12171"/>
                  </a:lnTo>
                  <a:lnTo>
                    <a:pt x="2798" y="12779"/>
                  </a:lnTo>
                  <a:lnTo>
                    <a:pt x="2871" y="13253"/>
                  </a:lnTo>
                  <a:lnTo>
                    <a:pt x="2871" y="13679"/>
                  </a:lnTo>
                  <a:lnTo>
                    <a:pt x="2871" y="14007"/>
                  </a:lnTo>
                  <a:lnTo>
                    <a:pt x="2871" y="14286"/>
                  </a:lnTo>
                  <a:lnTo>
                    <a:pt x="2871" y="14481"/>
                  </a:lnTo>
                  <a:lnTo>
                    <a:pt x="2871" y="14621"/>
                  </a:lnTo>
                  <a:lnTo>
                    <a:pt x="2871" y="14761"/>
                  </a:lnTo>
                  <a:lnTo>
                    <a:pt x="2871" y="14949"/>
                  </a:lnTo>
                  <a:lnTo>
                    <a:pt x="2871" y="15089"/>
                  </a:lnTo>
                  <a:lnTo>
                    <a:pt x="2816" y="15284"/>
                  </a:lnTo>
                  <a:lnTo>
                    <a:pt x="2798" y="15465"/>
                  </a:lnTo>
                  <a:lnTo>
                    <a:pt x="2734" y="15654"/>
                  </a:lnTo>
                  <a:lnTo>
                    <a:pt x="2670" y="16031"/>
                  </a:lnTo>
                  <a:lnTo>
                    <a:pt x="2461" y="16408"/>
                  </a:lnTo>
                  <a:lnTo>
                    <a:pt x="2187" y="16791"/>
                  </a:lnTo>
                  <a:lnTo>
                    <a:pt x="1850" y="17168"/>
                  </a:lnTo>
                  <a:lnTo>
                    <a:pt x="1641" y="17454"/>
                  </a:lnTo>
                  <a:lnTo>
                    <a:pt x="1367" y="17685"/>
                  </a:lnTo>
                  <a:lnTo>
                    <a:pt x="1094" y="17880"/>
                  </a:lnTo>
                  <a:lnTo>
                    <a:pt x="957" y="18062"/>
                  </a:lnTo>
                  <a:lnTo>
                    <a:pt x="684" y="18299"/>
                  </a:lnTo>
                  <a:lnTo>
                    <a:pt x="410" y="18536"/>
                  </a:lnTo>
                  <a:lnTo>
                    <a:pt x="137" y="18718"/>
                  </a:lnTo>
                  <a:lnTo>
                    <a:pt x="0" y="18864"/>
                  </a:lnTo>
                  <a:lnTo>
                    <a:pt x="73" y="18962"/>
                  </a:lnTo>
                  <a:lnTo>
                    <a:pt x="273" y="19004"/>
                  </a:lnTo>
                  <a:lnTo>
                    <a:pt x="483" y="19004"/>
                  </a:lnTo>
                  <a:lnTo>
                    <a:pt x="684" y="19053"/>
                  </a:lnTo>
                  <a:lnTo>
                    <a:pt x="1157" y="19199"/>
                  </a:lnTo>
                  <a:lnTo>
                    <a:pt x="1641" y="19290"/>
                  </a:lnTo>
                  <a:lnTo>
                    <a:pt x="1978" y="19478"/>
                  </a:lnTo>
                  <a:lnTo>
                    <a:pt x="2388" y="19618"/>
                  </a:lnTo>
                  <a:lnTo>
                    <a:pt x="3208" y="19765"/>
                  </a:lnTo>
                  <a:lnTo>
                    <a:pt x="3965" y="19904"/>
                  </a:lnTo>
                  <a:lnTo>
                    <a:pt x="4648" y="19995"/>
                  </a:lnTo>
                  <a:lnTo>
                    <a:pt x="5058" y="20093"/>
                  </a:lnTo>
                  <a:lnTo>
                    <a:pt x="5605" y="20232"/>
                  </a:lnTo>
                  <a:lnTo>
                    <a:pt x="6079" y="20372"/>
                  </a:lnTo>
                  <a:lnTo>
                    <a:pt x="6489" y="20462"/>
                  </a:lnTo>
                  <a:lnTo>
                    <a:pt x="6899" y="20567"/>
                  </a:lnTo>
                  <a:lnTo>
                    <a:pt x="7455" y="20707"/>
                  </a:lnTo>
                  <a:lnTo>
                    <a:pt x="8540" y="21084"/>
                  </a:lnTo>
                  <a:lnTo>
                    <a:pt x="9643" y="21412"/>
                  </a:lnTo>
                  <a:lnTo>
                    <a:pt x="10180" y="21551"/>
                  </a:lnTo>
                  <a:lnTo>
                    <a:pt x="10590" y="21600"/>
                  </a:lnTo>
                  <a:lnTo>
                    <a:pt x="10873" y="21460"/>
                  </a:lnTo>
                  <a:lnTo>
                    <a:pt x="11210" y="21223"/>
                  </a:lnTo>
                  <a:lnTo>
                    <a:pt x="11547" y="21035"/>
                  </a:lnTo>
                  <a:lnTo>
                    <a:pt x="11830" y="20888"/>
                  </a:lnTo>
                  <a:lnTo>
                    <a:pt x="12167" y="20749"/>
                  </a:lnTo>
                  <a:lnTo>
                    <a:pt x="12513" y="20567"/>
                  </a:lnTo>
                  <a:lnTo>
                    <a:pt x="13334" y="20183"/>
                  </a:lnTo>
                  <a:lnTo>
                    <a:pt x="13397" y="20141"/>
                  </a:lnTo>
                  <a:lnTo>
                    <a:pt x="13598" y="19995"/>
                  </a:lnTo>
                  <a:lnTo>
                    <a:pt x="13881" y="19806"/>
                  </a:lnTo>
                  <a:lnTo>
                    <a:pt x="14218" y="19667"/>
                  </a:lnTo>
                  <a:lnTo>
                    <a:pt x="14564" y="19478"/>
                  </a:lnTo>
                  <a:lnTo>
                    <a:pt x="14828" y="19339"/>
                  </a:lnTo>
                  <a:lnTo>
                    <a:pt x="15038" y="19199"/>
                  </a:lnTo>
                  <a:lnTo>
                    <a:pt x="15111" y="19143"/>
                  </a:lnTo>
                  <a:lnTo>
                    <a:pt x="15448" y="18822"/>
                  </a:lnTo>
                  <a:lnTo>
                    <a:pt x="15794" y="18627"/>
                  </a:lnTo>
                  <a:lnTo>
                    <a:pt x="15995" y="18439"/>
                  </a:lnTo>
                  <a:lnTo>
                    <a:pt x="16268" y="18299"/>
                  </a:lnTo>
                  <a:lnTo>
                    <a:pt x="16469" y="18111"/>
                  </a:lnTo>
                  <a:lnTo>
                    <a:pt x="16751" y="17880"/>
                  </a:lnTo>
                  <a:lnTo>
                    <a:pt x="17025" y="17594"/>
                  </a:lnTo>
                  <a:lnTo>
                    <a:pt x="17435" y="17168"/>
                  </a:lnTo>
                  <a:lnTo>
                    <a:pt x="17909" y="16652"/>
                  </a:lnTo>
                  <a:lnTo>
                    <a:pt x="18392" y="16177"/>
                  </a:lnTo>
                  <a:lnTo>
                    <a:pt x="19075" y="15284"/>
                  </a:lnTo>
                  <a:lnTo>
                    <a:pt x="19340" y="14858"/>
                  </a:lnTo>
                  <a:lnTo>
                    <a:pt x="19549" y="14433"/>
                  </a:lnTo>
                  <a:lnTo>
                    <a:pt x="19823" y="14007"/>
                  </a:lnTo>
                  <a:lnTo>
                    <a:pt x="20032" y="13539"/>
                  </a:lnTo>
                  <a:lnTo>
                    <a:pt x="20370" y="12827"/>
                  </a:lnTo>
                  <a:lnTo>
                    <a:pt x="20570" y="12262"/>
                  </a:lnTo>
                  <a:lnTo>
                    <a:pt x="20780" y="11746"/>
                  </a:lnTo>
                  <a:lnTo>
                    <a:pt x="20916" y="11222"/>
                  </a:lnTo>
                  <a:lnTo>
                    <a:pt x="21190" y="10748"/>
                  </a:lnTo>
                  <a:lnTo>
                    <a:pt x="21463" y="10280"/>
                  </a:lnTo>
                  <a:lnTo>
                    <a:pt x="21536" y="10092"/>
                  </a:lnTo>
                  <a:lnTo>
                    <a:pt x="21600" y="9952"/>
                  </a:lnTo>
                  <a:lnTo>
                    <a:pt x="21600" y="9854"/>
                  </a:lnTo>
                  <a:lnTo>
                    <a:pt x="21536" y="9805"/>
                  </a:lnTo>
                  <a:lnTo>
                    <a:pt x="21390" y="9715"/>
                  </a:lnTo>
                  <a:lnTo>
                    <a:pt x="21190" y="9764"/>
                  </a:lnTo>
                  <a:lnTo>
                    <a:pt x="20853" y="9903"/>
                  </a:lnTo>
                  <a:lnTo>
                    <a:pt x="20506" y="10140"/>
                  </a:lnTo>
                  <a:lnTo>
                    <a:pt x="19686" y="10706"/>
                  </a:lnTo>
                  <a:lnTo>
                    <a:pt x="19340" y="10992"/>
                  </a:lnTo>
                  <a:lnTo>
                    <a:pt x="19003" y="11222"/>
                  </a:lnTo>
                  <a:lnTo>
                    <a:pt x="18729" y="11460"/>
                  </a:lnTo>
                  <a:lnTo>
                    <a:pt x="18456" y="11690"/>
                  </a:lnTo>
                  <a:lnTo>
                    <a:pt x="17982" y="12262"/>
                  </a:lnTo>
                  <a:lnTo>
                    <a:pt x="17699" y="12492"/>
                  </a:lnTo>
                  <a:lnTo>
                    <a:pt x="17499" y="12737"/>
                  </a:lnTo>
                  <a:lnTo>
                    <a:pt x="17289" y="12827"/>
                  </a:lnTo>
                  <a:lnTo>
                    <a:pt x="17162" y="12876"/>
                  </a:lnTo>
                  <a:lnTo>
                    <a:pt x="16952" y="12876"/>
                  </a:lnTo>
                  <a:lnTo>
                    <a:pt x="16815" y="12779"/>
                  </a:lnTo>
                  <a:lnTo>
                    <a:pt x="16815" y="12688"/>
                  </a:lnTo>
                  <a:lnTo>
                    <a:pt x="16815" y="12492"/>
                  </a:lnTo>
                  <a:lnTo>
                    <a:pt x="16879" y="12213"/>
                  </a:lnTo>
                  <a:lnTo>
                    <a:pt x="16952" y="11885"/>
                  </a:lnTo>
                  <a:lnTo>
                    <a:pt x="16952" y="11508"/>
                  </a:lnTo>
                  <a:lnTo>
                    <a:pt x="16952" y="10992"/>
                  </a:lnTo>
                  <a:lnTo>
                    <a:pt x="16952" y="10231"/>
                  </a:lnTo>
                  <a:lnTo>
                    <a:pt x="16952" y="9387"/>
                  </a:lnTo>
                  <a:lnTo>
                    <a:pt x="16952" y="8486"/>
                  </a:lnTo>
                  <a:lnTo>
                    <a:pt x="17025" y="7544"/>
                  </a:lnTo>
                  <a:lnTo>
                    <a:pt x="17025" y="6602"/>
                  </a:lnTo>
                  <a:lnTo>
                    <a:pt x="17025" y="5751"/>
                  </a:lnTo>
                  <a:lnTo>
                    <a:pt x="17025" y="4997"/>
                  </a:lnTo>
                  <a:lnTo>
                    <a:pt x="17025" y="4341"/>
                  </a:lnTo>
                  <a:lnTo>
                    <a:pt x="17025" y="3161"/>
                  </a:lnTo>
                  <a:lnTo>
                    <a:pt x="17025" y="2638"/>
                  </a:lnTo>
                  <a:lnTo>
                    <a:pt x="17025" y="2122"/>
                  </a:lnTo>
                  <a:lnTo>
                    <a:pt x="16952" y="1696"/>
                  </a:lnTo>
                  <a:lnTo>
                    <a:pt x="16952" y="1319"/>
                  </a:lnTo>
                  <a:lnTo>
                    <a:pt x="16879" y="1033"/>
                  </a:lnTo>
                  <a:lnTo>
                    <a:pt x="16815" y="754"/>
                  </a:lnTo>
                  <a:lnTo>
                    <a:pt x="16678" y="565"/>
                  </a:lnTo>
                  <a:lnTo>
                    <a:pt x="16542" y="426"/>
                  </a:lnTo>
                  <a:lnTo>
                    <a:pt x="16341" y="377"/>
                  </a:lnTo>
                  <a:lnTo>
                    <a:pt x="16132" y="335"/>
                  </a:lnTo>
                  <a:lnTo>
                    <a:pt x="15722" y="426"/>
                  </a:lnTo>
                  <a:lnTo>
                    <a:pt x="15384" y="475"/>
                  </a:lnTo>
                  <a:lnTo>
                    <a:pt x="15211" y="642"/>
                  </a:lnTo>
                  <a:lnTo>
                    <a:pt x="15111" y="851"/>
                  </a:lnTo>
                  <a:lnTo>
                    <a:pt x="15065" y="1047"/>
                  </a:lnTo>
                  <a:lnTo>
                    <a:pt x="14992" y="1131"/>
                  </a:lnTo>
                  <a:lnTo>
                    <a:pt x="14828" y="1179"/>
                  </a:lnTo>
                  <a:lnTo>
                    <a:pt x="14701" y="1131"/>
                  </a:lnTo>
                  <a:lnTo>
                    <a:pt x="14628" y="1033"/>
                  </a:lnTo>
                  <a:lnTo>
                    <a:pt x="14564" y="942"/>
                  </a:lnTo>
                  <a:lnTo>
                    <a:pt x="14354" y="712"/>
                  </a:lnTo>
                  <a:lnTo>
                    <a:pt x="14245" y="628"/>
                  </a:lnTo>
                  <a:lnTo>
                    <a:pt x="14081" y="586"/>
                  </a:lnTo>
                  <a:lnTo>
                    <a:pt x="13808" y="565"/>
                  </a:lnTo>
                  <a:lnTo>
                    <a:pt x="13470" y="565"/>
                  </a:lnTo>
                  <a:lnTo>
                    <a:pt x="13060" y="565"/>
                  </a:lnTo>
                  <a:lnTo>
                    <a:pt x="12714" y="565"/>
                  </a:lnTo>
                  <a:lnTo>
                    <a:pt x="12513" y="565"/>
                  </a:lnTo>
                  <a:lnTo>
                    <a:pt x="12240" y="565"/>
                  </a:lnTo>
                  <a:lnTo>
                    <a:pt x="12003" y="586"/>
                  </a:lnTo>
                  <a:lnTo>
                    <a:pt x="11803" y="642"/>
                  </a:lnTo>
                  <a:lnTo>
                    <a:pt x="11730" y="754"/>
                  </a:lnTo>
                  <a:lnTo>
                    <a:pt x="11620" y="810"/>
                  </a:lnTo>
                  <a:lnTo>
                    <a:pt x="11547" y="893"/>
                  </a:lnTo>
                  <a:lnTo>
                    <a:pt x="11347" y="991"/>
                  </a:lnTo>
                  <a:lnTo>
                    <a:pt x="11210" y="942"/>
                  </a:lnTo>
                  <a:lnTo>
                    <a:pt x="11010" y="851"/>
                  </a:lnTo>
                  <a:lnTo>
                    <a:pt x="10873" y="712"/>
                  </a:lnTo>
                  <a:lnTo>
                    <a:pt x="10727" y="670"/>
                  </a:lnTo>
                  <a:lnTo>
                    <a:pt x="10527" y="614"/>
                  </a:lnTo>
                  <a:lnTo>
                    <a:pt x="10180" y="614"/>
                  </a:lnTo>
                  <a:lnTo>
                    <a:pt x="9506" y="614"/>
                  </a:lnTo>
                  <a:lnTo>
                    <a:pt x="8822" y="614"/>
                  </a:lnTo>
                  <a:lnTo>
                    <a:pt x="8476" y="614"/>
                  </a:lnTo>
                  <a:lnTo>
                    <a:pt x="8275" y="656"/>
                  </a:lnTo>
                  <a:lnTo>
                    <a:pt x="8066" y="754"/>
                  </a:lnTo>
                  <a:lnTo>
                    <a:pt x="8002" y="942"/>
                  </a:lnTo>
                  <a:lnTo>
                    <a:pt x="7929" y="1082"/>
                  </a:lnTo>
                  <a:lnTo>
                    <a:pt x="7792" y="1179"/>
                  </a:lnTo>
                  <a:lnTo>
                    <a:pt x="7656" y="1131"/>
                  </a:lnTo>
                  <a:lnTo>
                    <a:pt x="7592" y="991"/>
                  </a:lnTo>
                  <a:lnTo>
                    <a:pt x="7455" y="803"/>
                  </a:lnTo>
                  <a:lnTo>
                    <a:pt x="7246" y="656"/>
                  </a:lnTo>
                  <a:lnTo>
                    <a:pt x="7109" y="614"/>
                  </a:lnTo>
                  <a:lnTo>
                    <a:pt x="6772" y="614"/>
                  </a:lnTo>
                  <a:lnTo>
                    <a:pt x="6425" y="614"/>
                  </a:lnTo>
                  <a:lnTo>
                    <a:pt x="6079" y="614"/>
                  </a:lnTo>
                  <a:lnTo>
                    <a:pt x="5669" y="614"/>
                  </a:lnTo>
                  <a:lnTo>
                    <a:pt x="5332" y="614"/>
                  </a:lnTo>
                  <a:lnTo>
                    <a:pt x="5058" y="614"/>
                  </a:lnTo>
                  <a:lnTo>
                    <a:pt x="4849" y="565"/>
                  </a:lnTo>
                  <a:lnTo>
                    <a:pt x="4730" y="600"/>
                  </a:lnTo>
                  <a:lnTo>
                    <a:pt x="4603" y="656"/>
                  </a:lnTo>
                  <a:lnTo>
                    <a:pt x="4511" y="712"/>
                  </a:lnTo>
                  <a:lnTo>
                    <a:pt x="4475" y="921"/>
                  </a:lnTo>
                  <a:lnTo>
                    <a:pt x="4384" y="1033"/>
                  </a:lnTo>
                  <a:lnTo>
                    <a:pt x="4238" y="1082"/>
                  </a:lnTo>
                  <a:lnTo>
                    <a:pt x="4092" y="1019"/>
                  </a:lnTo>
                  <a:lnTo>
                    <a:pt x="4028" y="942"/>
                  </a:lnTo>
                  <a:lnTo>
                    <a:pt x="3901" y="803"/>
                  </a:lnTo>
                  <a:lnTo>
                    <a:pt x="3828" y="754"/>
                  </a:lnTo>
                  <a:lnTo>
                    <a:pt x="3764" y="754"/>
                  </a:lnTo>
                  <a:lnTo>
                    <a:pt x="3618" y="712"/>
                  </a:lnTo>
                  <a:lnTo>
                    <a:pt x="3491" y="656"/>
                  </a:lnTo>
                  <a:lnTo>
                    <a:pt x="3354" y="614"/>
                  </a:lnTo>
                  <a:lnTo>
                    <a:pt x="3208" y="565"/>
                  </a:lnTo>
                  <a:lnTo>
                    <a:pt x="3144" y="565"/>
                  </a:lnTo>
                  <a:lnTo>
                    <a:pt x="3144" y="516"/>
                  </a:lnTo>
                  <a:lnTo>
                    <a:pt x="3008" y="516"/>
                  </a:lnTo>
                  <a:lnTo>
                    <a:pt x="2871" y="475"/>
                  </a:lnTo>
                  <a:lnTo>
                    <a:pt x="2670" y="377"/>
                  </a:lnTo>
                  <a:lnTo>
                    <a:pt x="2324" y="230"/>
                  </a:lnTo>
                  <a:lnTo>
                    <a:pt x="2124" y="0"/>
                  </a:lnTo>
                </a:path>
              </a:pathLst>
            </a:custGeom>
            <a:noFill/>
            <a:ln w="1270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lIns="0" tIns="0" rIns="0" bIns="0"/>
            <a:lstStyle/>
            <a:p>
              <a:pPr defTabSz="456585"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grpSp>
      <p:sp>
        <p:nvSpPr>
          <p:cNvPr id="84" name="Shape 84"/>
          <p:cNvSpPr/>
          <p:nvPr/>
        </p:nvSpPr>
        <p:spPr>
          <a:xfrm flipH="1" flipV="1">
            <a:off x="5360990" y="2573339"/>
            <a:ext cx="854075" cy="6350"/>
          </a:xfrm>
          <a:prstGeom prst="line">
            <a:avLst/>
          </a:prstGeom>
          <a:ln w="19050">
            <a:solidFill>
              <a:srgbClr val="FFFFFF"/>
            </a:solidFill>
            <a:round/>
            <a:tailEnd type="triangle"/>
          </a:ln>
          <a:effectLst>
            <a:outerShdw blurRad="63500" dist="29783" dir="3885597" rotWithShape="0">
              <a:srgbClr val="000000">
                <a:alpha val="74998"/>
              </a:srgbClr>
            </a:outerShdw>
          </a:effectLst>
        </p:spPr>
        <p:txBody>
          <a:bodyPr lIns="0" tIns="0" rIns="0" bIns="0"/>
          <a:lstStyle/>
          <a:p>
            <a:pPr defTabSz="456585">
              <a:defRPr/>
            </a:pPr>
            <a:endParaRPr sz="1200" kern="0">
              <a:solidFill>
                <a:sysClr val="windowText" lastClr="000000"/>
              </a:solidFill>
              <a:latin typeface="Helvetica"/>
              <a:ea typeface="Helvetica"/>
              <a:cs typeface="Helvetica"/>
              <a:sym typeface="Helvetica"/>
            </a:endParaRPr>
          </a:p>
        </p:txBody>
      </p:sp>
      <p:sp>
        <p:nvSpPr>
          <p:cNvPr id="85" name="Shape 85"/>
          <p:cNvSpPr/>
          <p:nvPr/>
        </p:nvSpPr>
        <p:spPr>
          <a:xfrm flipH="1">
            <a:off x="4821265" y="2579688"/>
            <a:ext cx="1393825" cy="311150"/>
          </a:xfrm>
          <a:prstGeom prst="line">
            <a:avLst/>
          </a:prstGeom>
          <a:ln w="19050">
            <a:solidFill>
              <a:srgbClr val="FFFFFF"/>
            </a:solidFill>
            <a:round/>
            <a:tailEnd type="triangle"/>
          </a:ln>
          <a:effectLst>
            <a:outerShdw blurRad="63500" dist="29783" dir="3885597" rotWithShape="0">
              <a:srgbClr val="000000">
                <a:alpha val="74998"/>
              </a:srgbClr>
            </a:outerShdw>
          </a:effectLst>
        </p:spPr>
        <p:txBody>
          <a:bodyPr lIns="0" tIns="0" rIns="0" bIns="0"/>
          <a:lstStyle/>
          <a:p>
            <a:pPr defTabSz="456585">
              <a:defRPr/>
            </a:pPr>
            <a:endParaRPr sz="1200" kern="0">
              <a:solidFill>
                <a:sysClr val="windowText" lastClr="000000"/>
              </a:solidFill>
              <a:latin typeface="Helvetica"/>
              <a:ea typeface="Helvetica"/>
              <a:cs typeface="Helvetica"/>
              <a:sym typeface="Helvetica"/>
            </a:endParaRPr>
          </a:p>
        </p:txBody>
      </p:sp>
      <p:sp>
        <p:nvSpPr>
          <p:cNvPr id="86" name="Shape 86"/>
          <p:cNvSpPr/>
          <p:nvPr/>
        </p:nvSpPr>
        <p:spPr>
          <a:xfrm flipH="1">
            <a:off x="4284664" y="2579716"/>
            <a:ext cx="1930400" cy="866775"/>
          </a:xfrm>
          <a:prstGeom prst="line">
            <a:avLst/>
          </a:prstGeom>
          <a:ln w="19050">
            <a:solidFill>
              <a:srgbClr val="FFFFFF"/>
            </a:solidFill>
            <a:round/>
            <a:tailEnd type="triangle"/>
          </a:ln>
          <a:effectLst>
            <a:outerShdw blurRad="63500" dist="29783" dir="3885597" rotWithShape="0">
              <a:srgbClr val="000000">
                <a:alpha val="74998"/>
              </a:srgbClr>
            </a:outerShdw>
          </a:effectLst>
        </p:spPr>
        <p:txBody>
          <a:bodyPr lIns="0" tIns="0" rIns="0" bIns="0"/>
          <a:lstStyle/>
          <a:p>
            <a:pPr defTabSz="456585">
              <a:defRPr/>
            </a:pPr>
            <a:endParaRPr sz="1200" kern="0">
              <a:solidFill>
                <a:sysClr val="windowText" lastClr="000000"/>
              </a:solidFill>
              <a:latin typeface="Helvetica"/>
              <a:ea typeface="Helvetica"/>
              <a:cs typeface="Helvetica"/>
              <a:sym typeface="Helvetica"/>
            </a:endParaRPr>
          </a:p>
        </p:txBody>
      </p:sp>
      <p:sp>
        <p:nvSpPr>
          <p:cNvPr id="87" name="Shape 87"/>
          <p:cNvSpPr/>
          <p:nvPr/>
        </p:nvSpPr>
        <p:spPr>
          <a:xfrm flipH="1">
            <a:off x="3738564" y="2579688"/>
            <a:ext cx="2476500" cy="1530350"/>
          </a:xfrm>
          <a:prstGeom prst="line">
            <a:avLst/>
          </a:prstGeom>
          <a:ln w="19050">
            <a:solidFill>
              <a:srgbClr val="FFFFFF"/>
            </a:solidFill>
            <a:round/>
            <a:tailEnd type="triangle"/>
          </a:ln>
          <a:effectLst>
            <a:outerShdw blurRad="63500" dist="29783" dir="3885597" rotWithShape="0">
              <a:srgbClr val="000000">
                <a:alpha val="74998"/>
              </a:srgbClr>
            </a:outerShdw>
          </a:effectLst>
        </p:spPr>
        <p:txBody>
          <a:bodyPr lIns="0" tIns="0" rIns="0" bIns="0"/>
          <a:lstStyle/>
          <a:p>
            <a:pPr defTabSz="456585">
              <a:defRPr/>
            </a:pPr>
            <a:endParaRPr sz="1200" kern="0">
              <a:solidFill>
                <a:sysClr val="windowText" lastClr="000000"/>
              </a:solidFill>
              <a:latin typeface="Helvetica"/>
              <a:ea typeface="Helvetica"/>
              <a:cs typeface="Helvetica"/>
              <a:sym typeface="Helvetica"/>
            </a:endParaRPr>
          </a:p>
        </p:txBody>
      </p:sp>
    </p:spTree>
    <p:extLst>
      <p:ext uri="{BB962C8B-B14F-4D97-AF65-F5344CB8AC3E}">
        <p14:creationId xmlns:p14="http://schemas.microsoft.com/office/powerpoint/2010/main" val="174628303"/>
      </p:ext>
    </p:extLst>
  </p:cSld>
  <p:clrMapOvr>
    <a:masterClrMapping/>
  </p:clrMapOvr>
  <p:transition spd="med"/>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Shape 89"/>
          <p:cNvSpPr>
            <a:spLocks noGrp="1"/>
          </p:cNvSpPr>
          <p:nvPr>
            <p:ph type="title"/>
          </p:nvPr>
        </p:nvSpPr>
        <p:spPr>
          <a:xfrm>
            <a:off x="457200" y="139700"/>
            <a:ext cx="8229600" cy="1143000"/>
          </a:xfrm>
        </p:spPr>
        <p:txBody>
          <a:bodyPr anchor="t"/>
          <a:lstStyle>
            <a:lvl1pPr>
              <a:defRPr sz="3600" b="1">
                <a:solidFill>
                  <a:srgbClr val="0433FF"/>
                </a:solidFill>
                <a:uFill>
                  <a:solidFill>
                    <a:srgbClr val="0433FF"/>
                  </a:solidFill>
                </a:uFill>
                <a:latin typeface="Trebuchet MS"/>
                <a:ea typeface="Trebuchet MS"/>
                <a:cs typeface="Trebuchet MS"/>
                <a:sym typeface="Trebuchet MS"/>
              </a:defRPr>
            </a:lvl1pPr>
          </a:lstStyle>
          <a:p>
            <a:pPr eaLnBrk="1" fontAlgn="auto" hangingPunct="1">
              <a:spcBef>
                <a:spcPts val="0"/>
              </a:spcBef>
              <a:spcAft>
                <a:spcPts val="0"/>
              </a:spcAft>
              <a:defRPr sz="1800" b="0">
                <a:solidFill>
                  <a:srgbClr val="000000"/>
                </a:solidFill>
                <a:uFillTx/>
              </a:defRPr>
            </a:pPr>
            <a:r>
              <a:t>Los Angeles grade A özofajit</a:t>
            </a:r>
          </a:p>
        </p:txBody>
      </p:sp>
      <p:sp>
        <p:nvSpPr>
          <p:cNvPr id="90" name="Shape 90"/>
          <p:cNvSpPr/>
          <p:nvPr/>
        </p:nvSpPr>
        <p:spPr>
          <a:xfrm>
            <a:off x="6232525" y="1874858"/>
            <a:ext cx="2654300" cy="1570068"/>
          </a:xfrm>
          <a:prstGeom prst="rect">
            <a:avLst/>
          </a:prstGeom>
          <a:ln>
            <a:round/>
          </a:ln>
          <a:extLst>
            <a:ext uri="{C572A759-6A51-4108-AA02-DFA0A04FC94B}"/>
          </a:extLst>
        </p:spPr>
        <p:txBody>
          <a:bodyPr lIns="38048" tIns="38048" rIns="38048" bIns="38048">
            <a:spAutoFit/>
          </a:bodyPr>
          <a:lstStyle/>
          <a:p>
            <a:pPr algn="ctr" defTabSz="760986" fontAlgn="base">
              <a:lnSpc>
                <a:spcPct val="150000"/>
              </a:lnSpc>
              <a:spcBef>
                <a:spcPts val="1200"/>
              </a:spcBef>
              <a:spcAft>
                <a:spcPct val="0"/>
              </a:spcAft>
              <a:buClr>
                <a:srgbClr val="000000"/>
              </a:buClr>
            </a:pPr>
            <a:r>
              <a:rPr lang="tr-TR" sz="1600">
                <a:solidFill>
                  <a:srgbClr val="000000"/>
                </a:solidFill>
                <a:latin typeface="Trebuchet MS" pitchFamily="34" charset="0"/>
                <a:cs typeface="Helvetica" pitchFamily="34" charset="0"/>
                <a:sym typeface="Trebuchet MS" pitchFamily="34" charset="0"/>
              </a:rPr>
              <a:t>İki mukozal kıvrım arasında </a:t>
            </a:r>
            <a:r>
              <a:rPr lang="tr-TR" sz="1600" b="1">
                <a:solidFill>
                  <a:srgbClr val="000000"/>
                </a:solidFill>
                <a:latin typeface="Trebuchet MS" pitchFamily="34" charset="0"/>
                <a:cs typeface="Helvetica" pitchFamily="34" charset="0"/>
                <a:sym typeface="Trebuchet MS" pitchFamily="34" charset="0"/>
              </a:rPr>
              <a:t>uzanmayan ve 5 mm aşmayan </a:t>
            </a:r>
            <a:r>
              <a:rPr lang="tr-TR" sz="1600">
                <a:solidFill>
                  <a:srgbClr val="000000"/>
                </a:solidFill>
                <a:latin typeface="Trebuchet MS" pitchFamily="34" charset="0"/>
                <a:cs typeface="Helvetica" pitchFamily="34" charset="0"/>
                <a:sym typeface="Trebuchet MS" pitchFamily="34" charset="0"/>
              </a:rPr>
              <a:t>bir veya daha fazla mukozal hasar</a:t>
            </a:r>
          </a:p>
        </p:txBody>
      </p:sp>
      <p:grpSp>
        <p:nvGrpSpPr>
          <p:cNvPr id="12292" name="Group 94"/>
          <p:cNvGrpSpPr>
            <a:grpSpLocks/>
          </p:cNvGrpSpPr>
          <p:nvPr/>
        </p:nvGrpSpPr>
        <p:grpSpPr bwMode="auto">
          <a:xfrm>
            <a:off x="2506665" y="3913216"/>
            <a:ext cx="212725" cy="650875"/>
            <a:chOff x="0" y="0"/>
            <a:chExt cx="213078" cy="650875"/>
          </a:xfrm>
        </p:grpSpPr>
        <p:sp>
          <p:nvSpPr>
            <p:cNvPr id="12316" name="Shape 91"/>
            <p:cNvSpPr>
              <a:spLocks noChangeShapeType="1"/>
            </p:cNvSpPr>
            <p:nvPr/>
          </p:nvSpPr>
          <p:spPr bwMode="auto">
            <a:xfrm flipV="1">
              <a:off x="105833" y="9525"/>
              <a:ext cx="1" cy="64135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lIns="0" tIns="0" rIns="0" bIns="0"/>
            <a:lstStyle/>
            <a:p>
              <a:pPr defTabSz="456585"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sp>
          <p:nvSpPr>
            <p:cNvPr id="12317" name="Shape 92"/>
            <p:cNvSpPr>
              <a:spLocks noChangeShapeType="1"/>
            </p:cNvSpPr>
            <p:nvPr/>
          </p:nvSpPr>
          <p:spPr bwMode="auto">
            <a:xfrm>
              <a:off x="0" y="0"/>
              <a:ext cx="213079" cy="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lIns="0" tIns="0" rIns="0" bIns="0"/>
            <a:lstStyle/>
            <a:p>
              <a:pPr defTabSz="456585"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sp>
          <p:nvSpPr>
            <p:cNvPr id="12318" name="Shape 93"/>
            <p:cNvSpPr>
              <a:spLocks noChangeShapeType="1"/>
            </p:cNvSpPr>
            <p:nvPr/>
          </p:nvSpPr>
          <p:spPr bwMode="auto">
            <a:xfrm>
              <a:off x="0" y="642937"/>
              <a:ext cx="213079"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lIns="0" tIns="0" rIns="0" bIns="0"/>
            <a:lstStyle/>
            <a:p>
              <a:pPr defTabSz="456585"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grpSp>
      <p:sp>
        <p:nvSpPr>
          <p:cNvPr id="95" name="Shape 95"/>
          <p:cNvSpPr/>
          <p:nvPr/>
        </p:nvSpPr>
        <p:spPr>
          <a:xfrm>
            <a:off x="2668592" y="4013201"/>
            <a:ext cx="556197" cy="332578"/>
          </a:xfrm>
          <a:prstGeom prst="rect">
            <a:avLst/>
          </a:prstGeom>
          <a:ln>
            <a:round/>
          </a:ln>
          <a:extLst>
            <a:ext uri="{C572A759-6A51-4108-AA02-DFA0A04FC94B}"/>
          </a:extLst>
        </p:spPr>
        <p:txBody>
          <a:bodyPr wrap="none" lIns="25368" tIns="25368" rIns="25368" bIns="25368">
            <a:spAutoFit/>
          </a:bodyPr>
          <a:lstStyle>
            <a:lvl1pPr defTabSz="639762">
              <a:buClr>
                <a:srgbClr val="000000"/>
              </a:buClr>
              <a:buFont typeface="Trebuchet MS"/>
              <a:defRPr sz="2000" b="1">
                <a:uFill>
                  <a:solidFill/>
                </a:uFill>
                <a:latin typeface="Trebuchet MS"/>
                <a:ea typeface="Trebuchet MS"/>
                <a:cs typeface="Trebuchet MS"/>
                <a:sym typeface="Trebuchet MS"/>
              </a:defRPr>
            </a:lvl1pPr>
          </a:lstStyle>
          <a:p>
            <a:pPr>
              <a:defRPr sz="1800" b="0">
                <a:uFillTx/>
              </a:defRPr>
            </a:pPr>
            <a:r>
              <a:rPr sz="1800" b="0" kern="0">
                <a:solidFill>
                  <a:sysClr val="windowText" lastClr="000000"/>
                </a:solidFill>
                <a:uFillTx/>
              </a:rPr>
              <a:t>1 cm</a:t>
            </a:r>
          </a:p>
        </p:txBody>
      </p:sp>
      <p:sp>
        <p:nvSpPr>
          <p:cNvPr id="12294" name="Shape 96"/>
          <p:cNvSpPr>
            <a:spLocks/>
          </p:cNvSpPr>
          <p:nvPr/>
        </p:nvSpPr>
        <p:spPr bwMode="auto">
          <a:xfrm>
            <a:off x="2981325" y="1706591"/>
            <a:ext cx="3494088" cy="5087937"/>
          </a:xfrm>
          <a:custGeom>
            <a:avLst/>
            <a:gdLst>
              <a:gd name="T0" fmla="*/ 1746957 w 21600"/>
              <a:gd name="T1" fmla="*/ 2543969 h 21600"/>
              <a:gd name="T2" fmla="*/ 1746957 w 21600"/>
              <a:gd name="T3" fmla="*/ 2543969 h 21600"/>
              <a:gd name="T4" fmla="*/ 1746957 w 21600"/>
              <a:gd name="T5" fmla="*/ 2543969 h 21600"/>
              <a:gd name="T6" fmla="*/ 1746957 w 21600"/>
              <a:gd name="T7" fmla="*/ 2543969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2110" y="0"/>
                </a:moveTo>
                <a:lnTo>
                  <a:pt x="2110" y="364"/>
                </a:lnTo>
                <a:lnTo>
                  <a:pt x="2180" y="687"/>
                </a:lnTo>
                <a:lnTo>
                  <a:pt x="2180" y="964"/>
                </a:lnTo>
                <a:lnTo>
                  <a:pt x="2180" y="1193"/>
                </a:lnTo>
                <a:lnTo>
                  <a:pt x="2180" y="1469"/>
                </a:lnTo>
                <a:lnTo>
                  <a:pt x="2250" y="1698"/>
                </a:lnTo>
                <a:lnTo>
                  <a:pt x="2250" y="1833"/>
                </a:lnTo>
                <a:lnTo>
                  <a:pt x="2250" y="2022"/>
                </a:lnTo>
                <a:lnTo>
                  <a:pt x="2250" y="2298"/>
                </a:lnTo>
                <a:lnTo>
                  <a:pt x="2311" y="2480"/>
                </a:lnTo>
                <a:lnTo>
                  <a:pt x="2311" y="2709"/>
                </a:lnTo>
                <a:lnTo>
                  <a:pt x="2311" y="4320"/>
                </a:lnTo>
                <a:lnTo>
                  <a:pt x="2311" y="5884"/>
                </a:lnTo>
                <a:lnTo>
                  <a:pt x="2381" y="7488"/>
                </a:lnTo>
                <a:lnTo>
                  <a:pt x="2572" y="9051"/>
                </a:lnTo>
                <a:lnTo>
                  <a:pt x="2642" y="9880"/>
                </a:lnTo>
                <a:lnTo>
                  <a:pt x="2712" y="10615"/>
                </a:lnTo>
                <a:lnTo>
                  <a:pt x="2773" y="11356"/>
                </a:lnTo>
                <a:lnTo>
                  <a:pt x="2843" y="12091"/>
                </a:lnTo>
                <a:lnTo>
                  <a:pt x="2843" y="12684"/>
                </a:lnTo>
                <a:lnTo>
                  <a:pt x="2904" y="13189"/>
                </a:lnTo>
                <a:lnTo>
                  <a:pt x="2904" y="13607"/>
                </a:lnTo>
                <a:lnTo>
                  <a:pt x="2904" y="13924"/>
                </a:lnTo>
                <a:lnTo>
                  <a:pt x="2904" y="14200"/>
                </a:lnTo>
                <a:lnTo>
                  <a:pt x="2904" y="14429"/>
                </a:lnTo>
                <a:lnTo>
                  <a:pt x="2904" y="14571"/>
                </a:lnTo>
                <a:lnTo>
                  <a:pt x="2904" y="14706"/>
                </a:lnTo>
                <a:lnTo>
                  <a:pt x="2904" y="14887"/>
                </a:lnTo>
                <a:lnTo>
                  <a:pt x="2904" y="15022"/>
                </a:lnTo>
                <a:lnTo>
                  <a:pt x="2843" y="15211"/>
                </a:lnTo>
                <a:lnTo>
                  <a:pt x="2843" y="15393"/>
                </a:lnTo>
                <a:lnTo>
                  <a:pt x="2773" y="15582"/>
                </a:lnTo>
                <a:lnTo>
                  <a:pt x="2642" y="15946"/>
                </a:lnTo>
                <a:lnTo>
                  <a:pt x="2442" y="16316"/>
                </a:lnTo>
                <a:lnTo>
                  <a:pt x="2180" y="16680"/>
                </a:lnTo>
                <a:lnTo>
                  <a:pt x="1849" y="17051"/>
                </a:lnTo>
                <a:lnTo>
                  <a:pt x="1657" y="17327"/>
                </a:lnTo>
                <a:lnTo>
                  <a:pt x="1387" y="17603"/>
                </a:lnTo>
                <a:lnTo>
                  <a:pt x="1125" y="17785"/>
                </a:lnTo>
                <a:lnTo>
                  <a:pt x="924" y="17967"/>
                </a:lnTo>
                <a:lnTo>
                  <a:pt x="663" y="18197"/>
                </a:lnTo>
                <a:lnTo>
                  <a:pt x="401" y="18426"/>
                </a:lnTo>
                <a:lnTo>
                  <a:pt x="131" y="18614"/>
                </a:lnTo>
                <a:lnTo>
                  <a:pt x="0" y="18796"/>
                </a:lnTo>
                <a:lnTo>
                  <a:pt x="70" y="18891"/>
                </a:lnTo>
                <a:lnTo>
                  <a:pt x="262" y="18978"/>
                </a:lnTo>
                <a:lnTo>
                  <a:pt x="523" y="19026"/>
                </a:lnTo>
                <a:lnTo>
                  <a:pt x="794" y="19073"/>
                </a:lnTo>
                <a:lnTo>
                  <a:pt x="1587" y="19349"/>
                </a:lnTo>
                <a:lnTo>
                  <a:pt x="1979" y="19531"/>
                </a:lnTo>
                <a:lnTo>
                  <a:pt x="2442" y="19625"/>
                </a:lnTo>
                <a:lnTo>
                  <a:pt x="3305" y="19767"/>
                </a:lnTo>
                <a:lnTo>
                  <a:pt x="4099" y="19942"/>
                </a:lnTo>
                <a:lnTo>
                  <a:pt x="4892" y="20036"/>
                </a:lnTo>
                <a:lnTo>
                  <a:pt x="5485" y="20171"/>
                </a:lnTo>
                <a:lnTo>
                  <a:pt x="6078" y="20313"/>
                </a:lnTo>
                <a:lnTo>
                  <a:pt x="6540" y="20448"/>
                </a:lnTo>
                <a:lnTo>
                  <a:pt x="7133" y="20589"/>
                </a:lnTo>
                <a:lnTo>
                  <a:pt x="7796" y="20818"/>
                </a:lnTo>
                <a:lnTo>
                  <a:pt x="8450" y="21007"/>
                </a:lnTo>
                <a:lnTo>
                  <a:pt x="9182" y="21236"/>
                </a:lnTo>
                <a:lnTo>
                  <a:pt x="9845" y="21418"/>
                </a:lnTo>
                <a:lnTo>
                  <a:pt x="10368" y="21512"/>
                </a:lnTo>
                <a:lnTo>
                  <a:pt x="10831" y="21600"/>
                </a:lnTo>
                <a:lnTo>
                  <a:pt x="11101" y="21458"/>
                </a:lnTo>
                <a:lnTo>
                  <a:pt x="11493" y="21236"/>
                </a:lnTo>
                <a:lnTo>
                  <a:pt x="11825" y="21047"/>
                </a:lnTo>
                <a:lnTo>
                  <a:pt x="12086" y="20913"/>
                </a:lnTo>
                <a:lnTo>
                  <a:pt x="12679" y="20636"/>
                </a:lnTo>
                <a:lnTo>
                  <a:pt x="13011" y="20448"/>
                </a:lnTo>
                <a:lnTo>
                  <a:pt x="13342" y="20272"/>
                </a:lnTo>
                <a:lnTo>
                  <a:pt x="13412" y="20218"/>
                </a:lnTo>
                <a:lnTo>
                  <a:pt x="13604" y="20131"/>
                </a:lnTo>
                <a:lnTo>
                  <a:pt x="14066" y="19902"/>
                </a:lnTo>
                <a:lnTo>
                  <a:pt x="14537" y="19625"/>
                </a:lnTo>
                <a:lnTo>
                  <a:pt x="14659" y="19531"/>
                </a:lnTo>
                <a:lnTo>
                  <a:pt x="14728" y="19484"/>
                </a:lnTo>
                <a:lnTo>
                  <a:pt x="15130" y="19160"/>
                </a:lnTo>
                <a:lnTo>
                  <a:pt x="15461" y="18891"/>
                </a:lnTo>
                <a:lnTo>
                  <a:pt x="16115" y="18426"/>
                </a:lnTo>
                <a:lnTo>
                  <a:pt x="16446" y="18149"/>
                </a:lnTo>
                <a:lnTo>
                  <a:pt x="16778" y="17880"/>
                </a:lnTo>
                <a:lnTo>
                  <a:pt x="17109" y="17509"/>
                </a:lnTo>
                <a:lnTo>
                  <a:pt x="17501" y="17051"/>
                </a:lnTo>
                <a:lnTo>
                  <a:pt x="18033" y="16545"/>
                </a:lnTo>
                <a:lnTo>
                  <a:pt x="18496" y="16087"/>
                </a:lnTo>
                <a:lnTo>
                  <a:pt x="18888" y="15629"/>
                </a:lnTo>
                <a:lnTo>
                  <a:pt x="19219" y="15164"/>
                </a:lnTo>
                <a:lnTo>
                  <a:pt x="19551" y="14753"/>
                </a:lnTo>
                <a:lnTo>
                  <a:pt x="19751" y="14382"/>
                </a:lnTo>
                <a:lnTo>
                  <a:pt x="20013" y="13971"/>
                </a:lnTo>
                <a:lnTo>
                  <a:pt x="20213" y="13465"/>
                </a:lnTo>
                <a:lnTo>
                  <a:pt x="20536" y="12731"/>
                </a:lnTo>
                <a:lnTo>
                  <a:pt x="20806" y="11996"/>
                </a:lnTo>
                <a:lnTo>
                  <a:pt x="21007" y="11302"/>
                </a:lnTo>
                <a:lnTo>
                  <a:pt x="21138" y="10749"/>
                </a:lnTo>
                <a:lnTo>
                  <a:pt x="21338" y="10291"/>
                </a:lnTo>
                <a:lnTo>
                  <a:pt x="21530" y="9927"/>
                </a:lnTo>
                <a:lnTo>
                  <a:pt x="21600" y="9698"/>
                </a:lnTo>
                <a:lnTo>
                  <a:pt x="21600" y="9604"/>
                </a:lnTo>
                <a:lnTo>
                  <a:pt x="21469" y="9604"/>
                </a:lnTo>
                <a:lnTo>
                  <a:pt x="21338" y="9509"/>
                </a:lnTo>
                <a:lnTo>
                  <a:pt x="21077" y="9557"/>
                </a:lnTo>
                <a:lnTo>
                  <a:pt x="20676" y="9739"/>
                </a:lnTo>
                <a:lnTo>
                  <a:pt x="20275" y="9974"/>
                </a:lnTo>
                <a:lnTo>
                  <a:pt x="19359" y="10567"/>
                </a:lnTo>
                <a:lnTo>
                  <a:pt x="19028" y="10797"/>
                </a:lnTo>
                <a:lnTo>
                  <a:pt x="18696" y="11026"/>
                </a:lnTo>
                <a:lnTo>
                  <a:pt x="18225" y="11491"/>
                </a:lnTo>
                <a:lnTo>
                  <a:pt x="17772" y="11949"/>
                </a:lnTo>
                <a:lnTo>
                  <a:pt x="17632" y="12131"/>
                </a:lnTo>
                <a:lnTo>
                  <a:pt x="17501" y="12320"/>
                </a:lnTo>
                <a:lnTo>
                  <a:pt x="17371" y="12407"/>
                </a:lnTo>
                <a:lnTo>
                  <a:pt x="17240" y="12455"/>
                </a:lnTo>
                <a:lnTo>
                  <a:pt x="17039" y="12455"/>
                </a:lnTo>
                <a:lnTo>
                  <a:pt x="16978" y="12407"/>
                </a:lnTo>
                <a:lnTo>
                  <a:pt x="16909" y="12367"/>
                </a:lnTo>
                <a:lnTo>
                  <a:pt x="16978" y="12225"/>
                </a:lnTo>
                <a:lnTo>
                  <a:pt x="16978" y="12037"/>
                </a:lnTo>
                <a:lnTo>
                  <a:pt x="17039" y="11760"/>
                </a:lnTo>
                <a:lnTo>
                  <a:pt x="17039" y="11396"/>
                </a:lnTo>
                <a:lnTo>
                  <a:pt x="17039" y="10938"/>
                </a:lnTo>
                <a:lnTo>
                  <a:pt x="17039" y="10204"/>
                </a:lnTo>
                <a:lnTo>
                  <a:pt x="17039" y="9327"/>
                </a:lnTo>
                <a:lnTo>
                  <a:pt x="17039" y="8411"/>
                </a:lnTo>
                <a:lnTo>
                  <a:pt x="17109" y="7488"/>
                </a:lnTo>
                <a:lnTo>
                  <a:pt x="17179" y="6571"/>
                </a:lnTo>
                <a:lnTo>
                  <a:pt x="17179" y="5702"/>
                </a:lnTo>
                <a:lnTo>
                  <a:pt x="17179" y="4960"/>
                </a:lnTo>
                <a:lnTo>
                  <a:pt x="17179" y="4320"/>
                </a:lnTo>
                <a:lnTo>
                  <a:pt x="17109" y="3174"/>
                </a:lnTo>
                <a:lnTo>
                  <a:pt x="17109" y="2615"/>
                </a:lnTo>
                <a:lnTo>
                  <a:pt x="17109" y="2109"/>
                </a:lnTo>
                <a:lnTo>
                  <a:pt x="17109" y="1651"/>
                </a:lnTo>
                <a:lnTo>
                  <a:pt x="17109" y="1287"/>
                </a:lnTo>
                <a:lnTo>
                  <a:pt x="17039" y="917"/>
                </a:lnTo>
                <a:lnTo>
                  <a:pt x="17039" y="687"/>
                </a:lnTo>
                <a:lnTo>
                  <a:pt x="16978" y="505"/>
                </a:lnTo>
                <a:lnTo>
                  <a:pt x="16847" y="364"/>
                </a:lnTo>
                <a:lnTo>
                  <a:pt x="16647" y="276"/>
                </a:lnTo>
                <a:lnTo>
                  <a:pt x="16446" y="229"/>
                </a:lnTo>
                <a:lnTo>
                  <a:pt x="16115" y="182"/>
                </a:lnTo>
                <a:lnTo>
                  <a:pt x="15792" y="229"/>
                </a:lnTo>
                <a:lnTo>
                  <a:pt x="15461" y="317"/>
                </a:lnTo>
                <a:lnTo>
                  <a:pt x="15130" y="505"/>
                </a:lnTo>
                <a:lnTo>
                  <a:pt x="14798" y="640"/>
                </a:lnTo>
                <a:lnTo>
                  <a:pt x="14537" y="735"/>
                </a:lnTo>
                <a:lnTo>
                  <a:pt x="14336" y="687"/>
                </a:lnTo>
                <a:lnTo>
                  <a:pt x="14066" y="640"/>
                </a:lnTo>
                <a:lnTo>
                  <a:pt x="13804" y="553"/>
                </a:lnTo>
                <a:lnTo>
                  <a:pt x="13473" y="505"/>
                </a:lnTo>
                <a:lnTo>
                  <a:pt x="13272" y="458"/>
                </a:lnTo>
                <a:lnTo>
                  <a:pt x="13080" y="458"/>
                </a:lnTo>
                <a:lnTo>
                  <a:pt x="12487" y="458"/>
                </a:lnTo>
                <a:lnTo>
                  <a:pt x="12226" y="505"/>
                </a:lnTo>
                <a:lnTo>
                  <a:pt x="11894" y="593"/>
                </a:lnTo>
                <a:lnTo>
                  <a:pt x="11232" y="782"/>
                </a:lnTo>
                <a:lnTo>
                  <a:pt x="10961" y="735"/>
                </a:lnTo>
                <a:lnTo>
                  <a:pt x="10639" y="735"/>
                </a:lnTo>
                <a:lnTo>
                  <a:pt x="10307" y="687"/>
                </a:lnTo>
                <a:lnTo>
                  <a:pt x="10107" y="640"/>
                </a:lnTo>
                <a:lnTo>
                  <a:pt x="9645" y="593"/>
                </a:lnTo>
                <a:lnTo>
                  <a:pt x="9113" y="553"/>
                </a:lnTo>
                <a:lnTo>
                  <a:pt x="8589" y="505"/>
                </a:lnTo>
                <a:lnTo>
                  <a:pt x="8057" y="505"/>
                </a:lnTo>
                <a:lnTo>
                  <a:pt x="7726" y="553"/>
                </a:lnTo>
                <a:lnTo>
                  <a:pt x="7395" y="593"/>
                </a:lnTo>
                <a:lnTo>
                  <a:pt x="7133" y="687"/>
                </a:lnTo>
                <a:lnTo>
                  <a:pt x="6872" y="687"/>
                </a:lnTo>
                <a:lnTo>
                  <a:pt x="6671" y="687"/>
                </a:lnTo>
                <a:lnTo>
                  <a:pt x="6470" y="640"/>
                </a:lnTo>
                <a:lnTo>
                  <a:pt x="5877" y="553"/>
                </a:lnTo>
                <a:lnTo>
                  <a:pt x="5616" y="553"/>
                </a:lnTo>
                <a:lnTo>
                  <a:pt x="5215" y="553"/>
                </a:lnTo>
                <a:lnTo>
                  <a:pt x="4491" y="553"/>
                </a:lnTo>
                <a:lnTo>
                  <a:pt x="4360" y="593"/>
                </a:lnTo>
                <a:lnTo>
                  <a:pt x="4160" y="640"/>
                </a:lnTo>
                <a:lnTo>
                  <a:pt x="3898" y="687"/>
                </a:lnTo>
                <a:lnTo>
                  <a:pt x="3828" y="687"/>
                </a:lnTo>
                <a:lnTo>
                  <a:pt x="3567" y="640"/>
                </a:lnTo>
                <a:lnTo>
                  <a:pt x="3305" y="505"/>
                </a:lnTo>
                <a:lnTo>
                  <a:pt x="3043" y="411"/>
                </a:lnTo>
                <a:lnTo>
                  <a:pt x="2773" y="276"/>
                </a:lnTo>
                <a:lnTo>
                  <a:pt x="2442" y="182"/>
                </a:lnTo>
                <a:lnTo>
                  <a:pt x="2250" y="88"/>
                </a:lnTo>
                <a:lnTo>
                  <a:pt x="2110" y="0"/>
                </a:lnTo>
              </a:path>
            </a:pathLst>
          </a:custGeom>
          <a:solidFill>
            <a:srgbClr val="D84FA9"/>
          </a:solidFill>
          <a:ln w="12700" cap="rnd">
            <a:solidFill>
              <a:srgbClr val="000000"/>
            </a:solidFill>
            <a:round/>
            <a:headEnd/>
            <a:tailEnd/>
          </a:ln>
        </p:spPr>
        <p:txBody>
          <a:bodyPr lIns="0" tIns="0" rIns="0" bIns="0"/>
          <a:lstStyle/>
          <a:p>
            <a:pPr defTabSz="456585"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sp>
        <p:nvSpPr>
          <p:cNvPr id="12295" name="Shape 97"/>
          <p:cNvSpPr>
            <a:spLocks/>
          </p:cNvSpPr>
          <p:nvPr/>
        </p:nvSpPr>
        <p:spPr bwMode="auto">
          <a:xfrm>
            <a:off x="3065464" y="1817688"/>
            <a:ext cx="3344862" cy="4913312"/>
          </a:xfrm>
          <a:custGeom>
            <a:avLst/>
            <a:gdLst>
              <a:gd name="T0" fmla="*/ 1672873 w 21600"/>
              <a:gd name="T1" fmla="*/ 2456657 h 21600"/>
              <a:gd name="T2" fmla="*/ 1672873 w 21600"/>
              <a:gd name="T3" fmla="*/ 2456657 h 21600"/>
              <a:gd name="T4" fmla="*/ 1672873 w 21600"/>
              <a:gd name="T5" fmla="*/ 2456657 h 21600"/>
              <a:gd name="T6" fmla="*/ 1672873 w 21600"/>
              <a:gd name="T7" fmla="*/ 245665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2123" y="0"/>
                </a:moveTo>
                <a:lnTo>
                  <a:pt x="2123" y="377"/>
                </a:lnTo>
                <a:lnTo>
                  <a:pt x="2186" y="712"/>
                </a:lnTo>
                <a:lnTo>
                  <a:pt x="2186" y="991"/>
                </a:lnTo>
                <a:lnTo>
                  <a:pt x="2186" y="1179"/>
                </a:lnTo>
                <a:lnTo>
                  <a:pt x="2186" y="1507"/>
                </a:lnTo>
                <a:lnTo>
                  <a:pt x="2168" y="1717"/>
                </a:lnTo>
                <a:lnTo>
                  <a:pt x="2150" y="1884"/>
                </a:lnTo>
                <a:lnTo>
                  <a:pt x="2259" y="2031"/>
                </a:lnTo>
                <a:lnTo>
                  <a:pt x="2259" y="2310"/>
                </a:lnTo>
                <a:lnTo>
                  <a:pt x="2259" y="2498"/>
                </a:lnTo>
                <a:lnTo>
                  <a:pt x="2223" y="2736"/>
                </a:lnTo>
                <a:lnTo>
                  <a:pt x="2241" y="4355"/>
                </a:lnTo>
                <a:lnTo>
                  <a:pt x="2323" y="5939"/>
                </a:lnTo>
                <a:lnTo>
                  <a:pt x="2396" y="7544"/>
                </a:lnTo>
                <a:lnTo>
                  <a:pt x="2596" y="9108"/>
                </a:lnTo>
                <a:lnTo>
                  <a:pt x="2596" y="9903"/>
                </a:lnTo>
                <a:lnTo>
                  <a:pt x="2669" y="10657"/>
                </a:lnTo>
                <a:lnTo>
                  <a:pt x="2733" y="11411"/>
                </a:lnTo>
                <a:lnTo>
                  <a:pt x="2806" y="12171"/>
                </a:lnTo>
                <a:lnTo>
                  <a:pt x="2806" y="12779"/>
                </a:lnTo>
                <a:lnTo>
                  <a:pt x="2879" y="13253"/>
                </a:lnTo>
                <a:lnTo>
                  <a:pt x="2879" y="13679"/>
                </a:lnTo>
                <a:lnTo>
                  <a:pt x="2879" y="14007"/>
                </a:lnTo>
                <a:lnTo>
                  <a:pt x="2879" y="14286"/>
                </a:lnTo>
                <a:lnTo>
                  <a:pt x="2879" y="14481"/>
                </a:lnTo>
                <a:lnTo>
                  <a:pt x="2943" y="14621"/>
                </a:lnTo>
                <a:lnTo>
                  <a:pt x="2943" y="14761"/>
                </a:lnTo>
                <a:lnTo>
                  <a:pt x="2879" y="14949"/>
                </a:lnTo>
                <a:lnTo>
                  <a:pt x="2879" y="15089"/>
                </a:lnTo>
                <a:lnTo>
                  <a:pt x="2879" y="15284"/>
                </a:lnTo>
                <a:lnTo>
                  <a:pt x="2806" y="15465"/>
                </a:lnTo>
                <a:lnTo>
                  <a:pt x="2806" y="15654"/>
                </a:lnTo>
                <a:lnTo>
                  <a:pt x="2469" y="16408"/>
                </a:lnTo>
                <a:lnTo>
                  <a:pt x="2259" y="16791"/>
                </a:lnTo>
                <a:lnTo>
                  <a:pt x="1913" y="17168"/>
                </a:lnTo>
                <a:lnTo>
                  <a:pt x="1367" y="17685"/>
                </a:lnTo>
                <a:lnTo>
                  <a:pt x="1093" y="17880"/>
                </a:lnTo>
                <a:lnTo>
                  <a:pt x="957" y="18062"/>
                </a:lnTo>
                <a:lnTo>
                  <a:pt x="756" y="18299"/>
                </a:lnTo>
                <a:lnTo>
                  <a:pt x="483" y="18536"/>
                </a:lnTo>
                <a:lnTo>
                  <a:pt x="210" y="18718"/>
                </a:lnTo>
                <a:lnTo>
                  <a:pt x="0" y="18864"/>
                </a:lnTo>
                <a:lnTo>
                  <a:pt x="73" y="18962"/>
                </a:lnTo>
                <a:lnTo>
                  <a:pt x="273" y="19004"/>
                </a:lnTo>
                <a:lnTo>
                  <a:pt x="483" y="19004"/>
                </a:lnTo>
                <a:lnTo>
                  <a:pt x="683" y="19053"/>
                </a:lnTo>
                <a:lnTo>
                  <a:pt x="1166" y="19199"/>
                </a:lnTo>
                <a:lnTo>
                  <a:pt x="1649" y="19290"/>
                </a:lnTo>
                <a:lnTo>
                  <a:pt x="1986" y="19478"/>
                </a:lnTo>
                <a:lnTo>
                  <a:pt x="2396" y="19618"/>
                </a:lnTo>
                <a:lnTo>
                  <a:pt x="3216" y="19765"/>
                </a:lnTo>
                <a:lnTo>
                  <a:pt x="3963" y="19904"/>
                </a:lnTo>
                <a:lnTo>
                  <a:pt x="4646" y="19995"/>
                </a:lnTo>
                <a:lnTo>
                  <a:pt x="5056" y="20093"/>
                </a:lnTo>
                <a:lnTo>
                  <a:pt x="5603" y="20232"/>
                </a:lnTo>
                <a:lnTo>
                  <a:pt x="6086" y="20372"/>
                </a:lnTo>
                <a:lnTo>
                  <a:pt x="6495" y="20462"/>
                </a:lnTo>
                <a:lnTo>
                  <a:pt x="6905" y="20567"/>
                </a:lnTo>
                <a:lnTo>
                  <a:pt x="7452" y="20707"/>
                </a:lnTo>
                <a:lnTo>
                  <a:pt x="8545" y="21084"/>
                </a:lnTo>
                <a:lnTo>
                  <a:pt x="9638" y="21412"/>
                </a:lnTo>
                <a:lnTo>
                  <a:pt x="10185" y="21551"/>
                </a:lnTo>
                <a:lnTo>
                  <a:pt x="10595" y="21600"/>
                </a:lnTo>
                <a:lnTo>
                  <a:pt x="10868" y="21460"/>
                </a:lnTo>
                <a:lnTo>
                  <a:pt x="11215" y="21223"/>
                </a:lnTo>
                <a:lnTo>
                  <a:pt x="11624" y="21035"/>
                </a:lnTo>
                <a:lnTo>
                  <a:pt x="11761" y="20937"/>
                </a:lnTo>
                <a:lnTo>
                  <a:pt x="11825" y="20888"/>
                </a:lnTo>
                <a:lnTo>
                  <a:pt x="12171" y="20749"/>
                </a:lnTo>
                <a:lnTo>
                  <a:pt x="12508" y="20567"/>
                </a:lnTo>
                <a:lnTo>
                  <a:pt x="13328" y="20183"/>
                </a:lnTo>
                <a:lnTo>
                  <a:pt x="13401" y="20141"/>
                </a:lnTo>
                <a:lnTo>
                  <a:pt x="13601" y="19995"/>
                </a:lnTo>
                <a:lnTo>
                  <a:pt x="13884" y="19806"/>
                </a:lnTo>
                <a:lnTo>
                  <a:pt x="14221" y="19667"/>
                </a:lnTo>
                <a:lnTo>
                  <a:pt x="14558" y="19478"/>
                </a:lnTo>
                <a:lnTo>
                  <a:pt x="14831" y="19339"/>
                </a:lnTo>
                <a:lnTo>
                  <a:pt x="15041" y="19199"/>
                </a:lnTo>
                <a:lnTo>
                  <a:pt x="15114" y="19143"/>
                </a:lnTo>
                <a:lnTo>
                  <a:pt x="15451" y="18822"/>
                </a:lnTo>
                <a:lnTo>
                  <a:pt x="15788" y="18627"/>
                </a:lnTo>
                <a:lnTo>
                  <a:pt x="15997" y="18439"/>
                </a:lnTo>
                <a:lnTo>
                  <a:pt x="16271" y="18299"/>
                </a:lnTo>
                <a:lnTo>
                  <a:pt x="16471" y="18111"/>
                </a:lnTo>
                <a:lnTo>
                  <a:pt x="16753" y="17880"/>
                </a:lnTo>
                <a:lnTo>
                  <a:pt x="17018" y="17594"/>
                </a:lnTo>
                <a:lnTo>
                  <a:pt x="17428" y="17168"/>
                </a:lnTo>
                <a:lnTo>
                  <a:pt x="17910" y="16652"/>
                </a:lnTo>
                <a:lnTo>
                  <a:pt x="18393" y="16177"/>
                </a:lnTo>
                <a:lnTo>
                  <a:pt x="19077" y="15284"/>
                </a:lnTo>
                <a:lnTo>
                  <a:pt x="19414" y="14858"/>
                </a:lnTo>
                <a:lnTo>
                  <a:pt x="19623" y="14433"/>
                </a:lnTo>
                <a:lnTo>
                  <a:pt x="19824" y="14007"/>
                </a:lnTo>
                <a:lnTo>
                  <a:pt x="20033" y="13539"/>
                </a:lnTo>
                <a:lnTo>
                  <a:pt x="20370" y="12827"/>
                </a:lnTo>
                <a:lnTo>
                  <a:pt x="20571" y="12262"/>
                </a:lnTo>
                <a:lnTo>
                  <a:pt x="20780" y="11746"/>
                </a:lnTo>
                <a:lnTo>
                  <a:pt x="20917" y="11222"/>
                </a:lnTo>
                <a:lnTo>
                  <a:pt x="21190" y="10748"/>
                </a:lnTo>
                <a:lnTo>
                  <a:pt x="21463" y="10280"/>
                </a:lnTo>
                <a:lnTo>
                  <a:pt x="21536" y="10092"/>
                </a:lnTo>
                <a:lnTo>
                  <a:pt x="21600" y="9952"/>
                </a:lnTo>
                <a:lnTo>
                  <a:pt x="21600" y="9854"/>
                </a:lnTo>
                <a:lnTo>
                  <a:pt x="21536" y="9805"/>
                </a:lnTo>
                <a:lnTo>
                  <a:pt x="21390" y="9715"/>
                </a:lnTo>
                <a:lnTo>
                  <a:pt x="21190" y="9764"/>
                </a:lnTo>
                <a:lnTo>
                  <a:pt x="20853" y="9903"/>
                </a:lnTo>
                <a:lnTo>
                  <a:pt x="20507" y="10140"/>
                </a:lnTo>
                <a:lnTo>
                  <a:pt x="19687" y="10706"/>
                </a:lnTo>
                <a:lnTo>
                  <a:pt x="19341" y="10992"/>
                </a:lnTo>
                <a:lnTo>
                  <a:pt x="19004" y="11222"/>
                </a:lnTo>
                <a:lnTo>
                  <a:pt x="18730" y="11460"/>
                </a:lnTo>
                <a:lnTo>
                  <a:pt x="18457" y="11690"/>
                </a:lnTo>
                <a:lnTo>
                  <a:pt x="17983" y="12262"/>
                </a:lnTo>
                <a:lnTo>
                  <a:pt x="17701" y="12492"/>
                </a:lnTo>
                <a:lnTo>
                  <a:pt x="17500" y="12737"/>
                </a:lnTo>
                <a:lnTo>
                  <a:pt x="17291" y="12827"/>
                </a:lnTo>
                <a:lnTo>
                  <a:pt x="17163" y="12876"/>
                </a:lnTo>
                <a:lnTo>
                  <a:pt x="16954" y="12876"/>
                </a:lnTo>
                <a:lnTo>
                  <a:pt x="16817" y="12779"/>
                </a:lnTo>
                <a:lnTo>
                  <a:pt x="16817" y="12688"/>
                </a:lnTo>
                <a:lnTo>
                  <a:pt x="16817" y="12492"/>
                </a:lnTo>
                <a:lnTo>
                  <a:pt x="16881" y="12213"/>
                </a:lnTo>
                <a:lnTo>
                  <a:pt x="16954" y="11885"/>
                </a:lnTo>
                <a:lnTo>
                  <a:pt x="16954" y="11508"/>
                </a:lnTo>
                <a:lnTo>
                  <a:pt x="16954" y="10992"/>
                </a:lnTo>
                <a:lnTo>
                  <a:pt x="16954" y="10231"/>
                </a:lnTo>
                <a:lnTo>
                  <a:pt x="16954" y="9387"/>
                </a:lnTo>
                <a:lnTo>
                  <a:pt x="16954" y="8486"/>
                </a:lnTo>
                <a:lnTo>
                  <a:pt x="17018" y="7544"/>
                </a:lnTo>
                <a:lnTo>
                  <a:pt x="17018" y="6602"/>
                </a:lnTo>
                <a:lnTo>
                  <a:pt x="17018" y="5751"/>
                </a:lnTo>
                <a:lnTo>
                  <a:pt x="17018" y="4997"/>
                </a:lnTo>
                <a:lnTo>
                  <a:pt x="17018" y="4341"/>
                </a:lnTo>
                <a:lnTo>
                  <a:pt x="17018" y="3161"/>
                </a:lnTo>
                <a:lnTo>
                  <a:pt x="17018" y="2638"/>
                </a:lnTo>
                <a:lnTo>
                  <a:pt x="17018" y="2122"/>
                </a:lnTo>
                <a:lnTo>
                  <a:pt x="16954" y="1696"/>
                </a:lnTo>
                <a:lnTo>
                  <a:pt x="16954" y="1319"/>
                </a:lnTo>
                <a:lnTo>
                  <a:pt x="16881" y="1033"/>
                </a:lnTo>
                <a:lnTo>
                  <a:pt x="16817" y="754"/>
                </a:lnTo>
                <a:lnTo>
                  <a:pt x="16681" y="565"/>
                </a:lnTo>
                <a:lnTo>
                  <a:pt x="16544" y="426"/>
                </a:lnTo>
                <a:lnTo>
                  <a:pt x="16343" y="377"/>
                </a:lnTo>
                <a:lnTo>
                  <a:pt x="16134" y="335"/>
                </a:lnTo>
                <a:lnTo>
                  <a:pt x="15724" y="426"/>
                </a:lnTo>
                <a:lnTo>
                  <a:pt x="15378" y="475"/>
                </a:lnTo>
                <a:lnTo>
                  <a:pt x="15177" y="614"/>
                </a:lnTo>
                <a:lnTo>
                  <a:pt x="15114" y="851"/>
                </a:lnTo>
                <a:lnTo>
                  <a:pt x="15041" y="1033"/>
                </a:lnTo>
                <a:lnTo>
                  <a:pt x="14904" y="1131"/>
                </a:lnTo>
                <a:lnTo>
                  <a:pt x="14831" y="1179"/>
                </a:lnTo>
                <a:lnTo>
                  <a:pt x="14704" y="1131"/>
                </a:lnTo>
                <a:lnTo>
                  <a:pt x="14631" y="1033"/>
                </a:lnTo>
                <a:lnTo>
                  <a:pt x="14558" y="942"/>
                </a:lnTo>
                <a:lnTo>
                  <a:pt x="14357" y="712"/>
                </a:lnTo>
                <a:lnTo>
                  <a:pt x="14294" y="614"/>
                </a:lnTo>
                <a:lnTo>
                  <a:pt x="14148" y="565"/>
                </a:lnTo>
                <a:lnTo>
                  <a:pt x="13811" y="565"/>
                </a:lnTo>
                <a:lnTo>
                  <a:pt x="13474" y="565"/>
                </a:lnTo>
                <a:lnTo>
                  <a:pt x="13064" y="565"/>
                </a:lnTo>
                <a:lnTo>
                  <a:pt x="12718" y="565"/>
                </a:lnTo>
                <a:lnTo>
                  <a:pt x="12508" y="565"/>
                </a:lnTo>
                <a:lnTo>
                  <a:pt x="12235" y="565"/>
                </a:lnTo>
                <a:lnTo>
                  <a:pt x="11962" y="565"/>
                </a:lnTo>
                <a:lnTo>
                  <a:pt x="11761" y="614"/>
                </a:lnTo>
                <a:lnTo>
                  <a:pt x="11624" y="712"/>
                </a:lnTo>
                <a:lnTo>
                  <a:pt x="11552" y="803"/>
                </a:lnTo>
                <a:lnTo>
                  <a:pt x="11552" y="893"/>
                </a:lnTo>
                <a:lnTo>
                  <a:pt x="11351" y="991"/>
                </a:lnTo>
                <a:lnTo>
                  <a:pt x="11215" y="942"/>
                </a:lnTo>
                <a:lnTo>
                  <a:pt x="11005" y="851"/>
                </a:lnTo>
                <a:lnTo>
                  <a:pt x="10868" y="712"/>
                </a:lnTo>
                <a:lnTo>
                  <a:pt x="10732" y="684"/>
                </a:lnTo>
                <a:lnTo>
                  <a:pt x="10531" y="614"/>
                </a:lnTo>
                <a:lnTo>
                  <a:pt x="10185" y="614"/>
                </a:lnTo>
                <a:lnTo>
                  <a:pt x="9502" y="614"/>
                </a:lnTo>
                <a:lnTo>
                  <a:pt x="8819" y="614"/>
                </a:lnTo>
                <a:lnTo>
                  <a:pt x="8481" y="614"/>
                </a:lnTo>
                <a:lnTo>
                  <a:pt x="8272" y="656"/>
                </a:lnTo>
                <a:lnTo>
                  <a:pt x="8072" y="740"/>
                </a:lnTo>
                <a:lnTo>
                  <a:pt x="7999" y="942"/>
                </a:lnTo>
                <a:lnTo>
                  <a:pt x="7926" y="1082"/>
                </a:lnTo>
                <a:lnTo>
                  <a:pt x="7798" y="1179"/>
                </a:lnTo>
                <a:lnTo>
                  <a:pt x="7662" y="1131"/>
                </a:lnTo>
                <a:lnTo>
                  <a:pt x="7589" y="991"/>
                </a:lnTo>
                <a:lnTo>
                  <a:pt x="7452" y="803"/>
                </a:lnTo>
                <a:lnTo>
                  <a:pt x="7252" y="656"/>
                </a:lnTo>
                <a:lnTo>
                  <a:pt x="7106" y="614"/>
                </a:lnTo>
                <a:lnTo>
                  <a:pt x="6769" y="614"/>
                </a:lnTo>
                <a:lnTo>
                  <a:pt x="6423" y="614"/>
                </a:lnTo>
                <a:lnTo>
                  <a:pt x="6086" y="614"/>
                </a:lnTo>
                <a:lnTo>
                  <a:pt x="5676" y="614"/>
                </a:lnTo>
                <a:lnTo>
                  <a:pt x="5339" y="614"/>
                </a:lnTo>
                <a:lnTo>
                  <a:pt x="5056" y="614"/>
                </a:lnTo>
                <a:lnTo>
                  <a:pt x="4856" y="565"/>
                </a:lnTo>
                <a:lnTo>
                  <a:pt x="4646" y="614"/>
                </a:lnTo>
                <a:lnTo>
                  <a:pt x="4582" y="614"/>
                </a:lnTo>
                <a:lnTo>
                  <a:pt x="4519" y="712"/>
                </a:lnTo>
                <a:lnTo>
                  <a:pt x="4446" y="893"/>
                </a:lnTo>
                <a:lnTo>
                  <a:pt x="4373" y="991"/>
                </a:lnTo>
                <a:lnTo>
                  <a:pt x="4236" y="1082"/>
                </a:lnTo>
                <a:lnTo>
                  <a:pt x="4172" y="1033"/>
                </a:lnTo>
                <a:lnTo>
                  <a:pt x="4036" y="942"/>
                </a:lnTo>
                <a:lnTo>
                  <a:pt x="3899" y="803"/>
                </a:lnTo>
                <a:lnTo>
                  <a:pt x="3826" y="754"/>
                </a:lnTo>
                <a:lnTo>
                  <a:pt x="3762" y="754"/>
                </a:lnTo>
                <a:lnTo>
                  <a:pt x="3626" y="712"/>
                </a:lnTo>
                <a:lnTo>
                  <a:pt x="3489" y="656"/>
                </a:lnTo>
                <a:lnTo>
                  <a:pt x="3353" y="614"/>
                </a:lnTo>
                <a:lnTo>
                  <a:pt x="3216" y="565"/>
                </a:lnTo>
                <a:lnTo>
                  <a:pt x="3143" y="565"/>
                </a:lnTo>
                <a:lnTo>
                  <a:pt x="3143" y="516"/>
                </a:lnTo>
                <a:lnTo>
                  <a:pt x="3006" y="516"/>
                </a:lnTo>
                <a:lnTo>
                  <a:pt x="2879" y="475"/>
                </a:lnTo>
                <a:lnTo>
                  <a:pt x="2669" y="377"/>
                </a:lnTo>
                <a:lnTo>
                  <a:pt x="2533" y="335"/>
                </a:lnTo>
                <a:lnTo>
                  <a:pt x="2396" y="230"/>
                </a:lnTo>
                <a:lnTo>
                  <a:pt x="2123" y="0"/>
                </a:lnTo>
              </a:path>
            </a:pathLst>
          </a:custGeom>
          <a:solidFill>
            <a:srgbClr val="FF8F8B"/>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defTabSz="456585"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sp>
        <p:nvSpPr>
          <p:cNvPr id="12296" name="Shape 98"/>
          <p:cNvSpPr>
            <a:spLocks/>
          </p:cNvSpPr>
          <p:nvPr/>
        </p:nvSpPr>
        <p:spPr bwMode="auto">
          <a:xfrm>
            <a:off x="3676651" y="1993904"/>
            <a:ext cx="101600" cy="3160713"/>
          </a:xfrm>
          <a:custGeom>
            <a:avLst/>
            <a:gdLst>
              <a:gd name="T0" fmla="*/ 50801 w 21600"/>
              <a:gd name="T1" fmla="*/ 1580357 h 21600"/>
              <a:gd name="T2" fmla="*/ 50801 w 21600"/>
              <a:gd name="T3" fmla="*/ 1580357 h 21600"/>
              <a:gd name="T4" fmla="*/ 50801 w 21600"/>
              <a:gd name="T5" fmla="*/ 1580357 h 21600"/>
              <a:gd name="T6" fmla="*/ 50801 w 21600"/>
              <a:gd name="T7" fmla="*/ 158035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325"/>
                </a:moveTo>
                <a:lnTo>
                  <a:pt x="300" y="21600"/>
                </a:lnTo>
                <a:lnTo>
                  <a:pt x="21600" y="21513"/>
                </a:lnTo>
                <a:lnTo>
                  <a:pt x="20400" y="0"/>
                </a:lnTo>
                <a:lnTo>
                  <a:pt x="16500" y="380"/>
                </a:lnTo>
                <a:lnTo>
                  <a:pt x="9600" y="575"/>
                </a:lnTo>
                <a:lnTo>
                  <a:pt x="0" y="325"/>
                </a:lnTo>
              </a:path>
            </a:pathLst>
          </a:custGeom>
          <a:solidFill>
            <a:srgbClr val="FFACA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defTabSz="456585"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sp>
        <p:nvSpPr>
          <p:cNvPr id="12297" name="Shape 99"/>
          <p:cNvSpPr>
            <a:spLocks/>
          </p:cNvSpPr>
          <p:nvPr/>
        </p:nvSpPr>
        <p:spPr bwMode="auto">
          <a:xfrm>
            <a:off x="4230688" y="1993904"/>
            <a:ext cx="93662" cy="3160713"/>
          </a:xfrm>
          <a:custGeom>
            <a:avLst/>
            <a:gdLst>
              <a:gd name="T0" fmla="*/ 46557 w 21600"/>
              <a:gd name="T1" fmla="*/ 1580357 h 21600"/>
              <a:gd name="T2" fmla="*/ 46557 w 21600"/>
              <a:gd name="T3" fmla="*/ 1580357 h 21600"/>
              <a:gd name="T4" fmla="*/ 46557 w 21600"/>
              <a:gd name="T5" fmla="*/ 1580357 h 21600"/>
              <a:gd name="T6" fmla="*/ 46557 w 21600"/>
              <a:gd name="T7" fmla="*/ 158035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325"/>
                </a:moveTo>
                <a:lnTo>
                  <a:pt x="332" y="21600"/>
                </a:lnTo>
                <a:lnTo>
                  <a:pt x="21600" y="21513"/>
                </a:lnTo>
                <a:lnTo>
                  <a:pt x="20271" y="0"/>
                </a:lnTo>
                <a:lnTo>
                  <a:pt x="15951" y="488"/>
                </a:lnTo>
                <a:lnTo>
                  <a:pt x="11298" y="683"/>
                </a:lnTo>
                <a:lnTo>
                  <a:pt x="0" y="325"/>
                </a:lnTo>
              </a:path>
            </a:pathLst>
          </a:custGeom>
          <a:solidFill>
            <a:srgbClr val="FFACA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defTabSz="456585"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sp>
        <p:nvSpPr>
          <p:cNvPr id="12298" name="Shape 100"/>
          <p:cNvSpPr>
            <a:spLocks/>
          </p:cNvSpPr>
          <p:nvPr/>
        </p:nvSpPr>
        <p:spPr bwMode="auto">
          <a:xfrm>
            <a:off x="4779965" y="1993904"/>
            <a:ext cx="98425" cy="3160713"/>
          </a:xfrm>
          <a:custGeom>
            <a:avLst/>
            <a:gdLst>
              <a:gd name="T0" fmla="*/ 49389 w 21600"/>
              <a:gd name="T1" fmla="*/ 1580357 h 21600"/>
              <a:gd name="T2" fmla="*/ 49389 w 21600"/>
              <a:gd name="T3" fmla="*/ 1580357 h 21600"/>
              <a:gd name="T4" fmla="*/ 49389 w 21600"/>
              <a:gd name="T5" fmla="*/ 1580357 h 21600"/>
              <a:gd name="T6" fmla="*/ 49389 w 21600"/>
              <a:gd name="T7" fmla="*/ 158035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543" y="325"/>
                </a:moveTo>
                <a:lnTo>
                  <a:pt x="0" y="21600"/>
                </a:lnTo>
                <a:lnTo>
                  <a:pt x="21600" y="21513"/>
                </a:lnTo>
                <a:lnTo>
                  <a:pt x="20366" y="0"/>
                </a:lnTo>
                <a:lnTo>
                  <a:pt x="15737" y="250"/>
                </a:lnTo>
                <a:lnTo>
                  <a:pt x="8640" y="412"/>
                </a:lnTo>
                <a:lnTo>
                  <a:pt x="1543" y="325"/>
                </a:lnTo>
              </a:path>
            </a:pathLst>
          </a:custGeom>
          <a:solidFill>
            <a:srgbClr val="FFACA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defTabSz="456585"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sp>
        <p:nvSpPr>
          <p:cNvPr id="12299" name="Shape 101"/>
          <p:cNvSpPr>
            <a:spLocks/>
          </p:cNvSpPr>
          <p:nvPr/>
        </p:nvSpPr>
        <p:spPr bwMode="auto">
          <a:xfrm>
            <a:off x="5322891" y="1993904"/>
            <a:ext cx="100012" cy="3160713"/>
          </a:xfrm>
          <a:custGeom>
            <a:avLst/>
            <a:gdLst>
              <a:gd name="T0" fmla="*/ 50095 w 21600"/>
              <a:gd name="T1" fmla="*/ 1580357 h 21600"/>
              <a:gd name="T2" fmla="*/ 50095 w 21600"/>
              <a:gd name="T3" fmla="*/ 1580357 h 21600"/>
              <a:gd name="T4" fmla="*/ 50095 w 21600"/>
              <a:gd name="T5" fmla="*/ 1580357 h 21600"/>
              <a:gd name="T6" fmla="*/ 50095 w 21600"/>
              <a:gd name="T7" fmla="*/ 158035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325"/>
                </a:moveTo>
                <a:lnTo>
                  <a:pt x="304" y="21600"/>
                </a:lnTo>
                <a:lnTo>
                  <a:pt x="21600" y="21513"/>
                </a:lnTo>
                <a:lnTo>
                  <a:pt x="20383" y="0"/>
                </a:lnTo>
                <a:lnTo>
                  <a:pt x="15211" y="488"/>
                </a:lnTo>
                <a:lnTo>
                  <a:pt x="7606" y="651"/>
                </a:lnTo>
                <a:lnTo>
                  <a:pt x="0" y="325"/>
                </a:lnTo>
              </a:path>
            </a:pathLst>
          </a:custGeom>
          <a:solidFill>
            <a:srgbClr val="FFACA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defTabSz="456585"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sp>
        <p:nvSpPr>
          <p:cNvPr id="12300" name="Shape 102"/>
          <p:cNvSpPr>
            <a:spLocks/>
          </p:cNvSpPr>
          <p:nvPr/>
        </p:nvSpPr>
        <p:spPr bwMode="auto">
          <a:xfrm>
            <a:off x="3502025" y="1938338"/>
            <a:ext cx="179388" cy="3287712"/>
          </a:xfrm>
          <a:custGeom>
            <a:avLst/>
            <a:gdLst>
              <a:gd name="T0" fmla="*/ 89606 w 21600"/>
              <a:gd name="T1" fmla="*/ 1643857 h 21600"/>
              <a:gd name="T2" fmla="*/ 89606 w 21600"/>
              <a:gd name="T3" fmla="*/ 1643857 h 21600"/>
              <a:gd name="T4" fmla="*/ 89606 w 21600"/>
              <a:gd name="T5" fmla="*/ 1643857 h 21600"/>
              <a:gd name="T6" fmla="*/ 89606 w 21600"/>
              <a:gd name="T7" fmla="*/ 164385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21600" y="626"/>
                </a:moveTo>
                <a:lnTo>
                  <a:pt x="18028" y="313"/>
                </a:lnTo>
                <a:lnTo>
                  <a:pt x="2721" y="0"/>
                </a:lnTo>
                <a:lnTo>
                  <a:pt x="0" y="21381"/>
                </a:lnTo>
                <a:lnTo>
                  <a:pt x="21260" y="21600"/>
                </a:lnTo>
                <a:lnTo>
                  <a:pt x="21600" y="626"/>
                </a:lnTo>
              </a:path>
            </a:pathLst>
          </a:custGeom>
          <a:solidFill>
            <a:srgbClr val="FF938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defTabSz="456585"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sp>
        <p:nvSpPr>
          <p:cNvPr id="12301" name="Shape 103"/>
          <p:cNvSpPr>
            <a:spLocks/>
          </p:cNvSpPr>
          <p:nvPr/>
        </p:nvSpPr>
        <p:spPr bwMode="auto">
          <a:xfrm>
            <a:off x="3759200" y="1958979"/>
            <a:ext cx="160338" cy="3287713"/>
          </a:xfrm>
          <a:custGeom>
            <a:avLst/>
            <a:gdLst>
              <a:gd name="T0" fmla="*/ 80434 w 21600"/>
              <a:gd name="T1" fmla="*/ 1643857 h 21600"/>
              <a:gd name="T2" fmla="*/ 80434 w 21600"/>
              <a:gd name="T3" fmla="*/ 1643857 h 21600"/>
              <a:gd name="T4" fmla="*/ 80434 w 21600"/>
              <a:gd name="T5" fmla="*/ 1643857 h 21600"/>
              <a:gd name="T6" fmla="*/ 80434 w 21600"/>
              <a:gd name="T7" fmla="*/ 164385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895" y="709"/>
                </a:moveTo>
                <a:lnTo>
                  <a:pt x="0" y="344"/>
                </a:lnTo>
                <a:lnTo>
                  <a:pt x="1516" y="136"/>
                </a:lnTo>
                <a:lnTo>
                  <a:pt x="6821" y="0"/>
                </a:lnTo>
                <a:lnTo>
                  <a:pt x="21600" y="0"/>
                </a:lnTo>
                <a:lnTo>
                  <a:pt x="18758" y="21266"/>
                </a:lnTo>
                <a:lnTo>
                  <a:pt x="758" y="21600"/>
                </a:lnTo>
                <a:lnTo>
                  <a:pt x="1895" y="709"/>
                </a:lnTo>
              </a:path>
            </a:pathLst>
          </a:custGeom>
          <a:solidFill>
            <a:srgbClr val="FFAAA7"/>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defTabSz="456585"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sp>
        <p:nvSpPr>
          <p:cNvPr id="12302" name="Shape 104"/>
          <p:cNvSpPr>
            <a:spLocks/>
          </p:cNvSpPr>
          <p:nvPr/>
        </p:nvSpPr>
        <p:spPr bwMode="auto">
          <a:xfrm>
            <a:off x="4078292" y="1958979"/>
            <a:ext cx="166687" cy="3287713"/>
          </a:xfrm>
          <a:custGeom>
            <a:avLst/>
            <a:gdLst>
              <a:gd name="T0" fmla="*/ 83257 w 21600"/>
              <a:gd name="T1" fmla="*/ 1643857 h 21600"/>
              <a:gd name="T2" fmla="*/ 83257 w 21600"/>
              <a:gd name="T3" fmla="*/ 1643857 h 21600"/>
              <a:gd name="T4" fmla="*/ 83257 w 21600"/>
              <a:gd name="T5" fmla="*/ 1643857 h 21600"/>
              <a:gd name="T6" fmla="*/ 83257 w 21600"/>
              <a:gd name="T7" fmla="*/ 164385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21600" y="709"/>
                </a:moveTo>
                <a:lnTo>
                  <a:pt x="16658" y="313"/>
                </a:lnTo>
                <a:lnTo>
                  <a:pt x="12264" y="104"/>
                </a:lnTo>
                <a:lnTo>
                  <a:pt x="0" y="0"/>
                </a:lnTo>
                <a:lnTo>
                  <a:pt x="2746" y="21266"/>
                </a:lnTo>
                <a:lnTo>
                  <a:pt x="20136" y="21600"/>
                </a:lnTo>
                <a:lnTo>
                  <a:pt x="21600" y="709"/>
                </a:lnTo>
              </a:path>
            </a:pathLst>
          </a:custGeom>
          <a:solidFill>
            <a:srgbClr val="FF938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defTabSz="456585"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sp>
        <p:nvSpPr>
          <p:cNvPr id="12303" name="Shape 105"/>
          <p:cNvSpPr>
            <a:spLocks/>
          </p:cNvSpPr>
          <p:nvPr/>
        </p:nvSpPr>
        <p:spPr bwMode="auto">
          <a:xfrm>
            <a:off x="4310064" y="1958979"/>
            <a:ext cx="157162" cy="3287713"/>
          </a:xfrm>
          <a:custGeom>
            <a:avLst/>
            <a:gdLst>
              <a:gd name="T0" fmla="*/ 79023 w 21600"/>
              <a:gd name="T1" fmla="*/ 1643857 h 21600"/>
              <a:gd name="T2" fmla="*/ 79023 w 21600"/>
              <a:gd name="T3" fmla="*/ 1643857 h 21600"/>
              <a:gd name="T4" fmla="*/ 79023 w 21600"/>
              <a:gd name="T5" fmla="*/ 1643857 h 21600"/>
              <a:gd name="T6" fmla="*/ 79023 w 21600"/>
              <a:gd name="T7" fmla="*/ 164385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626"/>
                </a:moveTo>
                <a:lnTo>
                  <a:pt x="2121" y="240"/>
                </a:lnTo>
                <a:lnTo>
                  <a:pt x="7329" y="83"/>
                </a:lnTo>
                <a:lnTo>
                  <a:pt x="21600" y="0"/>
                </a:lnTo>
                <a:lnTo>
                  <a:pt x="18707" y="21266"/>
                </a:lnTo>
                <a:lnTo>
                  <a:pt x="386" y="21600"/>
                </a:lnTo>
                <a:lnTo>
                  <a:pt x="0" y="626"/>
                </a:lnTo>
              </a:path>
            </a:pathLst>
          </a:custGeom>
          <a:solidFill>
            <a:srgbClr val="FFAAA7"/>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defTabSz="456585"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sp>
        <p:nvSpPr>
          <p:cNvPr id="12304" name="Shape 106"/>
          <p:cNvSpPr>
            <a:spLocks/>
          </p:cNvSpPr>
          <p:nvPr/>
        </p:nvSpPr>
        <p:spPr bwMode="auto">
          <a:xfrm>
            <a:off x="4633940" y="1957388"/>
            <a:ext cx="160337" cy="3289300"/>
          </a:xfrm>
          <a:custGeom>
            <a:avLst/>
            <a:gdLst>
              <a:gd name="T0" fmla="*/ 79723 w 21600"/>
              <a:gd name="T1" fmla="*/ 1644650 h 21600"/>
              <a:gd name="T2" fmla="*/ 79723 w 21600"/>
              <a:gd name="T3" fmla="*/ 1644650 h 21600"/>
              <a:gd name="T4" fmla="*/ 79723 w 21600"/>
              <a:gd name="T5" fmla="*/ 1644650 h 21600"/>
              <a:gd name="T6" fmla="*/ 79723 w 21600"/>
              <a:gd name="T7" fmla="*/ 1644650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21600" y="615"/>
                </a:moveTo>
                <a:lnTo>
                  <a:pt x="17164" y="354"/>
                </a:lnTo>
                <a:lnTo>
                  <a:pt x="13886" y="104"/>
                </a:lnTo>
                <a:lnTo>
                  <a:pt x="6943" y="0"/>
                </a:lnTo>
                <a:lnTo>
                  <a:pt x="0" y="21"/>
                </a:lnTo>
                <a:lnTo>
                  <a:pt x="2893" y="21266"/>
                </a:lnTo>
                <a:lnTo>
                  <a:pt x="21214" y="21600"/>
                </a:lnTo>
                <a:lnTo>
                  <a:pt x="21600" y="615"/>
                </a:lnTo>
              </a:path>
            </a:pathLst>
          </a:custGeom>
          <a:solidFill>
            <a:srgbClr val="FF938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defTabSz="456585"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sp>
        <p:nvSpPr>
          <p:cNvPr id="12305" name="Shape 107"/>
          <p:cNvSpPr>
            <a:spLocks/>
          </p:cNvSpPr>
          <p:nvPr/>
        </p:nvSpPr>
        <p:spPr bwMode="auto">
          <a:xfrm>
            <a:off x="4864100" y="1954241"/>
            <a:ext cx="160338" cy="3292475"/>
          </a:xfrm>
          <a:custGeom>
            <a:avLst/>
            <a:gdLst>
              <a:gd name="T0" fmla="*/ 80434 w 21600"/>
              <a:gd name="T1" fmla="*/ 1646238 h 21600"/>
              <a:gd name="T2" fmla="*/ 80434 w 21600"/>
              <a:gd name="T3" fmla="*/ 1646238 h 21600"/>
              <a:gd name="T4" fmla="*/ 80434 w 21600"/>
              <a:gd name="T5" fmla="*/ 1646238 h 21600"/>
              <a:gd name="T6" fmla="*/ 80434 w 21600"/>
              <a:gd name="T7" fmla="*/ 1646238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469"/>
                </a:moveTo>
                <a:lnTo>
                  <a:pt x="3221" y="104"/>
                </a:lnTo>
                <a:lnTo>
                  <a:pt x="8716" y="0"/>
                </a:lnTo>
                <a:lnTo>
                  <a:pt x="21600" y="31"/>
                </a:lnTo>
                <a:lnTo>
                  <a:pt x="18758" y="21267"/>
                </a:lnTo>
                <a:lnTo>
                  <a:pt x="758" y="21600"/>
                </a:lnTo>
                <a:lnTo>
                  <a:pt x="0" y="469"/>
                </a:lnTo>
              </a:path>
            </a:pathLst>
          </a:custGeom>
          <a:solidFill>
            <a:srgbClr val="FFAAA7"/>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defTabSz="456585"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sp>
        <p:nvSpPr>
          <p:cNvPr id="12306" name="Shape 108"/>
          <p:cNvSpPr>
            <a:spLocks/>
          </p:cNvSpPr>
          <p:nvPr/>
        </p:nvSpPr>
        <p:spPr bwMode="auto">
          <a:xfrm>
            <a:off x="5176840" y="1958979"/>
            <a:ext cx="153987" cy="3287713"/>
          </a:xfrm>
          <a:custGeom>
            <a:avLst/>
            <a:gdLst>
              <a:gd name="T0" fmla="*/ 76912 w 21600"/>
              <a:gd name="T1" fmla="*/ 1643857 h 21600"/>
              <a:gd name="T2" fmla="*/ 76912 w 21600"/>
              <a:gd name="T3" fmla="*/ 1643857 h 21600"/>
              <a:gd name="T4" fmla="*/ 76912 w 21600"/>
              <a:gd name="T5" fmla="*/ 1643857 h 21600"/>
              <a:gd name="T6" fmla="*/ 76912 w 21600"/>
              <a:gd name="T7" fmla="*/ 164385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20422" y="709"/>
                </a:moveTo>
                <a:lnTo>
                  <a:pt x="17476" y="428"/>
                </a:lnTo>
                <a:lnTo>
                  <a:pt x="11978" y="52"/>
                </a:lnTo>
                <a:lnTo>
                  <a:pt x="0" y="0"/>
                </a:lnTo>
                <a:lnTo>
                  <a:pt x="2945" y="21266"/>
                </a:lnTo>
                <a:lnTo>
                  <a:pt x="21600" y="21600"/>
                </a:lnTo>
                <a:lnTo>
                  <a:pt x="20422" y="709"/>
                </a:lnTo>
              </a:path>
            </a:pathLst>
          </a:custGeom>
          <a:solidFill>
            <a:srgbClr val="FF938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defTabSz="456585"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sp>
        <p:nvSpPr>
          <p:cNvPr id="12307" name="Shape 109"/>
          <p:cNvSpPr>
            <a:spLocks/>
          </p:cNvSpPr>
          <p:nvPr/>
        </p:nvSpPr>
        <p:spPr bwMode="auto">
          <a:xfrm>
            <a:off x="5399088" y="1906588"/>
            <a:ext cx="146050" cy="3340100"/>
          </a:xfrm>
          <a:custGeom>
            <a:avLst/>
            <a:gdLst>
              <a:gd name="T0" fmla="*/ 73379 w 21600"/>
              <a:gd name="T1" fmla="*/ 1670050 h 21600"/>
              <a:gd name="T2" fmla="*/ 73379 w 21600"/>
              <a:gd name="T3" fmla="*/ 1670050 h 21600"/>
              <a:gd name="T4" fmla="*/ 73379 w 21600"/>
              <a:gd name="T5" fmla="*/ 1670050 h 21600"/>
              <a:gd name="T6" fmla="*/ 73379 w 21600"/>
              <a:gd name="T7" fmla="*/ 1670050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662" y="565"/>
                </a:moveTo>
                <a:lnTo>
                  <a:pt x="6231" y="236"/>
                </a:lnTo>
                <a:lnTo>
                  <a:pt x="19315" y="0"/>
                </a:lnTo>
                <a:lnTo>
                  <a:pt x="21600" y="21271"/>
                </a:lnTo>
                <a:lnTo>
                  <a:pt x="1662" y="21600"/>
                </a:lnTo>
                <a:lnTo>
                  <a:pt x="0" y="903"/>
                </a:lnTo>
                <a:lnTo>
                  <a:pt x="1662" y="565"/>
                </a:lnTo>
              </a:path>
            </a:pathLst>
          </a:custGeom>
          <a:solidFill>
            <a:srgbClr val="FFAAA7"/>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defTabSz="456585"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sp>
        <p:nvSpPr>
          <p:cNvPr id="12308" name="Shape 110"/>
          <p:cNvSpPr>
            <a:spLocks/>
          </p:cNvSpPr>
          <p:nvPr/>
        </p:nvSpPr>
        <p:spPr bwMode="auto">
          <a:xfrm>
            <a:off x="3065464" y="4027488"/>
            <a:ext cx="3344862" cy="2703512"/>
          </a:xfrm>
          <a:custGeom>
            <a:avLst/>
            <a:gdLst>
              <a:gd name="T0" fmla="*/ 1672873 w 21600"/>
              <a:gd name="T1" fmla="*/ 1351757 h 21600"/>
              <a:gd name="T2" fmla="*/ 1672873 w 21600"/>
              <a:gd name="T3" fmla="*/ 1351757 h 21600"/>
              <a:gd name="T4" fmla="*/ 1672873 w 21600"/>
              <a:gd name="T5" fmla="*/ 1351757 h 21600"/>
              <a:gd name="T6" fmla="*/ 1672873 w 21600"/>
              <a:gd name="T7" fmla="*/ 135175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4109" y="8485"/>
                </a:moveTo>
                <a:lnTo>
                  <a:pt x="3963" y="8663"/>
                </a:lnTo>
                <a:lnTo>
                  <a:pt x="3762" y="8828"/>
                </a:lnTo>
                <a:lnTo>
                  <a:pt x="3353" y="8993"/>
                </a:lnTo>
                <a:lnTo>
                  <a:pt x="3143" y="9259"/>
                </a:lnTo>
                <a:lnTo>
                  <a:pt x="3006" y="9601"/>
                </a:lnTo>
                <a:lnTo>
                  <a:pt x="2788" y="10096"/>
                </a:lnTo>
                <a:lnTo>
                  <a:pt x="2751" y="10806"/>
                </a:lnTo>
                <a:lnTo>
                  <a:pt x="2469" y="12163"/>
                </a:lnTo>
                <a:lnTo>
                  <a:pt x="2186" y="12886"/>
                </a:lnTo>
                <a:lnTo>
                  <a:pt x="1913" y="13546"/>
                </a:lnTo>
                <a:lnTo>
                  <a:pt x="1367" y="14485"/>
                </a:lnTo>
                <a:lnTo>
                  <a:pt x="1093" y="14840"/>
                </a:lnTo>
                <a:lnTo>
                  <a:pt x="957" y="15169"/>
                </a:lnTo>
                <a:lnTo>
                  <a:pt x="756" y="15601"/>
                </a:lnTo>
                <a:lnTo>
                  <a:pt x="483" y="16032"/>
                </a:lnTo>
                <a:lnTo>
                  <a:pt x="210" y="16362"/>
                </a:lnTo>
                <a:lnTo>
                  <a:pt x="0" y="16628"/>
                </a:lnTo>
                <a:lnTo>
                  <a:pt x="73" y="16806"/>
                </a:lnTo>
                <a:lnTo>
                  <a:pt x="273" y="16882"/>
                </a:lnTo>
                <a:lnTo>
                  <a:pt x="483" y="16882"/>
                </a:lnTo>
                <a:lnTo>
                  <a:pt x="683" y="16971"/>
                </a:lnTo>
                <a:lnTo>
                  <a:pt x="1166" y="17237"/>
                </a:lnTo>
                <a:lnTo>
                  <a:pt x="1649" y="17402"/>
                </a:lnTo>
                <a:lnTo>
                  <a:pt x="1986" y="17744"/>
                </a:lnTo>
                <a:lnTo>
                  <a:pt x="2396" y="17998"/>
                </a:lnTo>
                <a:lnTo>
                  <a:pt x="3216" y="18264"/>
                </a:lnTo>
                <a:lnTo>
                  <a:pt x="3963" y="18518"/>
                </a:lnTo>
                <a:lnTo>
                  <a:pt x="4646" y="18683"/>
                </a:lnTo>
                <a:lnTo>
                  <a:pt x="5056" y="18860"/>
                </a:lnTo>
                <a:lnTo>
                  <a:pt x="5603" y="19114"/>
                </a:lnTo>
                <a:lnTo>
                  <a:pt x="6086" y="19368"/>
                </a:lnTo>
                <a:lnTo>
                  <a:pt x="6495" y="19533"/>
                </a:lnTo>
                <a:lnTo>
                  <a:pt x="6905" y="19723"/>
                </a:lnTo>
                <a:lnTo>
                  <a:pt x="7452" y="19977"/>
                </a:lnTo>
                <a:lnTo>
                  <a:pt x="8545" y="20661"/>
                </a:lnTo>
                <a:lnTo>
                  <a:pt x="9638" y="21258"/>
                </a:lnTo>
                <a:lnTo>
                  <a:pt x="10185" y="21511"/>
                </a:lnTo>
                <a:lnTo>
                  <a:pt x="10595" y="21600"/>
                </a:lnTo>
                <a:lnTo>
                  <a:pt x="10868" y="21346"/>
                </a:lnTo>
                <a:lnTo>
                  <a:pt x="11215" y="20915"/>
                </a:lnTo>
                <a:lnTo>
                  <a:pt x="11624" y="20573"/>
                </a:lnTo>
                <a:lnTo>
                  <a:pt x="11761" y="20395"/>
                </a:lnTo>
                <a:lnTo>
                  <a:pt x="11825" y="20306"/>
                </a:lnTo>
                <a:lnTo>
                  <a:pt x="12171" y="20053"/>
                </a:lnTo>
                <a:lnTo>
                  <a:pt x="12508" y="19723"/>
                </a:lnTo>
                <a:lnTo>
                  <a:pt x="13328" y="19025"/>
                </a:lnTo>
                <a:lnTo>
                  <a:pt x="13401" y="18949"/>
                </a:lnTo>
                <a:lnTo>
                  <a:pt x="13601" y="18683"/>
                </a:lnTo>
                <a:lnTo>
                  <a:pt x="13884" y="18340"/>
                </a:lnTo>
                <a:lnTo>
                  <a:pt x="14221" y="18087"/>
                </a:lnTo>
                <a:lnTo>
                  <a:pt x="14558" y="17744"/>
                </a:lnTo>
                <a:lnTo>
                  <a:pt x="14831" y="17491"/>
                </a:lnTo>
                <a:lnTo>
                  <a:pt x="15041" y="17237"/>
                </a:lnTo>
                <a:lnTo>
                  <a:pt x="15114" y="17135"/>
                </a:lnTo>
                <a:lnTo>
                  <a:pt x="15451" y="16552"/>
                </a:lnTo>
                <a:lnTo>
                  <a:pt x="15788" y="16197"/>
                </a:lnTo>
                <a:lnTo>
                  <a:pt x="15997" y="15854"/>
                </a:lnTo>
                <a:lnTo>
                  <a:pt x="16271" y="15601"/>
                </a:lnTo>
                <a:lnTo>
                  <a:pt x="16471" y="15258"/>
                </a:lnTo>
                <a:lnTo>
                  <a:pt x="16753" y="14840"/>
                </a:lnTo>
                <a:lnTo>
                  <a:pt x="17018" y="14320"/>
                </a:lnTo>
                <a:lnTo>
                  <a:pt x="17428" y="13546"/>
                </a:lnTo>
                <a:lnTo>
                  <a:pt x="17910" y="12607"/>
                </a:lnTo>
                <a:lnTo>
                  <a:pt x="18393" y="11745"/>
                </a:lnTo>
                <a:lnTo>
                  <a:pt x="19077" y="10121"/>
                </a:lnTo>
                <a:lnTo>
                  <a:pt x="19414" y="9348"/>
                </a:lnTo>
                <a:lnTo>
                  <a:pt x="19623" y="8574"/>
                </a:lnTo>
                <a:lnTo>
                  <a:pt x="19824" y="7800"/>
                </a:lnTo>
                <a:lnTo>
                  <a:pt x="20033" y="6951"/>
                </a:lnTo>
                <a:lnTo>
                  <a:pt x="20370" y="5657"/>
                </a:lnTo>
                <a:lnTo>
                  <a:pt x="20571" y="4629"/>
                </a:lnTo>
                <a:lnTo>
                  <a:pt x="20780" y="3691"/>
                </a:lnTo>
                <a:lnTo>
                  <a:pt x="20917" y="2740"/>
                </a:lnTo>
                <a:lnTo>
                  <a:pt x="21190" y="1877"/>
                </a:lnTo>
                <a:lnTo>
                  <a:pt x="21463" y="1027"/>
                </a:lnTo>
                <a:lnTo>
                  <a:pt x="21536" y="685"/>
                </a:lnTo>
                <a:lnTo>
                  <a:pt x="21600" y="431"/>
                </a:lnTo>
                <a:lnTo>
                  <a:pt x="21600" y="254"/>
                </a:lnTo>
                <a:lnTo>
                  <a:pt x="21536" y="165"/>
                </a:lnTo>
                <a:lnTo>
                  <a:pt x="21390" y="0"/>
                </a:lnTo>
                <a:lnTo>
                  <a:pt x="21190" y="89"/>
                </a:lnTo>
                <a:lnTo>
                  <a:pt x="20853" y="342"/>
                </a:lnTo>
                <a:lnTo>
                  <a:pt x="20507" y="774"/>
                </a:lnTo>
                <a:lnTo>
                  <a:pt x="19687" y="1801"/>
                </a:lnTo>
                <a:lnTo>
                  <a:pt x="19341" y="2321"/>
                </a:lnTo>
                <a:lnTo>
                  <a:pt x="19004" y="2740"/>
                </a:lnTo>
                <a:lnTo>
                  <a:pt x="18457" y="3513"/>
                </a:lnTo>
                <a:lnTo>
                  <a:pt x="17983" y="4465"/>
                </a:lnTo>
                <a:lnTo>
                  <a:pt x="17500" y="5238"/>
                </a:lnTo>
                <a:lnTo>
                  <a:pt x="17364" y="5568"/>
                </a:lnTo>
                <a:lnTo>
                  <a:pt x="17163" y="5746"/>
                </a:lnTo>
                <a:lnTo>
                  <a:pt x="17018" y="5822"/>
                </a:lnTo>
                <a:lnTo>
                  <a:pt x="16881" y="5911"/>
                </a:lnTo>
                <a:lnTo>
                  <a:pt x="16753" y="5822"/>
                </a:lnTo>
                <a:lnTo>
                  <a:pt x="16608" y="5657"/>
                </a:lnTo>
                <a:lnTo>
                  <a:pt x="16407" y="5492"/>
                </a:lnTo>
                <a:lnTo>
                  <a:pt x="16271" y="5492"/>
                </a:lnTo>
                <a:lnTo>
                  <a:pt x="16198" y="5492"/>
                </a:lnTo>
                <a:lnTo>
                  <a:pt x="16134" y="5492"/>
                </a:lnTo>
                <a:lnTo>
                  <a:pt x="15997" y="5492"/>
                </a:lnTo>
                <a:lnTo>
                  <a:pt x="15861" y="5403"/>
                </a:lnTo>
                <a:lnTo>
                  <a:pt x="15651" y="5314"/>
                </a:lnTo>
                <a:lnTo>
                  <a:pt x="15451" y="5137"/>
                </a:lnTo>
                <a:lnTo>
                  <a:pt x="15314" y="5137"/>
                </a:lnTo>
                <a:lnTo>
                  <a:pt x="15177" y="5238"/>
                </a:lnTo>
                <a:lnTo>
                  <a:pt x="15114" y="5403"/>
                </a:lnTo>
                <a:lnTo>
                  <a:pt x="14968" y="5822"/>
                </a:lnTo>
                <a:lnTo>
                  <a:pt x="14831" y="6177"/>
                </a:lnTo>
                <a:lnTo>
                  <a:pt x="14767" y="6177"/>
                </a:lnTo>
                <a:lnTo>
                  <a:pt x="14704" y="6177"/>
                </a:lnTo>
                <a:lnTo>
                  <a:pt x="14631" y="5999"/>
                </a:lnTo>
                <a:lnTo>
                  <a:pt x="14494" y="5746"/>
                </a:lnTo>
                <a:lnTo>
                  <a:pt x="14294" y="4972"/>
                </a:lnTo>
                <a:lnTo>
                  <a:pt x="14084" y="4198"/>
                </a:lnTo>
                <a:lnTo>
                  <a:pt x="13948" y="3945"/>
                </a:lnTo>
                <a:lnTo>
                  <a:pt x="13884" y="3780"/>
                </a:lnTo>
                <a:lnTo>
                  <a:pt x="13811" y="3691"/>
                </a:lnTo>
                <a:lnTo>
                  <a:pt x="13738" y="3691"/>
                </a:lnTo>
                <a:lnTo>
                  <a:pt x="13674" y="3945"/>
                </a:lnTo>
                <a:lnTo>
                  <a:pt x="13601" y="4287"/>
                </a:lnTo>
                <a:lnTo>
                  <a:pt x="13538" y="4629"/>
                </a:lnTo>
                <a:lnTo>
                  <a:pt x="13474" y="4972"/>
                </a:lnTo>
                <a:lnTo>
                  <a:pt x="13328" y="5314"/>
                </a:lnTo>
                <a:lnTo>
                  <a:pt x="13264" y="5657"/>
                </a:lnTo>
                <a:lnTo>
                  <a:pt x="13128" y="5822"/>
                </a:lnTo>
                <a:lnTo>
                  <a:pt x="12918" y="5746"/>
                </a:lnTo>
                <a:lnTo>
                  <a:pt x="12781" y="5403"/>
                </a:lnTo>
                <a:lnTo>
                  <a:pt x="12581" y="5137"/>
                </a:lnTo>
                <a:lnTo>
                  <a:pt x="12444" y="4883"/>
                </a:lnTo>
                <a:lnTo>
                  <a:pt x="12235" y="4718"/>
                </a:lnTo>
                <a:lnTo>
                  <a:pt x="12171" y="4718"/>
                </a:lnTo>
                <a:lnTo>
                  <a:pt x="12098" y="4883"/>
                </a:lnTo>
                <a:lnTo>
                  <a:pt x="12034" y="5048"/>
                </a:lnTo>
                <a:lnTo>
                  <a:pt x="12034" y="5314"/>
                </a:lnTo>
                <a:lnTo>
                  <a:pt x="11962" y="5999"/>
                </a:lnTo>
                <a:lnTo>
                  <a:pt x="11825" y="6595"/>
                </a:lnTo>
                <a:lnTo>
                  <a:pt x="11761" y="6862"/>
                </a:lnTo>
                <a:lnTo>
                  <a:pt x="11688" y="6951"/>
                </a:lnTo>
                <a:lnTo>
                  <a:pt x="11552" y="6951"/>
                </a:lnTo>
                <a:lnTo>
                  <a:pt x="11415" y="6760"/>
                </a:lnTo>
                <a:lnTo>
                  <a:pt x="11078" y="6253"/>
                </a:lnTo>
                <a:lnTo>
                  <a:pt x="10732" y="5746"/>
                </a:lnTo>
                <a:lnTo>
                  <a:pt x="10595" y="5492"/>
                </a:lnTo>
                <a:lnTo>
                  <a:pt x="10458" y="5314"/>
                </a:lnTo>
                <a:lnTo>
                  <a:pt x="10258" y="5137"/>
                </a:lnTo>
                <a:lnTo>
                  <a:pt x="10121" y="5048"/>
                </a:lnTo>
                <a:lnTo>
                  <a:pt x="10048" y="5048"/>
                </a:lnTo>
                <a:lnTo>
                  <a:pt x="9912" y="5238"/>
                </a:lnTo>
                <a:lnTo>
                  <a:pt x="9848" y="5492"/>
                </a:lnTo>
                <a:lnTo>
                  <a:pt x="9775" y="5822"/>
                </a:lnTo>
                <a:lnTo>
                  <a:pt x="9711" y="6684"/>
                </a:lnTo>
                <a:lnTo>
                  <a:pt x="9638" y="7204"/>
                </a:lnTo>
                <a:lnTo>
                  <a:pt x="9566" y="7534"/>
                </a:lnTo>
                <a:lnTo>
                  <a:pt x="9502" y="7800"/>
                </a:lnTo>
                <a:lnTo>
                  <a:pt x="9438" y="7889"/>
                </a:lnTo>
                <a:lnTo>
                  <a:pt x="9301" y="7800"/>
                </a:lnTo>
                <a:lnTo>
                  <a:pt x="9156" y="7534"/>
                </a:lnTo>
                <a:lnTo>
                  <a:pt x="9028" y="7204"/>
                </a:lnTo>
                <a:lnTo>
                  <a:pt x="8891" y="6684"/>
                </a:lnTo>
                <a:lnTo>
                  <a:pt x="8746" y="6253"/>
                </a:lnTo>
                <a:lnTo>
                  <a:pt x="8545" y="5822"/>
                </a:lnTo>
                <a:lnTo>
                  <a:pt x="8409" y="5568"/>
                </a:lnTo>
                <a:lnTo>
                  <a:pt x="8272" y="5403"/>
                </a:lnTo>
                <a:lnTo>
                  <a:pt x="8135" y="5403"/>
                </a:lnTo>
                <a:lnTo>
                  <a:pt x="7999" y="5568"/>
                </a:lnTo>
                <a:lnTo>
                  <a:pt x="7926" y="5822"/>
                </a:lnTo>
                <a:lnTo>
                  <a:pt x="7798" y="6177"/>
                </a:lnTo>
                <a:lnTo>
                  <a:pt x="7589" y="6862"/>
                </a:lnTo>
                <a:lnTo>
                  <a:pt x="7452" y="7027"/>
                </a:lnTo>
                <a:lnTo>
                  <a:pt x="7315" y="7204"/>
                </a:lnTo>
                <a:lnTo>
                  <a:pt x="7252" y="7204"/>
                </a:lnTo>
                <a:lnTo>
                  <a:pt x="7106" y="7115"/>
                </a:lnTo>
                <a:lnTo>
                  <a:pt x="6905" y="6862"/>
                </a:lnTo>
                <a:lnTo>
                  <a:pt x="6696" y="6595"/>
                </a:lnTo>
                <a:lnTo>
                  <a:pt x="6632" y="6507"/>
                </a:lnTo>
                <a:lnTo>
                  <a:pt x="6495" y="6431"/>
                </a:lnTo>
                <a:lnTo>
                  <a:pt x="6286" y="6431"/>
                </a:lnTo>
                <a:lnTo>
                  <a:pt x="6086" y="6431"/>
                </a:lnTo>
                <a:lnTo>
                  <a:pt x="5603" y="6684"/>
                </a:lnTo>
                <a:lnTo>
                  <a:pt x="5266" y="7204"/>
                </a:lnTo>
                <a:lnTo>
                  <a:pt x="4856" y="7724"/>
                </a:lnTo>
                <a:lnTo>
                  <a:pt x="4646" y="7978"/>
                </a:lnTo>
                <a:lnTo>
                  <a:pt x="4446" y="8232"/>
                </a:lnTo>
                <a:lnTo>
                  <a:pt x="4236" y="8396"/>
                </a:lnTo>
                <a:lnTo>
                  <a:pt x="4109" y="8485"/>
                </a:lnTo>
              </a:path>
            </a:pathLst>
          </a:custGeom>
          <a:solidFill>
            <a:srgbClr val="CC1C0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defTabSz="456585"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sp>
        <p:nvSpPr>
          <p:cNvPr id="12309" name="Shape 111"/>
          <p:cNvSpPr>
            <a:spLocks/>
          </p:cNvSpPr>
          <p:nvPr/>
        </p:nvSpPr>
        <p:spPr bwMode="auto">
          <a:xfrm>
            <a:off x="3063878" y="1817688"/>
            <a:ext cx="3343275" cy="4913312"/>
          </a:xfrm>
          <a:custGeom>
            <a:avLst/>
            <a:gdLst>
              <a:gd name="T0" fmla="*/ 1672167 w 21600"/>
              <a:gd name="T1" fmla="*/ 2456657 h 21600"/>
              <a:gd name="T2" fmla="*/ 1672167 w 21600"/>
              <a:gd name="T3" fmla="*/ 2456657 h 21600"/>
              <a:gd name="T4" fmla="*/ 1672167 w 21600"/>
              <a:gd name="T5" fmla="*/ 2456657 h 21600"/>
              <a:gd name="T6" fmla="*/ 1672167 w 21600"/>
              <a:gd name="T7" fmla="*/ 245665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2124" y="0"/>
                </a:moveTo>
                <a:lnTo>
                  <a:pt x="2124" y="377"/>
                </a:lnTo>
                <a:lnTo>
                  <a:pt x="2187" y="712"/>
                </a:lnTo>
                <a:lnTo>
                  <a:pt x="2187" y="991"/>
                </a:lnTo>
                <a:lnTo>
                  <a:pt x="2187" y="1179"/>
                </a:lnTo>
                <a:lnTo>
                  <a:pt x="2187" y="1507"/>
                </a:lnTo>
                <a:lnTo>
                  <a:pt x="2178" y="1689"/>
                </a:lnTo>
                <a:lnTo>
                  <a:pt x="2187" y="1884"/>
                </a:lnTo>
                <a:lnTo>
                  <a:pt x="2260" y="2031"/>
                </a:lnTo>
                <a:lnTo>
                  <a:pt x="2260" y="2310"/>
                </a:lnTo>
                <a:lnTo>
                  <a:pt x="2260" y="2498"/>
                </a:lnTo>
                <a:lnTo>
                  <a:pt x="2260" y="2736"/>
                </a:lnTo>
                <a:lnTo>
                  <a:pt x="2260" y="4341"/>
                </a:lnTo>
                <a:lnTo>
                  <a:pt x="2324" y="5939"/>
                </a:lnTo>
                <a:lnTo>
                  <a:pt x="2388" y="7544"/>
                </a:lnTo>
                <a:lnTo>
                  <a:pt x="2597" y="9108"/>
                </a:lnTo>
                <a:lnTo>
                  <a:pt x="2597" y="9903"/>
                </a:lnTo>
                <a:lnTo>
                  <a:pt x="2670" y="10657"/>
                </a:lnTo>
                <a:lnTo>
                  <a:pt x="2734" y="11411"/>
                </a:lnTo>
                <a:lnTo>
                  <a:pt x="2798" y="12171"/>
                </a:lnTo>
                <a:lnTo>
                  <a:pt x="2798" y="12779"/>
                </a:lnTo>
                <a:lnTo>
                  <a:pt x="2871" y="13253"/>
                </a:lnTo>
                <a:lnTo>
                  <a:pt x="2871" y="13679"/>
                </a:lnTo>
                <a:lnTo>
                  <a:pt x="2871" y="14007"/>
                </a:lnTo>
                <a:lnTo>
                  <a:pt x="2871" y="14286"/>
                </a:lnTo>
                <a:lnTo>
                  <a:pt x="2871" y="14481"/>
                </a:lnTo>
                <a:lnTo>
                  <a:pt x="2871" y="14621"/>
                </a:lnTo>
                <a:lnTo>
                  <a:pt x="2871" y="14761"/>
                </a:lnTo>
                <a:lnTo>
                  <a:pt x="2871" y="14949"/>
                </a:lnTo>
                <a:lnTo>
                  <a:pt x="2871" y="15089"/>
                </a:lnTo>
                <a:lnTo>
                  <a:pt x="2816" y="15284"/>
                </a:lnTo>
                <a:lnTo>
                  <a:pt x="2798" y="15465"/>
                </a:lnTo>
                <a:lnTo>
                  <a:pt x="2734" y="15654"/>
                </a:lnTo>
                <a:lnTo>
                  <a:pt x="2670" y="16031"/>
                </a:lnTo>
                <a:lnTo>
                  <a:pt x="2461" y="16408"/>
                </a:lnTo>
                <a:lnTo>
                  <a:pt x="2187" y="16791"/>
                </a:lnTo>
                <a:lnTo>
                  <a:pt x="1850" y="17168"/>
                </a:lnTo>
                <a:lnTo>
                  <a:pt x="1641" y="17454"/>
                </a:lnTo>
                <a:lnTo>
                  <a:pt x="1367" y="17685"/>
                </a:lnTo>
                <a:lnTo>
                  <a:pt x="1094" y="17880"/>
                </a:lnTo>
                <a:lnTo>
                  <a:pt x="957" y="18062"/>
                </a:lnTo>
                <a:lnTo>
                  <a:pt x="684" y="18299"/>
                </a:lnTo>
                <a:lnTo>
                  <a:pt x="410" y="18536"/>
                </a:lnTo>
                <a:lnTo>
                  <a:pt x="137" y="18718"/>
                </a:lnTo>
                <a:lnTo>
                  <a:pt x="0" y="18864"/>
                </a:lnTo>
                <a:lnTo>
                  <a:pt x="73" y="18962"/>
                </a:lnTo>
                <a:lnTo>
                  <a:pt x="273" y="19004"/>
                </a:lnTo>
                <a:lnTo>
                  <a:pt x="483" y="19004"/>
                </a:lnTo>
                <a:lnTo>
                  <a:pt x="684" y="19053"/>
                </a:lnTo>
                <a:lnTo>
                  <a:pt x="1157" y="19199"/>
                </a:lnTo>
                <a:lnTo>
                  <a:pt x="1641" y="19290"/>
                </a:lnTo>
                <a:lnTo>
                  <a:pt x="1978" y="19478"/>
                </a:lnTo>
                <a:lnTo>
                  <a:pt x="2388" y="19618"/>
                </a:lnTo>
                <a:lnTo>
                  <a:pt x="3208" y="19765"/>
                </a:lnTo>
                <a:lnTo>
                  <a:pt x="3965" y="19904"/>
                </a:lnTo>
                <a:lnTo>
                  <a:pt x="4648" y="19995"/>
                </a:lnTo>
                <a:lnTo>
                  <a:pt x="5058" y="20093"/>
                </a:lnTo>
                <a:lnTo>
                  <a:pt x="5605" y="20232"/>
                </a:lnTo>
                <a:lnTo>
                  <a:pt x="6079" y="20372"/>
                </a:lnTo>
                <a:lnTo>
                  <a:pt x="6489" y="20462"/>
                </a:lnTo>
                <a:lnTo>
                  <a:pt x="6899" y="20567"/>
                </a:lnTo>
                <a:lnTo>
                  <a:pt x="7455" y="20707"/>
                </a:lnTo>
                <a:lnTo>
                  <a:pt x="8540" y="21084"/>
                </a:lnTo>
                <a:lnTo>
                  <a:pt x="9643" y="21412"/>
                </a:lnTo>
                <a:lnTo>
                  <a:pt x="10180" y="21551"/>
                </a:lnTo>
                <a:lnTo>
                  <a:pt x="10590" y="21600"/>
                </a:lnTo>
                <a:lnTo>
                  <a:pt x="10873" y="21460"/>
                </a:lnTo>
                <a:lnTo>
                  <a:pt x="11210" y="21223"/>
                </a:lnTo>
                <a:lnTo>
                  <a:pt x="11547" y="21035"/>
                </a:lnTo>
                <a:lnTo>
                  <a:pt x="11830" y="20888"/>
                </a:lnTo>
                <a:lnTo>
                  <a:pt x="12167" y="20749"/>
                </a:lnTo>
                <a:lnTo>
                  <a:pt x="12513" y="20567"/>
                </a:lnTo>
                <a:lnTo>
                  <a:pt x="13334" y="20183"/>
                </a:lnTo>
                <a:lnTo>
                  <a:pt x="13397" y="20141"/>
                </a:lnTo>
                <a:lnTo>
                  <a:pt x="13598" y="19995"/>
                </a:lnTo>
                <a:lnTo>
                  <a:pt x="13881" y="19806"/>
                </a:lnTo>
                <a:lnTo>
                  <a:pt x="14218" y="19667"/>
                </a:lnTo>
                <a:lnTo>
                  <a:pt x="14564" y="19478"/>
                </a:lnTo>
                <a:lnTo>
                  <a:pt x="14828" y="19339"/>
                </a:lnTo>
                <a:lnTo>
                  <a:pt x="15038" y="19199"/>
                </a:lnTo>
                <a:lnTo>
                  <a:pt x="15111" y="19143"/>
                </a:lnTo>
                <a:lnTo>
                  <a:pt x="15448" y="18822"/>
                </a:lnTo>
                <a:lnTo>
                  <a:pt x="15794" y="18627"/>
                </a:lnTo>
                <a:lnTo>
                  <a:pt x="15995" y="18439"/>
                </a:lnTo>
                <a:lnTo>
                  <a:pt x="16268" y="18299"/>
                </a:lnTo>
                <a:lnTo>
                  <a:pt x="16469" y="18111"/>
                </a:lnTo>
                <a:lnTo>
                  <a:pt x="16751" y="17880"/>
                </a:lnTo>
                <a:lnTo>
                  <a:pt x="17025" y="17594"/>
                </a:lnTo>
                <a:lnTo>
                  <a:pt x="17435" y="17168"/>
                </a:lnTo>
                <a:lnTo>
                  <a:pt x="17909" y="16652"/>
                </a:lnTo>
                <a:lnTo>
                  <a:pt x="18392" y="16177"/>
                </a:lnTo>
                <a:lnTo>
                  <a:pt x="19075" y="15284"/>
                </a:lnTo>
                <a:lnTo>
                  <a:pt x="19340" y="14858"/>
                </a:lnTo>
                <a:lnTo>
                  <a:pt x="19549" y="14433"/>
                </a:lnTo>
                <a:lnTo>
                  <a:pt x="19823" y="14007"/>
                </a:lnTo>
                <a:lnTo>
                  <a:pt x="20032" y="13539"/>
                </a:lnTo>
                <a:lnTo>
                  <a:pt x="20370" y="12827"/>
                </a:lnTo>
                <a:lnTo>
                  <a:pt x="20570" y="12262"/>
                </a:lnTo>
                <a:lnTo>
                  <a:pt x="20780" y="11746"/>
                </a:lnTo>
                <a:lnTo>
                  <a:pt x="20916" y="11222"/>
                </a:lnTo>
                <a:lnTo>
                  <a:pt x="21190" y="10748"/>
                </a:lnTo>
                <a:lnTo>
                  <a:pt x="21463" y="10280"/>
                </a:lnTo>
                <a:lnTo>
                  <a:pt x="21536" y="10092"/>
                </a:lnTo>
                <a:lnTo>
                  <a:pt x="21600" y="9952"/>
                </a:lnTo>
                <a:lnTo>
                  <a:pt x="21600" y="9854"/>
                </a:lnTo>
                <a:lnTo>
                  <a:pt x="21536" y="9805"/>
                </a:lnTo>
                <a:lnTo>
                  <a:pt x="21390" y="9715"/>
                </a:lnTo>
                <a:lnTo>
                  <a:pt x="21190" y="9764"/>
                </a:lnTo>
                <a:lnTo>
                  <a:pt x="20853" y="9903"/>
                </a:lnTo>
                <a:lnTo>
                  <a:pt x="20506" y="10140"/>
                </a:lnTo>
                <a:lnTo>
                  <a:pt x="19686" y="10706"/>
                </a:lnTo>
                <a:lnTo>
                  <a:pt x="19340" y="10992"/>
                </a:lnTo>
                <a:lnTo>
                  <a:pt x="19003" y="11222"/>
                </a:lnTo>
                <a:lnTo>
                  <a:pt x="18729" y="11460"/>
                </a:lnTo>
                <a:lnTo>
                  <a:pt x="18456" y="11690"/>
                </a:lnTo>
                <a:lnTo>
                  <a:pt x="17982" y="12262"/>
                </a:lnTo>
                <a:lnTo>
                  <a:pt x="17699" y="12492"/>
                </a:lnTo>
                <a:lnTo>
                  <a:pt x="17499" y="12737"/>
                </a:lnTo>
                <a:lnTo>
                  <a:pt x="17289" y="12827"/>
                </a:lnTo>
                <a:lnTo>
                  <a:pt x="17162" y="12876"/>
                </a:lnTo>
                <a:lnTo>
                  <a:pt x="16952" y="12876"/>
                </a:lnTo>
                <a:lnTo>
                  <a:pt x="16815" y="12779"/>
                </a:lnTo>
                <a:lnTo>
                  <a:pt x="16815" y="12688"/>
                </a:lnTo>
                <a:lnTo>
                  <a:pt x="16815" y="12492"/>
                </a:lnTo>
                <a:lnTo>
                  <a:pt x="16879" y="12213"/>
                </a:lnTo>
                <a:lnTo>
                  <a:pt x="16952" y="11885"/>
                </a:lnTo>
                <a:lnTo>
                  <a:pt x="16952" y="11508"/>
                </a:lnTo>
                <a:lnTo>
                  <a:pt x="16952" y="10992"/>
                </a:lnTo>
                <a:lnTo>
                  <a:pt x="16952" y="10231"/>
                </a:lnTo>
                <a:lnTo>
                  <a:pt x="16952" y="9387"/>
                </a:lnTo>
                <a:lnTo>
                  <a:pt x="16952" y="8486"/>
                </a:lnTo>
                <a:lnTo>
                  <a:pt x="17025" y="7544"/>
                </a:lnTo>
                <a:lnTo>
                  <a:pt x="17025" y="6602"/>
                </a:lnTo>
                <a:lnTo>
                  <a:pt x="17025" y="5751"/>
                </a:lnTo>
                <a:lnTo>
                  <a:pt x="17025" y="4997"/>
                </a:lnTo>
                <a:lnTo>
                  <a:pt x="17025" y="4341"/>
                </a:lnTo>
                <a:lnTo>
                  <a:pt x="17025" y="3161"/>
                </a:lnTo>
                <a:lnTo>
                  <a:pt x="17025" y="2638"/>
                </a:lnTo>
                <a:lnTo>
                  <a:pt x="17025" y="2122"/>
                </a:lnTo>
                <a:lnTo>
                  <a:pt x="16952" y="1696"/>
                </a:lnTo>
                <a:lnTo>
                  <a:pt x="16952" y="1319"/>
                </a:lnTo>
                <a:lnTo>
                  <a:pt x="16879" y="1033"/>
                </a:lnTo>
                <a:lnTo>
                  <a:pt x="16815" y="754"/>
                </a:lnTo>
                <a:lnTo>
                  <a:pt x="16678" y="565"/>
                </a:lnTo>
                <a:lnTo>
                  <a:pt x="16542" y="426"/>
                </a:lnTo>
                <a:lnTo>
                  <a:pt x="16341" y="377"/>
                </a:lnTo>
                <a:lnTo>
                  <a:pt x="16132" y="335"/>
                </a:lnTo>
                <a:lnTo>
                  <a:pt x="15722" y="426"/>
                </a:lnTo>
                <a:lnTo>
                  <a:pt x="15384" y="475"/>
                </a:lnTo>
                <a:lnTo>
                  <a:pt x="15211" y="642"/>
                </a:lnTo>
                <a:lnTo>
                  <a:pt x="15111" y="851"/>
                </a:lnTo>
                <a:lnTo>
                  <a:pt x="15065" y="1047"/>
                </a:lnTo>
                <a:lnTo>
                  <a:pt x="14992" y="1131"/>
                </a:lnTo>
                <a:lnTo>
                  <a:pt x="14828" y="1179"/>
                </a:lnTo>
                <a:lnTo>
                  <a:pt x="14701" y="1131"/>
                </a:lnTo>
                <a:lnTo>
                  <a:pt x="14628" y="1033"/>
                </a:lnTo>
                <a:lnTo>
                  <a:pt x="14564" y="942"/>
                </a:lnTo>
                <a:lnTo>
                  <a:pt x="14354" y="712"/>
                </a:lnTo>
                <a:lnTo>
                  <a:pt x="14245" y="628"/>
                </a:lnTo>
                <a:lnTo>
                  <a:pt x="14081" y="586"/>
                </a:lnTo>
                <a:lnTo>
                  <a:pt x="13808" y="565"/>
                </a:lnTo>
                <a:lnTo>
                  <a:pt x="13470" y="565"/>
                </a:lnTo>
                <a:lnTo>
                  <a:pt x="13060" y="565"/>
                </a:lnTo>
                <a:lnTo>
                  <a:pt x="12714" y="565"/>
                </a:lnTo>
                <a:lnTo>
                  <a:pt x="12513" y="565"/>
                </a:lnTo>
                <a:lnTo>
                  <a:pt x="12240" y="565"/>
                </a:lnTo>
                <a:lnTo>
                  <a:pt x="12003" y="586"/>
                </a:lnTo>
                <a:lnTo>
                  <a:pt x="11803" y="642"/>
                </a:lnTo>
                <a:lnTo>
                  <a:pt x="11730" y="754"/>
                </a:lnTo>
                <a:lnTo>
                  <a:pt x="11620" y="810"/>
                </a:lnTo>
                <a:lnTo>
                  <a:pt x="11547" y="893"/>
                </a:lnTo>
                <a:lnTo>
                  <a:pt x="11347" y="991"/>
                </a:lnTo>
                <a:lnTo>
                  <a:pt x="11210" y="942"/>
                </a:lnTo>
                <a:lnTo>
                  <a:pt x="11010" y="851"/>
                </a:lnTo>
                <a:lnTo>
                  <a:pt x="10873" y="712"/>
                </a:lnTo>
                <a:lnTo>
                  <a:pt x="10727" y="670"/>
                </a:lnTo>
                <a:lnTo>
                  <a:pt x="10527" y="614"/>
                </a:lnTo>
                <a:lnTo>
                  <a:pt x="10180" y="614"/>
                </a:lnTo>
                <a:lnTo>
                  <a:pt x="9506" y="614"/>
                </a:lnTo>
                <a:lnTo>
                  <a:pt x="8822" y="614"/>
                </a:lnTo>
                <a:lnTo>
                  <a:pt x="8476" y="614"/>
                </a:lnTo>
                <a:lnTo>
                  <a:pt x="8275" y="656"/>
                </a:lnTo>
                <a:lnTo>
                  <a:pt x="8066" y="754"/>
                </a:lnTo>
                <a:lnTo>
                  <a:pt x="8002" y="942"/>
                </a:lnTo>
                <a:lnTo>
                  <a:pt x="7929" y="1082"/>
                </a:lnTo>
                <a:lnTo>
                  <a:pt x="7792" y="1179"/>
                </a:lnTo>
                <a:lnTo>
                  <a:pt x="7656" y="1131"/>
                </a:lnTo>
                <a:lnTo>
                  <a:pt x="7592" y="991"/>
                </a:lnTo>
                <a:lnTo>
                  <a:pt x="7455" y="803"/>
                </a:lnTo>
                <a:lnTo>
                  <a:pt x="7246" y="656"/>
                </a:lnTo>
                <a:lnTo>
                  <a:pt x="7109" y="614"/>
                </a:lnTo>
                <a:lnTo>
                  <a:pt x="6772" y="614"/>
                </a:lnTo>
                <a:lnTo>
                  <a:pt x="6425" y="614"/>
                </a:lnTo>
                <a:lnTo>
                  <a:pt x="6079" y="614"/>
                </a:lnTo>
                <a:lnTo>
                  <a:pt x="5669" y="614"/>
                </a:lnTo>
                <a:lnTo>
                  <a:pt x="5332" y="614"/>
                </a:lnTo>
                <a:lnTo>
                  <a:pt x="5058" y="614"/>
                </a:lnTo>
                <a:lnTo>
                  <a:pt x="4849" y="565"/>
                </a:lnTo>
                <a:lnTo>
                  <a:pt x="4730" y="600"/>
                </a:lnTo>
                <a:lnTo>
                  <a:pt x="4603" y="656"/>
                </a:lnTo>
                <a:lnTo>
                  <a:pt x="4511" y="712"/>
                </a:lnTo>
                <a:lnTo>
                  <a:pt x="4475" y="921"/>
                </a:lnTo>
                <a:lnTo>
                  <a:pt x="4384" y="1033"/>
                </a:lnTo>
                <a:lnTo>
                  <a:pt x="4238" y="1082"/>
                </a:lnTo>
                <a:lnTo>
                  <a:pt x="4092" y="1019"/>
                </a:lnTo>
                <a:lnTo>
                  <a:pt x="4028" y="942"/>
                </a:lnTo>
                <a:lnTo>
                  <a:pt x="3901" y="803"/>
                </a:lnTo>
                <a:lnTo>
                  <a:pt x="3828" y="754"/>
                </a:lnTo>
                <a:lnTo>
                  <a:pt x="3764" y="754"/>
                </a:lnTo>
                <a:lnTo>
                  <a:pt x="3618" y="712"/>
                </a:lnTo>
                <a:lnTo>
                  <a:pt x="3491" y="656"/>
                </a:lnTo>
                <a:lnTo>
                  <a:pt x="3354" y="614"/>
                </a:lnTo>
                <a:lnTo>
                  <a:pt x="3208" y="565"/>
                </a:lnTo>
                <a:lnTo>
                  <a:pt x="3144" y="565"/>
                </a:lnTo>
                <a:lnTo>
                  <a:pt x="3144" y="516"/>
                </a:lnTo>
                <a:lnTo>
                  <a:pt x="3008" y="516"/>
                </a:lnTo>
                <a:lnTo>
                  <a:pt x="2871" y="475"/>
                </a:lnTo>
                <a:lnTo>
                  <a:pt x="2670" y="377"/>
                </a:lnTo>
                <a:lnTo>
                  <a:pt x="2324" y="230"/>
                </a:lnTo>
                <a:lnTo>
                  <a:pt x="2124"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defTabSz="456585"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grpSp>
        <p:nvGrpSpPr>
          <p:cNvPr id="12310" name="Group 116"/>
          <p:cNvGrpSpPr>
            <a:grpSpLocks/>
          </p:cNvGrpSpPr>
          <p:nvPr/>
        </p:nvGrpSpPr>
        <p:grpSpPr bwMode="auto">
          <a:xfrm>
            <a:off x="3708400" y="3897313"/>
            <a:ext cx="1701800" cy="1033462"/>
            <a:chOff x="0" y="0"/>
            <a:chExt cx="1701800" cy="1033462"/>
          </a:xfrm>
        </p:grpSpPr>
        <p:sp>
          <p:nvSpPr>
            <p:cNvPr id="12312" name="Shape 112"/>
            <p:cNvSpPr>
              <a:spLocks/>
            </p:cNvSpPr>
            <p:nvPr/>
          </p:nvSpPr>
          <p:spPr bwMode="auto">
            <a:xfrm>
              <a:off x="558800" y="773113"/>
              <a:ext cx="43745" cy="87313"/>
            </a:xfrm>
            <a:custGeom>
              <a:avLst/>
              <a:gdLst>
                <a:gd name="T0" fmla="*/ 21873 w 21600"/>
                <a:gd name="T1" fmla="*/ 43657 h 21600"/>
                <a:gd name="T2" fmla="*/ 21873 w 21600"/>
                <a:gd name="T3" fmla="*/ 43657 h 21600"/>
                <a:gd name="T4" fmla="*/ 21873 w 21600"/>
                <a:gd name="T5" fmla="*/ 43657 h 21600"/>
                <a:gd name="T6" fmla="*/ 21873 w 21600"/>
                <a:gd name="T7" fmla="*/ 4365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21600" y="18065"/>
                  </a:moveTo>
                  <a:lnTo>
                    <a:pt x="18116" y="10996"/>
                  </a:lnTo>
                  <a:lnTo>
                    <a:pt x="18116" y="9033"/>
                  </a:lnTo>
                  <a:lnTo>
                    <a:pt x="14632" y="5498"/>
                  </a:lnTo>
                  <a:lnTo>
                    <a:pt x="6968" y="1964"/>
                  </a:lnTo>
                  <a:lnTo>
                    <a:pt x="3484" y="0"/>
                  </a:lnTo>
                  <a:lnTo>
                    <a:pt x="0" y="1964"/>
                  </a:lnTo>
                  <a:lnTo>
                    <a:pt x="0" y="5498"/>
                  </a:lnTo>
                  <a:lnTo>
                    <a:pt x="0" y="10996"/>
                  </a:lnTo>
                  <a:lnTo>
                    <a:pt x="6968" y="21600"/>
                  </a:lnTo>
                  <a:lnTo>
                    <a:pt x="14632" y="20029"/>
                  </a:lnTo>
                  <a:lnTo>
                    <a:pt x="21600" y="18065"/>
                  </a:lnTo>
                </a:path>
              </a:pathLst>
            </a:custGeom>
            <a:solidFill>
              <a:srgbClr val="FFFB00"/>
            </a:solidFill>
            <a:ln w="19050" cap="rnd">
              <a:solidFill>
                <a:srgbClr val="FF2600"/>
              </a:solidFill>
              <a:prstDash val="solid"/>
              <a:round/>
              <a:headEnd/>
              <a:tailEnd/>
            </a:ln>
          </p:spPr>
          <p:txBody>
            <a:bodyPr lIns="0" tIns="0" rIns="0" bIns="0"/>
            <a:lstStyle/>
            <a:p>
              <a:pPr defTabSz="456585"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sp>
          <p:nvSpPr>
            <p:cNvPr id="12313" name="Shape 113"/>
            <p:cNvSpPr>
              <a:spLocks/>
            </p:cNvSpPr>
            <p:nvPr/>
          </p:nvSpPr>
          <p:spPr bwMode="auto">
            <a:xfrm>
              <a:off x="1097845" y="719137"/>
              <a:ext cx="71967" cy="314326"/>
            </a:xfrm>
            <a:custGeom>
              <a:avLst/>
              <a:gdLst>
                <a:gd name="T0" fmla="*/ 35984 w 21600"/>
                <a:gd name="T1" fmla="*/ 157163 h 21600"/>
                <a:gd name="T2" fmla="*/ 35984 w 21600"/>
                <a:gd name="T3" fmla="*/ 157163 h 21600"/>
                <a:gd name="T4" fmla="*/ 35984 w 21600"/>
                <a:gd name="T5" fmla="*/ 157163 h 21600"/>
                <a:gd name="T6" fmla="*/ 35984 w 21600"/>
                <a:gd name="T7" fmla="*/ 157163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6941" y="18109"/>
                  </a:moveTo>
                  <a:lnTo>
                    <a:pt x="16941" y="10582"/>
                  </a:lnTo>
                  <a:lnTo>
                    <a:pt x="16941" y="6545"/>
                  </a:lnTo>
                  <a:lnTo>
                    <a:pt x="14400" y="2509"/>
                  </a:lnTo>
                  <a:lnTo>
                    <a:pt x="11859" y="1527"/>
                  </a:lnTo>
                  <a:lnTo>
                    <a:pt x="7200" y="545"/>
                  </a:lnTo>
                  <a:lnTo>
                    <a:pt x="4659" y="0"/>
                  </a:lnTo>
                  <a:lnTo>
                    <a:pt x="2541" y="545"/>
                  </a:lnTo>
                  <a:lnTo>
                    <a:pt x="0" y="2945"/>
                  </a:lnTo>
                  <a:lnTo>
                    <a:pt x="0" y="6109"/>
                  </a:lnTo>
                  <a:lnTo>
                    <a:pt x="0" y="12545"/>
                  </a:lnTo>
                  <a:lnTo>
                    <a:pt x="2541" y="15600"/>
                  </a:lnTo>
                  <a:lnTo>
                    <a:pt x="7200" y="18109"/>
                  </a:lnTo>
                  <a:lnTo>
                    <a:pt x="11859" y="20073"/>
                  </a:lnTo>
                  <a:lnTo>
                    <a:pt x="21600" y="21600"/>
                  </a:lnTo>
                  <a:lnTo>
                    <a:pt x="19059" y="20618"/>
                  </a:lnTo>
                  <a:lnTo>
                    <a:pt x="19059" y="19636"/>
                  </a:lnTo>
                  <a:lnTo>
                    <a:pt x="16941" y="18655"/>
                  </a:lnTo>
                  <a:lnTo>
                    <a:pt x="16941" y="18109"/>
                  </a:lnTo>
                </a:path>
              </a:pathLst>
            </a:custGeom>
            <a:solidFill>
              <a:srgbClr val="FFFB00"/>
            </a:solidFill>
            <a:ln w="19050" cap="rnd">
              <a:solidFill>
                <a:srgbClr val="FF2600"/>
              </a:solidFill>
              <a:prstDash val="solid"/>
              <a:round/>
              <a:headEnd/>
              <a:tailEnd/>
            </a:ln>
          </p:spPr>
          <p:txBody>
            <a:bodyPr lIns="0" tIns="0" rIns="0" bIns="0"/>
            <a:lstStyle/>
            <a:p>
              <a:pPr defTabSz="456585"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sp>
          <p:nvSpPr>
            <p:cNvPr id="12314" name="Shape 114"/>
            <p:cNvSpPr>
              <a:spLocks/>
            </p:cNvSpPr>
            <p:nvPr/>
          </p:nvSpPr>
          <p:spPr bwMode="auto">
            <a:xfrm>
              <a:off x="0" y="347662"/>
              <a:ext cx="77612" cy="271464"/>
            </a:xfrm>
            <a:custGeom>
              <a:avLst/>
              <a:gdLst>
                <a:gd name="T0" fmla="*/ 38806 w 21600"/>
                <a:gd name="T1" fmla="*/ 135732 h 21600"/>
                <a:gd name="T2" fmla="*/ 38806 w 21600"/>
                <a:gd name="T3" fmla="*/ 135732 h 21600"/>
                <a:gd name="T4" fmla="*/ 38806 w 21600"/>
                <a:gd name="T5" fmla="*/ 135732 h 21600"/>
                <a:gd name="T6" fmla="*/ 38806 w 21600"/>
                <a:gd name="T7" fmla="*/ 135732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9636" y="1137"/>
                  </a:moveTo>
                  <a:lnTo>
                    <a:pt x="12567" y="0"/>
                  </a:lnTo>
                  <a:lnTo>
                    <a:pt x="7069" y="505"/>
                  </a:lnTo>
                  <a:lnTo>
                    <a:pt x="3535" y="2147"/>
                  </a:lnTo>
                  <a:lnTo>
                    <a:pt x="0" y="6189"/>
                  </a:lnTo>
                  <a:lnTo>
                    <a:pt x="1964" y="12000"/>
                  </a:lnTo>
                  <a:lnTo>
                    <a:pt x="1964" y="15916"/>
                  </a:lnTo>
                  <a:lnTo>
                    <a:pt x="5105" y="19326"/>
                  </a:lnTo>
                  <a:lnTo>
                    <a:pt x="9033" y="20463"/>
                  </a:lnTo>
                  <a:lnTo>
                    <a:pt x="14531" y="21600"/>
                  </a:lnTo>
                  <a:lnTo>
                    <a:pt x="18065" y="18821"/>
                  </a:lnTo>
                  <a:lnTo>
                    <a:pt x="19636" y="16421"/>
                  </a:lnTo>
                  <a:lnTo>
                    <a:pt x="21600" y="12505"/>
                  </a:lnTo>
                  <a:lnTo>
                    <a:pt x="21600" y="7326"/>
                  </a:lnTo>
                  <a:lnTo>
                    <a:pt x="19636" y="4547"/>
                  </a:lnTo>
                  <a:lnTo>
                    <a:pt x="19636" y="1137"/>
                  </a:lnTo>
                </a:path>
              </a:pathLst>
            </a:custGeom>
            <a:solidFill>
              <a:srgbClr val="FFFB00"/>
            </a:solidFill>
            <a:ln w="19050" cap="rnd">
              <a:solidFill>
                <a:srgbClr val="FF2600"/>
              </a:solidFill>
              <a:prstDash val="solid"/>
              <a:round/>
              <a:headEnd/>
              <a:tailEnd/>
            </a:ln>
          </p:spPr>
          <p:txBody>
            <a:bodyPr lIns="0" tIns="0" rIns="0" bIns="0"/>
            <a:lstStyle/>
            <a:p>
              <a:pPr defTabSz="456585"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sp>
          <p:nvSpPr>
            <p:cNvPr id="12315" name="Shape 115"/>
            <p:cNvSpPr>
              <a:spLocks/>
            </p:cNvSpPr>
            <p:nvPr/>
          </p:nvSpPr>
          <p:spPr bwMode="auto">
            <a:xfrm>
              <a:off x="1639711" y="0"/>
              <a:ext cx="62090" cy="142875"/>
            </a:xfrm>
            <a:custGeom>
              <a:avLst/>
              <a:gdLst>
                <a:gd name="T0" fmla="*/ 31045 w 21600"/>
                <a:gd name="T1" fmla="*/ 71438 h 21600"/>
                <a:gd name="T2" fmla="*/ 31045 w 21600"/>
                <a:gd name="T3" fmla="*/ 71438 h 21600"/>
                <a:gd name="T4" fmla="*/ 31045 w 21600"/>
                <a:gd name="T5" fmla="*/ 71438 h 21600"/>
                <a:gd name="T6" fmla="*/ 31045 w 21600"/>
                <a:gd name="T7" fmla="*/ 71438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5218" y="0"/>
                  </a:moveTo>
                  <a:lnTo>
                    <a:pt x="9327" y="960"/>
                  </a:lnTo>
                  <a:lnTo>
                    <a:pt x="6382" y="1920"/>
                  </a:lnTo>
                  <a:lnTo>
                    <a:pt x="2945" y="4080"/>
                  </a:lnTo>
                  <a:lnTo>
                    <a:pt x="0" y="8880"/>
                  </a:lnTo>
                  <a:lnTo>
                    <a:pt x="0" y="12720"/>
                  </a:lnTo>
                  <a:lnTo>
                    <a:pt x="6382" y="17760"/>
                  </a:lnTo>
                  <a:lnTo>
                    <a:pt x="12273" y="19680"/>
                  </a:lnTo>
                  <a:lnTo>
                    <a:pt x="21600" y="21600"/>
                  </a:lnTo>
                  <a:lnTo>
                    <a:pt x="18655" y="15840"/>
                  </a:lnTo>
                  <a:lnTo>
                    <a:pt x="18655" y="11760"/>
                  </a:lnTo>
                  <a:lnTo>
                    <a:pt x="18655" y="8880"/>
                  </a:lnTo>
                  <a:lnTo>
                    <a:pt x="15218" y="7920"/>
                  </a:lnTo>
                  <a:lnTo>
                    <a:pt x="15218" y="5040"/>
                  </a:lnTo>
                  <a:lnTo>
                    <a:pt x="15218" y="3120"/>
                  </a:lnTo>
                  <a:lnTo>
                    <a:pt x="15218" y="0"/>
                  </a:lnTo>
                </a:path>
              </a:pathLst>
            </a:custGeom>
            <a:solidFill>
              <a:srgbClr val="FFFB00"/>
            </a:solidFill>
            <a:ln w="19050" cap="rnd">
              <a:solidFill>
                <a:srgbClr val="FF2600"/>
              </a:solidFill>
              <a:prstDash val="solid"/>
              <a:round/>
              <a:headEnd/>
              <a:tailEnd/>
            </a:ln>
          </p:spPr>
          <p:txBody>
            <a:bodyPr lIns="0" tIns="0" rIns="0" bIns="0"/>
            <a:lstStyle/>
            <a:p>
              <a:pPr defTabSz="456585"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grpSp>
      <p:sp>
        <p:nvSpPr>
          <p:cNvPr id="117" name="Shape 117"/>
          <p:cNvSpPr/>
          <p:nvPr/>
        </p:nvSpPr>
        <p:spPr>
          <a:xfrm>
            <a:off x="4925695" y="6030575"/>
            <a:ext cx="3734120" cy="281327"/>
          </a:xfrm>
          <a:prstGeom prst="rect">
            <a:avLst/>
          </a:prstGeom>
          <a:ln>
            <a:round/>
          </a:ln>
          <a:extLst>
            <a:ext uri="{C572A759-6A51-4108-AA02-DFA0A04FC94B}"/>
          </a:extLst>
        </p:spPr>
        <p:txBody>
          <a:bodyPr wrap="none" lIns="0" tIns="0" rIns="0" bIns="0" anchor="b">
            <a:spAutoFit/>
          </a:bodyPr>
          <a:lstStyle>
            <a:lvl1pPr algn="r">
              <a:buClr>
                <a:srgbClr val="000000"/>
              </a:buClr>
              <a:buFont typeface="Trebuchet MS"/>
              <a:defRPr sz="1400" b="1">
                <a:uFill>
                  <a:solidFill/>
                </a:uFill>
                <a:latin typeface="Trebuchet MS"/>
                <a:ea typeface="Trebuchet MS"/>
                <a:cs typeface="Trebuchet MS"/>
                <a:sym typeface="Trebuchet MS"/>
              </a:defRPr>
            </a:lvl1pPr>
          </a:lstStyle>
          <a:p>
            <a:pPr defTabSz="456585">
              <a:defRPr sz="1800" b="0">
                <a:uFillTx/>
              </a:defRPr>
            </a:pPr>
            <a:r>
              <a:rPr sz="1800" b="0" kern="0">
                <a:solidFill>
                  <a:sysClr val="windowText" lastClr="000000"/>
                </a:solidFill>
                <a:uFillTx/>
              </a:rPr>
              <a:t>Lundell et al Gut 45:172-180 (1999)</a:t>
            </a:r>
          </a:p>
        </p:txBody>
      </p:sp>
    </p:spTree>
    <p:extLst>
      <p:ext uri="{BB962C8B-B14F-4D97-AF65-F5344CB8AC3E}">
        <p14:creationId xmlns:p14="http://schemas.microsoft.com/office/powerpoint/2010/main" val="164092891"/>
      </p:ext>
    </p:extLst>
  </p:cSld>
  <p:clrMapOvr>
    <a:masterClrMapping/>
  </p:clrMapOvr>
  <p:transition spd="med"/>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A05.m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140" y="261966"/>
            <a:ext cx="7851775" cy="633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8686089"/>
      </p:ext>
    </p:extLst>
  </p:cSld>
  <p:clrMapOvr>
    <a:masterClrMapping/>
  </p:clrMapOvr>
  <p:transition spd="med"/>
  <p:timing>
    <p:tnLst>
      <p:par>
        <p:cTn id="1" dur="indefinite" restart="never" fill="hold"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Shape 121"/>
          <p:cNvSpPr>
            <a:spLocks noGrp="1"/>
          </p:cNvSpPr>
          <p:nvPr>
            <p:ph type="title"/>
          </p:nvPr>
        </p:nvSpPr>
        <p:spPr/>
        <p:txBody>
          <a:bodyPr anchor="t"/>
          <a:lstStyle>
            <a:lvl1pPr>
              <a:defRPr b="1">
                <a:solidFill>
                  <a:srgbClr val="0433FF"/>
                </a:solidFill>
                <a:uFill>
                  <a:solidFill>
                    <a:srgbClr val="0433FF"/>
                  </a:solidFill>
                </a:uFill>
                <a:latin typeface="Trebuchet MS"/>
                <a:ea typeface="Trebuchet MS"/>
                <a:cs typeface="Trebuchet MS"/>
                <a:sym typeface="Trebuchet MS"/>
              </a:defRPr>
            </a:lvl1pPr>
          </a:lstStyle>
          <a:p>
            <a:pPr eaLnBrk="1" fontAlgn="auto" hangingPunct="1">
              <a:spcBef>
                <a:spcPts val="0"/>
              </a:spcBef>
              <a:spcAft>
                <a:spcPts val="0"/>
              </a:spcAft>
              <a:defRPr sz="1800" b="0">
                <a:solidFill>
                  <a:srgbClr val="000000"/>
                </a:solidFill>
                <a:uFillTx/>
              </a:defRPr>
            </a:pPr>
            <a:r>
              <a:t>Los Angeles grade B özofajit</a:t>
            </a:r>
          </a:p>
        </p:txBody>
      </p:sp>
      <p:grpSp>
        <p:nvGrpSpPr>
          <p:cNvPr id="14339" name="Group 125"/>
          <p:cNvGrpSpPr>
            <a:grpSpLocks/>
          </p:cNvGrpSpPr>
          <p:nvPr/>
        </p:nvGrpSpPr>
        <p:grpSpPr bwMode="auto">
          <a:xfrm>
            <a:off x="2506665" y="3849716"/>
            <a:ext cx="212725" cy="650875"/>
            <a:chOff x="0" y="0"/>
            <a:chExt cx="213078" cy="650875"/>
          </a:xfrm>
        </p:grpSpPr>
        <p:sp>
          <p:nvSpPr>
            <p:cNvPr id="14365" name="Shape 122"/>
            <p:cNvSpPr>
              <a:spLocks noChangeShapeType="1"/>
            </p:cNvSpPr>
            <p:nvPr/>
          </p:nvSpPr>
          <p:spPr bwMode="auto">
            <a:xfrm flipV="1">
              <a:off x="105833" y="9525"/>
              <a:ext cx="1" cy="64135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lIns="0" tIns="0" rIns="0" bIns="0"/>
            <a:lstStyle/>
            <a:p>
              <a:pPr defTabSz="456585"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sp>
          <p:nvSpPr>
            <p:cNvPr id="14366" name="Shape 123"/>
            <p:cNvSpPr>
              <a:spLocks noChangeShapeType="1"/>
            </p:cNvSpPr>
            <p:nvPr/>
          </p:nvSpPr>
          <p:spPr bwMode="auto">
            <a:xfrm>
              <a:off x="0" y="0"/>
              <a:ext cx="213079" cy="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lIns="0" tIns="0" rIns="0" bIns="0"/>
            <a:lstStyle/>
            <a:p>
              <a:pPr defTabSz="456585"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sp>
          <p:nvSpPr>
            <p:cNvPr id="14367" name="Shape 124"/>
            <p:cNvSpPr>
              <a:spLocks noChangeShapeType="1"/>
            </p:cNvSpPr>
            <p:nvPr/>
          </p:nvSpPr>
          <p:spPr bwMode="auto">
            <a:xfrm>
              <a:off x="0" y="642937"/>
              <a:ext cx="213079"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lIns="0" tIns="0" rIns="0" bIns="0"/>
            <a:lstStyle/>
            <a:p>
              <a:pPr defTabSz="456585"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grpSp>
      <p:sp>
        <p:nvSpPr>
          <p:cNvPr id="126" name="Shape 126"/>
          <p:cNvSpPr/>
          <p:nvPr/>
        </p:nvSpPr>
        <p:spPr>
          <a:xfrm>
            <a:off x="2668592" y="3949701"/>
            <a:ext cx="556197" cy="332578"/>
          </a:xfrm>
          <a:prstGeom prst="rect">
            <a:avLst/>
          </a:prstGeom>
          <a:ln>
            <a:round/>
          </a:ln>
          <a:extLst>
            <a:ext uri="{C572A759-6A51-4108-AA02-DFA0A04FC94B}"/>
          </a:extLst>
        </p:spPr>
        <p:txBody>
          <a:bodyPr wrap="none" lIns="25368" tIns="25368" rIns="25368" bIns="25368">
            <a:spAutoFit/>
          </a:bodyPr>
          <a:lstStyle>
            <a:lvl1pPr defTabSz="639762">
              <a:buClr>
                <a:srgbClr val="000000"/>
              </a:buClr>
              <a:buFont typeface="Trebuchet MS"/>
              <a:defRPr sz="2000" b="1">
                <a:uFill>
                  <a:solidFill/>
                </a:uFill>
                <a:latin typeface="Trebuchet MS"/>
                <a:ea typeface="Trebuchet MS"/>
                <a:cs typeface="Trebuchet MS"/>
                <a:sym typeface="Trebuchet MS"/>
              </a:defRPr>
            </a:lvl1pPr>
          </a:lstStyle>
          <a:p>
            <a:pPr>
              <a:defRPr sz="1800" b="0">
                <a:uFillTx/>
              </a:defRPr>
            </a:pPr>
            <a:r>
              <a:rPr sz="1800" b="0" kern="0">
                <a:solidFill>
                  <a:sysClr val="windowText" lastClr="000000"/>
                </a:solidFill>
                <a:uFillTx/>
              </a:rPr>
              <a:t>1 cm</a:t>
            </a:r>
          </a:p>
        </p:txBody>
      </p:sp>
      <p:grpSp>
        <p:nvGrpSpPr>
          <p:cNvPr id="14341" name="Group 148"/>
          <p:cNvGrpSpPr>
            <a:grpSpLocks/>
          </p:cNvGrpSpPr>
          <p:nvPr/>
        </p:nvGrpSpPr>
        <p:grpSpPr bwMode="auto">
          <a:xfrm>
            <a:off x="2981325" y="1643091"/>
            <a:ext cx="3494088" cy="5087937"/>
            <a:chOff x="0" y="0"/>
            <a:chExt cx="3493911" cy="5087937"/>
          </a:xfrm>
        </p:grpSpPr>
        <p:sp>
          <p:nvSpPr>
            <p:cNvPr id="14344" name="Shape 127"/>
            <p:cNvSpPr>
              <a:spLocks/>
            </p:cNvSpPr>
            <p:nvPr/>
          </p:nvSpPr>
          <p:spPr bwMode="auto">
            <a:xfrm>
              <a:off x="0" y="0"/>
              <a:ext cx="3493912" cy="5087938"/>
            </a:xfrm>
            <a:custGeom>
              <a:avLst/>
              <a:gdLst>
                <a:gd name="T0" fmla="*/ 1746956 w 21600"/>
                <a:gd name="T1" fmla="*/ 2543969 h 21600"/>
                <a:gd name="T2" fmla="*/ 1746956 w 21600"/>
                <a:gd name="T3" fmla="*/ 2543969 h 21600"/>
                <a:gd name="T4" fmla="*/ 1746956 w 21600"/>
                <a:gd name="T5" fmla="*/ 2543969 h 21600"/>
                <a:gd name="T6" fmla="*/ 1746956 w 21600"/>
                <a:gd name="T7" fmla="*/ 2543969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2110" y="0"/>
                  </a:moveTo>
                  <a:lnTo>
                    <a:pt x="2110" y="364"/>
                  </a:lnTo>
                  <a:lnTo>
                    <a:pt x="2180" y="687"/>
                  </a:lnTo>
                  <a:lnTo>
                    <a:pt x="2180" y="964"/>
                  </a:lnTo>
                  <a:lnTo>
                    <a:pt x="2180" y="1193"/>
                  </a:lnTo>
                  <a:lnTo>
                    <a:pt x="2180" y="1469"/>
                  </a:lnTo>
                  <a:lnTo>
                    <a:pt x="2250" y="1698"/>
                  </a:lnTo>
                  <a:lnTo>
                    <a:pt x="2250" y="1833"/>
                  </a:lnTo>
                  <a:lnTo>
                    <a:pt x="2250" y="2022"/>
                  </a:lnTo>
                  <a:lnTo>
                    <a:pt x="2250" y="2298"/>
                  </a:lnTo>
                  <a:lnTo>
                    <a:pt x="2311" y="2480"/>
                  </a:lnTo>
                  <a:lnTo>
                    <a:pt x="2311" y="2709"/>
                  </a:lnTo>
                  <a:lnTo>
                    <a:pt x="2311" y="4320"/>
                  </a:lnTo>
                  <a:lnTo>
                    <a:pt x="2311" y="5884"/>
                  </a:lnTo>
                  <a:lnTo>
                    <a:pt x="2381" y="7488"/>
                  </a:lnTo>
                  <a:lnTo>
                    <a:pt x="2572" y="9051"/>
                  </a:lnTo>
                  <a:lnTo>
                    <a:pt x="2642" y="9880"/>
                  </a:lnTo>
                  <a:lnTo>
                    <a:pt x="2712" y="10615"/>
                  </a:lnTo>
                  <a:lnTo>
                    <a:pt x="2773" y="11356"/>
                  </a:lnTo>
                  <a:lnTo>
                    <a:pt x="2843" y="12091"/>
                  </a:lnTo>
                  <a:lnTo>
                    <a:pt x="2843" y="12684"/>
                  </a:lnTo>
                  <a:lnTo>
                    <a:pt x="2904" y="13189"/>
                  </a:lnTo>
                  <a:lnTo>
                    <a:pt x="2904" y="13607"/>
                  </a:lnTo>
                  <a:lnTo>
                    <a:pt x="2904" y="13924"/>
                  </a:lnTo>
                  <a:lnTo>
                    <a:pt x="2904" y="14200"/>
                  </a:lnTo>
                  <a:lnTo>
                    <a:pt x="2904" y="14429"/>
                  </a:lnTo>
                  <a:lnTo>
                    <a:pt x="2904" y="14571"/>
                  </a:lnTo>
                  <a:lnTo>
                    <a:pt x="2904" y="14706"/>
                  </a:lnTo>
                  <a:lnTo>
                    <a:pt x="2904" y="14887"/>
                  </a:lnTo>
                  <a:lnTo>
                    <a:pt x="2904" y="15022"/>
                  </a:lnTo>
                  <a:lnTo>
                    <a:pt x="2843" y="15211"/>
                  </a:lnTo>
                  <a:lnTo>
                    <a:pt x="2843" y="15393"/>
                  </a:lnTo>
                  <a:lnTo>
                    <a:pt x="2773" y="15582"/>
                  </a:lnTo>
                  <a:lnTo>
                    <a:pt x="2642" y="15946"/>
                  </a:lnTo>
                  <a:lnTo>
                    <a:pt x="2442" y="16316"/>
                  </a:lnTo>
                  <a:lnTo>
                    <a:pt x="2180" y="16680"/>
                  </a:lnTo>
                  <a:lnTo>
                    <a:pt x="1849" y="17051"/>
                  </a:lnTo>
                  <a:lnTo>
                    <a:pt x="1657" y="17327"/>
                  </a:lnTo>
                  <a:lnTo>
                    <a:pt x="1387" y="17603"/>
                  </a:lnTo>
                  <a:lnTo>
                    <a:pt x="1125" y="17785"/>
                  </a:lnTo>
                  <a:lnTo>
                    <a:pt x="924" y="17967"/>
                  </a:lnTo>
                  <a:lnTo>
                    <a:pt x="663" y="18197"/>
                  </a:lnTo>
                  <a:lnTo>
                    <a:pt x="401" y="18426"/>
                  </a:lnTo>
                  <a:lnTo>
                    <a:pt x="131" y="18614"/>
                  </a:lnTo>
                  <a:lnTo>
                    <a:pt x="0" y="18796"/>
                  </a:lnTo>
                  <a:lnTo>
                    <a:pt x="70" y="18891"/>
                  </a:lnTo>
                  <a:lnTo>
                    <a:pt x="262" y="18978"/>
                  </a:lnTo>
                  <a:lnTo>
                    <a:pt x="523" y="19026"/>
                  </a:lnTo>
                  <a:lnTo>
                    <a:pt x="794" y="19073"/>
                  </a:lnTo>
                  <a:lnTo>
                    <a:pt x="1587" y="19349"/>
                  </a:lnTo>
                  <a:lnTo>
                    <a:pt x="1979" y="19531"/>
                  </a:lnTo>
                  <a:lnTo>
                    <a:pt x="2442" y="19625"/>
                  </a:lnTo>
                  <a:lnTo>
                    <a:pt x="3305" y="19767"/>
                  </a:lnTo>
                  <a:lnTo>
                    <a:pt x="4099" y="19942"/>
                  </a:lnTo>
                  <a:lnTo>
                    <a:pt x="4892" y="20036"/>
                  </a:lnTo>
                  <a:lnTo>
                    <a:pt x="5485" y="20171"/>
                  </a:lnTo>
                  <a:lnTo>
                    <a:pt x="6078" y="20313"/>
                  </a:lnTo>
                  <a:lnTo>
                    <a:pt x="6540" y="20448"/>
                  </a:lnTo>
                  <a:lnTo>
                    <a:pt x="7133" y="20589"/>
                  </a:lnTo>
                  <a:lnTo>
                    <a:pt x="7796" y="20818"/>
                  </a:lnTo>
                  <a:lnTo>
                    <a:pt x="8450" y="21007"/>
                  </a:lnTo>
                  <a:lnTo>
                    <a:pt x="9182" y="21236"/>
                  </a:lnTo>
                  <a:lnTo>
                    <a:pt x="9845" y="21418"/>
                  </a:lnTo>
                  <a:lnTo>
                    <a:pt x="10368" y="21512"/>
                  </a:lnTo>
                  <a:lnTo>
                    <a:pt x="10831" y="21600"/>
                  </a:lnTo>
                  <a:lnTo>
                    <a:pt x="11101" y="21458"/>
                  </a:lnTo>
                  <a:lnTo>
                    <a:pt x="11493" y="21236"/>
                  </a:lnTo>
                  <a:lnTo>
                    <a:pt x="11825" y="21047"/>
                  </a:lnTo>
                  <a:lnTo>
                    <a:pt x="12086" y="20913"/>
                  </a:lnTo>
                  <a:lnTo>
                    <a:pt x="12679" y="20636"/>
                  </a:lnTo>
                  <a:lnTo>
                    <a:pt x="13011" y="20448"/>
                  </a:lnTo>
                  <a:lnTo>
                    <a:pt x="13342" y="20272"/>
                  </a:lnTo>
                  <a:lnTo>
                    <a:pt x="13412" y="20218"/>
                  </a:lnTo>
                  <a:lnTo>
                    <a:pt x="13604" y="20131"/>
                  </a:lnTo>
                  <a:lnTo>
                    <a:pt x="14066" y="19902"/>
                  </a:lnTo>
                  <a:lnTo>
                    <a:pt x="14537" y="19625"/>
                  </a:lnTo>
                  <a:lnTo>
                    <a:pt x="14659" y="19531"/>
                  </a:lnTo>
                  <a:lnTo>
                    <a:pt x="14728" y="19484"/>
                  </a:lnTo>
                  <a:lnTo>
                    <a:pt x="15130" y="19160"/>
                  </a:lnTo>
                  <a:lnTo>
                    <a:pt x="15461" y="18891"/>
                  </a:lnTo>
                  <a:lnTo>
                    <a:pt x="16115" y="18426"/>
                  </a:lnTo>
                  <a:lnTo>
                    <a:pt x="16446" y="18149"/>
                  </a:lnTo>
                  <a:lnTo>
                    <a:pt x="16778" y="17880"/>
                  </a:lnTo>
                  <a:lnTo>
                    <a:pt x="17109" y="17509"/>
                  </a:lnTo>
                  <a:lnTo>
                    <a:pt x="17501" y="17051"/>
                  </a:lnTo>
                  <a:lnTo>
                    <a:pt x="18033" y="16545"/>
                  </a:lnTo>
                  <a:lnTo>
                    <a:pt x="18496" y="16087"/>
                  </a:lnTo>
                  <a:lnTo>
                    <a:pt x="18888" y="15629"/>
                  </a:lnTo>
                  <a:lnTo>
                    <a:pt x="19219" y="15164"/>
                  </a:lnTo>
                  <a:lnTo>
                    <a:pt x="19551" y="14753"/>
                  </a:lnTo>
                  <a:lnTo>
                    <a:pt x="19751" y="14382"/>
                  </a:lnTo>
                  <a:lnTo>
                    <a:pt x="20013" y="13971"/>
                  </a:lnTo>
                  <a:lnTo>
                    <a:pt x="20213" y="13465"/>
                  </a:lnTo>
                  <a:lnTo>
                    <a:pt x="20536" y="12731"/>
                  </a:lnTo>
                  <a:lnTo>
                    <a:pt x="20806" y="11996"/>
                  </a:lnTo>
                  <a:lnTo>
                    <a:pt x="21007" y="11302"/>
                  </a:lnTo>
                  <a:lnTo>
                    <a:pt x="21138" y="10749"/>
                  </a:lnTo>
                  <a:lnTo>
                    <a:pt x="21338" y="10291"/>
                  </a:lnTo>
                  <a:lnTo>
                    <a:pt x="21530" y="9927"/>
                  </a:lnTo>
                  <a:lnTo>
                    <a:pt x="21600" y="9698"/>
                  </a:lnTo>
                  <a:lnTo>
                    <a:pt x="21600" y="9604"/>
                  </a:lnTo>
                  <a:lnTo>
                    <a:pt x="21469" y="9604"/>
                  </a:lnTo>
                  <a:lnTo>
                    <a:pt x="21338" y="9509"/>
                  </a:lnTo>
                  <a:lnTo>
                    <a:pt x="21077" y="9557"/>
                  </a:lnTo>
                  <a:lnTo>
                    <a:pt x="20676" y="9739"/>
                  </a:lnTo>
                  <a:lnTo>
                    <a:pt x="20275" y="9974"/>
                  </a:lnTo>
                  <a:lnTo>
                    <a:pt x="19359" y="10567"/>
                  </a:lnTo>
                  <a:lnTo>
                    <a:pt x="19028" y="10797"/>
                  </a:lnTo>
                  <a:lnTo>
                    <a:pt x="18696" y="11026"/>
                  </a:lnTo>
                  <a:lnTo>
                    <a:pt x="18225" y="11491"/>
                  </a:lnTo>
                  <a:lnTo>
                    <a:pt x="17772" y="11949"/>
                  </a:lnTo>
                  <a:lnTo>
                    <a:pt x="17632" y="12131"/>
                  </a:lnTo>
                  <a:lnTo>
                    <a:pt x="17501" y="12320"/>
                  </a:lnTo>
                  <a:lnTo>
                    <a:pt x="17371" y="12407"/>
                  </a:lnTo>
                  <a:lnTo>
                    <a:pt x="17240" y="12455"/>
                  </a:lnTo>
                  <a:lnTo>
                    <a:pt x="17039" y="12455"/>
                  </a:lnTo>
                  <a:lnTo>
                    <a:pt x="16978" y="12407"/>
                  </a:lnTo>
                  <a:lnTo>
                    <a:pt x="16909" y="12367"/>
                  </a:lnTo>
                  <a:lnTo>
                    <a:pt x="16978" y="12225"/>
                  </a:lnTo>
                  <a:lnTo>
                    <a:pt x="16978" y="12037"/>
                  </a:lnTo>
                  <a:lnTo>
                    <a:pt x="17039" y="11760"/>
                  </a:lnTo>
                  <a:lnTo>
                    <a:pt x="17039" y="11396"/>
                  </a:lnTo>
                  <a:lnTo>
                    <a:pt x="17039" y="10938"/>
                  </a:lnTo>
                  <a:lnTo>
                    <a:pt x="17039" y="10204"/>
                  </a:lnTo>
                  <a:lnTo>
                    <a:pt x="17039" y="9327"/>
                  </a:lnTo>
                  <a:lnTo>
                    <a:pt x="17039" y="8411"/>
                  </a:lnTo>
                  <a:lnTo>
                    <a:pt x="17109" y="7488"/>
                  </a:lnTo>
                  <a:lnTo>
                    <a:pt x="17179" y="6571"/>
                  </a:lnTo>
                  <a:lnTo>
                    <a:pt x="17179" y="5702"/>
                  </a:lnTo>
                  <a:lnTo>
                    <a:pt x="17179" y="4960"/>
                  </a:lnTo>
                  <a:lnTo>
                    <a:pt x="17179" y="4320"/>
                  </a:lnTo>
                  <a:lnTo>
                    <a:pt x="17109" y="3174"/>
                  </a:lnTo>
                  <a:lnTo>
                    <a:pt x="17109" y="2615"/>
                  </a:lnTo>
                  <a:lnTo>
                    <a:pt x="17109" y="2109"/>
                  </a:lnTo>
                  <a:lnTo>
                    <a:pt x="17109" y="1651"/>
                  </a:lnTo>
                  <a:lnTo>
                    <a:pt x="17109" y="1287"/>
                  </a:lnTo>
                  <a:lnTo>
                    <a:pt x="17039" y="917"/>
                  </a:lnTo>
                  <a:lnTo>
                    <a:pt x="17039" y="687"/>
                  </a:lnTo>
                  <a:lnTo>
                    <a:pt x="16978" y="505"/>
                  </a:lnTo>
                  <a:lnTo>
                    <a:pt x="16847" y="364"/>
                  </a:lnTo>
                  <a:lnTo>
                    <a:pt x="16647" y="276"/>
                  </a:lnTo>
                  <a:lnTo>
                    <a:pt x="16446" y="229"/>
                  </a:lnTo>
                  <a:lnTo>
                    <a:pt x="16115" y="182"/>
                  </a:lnTo>
                  <a:lnTo>
                    <a:pt x="15792" y="229"/>
                  </a:lnTo>
                  <a:lnTo>
                    <a:pt x="15461" y="317"/>
                  </a:lnTo>
                  <a:lnTo>
                    <a:pt x="15130" y="505"/>
                  </a:lnTo>
                  <a:lnTo>
                    <a:pt x="14798" y="640"/>
                  </a:lnTo>
                  <a:lnTo>
                    <a:pt x="14537" y="735"/>
                  </a:lnTo>
                  <a:lnTo>
                    <a:pt x="14336" y="687"/>
                  </a:lnTo>
                  <a:lnTo>
                    <a:pt x="14066" y="640"/>
                  </a:lnTo>
                  <a:lnTo>
                    <a:pt x="13804" y="553"/>
                  </a:lnTo>
                  <a:lnTo>
                    <a:pt x="13473" y="505"/>
                  </a:lnTo>
                  <a:lnTo>
                    <a:pt x="13272" y="458"/>
                  </a:lnTo>
                  <a:lnTo>
                    <a:pt x="13080" y="458"/>
                  </a:lnTo>
                  <a:lnTo>
                    <a:pt x="12487" y="458"/>
                  </a:lnTo>
                  <a:lnTo>
                    <a:pt x="12226" y="505"/>
                  </a:lnTo>
                  <a:lnTo>
                    <a:pt x="11894" y="593"/>
                  </a:lnTo>
                  <a:lnTo>
                    <a:pt x="11232" y="782"/>
                  </a:lnTo>
                  <a:lnTo>
                    <a:pt x="10961" y="735"/>
                  </a:lnTo>
                  <a:lnTo>
                    <a:pt x="10639" y="735"/>
                  </a:lnTo>
                  <a:lnTo>
                    <a:pt x="10307" y="687"/>
                  </a:lnTo>
                  <a:lnTo>
                    <a:pt x="10107" y="640"/>
                  </a:lnTo>
                  <a:lnTo>
                    <a:pt x="9645" y="593"/>
                  </a:lnTo>
                  <a:lnTo>
                    <a:pt x="9113" y="553"/>
                  </a:lnTo>
                  <a:lnTo>
                    <a:pt x="8589" y="505"/>
                  </a:lnTo>
                  <a:lnTo>
                    <a:pt x="8057" y="505"/>
                  </a:lnTo>
                  <a:lnTo>
                    <a:pt x="7726" y="553"/>
                  </a:lnTo>
                  <a:lnTo>
                    <a:pt x="7395" y="593"/>
                  </a:lnTo>
                  <a:lnTo>
                    <a:pt x="7133" y="687"/>
                  </a:lnTo>
                  <a:lnTo>
                    <a:pt x="6872" y="687"/>
                  </a:lnTo>
                  <a:lnTo>
                    <a:pt x="6671" y="687"/>
                  </a:lnTo>
                  <a:lnTo>
                    <a:pt x="6470" y="640"/>
                  </a:lnTo>
                  <a:lnTo>
                    <a:pt x="5877" y="553"/>
                  </a:lnTo>
                  <a:lnTo>
                    <a:pt x="5616" y="553"/>
                  </a:lnTo>
                  <a:lnTo>
                    <a:pt x="5215" y="553"/>
                  </a:lnTo>
                  <a:lnTo>
                    <a:pt x="4491" y="553"/>
                  </a:lnTo>
                  <a:lnTo>
                    <a:pt x="4360" y="593"/>
                  </a:lnTo>
                  <a:lnTo>
                    <a:pt x="4160" y="640"/>
                  </a:lnTo>
                  <a:lnTo>
                    <a:pt x="3898" y="687"/>
                  </a:lnTo>
                  <a:lnTo>
                    <a:pt x="3828" y="687"/>
                  </a:lnTo>
                  <a:lnTo>
                    <a:pt x="3567" y="640"/>
                  </a:lnTo>
                  <a:lnTo>
                    <a:pt x="3305" y="505"/>
                  </a:lnTo>
                  <a:lnTo>
                    <a:pt x="3043" y="411"/>
                  </a:lnTo>
                  <a:lnTo>
                    <a:pt x="2773" y="276"/>
                  </a:lnTo>
                  <a:lnTo>
                    <a:pt x="2442" y="182"/>
                  </a:lnTo>
                  <a:lnTo>
                    <a:pt x="2250" y="88"/>
                  </a:lnTo>
                  <a:lnTo>
                    <a:pt x="2110" y="0"/>
                  </a:lnTo>
                </a:path>
              </a:pathLst>
            </a:custGeom>
            <a:solidFill>
              <a:srgbClr val="D84FA9"/>
            </a:solidFill>
            <a:ln w="12700" cap="rnd">
              <a:solidFill>
                <a:srgbClr val="000000"/>
              </a:solidFill>
              <a:prstDash val="solid"/>
              <a:round/>
              <a:headEnd/>
              <a:tailEnd/>
            </a:ln>
          </p:spPr>
          <p:txBody>
            <a:bodyPr lIns="0" tIns="0" rIns="0" bIns="0"/>
            <a:lstStyle/>
            <a:p>
              <a:pPr defTabSz="456585"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grpSp>
          <p:nvGrpSpPr>
            <p:cNvPr id="14345" name="Group 147"/>
            <p:cNvGrpSpPr>
              <a:grpSpLocks/>
            </p:cNvGrpSpPr>
            <p:nvPr/>
          </p:nvGrpSpPr>
          <p:grpSpPr bwMode="auto">
            <a:xfrm>
              <a:off x="81845" y="111125"/>
              <a:ext cx="3347155" cy="4913313"/>
              <a:chOff x="0" y="0"/>
              <a:chExt cx="3347154" cy="4913312"/>
            </a:xfrm>
          </p:grpSpPr>
          <p:sp>
            <p:nvSpPr>
              <p:cNvPr id="14346" name="Shape 128"/>
              <p:cNvSpPr>
                <a:spLocks/>
              </p:cNvSpPr>
              <p:nvPr/>
            </p:nvSpPr>
            <p:spPr bwMode="auto">
              <a:xfrm>
                <a:off x="1410" y="0"/>
                <a:ext cx="3345745" cy="4913313"/>
              </a:xfrm>
              <a:custGeom>
                <a:avLst/>
                <a:gdLst>
                  <a:gd name="T0" fmla="*/ 1672873 w 21600"/>
                  <a:gd name="T1" fmla="*/ 2456657 h 21600"/>
                  <a:gd name="T2" fmla="*/ 1672873 w 21600"/>
                  <a:gd name="T3" fmla="*/ 2456657 h 21600"/>
                  <a:gd name="T4" fmla="*/ 1672873 w 21600"/>
                  <a:gd name="T5" fmla="*/ 2456657 h 21600"/>
                  <a:gd name="T6" fmla="*/ 1672873 w 21600"/>
                  <a:gd name="T7" fmla="*/ 245665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2123" y="0"/>
                    </a:moveTo>
                    <a:lnTo>
                      <a:pt x="2123" y="377"/>
                    </a:lnTo>
                    <a:lnTo>
                      <a:pt x="2186" y="712"/>
                    </a:lnTo>
                    <a:lnTo>
                      <a:pt x="2186" y="991"/>
                    </a:lnTo>
                    <a:lnTo>
                      <a:pt x="2186" y="1179"/>
                    </a:lnTo>
                    <a:lnTo>
                      <a:pt x="2186" y="1507"/>
                    </a:lnTo>
                    <a:lnTo>
                      <a:pt x="2168" y="1717"/>
                    </a:lnTo>
                    <a:lnTo>
                      <a:pt x="2150" y="1884"/>
                    </a:lnTo>
                    <a:lnTo>
                      <a:pt x="2259" y="2031"/>
                    </a:lnTo>
                    <a:lnTo>
                      <a:pt x="2259" y="2310"/>
                    </a:lnTo>
                    <a:lnTo>
                      <a:pt x="2259" y="2498"/>
                    </a:lnTo>
                    <a:lnTo>
                      <a:pt x="2223" y="2736"/>
                    </a:lnTo>
                    <a:lnTo>
                      <a:pt x="2241" y="4355"/>
                    </a:lnTo>
                    <a:lnTo>
                      <a:pt x="2323" y="5939"/>
                    </a:lnTo>
                    <a:lnTo>
                      <a:pt x="2396" y="7544"/>
                    </a:lnTo>
                    <a:lnTo>
                      <a:pt x="2596" y="9108"/>
                    </a:lnTo>
                    <a:lnTo>
                      <a:pt x="2596" y="9903"/>
                    </a:lnTo>
                    <a:lnTo>
                      <a:pt x="2669" y="10657"/>
                    </a:lnTo>
                    <a:lnTo>
                      <a:pt x="2733" y="11411"/>
                    </a:lnTo>
                    <a:lnTo>
                      <a:pt x="2806" y="12171"/>
                    </a:lnTo>
                    <a:lnTo>
                      <a:pt x="2806" y="12779"/>
                    </a:lnTo>
                    <a:lnTo>
                      <a:pt x="2879" y="13253"/>
                    </a:lnTo>
                    <a:lnTo>
                      <a:pt x="2879" y="13679"/>
                    </a:lnTo>
                    <a:lnTo>
                      <a:pt x="2879" y="14007"/>
                    </a:lnTo>
                    <a:lnTo>
                      <a:pt x="2879" y="14286"/>
                    </a:lnTo>
                    <a:lnTo>
                      <a:pt x="2879" y="14481"/>
                    </a:lnTo>
                    <a:lnTo>
                      <a:pt x="2943" y="14621"/>
                    </a:lnTo>
                    <a:lnTo>
                      <a:pt x="2943" y="14761"/>
                    </a:lnTo>
                    <a:lnTo>
                      <a:pt x="2879" y="14949"/>
                    </a:lnTo>
                    <a:lnTo>
                      <a:pt x="2879" y="15089"/>
                    </a:lnTo>
                    <a:lnTo>
                      <a:pt x="2879" y="15284"/>
                    </a:lnTo>
                    <a:lnTo>
                      <a:pt x="2806" y="15465"/>
                    </a:lnTo>
                    <a:lnTo>
                      <a:pt x="2806" y="15654"/>
                    </a:lnTo>
                    <a:lnTo>
                      <a:pt x="2469" y="16408"/>
                    </a:lnTo>
                    <a:lnTo>
                      <a:pt x="2259" y="16791"/>
                    </a:lnTo>
                    <a:lnTo>
                      <a:pt x="1913" y="17168"/>
                    </a:lnTo>
                    <a:lnTo>
                      <a:pt x="1367" y="17685"/>
                    </a:lnTo>
                    <a:lnTo>
                      <a:pt x="1093" y="17880"/>
                    </a:lnTo>
                    <a:lnTo>
                      <a:pt x="957" y="18062"/>
                    </a:lnTo>
                    <a:lnTo>
                      <a:pt x="756" y="18299"/>
                    </a:lnTo>
                    <a:lnTo>
                      <a:pt x="483" y="18536"/>
                    </a:lnTo>
                    <a:lnTo>
                      <a:pt x="210" y="18718"/>
                    </a:lnTo>
                    <a:lnTo>
                      <a:pt x="0" y="18864"/>
                    </a:lnTo>
                    <a:lnTo>
                      <a:pt x="73" y="18962"/>
                    </a:lnTo>
                    <a:lnTo>
                      <a:pt x="273" y="19004"/>
                    </a:lnTo>
                    <a:lnTo>
                      <a:pt x="483" y="19004"/>
                    </a:lnTo>
                    <a:lnTo>
                      <a:pt x="683" y="19053"/>
                    </a:lnTo>
                    <a:lnTo>
                      <a:pt x="1166" y="19199"/>
                    </a:lnTo>
                    <a:lnTo>
                      <a:pt x="1649" y="19290"/>
                    </a:lnTo>
                    <a:lnTo>
                      <a:pt x="1986" y="19478"/>
                    </a:lnTo>
                    <a:lnTo>
                      <a:pt x="2396" y="19618"/>
                    </a:lnTo>
                    <a:lnTo>
                      <a:pt x="3216" y="19765"/>
                    </a:lnTo>
                    <a:lnTo>
                      <a:pt x="3963" y="19904"/>
                    </a:lnTo>
                    <a:lnTo>
                      <a:pt x="4646" y="19995"/>
                    </a:lnTo>
                    <a:lnTo>
                      <a:pt x="5056" y="20093"/>
                    </a:lnTo>
                    <a:lnTo>
                      <a:pt x="5603" y="20232"/>
                    </a:lnTo>
                    <a:lnTo>
                      <a:pt x="6086" y="20372"/>
                    </a:lnTo>
                    <a:lnTo>
                      <a:pt x="6495" y="20462"/>
                    </a:lnTo>
                    <a:lnTo>
                      <a:pt x="6905" y="20567"/>
                    </a:lnTo>
                    <a:lnTo>
                      <a:pt x="7452" y="20707"/>
                    </a:lnTo>
                    <a:lnTo>
                      <a:pt x="8545" y="21084"/>
                    </a:lnTo>
                    <a:lnTo>
                      <a:pt x="9638" y="21412"/>
                    </a:lnTo>
                    <a:lnTo>
                      <a:pt x="10185" y="21551"/>
                    </a:lnTo>
                    <a:lnTo>
                      <a:pt x="10595" y="21600"/>
                    </a:lnTo>
                    <a:lnTo>
                      <a:pt x="10868" y="21460"/>
                    </a:lnTo>
                    <a:lnTo>
                      <a:pt x="11215" y="21223"/>
                    </a:lnTo>
                    <a:lnTo>
                      <a:pt x="11624" y="21035"/>
                    </a:lnTo>
                    <a:lnTo>
                      <a:pt x="11761" y="20937"/>
                    </a:lnTo>
                    <a:lnTo>
                      <a:pt x="11825" y="20888"/>
                    </a:lnTo>
                    <a:lnTo>
                      <a:pt x="12171" y="20749"/>
                    </a:lnTo>
                    <a:lnTo>
                      <a:pt x="12508" y="20567"/>
                    </a:lnTo>
                    <a:lnTo>
                      <a:pt x="13328" y="20183"/>
                    </a:lnTo>
                    <a:lnTo>
                      <a:pt x="13401" y="20141"/>
                    </a:lnTo>
                    <a:lnTo>
                      <a:pt x="13601" y="19995"/>
                    </a:lnTo>
                    <a:lnTo>
                      <a:pt x="13884" y="19806"/>
                    </a:lnTo>
                    <a:lnTo>
                      <a:pt x="14221" y="19667"/>
                    </a:lnTo>
                    <a:lnTo>
                      <a:pt x="14558" y="19478"/>
                    </a:lnTo>
                    <a:lnTo>
                      <a:pt x="14831" y="19339"/>
                    </a:lnTo>
                    <a:lnTo>
                      <a:pt x="15041" y="19199"/>
                    </a:lnTo>
                    <a:lnTo>
                      <a:pt x="15114" y="19143"/>
                    </a:lnTo>
                    <a:lnTo>
                      <a:pt x="15451" y="18822"/>
                    </a:lnTo>
                    <a:lnTo>
                      <a:pt x="15788" y="18627"/>
                    </a:lnTo>
                    <a:lnTo>
                      <a:pt x="15997" y="18439"/>
                    </a:lnTo>
                    <a:lnTo>
                      <a:pt x="16271" y="18299"/>
                    </a:lnTo>
                    <a:lnTo>
                      <a:pt x="16471" y="18111"/>
                    </a:lnTo>
                    <a:lnTo>
                      <a:pt x="16753" y="17880"/>
                    </a:lnTo>
                    <a:lnTo>
                      <a:pt x="17018" y="17594"/>
                    </a:lnTo>
                    <a:lnTo>
                      <a:pt x="17428" y="17168"/>
                    </a:lnTo>
                    <a:lnTo>
                      <a:pt x="17910" y="16652"/>
                    </a:lnTo>
                    <a:lnTo>
                      <a:pt x="18393" y="16177"/>
                    </a:lnTo>
                    <a:lnTo>
                      <a:pt x="19077" y="15284"/>
                    </a:lnTo>
                    <a:lnTo>
                      <a:pt x="19414" y="14858"/>
                    </a:lnTo>
                    <a:lnTo>
                      <a:pt x="19623" y="14433"/>
                    </a:lnTo>
                    <a:lnTo>
                      <a:pt x="19824" y="14007"/>
                    </a:lnTo>
                    <a:lnTo>
                      <a:pt x="20033" y="13539"/>
                    </a:lnTo>
                    <a:lnTo>
                      <a:pt x="20370" y="12827"/>
                    </a:lnTo>
                    <a:lnTo>
                      <a:pt x="20571" y="12262"/>
                    </a:lnTo>
                    <a:lnTo>
                      <a:pt x="20780" y="11746"/>
                    </a:lnTo>
                    <a:lnTo>
                      <a:pt x="20917" y="11222"/>
                    </a:lnTo>
                    <a:lnTo>
                      <a:pt x="21190" y="10748"/>
                    </a:lnTo>
                    <a:lnTo>
                      <a:pt x="21463" y="10280"/>
                    </a:lnTo>
                    <a:lnTo>
                      <a:pt x="21536" y="10092"/>
                    </a:lnTo>
                    <a:lnTo>
                      <a:pt x="21600" y="9952"/>
                    </a:lnTo>
                    <a:lnTo>
                      <a:pt x="21600" y="9854"/>
                    </a:lnTo>
                    <a:lnTo>
                      <a:pt x="21536" y="9805"/>
                    </a:lnTo>
                    <a:lnTo>
                      <a:pt x="21390" y="9715"/>
                    </a:lnTo>
                    <a:lnTo>
                      <a:pt x="21190" y="9764"/>
                    </a:lnTo>
                    <a:lnTo>
                      <a:pt x="20853" y="9903"/>
                    </a:lnTo>
                    <a:lnTo>
                      <a:pt x="20507" y="10140"/>
                    </a:lnTo>
                    <a:lnTo>
                      <a:pt x="19687" y="10706"/>
                    </a:lnTo>
                    <a:lnTo>
                      <a:pt x="19341" y="10992"/>
                    </a:lnTo>
                    <a:lnTo>
                      <a:pt x="19004" y="11222"/>
                    </a:lnTo>
                    <a:lnTo>
                      <a:pt x="18730" y="11460"/>
                    </a:lnTo>
                    <a:lnTo>
                      <a:pt x="18457" y="11690"/>
                    </a:lnTo>
                    <a:lnTo>
                      <a:pt x="17983" y="12262"/>
                    </a:lnTo>
                    <a:lnTo>
                      <a:pt x="17701" y="12492"/>
                    </a:lnTo>
                    <a:lnTo>
                      <a:pt x="17500" y="12737"/>
                    </a:lnTo>
                    <a:lnTo>
                      <a:pt x="17291" y="12827"/>
                    </a:lnTo>
                    <a:lnTo>
                      <a:pt x="17163" y="12876"/>
                    </a:lnTo>
                    <a:lnTo>
                      <a:pt x="16954" y="12876"/>
                    </a:lnTo>
                    <a:lnTo>
                      <a:pt x="16817" y="12779"/>
                    </a:lnTo>
                    <a:lnTo>
                      <a:pt x="16817" y="12688"/>
                    </a:lnTo>
                    <a:lnTo>
                      <a:pt x="16817" y="12492"/>
                    </a:lnTo>
                    <a:lnTo>
                      <a:pt x="16881" y="12213"/>
                    </a:lnTo>
                    <a:lnTo>
                      <a:pt x="16954" y="11885"/>
                    </a:lnTo>
                    <a:lnTo>
                      <a:pt x="16954" y="11508"/>
                    </a:lnTo>
                    <a:lnTo>
                      <a:pt x="16954" y="10992"/>
                    </a:lnTo>
                    <a:lnTo>
                      <a:pt x="16954" y="10231"/>
                    </a:lnTo>
                    <a:lnTo>
                      <a:pt x="16954" y="9387"/>
                    </a:lnTo>
                    <a:lnTo>
                      <a:pt x="16954" y="8486"/>
                    </a:lnTo>
                    <a:lnTo>
                      <a:pt x="17018" y="7544"/>
                    </a:lnTo>
                    <a:lnTo>
                      <a:pt x="17018" y="6602"/>
                    </a:lnTo>
                    <a:lnTo>
                      <a:pt x="17018" y="5751"/>
                    </a:lnTo>
                    <a:lnTo>
                      <a:pt x="17018" y="4997"/>
                    </a:lnTo>
                    <a:lnTo>
                      <a:pt x="17018" y="4341"/>
                    </a:lnTo>
                    <a:lnTo>
                      <a:pt x="17018" y="3161"/>
                    </a:lnTo>
                    <a:lnTo>
                      <a:pt x="17018" y="2638"/>
                    </a:lnTo>
                    <a:lnTo>
                      <a:pt x="17018" y="2122"/>
                    </a:lnTo>
                    <a:lnTo>
                      <a:pt x="16954" y="1696"/>
                    </a:lnTo>
                    <a:lnTo>
                      <a:pt x="16954" y="1319"/>
                    </a:lnTo>
                    <a:lnTo>
                      <a:pt x="16881" y="1033"/>
                    </a:lnTo>
                    <a:lnTo>
                      <a:pt x="16817" y="754"/>
                    </a:lnTo>
                    <a:lnTo>
                      <a:pt x="16681" y="565"/>
                    </a:lnTo>
                    <a:lnTo>
                      <a:pt x="16544" y="426"/>
                    </a:lnTo>
                    <a:lnTo>
                      <a:pt x="16343" y="377"/>
                    </a:lnTo>
                    <a:lnTo>
                      <a:pt x="16134" y="335"/>
                    </a:lnTo>
                    <a:lnTo>
                      <a:pt x="15724" y="426"/>
                    </a:lnTo>
                    <a:lnTo>
                      <a:pt x="15378" y="475"/>
                    </a:lnTo>
                    <a:lnTo>
                      <a:pt x="15177" y="614"/>
                    </a:lnTo>
                    <a:lnTo>
                      <a:pt x="15114" y="851"/>
                    </a:lnTo>
                    <a:lnTo>
                      <a:pt x="15041" y="1033"/>
                    </a:lnTo>
                    <a:lnTo>
                      <a:pt x="14904" y="1131"/>
                    </a:lnTo>
                    <a:lnTo>
                      <a:pt x="14831" y="1179"/>
                    </a:lnTo>
                    <a:lnTo>
                      <a:pt x="14704" y="1131"/>
                    </a:lnTo>
                    <a:lnTo>
                      <a:pt x="14631" y="1033"/>
                    </a:lnTo>
                    <a:lnTo>
                      <a:pt x="14558" y="942"/>
                    </a:lnTo>
                    <a:lnTo>
                      <a:pt x="14357" y="712"/>
                    </a:lnTo>
                    <a:lnTo>
                      <a:pt x="14294" y="614"/>
                    </a:lnTo>
                    <a:lnTo>
                      <a:pt x="14148" y="565"/>
                    </a:lnTo>
                    <a:lnTo>
                      <a:pt x="13811" y="565"/>
                    </a:lnTo>
                    <a:lnTo>
                      <a:pt x="13474" y="565"/>
                    </a:lnTo>
                    <a:lnTo>
                      <a:pt x="13064" y="565"/>
                    </a:lnTo>
                    <a:lnTo>
                      <a:pt x="12718" y="565"/>
                    </a:lnTo>
                    <a:lnTo>
                      <a:pt x="12508" y="565"/>
                    </a:lnTo>
                    <a:lnTo>
                      <a:pt x="12235" y="565"/>
                    </a:lnTo>
                    <a:lnTo>
                      <a:pt x="11962" y="565"/>
                    </a:lnTo>
                    <a:lnTo>
                      <a:pt x="11761" y="614"/>
                    </a:lnTo>
                    <a:lnTo>
                      <a:pt x="11624" y="712"/>
                    </a:lnTo>
                    <a:lnTo>
                      <a:pt x="11552" y="803"/>
                    </a:lnTo>
                    <a:lnTo>
                      <a:pt x="11552" y="893"/>
                    </a:lnTo>
                    <a:lnTo>
                      <a:pt x="11351" y="991"/>
                    </a:lnTo>
                    <a:lnTo>
                      <a:pt x="11215" y="942"/>
                    </a:lnTo>
                    <a:lnTo>
                      <a:pt x="11005" y="851"/>
                    </a:lnTo>
                    <a:lnTo>
                      <a:pt x="10868" y="712"/>
                    </a:lnTo>
                    <a:lnTo>
                      <a:pt x="10732" y="684"/>
                    </a:lnTo>
                    <a:lnTo>
                      <a:pt x="10531" y="614"/>
                    </a:lnTo>
                    <a:lnTo>
                      <a:pt x="10185" y="614"/>
                    </a:lnTo>
                    <a:lnTo>
                      <a:pt x="9502" y="614"/>
                    </a:lnTo>
                    <a:lnTo>
                      <a:pt x="8819" y="614"/>
                    </a:lnTo>
                    <a:lnTo>
                      <a:pt x="8481" y="614"/>
                    </a:lnTo>
                    <a:lnTo>
                      <a:pt x="8272" y="656"/>
                    </a:lnTo>
                    <a:lnTo>
                      <a:pt x="8072" y="740"/>
                    </a:lnTo>
                    <a:lnTo>
                      <a:pt x="7999" y="942"/>
                    </a:lnTo>
                    <a:lnTo>
                      <a:pt x="7926" y="1082"/>
                    </a:lnTo>
                    <a:lnTo>
                      <a:pt x="7798" y="1179"/>
                    </a:lnTo>
                    <a:lnTo>
                      <a:pt x="7662" y="1131"/>
                    </a:lnTo>
                    <a:lnTo>
                      <a:pt x="7589" y="991"/>
                    </a:lnTo>
                    <a:lnTo>
                      <a:pt x="7452" y="803"/>
                    </a:lnTo>
                    <a:lnTo>
                      <a:pt x="7252" y="656"/>
                    </a:lnTo>
                    <a:lnTo>
                      <a:pt x="7106" y="614"/>
                    </a:lnTo>
                    <a:lnTo>
                      <a:pt x="6769" y="614"/>
                    </a:lnTo>
                    <a:lnTo>
                      <a:pt x="6423" y="614"/>
                    </a:lnTo>
                    <a:lnTo>
                      <a:pt x="6086" y="614"/>
                    </a:lnTo>
                    <a:lnTo>
                      <a:pt x="5676" y="614"/>
                    </a:lnTo>
                    <a:lnTo>
                      <a:pt x="5339" y="614"/>
                    </a:lnTo>
                    <a:lnTo>
                      <a:pt x="5056" y="614"/>
                    </a:lnTo>
                    <a:lnTo>
                      <a:pt x="4856" y="565"/>
                    </a:lnTo>
                    <a:lnTo>
                      <a:pt x="4646" y="614"/>
                    </a:lnTo>
                    <a:lnTo>
                      <a:pt x="4582" y="614"/>
                    </a:lnTo>
                    <a:lnTo>
                      <a:pt x="4519" y="712"/>
                    </a:lnTo>
                    <a:lnTo>
                      <a:pt x="4446" y="893"/>
                    </a:lnTo>
                    <a:lnTo>
                      <a:pt x="4373" y="991"/>
                    </a:lnTo>
                    <a:lnTo>
                      <a:pt x="4236" y="1082"/>
                    </a:lnTo>
                    <a:lnTo>
                      <a:pt x="4172" y="1033"/>
                    </a:lnTo>
                    <a:lnTo>
                      <a:pt x="4036" y="942"/>
                    </a:lnTo>
                    <a:lnTo>
                      <a:pt x="3899" y="803"/>
                    </a:lnTo>
                    <a:lnTo>
                      <a:pt x="3826" y="754"/>
                    </a:lnTo>
                    <a:lnTo>
                      <a:pt x="3762" y="754"/>
                    </a:lnTo>
                    <a:lnTo>
                      <a:pt x="3626" y="712"/>
                    </a:lnTo>
                    <a:lnTo>
                      <a:pt x="3489" y="656"/>
                    </a:lnTo>
                    <a:lnTo>
                      <a:pt x="3353" y="614"/>
                    </a:lnTo>
                    <a:lnTo>
                      <a:pt x="3216" y="565"/>
                    </a:lnTo>
                    <a:lnTo>
                      <a:pt x="3143" y="565"/>
                    </a:lnTo>
                    <a:lnTo>
                      <a:pt x="3143" y="516"/>
                    </a:lnTo>
                    <a:lnTo>
                      <a:pt x="3006" y="516"/>
                    </a:lnTo>
                    <a:lnTo>
                      <a:pt x="2879" y="475"/>
                    </a:lnTo>
                    <a:lnTo>
                      <a:pt x="2669" y="377"/>
                    </a:lnTo>
                    <a:lnTo>
                      <a:pt x="2533" y="335"/>
                    </a:lnTo>
                    <a:lnTo>
                      <a:pt x="2396" y="230"/>
                    </a:lnTo>
                    <a:lnTo>
                      <a:pt x="2123" y="0"/>
                    </a:lnTo>
                  </a:path>
                </a:pathLst>
              </a:custGeom>
              <a:solidFill>
                <a:srgbClr val="FF8F8B"/>
              </a:solidFill>
              <a:ln>
                <a:noFill/>
              </a:ln>
              <a:extLst>
                <a:ext uri="{91240B29-F687-4F45-9708-019B960494DF}">
                  <a14:hiddenLine xmlns:a14="http://schemas.microsoft.com/office/drawing/2010/main" w="9525" cap="flat">
                    <a:solidFill>
                      <a:srgbClr val="000000"/>
                    </a:solidFill>
                    <a:round/>
                    <a:headEnd/>
                    <a:tailEnd/>
                  </a14:hiddenLine>
                </a:ext>
              </a:extLst>
            </p:spPr>
            <p:txBody>
              <a:bodyPr lIns="0" tIns="0" rIns="0" bIns="0"/>
              <a:lstStyle/>
              <a:p>
                <a:pPr defTabSz="456585"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sp>
            <p:nvSpPr>
              <p:cNvPr id="14347" name="Shape 129"/>
              <p:cNvSpPr>
                <a:spLocks/>
              </p:cNvSpPr>
              <p:nvPr/>
            </p:nvSpPr>
            <p:spPr bwMode="auto">
              <a:xfrm>
                <a:off x="613832" y="176212"/>
                <a:ext cx="101601" cy="3160713"/>
              </a:xfrm>
              <a:custGeom>
                <a:avLst/>
                <a:gdLst>
                  <a:gd name="T0" fmla="*/ 50801 w 21600"/>
                  <a:gd name="T1" fmla="*/ 1580357 h 21600"/>
                  <a:gd name="T2" fmla="*/ 50801 w 21600"/>
                  <a:gd name="T3" fmla="*/ 1580357 h 21600"/>
                  <a:gd name="T4" fmla="*/ 50801 w 21600"/>
                  <a:gd name="T5" fmla="*/ 1580357 h 21600"/>
                  <a:gd name="T6" fmla="*/ 50801 w 21600"/>
                  <a:gd name="T7" fmla="*/ 158035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325"/>
                    </a:moveTo>
                    <a:lnTo>
                      <a:pt x="300" y="21600"/>
                    </a:lnTo>
                    <a:lnTo>
                      <a:pt x="21600" y="21513"/>
                    </a:lnTo>
                    <a:lnTo>
                      <a:pt x="20400" y="0"/>
                    </a:lnTo>
                    <a:lnTo>
                      <a:pt x="16500" y="380"/>
                    </a:lnTo>
                    <a:lnTo>
                      <a:pt x="9600" y="575"/>
                    </a:lnTo>
                    <a:lnTo>
                      <a:pt x="0" y="325"/>
                    </a:lnTo>
                  </a:path>
                </a:pathLst>
              </a:custGeom>
              <a:gradFill rotWithShape="1">
                <a:gsLst>
                  <a:gs pos="0">
                    <a:srgbClr val="FFACA9"/>
                  </a:gs>
                  <a:gs pos="50000">
                    <a:srgbClr val="FFC5C4"/>
                  </a:gs>
                  <a:gs pos="100000">
                    <a:srgbClr val="FFACA9"/>
                  </a:gs>
                </a:gsLst>
                <a:lin ang="0"/>
              </a:gradFill>
              <a:ln>
                <a:noFill/>
              </a:ln>
              <a:extLst>
                <a:ext uri="{91240B29-F687-4F45-9708-019B960494DF}">
                  <a14:hiddenLine xmlns:a14="http://schemas.microsoft.com/office/drawing/2010/main" w="9525" cap="flat">
                    <a:solidFill>
                      <a:srgbClr val="000000"/>
                    </a:solidFill>
                    <a:round/>
                    <a:headEnd/>
                    <a:tailEnd/>
                  </a14:hiddenLine>
                </a:ext>
              </a:extLst>
            </p:spPr>
            <p:txBody>
              <a:bodyPr lIns="0" tIns="0" rIns="0" bIns="0"/>
              <a:lstStyle/>
              <a:p>
                <a:pPr defTabSz="456585"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sp>
            <p:nvSpPr>
              <p:cNvPr id="14348" name="Shape 130"/>
              <p:cNvSpPr>
                <a:spLocks/>
              </p:cNvSpPr>
              <p:nvPr/>
            </p:nvSpPr>
            <p:spPr bwMode="auto">
              <a:xfrm>
                <a:off x="1166987" y="176212"/>
                <a:ext cx="93113" cy="3160713"/>
              </a:xfrm>
              <a:custGeom>
                <a:avLst/>
                <a:gdLst>
                  <a:gd name="T0" fmla="*/ 46557 w 21600"/>
                  <a:gd name="T1" fmla="*/ 1580357 h 21600"/>
                  <a:gd name="T2" fmla="*/ 46557 w 21600"/>
                  <a:gd name="T3" fmla="*/ 1580357 h 21600"/>
                  <a:gd name="T4" fmla="*/ 46557 w 21600"/>
                  <a:gd name="T5" fmla="*/ 1580357 h 21600"/>
                  <a:gd name="T6" fmla="*/ 46557 w 21600"/>
                  <a:gd name="T7" fmla="*/ 158035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325"/>
                    </a:moveTo>
                    <a:lnTo>
                      <a:pt x="332" y="21600"/>
                    </a:lnTo>
                    <a:lnTo>
                      <a:pt x="21600" y="21513"/>
                    </a:lnTo>
                    <a:lnTo>
                      <a:pt x="20271" y="0"/>
                    </a:lnTo>
                    <a:lnTo>
                      <a:pt x="15951" y="488"/>
                    </a:lnTo>
                    <a:lnTo>
                      <a:pt x="11298" y="683"/>
                    </a:lnTo>
                    <a:lnTo>
                      <a:pt x="0" y="325"/>
                    </a:lnTo>
                  </a:path>
                </a:pathLst>
              </a:custGeom>
              <a:gradFill rotWithShape="1">
                <a:gsLst>
                  <a:gs pos="0">
                    <a:srgbClr val="FFACA9"/>
                  </a:gs>
                  <a:gs pos="50000">
                    <a:srgbClr val="FFC5C4"/>
                  </a:gs>
                  <a:gs pos="100000">
                    <a:srgbClr val="FFACA9"/>
                  </a:gs>
                </a:gsLst>
                <a:lin ang="0"/>
              </a:gradFill>
              <a:ln>
                <a:noFill/>
              </a:ln>
              <a:extLst>
                <a:ext uri="{91240B29-F687-4F45-9708-019B960494DF}">
                  <a14:hiddenLine xmlns:a14="http://schemas.microsoft.com/office/drawing/2010/main" w="9525" cap="flat">
                    <a:solidFill>
                      <a:srgbClr val="000000"/>
                    </a:solidFill>
                    <a:round/>
                    <a:headEnd/>
                    <a:tailEnd/>
                  </a14:hiddenLine>
                </a:ext>
              </a:extLst>
            </p:spPr>
            <p:txBody>
              <a:bodyPr lIns="0" tIns="0" rIns="0" bIns="0"/>
              <a:lstStyle/>
              <a:p>
                <a:pPr defTabSz="456585"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sp>
            <p:nvSpPr>
              <p:cNvPr id="14349" name="Shape 131"/>
              <p:cNvSpPr>
                <a:spLocks/>
              </p:cNvSpPr>
              <p:nvPr/>
            </p:nvSpPr>
            <p:spPr bwMode="auto">
              <a:xfrm>
                <a:off x="1715910" y="176212"/>
                <a:ext cx="98778" cy="3160713"/>
              </a:xfrm>
              <a:custGeom>
                <a:avLst/>
                <a:gdLst>
                  <a:gd name="T0" fmla="*/ 49389 w 21600"/>
                  <a:gd name="T1" fmla="*/ 1580357 h 21600"/>
                  <a:gd name="T2" fmla="*/ 49389 w 21600"/>
                  <a:gd name="T3" fmla="*/ 1580357 h 21600"/>
                  <a:gd name="T4" fmla="*/ 49389 w 21600"/>
                  <a:gd name="T5" fmla="*/ 1580357 h 21600"/>
                  <a:gd name="T6" fmla="*/ 49389 w 21600"/>
                  <a:gd name="T7" fmla="*/ 158035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543" y="325"/>
                    </a:moveTo>
                    <a:lnTo>
                      <a:pt x="0" y="21600"/>
                    </a:lnTo>
                    <a:lnTo>
                      <a:pt x="21600" y="21513"/>
                    </a:lnTo>
                    <a:lnTo>
                      <a:pt x="20366" y="0"/>
                    </a:lnTo>
                    <a:lnTo>
                      <a:pt x="15737" y="250"/>
                    </a:lnTo>
                    <a:lnTo>
                      <a:pt x="8640" y="412"/>
                    </a:lnTo>
                    <a:lnTo>
                      <a:pt x="1543" y="325"/>
                    </a:lnTo>
                  </a:path>
                </a:pathLst>
              </a:custGeom>
              <a:gradFill rotWithShape="1">
                <a:gsLst>
                  <a:gs pos="0">
                    <a:srgbClr val="FFACA9"/>
                  </a:gs>
                  <a:gs pos="50000">
                    <a:srgbClr val="FFC5C4"/>
                  </a:gs>
                  <a:gs pos="100000">
                    <a:srgbClr val="FFACA9"/>
                  </a:gs>
                </a:gsLst>
                <a:lin ang="0"/>
              </a:gradFill>
              <a:ln>
                <a:noFill/>
              </a:ln>
              <a:extLst>
                <a:ext uri="{91240B29-F687-4F45-9708-019B960494DF}">
                  <a14:hiddenLine xmlns:a14="http://schemas.microsoft.com/office/drawing/2010/main" w="9525" cap="flat">
                    <a:solidFill>
                      <a:srgbClr val="000000"/>
                    </a:solidFill>
                    <a:round/>
                    <a:headEnd/>
                    <a:tailEnd/>
                  </a14:hiddenLine>
                </a:ext>
              </a:extLst>
            </p:spPr>
            <p:txBody>
              <a:bodyPr lIns="0" tIns="0" rIns="0" bIns="0"/>
              <a:lstStyle/>
              <a:p>
                <a:pPr defTabSz="456585"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sp>
            <p:nvSpPr>
              <p:cNvPr id="14350" name="Shape 132"/>
              <p:cNvSpPr>
                <a:spLocks/>
              </p:cNvSpPr>
              <p:nvPr/>
            </p:nvSpPr>
            <p:spPr bwMode="auto">
              <a:xfrm>
                <a:off x="2259188" y="176212"/>
                <a:ext cx="100190" cy="3160713"/>
              </a:xfrm>
              <a:custGeom>
                <a:avLst/>
                <a:gdLst>
                  <a:gd name="T0" fmla="*/ 50095 w 21600"/>
                  <a:gd name="T1" fmla="*/ 1580357 h 21600"/>
                  <a:gd name="T2" fmla="*/ 50095 w 21600"/>
                  <a:gd name="T3" fmla="*/ 1580357 h 21600"/>
                  <a:gd name="T4" fmla="*/ 50095 w 21600"/>
                  <a:gd name="T5" fmla="*/ 1580357 h 21600"/>
                  <a:gd name="T6" fmla="*/ 50095 w 21600"/>
                  <a:gd name="T7" fmla="*/ 158035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325"/>
                    </a:moveTo>
                    <a:lnTo>
                      <a:pt x="304" y="21600"/>
                    </a:lnTo>
                    <a:lnTo>
                      <a:pt x="21600" y="21513"/>
                    </a:lnTo>
                    <a:lnTo>
                      <a:pt x="20383" y="0"/>
                    </a:lnTo>
                    <a:lnTo>
                      <a:pt x="15211" y="488"/>
                    </a:lnTo>
                    <a:lnTo>
                      <a:pt x="7606" y="651"/>
                    </a:lnTo>
                    <a:lnTo>
                      <a:pt x="0" y="325"/>
                    </a:lnTo>
                  </a:path>
                </a:pathLst>
              </a:custGeom>
              <a:gradFill rotWithShape="1">
                <a:gsLst>
                  <a:gs pos="0">
                    <a:srgbClr val="FFACA9"/>
                  </a:gs>
                  <a:gs pos="50000">
                    <a:srgbClr val="FFC5C4"/>
                  </a:gs>
                  <a:gs pos="100000">
                    <a:srgbClr val="FFACA9"/>
                  </a:gs>
                </a:gsLst>
                <a:lin ang="0"/>
              </a:gradFill>
              <a:ln>
                <a:noFill/>
              </a:ln>
              <a:extLst>
                <a:ext uri="{91240B29-F687-4F45-9708-019B960494DF}">
                  <a14:hiddenLine xmlns:a14="http://schemas.microsoft.com/office/drawing/2010/main" w="9525" cap="flat">
                    <a:solidFill>
                      <a:srgbClr val="000000"/>
                    </a:solidFill>
                    <a:round/>
                    <a:headEnd/>
                    <a:tailEnd/>
                  </a14:hiddenLine>
                </a:ext>
              </a:extLst>
            </p:spPr>
            <p:txBody>
              <a:bodyPr lIns="0" tIns="0" rIns="0" bIns="0"/>
              <a:lstStyle/>
              <a:p>
                <a:pPr defTabSz="456585"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sp>
            <p:nvSpPr>
              <p:cNvPr id="14351" name="Shape 133"/>
              <p:cNvSpPr>
                <a:spLocks/>
              </p:cNvSpPr>
              <p:nvPr/>
            </p:nvSpPr>
            <p:spPr bwMode="auto">
              <a:xfrm>
                <a:off x="438854" y="120649"/>
                <a:ext cx="179212" cy="3287714"/>
              </a:xfrm>
              <a:custGeom>
                <a:avLst/>
                <a:gdLst>
                  <a:gd name="T0" fmla="*/ 89606 w 21600"/>
                  <a:gd name="T1" fmla="*/ 1643857 h 21600"/>
                  <a:gd name="T2" fmla="*/ 89606 w 21600"/>
                  <a:gd name="T3" fmla="*/ 1643857 h 21600"/>
                  <a:gd name="T4" fmla="*/ 89606 w 21600"/>
                  <a:gd name="T5" fmla="*/ 1643857 h 21600"/>
                  <a:gd name="T6" fmla="*/ 89606 w 21600"/>
                  <a:gd name="T7" fmla="*/ 164385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21600" y="626"/>
                    </a:moveTo>
                    <a:lnTo>
                      <a:pt x="18028" y="313"/>
                    </a:lnTo>
                    <a:lnTo>
                      <a:pt x="2721" y="0"/>
                    </a:lnTo>
                    <a:lnTo>
                      <a:pt x="0" y="21381"/>
                    </a:lnTo>
                    <a:lnTo>
                      <a:pt x="21260" y="21600"/>
                    </a:lnTo>
                    <a:lnTo>
                      <a:pt x="21600" y="626"/>
                    </a:lnTo>
                  </a:path>
                </a:pathLst>
              </a:custGeom>
              <a:gradFill rotWithShape="1">
                <a:gsLst>
                  <a:gs pos="0">
                    <a:srgbClr val="FF938F"/>
                  </a:gs>
                  <a:gs pos="100000">
                    <a:srgbClr val="FFAAA7"/>
                  </a:gs>
                </a:gsLst>
                <a:lin ang="0"/>
              </a:gradFill>
              <a:ln>
                <a:noFill/>
              </a:ln>
              <a:extLst>
                <a:ext uri="{91240B29-F687-4F45-9708-019B960494DF}">
                  <a14:hiddenLine xmlns:a14="http://schemas.microsoft.com/office/drawing/2010/main" w="9525" cap="flat">
                    <a:solidFill>
                      <a:srgbClr val="000000"/>
                    </a:solidFill>
                    <a:round/>
                    <a:headEnd/>
                    <a:tailEnd/>
                  </a14:hiddenLine>
                </a:ext>
              </a:extLst>
            </p:spPr>
            <p:txBody>
              <a:bodyPr lIns="0" tIns="0" rIns="0" bIns="0"/>
              <a:lstStyle/>
              <a:p>
                <a:pPr defTabSz="456585"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sp>
            <p:nvSpPr>
              <p:cNvPr id="14352" name="Shape 134"/>
              <p:cNvSpPr>
                <a:spLocks/>
              </p:cNvSpPr>
              <p:nvPr/>
            </p:nvSpPr>
            <p:spPr bwMode="auto">
              <a:xfrm>
                <a:off x="695677" y="141287"/>
                <a:ext cx="160867" cy="3287713"/>
              </a:xfrm>
              <a:custGeom>
                <a:avLst/>
                <a:gdLst>
                  <a:gd name="T0" fmla="*/ 80434 w 21600"/>
                  <a:gd name="T1" fmla="*/ 1643857 h 21600"/>
                  <a:gd name="T2" fmla="*/ 80434 w 21600"/>
                  <a:gd name="T3" fmla="*/ 1643857 h 21600"/>
                  <a:gd name="T4" fmla="*/ 80434 w 21600"/>
                  <a:gd name="T5" fmla="*/ 1643857 h 21600"/>
                  <a:gd name="T6" fmla="*/ 80434 w 21600"/>
                  <a:gd name="T7" fmla="*/ 164385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895" y="709"/>
                    </a:moveTo>
                    <a:lnTo>
                      <a:pt x="0" y="344"/>
                    </a:lnTo>
                    <a:lnTo>
                      <a:pt x="1516" y="136"/>
                    </a:lnTo>
                    <a:lnTo>
                      <a:pt x="6821" y="0"/>
                    </a:lnTo>
                    <a:lnTo>
                      <a:pt x="21600" y="0"/>
                    </a:lnTo>
                    <a:lnTo>
                      <a:pt x="18758" y="21266"/>
                    </a:lnTo>
                    <a:lnTo>
                      <a:pt x="758" y="21600"/>
                    </a:lnTo>
                    <a:lnTo>
                      <a:pt x="1895" y="709"/>
                    </a:lnTo>
                  </a:path>
                </a:pathLst>
              </a:custGeom>
              <a:gradFill rotWithShape="1">
                <a:gsLst>
                  <a:gs pos="0">
                    <a:srgbClr val="FFAAA7"/>
                  </a:gs>
                  <a:gs pos="100000">
                    <a:srgbClr val="FF938F"/>
                  </a:gs>
                </a:gsLst>
                <a:lin ang="0"/>
              </a:gradFill>
              <a:ln>
                <a:noFill/>
              </a:ln>
              <a:extLst>
                <a:ext uri="{91240B29-F687-4F45-9708-019B960494DF}">
                  <a14:hiddenLine xmlns:a14="http://schemas.microsoft.com/office/drawing/2010/main" w="9525" cap="flat">
                    <a:solidFill>
                      <a:srgbClr val="000000"/>
                    </a:solidFill>
                    <a:round/>
                    <a:headEnd/>
                    <a:tailEnd/>
                  </a14:hiddenLine>
                </a:ext>
              </a:extLst>
            </p:spPr>
            <p:txBody>
              <a:bodyPr lIns="0" tIns="0" rIns="0" bIns="0"/>
              <a:lstStyle/>
              <a:p>
                <a:pPr defTabSz="456585"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sp>
            <p:nvSpPr>
              <p:cNvPr id="14353" name="Shape 135"/>
              <p:cNvSpPr>
                <a:spLocks/>
              </p:cNvSpPr>
              <p:nvPr/>
            </p:nvSpPr>
            <p:spPr bwMode="auto">
              <a:xfrm>
                <a:off x="1014588" y="141287"/>
                <a:ext cx="166512" cy="3287713"/>
              </a:xfrm>
              <a:custGeom>
                <a:avLst/>
                <a:gdLst>
                  <a:gd name="T0" fmla="*/ 83256 w 21600"/>
                  <a:gd name="T1" fmla="*/ 1643857 h 21600"/>
                  <a:gd name="T2" fmla="*/ 83256 w 21600"/>
                  <a:gd name="T3" fmla="*/ 1643857 h 21600"/>
                  <a:gd name="T4" fmla="*/ 83256 w 21600"/>
                  <a:gd name="T5" fmla="*/ 1643857 h 21600"/>
                  <a:gd name="T6" fmla="*/ 83256 w 21600"/>
                  <a:gd name="T7" fmla="*/ 164385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21600" y="709"/>
                    </a:moveTo>
                    <a:lnTo>
                      <a:pt x="16658" y="313"/>
                    </a:lnTo>
                    <a:lnTo>
                      <a:pt x="12264" y="104"/>
                    </a:lnTo>
                    <a:lnTo>
                      <a:pt x="0" y="0"/>
                    </a:lnTo>
                    <a:lnTo>
                      <a:pt x="2746" y="21266"/>
                    </a:lnTo>
                    <a:lnTo>
                      <a:pt x="20136" y="21600"/>
                    </a:lnTo>
                    <a:lnTo>
                      <a:pt x="21600" y="709"/>
                    </a:lnTo>
                  </a:path>
                </a:pathLst>
              </a:custGeom>
              <a:gradFill rotWithShape="1">
                <a:gsLst>
                  <a:gs pos="0">
                    <a:srgbClr val="FF938F"/>
                  </a:gs>
                  <a:gs pos="100000">
                    <a:srgbClr val="FFAAA7"/>
                  </a:gs>
                </a:gsLst>
                <a:lin ang="0"/>
              </a:gradFill>
              <a:ln>
                <a:noFill/>
              </a:ln>
              <a:extLst>
                <a:ext uri="{91240B29-F687-4F45-9708-019B960494DF}">
                  <a14:hiddenLine xmlns:a14="http://schemas.microsoft.com/office/drawing/2010/main" w="9525" cap="flat">
                    <a:solidFill>
                      <a:srgbClr val="000000"/>
                    </a:solidFill>
                    <a:round/>
                    <a:headEnd/>
                    <a:tailEnd/>
                  </a14:hiddenLine>
                </a:ext>
              </a:extLst>
            </p:spPr>
            <p:txBody>
              <a:bodyPr lIns="0" tIns="0" rIns="0" bIns="0"/>
              <a:lstStyle/>
              <a:p>
                <a:pPr defTabSz="456585"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sp>
            <p:nvSpPr>
              <p:cNvPr id="14354" name="Shape 136"/>
              <p:cNvSpPr>
                <a:spLocks/>
              </p:cNvSpPr>
              <p:nvPr/>
            </p:nvSpPr>
            <p:spPr bwMode="auto">
              <a:xfrm>
                <a:off x="1246010" y="141287"/>
                <a:ext cx="158045" cy="3287713"/>
              </a:xfrm>
              <a:custGeom>
                <a:avLst/>
                <a:gdLst>
                  <a:gd name="T0" fmla="*/ 79023 w 21600"/>
                  <a:gd name="T1" fmla="*/ 1643857 h 21600"/>
                  <a:gd name="T2" fmla="*/ 79023 w 21600"/>
                  <a:gd name="T3" fmla="*/ 1643857 h 21600"/>
                  <a:gd name="T4" fmla="*/ 79023 w 21600"/>
                  <a:gd name="T5" fmla="*/ 1643857 h 21600"/>
                  <a:gd name="T6" fmla="*/ 79023 w 21600"/>
                  <a:gd name="T7" fmla="*/ 164385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626"/>
                    </a:moveTo>
                    <a:lnTo>
                      <a:pt x="2121" y="240"/>
                    </a:lnTo>
                    <a:lnTo>
                      <a:pt x="7329" y="83"/>
                    </a:lnTo>
                    <a:lnTo>
                      <a:pt x="21600" y="0"/>
                    </a:lnTo>
                    <a:lnTo>
                      <a:pt x="18707" y="21266"/>
                    </a:lnTo>
                    <a:lnTo>
                      <a:pt x="386" y="21600"/>
                    </a:lnTo>
                    <a:lnTo>
                      <a:pt x="0" y="626"/>
                    </a:lnTo>
                  </a:path>
                </a:pathLst>
              </a:custGeom>
              <a:gradFill rotWithShape="1">
                <a:gsLst>
                  <a:gs pos="0">
                    <a:srgbClr val="FFAAA7"/>
                  </a:gs>
                  <a:gs pos="100000">
                    <a:srgbClr val="FF938F"/>
                  </a:gs>
                </a:gsLst>
                <a:lin ang="0"/>
              </a:gradFill>
              <a:ln>
                <a:noFill/>
              </a:ln>
              <a:extLst>
                <a:ext uri="{91240B29-F687-4F45-9708-019B960494DF}">
                  <a14:hiddenLine xmlns:a14="http://schemas.microsoft.com/office/drawing/2010/main" w="9525" cap="flat">
                    <a:solidFill>
                      <a:srgbClr val="000000"/>
                    </a:solidFill>
                    <a:round/>
                    <a:headEnd/>
                    <a:tailEnd/>
                  </a14:hiddenLine>
                </a:ext>
              </a:extLst>
            </p:spPr>
            <p:txBody>
              <a:bodyPr lIns="0" tIns="0" rIns="0" bIns="0"/>
              <a:lstStyle/>
              <a:p>
                <a:pPr defTabSz="456585"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sp>
            <p:nvSpPr>
              <p:cNvPr id="14355" name="Shape 137"/>
              <p:cNvSpPr>
                <a:spLocks/>
              </p:cNvSpPr>
              <p:nvPr/>
            </p:nvSpPr>
            <p:spPr bwMode="auto">
              <a:xfrm>
                <a:off x="1570565" y="139700"/>
                <a:ext cx="159445" cy="3289300"/>
              </a:xfrm>
              <a:custGeom>
                <a:avLst/>
                <a:gdLst>
                  <a:gd name="T0" fmla="*/ 79723 w 21600"/>
                  <a:gd name="T1" fmla="*/ 1644650 h 21600"/>
                  <a:gd name="T2" fmla="*/ 79723 w 21600"/>
                  <a:gd name="T3" fmla="*/ 1644650 h 21600"/>
                  <a:gd name="T4" fmla="*/ 79723 w 21600"/>
                  <a:gd name="T5" fmla="*/ 1644650 h 21600"/>
                  <a:gd name="T6" fmla="*/ 79723 w 21600"/>
                  <a:gd name="T7" fmla="*/ 1644650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21600" y="615"/>
                    </a:moveTo>
                    <a:lnTo>
                      <a:pt x="17164" y="354"/>
                    </a:lnTo>
                    <a:lnTo>
                      <a:pt x="13886" y="104"/>
                    </a:lnTo>
                    <a:lnTo>
                      <a:pt x="6943" y="0"/>
                    </a:lnTo>
                    <a:lnTo>
                      <a:pt x="0" y="21"/>
                    </a:lnTo>
                    <a:lnTo>
                      <a:pt x="2893" y="21266"/>
                    </a:lnTo>
                    <a:lnTo>
                      <a:pt x="21214" y="21600"/>
                    </a:lnTo>
                    <a:lnTo>
                      <a:pt x="21600" y="615"/>
                    </a:lnTo>
                  </a:path>
                </a:pathLst>
              </a:custGeom>
              <a:gradFill rotWithShape="1">
                <a:gsLst>
                  <a:gs pos="0">
                    <a:srgbClr val="FF938F"/>
                  </a:gs>
                  <a:gs pos="100000">
                    <a:srgbClr val="FFAAA7"/>
                  </a:gs>
                </a:gsLst>
                <a:lin ang="0"/>
              </a:gradFill>
              <a:ln>
                <a:noFill/>
              </a:ln>
              <a:extLst>
                <a:ext uri="{91240B29-F687-4F45-9708-019B960494DF}">
                  <a14:hiddenLine xmlns:a14="http://schemas.microsoft.com/office/drawing/2010/main" w="9525" cap="flat">
                    <a:solidFill>
                      <a:srgbClr val="000000"/>
                    </a:solidFill>
                    <a:round/>
                    <a:headEnd/>
                    <a:tailEnd/>
                  </a14:hiddenLine>
                </a:ext>
              </a:extLst>
            </p:spPr>
            <p:txBody>
              <a:bodyPr lIns="0" tIns="0" rIns="0" bIns="0"/>
              <a:lstStyle/>
              <a:p>
                <a:pPr defTabSz="456585"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sp>
            <p:nvSpPr>
              <p:cNvPr id="14356" name="Shape 138"/>
              <p:cNvSpPr>
                <a:spLocks/>
              </p:cNvSpPr>
              <p:nvPr/>
            </p:nvSpPr>
            <p:spPr bwMode="auto">
              <a:xfrm>
                <a:off x="1800577" y="136525"/>
                <a:ext cx="160867" cy="3292475"/>
              </a:xfrm>
              <a:custGeom>
                <a:avLst/>
                <a:gdLst>
                  <a:gd name="T0" fmla="*/ 80434 w 21600"/>
                  <a:gd name="T1" fmla="*/ 1646238 h 21600"/>
                  <a:gd name="T2" fmla="*/ 80434 w 21600"/>
                  <a:gd name="T3" fmla="*/ 1646238 h 21600"/>
                  <a:gd name="T4" fmla="*/ 80434 w 21600"/>
                  <a:gd name="T5" fmla="*/ 1646238 h 21600"/>
                  <a:gd name="T6" fmla="*/ 80434 w 21600"/>
                  <a:gd name="T7" fmla="*/ 1646238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469"/>
                    </a:moveTo>
                    <a:lnTo>
                      <a:pt x="3221" y="104"/>
                    </a:lnTo>
                    <a:lnTo>
                      <a:pt x="8716" y="0"/>
                    </a:lnTo>
                    <a:lnTo>
                      <a:pt x="21600" y="31"/>
                    </a:lnTo>
                    <a:lnTo>
                      <a:pt x="18758" y="21267"/>
                    </a:lnTo>
                    <a:lnTo>
                      <a:pt x="758" y="21600"/>
                    </a:lnTo>
                    <a:lnTo>
                      <a:pt x="0" y="469"/>
                    </a:lnTo>
                  </a:path>
                </a:pathLst>
              </a:custGeom>
              <a:gradFill rotWithShape="1">
                <a:gsLst>
                  <a:gs pos="0">
                    <a:srgbClr val="FFAAA7"/>
                  </a:gs>
                  <a:gs pos="100000">
                    <a:srgbClr val="FF938F"/>
                  </a:gs>
                </a:gsLst>
                <a:lin ang="0"/>
              </a:gradFill>
              <a:ln>
                <a:noFill/>
              </a:ln>
              <a:extLst>
                <a:ext uri="{91240B29-F687-4F45-9708-019B960494DF}">
                  <a14:hiddenLine xmlns:a14="http://schemas.microsoft.com/office/drawing/2010/main" w="9525" cap="flat">
                    <a:solidFill>
                      <a:srgbClr val="000000"/>
                    </a:solidFill>
                    <a:round/>
                    <a:headEnd/>
                    <a:tailEnd/>
                  </a14:hiddenLine>
                </a:ext>
              </a:extLst>
            </p:spPr>
            <p:txBody>
              <a:bodyPr lIns="0" tIns="0" rIns="0" bIns="0"/>
              <a:lstStyle/>
              <a:p>
                <a:pPr defTabSz="456585"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sp>
            <p:nvSpPr>
              <p:cNvPr id="14357" name="Shape 139"/>
              <p:cNvSpPr>
                <a:spLocks/>
              </p:cNvSpPr>
              <p:nvPr/>
            </p:nvSpPr>
            <p:spPr bwMode="auto">
              <a:xfrm>
                <a:off x="2113843" y="141287"/>
                <a:ext cx="153825" cy="3287713"/>
              </a:xfrm>
              <a:custGeom>
                <a:avLst/>
                <a:gdLst>
                  <a:gd name="T0" fmla="*/ 76913 w 21600"/>
                  <a:gd name="T1" fmla="*/ 1643857 h 21600"/>
                  <a:gd name="T2" fmla="*/ 76913 w 21600"/>
                  <a:gd name="T3" fmla="*/ 1643857 h 21600"/>
                  <a:gd name="T4" fmla="*/ 76913 w 21600"/>
                  <a:gd name="T5" fmla="*/ 1643857 h 21600"/>
                  <a:gd name="T6" fmla="*/ 76913 w 21600"/>
                  <a:gd name="T7" fmla="*/ 164385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20422" y="709"/>
                    </a:moveTo>
                    <a:lnTo>
                      <a:pt x="17476" y="428"/>
                    </a:lnTo>
                    <a:lnTo>
                      <a:pt x="11978" y="52"/>
                    </a:lnTo>
                    <a:lnTo>
                      <a:pt x="0" y="0"/>
                    </a:lnTo>
                    <a:lnTo>
                      <a:pt x="2945" y="21266"/>
                    </a:lnTo>
                    <a:lnTo>
                      <a:pt x="21600" y="21600"/>
                    </a:lnTo>
                    <a:lnTo>
                      <a:pt x="20422" y="709"/>
                    </a:lnTo>
                  </a:path>
                </a:pathLst>
              </a:custGeom>
              <a:gradFill rotWithShape="1">
                <a:gsLst>
                  <a:gs pos="0">
                    <a:srgbClr val="FF938F"/>
                  </a:gs>
                  <a:gs pos="100000">
                    <a:srgbClr val="FFAAA7"/>
                  </a:gs>
                </a:gsLst>
                <a:lin ang="0"/>
              </a:gradFill>
              <a:ln>
                <a:noFill/>
              </a:ln>
              <a:extLst>
                <a:ext uri="{91240B29-F687-4F45-9708-019B960494DF}">
                  <a14:hiddenLine xmlns:a14="http://schemas.microsoft.com/office/drawing/2010/main" w="9525" cap="flat">
                    <a:solidFill>
                      <a:srgbClr val="000000"/>
                    </a:solidFill>
                    <a:round/>
                    <a:headEnd/>
                    <a:tailEnd/>
                  </a14:hiddenLine>
                </a:ext>
              </a:extLst>
            </p:spPr>
            <p:txBody>
              <a:bodyPr lIns="0" tIns="0" rIns="0" bIns="0"/>
              <a:lstStyle/>
              <a:p>
                <a:pPr defTabSz="456585"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sp>
            <p:nvSpPr>
              <p:cNvPr id="14358" name="Shape 140"/>
              <p:cNvSpPr>
                <a:spLocks/>
              </p:cNvSpPr>
              <p:nvPr/>
            </p:nvSpPr>
            <p:spPr bwMode="auto">
              <a:xfrm>
                <a:off x="2335387" y="88900"/>
                <a:ext cx="146757" cy="3340100"/>
              </a:xfrm>
              <a:custGeom>
                <a:avLst/>
                <a:gdLst>
                  <a:gd name="T0" fmla="*/ 73379 w 21600"/>
                  <a:gd name="T1" fmla="*/ 1670050 h 21600"/>
                  <a:gd name="T2" fmla="*/ 73379 w 21600"/>
                  <a:gd name="T3" fmla="*/ 1670050 h 21600"/>
                  <a:gd name="T4" fmla="*/ 73379 w 21600"/>
                  <a:gd name="T5" fmla="*/ 1670050 h 21600"/>
                  <a:gd name="T6" fmla="*/ 73379 w 21600"/>
                  <a:gd name="T7" fmla="*/ 1670050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662" y="565"/>
                    </a:moveTo>
                    <a:lnTo>
                      <a:pt x="6231" y="236"/>
                    </a:lnTo>
                    <a:lnTo>
                      <a:pt x="19315" y="0"/>
                    </a:lnTo>
                    <a:lnTo>
                      <a:pt x="21600" y="21271"/>
                    </a:lnTo>
                    <a:lnTo>
                      <a:pt x="1662" y="21600"/>
                    </a:lnTo>
                    <a:lnTo>
                      <a:pt x="0" y="903"/>
                    </a:lnTo>
                    <a:lnTo>
                      <a:pt x="1662" y="565"/>
                    </a:lnTo>
                  </a:path>
                </a:pathLst>
              </a:custGeom>
              <a:gradFill rotWithShape="1">
                <a:gsLst>
                  <a:gs pos="0">
                    <a:srgbClr val="FFAAA7"/>
                  </a:gs>
                  <a:gs pos="100000">
                    <a:srgbClr val="FF938F"/>
                  </a:gs>
                </a:gsLst>
                <a:lin ang="0"/>
              </a:gradFill>
              <a:ln>
                <a:noFill/>
              </a:ln>
              <a:extLst>
                <a:ext uri="{91240B29-F687-4F45-9708-019B960494DF}">
                  <a14:hiddenLine xmlns:a14="http://schemas.microsoft.com/office/drawing/2010/main" w="9525" cap="flat">
                    <a:solidFill>
                      <a:srgbClr val="000000"/>
                    </a:solidFill>
                    <a:round/>
                    <a:headEnd/>
                    <a:tailEnd/>
                  </a14:hiddenLine>
                </a:ext>
              </a:extLst>
            </p:spPr>
            <p:txBody>
              <a:bodyPr lIns="0" tIns="0" rIns="0" bIns="0"/>
              <a:lstStyle/>
              <a:p>
                <a:pPr defTabSz="456585"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sp>
            <p:nvSpPr>
              <p:cNvPr id="14359" name="Shape 141"/>
              <p:cNvSpPr>
                <a:spLocks/>
              </p:cNvSpPr>
              <p:nvPr/>
            </p:nvSpPr>
            <p:spPr bwMode="auto">
              <a:xfrm>
                <a:off x="1737077" y="1731962"/>
                <a:ext cx="129823" cy="1344613"/>
              </a:xfrm>
              <a:custGeom>
                <a:avLst/>
                <a:gdLst>
                  <a:gd name="T0" fmla="*/ 64912 w 21600"/>
                  <a:gd name="T1" fmla="*/ 672307 h 21600"/>
                  <a:gd name="T2" fmla="*/ 64912 w 21600"/>
                  <a:gd name="T3" fmla="*/ 672307 h 21600"/>
                  <a:gd name="T4" fmla="*/ 64912 w 21600"/>
                  <a:gd name="T5" fmla="*/ 672307 h 21600"/>
                  <a:gd name="T6" fmla="*/ 64912 w 21600"/>
                  <a:gd name="T7" fmla="*/ 67230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20452"/>
                    </a:moveTo>
                    <a:lnTo>
                      <a:pt x="0" y="18693"/>
                    </a:lnTo>
                    <a:lnTo>
                      <a:pt x="0" y="17188"/>
                    </a:lnTo>
                    <a:lnTo>
                      <a:pt x="1409" y="15913"/>
                    </a:lnTo>
                    <a:lnTo>
                      <a:pt x="1409" y="14893"/>
                    </a:lnTo>
                    <a:lnTo>
                      <a:pt x="1409" y="14000"/>
                    </a:lnTo>
                    <a:lnTo>
                      <a:pt x="1409" y="13261"/>
                    </a:lnTo>
                    <a:lnTo>
                      <a:pt x="1409" y="12751"/>
                    </a:lnTo>
                    <a:lnTo>
                      <a:pt x="1409" y="12496"/>
                    </a:lnTo>
                    <a:lnTo>
                      <a:pt x="1409" y="12241"/>
                    </a:lnTo>
                    <a:lnTo>
                      <a:pt x="1409" y="12113"/>
                    </a:lnTo>
                    <a:lnTo>
                      <a:pt x="1409" y="12496"/>
                    </a:lnTo>
                    <a:lnTo>
                      <a:pt x="1409" y="13006"/>
                    </a:lnTo>
                    <a:lnTo>
                      <a:pt x="1409" y="13388"/>
                    </a:lnTo>
                    <a:lnTo>
                      <a:pt x="1409" y="13745"/>
                    </a:lnTo>
                    <a:lnTo>
                      <a:pt x="1409" y="13643"/>
                    </a:lnTo>
                    <a:lnTo>
                      <a:pt x="1409" y="13388"/>
                    </a:lnTo>
                    <a:lnTo>
                      <a:pt x="1409" y="13006"/>
                    </a:lnTo>
                    <a:lnTo>
                      <a:pt x="1409" y="12496"/>
                    </a:lnTo>
                    <a:lnTo>
                      <a:pt x="1409" y="11731"/>
                    </a:lnTo>
                    <a:lnTo>
                      <a:pt x="1409" y="10864"/>
                    </a:lnTo>
                    <a:lnTo>
                      <a:pt x="1409" y="9844"/>
                    </a:lnTo>
                    <a:lnTo>
                      <a:pt x="1409" y="8467"/>
                    </a:lnTo>
                    <a:lnTo>
                      <a:pt x="1409" y="6962"/>
                    </a:lnTo>
                    <a:lnTo>
                      <a:pt x="1409" y="5177"/>
                    </a:lnTo>
                    <a:lnTo>
                      <a:pt x="1409" y="4157"/>
                    </a:lnTo>
                    <a:lnTo>
                      <a:pt x="1409" y="3519"/>
                    </a:lnTo>
                    <a:lnTo>
                      <a:pt x="0" y="3009"/>
                    </a:lnTo>
                    <a:lnTo>
                      <a:pt x="0" y="2754"/>
                    </a:lnTo>
                    <a:lnTo>
                      <a:pt x="0" y="2525"/>
                    </a:lnTo>
                    <a:lnTo>
                      <a:pt x="0" y="2270"/>
                    </a:lnTo>
                    <a:lnTo>
                      <a:pt x="0" y="2015"/>
                    </a:lnTo>
                    <a:lnTo>
                      <a:pt x="0" y="1250"/>
                    </a:lnTo>
                    <a:lnTo>
                      <a:pt x="1409" y="510"/>
                    </a:lnTo>
                    <a:lnTo>
                      <a:pt x="2583" y="128"/>
                    </a:lnTo>
                    <a:lnTo>
                      <a:pt x="2583" y="0"/>
                    </a:lnTo>
                    <a:lnTo>
                      <a:pt x="3991" y="0"/>
                    </a:lnTo>
                    <a:lnTo>
                      <a:pt x="3991" y="128"/>
                    </a:lnTo>
                    <a:lnTo>
                      <a:pt x="6809" y="1632"/>
                    </a:lnTo>
                    <a:lnTo>
                      <a:pt x="6809" y="3009"/>
                    </a:lnTo>
                    <a:lnTo>
                      <a:pt x="7983" y="4667"/>
                    </a:lnTo>
                    <a:lnTo>
                      <a:pt x="7983" y="6324"/>
                    </a:lnTo>
                    <a:lnTo>
                      <a:pt x="9391" y="6962"/>
                    </a:lnTo>
                    <a:lnTo>
                      <a:pt x="10800" y="7447"/>
                    </a:lnTo>
                    <a:lnTo>
                      <a:pt x="13617" y="7957"/>
                    </a:lnTo>
                    <a:lnTo>
                      <a:pt x="16200" y="8212"/>
                    </a:lnTo>
                    <a:lnTo>
                      <a:pt x="17374" y="8594"/>
                    </a:lnTo>
                    <a:lnTo>
                      <a:pt x="19017" y="8977"/>
                    </a:lnTo>
                    <a:lnTo>
                      <a:pt x="20191" y="9461"/>
                    </a:lnTo>
                    <a:lnTo>
                      <a:pt x="20191" y="9971"/>
                    </a:lnTo>
                    <a:lnTo>
                      <a:pt x="21600" y="10354"/>
                    </a:lnTo>
                    <a:lnTo>
                      <a:pt x="21600" y="10481"/>
                    </a:lnTo>
                    <a:lnTo>
                      <a:pt x="19017" y="11603"/>
                    </a:lnTo>
                    <a:lnTo>
                      <a:pt x="16200" y="12623"/>
                    </a:lnTo>
                    <a:lnTo>
                      <a:pt x="16200" y="13133"/>
                    </a:lnTo>
                    <a:lnTo>
                      <a:pt x="17374" y="13643"/>
                    </a:lnTo>
                    <a:lnTo>
                      <a:pt x="19017" y="14255"/>
                    </a:lnTo>
                    <a:lnTo>
                      <a:pt x="20191" y="14766"/>
                    </a:lnTo>
                    <a:lnTo>
                      <a:pt x="20191" y="15148"/>
                    </a:lnTo>
                    <a:lnTo>
                      <a:pt x="21600" y="15658"/>
                    </a:lnTo>
                    <a:lnTo>
                      <a:pt x="21600" y="16933"/>
                    </a:lnTo>
                    <a:lnTo>
                      <a:pt x="20191" y="18081"/>
                    </a:lnTo>
                    <a:lnTo>
                      <a:pt x="17374" y="19075"/>
                    </a:lnTo>
                    <a:lnTo>
                      <a:pt x="11974" y="19840"/>
                    </a:lnTo>
                    <a:lnTo>
                      <a:pt x="10800" y="20223"/>
                    </a:lnTo>
                    <a:lnTo>
                      <a:pt x="9391" y="20580"/>
                    </a:lnTo>
                    <a:lnTo>
                      <a:pt x="3991" y="21217"/>
                    </a:lnTo>
                    <a:lnTo>
                      <a:pt x="2583" y="21472"/>
                    </a:lnTo>
                    <a:lnTo>
                      <a:pt x="1409" y="21600"/>
                    </a:lnTo>
                    <a:lnTo>
                      <a:pt x="1409" y="21345"/>
                    </a:lnTo>
                    <a:lnTo>
                      <a:pt x="1409" y="20962"/>
                    </a:lnTo>
                    <a:lnTo>
                      <a:pt x="0" y="20580"/>
                    </a:lnTo>
                    <a:lnTo>
                      <a:pt x="0" y="20452"/>
                    </a:lnTo>
                  </a:path>
                </a:pathLst>
              </a:custGeom>
              <a:solidFill>
                <a:srgbClr val="FFFB00"/>
              </a:solidFill>
              <a:ln w="19050" cap="rnd">
                <a:solidFill>
                  <a:srgbClr val="FF2600"/>
                </a:solidFill>
                <a:prstDash val="solid"/>
                <a:round/>
                <a:headEnd/>
                <a:tailEnd/>
              </a:ln>
            </p:spPr>
            <p:txBody>
              <a:bodyPr lIns="0" tIns="0" rIns="0" bIns="0"/>
              <a:lstStyle/>
              <a:p>
                <a:pPr defTabSz="456585"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sp>
            <p:nvSpPr>
              <p:cNvPr id="14360" name="Shape 142"/>
              <p:cNvSpPr>
                <a:spLocks/>
              </p:cNvSpPr>
              <p:nvPr/>
            </p:nvSpPr>
            <p:spPr bwMode="auto">
              <a:xfrm>
                <a:off x="1410" y="2209799"/>
                <a:ext cx="3345745" cy="2703514"/>
              </a:xfrm>
              <a:custGeom>
                <a:avLst/>
                <a:gdLst>
                  <a:gd name="T0" fmla="*/ 1672873 w 21600"/>
                  <a:gd name="T1" fmla="*/ 1351757 h 21600"/>
                  <a:gd name="T2" fmla="*/ 1672873 w 21600"/>
                  <a:gd name="T3" fmla="*/ 1351757 h 21600"/>
                  <a:gd name="T4" fmla="*/ 1672873 w 21600"/>
                  <a:gd name="T5" fmla="*/ 1351757 h 21600"/>
                  <a:gd name="T6" fmla="*/ 1672873 w 21600"/>
                  <a:gd name="T7" fmla="*/ 135175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4109" y="8485"/>
                    </a:moveTo>
                    <a:lnTo>
                      <a:pt x="3963" y="8663"/>
                    </a:lnTo>
                    <a:lnTo>
                      <a:pt x="3762" y="8828"/>
                    </a:lnTo>
                    <a:lnTo>
                      <a:pt x="3353" y="8993"/>
                    </a:lnTo>
                    <a:lnTo>
                      <a:pt x="3143" y="9259"/>
                    </a:lnTo>
                    <a:lnTo>
                      <a:pt x="3006" y="9601"/>
                    </a:lnTo>
                    <a:lnTo>
                      <a:pt x="2788" y="10096"/>
                    </a:lnTo>
                    <a:lnTo>
                      <a:pt x="2751" y="10806"/>
                    </a:lnTo>
                    <a:lnTo>
                      <a:pt x="2469" y="12163"/>
                    </a:lnTo>
                    <a:lnTo>
                      <a:pt x="2186" y="12886"/>
                    </a:lnTo>
                    <a:lnTo>
                      <a:pt x="1913" y="13546"/>
                    </a:lnTo>
                    <a:lnTo>
                      <a:pt x="1367" y="14485"/>
                    </a:lnTo>
                    <a:lnTo>
                      <a:pt x="1093" y="14840"/>
                    </a:lnTo>
                    <a:lnTo>
                      <a:pt x="957" y="15169"/>
                    </a:lnTo>
                    <a:lnTo>
                      <a:pt x="756" y="15601"/>
                    </a:lnTo>
                    <a:lnTo>
                      <a:pt x="483" y="16032"/>
                    </a:lnTo>
                    <a:lnTo>
                      <a:pt x="210" y="16362"/>
                    </a:lnTo>
                    <a:lnTo>
                      <a:pt x="0" y="16628"/>
                    </a:lnTo>
                    <a:lnTo>
                      <a:pt x="73" y="16806"/>
                    </a:lnTo>
                    <a:lnTo>
                      <a:pt x="273" y="16882"/>
                    </a:lnTo>
                    <a:lnTo>
                      <a:pt x="483" y="16882"/>
                    </a:lnTo>
                    <a:lnTo>
                      <a:pt x="683" y="16971"/>
                    </a:lnTo>
                    <a:lnTo>
                      <a:pt x="1166" y="17237"/>
                    </a:lnTo>
                    <a:lnTo>
                      <a:pt x="1649" y="17402"/>
                    </a:lnTo>
                    <a:lnTo>
                      <a:pt x="1986" y="17744"/>
                    </a:lnTo>
                    <a:lnTo>
                      <a:pt x="2396" y="17998"/>
                    </a:lnTo>
                    <a:lnTo>
                      <a:pt x="3216" y="18264"/>
                    </a:lnTo>
                    <a:lnTo>
                      <a:pt x="3963" y="18518"/>
                    </a:lnTo>
                    <a:lnTo>
                      <a:pt x="4646" y="18683"/>
                    </a:lnTo>
                    <a:lnTo>
                      <a:pt x="5056" y="18860"/>
                    </a:lnTo>
                    <a:lnTo>
                      <a:pt x="5603" y="19114"/>
                    </a:lnTo>
                    <a:lnTo>
                      <a:pt x="6086" y="19368"/>
                    </a:lnTo>
                    <a:lnTo>
                      <a:pt x="6495" y="19533"/>
                    </a:lnTo>
                    <a:lnTo>
                      <a:pt x="6905" y="19723"/>
                    </a:lnTo>
                    <a:lnTo>
                      <a:pt x="7452" y="19977"/>
                    </a:lnTo>
                    <a:lnTo>
                      <a:pt x="8545" y="20661"/>
                    </a:lnTo>
                    <a:lnTo>
                      <a:pt x="9638" y="21258"/>
                    </a:lnTo>
                    <a:lnTo>
                      <a:pt x="10185" y="21511"/>
                    </a:lnTo>
                    <a:lnTo>
                      <a:pt x="10595" y="21600"/>
                    </a:lnTo>
                    <a:lnTo>
                      <a:pt x="10868" y="21346"/>
                    </a:lnTo>
                    <a:lnTo>
                      <a:pt x="11215" y="20915"/>
                    </a:lnTo>
                    <a:lnTo>
                      <a:pt x="11624" y="20573"/>
                    </a:lnTo>
                    <a:lnTo>
                      <a:pt x="11761" y="20395"/>
                    </a:lnTo>
                    <a:lnTo>
                      <a:pt x="11825" y="20306"/>
                    </a:lnTo>
                    <a:lnTo>
                      <a:pt x="12171" y="20053"/>
                    </a:lnTo>
                    <a:lnTo>
                      <a:pt x="12508" y="19723"/>
                    </a:lnTo>
                    <a:lnTo>
                      <a:pt x="13328" y="19025"/>
                    </a:lnTo>
                    <a:lnTo>
                      <a:pt x="13401" y="18949"/>
                    </a:lnTo>
                    <a:lnTo>
                      <a:pt x="13601" y="18683"/>
                    </a:lnTo>
                    <a:lnTo>
                      <a:pt x="13884" y="18340"/>
                    </a:lnTo>
                    <a:lnTo>
                      <a:pt x="14221" y="18087"/>
                    </a:lnTo>
                    <a:lnTo>
                      <a:pt x="14558" y="17744"/>
                    </a:lnTo>
                    <a:lnTo>
                      <a:pt x="14831" y="17491"/>
                    </a:lnTo>
                    <a:lnTo>
                      <a:pt x="15041" y="17237"/>
                    </a:lnTo>
                    <a:lnTo>
                      <a:pt x="15114" y="17135"/>
                    </a:lnTo>
                    <a:lnTo>
                      <a:pt x="15451" y="16552"/>
                    </a:lnTo>
                    <a:lnTo>
                      <a:pt x="15788" y="16197"/>
                    </a:lnTo>
                    <a:lnTo>
                      <a:pt x="15997" y="15854"/>
                    </a:lnTo>
                    <a:lnTo>
                      <a:pt x="16271" y="15601"/>
                    </a:lnTo>
                    <a:lnTo>
                      <a:pt x="16471" y="15258"/>
                    </a:lnTo>
                    <a:lnTo>
                      <a:pt x="16753" y="14840"/>
                    </a:lnTo>
                    <a:lnTo>
                      <a:pt x="17018" y="14320"/>
                    </a:lnTo>
                    <a:lnTo>
                      <a:pt x="17428" y="13546"/>
                    </a:lnTo>
                    <a:lnTo>
                      <a:pt x="17910" y="12607"/>
                    </a:lnTo>
                    <a:lnTo>
                      <a:pt x="18393" y="11745"/>
                    </a:lnTo>
                    <a:lnTo>
                      <a:pt x="19077" y="10121"/>
                    </a:lnTo>
                    <a:lnTo>
                      <a:pt x="19414" y="9348"/>
                    </a:lnTo>
                    <a:lnTo>
                      <a:pt x="19623" y="8574"/>
                    </a:lnTo>
                    <a:lnTo>
                      <a:pt x="19824" y="7800"/>
                    </a:lnTo>
                    <a:lnTo>
                      <a:pt x="20033" y="6951"/>
                    </a:lnTo>
                    <a:lnTo>
                      <a:pt x="20370" y="5657"/>
                    </a:lnTo>
                    <a:lnTo>
                      <a:pt x="20571" y="4629"/>
                    </a:lnTo>
                    <a:lnTo>
                      <a:pt x="20780" y="3691"/>
                    </a:lnTo>
                    <a:lnTo>
                      <a:pt x="20917" y="2740"/>
                    </a:lnTo>
                    <a:lnTo>
                      <a:pt x="21190" y="1877"/>
                    </a:lnTo>
                    <a:lnTo>
                      <a:pt x="21463" y="1027"/>
                    </a:lnTo>
                    <a:lnTo>
                      <a:pt x="21536" y="685"/>
                    </a:lnTo>
                    <a:lnTo>
                      <a:pt x="21600" y="431"/>
                    </a:lnTo>
                    <a:lnTo>
                      <a:pt x="21600" y="254"/>
                    </a:lnTo>
                    <a:lnTo>
                      <a:pt x="21536" y="165"/>
                    </a:lnTo>
                    <a:lnTo>
                      <a:pt x="21390" y="0"/>
                    </a:lnTo>
                    <a:lnTo>
                      <a:pt x="21190" y="89"/>
                    </a:lnTo>
                    <a:lnTo>
                      <a:pt x="20853" y="342"/>
                    </a:lnTo>
                    <a:lnTo>
                      <a:pt x="20507" y="774"/>
                    </a:lnTo>
                    <a:lnTo>
                      <a:pt x="19687" y="1801"/>
                    </a:lnTo>
                    <a:lnTo>
                      <a:pt x="19341" y="2321"/>
                    </a:lnTo>
                    <a:lnTo>
                      <a:pt x="19004" y="2740"/>
                    </a:lnTo>
                    <a:lnTo>
                      <a:pt x="18457" y="3513"/>
                    </a:lnTo>
                    <a:lnTo>
                      <a:pt x="17983" y="4465"/>
                    </a:lnTo>
                    <a:lnTo>
                      <a:pt x="17500" y="5238"/>
                    </a:lnTo>
                    <a:lnTo>
                      <a:pt x="17364" y="5568"/>
                    </a:lnTo>
                    <a:lnTo>
                      <a:pt x="17163" y="5746"/>
                    </a:lnTo>
                    <a:lnTo>
                      <a:pt x="17018" y="5822"/>
                    </a:lnTo>
                    <a:lnTo>
                      <a:pt x="16881" y="5911"/>
                    </a:lnTo>
                    <a:lnTo>
                      <a:pt x="16753" y="5822"/>
                    </a:lnTo>
                    <a:lnTo>
                      <a:pt x="16608" y="5657"/>
                    </a:lnTo>
                    <a:lnTo>
                      <a:pt x="16407" y="5492"/>
                    </a:lnTo>
                    <a:lnTo>
                      <a:pt x="16271" y="5492"/>
                    </a:lnTo>
                    <a:lnTo>
                      <a:pt x="16198" y="5492"/>
                    </a:lnTo>
                    <a:lnTo>
                      <a:pt x="16134" y="5492"/>
                    </a:lnTo>
                    <a:lnTo>
                      <a:pt x="15997" y="5492"/>
                    </a:lnTo>
                    <a:lnTo>
                      <a:pt x="15861" y="5403"/>
                    </a:lnTo>
                    <a:lnTo>
                      <a:pt x="15651" y="5314"/>
                    </a:lnTo>
                    <a:lnTo>
                      <a:pt x="15451" y="5137"/>
                    </a:lnTo>
                    <a:lnTo>
                      <a:pt x="15314" y="5137"/>
                    </a:lnTo>
                    <a:lnTo>
                      <a:pt x="15177" y="5238"/>
                    </a:lnTo>
                    <a:lnTo>
                      <a:pt x="15114" y="5403"/>
                    </a:lnTo>
                    <a:lnTo>
                      <a:pt x="14968" y="5822"/>
                    </a:lnTo>
                    <a:lnTo>
                      <a:pt x="14831" y="6177"/>
                    </a:lnTo>
                    <a:lnTo>
                      <a:pt x="14767" y="6177"/>
                    </a:lnTo>
                    <a:lnTo>
                      <a:pt x="14704" y="6177"/>
                    </a:lnTo>
                    <a:lnTo>
                      <a:pt x="14631" y="5999"/>
                    </a:lnTo>
                    <a:lnTo>
                      <a:pt x="14494" y="5746"/>
                    </a:lnTo>
                    <a:lnTo>
                      <a:pt x="14294" y="4972"/>
                    </a:lnTo>
                    <a:lnTo>
                      <a:pt x="14084" y="4198"/>
                    </a:lnTo>
                    <a:lnTo>
                      <a:pt x="13948" y="3945"/>
                    </a:lnTo>
                    <a:lnTo>
                      <a:pt x="13884" y="3780"/>
                    </a:lnTo>
                    <a:lnTo>
                      <a:pt x="13811" y="3691"/>
                    </a:lnTo>
                    <a:lnTo>
                      <a:pt x="13738" y="3691"/>
                    </a:lnTo>
                    <a:lnTo>
                      <a:pt x="13674" y="3945"/>
                    </a:lnTo>
                    <a:lnTo>
                      <a:pt x="13601" y="4287"/>
                    </a:lnTo>
                    <a:lnTo>
                      <a:pt x="13538" y="4629"/>
                    </a:lnTo>
                    <a:lnTo>
                      <a:pt x="13474" y="4972"/>
                    </a:lnTo>
                    <a:lnTo>
                      <a:pt x="13328" y="5314"/>
                    </a:lnTo>
                    <a:lnTo>
                      <a:pt x="13264" y="5657"/>
                    </a:lnTo>
                    <a:lnTo>
                      <a:pt x="13128" y="5822"/>
                    </a:lnTo>
                    <a:lnTo>
                      <a:pt x="12918" y="5746"/>
                    </a:lnTo>
                    <a:lnTo>
                      <a:pt x="12781" y="5403"/>
                    </a:lnTo>
                    <a:lnTo>
                      <a:pt x="12581" y="5137"/>
                    </a:lnTo>
                    <a:lnTo>
                      <a:pt x="12444" y="4883"/>
                    </a:lnTo>
                    <a:lnTo>
                      <a:pt x="12235" y="4718"/>
                    </a:lnTo>
                    <a:lnTo>
                      <a:pt x="12171" y="4718"/>
                    </a:lnTo>
                    <a:lnTo>
                      <a:pt x="12098" y="4883"/>
                    </a:lnTo>
                    <a:lnTo>
                      <a:pt x="12034" y="5048"/>
                    </a:lnTo>
                    <a:lnTo>
                      <a:pt x="12034" y="5314"/>
                    </a:lnTo>
                    <a:lnTo>
                      <a:pt x="11962" y="5999"/>
                    </a:lnTo>
                    <a:lnTo>
                      <a:pt x="11825" y="6595"/>
                    </a:lnTo>
                    <a:lnTo>
                      <a:pt x="11761" y="6862"/>
                    </a:lnTo>
                    <a:lnTo>
                      <a:pt x="11688" y="6951"/>
                    </a:lnTo>
                    <a:lnTo>
                      <a:pt x="11552" y="6951"/>
                    </a:lnTo>
                    <a:lnTo>
                      <a:pt x="11415" y="6760"/>
                    </a:lnTo>
                    <a:lnTo>
                      <a:pt x="11078" y="6253"/>
                    </a:lnTo>
                    <a:lnTo>
                      <a:pt x="10732" y="5746"/>
                    </a:lnTo>
                    <a:lnTo>
                      <a:pt x="10595" y="5492"/>
                    </a:lnTo>
                    <a:lnTo>
                      <a:pt x="10458" y="5314"/>
                    </a:lnTo>
                    <a:lnTo>
                      <a:pt x="10258" y="5137"/>
                    </a:lnTo>
                    <a:lnTo>
                      <a:pt x="10121" y="5048"/>
                    </a:lnTo>
                    <a:lnTo>
                      <a:pt x="10048" y="5048"/>
                    </a:lnTo>
                    <a:lnTo>
                      <a:pt x="9912" y="5238"/>
                    </a:lnTo>
                    <a:lnTo>
                      <a:pt x="9848" y="5492"/>
                    </a:lnTo>
                    <a:lnTo>
                      <a:pt x="9775" y="5822"/>
                    </a:lnTo>
                    <a:lnTo>
                      <a:pt x="9711" y="6684"/>
                    </a:lnTo>
                    <a:lnTo>
                      <a:pt x="9638" y="7204"/>
                    </a:lnTo>
                    <a:lnTo>
                      <a:pt x="9566" y="7534"/>
                    </a:lnTo>
                    <a:lnTo>
                      <a:pt x="9502" y="7800"/>
                    </a:lnTo>
                    <a:lnTo>
                      <a:pt x="9438" y="7889"/>
                    </a:lnTo>
                    <a:lnTo>
                      <a:pt x="9301" y="7800"/>
                    </a:lnTo>
                    <a:lnTo>
                      <a:pt x="9156" y="7534"/>
                    </a:lnTo>
                    <a:lnTo>
                      <a:pt x="9028" y="7204"/>
                    </a:lnTo>
                    <a:lnTo>
                      <a:pt x="8891" y="6684"/>
                    </a:lnTo>
                    <a:lnTo>
                      <a:pt x="8746" y="6253"/>
                    </a:lnTo>
                    <a:lnTo>
                      <a:pt x="8545" y="5822"/>
                    </a:lnTo>
                    <a:lnTo>
                      <a:pt x="8409" y="5568"/>
                    </a:lnTo>
                    <a:lnTo>
                      <a:pt x="8272" y="5403"/>
                    </a:lnTo>
                    <a:lnTo>
                      <a:pt x="8135" y="5403"/>
                    </a:lnTo>
                    <a:lnTo>
                      <a:pt x="7999" y="5568"/>
                    </a:lnTo>
                    <a:lnTo>
                      <a:pt x="7926" y="5822"/>
                    </a:lnTo>
                    <a:lnTo>
                      <a:pt x="7798" y="6177"/>
                    </a:lnTo>
                    <a:lnTo>
                      <a:pt x="7589" y="6862"/>
                    </a:lnTo>
                    <a:lnTo>
                      <a:pt x="7452" y="7027"/>
                    </a:lnTo>
                    <a:lnTo>
                      <a:pt x="7315" y="7204"/>
                    </a:lnTo>
                    <a:lnTo>
                      <a:pt x="7252" y="7204"/>
                    </a:lnTo>
                    <a:lnTo>
                      <a:pt x="7106" y="7115"/>
                    </a:lnTo>
                    <a:lnTo>
                      <a:pt x="6905" y="6862"/>
                    </a:lnTo>
                    <a:lnTo>
                      <a:pt x="6696" y="6595"/>
                    </a:lnTo>
                    <a:lnTo>
                      <a:pt x="6632" y="6507"/>
                    </a:lnTo>
                    <a:lnTo>
                      <a:pt x="6495" y="6431"/>
                    </a:lnTo>
                    <a:lnTo>
                      <a:pt x="6286" y="6431"/>
                    </a:lnTo>
                    <a:lnTo>
                      <a:pt x="6086" y="6431"/>
                    </a:lnTo>
                    <a:lnTo>
                      <a:pt x="5603" y="6684"/>
                    </a:lnTo>
                    <a:lnTo>
                      <a:pt x="5266" y="7204"/>
                    </a:lnTo>
                    <a:lnTo>
                      <a:pt x="4856" y="7724"/>
                    </a:lnTo>
                    <a:lnTo>
                      <a:pt x="4646" y="7978"/>
                    </a:lnTo>
                    <a:lnTo>
                      <a:pt x="4446" y="8232"/>
                    </a:lnTo>
                    <a:lnTo>
                      <a:pt x="4236" y="8396"/>
                    </a:lnTo>
                    <a:lnTo>
                      <a:pt x="4109" y="8485"/>
                    </a:lnTo>
                  </a:path>
                </a:pathLst>
              </a:custGeom>
              <a:solidFill>
                <a:srgbClr val="CC1C01"/>
              </a:solidFill>
              <a:ln>
                <a:noFill/>
              </a:ln>
              <a:extLst>
                <a:ext uri="{91240B29-F687-4F45-9708-019B960494DF}">
                  <a14:hiddenLine xmlns:a14="http://schemas.microsoft.com/office/drawing/2010/main" w="9525" cap="flat">
                    <a:solidFill>
                      <a:srgbClr val="000000"/>
                    </a:solidFill>
                    <a:round/>
                    <a:headEnd/>
                    <a:tailEnd/>
                  </a14:hiddenLine>
                </a:ext>
              </a:extLst>
            </p:spPr>
            <p:txBody>
              <a:bodyPr lIns="0" tIns="0" rIns="0" bIns="0"/>
              <a:lstStyle/>
              <a:p>
                <a:pPr defTabSz="456585"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sp>
            <p:nvSpPr>
              <p:cNvPr id="14361" name="Shape 143"/>
              <p:cNvSpPr>
                <a:spLocks/>
              </p:cNvSpPr>
              <p:nvPr/>
            </p:nvSpPr>
            <p:spPr bwMode="auto">
              <a:xfrm>
                <a:off x="0" y="0"/>
                <a:ext cx="3344333" cy="4913313"/>
              </a:xfrm>
              <a:custGeom>
                <a:avLst/>
                <a:gdLst>
                  <a:gd name="T0" fmla="*/ 1672167 w 21600"/>
                  <a:gd name="T1" fmla="*/ 2456657 h 21600"/>
                  <a:gd name="T2" fmla="*/ 1672167 w 21600"/>
                  <a:gd name="T3" fmla="*/ 2456657 h 21600"/>
                  <a:gd name="T4" fmla="*/ 1672167 w 21600"/>
                  <a:gd name="T5" fmla="*/ 2456657 h 21600"/>
                  <a:gd name="T6" fmla="*/ 1672167 w 21600"/>
                  <a:gd name="T7" fmla="*/ 245665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2124" y="0"/>
                    </a:moveTo>
                    <a:lnTo>
                      <a:pt x="2124" y="377"/>
                    </a:lnTo>
                    <a:lnTo>
                      <a:pt x="2187" y="712"/>
                    </a:lnTo>
                    <a:lnTo>
                      <a:pt x="2187" y="991"/>
                    </a:lnTo>
                    <a:lnTo>
                      <a:pt x="2187" y="1179"/>
                    </a:lnTo>
                    <a:lnTo>
                      <a:pt x="2187" y="1507"/>
                    </a:lnTo>
                    <a:lnTo>
                      <a:pt x="2178" y="1689"/>
                    </a:lnTo>
                    <a:lnTo>
                      <a:pt x="2187" y="1884"/>
                    </a:lnTo>
                    <a:lnTo>
                      <a:pt x="2260" y="2031"/>
                    </a:lnTo>
                    <a:lnTo>
                      <a:pt x="2260" y="2310"/>
                    </a:lnTo>
                    <a:lnTo>
                      <a:pt x="2260" y="2498"/>
                    </a:lnTo>
                    <a:lnTo>
                      <a:pt x="2260" y="2736"/>
                    </a:lnTo>
                    <a:lnTo>
                      <a:pt x="2260" y="4341"/>
                    </a:lnTo>
                    <a:lnTo>
                      <a:pt x="2324" y="5939"/>
                    </a:lnTo>
                    <a:lnTo>
                      <a:pt x="2388" y="7544"/>
                    </a:lnTo>
                    <a:lnTo>
                      <a:pt x="2597" y="9108"/>
                    </a:lnTo>
                    <a:lnTo>
                      <a:pt x="2597" y="9903"/>
                    </a:lnTo>
                    <a:lnTo>
                      <a:pt x="2670" y="10657"/>
                    </a:lnTo>
                    <a:lnTo>
                      <a:pt x="2734" y="11411"/>
                    </a:lnTo>
                    <a:lnTo>
                      <a:pt x="2798" y="12171"/>
                    </a:lnTo>
                    <a:lnTo>
                      <a:pt x="2798" y="12779"/>
                    </a:lnTo>
                    <a:lnTo>
                      <a:pt x="2871" y="13253"/>
                    </a:lnTo>
                    <a:lnTo>
                      <a:pt x="2871" y="13679"/>
                    </a:lnTo>
                    <a:lnTo>
                      <a:pt x="2871" y="14007"/>
                    </a:lnTo>
                    <a:lnTo>
                      <a:pt x="2871" y="14286"/>
                    </a:lnTo>
                    <a:lnTo>
                      <a:pt x="2871" y="14481"/>
                    </a:lnTo>
                    <a:lnTo>
                      <a:pt x="2871" y="14621"/>
                    </a:lnTo>
                    <a:lnTo>
                      <a:pt x="2871" y="14761"/>
                    </a:lnTo>
                    <a:lnTo>
                      <a:pt x="2871" y="14949"/>
                    </a:lnTo>
                    <a:lnTo>
                      <a:pt x="2871" y="15089"/>
                    </a:lnTo>
                    <a:lnTo>
                      <a:pt x="2816" y="15284"/>
                    </a:lnTo>
                    <a:lnTo>
                      <a:pt x="2798" y="15465"/>
                    </a:lnTo>
                    <a:lnTo>
                      <a:pt x="2734" y="15654"/>
                    </a:lnTo>
                    <a:lnTo>
                      <a:pt x="2670" y="16031"/>
                    </a:lnTo>
                    <a:lnTo>
                      <a:pt x="2461" y="16408"/>
                    </a:lnTo>
                    <a:lnTo>
                      <a:pt x="2187" y="16791"/>
                    </a:lnTo>
                    <a:lnTo>
                      <a:pt x="1850" y="17168"/>
                    </a:lnTo>
                    <a:lnTo>
                      <a:pt x="1641" y="17454"/>
                    </a:lnTo>
                    <a:lnTo>
                      <a:pt x="1367" y="17685"/>
                    </a:lnTo>
                    <a:lnTo>
                      <a:pt x="1094" y="17880"/>
                    </a:lnTo>
                    <a:lnTo>
                      <a:pt x="957" y="18062"/>
                    </a:lnTo>
                    <a:lnTo>
                      <a:pt x="684" y="18299"/>
                    </a:lnTo>
                    <a:lnTo>
                      <a:pt x="410" y="18536"/>
                    </a:lnTo>
                    <a:lnTo>
                      <a:pt x="137" y="18718"/>
                    </a:lnTo>
                    <a:lnTo>
                      <a:pt x="0" y="18864"/>
                    </a:lnTo>
                    <a:lnTo>
                      <a:pt x="73" y="18962"/>
                    </a:lnTo>
                    <a:lnTo>
                      <a:pt x="273" y="19004"/>
                    </a:lnTo>
                    <a:lnTo>
                      <a:pt x="483" y="19004"/>
                    </a:lnTo>
                    <a:lnTo>
                      <a:pt x="684" y="19053"/>
                    </a:lnTo>
                    <a:lnTo>
                      <a:pt x="1157" y="19199"/>
                    </a:lnTo>
                    <a:lnTo>
                      <a:pt x="1641" y="19290"/>
                    </a:lnTo>
                    <a:lnTo>
                      <a:pt x="1978" y="19478"/>
                    </a:lnTo>
                    <a:lnTo>
                      <a:pt x="2388" y="19618"/>
                    </a:lnTo>
                    <a:lnTo>
                      <a:pt x="3208" y="19765"/>
                    </a:lnTo>
                    <a:lnTo>
                      <a:pt x="3965" y="19904"/>
                    </a:lnTo>
                    <a:lnTo>
                      <a:pt x="4648" y="19995"/>
                    </a:lnTo>
                    <a:lnTo>
                      <a:pt x="5058" y="20093"/>
                    </a:lnTo>
                    <a:lnTo>
                      <a:pt x="5605" y="20232"/>
                    </a:lnTo>
                    <a:lnTo>
                      <a:pt x="6079" y="20372"/>
                    </a:lnTo>
                    <a:lnTo>
                      <a:pt x="6489" y="20462"/>
                    </a:lnTo>
                    <a:lnTo>
                      <a:pt x="6899" y="20567"/>
                    </a:lnTo>
                    <a:lnTo>
                      <a:pt x="7455" y="20707"/>
                    </a:lnTo>
                    <a:lnTo>
                      <a:pt x="8540" y="21084"/>
                    </a:lnTo>
                    <a:lnTo>
                      <a:pt x="9643" y="21412"/>
                    </a:lnTo>
                    <a:lnTo>
                      <a:pt x="10180" y="21551"/>
                    </a:lnTo>
                    <a:lnTo>
                      <a:pt x="10590" y="21600"/>
                    </a:lnTo>
                    <a:lnTo>
                      <a:pt x="10873" y="21460"/>
                    </a:lnTo>
                    <a:lnTo>
                      <a:pt x="11210" y="21223"/>
                    </a:lnTo>
                    <a:lnTo>
                      <a:pt x="11547" y="21035"/>
                    </a:lnTo>
                    <a:lnTo>
                      <a:pt x="11830" y="20888"/>
                    </a:lnTo>
                    <a:lnTo>
                      <a:pt x="12167" y="20749"/>
                    </a:lnTo>
                    <a:lnTo>
                      <a:pt x="12513" y="20567"/>
                    </a:lnTo>
                    <a:lnTo>
                      <a:pt x="13334" y="20183"/>
                    </a:lnTo>
                    <a:lnTo>
                      <a:pt x="13397" y="20141"/>
                    </a:lnTo>
                    <a:lnTo>
                      <a:pt x="13598" y="19995"/>
                    </a:lnTo>
                    <a:lnTo>
                      <a:pt x="13881" y="19806"/>
                    </a:lnTo>
                    <a:lnTo>
                      <a:pt x="14218" y="19667"/>
                    </a:lnTo>
                    <a:lnTo>
                      <a:pt x="14564" y="19478"/>
                    </a:lnTo>
                    <a:lnTo>
                      <a:pt x="14828" y="19339"/>
                    </a:lnTo>
                    <a:lnTo>
                      <a:pt x="15038" y="19199"/>
                    </a:lnTo>
                    <a:lnTo>
                      <a:pt x="15111" y="19143"/>
                    </a:lnTo>
                    <a:lnTo>
                      <a:pt x="15448" y="18822"/>
                    </a:lnTo>
                    <a:lnTo>
                      <a:pt x="15794" y="18627"/>
                    </a:lnTo>
                    <a:lnTo>
                      <a:pt x="15995" y="18439"/>
                    </a:lnTo>
                    <a:lnTo>
                      <a:pt x="16268" y="18299"/>
                    </a:lnTo>
                    <a:lnTo>
                      <a:pt x="16469" y="18111"/>
                    </a:lnTo>
                    <a:lnTo>
                      <a:pt x="16751" y="17880"/>
                    </a:lnTo>
                    <a:lnTo>
                      <a:pt x="17025" y="17594"/>
                    </a:lnTo>
                    <a:lnTo>
                      <a:pt x="17435" y="17168"/>
                    </a:lnTo>
                    <a:lnTo>
                      <a:pt x="17909" y="16652"/>
                    </a:lnTo>
                    <a:lnTo>
                      <a:pt x="18392" y="16177"/>
                    </a:lnTo>
                    <a:lnTo>
                      <a:pt x="19075" y="15284"/>
                    </a:lnTo>
                    <a:lnTo>
                      <a:pt x="19340" y="14858"/>
                    </a:lnTo>
                    <a:lnTo>
                      <a:pt x="19549" y="14433"/>
                    </a:lnTo>
                    <a:lnTo>
                      <a:pt x="19823" y="14007"/>
                    </a:lnTo>
                    <a:lnTo>
                      <a:pt x="20032" y="13539"/>
                    </a:lnTo>
                    <a:lnTo>
                      <a:pt x="20370" y="12827"/>
                    </a:lnTo>
                    <a:lnTo>
                      <a:pt x="20570" y="12262"/>
                    </a:lnTo>
                    <a:lnTo>
                      <a:pt x="20780" y="11746"/>
                    </a:lnTo>
                    <a:lnTo>
                      <a:pt x="20916" y="11222"/>
                    </a:lnTo>
                    <a:lnTo>
                      <a:pt x="21190" y="10748"/>
                    </a:lnTo>
                    <a:lnTo>
                      <a:pt x="21463" y="10280"/>
                    </a:lnTo>
                    <a:lnTo>
                      <a:pt x="21536" y="10092"/>
                    </a:lnTo>
                    <a:lnTo>
                      <a:pt x="21600" y="9952"/>
                    </a:lnTo>
                    <a:lnTo>
                      <a:pt x="21600" y="9854"/>
                    </a:lnTo>
                    <a:lnTo>
                      <a:pt x="21536" y="9805"/>
                    </a:lnTo>
                    <a:lnTo>
                      <a:pt x="21390" y="9715"/>
                    </a:lnTo>
                    <a:lnTo>
                      <a:pt x="21190" y="9764"/>
                    </a:lnTo>
                    <a:lnTo>
                      <a:pt x="20853" y="9903"/>
                    </a:lnTo>
                    <a:lnTo>
                      <a:pt x="20506" y="10140"/>
                    </a:lnTo>
                    <a:lnTo>
                      <a:pt x="19686" y="10706"/>
                    </a:lnTo>
                    <a:lnTo>
                      <a:pt x="19340" y="10992"/>
                    </a:lnTo>
                    <a:lnTo>
                      <a:pt x="19003" y="11222"/>
                    </a:lnTo>
                    <a:lnTo>
                      <a:pt x="18729" y="11460"/>
                    </a:lnTo>
                    <a:lnTo>
                      <a:pt x="18456" y="11690"/>
                    </a:lnTo>
                    <a:lnTo>
                      <a:pt x="17982" y="12262"/>
                    </a:lnTo>
                    <a:lnTo>
                      <a:pt x="17699" y="12492"/>
                    </a:lnTo>
                    <a:lnTo>
                      <a:pt x="17499" y="12737"/>
                    </a:lnTo>
                    <a:lnTo>
                      <a:pt x="17289" y="12827"/>
                    </a:lnTo>
                    <a:lnTo>
                      <a:pt x="17162" y="12876"/>
                    </a:lnTo>
                    <a:lnTo>
                      <a:pt x="16952" y="12876"/>
                    </a:lnTo>
                    <a:lnTo>
                      <a:pt x="16815" y="12779"/>
                    </a:lnTo>
                    <a:lnTo>
                      <a:pt x="16815" y="12688"/>
                    </a:lnTo>
                    <a:lnTo>
                      <a:pt x="16815" y="12492"/>
                    </a:lnTo>
                    <a:lnTo>
                      <a:pt x="16879" y="12213"/>
                    </a:lnTo>
                    <a:lnTo>
                      <a:pt x="16952" y="11885"/>
                    </a:lnTo>
                    <a:lnTo>
                      <a:pt x="16952" y="11508"/>
                    </a:lnTo>
                    <a:lnTo>
                      <a:pt x="16952" y="10992"/>
                    </a:lnTo>
                    <a:lnTo>
                      <a:pt x="16952" y="10231"/>
                    </a:lnTo>
                    <a:lnTo>
                      <a:pt x="16952" y="9387"/>
                    </a:lnTo>
                    <a:lnTo>
                      <a:pt x="16952" y="8486"/>
                    </a:lnTo>
                    <a:lnTo>
                      <a:pt x="17025" y="7544"/>
                    </a:lnTo>
                    <a:lnTo>
                      <a:pt x="17025" y="6602"/>
                    </a:lnTo>
                    <a:lnTo>
                      <a:pt x="17025" y="5751"/>
                    </a:lnTo>
                    <a:lnTo>
                      <a:pt x="17025" y="4997"/>
                    </a:lnTo>
                    <a:lnTo>
                      <a:pt x="17025" y="4341"/>
                    </a:lnTo>
                    <a:lnTo>
                      <a:pt x="17025" y="3161"/>
                    </a:lnTo>
                    <a:lnTo>
                      <a:pt x="17025" y="2638"/>
                    </a:lnTo>
                    <a:lnTo>
                      <a:pt x="17025" y="2122"/>
                    </a:lnTo>
                    <a:lnTo>
                      <a:pt x="16952" y="1696"/>
                    </a:lnTo>
                    <a:lnTo>
                      <a:pt x="16952" y="1319"/>
                    </a:lnTo>
                    <a:lnTo>
                      <a:pt x="16879" y="1033"/>
                    </a:lnTo>
                    <a:lnTo>
                      <a:pt x="16815" y="754"/>
                    </a:lnTo>
                    <a:lnTo>
                      <a:pt x="16678" y="565"/>
                    </a:lnTo>
                    <a:lnTo>
                      <a:pt x="16542" y="426"/>
                    </a:lnTo>
                    <a:lnTo>
                      <a:pt x="16341" y="377"/>
                    </a:lnTo>
                    <a:lnTo>
                      <a:pt x="16132" y="335"/>
                    </a:lnTo>
                    <a:lnTo>
                      <a:pt x="15722" y="426"/>
                    </a:lnTo>
                    <a:lnTo>
                      <a:pt x="15384" y="475"/>
                    </a:lnTo>
                    <a:lnTo>
                      <a:pt x="15211" y="642"/>
                    </a:lnTo>
                    <a:lnTo>
                      <a:pt x="15111" y="851"/>
                    </a:lnTo>
                    <a:lnTo>
                      <a:pt x="15065" y="1047"/>
                    </a:lnTo>
                    <a:lnTo>
                      <a:pt x="14992" y="1131"/>
                    </a:lnTo>
                    <a:lnTo>
                      <a:pt x="14828" y="1179"/>
                    </a:lnTo>
                    <a:lnTo>
                      <a:pt x="14701" y="1131"/>
                    </a:lnTo>
                    <a:lnTo>
                      <a:pt x="14628" y="1033"/>
                    </a:lnTo>
                    <a:lnTo>
                      <a:pt x="14564" y="942"/>
                    </a:lnTo>
                    <a:lnTo>
                      <a:pt x="14354" y="712"/>
                    </a:lnTo>
                    <a:lnTo>
                      <a:pt x="14245" y="628"/>
                    </a:lnTo>
                    <a:lnTo>
                      <a:pt x="14081" y="586"/>
                    </a:lnTo>
                    <a:lnTo>
                      <a:pt x="13808" y="565"/>
                    </a:lnTo>
                    <a:lnTo>
                      <a:pt x="13470" y="565"/>
                    </a:lnTo>
                    <a:lnTo>
                      <a:pt x="13060" y="565"/>
                    </a:lnTo>
                    <a:lnTo>
                      <a:pt x="12714" y="565"/>
                    </a:lnTo>
                    <a:lnTo>
                      <a:pt x="12513" y="565"/>
                    </a:lnTo>
                    <a:lnTo>
                      <a:pt x="12240" y="565"/>
                    </a:lnTo>
                    <a:lnTo>
                      <a:pt x="12003" y="586"/>
                    </a:lnTo>
                    <a:lnTo>
                      <a:pt x="11803" y="642"/>
                    </a:lnTo>
                    <a:lnTo>
                      <a:pt x="11730" y="754"/>
                    </a:lnTo>
                    <a:lnTo>
                      <a:pt x="11620" y="810"/>
                    </a:lnTo>
                    <a:lnTo>
                      <a:pt x="11547" y="893"/>
                    </a:lnTo>
                    <a:lnTo>
                      <a:pt x="11347" y="991"/>
                    </a:lnTo>
                    <a:lnTo>
                      <a:pt x="11210" y="942"/>
                    </a:lnTo>
                    <a:lnTo>
                      <a:pt x="11010" y="851"/>
                    </a:lnTo>
                    <a:lnTo>
                      <a:pt x="10873" y="712"/>
                    </a:lnTo>
                    <a:lnTo>
                      <a:pt x="10727" y="670"/>
                    </a:lnTo>
                    <a:lnTo>
                      <a:pt x="10527" y="614"/>
                    </a:lnTo>
                    <a:lnTo>
                      <a:pt x="10180" y="614"/>
                    </a:lnTo>
                    <a:lnTo>
                      <a:pt x="9506" y="614"/>
                    </a:lnTo>
                    <a:lnTo>
                      <a:pt x="8822" y="614"/>
                    </a:lnTo>
                    <a:lnTo>
                      <a:pt x="8476" y="614"/>
                    </a:lnTo>
                    <a:lnTo>
                      <a:pt x="8275" y="656"/>
                    </a:lnTo>
                    <a:lnTo>
                      <a:pt x="8066" y="754"/>
                    </a:lnTo>
                    <a:lnTo>
                      <a:pt x="8002" y="942"/>
                    </a:lnTo>
                    <a:lnTo>
                      <a:pt x="7929" y="1082"/>
                    </a:lnTo>
                    <a:lnTo>
                      <a:pt x="7792" y="1179"/>
                    </a:lnTo>
                    <a:lnTo>
                      <a:pt x="7656" y="1131"/>
                    </a:lnTo>
                    <a:lnTo>
                      <a:pt x="7592" y="991"/>
                    </a:lnTo>
                    <a:lnTo>
                      <a:pt x="7455" y="803"/>
                    </a:lnTo>
                    <a:lnTo>
                      <a:pt x="7246" y="656"/>
                    </a:lnTo>
                    <a:lnTo>
                      <a:pt x="7109" y="614"/>
                    </a:lnTo>
                    <a:lnTo>
                      <a:pt x="6772" y="614"/>
                    </a:lnTo>
                    <a:lnTo>
                      <a:pt x="6425" y="614"/>
                    </a:lnTo>
                    <a:lnTo>
                      <a:pt x="6079" y="614"/>
                    </a:lnTo>
                    <a:lnTo>
                      <a:pt x="5669" y="614"/>
                    </a:lnTo>
                    <a:lnTo>
                      <a:pt x="5332" y="614"/>
                    </a:lnTo>
                    <a:lnTo>
                      <a:pt x="5058" y="614"/>
                    </a:lnTo>
                    <a:lnTo>
                      <a:pt x="4849" y="565"/>
                    </a:lnTo>
                    <a:lnTo>
                      <a:pt x="4730" y="600"/>
                    </a:lnTo>
                    <a:lnTo>
                      <a:pt x="4603" y="656"/>
                    </a:lnTo>
                    <a:lnTo>
                      <a:pt x="4511" y="712"/>
                    </a:lnTo>
                    <a:lnTo>
                      <a:pt x="4475" y="921"/>
                    </a:lnTo>
                    <a:lnTo>
                      <a:pt x="4384" y="1033"/>
                    </a:lnTo>
                    <a:lnTo>
                      <a:pt x="4238" y="1082"/>
                    </a:lnTo>
                    <a:lnTo>
                      <a:pt x="4092" y="1019"/>
                    </a:lnTo>
                    <a:lnTo>
                      <a:pt x="4028" y="942"/>
                    </a:lnTo>
                    <a:lnTo>
                      <a:pt x="3901" y="803"/>
                    </a:lnTo>
                    <a:lnTo>
                      <a:pt x="3828" y="754"/>
                    </a:lnTo>
                    <a:lnTo>
                      <a:pt x="3764" y="754"/>
                    </a:lnTo>
                    <a:lnTo>
                      <a:pt x="3618" y="712"/>
                    </a:lnTo>
                    <a:lnTo>
                      <a:pt x="3491" y="656"/>
                    </a:lnTo>
                    <a:lnTo>
                      <a:pt x="3354" y="614"/>
                    </a:lnTo>
                    <a:lnTo>
                      <a:pt x="3208" y="565"/>
                    </a:lnTo>
                    <a:lnTo>
                      <a:pt x="3144" y="565"/>
                    </a:lnTo>
                    <a:lnTo>
                      <a:pt x="3144" y="516"/>
                    </a:lnTo>
                    <a:lnTo>
                      <a:pt x="3008" y="516"/>
                    </a:lnTo>
                    <a:lnTo>
                      <a:pt x="2871" y="475"/>
                    </a:lnTo>
                    <a:lnTo>
                      <a:pt x="2670" y="377"/>
                    </a:lnTo>
                    <a:lnTo>
                      <a:pt x="2324" y="230"/>
                    </a:lnTo>
                    <a:lnTo>
                      <a:pt x="2124" y="0"/>
                    </a:lnTo>
                  </a:path>
                </a:pathLst>
              </a:custGeom>
              <a:noFill/>
              <a:ln w="1270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lIns="0" tIns="0" rIns="0" bIns="0"/>
              <a:lstStyle/>
              <a:p>
                <a:pPr defTabSz="456585"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sp>
            <p:nvSpPr>
              <p:cNvPr id="14362" name="Shape 144"/>
              <p:cNvSpPr>
                <a:spLocks/>
              </p:cNvSpPr>
              <p:nvPr/>
            </p:nvSpPr>
            <p:spPr bwMode="auto">
              <a:xfrm>
                <a:off x="639232" y="2020887"/>
                <a:ext cx="55069" cy="144463"/>
              </a:xfrm>
              <a:custGeom>
                <a:avLst/>
                <a:gdLst>
                  <a:gd name="T0" fmla="*/ 27535 w 21600"/>
                  <a:gd name="T1" fmla="*/ 72232 h 21600"/>
                  <a:gd name="T2" fmla="*/ 27535 w 21600"/>
                  <a:gd name="T3" fmla="*/ 72232 h 21600"/>
                  <a:gd name="T4" fmla="*/ 27535 w 21600"/>
                  <a:gd name="T5" fmla="*/ 72232 h 21600"/>
                  <a:gd name="T6" fmla="*/ 27535 w 21600"/>
                  <a:gd name="T7" fmla="*/ 72232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9440" y="4035"/>
                    </a:moveTo>
                    <a:lnTo>
                      <a:pt x="17280" y="2848"/>
                    </a:lnTo>
                    <a:lnTo>
                      <a:pt x="11880" y="949"/>
                    </a:lnTo>
                    <a:lnTo>
                      <a:pt x="9720" y="949"/>
                    </a:lnTo>
                    <a:lnTo>
                      <a:pt x="4860" y="949"/>
                    </a:lnTo>
                    <a:lnTo>
                      <a:pt x="2700" y="2848"/>
                    </a:lnTo>
                    <a:lnTo>
                      <a:pt x="0" y="4985"/>
                    </a:lnTo>
                    <a:lnTo>
                      <a:pt x="0" y="11868"/>
                    </a:lnTo>
                    <a:lnTo>
                      <a:pt x="2700" y="17565"/>
                    </a:lnTo>
                    <a:lnTo>
                      <a:pt x="4860" y="19701"/>
                    </a:lnTo>
                    <a:lnTo>
                      <a:pt x="4860" y="21600"/>
                    </a:lnTo>
                    <a:lnTo>
                      <a:pt x="14580" y="20651"/>
                    </a:lnTo>
                    <a:lnTo>
                      <a:pt x="17280" y="20651"/>
                    </a:lnTo>
                    <a:lnTo>
                      <a:pt x="19440" y="18752"/>
                    </a:lnTo>
                    <a:lnTo>
                      <a:pt x="21600" y="14716"/>
                    </a:lnTo>
                    <a:lnTo>
                      <a:pt x="19440" y="9732"/>
                    </a:lnTo>
                    <a:lnTo>
                      <a:pt x="19440" y="5934"/>
                    </a:lnTo>
                    <a:lnTo>
                      <a:pt x="17280" y="2848"/>
                    </a:lnTo>
                    <a:lnTo>
                      <a:pt x="14580" y="949"/>
                    </a:lnTo>
                    <a:lnTo>
                      <a:pt x="14580" y="0"/>
                    </a:lnTo>
                    <a:lnTo>
                      <a:pt x="14580" y="949"/>
                    </a:lnTo>
                    <a:lnTo>
                      <a:pt x="19440" y="4035"/>
                    </a:lnTo>
                  </a:path>
                </a:pathLst>
              </a:custGeom>
              <a:solidFill>
                <a:srgbClr val="FFFB00"/>
              </a:solidFill>
              <a:ln w="19050" cap="rnd">
                <a:solidFill>
                  <a:srgbClr val="FF2600"/>
                </a:solidFill>
                <a:prstDash val="solid"/>
                <a:round/>
                <a:headEnd/>
                <a:tailEnd/>
              </a:ln>
            </p:spPr>
            <p:txBody>
              <a:bodyPr lIns="0" tIns="0" rIns="0" bIns="0"/>
              <a:lstStyle/>
              <a:p>
                <a:pPr defTabSz="456585"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sp>
            <p:nvSpPr>
              <p:cNvPr id="14363" name="Shape 145"/>
              <p:cNvSpPr>
                <a:spLocks/>
              </p:cNvSpPr>
              <p:nvPr/>
            </p:nvSpPr>
            <p:spPr bwMode="auto">
              <a:xfrm>
                <a:off x="1164165" y="2027237"/>
                <a:ext cx="100190" cy="657226"/>
              </a:xfrm>
              <a:custGeom>
                <a:avLst/>
                <a:gdLst>
                  <a:gd name="T0" fmla="*/ 50095 w 21600"/>
                  <a:gd name="T1" fmla="*/ 328613 h 21600"/>
                  <a:gd name="T2" fmla="*/ 50095 w 21600"/>
                  <a:gd name="T3" fmla="*/ 328613 h 21600"/>
                  <a:gd name="T4" fmla="*/ 50095 w 21600"/>
                  <a:gd name="T5" fmla="*/ 328613 h 21600"/>
                  <a:gd name="T6" fmla="*/ 50095 w 21600"/>
                  <a:gd name="T7" fmla="*/ 328613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5515" y="20870"/>
                    </a:moveTo>
                    <a:lnTo>
                      <a:pt x="6085" y="19670"/>
                    </a:lnTo>
                    <a:lnTo>
                      <a:pt x="1521" y="17635"/>
                    </a:lnTo>
                    <a:lnTo>
                      <a:pt x="0" y="14974"/>
                    </a:lnTo>
                    <a:lnTo>
                      <a:pt x="0" y="12052"/>
                    </a:lnTo>
                    <a:lnTo>
                      <a:pt x="3042" y="5635"/>
                    </a:lnTo>
                    <a:lnTo>
                      <a:pt x="4563" y="2713"/>
                    </a:lnTo>
                    <a:lnTo>
                      <a:pt x="6085" y="0"/>
                    </a:lnTo>
                    <a:lnTo>
                      <a:pt x="12473" y="470"/>
                    </a:lnTo>
                    <a:lnTo>
                      <a:pt x="13994" y="991"/>
                    </a:lnTo>
                    <a:lnTo>
                      <a:pt x="13994" y="1461"/>
                    </a:lnTo>
                    <a:lnTo>
                      <a:pt x="15515" y="2191"/>
                    </a:lnTo>
                    <a:lnTo>
                      <a:pt x="15515" y="3183"/>
                    </a:lnTo>
                    <a:lnTo>
                      <a:pt x="17037" y="4643"/>
                    </a:lnTo>
                    <a:lnTo>
                      <a:pt x="18558" y="5165"/>
                    </a:lnTo>
                    <a:lnTo>
                      <a:pt x="18558" y="5635"/>
                    </a:lnTo>
                    <a:lnTo>
                      <a:pt x="20079" y="6104"/>
                    </a:lnTo>
                    <a:lnTo>
                      <a:pt x="20079" y="6365"/>
                    </a:lnTo>
                    <a:lnTo>
                      <a:pt x="20079" y="8087"/>
                    </a:lnTo>
                    <a:lnTo>
                      <a:pt x="20079" y="9809"/>
                    </a:lnTo>
                    <a:lnTo>
                      <a:pt x="21600" y="13983"/>
                    </a:lnTo>
                    <a:lnTo>
                      <a:pt x="21600" y="17896"/>
                    </a:lnTo>
                    <a:lnTo>
                      <a:pt x="21600" y="19878"/>
                    </a:lnTo>
                    <a:lnTo>
                      <a:pt x="20079" y="21339"/>
                    </a:lnTo>
                    <a:lnTo>
                      <a:pt x="18558" y="21600"/>
                    </a:lnTo>
                    <a:lnTo>
                      <a:pt x="17037" y="21600"/>
                    </a:lnTo>
                    <a:lnTo>
                      <a:pt x="15515" y="21078"/>
                    </a:lnTo>
                    <a:lnTo>
                      <a:pt x="12473" y="20870"/>
                    </a:lnTo>
                    <a:lnTo>
                      <a:pt x="13994" y="20870"/>
                    </a:lnTo>
                    <a:lnTo>
                      <a:pt x="15515" y="20870"/>
                    </a:lnTo>
                  </a:path>
                </a:pathLst>
              </a:custGeom>
              <a:solidFill>
                <a:srgbClr val="FFFB00"/>
              </a:solidFill>
              <a:ln w="19050" cap="rnd">
                <a:solidFill>
                  <a:srgbClr val="FF2600"/>
                </a:solidFill>
                <a:prstDash val="solid"/>
                <a:round/>
                <a:headEnd/>
                <a:tailEnd/>
              </a:ln>
            </p:spPr>
            <p:txBody>
              <a:bodyPr lIns="0" tIns="0" rIns="0" bIns="0"/>
              <a:lstStyle/>
              <a:p>
                <a:pPr defTabSz="456585"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sp>
            <p:nvSpPr>
              <p:cNvPr id="14364" name="Shape 146"/>
              <p:cNvSpPr>
                <a:spLocks/>
              </p:cNvSpPr>
              <p:nvPr/>
            </p:nvSpPr>
            <p:spPr bwMode="auto">
              <a:xfrm>
                <a:off x="2273298" y="1917699"/>
                <a:ext cx="119929" cy="739776"/>
              </a:xfrm>
              <a:custGeom>
                <a:avLst/>
                <a:gdLst>
                  <a:gd name="T0" fmla="*/ 59965 w 21600"/>
                  <a:gd name="T1" fmla="*/ 369888 h 21600"/>
                  <a:gd name="T2" fmla="*/ 59965 w 21600"/>
                  <a:gd name="T3" fmla="*/ 369888 h 21600"/>
                  <a:gd name="T4" fmla="*/ 59965 w 21600"/>
                  <a:gd name="T5" fmla="*/ 369888 h 21600"/>
                  <a:gd name="T6" fmla="*/ 59965 w 21600"/>
                  <a:gd name="T7" fmla="*/ 369888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4886" y="0"/>
                    </a:moveTo>
                    <a:lnTo>
                      <a:pt x="0" y="1298"/>
                    </a:lnTo>
                    <a:lnTo>
                      <a:pt x="0" y="2827"/>
                    </a:lnTo>
                    <a:lnTo>
                      <a:pt x="1543" y="4311"/>
                    </a:lnTo>
                    <a:lnTo>
                      <a:pt x="4886" y="5840"/>
                    </a:lnTo>
                    <a:lnTo>
                      <a:pt x="6429" y="8019"/>
                    </a:lnTo>
                    <a:lnTo>
                      <a:pt x="6429" y="10151"/>
                    </a:lnTo>
                    <a:lnTo>
                      <a:pt x="4886" y="14462"/>
                    </a:lnTo>
                    <a:lnTo>
                      <a:pt x="4886" y="16640"/>
                    </a:lnTo>
                    <a:lnTo>
                      <a:pt x="6429" y="18587"/>
                    </a:lnTo>
                    <a:lnTo>
                      <a:pt x="10029" y="20302"/>
                    </a:lnTo>
                    <a:lnTo>
                      <a:pt x="14914" y="21600"/>
                    </a:lnTo>
                    <a:lnTo>
                      <a:pt x="18257" y="20766"/>
                    </a:lnTo>
                    <a:lnTo>
                      <a:pt x="20057" y="19885"/>
                    </a:lnTo>
                    <a:lnTo>
                      <a:pt x="21600" y="17706"/>
                    </a:lnTo>
                    <a:lnTo>
                      <a:pt x="18257" y="15342"/>
                    </a:lnTo>
                    <a:lnTo>
                      <a:pt x="16714" y="12979"/>
                    </a:lnTo>
                    <a:lnTo>
                      <a:pt x="16714" y="8019"/>
                    </a:lnTo>
                    <a:lnTo>
                      <a:pt x="14914" y="2827"/>
                    </a:lnTo>
                    <a:lnTo>
                      <a:pt x="13371" y="2179"/>
                    </a:lnTo>
                    <a:lnTo>
                      <a:pt x="13371" y="1715"/>
                    </a:lnTo>
                    <a:lnTo>
                      <a:pt x="10029" y="1298"/>
                    </a:lnTo>
                    <a:lnTo>
                      <a:pt x="6429" y="881"/>
                    </a:lnTo>
                    <a:lnTo>
                      <a:pt x="4886" y="649"/>
                    </a:lnTo>
                    <a:lnTo>
                      <a:pt x="4886" y="0"/>
                    </a:lnTo>
                  </a:path>
                </a:pathLst>
              </a:custGeom>
              <a:solidFill>
                <a:srgbClr val="FFFB00"/>
              </a:solidFill>
              <a:ln w="19050" cap="rnd">
                <a:solidFill>
                  <a:srgbClr val="FF2600"/>
                </a:solidFill>
                <a:prstDash val="solid"/>
                <a:round/>
                <a:headEnd/>
                <a:tailEnd/>
              </a:ln>
            </p:spPr>
            <p:txBody>
              <a:bodyPr lIns="0" tIns="0" rIns="0" bIns="0"/>
              <a:lstStyle/>
              <a:p>
                <a:pPr defTabSz="456585"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grpSp>
      </p:grpSp>
      <p:sp>
        <p:nvSpPr>
          <p:cNvPr id="149" name="Shape 149"/>
          <p:cNvSpPr/>
          <p:nvPr/>
        </p:nvSpPr>
        <p:spPr>
          <a:xfrm>
            <a:off x="4925695" y="5967075"/>
            <a:ext cx="3734120" cy="281327"/>
          </a:xfrm>
          <a:prstGeom prst="rect">
            <a:avLst/>
          </a:prstGeom>
          <a:ln>
            <a:round/>
          </a:ln>
          <a:extLst>
            <a:ext uri="{C572A759-6A51-4108-AA02-DFA0A04FC94B}"/>
          </a:extLst>
        </p:spPr>
        <p:txBody>
          <a:bodyPr wrap="none" lIns="0" tIns="0" rIns="0" bIns="0" anchor="b">
            <a:spAutoFit/>
          </a:bodyPr>
          <a:lstStyle>
            <a:lvl1pPr algn="r">
              <a:buClr>
                <a:srgbClr val="000000"/>
              </a:buClr>
              <a:buFont typeface="Trebuchet MS"/>
              <a:defRPr sz="1400" b="1">
                <a:uFill>
                  <a:solidFill/>
                </a:uFill>
                <a:latin typeface="Trebuchet MS"/>
                <a:ea typeface="Trebuchet MS"/>
                <a:cs typeface="Trebuchet MS"/>
                <a:sym typeface="Trebuchet MS"/>
              </a:defRPr>
            </a:lvl1pPr>
          </a:lstStyle>
          <a:p>
            <a:pPr defTabSz="456585">
              <a:defRPr sz="1800" b="0">
                <a:uFillTx/>
              </a:defRPr>
            </a:pPr>
            <a:r>
              <a:rPr sz="1800" b="0" kern="0">
                <a:solidFill>
                  <a:sysClr val="windowText" lastClr="000000"/>
                </a:solidFill>
                <a:uFillTx/>
              </a:rPr>
              <a:t>Lundell et al Gut 45:172-180 (1999)</a:t>
            </a:r>
          </a:p>
        </p:txBody>
      </p:sp>
      <p:sp>
        <p:nvSpPr>
          <p:cNvPr id="150" name="Shape 150"/>
          <p:cNvSpPr/>
          <p:nvPr/>
        </p:nvSpPr>
        <p:spPr>
          <a:xfrm>
            <a:off x="5924550" y="1949459"/>
            <a:ext cx="3060700" cy="1764833"/>
          </a:xfrm>
          <a:prstGeom prst="rect">
            <a:avLst/>
          </a:prstGeom>
          <a:ln>
            <a:round/>
          </a:ln>
          <a:extLst>
            <a:ext uri="{C572A759-6A51-4108-AA02-DFA0A04FC94B}"/>
          </a:extLst>
        </p:spPr>
        <p:txBody>
          <a:bodyPr lIns="38048" tIns="38048" rIns="38048" bIns="38048">
            <a:spAutoFit/>
          </a:bodyPr>
          <a:lstStyle/>
          <a:p>
            <a:pPr algn="ctr" defTabSz="760986" fontAlgn="base">
              <a:lnSpc>
                <a:spcPct val="150000"/>
              </a:lnSpc>
              <a:spcBef>
                <a:spcPts val="1200"/>
              </a:spcBef>
              <a:spcAft>
                <a:spcPct val="0"/>
              </a:spcAft>
              <a:buClr>
                <a:srgbClr val="000000"/>
              </a:buClr>
            </a:pPr>
            <a:r>
              <a:rPr lang="tr-TR" smtClean="0">
                <a:solidFill>
                  <a:srgbClr val="000000"/>
                </a:solidFill>
                <a:latin typeface="Trebuchet MS" pitchFamily="34" charset="0"/>
                <a:cs typeface="Helvetica" pitchFamily="34" charset="0"/>
                <a:sym typeface="Trebuchet MS" pitchFamily="34" charset="0"/>
              </a:rPr>
              <a:t>İki mukozal kıvrım arasında </a:t>
            </a:r>
            <a:r>
              <a:rPr lang="tr-TR" b="1" smtClean="0">
                <a:solidFill>
                  <a:srgbClr val="000000"/>
                </a:solidFill>
                <a:latin typeface="Trebuchet MS" pitchFamily="34" charset="0"/>
                <a:cs typeface="Helvetica" pitchFamily="34" charset="0"/>
                <a:sym typeface="Trebuchet MS" pitchFamily="34" charset="0"/>
              </a:rPr>
              <a:t>uzanmayan ve boyu 5 mm aşan </a:t>
            </a:r>
            <a:r>
              <a:rPr lang="tr-TR" smtClean="0">
                <a:solidFill>
                  <a:srgbClr val="000000"/>
                </a:solidFill>
                <a:latin typeface="Trebuchet MS" pitchFamily="34" charset="0"/>
                <a:cs typeface="Helvetica" pitchFamily="34" charset="0"/>
                <a:sym typeface="Trebuchet MS" pitchFamily="34" charset="0"/>
              </a:rPr>
              <a:t>bir veya daha fazla mukozal hasar</a:t>
            </a:r>
          </a:p>
        </p:txBody>
      </p:sp>
    </p:spTree>
    <p:extLst>
      <p:ext uri="{BB962C8B-B14F-4D97-AF65-F5344CB8AC3E}">
        <p14:creationId xmlns:p14="http://schemas.microsoft.com/office/powerpoint/2010/main" val="2790078517"/>
      </p:ext>
    </p:extLst>
  </p:cSld>
  <p:clrMapOvr>
    <a:masterClrMapping/>
  </p:clrMapOvr>
  <p:transition spd="med"/>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 name="B02.m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326" y="301625"/>
            <a:ext cx="7753350" cy="625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8771489"/>
      </p:ext>
    </p:extLst>
  </p:cSld>
  <p:clrMapOvr>
    <a:masterClrMapping/>
  </p:clrMapOvr>
  <p:transition spd="med"/>
  <p:timing>
    <p:tnLst>
      <p:par>
        <p:cTn id="1" dur="indefinite" restart="never" fill="hold"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6" name="Group 175"/>
          <p:cNvGrpSpPr>
            <a:grpSpLocks/>
          </p:cNvGrpSpPr>
          <p:nvPr/>
        </p:nvGrpSpPr>
        <p:grpSpPr bwMode="auto">
          <a:xfrm>
            <a:off x="2981325" y="1820891"/>
            <a:ext cx="3494088" cy="5087937"/>
            <a:chOff x="0" y="0"/>
            <a:chExt cx="3493911" cy="5087937"/>
          </a:xfrm>
        </p:grpSpPr>
        <p:sp>
          <p:nvSpPr>
            <p:cNvPr id="16395" name="Shape 154"/>
            <p:cNvSpPr>
              <a:spLocks/>
            </p:cNvSpPr>
            <p:nvPr/>
          </p:nvSpPr>
          <p:spPr bwMode="auto">
            <a:xfrm>
              <a:off x="0" y="0"/>
              <a:ext cx="3493912" cy="5087938"/>
            </a:xfrm>
            <a:custGeom>
              <a:avLst/>
              <a:gdLst>
                <a:gd name="T0" fmla="*/ 1746956 w 21600"/>
                <a:gd name="T1" fmla="*/ 2543969 h 21600"/>
                <a:gd name="T2" fmla="*/ 1746956 w 21600"/>
                <a:gd name="T3" fmla="*/ 2543969 h 21600"/>
                <a:gd name="T4" fmla="*/ 1746956 w 21600"/>
                <a:gd name="T5" fmla="*/ 2543969 h 21600"/>
                <a:gd name="T6" fmla="*/ 1746956 w 21600"/>
                <a:gd name="T7" fmla="*/ 2543969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2110" y="0"/>
                  </a:moveTo>
                  <a:lnTo>
                    <a:pt x="2110" y="364"/>
                  </a:lnTo>
                  <a:lnTo>
                    <a:pt x="2180" y="687"/>
                  </a:lnTo>
                  <a:lnTo>
                    <a:pt x="2180" y="964"/>
                  </a:lnTo>
                  <a:lnTo>
                    <a:pt x="2180" y="1193"/>
                  </a:lnTo>
                  <a:lnTo>
                    <a:pt x="2180" y="1469"/>
                  </a:lnTo>
                  <a:lnTo>
                    <a:pt x="2250" y="1698"/>
                  </a:lnTo>
                  <a:lnTo>
                    <a:pt x="2250" y="1833"/>
                  </a:lnTo>
                  <a:lnTo>
                    <a:pt x="2250" y="2022"/>
                  </a:lnTo>
                  <a:lnTo>
                    <a:pt x="2250" y="2298"/>
                  </a:lnTo>
                  <a:lnTo>
                    <a:pt x="2311" y="2480"/>
                  </a:lnTo>
                  <a:lnTo>
                    <a:pt x="2311" y="2709"/>
                  </a:lnTo>
                  <a:lnTo>
                    <a:pt x="2311" y="4320"/>
                  </a:lnTo>
                  <a:lnTo>
                    <a:pt x="2311" y="5884"/>
                  </a:lnTo>
                  <a:lnTo>
                    <a:pt x="2381" y="7488"/>
                  </a:lnTo>
                  <a:lnTo>
                    <a:pt x="2572" y="9051"/>
                  </a:lnTo>
                  <a:lnTo>
                    <a:pt x="2642" y="9880"/>
                  </a:lnTo>
                  <a:lnTo>
                    <a:pt x="2712" y="10615"/>
                  </a:lnTo>
                  <a:lnTo>
                    <a:pt x="2773" y="11356"/>
                  </a:lnTo>
                  <a:lnTo>
                    <a:pt x="2843" y="12091"/>
                  </a:lnTo>
                  <a:lnTo>
                    <a:pt x="2843" y="12684"/>
                  </a:lnTo>
                  <a:lnTo>
                    <a:pt x="2904" y="13189"/>
                  </a:lnTo>
                  <a:lnTo>
                    <a:pt x="2904" y="13607"/>
                  </a:lnTo>
                  <a:lnTo>
                    <a:pt x="2904" y="13924"/>
                  </a:lnTo>
                  <a:lnTo>
                    <a:pt x="2904" y="14200"/>
                  </a:lnTo>
                  <a:lnTo>
                    <a:pt x="2904" y="14429"/>
                  </a:lnTo>
                  <a:lnTo>
                    <a:pt x="2904" y="14571"/>
                  </a:lnTo>
                  <a:lnTo>
                    <a:pt x="2904" y="14706"/>
                  </a:lnTo>
                  <a:lnTo>
                    <a:pt x="2904" y="14887"/>
                  </a:lnTo>
                  <a:lnTo>
                    <a:pt x="2904" y="15022"/>
                  </a:lnTo>
                  <a:lnTo>
                    <a:pt x="2843" y="15211"/>
                  </a:lnTo>
                  <a:lnTo>
                    <a:pt x="2843" y="15393"/>
                  </a:lnTo>
                  <a:lnTo>
                    <a:pt x="2773" y="15582"/>
                  </a:lnTo>
                  <a:lnTo>
                    <a:pt x="2642" y="15946"/>
                  </a:lnTo>
                  <a:lnTo>
                    <a:pt x="2442" y="16316"/>
                  </a:lnTo>
                  <a:lnTo>
                    <a:pt x="2180" y="16680"/>
                  </a:lnTo>
                  <a:lnTo>
                    <a:pt x="1849" y="17051"/>
                  </a:lnTo>
                  <a:lnTo>
                    <a:pt x="1657" y="17327"/>
                  </a:lnTo>
                  <a:lnTo>
                    <a:pt x="1387" y="17603"/>
                  </a:lnTo>
                  <a:lnTo>
                    <a:pt x="1125" y="17785"/>
                  </a:lnTo>
                  <a:lnTo>
                    <a:pt x="924" y="17967"/>
                  </a:lnTo>
                  <a:lnTo>
                    <a:pt x="663" y="18197"/>
                  </a:lnTo>
                  <a:lnTo>
                    <a:pt x="401" y="18426"/>
                  </a:lnTo>
                  <a:lnTo>
                    <a:pt x="131" y="18614"/>
                  </a:lnTo>
                  <a:lnTo>
                    <a:pt x="0" y="18796"/>
                  </a:lnTo>
                  <a:lnTo>
                    <a:pt x="70" y="18891"/>
                  </a:lnTo>
                  <a:lnTo>
                    <a:pt x="262" y="18978"/>
                  </a:lnTo>
                  <a:lnTo>
                    <a:pt x="523" y="19026"/>
                  </a:lnTo>
                  <a:lnTo>
                    <a:pt x="794" y="19073"/>
                  </a:lnTo>
                  <a:lnTo>
                    <a:pt x="1587" y="19349"/>
                  </a:lnTo>
                  <a:lnTo>
                    <a:pt x="1979" y="19531"/>
                  </a:lnTo>
                  <a:lnTo>
                    <a:pt x="2442" y="19625"/>
                  </a:lnTo>
                  <a:lnTo>
                    <a:pt x="3305" y="19767"/>
                  </a:lnTo>
                  <a:lnTo>
                    <a:pt x="4099" y="19942"/>
                  </a:lnTo>
                  <a:lnTo>
                    <a:pt x="4892" y="20036"/>
                  </a:lnTo>
                  <a:lnTo>
                    <a:pt x="5485" y="20171"/>
                  </a:lnTo>
                  <a:lnTo>
                    <a:pt x="6078" y="20313"/>
                  </a:lnTo>
                  <a:lnTo>
                    <a:pt x="6540" y="20448"/>
                  </a:lnTo>
                  <a:lnTo>
                    <a:pt x="7133" y="20589"/>
                  </a:lnTo>
                  <a:lnTo>
                    <a:pt x="7796" y="20818"/>
                  </a:lnTo>
                  <a:lnTo>
                    <a:pt x="8450" y="21007"/>
                  </a:lnTo>
                  <a:lnTo>
                    <a:pt x="9182" y="21236"/>
                  </a:lnTo>
                  <a:lnTo>
                    <a:pt x="9845" y="21418"/>
                  </a:lnTo>
                  <a:lnTo>
                    <a:pt x="10368" y="21512"/>
                  </a:lnTo>
                  <a:lnTo>
                    <a:pt x="10831" y="21600"/>
                  </a:lnTo>
                  <a:lnTo>
                    <a:pt x="11101" y="21458"/>
                  </a:lnTo>
                  <a:lnTo>
                    <a:pt x="11493" y="21236"/>
                  </a:lnTo>
                  <a:lnTo>
                    <a:pt x="11825" y="21047"/>
                  </a:lnTo>
                  <a:lnTo>
                    <a:pt x="12086" y="20913"/>
                  </a:lnTo>
                  <a:lnTo>
                    <a:pt x="12679" y="20636"/>
                  </a:lnTo>
                  <a:lnTo>
                    <a:pt x="13011" y="20448"/>
                  </a:lnTo>
                  <a:lnTo>
                    <a:pt x="13342" y="20272"/>
                  </a:lnTo>
                  <a:lnTo>
                    <a:pt x="13412" y="20218"/>
                  </a:lnTo>
                  <a:lnTo>
                    <a:pt x="13604" y="20131"/>
                  </a:lnTo>
                  <a:lnTo>
                    <a:pt x="14066" y="19902"/>
                  </a:lnTo>
                  <a:lnTo>
                    <a:pt x="14537" y="19625"/>
                  </a:lnTo>
                  <a:lnTo>
                    <a:pt x="14659" y="19531"/>
                  </a:lnTo>
                  <a:lnTo>
                    <a:pt x="14728" y="19484"/>
                  </a:lnTo>
                  <a:lnTo>
                    <a:pt x="15130" y="19160"/>
                  </a:lnTo>
                  <a:lnTo>
                    <a:pt x="15461" y="18891"/>
                  </a:lnTo>
                  <a:lnTo>
                    <a:pt x="16115" y="18426"/>
                  </a:lnTo>
                  <a:lnTo>
                    <a:pt x="16446" y="18149"/>
                  </a:lnTo>
                  <a:lnTo>
                    <a:pt x="16778" y="17880"/>
                  </a:lnTo>
                  <a:lnTo>
                    <a:pt x="17109" y="17509"/>
                  </a:lnTo>
                  <a:lnTo>
                    <a:pt x="17501" y="17051"/>
                  </a:lnTo>
                  <a:lnTo>
                    <a:pt x="18033" y="16545"/>
                  </a:lnTo>
                  <a:lnTo>
                    <a:pt x="18496" y="16087"/>
                  </a:lnTo>
                  <a:lnTo>
                    <a:pt x="18888" y="15629"/>
                  </a:lnTo>
                  <a:lnTo>
                    <a:pt x="19219" y="15164"/>
                  </a:lnTo>
                  <a:lnTo>
                    <a:pt x="19551" y="14753"/>
                  </a:lnTo>
                  <a:lnTo>
                    <a:pt x="19751" y="14382"/>
                  </a:lnTo>
                  <a:lnTo>
                    <a:pt x="20013" y="13971"/>
                  </a:lnTo>
                  <a:lnTo>
                    <a:pt x="20213" y="13465"/>
                  </a:lnTo>
                  <a:lnTo>
                    <a:pt x="20536" y="12731"/>
                  </a:lnTo>
                  <a:lnTo>
                    <a:pt x="20806" y="11996"/>
                  </a:lnTo>
                  <a:lnTo>
                    <a:pt x="21007" y="11302"/>
                  </a:lnTo>
                  <a:lnTo>
                    <a:pt x="21138" y="10749"/>
                  </a:lnTo>
                  <a:lnTo>
                    <a:pt x="21338" y="10291"/>
                  </a:lnTo>
                  <a:lnTo>
                    <a:pt x="21530" y="9927"/>
                  </a:lnTo>
                  <a:lnTo>
                    <a:pt x="21600" y="9698"/>
                  </a:lnTo>
                  <a:lnTo>
                    <a:pt x="21600" y="9604"/>
                  </a:lnTo>
                  <a:lnTo>
                    <a:pt x="21469" y="9604"/>
                  </a:lnTo>
                  <a:lnTo>
                    <a:pt x="21338" y="9509"/>
                  </a:lnTo>
                  <a:lnTo>
                    <a:pt x="21077" y="9557"/>
                  </a:lnTo>
                  <a:lnTo>
                    <a:pt x="20676" y="9739"/>
                  </a:lnTo>
                  <a:lnTo>
                    <a:pt x="20275" y="9974"/>
                  </a:lnTo>
                  <a:lnTo>
                    <a:pt x="19359" y="10567"/>
                  </a:lnTo>
                  <a:lnTo>
                    <a:pt x="19028" y="10797"/>
                  </a:lnTo>
                  <a:lnTo>
                    <a:pt x="18696" y="11026"/>
                  </a:lnTo>
                  <a:lnTo>
                    <a:pt x="18225" y="11491"/>
                  </a:lnTo>
                  <a:lnTo>
                    <a:pt x="17772" y="11949"/>
                  </a:lnTo>
                  <a:lnTo>
                    <a:pt x="17632" y="12131"/>
                  </a:lnTo>
                  <a:lnTo>
                    <a:pt x="17501" y="12320"/>
                  </a:lnTo>
                  <a:lnTo>
                    <a:pt x="17371" y="12407"/>
                  </a:lnTo>
                  <a:lnTo>
                    <a:pt x="17240" y="12455"/>
                  </a:lnTo>
                  <a:lnTo>
                    <a:pt x="17039" y="12455"/>
                  </a:lnTo>
                  <a:lnTo>
                    <a:pt x="16978" y="12407"/>
                  </a:lnTo>
                  <a:lnTo>
                    <a:pt x="16909" y="12367"/>
                  </a:lnTo>
                  <a:lnTo>
                    <a:pt x="16978" y="12225"/>
                  </a:lnTo>
                  <a:lnTo>
                    <a:pt x="16978" y="12037"/>
                  </a:lnTo>
                  <a:lnTo>
                    <a:pt x="17039" y="11760"/>
                  </a:lnTo>
                  <a:lnTo>
                    <a:pt x="17039" y="11396"/>
                  </a:lnTo>
                  <a:lnTo>
                    <a:pt x="17039" y="10938"/>
                  </a:lnTo>
                  <a:lnTo>
                    <a:pt x="17039" y="10204"/>
                  </a:lnTo>
                  <a:lnTo>
                    <a:pt x="17039" y="9327"/>
                  </a:lnTo>
                  <a:lnTo>
                    <a:pt x="17039" y="8411"/>
                  </a:lnTo>
                  <a:lnTo>
                    <a:pt x="17109" y="7488"/>
                  </a:lnTo>
                  <a:lnTo>
                    <a:pt x="17179" y="6571"/>
                  </a:lnTo>
                  <a:lnTo>
                    <a:pt x="17179" y="5702"/>
                  </a:lnTo>
                  <a:lnTo>
                    <a:pt x="17179" y="4960"/>
                  </a:lnTo>
                  <a:lnTo>
                    <a:pt x="17179" y="4320"/>
                  </a:lnTo>
                  <a:lnTo>
                    <a:pt x="17109" y="3174"/>
                  </a:lnTo>
                  <a:lnTo>
                    <a:pt x="17109" y="2615"/>
                  </a:lnTo>
                  <a:lnTo>
                    <a:pt x="17109" y="2109"/>
                  </a:lnTo>
                  <a:lnTo>
                    <a:pt x="17109" y="1651"/>
                  </a:lnTo>
                  <a:lnTo>
                    <a:pt x="17109" y="1287"/>
                  </a:lnTo>
                  <a:lnTo>
                    <a:pt x="17039" y="917"/>
                  </a:lnTo>
                  <a:lnTo>
                    <a:pt x="17039" y="687"/>
                  </a:lnTo>
                  <a:lnTo>
                    <a:pt x="16978" y="505"/>
                  </a:lnTo>
                  <a:lnTo>
                    <a:pt x="16847" y="364"/>
                  </a:lnTo>
                  <a:lnTo>
                    <a:pt x="16647" y="276"/>
                  </a:lnTo>
                  <a:lnTo>
                    <a:pt x="16446" y="229"/>
                  </a:lnTo>
                  <a:lnTo>
                    <a:pt x="16115" y="182"/>
                  </a:lnTo>
                  <a:lnTo>
                    <a:pt x="15792" y="229"/>
                  </a:lnTo>
                  <a:lnTo>
                    <a:pt x="15461" y="317"/>
                  </a:lnTo>
                  <a:lnTo>
                    <a:pt x="15130" y="505"/>
                  </a:lnTo>
                  <a:lnTo>
                    <a:pt x="14798" y="640"/>
                  </a:lnTo>
                  <a:lnTo>
                    <a:pt x="14537" y="735"/>
                  </a:lnTo>
                  <a:lnTo>
                    <a:pt x="14336" y="687"/>
                  </a:lnTo>
                  <a:lnTo>
                    <a:pt x="14066" y="640"/>
                  </a:lnTo>
                  <a:lnTo>
                    <a:pt x="13804" y="553"/>
                  </a:lnTo>
                  <a:lnTo>
                    <a:pt x="13473" y="505"/>
                  </a:lnTo>
                  <a:lnTo>
                    <a:pt x="13272" y="458"/>
                  </a:lnTo>
                  <a:lnTo>
                    <a:pt x="13080" y="458"/>
                  </a:lnTo>
                  <a:lnTo>
                    <a:pt x="12487" y="458"/>
                  </a:lnTo>
                  <a:lnTo>
                    <a:pt x="12226" y="505"/>
                  </a:lnTo>
                  <a:lnTo>
                    <a:pt x="11894" y="593"/>
                  </a:lnTo>
                  <a:lnTo>
                    <a:pt x="11232" y="782"/>
                  </a:lnTo>
                  <a:lnTo>
                    <a:pt x="10961" y="735"/>
                  </a:lnTo>
                  <a:lnTo>
                    <a:pt x="10639" y="735"/>
                  </a:lnTo>
                  <a:lnTo>
                    <a:pt x="10307" y="687"/>
                  </a:lnTo>
                  <a:lnTo>
                    <a:pt x="10107" y="640"/>
                  </a:lnTo>
                  <a:lnTo>
                    <a:pt x="9645" y="593"/>
                  </a:lnTo>
                  <a:lnTo>
                    <a:pt x="9113" y="553"/>
                  </a:lnTo>
                  <a:lnTo>
                    <a:pt x="8589" y="505"/>
                  </a:lnTo>
                  <a:lnTo>
                    <a:pt x="8057" y="505"/>
                  </a:lnTo>
                  <a:lnTo>
                    <a:pt x="7726" y="553"/>
                  </a:lnTo>
                  <a:lnTo>
                    <a:pt x="7395" y="593"/>
                  </a:lnTo>
                  <a:lnTo>
                    <a:pt x="7133" y="687"/>
                  </a:lnTo>
                  <a:lnTo>
                    <a:pt x="6872" y="687"/>
                  </a:lnTo>
                  <a:lnTo>
                    <a:pt x="6671" y="687"/>
                  </a:lnTo>
                  <a:lnTo>
                    <a:pt x="6470" y="640"/>
                  </a:lnTo>
                  <a:lnTo>
                    <a:pt x="5877" y="553"/>
                  </a:lnTo>
                  <a:lnTo>
                    <a:pt x="5616" y="553"/>
                  </a:lnTo>
                  <a:lnTo>
                    <a:pt x="5215" y="553"/>
                  </a:lnTo>
                  <a:lnTo>
                    <a:pt x="4491" y="553"/>
                  </a:lnTo>
                  <a:lnTo>
                    <a:pt x="4360" y="593"/>
                  </a:lnTo>
                  <a:lnTo>
                    <a:pt x="4160" y="640"/>
                  </a:lnTo>
                  <a:lnTo>
                    <a:pt x="3898" y="687"/>
                  </a:lnTo>
                  <a:lnTo>
                    <a:pt x="3828" y="687"/>
                  </a:lnTo>
                  <a:lnTo>
                    <a:pt x="3567" y="640"/>
                  </a:lnTo>
                  <a:lnTo>
                    <a:pt x="3305" y="505"/>
                  </a:lnTo>
                  <a:lnTo>
                    <a:pt x="3043" y="411"/>
                  </a:lnTo>
                  <a:lnTo>
                    <a:pt x="2773" y="276"/>
                  </a:lnTo>
                  <a:lnTo>
                    <a:pt x="2442" y="182"/>
                  </a:lnTo>
                  <a:lnTo>
                    <a:pt x="2250" y="88"/>
                  </a:lnTo>
                  <a:lnTo>
                    <a:pt x="2110" y="0"/>
                  </a:lnTo>
                </a:path>
              </a:pathLst>
            </a:custGeom>
            <a:solidFill>
              <a:srgbClr val="D84FA9"/>
            </a:solidFill>
            <a:ln w="12700" cap="rnd">
              <a:solidFill>
                <a:srgbClr val="000000"/>
              </a:solidFill>
              <a:prstDash val="solid"/>
              <a:round/>
              <a:headEnd/>
              <a:tailEnd/>
            </a:ln>
          </p:spPr>
          <p:txBody>
            <a:bodyPr lIns="0" tIns="0" rIns="0" bIns="0"/>
            <a:lstStyle/>
            <a:p>
              <a:pPr defTabSz="456585"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sp>
          <p:nvSpPr>
            <p:cNvPr id="16396" name="Shape 155"/>
            <p:cNvSpPr>
              <a:spLocks/>
            </p:cNvSpPr>
            <p:nvPr/>
          </p:nvSpPr>
          <p:spPr bwMode="auto">
            <a:xfrm>
              <a:off x="83256" y="111125"/>
              <a:ext cx="3345744" cy="4913313"/>
            </a:xfrm>
            <a:custGeom>
              <a:avLst/>
              <a:gdLst>
                <a:gd name="T0" fmla="*/ 1672872 w 21600"/>
                <a:gd name="T1" fmla="*/ 2456657 h 21600"/>
                <a:gd name="T2" fmla="*/ 1672872 w 21600"/>
                <a:gd name="T3" fmla="*/ 2456657 h 21600"/>
                <a:gd name="T4" fmla="*/ 1672872 w 21600"/>
                <a:gd name="T5" fmla="*/ 2456657 h 21600"/>
                <a:gd name="T6" fmla="*/ 1672872 w 21600"/>
                <a:gd name="T7" fmla="*/ 245665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2123" y="0"/>
                  </a:moveTo>
                  <a:lnTo>
                    <a:pt x="2123" y="377"/>
                  </a:lnTo>
                  <a:lnTo>
                    <a:pt x="2186" y="712"/>
                  </a:lnTo>
                  <a:lnTo>
                    <a:pt x="2186" y="991"/>
                  </a:lnTo>
                  <a:lnTo>
                    <a:pt x="2186" y="1179"/>
                  </a:lnTo>
                  <a:lnTo>
                    <a:pt x="2186" y="1507"/>
                  </a:lnTo>
                  <a:lnTo>
                    <a:pt x="2168" y="1717"/>
                  </a:lnTo>
                  <a:lnTo>
                    <a:pt x="2150" y="1884"/>
                  </a:lnTo>
                  <a:lnTo>
                    <a:pt x="2259" y="2031"/>
                  </a:lnTo>
                  <a:lnTo>
                    <a:pt x="2259" y="2310"/>
                  </a:lnTo>
                  <a:lnTo>
                    <a:pt x="2259" y="2498"/>
                  </a:lnTo>
                  <a:lnTo>
                    <a:pt x="2223" y="2736"/>
                  </a:lnTo>
                  <a:lnTo>
                    <a:pt x="2241" y="4355"/>
                  </a:lnTo>
                  <a:lnTo>
                    <a:pt x="2323" y="5939"/>
                  </a:lnTo>
                  <a:lnTo>
                    <a:pt x="2396" y="7544"/>
                  </a:lnTo>
                  <a:lnTo>
                    <a:pt x="2596" y="9108"/>
                  </a:lnTo>
                  <a:lnTo>
                    <a:pt x="2596" y="9903"/>
                  </a:lnTo>
                  <a:lnTo>
                    <a:pt x="2669" y="10657"/>
                  </a:lnTo>
                  <a:lnTo>
                    <a:pt x="2733" y="11411"/>
                  </a:lnTo>
                  <a:lnTo>
                    <a:pt x="2806" y="12171"/>
                  </a:lnTo>
                  <a:lnTo>
                    <a:pt x="2806" y="12779"/>
                  </a:lnTo>
                  <a:lnTo>
                    <a:pt x="2879" y="13253"/>
                  </a:lnTo>
                  <a:lnTo>
                    <a:pt x="2879" y="13679"/>
                  </a:lnTo>
                  <a:lnTo>
                    <a:pt x="2879" y="14007"/>
                  </a:lnTo>
                  <a:lnTo>
                    <a:pt x="2879" y="14286"/>
                  </a:lnTo>
                  <a:lnTo>
                    <a:pt x="2879" y="14481"/>
                  </a:lnTo>
                  <a:lnTo>
                    <a:pt x="2943" y="14621"/>
                  </a:lnTo>
                  <a:lnTo>
                    <a:pt x="2943" y="14761"/>
                  </a:lnTo>
                  <a:lnTo>
                    <a:pt x="2879" y="14949"/>
                  </a:lnTo>
                  <a:lnTo>
                    <a:pt x="2879" y="15089"/>
                  </a:lnTo>
                  <a:lnTo>
                    <a:pt x="2879" y="15284"/>
                  </a:lnTo>
                  <a:lnTo>
                    <a:pt x="2806" y="15465"/>
                  </a:lnTo>
                  <a:lnTo>
                    <a:pt x="2806" y="15654"/>
                  </a:lnTo>
                  <a:lnTo>
                    <a:pt x="2469" y="16408"/>
                  </a:lnTo>
                  <a:lnTo>
                    <a:pt x="2259" y="16791"/>
                  </a:lnTo>
                  <a:lnTo>
                    <a:pt x="1913" y="17168"/>
                  </a:lnTo>
                  <a:lnTo>
                    <a:pt x="1367" y="17685"/>
                  </a:lnTo>
                  <a:lnTo>
                    <a:pt x="1093" y="17880"/>
                  </a:lnTo>
                  <a:lnTo>
                    <a:pt x="957" y="18062"/>
                  </a:lnTo>
                  <a:lnTo>
                    <a:pt x="756" y="18299"/>
                  </a:lnTo>
                  <a:lnTo>
                    <a:pt x="483" y="18536"/>
                  </a:lnTo>
                  <a:lnTo>
                    <a:pt x="210" y="18718"/>
                  </a:lnTo>
                  <a:lnTo>
                    <a:pt x="0" y="18864"/>
                  </a:lnTo>
                  <a:lnTo>
                    <a:pt x="73" y="18962"/>
                  </a:lnTo>
                  <a:lnTo>
                    <a:pt x="273" y="19004"/>
                  </a:lnTo>
                  <a:lnTo>
                    <a:pt x="483" y="19004"/>
                  </a:lnTo>
                  <a:lnTo>
                    <a:pt x="683" y="19053"/>
                  </a:lnTo>
                  <a:lnTo>
                    <a:pt x="1166" y="19199"/>
                  </a:lnTo>
                  <a:lnTo>
                    <a:pt x="1649" y="19290"/>
                  </a:lnTo>
                  <a:lnTo>
                    <a:pt x="1986" y="19478"/>
                  </a:lnTo>
                  <a:lnTo>
                    <a:pt x="2396" y="19618"/>
                  </a:lnTo>
                  <a:lnTo>
                    <a:pt x="3216" y="19765"/>
                  </a:lnTo>
                  <a:lnTo>
                    <a:pt x="3963" y="19904"/>
                  </a:lnTo>
                  <a:lnTo>
                    <a:pt x="4646" y="19995"/>
                  </a:lnTo>
                  <a:lnTo>
                    <a:pt x="5056" y="20093"/>
                  </a:lnTo>
                  <a:lnTo>
                    <a:pt x="5603" y="20232"/>
                  </a:lnTo>
                  <a:lnTo>
                    <a:pt x="6086" y="20372"/>
                  </a:lnTo>
                  <a:lnTo>
                    <a:pt x="6495" y="20462"/>
                  </a:lnTo>
                  <a:lnTo>
                    <a:pt x="6905" y="20567"/>
                  </a:lnTo>
                  <a:lnTo>
                    <a:pt x="7452" y="20707"/>
                  </a:lnTo>
                  <a:lnTo>
                    <a:pt x="8545" y="21084"/>
                  </a:lnTo>
                  <a:lnTo>
                    <a:pt x="9638" y="21412"/>
                  </a:lnTo>
                  <a:lnTo>
                    <a:pt x="10185" y="21551"/>
                  </a:lnTo>
                  <a:lnTo>
                    <a:pt x="10595" y="21600"/>
                  </a:lnTo>
                  <a:lnTo>
                    <a:pt x="10868" y="21460"/>
                  </a:lnTo>
                  <a:lnTo>
                    <a:pt x="11215" y="21223"/>
                  </a:lnTo>
                  <a:lnTo>
                    <a:pt x="11624" y="21035"/>
                  </a:lnTo>
                  <a:lnTo>
                    <a:pt x="11761" y="20937"/>
                  </a:lnTo>
                  <a:lnTo>
                    <a:pt x="11825" y="20888"/>
                  </a:lnTo>
                  <a:lnTo>
                    <a:pt x="12171" y="20749"/>
                  </a:lnTo>
                  <a:lnTo>
                    <a:pt x="12508" y="20567"/>
                  </a:lnTo>
                  <a:lnTo>
                    <a:pt x="13328" y="20183"/>
                  </a:lnTo>
                  <a:lnTo>
                    <a:pt x="13401" y="20141"/>
                  </a:lnTo>
                  <a:lnTo>
                    <a:pt x="13601" y="19995"/>
                  </a:lnTo>
                  <a:lnTo>
                    <a:pt x="13884" y="19806"/>
                  </a:lnTo>
                  <a:lnTo>
                    <a:pt x="14221" y="19667"/>
                  </a:lnTo>
                  <a:lnTo>
                    <a:pt x="14558" y="19478"/>
                  </a:lnTo>
                  <a:lnTo>
                    <a:pt x="14831" y="19339"/>
                  </a:lnTo>
                  <a:lnTo>
                    <a:pt x="15041" y="19199"/>
                  </a:lnTo>
                  <a:lnTo>
                    <a:pt x="15114" y="19143"/>
                  </a:lnTo>
                  <a:lnTo>
                    <a:pt x="15451" y="18822"/>
                  </a:lnTo>
                  <a:lnTo>
                    <a:pt x="15788" y="18627"/>
                  </a:lnTo>
                  <a:lnTo>
                    <a:pt x="15997" y="18439"/>
                  </a:lnTo>
                  <a:lnTo>
                    <a:pt x="16271" y="18299"/>
                  </a:lnTo>
                  <a:lnTo>
                    <a:pt x="16471" y="18111"/>
                  </a:lnTo>
                  <a:lnTo>
                    <a:pt x="16753" y="17880"/>
                  </a:lnTo>
                  <a:lnTo>
                    <a:pt x="17018" y="17594"/>
                  </a:lnTo>
                  <a:lnTo>
                    <a:pt x="17428" y="17168"/>
                  </a:lnTo>
                  <a:lnTo>
                    <a:pt x="17910" y="16652"/>
                  </a:lnTo>
                  <a:lnTo>
                    <a:pt x="18393" y="16177"/>
                  </a:lnTo>
                  <a:lnTo>
                    <a:pt x="19077" y="15284"/>
                  </a:lnTo>
                  <a:lnTo>
                    <a:pt x="19414" y="14858"/>
                  </a:lnTo>
                  <a:lnTo>
                    <a:pt x="19623" y="14433"/>
                  </a:lnTo>
                  <a:lnTo>
                    <a:pt x="19824" y="14007"/>
                  </a:lnTo>
                  <a:lnTo>
                    <a:pt x="20033" y="13539"/>
                  </a:lnTo>
                  <a:lnTo>
                    <a:pt x="20370" y="12827"/>
                  </a:lnTo>
                  <a:lnTo>
                    <a:pt x="20571" y="12262"/>
                  </a:lnTo>
                  <a:lnTo>
                    <a:pt x="20780" y="11746"/>
                  </a:lnTo>
                  <a:lnTo>
                    <a:pt x="20917" y="11222"/>
                  </a:lnTo>
                  <a:lnTo>
                    <a:pt x="21190" y="10748"/>
                  </a:lnTo>
                  <a:lnTo>
                    <a:pt x="21463" y="10280"/>
                  </a:lnTo>
                  <a:lnTo>
                    <a:pt x="21536" y="10092"/>
                  </a:lnTo>
                  <a:lnTo>
                    <a:pt x="21600" y="9952"/>
                  </a:lnTo>
                  <a:lnTo>
                    <a:pt x="21600" y="9854"/>
                  </a:lnTo>
                  <a:lnTo>
                    <a:pt x="21536" y="9805"/>
                  </a:lnTo>
                  <a:lnTo>
                    <a:pt x="21390" y="9715"/>
                  </a:lnTo>
                  <a:lnTo>
                    <a:pt x="21190" y="9764"/>
                  </a:lnTo>
                  <a:lnTo>
                    <a:pt x="20853" y="9903"/>
                  </a:lnTo>
                  <a:lnTo>
                    <a:pt x="20507" y="10140"/>
                  </a:lnTo>
                  <a:lnTo>
                    <a:pt x="19687" y="10706"/>
                  </a:lnTo>
                  <a:lnTo>
                    <a:pt x="19341" y="10992"/>
                  </a:lnTo>
                  <a:lnTo>
                    <a:pt x="19004" y="11222"/>
                  </a:lnTo>
                  <a:lnTo>
                    <a:pt x="18730" y="11460"/>
                  </a:lnTo>
                  <a:lnTo>
                    <a:pt x="18457" y="11690"/>
                  </a:lnTo>
                  <a:lnTo>
                    <a:pt x="17983" y="12262"/>
                  </a:lnTo>
                  <a:lnTo>
                    <a:pt x="17701" y="12492"/>
                  </a:lnTo>
                  <a:lnTo>
                    <a:pt x="17500" y="12737"/>
                  </a:lnTo>
                  <a:lnTo>
                    <a:pt x="17291" y="12827"/>
                  </a:lnTo>
                  <a:lnTo>
                    <a:pt x="17163" y="12876"/>
                  </a:lnTo>
                  <a:lnTo>
                    <a:pt x="16954" y="12876"/>
                  </a:lnTo>
                  <a:lnTo>
                    <a:pt x="16817" y="12779"/>
                  </a:lnTo>
                  <a:lnTo>
                    <a:pt x="16817" y="12688"/>
                  </a:lnTo>
                  <a:lnTo>
                    <a:pt x="16817" y="12492"/>
                  </a:lnTo>
                  <a:lnTo>
                    <a:pt x="16881" y="12213"/>
                  </a:lnTo>
                  <a:lnTo>
                    <a:pt x="16954" y="11885"/>
                  </a:lnTo>
                  <a:lnTo>
                    <a:pt x="16954" y="11508"/>
                  </a:lnTo>
                  <a:lnTo>
                    <a:pt x="16954" y="10992"/>
                  </a:lnTo>
                  <a:lnTo>
                    <a:pt x="16954" y="10231"/>
                  </a:lnTo>
                  <a:lnTo>
                    <a:pt x="16954" y="9387"/>
                  </a:lnTo>
                  <a:lnTo>
                    <a:pt x="16954" y="8486"/>
                  </a:lnTo>
                  <a:lnTo>
                    <a:pt x="17018" y="7544"/>
                  </a:lnTo>
                  <a:lnTo>
                    <a:pt x="17018" y="6602"/>
                  </a:lnTo>
                  <a:lnTo>
                    <a:pt x="17018" y="5751"/>
                  </a:lnTo>
                  <a:lnTo>
                    <a:pt x="17018" y="4997"/>
                  </a:lnTo>
                  <a:lnTo>
                    <a:pt x="17018" y="4341"/>
                  </a:lnTo>
                  <a:lnTo>
                    <a:pt x="17018" y="3161"/>
                  </a:lnTo>
                  <a:lnTo>
                    <a:pt x="17018" y="2638"/>
                  </a:lnTo>
                  <a:lnTo>
                    <a:pt x="17018" y="2122"/>
                  </a:lnTo>
                  <a:lnTo>
                    <a:pt x="16954" y="1696"/>
                  </a:lnTo>
                  <a:lnTo>
                    <a:pt x="16954" y="1319"/>
                  </a:lnTo>
                  <a:lnTo>
                    <a:pt x="16881" y="1033"/>
                  </a:lnTo>
                  <a:lnTo>
                    <a:pt x="16817" y="754"/>
                  </a:lnTo>
                  <a:lnTo>
                    <a:pt x="16681" y="565"/>
                  </a:lnTo>
                  <a:lnTo>
                    <a:pt x="16544" y="426"/>
                  </a:lnTo>
                  <a:lnTo>
                    <a:pt x="16343" y="377"/>
                  </a:lnTo>
                  <a:lnTo>
                    <a:pt x="16134" y="335"/>
                  </a:lnTo>
                  <a:lnTo>
                    <a:pt x="15724" y="426"/>
                  </a:lnTo>
                  <a:lnTo>
                    <a:pt x="15378" y="475"/>
                  </a:lnTo>
                  <a:lnTo>
                    <a:pt x="15177" y="614"/>
                  </a:lnTo>
                  <a:lnTo>
                    <a:pt x="15114" y="851"/>
                  </a:lnTo>
                  <a:lnTo>
                    <a:pt x="15041" y="1033"/>
                  </a:lnTo>
                  <a:lnTo>
                    <a:pt x="14904" y="1131"/>
                  </a:lnTo>
                  <a:lnTo>
                    <a:pt x="14831" y="1179"/>
                  </a:lnTo>
                  <a:lnTo>
                    <a:pt x="14704" y="1131"/>
                  </a:lnTo>
                  <a:lnTo>
                    <a:pt x="14631" y="1033"/>
                  </a:lnTo>
                  <a:lnTo>
                    <a:pt x="14558" y="942"/>
                  </a:lnTo>
                  <a:lnTo>
                    <a:pt x="14357" y="712"/>
                  </a:lnTo>
                  <a:lnTo>
                    <a:pt x="14294" y="614"/>
                  </a:lnTo>
                  <a:lnTo>
                    <a:pt x="14148" y="565"/>
                  </a:lnTo>
                  <a:lnTo>
                    <a:pt x="13811" y="565"/>
                  </a:lnTo>
                  <a:lnTo>
                    <a:pt x="13474" y="565"/>
                  </a:lnTo>
                  <a:lnTo>
                    <a:pt x="13064" y="565"/>
                  </a:lnTo>
                  <a:lnTo>
                    <a:pt x="12718" y="565"/>
                  </a:lnTo>
                  <a:lnTo>
                    <a:pt x="12508" y="565"/>
                  </a:lnTo>
                  <a:lnTo>
                    <a:pt x="12235" y="565"/>
                  </a:lnTo>
                  <a:lnTo>
                    <a:pt x="11962" y="565"/>
                  </a:lnTo>
                  <a:lnTo>
                    <a:pt x="11761" y="614"/>
                  </a:lnTo>
                  <a:lnTo>
                    <a:pt x="11624" y="712"/>
                  </a:lnTo>
                  <a:lnTo>
                    <a:pt x="11552" y="803"/>
                  </a:lnTo>
                  <a:lnTo>
                    <a:pt x="11552" y="893"/>
                  </a:lnTo>
                  <a:lnTo>
                    <a:pt x="11351" y="991"/>
                  </a:lnTo>
                  <a:lnTo>
                    <a:pt x="11215" y="942"/>
                  </a:lnTo>
                  <a:lnTo>
                    <a:pt x="11005" y="851"/>
                  </a:lnTo>
                  <a:lnTo>
                    <a:pt x="10868" y="712"/>
                  </a:lnTo>
                  <a:lnTo>
                    <a:pt x="10732" y="684"/>
                  </a:lnTo>
                  <a:lnTo>
                    <a:pt x="10531" y="614"/>
                  </a:lnTo>
                  <a:lnTo>
                    <a:pt x="10185" y="614"/>
                  </a:lnTo>
                  <a:lnTo>
                    <a:pt x="9502" y="614"/>
                  </a:lnTo>
                  <a:lnTo>
                    <a:pt x="8819" y="614"/>
                  </a:lnTo>
                  <a:lnTo>
                    <a:pt x="8481" y="614"/>
                  </a:lnTo>
                  <a:lnTo>
                    <a:pt x="8272" y="656"/>
                  </a:lnTo>
                  <a:lnTo>
                    <a:pt x="8072" y="740"/>
                  </a:lnTo>
                  <a:lnTo>
                    <a:pt x="7999" y="942"/>
                  </a:lnTo>
                  <a:lnTo>
                    <a:pt x="7926" y="1082"/>
                  </a:lnTo>
                  <a:lnTo>
                    <a:pt x="7798" y="1179"/>
                  </a:lnTo>
                  <a:lnTo>
                    <a:pt x="7662" y="1131"/>
                  </a:lnTo>
                  <a:lnTo>
                    <a:pt x="7589" y="991"/>
                  </a:lnTo>
                  <a:lnTo>
                    <a:pt x="7452" y="803"/>
                  </a:lnTo>
                  <a:lnTo>
                    <a:pt x="7252" y="656"/>
                  </a:lnTo>
                  <a:lnTo>
                    <a:pt x="7106" y="614"/>
                  </a:lnTo>
                  <a:lnTo>
                    <a:pt x="6769" y="614"/>
                  </a:lnTo>
                  <a:lnTo>
                    <a:pt x="6423" y="614"/>
                  </a:lnTo>
                  <a:lnTo>
                    <a:pt x="6086" y="614"/>
                  </a:lnTo>
                  <a:lnTo>
                    <a:pt x="5676" y="614"/>
                  </a:lnTo>
                  <a:lnTo>
                    <a:pt x="5339" y="614"/>
                  </a:lnTo>
                  <a:lnTo>
                    <a:pt x="5056" y="614"/>
                  </a:lnTo>
                  <a:lnTo>
                    <a:pt x="4856" y="565"/>
                  </a:lnTo>
                  <a:lnTo>
                    <a:pt x="4646" y="614"/>
                  </a:lnTo>
                  <a:lnTo>
                    <a:pt x="4582" y="614"/>
                  </a:lnTo>
                  <a:lnTo>
                    <a:pt x="4519" y="712"/>
                  </a:lnTo>
                  <a:lnTo>
                    <a:pt x="4446" y="893"/>
                  </a:lnTo>
                  <a:lnTo>
                    <a:pt x="4373" y="991"/>
                  </a:lnTo>
                  <a:lnTo>
                    <a:pt x="4236" y="1082"/>
                  </a:lnTo>
                  <a:lnTo>
                    <a:pt x="4172" y="1033"/>
                  </a:lnTo>
                  <a:lnTo>
                    <a:pt x="4036" y="942"/>
                  </a:lnTo>
                  <a:lnTo>
                    <a:pt x="3899" y="803"/>
                  </a:lnTo>
                  <a:lnTo>
                    <a:pt x="3826" y="754"/>
                  </a:lnTo>
                  <a:lnTo>
                    <a:pt x="3762" y="754"/>
                  </a:lnTo>
                  <a:lnTo>
                    <a:pt x="3626" y="712"/>
                  </a:lnTo>
                  <a:lnTo>
                    <a:pt x="3489" y="656"/>
                  </a:lnTo>
                  <a:lnTo>
                    <a:pt x="3353" y="614"/>
                  </a:lnTo>
                  <a:lnTo>
                    <a:pt x="3216" y="565"/>
                  </a:lnTo>
                  <a:lnTo>
                    <a:pt x="3143" y="565"/>
                  </a:lnTo>
                  <a:lnTo>
                    <a:pt x="3143" y="516"/>
                  </a:lnTo>
                  <a:lnTo>
                    <a:pt x="3006" y="516"/>
                  </a:lnTo>
                  <a:lnTo>
                    <a:pt x="2879" y="475"/>
                  </a:lnTo>
                  <a:lnTo>
                    <a:pt x="2669" y="377"/>
                  </a:lnTo>
                  <a:lnTo>
                    <a:pt x="2533" y="335"/>
                  </a:lnTo>
                  <a:lnTo>
                    <a:pt x="2396" y="230"/>
                  </a:lnTo>
                  <a:lnTo>
                    <a:pt x="2123" y="0"/>
                  </a:lnTo>
                </a:path>
              </a:pathLst>
            </a:custGeom>
            <a:solidFill>
              <a:srgbClr val="FF8F8B"/>
            </a:solidFill>
            <a:ln>
              <a:noFill/>
            </a:ln>
            <a:extLst>
              <a:ext uri="{91240B29-F687-4F45-9708-019B960494DF}">
                <a14:hiddenLine xmlns:a14="http://schemas.microsoft.com/office/drawing/2010/main" w="9525" cap="flat">
                  <a:solidFill>
                    <a:srgbClr val="000000"/>
                  </a:solidFill>
                  <a:round/>
                  <a:headEnd/>
                  <a:tailEnd/>
                </a14:hiddenLine>
              </a:ext>
            </a:extLst>
          </p:spPr>
          <p:txBody>
            <a:bodyPr lIns="0" tIns="0" rIns="0" bIns="0"/>
            <a:lstStyle/>
            <a:p>
              <a:pPr defTabSz="456585"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sp>
          <p:nvSpPr>
            <p:cNvPr id="16397" name="Shape 156"/>
            <p:cNvSpPr>
              <a:spLocks/>
            </p:cNvSpPr>
            <p:nvPr/>
          </p:nvSpPr>
          <p:spPr bwMode="auto">
            <a:xfrm>
              <a:off x="695678" y="287337"/>
              <a:ext cx="101601" cy="3160714"/>
            </a:xfrm>
            <a:custGeom>
              <a:avLst/>
              <a:gdLst>
                <a:gd name="T0" fmla="*/ 50801 w 21600"/>
                <a:gd name="T1" fmla="*/ 1580357 h 21600"/>
                <a:gd name="T2" fmla="*/ 50801 w 21600"/>
                <a:gd name="T3" fmla="*/ 1580357 h 21600"/>
                <a:gd name="T4" fmla="*/ 50801 w 21600"/>
                <a:gd name="T5" fmla="*/ 1580357 h 21600"/>
                <a:gd name="T6" fmla="*/ 50801 w 21600"/>
                <a:gd name="T7" fmla="*/ 158035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325"/>
                  </a:moveTo>
                  <a:lnTo>
                    <a:pt x="300" y="21600"/>
                  </a:lnTo>
                  <a:lnTo>
                    <a:pt x="21600" y="21513"/>
                  </a:lnTo>
                  <a:lnTo>
                    <a:pt x="20400" y="0"/>
                  </a:lnTo>
                  <a:lnTo>
                    <a:pt x="16500" y="380"/>
                  </a:lnTo>
                  <a:lnTo>
                    <a:pt x="9600" y="575"/>
                  </a:lnTo>
                  <a:lnTo>
                    <a:pt x="0" y="325"/>
                  </a:lnTo>
                </a:path>
              </a:pathLst>
            </a:custGeom>
            <a:gradFill rotWithShape="1">
              <a:gsLst>
                <a:gs pos="0">
                  <a:srgbClr val="FFACA9"/>
                </a:gs>
                <a:gs pos="50000">
                  <a:srgbClr val="FFC5C4"/>
                </a:gs>
                <a:gs pos="100000">
                  <a:srgbClr val="FFACA9"/>
                </a:gs>
              </a:gsLst>
              <a:lin ang="0"/>
            </a:gradFill>
            <a:ln>
              <a:noFill/>
            </a:ln>
            <a:extLst>
              <a:ext uri="{91240B29-F687-4F45-9708-019B960494DF}">
                <a14:hiddenLine xmlns:a14="http://schemas.microsoft.com/office/drawing/2010/main" w="9525" cap="flat">
                  <a:solidFill>
                    <a:srgbClr val="000000"/>
                  </a:solidFill>
                  <a:round/>
                  <a:headEnd/>
                  <a:tailEnd/>
                </a14:hiddenLine>
              </a:ext>
            </a:extLst>
          </p:spPr>
          <p:txBody>
            <a:bodyPr lIns="0" tIns="0" rIns="0" bIns="0"/>
            <a:lstStyle/>
            <a:p>
              <a:pPr defTabSz="456585"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sp>
          <p:nvSpPr>
            <p:cNvPr id="16398" name="Shape 157"/>
            <p:cNvSpPr>
              <a:spLocks/>
            </p:cNvSpPr>
            <p:nvPr/>
          </p:nvSpPr>
          <p:spPr bwMode="auto">
            <a:xfrm>
              <a:off x="1248833" y="287337"/>
              <a:ext cx="93113" cy="3160714"/>
            </a:xfrm>
            <a:custGeom>
              <a:avLst/>
              <a:gdLst>
                <a:gd name="T0" fmla="*/ 46557 w 21600"/>
                <a:gd name="T1" fmla="*/ 1580357 h 21600"/>
                <a:gd name="T2" fmla="*/ 46557 w 21600"/>
                <a:gd name="T3" fmla="*/ 1580357 h 21600"/>
                <a:gd name="T4" fmla="*/ 46557 w 21600"/>
                <a:gd name="T5" fmla="*/ 1580357 h 21600"/>
                <a:gd name="T6" fmla="*/ 46557 w 21600"/>
                <a:gd name="T7" fmla="*/ 158035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325"/>
                  </a:moveTo>
                  <a:lnTo>
                    <a:pt x="332" y="21600"/>
                  </a:lnTo>
                  <a:lnTo>
                    <a:pt x="21600" y="21513"/>
                  </a:lnTo>
                  <a:lnTo>
                    <a:pt x="20271" y="0"/>
                  </a:lnTo>
                  <a:lnTo>
                    <a:pt x="15951" y="488"/>
                  </a:lnTo>
                  <a:lnTo>
                    <a:pt x="11298" y="683"/>
                  </a:lnTo>
                  <a:lnTo>
                    <a:pt x="0" y="325"/>
                  </a:lnTo>
                </a:path>
              </a:pathLst>
            </a:custGeom>
            <a:gradFill rotWithShape="1">
              <a:gsLst>
                <a:gs pos="0">
                  <a:srgbClr val="FFACA9"/>
                </a:gs>
                <a:gs pos="50000">
                  <a:srgbClr val="FFC5C4"/>
                </a:gs>
                <a:gs pos="100000">
                  <a:srgbClr val="FFACA9"/>
                </a:gs>
              </a:gsLst>
              <a:lin ang="0"/>
            </a:gradFill>
            <a:ln>
              <a:noFill/>
            </a:ln>
            <a:extLst>
              <a:ext uri="{91240B29-F687-4F45-9708-019B960494DF}">
                <a14:hiddenLine xmlns:a14="http://schemas.microsoft.com/office/drawing/2010/main" w="9525" cap="flat">
                  <a:solidFill>
                    <a:srgbClr val="000000"/>
                  </a:solidFill>
                  <a:round/>
                  <a:headEnd/>
                  <a:tailEnd/>
                </a14:hiddenLine>
              </a:ext>
            </a:extLst>
          </p:spPr>
          <p:txBody>
            <a:bodyPr lIns="0" tIns="0" rIns="0" bIns="0"/>
            <a:lstStyle/>
            <a:p>
              <a:pPr defTabSz="456585"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sp>
          <p:nvSpPr>
            <p:cNvPr id="16399" name="Shape 158"/>
            <p:cNvSpPr>
              <a:spLocks/>
            </p:cNvSpPr>
            <p:nvPr/>
          </p:nvSpPr>
          <p:spPr bwMode="auto">
            <a:xfrm>
              <a:off x="1797755" y="287337"/>
              <a:ext cx="98779" cy="3160714"/>
            </a:xfrm>
            <a:custGeom>
              <a:avLst/>
              <a:gdLst>
                <a:gd name="T0" fmla="*/ 49390 w 21600"/>
                <a:gd name="T1" fmla="*/ 1580357 h 21600"/>
                <a:gd name="T2" fmla="*/ 49390 w 21600"/>
                <a:gd name="T3" fmla="*/ 1580357 h 21600"/>
                <a:gd name="T4" fmla="*/ 49390 w 21600"/>
                <a:gd name="T5" fmla="*/ 1580357 h 21600"/>
                <a:gd name="T6" fmla="*/ 49390 w 21600"/>
                <a:gd name="T7" fmla="*/ 158035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543" y="325"/>
                  </a:moveTo>
                  <a:lnTo>
                    <a:pt x="0" y="21600"/>
                  </a:lnTo>
                  <a:lnTo>
                    <a:pt x="21600" y="21513"/>
                  </a:lnTo>
                  <a:lnTo>
                    <a:pt x="20366" y="0"/>
                  </a:lnTo>
                  <a:lnTo>
                    <a:pt x="15737" y="250"/>
                  </a:lnTo>
                  <a:lnTo>
                    <a:pt x="8640" y="412"/>
                  </a:lnTo>
                  <a:lnTo>
                    <a:pt x="1543" y="325"/>
                  </a:lnTo>
                </a:path>
              </a:pathLst>
            </a:custGeom>
            <a:gradFill rotWithShape="1">
              <a:gsLst>
                <a:gs pos="0">
                  <a:srgbClr val="FFACA9"/>
                </a:gs>
                <a:gs pos="50000">
                  <a:srgbClr val="FFC5C4"/>
                </a:gs>
                <a:gs pos="100000">
                  <a:srgbClr val="FFACA9"/>
                </a:gs>
              </a:gsLst>
              <a:lin ang="0"/>
            </a:gradFill>
            <a:ln>
              <a:noFill/>
            </a:ln>
            <a:extLst>
              <a:ext uri="{91240B29-F687-4F45-9708-019B960494DF}">
                <a14:hiddenLine xmlns:a14="http://schemas.microsoft.com/office/drawing/2010/main" w="9525" cap="flat">
                  <a:solidFill>
                    <a:srgbClr val="000000"/>
                  </a:solidFill>
                  <a:round/>
                  <a:headEnd/>
                  <a:tailEnd/>
                </a14:hiddenLine>
              </a:ext>
            </a:extLst>
          </p:spPr>
          <p:txBody>
            <a:bodyPr lIns="0" tIns="0" rIns="0" bIns="0"/>
            <a:lstStyle/>
            <a:p>
              <a:pPr defTabSz="456585"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sp>
          <p:nvSpPr>
            <p:cNvPr id="16400" name="Shape 159"/>
            <p:cNvSpPr>
              <a:spLocks/>
            </p:cNvSpPr>
            <p:nvPr/>
          </p:nvSpPr>
          <p:spPr bwMode="auto">
            <a:xfrm>
              <a:off x="2341033" y="287337"/>
              <a:ext cx="100190" cy="3160714"/>
            </a:xfrm>
            <a:custGeom>
              <a:avLst/>
              <a:gdLst>
                <a:gd name="T0" fmla="*/ 50095 w 21600"/>
                <a:gd name="T1" fmla="*/ 1580357 h 21600"/>
                <a:gd name="T2" fmla="*/ 50095 w 21600"/>
                <a:gd name="T3" fmla="*/ 1580357 h 21600"/>
                <a:gd name="T4" fmla="*/ 50095 w 21600"/>
                <a:gd name="T5" fmla="*/ 1580357 h 21600"/>
                <a:gd name="T6" fmla="*/ 50095 w 21600"/>
                <a:gd name="T7" fmla="*/ 158035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325"/>
                  </a:moveTo>
                  <a:lnTo>
                    <a:pt x="304" y="21600"/>
                  </a:lnTo>
                  <a:lnTo>
                    <a:pt x="21600" y="21513"/>
                  </a:lnTo>
                  <a:lnTo>
                    <a:pt x="20383" y="0"/>
                  </a:lnTo>
                  <a:lnTo>
                    <a:pt x="15211" y="488"/>
                  </a:lnTo>
                  <a:lnTo>
                    <a:pt x="7606" y="651"/>
                  </a:lnTo>
                  <a:lnTo>
                    <a:pt x="0" y="325"/>
                  </a:lnTo>
                </a:path>
              </a:pathLst>
            </a:custGeom>
            <a:gradFill rotWithShape="1">
              <a:gsLst>
                <a:gs pos="0">
                  <a:srgbClr val="FFACA9"/>
                </a:gs>
                <a:gs pos="50000">
                  <a:srgbClr val="FFC5C4"/>
                </a:gs>
                <a:gs pos="100000">
                  <a:srgbClr val="FFACA9"/>
                </a:gs>
              </a:gsLst>
              <a:lin ang="0"/>
            </a:gradFill>
            <a:ln>
              <a:noFill/>
            </a:ln>
            <a:extLst>
              <a:ext uri="{91240B29-F687-4F45-9708-019B960494DF}">
                <a14:hiddenLine xmlns:a14="http://schemas.microsoft.com/office/drawing/2010/main" w="9525" cap="flat">
                  <a:solidFill>
                    <a:srgbClr val="000000"/>
                  </a:solidFill>
                  <a:round/>
                  <a:headEnd/>
                  <a:tailEnd/>
                </a14:hiddenLine>
              </a:ext>
            </a:extLst>
          </p:spPr>
          <p:txBody>
            <a:bodyPr lIns="0" tIns="0" rIns="0" bIns="0"/>
            <a:lstStyle/>
            <a:p>
              <a:pPr defTabSz="456585"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sp>
          <p:nvSpPr>
            <p:cNvPr id="16401" name="Shape 160"/>
            <p:cNvSpPr>
              <a:spLocks/>
            </p:cNvSpPr>
            <p:nvPr/>
          </p:nvSpPr>
          <p:spPr bwMode="auto">
            <a:xfrm>
              <a:off x="520700" y="231775"/>
              <a:ext cx="179212" cy="3287713"/>
            </a:xfrm>
            <a:custGeom>
              <a:avLst/>
              <a:gdLst>
                <a:gd name="T0" fmla="*/ 89606 w 21600"/>
                <a:gd name="T1" fmla="*/ 1643857 h 21600"/>
                <a:gd name="T2" fmla="*/ 89606 w 21600"/>
                <a:gd name="T3" fmla="*/ 1643857 h 21600"/>
                <a:gd name="T4" fmla="*/ 89606 w 21600"/>
                <a:gd name="T5" fmla="*/ 1643857 h 21600"/>
                <a:gd name="T6" fmla="*/ 89606 w 21600"/>
                <a:gd name="T7" fmla="*/ 164385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21600" y="626"/>
                  </a:moveTo>
                  <a:lnTo>
                    <a:pt x="18028" y="313"/>
                  </a:lnTo>
                  <a:lnTo>
                    <a:pt x="2721" y="0"/>
                  </a:lnTo>
                  <a:lnTo>
                    <a:pt x="0" y="21381"/>
                  </a:lnTo>
                  <a:lnTo>
                    <a:pt x="21260" y="21600"/>
                  </a:lnTo>
                  <a:lnTo>
                    <a:pt x="21600" y="626"/>
                  </a:lnTo>
                </a:path>
              </a:pathLst>
            </a:custGeom>
            <a:gradFill rotWithShape="1">
              <a:gsLst>
                <a:gs pos="0">
                  <a:srgbClr val="FF938F"/>
                </a:gs>
                <a:gs pos="100000">
                  <a:srgbClr val="FFAAA7"/>
                </a:gs>
              </a:gsLst>
              <a:lin ang="0"/>
            </a:gradFill>
            <a:ln>
              <a:noFill/>
            </a:ln>
            <a:extLst>
              <a:ext uri="{91240B29-F687-4F45-9708-019B960494DF}">
                <a14:hiddenLine xmlns:a14="http://schemas.microsoft.com/office/drawing/2010/main" w="9525" cap="flat">
                  <a:solidFill>
                    <a:srgbClr val="000000"/>
                  </a:solidFill>
                  <a:round/>
                  <a:headEnd/>
                  <a:tailEnd/>
                </a14:hiddenLine>
              </a:ext>
            </a:extLst>
          </p:spPr>
          <p:txBody>
            <a:bodyPr lIns="0" tIns="0" rIns="0" bIns="0"/>
            <a:lstStyle/>
            <a:p>
              <a:pPr defTabSz="456585"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sp>
          <p:nvSpPr>
            <p:cNvPr id="16402" name="Shape 161"/>
            <p:cNvSpPr>
              <a:spLocks/>
            </p:cNvSpPr>
            <p:nvPr/>
          </p:nvSpPr>
          <p:spPr bwMode="auto">
            <a:xfrm>
              <a:off x="777522" y="252412"/>
              <a:ext cx="160868" cy="3287713"/>
            </a:xfrm>
            <a:custGeom>
              <a:avLst/>
              <a:gdLst>
                <a:gd name="T0" fmla="*/ 80434 w 21600"/>
                <a:gd name="T1" fmla="*/ 1643857 h 21600"/>
                <a:gd name="T2" fmla="*/ 80434 w 21600"/>
                <a:gd name="T3" fmla="*/ 1643857 h 21600"/>
                <a:gd name="T4" fmla="*/ 80434 w 21600"/>
                <a:gd name="T5" fmla="*/ 1643857 h 21600"/>
                <a:gd name="T6" fmla="*/ 80434 w 21600"/>
                <a:gd name="T7" fmla="*/ 164385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895" y="709"/>
                  </a:moveTo>
                  <a:lnTo>
                    <a:pt x="0" y="344"/>
                  </a:lnTo>
                  <a:lnTo>
                    <a:pt x="1516" y="136"/>
                  </a:lnTo>
                  <a:lnTo>
                    <a:pt x="6821" y="0"/>
                  </a:lnTo>
                  <a:lnTo>
                    <a:pt x="21600" y="0"/>
                  </a:lnTo>
                  <a:lnTo>
                    <a:pt x="18758" y="21266"/>
                  </a:lnTo>
                  <a:lnTo>
                    <a:pt x="758" y="21600"/>
                  </a:lnTo>
                  <a:lnTo>
                    <a:pt x="1895" y="709"/>
                  </a:lnTo>
                </a:path>
              </a:pathLst>
            </a:custGeom>
            <a:gradFill rotWithShape="1">
              <a:gsLst>
                <a:gs pos="0">
                  <a:srgbClr val="FFAAA7"/>
                </a:gs>
                <a:gs pos="100000">
                  <a:srgbClr val="FF938F"/>
                </a:gs>
              </a:gsLst>
              <a:lin ang="0"/>
            </a:gradFill>
            <a:ln>
              <a:noFill/>
            </a:ln>
            <a:extLst>
              <a:ext uri="{91240B29-F687-4F45-9708-019B960494DF}">
                <a14:hiddenLine xmlns:a14="http://schemas.microsoft.com/office/drawing/2010/main" w="9525" cap="flat">
                  <a:solidFill>
                    <a:srgbClr val="000000"/>
                  </a:solidFill>
                  <a:round/>
                  <a:headEnd/>
                  <a:tailEnd/>
                </a14:hiddenLine>
              </a:ext>
            </a:extLst>
          </p:spPr>
          <p:txBody>
            <a:bodyPr lIns="0" tIns="0" rIns="0" bIns="0"/>
            <a:lstStyle/>
            <a:p>
              <a:pPr defTabSz="456585"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sp>
          <p:nvSpPr>
            <p:cNvPr id="16403" name="Shape 162"/>
            <p:cNvSpPr>
              <a:spLocks/>
            </p:cNvSpPr>
            <p:nvPr/>
          </p:nvSpPr>
          <p:spPr bwMode="auto">
            <a:xfrm>
              <a:off x="1096433" y="252412"/>
              <a:ext cx="166512" cy="3287713"/>
            </a:xfrm>
            <a:custGeom>
              <a:avLst/>
              <a:gdLst>
                <a:gd name="T0" fmla="*/ 83256 w 21600"/>
                <a:gd name="T1" fmla="*/ 1643857 h 21600"/>
                <a:gd name="T2" fmla="*/ 83256 w 21600"/>
                <a:gd name="T3" fmla="*/ 1643857 h 21600"/>
                <a:gd name="T4" fmla="*/ 83256 w 21600"/>
                <a:gd name="T5" fmla="*/ 1643857 h 21600"/>
                <a:gd name="T6" fmla="*/ 83256 w 21600"/>
                <a:gd name="T7" fmla="*/ 164385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21600" y="709"/>
                  </a:moveTo>
                  <a:lnTo>
                    <a:pt x="16658" y="313"/>
                  </a:lnTo>
                  <a:lnTo>
                    <a:pt x="12264" y="104"/>
                  </a:lnTo>
                  <a:lnTo>
                    <a:pt x="0" y="0"/>
                  </a:lnTo>
                  <a:lnTo>
                    <a:pt x="2746" y="21266"/>
                  </a:lnTo>
                  <a:lnTo>
                    <a:pt x="20136" y="21600"/>
                  </a:lnTo>
                  <a:lnTo>
                    <a:pt x="21600" y="709"/>
                  </a:lnTo>
                </a:path>
              </a:pathLst>
            </a:custGeom>
            <a:gradFill rotWithShape="1">
              <a:gsLst>
                <a:gs pos="0">
                  <a:srgbClr val="FF938F"/>
                </a:gs>
                <a:gs pos="100000">
                  <a:srgbClr val="FFAAA7"/>
                </a:gs>
              </a:gsLst>
              <a:lin ang="0"/>
            </a:gradFill>
            <a:ln>
              <a:noFill/>
            </a:ln>
            <a:extLst>
              <a:ext uri="{91240B29-F687-4F45-9708-019B960494DF}">
                <a14:hiddenLine xmlns:a14="http://schemas.microsoft.com/office/drawing/2010/main" w="9525" cap="flat">
                  <a:solidFill>
                    <a:srgbClr val="000000"/>
                  </a:solidFill>
                  <a:round/>
                  <a:headEnd/>
                  <a:tailEnd/>
                </a14:hiddenLine>
              </a:ext>
            </a:extLst>
          </p:spPr>
          <p:txBody>
            <a:bodyPr lIns="0" tIns="0" rIns="0" bIns="0"/>
            <a:lstStyle/>
            <a:p>
              <a:pPr defTabSz="456585"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sp>
          <p:nvSpPr>
            <p:cNvPr id="16404" name="Shape 163"/>
            <p:cNvSpPr>
              <a:spLocks/>
            </p:cNvSpPr>
            <p:nvPr/>
          </p:nvSpPr>
          <p:spPr bwMode="auto">
            <a:xfrm>
              <a:off x="1327855" y="252412"/>
              <a:ext cx="158046" cy="3287713"/>
            </a:xfrm>
            <a:custGeom>
              <a:avLst/>
              <a:gdLst>
                <a:gd name="T0" fmla="*/ 79023 w 21600"/>
                <a:gd name="T1" fmla="*/ 1643857 h 21600"/>
                <a:gd name="T2" fmla="*/ 79023 w 21600"/>
                <a:gd name="T3" fmla="*/ 1643857 h 21600"/>
                <a:gd name="T4" fmla="*/ 79023 w 21600"/>
                <a:gd name="T5" fmla="*/ 1643857 h 21600"/>
                <a:gd name="T6" fmla="*/ 79023 w 21600"/>
                <a:gd name="T7" fmla="*/ 164385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626"/>
                  </a:moveTo>
                  <a:lnTo>
                    <a:pt x="2121" y="240"/>
                  </a:lnTo>
                  <a:lnTo>
                    <a:pt x="7329" y="83"/>
                  </a:lnTo>
                  <a:lnTo>
                    <a:pt x="21600" y="0"/>
                  </a:lnTo>
                  <a:lnTo>
                    <a:pt x="18707" y="21266"/>
                  </a:lnTo>
                  <a:lnTo>
                    <a:pt x="386" y="21600"/>
                  </a:lnTo>
                  <a:lnTo>
                    <a:pt x="0" y="626"/>
                  </a:lnTo>
                </a:path>
              </a:pathLst>
            </a:custGeom>
            <a:gradFill rotWithShape="1">
              <a:gsLst>
                <a:gs pos="0">
                  <a:srgbClr val="FFAAA7"/>
                </a:gs>
                <a:gs pos="100000">
                  <a:srgbClr val="FF938F"/>
                </a:gs>
              </a:gsLst>
              <a:lin ang="0"/>
            </a:gradFill>
            <a:ln>
              <a:noFill/>
            </a:ln>
            <a:extLst>
              <a:ext uri="{91240B29-F687-4F45-9708-019B960494DF}">
                <a14:hiddenLine xmlns:a14="http://schemas.microsoft.com/office/drawing/2010/main" w="9525" cap="flat">
                  <a:solidFill>
                    <a:srgbClr val="000000"/>
                  </a:solidFill>
                  <a:round/>
                  <a:headEnd/>
                  <a:tailEnd/>
                </a14:hiddenLine>
              </a:ext>
            </a:extLst>
          </p:spPr>
          <p:txBody>
            <a:bodyPr lIns="0" tIns="0" rIns="0" bIns="0"/>
            <a:lstStyle/>
            <a:p>
              <a:pPr defTabSz="456585"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sp>
          <p:nvSpPr>
            <p:cNvPr id="16405" name="Shape 164"/>
            <p:cNvSpPr>
              <a:spLocks/>
            </p:cNvSpPr>
            <p:nvPr/>
          </p:nvSpPr>
          <p:spPr bwMode="auto">
            <a:xfrm>
              <a:off x="1652411" y="250825"/>
              <a:ext cx="159444" cy="3289300"/>
            </a:xfrm>
            <a:custGeom>
              <a:avLst/>
              <a:gdLst>
                <a:gd name="T0" fmla="*/ 79722 w 21600"/>
                <a:gd name="T1" fmla="*/ 1644650 h 21600"/>
                <a:gd name="T2" fmla="*/ 79722 w 21600"/>
                <a:gd name="T3" fmla="*/ 1644650 h 21600"/>
                <a:gd name="T4" fmla="*/ 79722 w 21600"/>
                <a:gd name="T5" fmla="*/ 1644650 h 21600"/>
                <a:gd name="T6" fmla="*/ 79722 w 21600"/>
                <a:gd name="T7" fmla="*/ 1644650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21600" y="615"/>
                  </a:moveTo>
                  <a:lnTo>
                    <a:pt x="17164" y="354"/>
                  </a:lnTo>
                  <a:lnTo>
                    <a:pt x="13886" y="104"/>
                  </a:lnTo>
                  <a:lnTo>
                    <a:pt x="6943" y="0"/>
                  </a:lnTo>
                  <a:lnTo>
                    <a:pt x="0" y="21"/>
                  </a:lnTo>
                  <a:lnTo>
                    <a:pt x="2893" y="21266"/>
                  </a:lnTo>
                  <a:lnTo>
                    <a:pt x="21214" y="21600"/>
                  </a:lnTo>
                  <a:lnTo>
                    <a:pt x="21600" y="615"/>
                  </a:lnTo>
                </a:path>
              </a:pathLst>
            </a:custGeom>
            <a:gradFill rotWithShape="1">
              <a:gsLst>
                <a:gs pos="0">
                  <a:srgbClr val="FF938F"/>
                </a:gs>
                <a:gs pos="100000">
                  <a:srgbClr val="FFAAA7"/>
                </a:gs>
              </a:gsLst>
              <a:lin ang="0"/>
            </a:gradFill>
            <a:ln>
              <a:noFill/>
            </a:ln>
            <a:extLst>
              <a:ext uri="{91240B29-F687-4F45-9708-019B960494DF}">
                <a14:hiddenLine xmlns:a14="http://schemas.microsoft.com/office/drawing/2010/main" w="9525" cap="flat">
                  <a:solidFill>
                    <a:srgbClr val="000000"/>
                  </a:solidFill>
                  <a:round/>
                  <a:headEnd/>
                  <a:tailEnd/>
                </a14:hiddenLine>
              </a:ext>
            </a:extLst>
          </p:spPr>
          <p:txBody>
            <a:bodyPr lIns="0" tIns="0" rIns="0" bIns="0"/>
            <a:lstStyle/>
            <a:p>
              <a:pPr defTabSz="456585"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sp>
          <p:nvSpPr>
            <p:cNvPr id="16406" name="Shape 165"/>
            <p:cNvSpPr>
              <a:spLocks/>
            </p:cNvSpPr>
            <p:nvPr/>
          </p:nvSpPr>
          <p:spPr bwMode="auto">
            <a:xfrm>
              <a:off x="1882422" y="247650"/>
              <a:ext cx="160868" cy="3292475"/>
            </a:xfrm>
            <a:custGeom>
              <a:avLst/>
              <a:gdLst>
                <a:gd name="T0" fmla="*/ 80434 w 21600"/>
                <a:gd name="T1" fmla="*/ 1646238 h 21600"/>
                <a:gd name="T2" fmla="*/ 80434 w 21600"/>
                <a:gd name="T3" fmla="*/ 1646238 h 21600"/>
                <a:gd name="T4" fmla="*/ 80434 w 21600"/>
                <a:gd name="T5" fmla="*/ 1646238 h 21600"/>
                <a:gd name="T6" fmla="*/ 80434 w 21600"/>
                <a:gd name="T7" fmla="*/ 1646238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469"/>
                  </a:moveTo>
                  <a:lnTo>
                    <a:pt x="3221" y="104"/>
                  </a:lnTo>
                  <a:lnTo>
                    <a:pt x="8716" y="0"/>
                  </a:lnTo>
                  <a:lnTo>
                    <a:pt x="21600" y="31"/>
                  </a:lnTo>
                  <a:lnTo>
                    <a:pt x="18758" y="21267"/>
                  </a:lnTo>
                  <a:lnTo>
                    <a:pt x="758" y="21600"/>
                  </a:lnTo>
                  <a:lnTo>
                    <a:pt x="0" y="469"/>
                  </a:lnTo>
                </a:path>
              </a:pathLst>
            </a:custGeom>
            <a:gradFill rotWithShape="1">
              <a:gsLst>
                <a:gs pos="0">
                  <a:srgbClr val="FFAAA7"/>
                </a:gs>
                <a:gs pos="100000">
                  <a:srgbClr val="FF938F"/>
                </a:gs>
              </a:gsLst>
              <a:lin ang="0"/>
            </a:gradFill>
            <a:ln>
              <a:noFill/>
            </a:ln>
            <a:extLst>
              <a:ext uri="{91240B29-F687-4F45-9708-019B960494DF}">
                <a14:hiddenLine xmlns:a14="http://schemas.microsoft.com/office/drawing/2010/main" w="9525" cap="flat">
                  <a:solidFill>
                    <a:srgbClr val="000000"/>
                  </a:solidFill>
                  <a:round/>
                  <a:headEnd/>
                  <a:tailEnd/>
                </a14:hiddenLine>
              </a:ext>
            </a:extLst>
          </p:spPr>
          <p:txBody>
            <a:bodyPr lIns="0" tIns="0" rIns="0" bIns="0"/>
            <a:lstStyle/>
            <a:p>
              <a:pPr defTabSz="456585"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sp>
          <p:nvSpPr>
            <p:cNvPr id="16407" name="Shape 166"/>
            <p:cNvSpPr>
              <a:spLocks/>
            </p:cNvSpPr>
            <p:nvPr/>
          </p:nvSpPr>
          <p:spPr bwMode="auto">
            <a:xfrm>
              <a:off x="2195688" y="252412"/>
              <a:ext cx="153825" cy="3287713"/>
            </a:xfrm>
            <a:custGeom>
              <a:avLst/>
              <a:gdLst>
                <a:gd name="T0" fmla="*/ 76913 w 21600"/>
                <a:gd name="T1" fmla="*/ 1643857 h 21600"/>
                <a:gd name="T2" fmla="*/ 76913 w 21600"/>
                <a:gd name="T3" fmla="*/ 1643857 h 21600"/>
                <a:gd name="T4" fmla="*/ 76913 w 21600"/>
                <a:gd name="T5" fmla="*/ 1643857 h 21600"/>
                <a:gd name="T6" fmla="*/ 76913 w 21600"/>
                <a:gd name="T7" fmla="*/ 164385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20422" y="709"/>
                  </a:moveTo>
                  <a:lnTo>
                    <a:pt x="17476" y="428"/>
                  </a:lnTo>
                  <a:lnTo>
                    <a:pt x="11978" y="52"/>
                  </a:lnTo>
                  <a:lnTo>
                    <a:pt x="0" y="0"/>
                  </a:lnTo>
                  <a:lnTo>
                    <a:pt x="2945" y="21266"/>
                  </a:lnTo>
                  <a:lnTo>
                    <a:pt x="21600" y="21600"/>
                  </a:lnTo>
                  <a:lnTo>
                    <a:pt x="20422" y="709"/>
                  </a:lnTo>
                </a:path>
              </a:pathLst>
            </a:custGeom>
            <a:gradFill rotWithShape="1">
              <a:gsLst>
                <a:gs pos="0">
                  <a:srgbClr val="FF938F"/>
                </a:gs>
                <a:gs pos="100000">
                  <a:srgbClr val="FFAAA7"/>
                </a:gs>
              </a:gsLst>
              <a:lin ang="0"/>
            </a:gradFill>
            <a:ln>
              <a:noFill/>
            </a:ln>
            <a:extLst>
              <a:ext uri="{91240B29-F687-4F45-9708-019B960494DF}">
                <a14:hiddenLine xmlns:a14="http://schemas.microsoft.com/office/drawing/2010/main" w="9525" cap="flat">
                  <a:solidFill>
                    <a:srgbClr val="000000"/>
                  </a:solidFill>
                  <a:round/>
                  <a:headEnd/>
                  <a:tailEnd/>
                </a14:hiddenLine>
              </a:ext>
            </a:extLst>
          </p:spPr>
          <p:txBody>
            <a:bodyPr lIns="0" tIns="0" rIns="0" bIns="0"/>
            <a:lstStyle/>
            <a:p>
              <a:pPr defTabSz="456585"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sp>
          <p:nvSpPr>
            <p:cNvPr id="16408" name="Shape 167"/>
            <p:cNvSpPr>
              <a:spLocks/>
            </p:cNvSpPr>
            <p:nvPr/>
          </p:nvSpPr>
          <p:spPr bwMode="auto">
            <a:xfrm>
              <a:off x="2417233" y="200025"/>
              <a:ext cx="146756" cy="3340101"/>
            </a:xfrm>
            <a:custGeom>
              <a:avLst/>
              <a:gdLst>
                <a:gd name="T0" fmla="*/ 73378 w 21600"/>
                <a:gd name="T1" fmla="*/ 1670051 h 21600"/>
                <a:gd name="T2" fmla="*/ 73378 w 21600"/>
                <a:gd name="T3" fmla="*/ 1670051 h 21600"/>
                <a:gd name="T4" fmla="*/ 73378 w 21600"/>
                <a:gd name="T5" fmla="*/ 1670051 h 21600"/>
                <a:gd name="T6" fmla="*/ 73378 w 21600"/>
                <a:gd name="T7" fmla="*/ 1670051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662" y="565"/>
                  </a:moveTo>
                  <a:lnTo>
                    <a:pt x="6231" y="236"/>
                  </a:lnTo>
                  <a:lnTo>
                    <a:pt x="19315" y="0"/>
                  </a:lnTo>
                  <a:lnTo>
                    <a:pt x="21600" y="21271"/>
                  </a:lnTo>
                  <a:lnTo>
                    <a:pt x="1662" y="21600"/>
                  </a:lnTo>
                  <a:lnTo>
                    <a:pt x="0" y="903"/>
                  </a:lnTo>
                  <a:lnTo>
                    <a:pt x="1662" y="565"/>
                  </a:lnTo>
                </a:path>
              </a:pathLst>
            </a:custGeom>
            <a:gradFill rotWithShape="1">
              <a:gsLst>
                <a:gs pos="0">
                  <a:srgbClr val="FFAAA7"/>
                </a:gs>
                <a:gs pos="100000">
                  <a:srgbClr val="FF938F"/>
                </a:gs>
              </a:gsLst>
              <a:lin ang="0"/>
            </a:gradFill>
            <a:ln>
              <a:noFill/>
            </a:ln>
            <a:extLst>
              <a:ext uri="{91240B29-F687-4F45-9708-019B960494DF}">
                <a14:hiddenLine xmlns:a14="http://schemas.microsoft.com/office/drawing/2010/main" w="9525" cap="flat">
                  <a:solidFill>
                    <a:srgbClr val="000000"/>
                  </a:solidFill>
                  <a:round/>
                  <a:headEnd/>
                  <a:tailEnd/>
                </a14:hiddenLine>
              </a:ext>
            </a:extLst>
          </p:spPr>
          <p:txBody>
            <a:bodyPr lIns="0" tIns="0" rIns="0" bIns="0"/>
            <a:lstStyle/>
            <a:p>
              <a:pPr defTabSz="456585"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grpSp>
          <p:nvGrpSpPr>
            <p:cNvPr id="16409" name="Group 172"/>
            <p:cNvGrpSpPr>
              <a:grpSpLocks/>
            </p:cNvGrpSpPr>
            <p:nvPr/>
          </p:nvGrpSpPr>
          <p:grpSpPr bwMode="auto">
            <a:xfrm>
              <a:off x="704145" y="1616075"/>
              <a:ext cx="1769578" cy="1685925"/>
              <a:chOff x="0" y="0"/>
              <a:chExt cx="1769577" cy="1685925"/>
            </a:xfrm>
          </p:grpSpPr>
          <p:sp>
            <p:nvSpPr>
              <p:cNvPr id="16412" name="Shape 168"/>
              <p:cNvSpPr>
                <a:spLocks/>
              </p:cNvSpPr>
              <p:nvPr/>
            </p:nvSpPr>
            <p:spPr bwMode="auto">
              <a:xfrm>
                <a:off x="927561" y="0"/>
                <a:ext cx="842017" cy="1685925"/>
              </a:xfrm>
              <a:custGeom>
                <a:avLst/>
                <a:gdLst>
                  <a:gd name="T0" fmla="*/ 421009 w 21600"/>
                  <a:gd name="T1" fmla="*/ 842963 h 21600"/>
                  <a:gd name="T2" fmla="*/ 421009 w 21600"/>
                  <a:gd name="T3" fmla="*/ 842963 h 21600"/>
                  <a:gd name="T4" fmla="*/ 421009 w 21600"/>
                  <a:gd name="T5" fmla="*/ 842963 h 21600"/>
                  <a:gd name="T6" fmla="*/ 421009 w 21600"/>
                  <a:gd name="T7" fmla="*/ 842963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17024"/>
                    </a:moveTo>
                    <a:lnTo>
                      <a:pt x="666" y="16617"/>
                    </a:lnTo>
                    <a:lnTo>
                      <a:pt x="1578" y="16190"/>
                    </a:lnTo>
                    <a:lnTo>
                      <a:pt x="1788" y="15885"/>
                    </a:lnTo>
                    <a:lnTo>
                      <a:pt x="2034" y="15478"/>
                    </a:lnTo>
                    <a:lnTo>
                      <a:pt x="2034" y="15173"/>
                    </a:lnTo>
                    <a:lnTo>
                      <a:pt x="2034" y="14969"/>
                    </a:lnTo>
                    <a:lnTo>
                      <a:pt x="1788" y="13953"/>
                    </a:lnTo>
                    <a:lnTo>
                      <a:pt x="1788" y="13037"/>
                    </a:lnTo>
                    <a:lnTo>
                      <a:pt x="1788" y="12020"/>
                    </a:lnTo>
                    <a:lnTo>
                      <a:pt x="1788" y="11003"/>
                    </a:lnTo>
                    <a:lnTo>
                      <a:pt x="1788" y="10088"/>
                    </a:lnTo>
                    <a:lnTo>
                      <a:pt x="2034" y="9071"/>
                    </a:lnTo>
                    <a:lnTo>
                      <a:pt x="2034" y="8664"/>
                    </a:lnTo>
                    <a:lnTo>
                      <a:pt x="2244" y="8461"/>
                    </a:lnTo>
                    <a:lnTo>
                      <a:pt x="2455" y="8258"/>
                    </a:lnTo>
                    <a:lnTo>
                      <a:pt x="2700" y="7953"/>
                    </a:lnTo>
                    <a:lnTo>
                      <a:pt x="3612" y="6732"/>
                    </a:lnTo>
                    <a:lnTo>
                      <a:pt x="4278" y="5593"/>
                    </a:lnTo>
                    <a:lnTo>
                      <a:pt x="4699" y="4169"/>
                    </a:lnTo>
                    <a:lnTo>
                      <a:pt x="4944" y="2847"/>
                    </a:lnTo>
                    <a:lnTo>
                      <a:pt x="5190" y="0"/>
                    </a:lnTo>
                    <a:lnTo>
                      <a:pt x="5645" y="814"/>
                    </a:lnTo>
                    <a:lnTo>
                      <a:pt x="5856" y="1627"/>
                    </a:lnTo>
                    <a:lnTo>
                      <a:pt x="6066" y="2542"/>
                    </a:lnTo>
                    <a:lnTo>
                      <a:pt x="6066" y="3458"/>
                    </a:lnTo>
                    <a:lnTo>
                      <a:pt x="6978" y="6224"/>
                    </a:lnTo>
                    <a:lnTo>
                      <a:pt x="7434" y="7444"/>
                    </a:lnTo>
                    <a:lnTo>
                      <a:pt x="8310" y="8664"/>
                    </a:lnTo>
                    <a:lnTo>
                      <a:pt x="8766" y="9173"/>
                    </a:lnTo>
                    <a:lnTo>
                      <a:pt x="9012" y="9478"/>
                    </a:lnTo>
                    <a:lnTo>
                      <a:pt x="9468" y="9783"/>
                    </a:lnTo>
                    <a:lnTo>
                      <a:pt x="10134" y="9986"/>
                    </a:lnTo>
                    <a:lnTo>
                      <a:pt x="11712" y="9783"/>
                    </a:lnTo>
                    <a:lnTo>
                      <a:pt x="12378" y="9783"/>
                    </a:lnTo>
                    <a:lnTo>
                      <a:pt x="13290" y="9885"/>
                    </a:lnTo>
                    <a:lnTo>
                      <a:pt x="14377" y="10393"/>
                    </a:lnTo>
                    <a:lnTo>
                      <a:pt x="15288" y="10800"/>
                    </a:lnTo>
                    <a:lnTo>
                      <a:pt x="15955" y="11105"/>
                    </a:lnTo>
                    <a:lnTo>
                      <a:pt x="17112" y="11410"/>
                    </a:lnTo>
                    <a:lnTo>
                      <a:pt x="17568" y="11614"/>
                    </a:lnTo>
                    <a:lnTo>
                      <a:pt x="17988" y="11817"/>
                    </a:lnTo>
                    <a:lnTo>
                      <a:pt x="18444" y="12020"/>
                    </a:lnTo>
                    <a:lnTo>
                      <a:pt x="18655" y="12122"/>
                    </a:lnTo>
                    <a:lnTo>
                      <a:pt x="18900" y="12427"/>
                    </a:lnTo>
                    <a:lnTo>
                      <a:pt x="18900" y="12631"/>
                    </a:lnTo>
                    <a:lnTo>
                      <a:pt x="18900" y="12834"/>
                    </a:lnTo>
                    <a:lnTo>
                      <a:pt x="18900" y="12631"/>
                    </a:lnTo>
                    <a:lnTo>
                      <a:pt x="18900" y="12529"/>
                    </a:lnTo>
                    <a:lnTo>
                      <a:pt x="19145" y="12732"/>
                    </a:lnTo>
                    <a:lnTo>
                      <a:pt x="19145" y="12936"/>
                    </a:lnTo>
                    <a:lnTo>
                      <a:pt x="19356" y="13241"/>
                    </a:lnTo>
                    <a:lnTo>
                      <a:pt x="20232" y="14766"/>
                    </a:lnTo>
                    <a:lnTo>
                      <a:pt x="20934" y="16190"/>
                    </a:lnTo>
                    <a:lnTo>
                      <a:pt x="21144" y="16515"/>
                    </a:lnTo>
                    <a:lnTo>
                      <a:pt x="21144" y="16820"/>
                    </a:lnTo>
                    <a:lnTo>
                      <a:pt x="21390" y="17024"/>
                    </a:lnTo>
                    <a:lnTo>
                      <a:pt x="21390" y="17329"/>
                    </a:lnTo>
                    <a:lnTo>
                      <a:pt x="21600" y="17736"/>
                    </a:lnTo>
                    <a:lnTo>
                      <a:pt x="21600" y="17837"/>
                    </a:lnTo>
                    <a:lnTo>
                      <a:pt x="21600" y="17939"/>
                    </a:lnTo>
                    <a:lnTo>
                      <a:pt x="21390" y="18244"/>
                    </a:lnTo>
                    <a:lnTo>
                      <a:pt x="21390" y="18447"/>
                    </a:lnTo>
                    <a:lnTo>
                      <a:pt x="21390" y="18549"/>
                    </a:lnTo>
                    <a:lnTo>
                      <a:pt x="21144" y="18549"/>
                    </a:lnTo>
                    <a:lnTo>
                      <a:pt x="21144" y="18651"/>
                    </a:lnTo>
                    <a:lnTo>
                      <a:pt x="20688" y="18854"/>
                    </a:lnTo>
                    <a:lnTo>
                      <a:pt x="20478" y="19159"/>
                    </a:lnTo>
                    <a:lnTo>
                      <a:pt x="20232" y="19464"/>
                    </a:lnTo>
                    <a:lnTo>
                      <a:pt x="19356" y="19871"/>
                    </a:lnTo>
                    <a:lnTo>
                      <a:pt x="18655" y="20278"/>
                    </a:lnTo>
                    <a:lnTo>
                      <a:pt x="18234" y="20481"/>
                    </a:lnTo>
                    <a:lnTo>
                      <a:pt x="17778" y="20583"/>
                    </a:lnTo>
                    <a:lnTo>
                      <a:pt x="16901" y="20888"/>
                    </a:lnTo>
                    <a:lnTo>
                      <a:pt x="16621" y="20990"/>
                    </a:lnTo>
                    <a:lnTo>
                      <a:pt x="16410" y="20990"/>
                    </a:lnTo>
                    <a:lnTo>
                      <a:pt x="15534" y="20888"/>
                    </a:lnTo>
                    <a:lnTo>
                      <a:pt x="15078" y="20888"/>
                    </a:lnTo>
                    <a:lnTo>
                      <a:pt x="13956" y="20786"/>
                    </a:lnTo>
                    <a:lnTo>
                      <a:pt x="13044" y="20786"/>
                    </a:lnTo>
                    <a:lnTo>
                      <a:pt x="12132" y="20888"/>
                    </a:lnTo>
                    <a:lnTo>
                      <a:pt x="11256" y="20990"/>
                    </a:lnTo>
                    <a:lnTo>
                      <a:pt x="10555" y="21193"/>
                    </a:lnTo>
                    <a:lnTo>
                      <a:pt x="9678" y="21397"/>
                    </a:lnTo>
                    <a:lnTo>
                      <a:pt x="9222" y="21498"/>
                    </a:lnTo>
                    <a:lnTo>
                      <a:pt x="9012" y="21600"/>
                    </a:lnTo>
                    <a:lnTo>
                      <a:pt x="7434" y="21498"/>
                    </a:lnTo>
                    <a:lnTo>
                      <a:pt x="6066" y="21397"/>
                    </a:lnTo>
                    <a:lnTo>
                      <a:pt x="5645" y="21295"/>
                    </a:lnTo>
                    <a:lnTo>
                      <a:pt x="4944" y="21092"/>
                    </a:lnTo>
                    <a:lnTo>
                      <a:pt x="4278" y="20481"/>
                    </a:lnTo>
                    <a:lnTo>
                      <a:pt x="3366" y="19871"/>
                    </a:lnTo>
                    <a:lnTo>
                      <a:pt x="2455" y="19261"/>
                    </a:lnTo>
                    <a:lnTo>
                      <a:pt x="2244" y="18956"/>
                    </a:lnTo>
                    <a:lnTo>
                      <a:pt x="2034" y="18753"/>
                    </a:lnTo>
                    <a:lnTo>
                      <a:pt x="1578" y="18549"/>
                    </a:lnTo>
                    <a:lnTo>
                      <a:pt x="1122" y="18346"/>
                    </a:lnTo>
                    <a:lnTo>
                      <a:pt x="666" y="17736"/>
                    </a:lnTo>
                    <a:lnTo>
                      <a:pt x="210" y="17125"/>
                    </a:lnTo>
                    <a:lnTo>
                      <a:pt x="0" y="17024"/>
                    </a:lnTo>
                  </a:path>
                </a:pathLst>
              </a:custGeom>
              <a:solidFill>
                <a:srgbClr val="FFFB00"/>
              </a:solidFill>
              <a:ln w="19050" cap="rnd">
                <a:solidFill>
                  <a:srgbClr val="FF2600"/>
                </a:solidFill>
                <a:prstDash val="solid"/>
                <a:round/>
                <a:headEnd/>
                <a:tailEnd/>
              </a:ln>
            </p:spPr>
            <p:txBody>
              <a:bodyPr lIns="0" tIns="0" rIns="0" bIns="0"/>
              <a:lstStyle/>
              <a:p>
                <a:pPr defTabSz="456585"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sp>
            <p:nvSpPr>
              <p:cNvPr id="16413" name="Shape 169"/>
              <p:cNvSpPr>
                <a:spLocks/>
              </p:cNvSpPr>
              <p:nvPr/>
            </p:nvSpPr>
            <p:spPr bwMode="auto">
              <a:xfrm>
                <a:off x="463780" y="461962"/>
                <a:ext cx="316296" cy="1087438"/>
              </a:xfrm>
              <a:custGeom>
                <a:avLst/>
                <a:gdLst>
                  <a:gd name="T0" fmla="*/ 158148 w 21600"/>
                  <a:gd name="T1" fmla="*/ 543719 h 21600"/>
                  <a:gd name="T2" fmla="*/ 158148 w 21600"/>
                  <a:gd name="T3" fmla="*/ 543719 h 21600"/>
                  <a:gd name="T4" fmla="*/ 158148 w 21600"/>
                  <a:gd name="T5" fmla="*/ 543719 h 21600"/>
                  <a:gd name="T6" fmla="*/ 158148 w 21600"/>
                  <a:gd name="T7" fmla="*/ 543719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5866" y="1104"/>
                    </a:moveTo>
                    <a:lnTo>
                      <a:pt x="6331" y="631"/>
                    </a:lnTo>
                    <a:lnTo>
                      <a:pt x="6331" y="315"/>
                    </a:lnTo>
                    <a:lnTo>
                      <a:pt x="6890" y="158"/>
                    </a:lnTo>
                    <a:lnTo>
                      <a:pt x="8379" y="0"/>
                    </a:lnTo>
                    <a:lnTo>
                      <a:pt x="9310" y="315"/>
                    </a:lnTo>
                    <a:lnTo>
                      <a:pt x="10334" y="946"/>
                    </a:lnTo>
                    <a:lnTo>
                      <a:pt x="10800" y="1387"/>
                    </a:lnTo>
                    <a:lnTo>
                      <a:pt x="11266" y="2176"/>
                    </a:lnTo>
                    <a:lnTo>
                      <a:pt x="11266" y="2617"/>
                    </a:lnTo>
                    <a:lnTo>
                      <a:pt x="11731" y="3248"/>
                    </a:lnTo>
                    <a:lnTo>
                      <a:pt x="12755" y="3879"/>
                    </a:lnTo>
                    <a:lnTo>
                      <a:pt x="13221" y="4194"/>
                    </a:lnTo>
                    <a:lnTo>
                      <a:pt x="14245" y="4635"/>
                    </a:lnTo>
                    <a:lnTo>
                      <a:pt x="15269" y="5266"/>
                    </a:lnTo>
                    <a:lnTo>
                      <a:pt x="15734" y="5865"/>
                    </a:lnTo>
                    <a:lnTo>
                      <a:pt x="16666" y="6496"/>
                    </a:lnTo>
                    <a:lnTo>
                      <a:pt x="16666" y="6653"/>
                    </a:lnTo>
                    <a:lnTo>
                      <a:pt x="17690" y="7852"/>
                    </a:lnTo>
                    <a:lnTo>
                      <a:pt x="18621" y="8955"/>
                    </a:lnTo>
                    <a:lnTo>
                      <a:pt x="19645" y="9901"/>
                    </a:lnTo>
                    <a:lnTo>
                      <a:pt x="21600" y="10816"/>
                    </a:lnTo>
                    <a:lnTo>
                      <a:pt x="21134" y="11730"/>
                    </a:lnTo>
                    <a:lnTo>
                      <a:pt x="21134" y="12329"/>
                    </a:lnTo>
                    <a:lnTo>
                      <a:pt x="21134" y="12802"/>
                    </a:lnTo>
                    <a:lnTo>
                      <a:pt x="20576" y="13275"/>
                    </a:lnTo>
                    <a:lnTo>
                      <a:pt x="19179" y="13748"/>
                    </a:lnTo>
                    <a:lnTo>
                      <a:pt x="18155" y="13906"/>
                    </a:lnTo>
                    <a:lnTo>
                      <a:pt x="16200" y="14064"/>
                    </a:lnTo>
                    <a:lnTo>
                      <a:pt x="14710" y="14505"/>
                    </a:lnTo>
                    <a:lnTo>
                      <a:pt x="14245" y="14663"/>
                    </a:lnTo>
                    <a:lnTo>
                      <a:pt x="13686" y="14820"/>
                    </a:lnTo>
                    <a:lnTo>
                      <a:pt x="14245" y="14978"/>
                    </a:lnTo>
                    <a:lnTo>
                      <a:pt x="14245" y="15293"/>
                    </a:lnTo>
                    <a:lnTo>
                      <a:pt x="14245" y="15893"/>
                    </a:lnTo>
                    <a:lnTo>
                      <a:pt x="14245" y="16649"/>
                    </a:lnTo>
                    <a:lnTo>
                      <a:pt x="13221" y="18037"/>
                    </a:lnTo>
                    <a:lnTo>
                      <a:pt x="12290" y="19298"/>
                    </a:lnTo>
                    <a:lnTo>
                      <a:pt x="9776" y="20370"/>
                    </a:lnTo>
                    <a:lnTo>
                      <a:pt x="7355" y="21001"/>
                    </a:lnTo>
                    <a:lnTo>
                      <a:pt x="4376" y="21600"/>
                    </a:lnTo>
                    <a:lnTo>
                      <a:pt x="2421" y="21285"/>
                    </a:lnTo>
                    <a:lnTo>
                      <a:pt x="1490" y="21001"/>
                    </a:lnTo>
                    <a:lnTo>
                      <a:pt x="466" y="20370"/>
                    </a:lnTo>
                    <a:lnTo>
                      <a:pt x="0" y="19298"/>
                    </a:lnTo>
                    <a:lnTo>
                      <a:pt x="1024" y="16965"/>
                    </a:lnTo>
                    <a:lnTo>
                      <a:pt x="1490" y="14505"/>
                    </a:lnTo>
                    <a:lnTo>
                      <a:pt x="1490" y="12172"/>
                    </a:lnTo>
                    <a:lnTo>
                      <a:pt x="1955" y="9586"/>
                    </a:lnTo>
                    <a:lnTo>
                      <a:pt x="2421" y="8829"/>
                    </a:lnTo>
                    <a:lnTo>
                      <a:pt x="2979" y="8009"/>
                    </a:lnTo>
                    <a:lnTo>
                      <a:pt x="3910" y="6653"/>
                    </a:lnTo>
                    <a:lnTo>
                      <a:pt x="4376" y="6023"/>
                    </a:lnTo>
                    <a:lnTo>
                      <a:pt x="4934" y="5424"/>
                    </a:lnTo>
                    <a:lnTo>
                      <a:pt x="5400" y="4951"/>
                    </a:lnTo>
                    <a:lnTo>
                      <a:pt x="5400" y="4635"/>
                    </a:lnTo>
                    <a:lnTo>
                      <a:pt x="5400" y="3406"/>
                    </a:lnTo>
                    <a:lnTo>
                      <a:pt x="5866" y="2176"/>
                    </a:lnTo>
                    <a:lnTo>
                      <a:pt x="6331" y="1545"/>
                    </a:lnTo>
                    <a:lnTo>
                      <a:pt x="6890" y="1104"/>
                    </a:lnTo>
                    <a:lnTo>
                      <a:pt x="6331" y="1104"/>
                    </a:lnTo>
                    <a:lnTo>
                      <a:pt x="5866" y="1104"/>
                    </a:lnTo>
                  </a:path>
                </a:pathLst>
              </a:custGeom>
              <a:solidFill>
                <a:srgbClr val="FFFB00"/>
              </a:solidFill>
              <a:ln w="19050" cap="rnd">
                <a:solidFill>
                  <a:srgbClr val="FF2600"/>
                </a:solidFill>
                <a:prstDash val="solid"/>
                <a:round/>
                <a:headEnd/>
                <a:tailEnd/>
              </a:ln>
            </p:spPr>
            <p:txBody>
              <a:bodyPr lIns="0" tIns="0" rIns="0" bIns="0"/>
              <a:lstStyle/>
              <a:p>
                <a:pPr defTabSz="456585"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sp>
            <p:nvSpPr>
              <p:cNvPr id="16414" name="Shape 170"/>
              <p:cNvSpPr>
                <a:spLocks/>
              </p:cNvSpPr>
              <p:nvPr/>
            </p:nvSpPr>
            <p:spPr bwMode="auto">
              <a:xfrm>
                <a:off x="0" y="357187"/>
                <a:ext cx="100277" cy="574676"/>
              </a:xfrm>
              <a:custGeom>
                <a:avLst/>
                <a:gdLst>
                  <a:gd name="T0" fmla="*/ 50139 w 21600"/>
                  <a:gd name="T1" fmla="*/ 287338 h 21600"/>
                  <a:gd name="T2" fmla="*/ 50139 w 21600"/>
                  <a:gd name="T3" fmla="*/ 287338 h 21600"/>
                  <a:gd name="T4" fmla="*/ 50139 w 21600"/>
                  <a:gd name="T5" fmla="*/ 287338 h 21600"/>
                  <a:gd name="T6" fmla="*/ 50139 w 21600"/>
                  <a:gd name="T7" fmla="*/ 287338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3611" y="0"/>
                    </a:moveTo>
                    <a:lnTo>
                      <a:pt x="8285" y="477"/>
                    </a:lnTo>
                    <a:lnTo>
                      <a:pt x="5326" y="1313"/>
                    </a:lnTo>
                    <a:lnTo>
                      <a:pt x="1479" y="2804"/>
                    </a:lnTo>
                    <a:lnTo>
                      <a:pt x="0" y="5131"/>
                    </a:lnTo>
                    <a:lnTo>
                      <a:pt x="0" y="7638"/>
                    </a:lnTo>
                    <a:lnTo>
                      <a:pt x="0" y="9666"/>
                    </a:lnTo>
                    <a:lnTo>
                      <a:pt x="1479" y="11695"/>
                    </a:lnTo>
                    <a:lnTo>
                      <a:pt x="2663" y="14977"/>
                    </a:lnTo>
                    <a:lnTo>
                      <a:pt x="5326" y="18020"/>
                    </a:lnTo>
                    <a:lnTo>
                      <a:pt x="6805" y="19810"/>
                    </a:lnTo>
                    <a:lnTo>
                      <a:pt x="8285" y="21600"/>
                    </a:lnTo>
                    <a:lnTo>
                      <a:pt x="12132" y="18020"/>
                    </a:lnTo>
                    <a:lnTo>
                      <a:pt x="16274" y="14499"/>
                    </a:lnTo>
                    <a:lnTo>
                      <a:pt x="18937" y="10919"/>
                    </a:lnTo>
                    <a:lnTo>
                      <a:pt x="21600" y="6862"/>
                    </a:lnTo>
                    <a:lnTo>
                      <a:pt x="20416" y="4057"/>
                    </a:lnTo>
                    <a:lnTo>
                      <a:pt x="20416" y="2506"/>
                    </a:lnTo>
                    <a:lnTo>
                      <a:pt x="18937" y="1313"/>
                    </a:lnTo>
                    <a:lnTo>
                      <a:pt x="16274" y="477"/>
                    </a:lnTo>
                    <a:lnTo>
                      <a:pt x="12132" y="239"/>
                    </a:lnTo>
                    <a:lnTo>
                      <a:pt x="10948" y="0"/>
                    </a:lnTo>
                    <a:lnTo>
                      <a:pt x="13611" y="0"/>
                    </a:lnTo>
                  </a:path>
                </a:pathLst>
              </a:custGeom>
              <a:solidFill>
                <a:srgbClr val="FFFB00"/>
              </a:solidFill>
              <a:ln w="19050" cap="rnd">
                <a:solidFill>
                  <a:srgbClr val="FF2600"/>
                </a:solidFill>
                <a:prstDash val="solid"/>
                <a:round/>
                <a:headEnd/>
                <a:tailEnd/>
              </a:ln>
            </p:spPr>
            <p:txBody>
              <a:bodyPr lIns="0" tIns="0" rIns="0" bIns="0"/>
              <a:lstStyle/>
              <a:p>
                <a:pPr defTabSz="456585"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sp>
            <p:nvSpPr>
              <p:cNvPr id="16415" name="Shape 171"/>
              <p:cNvSpPr>
                <a:spLocks/>
              </p:cNvSpPr>
              <p:nvPr/>
            </p:nvSpPr>
            <p:spPr bwMode="auto">
              <a:xfrm>
                <a:off x="1648645" y="117475"/>
                <a:ext cx="52619" cy="487363"/>
              </a:xfrm>
              <a:custGeom>
                <a:avLst/>
                <a:gdLst>
                  <a:gd name="T0" fmla="*/ 26310 w 21600"/>
                  <a:gd name="T1" fmla="*/ 243682 h 21600"/>
                  <a:gd name="T2" fmla="*/ 26310 w 21600"/>
                  <a:gd name="T3" fmla="*/ 243682 h 21600"/>
                  <a:gd name="T4" fmla="*/ 26310 w 21600"/>
                  <a:gd name="T5" fmla="*/ 243682 h 21600"/>
                  <a:gd name="T6" fmla="*/ 26310 w 21600"/>
                  <a:gd name="T7" fmla="*/ 243682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21600" y="4995"/>
                    </a:moveTo>
                    <a:lnTo>
                      <a:pt x="21600" y="2463"/>
                    </a:lnTo>
                    <a:lnTo>
                      <a:pt x="21600" y="1407"/>
                    </a:lnTo>
                    <a:lnTo>
                      <a:pt x="18189" y="281"/>
                    </a:lnTo>
                    <a:lnTo>
                      <a:pt x="14211" y="0"/>
                    </a:lnTo>
                    <a:lnTo>
                      <a:pt x="10800" y="281"/>
                    </a:lnTo>
                    <a:lnTo>
                      <a:pt x="3411" y="1126"/>
                    </a:lnTo>
                    <a:lnTo>
                      <a:pt x="0" y="2251"/>
                    </a:lnTo>
                    <a:lnTo>
                      <a:pt x="0" y="3377"/>
                    </a:lnTo>
                    <a:lnTo>
                      <a:pt x="0" y="11328"/>
                    </a:lnTo>
                    <a:lnTo>
                      <a:pt x="3411" y="19349"/>
                    </a:lnTo>
                    <a:lnTo>
                      <a:pt x="3411" y="19982"/>
                    </a:lnTo>
                    <a:lnTo>
                      <a:pt x="3411" y="20756"/>
                    </a:lnTo>
                    <a:lnTo>
                      <a:pt x="3411" y="21319"/>
                    </a:lnTo>
                    <a:lnTo>
                      <a:pt x="7389" y="21600"/>
                    </a:lnTo>
                    <a:lnTo>
                      <a:pt x="10800" y="21319"/>
                    </a:lnTo>
                    <a:lnTo>
                      <a:pt x="14211" y="21037"/>
                    </a:lnTo>
                    <a:lnTo>
                      <a:pt x="18189" y="19630"/>
                    </a:lnTo>
                    <a:lnTo>
                      <a:pt x="21600" y="18012"/>
                    </a:lnTo>
                    <a:lnTo>
                      <a:pt x="21600" y="17449"/>
                    </a:lnTo>
                    <a:lnTo>
                      <a:pt x="21600" y="16886"/>
                    </a:lnTo>
                    <a:lnTo>
                      <a:pt x="21600" y="11117"/>
                    </a:lnTo>
                    <a:lnTo>
                      <a:pt x="21600" y="4995"/>
                    </a:lnTo>
                  </a:path>
                </a:pathLst>
              </a:custGeom>
              <a:solidFill>
                <a:srgbClr val="FFFB00"/>
              </a:solidFill>
              <a:ln w="19050" cap="rnd">
                <a:solidFill>
                  <a:srgbClr val="FF2600"/>
                </a:solidFill>
                <a:prstDash val="solid"/>
                <a:round/>
                <a:headEnd/>
                <a:tailEnd/>
              </a:ln>
            </p:spPr>
            <p:txBody>
              <a:bodyPr lIns="0" tIns="0" rIns="0" bIns="0"/>
              <a:lstStyle/>
              <a:p>
                <a:pPr defTabSz="456585"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grpSp>
        <p:sp>
          <p:nvSpPr>
            <p:cNvPr id="16410" name="Shape 173"/>
            <p:cNvSpPr>
              <a:spLocks/>
            </p:cNvSpPr>
            <p:nvPr/>
          </p:nvSpPr>
          <p:spPr bwMode="auto">
            <a:xfrm>
              <a:off x="83256" y="2320925"/>
              <a:ext cx="3345744" cy="2703513"/>
            </a:xfrm>
            <a:custGeom>
              <a:avLst/>
              <a:gdLst>
                <a:gd name="T0" fmla="*/ 1672872 w 21600"/>
                <a:gd name="T1" fmla="*/ 1351757 h 21600"/>
                <a:gd name="T2" fmla="*/ 1672872 w 21600"/>
                <a:gd name="T3" fmla="*/ 1351757 h 21600"/>
                <a:gd name="T4" fmla="*/ 1672872 w 21600"/>
                <a:gd name="T5" fmla="*/ 1351757 h 21600"/>
                <a:gd name="T6" fmla="*/ 1672872 w 21600"/>
                <a:gd name="T7" fmla="*/ 135175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4109" y="8485"/>
                  </a:moveTo>
                  <a:lnTo>
                    <a:pt x="3963" y="8663"/>
                  </a:lnTo>
                  <a:lnTo>
                    <a:pt x="3762" y="8828"/>
                  </a:lnTo>
                  <a:lnTo>
                    <a:pt x="3353" y="8993"/>
                  </a:lnTo>
                  <a:lnTo>
                    <a:pt x="3143" y="9259"/>
                  </a:lnTo>
                  <a:lnTo>
                    <a:pt x="3006" y="9601"/>
                  </a:lnTo>
                  <a:lnTo>
                    <a:pt x="2788" y="10096"/>
                  </a:lnTo>
                  <a:lnTo>
                    <a:pt x="2751" y="10806"/>
                  </a:lnTo>
                  <a:lnTo>
                    <a:pt x="2469" y="12163"/>
                  </a:lnTo>
                  <a:lnTo>
                    <a:pt x="2186" y="12886"/>
                  </a:lnTo>
                  <a:lnTo>
                    <a:pt x="1913" y="13546"/>
                  </a:lnTo>
                  <a:lnTo>
                    <a:pt x="1367" y="14485"/>
                  </a:lnTo>
                  <a:lnTo>
                    <a:pt x="1093" y="14840"/>
                  </a:lnTo>
                  <a:lnTo>
                    <a:pt x="957" y="15169"/>
                  </a:lnTo>
                  <a:lnTo>
                    <a:pt x="756" y="15601"/>
                  </a:lnTo>
                  <a:lnTo>
                    <a:pt x="483" y="16032"/>
                  </a:lnTo>
                  <a:lnTo>
                    <a:pt x="210" y="16362"/>
                  </a:lnTo>
                  <a:lnTo>
                    <a:pt x="0" y="16628"/>
                  </a:lnTo>
                  <a:lnTo>
                    <a:pt x="73" y="16806"/>
                  </a:lnTo>
                  <a:lnTo>
                    <a:pt x="273" y="16882"/>
                  </a:lnTo>
                  <a:lnTo>
                    <a:pt x="483" y="16882"/>
                  </a:lnTo>
                  <a:lnTo>
                    <a:pt x="683" y="16971"/>
                  </a:lnTo>
                  <a:lnTo>
                    <a:pt x="1166" y="17237"/>
                  </a:lnTo>
                  <a:lnTo>
                    <a:pt x="1649" y="17402"/>
                  </a:lnTo>
                  <a:lnTo>
                    <a:pt x="1986" y="17744"/>
                  </a:lnTo>
                  <a:lnTo>
                    <a:pt x="2396" y="17998"/>
                  </a:lnTo>
                  <a:lnTo>
                    <a:pt x="3216" y="18264"/>
                  </a:lnTo>
                  <a:lnTo>
                    <a:pt x="3963" y="18518"/>
                  </a:lnTo>
                  <a:lnTo>
                    <a:pt x="4646" y="18683"/>
                  </a:lnTo>
                  <a:lnTo>
                    <a:pt x="5056" y="18860"/>
                  </a:lnTo>
                  <a:lnTo>
                    <a:pt x="5603" y="19114"/>
                  </a:lnTo>
                  <a:lnTo>
                    <a:pt x="6086" y="19368"/>
                  </a:lnTo>
                  <a:lnTo>
                    <a:pt x="6495" y="19533"/>
                  </a:lnTo>
                  <a:lnTo>
                    <a:pt x="6905" y="19723"/>
                  </a:lnTo>
                  <a:lnTo>
                    <a:pt x="7452" y="19977"/>
                  </a:lnTo>
                  <a:lnTo>
                    <a:pt x="8545" y="20661"/>
                  </a:lnTo>
                  <a:lnTo>
                    <a:pt x="9638" y="21258"/>
                  </a:lnTo>
                  <a:lnTo>
                    <a:pt x="10185" y="21511"/>
                  </a:lnTo>
                  <a:lnTo>
                    <a:pt x="10595" y="21600"/>
                  </a:lnTo>
                  <a:lnTo>
                    <a:pt x="10868" y="21346"/>
                  </a:lnTo>
                  <a:lnTo>
                    <a:pt x="11215" y="20915"/>
                  </a:lnTo>
                  <a:lnTo>
                    <a:pt x="11624" y="20573"/>
                  </a:lnTo>
                  <a:lnTo>
                    <a:pt x="11761" y="20395"/>
                  </a:lnTo>
                  <a:lnTo>
                    <a:pt x="11825" y="20306"/>
                  </a:lnTo>
                  <a:lnTo>
                    <a:pt x="12171" y="20053"/>
                  </a:lnTo>
                  <a:lnTo>
                    <a:pt x="12508" y="19723"/>
                  </a:lnTo>
                  <a:lnTo>
                    <a:pt x="13328" y="19025"/>
                  </a:lnTo>
                  <a:lnTo>
                    <a:pt x="13401" y="18949"/>
                  </a:lnTo>
                  <a:lnTo>
                    <a:pt x="13601" y="18683"/>
                  </a:lnTo>
                  <a:lnTo>
                    <a:pt x="13884" y="18340"/>
                  </a:lnTo>
                  <a:lnTo>
                    <a:pt x="14221" y="18087"/>
                  </a:lnTo>
                  <a:lnTo>
                    <a:pt x="14558" y="17744"/>
                  </a:lnTo>
                  <a:lnTo>
                    <a:pt x="14831" y="17491"/>
                  </a:lnTo>
                  <a:lnTo>
                    <a:pt x="15041" y="17237"/>
                  </a:lnTo>
                  <a:lnTo>
                    <a:pt x="15114" y="17135"/>
                  </a:lnTo>
                  <a:lnTo>
                    <a:pt x="15451" y="16552"/>
                  </a:lnTo>
                  <a:lnTo>
                    <a:pt x="15788" y="16197"/>
                  </a:lnTo>
                  <a:lnTo>
                    <a:pt x="15997" y="15854"/>
                  </a:lnTo>
                  <a:lnTo>
                    <a:pt x="16271" y="15601"/>
                  </a:lnTo>
                  <a:lnTo>
                    <a:pt x="16471" y="15258"/>
                  </a:lnTo>
                  <a:lnTo>
                    <a:pt x="16753" y="14840"/>
                  </a:lnTo>
                  <a:lnTo>
                    <a:pt x="17018" y="14320"/>
                  </a:lnTo>
                  <a:lnTo>
                    <a:pt x="17428" y="13546"/>
                  </a:lnTo>
                  <a:lnTo>
                    <a:pt x="17910" y="12607"/>
                  </a:lnTo>
                  <a:lnTo>
                    <a:pt x="18393" y="11745"/>
                  </a:lnTo>
                  <a:lnTo>
                    <a:pt x="19077" y="10121"/>
                  </a:lnTo>
                  <a:lnTo>
                    <a:pt x="19414" y="9348"/>
                  </a:lnTo>
                  <a:lnTo>
                    <a:pt x="19623" y="8574"/>
                  </a:lnTo>
                  <a:lnTo>
                    <a:pt x="19824" y="7800"/>
                  </a:lnTo>
                  <a:lnTo>
                    <a:pt x="20033" y="6951"/>
                  </a:lnTo>
                  <a:lnTo>
                    <a:pt x="20370" y="5657"/>
                  </a:lnTo>
                  <a:lnTo>
                    <a:pt x="20571" y="4629"/>
                  </a:lnTo>
                  <a:lnTo>
                    <a:pt x="20780" y="3691"/>
                  </a:lnTo>
                  <a:lnTo>
                    <a:pt x="20917" y="2740"/>
                  </a:lnTo>
                  <a:lnTo>
                    <a:pt x="21190" y="1877"/>
                  </a:lnTo>
                  <a:lnTo>
                    <a:pt x="21463" y="1027"/>
                  </a:lnTo>
                  <a:lnTo>
                    <a:pt x="21536" y="685"/>
                  </a:lnTo>
                  <a:lnTo>
                    <a:pt x="21600" y="431"/>
                  </a:lnTo>
                  <a:lnTo>
                    <a:pt x="21600" y="254"/>
                  </a:lnTo>
                  <a:lnTo>
                    <a:pt x="21536" y="165"/>
                  </a:lnTo>
                  <a:lnTo>
                    <a:pt x="21390" y="0"/>
                  </a:lnTo>
                  <a:lnTo>
                    <a:pt x="21190" y="89"/>
                  </a:lnTo>
                  <a:lnTo>
                    <a:pt x="20853" y="342"/>
                  </a:lnTo>
                  <a:lnTo>
                    <a:pt x="20507" y="774"/>
                  </a:lnTo>
                  <a:lnTo>
                    <a:pt x="19687" y="1801"/>
                  </a:lnTo>
                  <a:lnTo>
                    <a:pt x="19341" y="2321"/>
                  </a:lnTo>
                  <a:lnTo>
                    <a:pt x="19004" y="2740"/>
                  </a:lnTo>
                  <a:lnTo>
                    <a:pt x="18457" y="3513"/>
                  </a:lnTo>
                  <a:lnTo>
                    <a:pt x="17983" y="4465"/>
                  </a:lnTo>
                  <a:lnTo>
                    <a:pt x="17500" y="5238"/>
                  </a:lnTo>
                  <a:lnTo>
                    <a:pt x="17364" y="5568"/>
                  </a:lnTo>
                  <a:lnTo>
                    <a:pt x="17163" y="5746"/>
                  </a:lnTo>
                  <a:lnTo>
                    <a:pt x="17018" y="5822"/>
                  </a:lnTo>
                  <a:lnTo>
                    <a:pt x="16881" y="5911"/>
                  </a:lnTo>
                  <a:lnTo>
                    <a:pt x="16753" y="5822"/>
                  </a:lnTo>
                  <a:lnTo>
                    <a:pt x="16608" y="5657"/>
                  </a:lnTo>
                  <a:lnTo>
                    <a:pt x="16407" y="5492"/>
                  </a:lnTo>
                  <a:lnTo>
                    <a:pt x="16271" y="5492"/>
                  </a:lnTo>
                  <a:lnTo>
                    <a:pt x="16198" y="5492"/>
                  </a:lnTo>
                  <a:lnTo>
                    <a:pt x="16134" y="5492"/>
                  </a:lnTo>
                  <a:lnTo>
                    <a:pt x="15997" y="5492"/>
                  </a:lnTo>
                  <a:lnTo>
                    <a:pt x="15861" y="5403"/>
                  </a:lnTo>
                  <a:lnTo>
                    <a:pt x="15651" y="5314"/>
                  </a:lnTo>
                  <a:lnTo>
                    <a:pt x="15451" y="5137"/>
                  </a:lnTo>
                  <a:lnTo>
                    <a:pt x="15314" y="5137"/>
                  </a:lnTo>
                  <a:lnTo>
                    <a:pt x="15177" y="5238"/>
                  </a:lnTo>
                  <a:lnTo>
                    <a:pt x="15114" y="5403"/>
                  </a:lnTo>
                  <a:lnTo>
                    <a:pt x="14968" y="5822"/>
                  </a:lnTo>
                  <a:lnTo>
                    <a:pt x="14831" y="6177"/>
                  </a:lnTo>
                  <a:lnTo>
                    <a:pt x="14767" y="6177"/>
                  </a:lnTo>
                  <a:lnTo>
                    <a:pt x="14704" y="6177"/>
                  </a:lnTo>
                  <a:lnTo>
                    <a:pt x="14631" y="5999"/>
                  </a:lnTo>
                  <a:lnTo>
                    <a:pt x="14494" y="5746"/>
                  </a:lnTo>
                  <a:lnTo>
                    <a:pt x="14294" y="4972"/>
                  </a:lnTo>
                  <a:lnTo>
                    <a:pt x="14084" y="4198"/>
                  </a:lnTo>
                  <a:lnTo>
                    <a:pt x="13948" y="3945"/>
                  </a:lnTo>
                  <a:lnTo>
                    <a:pt x="13884" y="3780"/>
                  </a:lnTo>
                  <a:lnTo>
                    <a:pt x="13811" y="3691"/>
                  </a:lnTo>
                  <a:lnTo>
                    <a:pt x="13738" y="3691"/>
                  </a:lnTo>
                  <a:lnTo>
                    <a:pt x="13674" y="3945"/>
                  </a:lnTo>
                  <a:lnTo>
                    <a:pt x="13601" y="4287"/>
                  </a:lnTo>
                  <a:lnTo>
                    <a:pt x="13538" y="4629"/>
                  </a:lnTo>
                  <a:lnTo>
                    <a:pt x="13474" y="4972"/>
                  </a:lnTo>
                  <a:lnTo>
                    <a:pt x="13328" y="5314"/>
                  </a:lnTo>
                  <a:lnTo>
                    <a:pt x="13264" y="5657"/>
                  </a:lnTo>
                  <a:lnTo>
                    <a:pt x="13128" y="5822"/>
                  </a:lnTo>
                  <a:lnTo>
                    <a:pt x="12918" y="5746"/>
                  </a:lnTo>
                  <a:lnTo>
                    <a:pt x="12781" y="5403"/>
                  </a:lnTo>
                  <a:lnTo>
                    <a:pt x="12581" y="5137"/>
                  </a:lnTo>
                  <a:lnTo>
                    <a:pt x="12444" y="4883"/>
                  </a:lnTo>
                  <a:lnTo>
                    <a:pt x="12235" y="4718"/>
                  </a:lnTo>
                  <a:lnTo>
                    <a:pt x="12171" y="4718"/>
                  </a:lnTo>
                  <a:lnTo>
                    <a:pt x="12098" y="4883"/>
                  </a:lnTo>
                  <a:lnTo>
                    <a:pt x="12034" y="5048"/>
                  </a:lnTo>
                  <a:lnTo>
                    <a:pt x="12034" y="5314"/>
                  </a:lnTo>
                  <a:lnTo>
                    <a:pt x="11962" y="5999"/>
                  </a:lnTo>
                  <a:lnTo>
                    <a:pt x="11825" y="6595"/>
                  </a:lnTo>
                  <a:lnTo>
                    <a:pt x="11761" y="6862"/>
                  </a:lnTo>
                  <a:lnTo>
                    <a:pt x="11688" y="6951"/>
                  </a:lnTo>
                  <a:lnTo>
                    <a:pt x="11552" y="6951"/>
                  </a:lnTo>
                  <a:lnTo>
                    <a:pt x="11415" y="6760"/>
                  </a:lnTo>
                  <a:lnTo>
                    <a:pt x="11078" y="6253"/>
                  </a:lnTo>
                  <a:lnTo>
                    <a:pt x="10732" y="5746"/>
                  </a:lnTo>
                  <a:lnTo>
                    <a:pt x="10595" y="5492"/>
                  </a:lnTo>
                  <a:lnTo>
                    <a:pt x="10458" y="5314"/>
                  </a:lnTo>
                  <a:lnTo>
                    <a:pt x="10258" y="5137"/>
                  </a:lnTo>
                  <a:lnTo>
                    <a:pt x="10121" y="5048"/>
                  </a:lnTo>
                  <a:lnTo>
                    <a:pt x="10048" y="5048"/>
                  </a:lnTo>
                  <a:lnTo>
                    <a:pt x="9912" y="5238"/>
                  </a:lnTo>
                  <a:lnTo>
                    <a:pt x="9848" y="5492"/>
                  </a:lnTo>
                  <a:lnTo>
                    <a:pt x="9775" y="5822"/>
                  </a:lnTo>
                  <a:lnTo>
                    <a:pt x="9711" y="6684"/>
                  </a:lnTo>
                  <a:lnTo>
                    <a:pt x="9638" y="7204"/>
                  </a:lnTo>
                  <a:lnTo>
                    <a:pt x="9566" y="7534"/>
                  </a:lnTo>
                  <a:lnTo>
                    <a:pt x="9502" y="7800"/>
                  </a:lnTo>
                  <a:lnTo>
                    <a:pt x="9438" y="7889"/>
                  </a:lnTo>
                  <a:lnTo>
                    <a:pt x="9301" y="7800"/>
                  </a:lnTo>
                  <a:lnTo>
                    <a:pt x="9156" y="7534"/>
                  </a:lnTo>
                  <a:lnTo>
                    <a:pt x="9028" y="7204"/>
                  </a:lnTo>
                  <a:lnTo>
                    <a:pt x="8891" y="6684"/>
                  </a:lnTo>
                  <a:lnTo>
                    <a:pt x="8746" y="6253"/>
                  </a:lnTo>
                  <a:lnTo>
                    <a:pt x="8545" y="5822"/>
                  </a:lnTo>
                  <a:lnTo>
                    <a:pt x="8409" y="5568"/>
                  </a:lnTo>
                  <a:lnTo>
                    <a:pt x="8272" y="5403"/>
                  </a:lnTo>
                  <a:lnTo>
                    <a:pt x="8135" y="5403"/>
                  </a:lnTo>
                  <a:lnTo>
                    <a:pt x="7999" y="5568"/>
                  </a:lnTo>
                  <a:lnTo>
                    <a:pt x="7926" y="5822"/>
                  </a:lnTo>
                  <a:lnTo>
                    <a:pt x="7798" y="6177"/>
                  </a:lnTo>
                  <a:lnTo>
                    <a:pt x="7589" y="6862"/>
                  </a:lnTo>
                  <a:lnTo>
                    <a:pt x="7452" y="7027"/>
                  </a:lnTo>
                  <a:lnTo>
                    <a:pt x="7315" y="7204"/>
                  </a:lnTo>
                  <a:lnTo>
                    <a:pt x="7252" y="7204"/>
                  </a:lnTo>
                  <a:lnTo>
                    <a:pt x="7106" y="7115"/>
                  </a:lnTo>
                  <a:lnTo>
                    <a:pt x="6905" y="6862"/>
                  </a:lnTo>
                  <a:lnTo>
                    <a:pt x="6696" y="6595"/>
                  </a:lnTo>
                  <a:lnTo>
                    <a:pt x="6632" y="6507"/>
                  </a:lnTo>
                  <a:lnTo>
                    <a:pt x="6495" y="6431"/>
                  </a:lnTo>
                  <a:lnTo>
                    <a:pt x="6286" y="6431"/>
                  </a:lnTo>
                  <a:lnTo>
                    <a:pt x="6086" y="6431"/>
                  </a:lnTo>
                  <a:lnTo>
                    <a:pt x="5603" y="6684"/>
                  </a:lnTo>
                  <a:lnTo>
                    <a:pt x="5266" y="7204"/>
                  </a:lnTo>
                  <a:lnTo>
                    <a:pt x="4856" y="7724"/>
                  </a:lnTo>
                  <a:lnTo>
                    <a:pt x="4646" y="7978"/>
                  </a:lnTo>
                  <a:lnTo>
                    <a:pt x="4446" y="8232"/>
                  </a:lnTo>
                  <a:lnTo>
                    <a:pt x="4236" y="8396"/>
                  </a:lnTo>
                  <a:lnTo>
                    <a:pt x="4109" y="8485"/>
                  </a:lnTo>
                </a:path>
              </a:pathLst>
            </a:custGeom>
            <a:solidFill>
              <a:srgbClr val="CC1C01"/>
            </a:solidFill>
            <a:ln>
              <a:noFill/>
            </a:ln>
            <a:extLst>
              <a:ext uri="{91240B29-F687-4F45-9708-019B960494DF}">
                <a14:hiddenLine xmlns:a14="http://schemas.microsoft.com/office/drawing/2010/main" w="9525" cap="flat">
                  <a:solidFill>
                    <a:srgbClr val="000000"/>
                  </a:solidFill>
                  <a:round/>
                  <a:headEnd/>
                  <a:tailEnd/>
                </a14:hiddenLine>
              </a:ext>
            </a:extLst>
          </p:spPr>
          <p:txBody>
            <a:bodyPr lIns="0" tIns="0" rIns="0" bIns="0"/>
            <a:lstStyle/>
            <a:p>
              <a:pPr defTabSz="456585"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sp>
          <p:nvSpPr>
            <p:cNvPr id="16411" name="Shape 174"/>
            <p:cNvSpPr>
              <a:spLocks/>
            </p:cNvSpPr>
            <p:nvPr/>
          </p:nvSpPr>
          <p:spPr bwMode="auto">
            <a:xfrm>
              <a:off x="81845" y="111125"/>
              <a:ext cx="3344334" cy="4913313"/>
            </a:xfrm>
            <a:custGeom>
              <a:avLst/>
              <a:gdLst>
                <a:gd name="T0" fmla="*/ 1672167 w 21600"/>
                <a:gd name="T1" fmla="*/ 2456657 h 21600"/>
                <a:gd name="T2" fmla="*/ 1672167 w 21600"/>
                <a:gd name="T3" fmla="*/ 2456657 h 21600"/>
                <a:gd name="T4" fmla="*/ 1672167 w 21600"/>
                <a:gd name="T5" fmla="*/ 2456657 h 21600"/>
                <a:gd name="T6" fmla="*/ 1672167 w 21600"/>
                <a:gd name="T7" fmla="*/ 245665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2124" y="0"/>
                  </a:moveTo>
                  <a:lnTo>
                    <a:pt x="2124" y="377"/>
                  </a:lnTo>
                  <a:lnTo>
                    <a:pt x="2187" y="712"/>
                  </a:lnTo>
                  <a:lnTo>
                    <a:pt x="2187" y="991"/>
                  </a:lnTo>
                  <a:lnTo>
                    <a:pt x="2187" y="1179"/>
                  </a:lnTo>
                  <a:lnTo>
                    <a:pt x="2187" y="1507"/>
                  </a:lnTo>
                  <a:lnTo>
                    <a:pt x="2178" y="1689"/>
                  </a:lnTo>
                  <a:lnTo>
                    <a:pt x="2187" y="1884"/>
                  </a:lnTo>
                  <a:lnTo>
                    <a:pt x="2260" y="2031"/>
                  </a:lnTo>
                  <a:lnTo>
                    <a:pt x="2260" y="2310"/>
                  </a:lnTo>
                  <a:lnTo>
                    <a:pt x="2260" y="2498"/>
                  </a:lnTo>
                  <a:lnTo>
                    <a:pt x="2260" y="2736"/>
                  </a:lnTo>
                  <a:lnTo>
                    <a:pt x="2260" y="4341"/>
                  </a:lnTo>
                  <a:lnTo>
                    <a:pt x="2324" y="5939"/>
                  </a:lnTo>
                  <a:lnTo>
                    <a:pt x="2388" y="7544"/>
                  </a:lnTo>
                  <a:lnTo>
                    <a:pt x="2597" y="9108"/>
                  </a:lnTo>
                  <a:lnTo>
                    <a:pt x="2597" y="9903"/>
                  </a:lnTo>
                  <a:lnTo>
                    <a:pt x="2670" y="10657"/>
                  </a:lnTo>
                  <a:lnTo>
                    <a:pt x="2734" y="11411"/>
                  </a:lnTo>
                  <a:lnTo>
                    <a:pt x="2798" y="12171"/>
                  </a:lnTo>
                  <a:lnTo>
                    <a:pt x="2798" y="12779"/>
                  </a:lnTo>
                  <a:lnTo>
                    <a:pt x="2871" y="13253"/>
                  </a:lnTo>
                  <a:lnTo>
                    <a:pt x="2871" y="13679"/>
                  </a:lnTo>
                  <a:lnTo>
                    <a:pt x="2871" y="14007"/>
                  </a:lnTo>
                  <a:lnTo>
                    <a:pt x="2871" y="14286"/>
                  </a:lnTo>
                  <a:lnTo>
                    <a:pt x="2871" y="14481"/>
                  </a:lnTo>
                  <a:lnTo>
                    <a:pt x="2871" y="14621"/>
                  </a:lnTo>
                  <a:lnTo>
                    <a:pt x="2871" y="14761"/>
                  </a:lnTo>
                  <a:lnTo>
                    <a:pt x="2871" y="14949"/>
                  </a:lnTo>
                  <a:lnTo>
                    <a:pt x="2871" y="15089"/>
                  </a:lnTo>
                  <a:lnTo>
                    <a:pt x="2816" y="15284"/>
                  </a:lnTo>
                  <a:lnTo>
                    <a:pt x="2798" y="15465"/>
                  </a:lnTo>
                  <a:lnTo>
                    <a:pt x="2734" y="15654"/>
                  </a:lnTo>
                  <a:lnTo>
                    <a:pt x="2670" y="16031"/>
                  </a:lnTo>
                  <a:lnTo>
                    <a:pt x="2461" y="16408"/>
                  </a:lnTo>
                  <a:lnTo>
                    <a:pt x="2187" y="16791"/>
                  </a:lnTo>
                  <a:lnTo>
                    <a:pt x="1850" y="17168"/>
                  </a:lnTo>
                  <a:lnTo>
                    <a:pt x="1641" y="17454"/>
                  </a:lnTo>
                  <a:lnTo>
                    <a:pt x="1367" y="17685"/>
                  </a:lnTo>
                  <a:lnTo>
                    <a:pt x="1094" y="17880"/>
                  </a:lnTo>
                  <a:lnTo>
                    <a:pt x="957" y="18062"/>
                  </a:lnTo>
                  <a:lnTo>
                    <a:pt x="684" y="18299"/>
                  </a:lnTo>
                  <a:lnTo>
                    <a:pt x="410" y="18536"/>
                  </a:lnTo>
                  <a:lnTo>
                    <a:pt x="137" y="18718"/>
                  </a:lnTo>
                  <a:lnTo>
                    <a:pt x="0" y="18864"/>
                  </a:lnTo>
                  <a:lnTo>
                    <a:pt x="73" y="18962"/>
                  </a:lnTo>
                  <a:lnTo>
                    <a:pt x="273" y="19004"/>
                  </a:lnTo>
                  <a:lnTo>
                    <a:pt x="483" y="19004"/>
                  </a:lnTo>
                  <a:lnTo>
                    <a:pt x="684" y="19053"/>
                  </a:lnTo>
                  <a:lnTo>
                    <a:pt x="1157" y="19199"/>
                  </a:lnTo>
                  <a:lnTo>
                    <a:pt x="1641" y="19290"/>
                  </a:lnTo>
                  <a:lnTo>
                    <a:pt x="1978" y="19478"/>
                  </a:lnTo>
                  <a:lnTo>
                    <a:pt x="2388" y="19618"/>
                  </a:lnTo>
                  <a:lnTo>
                    <a:pt x="3208" y="19765"/>
                  </a:lnTo>
                  <a:lnTo>
                    <a:pt x="3965" y="19904"/>
                  </a:lnTo>
                  <a:lnTo>
                    <a:pt x="4648" y="19995"/>
                  </a:lnTo>
                  <a:lnTo>
                    <a:pt x="5058" y="20093"/>
                  </a:lnTo>
                  <a:lnTo>
                    <a:pt x="5605" y="20232"/>
                  </a:lnTo>
                  <a:lnTo>
                    <a:pt x="6079" y="20372"/>
                  </a:lnTo>
                  <a:lnTo>
                    <a:pt x="6489" y="20462"/>
                  </a:lnTo>
                  <a:lnTo>
                    <a:pt x="6899" y="20567"/>
                  </a:lnTo>
                  <a:lnTo>
                    <a:pt x="7455" y="20707"/>
                  </a:lnTo>
                  <a:lnTo>
                    <a:pt x="8540" y="21084"/>
                  </a:lnTo>
                  <a:lnTo>
                    <a:pt x="9643" y="21412"/>
                  </a:lnTo>
                  <a:lnTo>
                    <a:pt x="10180" y="21551"/>
                  </a:lnTo>
                  <a:lnTo>
                    <a:pt x="10590" y="21600"/>
                  </a:lnTo>
                  <a:lnTo>
                    <a:pt x="10873" y="21460"/>
                  </a:lnTo>
                  <a:lnTo>
                    <a:pt x="11210" y="21223"/>
                  </a:lnTo>
                  <a:lnTo>
                    <a:pt x="11547" y="21035"/>
                  </a:lnTo>
                  <a:lnTo>
                    <a:pt x="11830" y="20888"/>
                  </a:lnTo>
                  <a:lnTo>
                    <a:pt x="12167" y="20749"/>
                  </a:lnTo>
                  <a:lnTo>
                    <a:pt x="12513" y="20567"/>
                  </a:lnTo>
                  <a:lnTo>
                    <a:pt x="13334" y="20183"/>
                  </a:lnTo>
                  <a:lnTo>
                    <a:pt x="13397" y="20141"/>
                  </a:lnTo>
                  <a:lnTo>
                    <a:pt x="13598" y="19995"/>
                  </a:lnTo>
                  <a:lnTo>
                    <a:pt x="13881" y="19806"/>
                  </a:lnTo>
                  <a:lnTo>
                    <a:pt x="14218" y="19667"/>
                  </a:lnTo>
                  <a:lnTo>
                    <a:pt x="14564" y="19478"/>
                  </a:lnTo>
                  <a:lnTo>
                    <a:pt x="14828" y="19339"/>
                  </a:lnTo>
                  <a:lnTo>
                    <a:pt x="15038" y="19199"/>
                  </a:lnTo>
                  <a:lnTo>
                    <a:pt x="15111" y="19143"/>
                  </a:lnTo>
                  <a:lnTo>
                    <a:pt x="15448" y="18822"/>
                  </a:lnTo>
                  <a:lnTo>
                    <a:pt x="15794" y="18627"/>
                  </a:lnTo>
                  <a:lnTo>
                    <a:pt x="15995" y="18439"/>
                  </a:lnTo>
                  <a:lnTo>
                    <a:pt x="16268" y="18299"/>
                  </a:lnTo>
                  <a:lnTo>
                    <a:pt x="16469" y="18111"/>
                  </a:lnTo>
                  <a:lnTo>
                    <a:pt x="16751" y="17880"/>
                  </a:lnTo>
                  <a:lnTo>
                    <a:pt x="17025" y="17594"/>
                  </a:lnTo>
                  <a:lnTo>
                    <a:pt x="17435" y="17168"/>
                  </a:lnTo>
                  <a:lnTo>
                    <a:pt x="17909" y="16652"/>
                  </a:lnTo>
                  <a:lnTo>
                    <a:pt x="18392" y="16177"/>
                  </a:lnTo>
                  <a:lnTo>
                    <a:pt x="19075" y="15284"/>
                  </a:lnTo>
                  <a:lnTo>
                    <a:pt x="19340" y="14858"/>
                  </a:lnTo>
                  <a:lnTo>
                    <a:pt x="19549" y="14433"/>
                  </a:lnTo>
                  <a:lnTo>
                    <a:pt x="19823" y="14007"/>
                  </a:lnTo>
                  <a:lnTo>
                    <a:pt x="20032" y="13539"/>
                  </a:lnTo>
                  <a:lnTo>
                    <a:pt x="20370" y="12827"/>
                  </a:lnTo>
                  <a:lnTo>
                    <a:pt x="20570" y="12262"/>
                  </a:lnTo>
                  <a:lnTo>
                    <a:pt x="20780" y="11746"/>
                  </a:lnTo>
                  <a:lnTo>
                    <a:pt x="20916" y="11222"/>
                  </a:lnTo>
                  <a:lnTo>
                    <a:pt x="21190" y="10748"/>
                  </a:lnTo>
                  <a:lnTo>
                    <a:pt x="21463" y="10280"/>
                  </a:lnTo>
                  <a:lnTo>
                    <a:pt x="21536" y="10092"/>
                  </a:lnTo>
                  <a:lnTo>
                    <a:pt x="21600" y="9952"/>
                  </a:lnTo>
                  <a:lnTo>
                    <a:pt x="21600" y="9854"/>
                  </a:lnTo>
                  <a:lnTo>
                    <a:pt x="21536" y="9805"/>
                  </a:lnTo>
                  <a:lnTo>
                    <a:pt x="21390" y="9715"/>
                  </a:lnTo>
                  <a:lnTo>
                    <a:pt x="21190" y="9764"/>
                  </a:lnTo>
                  <a:lnTo>
                    <a:pt x="20853" y="9903"/>
                  </a:lnTo>
                  <a:lnTo>
                    <a:pt x="20506" y="10140"/>
                  </a:lnTo>
                  <a:lnTo>
                    <a:pt x="19686" y="10706"/>
                  </a:lnTo>
                  <a:lnTo>
                    <a:pt x="19340" y="10992"/>
                  </a:lnTo>
                  <a:lnTo>
                    <a:pt x="19003" y="11222"/>
                  </a:lnTo>
                  <a:lnTo>
                    <a:pt x="18729" y="11460"/>
                  </a:lnTo>
                  <a:lnTo>
                    <a:pt x="18456" y="11690"/>
                  </a:lnTo>
                  <a:lnTo>
                    <a:pt x="17982" y="12262"/>
                  </a:lnTo>
                  <a:lnTo>
                    <a:pt x="17699" y="12492"/>
                  </a:lnTo>
                  <a:lnTo>
                    <a:pt x="17499" y="12737"/>
                  </a:lnTo>
                  <a:lnTo>
                    <a:pt x="17289" y="12827"/>
                  </a:lnTo>
                  <a:lnTo>
                    <a:pt x="17162" y="12876"/>
                  </a:lnTo>
                  <a:lnTo>
                    <a:pt x="16952" y="12876"/>
                  </a:lnTo>
                  <a:lnTo>
                    <a:pt x="16815" y="12779"/>
                  </a:lnTo>
                  <a:lnTo>
                    <a:pt x="16815" y="12688"/>
                  </a:lnTo>
                  <a:lnTo>
                    <a:pt x="16815" y="12492"/>
                  </a:lnTo>
                  <a:lnTo>
                    <a:pt x="16879" y="12213"/>
                  </a:lnTo>
                  <a:lnTo>
                    <a:pt x="16952" y="11885"/>
                  </a:lnTo>
                  <a:lnTo>
                    <a:pt x="16952" y="11508"/>
                  </a:lnTo>
                  <a:lnTo>
                    <a:pt x="16952" y="10992"/>
                  </a:lnTo>
                  <a:lnTo>
                    <a:pt x="16952" y="10231"/>
                  </a:lnTo>
                  <a:lnTo>
                    <a:pt x="16952" y="9387"/>
                  </a:lnTo>
                  <a:lnTo>
                    <a:pt x="16952" y="8486"/>
                  </a:lnTo>
                  <a:lnTo>
                    <a:pt x="17025" y="7544"/>
                  </a:lnTo>
                  <a:lnTo>
                    <a:pt x="17025" y="6602"/>
                  </a:lnTo>
                  <a:lnTo>
                    <a:pt x="17025" y="5751"/>
                  </a:lnTo>
                  <a:lnTo>
                    <a:pt x="17025" y="4997"/>
                  </a:lnTo>
                  <a:lnTo>
                    <a:pt x="17025" y="4341"/>
                  </a:lnTo>
                  <a:lnTo>
                    <a:pt x="17025" y="3161"/>
                  </a:lnTo>
                  <a:lnTo>
                    <a:pt x="17025" y="2638"/>
                  </a:lnTo>
                  <a:lnTo>
                    <a:pt x="17025" y="2122"/>
                  </a:lnTo>
                  <a:lnTo>
                    <a:pt x="16952" y="1696"/>
                  </a:lnTo>
                  <a:lnTo>
                    <a:pt x="16952" y="1319"/>
                  </a:lnTo>
                  <a:lnTo>
                    <a:pt x="16879" y="1033"/>
                  </a:lnTo>
                  <a:lnTo>
                    <a:pt x="16815" y="754"/>
                  </a:lnTo>
                  <a:lnTo>
                    <a:pt x="16678" y="565"/>
                  </a:lnTo>
                  <a:lnTo>
                    <a:pt x="16542" y="426"/>
                  </a:lnTo>
                  <a:lnTo>
                    <a:pt x="16341" y="377"/>
                  </a:lnTo>
                  <a:lnTo>
                    <a:pt x="16132" y="335"/>
                  </a:lnTo>
                  <a:lnTo>
                    <a:pt x="15722" y="426"/>
                  </a:lnTo>
                  <a:lnTo>
                    <a:pt x="15384" y="475"/>
                  </a:lnTo>
                  <a:lnTo>
                    <a:pt x="15211" y="642"/>
                  </a:lnTo>
                  <a:lnTo>
                    <a:pt x="15111" y="851"/>
                  </a:lnTo>
                  <a:lnTo>
                    <a:pt x="15065" y="1047"/>
                  </a:lnTo>
                  <a:lnTo>
                    <a:pt x="14992" y="1131"/>
                  </a:lnTo>
                  <a:lnTo>
                    <a:pt x="14828" y="1179"/>
                  </a:lnTo>
                  <a:lnTo>
                    <a:pt x="14701" y="1131"/>
                  </a:lnTo>
                  <a:lnTo>
                    <a:pt x="14628" y="1033"/>
                  </a:lnTo>
                  <a:lnTo>
                    <a:pt x="14564" y="942"/>
                  </a:lnTo>
                  <a:lnTo>
                    <a:pt x="14354" y="712"/>
                  </a:lnTo>
                  <a:lnTo>
                    <a:pt x="14245" y="628"/>
                  </a:lnTo>
                  <a:lnTo>
                    <a:pt x="14081" y="586"/>
                  </a:lnTo>
                  <a:lnTo>
                    <a:pt x="13808" y="565"/>
                  </a:lnTo>
                  <a:lnTo>
                    <a:pt x="13470" y="565"/>
                  </a:lnTo>
                  <a:lnTo>
                    <a:pt x="13060" y="565"/>
                  </a:lnTo>
                  <a:lnTo>
                    <a:pt x="12714" y="565"/>
                  </a:lnTo>
                  <a:lnTo>
                    <a:pt x="12513" y="565"/>
                  </a:lnTo>
                  <a:lnTo>
                    <a:pt x="12240" y="565"/>
                  </a:lnTo>
                  <a:lnTo>
                    <a:pt x="12003" y="586"/>
                  </a:lnTo>
                  <a:lnTo>
                    <a:pt x="11803" y="642"/>
                  </a:lnTo>
                  <a:lnTo>
                    <a:pt x="11730" y="754"/>
                  </a:lnTo>
                  <a:lnTo>
                    <a:pt x="11620" y="810"/>
                  </a:lnTo>
                  <a:lnTo>
                    <a:pt x="11547" y="893"/>
                  </a:lnTo>
                  <a:lnTo>
                    <a:pt x="11347" y="991"/>
                  </a:lnTo>
                  <a:lnTo>
                    <a:pt x="11210" y="942"/>
                  </a:lnTo>
                  <a:lnTo>
                    <a:pt x="11010" y="851"/>
                  </a:lnTo>
                  <a:lnTo>
                    <a:pt x="10873" y="712"/>
                  </a:lnTo>
                  <a:lnTo>
                    <a:pt x="10727" y="670"/>
                  </a:lnTo>
                  <a:lnTo>
                    <a:pt x="10527" y="614"/>
                  </a:lnTo>
                  <a:lnTo>
                    <a:pt x="10180" y="614"/>
                  </a:lnTo>
                  <a:lnTo>
                    <a:pt x="9506" y="614"/>
                  </a:lnTo>
                  <a:lnTo>
                    <a:pt x="8822" y="614"/>
                  </a:lnTo>
                  <a:lnTo>
                    <a:pt x="8476" y="614"/>
                  </a:lnTo>
                  <a:lnTo>
                    <a:pt x="8275" y="656"/>
                  </a:lnTo>
                  <a:lnTo>
                    <a:pt x="8066" y="754"/>
                  </a:lnTo>
                  <a:lnTo>
                    <a:pt x="8002" y="942"/>
                  </a:lnTo>
                  <a:lnTo>
                    <a:pt x="7929" y="1082"/>
                  </a:lnTo>
                  <a:lnTo>
                    <a:pt x="7792" y="1179"/>
                  </a:lnTo>
                  <a:lnTo>
                    <a:pt x="7656" y="1131"/>
                  </a:lnTo>
                  <a:lnTo>
                    <a:pt x="7592" y="991"/>
                  </a:lnTo>
                  <a:lnTo>
                    <a:pt x="7455" y="803"/>
                  </a:lnTo>
                  <a:lnTo>
                    <a:pt x="7246" y="656"/>
                  </a:lnTo>
                  <a:lnTo>
                    <a:pt x="7109" y="614"/>
                  </a:lnTo>
                  <a:lnTo>
                    <a:pt x="6772" y="614"/>
                  </a:lnTo>
                  <a:lnTo>
                    <a:pt x="6425" y="614"/>
                  </a:lnTo>
                  <a:lnTo>
                    <a:pt x="6079" y="614"/>
                  </a:lnTo>
                  <a:lnTo>
                    <a:pt x="5669" y="614"/>
                  </a:lnTo>
                  <a:lnTo>
                    <a:pt x="5332" y="614"/>
                  </a:lnTo>
                  <a:lnTo>
                    <a:pt x="5058" y="614"/>
                  </a:lnTo>
                  <a:lnTo>
                    <a:pt x="4849" y="565"/>
                  </a:lnTo>
                  <a:lnTo>
                    <a:pt x="4730" y="600"/>
                  </a:lnTo>
                  <a:lnTo>
                    <a:pt x="4603" y="656"/>
                  </a:lnTo>
                  <a:lnTo>
                    <a:pt x="4511" y="712"/>
                  </a:lnTo>
                  <a:lnTo>
                    <a:pt x="4475" y="921"/>
                  </a:lnTo>
                  <a:lnTo>
                    <a:pt x="4384" y="1033"/>
                  </a:lnTo>
                  <a:lnTo>
                    <a:pt x="4238" y="1082"/>
                  </a:lnTo>
                  <a:lnTo>
                    <a:pt x="4092" y="1019"/>
                  </a:lnTo>
                  <a:lnTo>
                    <a:pt x="4028" y="942"/>
                  </a:lnTo>
                  <a:lnTo>
                    <a:pt x="3901" y="803"/>
                  </a:lnTo>
                  <a:lnTo>
                    <a:pt x="3828" y="754"/>
                  </a:lnTo>
                  <a:lnTo>
                    <a:pt x="3764" y="754"/>
                  </a:lnTo>
                  <a:lnTo>
                    <a:pt x="3618" y="712"/>
                  </a:lnTo>
                  <a:lnTo>
                    <a:pt x="3491" y="656"/>
                  </a:lnTo>
                  <a:lnTo>
                    <a:pt x="3354" y="614"/>
                  </a:lnTo>
                  <a:lnTo>
                    <a:pt x="3208" y="565"/>
                  </a:lnTo>
                  <a:lnTo>
                    <a:pt x="3144" y="565"/>
                  </a:lnTo>
                  <a:lnTo>
                    <a:pt x="3144" y="516"/>
                  </a:lnTo>
                  <a:lnTo>
                    <a:pt x="3008" y="516"/>
                  </a:lnTo>
                  <a:lnTo>
                    <a:pt x="2871" y="475"/>
                  </a:lnTo>
                  <a:lnTo>
                    <a:pt x="2670" y="377"/>
                  </a:lnTo>
                  <a:lnTo>
                    <a:pt x="2324" y="230"/>
                  </a:lnTo>
                  <a:lnTo>
                    <a:pt x="2124" y="0"/>
                  </a:lnTo>
                </a:path>
              </a:pathLst>
            </a:custGeom>
            <a:noFill/>
            <a:ln w="1270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lIns="0" tIns="0" rIns="0" bIns="0"/>
            <a:lstStyle/>
            <a:p>
              <a:pPr defTabSz="456585"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grpSp>
      <p:grpSp>
        <p:nvGrpSpPr>
          <p:cNvPr id="16387" name="Group 179"/>
          <p:cNvGrpSpPr>
            <a:grpSpLocks/>
          </p:cNvGrpSpPr>
          <p:nvPr/>
        </p:nvGrpSpPr>
        <p:grpSpPr bwMode="auto">
          <a:xfrm>
            <a:off x="2506665" y="3849716"/>
            <a:ext cx="212725" cy="650875"/>
            <a:chOff x="0" y="0"/>
            <a:chExt cx="213078" cy="650875"/>
          </a:xfrm>
        </p:grpSpPr>
        <p:sp>
          <p:nvSpPr>
            <p:cNvPr id="16392" name="Shape 176"/>
            <p:cNvSpPr>
              <a:spLocks noChangeShapeType="1"/>
            </p:cNvSpPr>
            <p:nvPr/>
          </p:nvSpPr>
          <p:spPr bwMode="auto">
            <a:xfrm flipV="1">
              <a:off x="105833" y="9525"/>
              <a:ext cx="1" cy="64135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lIns="0" tIns="0" rIns="0" bIns="0"/>
            <a:lstStyle/>
            <a:p>
              <a:pPr defTabSz="456585"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sp>
          <p:nvSpPr>
            <p:cNvPr id="16393" name="Shape 177"/>
            <p:cNvSpPr>
              <a:spLocks noChangeShapeType="1"/>
            </p:cNvSpPr>
            <p:nvPr/>
          </p:nvSpPr>
          <p:spPr bwMode="auto">
            <a:xfrm>
              <a:off x="0" y="0"/>
              <a:ext cx="213079" cy="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lIns="0" tIns="0" rIns="0" bIns="0"/>
            <a:lstStyle/>
            <a:p>
              <a:pPr defTabSz="456585"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sp>
          <p:nvSpPr>
            <p:cNvPr id="16394" name="Shape 178"/>
            <p:cNvSpPr>
              <a:spLocks noChangeShapeType="1"/>
            </p:cNvSpPr>
            <p:nvPr/>
          </p:nvSpPr>
          <p:spPr bwMode="auto">
            <a:xfrm>
              <a:off x="0" y="642937"/>
              <a:ext cx="213079"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lIns="0" tIns="0" rIns="0" bIns="0"/>
            <a:lstStyle/>
            <a:p>
              <a:pPr defTabSz="456585"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grpSp>
      <p:sp>
        <p:nvSpPr>
          <p:cNvPr id="180" name="Shape 180"/>
          <p:cNvSpPr/>
          <p:nvPr/>
        </p:nvSpPr>
        <p:spPr>
          <a:xfrm>
            <a:off x="2668592" y="3949701"/>
            <a:ext cx="556197" cy="332578"/>
          </a:xfrm>
          <a:prstGeom prst="rect">
            <a:avLst/>
          </a:prstGeom>
          <a:ln>
            <a:round/>
          </a:ln>
          <a:extLst>
            <a:ext uri="{C572A759-6A51-4108-AA02-DFA0A04FC94B}"/>
          </a:extLst>
        </p:spPr>
        <p:txBody>
          <a:bodyPr wrap="none" lIns="25368" tIns="25368" rIns="25368" bIns="25368">
            <a:spAutoFit/>
          </a:bodyPr>
          <a:lstStyle>
            <a:lvl1pPr defTabSz="639762">
              <a:buClr>
                <a:srgbClr val="000000"/>
              </a:buClr>
              <a:buFont typeface="Trebuchet MS"/>
              <a:defRPr sz="2000" b="1">
                <a:uFill>
                  <a:solidFill/>
                </a:uFill>
                <a:latin typeface="Trebuchet MS"/>
                <a:ea typeface="Trebuchet MS"/>
                <a:cs typeface="Trebuchet MS"/>
                <a:sym typeface="Trebuchet MS"/>
              </a:defRPr>
            </a:lvl1pPr>
          </a:lstStyle>
          <a:p>
            <a:pPr>
              <a:defRPr sz="1800" b="0">
                <a:uFillTx/>
              </a:defRPr>
            </a:pPr>
            <a:r>
              <a:rPr sz="1800" b="0" kern="0">
                <a:solidFill>
                  <a:sysClr val="windowText" lastClr="000000"/>
                </a:solidFill>
                <a:uFillTx/>
              </a:rPr>
              <a:t>1 cm</a:t>
            </a:r>
          </a:p>
        </p:txBody>
      </p:sp>
      <p:sp>
        <p:nvSpPr>
          <p:cNvPr id="181" name="Shape 181"/>
          <p:cNvSpPr/>
          <p:nvPr/>
        </p:nvSpPr>
        <p:spPr>
          <a:xfrm>
            <a:off x="4925695" y="5967075"/>
            <a:ext cx="3734120" cy="281327"/>
          </a:xfrm>
          <a:prstGeom prst="rect">
            <a:avLst/>
          </a:prstGeom>
          <a:ln>
            <a:round/>
          </a:ln>
          <a:extLst>
            <a:ext uri="{C572A759-6A51-4108-AA02-DFA0A04FC94B}"/>
          </a:extLst>
        </p:spPr>
        <p:txBody>
          <a:bodyPr wrap="none" lIns="0" tIns="0" rIns="0" bIns="0" anchor="b">
            <a:spAutoFit/>
          </a:bodyPr>
          <a:lstStyle>
            <a:lvl1pPr algn="r">
              <a:buClr>
                <a:srgbClr val="000000"/>
              </a:buClr>
              <a:buFont typeface="Trebuchet MS"/>
              <a:defRPr sz="1400" b="1">
                <a:uFill>
                  <a:solidFill/>
                </a:uFill>
                <a:latin typeface="Trebuchet MS"/>
                <a:ea typeface="Trebuchet MS"/>
                <a:cs typeface="Trebuchet MS"/>
                <a:sym typeface="Trebuchet MS"/>
              </a:defRPr>
            </a:lvl1pPr>
          </a:lstStyle>
          <a:p>
            <a:pPr defTabSz="456585">
              <a:defRPr sz="1800" b="0">
                <a:uFillTx/>
              </a:defRPr>
            </a:pPr>
            <a:r>
              <a:rPr sz="1800" b="0" kern="0">
                <a:solidFill>
                  <a:sysClr val="windowText" lastClr="000000"/>
                </a:solidFill>
                <a:uFillTx/>
              </a:rPr>
              <a:t>Lundell et al Gut 45:172-180 (1999)</a:t>
            </a:r>
          </a:p>
        </p:txBody>
      </p:sp>
      <p:sp>
        <p:nvSpPr>
          <p:cNvPr id="182" name="Shape 182"/>
          <p:cNvSpPr/>
          <p:nvPr/>
        </p:nvSpPr>
        <p:spPr>
          <a:xfrm>
            <a:off x="581025" y="292100"/>
            <a:ext cx="8242300" cy="330138"/>
          </a:xfrm>
          <a:prstGeom prst="rect">
            <a:avLst/>
          </a:prstGeom>
          <a:ln w="12700">
            <a:round/>
          </a:ln>
          <a:extLst>
            <a:ext uri="{C572A759-6A51-4108-AA02-DFA0A04FC94B}"/>
          </a:extLst>
        </p:spPr>
        <p:txBody>
          <a:bodyPr lIns="38048" tIns="38048" rIns="38048" bIns="38048">
            <a:spAutoFit/>
          </a:bodyPr>
          <a:lstStyle>
            <a:lvl1pPr algn="ctr">
              <a:lnSpc>
                <a:spcPct val="90000"/>
              </a:lnSpc>
              <a:buClr>
                <a:srgbClr val="0433FF"/>
              </a:buClr>
              <a:buFont typeface="Trebuchet MS"/>
              <a:defRPr sz="4000" b="1">
                <a:solidFill>
                  <a:srgbClr val="0433FF"/>
                </a:solidFill>
                <a:uFill>
                  <a:solidFill>
                    <a:srgbClr val="0433FF"/>
                  </a:solidFill>
                </a:uFill>
                <a:latin typeface="Trebuchet MS"/>
                <a:ea typeface="Trebuchet MS"/>
                <a:cs typeface="Trebuchet MS"/>
                <a:sym typeface="Trebuchet MS"/>
              </a:defRPr>
            </a:lvl1pPr>
          </a:lstStyle>
          <a:p>
            <a:pPr defTabSz="456585">
              <a:defRPr sz="1800" b="0">
                <a:solidFill>
                  <a:srgbClr val="000000"/>
                </a:solidFill>
                <a:uFillTx/>
              </a:defRPr>
            </a:pPr>
            <a:r>
              <a:rPr sz="1800" b="0" kern="0">
                <a:solidFill>
                  <a:srgbClr val="000000"/>
                </a:solidFill>
                <a:uFillTx/>
              </a:rPr>
              <a:t>Los Angeles grade C özofajit</a:t>
            </a:r>
          </a:p>
        </p:txBody>
      </p:sp>
      <p:sp>
        <p:nvSpPr>
          <p:cNvPr id="183" name="Shape 183"/>
          <p:cNvSpPr/>
          <p:nvPr/>
        </p:nvSpPr>
        <p:spPr>
          <a:xfrm>
            <a:off x="5924550" y="1949451"/>
            <a:ext cx="3060700" cy="2186824"/>
          </a:xfrm>
          <a:prstGeom prst="rect">
            <a:avLst/>
          </a:prstGeom>
          <a:ln>
            <a:round/>
          </a:ln>
          <a:extLst>
            <a:ext uri="{C572A759-6A51-4108-AA02-DFA0A04FC94B}"/>
          </a:extLst>
        </p:spPr>
        <p:txBody>
          <a:bodyPr lIns="38048" tIns="38048" rIns="38048" bIns="38048">
            <a:spAutoFit/>
          </a:bodyPr>
          <a:lstStyle/>
          <a:p>
            <a:pPr algn="ctr" defTabSz="760986" fontAlgn="base">
              <a:lnSpc>
                <a:spcPct val="150000"/>
              </a:lnSpc>
              <a:spcBef>
                <a:spcPts val="1200"/>
              </a:spcBef>
              <a:spcAft>
                <a:spcPct val="0"/>
              </a:spcAft>
              <a:buClr>
                <a:srgbClr val="000000"/>
              </a:buClr>
            </a:pPr>
            <a:r>
              <a:rPr lang="tr-TR" smtClean="0">
                <a:solidFill>
                  <a:srgbClr val="000000"/>
                </a:solidFill>
                <a:latin typeface="Trebuchet MS" pitchFamily="34" charset="0"/>
                <a:cs typeface="Helvetica" pitchFamily="34" charset="0"/>
                <a:sym typeface="Trebuchet MS" pitchFamily="34" charset="0"/>
              </a:rPr>
              <a:t>İki mukozal kıvrım arasında </a:t>
            </a:r>
            <a:r>
              <a:rPr lang="tr-TR" b="1" smtClean="0">
                <a:solidFill>
                  <a:srgbClr val="000000"/>
                </a:solidFill>
                <a:latin typeface="Trebuchet MS" pitchFamily="34" charset="0"/>
                <a:cs typeface="Helvetica" pitchFamily="34" charset="0"/>
                <a:sym typeface="Trebuchet MS" pitchFamily="34" charset="0"/>
              </a:rPr>
              <a:t>uzanan </a:t>
            </a:r>
            <a:r>
              <a:rPr lang="tr-TR" smtClean="0">
                <a:solidFill>
                  <a:srgbClr val="000000"/>
                </a:solidFill>
                <a:latin typeface="Trebuchet MS" pitchFamily="34" charset="0"/>
                <a:cs typeface="Helvetica" pitchFamily="34" charset="0"/>
                <a:sym typeface="Trebuchet MS" pitchFamily="34" charset="0"/>
              </a:rPr>
              <a:t>fakat çevresel olarak </a:t>
            </a:r>
            <a:r>
              <a:rPr lang="tr-TR" b="1" smtClean="0">
                <a:solidFill>
                  <a:srgbClr val="000000"/>
                </a:solidFill>
                <a:latin typeface="Trebuchet MS" pitchFamily="34" charset="0"/>
                <a:cs typeface="Helvetica" pitchFamily="34" charset="0"/>
                <a:sym typeface="Trebuchet MS" pitchFamily="34" charset="0"/>
              </a:rPr>
              <a:t>lümenin %75’inden azını tutan </a:t>
            </a:r>
            <a:r>
              <a:rPr lang="tr-TR" smtClean="0">
                <a:solidFill>
                  <a:srgbClr val="000000"/>
                </a:solidFill>
                <a:latin typeface="Trebuchet MS" pitchFamily="34" charset="0"/>
                <a:cs typeface="Helvetica" pitchFamily="34" charset="0"/>
                <a:sym typeface="Trebuchet MS" pitchFamily="34" charset="0"/>
              </a:rPr>
              <a:t>bir veya daha fazla mukozal hasar</a:t>
            </a:r>
          </a:p>
        </p:txBody>
      </p:sp>
    </p:spTree>
    <p:extLst>
      <p:ext uri="{BB962C8B-B14F-4D97-AF65-F5344CB8AC3E}">
        <p14:creationId xmlns:p14="http://schemas.microsoft.com/office/powerpoint/2010/main" val="150429009"/>
      </p:ext>
    </p:extLst>
  </p:cSld>
  <p:clrMapOvr>
    <a:masterClrMapping/>
  </p:clrMapOvr>
  <p:transition spd="med"/>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 name="C02.M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301" y="242890"/>
            <a:ext cx="7899400" cy="637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586442"/>
      </p:ext>
    </p:extLst>
  </p:cSld>
  <p:clrMapOvr>
    <a:masterClrMapping/>
  </p:clrMapOvr>
  <p:transition spd="med"/>
  <p:timing>
    <p:tnLst>
      <p:par>
        <p:cTn id="1" dur="indefinite" restart="never" fill="hold"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0" name="Resim 419"/>
          <p:cNvPicPr>
            <a:picLocks/>
          </p:cNvPicPr>
          <p:nvPr/>
        </p:nvPicPr>
        <p:blipFill>
          <a:blip r:embed="rId2">
            <a:extLst/>
          </a:blip>
          <a:stretch>
            <a:fillRect/>
          </a:stretch>
        </p:blipFill>
        <p:spPr>
          <a:xfrm>
            <a:off x="61915" y="31751"/>
            <a:ext cx="9042401" cy="6807200"/>
          </a:xfrm>
          <a:prstGeom prst="rect">
            <a:avLst/>
          </a:prstGeom>
        </p:spPr>
      </p:pic>
      <p:sp>
        <p:nvSpPr>
          <p:cNvPr id="422" name="Shape 422"/>
          <p:cNvSpPr>
            <a:spLocks noGrp="1"/>
          </p:cNvSpPr>
          <p:nvPr>
            <p:ph type="title"/>
          </p:nvPr>
        </p:nvSpPr>
        <p:spPr>
          <a:prstGeom prst="rect">
            <a:avLst/>
          </a:prstGeom>
        </p:spPr>
        <p:txBody>
          <a:bodyPr/>
          <a:lstStyle>
            <a:lvl1pPr marL="0" marR="0" defTabSz="457200">
              <a:defRPr sz="4000">
                <a:solidFill>
                  <a:srgbClr val="0042AA"/>
                </a:solidFill>
                <a:uFillTx/>
                <a:latin typeface="Calibri"/>
                <a:ea typeface="Calibri"/>
                <a:cs typeface="Calibri"/>
                <a:sym typeface="Calibri"/>
              </a:defRPr>
            </a:lvl1pPr>
          </a:lstStyle>
          <a:p>
            <a:r>
              <a:t>GASTROÖZOFAGEAL REFLÜ HASTALIĞI  TANIMI</a:t>
            </a:r>
          </a:p>
        </p:txBody>
      </p:sp>
      <p:sp>
        <p:nvSpPr>
          <p:cNvPr id="423" name="Shape 423"/>
          <p:cNvSpPr>
            <a:spLocks noGrp="1"/>
          </p:cNvSpPr>
          <p:nvPr>
            <p:ph type="body" idx="1"/>
          </p:nvPr>
        </p:nvSpPr>
        <p:spPr>
          <a:prstGeom prst="rect">
            <a:avLst/>
          </a:prstGeom>
        </p:spPr>
        <p:txBody>
          <a:bodyPr/>
          <a:lstStyle>
            <a:lvl1pPr marL="0" indent="0">
              <a:lnSpc>
                <a:spcPct val="150000"/>
              </a:lnSpc>
              <a:buSzTx/>
              <a:buNone/>
              <a:defRPr sz="3200">
                <a:latin typeface="Calibri"/>
                <a:ea typeface="Calibri"/>
                <a:cs typeface="Calibri"/>
                <a:sym typeface="Calibri"/>
              </a:defRPr>
            </a:lvl1pPr>
          </a:lstStyle>
          <a:p>
            <a:pPr>
              <a:defRPr sz="3000">
                <a:latin typeface="+mn-lt"/>
                <a:ea typeface="+mn-ea"/>
                <a:cs typeface="+mn-cs"/>
                <a:sym typeface="Trebuchet MS"/>
              </a:defRPr>
            </a:pPr>
            <a:r>
              <a:rPr/>
              <a:t>Mide içeriğinin özofagusa geçişi ile oluşan, hastanın yaşam kalitesini bozabilen semptomlar veya bulgular ile karakterize bir hastalıktır. Tipik (pirozis-regürjitasyon) ve/veya atipik (faringolaringeal, pulmoner, göğüs ağrısı gibi) bulgularla ortaya çıkar.</a:t>
            </a:r>
          </a:p>
        </p:txBody>
      </p:sp>
      <p:pic>
        <p:nvPicPr>
          <p:cNvPr id="424" name="Resim 423"/>
          <p:cNvPicPr>
            <a:picLocks/>
          </p:cNvPicPr>
          <p:nvPr/>
        </p:nvPicPr>
        <p:blipFill>
          <a:blip r:embed="rId2">
            <a:extLst/>
          </a:blip>
          <a:stretch>
            <a:fillRect/>
          </a:stretch>
        </p:blipFill>
        <p:spPr>
          <a:xfrm>
            <a:off x="61915" y="31751"/>
            <a:ext cx="9042401" cy="6807200"/>
          </a:xfrm>
          <a:prstGeom prst="rect">
            <a:avLst/>
          </a:prstGeom>
        </p:spPr>
      </p:pic>
      <p:pic>
        <p:nvPicPr>
          <p:cNvPr id="426" name="droppedImage.pdf"/>
          <p:cNvPicPr>
            <a:picLocks noChangeAspect="1"/>
          </p:cNvPicPr>
          <p:nvPr/>
        </p:nvPicPr>
        <p:blipFill>
          <a:blip r:embed="rId3">
            <a:extLst/>
          </a:blip>
          <a:stretch>
            <a:fillRect/>
          </a:stretch>
        </p:blipFill>
        <p:spPr>
          <a:xfrm>
            <a:off x="8132040" y="6299200"/>
            <a:ext cx="834160" cy="431800"/>
          </a:xfrm>
          <a:prstGeom prst="rect">
            <a:avLst/>
          </a:prstGeom>
          <a:ln w="12700">
            <a:miter lim="400000"/>
          </a:ln>
        </p:spPr>
      </p:pic>
    </p:spTree>
    <p:extLst>
      <p:ext uri="{BB962C8B-B14F-4D97-AF65-F5344CB8AC3E}">
        <p14:creationId xmlns:p14="http://schemas.microsoft.com/office/powerpoint/2010/main" val="3459678471"/>
      </p:ext>
    </p:extLst>
  </p:cSld>
  <p:clrMapOvr>
    <a:masterClrMapping/>
  </p:clrMapOvr>
  <p:transition spd="med"/>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Group 208"/>
          <p:cNvGrpSpPr>
            <a:grpSpLocks/>
          </p:cNvGrpSpPr>
          <p:nvPr/>
        </p:nvGrpSpPr>
        <p:grpSpPr bwMode="auto">
          <a:xfrm>
            <a:off x="2981325" y="1643091"/>
            <a:ext cx="3494088" cy="5087937"/>
            <a:chOff x="0" y="0"/>
            <a:chExt cx="3493911" cy="5087937"/>
          </a:xfrm>
        </p:grpSpPr>
        <p:sp>
          <p:nvSpPr>
            <p:cNvPr id="18443" name="Shape 187"/>
            <p:cNvSpPr>
              <a:spLocks/>
            </p:cNvSpPr>
            <p:nvPr/>
          </p:nvSpPr>
          <p:spPr bwMode="auto">
            <a:xfrm>
              <a:off x="0" y="0"/>
              <a:ext cx="3493912" cy="5087938"/>
            </a:xfrm>
            <a:custGeom>
              <a:avLst/>
              <a:gdLst>
                <a:gd name="T0" fmla="*/ 1746956 w 21600"/>
                <a:gd name="T1" fmla="*/ 2543969 h 21600"/>
                <a:gd name="T2" fmla="*/ 1746956 w 21600"/>
                <a:gd name="T3" fmla="*/ 2543969 h 21600"/>
                <a:gd name="T4" fmla="*/ 1746956 w 21600"/>
                <a:gd name="T5" fmla="*/ 2543969 h 21600"/>
                <a:gd name="T6" fmla="*/ 1746956 w 21600"/>
                <a:gd name="T7" fmla="*/ 2543969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2110" y="0"/>
                  </a:moveTo>
                  <a:lnTo>
                    <a:pt x="2110" y="364"/>
                  </a:lnTo>
                  <a:lnTo>
                    <a:pt x="2180" y="687"/>
                  </a:lnTo>
                  <a:lnTo>
                    <a:pt x="2180" y="964"/>
                  </a:lnTo>
                  <a:lnTo>
                    <a:pt x="2180" y="1193"/>
                  </a:lnTo>
                  <a:lnTo>
                    <a:pt x="2180" y="1469"/>
                  </a:lnTo>
                  <a:lnTo>
                    <a:pt x="2250" y="1698"/>
                  </a:lnTo>
                  <a:lnTo>
                    <a:pt x="2250" y="1833"/>
                  </a:lnTo>
                  <a:lnTo>
                    <a:pt x="2250" y="2022"/>
                  </a:lnTo>
                  <a:lnTo>
                    <a:pt x="2250" y="2298"/>
                  </a:lnTo>
                  <a:lnTo>
                    <a:pt x="2311" y="2480"/>
                  </a:lnTo>
                  <a:lnTo>
                    <a:pt x="2311" y="2709"/>
                  </a:lnTo>
                  <a:lnTo>
                    <a:pt x="2311" y="4320"/>
                  </a:lnTo>
                  <a:lnTo>
                    <a:pt x="2311" y="5884"/>
                  </a:lnTo>
                  <a:lnTo>
                    <a:pt x="2381" y="7488"/>
                  </a:lnTo>
                  <a:lnTo>
                    <a:pt x="2572" y="9051"/>
                  </a:lnTo>
                  <a:lnTo>
                    <a:pt x="2642" y="9880"/>
                  </a:lnTo>
                  <a:lnTo>
                    <a:pt x="2712" y="10615"/>
                  </a:lnTo>
                  <a:lnTo>
                    <a:pt x="2773" y="11356"/>
                  </a:lnTo>
                  <a:lnTo>
                    <a:pt x="2843" y="12091"/>
                  </a:lnTo>
                  <a:lnTo>
                    <a:pt x="2843" y="12684"/>
                  </a:lnTo>
                  <a:lnTo>
                    <a:pt x="2904" y="13189"/>
                  </a:lnTo>
                  <a:lnTo>
                    <a:pt x="2904" y="13607"/>
                  </a:lnTo>
                  <a:lnTo>
                    <a:pt x="2904" y="13924"/>
                  </a:lnTo>
                  <a:lnTo>
                    <a:pt x="2904" y="14200"/>
                  </a:lnTo>
                  <a:lnTo>
                    <a:pt x="2904" y="14429"/>
                  </a:lnTo>
                  <a:lnTo>
                    <a:pt x="2904" y="14571"/>
                  </a:lnTo>
                  <a:lnTo>
                    <a:pt x="2904" y="14706"/>
                  </a:lnTo>
                  <a:lnTo>
                    <a:pt x="2904" y="14887"/>
                  </a:lnTo>
                  <a:lnTo>
                    <a:pt x="2904" y="15022"/>
                  </a:lnTo>
                  <a:lnTo>
                    <a:pt x="2843" y="15211"/>
                  </a:lnTo>
                  <a:lnTo>
                    <a:pt x="2843" y="15393"/>
                  </a:lnTo>
                  <a:lnTo>
                    <a:pt x="2773" y="15582"/>
                  </a:lnTo>
                  <a:lnTo>
                    <a:pt x="2642" y="15946"/>
                  </a:lnTo>
                  <a:lnTo>
                    <a:pt x="2442" y="16316"/>
                  </a:lnTo>
                  <a:lnTo>
                    <a:pt x="2180" y="16680"/>
                  </a:lnTo>
                  <a:lnTo>
                    <a:pt x="1849" y="17051"/>
                  </a:lnTo>
                  <a:lnTo>
                    <a:pt x="1657" y="17327"/>
                  </a:lnTo>
                  <a:lnTo>
                    <a:pt x="1387" y="17603"/>
                  </a:lnTo>
                  <a:lnTo>
                    <a:pt x="1125" y="17785"/>
                  </a:lnTo>
                  <a:lnTo>
                    <a:pt x="924" y="17967"/>
                  </a:lnTo>
                  <a:lnTo>
                    <a:pt x="663" y="18197"/>
                  </a:lnTo>
                  <a:lnTo>
                    <a:pt x="401" y="18426"/>
                  </a:lnTo>
                  <a:lnTo>
                    <a:pt x="131" y="18614"/>
                  </a:lnTo>
                  <a:lnTo>
                    <a:pt x="0" y="18796"/>
                  </a:lnTo>
                  <a:lnTo>
                    <a:pt x="70" y="18891"/>
                  </a:lnTo>
                  <a:lnTo>
                    <a:pt x="262" y="18978"/>
                  </a:lnTo>
                  <a:lnTo>
                    <a:pt x="523" y="19026"/>
                  </a:lnTo>
                  <a:lnTo>
                    <a:pt x="794" y="19073"/>
                  </a:lnTo>
                  <a:lnTo>
                    <a:pt x="1587" y="19349"/>
                  </a:lnTo>
                  <a:lnTo>
                    <a:pt x="1979" y="19531"/>
                  </a:lnTo>
                  <a:lnTo>
                    <a:pt x="2442" y="19625"/>
                  </a:lnTo>
                  <a:lnTo>
                    <a:pt x="3305" y="19767"/>
                  </a:lnTo>
                  <a:lnTo>
                    <a:pt x="4099" y="19942"/>
                  </a:lnTo>
                  <a:lnTo>
                    <a:pt x="4892" y="20036"/>
                  </a:lnTo>
                  <a:lnTo>
                    <a:pt x="5485" y="20171"/>
                  </a:lnTo>
                  <a:lnTo>
                    <a:pt x="6078" y="20313"/>
                  </a:lnTo>
                  <a:lnTo>
                    <a:pt x="6540" y="20448"/>
                  </a:lnTo>
                  <a:lnTo>
                    <a:pt x="7133" y="20589"/>
                  </a:lnTo>
                  <a:lnTo>
                    <a:pt x="7796" y="20818"/>
                  </a:lnTo>
                  <a:lnTo>
                    <a:pt x="8450" y="21007"/>
                  </a:lnTo>
                  <a:lnTo>
                    <a:pt x="9182" y="21236"/>
                  </a:lnTo>
                  <a:lnTo>
                    <a:pt x="9845" y="21418"/>
                  </a:lnTo>
                  <a:lnTo>
                    <a:pt x="10368" y="21512"/>
                  </a:lnTo>
                  <a:lnTo>
                    <a:pt x="10831" y="21600"/>
                  </a:lnTo>
                  <a:lnTo>
                    <a:pt x="11101" y="21458"/>
                  </a:lnTo>
                  <a:lnTo>
                    <a:pt x="11493" y="21236"/>
                  </a:lnTo>
                  <a:lnTo>
                    <a:pt x="11825" y="21047"/>
                  </a:lnTo>
                  <a:lnTo>
                    <a:pt x="12086" y="20913"/>
                  </a:lnTo>
                  <a:lnTo>
                    <a:pt x="12679" y="20636"/>
                  </a:lnTo>
                  <a:lnTo>
                    <a:pt x="13011" y="20448"/>
                  </a:lnTo>
                  <a:lnTo>
                    <a:pt x="13342" y="20272"/>
                  </a:lnTo>
                  <a:lnTo>
                    <a:pt x="13412" y="20218"/>
                  </a:lnTo>
                  <a:lnTo>
                    <a:pt x="13604" y="20131"/>
                  </a:lnTo>
                  <a:lnTo>
                    <a:pt x="14066" y="19902"/>
                  </a:lnTo>
                  <a:lnTo>
                    <a:pt x="14537" y="19625"/>
                  </a:lnTo>
                  <a:lnTo>
                    <a:pt x="14659" y="19531"/>
                  </a:lnTo>
                  <a:lnTo>
                    <a:pt x="14728" y="19484"/>
                  </a:lnTo>
                  <a:lnTo>
                    <a:pt x="15130" y="19160"/>
                  </a:lnTo>
                  <a:lnTo>
                    <a:pt x="15461" y="18891"/>
                  </a:lnTo>
                  <a:lnTo>
                    <a:pt x="16115" y="18426"/>
                  </a:lnTo>
                  <a:lnTo>
                    <a:pt x="16446" y="18149"/>
                  </a:lnTo>
                  <a:lnTo>
                    <a:pt x="16778" y="17880"/>
                  </a:lnTo>
                  <a:lnTo>
                    <a:pt x="17109" y="17509"/>
                  </a:lnTo>
                  <a:lnTo>
                    <a:pt x="17501" y="17051"/>
                  </a:lnTo>
                  <a:lnTo>
                    <a:pt x="18033" y="16545"/>
                  </a:lnTo>
                  <a:lnTo>
                    <a:pt x="18496" y="16087"/>
                  </a:lnTo>
                  <a:lnTo>
                    <a:pt x="18888" y="15629"/>
                  </a:lnTo>
                  <a:lnTo>
                    <a:pt x="19219" y="15164"/>
                  </a:lnTo>
                  <a:lnTo>
                    <a:pt x="19551" y="14753"/>
                  </a:lnTo>
                  <a:lnTo>
                    <a:pt x="19751" y="14382"/>
                  </a:lnTo>
                  <a:lnTo>
                    <a:pt x="20013" y="13971"/>
                  </a:lnTo>
                  <a:lnTo>
                    <a:pt x="20213" y="13465"/>
                  </a:lnTo>
                  <a:lnTo>
                    <a:pt x="20536" y="12731"/>
                  </a:lnTo>
                  <a:lnTo>
                    <a:pt x="20806" y="11996"/>
                  </a:lnTo>
                  <a:lnTo>
                    <a:pt x="21007" y="11302"/>
                  </a:lnTo>
                  <a:lnTo>
                    <a:pt x="21138" y="10749"/>
                  </a:lnTo>
                  <a:lnTo>
                    <a:pt x="21338" y="10291"/>
                  </a:lnTo>
                  <a:lnTo>
                    <a:pt x="21530" y="9927"/>
                  </a:lnTo>
                  <a:lnTo>
                    <a:pt x="21600" y="9698"/>
                  </a:lnTo>
                  <a:lnTo>
                    <a:pt x="21600" y="9604"/>
                  </a:lnTo>
                  <a:lnTo>
                    <a:pt x="21469" y="9604"/>
                  </a:lnTo>
                  <a:lnTo>
                    <a:pt x="21338" y="9509"/>
                  </a:lnTo>
                  <a:lnTo>
                    <a:pt x="21077" y="9557"/>
                  </a:lnTo>
                  <a:lnTo>
                    <a:pt x="20676" y="9739"/>
                  </a:lnTo>
                  <a:lnTo>
                    <a:pt x="20275" y="9974"/>
                  </a:lnTo>
                  <a:lnTo>
                    <a:pt x="19359" y="10567"/>
                  </a:lnTo>
                  <a:lnTo>
                    <a:pt x="19028" y="10797"/>
                  </a:lnTo>
                  <a:lnTo>
                    <a:pt x="18696" y="11026"/>
                  </a:lnTo>
                  <a:lnTo>
                    <a:pt x="18225" y="11491"/>
                  </a:lnTo>
                  <a:lnTo>
                    <a:pt x="17772" y="11949"/>
                  </a:lnTo>
                  <a:lnTo>
                    <a:pt x="17632" y="12131"/>
                  </a:lnTo>
                  <a:lnTo>
                    <a:pt x="17501" y="12320"/>
                  </a:lnTo>
                  <a:lnTo>
                    <a:pt x="17371" y="12407"/>
                  </a:lnTo>
                  <a:lnTo>
                    <a:pt x="17240" y="12455"/>
                  </a:lnTo>
                  <a:lnTo>
                    <a:pt x="17039" y="12455"/>
                  </a:lnTo>
                  <a:lnTo>
                    <a:pt x="16978" y="12407"/>
                  </a:lnTo>
                  <a:lnTo>
                    <a:pt x="16909" y="12367"/>
                  </a:lnTo>
                  <a:lnTo>
                    <a:pt x="16978" y="12225"/>
                  </a:lnTo>
                  <a:lnTo>
                    <a:pt x="16978" y="12037"/>
                  </a:lnTo>
                  <a:lnTo>
                    <a:pt x="17039" y="11760"/>
                  </a:lnTo>
                  <a:lnTo>
                    <a:pt x="17039" y="11396"/>
                  </a:lnTo>
                  <a:lnTo>
                    <a:pt x="17039" y="10938"/>
                  </a:lnTo>
                  <a:lnTo>
                    <a:pt x="17039" y="10204"/>
                  </a:lnTo>
                  <a:lnTo>
                    <a:pt x="17039" y="9327"/>
                  </a:lnTo>
                  <a:lnTo>
                    <a:pt x="17039" y="8411"/>
                  </a:lnTo>
                  <a:lnTo>
                    <a:pt x="17109" y="7488"/>
                  </a:lnTo>
                  <a:lnTo>
                    <a:pt x="17179" y="6571"/>
                  </a:lnTo>
                  <a:lnTo>
                    <a:pt x="17179" y="5702"/>
                  </a:lnTo>
                  <a:lnTo>
                    <a:pt x="17179" y="4960"/>
                  </a:lnTo>
                  <a:lnTo>
                    <a:pt x="17179" y="4320"/>
                  </a:lnTo>
                  <a:lnTo>
                    <a:pt x="17109" y="3174"/>
                  </a:lnTo>
                  <a:lnTo>
                    <a:pt x="17109" y="2615"/>
                  </a:lnTo>
                  <a:lnTo>
                    <a:pt x="17109" y="2109"/>
                  </a:lnTo>
                  <a:lnTo>
                    <a:pt x="17109" y="1651"/>
                  </a:lnTo>
                  <a:lnTo>
                    <a:pt x="17109" y="1287"/>
                  </a:lnTo>
                  <a:lnTo>
                    <a:pt x="17039" y="917"/>
                  </a:lnTo>
                  <a:lnTo>
                    <a:pt x="17039" y="687"/>
                  </a:lnTo>
                  <a:lnTo>
                    <a:pt x="16978" y="505"/>
                  </a:lnTo>
                  <a:lnTo>
                    <a:pt x="16847" y="364"/>
                  </a:lnTo>
                  <a:lnTo>
                    <a:pt x="16647" y="276"/>
                  </a:lnTo>
                  <a:lnTo>
                    <a:pt x="16446" y="229"/>
                  </a:lnTo>
                  <a:lnTo>
                    <a:pt x="16115" y="182"/>
                  </a:lnTo>
                  <a:lnTo>
                    <a:pt x="15792" y="229"/>
                  </a:lnTo>
                  <a:lnTo>
                    <a:pt x="15461" y="317"/>
                  </a:lnTo>
                  <a:lnTo>
                    <a:pt x="15130" y="505"/>
                  </a:lnTo>
                  <a:lnTo>
                    <a:pt x="14798" y="640"/>
                  </a:lnTo>
                  <a:lnTo>
                    <a:pt x="14537" y="735"/>
                  </a:lnTo>
                  <a:lnTo>
                    <a:pt x="14336" y="687"/>
                  </a:lnTo>
                  <a:lnTo>
                    <a:pt x="14066" y="640"/>
                  </a:lnTo>
                  <a:lnTo>
                    <a:pt x="13804" y="553"/>
                  </a:lnTo>
                  <a:lnTo>
                    <a:pt x="13473" y="505"/>
                  </a:lnTo>
                  <a:lnTo>
                    <a:pt x="13272" y="458"/>
                  </a:lnTo>
                  <a:lnTo>
                    <a:pt x="13080" y="458"/>
                  </a:lnTo>
                  <a:lnTo>
                    <a:pt x="12487" y="458"/>
                  </a:lnTo>
                  <a:lnTo>
                    <a:pt x="12226" y="505"/>
                  </a:lnTo>
                  <a:lnTo>
                    <a:pt x="11894" y="593"/>
                  </a:lnTo>
                  <a:lnTo>
                    <a:pt x="11232" y="782"/>
                  </a:lnTo>
                  <a:lnTo>
                    <a:pt x="10961" y="735"/>
                  </a:lnTo>
                  <a:lnTo>
                    <a:pt x="10639" y="735"/>
                  </a:lnTo>
                  <a:lnTo>
                    <a:pt x="10307" y="687"/>
                  </a:lnTo>
                  <a:lnTo>
                    <a:pt x="10107" y="640"/>
                  </a:lnTo>
                  <a:lnTo>
                    <a:pt x="9645" y="593"/>
                  </a:lnTo>
                  <a:lnTo>
                    <a:pt x="9113" y="553"/>
                  </a:lnTo>
                  <a:lnTo>
                    <a:pt x="8589" y="505"/>
                  </a:lnTo>
                  <a:lnTo>
                    <a:pt x="8057" y="505"/>
                  </a:lnTo>
                  <a:lnTo>
                    <a:pt x="7726" y="553"/>
                  </a:lnTo>
                  <a:lnTo>
                    <a:pt x="7395" y="593"/>
                  </a:lnTo>
                  <a:lnTo>
                    <a:pt x="7133" y="687"/>
                  </a:lnTo>
                  <a:lnTo>
                    <a:pt x="6872" y="687"/>
                  </a:lnTo>
                  <a:lnTo>
                    <a:pt x="6671" y="687"/>
                  </a:lnTo>
                  <a:lnTo>
                    <a:pt x="6470" y="640"/>
                  </a:lnTo>
                  <a:lnTo>
                    <a:pt x="5877" y="553"/>
                  </a:lnTo>
                  <a:lnTo>
                    <a:pt x="5616" y="553"/>
                  </a:lnTo>
                  <a:lnTo>
                    <a:pt x="5215" y="553"/>
                  </a:lnTo>
                  <a:lnTo>
                    <a:pt x="4491" y="553"/>
                  </a:lnTo>
                  <a:lnTo>
                    <a:pt x="4360" y="593"/>
                  </a:lnTo>
                  <a:lnTo>
                    <a:pt x="4160" y="640"/>
                  </a:lnTo>
                  <a:lnTo>
                    <a:pt x="3898" y="687"/>
                  </a:lnTo>
                  <a:lnTo>
                    <a:pt x="3828" y="687"/>
                  </a:lnTo>
                  <a:lnTo>
                    <a:pt x="3567" y="640"/>
                  </a:lnTo>
                  <a:lnTo>
                    <a:pt x="3305" y="505"/>
                  </a:lnTo>
                  <a:lnTo>
                    <a:pt x="3043" y="411"/>
                  </a:lnTo>
                  <a:lnTo>
                    <a:pt x="2773" y="276"/>
                  </a:lnTo>
                  <a:lnTo>
                    <a:pt x="2442" y="182"/>
                  </a:lnTo>
                  <a:lnTo>
                    <a:pt x="2250" y="88"/>
                  </a:lnTo>
                  <a:lnTo>
                    <a:pt x="2110" y="0"/>
                  </a:lnTo>
                </a:path>
              </a:pathLst>
            </a:custGeom>
            <a:solidFill>
              <a:srgbClr val="D84FA9"/>
            </a:solidFill>
            <a:ln w="12700" cap="rnd">
              <a:solidFill>
                <a:srgbClr val="000000"/>
              </a:solidFill>
              <a:prstDash val="solid"/>
              <a:round/>
              <a:headEnd/>
              <a:tailEnd/>
            </a:ln>
          </p:spPr>
          <p:txBody>
            <a:bodyPr lIns="0" tIns="0" rIns="0" bIns="0"/>
            <a:lstStyle/>
            <a:p>
              <a:pPr defTabSz="456585"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sp>
          <p:nvSpPr>
            <p:cNvPr id="18444" name="Shape 188"/>
            <p:cNvSpPr>
              <a:spLocks/>
            </p:cNvSpPr>
            <p:nvPr/>
          </p:nvSpPr>
          <p:spPr bwMode="auto">
            <a:xfrm>
              <a:off x="83256" y="111125"/>
              <a:ext cx="3345744" cy="4913313"/>
            </a:xfrm>
            <a:custGeom>
              <a:avLst/>
              <a:gdLst>
                <a:gd name="T0" fmla="*/ 1672872 w 21600"/>
                <a:gd name="T1" fmla="*/ 2456657 h 21600"/>
                <a:gd name="T2" fmla="*/ 1672872 w 21600"/>
                <a:gd name="T3" fmla="*/ 2456657 h 21600"/>
                <a:gd name="T4" fmla="*/ 1672872 w 21600"/>
                <a:gd name="T5" fmla="*/ 2456657 h 21600"/>
                <a:gd name="T6" fmla="*/ 1672872 w 21600"/>
                <a:gd name="T7" fmla="*/ 245665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2123" y="0"/>
                  </a:moveTo>
                  <a:lnTo>
                    <a:pt x="2123" y="377"/>
                  </a:lnTo>
                  <a:lnTo>
                    <a:pt x="2186" y="712"/>
                  </a:lnTo>
                  <a:lnTo>
                    <a:pt x="2186" y="991"/>
                  </a:lnTo>
                  <a:lnTo>
                    <a:pt x="2186" y="1179"/>
                  </a:lnTo>
                  <a:lnTo>
                    <a:pt x="2186" y="1507"/>
                  </a:lnTo>
                  <a:lnTo>
                    <a:pt x="2168" y="1717"/>
                  </a:lnTo>
                  <a:lnTo>
                    <a:pt x="2150" y="1884"/>
                  </a:lnTo>
                  <a:lnTo>
                    <a:pt x="2259" y="2031"/>
                  </a:lnTo>
                  <a:lnTo>
                    <a:pt x="2259" y="2310"/>
                  </a:lnTo>
                  <a:lnTo>
                    <a:pt x="2259" y="2498"/>
                  </a:lnTo>
                  <a:lnTo>
                    <a:pt x="2223" y="2736"/>
                  </a:lnTo>
                  <a:lnTo>
                    <a:pt x="2241" y="4355"/>
                  </a:lnTo>
                  <a:lnTo>
                    <a:pt x="2323" y="5939"/>
                  </a:lnTo>
                  <a:lnTo>
                    <a:pt x="2396" y="7544"/>
                  </a:lnTo>
                  <a:lnTo>
                    <a:pt x="2596" y="9108"/>
                  </a:lnTo>
                  <a:lnTo>
                    <a:pt x="2596" y="9903"/>
                  </a:lnTo>
                  <a:lnTo>
                    <a:pt x="2669" y="10657"/>
                  </a:lnTo>
                  <a:lnTo>
                    <a:pt x="2733" y="11411"/>
                  </a:lnTo>
                  <a:lnTo>
                    <a:pt x="2806" y="12171"/>
                  </a:lnTo>
                  <a:lnTo>
                    <a:pt x="2806" y="12779"/>
                  </a:lnTo>
                  <a:lnTo>
                    <a:pt x="2879" y="13253"/>
                  </a:lnTo>
                  <a:lnTo>
                    <a:pt x="2879" y="13679"/>
                  </a:lnTo>
                  <a:lnTo>
                    <a:pt x="2879" y="14007"/>
                  </a:lnTo>
                  <a:lnTo>
                    <a:pt x="2879" y="14286"/>
                  </a:lnTo>
                  <a:lnTo>
                    <a:pt x="2879" y="14481"/>
                  </a:lnTo>
                  <a:lnTo>
                    <a:pt x="2943" y="14621"/>
                  </a:lnTo>
                  <a:lnTo>
                    <a:pt x="2943" y="14761"/>
                  </a:lnTo>
                  <a:lnTo>
                    <a:pt x="2879" y="14949"/>
                  </a:lnTo>
                  <a:lnTo>
                    <a:pt x="2879" y="15089"/>
                  </a:lnTo>
                  <a:lnTo>
                    <a:pt x="2879" y="15284"/>
                  </a:lnTo>
                  <a:lnTo>
                    <a:pt x="2806" y="15465"/>
                  </a:lnTo>
                  <a:lnTo>
                    <a:pt x="2806" y="15654"/>
                  </a:lnTo>
                  <a:lnTo>
                    <a:pt x="2469" y="16408"/>
                  </a:lnTo>
                  <a:lnTo>
                    <a:pt x="2259" y="16791"/>
                  </a:lnTo>
                  <a:lnTo>
                    <a:pt x="1913" y="17168"/>
                  </a:lnTo>
                  <a:lnTo>
                    <a:pt x="1367" y="17685"/>
                  </a:lnTo>
                  <a:lnTo>
                    <a:pt x="1093" y="17880"/>
                  </a:lnTo>
                  <a:lnTo>
                    <a:pt x="957" y="18062"/>
                  </a:lnTo>
                  <a:lnTo>
                    <a:pt x="756" y="18299"/>
                  </a:lnTo>
                  <a:lnTo>
                    <a:pt x="483" y="18536"/>
                  </a:lnTo>
                  <a:lnTo>
                    <a:pt x="210" y="18718"/>
                  </a:lnTo>
                  <a:lnTo>
                    <a:pt x="0" y="18864"/>
                  </a:lnTo>
                  <a:lnTo>
                    <a:pt x="73" y="18962"/>
                  </a:lnTo>
                  <a:lnTo>
                    <a:pt x="273" y="19004"/>
                  </a:lnTo>
                  <a:lnTo>
                    <a:pt x="483" y="19004"/>
                  </a:lnTo>
                  <a:lnTo>
                    <a:pt x="683" y="19053"/>
                  </a:lnTo>
                  <a:lnTo>
                    <a:pt x="1166" y="19199"/>
                  </a:lnTo>
                  <a:lnTo>
                    <a:pt x="1649" y="19290"/>
                  </a:lnTo>
                  <a:lnTo>
                    <a:pt x="1986" y="19478"/>
                  </a:lnTo>
                  <a:lnTo>
                    <a:pt x="2396" y="19618"/>
                  </a:lnTo>
                  <a:lnTo>
                    <a:pt x="3216" y="19765"/>
                  </a:lnTo>
                  <a:lnTo>
                    <a:pt x="3963" y="19904"/>
                  </a:lnTo>
                  <a:lnTo>
                    <a:pt x="4646" y="19995"/>
                  </a:lnTo>
                  <a:lnTo>
                    <a:pt x="5056" y="20093"/>
                  </a:lnTo>
                  <a:lnTo>
                    <a:pt x="5603" y="20232"/>
                  </a:lnTo>
                  <a:lnTo>
                    <a:pt x="6086" y="20372"/>
                  </a:lnTo>
                  <a:lnTo>
                    <a:pt x="6495" y="20462"/>
                  </a:lnTo>
                  <a:lnTo>
                    <a:pt x="6905" y="20567"/>
                  </a:lnTo>
                  <a:lnTo>
                    <a:pt x="7452" y="20707"/>
                  </a:lnTo>
                  <a:lnTo>
                    <a:pt x="8545" y="21084"/>
                  </a:lnTo>
                  <a:lnTo>
                    <a:pt x="9638" y="21412"/>
                  </a:lnTo>
                  <a:lnTo>
                    <a:pt x="10185" y="21551"/>
                  </a:lnTo>
                  <a:lnTo>
                    <a:pt x="10595" y="21600"/>
                  </a:lnTo>
                  <a:lnTo>
                    <a:pt x="10868" y="21460"/>
                  </a:lnTo>
                  <a:lnTo>
                    <a:pt x="11215" y="21223"/>
                  </a:lnTo>
                  <a:lnTo>
                    <a:pt x="11624" y="21035"/>
                  </a:lnTo>
                  <a:lnTo>
                    <a:pt x="11761" y="20937"/>
                  </a:lnTo>
                  <a:lnTo>
                    <a:pt x="11825" y="20888"/>
                  </a:lnTo>
                  <a:lnTo>
                    <a:pt x="12171" y="20749"/>
                  </a:lnTo>
                  <a:lnTo>
                    <a:pt x="12508" y="20567"/>
                  </a:lnTo>
                  <a:lnTo>
                    <a:pt x="13328" y="20183"/>
                  </a:lnTo>
                  <a:lnTo>
                    <a:pt x="13401" y="20141"/>
                  </a:lnTo>
                  <a:lnTo>
                    <a:pt x="13601" y="19995"/>
                  </a:lnTo>
                  <a:lnTo>
                    <a:pt x="13884" y="19806"/>
                  </a:lnTo>
                  <a:lnTo>
                    <a:pt x="14221" y="19667"/>
                  </a:lnTo>
                  <a:lnTo>
                    <a:pt x="14558" y="19478"/>
                  </a:lnTo>
                  <a:lnTo>
                    <a:pt x="14831" y="19339"/>
                  </a:lnTo>
                  <a:lnTo>
                    <a:pt x="15041" y="19199"/>
                  </a:lnTo>
                  <a:lnTo>
                    <a:pt x="15114" y="19143"/>
                  </a:lnTo>
                  <a:lnTo>
                    <a:pt x="15451" y="18822"/>
                  </a:lnTo>
                  <a:lnTo>
                    <a:pt x="15788" y="18627"/>
                  </a:lnTo>
                  <a:lnTo>
                    <a:pt x="15997" y="18439"/>
                  </a:lnTo>
                  <a:lnTo>
                    <a:pt x="16271" y="18299"/>
                  </a:lnTo>
                  <a:lnTo>
                    <a:pt x="16471" y="18111"/>
                  </a:lnTo>
                  <a:lnTo>
                    <a:pt x="16753" y="17880"/>
                  </a:lnTo>
                  <a:lnTo>
                    <a:pt x="17018" y="17594"/>
                  </a:lnTo>
                  <a:lnTo>
                    <a:pt x="17428" y="17168"/>
                  </a:lnTo>
                  <a:lnTo>
                    <a:pt x="17910" y="16652"/>
                  </a:lnTo>
                  <a:lnTo>
                    <a:pt x="18393" y="16177"/>
                  </a:lnTo>
                  <a:lnTo>
                    <a:pt x="19077" y="15284"/>
                  </a:lnTo>
                  <a:lnTo>
                    <a:pt x="19414" y="14858"/>
                  </a:lnTo>
                  <a:lnTo>
                    <a:pt x="19623" y="14433"/>
                  </a:lnTo>
                  <a:lnTo>
                    <a:pt x="19824" y="14007"/>
                  </a:lnTo>
                  <a:lnTo>
                    <a:pt x="20033" y="13539"/>
                  </a:lnTo>
                  <a:lnTo>
                    <a:pt x="20370" y="12827"/>
                  </a:lnTo>
                  <a:lnTo>
                    <a:pt x="20571" y="12262"/>
                  </a:lnTo>
                  <a:lnTo>
                    <a:pt x="20780" y="11746"/>
                  </a:lnTo>
                  <a:lnTo>
                    <a:pt x="20917" y="11222"/>
                  </a:lnTo>
                  <a:lnTo>
                    <a:pt x="21190" y="10748"/>
                  </a:lnTo>
                  <a:lnTo>
                    <a:pt x="21463" y="10280"/>
                  </a:lnTo>
                  <a:lnTo>
                    <a:pt x="21536" y="10092"/>
                  </a:lnTo>
                  <a:lnTo>
                    <a:pt x="21600" y="9952"/>
                  </a:lnTo>
                  <a:lnTo>
                    <a:pt x="21600" y="9854"/>
                  </a:lnTo>
                  <a:lnTo>
                    <a:pt x="21536" y="9805"/>
                  </a:lnTo>
                  <a:lnTo>
                    <a:pt x="21390" y="9715"/>
                  </a:lnTo>
                  <a:lnTo>
                    <a:pt x="21190" y="9764"/>
                  </a:lnTo>
                  <a:lnTo>
                    <a:pt x="20853" y="9903"/>
                  </a:lnTo>
                  <a:lnTo>
                    <a:pt x="20507" y="10140"/>
                  </a:lnTo>
                  <a:lnTo>
                    <a:pt x="19687" y="10706"/>
                  </a:lnTo>
                  <a:lnTo>
                    <a:pt x="19341" y="10992"/>
                  </a:lnTo>
                  <a:lnTo>
                    <a:pt x="19004" y="11222"/>
                  </a:lnTo>
                  <a:lnTo>
                    <a:pt x="18730" y="11460"/>
                  </a:lnTo>
                  <a:lnTo>
                    <a:pt x="18457" y="11690"/>
                  </a:lnTo>
                  <a:lnTo>
                    <a:pt x="17983" y="12262"/>
                  </a:lnTo>
                  <a:lnTo>
                    <a:pt x="17701" y="12492"/>
                  </a:lnTo>
                  <a:lnTo>
                    <a:pt x="17500" y="12737"/>
                  </a:lnTo>
                  <a:lnTo>
                    <a:pt x="17291" y="12827"/>
                  </a:lnTo>
                  <a:lnTo>
                    <a:pt x="17163" y="12876"/>
                  </a:lnTo>
                  <a:lnTo>
                    <a:pt x="16954" y="12876"/>
                  </a:lnTo>
                  <a:lnTo>
                    <a:pt x="16817" y="12779"/>
                  </a:lnTo>
                  <a:lnTo>
                    <a:pt x="16817" y="12688"/>
                  </a:lnTo>
                  <a:lnTo>
                    <a:pt x="16817" y="12492"/>
                  </a:lnTo>
                  <a:lnTo>
                    <a:pt x="16881" y="12213"/>
                  </a:lnTo>
                  <a:lnTo>
                    <a:pt x="16954" y="11885"/>
                  </a:lnTo>
                  <a:lnTo>
                    <a:pt x="16954" y="11508"/>
                  </a:lnTo>
                  <a:lnTo>
                    <a:pt x="16954" y="10992"/>
                  </a:lnTo>
                  <a:lnTo>
                    <a:pt x="16954" y="10231"/>
                  </a:lnTo>
                  <a:lnTo>
                    <a:pt x="16954" y="9387"/>
                  </a:lnTo>
                  <a:lnTo>
                    <a:pt x="16954" y="8486"/>
                  </a:lnTo>
                  <a:lnTo>
                    <a:pt x="17018" y="7544"/>
                  </a:lnTo>
                  <a:lnTo>
                    <a:pt x="17018" y="6602"/>
                  </a:lnTo>
                  <a:lnTo>
                    <a:pt x="17018" y="5751"/>
                  </a:lnTo>
                  <a:lnTo>
                    <a:pt x="17018" y="4997"/>
                  </a:lnTo>
                  <a:lnTo>
                    <a:pt x="17018" y="4341"/>
                  </a:lnTo>
                  <a:lnTo>
                    <a:pt x="17018" y="3161"/>
                  </a:lnTo>
                  <a:lnTo>
                    <a:pt x="17018" y="2638"/>
                  </a:lnTo>
                  <a:lnTo>
                    <a:pt x="17018" y="2122"/>
                  </a:lnTo>
                  <a:lnTo>
                    <a:pt x="16954" y="1696"/>
                  </a:lnTo>
                  <a:lnTo>
                    <a:pt x="16954" y="1319"/>
                  </a:lnTo>
                  <a:lnTo>
                    <a:pt x="16881" y="1033"/>
                  </a:lnTo>
                  <a:lnTo>
                    <a:pt x="16817" y="754"/>
                  </a:lnTo>
                  <a:lnTo>
                    <a:pt x="16681" y="565"/>
                  </a:lnTo>
                  <a:lnTo>
                    <a:pt x="16544" y="426"/>
                  </a:lnTo>
                  <a:lnTo>
                    <a:pt x="16343" y="377"/>
                  </a:lnTo>
                  <a:lnTo>
                    <a:pt x="16134" y="335"/>
                  </a:lnTo>
                  <a:lnTo>
                    <a:pt x="15724" y="426"/>
                  </a:lnTo>
                  <a:lnTo>
                    <a:pt x="15378" y="475"/>
                  </a:lnTo>
                  <a:lnTo>
                    <a:pt x="15177" y="614"/>
                  </a:lnTo>
                  <a:lnTo>
                    <a:pt x="15114" y="851"/>
                  </a:lnTo>
                  <a:lnTo>
                    <a:pt x="15041" y="1033"/>
                  </a:lnTo>
                  <a:lnTo>
                    <a:pt x="14904" y="1131"/>
                  </a:lnTo>
                  <a:lnTo>
                    <a:pt x="14831" y="1179"/>
                  </a:lnTo>
                  <a:lnTo>
                    <a:pt x="14704" y="1131"/>
                  </a:lnTo>
                  <a:lnTo>
                    <a:pt x="14631" y="1033"/>
                  </a:lnTo>
                  <a:lnTo>
                    <a:pt x="14558" y="942"/>
                  </a:lnTo>
                  <a:lnTo>
                    <a:pt x="14357" y="712"/>
                  </a:lnTo>
                  <a:lnTo>
                    <a:pt x="14294" y="614"/>
                  </a:lnTo>
                  <a:lnTo>
                    <a:pt x="14148" y="565"/>
                  </a:lnTo>
                  <a:lnTo>
                    <a:pt x="13811" y="565"/>
                  </a:lnTo>
                  <a:lnTo>
                    <a:pt x="13474" y="565"/>
                  </a:lnTo>
                  <a:lnTo>
                    <a:pt x="13064" y="565"/>
                  </a:lnTo>
                  <a:lnTo>
                    <a:pt x="12718" y="565"/>
                  </a:lnTo>
                  <a:lnTo>
                    <a:pt x="12508" y="565"/>
                  </a:lnTo>
                  <a:lnTo>
                    <a:pt x="12235" y="565"/>
                  </a:lnTo>
                  <a:lnTo>
                    <a:pt x="11962" y="565"/>
                  </a:lnTo>
                  <a:lnTo>
                    <a:pt x="11761" y="614"/>
                  </a:lnTo>
                  <a:lnTo>
                    <a:pt x="11624" y="712"/>
                  </a:lnTo>
                  <a:lnTo>
                    <a:pt x="11552" y="803"/>
                  </a:lnTo>
                  <a:lnTo>
                    <a:pt x="11552" y="893"/>
                  </a:lnTo>
                  <a:lnTo>
                    <a:pt x="11351" y="991"/>
                  </a:lnTo>
                  <a:lnTo>
                    <a:pt x="11215" y="942"/>
                  </a:lnTo>
                  <a:lnTo>
                    <a:pt x="11005" y="851"/>
                  </a:lnTo>
                  <a:lnTo>
                    <a:pt x="10868" y="712"/>
                  </a:lnTo>
                  <a:lnTo>
                    <a:pt x="10732" y="684"/>
                  </a:lnTo>
                  <a:lnTo>
                    <a:pt x="10531" y="614"/>
                  </a:lnTo>
                  <a:lnTo>
                    <a:pt x="10185" y="614"/>
                  </a:lnTo>
                  <a:lnTo>
                    <a:pt x="9502" y="614"/>
                  </a:lnTo>
                  <a:lnTo>
                    <a:pt x="8819" y="614"/>
                  </a:lnTo>
                  <a:lnTo>
                    <a:pt x="8481" y="614"/>
                  </a:lnTo>
                  <a:lnTo>
                    <a:pt x="8272" y="656"/>
                  </a:lnTo>
                  <a:lnTo>
                    <a:pt x="8072" y="740"/>
                  </a:lnTo>
                  <a:lnTo>
                    <a:pt x="7999" y="942"/>
                  </a:lnTo>
                  <a:lnTo>
                    <a:pt x="7926" y="1082"/>
                  </a:lnTo>
                  <a:lnTo>
                    <a:pt x="7798" y="1179"/>
                  </a:lnTo>
                  <a:lnTo>
                    <a:pt x="7662" y="1131"/>
                  </a:lnTo>
                  <a:lnTo>
                    <a:pt x="7589" y="991"/>
                  </a:lnTo>
                  <a:lnTo>
                    <a:pt x="7452" y="803"/>
                  </a:lnTo>
                  <a:lnTo>
                    <a:pt x="7252" y="656"/>
                  </a:lnTo>
                  <a:lnTo>
                    <a:pt x="7106" y="614"/>
                  </a:lnTo>
                  <a:lnTo>
                    <a:pt x="6769" y="614"/>
                  </a:lnTo>
                  <a:lnTo>
                    <a:pt x="6423" y="614"/>
                  </a:lnTo>
                  <a:lnTo>
                    <a:pt x="6086" y="614"/>
                  </a:lnTo>
                  <a:lnTo>
                    <a:pt x="5676" y="614"/>
                  </a:lnTo>
                  <a:lnTo>
                    <a:pt x="5339" y="614"/>
                  </a:lnTo>
                  <a:lnTo>
                    <a:pt x="5056" y="614"/>
                  </a:lnTo>
                  <a:lnTo>
                    <a:pt x="4856" y="565"/>
                  </a:lnTo>
                  <a:lnTo>
                    <a:pt x="4646" y="614"/>
                  </a:lnTo>
                  <a:lnTo>
                    <a:pt x="4582" y="614"/>
                  </a:lnTo>
                  <a:lnTo>
                    <a:pt x="4519" y="712"/>
                  </a:lnTo>
                  <a:lnTo>
                    <a:pt x="4446" y="893"/>
                  </a:lnTo>
                  <a:lnTo>
                    <a:pt x="4373" y="991"/>
                  </a:lnTo>
                  <a:lnTo>
                    <a:pt x="4236" y="1082"/>
                  </a:lnTo>
                  <a:lnTo>
                    <a:pt x="4172" y="1033"/>
                  </a:lnTo>
                  <a:lnTo>
                    <a:pt x="4036" y="942"/>
                  </a:lnTo>
                  <a:lnTo>
                    <a:pt x="3899" y="803"/>
                  </a:lnTo>
                  <a:lnTo>
                    <a:pt x="3826" y="754"/>
                  </a:lnTo>
                  <a:lnTo>
                    <a:pt x="3762" y="754"/>
                  </a:lnTo>
                  <a:lnTo>
                    <a:pt x="3626" y="712"/>
                  </a:lnTo>
                  <a:lnTo>
                    <a:pt x="3489" y="656"/>
                  </a:lnTo>
                  <a:lnTo>
                    <a:pt x="3353" y="614"/>
                  </a:lnTo>
                  <a:lnTo>
                    <a:pt x="3216" y="565"/>
                  </a:lnTo>
                  <a:lnTo>
                    <a:pt x="3143" y="565"/>
                  </a:lnTo>
                  <a:lnTo>
                    <a:pt x="3143" y="516"/>
                  </a:lnTo>
                  <a:lnTo>
                    <a:pt x="3006" y="516"/>
                  </a:lnTo>
                  <a:lnTo>
                    <a:pt x="2879" y="475"/>
                  </a:lnTo>
                  <a:lnTo>
                    <a:pt x="2669" y="377"/>
                  </a:lnTo>
                  <a:lnTo>
                    <a:pt x="2533" y="335"/>
                  </a:lnTo>
                  <a:lnTo>
                    <a:pt x="2396" y="230"/>
                  </a:lnTo>
                  <a:lnTo>
                    <a:pt x="2123" y="0"/>
                  </a:lnTo>
                </a:path>
              </a:pathLst>
            </a:custGeom>
            <a:solidFill>
              <a:srgbClr val="FF8F8B"/>
            </a:solidFill>
            <a:ln>
              <a:noFill/>
            </a:ln>
            <a:extLst>
              <a:ext uri="{91240B29-F687-4F45-9708-019B960494DF}">
                <a14:hiddenLine xmlns:a14="http://schemas.microsoft.com/office/drawing/2010/main" w="9525" cap="flat">
                  <a:solidFill>
                    <a:srgbClr val="000000"/>
                  </a:solidFill>
                  <a:round/>
                  <a:headEnd/>
                  <a:tailEnd/>
                </a14:hiddenLine>
              </a:ext>
            </a:extLst>
          </p:spPr>
          <p:txBody>
            <a:bodyPr lIns="0" tIns="0" rIns="0" bIns="0"/>
            <a:lstStyle/>
            <a:p>
              <a:pPr defTabSz="456585"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sp>
          <p:nvSpPr>
            <p:cNvPr id="18445" name="Shape 189"/>
            <p:cNvSpPr>
              <a:spLocks/>
            </p:cNvSpPr>
            <p:nvPr/>
          </p:nvSpPr>
          <p:spPr bwMode="auto">
            <a:xfrm>
              <a:off x="695678" y="287337"/>
              <a:ext cx="101601" cy="3160714"/>
            </a:xfrm>
            <a:custGeom>
              <a:avLst/>
              <a:gdLst>
                <a:gd name="T0" fmla="*/ 50801 w 21600"/>
                <a:gd name="T1" fmla="*/ 1580357 h 21600"/>
                <a:gd name="T2" fmla="*/ 50801 w 21600"/>
                <a:gd name="T3" fmla="*/ 1580357 h 21600"/>
                <a:gd name="T4" fmla="*/ 50801 w 21600"/>
                <a:gd name="T5" fmla="*/ 1580357 h 21600"/>
                <a:gd name="T6" fmla="*/ 50801 w 21600"/>
                <a:gd name="T7" fmla="*/ 158035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325"/>
                  </a:moveTo>
                  <a:lnTo>
                    <a:pt x="300" y="21600"/>
                  </a:lnTo>
                  <a:lnTo>
                    <a:pt x="21600" y="21513"/>
                  </a:lnTo>
                  <a:lnTo>
                    <a:pt x="20400" y="0"/>
                  </a:lnTo>
                  <a:lnTo>
                    <a:pt x="16500" y="380"/>
                  </a:lnTo>
                  <a:lnTo>
                    <a:pt x="9600" y="575"/>
                  </a:lnTo>
                  <a:lnTo>
                    <a:pt x="0" y="325"/>
                  </a:lnTo>
                </a:path>
              </a:pathLst>
            </a:custGeom>
            <a:gradFill rotWithShape="1">
              <a:gsLst>
                <a:gs pos="0">
                  <a:srgbClr val="FFACA9"/>
                </a:gs>
                <a:gs pos="50000">
                  <a:srgbClr val="FFC5C4"/>
                </a:gs>
                <a:gs pos="100000">
                  <a:srgbClr val="FFACA9"/>
                </a:gs>
              </a:gsLst>
              <a:lin ang="0"/>
            </a:gradFill>
            <a:ln>
              <a:noFill/>
            </a:ln>
            <a:extLst>
              <a:ext uri="{91240B29-F687-4F45-9708-019B960494DF}">
                <a14:hiddenLine xmlns:a14="http://schemas.microsoft.com/office/drawing/2010/main" w="9525" cap="flat">
                  <a:solidFill>
                    <a:srgbClr val="000000"/>
                  </a:solidFill>
                  <a:round/>
                  <a:headEnd/>
                  <a:tailEnd/>
                </a14:hiddenLine>
              </a:ext>
            </a:extLst>
          </p:spPr>
          <p:txBody>
            <a:bodyPr lIns="0" tIns="0" rIns="0" bIns="0"/>
            <a:lstStyle/>
            <a:p>
              <a:pPr defTabSz="456585"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sp>
          <p:nvSpPr>
            <p:cNvPr id="18446" name="Shape 190"/>
            <p:cNvSpPr>
              <a:spLocks/>
            </p:cNvSpPr>
            <p:nvPr/>
          </p:nvSpPr>
          <p:spPr bwMode="auto">
            <a:xfrm>
              <a:off x="1248833" y="287337"/>
              <a:ext cx="93113" cy="3160714"/>
            </a:xfrm>
            <a:custGeom>
              <a:avLst/>
              <a:gdLst>
                <a:gd name="T0" fmla="*/ 46557 w 21600"/>
                <a:gd name="T1" fmla="*/ 1580357 h 21600"/>
                <a:gd name="T2" fmla="*/ 46557 w 21600"/>
                <a:gd name="T3" fmla="*/ 1580357 h 21600"/>
                <a:gd name="T4" fmla="*/ 46557 w 21600"/>
                <a:gd name="T5" fmla="*/ 1580357 h 21600"/>
                <a:gd name="T6" fmla="*/ 46557 w 21600"/>
                <a:gd name="T7" fmla="*/ 158035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325"/>
                  </a:moveTo>
                  <a:lnTo>
                    <a:pt x="332" y="21600"/>
                  </a:lnTo>
                  <a:lnTo>
                    <a:pt x="21600" y="21513"/>
                  </a:lnTo>
                  <a:lnTo>
                    <a:pt x="20271" y="0"/>
                  </a:lnTo>
                  <a:lnTo>
                    <a:pt x="15951" y="488"/>
                  </a:lnTo>
                  <a:lnTo>
                    <a:pt x="11298" y="683"/>
                  </a:lnTo>
                  <a:lnTo>
                    <a:pt x="0" y="325"/>
                  </a:lnTo>
                </a:path>
              </a:pathLst>
            </a:custGeom>
            <a:gradFill rotWithShape="1">
              <a:gsLst>
                <a:gs pos="0">
                  <a:srgbClr val="FFACA9"/>
                </a:gs>
                <a:gs pos="50000">
                  <a:srgbClr val="FFC5C4"/>
                </a:gs>
                <a:gs pos="100000">
                  <a:srgbClr val="FFACA9"/>
                </a:gs>
              </a:gsLst>
              <a:lin ang="0"/>
            </a:gradFill>
            <a:ln>
              <a:noFill/>
            </a:ln>
            <a:extLst>
              <a:ext uri="{91240B29-F687-4F45-9708-019B960494DF}">
                <a14:hiddenLine xmlns:a14="http://schemas.microsoft.com/office/drawing/2010/main" w="9525" cap="flat">
                  <a:solidFill>
                    <a:srgbClr val="000000"/>
                  </a:solidFill>
                  <a:round/>
                  <a:headEnd/>
                  <a:tailEnd/>
                </a14:hiddenLine>
              </a:ext>
            </a:extLst>
          </p:spPr>
          <p:txBody>
            <a:bodyPr lIns="0" tIns="0" rIns="0" bIns="0"/>
            <a:lstStyle/>
            <a:p>
              <a:pPr defTabSz="456585"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sp>
          <p:nvSpPr>
            <p:cNvPr id="18447" name="Shape 191"/>
            <p:cNvSpPr>
              <a:spLocks/>
            </p:cNvSpPr>
            <p:nvPr/>
          </p:nvSpPr>
          <p:spPr bwMode="auto">
            <a:xfrm>
              <a:off x="1797755" y="287337"/>
              <a:ext cx="98779" cy="3160714"/>
            </a:xfrm>
            <a:custGeom>
              <a:avLst/>
              <a:gdLst>
                <a:gd name="T0" fmla="*/ 49390 w 21600"/>
                <a:gd name="T1" fmla="*/ 1580357 h 21600"/>
                <a:gd name="T2" fmla="*/ 49390 w 21600"/>
                <a:gd name="T3" fmla="*/ 1580357 h 21600"/>
                <a:gd name="T4" fmla="*/ 49390 w 21600"/>
                <a:gd name="T5" fmla="*/ 1580357 h 21600"/>
                <a:gd name="T6" fmla="*/ 49390 w 21600"/>
                <a:gd name="T7" fmla="*/ 158035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543" y="325"/>
                  </a:moveTo>
                  <a:lnTo>
                    <a:pt x="0" y="21600"/>
                  </a:lnTo>
                  <a:lnTo>
                    <a:pt x="21600" y="21513"/>
                  </a:lnTo>
                  <a:lnTo>
                    <a:pt x="20366" y="0"/>
                  </a:lnTo>
                  <a:lnTo>
                    <a:pt x="15737" y="250"/>
                  </a:lnTo>
                  <a:lnTo>
                    <a:pt x="8640" y="412"/>
                  </a:lnTo>
                  <a:lnTo>
                    <a:pt x="1543" y="325"/>
                  </a:lnTo>
                </a:path>
              </a:pathLst>
            </a:custGeom>
            <a:gradFill rotWithShape="1">
              <a:gsLst>
                <a:gs pos="0">
                  <a:srgbClr val="FFACA9"/>
                </a:gs>
                <a:gs pos="50000">
                  <a:srgbClr val="FFC5C4"/>
                </a:gs>
                <a:gs pos="100000">
                  <a:srgbClr val="FFACA9"/>
                </a:gs>
              </a:gsLst>
              <a:lin ang="0"/>
            </a:gradFill>
            <a:ln>
              <a:noFill/>
            </a:ln>
            <a:extLst>
              <a:ext uri="{91240B29-F687-4F45-9708-019B960494DF}">
                <a14:hiddenLine xmlns:a14="http://schemas.microsoft.com/office/drawing/2010/main" w="9525" cap="flat">
                  <a:solidFill>
                    <a:srgbClr val="000000"/>
                  </a:solidFill>
                  <a:round/>
                  <a:headEnd/>
                  <a:tailEnd/>
                </a14:hiddenLine>
              </a:ext>
            </a:extLst>
          </p:spPr>
          <p:txBody>
            <a:bodyPr lIns="0" tIns="0" rIns="0" bIns="0"/>
            <a:lstStyle/>
            <a:p>
              <a:pPr defTabSz="456585"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sp>
          <p:nvSpPr>
            <p:cNvPr id="18448" name="Shape 192"/>
            <p:cNvSpPr>
              <a:spLocks/>
            </p:cNvSpPr>
            <p:nvPr/>
          </p:nvSpPr>
          <p:spPr bwMode="auto">
            <a:xfrm>
              <a:off x="2341033" y="287337"/>
              <a:ext cx="100190" cy="3160714"/>
            </a:xfrm>
            <a:custGeom>
              <a:avLst/>
              <a:gdLst>
                <a:gd name="T0" fmla="*/ 50095 w 21600"/>
                <a:gd name="T1" fmla="*/ 1580357 h 21600"/>
                <a:gd name="T2" fmla="*/ 50095 w 21600"/>
                <a:gd name="T3" fmla="*/ 1580357 h 21600"/>
                <a:gd name="T4" fmla="*/ 50095 w 21600"/>
                <a:gd name="T5" fmla="*/ 1580357 h 21600"/>
                <a:gd name="T6" fmla="*/ 50095 w 21600"/>
                <a:gd name="T7" fmla="*/ 158035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325"/>
                  </a:moveTo>
                  <a:lnTo>
                    <a:pt x="304" y="21600"/>
                  </a:lnTo>
                  <a:lnTo>
                    <a:pt x="21600" y="21513"/>
                  </a:lnTo>
                  <a:lnTo>
                    <a:pt x="20383" y="0"/>
                  </a:lnTo>
                  <a:lnTo>
                    <a:pt x="15211" y="488"/>
                  </a:lnTo>
                  <a:lnTo>
                    <a:pt x="7606" y="651"/>
                  </a:lnTo>
                  <a:lnTo>
                    <a:pt x="0" y="325"/>
                  </a:lnTo>
                </a:path>
              </a:pathLst>
            </a:custGeom>
            <a:gradFill rotWithShape="1">
              <a:gsLst>
                <a:gs pos="0">
                  <a:srgbClr val="FFACA9"/>
                </a:gs>
                <a:gs pos="50000">
                  <a:srgbClr val="FFC5C4"/>
                </a:gs>
                <a:gs pos="100000">
                  <a:srgbClr val="FFACA9"/>
                </a:gs>
              </a:gsLst>
              <a:lin ang="0"/>
            </a:gradFill>
            <a:ln>
              <a:noFill/>
            </a:ln>
            <a:extLst>
              <a:ext uri="{91240B29-F687-4F45-9708-019B960494DF}">
                <a14:hiddenLine xmlns:a14="http://schemas.microsoft.com/office/drawing/2010/main" w="9525" cap="flat">
                  <a:solidFill>
                    <a:srgbClr val="000000"/>
                  </a:solidFill>
                  <a:round/>
                  <a:headEnd/>
                  <a:tailEnd/>
                </a14:hiddenLine>
              </a:ext>
            </a:extLst>
          </p:spPr>
          <p:txBody>
            <a:bodyPr lIns="0" tIns="0" rIns="0" bIns="0"/>
            <a:lstStyle/>
            <a:p>
              <a:pPr defTabSz="456585"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sp>
          <p:nvSpPr>
            <p:cNvPr id="18449" name="Shape 193"/>
            <p:cNvSpPr>
              <a:spLocks/>
            </p:cNvSpPr>
            <p:nvPr/>
          </p:nvSpPr>
          <p:spPr bwMode="auto">
            <a:xfrm>
              <a:off x="520700" y="231775"/>
              <a:ext cx="179212" cy="3287713"/>
            </a:xfrm>
            <a:custGeom>
              <a:avLst/>
              <a:gdLst>
                <a:gd name="T0" fmla="*/ 89606 w 21600"/>
                <a:gd name="T1" fmla="*/ 1643857 h 21600"/>
                <a:gd name="T2" fmla="*/ 89606 w 21600"/>
                <a:gd name="T3" fmla="*/ 1643857 h 21600"/>
                <a:gd name="T4" fmla="*/ 89606 w 21600"/>
                <a:gd name="T5" fmla="*/ 1643857 h 21600"/>
                <a:gd name="T6" fmla="*/ 89606 w 21600"/>
                <a:gd name="T7" fmla="*/ 164385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21600" y="626"/>
                  </a:moveTo>
                  <a:lnTo>
                    <a:pt x="18028" y="313"/>
                  </a:lnTo>
                  <a:lnTo>
                    <a:pt x="2721" y="0"/>
                  </a:lnTo>
                  <a:lnTo>
                    <a:pt x="0" y="21381"/>
                  </a:lnTo>
                  <a:lnTo>
                    <a:pt x="21260" y="21600"/>
                  </a:lnTo>
                  <a:lnTo>
                    <a:pt x="21600" y="626"/>
                  </a:lnTo>
                </a:path>
              </a:pathLst>
            </a:custGeom>
            <a:gradFill rotWithShape="1">
              <a:gsLst>
                <a:gs pos="0">
                  <a:srgbClr val="FF938F"/>
                </a:gs>
                <a:gs pos="100000">
                  <a:srgbClr val="FFAAA7"/>
                </a:gs>
              </a:gsLst>
              <a:lin ang="0"/>
            </a:gradFill>
            <a:ln>
              <a:noFill/>
            </a:ln>
            <a:extLst>
              <a:ext uri="{91240B29-F687-4F45-9708-019B960494DF}">
                <a14:hiddenLine xmlns:a14="http://schemas.microsoft.com/office/drawing/2010/main" w="9525" cap="flat">
                  <a:solidFill>
                    <a:srgbClr val="000000"/>
                  </a:solidFill>
                  <a:round/>
                  <a:headEnd/>
                  <a:tailEnd/>
                </a14:hiddenLine>
              </a:ext>
            </a:extLst>
          </p:spPr>
          <p:txBody>
            <a:bodyPr lIns="0" tIns="0" rIns="0" bIns="0"/>
            <a:lstStyle/>
            <a:p>
              <a:pPr defTabSz="456585"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sp>
          <p:nvSpPr>
            <p:cNvPr id="18450" name="Shape 194"/>
            <p:cNvSpPr>
              <a:spLocks/>
            </p:cNvSpPr>
            <p:nvPr/>
          </p:nvSpPr>
          <p:spPr bwMode="auto">
            <a:xfrm>
              <a:off x="777522" y="252412"/>
              <a:ext cx="160868" cy="3287713"/>
            </a:xfrm>
            <a:custGeom>
              <a:avLst/>
              <a:gdLst>
                <a:gd name="T0" fmla="*/ 80434 w 21600"/>
                <a:gd name="T1" fmla="*/ 1643857 h 21600"/>
                <a:gd name="T2" fmla="*/ 80434 w 21600"/>
                <a:gd name="T3" fmla="*/ 1643857 h 21600"/>
                <a:gd name="T4" fmla="*/ 80434 w 21600"/>
                <a:gd name="T5" fmla="*/ 1643857 h 21600"/>
                <a:gd name="T6" fmla="*/ 80434 w 21600"/>
                <a:gd name="T7" fmla="*/ 164385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895" y="709"/>
                  </a:moveTo>
                  <a:lnTo>
                    <a:pt x="0" y="344"/>
                  </a:lnTo>
                  <a:lnTo>
                    <a:pt x="1516" y="136"/>
                  </a:lnTo>
                  <a:lnTo>
                    <a:pt x="6821" y="0"/>
                  </a:lnTo>
                  <a:lnTo>
                    <a:pt x="21600" y="0"/>
                  </a:lnTo>
                  <a:lnTo>
                    <a:pt x="18758" y="21266"/>
                  </a:lnTo>
                  <a:lnTo>
                    <a:pt x="758" y="21600"/>
                  </a:lnTo>
                  <a:lnTo>
                    <a:pt x="1895" y="709"/>
                  </a:lnTo>
                </a:path>
              </a:pathLst>
            </a:custGeom>
            <a:gradFill rotWithShape="1">
              <a:gsLst>
                <a:gs pos="0">
                  <a:srgbClr val="FFAAA7"/>
                </a:gs>
                <a:gs pos="100000">
                  <a:srgbClr val="FF938F"/>
                </a:gs>
              </a:gsLst>
              <a:lin ang="0"/>
            </a:gradFill>
            <a:ln>
              <a:noFill/>
            </a:ln>
            <a:extLst>
              <a:ext uri="{91240B29-F687-4F45-9708-019B960494DF}">
                <a14:hiddenLine xmlns:a14="http://schemas.microsoft.com/office/drawing/2010/main" w="9525" cap="flat">
                  <a:solidFill>
                    <a:srgbClr val="000000"/>
                  </a:solidFill>
                  <a:round/>
                  <a:headEnd/>
                  <a:tailEnd/>
                </a14:hiddenLine>
              </a:ext>
            </a:extLst>
          </p:spPr>
          <p:txBody>
            <a:bodyPr lIns="0" tIns="0" rIns="0" bIns="0"/>
            <a:lstStyle/>
            <a:p>
              <a:pPr defTabSz="456585"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sp>
          <p:nvSpPr>
            <p:cNvPr id="18451" name="Shape 195"/>
            <p:cNvSpPr>
              <a:spLocks/>
            </p:cNvSpPr>
            <p:nvPr/>
          </p:nvSpPr>
          <p:spPr bwMode="auto">
            <a:xfrm>
              <a:off x="1096433" y="252412"/>
              <a:ext cx="166512" cy="3287713"/>
            </a:xfrm>
            <a:custGeom>
              <a:avLst/>
              <a:gdLst>
                <a:gd name="T0" fmla="*/ 83256 w 21600"/>
                <a:gd name="T1" fmla="*/ 1643857 h 21600"/>
                <a:gd name="T2" fmla="*/ 83256 w 21600"/>
                <a:gd name="T3" fmla="*/ 1643857 h 21600"/>
                <a:gd name="T4" fmla="*/ 83256 w 21600"/>
                <a:gd name="T5" fmla="*/ 1643857 h 21600"/>
                <a:gd name="T6" fmla="*/ 83256 w 21600"/>
                <a:gd name="T7" fmla="*/ 164385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21600" y="709"/>
                  </a:moveTo>
                  <a:lnTo>
                    <a:pt x="16658" y="313"/>
                  </a:lnTo>
                  <a:lnTo>
                    <a:pt x="12264" y="104"/>
                  </a:lnTo>
                  <a:lnTo>
                    <a:pt x="0" y="0"/>
                  </a:lnTo>
                  <a:lnTo>
                    <a:pt x="2746" y="21266"/>
                  </a:lnTo>
                  <a:lnTo>
                    <a:pt x="20136" y="21600"/>
                  </a:lnTo>
                  <a:lnTo>
                    <a:pt x="21600" y="709"/>
                  </a:lnTo>
                </a:path>
              </a:pathLst>
            </a:custGeom>
            <a:gradFill rotWithShape="1">
              <a:gsLst>
                <a:gs pos="0">
                  <a:srgbClr val="FF938F"/>
                </a:gs>
                <a:gs pos="100000">
                  <a:srgbClr val="FFAAA7"/>
                </a:gs>
              </a:gsLst>
              <a:lin ang="0"/>
            </a:gradFill>
            <a:ln>
              <a:noFill/>
            </a:ln>
            <a:extLst>
              <a:ext uri="{91240B29-F687-4F45-9708-019B960494DF}">
                <a14:hiddenLine xmlns:a14="http://schemas.microsoft.com/office/drawing/2010/main" w="9525" cap="flat">
                  <a:solidFill>
                    <a:srgbClr val="000000"/>
                  </a:solidFill>
                  <a:round/>
                  <a:headEnd/>
                  <a:tailEnd/>
                </a14:hiddenLine>
              </a:ext>
            </a:extLst>
          </p:spPr>
          <p:txBody>
            <a:bodyPr lIns="0" tIns="0" rIns="0" bIns="0"/>
            <a:lstStyle/>
            <a:p>
              <a:pPr defTabSz="456585"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sp>
          <p:nvSpPr>
            <p:cNvPr id="18452" name="Shape 196"/>
            <p:cNvSpPr>
              <a:spLocks/>
            </p:cNvSpPr>
            <p:nvPr/>
          </p:nvSpPr>
          <p:spPr bwMode="auto">
            <a:xfrm>
              <a:off x="1327855" y="252412"/>
              <a:ext cx="158046" cy="3287713"/>
            </a:xfrm>
            <a:custGeom>
              <a:avLst/>
              <a:gdLst>
                <a:gd name="T0" fmla="*/ 79023 w 21600"/>
                <a:gd name="T1" fmla="*/ 1643857 h 21600"/>
                <a:gd name="T2" fmla="*/ 79023 w 21600"/>
                <a:gd name="T3" fmla="*/ 1643857 h 21600"/>
                <a:gd name="T4" fmla="*/ 79023 w 21600"/>
                <a:gd name="T5" fmla="*/ 1643857 h 21600"/>
                <a:gd name="T6" fmla="*/ 79023 w 21600"/>
                <a:gd name="T7" fmla="*/ 164385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626"/>
                  </a:moveTo>
                  <a:lnTo>
                    <a:pt x="2121" y="240"/>
                  </a:lnTo>
                  <a:lnTo>
                    <a:pt x="7329" y="83"/>
                  </a:lnTo>
                  <a:lnTo>
                    <a:pt x="21600" y="0"/>
                  </a:lnTo>
                  <a:lnTo>
                    <a:pt x="18707" y="21266"/>
                  </a:lnTo>
                  <a:lnTo>
                    <a:pt x="386" y="21600"/>
                  </a:lnTo>
                  <a:lnTo>
                    <a:pt x="0" y="626"/>
                  </a:lnTo>
                </a:path>
              </a:pathLst>
            </a:custGeom>
            <a:gradFill rotWithShape="1">
              <a:gsLst>
                <a:gs pos="0">
                  <a:srgbClr val="FFAAA7"/>
                </a:gs>
                <a:gs pos="100000">
                  <a:srgbClr val="FF938F"/>
                </a:gs>
              </a:gsLst>
              <a:lin ang="0"/>
            </a:gradFill>
            <a:ln>
              <a:noFill/>
            </a:ln>
            <a:extLst>
              <a:ext uri="{91240B29-F687-4F45-9708-019B960494DF}">
                <a14:hiddenLine xmlns:a14="http://schemas.microsoft.com/office/drawing/2010/main" w="9525" cap="flat">
                  <a:solidFill>
                    <a:srgbClr val="000000"/>
                  </a:solidFill>
                  <a:round/>
                  <a:headEnd/>
                  <a:tailEnd/>
                </a14:hiddenLine>
              </a:ext>
            </a:extLst>
          </p:spPr>
          <p:txBody>
            <a:bodyPr lIns="0" tIns="0" rIns="0" bIns="0"/>
            <a:lstStyle/>
            <a:p>
              <a:pPr defTabSz="456585"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sp>
          <p:nvSpPr>
            <p:cNvPr id="18453" name="Shape 197"/>
            <p:cNvSpPr>
              <a:spLocks/>
            </p:cNvSpPr>
            <p:nvPr/>
          </p:nvSpPr>
          <p:spPr bwMode="auto">
            <a:xfrm>
              <a:off x="1652411" y="250825"/>
              <a:ext cx="159444" cy="3289300"/>
            </a:xfrm>
            <a:custGeom>
              <a:avLst/>
              <a:gdLst>
                <a:gd name="T0" fmla="*/ 79722 w 21600"/>
                <a:gd name="T1" fmla="*/ 1644650 h 21600"/>
                <a:gd name="T2" fmla="*/ 79722 w 21600"/>
                <a:gd name="T3" fmla="*/ 1644650 h 21600"/>
                <a:gd name="T4" fmla="*/ 79722 w 21600"/>
                <a:gd name="T5" fmla="*/ 1644650 h 21600"/>
                <a:gd name="T6" fmla="*/ 79722 w 21600"/>
                <a:gd name="T7" fmla="*/ 1644650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21600" y="615"/>
                  </a:moveTo>
                  <a:lnTo>
                    <a:pt x="17164" y="354"/>
                  </a:lnTo>
                  <a:lnTo>
                    <a:pt x="13886" y="104"/>
                  </a:lnTo>
                  <a:lnTo>
                    <a:pt x="6943" y="0"/>
                  </a:lnTo>
                  <a:lnTo>
                    <a:pt x="0" y="21"/>
                  </a:lnTo>
                  <a:lnTo>
                    <a:pt x="2893" y="21266"/>
                  </a:lnTo>
                  <a:lnTo>
                    <a:pt x="21214" y="21600"/>
                  </a:lnTo>
                  <a:lnTo>
                    <a:pt x="21600" y="615"/>
                  </a:lnTo>
                </a:path>
              </a:pathLst>
            </a:custGeom>
            <a:gradFill rotWithShape="1">
              <a:gsLst>
                <a:gs pos="0">
                  <a:srgbClr val="FF938F"/>
                </a:gs>
                <a:gs pos="100000">
                  <a:srgbClr val="FFAAA7"/>
                </a:gs>
              </a:gsLst>
              <a:lin ang="0"/>
            </a:gradFill>
            <a:ln>
              <a:noFill/>
            </a:ln>
            <a:extLst>
              <a:ext uri="{91240B29-F687-4F45-9708-019B960494DF}">
                <a14:hiddenLine xmlns:a14="http://schemas.microsoft.com/office/drawing/2010/main" w="9525" cap="flat">
                  <a:solidFill>
                    <a:srgbClr val="000000"/>
                  </a:solidFill>
                  <a:round/>
                  <a:headEnd/>
                  <a:tailEnd/>
                </a14:hiddenLine>
              </a:ext>
            </a:extLst>
          </p:spPr>
          <p:txBody>
            <a:bodyPr lIns="0" tIns="0" rIns="0" bIns="0"/>
            <a:lstStyle/>
            <a:p>
              <a:pPr defTabSz="456585"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sp>
          <p:nvSpPr>
            <p:cNvPr id="18454" name="Shape 198"/>
            <p:cNvSpPr>
              <a:spLocks/>
            </p:cNvSpPr>
            <p:nvPr/>
          </p:nvSpPr>
          <p:spPr bwMode="auto">
            <a:xfrm>
              <a:off x="1882422" y="247650"/>
              <a:ext cx="160868" cy="3292475"/>
            </a:xfrm>
            <a:custGeom>
              <a:avLst/>
              <a:gdLst>
                <a:gd name="T0" fmla="*/ 80434 w 21600"/>
                <a:gd name="T1" fmla="*/ 1646238 h 21600"/>
                <a:gd name="T2" fmla="*/ 80434 w 21600"/>
                <a:gd name="T3" fmla="*/ 1646238 h 21600"/>
                <a:gd name="T4" fmla="*/ 80434 w 21600"/>
                <a:gd name="T5" fmla="*/ 1646238 h 21600"/>
                <a:gd name="T6" fmla="*/ 80434 w 21600"/>
                <a:gd name="T7" fmla="*/ 1646238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469"/>
                  </a:moveTo>
                  <a:lnTo>
                    <a:pt x="3221" y="104"/>
                  </a:lnTo>
                  <a:lnTo>
                    <a:pt x="8716" y="0"/>
                  </a:lnTo>
                  <a:lnTo>
                    <a:pt x="21600" y="31"/>
                  </a:lnTo>
                  <a:lnTo>
                    <a:pt x="18758" y="21267"/>
                  </a:lnTo>
                  <a:lnTo>
                    <a:pt x="758" y="21600"/>
                  </a:lnTo>
                  <a:lnTo>
                    <a:pt x="0" y="469"/>
                  </a:lnTo>
                </a:path>
              </a:pathLst>
            </a:custGeom>
            <a:gradFill rotWithShape="1">
              <a:gsLst>
                <a:gs pos="0">
                  <a:srgbClr val="FFAAA7"/>
                </a:gs>
                <a:gs pos="100000">
                  <a:srgbClr val="FF938F"/>
                </a:gs>
              </a:gsLst>
              <a:lin ang="0"/>
            </a:gradFill>
            <a:ln>
              <a:noFill/>
            </a:ln>
            <a:extLst>
              <a:ext uri="{91240B29-F687-4F45-9708-019B960494DF}">
                <a14:hiddenLine xmlns:a14="http://schemas.microsoft.com/office/drawing/2010/main" w="9525" cap="flat">
                  <a:solidFill>
                    <a:srgbClr val="000000"/>
                  </a:solidFill>
                  <a:round/>
                  <a:headEnd/>
                  <a:tailEnd/>
                </a14:hiddenLine>
              </a:ext>
            </a:extLst>
          </p:spPr>
          <p:txBody>
            <a:bodyPr lIns="0" tIns="0" rIns="0" bIns="0"/>
            <a:lstStyle/>
            <a:p>
              <a:pPr defTabSz="456585"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sp>
          <p:nvSpPr>
            <p:cNvPr id="18455" name="Shape 199"/>
            <p:cNvSpPr>
              <a:spLocks/>
            </p:cNvSpPr>
            <p:nvPr/>
          </p:nvSpPr>
          <p:spPr bwMode="auto">
            <a:xfrm>
              <a:off x="2195688" y="252412"/>
              <a:ext cx="153825" cy="3287713"/>
            </a:xfrm>
            <a:custGeom>
              <a:avLst/>
              <a:gdLst>
                <a:gd name="T0" fmla="*/ 76913 w 21600"/>
                <a:gd name="T1" fmla="*/ 1643857 h 21600"/>
                <a:gd name="T2" fmla="*/ 76913 w 21600"/>
                <a:gd name="T3" fmla="*/ 1643857 h 21600"/>
                <a:gd name="T4" fmla="*/ 76913 w 21600"/>
                <a:gd name="T5" fmla="*/ 1643857 h 21600"/>
                <a:gd name="T6" fmla="*/ 76913 w 21600"/>
                <a:gd name="T7" fmla="*/ 164385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20422" y="709"/>
                  </a:moveTo>
                  <a:lnTo>
                    <a:pt x="17476" y="428"/>
                  </a:lnTo>
                  <a:lnTo>
                    <a:pt x="11978" y="52"/>
                  </a:lnTo>
                  <a:lnTo>
                    <a:pt x="0" y="0"/>
                  </a:lnTo>
                  <a:lnTo>
                    <a:pt x="2945" y="21266"/>
                  </a:lnTo>
                  <a:lnTo>
                    <a:pt x="21600" y="21600"/>
                  </a:lnTo>
                  <a:lnTo>
                    <a:pt x="20422" y="709"/>
                  </a:lnTo>
                </a:path>
              </a:pathLst>
            </a:custGeom>
            <a:gradFill rotWithShape="1">
              <a:gsLst>
                <a:gs pos="0">
                  <a:srgbClr val="FF938F"/>
                </a:gs>
                <a:gs pos="100000">
                  <a:srgbClr val="FFAAA7"/>
                </a:gs>
              </a:gsLst>
              <a:lin ang="0"/>
            </a:gradFill>
            <a:ln>
              <a:noFill/>
            </a:ln>
            <a:extLst>
              <a:ext uri="{91240B29-F687-4F45-9708-019B960494DF}">
                <a14:hiddenLine xmlns:a14="http://schemas.microsoft.com/office/drawing/2010/main" w="9525" cap="flat">
                  <a:solidFill>
                    <a:srgbClr val="000000"/>
                  </a:solidFill>
                  <a:round/>
                  <a:headEnd/>
                  <a:tailEnd/>
                </a14:hiddenLine>
              </a:ext>
            </a:extLst>
          </p:spPr>
          <p:txBody>
            <a:bodyPr lIns="0" tIns="0" rIns="0" bIns="0"/>
            <a:lstStyle/>
            <a:p>
              <a:pPr defTabSz="456585"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sp>
          <p:nvSpPr>
            <p:cNvPr id="18456" name="Shape 200"/>
            <p:cNvSpPr>
              <a:spLocks/>
            </p:cNvSpPr>
            <p:nvPr/>
          </p:nvSpPr>
          <p:spPr bwMode="auto">
            <a:xfrm>
              <a:off x="2417233" y="200025"/>
              <a:ext cx="146756" cy="3340101"/>
            </a:xfrm>
            <a:custGeom>
              <a:avLst/>
              <a:gdLst>
                <a:gd name="T0" fmla="*/ 73378 w 21600"/>
                <a:gd name="T1" fmla="*/ 1670051 h 21600"/>
                <a:gd name="T2" fmla="*/ 73378 w 21600"/>
                <a:gd name="T3" fmla="*/ 1670051 h 21600"/>
                <a:gd name="T4" fmla="*/ 73378 w 21600"/>
                <a:gd name="T5" fmla="*/ 1670051 h 21600"/>
                <a:gd name="T6" fmla="*/ 73378 w 21600"/>
                <a:gd name="T7" fmla="*/ 1670051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662" y="565"/>
                  </a:moveTo>
                  <a:lnTo>
                    <a:pt x="6231" y="236"/>
                  </a:lnTo>
                  <a:lnTo>
                    <a:pt x="19315" y="0"/>
                  </a:lnTo>
                  <a:lnTo>
                    <a:pt x="21600" y="21271"/>
                  </a:lnTo>
                  <a:lnTo>
                    <a:pt x="1662" y="21600"/>
                  </a:lnTo>
                  <a:lnTo>
                    <a:pt x="0" y="903"/>
                  </a:lnTo>
                  <a:lnTo>
                    <a:pt x="1662" y="565"/>
                  </a:lnTo>
                </a:path>
              </a:pathLst>
            </a:custGeom>
            <a:gradFill rotWithShape="1">
              <a:gsLst>
                <a:gs pos="0">
                  <a:srgbClr val="FFAAA7"/>
                </a:gs>
                <a:gs pos="100000">
                  <a:srgbClr val="FF938F"/>
                </a:gs>
              </a:gsLst>
              <a:lin ang="0"/>
            </a:gradFill>
            <a:ln>
              <a:noFill/>
            </a:ln>
            <a:extLst>
              <a:ext uri="{91240B29-F687-4F45-9708-019B960494DF}">
                <a14:hiddenLine xmlns:a14="http://schemas.microsoft.com/office/drawing/2010/main" w="9525" cap="flat">
                  <a:solidFill>
                    <a:srgbClr val="000000"/>
                  </a:solidFill>
                  <a:round/>
                  <a:headEnd/>
                  <a:tailEnd/>
                </a14:hiddenLine>
              </a:ext>
            </a:extLst>
          </p:spPr>
          <p:txBody>
            <a:bodyPr lIns="0" tIns="0" rIns="0" bIns="0"/>
            <a:lstStyle/>
            <a:p>
              <a:pPr defTabSz="456585"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grpSp>
          <p:nvGrpSpPr>
            <p:cNvPr id="18457" name="Group 205"/>
            <p:cNvGrpSpPr>
              <a:grpSpLocks/>
            </p:cNvGrpSpPr>
            <p:nvPr/>
          </p:nvGrpSpPr>
          <p:grpSpPr bwMode="auto">
            <a:xfrm>
              <a:off x="582789" y="1154112"/>
              <a:ext cx="2096912" cy="2408238"/>
              <a:chOff x="0" y="0"/>
              <a:chExt cx="2096910" cy="2408237"/>
            </a:xfrm>
          </p:grpSpPr>
          <p:sp>
            <p:nvSpPr>
              <p:cNvPr id="18460" name="Shape 201"/>
              <p:cNvSpPr>
                <a:spLocks/>
              </p:cNvSpPr>
              <p:nvPr/>
            </p:nvSpPr>
            <p:spPr bwMode="auto">
              <a:xfrm>
                <a:off x="399344" y="0"/>
                <a:ext cx="1697567" cy="2408238"/>
              </a:xfrm>
              <a:custGeom>
                <a:avLst/>
                <a:gdLst>
                  <a:gd name="T0" fmla="*/ 848784 w 21600"/>
                  <a:gd name="T1" fmla="*/ 1204119 h 21600"/>
                  <a:gd name="T2" fmla="*/ 848784 w 21600"/>
                  <a:gd name="T3" fmla="*/ 1204119 h 21600"/>
                  <a:gd name="T4" fmla="*/ 848784 w 21600"/>
                  <a:gd name="T5" fmla="*/ 1204119 h 21600"/>
                  <a:gd name="T6" fmla="*/ 848784 w 21600"/>
                  <a:gd name="T7" fmla="*/ 1204119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18069"/>
                    </a:moveTo>
                    <a:lnTo>
                      <a:pt x="593" y="17684"/>
                    </a:lnTo>
                    <a:lnTo>
                      <a:pt x="1185" y="17314"/>
                    </a:lnTo>
                    <a:lnTo>
                      <a:pt x="1652" y="16716"/>
                    </a:lnTo>
                    <a:lnTo>
                      <a:pt x="2137" y="16033"/>
                    </a:lnTo>
                    <a:lnTo>
                      <a:pt x="2496" y="15136"/>
                    </a:lnTo>
                    <a:lnTo>
                      <a:pt x="2496" y="14908"/>
                    </a:lnTo>
                    <a:lnTo>
                      <a:pt x="2603" y="14680"/>
                    </a:lnTo>
                    <a:lnTo>
                      <a:pt x="2729" y="14367"/>
                    </a:lnTo>
                    <a:lnTo>
                      <a:pt x="2729" y="14296"/>
                    </a:lnTo>
                    <a:lnTo>
                      <a:pt x="2729" y="14224"/>
                    </a:lnTo>
                    <a:lnTo>
                      <a:pt x="2729" y="13085"/>
                    </a:lnTo>
                    <a:lnTo>
                      <a:pt x="2729" y="12046"/>
                    </a:lnTo>
                    <a:lnTo>
                      <a:pt x="2729" y="10992"/>
                    </a:lnTo>
                    <a:lnTo>
                      <a:pt x="2837" y="9867"/>
                    </a:lnTo>
                    <a:lnTo>
                      <a:pt x="2837" y="9640"/>
                    </a:lnTo>
                    <a:lnTo>
                      <a:pt x="2963" y="9483"/>
                    </a:lnTo>
                    <a:lnTo>
                      <a:pt x="3214" y="9326"/>
                    </a:lnTo>
                    <a:lnTo>
                      <a:pt x="3429" y="9255"/>
                    </a:lnTo>
                    <a:lnTo>
                      <a:pt x="3806" y="9098"/>
                    </a:lnTo>
                    <a:lnTo>
                      <a:pt x="4022" y="9027"/>
                    </a:lnTo>
                    <a:lnTo>
                      <a:pt x="4148" y="8956"/>
                    </a:lnTo>
                    <a:lnTo>
                      <a:pt x="4507" y="9098"/>
                    </a:lnTo>
                    <a:lnTo>
                      <a:pt x="4740" y="9326"/>
                    </a:lnTo>
                    <a:lnTo>
                      <a:pt x="4992" y="9640"/>
                    </a:lnTo>
                    <a:lnTo>
                      <a:pt x="5099" y="10010"/>
                    </a:lnTo>
                    <a:lnTo>
                      <a:pt x="5099" y="10152"/>
                    </a:lnTo>
                    <a:lnTo>
                      <a:pt x="4992" y="10380"/>
                    </a:lnTo>
                    <a:lnTo>
                      <a:pt x="4992" y="11291"/>
                    </a:lnTo>
                    <a:lnTo>
                      <a:pt x="5099" y="12188"/>
                    </a:lnTo>
                    <a:lnTo>
                      <a:pt x="5207" y="12416"/>
                    </a:lnTo>
                    <a:lnTo>
                      <a:pt x="5458" y="12573"/>
                    </a:lnTo>
                    <a:lnTo>
                      <a:pt x="5925" y="12801"/>
                    </a:lnTo>
                    <a:lnTo>
                      <a:pt x="6536" y="12872"/>
                    </a:lnTo>
                    <a:lnTo>
                      <a:pt x="7002" y="12872"/>
                    </a:lnTo>
                    <a:lnTo>
                      <a:pt x="7236" y="13327"/>
                    </a:lnTo>
                    <a:lnTo>
                      <a:pt x="7469" y="13783"/>
                    </a:lnTo>
                    <a:lnTo>
                      <a:pt x="7595" y="14011"/>
                    </a:lnTo>
                    <a:lnTo>
                      <a:pt x="7595" y="14224"/>
                    </a:lnTo>
                    <a:lnTo>
                      <a:pt x="7828" y="14367"/>
                    </a:lnTo>
                    <a:lnTo>
                      <a:pt x="8062" y="14523"/>
                    </a:lnTo>
                    <a:lnTo>
                      <a:pt x="8313" y="14452"/>
                    </a:lnTo>
                    <a:lnTo>
                      <a:pt x="8421" y="14367"/>
                    </a:lnTo>
                    <a:lnTo>
                      <a:pt x="8547" y="14224"/>
                    </a:lnTo>
                    <a:lnTo>
                      <a:pt x="8654" y="13925"/>
                    </a:lnTo>
                    <a:lnTo>
                      <a:pt x="8780" y="13698"/>
                    </a:lnTo>
                    <a:lnTo>
                      <a:pt x="8780" y="13399"/>
                    </a:lnTo>
                    <a:lnTo>
                      <a:pt x="8906" y="13171"/>
                    </a:lnTo>
                    <a:lnTo>
                      <a:pt x="8906" y="13085"/>
                    </a:lnTo>
                    <a:lnTo>
                      <a:pt x="9013" y="10992"/>
                    </a:lnTo>
                    <a:lnTo>
                      <a:pt x="9139" y="8799"/>
                    </a:lnTo>
                    <a:lnTo>
                      <a:pt x="9247" y="8130"/>
                    </a:lnTo>
                    <a:lnTo>
                      <a:pt x="9498" y="7447"/>
                    </a:lnTo>
                    <a:lnTo>
                      <a:pt x="9839" y="6849"/>
                    </a:lnTo>
                    <a:lnTo>
                      <a:pt x="9965" y="6165"/>
                    </a:lnTo>
                    <a:lnTo>
                      <a:pt x="10091" y="5197"/>
                    </a:lnTo>
                    <a:lnTo>
                      <a:pt x="10091" y="4300"/>
                    </a:lnTo>
                    <a:lnTo>
                      <a:pt x="10199" y="3389"/>
                    </a:lnTo>
                    <a:lnTo>
                      <a:pt x="10432" y="2478"/>
                    </a:lnTo>
                    <a:lnTo>
                      <a:pt x="10432" y="1666"/>
                    </a:lnTo>
                    <a:lnTo>
                      <a:pt x="10558" y="1054"/>
                    </a:lnTo>
                    <a:lnTo>
                      <a:pt x="10683" y="456"/>
                    </a:lnTo>
                    <a:lnTo>
                      <a:pt x="11042" y="0"/>
                    </a:lnTo>
                    <a:lnTo>
                      <a:pt x="11509" y="228"/>
                    </a:lnTo>
                    <a:lnTo>
                      <a:pt x="11635" y="541"/>
                    </a:lnTo>
                    <a:lnTo>
                      <a:pt x="11761" y="897"/>
                    </a:lnTo>
                    <a:lnTo>
                      <a:pt x="11868" y="1438"/>
                    </a:lnTo>
                    <a:lnTo>
                      <a:pt x="11976" y="2862"/>
                    </a:lnTo>
                    <a:lnTo>
                      <a:pt x="11976" y="4215"/>
                    </a:lnTo>
                    <a:lnTo>
                      <a:pt x="12102" y="5339"/>
                    </a:lnTo>
                    <a:lnTo>
                      <a:pt x="12227" y="6237"/>
                    </a:lnTo>
                    <a:lnTo>
                      <a:pt x="12694" y="7077"/>
                    </a:lnTo>
                    <a:lnTo>
                      <a:pt x="13053" y="7376"/>
                    </a:lnTo>
                    <a:lnTo>
                      <a:pt x="13538" y="7603"/>
                    </a:lnTo>
                    <a:lnTo>
                      <a:pt x="14005" y="8130"/>
                    </a:lnTo>
                    <a:lnTo>
                      <a:pt x="14598" y="8657"/>
                    </a:lnTo>
                    <a:lnTo>
                      <a:pt x="14831" y="9098"/>
                    </a:lnTo>
                    <a:lnTo>
                      <a:pt x="15064" y="9554"/>
                    </a:lnTo>
                    <a:lnTo>
                      <a:pt x="15190" y="9867"/>
                    </a:lnTo>
                    <a:lnTo>
                      <a:pt x="15316" y="9939"/>
                    </a:lnTo>
                    <a:lnTo>
                      <a:pt x="15316" y="10010"/>
                    </a:lnTo>
                    <a:lnTo>
                      <a:pt x="15423" y="10465"/>
                    </a:lnTo>
                    <a:lnTo>
                      <a:pt x="15549" y="10693"/>
                    </a:lnTo>
                    <a:lnTo>
                      <a:pt x="15549" y="10836"/>
                    </a:lnTo>
                    <a:lnTo>
                      <a:pt x="15675" y="10836"/>
                    </a:lnTo>
                    <a:lnTo>
                      <a:pt x="15675" y="10921"/>
                    </a:lnTo>
                    <a:lnTo>
                      <a:pt x="15783" y="11063"/>
                    </a:lnTo>
                    <a:lnTo>
                      <a:pt x="16016" y="11291"/>
                    </a:lnTo>
                    <a:lnTo>
                      <a:pt x="16142" y="11519"/>
                    </a:lnTo>
                    <a:lnTo>
                      <a:pt x="16267" y="11590"/>
                    </a:lnTo>
                    <a:lnTo>
                      <a:pt x="16267" y="11733"/>
                    </a:lnTo>
                    <a:lnTo>
                      <a:pt x="16375" y="11818"/>
                    </a:lnTo>
                    <a:lnTo>
                      <a:pt x="16608" y="11889"/>
                    </a:lnTo>
                    <a:lnTo>
                      <a:pt x="16968" y="11448"/>
                    </a:lnTo>
                    <a:lnTo>
                      <a:pt x="16968" y="11063"/>
                    </a:lnTo>
                    <a:lnTo>
                      <a:pt x="16968" y="10836"/>
                    </a:lnTo>
                    <a:lnTo>
                      <a:pt x="17093" y="10693"/>
                    </a:lnTo>
                    <a:lnTo>
                      <a:pt x="17327" y="10537"/>
                    </a:lnTo>
                    <a:lnTo>
                      <a:pt x="17560" y="10465"/>
                    </a:lnTo>
                    <a:lnTo>
                      <a:pt x="17794" y="10380"/>
                    </a:lnTo>
                    <a:lnTo>
                      <a:pt x="17919" y="10380"/>
                    </a:lnTo>
                    <a:lnTo>
                      <a:pt x="18386" y="10465"/>
                    </a:lnTo>
                    <a:lnTo>
                      <a:pt x="18637" y="10537"/>
                    </a:lnTo>
                    <a:lnTo>
                      <a:pt x="18871" y="10693"/>
                    </a:lnTo>
                    <a:lnTo>
                      <a:pt x="18979" y="10921"/>
                    </a:lnTo>
                    <a:lnTo>
                      <a:pt x="19104" y="11149"/>
                    </a:lnTo>
                    <a:lnTo>
                      <a:pt x="19230" y="11377"/>
                    </a:lnTo>
                    <a:lnTo>
                      <a:pt x="19338" y="11590"/>
                    </a:lnTo>
                    <a:lnTo>
                      <a:pt x="19463" y="11889"/>
                    </a:lnTo>
                    <a:lnTo>
                      <a:pt x="19463" y="12188"/>
                    </a:lnTo>
                    <a:lnTo>
                      <a:pt x="19589" y="12416"/>
                    </a:lnTo>
                    <a:lnTo>
                      <a:pt x="19589" y="12502"/>
                    </a:lnTo>
                    <a:lnTo>
                      <a:pt x="19589" y="13014"/>
                    </a:lnTo>
                    <a:lnTo>
                      <a:pt x="19715" y="13555"/>
                    </a:lnTo>
                    <a:lnTo>
                      <a:pt x="19715" y="14082"/>
                    </a:lnTo>
                    <a:lnTo>
                      <a:pt x="19822" y="14523"/>
                    </a:lnTo>
                    <a:lnTo>
                      <a:pt x="20056" y="14908"/>
                    </a:lnTo>
                    <a:lnTo>
                      <a:pt x="20415" y="15207"/>
                    </a:lnTo>
                    <a:lnTo>
                      <a:pt x="20774" y="15506"/>
                    </a:lnTo>
                    <a:lnTo>
                      <a:pt x="20900" y="15577"/>
                    </a:lnTo>
                    <a:lnTo>
                      <a:pt x="21115" y="15876"/>
                    </a:lnTo>
                    <a:lnTo>
                      <a:pt x="21241" y="16104"/>
                    </a:lnTo>
                    <a:lnTo>
                      <a:pt x="21367" y="16332"/>
                    </a:lnTo>
                    <a:lnTo>
                      <a:pt x="21492" y="16488"/>
                    </a:lnTo>
                    <a:lnTo>
                      <a:pt x="21492" y="16645"/>
                    </a:lnTo>
                    <a:lnTo>
                      <a:pt x="21600" y="16859"/>
                    </a:lnTo>
                    <a:lnTo>
                      <a:pt x="21241" y="17158"/>
                    </a:lnTo>
                    <a:lnTo>
                      <a:pt x="20900" y="17385"/>
                    </a:lnTo>
                    <a:lnTo>
                      <a:pt x="20307" y="17542"/>
                    </a:lnTo>
                    <a:lnTo>
                      <a:pt x="19589" y="17684"/>
                    </a:lnTo>
                    <a:lnTo>
                      <a:pt x="19104" y="17684"/>
                    </a:lnTo>
                    <a:lnTo>
                      <a:pt x="18512" y="17770"/>
                    </a:lnTo>
                    <a:lnTo>
                      <a:pt x="16734" y="17998"/>
                    </a:lnTo>
                    <a:lnTo>
                      <a:pt x="14831" y="18211"/>
                    </a:lnTo>
                    <a:lnTo>
                      <a:pt x="14005" y="18282"/>
                    </a:lnTo>
                    <a:lnTo>
                      <a:pt x="13646" y="18354"/>
                    </a:lnTo>
                    <a:lnTo>
                      <a:pt x="13161" y="18510"/>
                    </a:lnTo>
                    <a:lnTo>
                      <a:pt x="12569" y="18809"/>
                    </a:lnTo>
                    <a:lnTo>
                      <a:pt x="11868" y="19194"/>
                    </a:lnTo>
                    <a:lnTo>
                      <a:pt x="11168" y="19564"/>
                    </a:lnTo>
                    <a:lnTo>
                      <a:pt x="10558" y="19863"/>
                    </a:lnTo>
                    <a:lnTo>
                      <a:pt x="9732" y="20475"/>
                    </a:lnTo>
                    <a:lnTo>
                      <a:pt x="8780" y="20917"/>
                    </a:lnTo>
                    <a:lnTo>
                      <a:pt x="7828" y="21301"/>
                    </a:lnTo>
                    <a:lnTo>
                      <a:pt x="6877" y="21600"/>
                    </a:lnTo>
                    <a:lnTo>
                      <a:pt x="5333" y="21443"/>
                    </a:lnTo>
                    <a:lnTo>
                      <a:pt x="3914" y="21144"/>
                    </a:lnTo>
                    <a:lnTo>
                      <a:pt x="3681" y="20917"/>
                    </a:lnTo>
                    <a:lnTo>
                      <a:pt x="3429" y="20774"/>
                    </a:lnTo>
                    <a:lnTo>
                      <a:pt x="3214" y="20632"/>
                    </a:lnTo>
                    <a:lnTo>
                      <a:pt x="3088" y="20475"/>
                    </a:lnTo>
                    <a:lnTo>
                      <a:pt x="2837" y="20404"/>
                    </a:lnTo>
                    <a:lnTo>
                      <a:pt x="2603" y="20247"/>
                    </a:lnTo>
                    <a:lnTo>
                      <a:pt x="2244" y="19948"/>
                    </a:lnTo>
                    <a:lnTo>
                      <a:pt x="1885" y="19706"/>
                    </a:lnTo>
                    <a:lnTo>
                      <a:pt x="1544" y="19493"/>
                    </a:lnTo>
                    <a:lnTo>
                      <a:pt x="1185" y="19194"/>
                    </a:lnTo>
                    <a:lnTo>
                      <a:pt x="952" y="18966"/>
                    </a:lnTo>
                    <a:lnTo>
                      <a:pt x="826" y="18895"/>
                    </a:lnTo>
                    <a:lnTo>
                      <a:pt x="826" y="18809"/>
                    </a:lnTo>
                    <a:lnTo>
                      <a:pt x="700" y="18738"/>
                    </a:lnTo>
                    <a:lnTo>
                      <a:pt x="467" y="18667"/>
                    </a:lnTo>
                    <a:lnTo>
                      <a:pt x="233" y="18510"/>
                    </a:lnTo>
                    <a:lnTo>
                      <a:pt x="108" y="18354"/>
                    </a:lnTo>
                    <a:lnTo>
                      <a:pt x="0" y="18282"/>
                    </a:lnTo>
                    <a:lnTo>
                      <a:pt x="0" y="18069"/>
                    </a:lnTo>
                  </a:path>
                </a:pathLst>
              </a:custGeom>
              <a:solidFill>
                <a:srgbClr val="FFFB00"/>
              </a:solidFill>
              <a:ln w="19050" cap="rnd">
                <a:solidFill>
                  <a:srgbClr val="FF2600"/>
                </a:solidFill>
                <a:prstDash val="solid"/>
                <a:round/>
                <a:headEnd/>
                <a:tailEnd/>
              </a:ln>
            </p:spPr>
            <p:txBody>
              <a:bodyPr lIns="0" tIns="0" rIns="0" bIns="0"/>
              <a:lstStyle/>
              <a:p>
                <a:pPr defTabSz="456585"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sp>
            <p:nvSpPr>
              <p:cNvPr id="18461" name="Shape 202"/>
              <p:cNvSpPr>
                <a:spLocks/>
              </p:cNvSpPr>
              <p:nvPr/>
            </p:nvSpPr>
            <p:spPr bwMode="auto">
              <a:xfrm>
                <a:off x="0" y="1703387"/>
                <a:ext cx="317500" cy="676276"/>
              </a:xfrm>
              <a:custGeom>
                <a:avLst/>
                <a:gdLst>
                  <a:gd name="T0" fmla="*/ 158750 w 21600"/>
                  <a:gd name="T1" fmla="*/ 338138 h 21600"/>
                  <a:gd name="T2" fmla="*/ 158750 w 21600"/>
                  <a:gd name="T3" fmla="*/ 338138 h 21600"/>
                  <a:gd name="T4" fmla="*/ 158750 w 21600"/>
                  <a:gd name="T5" fmla="*/ 338138 h 21600"/>
                  <a:gd name="T6" fmla="*/ 158750 w 21600"/>
                  <a:gd name="T7" fmla="*/ 338138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19166"/>
                    </a:moveTo>
                    <a:lnTo>
                      <a:pt x="1248" y="18406"/>
                    </a:lnTo>
                    <a:lnTo>
                      <a:pt x="1728" y="17899"/>
                    </a:lnTo>
                    <a:lnTo>
                      <a:pt x="2208" y="17594"/>
                    </a:lnTo>
                    <a:lnTo>
                      <a:pt x="2208" y="17341"/>
                    </a:lnTo>
                    <a:lnTo>
                      <a:pt x="2592" y="16530"/>
                    </a:lnTo>
                    <a:lnTo>
                      <a:pt x="3072" y="15465"/>
                    </a:lnTo>
                    <a:lnTo>
                      <a:pt x="3936" y="13842"/>
                    </a:lnTo>
                    <a:lnTo>
                      <a:pt x="4416" y="12828"/>
                    </a:lnTo>
                    <a:lnTo>
                      <a:pt x="4896" y="12017"/>
                    </a:lnTo>
                    <a:lnTo>
                      <a:pt x="5280" y="11459"/>
                    </a:lnTo>
                    <a:lnTo>
                      <a:pt x="5760" y="11206"/>
                    </a:lnTo>
                    <a:lnTo>
                      <a:pt x="5760" y="10648"/>
                    </a:lnTo>
                    <a:lnTo>
                      <a:pt x="6144" y="9837"/>
                    </a:lnTo>
                    <a:lnTo>
                      <a:pt x="6624" y="8518"/>
                    </a:lnTo>
                    <a:lnTo>
                      <a:pt x="7104" y="5882"/>
                    </a:lnTo>
                    <a:lnTo>
                      <a:pt x="7968" y="3448"/>
                    </a:lnTo>
                    <a:lnTo>
                      <a:pt x="9216" y="1369"/>
                    </a:lnTo>
                    <a:lnTo>
                      <a:pt x="11520" y="0"/>
                    </a:lnTo>
                    <a:lnTo>
                      <a:pt x="13728" y="254"/>
                    </a:lnTo>
                    <a:lnTo>
                      <a:pt x="15456" y="811"/>
                    </a:lnTo>
                    <a:lnTo>
                      <a:pt x="15840" y="1369"/>
                    </a:lnTo>
                    <a:lnTo>
                      <a:pt x="16320" y="2180"/>
                    </a:lnTo>
                    <a:lnTo>
                      <a:pt x="17184" y="4006"/>
                    </a:lnTo>
                    <a:lnTo>
                      <a:pt x="18048" y="6135"/>
                    </a:lnTo>
                    <a:lnTo>
                      <a:pt x="18528" y="7200"/>
                    </a:lnTo>
                    <a:lnTo>
                      <a:pt x="19008" y="7758"/>
                    </a:lnTo>
                    <a:lnTo>
                      <a:pt x="19488" y="9076"/>
                    </a:lnTo>
                    <a:lnTo>
                      <a:pt x="19872" y="10141"/>
                    </a:lnTo>
                    <a:lnTo>
                      <a:pt x="20352" y="10648"/>
                    </a:lnTo>
                    <a:lnTo>
                      <a:pt x="20736" y="10952"/>
                    </a:lnTo>
                    <a:lnTo>
                      <a:pt x="21600" y="11206"/>
                    </a:lnTo>
                    <a:lnTo>
                      <a:pt x="21600" y="11763"/>
                    </a:lnTo>
                    <a:lnTo>
                      <a:pt x="21600" y="12270"/>
                    </a:lnTo>
                    <a:lnTo>
                      <a:pt x="21600" y="12828"/>
                    </a:lnTo>
                    <a:lnTo>
                      <a:pt x="20352" y="13842"/>
                    </a:lnTo>
                    <a:lnTo>
                      <a:pt x="18528" y="15465"/>
                    </a:lnTo>
                    <a:lnTo>
                      <a:pt x="16320" y="17087"/>
                    </a:lnTo>
                    <a:lnTo>
                      <a:pt x="14592" y="17899"/>
                    </a:lnTo>
                    <a:lnTo>
                      <a:pt x="12384" y="18406"/>
                    </a:lnTo>
                    <a:lnTo>
                      <a:pt x="9696" y="18913"/>
                    </a:lnTo>
                    <a:lnTo>
                      <a:pt x="7968" y="19166"/>
                    </a:lnTo>
                    <a:lnTo>
                      <a:pt x="6624" y="19724"/>
                    </a:lnTo>
                    <a:lnTo>
                      <a:pt x="4416" y="20535"/>
                    </a:lnTo>
                    <a:lnTo>
                      <a:pt x="2592" y="21346"/>
                    </a:lnTo>
                    <a:lnTo>
                      <a:pt x="2208" y="21600"/>
                    </a:lnTo>
                    <a:lnTo>
                      <a:pt x="1728" y="21600"/>
                    </a:lnTo>
                    <a:lnTo>
                      <a:pt x="864" y="20535"/>
                    </a:lnTo>
                    <a:lnTo>
                      <a:pt x="0" y="19166"/>
                    </a:lnTo>
                  </a:path>
                </a:pathLst>
              </a:custGeom>
              <a:solidFill>
                <a:srgbClr val="FFFB00"/>
              </a:solidFill>
              <a:ln w="19050" cap="rnd">
                <a:solidFill>
                  <a:srgbClr val="FF2600"/>
                </a:solidFill>
                <a:prstDash val="solid"/>
                <a:round/>
                <a:headEnd/>
                <a:tailEnd/>
              </a:ln>
            </p:spPr>
            <p:txBody>
              <a:bodyPr lIns="0" tIns="0" rIns="0" bIns="0"/>
              <a:lstStyle/>
              <a:p>
                <a:pPr defTabSz="456585"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sp>
            <p:nvSpPr>
              <p:cNvPr id="18462" name="Shape 203"/>
              <p:cNvSpPr>
                <a:spLocks/>
              </p:cNvSpPr>
              <p:nvPr/>
            </p:nvSpPr>
            <p:spPr bwMode="auto">
              <a:xfrm>
                <a:off x="678744" y="336550"/>
                <a:ext cx="64912" cy="401638"/>
              </a:xfrm>
              <a:custGeom>
                <a:avLst/>
                <a:gdLst>
                  <a:gd name="T0" fmla="*/ 32456 w 21600"/>
                  <a:gd name="T1" fmla="*/ 200819 h 21600"/>
                  <a:gd name="T2" fmla="*/ 32456 w 21600"/>
                  <a:gd name="T3" fmla="*/ 200819 h 21600"/>
                  <a:gd name="T4" fmla="*/ 32456 w 21600"/>
                  <a:gd name="T5" fmla="*/ 200819 h 21600"/>
                  <a:gd name="T6" fmla="*/ 32456 w 21600"/>
                  <a:gd name="T7" fmla="*/ 200819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1739" y="0"/>
                    </a:moveTo>
                    <a:lnTo>
                      <a:pt x="9861" y="3159"/>
                    </a:lnTo>
                    <a:lnTo>
                      <a:pt x="4696" y="5891"/>
                    </a:lnTo>
                    <a:lnTo>
                      <a:pt x="2348" y="6830"/>
                    </a:lnTo>
                    <a:lnTo>
                      <a:pt x="2348" y="7769"/>
                    </a:lnTo>
                    <a:lnTo>
                      <a:pt x="0" y="8623"/>
                    </a:lnTo>
                    <a:lnTo>
                      <a:pt x="0" y="8964"/>
                    </a:lnTo>
                    <a:lnTo>
                      <a:pt x="2348" y="12294"/>
                    </a:lnTo>
                    <a:lnTo>
                      <a:pt x="4696" y="15794"/>
                    </a:lnTo>
                    <a:lnTo>
                      <a:pt x="7513" y="17587"/>
                    </a:lnTo>
                    <a:lnTo>
                      <a:pt x="9861" y="19466"/>
                    </a:lnTo>
                    <a:lnTo>
                      <a:pt x="11739" y="20917"/>
                    </a:lnTo>
                    <a:lnTo>
                      <a:pt x="11739" y="21344"/>
                    </a:lnTo>
                    <a:lnTo>
                      <a:pt x="11739" y="21600"/>
                    </a:lnTo>
                    <a:lnTo>
                      <a:pt x="14087" y="20405"/>
                    </a:lnTo>
                    <a:lnTo>
                      <a:pt x="16904" y="18783"/>
                    </a:lnTo>
                    <a:lnTo>
                      <a:pt x="21600" y="17246"/>
                    </a:lnTo>
                    <a:lnTo>
                      <a:pt x="21600" y="15794"/>
                    </a:lnTo>
                    <a:lnTo>
                      <a:pt x="19252" y="11782"/>
                    </a:lnTo>
                    <a:lnTo>
                      <a:pt x="16904" y="7769"/>
                    </a:lnTo>
                    <a:lnTo>
                      <a:pt x="14087" y="4098"/>
                    </a:lnTo>
                    <a:lnTo>
                      <a:pt x="11739" y="0"/>
                    </a:lnTo>
                  </a:path>
                </a:pathLst>
              </a:custGeom>
              <a:solidFill>
                <a:srgbClr val="FFFB00"/>
              </a:solidFill>
              <a:ln w="19050" cap="rnd">
                <a:solidFill>
                  <a:srgbClr val="FF2600"/>
                </a:solidFill>
                <a:prstDash val="solid"/>
                <a:round/>
                <a:headEnd/>
                <a:tailEnd/>
              </a:ln>
            </p:spPr>
            <p:txBody>
              <a:bodyPr lIns="0" tIns="0" rIns="0" bIns="0"/>
              <a:lstStyle/>
              <a:p>
                <a:pPr defTabSz="456585"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sp>
            <p:nvSpPr>
              <p:cNvPr id="18463" name="Shape 204"/>
              <p:cNvSpPr>
                <a:spLocks/>
              </p:cNvSpPr>
              <p:nvPr/>
            </p:nvSpPr>
            <p:spPr bwMode="auto">
              <a:xfrm>
                <a:off x="1780822" y="604837"/>
                <a:ext cx="55034" cy="392113"/>
              </a:xfrm>
              <a:custGeom>
                <a:avLst/>
                <a:gdLst>
                  <a:gd name="T0" fmla="*/ 27517 w 21600"/>
                  <a:gd name="T1" fmla="*/ 196057 h 21600"/>
                  <a:gd name="T2" fmla="*/ 27517 w 21600"/>
                  <a:gd name="T3" fmla="*/ 196057 h 21600"/>
                  <a:gd name="T4" fmla="*/ 27517 w 21600"/>
                  <a:gd name="T5" fmla="*/ 196057 h 21600"/>
                  <a:gd name="T6" fmla="*/ 27517 w 21600"/>
                  <a:gd name="T7" fmla="*/ 19605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0523" y="0"/>
                    </a:moveTo>
                    <a:lnTo>
                      <a:pt x="7200" y="2011"/>
                    </a:lnTo>
                    <a:lnTo>
                      <a:pt x="7200" y="3673"/>
                    </a:lnTo>
                    <a:lnTo>
                      <a:pt x="3323" y="4722"/>
                    </a:lnTo>
                    <a:lnTo>
                      <a:pt x="3323" y="5772"/>
                    </a:lnTo>
                    <a:lnTo>
                      <a:pt x="0" y="6384"/>
                    </a:lnTo>
                    <a:lnTo>
                      <a:pt x="0" y="7171"/>
                    </a:lnTo>
                    <a:lnTo>
                      <a:pt x="0" y="8133"/>
                    </a:lnTo>
                    <a:lnTo>
                      <a:pt x="0" y="9095"/>
                    </a:lnTo>
                    <a:lnTo>
                      <a:pt x="0" y="10494"/>
                    </a:lnTo>
                    <a:lnTo>
                      <a:pt x="0" y="12505"/>
                    </a:lnTo>
                    <a:lnTo>
                      <a:pt x="0" y="14866"/>
                    </a:lnTo>
                    <a:lnTo>
                      <a:pt x="3323" y="17927"/>
                    </a:lnTo>
                    <a:lnTo>
                      <a:pt x="3323" y="21600"/>
                    </a:lnTo>
                    <a:lnTo>
                      <a:pt x="14400" y="19938"/>
                    </a:lnTo>
                    <a:lnTo>
                      <a:pt x="21600" y="17927"/>
                    </a:lnTo>
                    <a:lnTo>
                      <a:pt x="21600" y="15216"/>
                    </a:lnTo>
                    <a:lnTo>
                      <a:pt x="21600" y="12505"/>
                    </a:lnTo>
                    <a:lnTo>
                      <a:pt x="14400" y="6121"/>
                    </a:lnTo>
                    <a:lnTo>
                      <a:pt x="10523" y="0"/>
                    </a:lnTo>
                  </a:path>
                </a:pathLst>
              </a:custGeom>
              <a:solidFill>
                <a:srgbClr val="FFFB00"/>
              </a:solidFill>
              <a:ln w="19050" cap="rnd">
                <a:solidFill>
                  <a:srgbClr val="FF2600"/>
                </a:solidFill>
                <a:prstDash val="solid"/>
                <a:round/>
                <a:headEnd/>
                <a:tailEnd/>
              </a:ln>
            </p:spPr>
            <p:txBody>
              <a:bodyPr lIns="0" tIns="0" rIns="0" bIns="0"/>
              <a:lstStyle/>
              <a:p>
                <a:pPr defTabSz="456585"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grpSp>
        <p:sp>
          <p:nvSpPr>
            <p:cNvPr id="18458" name="Shape 206"/>
            <p:cNvSpPr>
              <a:spLocks/>
            </p:cNvSpPr>
            <p:nvPr/>
          </p:nvSpPr>
          <p:spPr bwMode="auto">
            <a:xfrm>
              <a:off x="83256" y="2320925"/>
              <a:ext cx="3345744" cy="2703513"/>
            </a:xfrm>
            <a:custGeom>
              <a:avLst/>
              <a:gdLst>
                <a:gd name="T0" fmla="*/ 1672872 w 21600"/>
                <a:gd name="T1" fmla="*/ 1351757 h 21600"/>
                <a:gd name="T2" fmla="*/ 1672872 w 21600"/>
                <a:gd name="T3" fmla="*/ 1351757 h 21600"/>
                <a:gd name="T4" fmla="*/ 1672872 w 21600"/>
                <a:gd name="T5" fmla="*/ 1351757 h 21600"/>
                <a:gd name="T6" fmla="*/ 1672872 w 21600"/>
                <a:gd name="T7" fmla="*/ 135175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4109" y="8485"/>
                  </a:moveTo>
                  <a:lnTo>
                    <a:pt x="3963" y="8663"/>
                  </a:lnTo>
                  <a:lnTo>
                    <a:pt x="3762" y="8828"/>
                  </a:lnTo>
                  <a:lnTo>
                    <a:pt x="3353" y="8993"/>
                  </a:lnTo>
                  <a:lnTo>
                    <a:pt x="3143" y="9259"/>
                  </a:lnTo>
                  <a:lnTo>
                    <a:pt x="3006" y="9601"/>
                  </a:lnTo>
                  <a:lnTo>
                    <a:pt x="2788" y="10096"/>
                  </a:lnTo>
                  <a:lnTo>
                    <a:pt x="2751" y="10806"/>
                  </a:lnTo>
                  <a:lnTo>
                    <a:pt x="2469" y="12163"/>
                  </a:lnTo>
                  <a:lnTo>
                    <a:pt x="2186" y="12886"/>
                  </a:lnTo>
                  <a:lnTo>
                    <a:pt x="1913" y="13546"/>
                  </a:lnTo>
                  <a:lnTo>
                    <a:pt x="1367" y="14485"/>
                  </a:lnTo>
                  <a:lnTo>
                    <a:pt x="1093" y="14840"/>
                  </a:lnTo>
                  <a:lnTo>
                    <a:pt x="957" y="15169"/>
                  </a:lnTo>
                  <a:lnTo>
                    <a:pt x="756" y="15601"/>
                  </a:lnTo>
                  <a:lnTo>
                    <a:pt x="483" y="16032"/>
                  </a:lnTo>
                  <a:lnTo>
                    <a:pt x="210" y="16362"/>
                  </a:lnTo>
                  <a:lnTo>
                    <a:pt x="0" y="16628"/>
                  </a:lnTo>
                  <a:lnTo>
                    <a:pt x="73" y="16806"/>
                  </a:lnTo>
                  <a:lnTo>
                    <a:pt x="273" y="16882"/>
                  </a:lnTo>
                  <a:lnTo>
                    <a:pt x="483" y="16882"/>
                  </a:lnTo>
                  <a:lnTo>
                    <a:pt x="683" y="16971"/>
                  </a:lnTo>
                  <a:lnTo>
                    <a:pt x="1166" y="17237"/>
                  </a:lnTo>
                  <a:lnTo>
                    <a:pt x="1649" y="17402"/>
                  </a:lnTo>
                  <a:lnTo>
                    <a:pt x="1986" y="17744"/>
                  </a:lnTo>
                  <a:lnTo>
                    <a:pt x="2396" y="17998"/>
                  </a:lnTo>
                  <a:lnTo>
                    <a:pt x="3216" y="18264"/>
                  </a:lnTo>
                  <a:lnTo>
                    <a:pt x="3963" y="18518"/>
                  </a:lnTo>
                  <a:lnTo>
                    <a:pt x="4646" y="18683"/>
                  </a:lnTo>
                  <a:lnTo>
                    <a:pt x="5056" y="18860"/>
                  </a:lnTo>
                  <a:lnTo>
                    <a:pt x="5603" y="19114"/>
                  </a:lnTo>
                  <a:lnTo>
                    <a:pt x="6086" y="19368"/>
                  </a:lnTo>
                  <a:lnTo>
                    <a:pt x="6495" y="19533"/>
                  </a:lnTo>
                  <a:lnTo>
                    <a:pt x="6905" y="19723"/>
                  </a:lnTo>
                  <a:lnTo>
                    <a:pt x="7452" y="19977"/>
                  </a:lnTo>
                  <a:lnTo>
                    <a:pt x="8545" y="20661"/>
                  </a:lnTo>
                  <a:lnTo>
                    <a:pt x="9638" y="21258"/>
                  </a:lnTo>
                  <a:lnTo>
                    <a:pt x="10185" y="21511"/>
                  </a:lnTo>
                  <a:lnTo>
                    <a:pt x="10595" y="21600"/>
                  </a:lnTo>
                  <a:lnTo>
                    <a:pt x="10868" y="21346"/>
                  </a:lnTo>
                  <a:lnTo>
                    <a:pt x="11215" y="20915"/>
                  </a:lnTo>
                  <a:lnTo>
                    <a:pt x="11624" y="20573"/>
                  </a:lnTo>
                  <a:lnTo>
                    <a:pt x="11761" y="20395"/>
                  </a:lnTo>
                  <a:lnTo>
                    <a:pt x="11825" y="20306"/>
                  </a:lnTo>
                  <a:lnTo>
                    <a:pt x="12171" y="20053"/>
                  </a:lnTo>
                  <a:lnTo>
                    <a:pt x="12508" y="19723"/>
                  </a:lnTo>
                  <a:lnTo>
                    <a:pt x="13328" y="19025"/>
                  </a:lnTo>
                  <a:lnTo>
                    <a:pt x="13401" y="18949"/>
                  </a:lnTo>
                  <a:lnTo>
                    <a:pt x="13601" y="18683"/>
                  </a:lnTo>
                  <a:lnTo>
                    <a:pt x="13884" y="18340"/>
                  </a:lnTo>
                  <a:lnTo>
                    <a:pt x="14221" y="18087"/>
                  </a:lnTo>
                  <a:lnTo>
                    <a:pt x="14558" y="17744"/>
                  </a:lnTo>
                  <a:lnTo>
                    <a:pt x="14831" y="17491"/>
                  </a:lnTo>
                  <a:lnTo>
                    <a:pt x="15041" y="17237"/>
                  </a:lnTo>
                  <a:lnTo>
                    <a:pt x="15114" y="17135"/>
                  </a:lnTo>
                  <a:lnTo>
                    <a:pt x="15451" y="16552"/>
                  </a:lnTo>
                  <a:lnTo>
                    <a:pt x="15788" y="16197"/>
                  </a:lnTo>
                  <a:lnTo>
                    <a:pt x="15997" y="15854"/>
                  </a:lnTo>
                  <a:lnTo>
                    <a:pt x="16271" y="15601"/>
                  </a:lnTo>
                  <a:lnTo>
                    <a:pt x="16471" y="15258"/>
                  </a:lnTo>
                  <a:lnTo>
                    <a:pt x="16753" y="14840"/>
                  </a:lnTo>
                  <a:lnTo>
                    <a:pt x="17018" y="14320"/>
                  </a:lnTo>
                  <a:lnTo>
                    <a:pt x="17428" y="13546"/>
                  </a:lnTo>
                  <a:lnTo>
                    <a:pt x="17910" y="12607"/>
                  </a:lnTo>
                  <a:lnTo>
                    <a:pt x="18393" y="11745"/>
                  </a:lnTo>
                  <a:lnTo>
                    <a:pt x="19077" y="10121"/>
                  </a:lnTo>
                  <a:lnTo>
                    <a:pt x="19414" y="9348"/>
                  </a:lnTo>
                  <a:lnTo>
                    <a:pt x="19623" y="8574"/>
                  </a:lnTo>
                  <a:lnTo>
                    <a:pt x="19824" y="7800"/>
                  </a:lnTo>
                  <a:lnTo>
                    <a:pt x="20033" y="6951"/>
                  </a:lnTo>
                  <a:lnTo>
                    <a:pt x="20370" y="5657"/>
                  </a:lnTo>
                  <a:lnTo>
                    <a:pt x="20571" y="4629"/>
                  </a:lnTo>
                  <a:lnTo>
                    <a:pt x="20780" y="3691"/>
                  </a:lnTo>
                  <a:lnTo>
                    <a:pt x="20917" y="2740"/>
                  </a:lnTo>
                  <a:lnTo>
                    <a:pt x="21190" y="1877"/>
                  </a:lnTo>
                  <a:lnTo>
                    <a:pt x="21463" y="1027"/>
                  </a:lnTo>
                  <a:lnTo>
                    <a:pt x="21536" y="685"/>
                  </a:lnTo>
                  <a:lnTo>
                    <a:pt x="21600" y="431"/>
                  </a:lnTo>
                  <a:lnTo>
                    <a:pt x="21600" y="254"/>
                  </a:lnTo>
                  <a:lnTo>
                    <a:pt x="21536" y="165"/>
                  </a:lnTo>
                  <a:lnTo>
                    <a:pt x="21390" y="0"/>
                  </a:lnTo>
                  <a:lnTo>
                    <a:pt x="21190" y="89"/>
                  </a:lnTo>
                  <a:lnTo>
                    <a:pt x="20853" y="342"/>
                  </a:lnTo>
                  <a:lnTo>
                    <a:pt x="20507" y="774"/>
                  </a:lnTo>
                  <a:lnTo>
                    <a:pt x="19687" y="1801"/>
                  </a:lnTo>
                  <a:lnTo>
                    <a:pt x="19341" y="2321"/>
                  </a:lnTo>
                  <a:lnTo>
                    <a:pt x="19004" y="2740"/>
                  </a:lnTo>
                  <a:lnTo>
                    <a:pt x="18457" y="3513"/>
                  </a:lnTo>
                  <a:lnTo>
                    <a:pt x="17983" y="4465"/>
                  </a:lnTo>
                  <a:lnTo>
                    <a:pt x="17500" y="5238"/>
                  </a:lnTo>
                  <a:lnTo>
                    <a:pt x="17364" y="5568"/>
                  </a:lnTo>
                  <a:lnTo>
                    <a:pt x="17163" y="5746"/>
                  </a:lnTo>
                  <a:lnTo>
                    <a:pt x="17018" y="5822"/>
                  </a:lnTo>
                  <a:lnTo>
                    <a:pt x="16881" y="5911"/>
                  </a:lnTo>
                  <a:lnTo>
                    <a:pt x="16753" y="5822"/>
                  </a:lnTo>
                  <a:lnTo>
                    <a:pt x="16608" y="5657"/>
                  </a:lnTo>
                  <a:lnTo>
                    <a:pt x="16407" y="5492"/>
                  </a:lnTo>
                  <a:lnTo>
                    <a:pt x="16271" y="5492"/>
                  </a:lnTo>
                  <a:lnTo>
                    <a:pt x="16198" y="5492"/>
                  </a:lnTo>
                  <a:lnTo>
                    <a:pt x="16134" y="5492"/>
                  </a:lnTo>
                  <a:lnTo>
                    <a:pt x="15997" y="5492"/>
                  </a:lnTo>
                  <a:lnTo>
                    <a:pt x="15861" y="5403"/>
                  </a:lnTo>
                  <a:lnTo>
                    <a:pt x="15651" y="5314"/>
                  </a:lnTo>
                  <a:lnTo>
                    <a:pt x="15451" y="5137"/>
                  </a:lnTo>
                  <a:lnTo>
                    <a:pt x="15314" y="5137"/>
                  </a:lnTo>
                  <a:lnTo>
                    <a:pt x="15177" y="5238"/>
                  </a:lnTo>
                  <a:lnTo>
                    <a:pt x="15114" y="5403"/>
                  </a:lnTo>
                  <a:lnTo>
                    <a:pt x="14968" y="5822"/>
                  </a:lnTo>
                  <a:lnTo>
                    <a:pt x="14831" y="6177"/>
                  </a:lnTo>
                  <a:lnTo>
                    <a:pt x="14767" y="6177"/>
                  </a:lnTo>
                  <a:lnTo>
                    <a:pt x="14704" y="6177"/>
                  </a:lnTo>
                  <a:lnTo>
                    <a:pt x="14631" y="5999"/>
                  </a:lnTo>
                  <a:lnTo>
                    <a:pt x="14494" y="5746"/>
                  </a:lnTo>
                  <a:lnTo>
                    <a:pt x="14294" y="4972"/>
                  </a:lnTo>
                  <a:lnTo>
                    <a:pt x="14084" y="4198"/>
                  </a:lnTo>
                  <a:lnTo>
                    <a:pt x="13948" y="3945"/>
                  </a:lnTo>
                  <a:lnTo>
                    <a:pt x="13884" y="3780"/>
                  </a:lnTo>
                  <a:lnTo>
                    <a:pt x="13811" y="3691"/>
                  </a:lnTo>
                  <a:lnTo>
                    <a:pt x="13738" y="3691"/>
                  </a:lnTo>
                  <a:lnTo>
                    <a:pt x="13674" y="3945"/>
                  </a:lnTo>
                  <a:lnTo>
                    <a:pt x="13601" y="4287"/>
                  </a:lnTo>
                  <a:lnTo>
                    <a:pt x="13538" y="4629"/>
                  </a:lnTo>
                  <a:lnTo>
                    <a:pt x="13474" y="4972"/>
                  </a:lnTo>
                  <a:lnTo>
                    <a:pt x="13328" y="5314"/>
                  </a:lnTo>
                  <a:lnTo>
                    <a:pt x="13264" y="5657"/>
                  </a:lnTo>
                  <a:lnTo>
                    <a:pt x="13128" y="5822"/>
                  </a:lnTo>
                  <a:lnTo>
                    <a:pt x="12918" y="5746"/>
                  </a:lnTo>
                  <a:lnTo>
                    <a:pt x="12781" y="5403"/>
                  </a:lnTo>
                  <a:lnTo>
                    <a:pt x="12581" y="5137"/>
                  </a:lnTo>
                  <a:lnTo>
                    <a:pt x="12444" y="4883"/>
                  </a:lnTo>
                  <a:lnTo>
                    <a:pt x="12235" y="4718"/>
                  </a:lnTo>
                  <a:lnTo>
                    <a:pt x="12171" y="4718"/>
                  </a:lnTo>
                  <a:lnTo>
                    <a:pt x="12098" y="4883"/>
                  </a:lnTo>
                  <a:lnTo>
                    <a:pt x="12034" y="5048"/>
                  </a:lnTo>
                  <a:lnTo>
                    <a:pt x="12034" y="5314"/>
                  </a:lnTo>
                  <a:lnTo>
                    <a:pt x="11962" y="5999"/>
                  </a:lnTo>
                  <a:lnTo>
                    <a:pt x="11825" y="6595"/>
                  </a:lnTo>
                  <a:lnTo>
                    <a:pt x="11761" y="6862"/>
                  </a:lnTo>
                  <a:lnTo>
                    <a:pt x="11688" y="6951"/>
                  </a:lnTo>
                  <a:lnTo>
                    <a:pt x="11552" y="6951"/>
                  </a:lnTo>
                  <a:lnTo>
                    <a:pt x="11415" y="6760"/>
                  </a:lnTo>
                  <a:lnTo>
                    <a:pt x="11078" y="6253"/>
                  </a:lnTo>
                  <a:lnTo>
                    <a:pt x="10732" y="5746"/>
                  </a:lnTo>
                  <a:lnTo>
                    <a:pt x="10595" y="5492"/>
                  </a:lnTo>
                  <a:lnTo>
                    <a:pt x="10458" y="5314"/>
                  </a:lnTo>
                  <a:lnTo>
                    <a:pt x="10258" y="5137"/>
                  </a:lnTo>
                  <a:lnTo>
                    <a:pt x="10121" y="5048"/>
                  </a:lnTo>
                  <a:lnTo>
                    <a:pt x="10048" y="5048"/>
                  </a:lnTo>
                  <a:lnTo>
                    <a:pt x="9912" y="5238"/>
                  </a:lnTo>
                  <a:lnTo>
                    <a:pt x="9848" y="5492"/>
                  </a:lnTo>
                  <a:lnTo>
                    <a:pt x="9775" y="5822"/>
                  </a:lnTo>
                  <a:lnTo>
                    <a:pt x="9711" y="6684"/>
                  </a:lnTo>
                  <a:lnTo>
                    <a:pt x="9638" y="7204"/>
                  </a:lnTo>
                  <a:lnTo>
                    <a:pt x="9566" y="7534"/>
                  </a:lnTo>
                  <a:lnTo>
                    <a:pt x="9502" y="7800"/>
                  </a:lnTo>
                  <a:lnTo>
                    <a:pt x="9438" y="7889"/>
                  </a:lnTo>
                  <a:lnTo>
                    <a:pt x="9301" y="7800"/>
                  </a:lnTo>
                  <a:lnTo>
                    <a:pt x="9156" y="7534"/>
                  </a:lnTo>
                  <a:lnTo>
                    <a:pt x="9028" y="7204"/>
                  </a:lnTo>
                  <a:lnTo>
                    <a:pt x="8891" y="6684"/>
                  </a:lnTo>
                  <a:lnTo>
                    <a:pt x="8746" y="6253"/>
                  </a:lnTo>
                  <a:lnTo>
                    <a:pt x="8545" y="5822"/>
                  </a:lnTo>
                  <a:lnTo>
                    <a:pt x="8409" y="5568"/>
                  </a:lnTo>
                  <a:lnTo>
                    <a:pt x="8272" y="5403"/>
                  </a:lnTo>
                  <a:lnTo>
                    <a:pt x="8135" y="5403"/>
                  </a:lnTo>
                  <a:lnTo>
                    <a:pt x="7999" y="5568"/>
                  </a:lnTo>
                  <a:lnTo>
                    <a:pt x="7926" y="5822"/>
                  </a:lnTo>
                  <a:lnTo>
                    <a:pt x="7798" y="6177"/>
                  </a:lnTo>
                  <a:lnTo>
                    <a:pt x="7589" y="6862"/>
                  </a:lnTo>
                  <a:lnTo>
                    <a:pt x="7452" y="7027"/>
                  </a:lnTo>
                  <a:lnTo>
                    <a:pt x="7315" y="7204"/>
                  </a:lnTo>
                  <a:lnTo>
                    <a:pt x="7252" y="7204"/>
                  </a:lnTo>
                  <a:lnTo>
                    <a:pt x="7106" y="7115"/>
                  </a:lnTo>
                  <a:lnTo>
                    <a:pt x="6905" y="6862"/>
                  </a:lnTo>
                  <a:lnTo>
                    <a:pt x="6696" y="6595"/>
                  </a:lnTo>
                  <a:lnTo>
                    <a:pt x="6632" y="6507"/>
                  </a:lnTo>
                  <a:lnTo>
                    <a:pt x="6495" y="6431"/>
                  </a:lnTo>
                  <a:lnTo>
                    <a:pt x="6286" y="6431"/>
                  </a:lnTo>
                  <a:lnTo>
                    <a:pt x="6086" y="6431"/>
                  </a:lnTo>
                  <a:lnTo>
                    <a:pt x="5603" y="6684"/>
                  </a:lnTo>
                  <a:lnTo>
                    <a:pt x="5266" y="7204"/>
                  </a:lnTo>
                  <a:lnTo>
                    <a:pt x="4856" y="7724"/>
                  </a:lnTo>
                  <a:lnTo>
                    <a:pt x="4646" y="7978"/>
                  </a:lnTo>
                  <a:lnTo>
                    <a:pt x="4446" y="8232"/>
                  </a:lnTo>
                  <a:lnTo>
                    <a:pt x="4236" y="8396"/>
                  </a:lnTo>
                  <a:lnTo>
                    <a:pt x="4109" y="8485"/>
                  </a:lnTo>
                </a:path>
              </a:pathLst>
            </a:custGeom>
            <a:solidFill>
              <a:srgbClr val="CC1C01"/>
            </a:solidFill>
            <a:ln>
              <a:noFill/>
            </a:ln>
            <a:extLst>
              <a:ext uri="{91240B29-F687-4F45-9708-019B960494DF}">
                <a14:hiddenLine xmlns:a14="http://schemas.microsoft.com/office/drawing/2010/main" w="9525" cap="flat">
                  <a:solidFill>
                    <a:srgbClr val="000000"/>
                  </a:solidFill>
                  <a:round/>
                  <a:headEnd/>
                  <a:tailEnd/>
                </a14:hiddenLine>
              </a:ext>
            </a:extLst>
          </p:spPr>
          <p:txBody>
            <a:bodyPr lIns="0" tIns="0" rIns="0" bIns="0"/>
            <a:lstStyle/>
            <a:p>
              <a:pPr defTabSz="456585"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sp>
          <p:nvSpPr>
            <p:cNvPr id="18459" name="Shape 207"/>
            <p:cNvSpPr>
              <a:spLocks/>
            </p:cNvSpPr>
            <p:nvPr/>
          </p:nvSpPr>
          <p:spPr bwMode="auto">
            <a:xfrm>
              <a:off x="81845" y="111125"/>
              <a:ext cx="3344334" cy="4913313"/>
            </a:xfrm>
            <a:custGeom>
              <a:avLst/>
              <a:gdLst>
                <a:gd name="T0" fmla="*/ 1672167 w 21600"/>
                <a:gd name="T1" fmla="*/ 2456657 h 21600"/>
                <a:gd name="T2" fmla="*/ 1672167 w 21600"/>
                <a:gd name="T3" fmla="*/ 2456657 h 21600"/>
                <a:gd name="T4" fmla="*/ 1672167 w 21600"/>
                <a:gd name="T5" fmla="*/ 2456657 h 21600"/>
                <a:gd name="T6" fmla="*/ 1672167 w 21600"/>
                <a:gd name="T7" fmla="*/ 245665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2124" y="0"/>
                  </a:moveTo>
                  <a:lnTo>
                    <a:pt x="2124" y="377"/>
                  </a:lnTo>
                  <a:lnTo>
                    <a:pt x="2187" y="712"/>
                  </a:lnTo>
                  <a:lnTo>
                    <a:pt x="2187" y="991"/>
                  </a:lnTo>
                  <a:lnTo>
                    <a:pt x="2187" y="1179"/>
                  </a:lnTo>
                  <a:lnTo>
                    <a:pt x="2187" y="1507"/>
                  </a:lnTo>
                  <a:lnTo>
                    <a:pt x="2178" y="1689"/>
                  </a:lnTo>
                  <a:lnTo>
                    <a:pt x="2187" y="1884"/>
                  </a:lnTo>
                  <a:lnTo>
                    <a:pt x="2260" y="2031"/>
                  </a:lnTo>
                  <a:lnTo>
                    <a:pt x="2260" y="2310"/>
                  </a:lnTo>
                  <a:lnTo>
                    <a:pt x="2260" y="2498"/>
                  </a:lnTo>
                  <a:lnTo>
                    <a:pt x="2260" y="2736"/>
                  </a:lnTo>
                  <a:lnTo>
                    <a:pt x="2260" y="4341"/>
                  </a:lnTo>
                  <a:lnTo>
                    <a:pt x="2324" y="5939"/>
                  </a:lnTo>
                  <a:lnTo>
                    <a:pt x="2388" y="7544"/>
                  </a:lnTo>
                  <a:lnTo>
                    <a:pt x="2597" y="9108"/>
                  </a:lnTo>
                  <a:lnTo>
                    <a:pt x="2597" y="9903"/>
                  </a:lnTo>
                  <a:lnTo>
                    <a:pt x="2670" y="10657"/>
                  </a:lnTo>
                  <a:lnTo>
                    <a:pt x="2734" y="11411"/>
                  </a:lnTo>
                  <a:lnTo>
                    <a:pt x="2798" y="12171"/>
                  </a:lnTo>
                  <a:lnTo>
                    <a:pt x="2798" y="12779"/>
                  </a:lnTo>
                  <a:lnTo>
                    <a:pt x="2871" y="13253"/>
                  </a:lnTo>
                  <a:lnTo>
                    <a:pt x="2871" y="13679"/>
                  </a:lnTo>
                  <a:lnTo>
                    <a:pt x="2871" y="14007"/>
                  </a:lnTo>
                  <a:lnTo>
                    <a:pt x="2871" y="14286"/>
                  </a:lnTo>
                  <a:lnTo>
                    <a:pt x="2871" y="14481"/>
                  </a:lnTo>
                  <a:lnTo>
                    <a:pt x="2871" y="14621"/>
                  </a:lnTo>
                  <a:lnTo>
                    <a:pt x="2871" y="14761"/>
                  </a:lnTo>
                  <a:lnTo>
                    <a:pt x="2871" y="14949"/>
                  </a:lnTo>
                  <a:lnTo>
                    <a:pt x="2871" y="15089"/>
                  </a:lnTo>
                  <a:lnTo>
                    <a:pt x="2816" y="15284"/>
                  </a:lnTo>
                  <a:lnTo>
                    <a:pt x="2798" y="15465"/>
                  </a:lnTo>
                  <a:lnTo>
                    <a:pt x="2734" y="15654"/>
                  </a:lnTo>
                  <a:lnTo>
                    <a:pt x="2670" y="16031"/>
                  </a:lnTo>
                  <a:lnTo>
                    <a:pt x="2461" y="16408"/>
                  </a:lnTo>
                  <a:lnTo>
                    <a:pt x="2187" y="16791"/>
                  </a:lnTo>
                  <a:lnTo>
                    <a:pt x="1850" y="17168"/>
                  </a:lnTo>
                  <a:lnTo>
                    <a:pt x="1641" y="17454"/>
                  </a:lnTo>
                  <a:lnTo>
                    <a:pt x="1367" y="17685"/>
                  </a:lnTo>
                  <a:lnTo>
                    <a:pt x="1094" y="17880"/>
                  </a:lnTo>
                  <a:lnTo>
                    <a:pt x="957" y="18062"/>
                  </a:lnTo>
                  <a:lnTo>
                    <a:pt x="684" y="18299"/>
                  </a:lnTo>
                  <a:lnTo>
                    <a:pt x="410" y="18536"/>
                  </a:lnTo>
                  <a:lnTo>
                    <a:pt x="137" y="18718"/>
                  </a:lnTo>
                  <a:lnTo>
                    <a:pt x="0" y="18864"/>
                  </a:lnTo>
                  <a:lnTo>
                    <a:pt x="73" y="18962"/>
                  </a:lnTo>
                  <a:lnTo>
                    <a:pt x="273" y="19004"/>
                  </a:lnTo>
                  <a:lnTo>
                    <a:pt x="483" y="19004"/>
                  </a:lnTo>
                  <a:lnTo>
                    <a:pt x="684" y="19053"/>
                  </a:lnTo>
                  <a:lnTo>
                    <a:pt x="1157" y="19199"/>
                  </a:lnTo>
                  <a:lnTo>
                    <a:pt x="1641" y="19290"/>
                  </a:lnTo>
                  <a:lnTo>
                    <a:pt x="1978" y="19478"/>
                  </a:lnTo>
                  <a:lnTo>
                    <a:pt x="2388" y="19618"/>
                  </a:lnTo>
                  <a:lnTo>
                    <a:pt x="3208" y="19765"/>
                  </a:lnTo>
                  <a:lnTo>
                    <a:pt x="3965" y="19904"/>
                  </a:lnTo>
                  <a:lnTo>
                    <a:pt x="4648" y="19995"/>
                  </a:lnTo>
                  <a:lnTo>
                    <a:pt x="5058" y="20093"/>
                  </a:lnTo>
                  <a:lnTo>
                    <a:pt x="5605" y="20232"/>
                  </a:lnTo>
                  <a:lnTo>
                    <a:pt x="6079" y="20372"/>
                  </a:lnTo>
                  <a:lnTo>
                    <a:pt x="6489" y="20462"/>
                  </a:lnTo>
                  <a:lnTo>
                    <a:pt x="6899" y="20567"/>
                  </a:lnTo>
                  <a:lnTo>
                    <a:pt x="7455" y="20707"/>
                  </a:lnTo>
                  <a:lnTo>
                    <a:pt x="8540" y="21084"/>
                  </a:lnTo>
                  <a:lnTo>
                    <a:pt x="9643" y="21412"/>
                  </a:lnTo>
                  <a:lnTo>
                    <a:pt x="10180" y="21551"/>
                  </a:lnTo>
                  <a:lnTo>
                    <a:pt x="10590" y="21600"/>
                  </a:lnTo>
                  <a:lnTo>
                    <a:pt x="10873" y="21460"/>
                  </a:lnTo>
                  <a:lnTo>
                    <a:pt x="11210" y="21223"/>
                  </a:lnTo>
                  <a:lnTo>
                    <a:pt x="11547" y="21035"/>
                  </a:lnTo>
                  <a:lnTo>
                    <a:pt x="11830" y="20888"/>
                  </a:lnTo>
                  <a:lnTo>
                    <a:pt x="12167" y="20749"/>
                  </a:lnTo>
                  <a:lnTo>
                    <a:pt x="12513" y="20567"/>
                  </a:lnTo>
                  <a:lnTo>
                    <a:pt x="13334" y="20183"/>
                  </a:lnTo>
                  <a:lnTo>
                    <a:pt x="13397" y="20141"/>
                  </a:lnTo>
                  <a:lnTo>
                    <a:pt x="13598" y="19995"/>
                  </a:lnTo>
                  <a:lnTo>
                    <a:pt x="13881" y="19806"/>
                  </a:lnTo>
                  <a:lnTo>
                    <a:pt x="14218" y="19667"/>
                  </a:lnTo>
                  <a:lnTo>
                    <a:pt x="14564" y="19478"/>
                  </a:lnTo>
                  <a:lnTo>
                    <a:pt x="14828" y="19339"/>
                  </a:lnTo>
                  <a:lnTo>
                    <a:pt x="15038" y="19199"/>
                  </a:lnTo>
                  <a:lnTo>
                    <a:pt x="15111" y="19143"/>
                  </a:lnTo>
                  <a:lnTo>
                    <a:pt x="15448" y="18822"/>
                  </a:lnTo>
                  <a:lnTo>
                    <a:pt x="15794" y="18627"/>
                  </a:lnTo>
                  <a:lnTo>
                    <a:pt x="15995" y="18439"/>
                  </a:lnTo>
                  <a:lnTo>
                    <a:pt x="16268" y="18299"/>
                  </a:lnTo>
                  <a:lnTo>
                    <a:pt x="16469" y="18111"/>
                  </a:lnTo>
                  <a:lnTo>
                    <a:pt x="16751" y="17880"/>
                  </a:lnTo>
                  <a:lnTo>
                    <a:pt x="17025" y="17594"/>
                  </a:lnTo>
                  <a:lnTo>
                    <a:pt x="17435" y="17168"/>
                  </a:lnTo>
                  <a:lnTo>
                    <a:pt x="17909" y="16652"/>
                  </a:lnTo>
                  <a:lnTo>
                    <a:pt x="18392" y="16177"/>
                  </a:lnTo>
                  <a:lnTo>
                    <a:pt x="19075" y="15284"/>
                  </a:lnTo>
                  <a:lnTo>
                    <a:pt x="19340" y="14858"/>
                  </a:lnTo>
                  <a:lnTo>
                    <a:pt x="19549" y="14433"/>
                  </a:lnTo>
                  <a:lnTo>
                    <a:pt x="19823" y="14007"/>
                  </a:lnTo>
                  <a:lnTo>
                    <a:pt x="20032" y="13539"/>
                  </a:lnTo>
                  <a:lnTo>
                    <a:pt x="20370" y="12827"/>
                  </a:lnTo>
                  <a:lnTo>
                    <a:pt x="20570" y="12262"/>
                  </a:lnTo>
                  <a:lnTo>
                    <a:pt x="20780" y="11746"/>
                  </a:lnTo>
                  <a:lnTo>
                    <a:pt x="20916" y="11222"/>
                  </a:lnTo>
                  <a:lnTo>
                    <a:pt x="21190" y="10748"/>
                  </a:lnTo>
                  <a:lnTo>
                    <a:pt x="21463" y="10280"/>
                  </a:lnTo>
                  <a:lnTo>
                    <a:pt x="21536" y="10092"/>
                  </a:lnTo>
                  <a:lnTo>
                    <a:pt x="21600" y="9952"/>
                  </a:lnTo>
                  <a:lnTo>
                    <a:pt x="21600" y="9854"/>
                  </a:lnTo>
                  <a:lnTo>
                    <a:pt x="21536" y="9805"/>
                  </a:lnTo>
                  <a:lnTo>
                    <a:pt x="21390" y="9715"/>
                  </a:lnTo>
                  <a:lnTo>
                    <a:pt x="21190" y="9764"/>
                  </a:lnTo>
                  <a:lnTo>
                    <a:pt x="20853" y="9903"/>
                  </a:lnTo>
                  <a:lnTo>
                    <a:pt x="20506" y="10140"/>
                  </a:lnTo>
                  <a:lnTo>
                    <a:pt x="19686" y="10706"/>
                  </a:lnTo>
                  <a:lnTo>
                    <a:pt x="19340" y="10992"/>
                  </a:lnTo>
                  <a:lnTo>
                    <a:pt x="19003" y="11222"/>
                  </a:lnTo>
                  <a:lnTo>
                    <a:pt x="18729" y="11460"/>
                  </a:lnTo>
                  <a:lnTo>
                    <a:pt x="18456" y="11690"/>
                  </a:lnTo>
                  <a:lnTo>
                    <a:pt x="17982" y="12262"/>
                  </a:lnTo>
                  <a:lnTo>
                    <a:pt x="17699" y="12492"/>
                  </a:lnTo>
                  <a:lnTo>
                    <a:pt x="17499" y="12737"/>
                  </a:lnTo>
                  <a:lnTo>
                    <a:pt x="17289" y="12827"/>
                  </a:lnTo>
                  <a:lnTo>
                    <a:pt x="17162" y="12876"/>
                  </a:lnTo>
                  <a:lnTo>
                    <a:pt x="16952" y="12876"/>
                  </a:lnTo>
                  <a:lnTo>
                    <a:pt x="16815" y="12779"/>
                  </a:lnTo>
                  <a:lnTo>
                    <a:pt x="16815" y="12688"/>
                  </a:lnTo>
                  <a:lnTo>
                    <a:pt x="16815" y="12492"/>
                  </a:lnTo>
                  <a:lnTo>
                    <a:pt x="16879" y="12213"/>
                  </a:lnTo>
                  <a:lnTo>
                    <a:pt x="16952" y="11885"/>
                  </a:lnTo>
                  <a:lnTo>
                    <a:pt x="16952" y="11508"/>
                  </a:lnTo>
                  <a:lnTo>
                    <a:pt x="16952" y="10992"/>
                  </a:lnTo>
                  <a:lnTo>
                    <a:pt x="16952" y="10231"/>
                  </a:lnTo>
                  <a:lnTo>
                    <a:pt x="16952" y="9387"/>
                  </a:lnTo>
                  <a:lnTo>
                    <a:pt x="16952" y="8486"/>
                  </a:lnTo>
                  <a:lnTo>
                    <a:pt x="17025" y="7544"/>
                  </a:lnTo>
                  <a:lnTo>
                    <a:pt x="17025" y="6602"/>
                  </a:lnTo>
                  <a:lnTo>
                    <a:pt x="17025" y="5751"/>
                  </a:lnTo>
                  <a:lnTo>
                    <a:pt x="17025" y="4997"/>
                  </a:lnTo>
                  <a:lnTo>
                    <a:pt x="17025" y="4341"/>
                  </a:lnTo>
                  <a:lnTo>
                    <a:pt x="17025" y="3161"/>
                  </a:lnTo>
                  <a:lnTo>
                    <a:pt x="17025" y="2638"/>
                  </a:lnTo>
                  <a:lnTo>
                    <a:pt x="17025" y="2122"/>
                  </a:lnTo>
                  <a:lnTo>
                    <a:pt x="16952" y="1696"/>
                  </a:lnTo>
                  <a:lnTo>
                    <a:pt x="16952" y="1319"/>
                  </a:lnTo>
                  <a:lnTo>
                    <a:pt x="16879" y="1033"/>
                  </a:lnTo>
                  <a:lnTo>
                    <a:pt x="16815" y="754"/>
                  </a:lnTo>
                  <a:lnTo>
                    <a:pt x="16678" y="565"/>
                  </a:lnTo>
                  <a:lnTo>
                    <a:pt x="16542" y="426"/>
                  </a:lnTo>
                  <a:lnTo>
                    <a:pt x="16341" y="377"/>
                  </a:lnTo>
                  <a:lnTo>
                    <a:pt x="16132" y="335"/>
                  </a:lnTo>
                  <a:lnTo>
                    <a:pt x="15722" y="426"/>
                  </a:lnTo>
                  <a:lnTo>
                    <a:pt x="15384" y="475"/>
                  </a:lnTo>
                  <a:lnTo>
                    <a:pt x="15211" y="642"/>
                  </a:lnTo>
                  <a:lnTo>
                    <a:pt x="15111" y="851"/>
                  </a:lnTo>
                  <a:lnTo>
                    <a:pt x="15065" y="1047"/>
                  </a:lnTo>
                  <a:lnTo>
                    <a:pt x="14992" y="1131"/>
                  </a:lnTo>
                  <a:lnTo>
                    <a:pt x="14828" y="1179"/>
                  </a:lnTo>
                  <a:lnTo>
                    <a:pt x="14701" y="1131"/>
                  </a:lnTo>
                  <a:lnTo>
                    <a:pt x="14628" y="1033"/>
                  </a:lnTo>
                  <a:lnTo>
                    <a:pt x="14564" y="942"/>
                  </a:lnTo>
                  <a:lnTo>
                    <a:pt x="14354" y="712"/>
                  </a:lnTo>
                  <a:lnTo>
                    <a:pt x="14245" y="628"/>
                  </a:lnTo>
                  <a:lnTo>
                    <a:pt x="14081" y="586"/>
                  </a:lnTo>
                  <a:lnTo>
                    <a:pt x="13808" y="565"/>
                  </a:lnTo>
                  <a:lnTo>
                    <a:pt x="13470" y="565"/>
                  </a:lnTo>
                  <a:lnTo>
                    <a:pt x="13060" y="565"/>
                  </a:lnTo>
                  <a:lnTo>
                    <a:pt x="12714" y="565"/>
                  </a:lnTo>
                  <a:lnTo>
                    <a:pt x="12513" y="565"/>
                  </a:lnTo>
                  <a:lnTo>
                    <a:pt x="12240" y="565"/>
                  </a:lnTo>
                  <a:lnTo>
                    <a:pt x="12003" y="586"/>
                  </a:lnTo>
                  <a:lnTo>
                    <a:pt x="11803" y="642"/>
                  </a:lnTo>
                  <a:lnTo>
                    <a:pt x="11730" y="754"/>
                  </a:lnTo>
                  <a:lnTo>
                    <a:pt x="11620" y="810"/>
                  </a:lnTo>
                  <a:lnTo>
                    <a:pt x="11547" y="893"/>
                  </a:lnTo>
                  <a:lnTo>
                    <a:pt x="11347" y="991"/>
                  </a:lnTo>
                  <a:lnTo>
                    <a:pt x="11210" y="942"/>
                  </a:lnTo>
                  <a:lnTo>
                    <a:pt x="11010" y="851"/>
                  </a:lnTo>
                  <a:lnTo>
                    <a:pt x="10873" y="712"/>
                  </a:lnTo>
                  <a:lnTo>
                    <a:pt x="10727" y="670"/>
                  </a:lnTo>
                  <a:lnTo>
                    <a:pt x="10527" y="614"/>
                  </a:lnTo>
                  <a:lnTo>
                    <a:pt x="10180" y="614"/>
                  </a:lnTo>
                  <a:lnTo>
                    <a:pt x="9506" y="614"/>
                  </a:lnTo>
                  <a:lnTo>
                    <a:pt x="8822" y="614"/>
                  </a:lnTo>
                  <a:lnTo>
                    <a:pt x="8476" y="614"/>
                  </a:lnTo>
                  <a:lnTo>
                    <a:pt x="8275" y="656"/>
                  </a:lnTo>
                  <a:lnTo>
                    <a:pt x="8066" y="754"/>
                  </a:lnTo>
                  <a:lnTo>
                    <a:pt x="8002" y="942"/>
                  </a:lnTo>
                  <a:lnTo>
                    <a:pt x="7929" y="1082"/>
                  </a:lnTo>
                  <a:lnTo>
                    <a:pt x="7792" y="1179"/>
                  </a:lnTo>
                  <a:lnTo>
                    <a:pt x="7656" y="1131"/>
                  </a:lnTo>
                  <a:lnTo>
                    <a:pt x="7592" y="991"/>
                  </a:lnTo>
                  <a:lnTo>
                    <a:pt x="7455" y="803"/>
                  </a:lnTo>
                  <a:lnTo>
                    <a:pt x="7246" y="656"/>
                  </a:lnTo>
                  <a:lnTo>
                    <a:pt x="7109" y="614"/>
                  </a:lnTo>
                  <a:lnTo>
                    <a:pt x="6772" y="614"/>
                  </a:lnTo>
                  <a:lnTo>
                    <a:pt x="6425" y="614"/>
                  </a:lnTo>
                  <a:lnTo>
                    <a:pt x="6079" y="614"/>
                  </a:lnTo>
                  <a:lnTo>
                    <a:pt x="5669" y="614"/>
                  </a:lnTo>
                  <a:lnTo>
                    <a:pt x="5332" y="614"/>
                  </a:lnTo>
                  <a:lnTo>
                    <a:pt x="5058" y="614"/>
                  </a:lnTo>
                  <a:lnTo>
                    <a:pt x="4849" y="565"/>
                  </a:lnTo>
                  <a:lnTo>
                    <a:pt x="4730" y="600"/>
                  </a:lnTo>
                  <a:lnTo>
                    <a:pt x="4603" y="656"/>
                  </a:lnTo>
                  <a:lnTo>
                    <a:pt x="4511" y="712"/>
                  </a:lnTo>
                  <a:lnTo>
                    <a:pt x="4475" y="921"/>
                  </a:lnTo>
                  <a:lnTo>
                    <a:pt x="4384" y="1033"/>
                  </a:lnTo>
                  <a:lnTo>
                    <a:pt x="4238" y="1082"/>
                  </a:lnTo>
                  <a:lnTo>
                    <a:pt x="4092" y="1019"/>
                  </a:lnTo>
                  <a:lnTo>
                    <a:pt x="4028" y="942"/>
                  </a:lnTo>
                  <a:lnTo>
                    <a:pt x="3901" y="803"/>
                  </a:lnTo>
                  <a:lnTo>
                    <a:pt x="3828" y="754"/>
                  </a:lnTo>
                  <a:lnTo>
                    <a:pt x="3764" y="754"/>
                  </a:lnTo>
                  <a:lnTo>
                    <a:pt x="3618" y="712"/>
                  </a:lnTo>
                  <a:lnTo>
                    <a:pt x="3491" y="656"/>
                  </a:lnTo>
                  <a:lnTo>
                    <a:pt x="3354" y="614"/>
                  </a:lnTo>
                  <a:lnTo>
                    <a:pt x="3208" y="565"/>
                  </a:lnTo>
                  <a:lnTo>
                    <a:pt x="3144" y="565"/>
                  </a:lnTo>
                  <a:lnTo>
                    <a:pt x="3144" y="516"/>
                  </a:lnTo>
                  <a:lnTo>
                    <a:pt x="3008" y="516"/>
                  </a:lnTo>
                  <a:lnTo>
                    <a:pt x="2871" y="475"/>
                  </a:lnTo>
                  <a:lnTo>
                    <a:pt x="2670" y="377"/>
                  </a:lnTo>
                  <a:lnTo>
                    <a:pt x="2324" y="230"/>
                  </a:lnTo>
                  <a:lnTo>
                    <a:pt x="2124" y="0"/>
                  </a:lnTo>
                </a:path>
              </a:pathLst>
            </a:custGeom>
            <a:noFill/>
            <a:ln w="1270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lIns="0" tIns="0" rIns="0" bIns="0"/>
            <a:lstStyle/>
            <a:p>
              <a:pPr defTabSz="456585"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grpSp>
      <p:grpSp>
        <p:nvGrpSpPr>
          <p:cNvPr id="18435" name="Group 212"/>
          <p:cNvGrpSpPr>
            <a:grpSpLocks/>
          </p:cNvGrpSpPr>
          <p:nvPr/>
        </p:nvGrpSpPr>
        <p:grpSpPr bwMode="auto">
          <a:xfrm>
            <a:off x="2506665" y="3849716"/>
            <a:ext cx="212725" cy="650875"/>
            <a:chOff x="0" y="0"/>
            <a:chExt cx="213078" cy="650875"/>
          </a:xfrm>
        </p:grpSpPr>
        <p:sp>
          <p:nvSpPr>
            <p:cNvPr id="18440" name="Shape 209"/>
            <p:cNvSpPr>
              <a:spLocks noChangeShapeType="1"/>
            </p:cNvSpPr>
            <p:nvPr/>
          </p:nvSpPr>
          <p:spPr bwMode="auto">
            <a:xfrm flipV="1">
              <a:off x="105833" y="9525"/>
              <a:ext cx="1" cy="641350"/>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lIns="0" tIns="0" rIns="0" bIns="0"/>
            <a:lstStyle/>
            <a:p>
              <a:pPr defTabSz="456585"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sp>
          <p:nvSpPr>
            <p:cNvPr id="18441" name="Shape 210"/>
            <p:cNvSpPr>
              <a:spLocks noChangeShapeType="1"/>
            </p:cNvSpPr>
            <p:nvPr/>
          </p:nvSpPr>
          <p:spPr bwMode="auto">
            <a:xfrm>
              <a:off x="0" y="0"/>
              <a:ext cx="213079" cy="0"/>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lIns="0" tIns="0" rIns="0" bIns="0"/>
            <a:lstStyle/>
            <a:p>
              <a:pPr defTabSz="456585"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sp>
          <p:nvSpPr>
            <p:cNvPr id="18442" name="Shape 211"/>
            <p:cNvSpPr>
              <a:spLocks noChangeShapeType="1"/>
            </p:cNvSpPr>
            <p:nvPr/>
          </p:nvSpPr>
          <p:spPr bwMode="auto">
            <a:xfrm>
              <a:off x="0" y="642937"/>
              <a:ext cx="213079" cy="1"/>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lIns="0" tIns="0" rIns="0" bIns="0"/>
            <a:lstStyle/>
            <a:p>
              <a:pPr defTabSz="456585"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grpSp>
      <p:sp>
        <p:nvSpPr>
          <p:cNvPr id="213" name="Shape 213"/>
          <p:cNvSpPr/>
          <p:nvPr/>
        </p:nvSpPr>
        <p:spPr>
          <a:xfrm>
            <a:off x="2668592" y="3949701"/>
            <a:ext cx="556197" cy="332578"/>
          </a:xfrm>
          <a:prstGeom prst="rect">
            <a:avLst/>
          </a:prstGeom>
          <a:ln>
            <a:round/>
          </a:ln>
          <a:extLst>
            <a:ext uri="{C572A759-6A51-4108-AA02-DFA0A04FC94B}"/>
          </a:extLst>
        </p:spPr>
        <p:txBody>
          <a:bodyPr wrap="none" lIns="25368" tIns="25368" rIns="25368" bIns="25368">
            <a:spAutoFit/>
          </a:bodyPr>
          <a:lstStyle>
            <a:lvl1pPr defTabSz="639762">
              <a:buClr>
                <a:srgbClr val="000000"/>
              </a:buClr>
              <a:buFont typeface="Trebuchet MS"/>
              <a:defRPr sz="2000" b="1">
                <a:uFill>
                  <a:solidFill/>
                </a:uFill>
                <a:latin typeface="Trebuchet MS"/>
                <a:ea typeface="Trebuchet MS"/>
                <a:cs typeface="Trebuchet MS"/>
                <a:sym typeface="Trebuchet MS"/>
              </a:defRPr>
            </a:lvl1pPr>
          </a:lstStyle>
          <a:p>
            <a:pPr>
              <a:defRPr sz="1800" b="0">
                <a:uFillTx/>
              </a:defRPr>
            </a:pPr>
            <a:r>
              <a:rPr sz="1800" b="0" kern="0">
                <a:solidFill>
                  <a:sysClr val="windowText" lastClr="000000"/>
                </a:solidFill>
                <a:uFillTx/>
              </a:rPr>
              <a:t>1 cm</a:t>
            </a:r>
          </a:p>
        </p:txBody>
      </p:sp>
      <p:sp>
        <p:nvSpPr>
          <p:cNvPr id="214" name="Shape 214"/>
          <p:cNvSpPr/>
          <p:nvPr/>
        </p:nvSpPr>
        <p:spPr>
          <a:xfrm>
            <a:off x="4925695" y="5967075"/>
            <a:ext cx="3734120" cy="281327"/>
          </a:xfrm>
          <a:prstGeom prst="rect">
            <a:avLst/>
          </a:prstGeom>
          <a:ln>
            <a:round/>
          </a:ln>
          <a:extLst>
            <a:ext uri="{C572A759-6A51-4108-AA02-DFA0A04FC94B}"/>
          </a:extLst>
        </p:spPr>
        <p:txBody>
          <a:bodyPr wrap="none" lIns="0" tIns="0" rIns="0" bIns="0" anchor="b">
            <a:spAutoFit/>
          </a:bodyPr>
          <a:lstStyle>
            <a:lvl1pPr algn="r">
              <a:buClr>
                <a:srgbClr val="000000"/>
              </a:buClr>
              <a:buFont typeface="Trebuchet MS"/>
              <a:defRPr sz="1400" b="1">
                <a:uFill>
                  <a:solidFill/>
                </a:uFill>
                <a:latin typeface="Trebuchet MS"/>
                <a:ea typeface="Trebuchet MS"/>
                <a:cs typeface="Trebuchet MS"/>
                <a:sym typeface="Trebuchet MS"/>
              </a:defRPr>
            </a:lvl1pPr>
          </a:lstStyle>
          <a:p>
            <a:pPr defTabSz="456585">
              <a:defRPr sz="1800" b="0">
                <a:uFillTx/>
              </a:defRPr>
            </a:pPr>
            <a:r>
              <a:rPr sz="1800" b="0" kern="0">
                <a:solidFill>
                  <a:sysClr val="windowText" lastClr="000000"/>
                </a:solidFill>
                <a:uFillTx/>
              </a:rPr>
              <a:t>Lundell et al Gut 45:172-180 (1999)</a:t>
            </a:r>
          </a:p>
        </p:txBody>
      </p:sp>
      <p:sp>
        <p:nvSpPr>
          <p:cNvPr id="215" name="Shape 215"/>
          <p:cNvSpPr/>
          <p:nvPr/>
        </p:nvSpPr>
        <p:spPr>
          <a:xfrm>
            <a:off x="581025" y="292100"/>
            <a:ext cx="8242300" cy="330138"/>
          </a:xfrm>
          <a:prstGeom prst="rect">
            <a:avLst/>
          </a:prstGeom>
          <a:ln w="12700">
            <a:round/>
          </a:ln>
          <a:extLst>
            <a:ext uri="{C572A759-6A51-4108-AA02-DFA0A04FC94B}"/>
          </a:extLst>
        </p:spPr>
        <p:txBody>
          <a:bodyPr lIns="38048" tIns="38048" rIns="38048" bIns="38048">
            <a:spAutoFit/>
          </a:bodyPr>
          <a:lstStyle>
            <a:lvl1pPr algn="ctr">
              <a:lnSpc>
                <a:spcPct val="90000"/>
              </a:lnSpc>
              <a:buClr>
                <a:srgbClr val="0433FF"/>
              </a:buClr>
              <a:buFont typeface="Trebuchet MS"/>
              <a:defRPr sz="4000" b="1">
                <a:solidFill>
                  <a:srgbClr val="0433FF"/>
                </a:solidFill>
                <a:uFill>
                  <a:solidFill>
                    <a:srgbClr val="0433FF"/>
                  </a:solidFill>
                </a:uFill>
                <a:latin typeface="Trebuchet MS"/>
                <a:ea typeface="Trebuchet MS"/>
                <a:cs typeface="Trebuchet MS"/>
                <a:sym typeface="Trebuchet MS"/>
              </a:defRPr>
            </a:lvl1pPr>
          </a:lstStyle>
          <a:p>
            <a:pPr defTabSz="456585">
              <a:defRPr sz="1800" b="0">
                <a:solidFill>
                  <a:srgbClr val="000000"/>
                </a:solidFill>
                <a:uFillTx/>
              </a:defRPr>
            </a:pPr>
            <a:r>
              <a:rPr sz="1800" b="0" kern="0">
                <a:solidFill>
                  <a:srgbClr val="000000"/>
                </a:solidFill>
                <a:uFillTx/>
              </a:rPr>
              <a:t>Los Angeles grade D özofajit</a:t>
            </a:r>
          </a:p>
        </p:txBody>
      </p:sp>
      <p:sp>
        <p:nvSpPr>
          <p:cNvPr id="216" name="Shape 216"/>
          <p:cNvSpPr/>
          <p:nvPr/>
        </p:nvSpPr>
        <p:spPr>
          <a:xfrm>
            <a:off x="5924550" y="1949459"/>
            <a:ext cx="3060700" cy="1764833"/>
          </a:xfrm>
          <a:prstGeom prst="rect">
            <a:avLst/>
          </a:prstGeom>
          <a:ln>
            <a:round/>
          </a:ln>
          <a:extLst>
            <a:ext uri="{C572A759-6A51-4108-AA02-DFA0A04FC94B}"/>
          </a:extLst>
        </p:spPr>
        <p:txBody>
          <a:bodyPr lIns="38048" tIns="38048" rIns="38048" bIns="38048">
            <a:spAutoFit/>
          </a:bodyPr>
          <a:lstStyle/>
          <a:p>
            <a:pPr algn="ctr" defTabSz="760986" fontAlgn="base">
              <a:lnSpc>
                <a:spcPct val="150000"/>
              </a:lnSpc>
              <a:spcBef>
                <a:spcPts val="1200"/>
              </a:spcBef>
              <a:spcAft>
                <a:spcPct val="0"/>
              </a:spcAft>
              <a:buClr>
                <a:srgbClr val="000000"/>
              </a:buClr>
            </a:pPr>
            <a:r>
              <a:rPr lang="tr-TR" smtClean="0">
                <a:solidFill>
                  <a:srgbClr val="000000"/>
                </a:solidFill>
                <a:latin typeface="Trebuchet MS" pitchFamily="34" charset="0"/>
                <a:cs typeface="Helvetica" pitchFamily="34" charset="0"/>
                <a:sym typeface="Trebuchet MS" pitchFamily="34" charset="0"/>
              </a:rPr>
              <a:t>Çevresel olarak </a:t>
            </a:r>
            <a:r>
              <a:rPr lang="tr-TR" b="1" smtClean="0">
                <a:solidFill>
                  <a:srgbClr val="000000"/>
                </a:solidFill>
                <a:latin typeface="Trebuchet MS" pitchFamily="34" charset="0"/>
                <a:cs typeface="Helvetica" pitchFamily="34" charset="0"/>
                <a:sym typeface="Trebuchet MS" pitchFamily="34" charset="0"/>
              </a:rPr>
              <a:t>lümenin %75’inden fazlasını tutan </a:t>
            </a:r>
            <a:r>
              <a:rPr lang="tr-TR" smtClean="0">
                <a:solidFill>
                  <a:srgbClr val="000000"/>
                </a:solidFill>
                <a:latin typeface="Trebuchet MS" pitchFamily="34" charset="0"/>
                <a:cs typeface="Helvetica" pitchFamily="34" charset="0"/>
                <a:sym typeface="Trebuchet MS" pitchFamily="34" charset="0"/>
              </a:rPr>
              <a:t>bir veya daha fazla mukozal hasar</a:t>
            </a:r>
          </a:p>
        </p:txBody>
      </p:sp>
    </p:spTree>
    <p:extLst>
      <p:ext uri="{BB962C8B-B14F-4D97-AF65-F5344CB8AC3E}">
        <p14:creationId xmlns:p14="http://schemas.microsoft.com/office/powerpoint/2010/main" val="577109138"/>
      </p:ext>
    </p:extLst>
  </p:cSld>
  <p:clrMapOvr>
    <a:masterClrMapping/>
  </p:clrMapOvr>
  <p:transition spd="med"/>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korayjpg\tankut\14.jpg"/>
          <p:cNvPicPr>
            <a:picLocks noChangeAspect="1" noChangeArrowheads="1"/>
          </p:cNvPicPr>
          <p:nvPr/>
        </p:nvPicPr>
        <p:blipFill>
          <a:blip r:embed="rId2">
            <a:lum contrast="18000"/>
            <a:extLst>
              <a:ext uri="{28A0092B-C50C-407E-A947-70E740481C1C}">
                <a14:useLocalDpi xmlns:a14="http://schemas.microsoft.com/office/drawing/2010/main" val="0"/>
              </a:ext>
            </a:extLst>
          </a:blip>
          <a:srcRect/>
          <a:stretch>
            <a:fillRect/>
          </a:stretch>
        </p:blipFill>
        <p:spPr bwMode="auto">
          <a:xfrm>
            <a:off x="1403649" y="1916832"/>
            <a:ext cx="6002338" cy="284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0345375"/>
      </p:ext>
    </p:extLst>
  </p:cSld>
  <p:clrMapOvr>
    <a:masterClrMapping/>
  </p:clrMapOvr>
  <p:transition spd="med"/>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ext Box 4"/>
          <p:cNvSpPr txBox="1">
            <a:spLocks noChangeArrowheads="1"/>
          </p:cNvSpPr>
          <p:nvPr/>
        </p:nvSpPr>
        <p:spPr bwMode="auto">
          <a:xfrm>
            <a:off x="36513" y="82552"/>
            <a:ext cx="9144000" cy="6449638"/>
          </a:xfrm>
          <a:prstGeom prst="rect">
            <a:avLst/>
          </a:prstGeom>
          <a:solidFill>
            <a:schemeClr val="tx1"/>
          </a:solidFill>
          <a:ln w="38100">
            <a:solidFill>
              <a:schemeClr val="tx1"/>
            </a:solidFill>
            <a:miter lim="800000"/>
            <a:headEnd/>
            <a:tailEnd/>
          </a:ln>
        </p:spPr>
        <p:txBody>
          <a:bodyPr lIns="453655" tIns="226817" rIns="453655" bIns="226817">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2386" eaLnBrk="1" fontAlgn="base" hangingPunct="1">
              <a:lnSpc>
                <a:spcPts val="5237"/>
              </a:lnSpc>
              <a:spcBef>
                <a:spcPct val="0"/>
              </a:spcBef>
              <a:spcAft>
                <a:spcPct val="0"/>
              </a:spcAft>
            </a:pPr>
            <a:r>
              <a:rPr lang="tr-TR" sz="3200" b="1" dirty="0">
                <a:solidFill>
                  <a:srgbClr val="FFFFFF"/>
                </a:solidFill>
                <a:latin typeface="Arial Rounded MT Bold" pitchFamily="34" charset="0"/>
              </a:rPr>
              <a:t>TÜRKİYE</a:t>
            </a:r>
            <a:r>
              <a:rPr lang="ja-JP" altLang="tr-TR" sz="3200" b="1" dirty="0">
                <a:solidFill>
                  <a:srgbClr val="FFFFFF"/>
                </a:solidFill>
                <a:latin typeface="Arial Rounded MT Bold" pitchFamily="34" charset="0"/>
              </a:rPr>
              <a:t>’</a:t>
            </a:r>
            <a:r>
              <a:rPr lang="tr-TR" altLang="ja-JP" sz="3200" b="1" dirty="0">
                <a:solidFill>
                  <a:srgbClr val="FFFFFF"/>
                </a:solidFill>
                <a:latin typeface="Arial Rounded MT Bold" pitchFamily="34" charset="0"/>
              </a:rPr>
              <a:t>DE </a:t>
            </a:r>
          </a:p>
          <a:p>
            <a:pPr algn="ctr" defTabSz="912386" eaLnBrk="1" fontAlgn="base" hangingPunct="1">
              <a:lnSpc>
                <a:spcPts val="5237"/>
              </a:lnSpc>
              <a:spcBef>
                <a:spcPct val="0"/>
              </a:spcBef>
              <a:spcAft>
                <a:spcPct val="0"/>
              </a:spcAft>
            </a:pPr>
            <a:r>
              <a:rPr lang="tr-TR" sz="2800" b="1" dirty="0">
                <a:solidFill>
                  <a:srgbClr val="FFFFFF"/>
                </a:solidFill>
                <a:latin typeface="Arial Rounded MT Bold" pitchFamily="34" charset="0"/>
              </a:rPr>
              <a:t>GASTROÖZOFAGEAL REFLÜ HASTALARINDA </a:t>
            </a:r>
          </a:p>
          <a:p>
            <a:pPr algn="ctr" defTabSz="912386" eaLnBrk="1" fontAlgn="base" hangingPunct="1">
              <a:lnSpc>
                <a:spcPts val="5237"/>
              </a:lnSpc>
              <a:spcBef>
                <a:spcPct val="0"/>
              </a:spcBef>
              <a:spcAft>
                <a:spcPct val="0"/>
              </a:spcAft>
            </a:pPr>
            <a:r>
              <a:rPr lang="tr-TR" sz="3200" b="1" dirty="0">
                <a:solidFill>
                  <a:srgbClr val="FFFFFF"/>
                </a:solidFill>
                <a:latin typeface="Arial Rounded MT Bold" pitchFamily="34" charset="0"/>
              </a:rPr>
              <a:t>ENDOSKOPİK BULGULAR: </a:t>
            </a:r>
          </a:p>
          <a:p>
            <a:pPr algn="ctr" defTabSz="912386" eaLnBrk="1" fontAlgn="base" hangingPunct="1">
              <a:lnSpc>
                <a:spcPts val="5237"/>
              </a:lnSpc>
              <a:spcBef>
                <a:spcPct val="0"/>
              </a:spcBef>
              <a:spcAft>
                <a:spcPct val="0"/>
              </a:spcAft>
            </a:pPr>
            <a:r>
              <a:rPr lang="tr-TR" sz="3200" b="1" dirty="0">
                <a:solidFill>
                  <a:srgbClr val="FFFFFF"/>
                </a:solidFill>
                <a:latin typeface="Arial Rounded MT Bold" pitchFamily="34" charset="0"/>
              </a:rPr>
              <a:t>ÇOKMERKEZLİ PROSPEKTİF ÇALIŞMA</a:t>
            </a:r>
            <a:endParaRPr lang="tr-TR" sz="3200" dirty="0">
              <a:solidFill>
                <a:srgbClr val="FFFFFF"/>
              </a:solidFill>
              <a:latin typeface="Arial Rounded MT Bold" pitchFamily="34" charset="0"/>
            </a:endParaRPr>
          </a:p>
          <a:p>
            <a:pPr algn="ctr" defTabSz="912386" eaLnBrk="1" fontAlgn="base" hangingPunct="1">
              <a:lnSpc>
                <a:spcPct val="180000"/>
              </a:lnSpc>
              <a:spcBef>
                <a:spcPct val="0"/>
              </a:spcBef>
              <a:spcAft>
                <a:spcPct val="0"/>
              </a:spcAft>
            </a:pPr>
            <a:endParaRPr lang="tr-TR" sz="2000" i="1" u="sng" dirty="0">
              <a:solidFill>
                <a:srgbClr val="FFFFFF"/>
              </a:solidFill>
              <a:latin typeface="Comic Sans MS" pitchFamily="66" charset="0"/>
            </a:endParaRPr>
          </a:p>
          <a:p>
            <a:pPr algn="ctr" defTabSz="912386" eaLnBrk="1" fontAlgn="base" hangingPunct="1">
              <a:lnSpc>
                <a:spcPct val="180000"/>
              </a:lnSpc>
              <a:spcBef>
                <a:spcPct val="0"/>
              </a:spcBef>
              <a:spcAft>
                <a:spcPct val="0"/>
              </a:spcAft>
            </a:pPr>
            <a:r>
              <a:rPr lang="tr-TR" sz="1600" dirty="0">
                <a:solidFill>
                  <a:srgbClr val="FFFFFF"/>
                </a:solidFill>
              </a:rPr>
              <a:t>M. Aladağ, E. </a:t>
            </a:r>
            <a:r>
              <a:rPr lang="tr-TR" sz="1600" dirty="0" err="1">
                <a:solidFill>
                  <a:srgbClr val="FFFFFF"/>
                </a:solidFill>
              </a:rPr>
              <a:t>Abut</a:t>
            </a:r>
            <a:r>
              <a:rPr lang="tr-TR" sz="1600" dirty="0">
                <a:solidFill>
                  <a:srgbClr val="FFFFFF"/>
                </a:solidFill>
              </a:rPr>
              <a:t>, Ş. Gürsoy, L. Erdem, M. Bektaş, R. Vardar, B. Özdil , A. Soylu, E. Altıntaş, Ş. Yılmaz, S. Bor, H. Ataseven, </a:t>
            </a:r>
            <a:r>
              <a:rPr lang="tr-TR" sz="1600" dirty="0" err="1">
                <a:solidFill>
                  <a:srgbClr val="FFFFFF"/>
                </a:solidFill>
              </a:rPr>
              <a:t>S.Çelebi</a:t>
            </a:r>
            <a:r>
              <a:rPr lang="tr-TR" sz="1600" dirty="0">
                <a:solidFill>
                  <a:srgbClr val="FFFFFF"/>
                </a:solidFill>
              </a:rPr>
              <a:t>, B. Pınarbaşı, R. Akdoğan, </a:t>
            </a:r>
            <a:r>
              <a:rPr lang="tr-TR" sz="1600" dirty="0" err="1">
                <a:solidFill>
                  <a:srgbClr val="FFFFFF"/>
                </a:solidFill>
              </a:rPr>
              <a:t>H.Güveli</a:t>
            </a:r>
            <a:r>
              <a:rPr lang="tr-TR" sz="1600" dirty="0">
                <a:solidFill>
                  <a:srgbClr val="FFFFFF"/>
                </a:solidFill>
              </a:rPr>
              <a:t>, A. Bektaş, S. Boyacıoğlu, Y. Seçkin, Z. Mungan, M. Kıyıcı, Y. Balaban, B. </a:t>
            </a:r>
            <a:r>
              <a:rPr lang="tr-TR" sz="1600" dirty="0" err="1">
                <a:solidFill>
                  <a:srgbClr val="FFFFFF"/>
                </a:solidFill>
              </a:rPr>
              <a:t>Kantarçeken</a:t>
            </a:r>
            <a:r>
              <a:rPr lang="tr-TR" sz="1600" dirty="0">
                <a:solidFill>
                  <a:srgbClr val="FFFFFF"/>
                </a:solidFill>
              </a:rPr>
              <a:t>, C. Bölükbaşı, Y. Üstündağ, İ. Tuncer, A. Çelebi, Ü. Sarıtaş, H. Ümit, M. Özel, E. Vardar, </a:t>
            </a:r>
            <a:br>
              <a:rPr lang="tr-TR" sz="1600" dirty="0">
                <a:solidFill>
                  <a:srgbClr val="FFFFFF"/>
                </a:solidFill>
              </a:rPr>
            </a:br>
            <a:r>
              <a:rPr lang="tr-TR" sz="1600" dirty="0">
                <a:solidFill>
                  <a:srgbClr val="FFFFFF"/>
                </a:solidFill>
              </a:rPr>
              <a:t>S. Takmaz, B. </a:t>
            </a:r>
            <a:r>
              <a:rPr lang="tr-TR" sz="1600" dirty="0" err="1">
                <a:solidFill>
                  <a:srgbClr val="FFFFFF"/>
                </a:solidFill>
              </a:rPr>
              <a:t>Avşargil</a:t>
            </a:r>
            <a:endParaRPr lang="tr-TR" sz="1600" dirty="0">
              <a:solidFill>
                <a:srgbClr val="FFFFFF"/>
              </a:solidFill>
            </a:endParaRPr>
          </a:p>
          <a:p>
            <a:pPr algn="ctr" defTabSz="912386" eaLnBrk="1" fontAlgn="base" hangingPunct="1">
              <a:lnSpc>
                <a:spcPct val="180000"/>
              </a:lnSpc>
              <a:spcBef>
                <a:spcPct val="0"/>
              </a:spcBef>
              <a:spcAft>
                <a:spcPct val="0"/>
              </a:spcAft>
            </a:pPr>
            <a:r>
              <a:rPr lang="tr-TR" sz="2000" i="1" dirty="0">
                <a:solidFill>
                  <a:srgbClr val="FFFFFF"/>
                </a:solidFill>
                <a:latin typeface="Comic Sans MS" pitchFamily="66" charset="0"/>
              </a:rPr>
              <a:t>GORHEN  Çalışma Grubu</a:t>
            </a:r>
          </a:p>
        </p:txBody>
      </p:sp>
    </p:spTree>
    <p:extLst>
      <p:ext uri="{BB962C8B-B14F-4D97-AF65-F5344CB8AC3E}">
        <p14:creationId xmlns:p14="http://schemas.microsoft.com/office/powerpoint/2010/main" val="292899988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01" name="42 Grup"/>
          <p:cNvGrpSpPr>
            <a:grpSpLocks/>
          </p:cNvGrpSpPr>
          <p:nvPr/>
        </p:nvGrpSpPr>
        <p:grpSpPr bwMode="auto">
          <a:xfrm>
            <a:off x="0" y="1447800"/>
            <a:ext cx="9144000" cy="4572000"/>
            <a:chOff x="250825" y="908050"/>
            <a:chExt cx="8642350" cy="4968875"/>
          </a:xfrm>
        </p:grpSpPr>
        <p:grpSp>
          <p:nvGrpSpPr>
            <p:cNvPr id="51204" name="Group 39"/>
            <p:cNvGrpSpPr>
              <a:grpSpLocks/>
            </p:cNvGrpSpPr>
            <p:nvPr/>
          </p:nvGrpSpPr>
          <p:grpSpPr bwMode="auto">
            <a:xfrm>
              <a:off x="250825" y="908050"/>
              <a:ext cx="8642350" cy="4968875"/>
              <a:chOff x="113" y="391"/>
              <a:chExt cx="5444" cy="3130"/>
            </a:xfrm>
          </p:grpSpPr>
          <p:pic>
            <p:nvPicPr>
              <p:cNvPr id="51206" name="Picture 5" descr="kmharita-yen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 y="391"/>
                <a:ext cx="5444" cy="3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7" name="Oval 7"/>
              <p:cNvSpPr>
                <a:spLocks noChangeArrowheads="1"/>
              </p:cNvSpPr>
              <p:nvPr/>
            </p:nvSpPr>
            <p:spPr bwMode="auto">
              <a:xfrm>
                <a:off x="3833" y="1570"/>
                <a:ext cx="409" cy="408"/>
              </a:xfrm>
              <a:prstGeom prst="ellipse">
                <a:avLst/>
              </a:prstGeom>
              <a:solidFill>
                <a:srgbClr val="180A04"/>
              </a:solidFill>
              <a:ln w="9525">
                <a:solidFill>
                  <a:schemeClr val="tx1"/>
                </a:solidFill>
                <a:round/>
                <a:headEnd/>
                <a:tailEnd/>
              </a:ln>
            </p:spPr>
            <p:txBody>
              <a:bodyPr wrap="none" anchor="ctr"/>
              <a:lstStyle/>
              <a:p>
                <a:pPr algn="ctr" defTabSz="912386" fontAlgn="base">
                  <a:spcBef>
                    <a:spcPct val="50000"/>
                  </a:spcBef>
                  <a:spcAft>
                    <a:spcPct val="0"/>
                  </a:spcAft>
                </a:pPr>
                <a:r>
                  <a:rPr lang="tr-TR" sz="2100" b="1">
                    <a:solidFill>
                      <a:srgbClr val="FFFF00"/>
                    </a:solidFill>
                    <a:ea typeface="ＭＳ Ｐゴシック" pitchFamily="34" charset="-128"/>
                  </a:rPr>
                  <a:t>68</a:t>
                </a:r>
              </a:p>
            </p:txBody>
          </p:sp>
          <p:sp>
            <p:nvSpPr>
              <p:cNvPr id="51208" name="Oval 8"/>
              <p:cNvSpPr>
                <a:spLocks noChangeArrowheads="1"/>
              </p:cNvSpPr>
              <p:nvPr/>
            </p:nvSpPr>
            <p:spPr bwMode="auto">
              <a:xfrm>
                <a:off x="703" y="527"/>
                <a:ext cx="409" cy="408"/>
              </a:xfrm>
              <a:prstGeom prst="ellipse">
                <a:avLst/>
              </a:prstGeom>
              <a:solidFill>
                <a:srgbClr val="180A04"/>
              </a:solidFill>
              <a:ln w="9525">
                <a:solidFill>
                  <a:schemeClr val="tx1"/>
                </a:solidFill>
                <a:round/>
                <a:headEnd/>
                <a:tailEnd/>
              </a:ln>
            </p:spPr>
            <p:txBody>
              <a:bodyPr wrap="none" anchor="ctr"/>
              <a:lstStyle/>
              <a:p>
                <a:pPr algn="ctr" defTabSz="912386" fontAlgn="base">
                  <a:spcBef>
                    <a:spcPct val="50000"/>
                  </a:spcBef>
                  <a:spcAft>
                    <a:spcPct val="0"/>
                  </a:spcAft>
                </a:pPr>
                <a:r>
                  <a:rPr lang="tr-TR" sz="2100" b="1">
                    <a:solidFill>
                      <a:srgbClr val="FFFF00"/>
                    </a:solidFill>
                    <a:ea typeface="ＭＳ Ｐゴシック" pitchFamily="34" charset="-128"/>
                  </a:rPr>
                  <a:t>464</a:t>
                </a:r>
              </a:p>
            </p:txBody>
          </p:sp>
          <p:sp>
            <p:nvSpPr>
              <p:cNvPr id="51209" name="Oval 9"/>
              <p:cNvSpPr>
                <a:spLocks noChangeArrowheads="1"/>
              </p:cNvSpPr>
              <p:nvPr/>
            </p:nvSpPr>
            <p:spPr bwMode="auto">
              <a:xfrm>
                <a:off x="885" y="1116"/>
                <a:ext cx="409" cy="408"/>
              </a:xfrm>
              <a:prstGeom prst="ellipse">
                <a:avLst/>
              </a:prstGeom>
              <a:solidFill>
                <a:srgbClr val="180A04"/>
              </a:solidFill>
              <a:ln w="9525">
                <a:solidFill>
                  <a:schemeClr val="tx1"/>
                </a:solidFill>
                <a:round/>
                <a:headEnd/>
                <a:tailEnd/>
              </a:ln>
            </p:spPr>
            <p:txBody>
              <a:bodyPr wrap="none" anchor="ctr"/>
              <a:lstStyle/>
              <a:p>
                <a:pPr algn="ctr" defTabSz="912386" fontAlgn="base">
                  <a:spcBef>
                    <a:spcPct val="50000"/>
                  </a:spcBef>
                  <a:spcAft>
                    <a:spcPct val="0"/>
                  </a:spcAft>
                </a:pPr>
                <a:r>
                  <a:rPr lang="tr-TR" sz="2100" b="1">
                    <a:solidFill>
                      <a:srgbClr val="FFFF00"/>
                    </a:solidFill>
                    <a:ea typeface="ＭＳ Ｐゴシック" pitchFamily="34" charset="-128"/>
                  </a:rPr>
                  <a:t>44</a:t>
                </a:r>
              </a:p>
            </p:txBody>
          </p:sp>
          <p:sp>
            <p:nvSpPr>
              <p:cNvPr id="51210" name="Oval 11"/>
              <p:cNvSpPr>
                <a:spLocks noChangeArrowheads="1"/>
              </p:cNvSpPr>
              <p:nvPr/>
            </p:nvSpPr>
            <p:spPr bwMode="auto">
              <a:xfrm>
                <a:off x="3379" y="1797"/>
                <a:ext cx="409" cy="408"/>
              </a:xfrm>
              <a:prstGeom prst="ellipse">
                <a:avLst/>
              </a:prstGeom>
              <a:solidFill>
                <a:srgbClr val="180A04"/>
              </a:solidFill>
              <a:ln w="9525">
                <a:solidFill>
                  <a:schemeClr val="tx1"/>
                </a:solidFill>
                <a:round/>
                <a:headEnd/>
                <a:tailEnd/>
              </a:ln>
            </p:spPr>
            <p:txBody>
              <a:bodyPr wrap="none" anchor="ctr"/>
              <a:lstStyle/>
              <a:p>
                <a:pPr algn="ctr" defTabSz="912386" fontAlgn="base">
                  <a:spcBef>
                    <a:spcPct val="50000"/>
                  </a:spcBef>
                  <a:spcAft>
                    <a:spcPct val="0"/>
                  </a:spcAft>
                </a:pPr>
                <a:r>
                  <a:rPr lang="tr-TR" sz="2100" b="1">
                    <a:solidFill>
                      <a:srgbClr val="FFFF00"/>
                    </a:solidFill>
                    <a:ea typeface="ＭＳ Ｐゴシック" pitchFamily="34" charset="-128"/>
                  </a:rPr>
                  <a:t>100</a:t>
                </a:r>
              </a:p>
            </p:txBody>
          </p:sp>
          <p:sp>
            <p:nvSpPr>
              <p:cNvPr id="51211" name="Oval 13"/>
              <p:cNvSpPr>
                <a:spLocks noChangeArrowheads="1"/>
              </p:cNvSpPr>
              <p:nvPr/>
            </p:nvSpPr>
            <p:spPr bwMode="auto">
              <a:xfrm>
                <a:off x="204" y="617"/>
                <a:ext cx="409" cy="408"/>
              </a:xfrm>
              <a:prstGeom prst="ellipse">
                <a:avLst/>
              </a:prstGeom>
              <a:solidFill>
                <a:srgbClr val="180A04"/>
              </a:solidFill>
              <a:ln w="9525">
                <a:solidFill>
                  <a:schemeClr val="tx1"/>
                </a:solidFill>
                <a:round/>
                <a:headEnd/>
                <a:tailEnd/>
              </a:ln>
            </p:spPr>
            <p:txBody>
              <a:bodyPr wrap="none" anchor="ctr"/>
              <a:lstStyle/>
              <a:p>
                <a:pPr algn="ctr" defTabSz="912386" fontAlgn="base">
                  <a:spcBef>
                    <a:spcPct val="50000"/>
                  </a:spcBef>
                  <a:spcAft>
                    <a:spcPct val="0"/>
                  </a:spcAft>
                </a:pPr>
                <a:r>
                  <a:rPr lang="tr-TR" sz="2100" b="1">
                    <a:solidFill>
                      <a:srgbClr val="FFFF00"/>
                    </a:solidFill>
                    <a:ea typeface="ＭＳ Ｐゴシック" pitchFamily="34" charset="-128"/>
                  </a:rPr>
                  <a:t>22</a:t>
                </a:r>
              </a:p>
            </p:txBody>
          </p:sp>
          <p:sp>
            <p:nvSpPr>
              <p:cNvPr id="51212" name="Oval 14"/>
              <p:cNvSpPr>
                <a:spLocks noChangeArrowheads="1"/>
              </p:cNvSpPr>
              <p:nvPr/>
            </p:nvSpPr>
            <p:spPr bwMode="auto">
              <a:xfrm>
                <a:off x="4105" y="1978"/>
                <a:ext cx="409" cy="408"/>
              </a:xfrm>
              <a:prstGeom prst="ellipse">
                <a:avLst/>
              </a:prstGeom>
              <a:solidFill>
                <a:srgbClr val="180A04"/>
              </a:solidFill>
              <a:ln w="9525">
                <a:solidFill>
                  <a:schemeClr val="tx1"/>
                </a:solidFill>
                <a:round/>
                <a:headEnd/>
                <a:tailEnd/>
              </a:ln>
            </p:spPr>
            <p:txBody>
              <a:bodyPr wrap="none" anchor="ctr"/>
              <a:lstStyle/>
              <a:p>
                <a:pPr algn="ctr" defTabSz="912386" fontAlgn="base">
                  <a:spcBef>
                    <a:spcPct val="50000"/>
                  </a:spcBef>
                  <a:spcAft>
                    <a:spcPct val="0"/>
                  </a:spcAft>
                </a:pPr>
                <a:r>
                  <a:rPr lang="tr-TR" sz="2100" b="1">
                    <a:solidFill>
                      <a:srgbClr val="FFFF00"/>
                    </a:solidFill>
                    <a:ea typeface="ＭＳ Ｐゴシック" pitchFamily="34" charset="-128"/>
                  </a:rPr>
                  <a:t>92</a:t>
                </a:r>
              </a:p>
            </p:txBody>
          </p:sp>
          <p:sp>
            <p:nvSpPr>
              <p:cNvPr id="51213" name="Oval 15"/>
              <p:cNvSpPr>
                <a:spLocks noChangeArrowheads="1"/>
              </p:cNvSpPr>
              <p:nvPr/>
            </p:nvSpPr>
            <p:spPr bwMode="auto">
              <a:xfrm>
                <a:off x="340" y="1751"/>
                <a:ext cx="409" cy="408"/>
              </a:xfrm>
              <a:prstGeom prst="ellipse">
                <a:avLst/>
              </a:prstGeom>
              <a:solidFill>
                <a:srgbClr val="180A04"/>
              </a:solidFill>
              <a:ln w="9525">
                <a:solidFill>
                  <a:schemeClr val="tx1"/>
                </a:solidFill>
                <a:round/>
                <a:headEnd/>
                <a:tailEnd/>
              </a:ln>
            </p:spPr>
            <p:txBody>
              <a:bodyPr wrap="none" anchor="ctr"/>
              <a:lstStyle/>
              <a:p>
                <a:pPr algn="ctr" defTabSz="912386" fontAlgn="base">
                  <a:spcBef>
                    <a:spcPct val="50000"/>
                  </a:spcBef>
                  <a:spcAft>
                    <a:spcPct val="0"/>
                  </a:spcAft>
                </a:pPr>
                <a:r>
                  <a:rPr lang="tr-TR" sz="2100" b="1">
                    <a:solidFill>
                      <a:srgbClr val="FFFF00"/>
                    </a:solidFill>
                    <a:ea typeface="ＭＳ Ｐゴシック" pitchFamily="34" charset="-128"/>
                  </a:rPr>
                  <a:t>173</a:t>
                </a:r>
              </a:p>
            </p:txBody>
          </p:sp>
          <p:sp>
            <p:nvSpPr>
              <p:cNvPr id="51214" name="Oval 17"/>
              <p:cNvSpPr>
                <a:spLocks noChangeArrowheads="1"/>
              </p:cNvSpPr>
              <p:nvPr/>
            </p:nvSpPr>
            <p:spPr bwMode="auto">
              <a:xfrm>
                <a:off x="2744" y="1570"/>
                <a:ext cx="409" cy="408"/>
              </a:xfrm>
              <a:prstGeom prst="ellipse">
                <a:avLst/>
              </a:prstGeom>
              <a:solidFill>
                <a:srgbClr val="180A04"/>
              </a:solidFill>
              <a:ln w="9525">
                <a:solidFill>
                  <a:schemeClr val="tx1"/>
                </a:solidFill>
                <a:round/>
                <a:headEnd/>
                <a:tailEnd/>
              </a:ln>
            </p:spPr>
            <p:txBody>
              <a:bodyPr wrap="none" anchor="ctr"/>
              <a:lstStyle/>
              <a:p>
                <a:pPr algn="ctr" defTabSz="912386" fontAlgn="base">
                  <a:spcBef>
                    <a:spcPct val="50000"/>
                  </a:spcBef>
                  <a:spcAft>
                    <a:spcPct val="0"/>
                  </a:spcAft>
                </a:pPr>
                <a:r>
                  <a:rPr lang="tr-TR" sz="2100" b="1">
                    <a:solidFill>
                      <a:srgbClr val="FFFF00"/>
                    </a:solidFill>
                    <a:ea typeface="ＭＳ Ｐゴシック" pitchFamily="34" charset="-128"/>
                  </a:rPr>
                  <a:t>100</a:t>
                </a:r>
              </a:p>
            </p:txBody>
          </p:sp>
          <p:sp>
            <p:nvSpPr>
              <p:cNvPr id="51215" name="Oval 18"/>
              <p:cNvSpPr>
                <a:spLocks noChangeArrowheads="1"/>
              </p:cNvSpPr>
              <p:nvPr/>
            </p:nvSpPr>
            <p:spPr bwMode="auto">
              <a:xfrm>
                <a:off x="2744" y="617"/>
                <a:ext cx="409" cy="408"/>
              </a:xfrm>
              <a:prstGeom prst="ellipse">
                <a:avLst/>
              </a:prstGeom>
              <a:solidFill>
                <a:srgbClr val="180A04"/>
              </a:solidFill>
              <a:ln w="9525">
                <a:solidFill>
                  <a:schemeClr val="tx1"/>
                </a:solidFill>
                <a:round/>
                <a:headEnd/>
                <a:tailEnd/>
              </a:ln>
            </p:spPr>
            <p:txBody>
              <a:bodyPr wrap="none" anchor="ctr"/>
              <a:lstStyle/>
              <a:p>
                <a:pPr algn="ctr" defTabSz="912386" fontAlgn="base">
                  <a:spcBef>
                    <a:spcPct val="50000"/>
                  </a:spcBef>
                  <a:spcAft>
                    <a:spcPct val="0"/>
                  </a:spcAft>
                </a:pPr>
                <a:r>
                  <a:rPr lang="tr-TR" sz="2100" b="1">
                    <a:solidFill>
                      <a:srgbClr val="FFFF00"/>
                    </a:solidFill>
                    <a:ea typeface="ＭＳ Ｐゴシック" pitchFamily="34" charset="-128"/>
                  </a:rPr>
                  <a:t>52</a:t>
                </a:r>
              </a:p>
            </p:txBody>
          </p:sp>
          <p:sp>
            <p:nvSpPr>
              <p:cNvPr id="51216" name="Oval 19"/>
              <p:cNvSpPr>
                <a:spLocks noChangeArrowheads="1"/>
              </p:cNvSpPr>
              <p:nvPr/>
            </p:nvSpPr>
            <p:spPr bwMode="auto">
              <a:xfrm>
                <a:off x="1837" y="1343"/>
                <a:ext cx="409" cy="408"/>
              </a:xfrm>
              <a:prstGeom prst="ellipse">
                <a:avLst/>
              </a:prstGeom>
              <a:solidFill>
                <a:srgbClr val="180A04"/>
              </a:solidFill>
              <a:ln w="9525">
                <a:solidFill>
                  <a:schemeClr val="tx1"/>
                </a:solidFill>
                <a:round/>
                <a:headEnd/>
                <a:tailEnd/>
              </a:ln>
            </p:spPr>
            <p:txBody>
              <a:bodyPr wrap="none" anchor="ctr"/>
              <a:lstStyle/>
              <a:p>
                <a:pPr algn="ctr" defTabSz="912386" fontAlgn="base">
                  <a:spcBef>
                    <a:spcPct val="50000"/>
                  </a:spcBef>
                  <a:spcAft>
                    <a:spcPct val="0"/>
                  </a:spcAft>
                </a:pPr>
                <a:r>
                  <a:rPr lang="tr-TR" sz="2100" b="1">
                    <a:solidFill>
                      <a:srgbClr val="FFFF00"/>
                    </a:solidFill>
                    <a:ea typeface="ＭＳ Ｐゴシック" pitchFamily="34" charset="-128"/>
                  </a:rPr>
                  <a:t>149</a:t>
                </a:r>
              </a:p>
            </p:txBody>
          </p:sp>
          <p:sp>
            <p:nvSpPr>
              <p:cNvPr id="51217" name="Oval 20"/>
              <p:cNvSpPr>
                <a:spLocks noChangeArrowheads="1"/>
              </p:cNvSpPr>
              <p:nvPr/>
            </p:nvSpPr>
            <p:spPr bwMode="auto">
              <a:xfrm>
                <a:off x="1384" y="1933"/>
                <a:ext cx="409" cy="408"/>
              </a:xfrm>
              <a:prstGeom prst="ellipse">
                <a:avLst/>
              </a:prstGeom>
              <a:solidFill>
                <a:srgbClr val="180A04"/>
              </a:solidFill>
              <a:ln w="9525">
                <a:solidFill>
                  <a:schemeClr val="tx1"/>
                </a:solidFill>
                <a:round/>
                <a:headEnd/>
                <a:tailEnd/>
              </a:ln>
            </p:spPr>
            <p:txBody>
              <a:bodyPr wrap="none" anchor="ctr"/>
              <a:lstStyle/>
              <a:p>
                <a:pPr algn="ctr" defTabSz="912386" fontAlgn="base">
                  <a:spcBef>
                    <a:spcPct val="50000"/>
                  </a:spcBef>
                  <a:spcAft>
                    <a:spcPct val="0"/>
                  </a:spcAft>
                </a:pPr>
                <a:r>
                  <a:rPr lang="tr-TR" sz="2100" b="1">
                    <a:solidFill>
                      <a:srgbClr val="FFFF00"/>
                    </a:solidFill>
                    <a:ea typeface="ＭＳ Ｐゴシック" pitchFamily="34" charset="-128"/>
                  </a:rPr>
                  <a:t>28</a:t>
                </a:r>
              </a:p>
            </p:txBody>
          </p:sp>
          <p:sp>
            <p:nvSpPr>
              <p:cNvPr id="51218" name="Oval 22"/>
              <p:cNvSpPr>
                <a:spLocks noChangeArrowheads="1"/>
              </p:cNvSpPr>
              <p:nvPr/>
            </p:nvSpPr>
            <p:spPr bwMode="auto">
              <a:xfrm>
                <a:off x="5012" y="1751"/>
                <a:ext cx="409" cy="408"/>
              </a:xfrm>
              <a:prstGeom prst="ellipse">
                <a:avLst/>
              </a:prstGeom>
              <a:solidFill>
                <a:srgbClr val="180A04"/>
              </a:solidFill>
              <a:ln w="9525">
                <a:solidFill>
                  <a:schemeClr val="tx1"/>
                </a:solidFill>
                <a:round/>
                <a:headEnd/>
                <a:tailEnd/>
              </a:ln>
            </p:spPr>
            <p:txBody>
              <a:bodyPr wrap="none" anchor="ctr"/>
              <a:lstStyle/>
              <a:p>
                <a:pPr algn="ctr" defTabSz="912386" fontAlgn="base">
                  <a:spcBef>
                    <a:spcPct val="50000"/>
                  </a:spcBef>
                  <a:spcAft>
                    <a:spcPct val="0"/>
                  </a:spcAft>
                </a:pPr>
                <a:r>
                  <a:rPr lang="tr-TR" sz="2100" b="1">
                    <a:solidFill>
                      <a:srgbClr val="FFFF00"/>
                    </a:solidFill>
                    <a:ea typeface="ＭＳ Ｐゴシック" pitchFamily="34" charset="-128"/>
                  </a:rPr>
                  <a:t>31</a:t>
                </a:r>
              </a:p>
            </p:txBody>
          </p:sp>
          <p:sp>
            <p:nvSpPr>
              <p:cNvPr id="51219" name="Oval 25"/>
              <p:cNvSpPr>
                <a:spLocks noChangeArrowheads="1"/>
              </p:cNvSpPr>
              <p:nvPr/>
            </p:nvSpPr>
            <p:spPr bwMode="auto">
              <a:xfrm>
                <a:off x="1157" y="708"/>
                <a:ext cx="409" cy="408"/>
              </a:xfrm>
              <a:prstGeom prst="ellipse">
                <a:avLst/>
              </a:prstGeom>
              <a:solidFill>
                <a:srgbClr val="180A04"/>
              </a:solidFill>
              <a:ln w="9525">
                <a:solidFill>
                  <a:schemeClr val="tx1"/>
                </a:solidFill>
                <a:round/>
                <a:headEnd/>
                <a:tailEnd/>
              </a:ln>
            </p:spPr>
            <p:txBody>
              <a:bodyPr wrap="none" anchor="ctr"/>
              <a:lstStyle/>
              <a:p>
                <a:pPr algn="ctr" defTabSz="912386" fontAlgn="base">
                  <a:spcBef>
                    <a:spcPct val="50000"/>
                  </a:spcBef>
                  <a:spcAft>
                    <a:spcPct val="0"/>
                  </a:spcAft>
                </a:pPr>
                <a:r>
                  <a:rPr lang="tr-TR" sz="2100" b="1">
                    <a:solidFill>
                      <a:srgbClr val="FFFF00"/>
                    </a:solidFill>
                    <a:ea typeface="ＭＳ Ｐゴシック" pitchFamily="34" charset="-128"/>
                  </a:rPr>
                  <a:t>28</a:t>
                </a:r>
              </a:p>
            </p:txBody>
          </p:sp>
          <p:sp>
            <p:nvSpPr>
              <p:cNvPr id="51220" name="Oval 26"/>
              <p:cNvSpPr>
                <a:spLocks noChangeArrowheads="1"/>
              </p:cNvSpPr>
              <p:nvPr/>
            </p:nvSpPr>
            <p:spPr bwMode="auto">
              <a:xfrm>
                <a:off x="2971" y="1978"/>
                <a:ext cx="409" cy="408"/>
              </a:xfrm>
              <a:prstGeom prst="ellipse">
                <a:avLst/>
              </a:prstGeom>
              <a:solidFill>
                <a:srgbClr val="180A04"/>
              </a:solidFill>
              <a:ln w="9525">
                <a:solidFill>
                  <a:schemeClr val="tx1"/>
                </a:solidFill>
                <a:round/>
                <a:headEnd/>
                <a:tailEnd/>
              </a:ln>
            </p:spPr>
            <p:txBody>
              <a:bodyPr wrap="none" anchor="ctr"/>
              <a:lstStyle/>
              <a:p>
                <a:pPr algn="ctr" defTabSz="912386" fontAlgn="base">
                  <a:spcBef>
                    <a:spcPct val="50000"/>
                  </a:spcBef>
                  <a:spcAft>
                    <a:spcPct val="0"/>
                  </a:spcAft>
                </a:pPr>
                <a:r>
                  <a:rPr lang="tr-TR" sz="2100" b="1">
                    <a:solidFill>
                      <a:srgbClr val="FFFF00"/>
                    </a:solidFill>
                    <a:ea typeface="ＭＳ Ｐゴシック" pitchFamily="34" charset="-128"/>
                  </a:rPr>
                  <a:t>34</a:t>
                </a:r>
              </a:p>
            </p:txBody>
          </p:sp>
          <p:sp>
            <p:nvSpPr>
              <p:cNvPr id="51221" name="Oval 28"/>
              <p:cNvSpPr>
                <a:spLocks noChangeArrowheads="1"/>
              </p:cNvSpPr>
              <p:nvPr/>
            </p:nvSpPr>
            <p:spPr bwMode="auto">
              <a:xfrm>
                <a:off x="3651" y="2341"/>
                <a:ext cx="409" cy="408"/>
              </a:xfrm>
              <a:prstGeom prst="ellipse">
                <a:avLst/>
              </a:prstGeom>
              <a:solidFill>
                <a:srgbClr val="180A04"/>
              </a:solidFill>
              <a:ln w="9525">
                <a:solidFill>
                  <a:schemeClr val="tx1"/>
                </a:solidFill>
                <a:round/>
                <a:headEnd/>
                <a:tailEnd/>
              </a:ln>
            </p:spPr>
            <p:txBody>
              <a:bodyPr wrap="none" anchor="ctr"/>
              <a:lstStyle/>
              <a:p>
                <a:pPr algn="ctr" defTabSz="912386" fontAlgn="base">
                  <a:spcBef>
                    <a:spcPct val="50000"/>
                  </a:spcBef>
                  <a:spcAft>
                    <a:spcPct val="0"/>
                  </a:spcAft>
                </a:pPr>
                <a:r>
                  <a:rPr lang="tr-TR" sz="2100" b="1">
                    <a:solidFill>
                      <a:srgbClr val="FFFF00"/>
                    </a:solidFill>
                    <a:ea typeface="ＭＳ Ｐゴシック" pitchFamily="34" charset="-128"/>
                  </a:rPr>
                  <a:t>33</a:t>
                </a:r>
              </a:p>
            </p:txBody>
          </p:sp>
          <p:sp>
            <p:nvSpPr>
              <p:cNvPr id="51222" name="Oval 30"/>
              <p:cNvSpPr>
                <a:spLocks noChangeArrowheads="1"/>
              </p:cNvSpPr>
              <p:nvPr/>
            </p:nvSpPr>
            <p:spPr bwMode="auto">
              <a:xfrm>
                <a:off x="1746" y="663"/>
                <a:ext cx="409" cy="408"/>
              </a:xfrm>
              <a:prstGeom prst="ellipse">
                <a:avLst/>
              </a:prstGeom>
              <a:solidFill>
                <a:srgbClr val="180A04"/>
              </a:solidFill>
              <a:ln w="9525">
                <a:solidFill>
                  <a:schemeClr val="tx1"/>
                </a:solidFill>
                <a:round/>
                <a:headEnd/>
                <a:tailEnd/>
              </a:ln>
            </p:spPr>
            <p:txBody>
              <a:bodyPr wrap="none" anchor="ctr"/>
              <a:lstStyle/>
              <a:p>
                <a:pPr algn="ctr" defTabSz="912386" fontAlgn="base">
                  <a:spcBef>
                    <a:spcPct val="50000"/>
                  </a:spcBef>
                  <a:spcAft>
                    <a:spcPct val="0"/>
                  </a:spcAft>
                </a:pPr>
                <a:r>
                  <a:rPr lang="tr-TR" sz="2100" b="1">
                    <a:solidFill>
                      <a:srgbClr val="FFFF00"/>
                    </a:solidFill>
                    <a:ea typeface="ＭＳ Ｐゴシック" pitchFamily="34" charset="-128"/>
                  </a:rPr>
                  <a:t>32</a:t>
                </a:r>
              </a:p>
            </p:txBody>
          </p:sp>
          <p:sp>
            <p:nvSpPr>
              <p:cNvPr id="51223" name="Oval 32"/>
              <p:cNvSpPr>
                <a:spLocks noChangeArrowheads="1"/>
              </p:cNvSpPr>
              <p:nvPr/>
            </p:nvSpPr>
            <p:spPr bwMode="auto">
              <a:xfrm>
                <a:off x="3198" y="1343"/>
                <a:ext cx="409" cy="408"/>
              </a:xfrm>
              <a:prstGeom prst="ellipse">
                <a:avLst/>
              </a:prstGeom>
              <a:solidFill>
                <a:srgbClr val="180A04"/>
              </a:solidFill>
              <a:ln w="9525">
                <a:solidFill>
                  <a:schemeClr val="tx1"/>
                </a:solidFill>
                <a:round/>
                <a:headEnd/>
                <a:tailEnd/>
              </a:ln>
            </p:spPr>
            <p:txBody>
              <a:bodyPr wrap="none" anchor="ctr"/>
              <a:lstStyle/>
              <a:p>
                <a:pPr algn="ctr" defTabSz="912386" fontAlgn="base">
                  <a:spcBef>
                    <a:spcPct val="50000"/>
                  </a:spcBef>
                  <a:spcAft>
                    <a:spcPct val="0"/>
                  </a:spcAft>
                </a:pPr>
                <a:r>
                  <a:rPr lang="tr-TR" sz="2100" b="1">
                    <a:solidFill>
                      <a:srgbClr val="FFFF00"/>
                    </a:solidFill>
                    <a:ea typeface="ＭＳ Ｐゴシック" pitchFamily="34" charset="-128"/>
                  </a:rPr>
                  <a:t>49</a:t>
                </a:r>
              </a:p>
            </p:txBody>
          </p:sp>
          <p:sp>
            <p:nvSpPr>
              <p:cNvPr id="51224" name="Oval 33"/>
              <p:cNvSpPr>
                <a:spLocks noChangeArrowheads="1"/>
              </p:cNvSpPr>
              <p:nvPr/>
            </p:nvSpPr>
            <p:spPr bwMode="auto">
              <a:xfrm>
                <a:off x="3923" y="890"/>
                <a:ext cx="409" cy="408"/>
              </a:xfrm>
              <a:prstGeom prst="ellipse">
                <a:avLst/>
              </a:prstGeom>
              <a:solidFill>
                <a:srgbClr val="180A04"/>
              </a:solidFill>
              <a:ln w="9525">
                <a:solidFill>
                  <a:schemeClr val="tx1"/>
                </a:solidFill>
                <a:round/>
                <a:headEnd/>
                <a:tailEnd/>
              </a:ln>
            </p:spPr>
            <p:txBody>
              <a:bodyPr wrap="none" anchor="ctr"/>
              <a:lstStyle/>
              <a:p>
                <a:pPr algn="ctr" defTabSz="912386" fontAlgn="base">
                  <a:spcBef>
                    <a:spcPct val="50000"/>
                  </a:spcBef>
                  <a:spcAft>
                    <a:spcPct val="0"/>
                  </a:spcAft>
                </a:pPr>
                <a:r>
                  <a:rPr lang="tr-TR" sz="2100" b="1">
                    <a:solidFill>
                      <a:srgbClr val="FFFF00"/>
                    </a:solidFill>
                    <a:ea typeface="ＭＳ Ｐゴシック" pitchFamily="34" charset="-128"/>
                  </a:rPr>
                  <a:t>53</a:t>
                </a:r>
              </a:p>
            </p:txBody>
          </p:sp>
          <p:sp>
            <p:nvSpPr>
              <p:cNvPr id="51225" name="Oval 35"/>
              <p:cNvSpPr>
                <a:spLocks noChangeArrowheads="1"/>
              </p:cNvSpPr>
              <p:nvPr/>
            </p:nvSpPr>
            <p:spPr bwMode="auto">
              <a:xfrm>
                <a:off x="2200" y="2477"/>
                <a:ext cx="409" cy="408"/>
              </a:xfrm>
              <a:prstGeom prst="ellipse">
                <a:avLst/>
              </a:prstGeom>
              <a:solidFill>
                <a:srgbClr val="180A04"/>
              </a:solidFill>
              <a:ln w="9525">
                <a:solidFill>
                  <a:schemeClr val="tx1"/>
                </a:solidFill>
                <a:round/>
                <a:headEnd/>
                <a:tailEnd/>
              </a:ln>
            </p:spPr>
            <p:txBody>
              <a:bodyPr wrap="none" anchor="ctr"/>
              <a:lstStyle/>
              <a:p>
                <a:pPr algn="ctr" defTabSz="912386" fontAlgn="base">
                  <a:spcBef>
                    <a:spcPct val="50000"/>
                  </a:spcBef>
                  <a:spcAft>
                    <a:spcPct val="0"/>
                  </a:spcAft>
                </a:pPr>
                <a:r>
                  <a:rPr lang="tr-TR" sz="2100" b="1">
                    <a:solidFill>
                      <a:srgbClr val="FFFF00"/>
                    </a:solidFill>
                    <a:ea typeface="ＭＳ Ｐゴシック" pitchFamily="34" charset="-128"/>
                  </a:rPr>
                  <a:t>100</a:t>
                </a:r>
              </a:p>
            </p:txBody>
          </p:sp>
          <p:sp>
            <p:nvSpPr>
              <p:cNvPr id="51226" name="Oval 36"/>
              <p:cNvSpPr>
                <a:spLocks noChangeArrowheads="1"/>
              </p:cNvSpPr>
              <p:nvPr/>
            </p:nvSpPr>
            <p:spPr bwMode="auto">
              <a:xfrm>
                <a:off x="1474" y="1026"/>
                <a:ext cx="409" cy="408"/>
              </a:xfrm>
              <a:prstGeom prst="ellipse">
                <a:avLst/>
              </a:prstGeom>
              <a:solidFill>
                <a:srgbClr val="180A04"/>
              </a:solidFill>
              <a:ln w="9525">
                <a:solidFill>
                  <a:schemeClr val="tx1"/>
                </a:solidFill>
                <a:round/>
                <a:headEnd/>
                <a:tailEnd/>
              </a:ln>
            </p:spPr>
            <p:txBody>
              <a:bodyPr wrap="none" anchor="ctr"/>
              <a:lstStyle/>
              <a:p>
                <a:pPr algn="ctr" defTabSz="912386" fontAlgn="base">
                  <a:spcBef>
                    <a:spcPct val="50000"/>
                  </a:spcBef>
                  <a:spcAft>
                    <a:spcPct val="0"/>
                  </a:spcAft>
                </a:pPr>
                <a:r>
                  <a:rPr lang="tr-TR" sz="2100" b="1">
                    <a:solidFill>
                      <a:srgbClr val="FFFF00"/>
                    </a:solidFill>
                    <a:ea typeface="ＭＳ Ｐゴシック" pitchFamily="34" charset="-128"/>
                  </a:rPr>
                  <a:t>38</a:t>
                </a:r>
              </a:p>
            </p:txBody>
          </p:sp>
        </p:grpSp>
        <p:sp>
          <p:nvSpPr>
            <p:cNvPr id="51205" name="Oval 38"/>
            <p:cNvSpPr>
              <a:spLocks noChangeArrowheads="1"/>
            </p:cNvSpPr>
            <p:nvPr/>
          </p:nvSpPr>
          <p:spPr bwMode="auto">
            <a:xfrm>
              <a:off x="4140200" y="3573463"/>
              <a:ext cx="649288" cy="647700"/>
            </a:xfrm>
            <a:prstGeom prst="ellipse">
              <a:avLst/>
            </a:prstGeom>
            <a:solidFill>
              <a:srgbClr val="180A04"/>
            </a:solidFill>
            <a:ln w="9525">
              <a:solidFill>
                <a:schemeClr val="tx1"/>
              </a:solidFill>
              <a:round/>
              <a:headEnd/>
              <a:tailEnd/>
            </a:ln>
          </p:spPr>
          <p:txBody>
            <a:bodyPr wrap="none" anchor="ctr"/>
            <a:lstStyle/>
            <a:p>
              <a:pPr algn="ctr" defTabSz="912386" fontAlgn="base">
                <a:spcBef>
                  <a:spcPct val="50000"/>
                </a:spcBef>
                <a:spcAft>
                  <a:spcPct val="0"/>
                </a:spcAft>
              </a:pPr>
              <a:r>
                <a:rPr lang="tr-TR" sz="2100" b="1">
                  <a:solidFill>
                    <a:srgbClr val="FFFF00"/>
                  </a:solidFill>
                  <a:ea typeface="ＭＳ Ｐゴシック" pitchFamily="34" charset="-128"/>
                </a:rPr>
                <a:t>100</a:t>
              </a:r>
            </a:p>
          </p:txBody>
        </p:sp>
      </p:grpSp>
      <p:pic>
        <p:nvPicPr>
          <p:cNvPr id="51202" name="Picture 4" descr="görhen SEÇİL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4997450"/>
            <a:ext cx="3505200" cy="186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Text Box 61"/>
          <p:cNvSpPr txBox="1">
            <a:spLocks noChangeArrowheads="1"/>
          </p:cNvSpPr>
          <p:nvPr/>
        </p:nvSpPr>
        <p:spPr bwMode="auto">
          <a:xfrm>
            <a:off x="0" y="228644"/>
            <a:ext cx="9144000" cy="1006589"/>
          </a:xfrm>
          <a:prstGeom prst="rect">
            <a:avLst/>
          </a:prstGeom>
          <a:solidFill>
            <a:schemeClr val="tx1"/>
          </a:solidFill>
          <a:ln w="38100">
            <a:solidFill>
              <a:schemeClr val="tx1"/>
            </a:solidFill>
            <a:miter lim="800000"/>
            <a:headEnd/>
            <a:tailEnd/>
          </a:ln>
        </p:spPr>
        <p:txBody>
          <a:bodyPr lIns="453655" tIns="226817" rIns="453655" bIns="226817">
            <a:spAutoFit/>
          </a:bodyPr>
          <a:lstStyle>
            <a:lvl1pPr defTabSz="4546600" eaLnBrk="0" hangingPunct="0">
              <a:tabLst>
                <a:tab pos="21526500" algn="l"/>
              </a:tabLst>
              <a:defRPr sz="2400">
                <a:solidFill>
                  <a:schemeClr val="tx1"/>
                </a:solidFill>
                <a:latin typeface="Arial" pitchFamily="34" charset="0"/>
                <a:ea typeface="ＭＳ Ｐゴシック" pitchFamily="34" charset="-128"/>
              </a:defRPr>
            </a:lvl1pPr>
            <a:lvl2pPr marL="742950" indent="-285750" defTabSz="4546600" eaLnBrk="0" hangingPunct="0">
              <a:tabLst>
                <a:tab pos="21526500" algn="l"/>
              </a:tabLst>
              <a:defRPr sz="2400">
                <a:solidFill>
                  <a:schemeClr val="tx1"/>
                </a:solidFill>
                <a:latin typeface="Arial" pitchFamily="34" charset="0"/>
                <a:ea typeface="ＭＳ Ｐゴシック" pitchFamily="34" charset="-128"/>
              </a:defRPr>
            </a:lvl2pPr>
            <a:lvl3pPr marL="1143000" indent="-228600" defTabSz="4546600" eaLnBrk="0" hangingPunct="0">
              <a:tabLst>
                <a:tab pos="21526500" algn="l"/>
              </a:tabLst>
              <a:defRPr sz="2400">
                <a:solidFill>
                  <a:schemeClr val="tx1"/>
                </a:solidFill>
                <a:latin typeface="Arial" pitchFamily="34" charset="0"/>
                <a:ea typeface="ＭＳ Ｐゴシック" pitchFamily="34" charset="-128"/>
              </a:defRPr>
            </a:lvl3pPr>
            <a:lvl4pPr marL="1600200" indent="-228600" defTabSz="4546600" eaLnBrk="0" hangingPunct="0">
              <a:tabLst>
                <a:tab pos="21526500" algn="l"/>
              </a:tabLst>
              <a:defRPr sz="2400">
                <a:solidFill>
                  <a:schemeClr val="tx1"/>
                </a:solidFill>
                <a:latin typeface="Arial" pitchFamily="34" charset="0"/>
                <a:ea typeface="ＭＳ Ｐゴシック" pitchFamily="34" charset="-128"/>
              </a:defRPr>
            </a:lvl4pPr>
            <a:lvl5pPr marL="2057400" indent="-228600" defTabSz="4546600" eaLnBrk="0" hangingPunct="0">
              <a:tabLst>
                <a:tab pos="21526500" algn="l"/>
              </a:tabLst>
              <a:defRPr sz="2400">
                <a:solidFill>
                  <a:schemeClr val="tx1"/>
                </a:solidFill>
                <a:latin typeface="Arial" pitchFamily="34" charset="0"/>
                <a:ea typeface="ＭＳ Ｐゴシック" pitchFamily="34" charset="-128"/>
              </a:defRPr>
            </a:lvl5pPr>
            <a:lvl6pPr marL="2514600" indent="-228600" defTabSz="4546600" eaLnBrk="0" fontAlgn="base" hangingPunct="0">
              <a:spcBef>
                <a:spcPct val="0"/>
              </a:spcBef>
              <a:spcAft>
                <a:spcPct val="0"/>
              </a:spcAft>
              <a:tabLst>
                <a:tab pos="21526500" algn="l"/>
              </a:tabLst>
              <a:defRPr sz="2400">
                <a:solidFill>
                  <a:schemeClr val="tx1"/>
                </a:solidFill>
                <a:latin typeface="Arial" pitchFamily="34" charset="0"/>
                <a:ea typeface="ＭＳ Ｐゴシック" pitchFamily="34" charset="-128"/>
              </a:defRPr>
            </a:lvl6pPr>
            <a:lvl7pPr marL="2971800" indent="-228600" defTabSz="4546600" eaLnBrk="0" fontAlgn="base" hangingPunct="0">
              <a:spcBef>
                <a:spcPct val="0"/>
              </a:spcBef>
              <a:spcAft>
                <a:spcPct val="0"/>
              </a:spcAft>
              <a:tabLst>
                <a:tab pos="21526500" algn="l"/>
              </a:tabLst>
              <a:defRPr sz="2400">
                <a:solidFill>
                  <a:schemeClr val="tx1"/>
                </a:solidFill>
                <a:latin typeface="Arial" pitchFamily="34" charset="0"/>
                <a:ea typeface="ＭＳ Ｐゴシック" pitchFamily="34" charset="-128"/>
              </a:defRPr>
            </a:lvl7pPr>
            <a:lvl8pPr marL="3429000" indent="-228600" defTabSz="4546600" eaLnBrk="0" fontAlgn="base" hangingPunct="0">
              <a:spcBef>
                <a:spcPct val="0"/>
              </a:spcBef>
              <a:spcAft>
                <a:spcPct val="0"/>
              </a:spcAft>
              <a:tabLst>
                <a:tab pos="21526500" algn="l"/>
              </a:tabLst>
              <a:defRPr sz="2400">
                <a:solidFill>
                  <a:schemeClr val="tx1"/>
                </a:solidFill>
                <a:latin typeface="Arial" pitchFamily="34" charset="0"/>
                <a:ea typeface="ＭＳ Ｐゴシック" pitchFamily="34" charset="-128"/>
              </a:defRPr>
            </a:lvl8pPr>
            <a:lvl9pPr marL="3886200" indent="-228600" defTabSz="4546600" eaLnBrk="0" fontAlgn="base" hangingPunct="0">
              <a:spcBef>
                <a:spcPct val="0"/>
              </a:spcBef>
              <a:spcAft>
                <a:spcPct val="0"/>
              </a:spcAft>
              <a:tabLst>
                <a:tab pos="21526500" algn="l"/>
              </a:tabLst>
              <a:defRPr sz="2400">
                <a:solidFill>
                  <a:schemeClr val="tx1"/>
                </a:solidFill>
                <a:latin typeface="Arial" pitchFamily="34" charset="0"/>
                <a:ea typeface="ＭＳ Ｐゴシック" pitchFamily="34" charset="-128"/>
              </a:defRPr>
            </a:lvl9pPr>
          </a:lstStyle>
          <a:p>
            <a:pPr algn="ctr" eaLnBrk="1" fontAlgn="base" hangingPunct="1">
              <a:lnSpc>
                <a:spcPct val="110000"/>
              </a:lnSpc>
              <a:spcBef>
                <a:spcPct val="0"/>
              </a:spcBef>
              <a:spcAft>
                <a:spcPct val="0"/>
              </a:spcAft>
            </a:pPr>
            <a:r>
              <a:rPr lang="tr-TR" sz="3200">
                <a:solidFill>
                  <a:srgbClr val="FFFFFF"/>
                </a:solidFill>
                <a:latin typeface="Arial Rounded MT Bold" pitchFamily="34" charset="0"/>
              </a:rPr>
              <a:t>21 il, 29 merkez, 1790 olgu</a:t>
            </a:r>
          </a:p>
        </p:txBody>
      </p:sp>
    </p:spTree>
    <p:extLst>
      <p:ext uri="{BB962C8B-B14F-4D97-AF65-F5344CB8AC3E}">
        <p14:creationId xmlns:p14="http://schemas.microsoft.com/office/powerpoint/2010/main" val="267198634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225" name="Group 58"/>
          <p:cNvGrpSpPr>
            <a:grpSpLocks/>
          </p:cNvGrpSpPr>
          <p:nvPr/>
        </p:nvGrpSpPr>
        <p:grpSpPr bwMode="auto">
          <a:xfrm>
            <a:off x="0" y="0"/>
            <a:ext cx="9144000" cy="6008688"/>
            <a:chOff x="7099" y="11042"/>
            <a:chExt cx="6577" cy="4108"/>
          </a:xfrm>
        </p:grpSpPr>
        <p:graphicFrame>
          <p:nvGraphicFramePr>
            <p:cNvPr id="52229" name="Object 2"/>
            <p:cNvGraphicFramePr>
              <a:graphicFrameLocks noChangeAspect="1"/>
            </p:cNvGraphicFramePr>
            <p:nvPr/>
          </p:nvGraphicFramePr>
          <p:xfrm>
            <a:off x="7099" y="11042"/>
            <a:ext cx="6577" cy="4108"/>
          </p:xfrm>
          <a:graphic>
            <a:graphicData uri="http://schemas.openxmlformats.org/presentationml/2006/ole">
              <mc:AlternateContent xmlns:mc="http://schemas.openxmlformats.org/markup-compatibility/2006">
                <mc:Choice xmlns:v="urn:schemas-microsoft-com:vml" Requires="v">
                  <p:oleObj spid="_x0000_s20537" name="Chart" r:id="rId3" imgW="7800899" imgH="4553010" progId="MSGraph.Chart.8">
                    <p:embed followColorScheme="full"/>
                  </p:oleObj>
                </mc:Choice>
                <mc:Fallback>
                  <p:oleObj name="Chart" r:id="rId3" imgW="7800899" imgH="4553010" progId="MSGraph.Chart.8">
                    <p:embed followColorScheme="full"/>
                    <p:pic>
                      <p:nvPicPr>
                        <p:cNvPr id="0" name=""/>
                        <p:cNvPicPr>
                          <a:picLocks noChangeAspect="1" noChangeArrowheads="1"/>
                        </p:cNvPicPr>
                        <p:nvPr/>
                      </p:nvPicPr>
                      <p:blipFill>
                        <a:blip r:embed="rId4"/>
                        <a:srcRect/>
                        <a:stretch>
                          <a:fillRect/>
                        </a:stretch>
                      </p:blipFill>
                      <p:spPr bwMode="auto">
                        <a:xfrm>
                          <a:off x="7099" y="11042"/>
                          <a:ext cx="6577" cy="4108"/>
                        </a:xfrm>
                        <a:prstGeom prst="rect">
                          <a:avLst/>
                        </a:prstGeom>
                        <a:solidFill>
                          <a:srgbClr val="000000"/>
                        </a:solidFill>
                        <a:ln>
                          <a:noFill/>
                        </a:ln>
                        <a:effectLst/>
                        <a:extLs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52230" name="Text Box 60"/>
            <p:cNvSpPr txBox="1">
              <a:spLocks noChangeArrowheads="1"/>
            </p:cNvSpPr>
            <p:nvPr/>
          </p:nvSpPr>
          <p:spPr bwMode="auto">
            <a:xfrm>
              <a:off x="7144" y="14350"/>
              <a:ext cx="6487" cy="442"/>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46600" eaLnBrk="0" hangingPunct="0">
                <a:defRPr sz="2400">
                  <a:solidFill>
                    <a:schemeClr val="tx1"/>
                  </a:solidFill>
                  <a:latin typeface="Arial" pitchFamily="34" charset="0"/>
                  <a:ea typeface="ＭＳ Ｐゴシック" pitchFamily="34" charset="-128"/>
                </a:defRPr>
              </a:lvl1pPr>
              <a:lvl2pPr marL="742950" indent="-285750" defTabSz="4546600" eaLnBrk="0" hangingPunct="0">
                <a:defRPr sz="2400">
                  <a:solidFill>
                    <a:schemeClr val="tx1"/>
                  </a:solidFill>
                  <a:latin typeface="Arial" pitchFamily="34" charset="0"/>
                  <a:ea typeface="ＭＳ Ｐゴシック" pitchFamily="34" charset="-128"/>
                </a:defRPr>
              </a:lvl2pPr>
              <a:lvl3pPr marL="1143000" indent="-228600" defTabSz="4546600" eaLnBrk="0" hangingPunct="0">
                <a:defRPr sz="2400">
                  <a:solidFill>
                    <a:schemeClr val="tx1"/>
                  </a:solidFill>
                  <a:latin typeface="Arial" pitchFamily="34" charset="0"/>
                  <a:ea typeface="ＭＳ Ｐゴシック" pitchFamily="34" charset="-128"/>
                </a:defRPr>
              </a:lvl3pPr>
              <a:lvl4pPr marL="1600200" indent="-228600" defTabSz="4546600" eaLnBrk="0" hangingPunct="0">
                <a:defRPr sz="2400">
                  <a:solidFill>
                    <a:schemeClr val="tx1"/>
                  </a:solidFill>
                  <a:latin typeface="Arial" pitchFamily="34" charset="0"/>
                  <a:ea typeface="ＭＳ Ｐゴシック" pitchFamily="34" charset="-128"/>
                </a:defRPr>
              </a:lvl4pPr>
              <a:lvl5pPr marL="2057400" indent="-228600" defTabSz="4546600" eaLnBrk="0" hangingPunct="0">
                <a:defRPr sz="2400">
                  <a:solidFill>
                    <a:schemeClr val="tx1"/>
                  </a:solidFill>
                  <a:latin typeface="Arial" pitchFamily="34" charset="0"/>
                  <a:ea typeface="ＭＳ Ｐゴシック" pitchFamily="34" charset="-128"/>
                </a:defRPr>
              </a:lvl5pPr>
              <a:lvl6pPr marL="2514600" indent="-228600" defTabSz="4546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46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46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46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50000"/>
                </a:spcBef>
                <a:spcAft>
                  <a:spcPct val="0"/>
                </a:spcAft>
              </a:pPr>
              <a:r>
                <a:rPr lang="tr-TR" sz="3600">
                  <a:solidFill>
                    <a:srgbClr val="000000"/>
                  </a:solidFill>
                  <a:latin typeface="Comic Sans MS" pitchFamily="66" charset="0"/>
                </a:rPr>
                <a:t>Distribution of esophagitis</a:t>
              </a:r>
              <a:endParaRPr lang="tr-TR" sz="3200">
                <a:solidFill>
                  <a:srgbClr val="000000"/>
                </a:solidFill>
                <a:latin typeface="Comic Sans MS" pitchFamily="66" charset="0"/>
              </a:endParaRPr>
            </a:p>
          </p:txBody>
        </p:sp>
      </p:grpSp>
      <p:pic>
        <p:nvPicPr>
          <p:cNvPr id="52226" name="Picture 6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 y="0"/>
            <a:ext cx="203041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Text Box 61"/>
          <p:cNvSpPr txBox="1">
            <a:spLocks noChangeArrowheads="1"/>
          </p:cNvSpPr>
          <p:nvPr/>
        </p:nvSpPr>
        <p:spPr bwMode="auto">
          <a:xfrm>
            <a:off x="304801" y="5856333"/>
            <a:ext cx="8534400" cy="93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453655" tIns="226817" rIns="453655" bIns="226817">
            <a:spAutoFit/>
          </a:bodyPr>
          <a:lstStyle>
            <a:lvl1pPr defTabSz="4546600" eaLnBrk="0" hangingPunct="0">
              <a:tabLst>
                <a:tab pos="21526500" algn="l"/>
              </a:tabLst>
              <a:defRPr sz="2400">
                <a:solidFill>
                  <a:schemeClr val="tx1"/>
                </a:solidFill>
                <a:latin typeface="Arial" pitchFamily="34" charset="0"/>
                <a:ea typeface="ＭＳ Ｐゴシック" pitchFamily="34" charset="-128"/>
              </a:defRPr>
            </a:lvl1pPr>
            <a:lvl2pPr marL="742950" indent="-285750" defTabSz="4546600" eaLnBrk="0" hangingPunct="0">
              <a:tabLst>
                <a:tab pos="21526500" algn="l"/>
              </a:tabLst>
              <a:defRPr sz="2400">
                <a:solidFill>
                  <a:schemeClr val="tx1"/>
                </a:solidFill>
                <a:latin typeface="Arial" pitchFamily="34" charset="0"/>
                <a:ea typeface="ＭＳ Ｐゴシック" pitchFamily="34" charset="-128"/>
              </a:defRPr>
            </a:lvl2pPr>
            <a:lvl3pPr marL="1143000" indent="-228600" defTabSz="4546600" eaLnBrk="0" hangingPunct="0">
              <a:tabLst>
                <a:tab pos="21526500" algn="l"/>
              </a:tabLst>
              <a:defRPr sz="2400">
                <a:solidFill>
                  <a:schemeClr val="tx1"/>
                </a:solidFill>
                <a:latin typeface="Arial" pitchFamily="34" charset="0"/>
                <a:ea typeface="ＭＳ Ｐゴシック" pitchFamily="34" charset="-128"/>
              </a:defRPr>
            </a:lvl3pPr>
            <a:lvl4pPr marL="1600200" indent="-228600" defTabSz="4546600" eaLnBrk="0" hangingPunct="0">
              <a:tabLst>
                <a:tab pos="21526500" algn="l"/>
              </a:tabLst>
              <a:defRPr sz="2400">
                <a:solidFill>
                  <a:schemeClr val="tx1"/>
                </a:solidFill>
                <a:latin typeface="Arial" pitchFamily="34" charset="0"/>
                <a:ea typeface="ＭＳ Ｐゴシック" pitchFamily="34" charset="-128"/>
              </a:defRPr>
            </a:lvl4pPr>
            <a:lvl5pPr marL="2057400" indent="-228600" defTabSz="4546600" eaLnBrk="0" hangingPunct="0">
              <a:tabLst>
                <a:tab pos="21526500" algn="l"/>
              </a:tabLst>
              <a:defRPr sz="2400">
                <a:solidFill>
                  <a:schemeClr val="tx1"/>
                </a:solidFill>
                <a:latin typeface="Arial" pitchFamily="34" charset="0"/>
                <a:ea typeface="ＭＳ Ｐゴシック" pitchFamily="34" charset="-128"/>
              </a:defRPr>
            </a:lvl5pPr>
            <a:lvl6pPr marL="2514600" indent="-228600" defTabSz="4546600" eaLnBrk="0" fontAlgn="base" hangingPunct="0">
              <a:spcBef>
                <a:spcPct val="0"/>
              </a:spcBef>
              <a:spcAft>
                <a:spcPct val="0"/>
              </a:spcAft>
              <a:tabLst>
                <a:tab pos="21526500" algn="l"/>
              </a:tabLst>
              <a:defRPr sz="2400">
                <a:solidFill>
                  <a:schemeClr val="tx1"/>
                </a:solidFill>
                <a:latin typeface="Arial" pitchFamily="34" charset="0"/>
                <a:ea typeface="ＭＳ Ｐゴシック" pitchFamily="34" charset="-128"/>
              </a:defRPr>
            </a:lvl6pPr>
            <a:lvl7pPr marL="2971800" indent="-228600" defTabSz="4546600" eaLnBrk="0" fontAlgn="base" hangingPunct="0">
              <a:spcBef>
                <a:spcPct val="0"/>
              </a:spcBef>
              <a:spcAft>
                <a:spcPct val="0"/>
              </a:spcAft>
              <a:tabLst>
                <a:tab pos="21526500" algn="l"/>
              </a:tabLst>
              <a:defRPr sz="2400">
                <a:solidFill>
                  <a:schemeClr val="tx1"/>
                </a:solidFill>
                <a:latin typeface="Arial" pitchFamily="34" charset="0"/>
                <a:ea typeface="ＭＳ Ｐゴシック" pitchFamily="34" charset="-128"/>
              </a:defRPr>
            </a:lvl7pPr>
            <a:lvl8pPr marL="3429000" indent="-228600" defTabSz="4546600" eaLnBrk="0" fontAlgn="base" hangingPunct="0">
              <a:spcBef>
                <a:spcPct val="0"/>
              </a:spcBef>
              <a:spcAft>
                <a:spcPct val="0"/>
              </a:spcAft>
              <a:tabLst>
                <a:tab pos="21526500" algn="l"/>
              </a:tabLst>
              <a:defRPr sz="2400">
                <a:solidFill>
                  <a:schemeClr val="tx1"/>
                </a:solidFill>
                <a:latin typeface="Arial" pitchFamily="34" charset="0"/>
                <a:ea typeface="ＭＳ Ｐゴシック" pitchFamily="34" charset="-128"/>
              </a:defRPr>
            </a:lvl8pPr>
            <a:lvl9pPr marL="3886200" indent="-228600" defTabSz="4546600" eaLnBrk="0" fontAlgn="base" hangingPunct="0">
              <a:spcBef>
                <a:spcPct val="0"/>
              </a:spcBef>
              <a:spcAft>
                <a:spcPct val="0"/>
              </a:spcAft>
              <a:tabLst>
                <a:tab pos="21526500" algn="l"/>
              </a:tabLst>
              <a:defRPr sz="2400">
                <a:solidFill>
                  <a:schemeClr val="tx1"/>
                </a:solidFill>
                <a:latin typeface="Arial" pitchFamily="34" charset="0"/>
                <a:ea typeface="ＭＳ Ｐゴシック" pitchFamily="34" charset="-128"/>
              </a:defRPr>
            </a:lvl9pPr>
          </a:lstStyle>
          <a:p>
            <a:pPr algn="ctr" eaLnBrk="1" fontAlgn="base" hangingPunct="1">
              <a:lnSpc>
                <a:spcPct val="110000"/>
              </a:lnSpc>
              <a:spcBef>
                <a:spcPct val="0"/>
              </a:spcBef>
              <a:spcAft>
                <a:spcPts val="1800"/>
              </a:spcAft>
            </a:pPr>
            <a:r>
              <a:rPr lang="tr-TR" sz="2800">
                <a:solidFill>
                  <a:srgbClr val="FFFFFF"/>
                </a:solidFill>
                <a:latin typeface="Arial Rounded MT Bold" pitchFamily="34" charset="0"/>
              </a:rPr>
              <a:t>29 centers,  1790 cases</a:t>
            </a:r>
          </a:p>
        </p:txBody>
      </p:sp>
      <p:sp>
        <p:nvSpPr>
          <p:cNvPr id="52228" name="TextBox 6"/>
          <p:cNvSpPr txBox="1">
            <a:spLocks noChangeArrowheads="1"/>
          </p:cNvSpPr>
          <p:nvPr/>
        </p:nvSpPr>
        <p:spPr bwMode="auto">
          <a:xfrm>
            <a:off x="838200" y="6324614"/>
            <a:ext cx="7391400" cy="461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36" tIns="45619" rIns="91236" bIns="45619">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2386" eaLnBrk="1" fontAlgn="base" hangingPunct="1">
              <a:spcBef>
                <a:spcPct val="0"/>
              </a:spcBef>
              <a:spcAft>
                <a:spcPct val="0"/>
              </a:spcAft>
            </a:pPr>
            <a:r>
              <a:rPr lang="en-US" b="1" smtClean="0">
                <a:solidFill>
                  <a:srgbClr val="000000"/>
                </a:solidFill>
                <a:latin typeface="Trebuchet MS" pitchFamily="34" charset="0"/>
              </a:rPr>
              <a:t>GORHEN Study Group. </a:t>
            </a:r>
            <a:r>
              <a:rPr lang="tr-TR" smtClean="0">
                <a:solidFill>
                  <a:srgbClr val="000000"/>
                </a:solidFill>
                <a:latin typeface="Trebuchet MS" pitchFamily="34" charset="0"/>
              </a:rPr>
              <a:t>29 centers, 1790 cases</a:t>
            </a:r>
          </a:p>
        </p:txBody>
      </p:sp>
    </p:spTree>
    <p:extLst>
      <p:ext uri="{BB962C8B-B14F-4D97-AF65-F5344CB8AC3E}">
        <p14:creationId xmlns:p14="http://schemas.microsoft.com/office/powerpoint/2010/main" val="369692708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Text Box 5"/>
          <p:cNvSpPr txBox="1">
            <a:spLocks noChangeArrowheads="1"/>
          </p:cNvSpPr>
          <p:nvPr/>
        </p:nvSpPr>
        <p:spPr bwMode="auto">
          <a:xfrm>
            <a:off x="0" y="115889"/>
            <a:ext cx="9144000" cy="201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453655" tIns="226817" rIns="453655" bIns="226817">
            <a:spAutoFit/>
          </a:bodyPr>
          <a:lstStyle>
            <a:lvl1pPr defTabSz="4546600" eaLnBrk="0" hangingPunct="0">
              <a:tabLst>
                <a:tab pos="21526500" algn="l"/>
              </a:tabLst>
              <a:defRPr sz="2400">
                <a:solidFill>
                  <a:schemeClr val="tx1"/>
                </a:solidFill>
                <a:latin typeface="Arial" pitchFamily="34" charset="0"/>
                <a:ea typeface="ＭＳ Ｐゴシック" pitchFamily="34" charset="-128"/>
              </a:defRPr>
            </a:lvl1pPr>
            <a:lvl2pPr marL="742950" indent="-285750" defTabSz="4546600" eaLnBrk="0" hangingPunct="0">
              <a:tabLst>
                <a:tab pos="21526500" algn="l"/>
              </a:tabLst>
              <a:defRPr sz="2400">
                <a:solidFill>
                  <a:schemeClr val="tx1"/>
                </a:solidFill>
                <a:latin typeface="Arial" pitchFamily="34" charset="0"/>
                <a:ea typeface="ＭＳ Ｐゴシック" pitchFamily="34" charset="-128"/>
              </a:defRPr>
            </a:lvl2pPr>
            <a:lvl3pPr marL="1143000" indent="-228600" defTabSz="4546600" eaLnBrk="0" hangingPunct="0">
              <a:tabLst>
                <a:tab pos="21526500" algn="l"/>
              </a:tabLst>
              <a:defRPr sz="2400">
                <a:solidFill>
                  <a:schemeClr val="tx1"/>
                </a:solidFill>
                <a:latin typeface="Arial" pitchFamily="34" charset="0"/>
                <a:ea typeface="ＭＳ Ｐゴシック" pitchFamily="34" charset="-128"/>
              </a:defRPr>
            </a:lvl3pPr>
            <a:lvl4pPr marL="1600200" indent="-228600" defTabSz="4546600" eaLnBrk="0" hangingPunct="0">
              <a:tabLst>
                <a:tab pos="21526500" algn="l"/>
              </a:tabLst>
              <a:defRPr sz="2400">
                <a:solidFill>
                  <a:schemeClr val="tx1"/>
                </a:solidFill>
                <a:latin typeface="Arial" pitchFamily="34" charset="0"/>
                <a:ea typeface="ＭＳ Ｐゴシック" pitchFamily="34" charset="-128"/>
              </a:defRPr>
            </a:lvl4pPr>
            <a:lvl5pPr marL="2057400" indent="-228600" defTabSz="4546600" eaLnBrk="0" hangingPunct="0">
              <a:tabLst>
                <a:tab pos="21526500" algn="l"/>
              </a:tabLst>
              <a:defRPr sz="2400">
                <a:solidFill>
                  <a:schemeClr val="tx1"/>
                </a:solidFill>
                <a:latin typeface="Arial" pitchFamily="34" charset="0"/>
                <a:ea typeface="ＭＳ Ｐゴシック" pitchFamily="34" charset="-128"/>
              </a:defRPr>
            </a:lvl5pPr>
            <a:lvl6pPr marL="2514600" indent="-228600" defTabSz="4546600" eaLnBrk="0" fontAlgn="base" hangingPunct="0">
              <a:spcBef>
                <a:spcPct val="0"/>
              </a:spcBef>
              <a:spcAft>
                <a:spcPct val="0"/>
              </a:spcAft>
              <a:tabLst>
                <a:tab pos="21526500" algn="l"/>
              </a:tabLst>
              <a:defRPr sz="2400">
                <a:solidFill>
                  <a:schemeClr val="tx1"/>
                </a:solidFill>
                <a:latin typeface="Arial" pitchFamily="34" charset="0"/>
                <a:ea typeface="ＭＳ Ｐゴシック" pitchFamily="34" charset="-128"/>
              </a:defRPr>
            </a:lvl6pPr>
            <a:lvl7pPr marL="2971800" indent="-228600" defTabSz="4546600" eaLnBrk="0" fontAlgn="base" hangingPunct="0">
              <a:spcBef>
                <a:spcPct val="0"/>
              </a:spcBef>
              <a:spcAft>
                <a:spcPct val="0"/>
              </a:spcAft>
              <a:tabLst>
                <a:tab pos="21526500" algn="l"/>
              </a:tabLst>
              <a:defRPr sz="2400">
                <a:solidFill>
                  <a:schemeClr val="tx1"/>
                </a:solidFill>
                <a:latin typeface="Arial" pitchFamily="34" charset="0"/>
                <a:ea typeface="ＭＳ Ｐゴシック" pitchFamily="34" charset="-128"/>
              </a:defRPr>
            </a:lvl7pPr>
            <a:lvl8pPr marL="3429000" indent="-228600" defTabSz="4546600" eaLnBrk="0" fontAlgn="base" hangingPunct="0">
              <a:spcBef>
                <a:spcPct val="0"/>
              </a:spcBef>
              <a:spcAft>
                <a:spcPct val="0"/>
              </a:spcAft>
              <a:tabLst>
                <a:tab pos="21526500" algn="l"/>
              </a:tabLst>
              <a:defRPr sz="2400">
                <a:solidFill>
                  <a:schemeClr val="tx1"/>
                </a:solidFill>
                <a:latin typeface="Arial" pitchFamily="34" charset="0"/>
                <a:ea typeface="ＭＳ Ｐゴシック" pitchFamily="34" charset="-128"/>
              </a:defRPr>
            </a:lvl8pPr>
            <a:lvl9pPr marL="3886200" indent="-228600" defTabSz="4546600" eaLnBrk="0" fontAlgn="base" hangingPunct="0">
              <a:spcBef>
                <a:spcPct val="0"/>
              </a:spcBef>
              <a:spcAft>
                <a:spcPct val="0"/>
              </a:spcAft>
              <a:tabLst>
                <a:tab pos="21526500" algn="l"/>
              </a:tabLst>
              <a:defRPr sz="2400">
                <a:solidFill>
                  <a:schemeClr val="tx1"/>
                </a:solidFill>
                <a:latin typeface="Arial" pitchFamily="34" charset="0"/>
                <a:ea typeface="ＭＳ Ｐゴシック" pitchFamily="34" charset="-128"/>
              </a:defRPr>
            </a:lvl9pPr>
          </a:lstStyle>
          <a:p>
            <a:pPr algn="ctr" eaLnBrk="1" fontAlgn="base" hangingPunct="1">
              <a:lnSpc>
                <a:spcPct val="140000"/>
              </a:lnSpc>
              <a:spcBef>
                <a:spcPct val="0"/>
              </a:spcBef>
              <a:spcAft>
                <a:spcPct val="0"/>
              </a:spcAft>
            </a:pPr>
            <a:r>
              <a:rPr lang="tr-TR" sz="3200">
                <a:solidFill>
                  <a:srgbClr val="000000"/>
                </a:solidFill>
                <a:latin typeface="Trebuchet MS" pitchFamily="34" charset="0"/>
              </a:rPr>
              <a:t>Loffeldt al. Dis Esop. 2004; 17: 87</a:t>
            </a:r>
          </a:p>
          <a:p>
            <a:pPr algn="ctr" eaLnBrk="1" fontAlgn="base" hangingPunct="1">
              <a:lnSpc>
                <a:spcPct val="140000"/>
              </a:lnSpc>
              <a:spcBef>
                <a:spcPct val="0"/>
              </a:spcBef>
              <a:spcAft>
                <a:spcPct val="0"/>
              </a:spcAft>
            </a:pPr>
            <a:r>
              <a:rPr lang="tr-TR" sz="2000" b="1">
                <a:solidFill>
                  <a:srgbClr val="000000"/>
                </a:solidFill>
                <a:latin typeface="Trebuchet MS" pitchFamily="34" charset="0"/>
              </a:rPr>
              <a:t>Prevalence of gastroesophageal reflux disease in immigrants living</a:t>
            </a:r>
          </a:p>
          <a:p>
            <a:pPr algn="ctr" eaLnBrk="1" fontAlgn="base" hangingPunct="1">
              <a:lnSpc>
                <a:spcPct val="140000"/>
              </a:lnSpc>
              <a:spcBef>
                <a:spcPct val="0"/>
              </a:spcBef>
              <a:spcAft>
                <a:spcPct val="0"/>
              </a:spcAft>
            </a:pPr>
            <a:r>
              <a:rPr lang="tr-TR" sz="2000" b="1">
                <a:solidFill>
                  <a:srgbClr val="000000"/>
                </a:solidFill>
                <a:latin typeface="Trebuchet MS" pitchFamily="34" charset="0"/>
              </a:rPr>
              <a:t>in the Zaanstreek region in the Netherlands</a:t>
            </a:r>
            <a:endParaRPr lang="tr-TR" sz="3200">
              <a:solidFill>
                <a:srgbClr val="000000"/>
              </a:solidFill>
              <a:latin typeface="Trebuchet MS" pitchFamily="34" charset="0"/>
            </a:endParaRPr>
          </a:p>
        </p:txBody>
      </p:sp>
      <p:sp>
        <p:nvSpPr>
          <p:cNvPr id="53251" name="Rectangle 6"/>
          <p:cNvSpPr>
            <a:spLocks noChangeArrowheads="1"/>
          </p:cNvSpPr>
          <p:nvPr/>
        </p:nvSpPr>
        <p:spPr bwMode="auto">
          <a:xfrm>
            <a:off x="43" y="1989138"/>
            <a:ext cx="1476375" cy="431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236" tIns="45619" rIns="91236" bIns="45619" anchor="ctr"/>
          <a:lstStyle/>
          <a:p>
            <a:pPr defTabSz="912386" fontAlgn="base">
              <a:spcBef>
                <a:spcPct val="0"/>
              </a:spcBef>
              <a:spcAft>
                <a:spcPct val="0"/>
              </a:spcAft>
            </a:pPr>
            <a:endParaRPr lang="en-US" smtClean="0">
              <a:solidFill>
                <a:srgbClr val="000000"/>
              </a:solidFill>
              <a:latin typeface="Trebuchet MS" pitchFamily="34" charset="0"/>
              <a:ea typeface="ＭＳ Ｐゴシック" pitchFamily="34" charset="-128"/>
            </a:endParaRPr>
          </a:p>
        </p:txBody>
      </p:sp>
      <p:sp>
        <p:nvSpPr>
          <p:cNvPr id="468999" name="Rectangle 7"/>
          <p:cNvSpPr>
            <a:spLocks noChangeArrowheads="1"/>
          </p:cNvSpPr>
          <p:nvPr/>
        </p:nvSpPr>
        <p:spPr bwMode="auto">
          <a:xfrm>
            <a:off x="271465" y="5105403"/>
            <a:ext cx="8567737" cy="1477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36" tIns="45619" rIns="91236" bIns="45619">
            <a:spAutoFit/>
          </a:bodyPr>
          <a:lstStyle/>
          <a:p>
            <a:pPr algn="ctr" defTabSz="912386" fontAlgn="base">
              <a:lnSpc>
                <a:spcPct val="150000"/>
              </a:lnSpc>
              <a:spcBef>
                <a:spcPct val="0"/>
              </a:spcBef>
              <a:spcAft>
                <a:spcPct val="0"/>
              </a:spcAft>
            </a:pPr>
            <a:r>
              <a:rPr lang="en-US" sz="2000">
                <a:solidFill>
                  <a:srgbClr val="000000"/>
                </a:solidFill>
                <a:latin typeface="Trebuchet MS" pitchFamily="34" charset="0"/>
                <a:ea typeface="ＭＳ Ｐゴシック" pitchFamily="34" charset="-128"/>
              </a:rPr>
              <a:t>Reflux disease is less prevalent in immigrants,</a:t>
            </a:r>
            <a:r>
              <a:rPr lang="tr-TR" sz="2000">
                <a:solidFill>
                  <a:srgbClr val="000000"/>
                </a:solidFill>
                <a:latin typeface="Trebuchet MS" pitchFamily="34" charset="0"/>
                <a:ea typeface="ＭＳ Ｐゴシック" pitchFamily="34" charset="-128"/>
              </a:rPr>
              <a:t> </a:t>
            </a:r>
            <a:r>
              <a:rPr lang="en-US" sz="2000">
                <a:solidFill>
                  <a:srgbClr val="000000"/>
                </a:solidFill>
                <a:latin typeface="Trebuchet MS" pitchFamily="34" charset="0"/>
                <a:ea typeface="ＭＳ Ｐゴシック" pitchFamily="34" charset="-128"/>
              </a:rPr>
              <a:t>mostly people of Turkish descent. If the condition is present in this population, the majority of patients is male</a:t>
            </a:r>
            <a:r>
              <a:rPr lang="tr-TR" sz="2000">
                <a:solidFill>
                  <a:srgbClr val="000000"/>
                </a:solidFill>
                <a:latin typeface="Trebuchet MS" pitchFamily="34" charset="0"/>
                <a:ea typeface="ＭＳ Ｐゴシック" pitchFamily="34" charset="-128"/>
              </a:rPr>
              <a:t> </a:t>
            </a:r>
            <a:r>
              <a:rPr lang="en-US" sz="2000">
                <a:solidFill>
                  <a:srgbClr val="000000"/>
                </a:solidFill>
                <a:latin typeface="Trebuchet MS" pitchFamily="34" charset="0"/>
                <a:ea typeface="ＭＳ Ｐゴシック" pitchFamily="34" charset="-128"/>
              </a:rPr>
              <a:t>and belongs to the younger age cohorts.</a:t>
            </a:r>
          </a:p>
        </p:txBody>
      </p:sp>
      <p:graphicFrame>
        <p:nvGraphicFramePr>
          <p:cNvPr id="7" name="Group 2"/>
          <p:cNvGraphicFramePr>
            <a:graphicFrameLocks/>
          </p:cNvGraphicFramePr>
          <p:nvPr/>
        </p:nvGraphicFramePr>
        <p:xfrm>
          <a:off x="63508" y="2514640"/>
          <a:ext cx="9080535" cy="1938339"/>
        </p:xfrm>
        <a:graphic>
          <a:graphicData uri="http://schemas.openxmlformats.org/drawingml/2006/table">
            <a:tbl>
              <a:tblPr/>
              <a:tblGrid>
                <a:gridCol w="2976880"/>
                <a:gridCol w="3052909"/>
                <a:gridCol w="3050746"/>
              </a:tblGrid>
              <a:tr h="6461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a:ln>
                          <a:solidFill>
                            <a:schemeClr val="tx1"/>
                          </a:solidFill>
                        </a:ln>
                        <a:solidFill>
                          <a:srgbClr val="000000"/>
                        </a:solidFill>
                        <a:effectLst/>
                        <a:latin typeface="Trebuchet MS"/>
                        <a:cs typeface="Trebuchet MS"/>
                      </a:endParaRPr>
                    </a:p>
                  </a:txBody>
                  <a:tcPr horzOverflow="overflow">
                    <a:lnL w="571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2800" b="1" i="0" u="none" strike="noStrike" cap="none" normalizeH="0" baseline="0">
                          <a:ln>
                            <a:solidFill>
                              <a:schemeClr val="tx1"/>
                            </a:solidFill>
                          </a:ln>
                          <a:solidFill>
                            <a:srgbClr val="000000"/>
                          </a:solidFill>
                          <a:effectLst/>
                          <a:latin typeface="Trebuchet MS"/>
                          <a:cs typeface="Trebuchet MS"/>
                        </a:rPr>
                        <a:t>Dutch</a:t>
                      </a:r>
                      <a:endParaRPr kumimoji="0" lang="en-US" sz="2800" b="1" i="0" u="none" strike="noStrike" cap="none" normalizeH="0" baseline="0">
                        <a:ln>
                          <a:solidFill>
                            <a:schemeClr val="tx1"/>
                          </a:solidFill>
                        </a:ln>
                        <a:solidFill>
                          <a:srgbClr val="000000"/>
                        </a:solidFill>
                        <a:effectLst/>
                        <a:latin typeface="Trebuchet MS"/>
                        <a:cs typeface="Trebuchet MS"/>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2800" b="1" i="0" u="none" strike="noStrike" cap="none" normalizeH="0" baseline="0">
                          <a:ln>
                            <a:solidFill>
                              <a:schemeClr val="tx1"/>
                            </a:solidFill>
                          </a:ln>
                          <a:solidFill>
                            <a:srgbClr val="000000"/>
                          </a:solidFill>
                          <a:effectLst/>
                          <a:latin typeface="Trebuchet MS"/>
                          <a:cs typeface="Trebuchet MS"/>
                        </a:rPr>
                        <a:t>Immigrants</a:t>
                      </a:r>
                      <a:endParaRPr kumimoji="0" lang="en-US" sz="2800" b="1" i="0" u="none" strike="noStrike" cap="none" normalizeH="0" baseline="0">
                        <a:ln>
                          <a:solidFill>
                            <a:schemeClr val="tx1"/>
                          </a:solidFill>
                        </a:ln>
                        <a:solidFill>
                          <a:srgbClr val="000000"/>
                        </a:solidFill>
                        <a:effectLst/>
                        <a:latin typeface="Trebuchet MS"/>
                        <a:cs typeface="Trebuchet MS"/>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6461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2400" b="1" i="0" u="none" strike="noStrike" cap="none" normalizeH="0" baseline="0">
                          <a:ln>
                            <a:solidFill>
                              <a:schemeClr val="tx1"/>
                            </a:solidFill>
                          </a:ln>
                          <a:solidFill>
                            <a:srgbClr val="000000"/>
                          </a:solidFill>
                          <a:effectLst/>
                          <a:latin typeface="Trebuchet MS"/>
                          <a:cs typeface="Trebuchet MS"/>
                        </a:rPr>
                        <a:t>Esophagitis I-II</a:t>
                      </a:r>
                      <a:endParaRPr kumimoji="0" lang="en-US" sz="2400" b="1" i="0" u="none" strike="noStrike" cap="none" normalizeH="0" baseline="0">
                        <a:ln>
                          <a:solidFill>
                            <a:schemeClr val="tx1"/>
                          </a:solidFill>
                        </a:ln>
                        <a:solidFill>
                          <a:srgbClr val="000000"/>
                        </a:solidFill>
                        <a:effectLst/>
                        <a:latin typeface="Trebuchet MS"/>
                        <a:cs typeface="Trebuchet MS"/>
                      </a:endParaRPr>
                    </a:p>
                  </a:txBody>
                  <a:tcPr horzOverflow="overflow">
                    <a:lnL w="571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2800" b="0" i="0" u="none" strike="noStrike" cap="none" normalizeH="0" baseline="0">
                          <a:ln>
                            <a:solidFill>
                              <a:schemeClr val="tx1"/>
                            </a:solidFill>
                          </a:ln>
                          <a:solidFill>
                            <a:srgbClr val="000000"/>
                          </a:solidFill>
                          <a:effectLst/>
                          <a:latin typeface="Trebuchet MS"/>
                          <a:cs typeface="Trebuchet MS"/>
                        </a:rPr>
                        <a:t>1355 (85)</a:t>
                      </a:r>
                      <a:endParaRPr kumimoji="0" lang="en-US" sz="2800" b="0" i="0" u="none" strike="noStrike" cap="none" normalizeH="0" baseline="0">
                        <a:ln>
                          <a:solidFill>
                            <a:schemeClr val="tx1"/>
                          </a:solidFill>
                        </a:ln>
                        <a:solidFill>
                          <a:srgbClr val="000000"/>
                        </a:solidFill>
                        <a:effectLst/>
                        <a:latin typeface="Trebuchet MS"/>
                        <a:cs typeface="Trebuchet MS"/>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2800" b="0" i="0" u="none" strike="noStrike" cap="none" normalizeH="0" baseline="0">
                          <a:ln>
                            <a:solidFill>
                              <a:schemeClr val="tx1"/>
                            </a:solidFill>
                          </a:ln>
                          <a:solidFill>
                            <a:srgbClr val="000000"/>
                          </a:solidFill>
                          <a:effectLst/>
                          <a:latin typeface="Trebuchet MS"/>
                          <a:cs typeface="Trebuchet MS"/>
                        </a:rPr>
                        <a:t>63 (98)</a:t>
                      </a:r>
                      <a:endParaRPr kumimoji="0" lang="en-US" sz="2800" b="0" i="0" u="none" strike="noStrike" cap="none" normalizeH="0" baseline="0">
                        <a:ln>
                          <a:solidFill>
                            <a:schemeClr val="tx1"/>
                          </a:solidFill>
                        </a:ln>
                        <a:solidFill>
                          <a:srgbClr val="000000"/>
                        </a:solidFill>
                        <a:effectLst/>
                        <a:latin typeface="Trebuchet MS"/>
                        <a:cs typeface="Trebuchet MS"/>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6461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tr-TR" sz="2400" b="1" i="0" u="none" strike="noStrike" cap="none" normalizeH="0" baseline="0">
                          <a:ln>
                            <a:solidFill>
                              <a:schemeClr val="tx1"/>
                            </a:solidFill>
                          </a:ln>
                          <a:solidFill>
                            <a:srgbClr val="000000"/>
                          </a:solidFill>
                          <a:effectLst/>
                          <a:latin typeface="Trebuchet MS"/>
                          <a:cs typeface="Trebuchet MS"/>
                        </a:rPr>
                        <a:t>Esophagitis  III-IV</a:t>
                      </a:r>
                      <a:endParaRPr kumimoji="0" lang="en-US" sz="2400" b="1" i="0" u="none" strike="noStrike" cap="none" normalizeH="0" baseline="0">
                        <a:ln>
                          <a:solidFill>
                            <a:schemeClr val="tx1"/>
                          </a:solidFill>
                        </a:ln>
                        <a:solidFill>
                          <a:srgbClr val="000000"/>
                        </a:solidFill>
                        <a:effectLst/>
                        <a:latin typeface="Trebuchet MS"/>
                        <a:cs typeface="Trebuchet MS"/>
                      </a:endParaRPr>
                    </a:p>
                  </a:txBody>
                  <a:tcPr horzOverflow="overflow">
                    <a:lnL w="571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2800" b="0" i="0" u="none" strike="noStrike" cap="none" normalizeH="0" baseline="0">
                          <a:ln>
                            <a:solidFill>
                              <a:schemeClr val="tx1"/>
                            </a:solidFill>
                          </a:ln>
                          <a:solidFill>
                            <a:srgbClr val="000000"/>
                          </a:solidFill>
                          <a:effectLst/>
                          <a:latin typeface="Trebuchet MS"/>
                          <a:cs typeface="Trebuchet MS"/>
                        </a:rPr>
                        <a:t>246 (15)</a:t>
                      </a:r>
                      <a:endParaRPr kumimoji="0" lang="en-US" sz="2800" b="0" i="0" u="none" strike="noStrike" cap="none" normalizeH="0" baseline="0">
                        <a:ln>
                          <a:solidFill>
                            <a:schemeClr val="tx1"/>
                          </a:solidFill>
                        </a:ln>
                        <a:solidFill>
                          <a:srgbClr val="000000"/>
                        </a:solidFill>
                        <a:effectLst/>
                        <a:latin typeface="Trebuchet MS"/>
                        <a:cs typeface="Trebuchet MS"/>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2800" b="0" i="0" u="none" strike="noStrike" cap="none" normalizeH="0" baseline="0">
                          <a:ln>
                            <a:solidFill>
                              <a:schemeClr val="tx1"/>
                            </a:solidFill>
                          </a:ln>
                          <a:solidFill>
                            <a:srgbClr val="000000"/>
                          </a:solidFill>
                          <a:effectLst/>
                          <a:latin typeface="Trebuchet MS"/>
                          <a:cs typeface="Trebuchet MS"/>
                        </a:rPr>
                        <a:t>1 (2)</a:t>
                      </a:r>
                      <a:endParaRPr kumimoji="0" lang="en-US" sz="2800" b="0" i="0" u="none" strike="noStrike" cap="none" normalizeH="0" baseline="0">
                        <a:ln>
                          <a:solidFill>
                            <a:schemeClr val="tx1"/>
                          </a:solidFill>
                        </a:ln>
                        <a:solidFill>
                          <a:srgbClr val="000000"/>
                        </a:solidFill>
                        <a:effectLst/>
                        <a:latin typeface="Trebuchet MS"/>
                        <a:cs typeface="Trebuchet MS"/>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a:noFill/>
                    </a:lnTlToBr>
                    <a:lnBlToTr>
                      <a:noFill/>
                    </a:lnBlToTr>
                    <a:noFill/>
                  </a:tcPr>
                </a:tc>
              </a:tr>
            </a:tbl>
          </a:graphicData>
        </a:graphic>
      </p:graphicFrame>
      <p:sp>
        <p:nvSpPr>
          <p:cNvPr id="53254" name="TextBox 7"/>
          <p:cNvSpPr txBox="1">
            <a:spLocks noChangeArrowheads="1"/>
          </p:cNvSpPr>
          <p:nvPr/>
        </p:nvSpPr>
        <p:spPr bwMode="auto">
          <a:xfrm>
            <a:off x="5486400" y="4267200"/>
            <a:ext cx="152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36" tIns="45619" rIns="91236" bIns="45619">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2386" eaLnBrk="1" fontAlgn="base" hangingPunct="1">
              <a:spcBef>
                <a:spcPct val="0"/>
              </a:spcBef>
              <a:spcAft>
                <a:spcPct val="0"/>
              </a:spcAft>
            </a:pPr>
            <a:r>
              <a:rPr lang="en-US" sz="2000">
                <a:solidFill>
                  <a:srgbClr val="000000"/>
                </a:solidFill>
              </a:rPr>
              <a:t>p&lt;0.01</a:t>
            </a:r>
          </a:p>
        </p:txBody>
      </p:sp>
      <p:cxnSp>
        <p:nvCxnSpPr>
          <p:cNvPr id="10" name="Straight Connector 9"/>
          <p:cNvCxnSpPr>
            <a:cxnSpLocks noChangeShapeType="1"/>
          </p:cNvCxnSpPr>
          <p:nvPr/>
        </p:nvCxnSpPr>
        <p:spPr bwMode="auto">
          <a:xfrm>
            <a:off x="228600" y="3048000"/>
            <a:ext cx="8458200" cy="1588"/>
          </a:xfrm>
          <a:prstGeom prst="line">
            <a:avLst/>
          </a:prstGeom>
          <a:noFill/>
          <a:ln w="254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1" name="Straight Connector 10"/>
          <p:cNvCxnSpPr>
            <a:cxnSpLocks noChangeShapeType="1"/>
          </p:cNvCxnSpPr>
          <p:nvPr/>
        </p:nvCxnSpPr>
        <p:spPr bwMode="auto">
          <a:xfrm rot="5400000">
            <a:off x="2400301" y="3465516"/>
            <a:ext cx="1600200" cy="3175"/>
          </a:xfrm>
          <a:prstGeom prst="line">
            <a:avLst/>
          </a:prstGeom>
          <a:noFill/>
          <a:ln w="254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53257" name="Rectangle 2"/>
          <p:cNvSpPr>
            <a:spLocks noChangeArrowheads="1"/>
          </p:cNvSpPr>
          <p:nvPr/>
        </p:nvSpPr>
        <p:spPr bwMode="auto">
          <a:xfrm>
            <a:off x="250825" y="260350"/>
            <a:ext cx="8713788" cy="6408738"/>
          </a:xfrm>
          <a:prstGeom prst="rect">
            <a:avLst/>
          </a:prstGeom>
          <a:noFill/>
          <a:ln w="76200" cmpd="tri">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236" tIns="45619" rIns="91236" bIns="45619" anchor="ctr"/>
          <a:lstStyle/>
          <a:p>
            <a:pPr defTabSz="912386" fontAlgn="base">
              <a:spcBef>
                <a:spcPct val="0"/>
              </a:spcBef>
              <a:spcAft>
                <a:spcPct val="0"/>
              </a:spcAft>
            </a:pPr>
            <a:endParaRPr lang="en-US" smtClean="0">
              <a:solidFill>
                <a:srgbClr val="000000"/>
              </a:solidFill>
              <a:latin typeface="Trebuchet MS" pitchFamily="34" charset="0"/>
              <a:ea typeface="ＭＳ Ｐゴシック" pitchFamily="34" charset="-128"/>
            </a:endParaRPr>
          </a:p>
        </p:txBody>
      </p:sp>
    </p:spTree>
    <p:extLst>
      <p:ext uri="{BB962C8B-B14F-4D97-AF65-F5344CB8AC3E}">
        <p14:creationId xmlns:p14="http://schemas.microsoft.com/office/powerpoint/2010/main" val="4140885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89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8999"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hape 40"/>
          <p:cNvSpPr/>
          <p:nvPr/>
        </p:nvSpPr>
        <p:spPr>
          <a:xfrm>
            <a:off x="227014" y="114302"/>
            <a:ext cx="8750300" cy="1349713"/>
          </a:xfrm>
          <a:prstGeom prst="rect">
            <a:avLst/>
          </a:prstGeom>
          <a:solidFill>
            <a:srgbClr val="FFFFFF"/>
          </a:solidFill>
          <a:ln w="12700">
            <a:miter lim="400000"/>
          </a:ln>
          <a:extLst>
            <a:ext uri="{C572A759-6A51-4108-AA02-DFA0A04FC94B}"/>
          </a:extLst>
        </p:spPr>
        <p:txBody>
          <a:bodyPr lIns="215614" tIns="215614" rIns="215614" bIns="215614">
            <a:spAutoFit/>
          </a:bodyPr>
          <a:lstStyle/>
          <a:p>
            <a:pPr algn="ctr" defTabSz="4540564">
              <a:lnSpc>
                <a:spcPct val="110000"/>
              </a:lnSpc>
              <a:buClr>
                <a:srgbClr val="000000"/>
              </a:buClr>
              <a:tabLst>
                <a:tab pos="21497875" algn="l"/>
              </a:tabLst>
              <a:defRPr sz="1800"/>
            </a:pPr>
            <a:r>
              <a:rPr sz="3400" b="1" kern="0">
                <a:solidFill>
                  <a:sysClr val="windowText" lastClr="000000"/>
                </a:solidFill>
                <a:uFill>
                  <a:solidFill/>
                </a:uFill>
                <a:latin typeface="Trebuchet MS"/>
                <a:ea typeface="Trebuchet MS"/>
                <a:cs typeface="Trebuchet MS"/>
                <a:sym typeface="Trebuchet MS"/>
              </a:rPr>
              <a:t>Türkiye’de GÖRH’da endoskopik bulgular </a:t>
            </a:r>
            <a:r>
              <a:rPr sz="2000" b="1" kern="0">
                <a:solidFill>
                  <a:srgbClr val="0433FF"/>
                </a:solidFill>
                <a:uFill>
                  <a:solidFill>
                    <a:srgbClr val="0433FF"/>
                  </a:solidFill>
                </a:uFill>
                <a:latin typeface="Trebuchet MS"/>
                <a:ea typeface="Trebuchet MS"/>
                <a:cs typeface="Trebuchet MS"/>
                <a:sym typeface="Trebuchet MS"/>
              </a:rPr>
              <a:t>(GÖRHEN)</a:t>
            </a:r>
          </a:p>
        </p:txBody>
      </p:sp>
      <p:sp>
        <p:nvSpPr>
          <p:cNvPr id="41" name="Shape 41"/>
          <p:cNvSpPr/>
          <p:nvPr/>
        </p:nvSpPr>
        <p:spPr>
          <a:xfrm>
            <a:off x="215901" y="5689600"/>
            <a:ext cx="8775700" cy="927100"/>
          </a:xfrm>
          <a:prstGeom prst="rect">
            <a:avLst/>
          </a:prstGeom>
          <a:ln w="12700">
            <a:miter lim="400000"/>
          </a:ln>
          <a:extLst>
            <a:ext uri="{C572A759-6A51-4108-AA02-DFA0A04FC94B}"/>
          </a:extLst>
        </p:spPr>
        <p:txBody>
          <a:bodyPr lIns="38048" tIns="38048" rIns="38048" bIns="38048">
            <a:spAutoFit/>
          </a:bodyPr>
          <a:lstStyle/>
          <a:p>
            <a:pPr algn="ctr" defTabSz="913180" fontAlgn="base">
              <a:lnSpc>
                <a:spcPts val="2400"/>
              </a:lnSpc>
              <a:spcBef>
                <a:spcPts val="1800"/>
              </a:spcBef>
              <a:spcAft>
                <a:spcPct val="0"/>
              </a:spcAft>
              <a:buClr>
                <a:srgbClr val="000000"/>
              </a:buClr>
            </a:pPr>
            <a:r>
              <a:rPr lang="tr-TR" sz="2400">
                <a:solidFill>
                  <a:srgbClr val="000000"/>
                </a:solidFill>
                <a:latin typeface="Trebuchet MS" pitchFamily="34" charset="0"/>
                <a:cs typeface="Helvetica" pitchFamily="34" charset="0"/>
                <a:sym typeface="Trebuchet MS" pitchFamily="34" charset="0"/>
              </a:rPr>
              <a:t>Uzun segment Barrett % 0.25 (4/1595) </a:t>
            </a:r>
            <a:endParaRPr lang="tr-TR" sz="3200">
              <a:solidFill>
                <a:srgbClr val="000000"/>
              </a:solidFill>
              <a:latin typeface="Comic Sans MS" pitchFamily="66" charset="0"/>
              <a:cs typeface="Helvetica" pitchFamily="34" charset="0"/>
              <a:sym typeface="Comic Sans MS" pitchFamily="66" charset="0"/>
            </a:endParaRPr>
          </a:p>
          <a:p>
            <a:pPr algn="ctr" defTabSz="913180" fontAlgn="base">
              <a:lnSpc>
                <a:spcPts val="2400"/>
              </a:lnSpc>
              <a:spcBef>
                <a:spcPts val="1800"/>
              </a:spcBef>
              <a:spcAft>
                <a:spcPct val="0"/>
              </a:spcAft>
              <a:buClr>
                <a:srgbClr val="000000"/>
              </a:buClr>
            </a:pPr>
            <a:r>
              <a:rPr lang="tr-TR" sz="2400">
                <a:solidFill>
                  <a:srgbClr val="000000"/>
                </a:solidFill>
                <a:latin typeface="Trebuchet MS" pitchFamily="34" charset="0"/>
                <a:cs typeface="Helvetica" pitchFamily="34" charset="0"/>
                <a:sym typeface="Trebuchet MS" pitchFamily="34" charset="0"/>
              </a:rPr>
              <a:t>Kısa segment Barrett % 0.8 (13/1595)</a:t>
            </a:r>
          </a:p>
        </p:txBody>
      </p:sp>
      <p:sp>
        <p:nvSpPr>
          <p:cNvPr id="42" name="Shape 42"/>
          <p:cNvSpPr/>
          <p:nvPr/>
        </p:nvSpPr>
        <p:spPr>
          <a:xfrm>
            <a:off x="1812926" y="1506538"/>
            <a:ext cx="5270500" cy="358270"/>
          </a:xfrm>
          <a:prstGeom prst="rect">
            <a:avLst/>
          </a:prstGeom>
          <a:solidFill>
            <a:srgbClr val="E6FEE7"/>
          </a:solidFill>
          <a:ln w="12700">
            <a:miter lim="400000"/>
          </a:ln>
          <a:extLst>
            <a:ext uri="{C572A759-6A51-4108-AA02-DFA0A04FC94B}"/>
          </a:extLst>
        </p:spPr>
        <p:txBody>
          <a:bodyPr lIns="38048" tIns="38048" rIns="38048" bIns="38048">
            <a:spAutoFit/>
          </a:bodyPr>
          <a:lstStyle>
            <a:lvl1pPr algn="ctr" defTabSz="914400">
              <a:spcBef>
                <a:spcPts val="1900"/>
              </a:spcBef>
              <a:buClr>
                <a:srgbClr val="000000"/>
              </a:buClr>
              <a:buFont typeface="Trebuchet MS"/>
              <a:defRPr sz="3200">
                <a:uFill>
                  <a:solidFill/>
                </a:uFill>
                <a:latin typeface="Trebuchet MS"/>
                <a:ea typeface="Trebuchet MS"/>
                <a:cs typeface="Trebuchet MS"/>
                <a:sym typeface="Trebuchet MS"/>
              </a:defRPr>
            </a:lvl1pPr>
          </a:lstStyle>
          <a:p>
            <a:pPr>
              <a:defRPr sz="1800">
                <a:uFillTx/>
              </a:defRPr>
            </a:pPr>
            <a:r>
              <a:rPr sz="1800" kern="0">
                <a:solidFill>
                  <a:sysClr val="windowText" lastClr="000000"/>
                </a:solidFill>
                <a:uFillTx/>
              </a:rPr>
              <a:t>Özofajit %33.8 (604/1790)</a:t>
            </a:r>
          </a:p>
        </p:txBody>
      </p:sp>
      <p:sp>
        <p:nvSpPr>
          <p:cNvPr id="43" name="Shape 43"/>
          <p:cNvSpPr/>
          <p:nvPr/>
        </p:nvSpPr>
        <p:spPr>
          <a:xfrm>
            <a:off x="609603" y="4491050"/>
            <a:ext cx="3354388" cy="740138"/>
          </a:xfrm>
          <a:prstGeom prst="rect">
            <a:avLst/>
          </a:prstGeom>
          <a:solidFill>
            <a:srgbClr val="FFFFFF"/>
          </a:solidFill>
          <a:ln w="38100">
            <a:solidFill/>
            <a:miter lim="400000"/>
          </a:ln>
          <a:extLst>
            <a:ext uri="{C572A759-6A51-4108-AA02-DFA0A04FC94B}"/>
          </a:extLst>
        </p:spPr>
        <p:txBody>
          <a:bodyPr lIns="215614" tIns="215614" rIns="215614" bIns="215614">
            <a:spAutoFit/>
          </a:bodyPr>
          <a:lstStyle>
            <a:lvl1pPr algn="ctr" defTabSz="4546600">
              <a:lnSpc>
                <a:spcPct val="110000"/>
              </a:lnSpc>
              <a:buClr>
                <a:srgbClr val="000000"/>
              </a:buClr>
              <a:buFont typeface="Trebuchet MS"/>
              <a:tabLst>
                <a:tab pos="21526500" algn="l"/>
              </a:tabLst>
              <a:defRPr sz="1800">
                <a:uFill>
                  <a:solidFill/>
                </a:uFill>
                <a:latin typeface="Trebuchet MS"/>
                <a:ea typeface="Trebuchet MS"/>
                <a:cs typeface="Trebuchet MS"/>
                <a:sym typeface="Trebuchet MS"/>
              </a:defRPr>
            </a:lvl1pPr>
          </a:lstStyle>
          <a:p>
            <a:pPr>
              <a:defRPr>
                <a:uFillTx/>
              </a:defRPr>
            </a:pPr>
            <a:r>
              <a:rPr kern="0">
                <a:solidFill>
                  <a:sysClr val="windowText" lastClr="000000"/>
                </a:solidFill>
                <a:uFillTx/>
              </a:rPr>
              <a:t>29 merkez, 1790 olgu</a:t>
            </a:r>
          </a:p>
        </p:txBody>
      </p:sp>
      <p:pic>
        <p:nvPicPr>
          <p:cNvPr id="7174" name="image1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1" y="2184400"/>
            <a:ext cx="7848600"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3386919479"/>
      </p:ext>
    </p:extLst>
  </p:cSld>
  <p:clrMapOvr>
    <a:masterClrMapping/>
  </p:clrMapOvr>
  <p:transition spd="med"/>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1" name="Rectangle 3"/>
          <p:cNvSpPr>
            <a:spLocks noChangeArrowheads="1"/>
          </p:cNvSpPr>
          <p:nvPr/>
        </p:nvSpPr>
        <p:spPr bwMode="auto">
          <a:xfrm>
            <a:off x="827088" y="4508500"/>
            <a:ext cx="78486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36" tIns="45619" rIns="91236" bIns="45619" anchor="ctr"/>
          <a:lstStyle/>
          <a:p>
            <a:pPr algn="ctr" defTabSz="912386" fontAlgn="base">
              <a:lnSpc>
                <a:spcPct val="110000"/>
              </a:lnSpc>
              <a:spcBef>
                <a:spcPct val="0"/>
              </a:spcBef>
              <a:spcAft>
                <a:spcPct val="0"/>
              </a:spcAft>
            </a:pPr>
            <a:r>
              <a:rPr lang="tr-TR" sz="3600" dirty="0">
                <a:solidFill>
                  <a:srgbClr val="000000"/>
                </a:solidFill>
                <a:latin typeface="Trebuchet MS" pitchFamily="34" charset="0"/>
                <a:ea typeface="ＭＳ Ｐゴシック" pitchFamily="34" charset="-128"/>
              </a:rPr>
              <a:t>Türkiye bulguları Batı’dan farklı..!!</a:t>
            </a:r>
            <a:endParaRPr lang="en-US" sz="3600" dirty="0">
              <a:solidFill>
                <a:srgbClr val="000000"/>
              </a:solidFill>
              <a:latin typeface="Trebuchet MS" pitchFamily="34" charset="0"/>
              <a:ea typeface="ＭＳ Ｐゴシック" pitchFamily="34" charset="-128"/>
            </a:endParaRPr>
          </a:p>
        </p:txBody>
      </p:sp>
      <p:sp>
        <p:nvSpPr>
          <p:cNvPr id="54274" name="Rectangle 4"/>
          <p:cNvSpPr>
            <a:spLocks noChangeArrowheads="1"/>
          </p:cNvSpPr>
          <p:nvPr/>
        </p:nvSpPr>
        <p:spPr bwMode="auto">
          <a:xfrm>
            <a:off x="468313" y="1773239"/>
            <a:ext cx="8077200" cy="1046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36" tIns="45619" rIns="91236" bIns="45619">
            <a:spAutoFit/>
          </a:bodyPr>
          <a:lstStyle/>
          <a:p>
            <a:pPr algn="ctr" defTabSz="912386" fontAlgn="base">
              <a:lnSpc>
                <a:spcPct val="140000"/>
              </a:lnSpc>
              <a:spcBef>
                <a:spcPct val="0"/>
              </a:spcBef>
              <a:spcAft>
                <a:spcPct val="0"/>
              </a:spcAft>
            </a:pPr>
            <a:r>
              <a:rPr lang="tr-TR" sz="4400" b="1" dirty="0">
                <a:solidFill>
                  <a:srgbClr val="000000"/>
                </a:solidFill>
                <a:latin typeface="Trebuchet MS" pitchFamily="34" charset="0"/>
                <a:ea typeface="ＭＳ Ｐゴシック" pitchFamily="34" charset="-128"/>
              </a:rPr>
              <a:t>BARRETT </a:t>
            </a:r>
            <a:r>
              <a:rPr lang="tr-TR" sz="4400" b="1" dirty="0" err="1">
                <a:solidFill>
                  <a:srgbClr val="000000"/>
                </a:solidFill>
                <a:latin typeface="Trebuchet MS" pitchFamily="34" charset="0"/>
                <a:ea typeface="ＭＳ Ｐゴシック" pitchFamily="34" charset="-128"/>
              </a:rPr>
              <a:t>Özofagus</a:t>
            </a:r>
            <a:endParaRPr lang="en-US" sz="4400" b="1" dirty="0">
              <a:solidFill>
                <a:srgbClr val="000000"/>
              </a:solidFill>
              <a:latin typeface="Trebuchet MS" pitchFamily="34" charset="0"/>
              <a:ea typeface="ＭＳ Ｐゴシック" pitchFamily="34" charset="-128"/>
            </a:endParaRPr>
          </a:p>
        </p:txBody>
      </p:sp>
      <p:sp>
        <p:nvSpPr>
          <p:cNvPr id="54275" name="Rectangle 2"/>
          <p:cNvSpPr>
            <a:spLocks noChangeArrowheads="1"/>
          </p:cNvSpPr>
          <p:nvPr/>
        </p:nvSpPr>
        <p:spPr bwMode="auto">
          <a:xfrm>
            <a:off x="1114921" y="476672"/>
            <a:ext cx="7430592" cy="5688360"/>
          </a:xfrm>
          <a:prstGeom prst="rect">
            <a:avLst/>
          </a:prstGeom>
          <a:noFill/>
          <a:ln w="76200" cmpd="tri">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236" tIns="45619" rIns="91236" bIns="45619" anchor="ctr"/>
          <a:lstStyle/>
          <a:p>
            <a:pPr defTabSz="912386" fontAlgn="base">
              <a:spcBef>
                <a:spcPct val="0"/>
              </a:spcBef>
              <a:spcAft>
                <a:spcPct val="0"/>
              </a:spcAft>
            </a:pPr>
            <a:endParaRPr lang="en-US" smtClean="0">
              <a:solidFill>
                <a:srgbClr val="000000"/>
              </a:solidFill>
              <a:latin typeface="Trebuchet MS" pitchFamily="34" charset="0"/>
              <a:ea typeface="ＭＳ Ｐゴシック" pitchFamily="34" charset="-128"/>
            </a:endParaRPr>
          </a:p>
        </p:txBody>
      </p:sp>
    </p:spTree>
    <p:extLst>
      <p:ext uri="{BB962C8B-B14F-4D97-AF65-F5344CB8AC3E}">
        <p14:creationId xmlns:p14="http://schemas.microsoft.com/office/powerpoint/2010/main" val="37728275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1891"/>
                                        </p:tgtEl>
                                        <p:attrNameLst>
                                          <p:attrName>style.visibility</p:attrName>
                                        </p:attrNameLst>
                                      </p:cBhvr>
                                      <p:to>
                                        <p:strVal val="visible"/>
                                      </p:to>
                                    </p:set>
                                    <p:animEffect transition="in" filter="fade">
                                      <p:cBhvr>
                                        <p:cTn id="7" dur="2000"/>
                                        <p:tgtEl>
                                          <p:spTgt spid="4218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1891"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41" name="Group 4"/>
          <p:cNvGrpSpPr>
            <a:grpSpLocks/>
          </p:cNvGrpSpPr>
          <p:nvPr/>
        </p:nvGrpSpPr>
        <p:grpSpPr bwMode="auto">
          <a:xfrm>
            <a:off x="44" y="260395"/>
            <a:ext cx="9178925" cy="6048375"/>
            <a:chOff x="7099" y="11042"/>
            <a:chExt cx="6577" cy="4108"/>
          </a:xfrm>
        </p:grpSpPr>
        <p:graphicFrame>
          <p:nvGraphicFramePr>
            <p:cNvPr id="61444" name="Object 2"/>
            <p:cNvGraphicFramePr>
              <a:graphicFrameLocks noChangeAspect="1"/>
            </p:cNvGraphicFramePr>
            <p:nvPr/>
          </p:nvGraphicFramePr>
          <p:xfrm>
            <a:off x="7099" y="11042"/>
            <a:ext cx="6577" cy="4108"/>
          </p:xfrm>
          <a:graphic>
            <a:graphicData uri="http://schemas.openxmlformats.org/presentationml/2006/ole">
              <mc:AlternateContent xmlns:mc="http://schemas.openxmlformats.org/markup-compatibility/2006">
                <mc:Choice xmlns:v="urn:schemas-microsoft-com:vml" Requires="v">
                  <p:oleObj spid="_x0000_s29733" name="Chart" r:id="rId3" imgW="7800899" imgH="4553010" progId="MSGraph.Chart.8">
                    <p:embed followColorScheme="full"/>
                  </p:oleObj>
                </mc:Choice>
                <mc:Fallback>
                  <p:oleObj name="Chart" r:id="rId3" imgW="7800899" imgH="4553010" progId="MSGraph.Chart.8">
                    <p:embed followColorScheme="full"/>
                    <p:pic>
                      <p:nvPicPr>
                        <p:cNvPr id="0" name=""/>
                        <p:cNvPicPr>
                          <a:picLocks noChangeAspect="1" noChangeArrowheads="1"/>
                        </p:cNvPicPr>
                        <p:nvPr/>
                      </p:nvPicPr>
                      <p:blipFill>
                        <a:blip r:embed="rId4"/>
                        <a:srcRect/>
                        <a:stretch>
                          <a:fillRect/>
                        </a:stretch>
                      </p:blipFill>
                      <p:spPr bwMode="auto">
                        <a:xfrm>
                          <a:off x="7099" y="11042"/>
                          <a:ext cx="6577" cy="4108"/>
                        </a:xfrm>
                        <a:prstGeom prst="rect">
                          <a:avLst/>
                        </a:prstGeom>
                        <a:solidFill>
                          <a:srgbClr val="000000"/>
                        </a:solidFill>
                        <a:ln>
                          <a:noFill/>
                        </a:ln>
                        <a:effectLst/>
                        <a:extLs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61445" name="Text Box 6"/>
            <p:cNvSpPr txBox="1">
              <a:spLocks noChangeArrowheads="1"/>
            </p:cNvSpPr>
            <p:nvPr/>
          </p:nvSpPr>
          <p:spPr bwMode="auto">
            <a:xfrm>
              <a:off x="7143" y="14350"/>
              <a:ext cx="6489" cy="439"/>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46600" eaLnBrk="0" hangingPunct="0">
                <a:defRPr sz="2400">
                  <a:solidFill>
                    <a:schemeClr val="tx1"/>
                  </a:solidFill>
                  <a:latin typeface="Arial" pitchFamily="34" charset="0"/>
                  <a:ea typeface="ＭＳ Ｐゴシック" pitchFamily="34" charset="-128"/>
                </a:defRPr>
              </a:lvl1pPr>
              <a:lvl2pPr marL="742950" indent="-285750" defTabSz="4546600" eaLnBrk="0" hangingPunct="0">
                <a:defRPr sz="2400">
                  <a:solidFill>
                    <a:schemeClr val="tx1"/>
                  </a:solidFill>
                  <a:latin typeface="Arial" pitchFamily="34" charset="0"/>
                  <a:ea typeface="ＭＳ Ｐゴシック" pitchFamily="34" charset="-128"/>
                </a:defRPr>
              </a:lvl2pPr>
              <a:lvl3pPr marL="1143000" indent="-228600" defTabSz="4546600" eaLnBrk="0" hangingPunct="0">
                <a:defRPr sz="2400">
                  <a:solidFill>
                    <a:schemeClr val="tx1"/>
                  </a:solidFill>
                  <a:latin typeface="Arial" pitchFamily="34" charset="0"/>
                  <a:ea typeface="ＭＳ Ｐゴシック" pitchFamily="34" charset="-128"/>
                </a:defRPr>
              </a:lvl3pPr>
              <a:lvl4pPr marL="1600200" indent="-228600" defTabSz="4546600" eaLnBrk="0" hangingPunct="0">
                <a:defRPr sz="2400">
                  <a:solidFill>
                    <a:schemeClr val="tx1"/>
                  </a:solidFill>
                  <a:latin typeface="Arial" pitchFamily="34" charset="0"/>
                  <a:ea typeface="ＭＳ Ｐゴシック" pitchFamily="34" charset="-128"/>
                </a:defRPr>
              </a:lvl4pPr>
              <a:lvl5pPr marL="2057400" indent="-228600" defTabSz="4546600" eaLnBrk="0" hangingPunct="0">
                <a:defRPr sz="2400">
                  <a:solidFill>
                    <a:schemeClr val="tx1"/>
                  </a:solidFill>
                  <a:latin typeface="Arial" pitchFamily="34" charset="0"/>
                  <a:ea typeface="ＭＳ Ｐゴシック" pitchFamily="34" charset="-128"/>
                </a:defRPr>
              </a:lvl5pPr>
              <a:lvl6pPr marL="2514600" indent="-228600" defTabSz="4546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46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46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46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50000"/>
                </a:spcBef>
                <a:spcAft>
                  <a:spcPct val="0"/>
                </a:spcAft>
              </a:pPr>
              <a:r>
                <a:rPr lang="tr-TR" sz="3600">
                  <a:solidFill>
                    <a:srgbClr val="000000"/>
                  </a:solidFill>
                  <a:latin typeface="Comic Sans MS" pitchFamily="66" charset="0"/>
                </a:rPr>
                <a:t>Barrett</a:t>
              </a:r>
              <a:r>
                <a:rPr lang="ja-JP" altLang="tr-TR" sz="3600">
                  <a:solidFill>
                    <a:srgbClr val="000000"/>
                  </a:solidFill>
                  <a:latin typeface="Comic Sans MS" pitchFamily="66" charset="0"/>
                </a:rPr>
                <a:t>’</a:t>
              </a:r>
              <a:r>
                <a:rPr lang="tr-TR" altLang="ja-JP" sz="3600">
                  <a:solidFill>
                    <a:srgbClr val="000000"/>
                  </a:solidFill>
                  <a:latin typeface="Comic Sans MS" pitchFamily="66" charset="0"/>
                </a:rPr>
                <a:t>s esophagus </a:t>
              </a:r>
              <a:endParaRPr lang="tr-TR" sz="3200">
                <a:solidFill>
                  <a:srgbClr val="000000"/>
                </a:solidFill>
                <a:latin typeface="Comic Sans MS" pitchFamily="66" charset="0"/>
              </a:endParaRPr>
            </a:p>
          </p:txBody>
        </p:sp>
      </p:grpSp>
      <p:pic>
        <p:nvPicPr>
          <p:cNvPr id="61442"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 y="0"/>
            <a:ext cx="203041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Text Box 61"/>
          <p:cNvSpPr txBox="1">
            <a:spLocks noChangeArrowheads="1"/>
          </p:cNvSpPr>
          <p:nvPr/>
        </p:nvSpPr>
        <p:spPr bwMode="auto">
          <a:xfrm>
            <a:off x="228600" y="3276603"/>
            <a:ext cx="335280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453655" tIns="226817" rIns="453655" bIns="226817">
            <a:spAutoFit/>
          </a:bodyPr>
          <a:lstStyle>
            <a:lvl1pPr defTabSz="4546600" eaLnBrk="0" hangingPunct="0">
              <a:tabLst>
                <a:tab pos="21526500" algn="l"/>
              </a:tabLst>
              <a:defRPr sz="2400">
                <a:solidFill>
                  <a:schemeClr val="tx1"/>
                </a:solidFill>
                <a:latin typeface="Arial" pitchFamily="34" charset="0"/>
                <a:ea typeface="ＭＳ Ｐゴシック" pitchFamily="34" charset="-128"/>
              </a:defRPr>
            </a:lvl1pPr>
            <a:lvl2pPr marL="742950" indent="-285750" defTabSz="4546600" eaLnBrk="0" hangingPunct="0">
              <a:tabLst>
                <a:tab pos="21526500" algn="l"/>
              </a:tabLst>
              <a:defRPr sz="2400">
                <a:solidFill>
                  <a:schemeClr val="tx1"/>
                </a:solidFill>
                <a:latin typeface="Arial" pitchFamily="34" charset="0"/>
                <a:ea typeface="ＭＳ Ｐゴシック" pitchFamily="34" charset="-128"/>
              </a:defRPr>
            </a:lvl2pPr>
            <a:lvl3pPr marL="1143000" indent="-228600" defTabSz="4546600" eaLnBrk="0" hangingPunct="0">
              <a:tabLst>
                <a:tab pos="21526500" algn="l"/>
              </a:tabLst>
              <a:defRPr sz="2400">
                <a:solidFill>
                  <a:schemeClr val="tx1"/>
                </a:solidFill>
                <a:latin typeface="Arial" pitchFamily="34" charset="0"/>
                <a:ea typeface="ＭＳ Ｐゴシック" pitchFamily="34" charset="-128"/>
              </a:defRPr>
            </a:lvl3pPr>
            <a:lvl4pPr marL="1600200" indent="-228600" defTabSz="4546600" eaLnBrk="0" hangingPunct="0">
              <a:tabLst>
                <a:tab pos="21526500" algn="l"/>
              </a:tabLst>
              <a:defRPr sz="2400">
                <a:solidFill>
                  <a:schemeClr val="tx1"/>
                </a:solidFill>
                <a:latin typeface="Arial" pitchFamily="34" charset="0"/>
                <a:ea typeface="ＭＳ Ｐゴシック" pitchFamily="34" charset="-128"/>
              </a:defRPr>
            </a:lvl4pPr>
            <a:lvl5pPr marL="2057400" indent="-228600" defTabSz="4546600" eaLnBrk="0" hangingPunct="0">
              <a:tabLst>
                <a:tab pos="21526500" algn="l"/>
              </a:tabLst>
              <a:defRPr sz="2400">
                <a:solidFill>
                  <a:schemeClr val="tx1"/>
                </a:solidFill>
                <a:latin typeface="Arial" pitchFamily="34" charset="0"/>
                <a:ea typeface="ＭＳ Ｐゴシック" pitchFamily="34" charset="-128"/>
              </a:defRPr>
            </a:lvl5pPr>
            <a:lvl6pPr marL="2514600" indent="-228600" defTabSz="4546600" eaLnBrk="0" fontAlgn="base" hangingPunct="0">
              <a:spcBef>
                <a:spcPct val="0"/>
              </a:spcBef>
              <a:spcAft>
                <a:spcPct val="0"/>
              </a:spcAft>
              <a:tabLst>
                <a:tab pos="21526500" algn="l"/>
              </a:tabLst>
              <a:defRPr sz="2400">
                <a:solidFill>
                  <a:schemeClr val="tx1"/>
                </a:solidFill>
                <a:latin typeface="Arial" pitchFamily="34" charset="0"/>
                <a:ea typeface="ＭＳ Ｐゴシック" pitchFamily="34" charset="-128"/>
              </a:defRPr>
            </a:lvl6pPr>
            <a:lvl7pPr marL="2971800" indent="-228600" defTabSz="4546600" eaLnBrk="0" fontAlgn="base" hangingPunct="0">
              <a:spcBef>
                <a:spcPct val="0"/>
              </a:spcBef>
              <a:spcAft>
                <a:spcPct val="0"/>
              </a:spcAft>
              <a:tabLst>
                <a:tab pos="21526500" algn="l"/>
              </a:tabLst>
              <a:defRPr sz="2400">
                <a:solidFill>
                  <a:schemeClr val="tx1"/>
                </a:solidFill>
                <a:latin typeface="Arial" pitchFamily="34" charset="0"/>
                <a:ea typeface="ＭＳ Ｐゴシック" pitchFamily="34" charset="-128"/>
              </a:defRPr>
            </a:lvl7pPr>
            <a:lvl8pPr marL="3429000" indent="-228600" defTabSz="4546600" eaLnBrk="0" fontAlgn="base" hangingPunct="0">
              <a:spcBef>
                <a:spcPct val="0"/>
              </a:spcBef>
              <a:spcAft>
                <a:spcPct val="0"/>
              </a:spcAft>
              <a:tabLst>
                <a:tab pos="21526500" algn="l"/>
              </a:tabLst>
              <a:defRPr sz="2400">
                <a:solidFill>
                  <a:schemeClr val="tx1"/>
                </a:solidFill>
                <a:latin typeface="Arial" pitchFamily="34" charset="0"/>
                <a:ea typeface="ＭＳ Ｐゴシック" pitchFamily="34" charset="-128"/>
              </a:defRPr>
            </a:lvl8pPr>
            <a:lvl9pPr marL="3886200" indent="-228600" defTabSz="4546600" eaLnBrk="0" fontAlgn="base" hangingPunct="0">
              <a:spcBef>
                <a:spcPct val="0"/>
              </a:spcBef>
              <a:spcAft>
                <a:spcPct val="0"/>
              </a:spcAft>
              <a:tabLst>
                <a:tab pos="21526500" algn="l"/>
              </a:tabLst>
              <a:defRPr sz="2400">
                <a:solidFill>
                  <a:schemeClr val="tx1"/>
                </a:solidFill>
                <a:latin typeface="Arial" pitchFamily="34" charset="0"/>
                <a:ea typeface="ＭＳ Ｐゴシック" pitchFamily="34" charset="-128"/>
              </a:defRPr>
            </a:lvl9pPr>
          </a:lstStyle>
          <a:p>
            <a:pPr algn="ctr" eaLnBrk="1" fontAlgn="base" hangingPunct="1">
              <a:lnSpc>
                <a:spcPct val="110000"/>
              </a:lnSpc>
              <a:spcBef>
                <a:spcPct val="0"/>
              </a:spcBef>
              <a:spcAft>
                <a:spcPts val="1800"/>
              </a:spcAft>
            </a:pPr>
            <a:r>
              <a:rPr lang="tr-TR" sz="2800">
                <a:solidFill>
                  <a:srgbClr val="000000"/>
                </a:solidFill>
                <a:latin typeface="Arial Rounded MT Bold" pitchFamily="34" charset="0"/>
              </a:rPr>
              <a:t>29 centers, </a:t>
            </a:r>
            <a:br>
              <a:rPr lang="tr-TR" sz="2800">
                <a:solidFill>
                  <a:srgbClr val="000000"/>
                </a:solidFill>
                <a:latin typeface="Arial Rounded MT Bold" pitchFamily="34" charset="0"/>
              </a:rPr>
            </a:br>
            <a:r>
              <a:rPr lang="tr-TR" sz="2800">
                <a:solidFill>
                  <a:srgbClr val="000000"/>
                </a:solidFill>
                <a:latin typeface="Arial Rounded MT Bold" pitchFamily="34" charset="0"/>
              </a:rPr>
              <a:t>1790 cases</a:t>
            </a:r>
          </a:p>
        </p:txBody>
      </p:sp>
    </p:spTree>
    <p:extLst>
      <p:ext uri="{BB962C8B-B14F-4D97-AF65-F5344CB8AC3E}">
        <p14:creationId xmlns:p14="http://schemas.microsoft.com/office/powerpoint/2010/main" val="378015939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17" name="Group 217"/>
          <p:cNvGrpSpPr>
            <a:grpSpLocks/>
          </p:cNvGrpSpPr>
          <p:nvPr/>
        </p:nvGrpSpPr>
        <p:grpSpPr bwMode="auto">
          <a:xfrm>
            <a:off x="271243" y="1317129"/>
            <a:ext cx="5199311" cy="5080992"/>
            <a:chOff x="0" y="0"/>
            <a:chExt cx="7394473" cy="7227021"/>
          </a:xfrm>
        </p:grpSpPr>
        <p:sp>
          <p:nvSpPr>
            <p:cNvPr id="173" name="Shape 173"/>
            <p:cNvSpPr/>
            <p:nvPr/>
          </p:nvSpPr>
          <p:spPr>
            <a:xfrm>
              <a:off x="3092407" y="76208"/>
              <a:ext cx="1295382" cy="2692669"/>
            </a:xfrm>
            <a:custGeom>
              <a:avLst/>
              <a:gdLst/>
              <a:ahLst/>
              <a:cxnLst>
                <a:cxn ang="0">
                  <a:pos x="wd2" y="hd2"/>
                </a:cxn>
                <a:cxn ang="5400000">
                  <a:pos x="wd2" y="hd2"/>
                </a:cxn>
                <a:cxn ang="10800000">
                  <a:pos x="wd2" y="hd2"/>
                </a:cxn>
                <a:cxn ang="16200000">
                  <a:pos x="wd2" y="hd2"/>
                </a:cxn>
              </a:cxnLst>
              <a:rect l="0" t="0" r="r" b="b"/>
              <a:pathLst>
                <a:path w="21600" h="21600" extrusionOk="0">
                  <a:moveTo>
                    <a:pt x="2432" y="19796"/>
                  </a:moveTo>
                  <a:cubicBezTo>
                    <a:pt x="2897" y="15868"/>
                    <a:pt x="2897" y="17197"/>
                    <a:pt x="2897" y="15837"/>
                  </a:cubicBezTo>
                  <a:lnTo>
                    <a:pt x="4864" y="12076"/>
                  </a:lnTo>
                  <a:lnTo>
                    <a:pt x="2253" y="8744"/>
                  </a:lnTo>
                  <a:lnTo>
                    <a:pt x="143" y="4296"/>
                  </a:lnTo>
                  <a:lnTo>
                    <a:pt x="0" y="825"/>
                  </a:lnTo>
                  <a:lnTo>
                    <a:pt x="966" y="0"/>
                  </a:lnTo>
                  <a:lnTo>
                    <a:pt x="16093" y="0"/>
                  </a:lnTo>
                  <a:lnTo>
                    <a:pt x="17201" y="963"/>
                  </a:lnTo>
                  <a:cubicBezTo>
                    <a:pt x="18346" y="3210"/>
                    <a:pt x="18346" y="2431"/>
                    <a:pt x="18346" y="3256"/>
                  </a:cubicBezTo>
                  <a:lnTo>
                    <a:pt x="18346" y="4861"/>
                  </a:lnTo>
                  <a:lnTo>
                    <a:pt x="17058" y="7292"/>
                  </a:lnTo>
                  <a:cubicBezTo>
                    <a:pt x="16200" y="10013"/>
                    <a:pt x="16236" y="9080"/>
                    <a:pt x="16236" y="10074"/>
                  </a:cubicBezTo>
                  <a:cubicBezTo>
                    <a:pt x="16415" y="11572"/>
                    <a:pt x="15950" y="11083"/>
                    <a:pt x="16558" y="11664"/>
                  </a:cubicBezTo>
                  <a:lnTo>
                    <a:pt x="18346" y="13406"/>
                  </a:lnTo>
                  <a:lnTo>
                    <a:pt x="20456" y="16250"/>
                  </a:lnTo>
                  <a:lnTo>
                    <a:pt x="21457" y="18894"/>
                  </a:lnTo>
                  <a:lnTo>
                    <a:pt x="21600" y="21600"/>
                  </a:lnTo>
                  <a:lnTo>
                    <a:pt x="8440" y="20973"/>
                  </a:lnTo>
                  <a:lnTo>
                    <a:pt x="2432" y="19796"/>
                  </a:lnTo>
                  <a:close/>
                </a:path>
              </a:pathLst>
            </a:custGeom>
            <a:solidFill>
              <a:srgbClr val="D84C79"/>
            </a:solidFill>
            <a:ln w="9525" cap="flat">
              <a:noFill/>
              <a:round/>
            </a:ln>
            <a:effectLst/>
          </p:spPr>
          <p:txBody>
            <a:bodyPr lIns="0" tIns="0" rIns="0" bIns="0" anchor="ctr"/>
            <a:lstStyle/>
            <a:p>
              <a:pPr marL="40594" marR="40594" defTabSz="909767">
                <a:defRPr sz="3400">
                  <a:uFill>
                    <a:solidFill/>
                  </a:uFill>
                  <a:latin typeface="Arial"/>
                  <a:ea typeface="Arial"/>
                  <a:cs typeface="Arial"/>
                  <a:sym typeface="Arial"/>
                </a:defRPr>
              </a:pPr>
              <a:endParaRPr sz="2400" kern="0">
                <a:solidFill>
                  <a:sysClr val="windowText" lastClr="000000"/>
                </a:solidFill>
                <a:uFill>
                  <a:solidFill/>
                </a:uFill>
                <a:latin typeface="Arial"/>
                <a:ea typeface="Arial"/>
                <a:cs typeface="Arial"/>
                <a:sym typeface="Arial"/>
              </a:endParaRPr>
            </a:p>
          </p:txBody>
        </p:sp>
        <p:sp>
          <p:nvSpPr>
            <p:cNvPr id="174" name="Shape 174"/>
            <p:cNvSpPr/>
            <p:nvPr/>
          </p:nvSpPr>
          <p:spPr>
            <a:xfrm>
              <a:off x="3287667" y="671580"/>
              <a:ext cx="1031861" cy="1871849"/>
            </a:xfrm>
            <a:custGeom>
              <a:avLst/>
              <a:gdLst/>
              <a:ahLst/>
              <a:cxnLst>
                <a:cxn ang="0">
                  <a:pos x="wd2" y="hd2"/>
                </a:cxn>
                <a:cxn ang="5400000">
                  <a:pos x="wd2" y="hd2"/>
                </a:cxn>
                <a:cxn ang="10800000">
                  <a:pos x="wd2" y="hd2"/>
                </a:cxn>
                <a:cxn ang="16200000">
                  <a:pos x="wd2" y="hd2"/>
                </a:cxn>
              </a:cxnLst>
              <a:rect l="0" t="0" r="r" b="b"/>
              <a:pathLst>
                <a:path w="21600" h="21533" extrusionOk="0">
                  <a:moveTo>
                    <a:pt x="0" y="21393"/>
                  </a:moveTo>
                  <a:cubicBezTo>
                    <a:pt x="945" y="20765"/>
                    <a:pt x="4680" y="19764"/>
                    <a:pt x="5670" y="19112"/>
                  </a:cubicBezTo>
                  <a:cubicBezTo>
                    <a:pt x="6705" y="18088"/>
                    <a:pt x="5940" y="16645"/>
                    <a:pt x="6210" y="15272"/>
                  </a:cubicBezTo>
                  <a:cubicBezTo>
                    <a:pt x="6480" y="13899"/>
                    <a:pt x="7605" y="12921"/>
                    <a:pt x="7290" y="10803"/>
                  </a:cubicBezTo>
                  <a:cubicBezTo>
                    <a:pt x="7830" y="6636"/>
                    <a:pt x="2160" y="4495"/>
                    <a:pt x="4410" y="2517"/>
                  </a:cubicBezTo>
                  <a:cubicBezTo>
                    <a:pt x="6075" y="1655"/>
                    <a:pt x="6390" y="3099"/>
                    <a:pt x="7875" y="2586"/>
                  </a:cubicBezTo>
                  <a:cubicBezTo>
                    <a:pt x="8910" y="2261"/>
                    <a:pt x="9090" y="-67"/>
                    <a:pt x="10755" y="3"/>
                  </a:cubicBezTo>
                  <a:cubicBezTo>
                    <a:pt x="13410" y="-67"/>
                    <a:pt x="14580" y="1330"/>
                    <a:pt x="14670" y="2400"/>
                  </a:cubicBezTo>
                  <a:cubicBezTo>
                    <a:pt x="14490" y="4146"/>
                    <a:pt x="11520" y="7009"/>
                    <a:pt x="11430" y="8917"/>
                  </a:cubicBezTo>
                  <a:cubicBezTo>
                    <a:pt x="11340" y="10733"/>
                    <a:pt x="12060" y="12386"/>
                    <a:pt x="12780" y="13480"/>
                  </a:cubicBezTo>
                  <a:cubicBezTo>
                    <a:pt x="13500" y="14550"/>
                    <a:pt x="14355" y="14038"/>
                    <a:pt x="15840" y="15365"/>
                  </a:cubicBezTo>
                  <a:cubicBezTo>
                    <a:pt x="17325" y="16715"/>
                    <a:pt x="16560" y="20183"/>
                    <a:pt x="21600" y="21533"/>
                  </a:cubicBezTo>
                </a:path>
              </a:pathLst>
            </a:custGeom>
            <a:solidFill>
              <a:srgbClr val="8B0F00"/>
            </a:solidFill>
            <a:ln w="9525" cap="flat">
              <a:noFill/>
              <a:round/>
            </a:ln>
            <a:effectLst/>
          </p:spPr>
          <p:txBody>
            <a:bodyPr lIns="0" tIns="0" rIns="0" bIns="0" anchor="ctr"/>
            <a:lstStyle/>
            <a:p>
              <a:pPr marL="40594" marR="40594" defTabSz="909767">
                <a:defRPr sz="3400">
                  <a:uFill>
                    <a:solidFill/>
                  </a:uFill>
                  <a:latin typeface="Arial"/>
                  <a:ea typeface="Arial"/>
                  <a:cs typeface="Arial"/>
                  <a:sym typeface="Arial"/>
                </a:defRPr>
              </a:pPr>
              <a:endParaRPr sz="2400" kern="0">
                <a:solidFill>
                  <a:sysClr val="windowText" lastClr="000000"/>
                </a:solidFill>
                <a:uFill>
                  <a:solidFill/>
                </a:uFill>
                <a:latin typeface="Arial"/>
                <a:ea typeface="Arial"/>
                <a:cs typeface="Arial"/>
                <a:sym typeface="Arial"/>
              </a:endParaRPr>
            </a:p>
          </p:txBody>
        </p:sp>
        <p:sp>
          <p:nvSpPr>
            <p:cNvPr id="175" name="Shape 175"/>
            <p:cNvSpPr/>
            <p:nvPr/>
          </p:nvSpPr>
          <p:spPr>
            <a:xfrm>
              <a:off x="3224168" y="2437056"/>
              <a:ext cx="2057372" cy="3346784"/>
            </a:xfrm>
            <a:custGeom>
              <a:avLst/>
              <a:gdLst/>
              <a:ahLst/>
              <a:cxnLst>
                <a:cxn ang="0">
                  <a:pos x="wd2" y="hd2"/>
                </a:cxn>
                <a:cxn ang="5400000">
                  <a:pos x="wd2" y="hd2"/>
                </a:cxn>
                <a:cxn ang="10800000">
                  <a:pos x="wd2" y="hd2"/>
                </a:cxn>
                <a:cxn ang="16200000">
                  <a:pos x="wd2" y="hd2"/>
                </a:cxn>
              </a:cxnLst>
              <a:rect l="0" t="0" r="r" b="b"/>
              <a:pathLst>
                <a:path w="21600" h="21600" extrusionOk="0">
                  <a:moveTo>
                    <a:pt x="0" y="503"/>
                  </a:moveTo>
                  <a:lnTo>
                    <a:pt x="2931" y="144"/>
                  </a:lnTo>
                  <a:lnTo>
                    <a:pt x="7801" y="0"/>
                  </a:lnTo>
                  <a:lnTo>
                    <a:pt x="12130" y="718"/>
                  </a:lnTo>
                  <a:lnTo>
                    <a:pt x="12491" y="3927"/>
                  </a:lnTo>
                  <a:lnTo>
                    <a:pt x="11770" y="6466"/>
                  </a:lnTo>
                  <a:lnTo>
                    <a:pt x="10552" y="10058"/>
                  </a:lnTo>
                  <a:lnTo>
                    <a:pt x="12987" y="11518"/>
                  </a:lnTo>
                  <a:lnTo>
                    <a:pt x="19390" y="13338"/>
                  </a:lnTo>
                  <a:lnTo>
                    <a:pt x="21600" y="15853"/>
                  </a:lnTo>
                  <a:lnTo>
                    <a:pt x="19751" y="18152"/>
                  </a:lnTo>
                  <a:lnTo>
                    <a:pt x="14881" y="19852"/>
                  </a:lnTo>
                  <a:lnTo>
                    <a:pt x="12987" y="21600"/>
                  </a:lnTo>
                  <a:lnTo>
                    <a:pt x="11003" y="21576"/>
                  </a:lnTo>
                  <a:lnTo>
                    <a:pt x="6899" y="19912"/>
                  </a:lnTo>
                  <a:lnTo>
                    <a:pt x="1037" y="17984"/>
                  </a:lnTo>
                  <a:lnTo>
                    <a:pt x="271" y="15398"/>
                  </a:lnTo>
                  <a:cubicBezTo>
                    <a:pt x="451" y="13386"/>
                    <a:pt x="699" y="13997"/>
                    <a:pt x="1308" y="13362"/>
                  </a:cubicBezTo>
                  <a:cubicBezTo>
                    <a:pt x="3788" y="12560"/>
                    <a:pt x="2818" y="12572"/>
                    <a:pt x="3833" y="12572"/>
                  </a:cubicBezTo>
                  <a:lnTo>
                    <a:pt x="6584" y="11806"/>
                  </a:lnTo>
                  <a:cubicBezTo>
                    <a:pt x="8523" y="10884"/>
                    <a:pt x="8523" y="11351"/>
                    <a:pt x="8523" y="10872"/>
                  </a:cubicBezTo>
                  <a:lnTo>
                    <a:pt x="6899" y="8980"/>
                  </a:lnTo>
                  <a:lnTo>
                    <a:pt x="4194" y="7424"/>
                  </a:lnTo>
                  <a:lnTo>
                    <a:pt x="857" y="5005"/>
                  </a:lnTo>
                  <a:cubicBezTo>
                    <a:pt x="631" y="3927"/>
                    <a:pt x="271" y="1796"/>
                    <a:pt x="271" y="1796"/>
                  </a:cubicBezTo>
                  <a:lnTo>
                    <a:pt x="0" y="503"/>
                  </a:lnTo>
                  <a:close/>
                </a:path>
              </a:pathLst>
            </a:custGeom>
            <a:solidFill>
              <a:srgbClr val="8B0F00"/>
            </a:solidFill>
            <a:ln w="9525" cap="flat">
              <a:noFill/>
              <a:round/>
            </a:ln>
            <a:effectLst/>
          </p:spPr>
          <p:txBody>
            <a:bodyPr lIns="0" tIns="0" rIns="0" bIns="0" anchor="ctr"/>
            <a:lstStyle/>
            <a:p>
              <a:pPr marL="40594" marR="40594" defTabSz="909767">
                <a:defRPr sz="3400">
                  <a:uFill>
                    <a:solidFill/>
                  </a:uFill>
                  <a:latin typeface="Arial"/>
                  <a:ea typeface="Arial"/>
                  <a:cs typeface="Arial"/>
                  <a:sym typeface="Arial"/>
                </a:defRPr>
              </a:pPr>
              <a:endParaRPr sz="2400" kern="0">
                <a:solidFill>
                  <a:sysClr val="windowText" lastClr="000000"/>
                </a:solidFill>
                <a:uFill>
                  <a:solidFill/>
                </a:uFill>
                <a:latin typeface="Arial"/>
                <a:ea typeface="Arial"/>
                <a:cs typeface="Arial"/>
                <a:sym typeface="Arial"/>
              </a:endParaRPr>
            </a:p>
          </p:txBody>
        </p:sp>
        <p:sp>
          <p:nvSpPr>
            <p:cNvPr id="176" name="Shape 176"/>
            <p:cNvSpPr/>
            <p:nvPr/>
          </p:nvSpPr>
          <p:spPr>
            <a:xfrm>
              <a:off x="3346404" y="5471071"/>
              <a:ext cx="3962345" cy="1751188"/>
            </a:xfrm>
            <a:custGeom>
              <a:avLst/>
              <a:gdLst/>
              <a:ahLst/>
              <a:cxnLst>
                <a:cxn ang="0">
                  <a:pos x="wd2" y="hd2"/>
                </a:cxn>
                <a:cxn ang="5400000">
                  <a:pos x="wd2" y="hd2"/>
                </a:cxn>
                <a:cxn ang="10800000">
                  <a:pos x="wd2" y="hd2"/>
                </a:cxn>
                <a:cxn ang="16200000">
                  <a:pos x="wd2" y="hd2"/>
                </a:cxn>
              </a:cxnLst>
              <a:rect l="0" t="0" r="r" b="b"/>
              <a:pathLst>
                <a:path w="21040" h="21600" extrusionOk="0">
                  <a:moveTo>
                    <a:pt x="4649" y="4282"/>
                  </a:moveTo>
                  <a:lnTo>
                    <a:pt x="3988" y="6729"/>
                  </a:lnTo>
                  <a:lnTo>
                    <a:pt x="2050" y="8612"/>
                  </a:lnTo>
                  <a:lnTo>
                    <a:pt x="386" y="13459"/>
                  </a:lnTo>
                  <a:cubicBezTo>
                    <a:pt x="397" y="15459"/>
                    <a:pt x="-560" y="21435"/>
                    <a:pt x="500" y="21600"/>
                  </a:cubicBezTo>
                  <a:cubicBezTo>
                    <a:pt x="3213" y="19835"/>
                    <a:pt x="18282" y="9294"/>
                    <a:pt x="21040" y="6024"/>
                  </a:cubicBezTo>
                  <a:lnTo>
                    <a:pt x="19421" y="1459"/>
                  </a:lnTo>
                  <a:cubicBezTo>
                    <a:pt x="18304" y="47"/>
                    <a:pt x="17620" y="212"/>
                    <a:pt x="16959" y="0"/>
                  </a:cubicBezTo>
                  <a:lnTo>
                    <a:pt x="15455" y="235"/>
                  </a:lnTo>
                  <a:cubicBezTo>
                    <a:pt x="13198" y="988"/>
                    <a:pt x="13893" y="282"/>
                    <a:pt x="13175" y="1035"/>
                  </a:cubicBezTo>
                  <a:cubicBezTo>
                    <a:pt x="11727" y="3624"/>
                    <a:pt x="12366" y="3624"/>
                    <a:pt x="11716" y="3624"/>
                  </a:cubicBezTo>
                  <a:cubicBezTo>
                    <a:pt x="9060" y="4941"/>
                    <a:pt x="9972" y="4941"/>
                    <a:pt x="9049" y="4941"/>
                  </a:cubicBezTo>
                  <a:cubicBezTo>
                    <a:pt x="8319" y="4918"/>
                    <a:pt x="6883" y="4894"/>
                    <a:pt x="6883" y="4894"/>
                  </a:cubicBezTo>
                  <a:lnTo>
                    <a:pt x="5994" y="3435"/>
                  </a:lnTo>
                  <a:lnTo>
                    <a:pt x="4649" y="4282"/>
                  </a:lnTo>
                  <a:close/>
                </a:path>
              </a:pathLst>
            </a:custGeom>
            <a:solidFill>
              <a:srgbClr val="8B0F00"/>
            </a:solidFill>
            <a:ln w="9525" cap="flat">
              <a:noFill/>
              <a:round/>
            </a:ln>
            <a:effectLst/>
          </p:spPr>
          <p:txBody>
            <a:bodyPr lIns="0" tIns="0" rIns="0" bIns="0" anchor="ctr"/>
            <a:lstStyle/>
            <a:p>
              <a:pPr marL="40594" marR="40594" defTabSz="909767">
                <a:defRPr sz="3400">
                  <a:uFill>
                    <a:solidFill/>
                  </a:uFill>
                  <a:latin typeface="Arial"/>
                  <a:ea typeface="Arial"/>
                  <a:cs typeface="Arial"/>
                  <a:sym typeface="Arial"/>
                </a:defRPr>
              </a:pPr>
              <a:endParaRPr sz="2400" kern="0">
                <a:solidFill>
                  <a:sysClr val="windowText" lastClr="000000"/>
                </a:solidFill>
                <a:uFill>
                  <a:solidFill/>
                </a:uFill>
                <a:latin typeface="Arial"/>
                <a:ea typeface="Arial"/>
                <a:cs typeface="Arial"/>
                <a:sym typeface="Arial"/>
              </a:endParaRPr>
            </a:p>
          </p:txBody>
        </p:sp>
        <p:sp>
          <p:nvSpPr>
            <p:cNvPr id="177" name="Shape 177"/>
            <p:cNvSpPr/>
            <p:nvPr/>
          </p:nvSpPr>
          <p:spPr>
            <a:xfrm>
              <a:off x="3003509" y="63506"/>
              <a:ext cx="1335069" cy="7163515"/>
            </a:xfrm>
            <a:custGeom>
              <a:avLst/>
              <a:gdLst/>
              <a:ahLst/>
              <a:cxnLst>
                <a:cxn ang="0">
                  <a:pos x="wd2" y="hd2"/>
                </a:cxn>
                <a:cxn ang="5400000">
                  <a:pos x="wd2" y="hd2"/>
                </a:cxn>
                <a:cxn ang="10800000">
                  <a:pos x="wd2" y="hd2"/>
                </a:cxn>
                <a:cxn ang="16200000">
                  <a:pos x="wd2" y="hd2"/>
                </a:cxn>
              </a:cxnLst>
              <a:rect l="0" t="0" r="r" b="b"/>
              <a:pathLst>
                <a:path w="21566" h="21600" extrusionOk="0">
                  <a:moveTo>
                    <a:pt x="798" y="0"/>
                  </a:moveTo>
                  <a:lnTo>
                    <a:pt x="313" y="501"/>
                  </a:lnTo>
                  <a:cubicBezTo>
                    <a:pt x="-34" y="1111"/>
                    <a:pt x="1" y="898"/>
                    <a:pt x="1" y="1128"/>
                  </a:cubicBezTo>
                  <a:cubicBezTo>
                    <a:pt x="313" y="1710"/>
                    <a:pt x="313" y="1508"/>
                    <a:pt x="313" y="1733"/>
                  </a:cubicBezTo>
                  <a:lnTo>
                    <a:pt x="937" y="2389"/>
                  </a:lnTo>
                  <a:lnTo>
                    <a:pt x="2046" y="3172"/>
                  </a:lnTo>
                  <a:lnTo>
                    <a:pt x="3294" y="3777"/>
                  </a:lnTo>
                  <a:cubicBezTo>
                    <a:pt x="3918" y="3990"/>
                    <a:pt x="3918" y="3903"/>
                    <a:pt x="3918" y="4007"/>
                  </a:cubicBezTo>
                  <a:lnTo>
                    <a:pt x="4404" y="4508"/>
                  </a:lnTo>
                  <a:lnTo>
                    <a:pt x="4092" y="4899"/>
                  </a:lnTo>
                  <a:lnTo>
                    <a:pt x="3606" y="5630"/>
                  </a:lnTo>
                  <a:lnTo>
                    <a:pt x="2982" y="6523"/>
                  </a:lnTo>
                  <a:lnTo>
                    <a:pt x="2982" y="6943"/>
                  </a:lnTo>
                  <a:lnTo>
                    <a:pt x="2809" y="7438"/>
                  </a:lnTo>
                  <a:lnTo>
                    <a:pt x="2809" y="8353"/>
                  </a:lnTo>
                  <a:lnTo>
                    <a:pt x="3780" y="9061"/>
                  </a:lnTo>
                  <a:lnTo>
                    <a:pt x="5201" y="9712"/>
                  </a:lnTo>
                  <a:lnTo>
                    <a:pt x="6762" y="10213"/>
                  </a:lnTo>
                  <a:lnTo>
                    <a:pt x="8980" y="10760"/>
                  </a:lnTo>
                  <a:lnTo>
                    <a:pt x="11477" y="11209"/>
                  </a:lnTo>
                  <a:lnTo>
                    <a:pt x="12898" y="11468"/>
                  </a:lnTo>
                  <a:lnTo>
                    <a:pt x="14320" y="11756"/>
                  </a:lnTo>
                  <a:lnTo>
                    <a:pt x="14805" y="12095"/>
                  </a:lnTo>
                  <a:lnTo>
                    <a:pt x="13869" y="12303"/>
                  </a:lnTo>
                  <a:lnTo>
                    <a:pt x="11823" y="12464"/>
                  </a:lnTo>
                  <a:cubicBezTo>
                    <a:pt x="10679" y="12562"/>
                    <a:pt x="8183" y="12746"/>
                    <a:pt x="6935" y="12878"/>
                  </a:cubicBezTo>
                  <a:lnTo>
                    <a:pt x="4404" y="13247"/>
                  </a:lnTo>
                  <a:lnTo>
                    <a:pt x="3468" y="13771"/>
                  </a:lnTo>
                  <a:lnTo>
                    <a:pt x="2844" y="14444"/>
                  </a:lnTo>
                  <a:lnTo>
                    <a:pt x="3294" y="15106"/>
                  </a:lnTo>
                  <a:lnTo>
                    <a:pt x="3918" y="15526"/>
                  </a:lnTo>
                  <a:lnTo>
                    <a:pt x="5340" y="15889"/>
                  </a:lnTo>
                  <a:lnTo>
                    <a:pt x="6762" y="16125"/>
                  </a:lnTo>
                  <a:lnTo>
                    <a:pt x="9605" y="16309"/>
                  </a:lnTo>
                  <a:lnTo>
                    <a:pt x="12898" y="16597"/>
                  </a:lnTo>
                  <a:lnTo>
                    <a:pt x="15741" y="16804"/>
                  </a:lnTo>
                  <a:lnTo>
                    <a:pt x="17787" y="17017"/>
                  </a:lnTo>
                  <a:lnTo>
                    <a:pt x="18723" y="17409"/>
                  </a:lnTo>
                  <a:lnTo>
                    <a:pt x="17614" y="17777"/>
                  </a:lnTo>
                  <a:lnTo>
                    <a:pt x="13557" y="18036"/>
                  </a:lnTo>
                  <a:lnTo>
                    <a:pt x="9917" y="18376"/>
                  </a:lnTo>
                  <a:lnTo>
                    <a:pt x="6935" y="18981"/>
                  </a:lnTo>
                  <a:lnTo>
                    <a:pt x="5340" y="19476"/>
                  </a:lnTo>
                  <a:cubicBezTo>
                    <a:pt x="4369" y="20109"/>
                    <a:pt x="4647" y="19781"/>
                    <a:pt x="4404" y="20132"/>
                  </a:cubicBezTo>
                  <a:lnTo>
                    <a:pt x="3398" y="20892"/>
                  </a:lnTo>
                  <a:lnTo>
                    <a:pt x="3953" y="21600"/>
                  </a:lnTo>
                  <a:lnTo>
                    <a:pt x="7074" y="21600"/>
                  </a:lnTo>
                  <a:lnTo>
                    <a:pt x="6762" y="20834"/>
                  </a:lnTo>
                  <a:cubicBezTo>
                    <a:pt x="8010" y="19671"/>
                    <a:pt x="7871" y="20092"/>
                    <a:pt x="7871" y="19683"/>
                  </a:cubicBezTo>
                  <a:cubicBezTo>
                    <a:pt x="8772" y="19332"/>
                    <a:pt x="10714" y="18923"/>
                    <a:pt x="11962" y="18716"/>
                  </a:cubicBezTo>
                  <a:lnTo>
                    <a:pt x="15429" y="18405"/>
                  </a:lnTo>
                  <a:lnTo>
                    <a:pt x="18931" y="18157"/>
                  </a:lnTo>
                  <a:lnTo>
                    <a:pt x="21427" y="17852"/>
                  </a:lnTo>
                  <a:lnTo>
                    <a:pt x="21566" y="17380"/>
                  </a:lnTo>
                  <a:lnTo>
                    <a:pt x="20942" y="16856"/>
                  </a:lnTo>
                  <a:lnTo>
                    <a:pt x="19208" y="16568"/>
                  </a:lnTo>
                  <a:cubicBezTo>
                    <a:pt x="17648" y="16436"/>
                    <a:pt x="13418" y="16160"/>
                    <a:pt x="11650" y="16022"/>
                  </a:cubicBezTo>
                  <a:lnTo>
                    <a:pt x="8495" y="15734"/>
                  </a:lnTo>
                  <a:lnTo>
                    <a:pt x="6449" y="15210"/>
                  </a:lnTo>
                  <a:cubicBezTo>
                    <a:pt x="6103" y="14623"/>
                    <a:pt x="6137" y="14824"/>
                    <a:pt x="6137" y="14605"/>
                  </a:cubicBezTo>
                  <a:lnTo>
                    <a:pt x="6137" y="14162"/>
                  </a:lnTo>
                  <a:lnTo>
                    <a:pt x="6762" y="13742"/>
                  </a:lnTo>
                  <a:lnTo>
                    <a:pt x="7698" y="13350"/>
                  </a:lnTo>
                  <a:lnTo>
                    <a:pt x="10090" y="13114"/>
                  </a:lnTo>
                  <a:lnTo>
                    <a:pt x="13072" y="12907"/>
                  </a:lnTo>
                  <a:lnTo>
                    <a:pt x="16539" y="12619"/>
                  </a:lnTo>
                  <a:lnTo>
                    <a:pt x="18584" y="12360"/>
                  </a:lnTo>
                  <a:lnTo>
                    <a:pt x="18584" y="11963"/>
                  </a:lnTo>
                  <a:lnTo>
                    <a:pt x="18272" y="11727"/>
                  </a:lnTo>
                  <a:lnTo>
                    <a:pt x="17059" y="11404"/>
                  </a:lnTo>
                  <a:lnTo>
                    <a:pt x="14632" y="11025"/>
                  </a:lnTo>
                  <a:cubicBezTo>
                    <a:pt x="13488" y="10840"/>
                    <a:pt x="11338" y="10483"/>
                    <a:pt x="10402" y="10288"/>
                  </a:cubicBezTo>
                  <a:lnTo>
                    <a:pt x="8495" y="9873"/>
                  </a:lnTo>
                  <a:lnTo>
                    <a:pt x="6935" y="9269"/>
                  </a:lnTo>
                  <a:lnTo>
                    <a:pt x="5964" y="8722"/>
                  </a:lnTo>
                  <a:lnTo>
                    <a:pt x="5652" y="8117"/>
                  </a:lnTo>
                  <a:lnTo>
                    <a:pt x="5340" y="7570"/>
                  </a:lnTo>
                  <a:lnTo>
                    <a:pt x="5652" y="6707"/>
                  </a:lnTo>
                  <a:lnTo>
                    <a:pt x="6137" y="6131"/>
                  </a:lnTo>
                  <a:cubicBezTo>
                    <a:pt x="6623" y="5204"/>
                    <a:pt x="6623" y="5521"/>
                    <a:pt x="6623" y="5187"/>
                  </a:cubicBezTo>
                  <a:lnTo>
                    <a:pt x="7247" y="4559"/>
                  </a:lnTo>
                  <a:lnTo>
                    <a:pt x="6796" y="4099"/>
                  </a:lnTo>
                  <a:lnTo>
                    <a:pt x="5513" y="3460"/>
                  </a:lnTo>
                  <a:lnTo>
                    <a:pt x="4404" y="2965"/>
                  </a:lnTo>
                  <a:lnTo>
                    <a:pt x="3468" y="1888"/>
                  </a:lnTo>
                  <a:lnTo>
                    <a:pt x="2982" y="1313"/>
                  </a:lnTo>
                  <a:lnTo>
                    <a:pt x="2982" y="501"/>
                  </a:lnTo>
                  <a:lnTo>
                    <a:pt x="3953" y="0"/>
                  </a:lnTo>
                  <a:lnTo>
                    <a:pt x="798" y="0"/>
                  </a:lnTo>
                  <a:close/>
                </a:path>
              </a:pathLst>
            </a:custGeom>
            <a:solidFill>
              <a:srgbClr val="FFADD6"/>
            </a:solidFill>
            <a:ln w="6350" cap="flat">
              <a:noFill/>
              <a:round/>
            </a:ln>
            <a:effectLst/>
          </p:spPr>
          <p:txBody>
            <a:bodyPr lIns="0" tIns="0" rIns="0" bIns="0" anchor="ctr"/>
            <a:lstStyle/>
            <a:p>
              <a:pPr marL="40594" marR="40594" defTabSz="909767">
                <a:defRPr sz="3400">
                  <a:uFill>
                    <a:solidFill/>
                  </a:uFill>
                  <a:latin typeface="Arial"/>
                  <a:ea typeface="Arial"/>
                  <a:cs typeface="Arial"/>
                  <a:sym typeface="Arial"/>
                </a:defRPr>
              </a:pPr>
              <a:endParaRPr sz="2400" kern="0">
                <a:solidFill>
                  <a:sysClr val="windowText" lastClr="000000"/>
                </a:solidFill>
                <a:uFill>
                  <a:solidFill/>
                </a:uFill>
                <a:latin typeface="Arial"/>
                <a:ea typeface="Arial"/>
                <a:cs typeface="Arial"/>
                <a:sym typeface="Arial"/>
              </a:endParaRPr>
            </a:p>
          </p:txBody>
        </p:sp>
        <p:sp>
          <p:nvSpPr>
            <p:cNvPr id="178" name="Shape 178"/>
            <p:cNvSpPr/>
            <p:nvPr/>
          </p:nvSpPr>
          <p:spPr>
            <a:xfrm>
              <a:off x="3976632" y="58744"/>
              <a:ext cx="3417841" cy="5942605"/>
            </a:xfrm>
            <a:custGeom>
              <a:avLst/>
              <a:gdLst/>
              <a:ahLst/>
              <a:cxnLst>
                <a:cxn ang="0">
                  <a:pos x="wd2" y="hd2"/>
                </a:cxn>
                <a:cxn ang="5400000">
                  <a:pos x="wd2" y="hd2"/>
                </a:cxn>
                <a:cxn ang="10800000">
                  <a:pos x="wd2" y="hd2"/>
                </a:cxn>
                <a:cxn ang="16200000">
                  <a:pos x="wd2" y="hd2"/>
                </a:cxn>
              </a:cxnLst>
              <a:rect l="0" t="0" r="r" b="b"/>
              <a:pathLst>
                <a:path w="21600" h="21600" extrusionOk="0">
                  <a:moveTo>
                    <a:pt x="0" y="7"/>
                  </a:moveTo>
                  <a:lnTo>
                    <a:pt x="434" y="673"/>
                  </a:lnTo>
                  <a:lnTo>
                    <a:pt x="692" y="1324"/>
                  </a:lnTo>
                  <a:cubicBezTo>
                    <a:pt x="814" y="1935"/>
                    <a:pt x="814" y="1720"/>
                    <a:pt x="814" y="1955"/>
                  </a:cubicBezTo>
                  <a:lnTo>
                    <a:pt x="814" y="2496"/>
                  </a:lnTo>
                  <a:lnTo>
                    <a:pt x="516" y="3585"/>
                  </a:lnTo>
                  <a:lnTo>
                    <a:pt x="136" y="4417"/>
                  </a:lnTo>
                  <a:lnTo>
                    <a:pt x="136" y="4854"/>
                  </a:lnTo>
                  <a:cubicBezTo>
                    <a:pt x="258" y="5339"/>
                    <a:pt x="258" y="5166"/>
                    <a:pt x="258" y="5360"/>
                  </a:cubicBezTo>
                  <a:cubicBezTo>
                    <a:pt x="570" y="5776"/>
                    <a:pt x="570" y="5617"/>
                    <a:pt x="570" y="5804"/>
                  </a:cubicBezTo>
                  <a:lnTo>
                    <a:pt x="936" y="6213"/>
                  </a:lnTo>
                  <a:cubicBezTo>
                    <a:pt x="1316" y="6726"/>
                    <a:pt x="1316" y="6532"/>
                    <a:pt x="1316" y="6747"/>
                  </a:cubicBezTo>
                  <a:lnTo>
                    <a:pt x="1615" y="7281"/>
                  </a:lnTo>
                  <a:lnTo>
                    <a:pt x="1927" y="8168"/>
                  </a:lnTo>
                  <a:lnTo>
                    <a:pt x="2117" y="9430"/>
                  </a:lnTo>
                  <a:lnTo>
                    <a:pt x="2117" y="10062"/>
                  </a:lnTo>
                  <a:lnTo>
                    <a:pt x="2117" y="10720"/>
                  </a:lnTo>
                  <a:lnTo>
                    <a:pt x="1994" y="11379"/>
                  </a:lnTo>
                  <a:lnTo>
                    <a:pt x="1615" y="12107"/>
                  </a:lnTo>
                  <a:lnTo>
                    <a:pt x="1316" y="12835"/>
                  </a:lnTo>
                  <a:cubicBezTo>
                    <a:pt x="990" y="13341"/>
                    <a:pt x="1004" y="13154"/>
                    <a:pt x="1004" y="13369"/>
                  </a:cubicBezTo>
                  <a:lnTo>
                    <a:pt x="882" y="13875"/>
                  </a:lnTo>
                  <a:lnTo>
                    <a:pt x="1085" y="14416"/>
                  </a:lnTo>
                  <a:lnTo>
                    <a:pt x="2117" y="15068"/>
                  </a:lnTo>
                  <a:cubicBezTo>
                    <a:pt x="2754" y="15290"/>
                    <a:pt x="3677" y="15498"/>
                    <a:pt x="4260" y="15637"/>
                  </a:cubicBezTo>
                  <a:lnTo>
                    <a:pt x="5631" y="15886"/>
                  </a:lnTo>
                  <a:lnTo>
                    <a:pt x="6703" y="16413"/>
                  </a:lnTo>
                  <a:lnTo>
                    <a:pt x="7218" y="17037"/>
                  </a:lnTo>
                  <a:lnTo>
                    <a:pt x="7422" y="17939"/>
                  </a:lnTo>
                  <a:lnTo>
                    <a:pt x="7232" y="18223"/>
                  </a:lnTo>
                  <a:cubicBezTo>
                    <a:pt x="7055" y="18383"/>
                    <a:pt x="6730" y="18702"/>
                    <a:pt x="6363" y="18882"/>
                  </a:cubicBezTo>
                  <a:lnTo>
                    <a:pt x="5074" y="19291"/>
                  </a:lnTo>
                  <a:lnTo>
                    <a:pt x="3745" y="19658"/>
                  </a:lnTo>
                  <a:lnTo>
                    <a:pt x="2985" y="20144"/>
                  </a:lnTo>
                  <a:lnTo>
                    <a:pt x="2659" y="20532"/>
                  </a:lnTo>
                  <a:lnTo>
                    <a:pt x="2727" y="20775"/>
                  </a:lnTo>
                  <a:lnTo>
                    <a:pt x="3121" y="21156"/>
                  </a:lnTo>
                  <a:lnTo>
                    <a:pt x="4328" y="21406"/>
                  </a:lnTo>
                  <a:lnTo>
                    <a:pt x="5685" y="21434"/>
                  </a:lnTo>
                  <a:lnTo>
                    <a:pt x="7598" y="21219"/>
                  </a:lnTo>
                  <a:cubicBezTo>
                    <a:pt x="8548" y="21059"/>
                    <a:pt x="10434" y="20636"/>
                    <a:pt x="11343" y="20449"/>
                  </a:cubicBezTo>
                  <a:lnTo>
                    <a:pt x="13107" y="20047"/>
                  </a:lnTo>
                  <a:lnTo>
                    <a:pt x="14626" y="19860"/>
                  </a:lnTo>
                  <a:lnTo>
                    <a:pt x="16051" y="19922"/>
                  </a:lnTo>
                  <a:cubicBezTo>
                    <a:pt x="17299" y="20081"/>
                    <a:pt x="16851" y="20081"/>
                    <a:pt x="17340" y="20081"/>
                  </a:cubicBezTo>
                  <a:cubicBezTo>
                    <a:pt x="17882" y="20199"/>
                    <a:pt x="18873" y="20442"/>
                    <a:pt x="19321" y="20615"/>
                  </a:cubicBezTo>
                  <a:lnTo>
                    <a:pt x="20053" y="21122"/>
                  </a:lnTo>
                  <a:lnTo>
                    <a:pt x="20460" y="21600"/>
                  </a:lnTo>
                  <a:lnTo>
                    <a:pt x="21600" y="21364"/>
                  </a:lnTo>
                  <a:lnTo>
                    <a:pt x="21112" y="20837"/>
                  </a:lnTo>
                  <a:lnTo>
                    <a:pt x="20365" y="20366"/>
                  </a:lnTo>
                  <a:lnTo>
                    <a:pt x="19198" y="19922"/>
                  </a:lnTo>
                  <a:lnTo>
                    <a:pt x="17842" y="19638"/>
                  </a:lnTo>
                  <a:lnTo>
                    <a:pt x="16295" y="19423"/>
                  </a:lnTo>
                  <a:lnTo>
                    <a:pt x="14572" y="19353"/>
                  </a:lnTo>
                  <a:lnTo>
                    <a:pt x="12971" y="19513"/>
                  </a:lnTo>
                  <a:lnTo>
                    <a:pt x="11913" y="19735"/>
                  </a:lnTo>
                  <a:lnTo>
                    <a:pt x="10691" y="20047"/>
                  </a:lnTo>
                  <a:lnTo>
                    <a:pt x="8276" y="20615"/>
                  </a:lnTo>
                  <a:lnTo>
                    <a:pt x="6485" y="20872"/>
                  </a:lnTo>
                  <a:lnTo>
                    <a:pt x="5386" y="20962"/>
                  </a:lnTo>
                  <a:lnTo>
                    <a:pt x="4328" y="20900"/>
                  </a:lnTo>
                  <a:cubicBezTo>
                    <a:pt x="3948" y="20664"/>
                    <a:pt x="3962" y="20768"/>
                    <a:pt x="3962" y="20650"/>
                  </a:cubicBezTo>
                  <a:lnTo>
                    <a:pt x="4152" y="20331"/>
                  </a:lnTo>
                  <a:lnTo>
                    <a:pt x="4708" y="19957"/>
                  </a:lnTo>
                  <a:lnTo>
                    <a:pt x="5563" y="19797"/>
                  </a:lnTo>
                  <a:lnTo>
                    <a:pt x="6621" y="19450"/>
                  </a:lnTo>
                  <a:lnTo>
                    <a:pt x="7978" y="18916"/>
                  </a:lnTo>
                  <a:cubicBezTo>
                    <a:pt x="8521" y="18369"/>
                    <a:pt x="8521" y="18577"/>
                    <a:pt x="8521" y="18348"/>
                  </a:cubicBezTo>
                  <a:lnTo>
                    <a:pt x="8588" y="17592"/>
                  </a:lnTo>
                  <a:lnTo>
                    <a:pt x="8086" y="16496"/>
                  </a:lnTo>
                  <a:lnTo>
                    <a:pt x="7110" y="15900"/>
                  </a:lnTo>
                  <a:lnTo>
                    <a:pt x="6309" y="15540"/>
                  </a:lnTo>
                  <a:lnTo>
                    <a:pt x="5007" y="15165"/>
                  </a:lnTo>
                  <a:lnTo>
                    <a:pt x="3595" y="14784"/>
                  </a:lnTo>
                  <a:lnTo>
                    <a:pt x="2686" y="14347"/>
                  </a:lnTo>
                  <a:lnTo>
                    <a:pt x="2252" y="13945"/>
                  </a:lnTo>
                  <a:cubicBezTo>
                    <a:pt x="2198" y="13459"/>
                    <a:pt x="2496" y="12967"/>
                    <a:pt x="2605" y="12551"/>
                  </a:cubicBezTo>
                  <a:lnTo>
                    <a:pt x="2971" y="11601"/>
                  </a:lnTo>
                  <a:cubicBezTo>
                    <a:pt x="3161" y="10866"/>
                    <a:pt x="3161" y="11116"/>
                    <a:pt x="3161" y="10845"/>
                  </a:cubicBezTo>
                  <a:lnTo>
                    <a:pt x="3161" y="10062"/>
                  </a:lnTo>
                  <a:lnTo>
                    <a:pt x="3161" y="9396"/>
                  </a:lnTo>
                  <a:lnTo>
                    <a:pt x="3039" y="8231"/>
                  </a:lnTo>
                  <a:lnTo>
                    <a:pt x="2849" y="7600"/>
                  </a:lnTo>
                  <a:lnTo>
                    <a:pt x="2361" y="6525"/>
                  </a:lnTo>
                  <a:lnTo>
                    <a:pt x="1927" y="5963"/>
                  </a:lnTo>
                  <a:lnTo>
                    <a:pt x="1248" y="5138"/>
                  </a:lnTo>
                  <a:lnTo>
                    <a:pt x="1194" y="4389"/>
                  </a:lnTo>
                  <a:lnTo>
                    <a:pt x="1601" y="3557"/>
                  </a:lnTo>
                  <a:lnTo>
                    <a:pt x="1872" y="2781"/>
                  </a:lnTo>
                  <a:cubicBezTo>
                    <a:pt x="1872" y="2573"/>
                    <a:pt x="1927" y="2358"/>
                    <a:pt x="1927" y="2150"/>
                  </a:cubicBezTo>
                  <a:lnTo>
                    <a:pt x="1737" y="1359"/>
                  </a:lnTo>
                  <a:lnTo>
                    <a:pt x="1560" y="693"/>
                  </a:lnTo>
                  <a:lnTo>
                    <a:pt x="1194" y="0"/>
                  </a:lnTo>
                  <a:lnTo>
                    <a:pt x="0" y="7"/>
                  </a:lnTo>
                  <a:close/>
                </a:path>
              </a:pathLst>
            </a:custGeom>
            <a:solidFill>
              <a:srgbClr val="FFADD6"/>
            </a:solidFill>
            <a:ln w="6350" cap="flat">
              <a:noFill/>
              <a:round/>
            </a:ln>
            <a:effectLst/>
          </p:spPr>
          <p:txBody>
            <a:bodyPr lIns="0" tIns="0" rIns="0" bIns="0" anchor="ctr"/>
            <a:lstStyle/>
            <a:p>
              <a:pPr marL="40594" marR="40594" defTabSz="909767">
                <a:defRPr sz="3400">
                  <a:uFill>
                    <a:solidFill/>
                  </a:uFill>
                  <a:latin typeface="Arial"/>
                  <a:ea typeface="Arial"/>
                  <a:cs typeface="Arial"/>
                  <a:sym typeface="Arial"/>
                </a:defRPr>
              </a:pPr>
              <a:endParaRPr sz="2400" kern="0">
                <a:solidFill>
                  <a:sysClr val="windowText" lastClr="000000"/>
                </a:solidFill>
                <a:uFill>
                  <a:solidFill/>
                </a:uFill>
                <a:latin typeface="Arial"/>
                <a:ea typeface="Arial"/>
                <a:cs typeface="Arial"/>
                <a:sym typeface="Arial"/>
              </a:endParaRPr>
            </a:p>
          </p:txBody>
        </p:sp>
        <p:sp>
          <p:nvSpPr>
            <p:cNvPr id="40988" name="Shape 179"/>
            <p:cNvSpPr>
              <a:spLocks noChangeShapeType="1"/>
            </p:cNvSpPr>
            <p:nvPr/>
          </p:nvSpPr>
          <p:spPr bwMode="auto">
            <a:xfrm flipH="1">
              <a:off x="1993868" y="3871336"/>
              <a:ext cx="313080" cy="2008"/>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lIns="0" tIns="0" rIns="0" bIns="0" anchor="ctr"/>
            <a:lstStyle/>
            <a:p>
              <a:pPr defTabSz="321092" fontAlgn="base">
                <a:spcBef>
                  <a:spcPct val="0"/>
                </a:spcBef>
                <a:spcAft>
                  <a:spcPct val="0"/>
                </a:spcAft>
              </a:pPr>
              <a:endParaRPr lang="tr-TR" sz="800">
                <a:solidFill>
                  <a:srgbClr val="000000"/>
                </a:solidFill>
                <a:latin typeface="Helvetica" pitchFamily="34" charset="0"/>
                <a:sym typeface="Helvetica" pitchFamily="34" charset="0"/>
              </a:endParaRPr>
            </a:p>
          </p:txBody>
        </p:sp>
        <p:sp>
          <p:nvSpPr>
            <p:cNvPr id="40989" name="Shape 180"/>
            <p:cNvSpPr>
              <a:spLocks noChangeShapeType="1"/>
            </p:cNvSpPr>
            <p:nvPr/>
          </p:nvSpPr>
          <p:spPr bwMode="auto">
            <a:xfrm flipH="1">
              <a:off x="1993868" y="2958190"/>
              <a:ext cx="313080" cy="2008"/>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lIns="0" tIns="0" rIns="0" bIns="0" anchor="ctr"/>
            <a:lstStyle/>
            <a:p>
              <a:pPr defTabSz="321092" fontAlgn="base">
                <a:spcBef>
                  <a:spcPct val="0"/>
                </a:spcBef>
                <a:spcAft>
                  <a:spcPct val="0"/>
                </a:spcAft>
              </a:pPr>
              <a:endParaRPr lang="tr-TR" sz="800">
                <a:solidFill>
                  <a:srgbClr val="000000"/>
                </a:solidFill>
                <a:latin typeface="Helvetica" pitchFamily="34" charset="0"/>
                <a:sym typeface="Helvetica" pitchFamily="34" charset="0"/>
              </a:endParaRPr>
            </a:p>
          </p:txBody>
        </p:sp>
        <p:sp>
          <p:nvSpPr>
            <p:cNvPr id="40990" name="Shape 181"/>
            <p:cNvSpPr>
              <a:spLocks noChangeShapeType="1"/>
            </p:cNvSpPr>
            <p:nvPr/>
          </p:nvSpPr>
          <p:spPr bwMode="auto">
            <a:xfrm flipH="1">
              <a:off x="1993868" y="2043038"/>
              <a:ext cx="313080" cy="2007"/>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lIns="0" tIns="0" rIns="0" bIns="0" anchor="ctr"/>
            <a:lstStyle/>
            <a:p>
              <a:pPr defTabSz="321092" fontAlgn="base">
                <a:spcBef>
                  <a:spcPct val="0"/>
                </a:spcBef>
                <a:spcAft>
                  <a:spcPct val="0"/>
                </a:spcAft>
              </a:pPr>
              <a:endParaRPr lang="tr-TR" sz="800">
                <a:solidFill>
                  <a:srgbClr val="000000"/>
                </a:solidFill>
                <a:latin typeface="Helvetica" pitchFamily="34" charset="0"/>
                <a:sym typeface="Helvetica" pitchFamily="34" charset="0"/>
              </a:endParaRPr>
            </a:p>
          </p:txBody>
        </p:sp>
        <p:sp>
          <p:nvSpPr>
            <p:cNvPr id="40991" name="Shape 182"/>
            <p:cNvSpPr>
              <a:spLocks noChangeShapeType="1"/>
            </p:cNvSpPr>
            <p:nvPr/>
          </p:nvSpPr>
          <p:spPr bwMode="auto">
            <a:xfrm flipH="1">
              <a:off x="1993868" y="1127885"/>
              <a:ext cx="313080" cy="2008"/>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lIns="0" tIns="0" rIns="0" bIns="0" anchor="ctr"/>
            <a:lstStyle/>
            <a:p>
              <a:pPr defTabSz="321092" fontAlgn="base">
                <a:spcBef>
                  <a:spcPct val="0"/>
                </a:spcBef>
                <a:spcAft>
                  <a:spcPct val="0"/>
                </a:spcAft>
              </a:pPr>
              <a:endParaRPr lang="tr-TR" sz="800">
                <a:solidFill>
                  <a:srgbClr val="000000"/>
                </a:solidFill>
                <a:latin typeface="Helvetica" pitchFamily="34" charset="0"/>
                <a:sym typeface="Helvetica" pitchFamily="34" charset="0"/>
              </a:endParaRPr>
            </a:p>
          </p:txBody>
        </p:sp>
        <p:sp>
          <p:nvSpPr>
            <p:cNvPr id="40992" name="Shape 183"/>
            <p:cNvSpPr>
              <a:spLocks noChangeShapeType="1"/>
            </p:cNvSpPr>
            <p:nvPr/>
          </p:nvSpPr>
          <p:spPr bwMode="auto">
            <a:xfrm flipH="1">
              <a:off x="1993868" y="3413760"/>
              <a:ext cx="303045" cy="2008"/>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lIns="0" tIns="0" rIns="0" bIns="0" anchor="ctr"/>
            <a:lstStyle/>
            <a:p>
              <a:pPr defTabSz="321092" fontAlgn="base">
                <a:spcBef>
                  <a:spcPct val="0"/>
                </a:spcBef>
                <a:spcAft>
                  <a:spcPct val="0"/>
                </a:spcAft>
              </a:pPr>
              <a:endParaRPr lang="tr-TR" sz="800">
                <a:solidFill>
                  <a:srgbClr val="000000"/>
                </a:solidFill>
                <a:latin typeface="Helvetica" pitchFamily="34" charset="0"/>
                <a:sym typeface="Helvetica" pitchFamily="34" charset="0"/>
              </a:endParaRPr>
            </a:p>
          </p:txBody>
        </p:sp>
        <p:sp>
          <p:nvSpPr>
            <p:cNvPr id="40993" name="Shape 184"/>
            <p:cNvSpPr>
              <a:spLocks noChangeShapeType="1"/>
            </p:cNvSpPr>
            <p:nvPr/>
          </p:nvSpPr>
          <p:spPr bwMode="auto">
            <a:xfrm flipH="1">
              <a:off x="1993868" y="2500614"/>
              <a:ext cx="303045" cy="2008"/>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lIns="0" tIns="0" rIns="0" bIns="0" anchor="ctr"/>
            <a:lstStyle/>
            <a:p>
              <a:pPr defTabSz="321092" fontAlgn="base">
                <a:spcBef>
                  <a:spcPct val="0"/>
                </a:spcBef>
                <a:spcAft>
                  <a:spcPct val="0"/>
                </a:spcAft>
              </a:pPr>
              <a:endParaRPr lang="tr-TR" sz="800">
                <a:solidFill>
                  <a:srgbClr val="000000"/>
                </a:solidFill>
                <a:latin typeface="Helvetica" pitchFamily="34" charset="0"/>
                <a:sym typeface="Helvetica" pitchFamily="34" charset="0"/>
              </a:endParaRPr>
            </a:p>
          </p:txBody>
        </p:sp>
        <p:sp>
          <p:nvSpPr>
            <p:cNvPr id="40994" name="Shape 185"/>
            <p:cNvSpPr>
              <a:spLocks noChangeShapeType="1"/>
            </p:cNvSpPr>
            <p:nvPr/>
          </p:nvSpPr>
          <p:spPr bwMode="auto">
            <a:xfrm flipH="1">
              <a:off x="1993868" y="1585461"/>
              <a:ext cx="303045" cy="2008"/>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lIns="0" tIns="0" rIns="0" bIns="0" anchor="ctr"/>
            <a:lstStyle/>
            <a:p>
              <a:pPr defTabSz="321092" fontAlgn="base">
                <a:spcBef>
                  <a:spcPct val="0"/>
                </a:spcBef>
                <a:spcAft>
                  <a:spcPct val="0"/>
                </a:spcAft>
              </a:pPr>
              <a:endParaRPr lang="tr-TR" sz="800">
                <a:solidFill>
                  <a:srgbClr val="000000"/>
                </a:solidFill>
                <a:latin typeface="Helvetica" pitchFamily="34" charset="0"/>
                <a:sym typeface="Helvetica" pitchFamily="34" charset="0"/>
              </a:endParaRPr>
            </a:p>
          </p:txBody>
        </p:sp>
        <p:sp>
          <p:nvSpPr>
            <p:cNvPr id="40995" name="Shape 186"/>
            <p:cNvSpPr>
              <a:spLocks noChangeShapeType="1"/>
            </p:cNvSpPr>
            <p:nvPr/>
          </p:nvSpPr>
          <p:spPr bwMode="auto">
            <a:xfrm flipH="1">
              <a:off x="1993868" y="672316"/>
              <a:ext cx="303045" cy="2008"/>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lIns="0" tIns="0" rIns="0" bIns="0" anchor="ctr"/>
            <a:lstStyle/>
            <a:p>
              <a:pPr defTabSz="321092" fontAlgn="base">
                <a:spcBef>
                  <a:spcPct val="0"/>
                </a:spcBef>
                <a:spcAft>
                  <a:spcPct val="0"/>
                </a:spcAft>
              </a:pPr>
              <a:endParaRPr lang="tr-TR" sz="800">
                <a:solidFill>
                  <a:srgbClr val="000000"/>
                </a:solidFill>
                <a:latin typeface="Helvetica" pitchFamily="34" charset="0"/>
                <a:sym typeface="Helvetica" pitchFamily="34" charset="0"/>
              </a:endParaRPr>
            </a:p>
          </p:txBody>
        </p:sp>
        <p:sp>
          <p:nvSpPr>
            <p:cNvPr id="40996" name="Shape 187"/>
            <p:cNvSpPr>
              <a:spLocks noChangeShapeType="1"/>
            </p:cNvSpPr>
            <p:nvPr/>
          </p:nvSpPr>
          <p:spPr bwMode="auto">
            <a:xfrm flipH="1">
              <a:off x="1993868" y="212732"/>
              <a:ext cx="313080" cy="2008"/>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lIns="0" tIns="0" rIns="0" bIns="0" anchor="ctr"/>
            <a:lstStyle/>
            <a:p>
              <a:pPr defTabSz="321092" fontAlgn="base">
                <a:spcBef>
                  <a:spcPct val="0"/>
                </a:spcBef>
                <a:spcAft>
                  <a:spcPct val="0"/>
                </a:spcAft>
              </a:pPr>
              <a:endParaRPr lang="tr-TR" sz="800">
                <a:solidFill>
                  <a:srgbClr val="000000"/>
                </a:solidFill>
                <a:latin typeface="Helvetica" pitchFamily="34" charset="0"/>
                <a:sym typeface="Helvetica" pitchFamily="34" charset="0"/>
              </a:endParaRPr>
            </a:p>
          </p:txBody>
        </p:sp>
        <p:sp>
          <p:nvSpPr>
            <p:cNvPr id="40997" name="Shape 188"/>
            <p:cNvSpPr>
              <a:spLocks noChangeShapeType="1"/>
            </p:cNvSpPr>
            <p:nvPr/>
          </p:nvSpPr>
          <p:spPr bwMode="auto">
            <a:xfrm>
              <a:off x="2001896" y="210130"/>
              <a:ext cx="2008" cy="3650577"/>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lIns="0" tIns="0" rIns="0" bIns="0" anchor="ctr"/>
            <a:lstStyle/>
            <a:p>
              <a:pPr defTabSz="321092" fontAlgn="base">
                <a:spcBef>
                  <a:spcPct val="0"/>
                </a:spcBef>
                <a:spcAft>
                  <a:spcPct val="0"/>
                </a:spcAft>
              </a:pPr>
              <a:endParaRPr lang="tr-TR" sz="800">
                <a:solidFill>
                  <a:srgbClr val="000000"/>
                </a:solidFill>
                <a:latin typeface="Helvetica" pitchFamily="34" charset="0"/>
                <a:sym typeface="Helvetica" pitchFamily="34" charset="0"/>
              </a:endParaRPr>
            </a:p>
          </p:txBody>
        </p:sp>
        <p:sp>
          <p:nvSpPr>
            <p:cNvPr id="40998" name="Shape 189"/>
            <p:cNvSpPr>
              <a:spLocks noChangeArrowheads="1"/>
            </p:cNvSpPr>
            <p:nvPr/>
          </p:nvSpPr>
          <p:spPr bwMode="auto">
            <a:xfrm>
              <a:off x="0" y="1871850"/>
              <a:ext cx="2425667" cy="1674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marL="39022" algn="ctr" defTabSz="909767" fontAlgn="base">
                <a:lnSpc>
                  <a:spcPct val="150000"/>
                </a:lnSpc>
                <a:spcBef>
                  <a:spcPts val="1195"/>
                </a:spcBef>
                <a:spcAft>
                  <a:spcPct val="0"/>
                </a:spcAft>
                <a:buClr>
                  <a:srgbClr val="000000"/>
                </a:buClr>
              </a:pPr>
              <a:r>
                <a:rPr lang="tr-TR" sz="1700" b="1">
                  <a:solidFill>
                    <a:srgbClr val="000000"/>
                  </a:solidFill>
                  <a:latin typeface="Trebuchet MS" pitchFamily="34" charset="0"/>
                  <a:sym typeface="Trebuchet MS" pitchFamily="34" charset="0"/>
                </a:rPr>
                <a:t>Gastroözofageal bileşkeden uzaklık (cm)</a:t>
              </a:r>
            </a:p>
          </p:txBody>
        </p:sp>
        <p:sp>
          <p:nvSpPr>
            <p:cNvPr id="190" name="Shape 190"/>
            <p:cNvSpPr/>
            <p:nvPr/>
          </p:nvSpPr>
          <p:spPr>
            <a:xfrm>
              <a:off x="3009858" y="50805"/>
              <a:ext cx="1144571" cy="7174629"/>
            </a:xfrm>
            <a:custGeom>
              <a:avLst/>
              <a:gdLst/>
              <a:ahLst/>
              <a:cxnLst>
                <a:cxn ang="0">
                  <a:pos x="wd2" y="hd2"/>
                </a:cxn>
                <a:cxn ang="5400000">
                  <a:pos x="wd2" y="hd2"/>
                </a:cxn>
                <a:cxn ang="10800000">
                  <a:pos x="wd2" y="hd2"/>
                </a:cxn>
                <a:cxn ang="16200000">
                  <a:pos x="wd2" y="hd2"/>
                </a:cxn>
              </a:cxnLst>
              <a:rect l="0" t="0" r="r" b="b"/>
              <a:pathLst>
                <a:path w="19651" h="21600" extrusionOk="0">
                  <a:moveTo>
                    <a:pt x="884" y="0"/>
                  </a:moveTo>
                  <a:cubicBezTo>
                    <a:pt x="-1217" y="994"/>
                    <a:pt x="847" y="2769"/>
                    <a:pt x="2727" y="3527"/>
                  </a:cubicBezTo>
                  <a:cubicBezTo>
                    <a:pt x="4386" y="4090"/>
                    <a:pt x="4533" y="4309"/>
                    <a:pt x="4570" y="4699"/>
                  </a:cubicBezTo>
                  <a:cubicBezTo>
                    <a:pt x="3796" y="5653"/>
                    <a:pt x="1916" y="7658"/>
                    <a:pt x="3391" y="8807"/>
                  </a:cubicBezTo>
                  <a:cubicBezTo>
                    <a:pt x="5049" y="9927"/>
                    <a:pt x="9325" y="10754"/>
                    <a:pt x="13011" y="11351"/>
                  </a:cubicBezTo>
                  <a:cubicBezTo>
                    <a:pt x="14449" y="11535"/>
                    <a:pt x="15149" y="11771"/>
                    <a:pt x="15665" y="11995"/>
                  </a:cubicBezTo>
                  <a:cubicBezTo>
                    <a:pt x="16144" y="12564"/>
                    <a:pt x="6929" y="12466"/>
                    <a:pt x="4091" y="13466"/>
                  </a:cubicBezTo>
                  <a:cubicBezTo>
                    <a:pt x="2100" y="14534"/>
                    <a:pt x="3132" y="15442"/>
                    <a:pt x="5934" y="15976"/>
                  </a:cubicBezTo>
                  <a:cubicBezTo>
                    <a:pt x="8883" y="16453"/>
                    <a:pt x="18429" y="16711"/>
                    <a:pt x="19498" y="17217"/>
                  </a:cubicBezTo>
                  <a:cubicBezTo>
                    <a:pt x="20383" y="18015"/>
                    <a:pt x="17397" y="17625"/>
                    <a:pt x="11168" y="18320"/>
                  </a:cubicBezTo>
                  <a:cubicBezTo>
                    <a:pt x="7408" y="18705"/>
                    <a:pt x="5860" y="19360"/>
                    <a:pt x="4975" y="19744"/>
                  </a:cubicBezTo>
                  <a:cubicBezTo>
                    <a:pt x="3685" y="20480"/>
                    <a:pt x="3206" y="21066"/>
                    <a:pt x="4091" y="21600"/>
                  </a:cubicBezTo>
                </a:path>
              </a:pathLst>
            </a:custGeom>
            <a:noFill/>
            <a:ln w="15875" cap="flat">
              <a:solidFill>
                <a:srgbClr val="000000"/>
              </a:solidFill>
              <a:prstDash val="solid"/>
              <a:round/>
            </a:ln>
            <a:effectLst/>
          </p:spPr>
          <p:txBody>
            <a:bodyPr lIns="0" tIns="0" rIns="0" bIns="0" anchor="ctr"/>
            <a:lstStyle/>
            <a:p>
              <a:pPr marL="40594" marR="40594" defTabSz="909767">
                <a:defRPr sz="3400">
                  <a:uFill>
                    <a:solidFill/>
                  </a:uFill>
                  <a:latin typeface="Arial"/>
                  <a:ea typeface="Arial"/>
                  <a:cs typeface="Arial"/>
                  <a:sym typeface="Arial"/>
                </a:defRPr>
              </a:pPr>
              <a:endParaRPr sz="2400" kern="0">
                <a:solidFill>
                  <a:sysClr val="windowText" lastClr="000000"/>
                </a:solidFill>
                <a:uFill>
                  <a:solidFill/>
                </a:uFill>
                <a:latin typeface="Arial"/>
                <a:ea typeface="Arial"/>
                <a:cs typeface="Arial"/>
                <a:sym typeface="Arial"/>
              </a:endParaRPr>
            </a:p>
          </p:txBody>
        </p:sp>
        <p:sp>
          <p:nvSpPr>
            <p:cNvPr id="191" name="Shape 191"/>
            <p:cNvSpPr/>
            <p:nvPr/>
          </p:nvSpPr>
          <p:spPr>
            <a:xfrm>
              <a:off x="4143318" y="50805"/>
              <a:ext cx="3246392" cy="5890213"/>
            </a:xfrm>
            <a:custGeom>
              <a:avLst/>
              <a:gdLst/>
              <a:ahLst/>
              <a:cxnLst>
                <a:cxn ang="0">
                  <a:pos x="wd2" y="hd2"/>
                </a:cxn>
                <a:cxn ang="5400000">
                  <a:pos x="wd2" y="hd2"/>
                </a:cxn>
                <a:cxn ang="10800000">
                  <a:pos x="wd2" y="hd2"/>
                </a:cxn>
                <a:cxn ang="16200000">
                  <a:pos x="wd2" y="hd2"/>
                </a:cxn>
              </a:cxnLst>
              <a:rect l="0" t="0" r="r" b="b"/>
              <a:pathLst>
                <a:path w="21543" h="21600" extrusionOk="0">
                  <a:moveTo>
                    <a:pt x="0" y="0"/>
                  </a:moveTo>
                  <a:cubicBezTo>
                    <a:pt x="1425" y="1602"/>
                    <a:pt x="855" y="3373"/>
                    <a:pt x="199" y="4387"/>
                  </a:cubicBezTo>
                  <a:cubicBezTo>
                    <a:pt x="-57" y="5367"/>
                    <a:pt x="513" y="5521"/>
                    <a:pt x="1154" y="6437"/>
                  </a:cubicBezTo>
                  <a:cubicBezTo>
                    <a:pt x="2337" y="7669"/>
                    <a:pt x="2294" y="10202"/>
                    <a:pt x="2151" y="11006"/>
                  </a:cubicBezTo>
                  <a:cubicBezTo>
                    <a:pt x="1952" y="12308"/>
                    <a:pt x="1012" y="13546"/>
                    <a:pt x="1382" y="14232"/>
                  </a:cubicBezTo>
                  <a:cubicBezTo>
                    <a:pt x="2379" y="15044"/>
                    <a:pt x="4274" y="15359"/>
                    <a:pt x="5571" y="15729"/>
                  </a:cubicBezTo>
                  <a:cubicBezTo>
                    <a:pt x="7423" y="16492"/>
                    <a:pt x="7537" y="16828"/>
                    <a:pt x="7808" y="17500"/>
                  </a:cubicBezTo>
                  <a:cubicBezTo>
                    <a:pt x="8064" y="18164"/>
                    <a:pt x="7879" y="18878"/>
                    <a:pt x="7053" y="19214"/>
                  </a:cubicBezTo>
                  <a:cubicBezTo>
                    <a:pt x="6212" y="19627"/>
                    <a:pt x="4645" y="19907"/>
                    <a:pt x="4018" y="20131"/>
                  </a:cubicBezTo>
                  <a:cubicBezTo>
                    <a:pt x="3377" y="20438"/>
                    <a:pt x="2978" y="20711"/>
                    <a:pt x="3135" y="20970"/>
                  </a:cubicBezTo>
                  <a:cubicBezTo>
                    <a:pt x="3363" y="21341"/>
                    <a:pt x="6027" y="21082"/>
                    <a:pt x="7352" y="20879"/>
                  </a:cubicBezTo>
                  <a:cubicBezTo>
                    <a:pt x="9518" y="20557"/>
                    <a:pt x="11769" y="19620"/>
                    <a:pt x="13849" y="19592"/>
                  </a:cubicBezTo>
                  <a:cubicBezTo>
                    <a:pt x="16699" y="19382"/>
                    <a:pt x="20945" y="20271"/>
                    <a:pt x="21543" y="21600"/>
                  </a:cubicBezTo>
                </a:path>
              </a:pathLst>
            </a:custGeom>
            <a:noFill/>
            <a:ln w="15875" cap="flat">
              <a:solidFill>
                <a:srgbClr val="000000"/>
              </a:solidFill>
              <a:prstDash val="solid"/>
              <a:round/>
            </a:ln>
            <a:effectLst/>
          </p:spPr>
          <p:txBody>
            <a:bodyPr lIns="0" tIns="0" rIns="0" bIns="0" anchor="ctr"/>
            <a:lstStyle/>
            <a:p>
              <a:pPr marL="40594" marR="40594" defTabSz="909767">
                <a:defRPr sz="3400">
                  <a:uFill>
                    <a:solidFill/>
                  </a:uFill>
                  <a:latin typeface="Arial"/>
                  <a:ea typeface="Arial"/>
                  <a:cs typeface="Arial"/>
                  <a:sym typeface="Arial"/>
                </a:defRPr>
              </a:pPr>
              <a:endParaRPr sz="2400" kern="0">
                <a:solidFill>
                  <a:sysClr val="windowText" lastClr="000000"/>
                </a:solidFill>
                <a:uFill>
                  <a:solidFill/>
                </a:uFill>
                <a:latin typeface="Arial"/>
                <a:ea typeface="Arial"/>
                <a:cs typeface="Arial"/>
                <a:sym typeface="Arial"/>
              </a:endParaRPr>
            </a:p>
          </p:txBody>
        </p:sp>
        <p:sp>
          <p:nvSpPr>
            <p:cNvPr id="192" name="Shape 192"/>
            <p:cNvSpPr/>
            <p:nvPr/>
          </p:nvSpPr>
          <p:spPr>
            <a:xfrm>
              <a:off x="3190831" y="58744"/>
              <a:ext cx="1162034" cy="7166690"/>
            </a:xfrm>
            <a:custGeom>
              <a:avLst/>
              <a:gdLst/>
              <a:ahLst/>
              <a:cxnLst>
                <a:cxn ang="0">
                  <a:pos x="wd2" y="hd2"/>
                </a:cxn>
                <a:cxn ang="5400000">
                  <a:pos x="wd2" y="hd2"/>
                </a:cxn>
                <a:cxn ang="10800000">
                  <a:pos x="wd2" y="hd2"/>
                </a:cxn>
                <a:cxn ang="16200000">
                  <a:pos x="wd2" y="hd2"/>
                </a:cxn>
              </a:cxnLst>
              <a:rect l="0" t="0" r="r" b="b"/>
              <a:pathLst>
                <a:path w="19729" h="21600" extrusionOk="0">
                  <a:moveTo>
                    <a:pt x="865" y="0"/>
                  </a:moveTo>
                  <a:cubicBezTo>
                    <a:pt x="-1211" y="995"/>
                    <a:pt x="865" y="2767"/>
                    <a:pt x="2723" y="3526"/>
                  </a:cubicBezTo>
                  <a:cubicBezTo>
                    <a:pt x="4362" y="4090"/>
                    <a:pt x="4216" y="4378"/>
                    <a:pt x="4253" y="4769"/>
                  </a:cubicBezTo>
                  <a:cubicBezTo>
                    <a:pt x="3488" y="5724"/>
                    <a:pt x="1630" y="7518"/>
                    <a:pt x="3087" y="8669"/>
                  </a:cubicBezTo>
                  <a:cubicBezTo>
                    <a:pt x="4726" y="9790"/>
                    <a:pt x="8259" y="10567"/>
                    <a:pt x="13213" y="11165"/>
                  </a:cubicBezTo>
                  <a:cubicBezTo>
                    <a:pt x="15544" y="11459"/>
                    <a:pt x="15836" y="11741"/>
                    <a:pt x="16346" y="11965"/>
                  </a:cubicBezTo>
                  <a:cubicBezTo>
                    <a:pt x="17293" y="13052"/>
                    <a:pt x="6693" y="12718"/>
                    <a:pt x="4253" y="13575"/>
                  </a:cubicBezTo>
                  <a:cubicBezTo>
                    <a:pt x="2286" y="14645"/>
                    <a:pt x="2869" y="15175"/>
                    <a:pt x="5637" y="15710"/>
                  </a:cubicBezTo>
                  <a:cubicBezTo>
                    <a:pt x="8551" y="16187"/>
                    <a:pt x="18349" y="16365"/>
                    <a:pt x="19515" y="17090"/>
                  </a:cubicBezTo>
                  <a:cubicBezTo>
                    <a:pt x="20389" y="17890"/>
                    <a:pt x="18750" y="18068"/>
                    <a:pt x="11356" y="18528"/>
                  </a:cubicBezTo>
                  <a:cubicBezTo>
                    <a:pt x="7640" y="18914"/>
                    <a:pt x="6147" y="19357"/>
                    <a:pt x="5273" y="19742"/>
                  </a:cubicBezTo>
                  <a:cubicBezTo>
                    <a:pt x="3998" y="20478"/>
                    <a:pt x="3524" y="21065"/>
                    <a:pt x="4398" y="21600"/>
                  </a:cubicBezTo>
                </a:path>
              </a:pathLst>
            </a:custGeom>
            <a:noFill/>
            <a:ln w="15875" cap="flat">
              <a:solidFill>
                <a:srgbClr val="000000"/>
              </a:solidFill>
              <a:prstDash val="solid"/>
              <a:round/>
            </a:ln>
            <a:effectLst/>
          </p:spPr>
          <p:txBody>
            <a:bodyPr lIns="0" tIns="0" rIns="0" bIns="0" anchor="ctr"/>
            <a:lstStyle/>
            <a:p>
              <a:pPr marL="40594" marR="40594" defTabSz="909767">
                <a:defRPr sz="3400">
                  <a:uFill>
                    <a:solidFill/>
                  </a:uFill>
                  <a:latin typeface="Arial"/>
                  <a:ea typeface="Arial"/>
                  <a:cs typeface="Arial"/>
                  <a:sym typeface="Arial"/>
                </a:defRPr>
              </a:pPr>
              <a:endParaRPr sz="2400" kern="0">
                <a:solidFill>
                  <a:sysClr val="windowText" lastClr="000000"/>
                </a:solidFill>
                <a:uFill>
                  <a:solidFill/>
                </a:uFill>
                <a:latin typeface="Arial"/>
                <a:ea typeface="Arial"/>
                <a:cs typeface="Arial"/>
                <a:sym typeface="Arial"/>
              </a:endParaRPr>
            </a:p>
          </p:txBody>
        </p:sp>
        <p:sp>
          <p:nvSpPr>
            <p:cNvPr id="193" name="Shape 193"/>
            <p:cNvSpPr/>
            <p:nvPr/>
          </p:nvSpPr>
          <p:spPr>
            <a:xfrm>
              <a:off x="3968695" y="57156"/>
              <a:ext cx="3244805" cy="5947368"/>
            </a:xfrm>
            <a:custGeom>
              <a:avLst/>
              <a:gdLst/>
              <a:ahLst/>
              <a:cxnLst>
                <a:cxn ang="0">
                  <a:pos x="wd2" y="hd2"/>
                </a:cxn>
                <a:cxn ang="5400000">
                  <a:pos x="wd2" y="hd2"/>
                </a:cxn>
                <a:cxn ang="10800000">
                  <a:pos x="wd2" y="hd2"/>
                </a:cxn>
                <a:cxn ang="16200000">
                  <a:pos x="wd2" y="hd2"/>
                </a:cxn>
              </a:cxnLst>
              <a:rect l="0" t="0" r="r" b="b"/>
              <a:pathLst>
                <a:path w="21571" h="21600" extrusionOk="0">
                  <a:moveTo>
                    <a:pt x="0" y="0"/>
                  </a:moveTo>
                  <a:cubicBezTo>
                    <a:pt x="1427" y="1587"/>
                    <a:pt x="885" y="3319"/>
                    <a:pt x="228" y="4324"/>
                  </a:cubicBezTo>
                  <a:cubicBezTo>
                    <a:pt x="-29" y="5294"/>
                    <a:pt x="456" y="5454"/>
                    <a:pt x="1099" y="6362"/>
                  </a:cubicBezTo>
                  <a:cubicBezTo>
                    <a:pt x="2284" y="7581"/>
                    <a:pt x="2384" y="10090"/>
                    <a:pt x="2241" y="10887"/>
                  </a:cubicBezTo>
                  <a:cubicBezTo>
                    <a:pt x="2041" y="12176"/>
                    <a:pt x="656" y="13402"/>
                    <a:pt x="1027" y="14081"/>
                  </a:cubicBezTo>
                  <a:cubicBezTo>
                    <a:pt x="1713" y="15342"/>
                    <a:pt x="4225" y="15523"/>
                    <a:pt x="6053" y="15952"/>
                  </a:cubicBezTo>
                  <a:cubicBezTo>
                    <a:pt x="7223" y="16354"/>
                    <a:pt x="7523" y="16742"/>
                    <a:pt x="7794" y="17408"/>
                  </a:cubicBezTo>
                  <a:cubicBezTo>
                    <a:pt x="8051" y="18066"/>
                    <a:pt x="7452" y="18592"/>
                    <a:pt x="6624" y="18925"/>
                  </a:cubicBezTo>
                  <a:cubicBezTo>
                    <a:pt x="5596" y="19258"/>
                    <a:pt x="4511" y="19500"/>
                    <a:pt x="3883" y="19722"/>
                  </a:cubicBezTo>
                  <a:cubicBezTo>
                    <a:pt x="3240" y="20027"/>
                    <a:pt x="2769" y="20498"/>
                    <a:pt x="2926" y="20755"/>
                  </a:cubicBezTo>
                  <a:cubicBezTo>
                    <a:pt x="3083" y="21454"/>
                    <a:pt x="5753" y="21545"/>
                    <a:pt x="7081" y="21344"/>
                  </a:cubicBezTo>
                  <a:cubicBezTo>
                    <a:pt x="10621" y="21011"/>
                    <a:pt x="13633" y="19847"/>
                    <a:pt x="15718" y="19888"/>
                  </a:cubicBezTo>
                  <a:cubicBezTo>
                    <a:pt x="18844" y="19923"/>
                    <a:pt x="21114" y="20616"/>
                    <a:pt x="21571" y="21600"/>
                  </a:cubicBezTo>
                </a:path>
              </a:pathLst>
            </a:custGeom>
            <a:noFill/>
            <a:ln w="15875" cap="flat">
              <a:solidFill>
                <a:srgbClr val="000000"/>
              </a:solidFill>
              <a:prstDash val="solid"/>
              <a:round/>
            </a:ln>
            <a:effectLst/>
          </p:spPr>
          <p:txBody>
            <a:bodyPr lIns="0" tIns="0" rIns="0" bIns="0" anchor="ctr"/>
            <a:lstStyle/>
            <a:p>
              <a:pPr marL="40594" marR="40594" defTabSz="909767">
                <a:defRPr sz="3400">
                  <a:uFill>
                    <a:solidFill/>
                  </a:uFill>
                  <a:latin typeface="Arial"/>
                  <a:ea typeface="Arial"/>
                  <a:cs typeface="Arial"/>
                  <a:sym typeface="Arial"/>
                </a:defRPr>
              </a:pPr>
              <a:endParaRPr sz="2400" kern="0">
                <a:solidFill>
                  <a:sysClr val="windowText" lastClr="000000"/>
                </a:solidFill>
                <a:uFill>
                  <a:solidFill/>
                </a:uFill>
                <a:latin typeface="Arial"/>
                <a:ea typeface="Arial"/>
                <a:cs typeface="Arial"/>
                <a:sym typeface="Arial"/>
              </a:endParaRPr>
            </a:p>
          </p:txBody>
        </p:sp>
        <p:sp>
          <p:nvSpPr>
            <p:cNvPr id="194" name="Shape 194"/>
            <p:cNvSpPr/>
            <p:nvPr/>
          </p:nvSpPr>
          <p:spPr>
            <a:xfrm>
              <a:off x="3005096" y="5742561"/>
              <a:ext cx="1138222" cy="1238374"/>
            </a:xfrm>
            <a:custGeom>
              <a:avLst/>
              <a:gdLst/>
              <a:ahLst/>
              <a:cxnLst>
                <a:cxn ang="0">
                  <a:pos x="wd2" y="hd2"/>
                </a:cxn>
                <a:cxn ang="5400000">
                  <a:pos x="wd2" y="hd2"/>
                </a:cxn>
                <a:cxn ang="10800000">
                  <a:pos x="wd2" y="hd2"/>
                </a:cxn>
                <a:cxn ang="16200000">
                  <a:pos x="wd2" y="hd2"/>
                </a:cxn>
              </a:cxnLst>
              <a:rect l="0" t="0" r="r" b="b"/>
              <a:pathLst>
                <a:path w="20898" h="21123" extrusionOk="0">
                  <a:moveTo>
                    <a:pt x="20575" y="648"/>
                  </a:moveTo>
                  <a:cubicBezTo>
                    <a:pt x="21600" y="1754"/>
                    <a:pt x="19945" y="2209"/>
                    <a:pt x="18920" y="2730"/>
                  </a:cubicBezTo>
                  <a:cubicBezTo>
                    <a:pt x="16476" y="3446"/>
                    <a:pt x="10169" y="6048"/>
                    <a:pt x="8277" y="7740"/>
                  </a:cubicBezTo>
                  <a:cubicBezTo>
                    <a:pt x="4257" y="11578"/>
                    <a:pt x="2601" y="18930"/>
                    <a:pt x="2601" y="21077"/>
                  </a:cubicBezTo>
                  <a:cubicBezTo>
                    <a:pt x="1577" y="21012"/>
                    <a:pt x="1458" y="21207"/>
                    <a:pt x="0" y="21077"/>
                  </a:cubicBezTo>
                  <a:cubicBezTo>
                    <a:pt x="39" y="17303"/>
                    <a:pt x="1813" y="10277"/>
                    <a:pt x="6228" y="6438"/>
                  </a:cubicBezTo>
                  <a:cubicBezTo>
                    <a:pt x="8159" y="4552"/>
                    <a:pt x="14899" y="1299"/>
                    <a:pt x="17501" y="583"/>
                  </a:cubicBezTo>
                  <a:cubicBezTo>
                    <a:pt x="18762" y="-3"/>
                    <a:pt x="19866" y="-393"/>
                    <a:pt x="20575" y="648"/>
                  </a:cubicBezTo>
                  <a:close/>
                </a:path>
              </a:pathLst>
            </a:custGeom>
            <a:solidFill>
              <a:srgbClr val="AE7466"/>
            </a:solidFill>
            <a:ln w="19050" cap="flat">
              <a:solidFill>
                <a:srgbClr val="000000"/>
              </a:solidFill>
              <a:prstDash val="solid"/>
              <a:round/>
            </a:ln>
            <a:effectLst/>
          </p:spPr>
          <p:txBody>
            <a:bodyPr lIns="0" tIns="0" rIns="0" bIns="0" anchor="ctr"/>
            <a:lstStyle/>
            <a:p>
              <a:pPr marL="40594" marR="40594" defTabSz="909767">
                <a:defRPr sz="3400">
                  <a:uFill>
                    <a:solidFill/>
                  </a:uFill>
                  <a:latin typeface="Arial"/>
                  <a:ea typeface="Arial"/>
                  <a:cs typeface="Arial"/>
                  <a:sym typeface="Arial"/>
                </a:defRPr>
              </a:pPr>
              <a:endParaRPr sz="2400" kern="0">
                <a:solidFill>
                  <a:sysClr val="windowText" lastClr="000000"/>
                </a:solidFill>
                <a:uFill>
                  <a:solidFill/>
                </a:uFill>
                <a:latin typeface="Arial"/>
                <a:ea typeface="Arial"/>
                <a:cs typeface="Arial"/>
                <a:sym typeface="Arial"/>
              </a:endParaRPr>
            </a:p>
          </p:txBody>
        </p:sp>
        <p:sp>
          <p:nvSpPr>
            <p:cNvPr id="195" name="Shape 195"/>
            <p:cNvSpPr/>
            <p:nvPr/>
          </p:nvSpPr>
          <p:spPr>
            <a:xfrm>
              <a:off x="4629086" y="5174179"/>
              <a:ext cx="2030384" cy="595371"/>
            </a:xfrm>
            <a:custGeom>
              <a:avLst/>
              <a:gdLst/>
              <a:ahLst/>
              <a:cxnLst>
                <a:cxn ang="0">
                  <a:pos x="wd2" y="hd2"/>
                </a:cxn>
                <a:cxn ang="5400000">
                  <a:pos x="wd2" y="hd2"/>
                </a:cxn>
                <a:cxn ang="10800000">
                  <a:pos x="wd2" y="hd2"/>
                </a:cxn>
                <a:cxn ang="16200000">
                  <a:pos x="wd2" y="hd2"/>
                </a:cxn>
              </a:cxnLst>
              <a:rect l="0" t="0" r="r" b="b"/>
              <a:pathLst>
                <a:path w="21464" h="20792" extrusionOk="0">
                  <a:moveTo>
                    <a:pt x="0" y="18890"/>
                  </a:moveTo>
                  <a:cubicBezTo>
                    <a:pt x="46" y="17557"/>
                    <a:pt x="-136" y="16224"/>
                    <a:pt x="1135" y="15424"/>
                  </a:cubicBezTo>
                  <a:cubicBezTo>
                    <a:pt x="2677" y="14090"/>
                    <a:pt x="3381" y="13624"/>
                    <a:pt x="5082" y="11690"/>
                  </a:cubicBezTo>
                  <a:cubicBezTo>
                    <a:pt x="7669" y="9290"/>
                    <a:pt x="11481" y="2624"/>
                    <a:pt x="13977" y="1157"/>
                  </a:cubicBezTo>
                  <a:cubicBezTo>
                    <a:pt x="15474" y="224"/>
                    <a:pt x="20330" y="-443"/>
                    <a:pt x="21464" y="357"/>
                  </a:cubicBezTo>
                  <a:cubicBezTo>
                    <a:pt x="21260" y="1890"/>
                    <a:pt x="21192" y="4090"/>
                    <a:pt x="21146" y="5424"/>
                  </a:cubicBezTo>
                  <a:cubicBezTo>
                    <a:pt x="15066" y="3024"/>
                    <a:pt x="12888" y="7557"/>
                    <a:pt x="10846" y="9957"/>
                  </a:cubicBezTo>
                  <a:cubicBezTo>
                    <a:pt x="9393" y="11824"/>
                    <a:pt x="6761" y="15290"/>
                    <a:pt x="5173" y="17290"/>
                  </a:cubicBezTo>
                  <a:cubicBezTo>
                    <a:pt x="4039" y="18490"/>
                    <a:pt x="2473" y="19757"/>
                    <a:pt x="1316" y="20490"/>
                  </a:cubicBezTo>
                  <a:cubicBezTo>
                    <a:pt x="590" y="21157"/>
                    <a:pt x="91" y="20757"/>
                    <a:pt x="0" y="18890"/>
                  </a:cubicBezTo>
                  <a:close/>
                </a:path>
              </a:pathLst>
            </a:custGeom>
            <a:solidFill>
              <a:srgbClr val="AE7466"/>
            </a:solidFill>
            <a:ln w="19050" cap="flat">
              <a:solidFill>
                <a:srgbClr val="000000"/>
              </a:solidFill>
              <a:prstDash val="solid"/>
              <a:round/>
            </a:ln>
            <a:effectLst/>
          </p:spPr>
          <p:txBody>
            <a:bodyPr lIns="0" tIns="0" rIns="0" bIns="0" anchor="ctr"/>
            <a:lstStyle/>
            <a:p>
              <a:pPr marL="40594" marR="40594" defTabSz="909767">
                <a:defRPr sz="3400">
                  <a:uFill>
                    <a:solidFill/>
                  </a:uFill>
                  <a:latin typeface="Arial"/>
                  <a:ea typeface="Arial"/>
                  <a:cs typeface="Arial"/>
                  <a:sym typeface="Arial"/>
                </a:defRPr>
              </a:pPr>
              <a:endParaRPr sz="2400" kern="0">
                <a:solidFill>
                  <a:sysClr val="windowText" lastClr="000000"/>
                </a:solidFill>
                <a:uFill>
                  <a:solidFill/>
                </a:uFill>
                <a:latin typeface="Arial"/>
                <a:ea typeface="Arial"/>
                <a:cs typeface="Arial"/>
                <a:sym typeface="Arial"/>
              </a:endParaRPr>
            </a:p>
          </p:txBody>
        </p:sp>
        <p:grpSp>
          <p:nvGrpSpPr>
            <p:cNvPr id="41005" name="Group 198"/>
            <p:cNvGrpSpPr>
              <a:grpSpLocks/>
            </p:cNvGrpSpPr>
            <p:nvPr/>
          </p:nvGrpSpPr>
          <p:grpSpPr bwMode="auto">
            <a:xfrm>
              <a:off x="1993868" y="3178951"/>
              <a:ext cx="216748" cy="461591"/>
              <a:chOff x="0" y="0"/>
              <a:chExt cx="216746" cy="461590"/>
            </a:xfrm>
          </p:grpSpPr>
          <p:sp>
            <p:nvSpPr>
              <p:cNvPr id="41024" name="Shape 196"/>
              <p:cNvSpPr>
                <a:spLocks noChangeShapeType="1"/>
              </p:cNvSpPr>
              <p:nvPr/>
            </p:nvSpPr>
            <p:spPr bwMode="auto">
              <a:xfrm flipH="1">
                <a:off x="0" y="0"/>
                <a:ext cx="216747" cy="2007"/>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lIns="0" tIns="0" rIns="0" bIns="0" anchor="ctr"/>
              <a:lstStyle/>
              <a:p>
                <a:pPr defTabSz="321092" fontAlgn="base">
                  <a:spcBef>
                    <a:spcPct val="0"/>
                  </a:spcBef>
                  <a:spcAft>
                    <a:spcPct val="0"/>
                  </a:spcAft>
                </a:pPr>
                <a:endParaRPr lang="tr-TR" sz="800">
                  <a:solidFill>
                    <a:srgbClr val="000000"/>
                  </a:solidFill>
                  <a:latin typeface="Helvetica" pitchFamily="34" charset="0"/>
                  <a:sym typeface="Helvetica" pitchFamily="34" charset="0"/>
                </a:endParaRPr>
              </a:p>
            </p:txBody>
          </p:sp>
          <p:sp>
            <p:nvSpPr>
              <p:cNvPr id="41025" name="Shape 197"/>
              <p:cNvSpPr>
                <a:spLocks noChangeShapeType="1"/>
              </p:cNvSpPr>
              <p:nvPr/>
            </p:nvSpPr>
            <p:spPr bwMode="auto">
              <a:xfrm flipH="1">
                <a:off x="0" y="459583"/>
                <a:ext cx="216747" cy="2008"/>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lIns="0" tIns="0" rIns="0" bIns="0" anchor="ctr"/>
              <a:lstStyle/>
              <a:p>
                <a:pPr defTabSz="321092" fontAlgn="base">
                  <a:spcBef>
                    <a:spcPct val="0"/>
                  </a:spcBef>
                  <a:spcAft>
                    <a:spcPct val="0"/>
                  </a:spcAft>
                </a:pPr>
                <a:endParaRPr lang="tr-TR" sz="800">
                  <a:solidFill>
                    <a:srgbClr val="000000"/>
                  </a:solidFill>
                  <a:latin typeface="Helvetica" pitchFamily="34" charset="0"/>
                  <a:sym typeface="Helvetica" pitchFamily="34" charset="0"/>
                </a:endParaRPr>
              </a:p>
            </p:txBody>
          </p:sp>
        </p:grpSp>
        <p:grpSp>
          <p:nvGrpSpPr>
            <p:cNvPr id="41006" name="Group 201"/>
            <p:cNvGrpSpPr>
              <a:grpSpLocks/>
            </p:cNvGrpSpPr>
            <p:nvPr/>
          </p:nvGrpSpPr>
          <p:grpSpPr bwMode="auto">
            <a:xfrm>
              <a:off x="1993868" y="2261791"/>
              <a:ext cx="216748" cy="461591"/>
              <a:chOff x="0" y="0"/>
              <a:chExt cx="216746" cy="461590"/>
            </a:xfrm>
          </p:grpSpPr>
          <p:sp>
            <p:nvSpPr>
              <p:cNvPr id="41022" name="Shape 199"/>
              <p:cNvSpPr>
                <a:spLocks noChangeShapeType="1"/>
              </p:cNvSpPr>
              <p:nvPr/>
            </p:nvSpPr>
            <p:spPr bwMode="auto">
              <a:xfrm flipH="1">
                <a:off x="0" y="0"/>
                <a:ext cx="216747" cy="2007"/>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lIns="0" tIns="0" rIns="0" bIns="0" anchor="ctr"/>
              <a:lstStyle/>
              <a:p>
                <a:pPr defTabSz="321092" fontAlgn="base">
                  <a:spcBef>
                    <a:spcPct val="0"/>
                  </a:spcBef>
                  <a:spcAft>
                    <a:spcPct val="0"/>
                  </a:spcAft>
                </a:pPr>
                <a:endParaRPr lang="tr-TR" sz="800">
                  <a:solidFill>
                    <a:srgbClr val="000000"/>
                  </a:solidFill>
                  <a:latin typeface="Helvetica" pitchFamily="34" charset="0"/>
                  <a:sym typeface="Helvetica" pitchFamily="34" charset="0"/>
                </a:endParaRPr>
              </a:p>
            </p:txBody>
          </p:sp>
          <p:sp>
            <p:nvSpPr>
              <p:cNvPr id="41023" name="Shape 200"/>
              <p:cNvSpPr>
                <a:spLocks noChangeShapeType="1"/>
              </p:cNvSpPr>
              <p:nvPr/>
            </p:nvSpPr>
            <p:spPr bwMode="auto">
              <a:xfrm flipH="1">
                <a:off x="0" y="459583"/>
                <a:ext cx="216747" cy="2008"/>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lIns="0" tIns="0" rIns="0" bIns="0" anchor="ctr"/>
              <a:lstStyle/>
              <a:p>
                <a:pPr defTabSz="321092" fontAlgn="base">
                  <a:spcBef>
                    <a:spcPct val="0"/>
                  </a:spcBef>
                  <a:spcAft>
                    <a:spcPct val="0"/>
                  </a:spcAft>
                </a:pPr>
                <a:endParaRPr lang="tr-TR" sz="800">
                  <a:solidFill>
                    <a:srgbClr val="000000"/>
                  </a:solidFill>
                  <a:latin typeface="Helvetica" pitchFamily="34" charset="0"/>
                  <a:sym typeface="Helvetica" pitchFamily="34" charset="0"/>
                </a:endParaRPr>
              </a:p>
            </p:txBody>
          </p:sp>
        </p:grpSp>
        <p:grpSp>
          <p:nvGrpSpPr>
            <p:cNvPr id="41007" name="Group 204"/>
            <p:cNvGrpSpPr>
              <a:grpSpLocks/>
            </p:cNvGrpSpPr>
            <p:nvPr/>
          </p:nvGrpSpPr>
          <p:grpSpPr bwMode="auto">
            <a:xfrm>
              <a:off x="1993868" y="1348646"/>
              <a:ext cx="216748" cy="461591"/>
              <a:chOff x="0" y="0"/>
              <a:chExt cx="216746" cy="461590"/>
            </a:xfrm>
          </p:grpSpPr>
          <p:sp>
            <p:nvSpPr>
              <p:cNvPr id="41020" name="Shape 202"/>
              <p:cNvSpPr>
                <a:spLocks noChangeShapeType="1"/>
              </p:cNvSpPr>
              <p:nvPr/>
            </p:nvSpPr>
            <p:spPr bwMode="auto">
              <a:xfrm flipH="1">
                <a:off x="0" y="0"/>
                <a:ext cx="216747" cy="2007"/>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lIns="0" tIns="0" rIns="0" bIns="0" anchor="ctr"/>
              <a:lstStyle/>
              <a:p>
                <a:pPr defTabSz="321092" fontAlgn="base">
                  <a:spcBef>
                    <a:spcPct val="0"/>
                  </a:spcBef>
                  <a:spcAft>
                    <a:spcPct val="0"/>
                  </a:spcAft>
                </a:pPr>
                <a:endParaRPr lang="tr-TR" sz="800">
                  <a:solidFill>
                    <a:srgbClr val="000000"/>
                  </a:solidFill>
                  <a:latin typeface="Helvetica" pitchFamily="34" charset="0"/>
                  <a:sym typeface="Helvetica" pitchFamily="34" charset="0"/>
                </a:endParaRPr>
              </a:p>
            </p:txBody>
          </p:sp>
          <p:sp>
            <p:nvSpPr>
              <p:cNvPr id="41021" name="Shape 203"/>
              <p:cNvSpPr>
                <a:spLocks noChangeShapeType="1"/>
              </p:cNvSpPr>
              <p:nvPr/>
            </p:nvSpPr>
            <p:spPr bwMode="auto">
              <a:xfrm flipH="1">
                <a:off x="0" y="459583"/>
                <a:ext cx="216747" cy="2008"/>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lIns="0" tIns="0" rIns="0" bIns="0" anchor="ctr"/>
              <a:lstStyle/>
              <a:p>
                <a:pPr defTabSz="321092" fontAlgn="base">
                  <a:spcBef>
                    <a:spcPct val="0"/>
                  </a:spcBef>
                  <a:spcAft>
                    <a:spcPct val="0"/>
                  </a:spcAft>
                </a:pPr>
                <a:endParaRPr lang="tr-TR" sz="800">
                  <a:solidFill>
                    <a:srgbClr val="000000"/>
                  </a:solidFill>
                  <a:latin typeface="Helvetica" pitchFamily="34" charset="0"/>
                  <a:sym typeface="Helvetica" pitchFamily="34" charset="0"/>
                </a:endParaRPr>
              </a:p>
            </p:txBody>
          </p:sp>
        </p:grpSp>
        <p:grpSp>
          <p:nvGrpSpPr>
            <p:cNvPr id="41008" name="Group 207"/>
            <p:cNvGrpSpPr>
              <a:grpSpLocks/>
            </p:cNvGrpSpPr>
            <p:nvPr/>
          </p:nvGrpSpPr>
          <p:grpSpPr bwMode="auto">
            <a:xfrm>
              <a:off x="1993868" y="429479"/>
              <a:ext cx="216748" cy="455759"/>
              <a:chOff x="0" y="0"/>
              <a:chExt cx="216746" cy="455757"/>
            </a:xfrm>
          </p:grpSpPr>
          <p:sp>
            <p:nvSpPr>
              <p:cNvPr id="41018" name="Shape 205"/>
              <p:cNvSpPr>
                <a:spLocks noChangeShapeType="1"/>
              </p:cNvSpPr>
              <p:nvPr/>
            </p:nvSpPr>
            <p:spPr bwMode="auto">
              <a:xfrm flipH="1">
                <a:off x="0" y="0"/>
                <a:ext cx="216747" cy="2007"/>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lIns="0" tIns="0" rIns="0" bIns="0" anchor="ctr"/>
              <a:lstStyle/>
              <a:p>
                <a:pPr defTabSz="321092" fontAlgn="base">
                  <a:spcBef>
                    <a:spcPct val="0"/>
                  </a:spcBef>
                  <a:spcAft>
                    <a:spcPct val="0"/>
                  </a:spcAft>
                </a:pPr>
                <a:endParaRPr lang="tr-TR" sz="800">
                  <a:solidFill>
                    <a:srgbClr val="000000"/>
                  </a:solidFill>
                  <a:latin typeface="Helvetica" pitchFamily="34" charset="0"/>
                  <a:sym typeface="Helvetica" pitchFamily="34" charset="0"/>
                </a:endParaRPr>
              </a:p>
            </p:txBody>
          </p:sp>
          <p:sp>
            <p:nvSpPr>
              <p:cNvPr id="41019" name="Shape 206"/>
              <p:cNvSpPr>
                <a:spLocks noChangeShapeType="1"/>
              </p:cNvSpPr>
              <p:nvPr/>
            </p:nvSpPr>
            <p:spPr bwMode="auto">
              <a:xfrm flipH="1">
                <a:off x="0" y="453750"/>
                <a:ext cx="216747" cy="2008"/>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lIns="0" tIns="0" rIns="0" bIns="0" anchor="ctr"/>
              <a:lstStyle/>
              <a:p>
                <a:pPr defTabSz="321092" fontAlgn="base">
                  <a:spcBef>
                    <a:spcPct val="0"/>
                  </a:spcBef>
                  <a:spcAft>
                    <a:spcPct val="0"/>
                  </a:spcAft>
                </a:pPr>
                <a:endParaRPr lang="tr-TR" sz="800">
                  <a:solidFill>
                    <a:srgbClr val="000000"/>
                  </a:solidFill>
                  <a:latin typeface="Helvetica" pitchFamily="34" charset="0"/>
                  <a:sym typeface="Helvetica" pitchFamily="34" charset="0"/>
                </a:endParaRPr>
              </a:p>
            </p:txBody>
          </p:sp>
        </p:grpSp>
        <p:sp>
          <p:nvSpPr>
            <p:cNvPr id="41009" name="Shape 208"/>
            <p:cNvSpPr>
              <a:spLocks noChangeArrowheads="1"/>
            </p:cNvSpPr>
            <p:nvPr/>
          </p:nvSpPr>
          <p:spPr bwMode="auto">
            <a:xfrm>
              <a:off x="2104996" y="0"/>
              <a:ext cx="736590" cy="372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marL="40138" algn="r" defTabSz="909767" fontAlgn="base">
                <a:spcBef>
                  <a:spcPts val="984"/>
                </a:spcBef>
                <a:spcAft>
                  <a:spcPct val="0"/>
                </a:spcAft>
                <a:buClr>
                  <a:srgbClr val="000000"/>
                </a:buClr>
              </a:pPr>
              <a:r>
                <a:rPr lang="tr-TR" sz="1700" b="1">
                  <a:solidFill>
                    <a:srgbClr val="000000"/>
                  </a:solidFill>
                  <a:latin typeface="Trebuchet MS" pitchFamily="34" charset="0"/>
                  <a:sym typeface="Trebuchet MS" pitchFamily="34" charset="0"/>
                </a:rPr>
                <a:t>16</a:t>
              </a:r>
            </a:p>
          </p:txBody>
        </p:sp>
        <p:sp>
          <p:nvSpPr>
            <p:cNvPr id="41010" name="Shape 209"/>
            <p:cNvSpPr>
              <a:spLocks noChangeArrowheads="1"/>
            </p:cNvSpPr>
            <p:nvPr/>
          </p:nvSpPr>
          <p:spPr bwMode="auto">
            <a:xfrm>
              <a:off x="2104996" y="3645263"/>
              <a:ext cx="736590" cy="372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marL="40138" algn="r" defTabSz="909767" fontAlgn="base">
                <a:spcBef>
                  <a:spcPts val="984"/>
                </a:spcBef>
                <a:spcAft>
                  <a:spcPct val="0"/>
                </a:spcAft>
                <a:buClr>
                  <a:srgbClr val="000000"/>
                </a:buClr>
              </a:pPr>
              <a:r>
                <a:rPr lang="tr-TR" sz="1700" b="1">
                  <a:solidFill>
                    <a:srgbClr val="000000"/>
                  </a:solidFill>
                  <a:latin typeface="Trebuchet MS" pitchFamily="34" charset="0"/>
                  <a:sym typeface="Trebuchet MS" pitchFamily="34" charset="0"/>
                </a:rPr>
                <a:t>0</a:t>
              </a:r>
            </a:p>
          </p:txBody>
        </p:sp>
        <p:sp>
          <p:nvSpPr>
            <p:cNvPr id="41011" name="Shape 210"/>
            <p:cNvSpPr>
              <a:spLocks noChangeArrowheads="1"/>
            </p:cNvSpPr>
            <p:nvPr/>
          </p:nvSpPr>
          <p:spPr bwMode="auto">
            <a:xfrm>
              <a:off x="2104996" y="450895"/>
              <a:ext cx="736590" cy="372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marL="40138" algn="r" defTabSz="909767" fontAlgn="base">
                <a:spcBef>
                  <a:spcPts val="984"/>
                </a:spcBef>
                <a:spcAft>
                  <a:spcPct val="0"/>
                </a:spcAft>
                <a:buClr>
                  <a:srgbClr val="000000"/>
                </a:buClr>
              </a:pPr>
              <a:r>
                <a:rPr lang="tr-TR" sz="1700" b="1">
                  <a:solidFill>
                    <a:srgbClr val="000000"/>
                  </a:solidFill>
                  <a:latin typeface="Trebuchet MS" pitchFamily="34" charset="0"/>
                  <a:sym typeface="Trebuchet MS" pitchFamily="34" charset="0"/>
                </a:rPr>
                <a:t>14</a:t>
              </a:r>
            </a:p>
          </p:txBody>
        </p:sp>
        <p:sp>
          <p:nvSpPr>
            <p:cNvPr id="41012" name="Shape 211"/>
            <p:cNvSpPr>
              <a:spLocks noChangeArrowheads="1"/>
            </p:cNvSpPr>
            <p:nvPr/>
          </p:nvSpPr>
          <p:spPr bwMode="auto">
            <a:xfrm>
              <a:off x="2104996" y="911316"/>
              <a:ext cx="736590" cy="372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marL="40138" algn="r" defTabSz="909767" fontAlgn="base">
                <a:spcBef>
                  <a:spcPts val="984"/>
                </a:spcBef>
                <a:spcAft>
                  <a:spcPct val="0"/>
                </a:spcAft>
                <a:buClr>
                  <a:srgbClr val="000000"/>
                </a:buClr>
              </a:pPr>
              <a:r>
                <a:rPr lang="tr-TR" sz="1700" b="1">
                  <a:solidFill>
                    <a:srgbClr val="000000"/>
                  </a:solidFill>
                  <a:latin typeface="Trebuchet MS" pitchFamily="34" charset="0"/>
                  <a:sym typeface="Trebuchet MS" pitchFamily="34" charset="0"/>
                </a:rPr>
                <a:t>12</a:t>
              </a:r>
            </a:p>
          </p:txBody>
        </p:sp>
        <p:sp>
          <p:nvSpPr>
            <p:cNvPr id="41013" name="Shape 212"/>
            <p:cNvSpPr>
              <a:spLocks noChangeArrowheads="1"/>
            </p:cNvSpPr>
            <p:nvPr/>
          </p:nvSpPr>
          <p:spPr bwMode="auto">
            <a:xfrm>
              <a:off x="2104996" y="1366974"/>
              <a:ext cx="736590" cy="372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marL="40138" algn="r" defTabSz="909767" fontAlgn="base">
                <a:spcBef>
                  <a:spcPts val="984"/>
                </a:spcBef>
                <a:spcAft>
                  <a:spcPct val="0"/>
                </a:spcAft>
                <a:buClr>
                  <a:srgbClr val="000000"/>
                </a:buClr>
              </a:pPr>
              <a:r>
                <a:rPr lang="tr-TR" sz="1700" b="1">
                  <a:solidFill>
                    <a:srgbClr val="000000"/>
                  </a:solidFill>
                  <a:latin typeface="Trebuchet MS" pitchFamily="34" charset="0"/>
                  <a:sym typeface="Trebuchet MS" pitchFamily="34" charset="0"/>
                </a:rPr>
                <a:t>10</a:t>
              </a:r>
            </a:p>
          </p:txBody>
        </p:sp>
        <p:sp>
          <p:nvSpPr>
            <p:cNvPr id="41014" name="Shape 213"/>
            <p:cNvSpPr>
              <a:spLocks noChangeArrowheads="1"/>
            </p:cNvSpPr>
            <p:nvPr/>
          </p:nvSpPr>
          <p:spPr bwMode="auto">
            <a:xfrm>
              <a:off x="2104996" y="1822632"/>
              <a:ext cx="736590" cy="372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marL="40138" algn="r" defTabSz="909767" fontAlgn="base">
                <a:spcBef>
                  <a:spcPts val="984"/>
                </a:spcBef>
                <a:spcAft>
                  <a:spcPct val="0"/>
                </a:spcAft>
                <a:buClr>
                  <a:srgbClr val="000000"/>
                </a:buClr>
              </a:pPr>
              <a:r>
                <a:rPr lang="tr-TR" sz="1700" b="1">
                  <a:solidFill>
                    <a:srgbClr val="000000"/>
                  </a:solidFill>
                  <a:latin typeface="Trebuchet MS" pitchFamily="34" charset="0"/>
                  <a:sym typeface="Trebuchet MS" pitchFamily="34" charset="0"/>
                </a:rPr>
                <a:t>8</a:t>
              </a:r>
            </a:p>
          </p:txBody>
        </p:sp>
        <p:sp>
          <p:nvSpPr>
            <p:cNvPr id="41015" name="Shape 214"/>
            <p:cNvSpPr>
              <a:spLocks noChangeArrowheads="1"/>
            </p:cNvSpPr>
            <p:nvPr/>
          </p:nvSpPr>
          <p:spPr bwMode="auto">
            <a:xfrm>
              <a:off x="2104996" y="2278290"/>
              <a:ext cx="736590" cy="372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marL="40138" algn="r" defTabSz="909767" fontAlgn="base">
                <a:spcBef>
                  <a:spcPts val="984"/>
                </a:spcBef>
                <a:spcAft>
                  <a:spcPct val="0"/>
                </a:spcAft>
                <a:buClr>
                  <a:srgbClr val="000000"/>
                </a:buClr>
              </a:pPr>
              <a:r>
                <a:rPr lang="tr-TR" sz="1700" b="1">
                  <a:solidFill>
                    <a:srgbClr val="000000"/>
                  </a:solidFill>
                  <a:latin typeface="Trebuchet MS" pitchFamily="34" charset="0"/>
                  <a:sym typeface="Trebuchet MS" pitchFamily="34" charset="0"/>
                </a:rPr>
                <a:t>6</a:t>
              </a:r>
            </a:p>
          </p:txBody>
        </p:sp>
        <p:sp>
          <p:nvSpPr>
            <p:cNvPr id="41016" name="Shape 215"/>
            <p:cNvSpPr>
              <a:spLocks noChangeArrowheads="1"/>
            </p:cNvSpPr>
            <p:nvPr/>
          </p:nvSpPr>
          <p:spPr bwMode="auto">
            <a:xfrm>
              <a:off x="2104996" y="2733948"/>
              <a:ext cx="736590" cy="372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marL="40138" algn="r" defTabSz="909767" fontAlgn="base">
                <a:spcBef>
                  <a:spcPts val="984"/>
                </a:spcBef>
                <a:spcAft>
                  <a:spcPct val="0"/>
                </a:spcAft>
                <a:buClr>
                  <a:srgbClr val="000000"/>
                </a:buClr>
              </a:pPr>
              <a:r>
                <a:rPr lang="tr-TR" sz="1700" b="1">
                  <a:solidFill>
                    <a:srgbClr val="000000"/>
                  </a:solidFill>
                  <a:latin typeface="Trebuchet MS" pitchFamily="34" charset="0"/>
                  <a:sym typeface="Trebuchet MS" pitchFamily="34" charset="0"/>
                </a:rPr>
                <a:t>4</a:t>
              </a:r>
            </a:p>
          </p:txBody>
        </p:sp>
        <p:sp>
          <p:nvSpPr>
            <p:cNvPr id="41017" name="Shape 216"/>
            <p:cNvSpPr>
              <a:spLocks noChangeArrowheads="1"/>
            </p:cNvSpPr>
            <p:nvPr/>
          </p:nvSpPr>
          <p:spPr bwMode="auto">
            <a:xfrm>
              <a:off x="2104996" y="3189606"/>
              <a:ext cx="736590" cy="372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marL="40138" algn="r" defTabSz="909767" fontAlgn="base">
                <a:spcBef>
                  <a:spcPts val="984"/>
                </a:spcBef>
                <a:spcAft>
                  <a:spcPct val="0"/>
                </a:spcAft>
                <a:buClr>
                  <a:srgbClr val="000000"/>
                </a:buClr>
              </a:pPr>
              <a:r>
                <a:rPr lang="tr-TR" sz="1700" b="1">
                  <a:solidFill>
                    <a:srgbClr val="000000"/>
                  </a:solidFill>
                  <a:latin typeface="Trebuchet MS" pitchFamily="34" charset="0"/>
                  <a:sym typeface="Trebuchet MS" pitchFamily="34" charset="0"/>
                </a:rPr>
                <a:t>2</a:t>
              </a:r>
            </a:p>
          </p:txBody>
        </p:sp>
      </p:grpSp>
      <p:sp>
        <p:nvSpPr>
          <p:cNvPr id="218" name="Shape 218"/>
          <p:cNvSpPr>
            <a:spLocks noGrp="1"/>
          </p:cNvSpPr>
          <p:nvPr>
            <p:ph type="title" idx="4294967295"/>
          </p:nvPr>
        </p:nvSpPr>
        <p:spPr>
          <a:xfrm>
            <a:off x="116086" y="151829"/>
            <a:ext cx="8920758" cy="1446609"/>
          </a:xfrm>
        </p:spPr>
        <p:txBody>
          <a:bodyPr lIns="0" tIns="0" rIns="0" bIns="0" anchor="t"/>
          <a:lstStyle/>
          <a:p>
            <a:pPr indent="0" eaLnBrk="1" hangingPunct="1">
              <a:lnSpc>
                <a:spcPct val="90000"/>
              </a:lnSpc>
            </a:pPr>
            <a:r>
              <a:rPr lang="tr-TR" sz="3900" b="1" dirty="0" err="1">
                <a:solidFill>
                  <a:srgbClr val="0433FF"/>
                </a:solidFill>
                <a:latin typeface="Trebuchet MS" pitchFamily="34" charset="0"/>
                <a:cs typeface="Arial" pitchFamily="34" charset="0"/>
                <a:sym typeface="Trebuchet MS" pitchFamily="34" charset="0"/>
              </a:rPr>
              <a:t>Barrett</a:t>
            </a:r>
            <a:r>
              <a:rPr lang="tr-TR" sz="3900" b="1" dirty="0">
                <a:solidFill>
                  <a:srgbClr val="0433FF"/>
                </a:solidFill>
                <a:latin typeface="Trebuchet MS" pitchFamily="34" charset="0"/>
                <a:cs typeface="Arial" pitchFamily="34" charset="0"/>
                <a:sym typeface="Trebuchet MS" pitchFamily="34" charset="0"/>
              </a:rPr>
              <a:t> Prag sınıflaması C &amp; M </a:t>
            </a:r>
          </a:p>
        </p:txBody>
      </p:sp>
      <p:grpSp>
        <p:nvGrpSpPr>
          <p:cNvPr id="221" name="Group 221"/>
          <p:cNvGrpSpPr>
            <a:grpSpLocks/>
          </p:cNvGrpSpPr>
          <p:nvPr/>
        </p:nvGrpSpPr>
        <p:grpSpPr bwMode="auto">
          <a:xfrm>
            <a:off x="3214688" y="2825154"/>
            <a:ext cx="5903640" cy="332399"/>
            <a:chOff x="0" y="0"/>
            <a:chExt cx="8397177" cy="472745"/>
          </a:xfrm>
        </p:grpSpPr>
        <p:sp>
          <p:nvSpPr>
            <p:cNvPr id="219" name="Shape 219"/>
            <p:cNvSpPr/>
            <p:nvPr/>
          </p:nvSpPr>
          <p:spPr>
            <a:xfrm flipH="1">
              <a:off x="0" y="249237"/>
              <a:ext cx="2205271" cy="1588"/>
            </a:xfrm>
            <a:prstGeom prst="line">
              <a:avLst/>
            </a:prstGeom>
            <a:noFill/>
            <a:ln w="38100" cap="flat">
              <a:solidFill>
                <a:srgbClr val="000000"/>
              </a:solidFill>
              <a:prstDash val="solid"/>
              <a:round/>
              <a:tailEnd type="triangle" w="med" len="med"/>
            </a:ln>
            <a:effectLst>
              <a:outerShdw blurRad="63500" dist="50800" dir="3378596" rotWithShape="0">
                <a:srgbClr val="000000">
                  <a:alpha val="74996"/>
                </a:srgbClr>
              </a:outerShdw>
            </a:effectLst>
          </p:spPr>
          <p:txBody>
            <a:bodyPr lIns="0" tIns="0" rIns="0" bIns="0" anchor="ctr"/>
            <a:lstStyle/>
            <a:p>
              <a:pPr defTabSz="321092">
                <a:defRPr/>
              </a:pPr>
              <a:endParaRPr sz="800" kern="0">
                <a:solidFill>
                  <a:sysClr val="windowText" lastClr="000000"/>
                </a:solidFill>
                <a:latin typeface="Helvetica"/>
                <a:ea typeface="Helvetica"/>
                <a:cs typeface="Helvetica"/>
                <a:sym typeface="Helvetica"/>
              </a:endParaRPr>
            </a:p>
          </p:txBody>
        </p:sp>
        <p:sp>
          <p:nvSpPr>
            <p:cNvPr id="40981" name="Shape 220"/>
            <p:cNvSpPr>
              <a:spLocks noChangeArrowheads="1"/>
            </p:cNvSpPr>
            <p:nvPr/>
          </p:nvSpPr>
          <p:spPr bwMode="auto">
            <a:xfrm>
              <a:off x="2198922" y="0"/>
              <a:ext cx="6198255" cy="472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marL="40138" defTabSz="909767" fontAlgn="base">
                <a:lnSpc>
                  <a:spcPct val="90000"/>
                </a:lnSpc>
                <a:spcBef>
                  <a:spcPct val="0"/>
                </a:spcBef>
                <a:spcAft>
                  <a:spcPct val="0"/>
                </a:spcAft>
                <a:buClr>
                  <a:srgbClr val="000000"/>
                </a:buClr>
                <a:tabLst>
                  <a:tab pos="142715" algn="l"/>
                  <a:tab pos="954365" algn="l"/>
                </a:tabLst>
              </a:pPr>
              <a:r>
                <a:rPr lang="tr-TR" sz="2400" b="1">
                  <a:solidFill>
                    <a:srgbClr val="000000"/>
                  </a:solidFill>
                  <a:latin typeface="Trebuchet MS" pitchFamily="34" charset="0"/>
                  <a:sym typeface="Trebuchet MS" pitchFamily="34" charset="0"/>
                </a:rPr>
                <a:t>	C:</a:t>
              </a:r>
              <a:r>
                <a:rPr lang="tr-TR" sz="2000">
                  <a:solidFill>
                    <a:srgbClr val="000000"/>
                  </a:solidFill>
                  <a:latin typeface="Trebuchet MS" pitchFamily="34" charset="0"/>
                  <a:sym typeface="Trebuchet MS" pitchFamily="34" charset="0"/>
                </a:rPr>
                <a:t> </a:t>
              </a:r>
              <a:r>
                <a:rPr lang="tr-TR" sz="2000" b="1">
                  <a:solidFill>
                    <a:srgbClr val="000000"/>
                  </a:solidFill>
                  <a:latin typeface="Trebuchet MS" pitchFamily="34" charset="0"/>
                  <a:sym typeface="Trebuchet MS" pitchFamily="34" charset="0"/>
                </a:rPr>
                <a:t>Çepeçevre uzunluk = 6cm</a:t>
              </a:r>
            </a:p>
          </p:txBody>
        </p:sp>
      </p:grpSp>
      <p:grpSp>
        <p:nvGrpSpPr>
          <p:cNvPr id="224" name="Group 224"/>
          <p:cNvGrpSpPr>
            <a:grpSpLocks/>
          </p:cNvGrpSpPr>
          <p:nvPr/>
        </p:nvGrpSpPr>
        <p:grpSpPr bwMode="auto">
          <a:xfrm>
            <a:off x="2947913" y="1598414"/>
            <a:ext cx="5588868" cy="609398"/>
            <a:chOff x="0" y="0"/>
            <a:chExt cx="7948757" cy="866703"/>
          </a:xfrm>
        </p:grpSpPr>
        <p:sp>
          <p:nvSpPr>
            <p:cNvPr id="222" name="Shape 222"/>
            <p:cNvSpPr/>
            <p:nvPr/>
          </p:nvSpPr>
          <p:spPr>
            <a:xfrm flipH="1">
              <a:off x="0" y="274638"/>
              <a:ext cx="2589259" cy="1587"/>
            </a:xfrm>
            <a:prstGeom prst="line">
              <a:avLst/>
            </a:prstGeom>
            <a:noFill/>
            <a:ln w="38100" cap="flat">
              <a:solidFill>
                <a:srgbClr val="000000"/>
              </a:solidFill>
              <a:prstDash val="solid"/>
              <a:round/>
              <a:tailEnd type="triangle" w="med" len="med"/>
            </a:ln>
            <a:effectLst>
              <a:outerShdw blurRad="63500" dist="25400" dir="3806097" rotWithShape="0">
                <a:srgbClr val="000000">
                  <a:alpha val="74996"/>
                </a:srgbClr>
              </a:outerShdw>
            </a:effectLst>
          </p:spPr>
          <p:txBody>
            <a:bodyPr lIns="0" tIns="0" rIns="0" bIns="0" anchor="ctr"/>
            <a:lstStyle/>
            <a:p>
              <a:pPr defTabSz="321092">
                <a:defRPr/>
              </a:pPr>
              <a:endParaRPr sz="800" kern="0">
                <a:solidFill>
                  <a:sysClr val="windowText" lastClr="000000"/>
                </a:solidFill>
                <a:latin typeface="Helvetica"/>
                <a:ea typeface="Helvetica"/>
                <a:cs typeface="Helvetica"/>
                <a:sym typeface="Helvetica"/>
              </a:endParaRPr>
            </a:p>
          </p:txBody>
        </p:sp>
        <p:sp>
          <p:nvSpPr>
            <p:cNvPr id="40979" name="Shape 223"/>
            <p:cNvSpPr>
              <a:spLocks noChangeArrowheads="1"/>
            </p:cNvSpPr>
            <p:nvPr/>
          </p:nvSpPr>
          <p:spPr bwMode="auto">
            <a:xfrm>
              <a:off x="2614660" y="0"/>
              <a:ext cx="5334097" cy="866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marL="40138" defTabSz="909767" fontAlgn="base">
                <a:lnSpc>
                  <a:spcPct val="90000"/>
                </a:lnSpc>
                <a:spcBef>
                  <a:spcPct val="0"/>
                </a:spcBef>
                <a:spcAft>
                  <a:spcPct val="0"/>
                </a:spcAft>
                <a:buClr>
                  <a:srgbClr val="000000"/>
                </a:buClr>
                <a:tabLst>
                  <a:tab pos="142715" algn="l"/>
                  <a:tab pos="954365" algn="l"/>
                </a:tabLst>
              </a:pPr>
              <a:r>
                <a:rPr lang="tr-TR" sz="2400" b="1">
                  <a:solidFill>
                    <a:srgbClr val="000000"/>
                  </a:solidFill>
                  <a:latin typeface="Trebuchet MS" pitchFamily="34" charset="0"/>
                  <a:sym typeface="Trebuchet MS" pitchFamily="34" charset="0"/>
                </a:rPr>
                <a:t>	M:</a:t>
              </a:r>
              <a:r>
                <a:rPr lang="tr-TR" sz="2000">
                  <a:solidFill>
                    <a:srgbClr val="000000"/>
                  </a:solidFill>
                  <a:latin typeface="Trebuchet MS" pitchFamily="34" charset="0"/>
                  <a:sym typeface="Trebuchet MS" pitchFamily="34" charset="0"/>
                </a:rPr>
                <a:t> </a:t>
              </a:r>
              <a:r>
                <a:rPr lang="tr-TR" sz="2000" b="1">
                  <a:solidFill>
                    <a:srgbClr val="000000"/>
                  </a:solidFill>
                  <a:latin typeface="Trebuchet MS" pitchFamily="34" charset="0"/>
                  <a:sym typeface="Trebuchet MS" pitchFamily="34" charset="0"/>
                </a:rPr>
                <a:t>Maksimum uzunluk = 14cm</a:t>
              </a:r>
            </a:p>
          </p:txBody>
        </p:sp>
      </p:grpSp>
      <p:grpSp>
        <p:nvGrpSpPr>
          <p:cNvPr id="227" name="Group 227"/>
          <p:cNvGrpSpPr>
            <a:grpSpLocks/>
          </p:cNvGrpSpPr>
          <p:nvPr/>
        </p:nvGrpSpPr>
        <p:grpSpPr bwMode="auto">
          <a:xfrm>
            <a:off x="3249314" y="4246067"/>
            <a:ext cx="5360045" cy="529084"/>
            <a:chOff x="0" y="0"/>
            <a:chExt cx="7623230" cy="752592"/>
          </a:xfrm>
        </p:grpSpPr>
        <p:sp>
          <p:nvSpPr>
            <p:cNvPr id="225" name="Shape 225"/>
            <p:cNvSpPr/>
            <p:nvPr/>
          </p:nvSpPr>
          <p:spPr>
            <a:xfrm flipH="1">
              <a:off x="0" y="204820"/>
              <a:ext cx="3086122" cy="547772"/>
            </a:xfrm>
            <a:prstGeom prst="line">
              <a:avLst/>
            </a:prstGeom>
            <a:noFill/>
            <a:ln w="38100" cap="flat">
              <a:solidFill>
                <a:srgbClr val="000000"/>
              </a:solidFill>
              <a:prstDash val="solid"/>
              <a:round/>
              <a:tailEnd type="triangle" w="med" len="med"/>
            </a:ln>
            <a:effectLst>
              <a:outerShdw blurRad="63500" dist="38100" dir="2700000" rotWithShape="0">
                <a:srgbClr val="000000">
                  <a:alpha val="74996"/>
                </a:srgbClr>
              </a:outerShdw>
            </a:effectLst>
          </p:spPr>
          <p:txBody>
            <a:bodyPr lIns="0" tIns="0" rIns="0" bIns="0" anchor="ctr"/>
            <a:lstStyle/>
            <a:p>
              <a:pPr defTabSz="321092">
                <a:defRPr/>
              </a:pPr>
              <a:endParaRPr sz="800" kern="0">
                <a:solidFill>
                  <a:sysClr val="windowText" lastClr="000000"/>
                </a:solidFill>
                <a:latin typeface="Helvetica"/>
                <a:ea typeface="Helvetica"/>
                <a:cs typeface="Helvetica"/>
                <a:sym typeface="Helvetica"/>
              </a:endParaRPr>
            </a:p>
          </p:txBody>
        </p:sp>
        <p:sp>
          <p:nvSpPr>
            <p:cNvPr id="40977" name="Shape 226"/>
            <p:cNvSpPr>
              <a:spLocks noChangeArrowheads="1"/>
            </p:cNvSpPr>
            <p:nvPr/>
          </p:nvSpPr>
          <p:spPr bwMode="auto">
            <a:xfrm>
              <a:off x="3114698" y="0"/>
              <a:ext cx="4508532" cy="394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marL="40138" defTabSz="909767" fontAlgn="base">
                <a:lnSpc>
                  <a:spcPct val="90000"/>
                </a:lnSpc>
                <a:spcBef>
                  <a:spcPct val="0"/>
                </a:spcBef>
                <a:spcAft>
                  <a:spcPct val="0"/>
                </a:spcAft>
                <a:buClr>
                  <a:srgbClr val="000000"/>
                </a:buClr>
              </a:pPr>
              <a:r>
                <a:rPr lang="tr-TR" sz="2000" b="1">
                  <a:solidFill>
                    <a:srgbClr val="000000"/>
                  </a:solidFill>
                  <a:latin typeface="Trebuchet MS" pitchFamily="34" charset="0"/>
                  <a:sym typeface="Trebuchet MS" pitchFamily="34" charset="0"/>
                </a:rPr>
                <a:t>Hiatus hernisi</a:t>
              </a:r>
            </a:p>
          </p:txBody>
        </p:sp>
      </p:grpSp>
      <p:grpSp>
        <p:nvGrpSpPr>
          <p:cNvPr id="230" name="Group 230"/>
          <p:cNvGrpSpPr>
            <a:grpSpLocks/>
          </p:cNvGrpSpPr>
          <p:nvPr/>
        </p:nvGrpSpPr>
        <p:grpSpPr bwMode="auto">
          <a:xfrm>
            <a:off x="3214690" y="3402215"/>
            <a:ext cx="5563195" cy="639589"/>
            <a:chOff x="0" y="0"/>
            <a:chExt cx="7912695" cy="909404"/>
          </a:xfrm>
        </p:grpSpPr>
        <p:sp>
          <p:nvSpPr>
            <p:cNvPr id="228" name="Shape 228"/>
            <p:cNvSpPr/>
            <p:nvPr/>
          </p:nvSpPr>
          <p:spPr>
            <a:xfrm flipH="1">
              <a:off x="0" y="242826"/>
              <a:ext cx="3175239" cy="666578"/>
            </a:xfrm>
            <a:prstGeom prst="line">
              <a:avLst/>
            </a:prstGeom>
            <a:noFill/>
            <a:ln w="38100" cap="flat">
              <a:solidFill>
                <a:srgbClr val="000000"/>
              </a:solidFill>
              <a:prstDash val="solid"/>
              <a:round/>
              <a:tailEnd type="triangle" w="med" len="med"/>
            </a:ln>
            <a:effectLst>
              <a:outerShdw blurRad="63500" dist="38100" dir="2700000" rotWithShape="0">
                <a:srgbClr val="000000">
                  <a:alpha val="74996"/>
                </a:srgbClr>
              </a:outerShdw>
            </a:effectLst>
          </p:spPr>
          <p:txBody>
            <a:bodyPr lIns="0" tIns="0" rIns="0" bIns="0" anchor="ctr"/>
            <a:lstStyle/>
            <a:p>
              <a:pPr defTabSz="321092">
                <a:defRPr/>
              </a:pPr>
              <a:endParaRPr sz="800" kern="0">
                <a:solidFill>
                  <a:sysClr val="windowText" lastClr="000000"/>
                </a:solidFill>
                <a:latin typeface="Helvetica"/>
                <a:ea typeface="Helvetica"/>
                <a:cs typeface="Helvetica"/>
                <a:sym typeface="Helvetica"/>
              </a:endParaRPr>
            </a:p>
          </p:txBody>
        </p:sp>
        <p:sp>
          <p:nvSpPr>
            <p:cNvPr id="40975" name="Shape 229"/>
            <p:cNvSpPr>
              <a:spLocks noChangeArrowheads="1"/>
            </p:cNvSpPr>
            <p:nvPr/>
          </p:nvSpPr>
          <p:spPr bwMode="auto">
            <a:xfrm>
              <a:off x="3162538" y="0"/>
              <a:ext cx="4750157" cy="787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marL="40138" defTabSz="909767" fontAlgn="base">
                <a:lnSpc>
                  <a:spcPct val="90000"/>
                </a:lnSpc>
                <a:spcBef>
                  <a:spcPct val="0"/>
                </a:spcBef>
                <a:spcAft>
                  <a:spcPct val="0"/>
                </a:spcAft>
                <a:buClr>
                  <a:srgbClr val="000000"/>
                </a:buClr>
              </a:pPr>
              <a:r>
                <a:rPr lang="tr-TR" sz="2000" b="1">
                  <a:solidFill>
                    <a:srgbClr val="000000"/>
                  </a:solidFill>
                  <a:latin typeface="Trebuchet MS" pitchFamily="34" charset="0"/>
                  <a:sym typeface="Trebuchet MS" pitchFamily="34" charset="0"/>
                </a:rPr>
                <a:t>Gastroözofageal bileşke (gastrik pililerin proksimali)</a:t>
              </a:r>
            </a:p>
          </p:txBody>
        </p:sp>
      </p:grpSp>
      <p:sp>
        <p:nvSpPr>
          <p:cNvPr id="231" name="Shape 231"/>
          <p:cNvSpPr/>
          <p:nvPr/>
        </p:nvSpPr>
        <p:spPr>
          <a:xfrm>
            <a:off x="2918893" y="4415730"/>
            <a:ext cx="169664" cy="5715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944" y="7532"/>
                </a:lnTo>
                <a:lnTo>
                  <a:pt x="13754" y="2282"/>
                </a:lnTo>
                <a:lnTo>
                  <a:pt x="20796" y="0"/>
                </a:lnTo>
                <a:lnTo>
                  <a:pt x="21600" y="5893"/>
                </a:lnTo>
                <a:lnTo>
                  <a:pt x="17879" y="11475"/>
                </a:lnTo>
                <a:lnTo>
                  <a:pt x="13277" y="20209"/>
                </a:lnTo>
              </a:path>
            </a:pathLst>
          </a:custGeom>
          <a:ln w="25400">
            <a:solidFill>
              <a:srgbClr val="FFFFFF"/>
            </a:solidFill>
            <a:round/>
          </a:ln>
        </p:spPr>
        <p:txBody>
          <a:bodyPr lIns="0" tIns="0" rIns="0" bIns="0" anchor="ctr"/>
          <a:lstStyle/>
          <a:p>
            <a:pPr algn="ctr" defTabSz="579750">
              <a:defRPr sz="5800">
                <a:latin typeface="+mj-lt"/>
                <a:ea typeface="+mj-ea"/>
                <a:cs typeface="+mj-cs"/>
                <a:sym typeface="Gill Sans"/>
              </a:defRPr>
            </a:pPr>
            <a:endParaRPr sz="4100" kern="0">
              <a:solidFill>
                <a:sysClr val="windowText" lastClr="000000"/>
              </a:solidFill>
              <a:latin typeface="Gill Sans"/>
              <a:ea typeface="+mj-ea"/>
              <a:cs typeface="+mj-cs"/>
              <a:sym typeface="Gill Sans"/>
            </a:endParaRPr>
          </a:p>
        </p:txBody>
      </p:sp>
      <p:sp>
        <p:nvSpPr>
          <p:cNvPr id="232" name="Shape 232"/>
          <p:cNvSpPr/>
          <p:nvPr/>
        </p:nvSpPr>
        <p:spPr>
          <a:xfrm>
            <a:off x="3315170" y="4415731"/>
            <a:ext cx="323701" cy="446484"/>
          </a:xfrm>
          <a:custGeom>
            <a:avLst/>
            <a:gdLst/>
            <a:ahLst/>
            <a:cxnLst>
              <a:cxn ang="0">
                <a:pos x="wd2" y="hd2"/>
              </a:cxn>
              <a:cxn ang="5400000">
                <a:pos x="wd2" y="hd2"/>
              </a:cxn>
              <a:cxn ang="10800000">
                <a:pos x="wd2" y="hd2"/>
              </a:cxn>
              <a:cxn ang="16200000">
                <a:pos x="wd2" y="hd2"/>
              </a:cxn>
            </a:cxnLst>
            <a:rect l="0" t="0" r="r" b="b"/>
            <a:pathLst>
              <a:path w="21600" h="21600" extrusionOk="0">
                <a:moveTo>
                  <a:pt x="21600" y="15778"/>
                </a:moveTo>
                <a:lnTo>
                  <a:pt x="13143" y="6139"/>
                </a:lnTo>
                <a:lnTo>
                  <a:pt x="0" y="0"/>
                </a:lnTo>
                <a:lnTo>
                  <a:pt x="2359" y="6861"/>
                </a:lnTo>
                <a:lnTo>
                  <a:pt x="9538" y="13163"/>
                </a:lnTo>
                <a:lnTo>
                  <a:pt x="12421" y="21600"/>
                </a:lnTo>
              </a:path>
            </a:pathLst>
          </a:custGeom>
          <a:ln w="25400">
            <a:solidFill>
              <a:srgbClr val="FFFFFF"/>
            </a:solidFill>
            <a:round/>
          </a:ln>
        </p:spPr>
        <p:txBody>
          <a:bodyPr lIns="0" tIns="0" rIns="0" bIns="0" anchor="ctr"/>
          <a:lstStyle/>
          <a:p>
            <a:pPr algn="ctr" defTabSz="579750">
              <a:defRPr sz="5800">
                <a:latin typeface="+mj-lt"/>
                <a:ea typeface="+mj-ea"/>
                <a:cs typeface="+mj-cs"/>
                <a:sym typeface="Gill Sans"/>
              </a:defRPr>
            </a:pPr>
            <a:endParaRPr sz="4100" kern="0">
              <a:solidFill>
                <a:sysClr val="windowText" lastClr="000000"/>
              </a:solidFill>
              <a:latin typeface="Gill Sans"/>
              <a:ea typeface="+mj-ea"/>
              <a:cs typeface="+mj-cs"/>
              <a:sym typeface="Gill Sans"/>
            </a:endParaRPr>
          </a:p>
        </p:txBody>
      </p:sp>
      <p:sp>
        <p:nvSpPr>
          <p:cNvPr id="233" name="Shape 233"/>
          <p:cNvSpPr/>
          <p:nvPr/>
        </p:nvSpPr>
        <p:spPr>
          <a:xfrm>
            <a:off x="3149948" y="4409058"/>
            <a:ext cx="189756" cy="471041"/>
          </a:xfrm>
          <a:custGeom>
            <a:avLst/>
            <a:gdLst/>
            <a:ahLst/>
            <a:cxnLst>
              <a:cxn ang="0">
                <a:pos x="wd2" y="hd2"/>
              </a:cxn>
              <a:cxn ang="5400000">
                <a:pos x="wd2" y="hd2"/>
              </a:cxn>
              <a:cxn ang="10800000">
                <a:pos x="wd2" y="hd2"/>
              </a:cxn>
              <a:cxn ang="16200000">
                <a:pos x="wd2" y="hd2"/>
              </a:cxn>
            </a:cxnLst>
            <a:rect l="0" t="0" r="r" b="b"/>
            <a:pathLst>
              <a:path w="21600" h="21600" extrusionOk="0">
                <a:moveTo>
                  <a:pt x="0" y="21523"/>
                </a:moveTo>
                <a:lnTo>
                  <a:pt x="0" y="12534"/>
                </a:lnTo>
                <a:lnTo>
                  <a:pt x="0" y="6762"/>
                </a:lnTo>
                <a:lnTo>
                  <a:pt x="2685" y="0"/>
                </a:lnTo>
                <a:lnTo>
                  <a:pt x="14496" y="5369"/>
                </a:lnTo>
                <a:lnTo>
                  <a:pt x="15838" y="12306"/>
                </a:lnTo>
                <a:lnTo>
                  <a:pt x="15838" y="17523"/>
                </a:lnTo>
                <a:lnTo>
                  <a:pt x="21600" y="21600"/>
                </a:lnTo>
              </a:path>
            </a:pathLst>
          </a:custGeom>
          <a:ln w="25400">
            <a:solidFill>
              <a:srgbClr val="FFFFFF"/>
            </a:solidFill>
            <a:round/>
          </a:ln>
        </p:spPr>
        <p:txBody>
          <a:bodyPr lIns="0" tIns="0" rIns="0" bIns="0" anchor="ctr"/>
          <a:lstStyle/>
          <a:p>
            <a:pPr algn="ctr" defTabSz="579750">
              <a:defRPr sz="5800">
                <a:latin typeface="+mj-lt"/>
                <a:ea typeface="+mj-ea"/>
                <a:cs typeface="+mj-cs"/>
                <a:sym typeface="Gill Sans"/>
              </a:defRPr>
            </a:pPr>
            <a:endParaRPr sz="4100" kern="0">
              <a:solidFill>
                <a:sysClr val="windowText" lastClr="000000"/>
              </a:solidFill>
              <a:latin typeface="Gill Sans"/>
              <a:ea typeface="+mj-ea"/>
              <a:cs typeface="+mj-cs"/>
              <a:sym typeface="Gill Sans"/>
            </a:endParaRPr>
          </a:p>
        </p:txBody>
      </p:sp>
      <p:grpSp>
        <p:nvGrpSpPr>
          <p:cNvPr id="236" name="Group 236"/>
          <p:cNvGrpSpPr>
            <a:grpSpLocks/>
          </p:cNvGrpSpPr>
          <p:nvPr/>
        </p:nvGrpSpPr>
        <p:grpSpPr bwMode="auto">
          <a:xfrm>
            <a:off x="3491531" y="4795242"/>
            <a:ext cx="5357813" cy="531316"/>
            <a:chOff x="0" y="0"/>
            <a:chExt cx="7620000" cy="756418"/>
          </a:xfrm>
        </p:grpSpPr>
        <p:sp>
          <p:nvSpPr>
            <p:cNvPr id="234" name="Shape 234"/>
            <p:cNvSpPr/>
            <p:nvPr/>
          </p:nvSpPr>
          <p:spPr>
            <a:xfrm flipH="1">
              <a:off x="0" y="208174"/>
              <a:ext cx="3086100" cy="548244"/>
            </a:xfrm>
            <a:prstGeom prst="line">
              <a:avLst/>
            </a:prstGeom>
            <a:noFill/>
            <a:ln w="38100" cap="flat">
              <a:solidFill>
                <a:srgbClr val="000000"/>
              </a:solidFill>
              <a:prstDash val="solid"/>
              <a:round/>
              <a:tailEnd type="triangle" w="med" len="med"/>
            </a:ln>
            <a:effectLst>
              <a:outerShdw blurRad="63500" dist="38100" dir="2700000" rotWithShape="0">
                <a:srgbClr val="000000">
                  <a:alpha val="74996"/>
                </a:srgbClr>
              </a:outerShdw>
            </a:effectLst>
          </p:spPr>
          <p:txBody>
            <a:bodyPr lIns="0" tIns="0" rIns="0" bIns="0" anchor="ctr"/>
            <a:lstStyle/>
            <a:p>
              <a:pPr defTabSz="321092">
                <a:defRPr/>
              </a:pPr>
              <a:endParaRPr sz="800" kern="0">
                <a:solidFill>
                  <a:sysClr val="windowText" lastClr="000000"/>
                </a:solidFill>
                <a:latin typeface="Helvetica"/>
                <a:ea typeface="Helvetica"/>
                <a:cs typeface="Helvetica"/>
                <a:sym typeface="Helvetica"/>
              </a:endParaRPr>
            </a:p>
          </p:txBody>
        </p:sp>
        <p:sp>
          <p:nvSpPr>
            <p:cNvPr id="40973" name="Shape 235"/>
            <p:cNvSpPr>
              <a:spLocks noChangeArrowheads="1"/>
            </p:cNvSpPr>
            <p:nvPr/>
          </p:nvSpPr>
          <p:spPr bwMode="auto">
            <a:xfrm>
              <a:off x="3111501" y="0"/>
              <a:ext cx="4508499" cy="394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marL="40138" defTabSz="909767" fontAlgn="base">
                <a:lnSpc>
                  <a:spcPct val="90000"/>
                </a:lnSpc>
                <a:spcBef>
                  <a:spcPct val="0"/>
                </a:spcBef>
                <a:spcAft>
                  <a:spcPct val="0"/>
                </a:spcAft>
                <a:buClr>
                  <a:srgbClr val="000000"/>
                </a:buClr>
              </a:pPr>
              <a:r>
                <a:rPr lang="tr-TR" sz="2000" b="1">
                  <a:solidFill>
                    <a:srgbClr val="000000"/>
                  </a:solidFill>
                  <a:latin typeface="Trebuchet MS" pitchFamily="34" charset="0"/>
                  <a:sym typeface="Trebuchet MS" pitchFamily="34" charset="0"/>
                </a:rPr>
                <a:t>Hiatusun yeri (solunum)</a:t>
              </a:r>
            </a:p>
          </p:txBody>
        </p:sp>
      </p:grpSp>
    </p:spTree>
    <p:extLst>
      <p:ext uri="{BB962C8B-B14F-4D97-AF65-F5344CB8AC3E}">
        <p14:creationId xmlns:p14="http://schemas.microsoft.com/office/powerpoint/2010/main" val="282504765"/>
      </p:ext>
    </p:extLst>
  </p:cSld>
  <p:clrMapOvr>
    <a:masterClrMapping/>
  </p:clrMapOvr>
  <p:transition/>
  <p:timing>
    <p:tnLst>
      <p:par>
        <p:cTn id="1" dur="indefinite" restart="never" fill="hold" nodeType="tmRoot">
          <p:childTnLst>
            <p:seq concurrent="1" prevAc="none" nextAc="seek">
              <p:cTn id="2" dur="indefinite" fill="hold"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iterate>
                                    <p:tmAbs val="0"/>
                                  </p:iterate>
                                  <p:childTnLst>
                                    <p:set>
                                      <p:cBhvr>
                                        <p:cTn id="6" fill="hold"/>
                                        <p:tgtEl>
                                          <p:spTgt spid="218"/>
                                        </p:tgtEl>
                                        <p:attrNameLst>
                                          <p:attrName>style.visibility</p:attrName>
                                        </p:attrNameLst>
                                      </p:cBhvr>
                                      <p:to>
                                        <p:strVal val="visible"/>
                                      </p:to>
                                    </p:set>
                                    <p:animEffect transition="in" filter="dissolve">
                                      <p:cBhvr>
                                        <p:cTn id="7" dur="500"/>
                                        <p:tgtEl>
                                          <p:spTgt spid="2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iterate>
                                    <p:tmAbs val="0"/>
                                  </p:iterate>
                                  <p:childTnLst>
                                    <p:set>
                                      <p:cBhvr>
                                        <p:cTn id="11" fill="hold"/>
                                        <p:tgtEl>
                                          <p:spTgt spid="217"/>
                                        </p:tgtEl>
                                        <p:attrNameLst>
                                          <p:attrName>style.visibility</p:attrName>
                                        </p:attrNameLst>
                                      </p:cBhvr>
                                      <p:to>
                                        <p:strVal val="visible"/>
                                      </p:to>
                                    </p:set>
                                    <p:animEffect transition="in" filter="fade">
                                      <p:cBhvr>
                                        <p:cTn id="12" dur="500"/>
                                        <p:tgtEl>
                                          <p:spTgt spid="21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grpId="0" nodeType="clickEffect">
                                  <p:stCondLst>
                                    <p:cond delay="0"/>
                                  </p:stCondLst>
                                  <p:iterate>
                                    <p:tmAbs val="0"/>
                                  </p:iterate>
                                  <p:childTnLst>
                                    <p:set>
                                      <p:cBhvr>
                                        <p:cTn id="16" fill="hold"/>
                                        <p:tgtEl>
                                          <p:spTgt spid="236"/>
                                        </p:tgtEl>
                                        <p:attrNameLst>
                                          <p:attrName>style.visibility</p:attrName>
                                        </p:attrNameLst>
                                      </p:cBhvr>
                                      <p:to>
                                        <p:strVal val="visible"/>
                                      </p:to>
                                    </p:set>
                                    <p:animEffect transition="in" filter="wipe(right)">
                                      <p:cBhvr>
                                        <p:cTn id="17" dur="500"/>
                                        <p:tgtEl>
                                          <p:spTgt spid="23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grpId="0" nodeType="clickEffect">
                                  <p:stCondLst>
                                    <p:cond delay="0"/>
                                  </p:stCondLst>
                                  <p:iterate>
                                    <p:tmAbs val="0"/>
                                  </p:iterate>
                                  <p:childTnLst>
                                    <p:set>
                                      <p:cBhvr>
                                        <p:cTn id="21" fill="hold"/>
                                        <p:tgtEl>
                                          <p:spTgt spid="227"/>
                                        </p:tgtEl>
                                        <p:attrNameLst>
                                          <p:attrName>style.visibility</p:attrName>
                                        </p:attrNameLst>
                                      </p:cBhvr>
                                      <p:to>
                                        <p:strVal val="visible"/>
                                      </p:to>
                                    </p:set>
                                    <p:animEffect transition="in" filter="wipe(right)">
                                      <p:cBhvr>
                                        <p:cTn id="22" dur="500"/>
                                        <p:tgtEl>
                                          <p:spTgt spid="22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2" fill="hold" grpId="0" nodeType="clickEffect">
                                  <p:stCondLst>
                                    <p:cond delay="0"/>
                                  </p:stCondLst>
                                  <p:iterate>
                                    <p:tmAbs val="0"/>
                                  </p:iterate>
                                  <p:childTnLst>
                                    <p:set>
                                      <p:cBhvr>
                                        <p:cTn id="26" fill="hold"/>
                                        <p:tgtEl>
                                          <p:spTgt spid="230"/>
                                        </p:tgtEl>
                                        <p:attrNameLst>
                                          <p:attrName>style.visibility</p:attrName>
                                        </p:attrNameLst>
                                      </p:cBhvr>
                                      <p:to>
                                        <p:strVal val="visible"/>
                                      </p:to>
                                    </p:set>
                                    <p:animEffect transition="in" filter="wipe(right)">
                                      <p:cBhvr>
                                        <p:cTn id="27" dur="500"/>
                                        <p:tgtEl>
                                          <p:spTgt spid="23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2" fill="hold" grpId="0" nodeType="clickEffect">
                                  <p:stCondLst>
                                    <p:cond delay="0"/>
                                  </p:stCondLst>
                                  <p:iterate>
                                    <p:tmAbs val="0"/>
                                  </p:iterate>
                                  <p:childTnLst>
                                    <p:set>
                                      <p:cBhvr>
                                        <p:cTn id="31" fill="hold"/>
                                        <p:tgtEl>
                                          <p:spTgt spid="221"/>
                                        </p:tgtEl>
                                        <p:attrNameLst>
                                          <p:attrName>style.visibility</p:attrName>
                                        </p:attrNameLst>
                                      </p:cBhvr>
                                      <p:to>
                                        <p:strVal val="visible"/>
                                      </p:to>
                                    </p:set>
                                    <p:animEffect transition="in" filter="wipe(right)">
                                      <p:cBhvr>
                                        <p:cTn id="32" dur="500"/>
                                        <p:tgtEl>
                                          <p:spTgt spid="22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2" fill="hold" grpId="0" nodeType="clickEffect">
                                  <p:stCondLst>
                                    <p:cond delay="0"/>
                                  </p:stCondLst>
                                  <p:iterate>
                                    <p:tmAbs val="0"/>
                                  </p:iterate>
                                  <p:childTnLst>
                                    <p:set>
                                      <p:cBhvr>
                                        <p:cTn id="36" fill="hold"/>
                                        <p:tgtEl>
                                          <p:spTgt spid="224"/>
                                        </p:tgtEl>
                                        <p:attrNameLst>
                                          <p:attrName>style.visibility</p:attrName>
                                        </p:attrNameLst>
                                      </p:cBhvr>
                                      <p:to>
                                        <p:strVal val="visible"/>
                                      </p:to>
                                    </p:set>
                                    <p:animEffect transition="in" filter="wipe(right)">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 grpId="0" animBg="1" advAuto="0"/>
      <p:bldP spid="218" grpId="0" animBg="1" advAuto="0"/>
      <p:bldP spid="221" grpId="0" animBg="1" advAuto="0"/>
      <p:bldP spid="224" grpId="0" animBg="1" advAuto="0"/>
      <p:bldP spid="227" grpId="0" animBg="1" advAuto="0"/>
      <p:bldP spid="230" grpId="0" animBg="1" advAuto="0"/>
      <p:bldP spid="236" grpId="0"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2" y="1003301"/>
            <a:ext cx="8167688" cy="5594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196723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hape 442"/>
          <p:cNvSpPr>
            <a:spLocks/>
          </p:cNvSpPr>
          <p:nvPr/>
        </p:nvSpPr>
        <p:spPr bwMode="auto">
          <a:xfrm>
            <a:off x="3962401" y="381000"/>
            <a:ext cx="3676650" cy="5715000"/>
          </a:xfrm>
          <a:custGeom>
            <a:avLst/>
            <a:gdLst>
              <a:gd name="T0" fmla="*/ 1838030 w 21412"/>
              <a:gd name="T1" fmla="*/ 2857500 h 21600"/>
              <a:gd name="T2" fmla="*/ 1838030 w 21412"/>
              <a:gd name="T3" fmla="*/ 2857500 h 21600"/>
              <a:gd name="T4" fmla="*/ 1838030 w 21412"/>
              <a:gd name="T5" fmla="*/ 2857500 h 21600"/>
              <a:gd name="T6" fmla="*/ 1838030 w 21412"/>
              <a:gd name="T7" fmla="*/ 2857500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412" h="21600" extrusionOk="0">
                <a:moveTo>
                  <a:pt x="0" y="21600"/>
                </a:moveTo>
                <a:cubicBezTo>
                  <a:pt x="1073" y="20808"/>
                  <a:pt x="2145" y="20016"/>
                  <a:pt x="3551" y="19584"/>
                </a:cubicBezTo>
                <a:cubicBezTo>
                  <a:pt x="4956" y="19152"/>
                  <a:pt x="7323" y="19296"/>
                  <a:pt x="8433" y="19008"/>
                </a:cubicBezTo>
                <a:cubicBezTo>
                  <a:pt x="9542" y="18720"/>
                  <a:pt x="9838" y="18384"/>
                  <a:pt x="10208" y="17856"/>
                </a:cubicBezTo>
                <a:cubicBezTo>
                  <a:pt x="10578" y="17328"/>
                  <a:pt x="9468" y="16992"/>
                  <a:pt x="10652" y="15840"/>
                </a:cubicBezTo>
                <a:cubicBezTo>
                  <a:pt x="11836" y="14688"/>
                  <a:pt x="16052" y="11856"/>
                  <a:pt x="17310" y="10944"/>
                </a:cubicBezTo>
                <a:cubicBezTo>
                  <a:pt x="18567" y="10032"/>
                  <a:pt x="17827" y="10512"/>
                  <a:pt x="18197" y="10368"/>
                </a:cubicBezTo>
                <a:cubicBezTo>
                  <a:pt x="18567" y="10224"/>
                  <a:pt x="19381" y="10272"/>
                  <a:pt x="19529" y="10080"/>
                </a:cubicBezTo>
                <a:cubicBezTo>
                  <a:pt x="19677" y="9888"/>
                  <a:pt x="18789" y="9600"/>
                  <a:pt x="19085" y="9216"/>
                </a:cubicBezTo>
                <a:cubicBezTo>
                  <a:pt x="19381" y="8832"/>
                  <a:pt x="21008" y="8640"/>
                  <a:pt x="21304" y="7776"/>
                </a:cubicBezTo>
                <a:cubicBezTo>
                  <a:pt x="21600" y="6912"/>
                  <a:pt x="21230" y="4704"/>
                  <a:pt x="20860" y="4032"/>
                </a:cubicBezTo>
                <a:cubicBezTo>
                  <a:pt x="20490" y="3360"/>
                  <a:pt x="20121" y="4128"/>
                  <a:pt x="19085" y="3744"/>
                </a:cubicBezTo>
                <a:cubicBezTo>
                  <a:pt x="18049" y="3360"/>
                  <a:pt x="16052" y="2208"/>
                  <a:pt x="14647" y="1728"/>
                </a:cubicBezTo>
                <a:cubicBezTo>
                  <a:pt x="13241" y="1248"/>
                  <a:pt x="11688" y="1104"/>
                  <a:pt x="10652" y="864"/>
                </a:cubicBezTo>
                <a:cubicBezTo>
                  <a:pt x="9616" y="624"/>
                  <a:pt x="9321" y="384"/>
                  <a:pt x="8433" y="288"/>
                </a:cubicBezTo>
                <a:cubicBezTo>
                  <a:pt x="7545" y="192"/>
                  <a:pt x="5918" y="336"/>
                  <a:pt x="5326" y="288"/>
                </a:cubicBezTo>
                <a:cubicBezTo>
                  <a:pt x="4734" y="240"/>
                  <a:pt x="4956" y="96"/>
                  <a:pt x="4882" y="0"/>
                </a:cubicBezTo>
              </a:path>
            </a:pathLst>
          </a:custGeom>
          <a:noFill/>
          <a:ln w="38100">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lIns="0" tIns="0" rIns="0" bIns="0"/>
          <a:lstStyle/>
          <a:p>
            <a:pPr defTabSz="456846"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pic>
        <p:nvPicPr>
          <p:cNvPr id="36867" name="image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6858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6868" name="Shape 444"/>
          <p:cNvSpPr>
            <a:spLocks/>
          </p:cNvSpPr>
          <p:nvPr/>
        </p:nvSpPr>
        <p:spPr bwMode="auto">
          <a:xfrm>
            <a:off x="4572000" y="2773380"/>
            <a:ext cx="1600200" cy="1463675"/>
          </a:xfrm>
          <a:custGeom>
            <a:avLst/>
            <a:gdLst>
              <a:gd name="T0" fmla="*/ 800100 w 21600"/>
              <a:gd name="T1" fmla="*/ 731838 h 21600"/>
              <a:gd name="T2" fmla="*/ 800100 w 21600"/>
              <a:gd name="T3" fmla="*/ 731838 h 21600"/>
              <a:gd name="T4" fmla="*/ 800100 w 21600"/>
              <a:gd name="T5" fmla="*/ 731838 h 21600"/>
              <a:gd name="T6" fmla="*/ 800100 w 21600"/>
              <a:gd name="T7" fmla="*/ 731838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0"/>
                </a:moveTo>
                <a:cubicBezTo>
                  <a:pt x="429" y="3032"/>
                  <a:pt x="857" y="6063"/>
                  <a:pt x="2057" y="7958"/>
                </a:cubicBezTo>
                <a:cubicBezTo>
                  <a:pt x="3257" y="9853"/>
                  <a:pt x="4800" y="9853"/>
                  <a:pt x="7200" y="11368"/>
                </a:cubicBezTo>
                <a:cubicBezTo>
                  <a:pt x="9600" y="12884"/>
                  <a:pt x="14057" y="15347"/>
                  <a:pt x="16457" y="17053"/>
                </a:cubicBezTo>
                <a:cubicBezTo>
                  <a:pt x="18857" y="18758"/>
                  <a:pt x="20229" y="20179"/>
                  <a:pt x="21600" y="21600"/>
                </a:cubicBezTo>
              </a:path>
            </a:pathLst>
          </a:custGeom>
          <a:noFill/>
          <a:ln w="38100">
            <a:solidFill>
              <a:srgbClr val="FFFFFF"/>
            </a:solidFill>
            <a:round/>
            <a:headEn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pPr defTabSz="456846"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sp>
        <p:nvSpPr>
          <p:cNvPr id="445" name="Shape 445"/>
          <p:cNvSpPr/>
          <p:nvPr/>
        </p:nvSpPr>
        <p:spPr>
          <a:xfrm>
            <a:off x="5089534" y="2974977"/>
            <a:ext cx="699081" cy="358241"/>
          </a:xfrm>
          <a:prstGeom prst="rect">
            <a:avLst/>
          </a:prstGeom>
          <a:ln>
            <a:round/>
          </a:ln>
          <a:extLst>
            <a:ext uri="{C572A759-6A51-4108-AA02-DFA0A04FC94B}"/>
          </a:extLst>
        </p:spPr>
        <p:txBody>
          <a:bodyPr wrap="none" lIns="38070" tIns="38070" rIns="38070" bIns="38070">
            <a:spAutoFit/>
          </a:bodyPr>
          <a:lstStyle>
            <a:lvl1pPr>
              <a:buClr>
                <a:srgbClr val="FFFFFF"/>
              </a:buClr>
              <a:buFont typeface="Comic Sans MS"/>
              <a:defRPr sz="2400">
                <a:solidFill>
                  <a:srgbClr val="FFFFFF"/>
                </a:solidFill>
                <a:uFill>
                  <a:solidFill>
                    <a:srgbClr val="FFFFFF"/>
                  </a:solidFill>
                </a:uFill>
                <a:latin typeface="Comic Sans MS"/>
                <a:ea typeface="Comic Sans MS"/>
                <a:cs typeface="Comic Sans MS"/>
                <a:sym typeface="Comic Sans MS"/>
              </a:defRPr>
            </a:lvl1pPr>
          </a:lstStyle>
          <a:p>
            <a:pPr defTabSz="456846">
              <a:defRPr sz="1800">
                <a:solidFill>
                  <a:srgbClr val="000000"/>
                </a:solidFill>
                <a:uFillTx/>
              </a:defRPr>
            </a:pPr>
            <a:r>
              <a:rPr sz="1800" kern="0">
                <a:solidFill>
                  <a:srgbClr val="000000"/>
                </a:solidFill>
                <a:uFillTx/>
              </a:rPr>
              <a:t>10 cm</a:t>
            </a:r>
          </a:p>
        </p:txBody>
      </p:sp>
      <p:sp>
        <p:nvSpPr>
          <p:cNvPr id="36870" name="Shape 446"/>
          <p:cNvSpPr>
            <a:spLocks/>
          </p:cNvSpPr>
          <p:nvPr/>
        </p:nvSpPr>
        <p:spPr bwMode="auto">
          <a:xfrm>
            <a:off x="1403353" y="3716339"/>
            <a:ext cx="4681538" cy="782637"/>
          </a:xfrm>
          <a:custGeom>
            <a:avLst/>
            <a:gdLst>
              <a:gd name="T0" fmla="*/ 2340328 w 21600"/>
              <a:gd name="T1" fmla="*/ 391319 h 21600"/>
              <a:gd name="T2" fmla="*/ 2340328 w 21600"/>
              <a:gd name="T3" fmla="*/ 391319 h 21600"/>
              <a:gd name="T4" fmla="*/ 2340328 w 21600"/>
              <a:gd name="T5" fmla="*/ 391319 h 21600"/>
              <a:gd name="T6" fmla="*/ 2340328 w 21600"/>
              <a:gd name="T7" fmla="*/ 391319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0"/>
                </a:moveTo>
                <a:lnTo>
                  <a:pt x="5171" y="0"/>
                </a:lnTo>
                <a:lnTo>
                  <a:pt x="5171" y="7649"/>
                </a:lnTo>
                <a:lnTo>
                  <a:pt x="20078" y="7649"/>
                </a:lnTo>
                <a:lnTo>
                  <a:pt x="20078" y="4148"/>
                </a:lnTo>
                <a:lnTo>
                  <a:pt x="21600" y="11150"/>
                </a:lnTo>
                <a:lnTo>
                  <a:pt x="20053" y="16644"/>
                </a:lnTo>
                <a:lnTo>
                  <a:pt x="20053" y="13251"/>
                </a:lnTo>
                <a:lnTo>
                  <a:pt x="5171" y="13197"/>
                </a:lnTo>
                <a:lnTo>
                  <a:pt x="5171" y="21600"/>
                </a:lnTo>
                <a:lnTo>
                  <a:pt x="0" y="21600"/>
                </a:lnTo>
                <a:lnTo>
                  <a:pt x="0" y="0"/>
                </a:lnTo>
                <a:close/>
              </a:path>
            </a:pathLst>
          </a:custGeom>
          <a:solidFill>
            <a:srgbClr val="060606">
              <a:alpha val="50195"/>
            </a:srgbClr>
          </a:solidFill>
          <a:ln w="28575">
            <a:solidFill>
              <a:srgbClr val="FFFFFF"/>
            </a:solidFill>
            <a:round/>
            <a:headEnd/>
            <a:tailEnd/>
          </a:ln>
        </p:spPr>
        <p:txBody>
          <a:bodyPr lIns="0" tIns="0" rIns="0" bIns="0"/>
          <a:lstStyle/>
          <a:p>
            <a:pPr defTabSz="456846"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sp>
        <p:nvSpPr>
          <p:cNvPr id="447" name="Shape 447"/>
          <p:cNvSpPr/>
          <p:nvPr/>
        </p:nvSpPr>
        <p:spPr>
          <a:xfrm>
            <a:off x="1365260" y="3716340"/>
            <a:ext cx="507471" cy="358241"/>
          </a:xfrm>
          <a:prstGeom prst="rect">
            <a:avLst/>
          </a:prstGeom>
          <a:ln>
            <a:round/>
          </a:ln>
          <a:extLst>
            <a:ext uri="{C572A759-6A51-4108-AA02-DFA0A04FC94B}"/>
          </a:extLst>
        </p:spPr>
        <p:txBody>
          <a:bodyPr wrap="none" lIns="38070" tIns="38070" rIns="38070" bIns="38070">
            <a:spAutoFit/>
          </a:bodyPr>
          <a:lstStyle>
            <a:lvl1pPr>
              <a:buClr>
                <a:srgbClr val="FFFFFF"/>
              </a:buClr>
              <a:defRPr sz="4400" b="1">
                <a:solidFill>
                  <a:srgbClr val="FFFFFF"/>
                </a:solidFill>
                <a:uFill>
                  <a:solidFill>
                    <a:srgbClr val="FFFFFF"/>
                  </a:solidFill>
                </a:uFill>
                <a:latin typeface="Arial"/>
                <a:ea typeface="Arial"/>
                <a:cs typeface="Arial"/>
                <a:sym typeface="Arial"/>
              </a:defRPr>
            </a:lvl1pPr>
          </a:lstStyle>
          <a:p>
            <a:pPr defTabSz="456846">
              <a:defRPr sz="1800" b="0">
                <a:solidFill>
                  <a:srgbClr val="000000"/>
                </a:solidFill>
                <a:uFillTx/>
              </a:defRPr>
            </a:pPr>
            <a:r>
              <a:rPr sz="1800" b="0" kern="0">
                <a:solidFill>
                  <a:srgbClr val="000000"/>
                </a:solidFill>
                <a:uFillTx/>
              </a:rPr>
              <a:t>C10</a:t>
            </a:r>
          </a:p>
        </p:txBody>
      </p:sp>
      <p:sp>
        <p:nvSpPr>
          <p:cNvPr id="36872" name="Shape 448"/>
          <p:cNvSpPr>
            <a:spLocks/>
          </p:cNvSpPr>
          <p:nvPr/>
        </p:nvSpPr>
        <p:spPr bwMode="auto">
          <a:xfrm>
            <a:off x="16" y="5889625"/>
            <a:ext cx="3635375" cy="642938"/>
          </a:xfrm>
          <a:custGeom>
            <a:avLst/>
            <a:gdLst>
              <a:gd name="T0" fmla="*/ 1817511 w 21600"/>
              <a:gd name="T1" fmla="*/ 321470 h 21600"/>
              <a:gd name="T2" fmla="*/ 1817511 w 21600"/>
              <a:gd name="T3" fmla="*/ 321470 h 21600"/>
              <a:gd name="T4" fmla="*/ 1817511 w 21600"/>
              <a:gd name="T5" fmla="*/ 321470 h 21600"/>
              <a:gd name="T6" fmla="*/ 1817511 w 21600"/>
              <a:gd name="T7" fmla="*/ 321470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53"/>
                </a:moveTo>
                <a:lnTo>
                  <a:pt x="7481" y="0"/>
                </a:lnTo>
                <a:lnTo>
                  <a:pt x="7481" y="7147"/>
                </a:lnTo>
                <a:lnTo>
                  <a:pt x="19007" y="7093"/>
                </a:lnTo>
                <a:lnTo>
                  <a:pt x="19007" y="4693"/>
                </a:lnTo>
                <a:lnTo>
                  <a:pt x="21600" y="10560"/>
                </a:lnTo>
                <a:lnTo>
                  <a:pt x="19019" y="15307"/>
                </a:lnTo>
                <a:lnTo>
                  <a:pt x="19019" y="12907"/>
                </a:lnTo>
                <a:lnTo>
                  <a:pt x="7470" y="12853"/>
                </a:lnTo>
                <a:lnTo>
                  <a:pt x="7470" y="21493"/>
                </a:lnTo>
                <a:lnTo>
                  <a:pt x="0" y="21600"/>
                </a:lnTo>
                <a:lnTo>
                  <a:pt x="0" y="53"/>
                </a:lnTo>
                <a:close/>
              </a:path>
            </a:pathLst>
          </a:custGeom>
          <a:solidFill>
            <a:srgbClr val="060606">
              <a:alpha val="50195"/>
            </a:srgbClr>
          </a:solidFill>
          <a:ln w="28575">
            <a:solidFill>
              <a:srgbClr val="FFFFFF"/>
            </a:solidFill>
            <a:round/>
            <a:headEnd/>
            <a:tailEnd/>
          </a:ln>
        </p:spPr>
        <p:txBody>
          <a:bodyPr lIns="0" tIns="0" rIns="0" bIns="0"/>
          <a:lstStyle/>
          <a:p>
            <a:pPr defTabSz="456846" fontAlgn="base">
              <a:spcBef>
                <a:spcPct val="0"/>
              </a:spcBef>
              <a:spcAft>
                <a:spcPct val="0"/>
              </a:spcAft>
            </a:pPr>
            <a:endParaRPr lang="tr-TR" sz="1200">
              <a:solidFill>
                <a:srgbClr val="000000"/>
              </a:solidFill>
              <a:latin typeface="Helvetica" pitchFamily="34" charset="0"/>
              <a:cs typeface="Helvetica" pitchFamily="34" charset="0"/>
              <a:sym typeface="Helvetica" pitchFamily="34" charset="0"/>
            </a:endParaRPr>
          </a:p>
        </p:txBody>
      </p:sp>
      <p:sp>
        <p:nvSpPr>
          <p:cNvPr id="449" name="Shape 449"/>
          <p:cNvSpPr/>
          <p:nvPr/>
        </p:nvSpPr>
        <p:spPr>
          <a:xfrm>
            <a:off x="-12699" y="5835653"/>
            <a:ext cx="533396" cy="358241"/>
          </a:xfrm>
          <a:prstGeom prst="rect">
            <a:avLst/>
          </a:prstGeom>
          <a:ln>
            <a:round/>
          </a:ln>
          <a:extLst>
            <a:ext uri="{C572A759-6A51-4108-AA02-DFA0A04FC94B}"/>
          </a:extLst>
        </p:spPr>
        <p:txBody>
          <a:bodyPr wrap="none" lIns="38070" tIns="38070" rIns="38070" bIns="38070">
            <a:spAutoFit/>
          </a:bodyPr>
          <a:lstStyle>
            <a:lvl1pPr>
              <a:buClr>
                <a:srgbClr val="FFFFFF"/>
              </a:buClr>
              <a:defRPr sz="4400" b="1">
                <a:solidFill>
                  <a:srgbClr val="FFFFFF"/>
                </a:solidFill>
                <a:uFill>
                  <a:solidFill>
                    <a:srgbClr val="FFFFFF"/>
                  </a:solidFill>
                </a:uFill>
                <a:latin typeface="Arial"/>
                <a:ea typeface="Arial"/>
                <a:cs typeface="Arial"/>
                <a:sym typeface="Arial"/>
              </a:defRPr>
            </a:lvl1pPr>
          </a:lstStyle>
          <a:p>
            <a:pPr defTabSz="456846">
              <a:defRPr sz="1800" b="0">
                <a:solidFill>
                  <a:srgbClr val="000000"/>
                </a:solidFill>
                <a:uFillTx/>
              </a:defRPr>
            </a:pPr>
            <a:r>
              <a:rPr sz="1800" b="0" kern="0">
                <a:solidFill>
                  <a:srgbClr val="000000"/>
                </a:solidFill>
                <a:uFillTx/>
              </a:rPr>
              <a:t>M12</a:t>
            </a:r>
          </a:p>
        </p:txBody>
      </p:sp>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89" y="-27384"/>
            <a:ext cx="5837371" cy="788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ikdörtgen 1"/>
          <p:cNvSpPr/>
          <p:nvPr/>
        </p:nvSpPr>
        <p:spPr>
          <a:xfrm>
            <a:off x="1852859" y="404666"/>
            <a:ext cx="1896994" cy="373626"/>
          </a:xfrm>
          <a:prstGeom prst="rect">
            <a:avLst/>
          </a:prstGeom>
        </p:spPr>
        <p:txBody>
          <a:bodyPr wrap="none" lIns="91369" tIns="45685" rIns="91369" bIns="45685">
            <a:spAutoFit/>
          </a:bodyPr>
          <a:lstStyle/>
          <a:p>
            <a:r>
              <a:rPr lang="tr-TR" dirty="0" smtClean="0"/>
              <a:t>2017 </a:t>
            </a:r>
            <a:r>
              <a:rPr lang="tr-TR" dirty="0"/>
              <a:t>| </a:t>
            </a:r>
            <a:r>
              <a:rPr lang="tr-TR" dirty="0" err="1"/>
              <a:t>Endoscopy</a:t>
            </a:r>
            <a:endParaRPr lang="tr-TR" dirty="0"/>
          </a:p>
        </p:txBody>
      </p:sp>
    </p:spTree>
    <p:extLst>
      <p:ext uri="{BB962C8B-B14F-4D97-AF65-F5344CB8AC3E}">
        <p14:creationId xmlns:p14="http://schemas.microsoft.com/office/powerpoint/2010/main" val="1234423268"/>
      </p:ext>
    </p:extLst>
  </p:cSld>
  <p:clrMapOvr>
    <a:masterClrMapping/>
  </p:clrMapOvr>
  <p:transition spd="med"/>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ext Box 2"/>
          <p:cNvSpPr txBox="1">
            <a:spLocks noChangeArrowheads="1"/>
          </p:cNvSpPr>
          <p:nvPr/>
        </p:nvSpPr>
        <p:spPr bwMode="auto">
          <a:xfrm>
            <a:off x="76200" y="115890"/>
            <a:ext cx="8915400" cy="1752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36" tIns="45619" rIns="91236" bIns="45619">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2386" fontAlgn="base">
              <a:lnSpc>
                <a:spcPct val="130000"/>
              </a:lnSpc>
              <a:spcBef>
                <a:spcPct val="0"/>
              </a:spcBef>
              <a:spcAft>
                <a:spcPct val="0"/>
              </a:spcAft>
            </a:pPr>
            <a:r>
              <a:rPr lang="tr-TR" sz="3200" b="1" dirty="0">
                <a:solidFill>
                  <a:srgbClr val="FF0000"/>
                </a:solidFill>
                <a:latin typeface="Trebuchet MS" pitchFamily="34" charset="0"/>
              </a:rPr>
              <a:t>GERD COMPLICATIONS IN SYMPTOMATIC WESTERN POPULATION</a:t>
            </a:r>
          </a:p>
          <a:p>
            <a:pPr algn="ctr" defTabSz="912386" fontAlgn="base">
              <a:lnSpc>
                <a:spcPct val="130000"/>
              </a:lnSpc>
              <a:spcBef>
                <a:spcPct val="0"/>
              </a:spcBef>
              <a:spcAft>
                <a:spcPct val="0"/>
              </a:spcAft>
            </a:pPr>
            <a:r>
              <a:rPr lang="en-US" sz="1800" b="1" dirty="0" err="1">
                <a:solidFill>
                  <a:srgbClr val="000000"/>
                </a:solidFill>
                <a:latin typeface="Trebuchet MS" pitchFamily="34" charset="0"/>
              </a:rPr>
              <a:t>Scand</a:t>
            </a:r>
            <a:r>
              <a:rPr lang="en-US" sz="1800" b="1" dirty="0">
                <a:solidFill>
                  <a:srgbClr val="000000"/>
                </a:solidFill>
                <a:latin typeface="Trebuchet MS" pitchFamily="34" charset="0"/>
              </a:rPr>
              <a:t> J </a:t>
            </a:r>
            <a:r>
              <a:rPr lang="en-US" sz="1800" b="1" dirty="0" err="1">
                <a:solidFill>
                  <a:srgbClr val="000000"/>
                </a:solidFill>
                <a:latin typeface="Trebuchet MS" pitchFamily="34" charset="0"/>
              </a:rPr>
              <a:t>Gastroenterol</a:t>
            </a:r>
            <a:r>
              <a:rPr lang="en-US" sz="1800" b="1" dirty="0">
                <a:solidFill>
                  <a:srgbClr val="000000"/>
                </a:solidFill>
                <a:latin typeface="Trebuchet MS" pitchFamily="34" charset="0"/>
              </a:rPr>
              <a:t>. 2005</a:t>
            </a:r>
            <a:r>
              <a:rPr lang="tr-TR" sz="1800" b="1" dirty="0">
                <a:solidFill>
                  <a:srgbClr val="000000"/>
                </a:solidFill>
                <a:latin typeface="Trebuchet MS" pitchFamily="34" charset="0"/>
              </a:rPr>
              <a:t>; </a:t>
            </a:r>
            <a:r>
              <a:rPr lang="en-US" sz="1800" b="1" dirty="0">
                <a:solidFill>
                  <a:srgbClr val="000000"/>
                </a:solidFill>
                <a:latin typeface="Trebuchet MS" pitchFamily="34" charset="0"/>
              </a:rPr>
              <a:t>40:</a:t>
            </a:r>
            <a:r>
              <a:rPr lang="tr-TR" sz="1800" b="1" dirty="0">
                <a:solidFill>
                  <a:srgbClr val="000000"/>
                </a:solidFill>
                <a:latin typeface="Trebuchet MS" pitchFamily="34" charset="0"/>
              </a:rPr>
              <a:t> </a:t>
            </a:r>
            <a:r>
              <a:rPr lang="en-US" sz="1800" b="1" dirty="0">
                <a:solidFill>
                  <a:srgbClr val="000000"/>
                </a:solidFill>
                <a:latin typeface="Trebuchet MS" pitchFamily="34" charset="0"/>
              </a:rPr>
              <a:t>275</a:t>
            </a:r>
            <a:r>
              <a:rPr lang="en-US" sz="1800" dirty="0">
                <a:solidFill>
                  <a:srgbClr val="000000"/>
                </a:solidFill>
                <a:latin typeface="Trebuchet MS" pitchFamily="34" charset="0"/>
              </a:rPr>
              <a:t>  </a:t>
            </a:r>
            <a:endParaRPr lang="tr-TR" sz="1800" dirty="0">
              <a:solidFill>
                <a:srgbClr val="000000"/>
              </a:solidFill>
              <a:latin typeface="Trebuchet MS" pitchFamily="34" charset="0"/>
            </a:endParaRPr>
          </a:p>
        </p:txBody>
      </p:sp>
      <p:grpSp>
        <p:nvGrpSpPr>
          <p:cNvPr id="56322" name="Group 3"/>
          <p:cNvGrpSpPr>
            <a:grpSpLocks/>
          </p:cNvGrpSpPr>
          <p:nvPr/>
        </p:nvGrpSpPr>
        <p:grpSpPr bwMode="auto">
          <a:xfrm>
            <a:off x="800100" y="1447800"/>
            <a:ext cx="7886700" cy="5051426"/>
            <a:chOff x="144" y="912"/>
            <a:chExt cx="4968" cy="3182"/>
          </a:xfrm>
        </p:grpSpPr>
        <p:graphicFrame>
          <p:nvGraphicFramePr>
            <p:cNvPr id="56324" name="Object 2"/>
            <p:cNvGraphicFramePr>
              <a:graphicFrameLocks noChangeAspect="1"/>
            </p:cNvGraphicFramePr>
            <p:nvPr/>
          </p:nvGraphicFramePr>
          <p:xfrm>
            <a:off x="144" y="912"/>
            <a:ext cx="4968" cy="3100"/>
          </p:xfrm>
          <a:graphic>
            <a:graphicData uri="http://schemas.openxmlformats.org/presentationml/2006/ole">
              <mc:AlternateContent xmlns:mc="http://schemas.openxmlformats.org/markup-compatibility/2006">
                <mc:Choice xmlns:v="urn:schemas-microsoft-com:vml" Requires="v">
                  <p:oleObj spid="_x0000_s21561" name="Chart" r:id="rId3" imgW="8610487" imgH="4914810" progId="MSGraph.Chart.8">
                    <p:embed followColorScheme="full"/>
                  </p:oleObj>
                </mc:Choice>
                <mc:Fallback>
                  <p:oleObj name="Chart" r:id="rId3" imgW="8610487" imgH="4914810" progId="MSGraph.Chart.8">
                    <p:embed followColorScheme="full"/>
                    <p:pic>
                      <p:nvPicPr>
                        <p:cNvPr id="0" name=""/>
                        <p:cNvPicPr>
                          <a:picLocks noChangeAspect="1" noChangeArrowheads="1"/>
                        </p:cNvPicPr>
                        <p:nvPr/>
                      </p:nvPicPr>
                      <p:blipFill>
                        <a:blip r:embed="rId4"/>
                        <a:srcRect/>
                        <a:stretch>
                          <a:fillRect/>
                        </a:stretch>
                      </p:blipFill>
                      <p:spPr bwMode="auto">
                        <a:xfrm>
                          <a:off x="144" y="912"/>
                          <a:ext cx="4968" cy="3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pSp>
          <p:nvGrpSpPr>
            <p:cNvPr id="56325" name="Group 5"/>
            <p:cNvGrpSpPr>
              <a:grpSpLocks/>
            </p:cNvGrpSpPr>
            <p:nvPr/>
          </p:nvGrpSpPr>
          <p:grpSpPr bwMode="auto">
            <a:xfrm>
              <a:off x="720" y="1670"/>
              <a:ext cx="3211" cy="2424"/>
              <a:chOff x="720" y="1670"/>
              <a:chExt cx="3211" cy="2424"/>
            </a:xfrm>
          </p:grpSpPr>
          <p:sp>
            <p:nvSpPr>
              <p:cNvPr id="56326" name="Text Box 6"/>
              <p:cNvSpPr txBox="1">
                <a:spLocks noChangeArrowheads="1"/>
              </p:cNvSpPr>
              <p:nvPr/>
            </p:nvSpPr>
            <p:spPr bwMode="auto">
              <a:xfrm>
                <a:off x="1296" y="1670"/>
                <a:ext cx="2352"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2386" eaLnBrk="1" fontAlgn="base" hangingPunct="1">
                  <a:spcBef>
                    <a:spcPct val="50000"/>
                  </a:spcBef>
                  <a:spcAft>
                    <a:spcPct val="0"/>
                  </a:spcAft>
                </a:pPr>
                <a:r>
                  <a:rPr lang="tr-TR" sz="2000">
                    <a:solidFill>
                      <a:srgbClr val="000000"/>
                    </a:solidFill>
                    <a:latin typeface="Trebuchet MS" pitchFamily="34" charset="0"/>
                  </a:rPr>
                  <a:t>Erosive esophagitis: 21-79%</a:t>
                </a:r>
                <a:endParaRPr lang="en-US" sz="2000">
                  <a:solidFill>
                    <a:srgbClr val="000000"/>
                  </a:solidFill>
                  <a:latin typeface="Trebuchet MS" pitchFamily="34" charset="0"/>
                </a:endParaRPr>
              </a:p>
            </p:txBody>
          </p:sp>
          <p:sp>
            <p:nvSpPr>
              <p:cNvPr id="56327" name="Text Box 7"/>
              <p:cNvSpPr txBox="1">
                <a:spLocks noChangeArrowheads="1"/>
              </p:cNvSpPr>
              <p:nvPr/>
            </p:nvSpPr>
            <p:spPr bwMode="auto">
              <a:xfrm>
                <a:off x="720" y="3648"/>
                <a:ext cx="912"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2386" eaLnBrk="1" fontAlgn="base" hangingPunct="1">
                  <a:spcBef>
                    <a:spcPct val="50000"/>
                  </a:spcBef>
                  <a:spcAft>
                    <a:spcPct val="0"/>
                  </a:spcAft>
                </a:pPr>
                <a:r>
                  <a:rPr lang="tr-TR" sz="2000">
                    <a:solidFill>
                      <a:srgbClr val="000000"/>
                    </a:solidFill>
                    <a:latin typeface="Trebuchet MS" pitchFamily="34" charset="0"/>
                  </a:rPr>
                  <a:t>Stricture: 5%</a:t>
                </a:r>
                <a:endParaRPr lang="en-US" sz="2000">
                  <a:solidFill>
                    <a:srgbClr val="000000"/>
                  </a:solidFill>
                  <a:latin typeface="Trebuchet MS" pitchFamily="34" charset="0"/>
                </a:endParaRPr>
              </a:p>
            </p:txBody>
          </p:sp>
          <p:sp>
            <p:nvSpPr>
              <p:cNvPr id="56328" name="Line 8"/>
              <p:cNvSpPr>
                <a:spLocks noChangeShapeType="1"/>
              </p:cNvSpPr>
              <p:nvPr/>
            </p:nvSpPr>
            <p:spPr bwMode="auto">
              <a:xfrm flipH="1">
                <a:off x="1248" y="2976"/>
                <a:ext cx="624" cy="67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56329" name="Text Box 9"/>
              <p:cNvSpPr txBox="1">
                <a:spLocks noChangeArrowheads="1"/>
              </p:cNvSpPr>
              <p:nvPr/>
            </p:nvSpPr>
            <p:spPr bwMode="auto">
              <a:xfrm>
                <a:off x="1920" y="3648"/>
                <a:ext cx="960"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2386" eaLnBrk="1" fontAlgn="base" hangingPunct="1">
                  <a:spcBef>
                    <a:spcPct val="50000"/>
                  </a:spcBef>
                  <a:spcAft>
                    <a:spcPct val="0"/>
                  </a:spcAft>
                </a:pPr>
                <a:r>
                  <a:rPr lang="tr-TR" sz="2000">
                    <a:solidFill>
                      <a:srgbClr val="000000"/>
                    </a:solidFill>
                    <a:latin typeface="Trebuchet MS" pitchFamily="34" charset="0"/>
                  </a:rPr>
                  <a:t>Esophageal ulcer: 4%</a:t>
                </a:r>
                <a:endParaRPr lang="en-US" sz="2000">
                  <a:solidFill>
                    <a:srgbClr val="000000"/>
                  </a:solidFill>
                  <a:latin typeface="Trebuchet MS" pitchFamily="34" charset="0"/>
                </a:endParaRPr>
              </a:p>
            </p:txBody>
          </p:sp>
          <p:sp>
            <p:nvSpPr>
              <p:cNvPr id="56330" name="Line 10"/>
              <p:cNvSpPr>
                <a:spLocks noChangeShapeType="1"/>
              </p:cNvSpPr>
              <p:nvPr/>
            </p:nvSpPr>
            <p:spPr bwMode="auto">
              <a:xfrm>
                <a:off x="2352" y="3024"/>
                <a:ext cx="0" cy="624"/>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56331" name="Text Box 11"/>
              <p:cNvSpPr txBox="1">
                <a:spLocks noChangeArrowheads="1"/>
              </p:cNvSpPr>
              <p:nvPr/>
            </p:nvSpPr>
            <p:spPr bwMode="auto">
              <a:xfrm>
                <a:off x="3019" y="3648"/>
                <a:ext cx="912"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2386" eaLnBrk="1" fontAlgn="base" hangingPunct="1">
                  <a:spcBef>
                    <a:spcPct val="50000"/>
                  </a:spcBef>
                  <a:spcAft>
                    <a:spcPct val="0"/>
                  </a:spcAft>
                </a:pPr>
                <a:r>
                  <a:rPr lang="tr-TR" sz="2000">
                    <a:solidFill>
                      <a:srgbClr val="000000"/>
                    </a:solidFill>
                    <a:latin typeface="Trebuchet MS" pitchFamily="34" charset="0"/>
                  </a:rPr>
                  <a:t>Barrett: 3.5%</a:t>
                </a:r>
                <a:endParaRPr lang="en-US" sz="2000">
                  <a:solidFill>
                    <a:srgbClr val="000000"/>
                  </a:solidFill>
                  <a:latin typeface="Trebuchet MS" pitchFamily="34" charset="0"/>
                </a:endParaRPr>
              </a:p>
            </p:txBody>
          </p:sp>
          <p:sp>
            <p:nvSpPr>
              <p:cNvPr id="56332" name="Line 12"/>
              <p:cNvSpPr>
                <a:spLocks noChangeShapeType="1"/>
              </p:cNvSpPr>
              <p:nvPr/>
            </p:nvSpPr>
            <p:spPr bwMode="auto">
              <a:xfrm>
                <a:off x="2784" y="3024"/>
                <a:ext cx="763" cy="624"/>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912386" fontAlgn="base">
                  <a:spcBef>
                    <a:spcPct val="0"/>
                  </a:spcBef>
                  <a:spcAft>
                    <a:spcPct val="0"/>
                  </a:spcAft>
                </a:pPr>
                <a:endParaRPr lang="tr-TR" smtClean="0">
                  <a:solidFill>
                    <a:srgbClr val="000000"/>
                  </a:solidFill>
                  <a:ea typeface="ＭＳ Ｐゴシック" pitchFamily="34" charset="-128"/>
                </a:endParaRPr>
              </a:p>
            </p:txBody>
          </p:sp>
        </p:grpSp>
      </p:grpSp>
      <p:sp>
        <p:nvSpPr>
          <p:cNvPr id="56323" name="Rectangle 2"/>
          <p:cNvSpPr>
            <a:spLocks noChangeArrowheads="1"/>
          </p:cNvSpPr>
          <p:nvPr/>
        </p:nvSpPr>
        <p:spPr bwMode="auto">
          <a:xfrm>
            <a:off x="250825" y="260350"/>
            <a:ext cx="8713788" cy="6408738"/>
          </a:xfrm>
          <a:prstGeom prst="rect">
            <a:avLst/>
          </a:prstGeom>
          <a:noFill/>
          <a:ln w="76200" cmpd="tri">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236" tIns="45619" rIns="91236" bIns="45619" anchor="ctr"/>
          <a:lstStyle/>
          <a:p>
            <a:pPr defTabSz="912386" fontAlgn="base">
              <a:spcBef>
                <a:spcPct val="0"/>
              </a:spcBef>
              <a:spcAft>
                <a:spcPct val="0"/>
              </a:spcAft>
            </a:pPr>
            <a:endParaRPr lang="en-US" smtClean="0">
              <a:solidFill>
                <a:srgbClr val="000000"/>
              </a:solidFill>
              <a:latin typeface="Trebuchet MS" pitchFamily="34" charset="0"/>
              <a:ea typeface="ＭＳ Ｐゴシック" pitchFamily="34" charset="-128"/>
            </a:endParaRPr>
          </a:p>
        </p:txBody>
      </p:sp>
    </p:spTree>
    <p:extLst>
      <p:ext uri="{BB962C8B-B14F-4D97-AF65-F5344CB8AC3E}">
        <p14:creationId xmlns:p14="http://schemas.microsoft.com/office/powerpoint/2010/main" val="556792112"/>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err="1" smtClean="0"/>
              <a:t>Eosinofilik</a:t>
            </a:r>
            <a:r>
              <a:rPr lang="tr-TR" dirty="0" smtClean="0"/>
              <a:t> </a:t>
            </a:r>
            <a:r>
              <a:rPr lang="tr-TR" dirty="0" err="1" smtClean="0"/>
              <a:t>özofajit</a:t>
            </a:r>
            <a:endParaRPr lang="tr-TR" dirty="0"/>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89334" y="1600252"/>
            <a:ext cx="4765334"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511725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p:cNvSpPr>
            <a:spLocks noGrp="1"/>
          </p:cNvSpPr>
          <p:nvPr>
            <p:ph type="title"/>
          </p:nvPr>
        </p:nvSpPr>
        <p:spPr>
          <a:xfrm>
            <a:off x="457200" y="76200"/>
            <a:ext cx="8229600" cy="1143000"/>
          </a:xfrm>
        </p:spPr>
        <p:txBody>
          <a:bodyPr/>
          <a:lstStyle/>
          <a:p>
            <a:r>
              <a:rPr lang="en-US" sz="3200" b="1">
                <a:solidFill>
                  <a:schemeClr val="tx1"/>
                </a:solidFill>
                <a:ea typeface="ＭＳ Ｐゴシック" pitchFamily="34" charset="-128"/>
              </a:rPr>
              <a:t>Increase on Esophageal Adenocancers (1975-2000)</a:t>
            </a:r>
          </a:p>
        </p:txBody>
      </p:sp>
      <p:graphicFrame>
        <p:nvGraphicFramePr>
          <p:cNvPr id="65538" name="Content Placeholder 3"/>
          <p:cNvGraphicFramePr>
            <a:graphicFrameLocks noGrp="1"/>
          </p:cNvGraphicFramePr>
          <p:nvPr>
            <p:ph idx="1"/>
          </p:nvPr>
        </p:nvGraphicFramePr>
        <p:xfrm>
          <a:off x="381000" y="1981245"/>
          <a:ext cx="8229600" cy="4525963"/>
        </p:xfrm>
        <a:graphic>
          <a:graphicData uri="http://schemas.openxmlformats.org/presentationml/2006/ole">
            <mc:AlternateContent xmlns:mc="http://schemas.openxmlformats.org/markup-compatibility/2006">
              <mc:Choice xmlns:v="urn:schemas-microsoft-com:vml" Requires="v">
                <p:oleObj spid="_x0000_s24633" r:id="rId3" imgW="8228920" imgH="4522858" progId="Excel.Chart.8">
                  <p:embed/>
                </p:oleObj>
              </mc:Choice>
              <mc:Fallback>
                <p:oleObj r:id="rId3" imgW="8228920" imgH="4522858" progId="Excel.Chart.8">
                  <p:embed/>
                  <p:pic>
                    <p:nvPicPr>
                      <p:cNvPr id="0" name=""/>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981245"/>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5539" name="TextBox 4"/>
          <p:cNvSpPr txBox="1">
            <a:spLocks noChangeArrowheads="1"/>
          </p:cNvSpPr>
          <p:nvPr/>
        </p:nvSpPr>
        <p:spPr bwMode="auto">
          <a:xfrm>
            <a:off x="152400" y="1600201"/>
            <a:ext cx="2021372" cy="338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36" tIns="45619" rIns="91236" bIns="45619">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2386" eaLnBrk="1" fontAlgn="base" hangingPunct="1">
              <a:spcBef>
                <a:spcPct val="0"/>
              </a:spcBef>
              <a:spcAft>
                <a:spcPct val="0"/>
              </a:spcAft>
            </a:pPr>
            <a:r>
              <a:rPr lang="en-US" sz="1600">
                <a:solidFill>
                  <a:srgbClr val="000000"/>
                </a:solidFill>
              </a:rPr>
              <a:t>Ratios (acc to 1975)</a:t>
            </a:r>
          </a:p>
        </p:txBody>
      </p:sp>
      <p:sp>
        <p:nvSpPr>
          <p:cNvPr id="65540" name="TextBox 5"/>
          <p:cNvSpPr txBox="1">
            <a:spLocks noChangeArrowheads="1"/>
          </p:cNvSpPr>
          <p:nvPr/>
        </p:nvSpPr>
        <p:spPr bwMode="auto">
          <a:xfrm>
            <a:off x="2286001" y="6400801"/>
            <a:ext cx="4632536" cy="338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36" tIns="45619" rIns="91236" bIns="45619">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2386" eaLnBrk="1" fontAlgn="base" hangingPunct="1">
              <a:spcBef>
                <a:spcPct val="0"/>
              </a:spcBef>
              <a:spcAft>
                <a:spcPct val="0"/>
              </a:spcAft>
            </a:pPr>
            <a:r>
              <a:rPr lang="en-US" sz="1600">
                <a:solidFill>
                  <a:srgbClr val="000000"/>
                </a:solidFill>
              </a:rPr>
              <a:t>Pohl W. J National Cancer Inst 2005;97: 142-146</a:t>
            </a:r>
          </a:p>
        </p:txBody>
      </p:sp>
    </p:spTree>
    <p:extLst>
      <p:ext uri="{BB962C8B-B14F-4D97-AF65-F5344CB8AC3E}">
        <p14:creationId xmlns:p14="http://schemas.microsoft.com/office/powerpoint/2010/main" val="305016950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ext Box 2"/>
          <p:cNvSpPr txBox="1">
            <a:spLocks noChangeArrowheads="1"/>
          </p:cNvSpPr>
          <p:nvPr/>
        </p:nvSpPr>
        <p:spPr bwMode="auto">
          <a:xfrm>
            <a:off x="7239000" y="6262691"/>
            <a:ext cx="1371600" cy="373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36" tIns="45619" rIns="91236" bIns="45619">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2386" eaLnBrk="1" fontAlgn="base" hangingPunct="1">
              <a:spcBef>
                <a:spcPct val="50000"/>
              </a:spcBef>
              <a:spcAft>
                <a:spcPct val="0"/>
              </a:spcAft>
            </a:pPr>
            <a:endParaRPr lang="en-US" sz="1800">
              <a:solidFill>
                <a:srgbClr val="000000"/>
              </a:solidFill>
              <a:latin typeface="Trebuchet MS" pitchFamily="34" charset="0"/>
            </a:endParaRPr>
          </a:p>
        </p:txBody>
      </p:sp>
      <p:sp>
        <p:nvSpPr>
          <p:cNvPr id="66562" name="Line 3"/>
          <p:cNvSpPr>
            <a:spLocks noChangeShapeType="1"/>
          </p:cNvSpPr>
          <p:nvPr/>
        </p:nvSpPr>
        <p:spPr bwMode="auto">
          <a:xfrm>
            <a:off x="1447800" y="3529013"/>
            <a:ext cx="6858000" cy="228600"/>
          </a:xfrm>
          <a:prstGeom prst="line">
            <a:avLst/>
          </a:prstGeom>
          <a:noFill/>
          <a:ln w="57150">
            <a:solidFill>
              <a:srgbClr val="FF3300"/>
            </a:solidFill>
            <a:round/>
            <a:headEnd/>
            <a:tailEnd/>
          </a:ln>
          <a:extLst>
            <a:ext uri="{909E8E84-426E-40DD-AFC4-6F175D3DCCD1}">
              <a14:hiddenFill xmlns:a14="http://schemas.microsoft.com/office/drawing/2010/main">
                <a:noFill/>
              </a14:hiddenFill>
            </a:ext>
          </a:extLst>
        </p:spPr>
        <p:txBody>
          <a:bodyPr lIns="91236" tIns="45619" rIns="91236" bIns="45619"/>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66563" name="Rectangle 5"/>
          <p:cNvSpPr>
            <a:spLocks noChangeArrowheads="1"/>
          </p:cNvSpPr>
          <p:nvPr/>
        </p:nvSpPr>
        <p:spPr bwMode="auto">
          <a:xfrm>
            <a:off x="1295400" y="1524000"/>
            <a:ext cx="7543800" cy="40449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236" tIns="45619" rIns="91236" bIns="45619"/>
          <a:lstStyle/>
          <a:p>
            <a:pPr defTabSz="912386" fontAlgn="base">
              <a:spcBef>
                <a:spcPct val="0"/>
              </a:spcBef>
              <a:spcAft>
                <a:spcPct val="0"/>
              </a:spcAft>
            </a:pPr>
            <a:endParaRPr lang="en-US" smtClean="0">
              <a:solidFill>
                <a:srgbClr val="000000"/>
              </a:solidFill>
              <a:latin typeface="Trebuchet MS" pitchFamily="34" charset="0"/>
              <a:ea typeface="ＭＳ Ｐゴシック" pitchFamily="34" charset="-128"/>
            </a:endParaRPr>
          </a:p>
        </p:txBody>
      </p:sp>
      <p:sp>
        <p:nvSpPr>
          <p:cNvPr id="66564" name="Line 6"/>
          <p:cNvSpPr>
            <a:spLocks noChangeShapeType="1"/>
          </p:cNvSpPr>
          <p:nvPr/>
        </p:nvSpPr>
        <p:spPr bwMode="auto">
          <a:xfrm>
            <a:off x="1308100" y="5141958"/>
            <a:ext cx="7543800"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1236" tIns="45619" rIns="91236" bIns="45619"/>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66565" name="Line 7"/>
          <p:cNvSpPr>
            <a:spLocks noChangeShapeType="1"/>
          </p:cNvSpPr>
          <p:nvPr/>
        </p:nvSpPr>
        <p:spPr bwMode="auto">
          <a:xfrm>
            <a:off x="1308100" y="4745083"/>
            <a:ext cx="7543800"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1236" tIns="45619" rIns="91236" bIns="45619"/>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66566" name="Line 8"/>
          <p:cNvSpPr>
            <a:spLocks noChangeShapeType="1"/>
          </p:cNvSpPr>
          <p:nvPr/>
        </p:nvSpPr>
        <p:spPr bwMode="auto">
          <a:xfrm>
            <a:off x="1308100" y="4335508"/>
            <a:ext cx="7543800"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1236" tIns="45619" rIns="91236" bIns="45619"/>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66567" name="Line 9"/>
          <p:cNvSpPr>
            <a:spLocks noChangeShapeType="1"/>
          </p:cNvSpPr>
          <p:nvPr/>
        </p:nvSpPr>
        <p:spPr bwMode="auto">
          <a:xfrm>
            <a:off x="1308100" y="3938633"/>
            <a:ext cx="7543800"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1236" tIns="45619" rIns="91236" bIns="45619"/>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66568" name="Line 10"/>
          <p:cNvSpPr>
            <a:spLocks noChangeShapeType="1"/>
          </p:cNvSpPr>
          <p:nvPr/>
        </p:nvSpPr>
        <p:spPr bwMode="auto">
          <a:xfrm>
            <a:off x="1308100" y="3529058"/>
            <a:ext cx="7543800"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1236" tIns="45619" rIns="91236" bIns="45619"/>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66569" name="Line 11"/>
          <p:cNvSpPr>
            <a:spLocks noChangeShapeType="1"/>
          </p:cNvSpPr>
          <p:nvPr/>
        </p:nvSpPr>
        <p:spPr bwMode="auto">
          <a:xfrm>
            <a:off x="1308100" y="3119483"/>
            <a:ext cx="7543800"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1236" tIns="45619" rIns="91236" bIns="45619"/>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66570" name="Line 12"/>
          <p:cNvSpPr>
            <a:spLocks noChangeShapeType="1"/>
          </p:cNvSpPr>
          <p:nvPr/>
        </p:nvSpPr>
        <p:spPr bwMode="auto">
          <a:xfrm>
            <a:off x="1308100" y="2722608"/>
            <a:ext cx="7543800"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1236" tIns="45619" rIns="91236" bIns="45619"/>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66571" name="Line 13"/>
          <p:cNvSpPr>
            <a:spLocks noChangeShapeType="1"/>
          </p:cNvSpPr>
          <p:nvPr/>
        </p:nvSpPr>
        <p:spPr bwMode="auto">
          <a:xfrm>
            <a:off x="1308100" y="2313033"/>
            <a:ext cx="7543800"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1236" tIns="45619" rIns="91236" bIns="45619"/>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66572" name="Line 14"/>
          <p:cNvSpPr>
            <a:spLocks noChangeShapeType="1"/>
          </p:cNvSpPr>
          <p:nvPr/>
        </p:nvSpPr>
        <p:spPr bwMode="auto">
          <a:xfrm>
            <a:off x="1308100" y="1916157"/>
            <a:ext cx="7543800"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1236" tIns="45619" rIns="91236" bIns="45619"/>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66573" name="Line 15"/>
          <p:cNvSpPr>
            <a:spLocks noChangeShapeType="1"/>
          </p:cNvSpPr>
          <p:nvPr/>
        </p:nvSpPr>
        <p:spPr bwMode="auto">
          <a:xfrm>
            <a:off x="1308100" y="1506583"/>
            <a:ext cx="7543800"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1236" tIns="45619" rIns="91236" bIns="45619"/>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66574" name="Rectangle 16"/>
          <p:cNvSpPr>
            <a:spLocks noChangeArrowheads="1"/>
          </p:cNvSpPr>
          <p:nvPr/>
        </p:nvSpPr>
        <p:spPr bwMode="auto">
          <a:xfrm>
            <a:off x="1308100" y="1506538"/>
            <a:ext cx="7543800" cy="4044950"/>
          </a:xfrm>
          <a:prstGeom prst="rect">
            <a:avLst/>
          </a:prstGeom>
          <a:noFill/>
          <a:ln w="12700">
            <a:solidFill>
              <a:srgbClr val="808080"/>
            </a:solidFill>
            <a:miter lim="800000"/>
            <a:headEnd/>
            <a:tailEnd/>
          </a:ln>
          <a:extLst>
            <a:ext uri="{909E8E84-426E-40DD-AFC4-6F175D3DCCD1}">
              <a14:hiddenFill xmlns:a14="http://schemas.microsoft.com/office/drawing/2010/main">
                <a:solidFill>
                  <a:srgbClr val="FFFFFF"/>
                </a:solidFill>
              </a14:hiddenFill>
            </a:ext>
          </a:extLst>
        </p:spPr>
        <p:txBody>
          <a:bodyPr lIns="91236" tIns="45619" rIns="91236" bIns="45619"/>
          <a:lstStyle/>
          <a:p>
            <a:pPr defTabSz="912386" fontAlgn="base">
              <a:spcBef>
                <a:spcPct val="0"/>
              </a:spcBef>
              <a:spcAft>
                <a:spcPct val="0"/>
              </a:spcAft>
            </a:pPr>
            <a:endParaRPr lang="en-US" smtClean="0">
              <a:solidFill>
                <a:srgbClr val="000000"/>
              </a:solidFill>
              <a:latin typeface="Trebuchet MS" pitchFamily="34" charset="0"/>
              <a:ea typeface="ＭＳ Ｐゴシック" pitchFamily="34" charset="-128"/>
            </a:endParaRPr>
          </a:p>
        </p:txBody>
      </p:sp>
      <p:sp>
        <p:nvSpPr>
          <p:cNvPr id="66575" name="Line 17"/>
          <p:cNvSpPr>
            <a:spLocks noChangeShapeType="1"/>
          </p:cNvSpPr>
          <p:nvPr/>
        </p:nvSpPr>
        <p:spPr bwMode="auto">
          <a:xfrm>
            <a:off x="1308100" y="1506538"/>
            <a:ext cx="1588" cy="40449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1236" tIns="45619" rIns="91236" bIns="45619"/>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66576" name="Line 18"/>
          <p:cNvSpPr>
            <a:spLocks noChangeShapeType="1"/>
          </p:cNvSpPr>
          <p:nvPr/>
        </p:nvSpPr>
        <p:spPr bwMode="auto">
          <a:xfrm>
            <a:off x="1257300" y="5551533"/>
            <a:ext cx="50800"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1236" tIns="45619" rIns="91236" bIns="45619"/>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66577" name="Line 19"/>
          <p:cNvSpPr>
            <a:spLocks noChangeShapeType="1"/>
          </p:cNvSpPr>
          <p:nvPr/>
        </p:nvSpPr>
        <p:spPr bwMode="auto">
          <a:xfrm>
            <a:off x="1257300" y="5141958"/>
            <a:ext cx="50800"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1236" tIns="45619" rIns="91236" bIns="45619"/>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66578" name="Line 20"/>
          <p:cNvSpPr>
            <a:spLocks noChangeShapeType="1"/>
          </p:cNvSpPr>
          <p:nvPr/>
        </p:nvSpPr>
        <p:spPr bwMode="auto">
          <a:xfrm>
            <a:off x="1257300" y="4745083"/>
            <a:ext cx="50800"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1236" tIns="45619" rIns="91236" bIns="45619"/>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66579" name="Line 21"/>
          <p:cNvSpPr>
            <a:spLocks noChangeShapeType="1"/>
          </p:cNvSpPr>
          <p:nvPr/>
        </p:nvSpPr>
        <p:spPr bwMode="auto">
          <a:xfrm>
            <a:off x="1257300" y="4335508"/>
            <a:ext cx="50800"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1236" tIns="45619" rIns="91236" bIns="45619"/>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66580" name="Line 22"/>
          <p:cNvSpPr>
            <a:spLocks noChangeShapeType="1"/>
          </p:cNvSpPr>
          <p:nvPr/>
        </p:nvSpPr>
        <p:spPr bwMode="auto">
          <a:xfrm>
            <a:off x="1257300" y="3938633"/>
            <a:ext cx="50800"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1236" tIns="45619" rIns="91236" bIns="45619"/>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66581" name="Line 23"/>
          <p:cNvSpPr>
            <a:spLocks noChangeShapeType="1"/>
          </p:cNvSpPr>
          <p:nvPr/>
        </p:nvSpPr>
        <p:spPr bwMode="auto">
          <a:xfrm>
            <a:off x="1257300" y="3529058"/>
            <a:ext cx="50800"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1236" tIns="45619" rIns="91236" bIns="45619"/>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66582" name="Line 24"/>
          <p:cNvSpPr>
            <a:spLocks noChangeShapeType="1"/>
          </p:cNvSpPr>
          <p:nvPr/>
        </p:nvSpPr>
        <p:spPr bwMode="auto">
          <a:xfrm>
            <a:off x="1257300" y="3119483"/>
            <a:ext cx="50800"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1236" tIns="45619" rIns="91236" bIns="45619"/>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66583" name="Line 25"/>
          <p:cNvSpPr>
            <a:spLocks noChangeShapeType="1"/>
          </p:cNvSpPr>
          <p:nvPr/>
        </p:nvSpPr>
        <p:spPr bwMode="auto">
          <a:xfrm>
            <a:off x="1257300" y="2722608"/>
            <a:ext cx="50800"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1236" tIns="45619" rIns="91236" bIns="45619"/>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66584" name="Line 26"/>
          <p:cNvSpPr>
            <a:spLocks noChangeShapeType="1"/>
          </p:cNvSpPr>
          <p:nvPr/>
        </p:nvSpPr>
        <p:spPr bwMode="auto">
          <a:xfrm>
            <a:off x="1257300" y="2313033"/>
            <a:ext cx="50800"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1236" tIns="45619" rIns="91236" bIns="45619"/>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66585" name="Line 27"/>
          <p:cNvSpPr>
            <a:spLocks noChangeShapeType="1"/>
          </p:cNvSpPr>
          <p:nvPr/>
        </p:nvSpPr>
        <p:spPr bwMode="auto">
          <a:xfrm>
            <a:off x="1257300" y="1916157"/>
            <a:ext cx="50800"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1236" tIns="45619" rIns="91236" bIns="45619"/>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66586" name="Line 28"/>
          <p:cNvSpPr>
            <a:spLocks noChangeShapeType="1"/>
          </p:cNvSpPr>
          <p:nvPr/>
        </p:nvSpPr>
        <p:spPr bwMode="auto">
          <a:xfrm>
            <a:off x="1257300" y="1506583"/>
            <a:ext cx="50800"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1236" tIns="45619" rIns="91236" bIns="45619"/>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66587" name="Line 29"/>
          <p:cNvSpPr>
            <a:spLocks noChangeShapeType="1"/>
          </p:cNvSpPr>
          <p:nvPr/>
        </p:nvSpPr>
        <p:spPr bwMode="auto">
          <a:xfrm>
            <a:off x="1308100" y="5551533"/>
            <a:ext cx="7543800"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1236" tIns="45619" rIns="91236" bIns="45619"/>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66588" name="Line 30"/>
          <p:cNvSpPr>
            <a:spLocks noChangeShapeType="1"/>
          </p:cNvSpPr>
          <p:nvPr/>
        </p:nvSpPr>
        <p:spPr bwMode="auto">
          <a:xfrm flipV="1">
            <a:off x="1308100" y="5551490"/>
            <a:ext cx="1588" cy="523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1236" tIns="45619" rIns="91236" bIns="45619"/>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66589" name="Line 31"/>
          <p:cNvSpPr>
            <a:spLocks noChangeShapeType="1"/>
          </p:cNvSpPr>
          <p:nvPr/>
        </p:nvSpPr>
        <p:spPr bwMode="auto">
          <a:xfrm flipV="1">
            <a:off x="1993901" y="5551490"/>
            <a:ext cx="1588" cy="523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1236" tIns="45619" rIns="91236" bIns="45619"/>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66590" name="Line 32"/>
          <p:cNvSpPr>
            <a:spLocks noChangeShapeType="1"/>
          </p:cNvSpPr>
          <p:nvPr/>
        </p:nvSpPr>
        <p:spPr bwMode="auto">
          <a:xfrm flipV="1">
            <a:off x="2679701" y="5551490"/>
            <a:ext cx="1588" cy="523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1236" tIns="45619" rIns="91236" bIns="45619"/>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66591" name="Line 33"/>
          <p:cNvSpPr>
            <a:spLocks noChangeShapeType="1"/>
          </p:cNvSpPr>
          <p:nvPr/>
        </p:nvSpPr>
        <p:spPr bwMode="auto">
          <a:xfrm flipV="1">
            <a:off x="3365501" y="5551490"/>
            <a:ext cx="1588" cy="523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1236" tIns="45619" rIns="91236" bIns="45619"/>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66592" name="Line 34"/>
          <p:cNvSpPr>
            <a:spLocks noChangeShapeType="1"/>
          </p:cNvSpPr>
          <p:nvPr/>
        </p:nvSpPr>
        <p:spPr bwMode="auto">
          <a:xfrm flipV="1">
            <a:off x="4051301" y="5551490"/>
            <a:ext cx="1588" cy="523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1236" tIns="45619" rIns="91236" bIns="45619"/>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66593" name="Line 35"/>
          <p:cNvSpPr>
            <a:spLocks noChangeShapeType="1"/>
          </p:cNvSpPr>
          <p:nvPr/>
        </p:nvSpPr>
        <p:spPr bwMode="auto">
          <a:xfrm flipV="1">
            <a:off x="4737101" y="5551490"/>
            <a:ext cx="1588" cy="523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1236" tIns="45619" rIns="91236" bIns="45619"/>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66594" name="Line 36"/>
          <p:cNvSpPr>
            <a:spLocks noChangeShapeType="1"/>
          </p:cNvSpPr>
          <p:nvPr/>
        </p:nvSpPr>
        <p:spPr bwMode="auto">
          <a:xfrm flipV="1">
            <a:off x="5422900" y="5551490"/>
            <a:ext cx="1588" cy="523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1236" tIns="45619" rIns="91236" bIns="45619"/>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66595" name="Line 37"/>
          <p:cNvSpPr>
            <a:spLocks noChangeShapeType="1"/>
          </p:cNvSpPr>
          <p:nvPr/>
        </p:nvSpPr>
        <p:spPr bwMode="auto">
          <a:xfrm flipV="1">
            <a:off x="6108701" y="5551490"/>
            <a:ext cx="1588" cy="523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1236" tIns="45619" rIns="91236" bIns="45619"/>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66596" name="Line 38"/>
          <p:cNvSpPr>
            <a:spLocks noChangeShapeType="1"/>
          </p:cNvSpPr>
          <p:nvPr/>
        </p:nvSpPr>
        <p:spPr bwMode="auto">
          <a:xfrm flipV="1">
            <a:off x="6794501" y="5551490"/>
            <a:ext cx="1588" cy="523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1236" tIns="45619" rIns="91236" bIns="45619"/>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66597" name="Line 39"/>
          <p:cNvSpPr>
            <a:spLocks noChangeShapeType="1"/>
          </p:cNvSpPr>
          <p:nvPr/>
        </p:nvSpPr>
        <p:spPr bwMode="auto">
          <a:xfrm flipV="1">
            <a:off x="7480301" y="5551490"/>
            <a:ext cx="1588" cy="523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1236" tIns="45619" rIns="91236" bIns="45619"/>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66598" name="Line 40"/>
          <p:cNvSpPr>
            <a:spLocks noChangeShapeType="1"/>
          </p:cNvSpPr>
          <p:nvPr/>
        </p:nvSpPr>
        <p:spPr bwMode="auto">
          <a:xfrm flipV="1">
            <a:off x="8166101" y="5551490"/>
            <a:ext cx="1588" cy="523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1236" tIns="45619" rIns="91236" bIns="45619"/>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66599" name="Line 41"/>
          <p:cNvSpPr>
            <a:spLocks noChangeShapeType="1"/>
          </p:cNvSpPr>
          <p:nvPr/>
        </p:nvSpPr>
        <p:spPr bwMode="auto">
          <a:xfrm flipV="1">
            <a:off x="8851901" y="5551490"/>
            <a:ext cx="1588" cy="523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1236" tIns="45619" rIns="91236" bIns="45619"/>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66600" name="Line 42"/>
          <p:cNvSpPr>
            <a:spLocks noChangeShapeType="1"/>
          </p:cNvSpPr>
          <p:nvPr/>
        </p:nvSpPr>
        <p:spPr bwMode="auto">
          <a:xfrm flipV="1">
            <a:off x="1651000" y="3581445"/>
            <a:ext cx="685800" cy="938213"/>
          </a:xfrm>
          <a:prstGeom prst="line">
            <a:avLst/>
          </a:prstGeom>
          <a:noFill/>
          <a:ln w="25400">
            <a:solidFill>
              <a:srgbClr val="000080"/>
            </a:solidFill>
            <a:round/>
            <a:headEnd/>
            <a:tailEnd/>
          </a:ln>
          <a:extLst>
            <a:ext uri="{909E8E84-426E-40DD-AFC4-6F175D3DCCD1}">
              <a14:hiddenFill xmlns:a14="http://schemas.microsoft.com/office/drawing/2010/main">
                <a:noFill/>
              </a14:hiddenFill>
            </a:ext>
          </a:extLst>
        </p:spPr>
        <p:txBody>
          <a:bodyPr lIns="91236" tIns="45619" rIns="91236" bIns="45619"/>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66601" name="Line 43"/>
          <p:cNvSpPr>
            <a:spLocks noChangeShapeType="1"/>
          </p:cNvSpPr>
          <p:nvPr/>
        </p:nvSpPr>
        <p:spPr bwMode="auto">
          <a:xfrm>
            <a:off x="2336800" y="3581402"/>
            <a:ext cx="685800" cy="701675"/>
          </a:xfrm>
          <a:prstGeom prst="line">
            <a:avLst/>
          </a:prstGeom>
          <a:noFill/>
          <a:ln w="25400">
            <a:solidFill>
              <a:srgbClr val="000080"/>
            </a:solidFill>
            <a:round/>
            <a:headEnd/>
            <a:tailEnd/>
          </a:ln>
          <a:extLst>
            <a:ext uri="{909E8E84-426E-40DD-AFC4-6F175D3DCCD1}">
              <a14:hiddenFill xmlns:a14="http://schemas.microsoft.com/office/drawing/2010/main">
                <a:noFill/>
              </a14:hiddenFill>
            </a:ext>
          </a:extLst>
        </p:spPr>
        <p:txBody>
          <a:bodyPr lIns="91236" tIns="45619" rIns="91236" bIns="45619"/>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66602" name="Line 44"/>
          <p:cNvSpPr>
            <a:spLocks noChangeShapeType="1"/>
          </p:cNvSpPr>
          <p:nvPr/>
        </p:nvSpPr>
        <p:spPr bwMode="auto">
          <a:xfrm flipV="1">
            <a:off x="3022600" y="4176713"/>
            <a:ext cx="685800" cy="106362"/>
          </a:xfrm>
          <a:prstGeom prst="line">
            <a:avLst/>
          </a:prstGeom>
          <a:noFill/>
          <a:ln w="25400">
            <a:solidFill>
              <a:srgbClr val="000080"/>
            </a:solidFill>
            <a:round/>
            <a:headEnd/>
            <a:tailEnd/>
          </a:ln>
          <a:extLst>
            <a:ext uri="{909E8E84-426E-40DD-AFC4-6F175D3DCCD1}">
              <a14:hiddenFill xmlns:a14="http://schemas.microsoft.com/office/drawing/2010/main">
                <a:noFill/>
              </a14:hiddenFill>
            </a:ext>
          </a:extLst>
        </p:spPr>
        <p:txBody>
          <a:bodyPr lIns="91236" tIns="45619" rIns="91236" bIns="45619"/>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66603" name="Line 45"/>
          <p:cNvSpPr>
            <a:spLocks noChangeShapeType="1"/>
          </p:cNvSpPr>
          <p:nvPr/>
        </p:nvSpPr>
        <p:spPr bwMode="auto">
          <a:xfrm>
            <a:off x="3708400" y="4176758"/>
            <a:ext cx="685800" cy="250825"/>
          </a:xfrm>
          <a:prstGeom prst="line">
            <a:avLst/>
          </a:prstGeom>
          <a:noFill/>
          <a:ln w="25400">
            <a:solidFill>
              <a:srgbClr val="000080"/>
            </a:solidFill>
            <a:round/>
            <a:headEnd/>
            <a:tailEnd/>
          </a:ln>
          <a:extLst>
            <a:ext uri="{909E8E84-426E-40DD-AFC4-6F175D3DCCD1}">
              <a14:hiddenFill xmlns:a14="http://schemas.microsoft.com/office/drawing/2010/main">
                <a:noFill/>
              </a14:hiddenFill>
            </a:ext>
          </a:extLst>
        </p:spPr>
        <p:txBody>
          <a:bodyPr lIns="91236" tIns="45619" rIns="91236" bIns="45619"/>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66604" name="Line 46"/>
          <p:cNvSpPr>
            <a:spLocks noChangeShapeType="1"/>
          </p:cNvSpPr>
          <p:nvPr/>
        </p:nvSpPr>
        <p:spPr bwMode="auto">
          <a:xfrm flipV="1">
            <a:off x="4394200" y="4375151"/>
            <a:ext cx="685800" cy="52388"/>
          </a:xfrm>
          <a:prstGeom prst="line">
            <a:avLst/>
          </a:prstGeom>
          <a:noFill/>
          <a:ln w="25400">
            <a:solidFill>
              <a:srgbClr val="000080"/>
            </a:solidFill>
            <a:round/>
            <a:headEnd/>
            <a:tailEnd/>
          </a:ln>
          <a:extLst>
            <a:ext uri="{909E8E84-426E-40DD-AFC4-6F175D3DCCD1}">
              <a14:hiddenFill xmlns:a14="http://schemas.microsoft.com/office/drawing/2010/main">
                <a:noFill/>
              </a14:hiddenFill>
            </a:ext>
          </a:extLst>
        </p:spPr>
        <p:txBody>
          <a:bodyPr lIns="91236" tIns="45619" rIns="91236" bIns="45619"/>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66605" name="Line 47"/>
          <p:cNvSpPr>
            <a:spLocks noChangeShapeType="1"/>
          </p:cNvSpPr>
          <p:nvPr/>
        </p:nvSpPr>
        <p:spPr bwMode="auto">
          <a:xfrm>
            <a:off x="5080000" y="4375195"/>
            <a:ext cx="685800" cy="79375"/>
          </a:xfrm>
          <a:prstGeom prst="line">
            <a:avLst/>
          </a:prstGeom>
          <a:noFill/>
          <a:ln w="25400">
            <a:solidFill>
              <a:srgbClr val="000080"/>
            </a:solidFill>
            <a:round/>
            <a:headEnd/>
            <a:tailEnd/>
          </a:ln>
          <a:extLst>
            <a:ext uri="{909E8E84-426E-40DD-AFC4-6F175D3DCCD1}">
              <a14:hiddenFill xmlns:a14="http://schemas.microsoft.com/office/drawing/2010/main">
                <a:noFill/>
              </a14:hiddenFill>
            </a:ext>
          </a:extLst>
        </p:spPr>
        <p:txBody>
          <a:bodyPr lIns="91236" tIns="45619" rIns="91236" bIns="45619"/>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66606" name="Line 48"/>
          <p:cNvSpPr>
            <a:spLocks noChangeShapeType="1"/>
          </p:cNvSpPr>
          <p:nvPr/>
        </p:nvSpPr>
        <p:spPr bwMode="auto">
          <a:xfrm flipV="1">
            <a:off x="5765800" y="4427540"/>
            <a:ext cx="685800" cy="26987"/>
          </a:xfrm>
          <a:prstGeom prst="line">
            <a:avLst/>
          </a:prstGeom>
          <a:noFill/>
          <a:ln w="25400">
            <a:solidFill>
              <a:srgbClr val="000080"/>
            </a:solidFill>
            <a:round/>
            <a:headEnd/>
            <a:tailEnd/>
          </a:ln>
          <a:extLst>
            <a:ext uri="{909E8E84-426E-40DD-AFC4-6F175D3DCCD1}">
              <a14:hiddenFill xmlns:a14="http://schemas.microsoft.com/office/drawing/2010/main">
                <a:noFill/>
              </a14:hiddenFill>
            </a:ext>
          </a:extLst>
        </p:spPr>
        <p:txBody>
          <a:bodyPr lIns="91236" tIns="45619" rIns="91236" bIns="45619"/>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66607" name="Line 49"/>
          <p:cNvSpPr>
            <a:spLocks noChangeShapeType="1"/>
          </p:cNvSpPr>
          <p:nvPr/>
        </p:nvSpPr>
        <p:spPr bwMode="auto">
          <a:xfrm flipV="1">
            <a:off x="6451600" y="4348208"/>
            <a:ext cx="685800" cy="79375"/>
          </a:xfrm>
          <a:prstGeom prst="line">
            <a:avLst/>
          </a:prstGeom>
          <a:noFill/>
          <a:ln w="25400">
            <a:solidFill>
              <a:srgbClr val="000080"/>
            </a:solidFill>
            <a:round/>
            <a:headEnd/>
            <a:tailEnd/>
          </a:ln>
          <a:extLst>
            <a:ext uri="{909E8E84-426E-40DD-AFC4-6F175D3DCCD1}">
              <a14:hiddenFill xmlns:a14="http://schemas.microsoft.com/office/drawing/2010/main">
                <a:noFill/>
              </a14:hiddenFill>
            </a:ext>
          </a:extLst>
        </p:spPr>
        <p:txBody>
          <a:bodyPr lIns="91236" tIns="45619" rIns="91236" bIns="45619"/>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66608" name="Line 50"/>
          <p:cNvSpPr>
            <a:spLocks noChangeShapeType="1"/>
          </p:cNvSpPr>
          <p:nvPr/>
        </p:nvSpPr>
        <p:spPr bwMode="auto">
          <a:xfrm flipV="1">
            <a:off x="7137400" y="4256133"/>
            <a:ext cx="685800" cy="92075"/>
          </a:xfrm>
          <a:prstGeom prst="line">
            <a:avLst/>
          </a:prstGeom>
          <a:noFill/>
          <a:ln w="25400">
            <a:solidFill>
              <a:srgbClr val="000080"/>
            </a:solidFill>
            <a:round/>
            <a:headEnd/>
            <a:tailEnd/>
          </a:ln>
          <a:extLst>
            <a:ext uri="{909E8E84-426E-40DD-AFC4-6F175D3DCCD1}">
              <a14:hiddenFill xmlns:a14="http://schemas.microsoft.com/office/drawing/2010/main">
                <a:noFill/>
              </a14:hiddenFill>
            </a:ext>
          </a:extLst>
        </p:spPr>
        <p:txBody>
          <a:bodyPr lIns="91236" tIns="45619" rIns="91236" bIns="45619"/>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66609" name="Line 51"/>
          <p:cNvSpPr>
            <a:spLocks noChangeShapeType="1"/>
          </p:cNvSpPr>
          <p:nvPr/>
        </p:nvSpPr>
        <p:spPr bwMode="auto">
          <a:xfrm>
            <a:off x="7823200" y="4256088"/>
            <a:ext cx="685800" cy="303212"/>
          </a:xfrm>
          <a:prstGeom prst="line">
            <a:avLst/>
          </a:prstGeom>
          <a:noFill/>
          <a:ln w="25400">
            <a:solidFill>
              <a:srgbClr val="000080"/>
            </a:solidFill>
            <a:round/>
            <a:headEnd/>
            <a:tailEnd/>
          </a:ln>
          <a:extLst>
            <a:ext uri="{909E8E84-426E-40DD-AFC4-6F175D3DCCD1}">
              <a14:hiddenFill xmlns:a14="http://schemas.microsoft.com/office/drawing/2010/main">
                <a:noFill/>
              </a14:hiddenFill>
            </a:ext>
          </a:extLst>
        </p:spPr>
        <p:txBody>
          <a:bodyPr lIns="91236" tIns="45619" rIns="91236" bIns="45619"/>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66610" name="Freeform 52"/>
          <p:cNvSpPr>
            <a:spLocks/>
          </p:cNvSpPr>
          <p:nvPr/>
        </p:nvSpPr>
        <p:spPr bwMode="auto">
          <a:xfrm>
            <a:off x="1612900" y="4479970"/>
            <a:ext cx="76200" cy="79375"/>
          </a:xfrm>
          <a:custGeom>
            <a:avLst/>
            <a:gdLst>
              <a:gd name="T0" fmla="*/ 2147483647 w 48"/>
              <a:gd name="T1" fmla="*/ 0 h 50"/>
              <a:gd name="T2" fmla="*/ 2147483647 w 48"/>
              <a:gd name="T3" fmla="*/ 2147483647 h 50"/>
              <a:gd name="T4" fmla="*/ 2147483647 w 48"/>
              <a:gd name="T5" fmla="*/ 2147483647 h 50"/>
              <a:gd name="T6" fmla="*/ 0 w 48"/>
              <a:gd name="T7" fmla="*/ 2147483647 h 50"/>
              <a:gd name="T8" fmla="*/ 2147483647 w 48"/>
              <a:gd name="T9" fmla="*/ 0 h 50"/>
              <a:gd name="T10" fmla="*/ 0 60000 65536"/>
              <a:gd name="T11" fmla="*/ 0 60000 65536"/>
              <a:gd name="T12" fmla="*/ 0 60000 65536"/>
              <a:gd name="T13" fmla="*/ 0 60000 65536"/>
              <a:gd name="T14" fmla="*/ 0 60000 65536"/>
              <a:gd name="T15" fmla="*/ 0 w 48"/>
              <a:gd name="T16" fmla="*/ 0 h 50"/>
              <a:gd name="T17" fmla="*/ 48 w 48"/>
              <a:gd name="T18" fmla="*/ 50 h 50"/>
            </a:gdLst>
            <a:ahLst/>
            <a:cxnLst>
              <a:cxn ang="T10">
                <a:pos x="T0" y="T1"/>
              </a:cxn>
              <a:cxn ang="T11">
                <a:pos x="T2" y="T3"/>
              </a:cxn>
              <a:cxn ang="T12">
                <a:pos x="T4" y="T5"/>
              </a:cxn>
              <a:cxn ang="T13">
                <a:pos x="T6" y="T7"/>
              </a:cxn>
              <a:cxn ang="T14">
                <a:pos x="T8" y="T9"/>
              </a:cxn>
            </a:cxnLst>
            <a:rect l="T15" t="T16" r="T17" b="T18"/>
            <a:pathLst>
              <a:path w="48" h="50">
                <a:moveTo>
                  <a:pt x="24" y="0"/>
                </a:moveTo>
                <a:lnTo>
                  <a:pt x="48" y="25"/>
                </a:lnTo>
                <a:lnTo>
                  <a:pt x="24" y="50"/>
                </a:lnTo>
                <a:lnTo>
                  <a:pt x="0" y="25"/>
                </a:lnTo>
                <a:lnTo>
                  <a:pt x="24" y="0"/>
                </a:lnTo>
                <a:close/>
              </a:path>
            </a:pathLst>
          </a:custGeom>
          <a:solidFill>
            <a:srgbClr val="000080"/>
          </a:solidFill>
          <a:ln w="12700">
            <a:solidFill>
              <a:srgbClr val="000080"/>
            </a:solidFill>
            <a:round/>
            <a:headEnd/>
            <a:tailEnd/>
          </a:ln>
        </p:spPr>
        <p:txBody>
          <a:bodyPr lIns="91236" tIns="45619" rIns="91236" bIns="45619"/>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66611" name="Freeform 53"/>
          <p:cNvSpPr>
            <a:spLocks/>
          </p:cNvSpPr>
          <p:nvPr/>
        </p:nvSpPr>
        <p:spPr bwMode="auto">
          <a:xfrm>
            <a:off x="2298700" y="3541756"/>
            <a:ext cx="76200" cy="79375"/>
          </a:xfrm>
          <a:custGeom>
            <a:avLst/>
            <a:gdLst>
              <a:gd name="T0" fmla="*/ 2147483647 w 48"/>
              <a:gd name="T1" fmla="*/ 0 h 50"/>
              <a:gd name="T2" fmla="*/ 2147483647 w 48"/>
              <a:gd name="T3" fmla="*/ 2147483647 h 50"/>
              <a:gd name="T4" fmla="*/ 2147483647 w 48"/>
              <a:gd name="T5" fmla="*/ 2147483647 h 50"/>
              <a:gd name="T6" fmla="*/ 0 w 48"/>
              <a:gd name="T7" fmla="*/ 2147483647 h 50"/>
              <a:gd name="T8" fmla="*/ 2147483647 w 48"/>
              <a:gd name="T9" fmla="*/ 0 h 50"/>
              <a:gd name="T10" fmla="*/ 0 60000 65536"/>
              <a:gd name="T11" fmla="*/ 0 60000 65536"/>
              <a:gd name="T12" fmla="*/ 0 60000 65536"/>
              <a:gd name="T13" fmla="*/ 0 60000 65536"/>
              <a:gd name="T14" fmla="*/ 0 60000 65536"/>
              <a:gd name="T15" fmla="*/ 0 w 48"/>
              <a:gd name="T16" fmla="*/ 0 h 50"/>
              <a:gd name="T17" fmla="*/ 48 w 48"/>
              <a:gd name="T18" fmla="*/ 50 h 50"/>
            </a:gdLst>
            <a:ahLst/>
            <a:cxnLst>
              <a:cxn ang="T10">
                <a:pos x="T0" y="T1"/>
              </a:cxn>
              <a:cxn ang="T11">
                <a:pos x="T2" y="T3"/>
              </a:cxn>
              <a:cxn ang="T12">
                <a:pos x="T4" y="T5"/>
              </a:cxn>
              <a:cxn ang="T13">
                <a:pos x="T6" y="T7"/>
              </a:cxn>
              <a:cxn ang="T14">
                <a:pos x="T8" y="T9"/>
              </a:cxn>
            </a:cxnLst>
            <a:rect l="T15" t="T16" r="T17" b="T18"/>
            <a:pathLst>
              <a:path w="48" h="50">
                <a:moveTo>
                  <a:pt x="24" y="0"/>
                </a:moveTo>
                <a:lnTo>
                  <a:pt x="48" y="25"/>
                </a:lnTo>
                <a:lnTo>
                  <a:pt x="24" y="50"/>
                </a:lnTo>
                <a:lnTo>
                  <a:pt x="0" y="25"/>
                </a:lnTo>
                <a:lnTo>
                  <a:pt x="24" y="0"/>
                </a:lnTo>
                <a:close/>
              </a:path>
            </a:pathLst>
          </a:custGeom>
          <a:solidFill>
            <a:srgbClr val="000080"/>
          </a:solidFill>
          <a:ln w="12700">
            <a:solidFill>
              <a:srgbClr val="000080"/>
            </a:solidFill>
            <a:round/>
            <a:headEnd/>
            <a:tailEnd/>
          </a:ln>
        </p:spPr>
        <p:txBody>
          <a:bodyPr lIns="91236" tIns="45619" rIns="91236" bIns="45619"/>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66612" name="Freeform 54"/>
          <p:cNvSpPr>
            <a:spLocks/>
          </p:cNvSpPr>
          <p:nvPr/>
        </p:nvSpPr>
        <p:spPr bwMode="auto">
          <a:xfrm>
            <a:off x="2984500" y="4243433"/>
            <a:ext cx="76200" cy="79375"/>
          </a:xfrm>
          <a:custGeom>
            <a:avLst/>
            <a:gdLst>
              <a:gd name="T0" fmla="*/ 2147483647 w 48"/>
              <a:gd name="T1" fmla="*/ 0 h 50"/>
              <a:gd name="T2" fmla="*/ 2147483647 w 48"/>
              <a:gd name="T3" fmla="*/ 2147483647 h 50"/>
              <a:gd name="T4" fmla="*/ 2147483647 w 48"/>
              <a:gd name="T5" fmla="*/ 2147483647 h 50"/>
              <a:gd name="T6" fmla="*/ 0 w 48"/>
              <a:gd name="T7" fmla="*/ 2147483647 h 50"/>
              <a:gd name="T8" fmla="*/ 2147483647 w 48"/>
              <a:gd name="T9" fmla="*/ 0 h 50"/>
              <a:gd name="T10" fmla="*/ 0 60000 65536"/>
              <a:gd name="T11" fmla="*/ 0 60000 65536"/>
              <a:gd name="T12" fmla="*/ 0 60000 65536"/>
              <a:gd name="T13" fmla="*/ 0 60000 65536"/>
              <a:gd name="T14" fmla="*/ 0 60000 65536"/>
              <a:gd name="T15" fmla="*/ 0 w 48"/>
              <a:gd name="T16" fmla="*/ 0 h 50"/>
              <a:gd name="T17" fmla="*/ 48 w 48"/>
              <a:gd name="T18" fmla="*/ 50 h 50"/>
            </a:gdLst>
            <a:ahLst/>
            <a:cxnLst>
              <a:cxn ang="T10">
                <a:pos x="T0" y="T1"/>
              </a:cxn>
              <a:cxn ang="T11">
                <a:pos x="T2" y="T3"/>
              </a:cxn>
              <a:cxn ang="T12">
                <a:pos x="T4" y="T5"/>
              </a:cxn>
              <a:cxn ang="T13">
                <a:pos x="T6" y="T7"/>
              </a:cxn>
              <a:cxn ang="T14">
                <a:pos x="T8" y="T9"/>
              </a:cxn>
            </a:cxnLst>
            <a:rect l="T15" t="T16" r="T17" b="T18"/>
            <a:pathLst>
              <a:path w="48" h="50">
                <a:moveTo>
                  <a:pt x="24" y="0"/>
                </a:moveTo>
                <a:lnTo>
                  <a:pt x="48" y="25"/>
                </a:lnTo>
                <a:lnTo>
                  <a:pt x="24" y="50"/>
                </a:lnTo>
                <a:lnTo>
                  <a:pt x="0" y="25"/>
                </a:lnTo>
                <a:lnTo>
                  <a:pt x="24" y="0"/>
                </a:lnTo>
                <a:close/>
              </a:path>
            </a:pathLst>
          </a:custGeom>
          <a:solidFill>
            <a:srgbClr val="000080"/>
          </a:solidFill>
          <a:ln w="12700">
            <a:solidFill>
              <a:srgbClr val="000080"/>
            </a:solidFill>
            <a:round/>
            <a:headEnd/>
            <a:tailEnd/>
          </a:ln>
        </p:spPr>
        <p:txBody>
          <a:bodyPr lIns="91236" tIns="45619" rIns="91236" bIns="45619"/>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66613" name="Freeform 55"/>
          <p:cNvSpPr>
            <a:spLocks/>
          </p:cNvSpPr>
          <p:nvPr/>
        </p:nvSpPr>
        <p:spPr bwMode="auto">
          <a:xfrm>
            <a:off x="3670300" y="4137070"/>
            <a:ext cx="76200" cy="79375"/>
          </a:xfrm>
          <a:custGeom>
            <a:avLst/>
            <a:gdLst>
              <a:gd name="T0" fmla="*/ 2147483647 w 48"/>
              <a:gd name="T1" fmla="*/ 0 h 50"/>
              <a:gd name="T2" fmla="*/ 2147483647 w 48"/>
              <a:gd name="T3" fmla="*/ 2147483647 h 50"/>
              <a:gd name="T4" fmla="*/ 2147483647 w 48"/>
              <a:gd name="T5" fmla="*/ 2147483647 h 50"/>
              <a:gd name="T6" fmla="*/ 0 w 48"/>
              <a:gd name="T7" fmla="*/ 2147483647 h 50"/>
              <a:gd name="T8" fmla="*/ 2147483647 w 48"/>
              <a:gd name="T9" fmla="*/ 0 h 50"/>
              <a:gd name="T10" fmla="*/ 0 60000 65536"/>
              <a:gd name="T11" fmla="*/ 0 60000 65536"/>
              <a:gd name="T12" fmla="*/ 0 60000 65536"/>
              <a:gd name="T13" fmla="*/ 0 60000 65536"/>
              <a:gd name="T14" fmla="*/ 0 60000 65536"/>
              <a:gd name="T15" fmla="*/ 0 w 48"/>
              <a:gd name="T16" fmla="*/ 0 h 50"/>
              <a:gd name="T17" fmla="*/ 48 w 48"/>
              <a:gd name="T18" fmla="*/ 50 h 50"/>
            </a:gdLst>
            <a:ahLst/>
            <a:cxnLst>
              <a:cxn ang="T10">
                <a:pos x="T0" y="T1"/>
              </a:cxn>
              <a:cxn ang="T11">
                <a:pos x="T2" y="T3"/>
              </a:cxn>
              <a:cxn ang="T12">
                <a:pos x="T4" y="T5"/>
              </a:cxn>
              <a:cxn ang="T13">
                <a:pos x="T6" y="T7"/>
              </a:cxn>
              <a:cxn ang="T14">
                <a:pos x="T8" y="T9"/>
              </a:cxn>
            </a:cxnLst>
            <a:rect l="T15" t="T16" r="T17" b="T18"/>
            <a:pathLst>
              <a:path w="48" h="50">
                <a:moveTo>
                  <a:pt x="24" y="0"/>
                </a:moveTo>
                <a:lnTo>
                  <a:pt x="48" y="25"/>
                </a:lnTo>
                <a:lnTo>
                  <a:pt x="24" y="50"/>
                </a:lnTo>
                <a:lnTo>
                  <a:pt x="0" y="25"/>
                </a:lnTo>
                <a:lnTo>
                  <a:pt x="24" y="0"/>
                </a:lnTo>
                <a:close/>
              </a:path>
            </a:pathLst>
          </a:custGeom>
          <a:solidFill>
            <a:srgbClr val="000080"/>
          </a:solidFill>
          <a:ln w="12700">
            <a:solidFill>
              <a:srgbClr val="000080"/>
            </a:solidFill>
            <a:round/>
            <a:headEnd/>
            <a:tailEnd/>
          </a:ln>
        </p:spPr>
        <p:txBody>
          <a:bodyPr lIns="91236" tIns="45619" rIns="91236" bIns="45619"/>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66614" name="Freeform 56"/>
          <p:cNvSpPr>
            <a:spLocks/>
          </p:cNvSpPr>
          <p:nvPr/>
        </p:nvSpPr>
        <p:spPr bwMode="auto">
          <a:xfrm>
            <a:off x="4356100" y="4387895"/>
            <a:ext cx="76200" cy="79375"/>
          </a:xfrm>
          <a:custGeom>
            <a:avLst/>
            <a:gdLst>
              <a:gd name="T0" fmla="*/ 2147483647 w 48"/>
              <a:gd name="T1" fmla="*/ 0 h 50"/>
              <a:gd name="T2" fmla="*/ 2147483647 w 48"/>
              <a:gd name="T3" fmla="*/ 2147483647 h 50"/>
              <a:gd name="T4" fmla="*/ 2147483647 w 48"/>
              <a:gd name="T5" fmla="*/ 2147483647 h 50"/>
              <a:gd name="T6" fmla="*/ 0 w 48"/>
              <a:gd name="T7" fmla="*/ 2147483647 h 50"/>
              <a:gd name="T8" fmla="*/ 2147483647 w 48"/>
              <a:gd name="T9" fmla="*/ 0 h 50"/>
              <a:gd name="T10" fmla="*/ 0 60000 65536"/>
              <a:gd name="T11" fmla="*/ 0 60000 65536"/>
              <a:gd name="T12" fmla="*/ 0 60000 65536"/>
              <a:gd name="T13" fmla="*/ 0 60000 65536"/>
              <a:gd name="T14" fmla="*/ 0 60000 65536"/>
              <a:gd name="T15" fmla="*/ 0 w 48"/>
              <a:gd name="T16" fmla="*/ 0 h 50"/>
              <a:gd name="T17" fmla="*/ 48 w 48"/>
              <a:gd name="T18" fmla="*/ 50 h 50"/>
            </a:gdLst>
            <a:ahLst/>
            <a:cxnLst>
              <a:cxn ang="T10">
                <a:pos x="T0" y="T1"/>
              </a:cxn>
              <a:cxn ang="T11">
                <a:pos x="T2" y="T3"/>
              </a:cxn>
              <a:cxn ang="T12">
                <a:pos x="T4" y="T5"/>
              </a:cxn>
              <a:cxn ang="T13">
                <a:pos x="T6" y="T7"/>
              </a:cxn>
              <a:cxn ang="T14">
                <a:pos x="T8" y="T9"/>
              </a:cxn>
            </a:cxnLst>
            <a:rect l="T15" t="T16" r="T17" b="T18"/>
            <a:pathLst>
              <a:path w="48" h="50">
                <a:moveTo>
                  <a:pt x="24" y="0"/>
                </a:moveTo>
                <a:lnTo>
                  <a:pt x="48" y="25"/>
                </a:lnTo>
                <a:lnTo>
                  <a:pt x="24" y="50"/>
                </a:lnTo>
                <a:lnTo>
                  <a:pt x="0" y="25"/>
                </a:lnTo>
                <a:lnTo>
                  <a:pt x="24" y="0"/>
                </a:lnTo>
                <a:close/>
              </a:path>
            </a:pathLst>
          </a:custGeom>
          <a:solidFill>
            <a:srgbClr val="000080"/>
          </a:solidFill>
          <a:ln w="12700">
            <a:solidFill>
              <a:srgbClr val="000080"/>
            </a:solidFill>
            <a:round/>
            <a:headEnd/>
            <a:tailEnd/>
          </a:ln>
        </p:spPr>
        <p:txBody>
          <a:bodyPr lIns="91236" tIns="45619" rIns="91236" bIns="45619"/>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66615" name="Freeform 57"/>
          <p:cNvSpPr>
            <a:spLocks/>
          </p:cNvSpPr>
          <p:nvPr/>
        </p:nvSpPr>
        <p:spPr bwMode="auto">
          <a:xfrm>
            <a:off x="5041900" y="4335508"/>
            <a:ext cx="76200" cy="79375"/>
          </a:xfrm>
          <a:custGeom>
            <a:avLst/>
            <a:gdLst>
              <a:gd name="T0" fmla="*/ 2147483647 w 48"/>
              <a:gd name="T1" fmla="*/ 0 h 50"/>
              <a:gd name="T2" fmla="*/ 2147483647 w 48"/>
              <a:gd name="T3" fmla="*/ 2147483647 h 50"/>
              <a:gd name="T4" fmla="*/ 2147483647 w 48"/>
              <a:gd name="T5" fmla="*/ 2147483647 h 50"/>
              <a:gd name="T6" fmla="*/ 0 w 48"/>
              <a:gd name="T7" fmla="*/ 2147483647 h 50"/>
              <a:gd name="T8" fmla="*/ 2147483647 w 48"/>
              <a:gd name="T9" fmla="*/ 0 h 50"/>
              <a:gd name="T10" fmla="*/ 0 60000 65536"/>
              <a:gd name="T11" fmla="*/ 0 60000 65536"/>
              <a:gd name="T12" fmla="*/ 0 60000 65536"/>
              <a:gd name="T13" fmla="*/ 0 60000 65536"/>
              <a:gd name="T14" fmla="*/ 0 60000 65536"/>
              <a:gd name="T15" fmla="*/ 0 w 48"/>
              <a:gd name="T16" fmla="*/ 0 h 50"/>
              <a:gd name="T17" fmla="*/ 48 w 48"/>
              <a:gd name="T18" fmla="*/ 50 h 50"/>
            </a:gdLst>
            <a:ahLst/>
            <a:cxnLst>
              <a:cxn ang="T10">
                <a:pos x="T0" y="T1"/>
              </a:cxn>
              <a:cxn ang="T11">
                <a:pos x="T2" y="T3"/>
              </a:cxn>
              <a:cxn ang="T12">
                <a:pos x="T4" y="T5"/>
              </a:cxn>
              <a:cxn ang="T13">
                <a:pos x="T6" y="T7"/>
              </a:cxn>
              <a:cxn ang="T14">
                <a:pos x="T8" y="T9"/>
              </a:cxn>
            </a:cxnLst>
            <a:rect l="T15" t="T16" r="T17" b="T18"/>
            <a:pathLst>
              <a:path w="48" h="50">
                <a:moveTo>
                  <a:pt x="24" y="0"/>
                </a:moveTo>
                <a:lnTo>
                  <a:pt x="48" y="25"/>
                </a:lnTo>
                <a:lnTo>
                  <a:pt x="24" y="50"/>
                </a:lnTo>
                <a:lnTo>
                  <a:pt x="0" y="25"/>
                </a:lnTo>
                <a:lnTo>
                  <a:pt x="24" y="0"/>
                </a:lnTo>
                <a:close/>
              </a:path>
            </a:pathLst>
          </a:custGeom>
          <a:solidFill>
            <a:srgbClr val="000080"/>
          </a:solidFill>
          <a:ln w="12700">
            <a:solidFill>
              <a:srgbClr val="000080"/>
            </a:solidFill>
            <a:round/>
            <a:headEnd/>
            <a:tailEnd/>
          </a:ln>
        </p:spPr>
        <p:txBody>
          <a:bodyPr lIns="91236" tIns="45619" rIns="91236" bIns="45619"/>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66616" name="Freeform 58"/>
          <p:cNvSpPr>
            <a:spLocks/>
          </p:cNvSpPr>
          <p:nvPr/>
        </p:nvSpPr>
        <p:spPr bwMode="auto">
          <a:xfrm>
            <a:off x="5727700" y="4414883"/>
            <a:ext cx="76200" cy="79375"/>
          </a:xfrm>
          <a:custGeom>
            <a:avLst/>
            <a:gdLst>
              <a:gd name="T0" fmla="*/ 2147483647 w 48"/>
              <a:gd name="T1" fmla="*/ 0 h 50"/>
              <a:gd name="T2" fmla="*/ 2147483647 w 48"/>
              <a:gd name="T3" fmla="*/ 2147483647 h 50"/>
              <a:gd name="T4" fmla="*/ 2147483647 w 48"/>
              <a:gd name="T5" fmla="*/ 2147483647 h 50"/>
              <a:gd name="T6" fmla="*/ 0 w 48"/>
              <a:gd name="T7" fmla="*/ 2147483647 h 50"/>
              <a:gd name="T8" fmla="*/ 2147483647 w 48"/>
              <a:gd name="T9" fmla="*/ 0 h 50"/>
              <a:gd name="T10" fmla="*/ 0 60000 65536"/>
              <a:gd name="T11" fmla="*/ 0 60000 65536"/>
              <a:gd name="T12" fmla="*/ 0 60000 65536"/>
              <a:gd name="T13" fmla="*/ 0 60000 65536"/>
              <a:gd name="T14" fmla="*/ 0 60000 65536"/>
              <a:gd name="T15" fmla="*/ 0 w 48"/>
              <a:gd name="T16" fmla="*/ 0 h 50"/>
              <a:gd name="T17" fmla="*/ 48 w 48"/>
              <a:gd name="T18" fmla="*/ 50 h 50"/>
            </a:gdLst>
            <a:ahLst/>
            <a:cxnLst>
              <a:cxn ang="T10">
                <a:pos x="T0" y="T1"/>
              </a:cxn>
              <a:cxn ang="T11">
                <a:pos x="T2" y="T3"/>
              </a:cxn>
              <a:cxn ang="T12">
                <a:pos x="T4" y="T5"/>
              </a:cxn>
              <a:cxn ang="T13">
                <a:pos x="T6" y="T7"/>
              </a:cxn>
              <a:cxn ang="T14">
                <a:pos x="T8" y="T9"/>
              </a:cxn>
            </a:cxnLst>
            <a:rect l="T15" t="T16" r="T17" b="T18"/>
            <a:pathLst>
              <a:path w="48" h="50">
                <a:moveTo>
                  <a:pt x="24" y="0"/>
                </a:moveTo>
                <a:lnTo>
                  <a:pt x="48" y="25"/>
                </a:lnTo>
                <a:lnTo>
                  <a:pt x="24" y="50"/>
                </a:lnTo>
                <a:lnTo>
                  <a:pt x="0" y="25"/>
                </a:lnTo>
                <a:lnTo>
                  <a:pt x="24" y="0"/>
                </a:lnTo>
                <a:close/>
              </a:path>
            </a:pathLst>
          </a:custGeom>
          <a:solidFill>
            <a:srgbClr val="000080"/>
          </a:solidFill>
          <a:ln w="12700">
            <a:solidFill>
              <a:srgbClr val="000080"/>
            </a:solidFill>
            <a:round/>
            <a:headEnd/>
            <a:tailEnd/>
          </a:ln>
        </p:spPr>
        <p:txBody>
          <a:bodyPr lIns="91236" tIns="45619" rIns="91236" bIns="45619"/>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66617" name="Freeform 59"/>
          <p:cNvSpPr>
            <a:spLocks/>
          </p:cNvSpPr>
          <p:nvPr/>
        </p:nvSpPr>
        <p:spPr bwMode="auto">
          <a:xfrm>
            <a:off x="6413500" y="4387895"/>
            <a:ext cx="76200" cy="79375"/>
          </a:xfrm>
          <a:custGeom>
            <a:avLst/>
            <a:gdLst>
              <a:gd name="T0" fmla="*/ 2147483647 w 48"/>
              <a:gd name="T1" fmla="*/ 0 h 50"/>
              <a:gd name="T2" fmla="*/ 2147483647 w 48"/>
              <a:gd name="T3" fmla="*/ 2147483647 h 50"/>
              <a:gd name="T4" fmla="*/ 2147483647 w 48"/>
              <a:gd name="T5" fmla="*/ 2147483647 h 50"/>
              <a:gd name="T6" fmla="*/ 0 w 48"/>
              <a:gd name="T7" fmla="*/ 2147483647 h 50"/>
              <a:gd name="T8" fmla="*/ 2147483647 w 48"/>
              <a:gd name="T9" fmla="*/ 0 h 50"/>
              <a:gd name="T10" fmla="*/ 0 60000 65536"/>
              <a:gd name="T11" fmla="*/ 0 60000 65536"/>
              <a:gd name="T12" fmla="*/ 0 60000 65536"/>
              <a:gd name="T13" fmla="*/ 0 60000 65536"/>
              <a:gd name="T14" fmla="*/ 0 60000 65536"/>
              <a:gd name="T15" fmla="*/ 0 w 48"/>
              <a:gd name="T16" fmla="*/ 0 h 50"/>
              <a:gd name="T17" fmla="*/ 48 w 48"/>
              <a:gd name="T18" fmla="*/ 50 h 50"/>
            </a:gdLst>
            <a:ahLst/>
            <a:cxnLst>
              <a:cxn ang="T10">
                <a:pos x="T0" y="T1"/>
              </a:cxn>
              <a:cxn ang="T11">
                <a:pos x="T2" y="T3"/>
              </a:cxn>
              <a:cxn ang="T12">
                <a:pos x="T4" y="T5"/>
              </a:cxn>
              <a:cxn ang="T13">
                <a:pos x="T6" y="T7"/>
              </a:cxn>
              <a:cxn ang="T14">
                <a:pos x="T8" y="T9"/>
              </a:cxn>
            </a:cxnLst>
            <a:rect l="T15" t="T16" r="T17" b="T18"/>
            <a:pathLst>
              <a:path w="48" h="50">
                <a:moveTo>
                  <a:pt x="24" y="0"/>
                </a:moveTo>
                <a:lnTo>
                  <a:pt x="48" y="25"/>
                </a:lnTo>
                <a:lnTo>
                  <a:pt x="24" y="50"/>
                </a:lnTo>
                <a:lnTo>
                  <a:pt x="0" y="25"/>
                </a:lnTo>
                <a:lnTo>
                  <a:pt x="24" y="0"/>
                </a:lnTo>
                <a:close/>
              </a:path>
            </a:pathLst>
          </a:custGeom>
          <a:solidFill>
            <a:srgbClr val="000080"/>
          </a:solidFill>
          <a:ln w="12700">
            <a:solidFill>
              <a:srgbClr val="000080"/>
            </a:solidFill>
            <a:round/>
            <a:headEnd/>
            <a:tailEnd/>
          </a:ln>
        </p:spPr>
        <p:txBody>
          <a:bodyPr lIns="91236" tIns="45619" rIns="91236" bIns="45619"/>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66618" name="Freeform 60"/>
          <p:cNvSpPr>
            <a:spLocks/>
          </p:cNvSpPr>
          <p:nvPr/>
        </p:nvSpPr>
        <p:spPr bwMode="auto">
          <a:xfrm>
            <a:off x="7099300" y="4308520"/>
            <a:ext cx="76200" cy="79375"/>
          </a:xfrm>
          <a:custGeom>
            <a:avLst/>
            <a:gdLst>
              <a:gd name="T0" fmla="*/ 2147483647 w 48"/>
              <a:gd name="T1" fmla="*/ 0 h 50"/>
              <a:gd name="T2" fmla="*/ 2147483647 w 48"/>
              <a:gd name="T3" fmla="*/ 2147483647 h 50"/>
              <a:gd name="T4" fmla="*/ 2147483647 w 48"/>
              <a:gd name="T5" fmla="*/ 2147483647 h 50"/>
              <a:gd name="T6" fmla="*/ 0 w 48"/>
              <a:gd name="T7" fmla="*/ 2147483647 h 50"/>
              <a:gd name="T8" fmla="*/ 2147483647 w 48"/>
              <a:gd name="T9" fmla="*/ 0 h 50"/>
              <a:gd name="T10" fmla="*/ 0 60000 65536"/>
              <a:gd name="T11" fmla="*/ 0 60000 65536"/>
              <a:gd name="T12" fmla="*/ 0 60000 65536"/>
              <a:gd name="T13" fmla="*/ 0 60000 65536"/>
              <a:gd name="T14" fmla="*/ 0 60000 65536"/>
              <a:gd name="T15" fmla="*/ 0 w 48"/>
              <a:gd name="T16" fmla="*/ 0 h 50"/>
              <a:gd name="T17" fmla="*/ 48 w 48"/>
              <a:gd name="T18" fmla="*/ 50 h 50"/>
            </a:gdLst>
            <a:ahLst/>
            <a:cxnLst>
              <a:cxn ang="T10">
                <a:pos x="T0" y="T1"/>
              </a:cxn>
              <a:cxn ang="T11">
                <a:pos x="T2" y="T3"/>
              </a:cxn>
              <a:cxn ang="T12">
                <a:pos x="T4" y="T5"/>
              </a:cxn>
              <a:cxn ang="T13">
                <a:pos x="T6" y="T7"/>
              </a:cxn>
              <a:cxn ang="T14">
                <a:pos x="T8" y="T9"/>
              </a:cxn>
            </a:cxnLst>
            <a:rect l="T15" t="T16" r="T17" b="T18"/>
            <a:pathLst>
              <a:path w="48" h="50">
                <a:moveTo>
                  <a:pt x="24" y="0"/>
                </a:moveTo>
                <a:lnTo>
                  <a:pt x="48" y="25"/>
                </a:lnTo>
                <a:lnTo>
                  <a:pt x="24" y="50"/>
                </a:lnTo>
                <a:lnTo>
                  <a:pt x="0" y="25"/>
                </a:lnTo>
                <a:lnTo>
                  <a:pt x="24" y="0"/>
                </a:lnTo>
                <a:close/>
              </a:path>
            </a:pathLst>
          </a:custGeom>
          <a:solidFill>
            <a:srgbClr val="000080"/>
          </a:solidFill>
          <a:ln w="12700">
            <a:solidFill>
              <a:srgbClr val="000080"/>
            </a:solidFill>
            <a:round/>
            <a:headEnd/>
            <a:tailEnd/>
          </a:ln>
        </p:spPr>
        <p:txBody>
          <a:bodyPr lIns="91236" tIns="45619" rIns="91236" bIns="45619"/>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66619" name="Freeform 61"/>
          <p:cNvSpPr>
            <a:spLocks/>
          </p:cNvSpPr>
          <p:nvPr/>
        </p:nvSpPr>
        <p:spPr bwMode="auto">
          <a:xfrm>
            <a:off x="7785100" y="4216445"/>
            <a:ext cx="76200" cy="79375"/>
          </a:xfrm>
          <a:custGeom>
            <a:avLst/>
            <a:gdLst>
              <a:gd name="T0" fmla="*/ 2147483647 w 48"/>
              <a:gd name="T1" fmla="*/ 0 h 50"/>
              <a:gd name="T2" fmla="*/ 2147483647 w 48"/>
              <a:gd name="T3" fmla="*/ 2147483647 h 50"/>
              <a:gd name="T4" fmla="*/ 2147483647 w 48"/>
              <a:gd name="T5" fmla="*/ 2147483647 h 50"/>
              <a:gd name="T6" fmla="*/ 0 w 48"/>
              <a:gd name="T7" fmla="*/ 2147483647 h 50"/>
              <a:gd name="T8" fmla="*/ 2147483647 w 48"/>
              <a:gd name="T9" fmla="*/ 0 h 50"/>
              <a:gd name="T10" fmla="*/ 0 60000 65536"/>
              <a:gd name="T11" fmla="*/ 0 60000 65536"/>
              <a:gd name="T12" fmla="*/ 0 60000 65536"/>
              <a:gd name="T13" fmla="*/ 0 60000 65536"/>
              <a:gd name="T14" fmla="*/ 0 60000 65536"/>
              <a:gd name="T15" fmla="*/ 0 w 48"/>
              <a:gd name="T16" fmla="*/ 0 h 50"/>
              <a:gd name="T17" fmla="*/ 48 w 48"/>
              <a:gd name="T18" fmla="*/ 50 h 50"/>
            </a:gdLst>
            <a:ahLst/>
            <a:cxnLst>
              <a:cxn ang="T10">
                <a:pos x="T0" y="T1"/>
              </a:cxn>
              <a:cxn ang="T11">
                <a:pos x="T2" y="T3"/>
              </a:cxn>
              <a:cxn ang="T12">
                <a:pos x="T4" y="T5"/>
              </a:cxn>
              <a:cxn ang="T13">
                <a:pos x="T6" y="T7"/>
              </a:cxn>
              <a:cxn ang="T14">
                <a:pos x="T8" y="T9"/>
              </a:cxn>
            </a:cxnLst>
            <a:rect l="T15" t="T16" r="T17" b="T18"/>
            <a:pathLst>
              <a:path w="48" h="50">
                <a:moveTo>
                  <a:pt x="24" y="0"/>
                </a:moveTo>
                <a:lnTo>
                  <a:pt x="48" y="25"/>
                </a:lnTo>
                <a:lnTo>
                  <a:pt x="24" y="50"/>
                </a:lnTo>
                <a:lnTo>
                  <a:pt x="0" y="25"/>
                </a:lnTo>
                <a:lnTo>
                  <a:pt x="24" y="0"/>
                </a:lnTo>
                <a:close/>
              </a:path>
            </a:pathLst>
          </a:custGeom>
          <a:solidFill>
            <a:srgbClr val="000080"/>
          </a:solidFill>
          <a:ln w="12700">
            <a:solidFill>
              <a:srgbClr val="000080"/>
            </a:solidFill>
            <a:round/>
            <a:headEnd/>
            <a:tailEnd/>
          </a:ln>
        </p:spPr>
        <p:txBody>
          <a:bodyPr lIns="91236" tIns="45619" rIns="91236" bIns="45619"/>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66620" name="Freeform 62"/>
          <p:cNvSpPr>
            <a:spLocks/>
          </p:cNvSpPr>
          <p:nvPr/>
        </p:nvSpPr>
        <p:spPr bwMode="auto">
          <a:xfrm>
            <a:off x="8470900" y="4519658"/>
            <a:ext cx="76200" cy="79375"/>
          </a:xfrm>
          <a:custGeom>
            <a:avLst/>
            <a:gdLst>
              <a:gd name="T0" fmla="*/ 2147483647 w 48"/>
              <a:gd name="T1" fmla="*/ 0 h 50"/>
              <a:gd name="T2" fmla="*/ 2147483647 w 48"/>
              <a:gd name="T3" fmla="*/ 2147483647 h 50"/>
              <a:gd name="T4" fmla="*/ 2147483647 w 48"/>
              <a:gd name="T5" fmla="*/ 2147483647 h 50"/>
              <a:gd name="T6" fmla="*/ 0 w 48"/>
              <a:gd name="T7" fmla="*/ 2147483647 h 50"/>
              <a:gd name="T8" fmla="*/ 2147483647 w 48"/>
              <a:gd name="T9" fmla="*/ 0 h 50"/>
              <a:gd name="T10" fmla="*/ 0 60000 65536"/>
              <a:gd name="T11" fmla="*/ 0 60000 65536"/>
              <a:gd name="T12" fmla="*/ 0 60000 65536"/>
              <a:gd name="T13" fmla="*/ 0 60000 65536"/>
              <a:gd name="T14" fmla="*/ 0 60000 65536"/>
              <a:gd name="T15" fmla="*/ 0 w 48"/>
              <a:gd name="T16" fmla="*/ 0 h 50"/>
              <a:gd name="T17" fmla="*/ 48 w 48"/>
              <a:gd name="T18" fmla="*/ 50 h 50"/>
            </a:gdLst>
            <a:ahLst/>
            <a:cxnLst>
              <a:cxn ang="T10">
                <a:pos x="T0" y="T1"/>
              </a:cxn>
              <a:cxn ang="T11">
                <a:pos x="T2" y="T3"/>
              </a:cxn>
              <a:cxn ang="T12">
                <a:pos x="T4" y="T5"/>
              </a:cxn>
              <a:cxn ang="T13">
                <a:pos x="T6" y="T7"/>
              </a:cxn>
              <a:cxn ang="T14">
                <a:pos x="T8" y="T9"/>
              </a:cxn>
            </a:cxnLst>
            <a:rect l="T15" t="T16" r="T17" b="T18"/>
            <a:pathLst>
              <a:path w="48" h="50">
                <a:moveTo>
                  <a:pt x="24" y="0"/>
                </a:moveTo>
                <a:lnTo>
                  <a:pt x="48" y="25"/>
                </a:lnTo>
                <a:lnTo>
                  <a:pt x="24" y="50"/>
                </a:lnTo>
                <a:lnTo>
                  <a:pt x="0" y="25"/>
                </a:lnTo>
                <a:lnTo>
                  <a:pt x="24" y="0"/>
                </a:lnTo>
                <a:close/>
              </a:path>
            </a:pathLst>
          </a:custGeom>
          <a:solidFill>
            <a:srgbClr val="000080"/>
          </a:solidFill>
          <a:ln w="12700">
            <a:solidFill>
              <a:srgbClr val="000080"/>
            </a:solidFill>
            <a:round/>
            <a:headEnd/>
            <a:tailEnd/>
          </a:ln>
        </p:spPr>
        <p:txBody>
          <a:bodyPr lIns="91236" tIns="45619" rIns="91236" bIns="45619"/>
          <a:lstStyle/>
          <a:p>
            <a:pPr defTabSz="912386" fontAlgn="base">
              <a:spcBef>
                <a:spcPct val="0"/>
              </a:spcBef>
              <a:spcAft>
                <a:spcPct val="0"/>
              </a:spcAft>
            </a:pPr>
            <a:endParaRPr lang="tr-TR" smtClean="0">
              <a:solidFill>
                <a:srgbClr val="000000"/>
              </a:solidFill>
              <a:ea typeface="ＭＳ Ｐゴシック" pitchFamily="34" charset="-128"/>
            </a:endParaRPr>
          </a:p>
        </p:txBody>
      </p:sp>
      <p:grpSp>
        <p:nvGrpSpPr>
          <p:cNvPr id="66621" name="Group 63"/>
          <p:cNvGrpSpPr>
            <a:grpSpLocks/>
          </p:cNvGrpSpPr>
          <p:nvPr/>
        </p:nvGrpSpPr>
        <p:grpSpPr bwMode="auto">
          <a:xfrm>
            <a:off x="1612900" y="4348163"/>
            <a:ext cx="6921500" cy="608012"/>
            <a:chOff x="1016" y="2883"/>
            <a:chExt cx="4360" cy="383"/>
          </a:xfrm>
        </p:grpSpPr>
        <p:grpSp>
          <p:nvGrpSpPr>
            <p:cNvPr id="66709" name="Group 64"/>
            <p:cNvGrpSpPr>
              <a:grpSpLocks/>
            </p:cNvGrpSpPr>
            <p:nvPr/>
          </p:nvGrpSpPr>
          <p:grpSpPr bwMode="auto">
            <a:xfrm>
              <a:off x="1040" y="2922"/>
              <a:ext cx="4320" cy="342"/>
              <a:chOff x="1040" y="2908"/>
              <a:chExt cx="4320" cy="342"/>
            </a:xfrm>
          </p:grpSpPr>
          <p:sp>
            <p:nvSpPr>
              <p:cNvPr id="66721" name="Line 65"/>
              <p:cNvSpPr>
                <a:spLocks noChangeShapeType="1"/>
              </p:cNvSpPr>
              <p:nvPr/>
            </p:nvSpPr>
            <p:spPr bwMode="auto">
              <a:xfrm>
                <a:off x="1040" y="3191"/>
                <a:ext cx="432" cy="59"/>
              </a:xfrm>
              <a:prstGeom prst="line">
                <a:avLst/>
              </a:prstGeom>
              <a:noFill/>
              <a:ln w="25400">
                <a:solidFill>
                  <a:srgbClr val="FF00FF"/>
                </a:solidFill>
                <a:round/>
                <a:headEnd/>
                <a:tailEnd/>
              </a:ln>
              <a:extLst>
                <a:ext uri="{909E8E84-426E-40DD-AFC4-6F175D3DCCD1}">
                  <a14:hiddenFill xmlns:a14="http://schemas.microsoft.com/office/drawing/2010/main">
                    <a:noFill/>
                  </a14:hiddenFill>
                </a:ext>
              </a:extLst>
            </p:spPr>
            <p:txBody>
              <a:bodyPr/>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66722" name="Line 66"/>
              <p:cNvSpPr>
                <a:spLocks noChangeShapeType="1"/>
              </p:cNvSpPr>
              <p:nvPr/>
            </p:nvSpPr>
            <p:spPr bwMode="auto">
              <a:xfrm flipV="1">
                <a:off x="1472" y="3233"/>
                <a:ext cx="432" cy="17"/>
              </a:xfrm>
              <a:prstGeom prst="line">
                <a:avLst/>
              </a:prstGeom>
              <a:noFill/>
              <a:ln w="25400">
                <a:solidFill>
                  <a:srgbClr val="FF00FF"/>
                </a:solidFill>
                <a:round/>
                <a:headEnd/>
                <a:tailEnd/>
              </a:ln>
              <a:extLst>
                <a:ext uri="{909E8E84-426E-40DD-AFC4-6F175D3DCCD1}">
                  <a14:hiddenFill xmlns:a14="http://schemas.microsoft.com/office/drawing/2010/main">
                    <a:noFill/>
                  </a14:hiddenFill>
                </a:ext>
              </a:extLst>
            </p:spPr>
            <p:txBody>
              <a:bodyPr/>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66723" name="Line 67"/>
              <p:cNvSpPr>
                <a:spLocks noChangeShapeType="1"/>
              </p:cNvSpPr>
              <p:nvPr/>
            </p:nvSpPr>
            <p:spPr bwMode="auto">
              <a:xfrm flipV="1">
                <a:off x="1904" y="3125"/>
                <a:ext cx="432" cy="108"/>
              </a:xfrm>
              <a:prstGeom prst="line">
                <a:avLst/>
              </a:prstGeom>
              <a:noFill/>
              <a:ln w="25400">
                <a:solidFill>
                  <a:srgbClr val="FF00FF"/>
                </a:solidFill>
                <a:round/>
                <a:headEnd/>
                <a:tailEnd/>
              </a:ln>
              <a:extLst>
                <a:ext uri="{909E8E84-426E-40DD-AFC4-6F175D3DCCD1}">
                  <a14:hiddenFill xmlns:a14="http://schemas.microsoft.com/office/drawing/2010/main">
                    <a:noFill/>
                  </a14:hiddenFill>
                </a:ext>
              </a:extLst>
            </p:spPr>
            <p:txBody>
              <a:bodyPr/>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66724" name="Line 68"/>
              <p:cNvSpPr>
                <a:spLocks noChangeShapeType="1"/>
              </p:cNvSpPr>
              <p:nvPr/>
            </p:nvSpPr>
            <p:spPr bwMode="auto">
              <a:xfrm>
                <a:off x="2336" y="3125"/>
                <a:ext cx="432" cy="125"/>
              </a:xfrm>
              <a:prstGeom prst="line">
                <a:avLst/>
              </a:prstGeom>
              <a:noFill/>
              <a:ln w="25400">
                <a:solidFill>
                  <a:srgbClr val="FF00FF"/>
                </a:solidFill>
                <a:round/>
                <a:headEnd/>
                <a:tailEnd/>
              </a:ln>
              <a:extLst>
                <a:ext uri="{909E8E84-426E-40DD-AFC4-6F175D3DCCD1}">
                  <a14:hiddenFill xmlns:a14="http://schemas.microsoft.com/office/drawing/2010/main">
                    <a:noFill/>
                  </a14:hiddenFill>
                </a:ext>
              </a:extLst>
            </p:spPr>
            <p:txBody>
              <a:bodyPr/>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66725" name="Line 69"/>
              <p:cNvSpPr>
                <a:spLocks noChangeShapeType="1"/>
              </p:cNvSpPr>
              <p:nvPr/>
            </p:nvSpPr>
            <p:spPr bwMode="auto">
              <a:xfrm flipV="1">
                <a:off x="2768" y="3025"/>
                <a:ext cx="432" cy="225"/>
              </a:xfrm>
              <a:prstGeom prst="line">
                <a:avLst/>
              </a:prstGeom>
              <a:noFill/>
              <a:ln w="25400">
                <a:solidFill>
                  <a:srgbClr val="FF00FF"/>
                </a:solidFill>
                <a:round/>
                <a:headEnd/>
                <a:tailEnd/>
              </a:ln>
              <a:extLst>
                <a:ext uri="{909E8E84-426E-40DD-AFC4-6F175D3DCCD1}">
                  <a14:hiddenFill xmlns:a14="http://schemas.microsoft.com/office/drawing/2010/main">
                    <a:noFill/>
                  </a14:hiddenFill>
                </a:ext>
              </a:extLst>
            </p:spPr>
            <p:txBody>
              <a:bodyPr/>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66726" name="Line 70"/>
              <p:cNvSpPr>
                <a:spLocks noChangeShapeType="1"/>
              </p:cNvSpPr>
              <p:nvPr/>
            </p:nvSpPr>
            <p:spPr bwMode="auto">
              <a:xfrm flipV="1">
                <a:off x="3200" y="3000"/>
                <a:ext cx="432" cy="25"/>
              </a:xfrm>
              <a:prstGeom prst="line">
                <a:avLst/>
              </a:prstGeom>
              <a:noFill/>
              <a:ln w="25400">
                <a:solidFill>
                  <a:srgbClr val="FF00FF"/>
                </a:solidFill>
                <a:round/>
                <a:headEnd/>
                <a:tailEnd/>
              </a:ln>
              <a:extLst>
                <a:ext uri="{909E8E84-426E-40DD-AFC4-6F175D3DCCD1}">
                  <a14:hiddenFill xmlns:a14="http://schemas.microsoft.com/office/drawing/2010/main">
                    <a:noFill/>
                  </a14:hiddenFill>
                </a:ext>
              </a:extLst>
            </p:spPr>
            <p:txBody>
              <a:bodyPr/>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66727" name="Line 71"/>
              <p:cNvSpPr>
                <a:spLocks noChangeShapeType="1"/>
              </p:cNvSpPr>
              <p:nvPr/>
            </p:nvSpPr>
            <p:spPr bwMode="auto">
              <a:xfrm>
                <a:off x="3632" y="3000"/>
                <a:ext cx="432" cy="58"/>
              </a:xfrm>
              <a:prstGeom prst="line">
                <a:avLst/>
              </a:prstGeom>
              <a:noFill/>
              <a:ln w="25400">
                <a:solidFill>
                  <a:srgbClr val="FF00FF"/>
                </a:solidFill>
                <a:round/>
                <a:headEnd/>
                <a:tailEnd/>
              </a:ln>
              <a:extLst>
                <a:ext uri="{909E8E84-426E-40DD-AFC4-6F175D3DCCD1}">
                  <a14:hiddenFill xmlns:a14="http://schemas.microsoft.com/office/drawing/2010/main">
                    <a:noFill/>
                  </a14:hiddenFill>
                </a:ext>
              </a:extLst>
            </p:spPr>
            <p:txBody>
              <a:bodyPr/>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66728" name="Line 72"/>
              <p:cNvSpPr>
                <a:spLocks noChangeShapeType="1"/>
              </p:cNvSpPr>
              <p:nvPr/>
            </p:nvSpPr>
            <p:spPr bwMode="auto">
              <a:xfrm>
                <a:off x="4064" y="3058"/>
                <a:ext cx="432" cy="158"/>
              </a:xfrm>
              <a:prstGeom prst="line">
                <a:avLst/>
              </a:prstGeom>
              <a:noFill/>
              <a:ln w="25400">
                <a:solidFill>
                  <a:srgbClr val="FF00FF"/>
                </a:solidFill>
                <a:round/>
                <a:headEnd/>
                <a:tailEnd/>
              </a:ln>
              <a:extLst>
                <a:ext uri="{909E8E84-426E-40DD-AFC4-6F175D3DCCD1}">
                  <a14:hiddenFill xmlns:a14="http://schemas.microsoft.com/office/drawing/2010/main">
                    <a:noFill/>
                  </a14:hiddenFill>
                </a:ext>
              </a:extLst>
            </p:spPr>
            <p:txBody>
              <a:bodyPr/>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66729" name="Line 73"/>
              <p:cNvSpPr>
                <a:spLocks noChangeShapeType="1"/>
              </p:cNvSpPr>
              <p:nvPr/>
            </p:nvSpPr>
            <p:spPr bwMode="auto">
              <a:xfrm flipV="1">
                <a:off x="4496" y="3183"/>
                <a:ext cx="432" cy="33"/>
              </a:xfrm>
              <a:prstGeom prst="line">
                <a:avLst/>
              </a:prstGeom>
              <a:noFill/>
              <a:ln w="25400">
                <a:solidFill>
                  <a:srgbClr val="FF00FF"/>
                </a:solidFill>
                <a:round/>
                <a:headEnd/>
                <a:tailEnd/>
              </a:ln>
              <a:extLst>
                <a:ext uri="{909E8E84-426E-40DD-AFC4-6F175D3DCCD1}">
                  <a14:hiddenFill xmlns:a14="http://schemas.microsoft.com/office/drawing/2010/main">
                    <a:noFill/>
                  </a14:hiddenFill>
                </a:ext>
              </a:extLst>
            </p:spPr>
            <p:txBody>
              <a:bodyPr/>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66730" name="Line 74"/>
              <p:cNvSpPr>
                <a:spLocks noChangeShapeType="1"/>
              </p:cNvSpPr>
              <p:nvPr/>
            </p:nvSpPr>
            <p:spPr bwMode="auto">
              <a:xfrm flipV="1">
                <a:off x="4928" y="2908"/>
                <a:ext cx="432" cy="275"/>
              </a:xfrm>
              <a:prstGeom prst="line">
                <a:avLst/>
              </a:prstGeom>
              <a:noFill/>
              <a:ln w="25400">
                <a:solidFill>
                  <a:srgbClr val="FF00FF"/>
                </a:solidFill>
                <a:round/>
                <a:headEnd/>
                <a:tailEnd/>
              </a:ln>
              <a:extLst>
                <a:ext uri="{909E8E84-426E-40DD-AFC4-6F175D3DCCD1}">
                  <a14:hiddenFill xmlns:a14="http://schemas.microsoft.com/office/drawing/2010/main">
                    <a:noFill/>
                  </a14:hiddenFill>
                </a:ext>
              </a:extLst>
            </p:spPr>
            <p:txBody>
              <a:bodyPr/>
              <a:lstStyle/>
              <a:p>
                <a:pPr defTabSz="912386" fontAlgn="base">
                  <a:spcBef>
                    <a:spcPct val="0"/>
                  </a:spcBef>
                  <a:spcAft>
                    <a:spcPct val="0"/>
                  </a:spcAft>
                </a:pPr>
                <a:endParaRPr lang="tr-TR" smtClean="0">
                  <a:solidFill>
                    <a:srgbClr val="000000"/>
                  </a:solidFill>
                  <a:ea typeface="ＭＳ Ｐゴシック" pitchFamily="34" charset="-128"/>
                </a:endParaRPr>
              </a:p>
            </p:txBody>
          </p:sp>
        </p:grpSp>
        <p:sp>
          <p:nvSpPr>
            <p:cNvPr id="66710" name="Rectangle 75"/>
            <p:cNvSpPr>
              <a:spLocks noChangeArrowheads="1"/>
            </p:cNvSpPr>
            <p:nvPr/>
          </p:nvSpPr>
          <p:spPr bwMode="auto">
            <a:xfrm>
              <a:off x="1016" y="3166"/>
              <a:ext cx="40" cy="42"/>
            </a:xfrm>
            <a:prstGeom prst="rect">
              <a:avLst/>
            </a:prstGeom>
            <a:solidFill>
              <a:srgbClr val="FF00FF"/>
            </a:solidFill>
            <a:ln w="12700">
              <a:solidFill>
                <a:srgbClr val="FF00FF"/>
              </a:solidFill>
              <a:miter lim="800000"/>
              <a:headEnd/>
              <a:tailEnd/>
            </a:ln>
          </p:spPr>
          <p:txBody>
            <a:bodyPr/>
            <a:lstStyle/>
            <a:p>
              <a:pPr defTabSz="912386" fontAlgn="base">
                <a:spcBef>
                  <a:spcPct val="0"/>
                </a:spcBef>
                <a:spcAft>
                  <a:spcPct val="0"/>
                </a:spcAft>
              </a:pPr>
              <a:endParaRPr lang="en-US" smtClean="0">
                <a:solidFill>
                  <a:srgbClr val="000000"/>
                </a:solidFill>
                <a:latin typeface="Trebuchet MS" pitchFamily="34" charset="0"/>
                <a:ea typeface="ＭＳ Ｐゴシック" pitchFamily="34" charset="-128"/>
              </a:endParaRPr>
            </a:p>
          </p:txBody>
        </p:sp>
        <p:sp>
          <p:nvSpPr>
            <p:cNvPr id="66711" name="Rectangle 76"/>
            <p:cNvSpPr>
              <a:spLocks noChangeArrowheads="1"/>
            </p:cNvSpPr>
            <p:nvPr/>
          </p:nvSpPr>
          <p:spPr bwMode="auto">
            <a:xfrm>
              <a:off x="1448" y="3225"/>
              <a:ext cx="40" cy="41"/>
            </a:xfrm>
            <a:prstGeom prst="rect">
              <a:avLst/>
            </a:prstGeom>
            <a:solidFill>
              <a:srgbClr val="FF00FF"/>
            </a:solidFill>
            <a:ln w="12700">
              <a:solidFill>
                <a:srgbClr val="FF00FF"/>
              </a:solidFill>
              <a:miter lim="800000"/>
              <a:headEnd/>
              <a:tailEnd/>
            </a:ln>
          </p:spPr>
          <p:txBody>
            <a:bodyPr/>
            <a:lstStyle/>
            <a:p>
              <a:pPr defTabSz="912386" fontAlgn="base">
                <a:spcBef>
                  <a:spcPct val="0"/>
                </a:spcBef>
                <a:spcAft>
                  <a:spcPct val="0"/>
                </a:spcAft>
              </a:pPr>
              <a:endParaRPr lang="en-US" smtClean="0">
                <a:solidFill>
                  <a:srgbClr val="000000"/>
                </a:solidFill>
                <a:latin typeface="Trebuchet MS" pitchFamily="34" charset="0"/>
                <a:ea typeface="ＭＳ Ｐゴシック" pitchFamily="34" charset="-128"/>
              </a:endParaRPr>
            </a:p>
          </p:txBody>
        </p:sp>
        <p:sp>
          <p:nvSpPr>
            <p:cNvPr id="66712" name="Rectangle 77"/>
            <p:cNvSpPr>
              <a:spLocks noChangeArrowheads="1"/>
            </p:cNvSpPr>
            <p:nvPr/>
          </p:nvSpPr>
          <p:spPr bwMode="auto">
            <a:xfrm>
              <a:off x="1880" y="3208"/>
              <a:ext cx="40" cy="42"/>
            </a:xfrm>
            <a:prstGeom prst="rect">
              <a:avLst/>
            </a:prstGeom>
            <a:solidFill>
              <a:srgbClr val="FF00FF"/>
            </a:solidFill>
            <a:ln w="12700">
              <a:solidFill>
                <a:srgbClr val="FF00FF"/>
              </a:solidFill>
              <a:miter lim="800000"/>
              <a:headEnd/>
              <a:tailEnd/>
            </a:ln>
          </p:spPr>
          <p:txBody>
            <a:bodyPr/>
            <a:lstStyle/>
            <a:p>
              <a:pPr defTabSz="912386" fontAlgn="base">
                <a:spcBef>
                  <a:spcPct val="0"/>
                </a:spcBef>
                <a:spcAft>
                  <a:spcPct val="0"/>
                </a:spcAft>
              </a:pPr>
              <a:endParaRPr lang="en-US" smtClean="0">
                <a:solidFill>
                  <a:srgbClr val="000000"/>
                </a:solidFill>
                <a:latin typeface="Trebuchet MS" pitchFamily="34" charset="0"/>
                <a:ea typeface="ＭＳ Ｐゴシック" pitchFamily="34" charset="-128"/>
              </a:endParaRPr>
            </a:p>
          </p:txBody>
        </p:sp>
        <p:sp>
          <p:nvSpPr>
            <p:cNvPr id="66713" name="Rectangle 78"/>
            <p:cNvSpPr>
              <a:spLocks noChangeArrowheads="1"/>
            </p:cNvSpPr>
            <p:nvPr/>
          </p:nvSpPr>
          <p:spPr bwMode="auto">
            <a:xfrm>
              <a:off x="2312" y="3100"/>
              <a:ext cx="40" cy="41"/>
            </a:xfrm>
            <a:prstGeom prst="rect">
              <a:avLst/>
            </a:prstGeom>
            <a:solidFill>
              <a:srgbClr val="FF00FF"/>
            </a:solidFill>
            <a:ln w="12700">
              <a:solidFill>
                <a:srgbClr val="FF00FF"/>
              </a:solidFill>
              <a:miter lim="800000"/>
              <a:headEnd/>
              <a:tailEnd/>
            </a:ln>
          </p:spPr>
          <p:txBody>
            <a:bodyPr/>
            <a:lstStyle/>
            <a:p>
              <a:pPr defTabSz="912386" fontAlgn="base">
                <a:spcBef>
                  <a:spcPct val="0"/>
                </a:spcBef>
                <a:spcAft>
                  <a:spcPct val="0"/>
                </a:spcAft>
              </a:pPr>
              <a:endParaRPr lang="en-US" smtClean="0">
                <a:solidFill>
                  <a:srgbClr val="000000"/>
                </a:solidFill>
                <a:latin typeface="Trebuchet MS" pitchFamily="34" charset="0"/>
                <a:ea typeface="ＭＳ Ｐゴシック" pitchFamily="34" charset="-128"/>
              </a:endParaRPr>
            </a:p>
          </p:txBody>
        </p:sp>
        <p:sp>
          <p:nvSpPr>
            <p:cNvPr id="66714" name="Rectangle 79"/>
            <p:cNvSpPr>
              <a:spLocks noChangeArrowheads="1"/>
            </p:cNvSpPr>
            <p:nvPr/>
          </p:nvSpPr>
          <p:spPr bwMode="auto">
            <a:xfrm>
              <a:off x="2744" y="3225"/>
              <a:ext cx="40" cy="41"/>
            </a:xfrm>
            <a:prstGeom prst="rect">
              <a:avLst/>
            </a:prstGeom>
            <a:solidFill>
              <a:srgbClr val="FF00FF"/>
            </a:solidFill>
            <a:ln w="12700">
              <a:solidFill>
                <a:srgbClr val="FF00FF"/>
              </a:solidFill>
              <a:miter lim="800000"/>
              <a:headEnd/>
              <a:tailEnd/>
            </a:ln>
          </p:spPr>
          <p:txBody>
            <a:bodyPr/>
            <a:lstStyle/>
            <a:p>
              <a:pPr defTabSz="912386" fontAlgn="base">
                <a:spcBef>
                  <a:spcPct val="0"/>
                </a:spcBef>
                <a:spcAft>
                  <a:spcPct val="0"/>
                </a:spcAft>
              </a:pPr>
              <a:endParaRPr lang="en-US" smtClean="0">
                <a:solidFill>
                  <a:srgbClr val="000000"/>
                </a:solidFill>
                <a:latin typeface="Trebuchet MS" pitchFamily="34" charset="0"/>
                <a:ea typeface="ＭＳ Ｐゴシック" pitchFamily="34" charset="-128"/>
              </a:endParaRPr>
            </a:p>
          </p:txBody>
        </p:sp>
        <p:sp>
          <p:nvSpPr>
            <p:cNvPr id="66715" name="Rectangle 80"/>
            <p:cNvSpPr>
              <a:spLocks noChangeArrowheads="1"/>
            </p:cNvSpPr>
            <p:nvPr/>
          </p:nvSpPr>
          <p:spPr bwMode="auto">
            <a:xfrm>
              <a:off x="3176" y="3000"/>
              <a:ext cx="40" cy="41"/>
            </a:xfrm>
            <a:prstGeom prst="rect">
              <a:avLst/>
            </a:prstGeom>
            <a:solidFill>
              <a:srgbClr val="FF00FF"/>
            </a:solidFill>
            <a:ln w="12700">
              <a:solidFill>
                <a:srgbClr val="FF00FF"/>
              </a:solidFill>
              <a:miter lim="800000"/>
              <a:headEnd/>
              <a:tailEnd/>
            </a:ln>
          </p:spPr>
          <p:txBody>
            <a:bodyPr/>
            <a:lstStyle/>
            <a:p>
              <a:pPr defTabSz="912386" fontAlgn="base">
                <a:spcBef>
                  <a:spcPct val="0"/>
                </a:spcBef>
                <a:spcAft>
                  <a:spcPct val="0"/>
                </a:spcAft>
              </a:pPr>
              <a:endParaRPr lang="en-US" smtClean="0">
                <a:solidFill>
                  <a:srgbClr val="000000"/>
                </a:solidFill>
                <a:latin typeface="Trebuchet MS" pitchFamily="34" charset="0"/>
                <a:ea typeface="ＭＳ Ｐゴシック" pitchFamily="34" charset="-128"/>
              </a:endParaRPr>
            </a:p>
          </p:txBody>
        </p:sp>
        <p:sp>
          <p:nvSpPr>
            <p:cNvPr id="66716" name="Rectangle 81"/>
            <p:cNvSpPr>
              <a:spLocks noChangeArrowheads="1"/>
            </p:cNvSpPr>
            <p:nvPr/>
          </p:nvSpPr>
          <p:spPr bwMode="auto">
            <a:xfrm>
              <a:off x="3608" y="2975"/>
              <a:ext cx="40" cy="41"/>
            </a:xfrm>
            <a:prstGeom prst="rect">
              <a:avLst/>
            </a:prstGeom>
            <a:solidFill>
              <a:srgbClr val="FF00FF"/>
            </a:solidFill>
            <a:ln w="12700">
              <a:solidFill>
                <a:srgbClr val="FF00FF"/>
              </a:solidFill>
              <a:miter lim="800000"/>
              <a:headEnd/>
              <a:tailEnd/>
            </a:ln>
          </p:spPr>
          <p:txBody>
            <a:bodyPr/>
            <a:lstStyle/>
            <a:p>
              <a:pPr defTabSz="912386" fontAlgn="base">
                <a:spcBef>
                  <a:spcPct val="0"/>
                </a:spcBef>
                <a:spcAft>
                  <a:spcPct val="0"/>
                </a:spcAft>
              </a:pPr>
              <a:endParaRPr lang="en-US" smtClean="0">
                <a:solidFill>
                  <a:srgbClr val="000000"/>
                </a:solidFill>
                <a:latin typeface="Trebuchet MS" pitchFamily="34" charset="0"/>
                <a:ea typeface="ＭＳ Ｐゴシック" pitchFamily="34" charset="-128"/>
              </a:endParaRPr>
            </a:p>
          </p:txBody>
        </p:sp>
        <p:sp>
          <p:nvSpPr>
            <p:cNvPr id="66717" name="Rectangle 82"/>
            <p:cNvSpPr>
              <a:spLocks noChangeArrowheads="1"/>
            </p:cNvSpPr>
            <p:nvPr/>
          </p:nvSpPr>
          <p:spPr bwMode="auto">
            <a:xfrm>
              <a:off x="4040" y="3033"/>
              <a:ext cx="40" cy="42"/>
            </a:xfrm>
            <a:prstGeom prst="rect">
              <a:avLst/>
            </a:prstGeom>
            <a:solidFill>
              <a:srgbClr val="FF00FF"/>
            </a:solidFill>
            <a:ln w="12700">
              <a:solidFill>
                <a:srgbClr val="FF00FF"/>
              </a:solidFill>
              <a:miter lim="800000"/>
              <a:headEnd/>
              <a:tailEnd/>
            </a:ln>
          </p:spPr>
          <p:txBody>
            <a:bodyPr/>
            <a:lstStyle/>
            <a:p>
              <a:pPr defTabSz="912386" fontAlgn="base">
                <a:spcBef>
                  <a:spcPct val="0"/>
                </a:spcBef>
                <a:spcAft>
                  <a:spcPct val="0"/>
                </a:spcAft>
              </a:pPr>
              <a:endParaRPr lang="en-US" smtClean="0">
                <a:solidFill>
                  <a:srgbClr val="000000"/>
                </a:solidFill>
                <a:latin typeface="Trebuchet MS" pitchFamily="34" charset="0"/>
                <a:ea typeface="ＭＳ Ｐゴシック" pitchFamily="34" charset="-128"/>
              </a:endParaRPr>
            </a:p>
          </p:txBody>
        </p:sp>
        <p:sp>
          <p:nvSpPr>
            <p:cNvPr id="66718" name="Rectangle 83"/>
            <p:cNvSpPr>
              <a:spLocks noChangeArrowheads="1"/>
            </p:cNvSpPr>
            <p:nvPr/>
          </p:nvSpPr>
          <p:spPr bwMode="auto">
            <a:xfrm>
              <a:off x="4472" y="3191"/>
              <a:ext cx="40" cy="42"/>
            </a:xfrm>
            <a:prstGeom prst="rect">
              <a:avLst/>
            </a:prstGeom>
            <a:solidFill>
              <a:srgbClr val="FF00FF"/>
            </a:solidFill>
            <a:ln w="12700">
              <a:solidFill>
                <a:srgbClr val="FF00FF"/>
              </a:solidFill>
              <a:miter lim="800000"/>
              <a:headEnd/>
              <a:tailEnd/>
            </a:ln>
          </p:spPr>
          <p:txBody>
            <a:bodyPr/>
            <a:lstStyle/>
            <a:p>
              <a:pPr defTabSz="912386" fontAlgn="base">
                <a:spcBef>
                  <a:spcPct val="0"/>
                </a:spcBef>
                <a:spcAft>
                  <a:spcPct val="0"/>
                </a:spcAft>
              </a:pPr>
              <a:endParaRPr lang="en-US" smtClean="0">
                <a:solidFill>
                  <a:srgbClr val="000000"/>
                </a:solidFill>
                <a:latin typeface="Trebuchet MS" pitchFamily="34" charset="0"/>
                <a:ea typeface="ＭＳ Ｐゴシック" pitchFamily="34" charset="-128"/>
              </a:endParaRPr>
            </a:p>
          </p:txBody>
        </p:sp>
        <p:sp>
          <p:nvSpPr>
            <p:cNvPr id="66719" name="Rectangle 84"/>
            <p:cNvSpPr>
              <a:spLocks noChangeArrowheads="1"/>
            </p:cNvSpPr>
            <p:nvPr/>
          </p:nvSpPr>
          <p:spPr bwMode="auto">
            <a:xfrm>
              <a:off x="4904" y="3158"/>
              <a:ext cx="40" cy="42"/>
            </a:xfrm>
            <a:prstGeom prst="rect">
              <a:avLst/>
            </a:prstGeom>
            <a:solidFill>
              <a:srgbClr val="FF00FF"/>
            </a:solidFill>
            <a:ln w="12700">
              <a:solidFill>
                <a:srgbClr val="FF00FF"/>
              </a:solidFill>
              <a:miter lim="800000"/>
              <a:headEnd/>
              <a:tailEnd/>
            </a:ln>
          </p:spPr>
          <p:txBody>
            <a:bodyPr/>
            <a:lstStyle/>
            <a:p>
              <a:pPr defTabSz="912386" fontAlgn="base">
                <a:spcBef>
                  <a:spcPct val="0"/>
                </a:spcBef>
                <a:spcAft>
                  <a:spcPct val="0"/>
                </a:spcAft>
              </a:pPr>
              <a:endParaRPr lang="en-US" smtClean="0">
                <a:solidFill>
                  <a:srgbClr val="000000"/>
                </a:solidFill>
                <a:latin typeface="Trebuchet MS" pitchFamily="34" charset="0"/>
                <a:ea typeface="ＭＳ Ｐゴシック" pitchFamily="34" charset="-128"/>
              </a:endParaRPr>
            </a:p>
          </p:txBody>
        </p:sp>
        <p:sp>
          <p:nvSpPr>
            <p:cNvPr id="66720" name="Rectangle 85"/>
            <p:cNvSpPr>
              <a:spLocks noChangeArrowheads="1"/>
            </p:cNvSpPr>
            <p:nvPr/>
          </p:nvSpPr>
          <p:spPr bwMode="auto">
            <a:xfrm>
              <a:off x="5336" y="2883"/>
              <a:ext cx="40" cy="42"/>
            </a:xfrm>
            <a:prstGeom prst="rect">
              <a:avLst/>
            </a:prstGeom>
            <a:solidFill>
              <a:srgbClr val="FF00FF"/>
            </a:solidFill>
            <a:ln w="12700">
              <a:solidFill>
                <a:srgbClr val="FF00FF"/>
              </a:solidFill>
              <a:miter lim="800000"/>
              <a:headEnd/>
              <a:tailEnd/>
            </a:ln>
          </p:spPr>
          <p:txBody>
            <a:bodyPr/>
            <a:lstStyle/>
            <a:p>
              <a:pPr defTabSz="912386" fontAlgn="base">
                <a:spcBef>
                  <a:spcPct val="0"/>
                </a:spcBef>
                <a:spcAft>
                  <a:spcPct val="0"/>
                </a:spcAft>
              </a:pPr>
              <a:endParaRPr lang="en-US" smtClean="0">
                <a:solidFill>
                  <a:srgbClr val="000000"/>
                </a:solidFill>
                <a:latin typeface="Trebuchet MS" pitchFamily="34" charset="0"/>
                <a:ea typeface="ＭＳ Ｐゴシック" pitchFamily="34" charset="-128"/>
              </a:endParaRPr>
            </a:p>
          </p:txBody>
        </p:sp>
      </p:grpSp>
      <p:grpSp>
        <p:nvGrpSpPr>
          <p:cNvPr id="66622" name="Group 86"/>
          <p:cNvGrpSpPr>
            <a:grpSpLocks/>
          </p:cNvGrpSpPr>
          <p:nvPr/>
        </p:nvGrpSpPr>
        <p:grpSpPr bwMode="auto">
          <a:xfrm>
            <a:off x="1587501" y="1665290"/>
            <a:ext cx="6985000" cy="2987675"/>
            <a:chOff x="1000" y="1193"/>
            <a:chExt cx="4400" cy="1882"/>
          </a:xfrm>
        </p:grpSpPr>
        <p:grpSp>
          <p:nvGrpSpPr>
            <p:cNvPr id="66687" name="Group 87"/>
            <p:cNvGrpSpPr>
              <a:grpSpLocks/>
            </p:cNvGrpSpPr>
            <p:nvPr/>
          </p:nvGrpSpPr>
          <p:grpSpPr bwMode="auto">
            <a:xfrm>
              <a:off x="1040" y="1234"/>
              <a:ext cx="4320" cy="1799"/>
              <a:chOff x="1040" y="1234"/>
              <a:chExt cx="4320" cy="1799"/>
            </a:xfrm>
          </p:grpSpPr>
          <p:sp>
            <p:nvSpPr>
              <p:cNvPr id="66699" name="Line 88"/>
              <p:cNvSpPr>
                <a:spLocks noChangeShapeType="1"/>
              </p:cNvSpPr>
              <p:nvPr/>
            </p:nvSpPr>
            <p:spPr bwMode="auto">
              <a:xfrm flipV="1">
                <a:off x="1040" y="1234"/>
                <a:ext cx="432" cy="1658"/>
              </a:xfrm>
              <a:prstGeom prst="line">
                <a:avLst/>
              </a:prstGeom>
              <a:noFill/>
              <a:ln w="25400">
                <a:solidFill>
                  <a:srgbClr val="00FF00"/>
                </a:solidFill>
                <a:round/>
                <a:headEnd/>
                <a:tailEnd/>
              </a:ln>
              <a:extLst>
                <a:ext uri="{909E8E84-426E-40DD-AFC4-6F175D3DCCD1}">
                  <a14:hiddenFill xmlns:a14="http://schemas.microsoft.com/office/drawing/2010/main">
                    <a:noFill/>
                  </a14:hiddenFill>
                </a:ext>
              </a:extLst>
            </p:spPr>
            <p:txBody>
              <a:bodyPr/>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66700" name="Line 89"/>
              <p:cNvSpPr>
                <a:spLocks noChangeShapeType="1"/>
              </p:cNvSpPr>
              <p:nvPr/>
            </p:nvSpPr>
            <p:spPr bwMode="auto">
              <a:xfrm>
                <a:off x="1472" y="1234"/>
                <a:ext cx="432" cy="1299"/>
              </a:xfrm>
              <a:prstGeom prst="line">
                <a:avLst/>
              </a:prstGeom>
              <a:noFill/>
              <a:ln w="25400">
                <a:solidFill>
                  <a:srgbClr val="00FF00"/>
                </a:solidFill>
                <a:round/>
                <a:headEnd/>
                <a:tailEnd/>
              </a:ln>
              <a:extLst>
                <a:ext uri="{909E8E84-426E-40DD-AFC4-6F175D3DCCD1}">
                  <a14:hiddenFill xmlns:a14="http://schemas.microsoft.com/office/drawing/2010/main">
                    <a:noFill/>
                  </a14:hiddenFill>
                </a:ext>
              </a:extLst>
            </p:spPr>
            <p:txBody>
              <a:bodyPr/>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66701" name="Line 90"/>
              <p:cNvSpPr>
                <a:spLocks noChangeShapeType="1"/>
              </p:cNvSpPr>
              <p:nvPr/>
            </p:nvSpPr>
            <p:spPr bwMode="auto">
              <a:xfrm flipV="1">
                <a:off x="1904" y="2525"/>
                <a:ext cx="432" cy="8"/>
              </a:xfrm>
              <a:prstGeom prst="line">
                <a:avLst/>
              </a:prstGeom>
              <a:noFill/>
              <a:ln w="25400">
                <a:solidFill>
                  <a:srgbClr val="00FF00"/>
                </a:solidFill>
                <a:round/>
                <a:headEnd/>
                <a:tailEnd/>
              </a:ln>
              <a:extLst>
                <a:ext uri="{909E8E84-426E-40DD-AFC4-6F175D3DCCD1}">
                  <a14:hiddenFill xmlns:a14="http://schemas.microsoft.com/office/drawing/2010/main">
                    <a:noFill/>
                  </a14:hiddenFill>
                </a:ext>
              </a:extLst>
            </p:spPr>
            <p:txBody>
              <a:bodyPr/>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66702" name="Line 91"/>
              <p:cNvSpPr>
                <a:spLocks noChangeShapeType="1"/>
              </p:cNvSpPr>
              <p:nvPr/>
            </p:nvSpPr>
            <p:spPr bwMode="auto">
              <a:xfrm flipV="1">
                <a:off x="2336" y="2459"/>
                <a:ext cx="432" cy="66"/>
              </a:xfrm>
              <a:prstGeom prst="line">
                <a:avLst/>
              </a:prstGeom>
              <a:noFill/>
              <a:ln w="25400">
                <a:solidFill>
                  <a:srgbClr val="00FF00"/>
                </a:solidFill>
                <a:round/>
                <a:headEnd/>
                <a:tailEnd/>
              </a:ln>
              <a:extLst>
                <a:ext uri="{909E8E84-426E-40DD-AFC4-6F175D3DCCD1}">
                  <a14:hiddenFill xmlns:a14="http://schemas.microsoft.com/office/drawing/2010/main">
                    <a:noFill/>
                  </a14:hiddenFill>
                </a:ext>
              </a:extLst>
            </p:spPr>
            <p:txBody>
              <a:bodyPr/>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66703" name="Line 92"/>
              <p:cNvSpPr>
                <a:spLocks noChangeShapeType="1"/>
              </p:cNvSpPr>
              <p:nvPr/>
            </p:nvSpPr>
            <p:spPr bwMode="auto">
              <a:xfrm>
                <a:off x="2768" y="2459"/>
                <a:ext cx="432" cy="349"/>
              </a:xfrm>
              <a:prstGeom prst="line">
                <a:avLst/>
              </a:prstGeom>
              <a:noFill/>
              <a:ln w="25400">
                <a:solidFill>
                  <a:srgbClr val="00FF00"/>
                </a:solidFill>
                <a:round/>
                <a:headEnd/>
                <a:tailEnd/>
              </a:ln>
              <a:extLst>
                <a:ext uri="{909E8E84-426E-40DD-AFC4-6F175D3DCCD1}">
                  <a14:hiddenFill xmlns:a14="http://schemas.microsoft.com/office/drawing/2010/main">
                    <a:noFill/>
                  </a14:hiddenFill>
                </a:ext>
              </a:extLst>
            </p:spPr>
            <p:txBody>
              <a:bodyPr/>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66704" name="Line 93"/>
              <p:cNvSpPr>
                <a:spLocks noChangeShapeType="1"/>
              </p:cNvSpPr>
              <p:nvPr/>
            </p:nvSpPr>
            <p:spPr bwMode="auto">
              <a:xfrm>
                <a:off x="3200" y="2808"/>
                <a:ext cx="432" cy="117"/>
              </a:xfrm>
              <a:prstGeom prst="line">
                <a:avLst/>
              </a:prstGeom>
              <a:noFill/>
              <a:ln w="25400">
                <a:solidFill>
                  <a:srgbClr val="00FF00"/>
                </a:solidFill>
                <a:round/>
                <a:headEnd/>
                <a:tailEnd/>
              </a:ln>
              <a:extLst>
                <a:ext uri="{909E8E84-426E-40DD-AFC4-6F175D3DCCD1}">
                  <a14:hiddenFill xmlns:a14="http://schemas.microsoft.com/office/drawing/2010/main">
                    <a:noFill/>
                  </a14:hiddenFill>
                </a:ext>
              </a:extLst>
            </p:spPr>
            <p:txBody>
              <a:bodyPr/>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66705" name="Line 94"/>
              <p:cNvSpPr>
                <a:spLocks noChangeShapeType="1"/>
              </p:cNvSpPr>
              <p:nvPr/>
            </p:nvSpPr>
            <p:spPr bwMode="auto">
              <a:xfrm flipV="1">
                <a:off x="3632" y="2875"/>
                <a:ext cx="432" cy="50"/>
              </a:xfrm>
              <a:prstGeom prst="line">
                <a:avLst/>
              </a:prstGeom>
              <a:noFill/>
              <a:ln w="25400">
                <a:solidFill>
                  <a:srgbClr val="00FF00"/>
                </a:solidFill>
                <a:round/>
                <a:headEnd/>
                <a:tailEnd/>
              </a:ln>
              <a:extLst>
                <a:ext uri="{909E8E84-426E-40DD-AFC4-6F175D3DCCD1}">
                  <a14:hiddenFill xmlns:a14="http://schemas.microsoft.com/office/drawing/2010/main">
                    <a:noFill/>
                  </a14:hiddenFill>
                </a:ext>
              </a:extLst>
            </p:spPr>
            <p:txBody>
              <a:bodyPr/>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66706" name="Line 95"/>
              <p:cNvSpPr>
                <a:spLocks noChangeShapeType="1"/>
              </p:cNvSpPr>
              <p:nvPr/>
            </p:nvSpPr>
            <p:spPr bwMode="auto">
              <a:xfrm flipV="1">
                <a:off x="4064" y="2658"/>
                <a:ext cx="432" cy="217"/>
              </a:xfrm>
              <a:prstGeom prst="line">
                <a:avLst/>
              </a:prstGeom>
              <a:noFill/>
              <a:ln w="25400">
                <a:solidFill>
                  <a:srgbClr val="00FF00"/>
                </a:solidFill>
                <a:round/>
                <a:headEnd/>
                <a:tailEnd/>
              </a:ln>
              <a:extLst>
                <a:ext uri="{909E8E84-426E-40DD-AFC4-6F175D3DCCD1}">
                  <a14:hiddenFill xmlns:a14="http://schemas.microsoft.com/office/drawing/2010/main">
                    <a:noFill/>
                  </a14:hiddenFill>
                </a:ext>
              </a:extLst>
            </p:spPr>
            <p:txBody>
              <a:bodyPr/>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66707" name="Line 96"/>
              <p:cNvSpPr>
                <a:spLocks noChangeShapeType="1"/>
              </p:cNvSpPr>
              <p:nvPr/>
            </p:nvSpPr>
            <p:spPr bwMode="auto">
              <a:xfrm flipV="1">
                <a:off x="4496" y="2625"/>
                <a:ext cx="432" cy="33"/>
              </a:xfrm>
              <a:prstGeom prst="line">
                <a:avLst/>
              </a:prstGeom>
              <a:noFill/>
              <a:ln w="25400">
                <a:solidFill>
                  <a:srgbClr val="00FF00"/>
                </a:solidFill>
                <a:round/>
                <a:headEnd/>
                <a:tailEnd/>
              </a:ln>
              <a:extLst>
                <a:ext uri="{909E8E84-426E-40DD-AFC4-6F175D3DCCD1}">
                  <a14:hiddenFill xmlns:a14="http://schemas.microsoft.com/office/drawing/2010/main">
                    <a:noFill/>
                  </a14:hiddenFill>
                </a:ext>
              </a:extLst>
            </p:spPr>
            <p:txBody>
              <a:bodyPr/>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66708" name="Line 97"/>
              <p:cNvSpPr>
                <a:spLocks noChangeShapeType="1"/>
              </p:cNvSpPr>
              <p:nvPr/>
            </p:nvSpPr>
            <p:spPr bwMode="auto">
              <a:xfrm>
                <a:off x="4928" y="2625"/>
                <a:ext cx="432" cy="408"/>
              </a:xfrm>
              <a:prstGeom prst="line">
                <a:avLst/>
              </a:prstGeom>
              <a:noFill/>
              <a:ln w="25400">
                <a:solidFill>
                  <a:srgbClr val="00FF00"/>
                </a:solidFill>
                <a:round/>
                <a:headEnd/>
                <a:tailEnd/>
              </a:ln>
              <a:extLst>
                <a:ext uri="{909E8E84-426E-40DD-AFC4-6F175D3DCCD1}">
                  <a14:hiddenFill xmlns:a14="http://schemas.microsoft.com/office/drawing/2010/main">
                    <a:noFill/>
                  </a14:hiddenFill>
                </a:ext>
              </a:extLst>
            </p:spPr>
            <p:txBody>
              <a:bodyPr/>
              <a:lstStyle/>
              <a:p>
                <a:pPr defTabSz="912386" fontAlgn="base">
                  <a:spcBef>
                    <a:spcPct val="0"/>
                  </a:spcBef>
                  <a:spcAft>
                    <a:spcPct val="0"/>
                  </a:spcAft>
                </a:pPr>
                <a:endParaRPr lang="tr-TR" smtClean="0">
                  <a:solidFill>
                    <a:srgbClr val="000000"/>
                  </a:solidFill>
                  <a:ea typeface="ＭＳ Ｐゴシック" pitchFamily="34" charset="-128"/>
                </a:endParaRPr>
              </a:p>
            </p:txBody>
          </p:sp>
        </p:grpSp>
        <p:sp>
          <p:nvSpPr>
            <p:cNvPr id="66688" name="Freeform 98"/>
            <p:cNvSpPr>
              <a:spLocks/>
            </p:cNvSpPr>
            <p:nvPr/>
          </p:nvSpPr>
          <p:spPr bwMode="auto">
            <a:xfrm>
              <a:off x="1000" y="2850"/>
              <a:ext cx="80" cy="83"/>
            </a:xfrm>
            <a:custGeom>
              <a:avLst/>
              <a:gdLst>
                <a:gd name="T0" fmla="*/ 40 w 80"/>
                <a:gd name="T1" fmla="*/ 0 h 83"/>
                <a:gd name="T2" fmla="*/ 80 w 80"/>
                <a:gd name="T3" fmla="*/ 83 h 83"/>
                <a:gd name="T4" fmla="*/ 0 w 80"/>
                <a:gd name="T5" fmla="*/ 83 h 83"/>
                <a:gd name="T6" fmla="*/ 40 w 80"/>
                <a:gd name="T7" fmla="*/ 0 h 83"/>
                <a:gd name="T8" fmla="*/ 0 60000 65536"/>
                <a:gd name="T9" fmla="*/ 0 60000 65536"/>
                <a:gd name="T10" fmla="*/ 0 60000 65536"/>
                <a:gd name="T11" fmla="*/ 0 60000 65536"/>
                <a:gd name="T12" fmla="*/ 0 w 80"/>
                <a:gd name="T13" fmla="*/ 0 h 83"/>
                <a:gd name="T14" fmla="*/ 80 w 80"/>
                <a:gd name="T15" fmla="*/ 83 h 83"/>
              </a:gdLst>
              <a:ahLst/>
              <a:cxnLst>
                <a:cxn ang="T8">
                  <a:pos x="T0" y="T1"/>
                </a:cxn>
                <a:cxn ang="T9">
                  <a:pos x="T2" y="T3"/>
                </a:cxn>
                <a:cxn ang="T10">
                  <a:pos x="T4" y="T5"/>
                </a:cxn>
                <a:cxn ang="T11">
                  <a:pos x="T6" y="T7"/>
                </a:cxn>
              </a:cxnLst>
              <a:rect l="T12" t="T13" r="T14" b="T15"/>
              <a:pathLst>
                <a:path w="80" h="83">
                  <a:moveTo>
                    <a:pt x="40" y="0"/>
                  </a:moveTo>
                  <a:lnTo>
                    <a:pt x="80" y="83"/>
                  </a:lnTo>
                  <a:lnTo>
                    <a:pt x="0" y="83"/>
                  </a:lnTo>
                  <a:lnTo>
                    <a:pt x="40" y="0"/>
                  </a:lnTo>
                  <a:close/>
                </a:path>
              </a:pathLst>
            </a:custGeom>
            <a:solidFill>
              <a:srgbClr val="00FF00"/>
            </a:solidFill>
            <a:ln w="12700">
              <a:solidFill>
                <a:srgbClr val="00FF00"/>
              </a:solidFill>
              <a:round/>
              <a:headEnd/>
              <a:tailEnd/>
            </a:ln>
          </p:spPr>
          <p:txBody>
            <a:bodyPr/>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66689" name="Freeform 99"/>
            <p:cNvSpPr>
              <a:spLocks/>
            </p:cNvSpPr>
            <p:nvPr/>
          </p:nvSpPr>
          <p:spPr bwMode="auto">
            <a:xfrm>
              <a:off x="1432" y="1193"/>
              <a:ext cx="80" cy="83"/>
            </a:xfrm>
            <a:custGeom>
              <a:avLst/>
              <a:gdLst>
                <a:gd name="T0" fmla="*/ 40 w 80"/>
                <a:gd name="T1" fmla="*/ 0 h 83"/>
                <a:gd name="T2" fmla="*/ 80 w 80"/>
                <a:gd name="T3" fmla="*/ 83 h 83"/>
                <a:gd name="T4" fmla="*/ 0 w 80"/>
                <a:gd name="T5" fmla="*/ 83 h 83"/>
                <a:gd name="T6" fmla="*/ 40 w 80"/>
                <a:gd name="T7" fmla="*/ 0 h 83"/>
                <a:gd name="T8" fmla="*/ 0 60000 65536"/>
                <a:gd name="T9" fmla="*/ 0 60000 65536"/>
                <a:gd name="T10" fmla="*/ 0 60000 65536"/>
                <a:gd name="T11" fmla="*/ 0 60000 65536"/>
                <a:gd name="T12" fmla="*/ 0 w 80"/>
                <a:gd name="T13" fmla="*/ 0 h 83"/>
                <a:gd name="T14" fmla="*/ 80 w 80"/>
                <a:gd name="T15" fmla="*/ 83 h 83"/>
              </a:gdLst>
              <a:ahLst/>
              <a:cxnLst>
                <a:cxn ang="T8">
                  <a:pos x="T0" y="T1"/>
                </a:cxn>
                <a:cxn ang="T9">
                  <a:pos x="T2" y="T3"/>
                </a:cxn>
                <a:cxn ang="T10">
                  <a:pos x="T4" y="T5"/>
                </a:cxn>
                <a:cxn ang="T11">
                  <a:pos x="T6" y="T7"/>
                </a:cxn>
              </a:cxnLst>
              <a:rect l="T12" t="T13" r="T14" b="T15"/>
              <a:pathLst>
                <a:path w="80" h="83">
                  <a:moveTo>
                    <a:pt x="40" y="0"/>
                  </a:moveTo>
                  <a:lnTo>
                    <a:pt x="80" y="83"/>
                  </a:lnTo>
                  <a:lnTo>
                    <a:pt x="0" y="83"/>
                  </a:lnTo>
                  <a:lnTo>
                    <a:pt x="40" y="0"/>
                  </a:lnTo>
                  <a:close/>
                </a:path>
              </a:pathLst>
            </a:custGeom>
            <a:solidFill>
              <a:srgbClr val="00FF00"/>
            </a:solidFill>
            <a:ln w="12700">
              <a:solidFill>
                <a:srgbClr val="00FF00"/>
              </a:solidFill>
              <a:round/>
              <a:headEnd/>
              <a:tailEnd/>
            </a:ln>
          </p:spPr>
          <p:txBody>
            <a:bodyPr/>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66690" name="Freeform 100"/>
            <p:cNvSpPr>
              <a:spLocks/>
            </p:cNvSpPr>
            <p:nvPr/>
          </p:nvSpPr>
          <p:spPr bwMode="auto">
            <a:xfrm>
              <a:off x="1864" y="2492"/>
              <a:ext cx="80" cy="83"/>
            </a:xfrm>
            <a:custGeom>
              <a:avLst/>
              <a:gdLst>
                <a:gd name="T0" fmla="*/ 40 w 80"/>
                <a:gd name="T1" fmla="*/ 0 h 83"/>
                <a:gd name="T2" fmla="*/ 80 w 80"/>
                <a:gd name="T3" fmla="*/ 83 h 83"/>
                <a:gd name="T4" fmla="*/ 0 w 80"/>
                <a:gd name="T5" fmla="*/ 83 h 83"/>
                <a:gd name="T6" fmla="*/ 40 w 80"/>
                <a:gd name="T7" fmla="*/ 0 h 83"/>
                <a:gd name="T8" fmla="*/ 0 60000 65536"/>
                <a:gd name="T9" fmla="*/ 0 60000 65536"/>
                <a:gd name="T10" fmla="*/ 0 60000 65536"/>
                <a:gd name="T11" fmla="*/ 0 60000 65536"/>
                <a:gd name="T12" fmla="*/ 0 w 80"/>
                <a:gd name="T13" fmla="*/ 0 h 83"/>
                <a:gd name="T14" fmla="*/ 80 w 80"/>
                <a:gd name="T15" fmla="*/ 83 h 83"/>
              </a:gdLst>
              <a:ahLst/>
              <a:cxnLst>
                <a:cxn ang="T8">
                  <a:pos x="T0" y="T1"/>
                </a:cxn>
                <a:cxn ang="T9">
                  <a:pos x="T2" y="T3"/>
                </a:cxn>
                <a:cxn ang="T10">
                  <a:pos x="T4" y="T5"/>
                </a:cxn>
                <a:cxn ang="T11">
                  <a:pos x="T6" y="T7"/>
                </a:cxn>
              </a:cxnLst>
              <a:rect l="T12" t="T13" r="T14" b="T15"/>
              <a:pathLst>
                <a:path w="80" h="83">
                  <a:moveTo>
                    <a:pt x="40" y="0"/>
                  </a:moveTo>
                  <a:lnTo>
                    <a:pt x="80" y="83"/>
                  </a:lnTo>
                  <a:lnTo>
                    <a:pt x="0" y="83"/>
                  </a:lnTo>
                  <a:lnTo>
                    <a:pt x="40" y="0"/>
                  </a:lnTo>
                  <a:close/>
                </a:path>
              </a:pathLst>
            </a:custGeom>
            <a:solidFill>
              <a:srgbClr val="00FF00"/>
            </a:solidFill>
            <a:ln w="12700">
              <a:solidFill>
                <a:srgbClr val="00FF00"/>
              </a:solidFill>
              <a:round/>
              <a:headEnd/>
              <a:tailEnd/>
            </a:ln>
          </p:spPr>
          <p:txBody>
            <a:bodyPr/>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66691" name="Freeform 101"/>
            <p:cNvSpPr>
              <a:spLocks/>
            </p:cNvSpPr>
            <p:nvPr/>
          </p:nvSpPr>
          <p:spPr bwMode="auto">
            <a:xfrm>
              <a:off x="2296" y="2483"/>
              <a:ext cx="80" cy="84"/>
            </a:xfrm>
            <a:custGeom>
              <a:avLst/>
              <a:gdLst>
                <a:gd name="T0" fmla="*/ 40 w 80"/>
                <a:gd name="T1" fmla="*/ 0 h 84"/>
                <a:gd name="T2" fmla="*/ 80 w 80"/>
                <a:gd name="T3" fmla="*/ 84 h 84"/>
                <a:gd name="T4" fmla="*/ 0 w 80"/>
                <a:gd name="T5" fmla="*/ 84 h 84"/>
                <a:gd name="T6" fmla="*/ 40 w 80"/>
                <a:gd name="T7" fmla="*/ 0 h 84"/>
                <a:gd name="T8" fmla="*/ 0 60000 65536"/>
                <a:gd name="T9" fmla="*/ 0 60000 65536"/>
                <a:gd name="T10" fmla="*/ 0 60000 65536"/>
                <a:gd name="T11" fmla="*/ 0 60000 65536"/>
                <a:gd name="T12" fmla="*/ 0 w 80"/>
                <a:gd name="T13" fmla="*/ 0 h 84"/>
                <a:gd name="T14" fmla="*/ 80 w 80"/>
                <a:gd name="T15" fmla="*/ 84 h 84"/>
              </a:gdLst>
              <a:ahLst/>
              <a:cxnLst>
                <a:cxn ang="T8">
                  <a:pos x="T0" y="T1"/>
                </a:cxn>
                <a:cxn ang="T9">
                  <a:pos x="T2" y="T3"/>
                </a:cxn>
                <a:cxn ang="T10">
                  <a:pos x="T4" y="T5"/>
                </a:cxn>
                <a:cxn ang="T11">
                  <a:pos x="T6" y="T7"/>
                </a:cxn>
              </a:cxnLst>
              <a:rect l="T12" t="T13" r="T14" b="T15"/>
              <a:pathLst>
                <a:path w="80" h="84">
                  <a:moveTo>
                    <a:pt x="40" y="0"/>
                  </a:moveTo>
                  <a:lnTo>
                    <a:pt x="80" y="84"/>
                  </a:lnTo>
                  <a:lnTo>
                    <a:pt x="0" y="84"/>
                  </a:lnTo>
                  <a:lnTo>
                    <a:pt x="40" y="0"/>
                  </a:lnTo>
                  <a:close/>
                </a:path>
              </a:pathLst>
            </a:custGeom>
            <a:solidFill>
              <a:srgbClr val="00FF00"/>
            </a:solidFill>
            <a:ln w="12700">
              <a:solidFill>
                <a:srgbClr val="00FF00"/>
              </a:solidFill>
              <a:round/>
              <a:headEnd/>
              <a:tailEnd/>
            </a:ln>
          </p:spPr>
          <p:txBody>
            <a:bodyPr/>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66692" name="Freeform 102"/>
            <p:cNvSpPr>
              <a:spLocks/>
            </p:cNvSpPr>
            <p:nvPr/>
          </p:nvSpPr>
          <p:spPr bwMode="auto">
            <a:xfrm>
              <a:off x="2728" y="2417"/>
              <a:ext cx="80" cy="83"/>
            </a:xfrm>
            <a:custGeom>
              <a:avLst/>
              <a:gdLst>
                <a:gd name="T0" fmla="*/ 40 w 80"/>
                <a:gd name="T1" fmla="*/ 0 h 83"/>
                <a:gd name="T2" fmla="*/ 80 w 80"/>
                <a:gd name="T3" fmla="*/ 83 h 83"/>
                <a:gd name="T4" fmla="*/ 0 w 80"/>
                <a:gd name="T5" fmla="*/ 83 h 83"/>
                <a:gd name="T6" fmla="*/ 40 w 80"/>
                <a:gd name="T7" fmla="*/ 0 h 83"/>
                <a:gd name="T8" fmla="*/ 0 60000 65536"/>
                <a:gd name="T9" fmla="*/ 0 60000 65536"/>
                <a:gd name="T10" fmla="*/ 0 60000 65536"/>
                <a:gd name="T11" fmla="*/ 0 60000 65536"/>
                <a:gd name="T12" fmla="*/ 0 w 80"/>
                <a:gd name="T13" fmla="*/ 0 h 83"/>
                <a:gd name="T14" fmla="*/ 80 w 80"/>
                <a:gd name="T15" fmla="*/ 83 h 83"/>
              </a:gdLst>
              <a:ahLst/>
              <a:cxnLst>
                <a:cxn ang="T8">
                  <a:pos x="T0" y="T1"/>
                </a:cxn>
                <a:cxn ang="T9">
                  <a:pos x="T2" y="T3"/>
                </a:cxn>
                <a:cxn ang="T10">
                  <a:pos x="T4" y="T5"/>
                </a:cxn>
                <a:cxn ang="T11">
                  <a:pos x="T6" y="T7"/>
                </a:cxn>
              </a:cxnLst>
              <a:rect l="T12" t="T13" r="T14" b="T15"/>
              <a:pathLst>
                <a:path w="80" h="83">
                  <a:moveTo>
                    <a:pt x="40" y="0"/>
                  </a:moveTo>
                  <a:lnTo>
                    <a:pt x="80" y="83"/>
                  </a:lnTo>
                  <a:lnTo>
                    <a:pt x="0" y="83"/>
                  </a:lnTo>
                  <a:lnTo>
                    <a:pt x="40" y="0"/>
                  </a:lnTo>
                  <a:close/>
                </a:path>
              </a:pathLst>
            </a:custGeom>
            <a:solidFill>
              <a:srgbClr val="00FF00"/>
            </a:solidFill>
            <a:ln w="12700">
              <a:solidFill>
                <a:srgbClr val="00FF00"/>
              </a:solidFill>
              <a:round/>
              <a:headEnd/>
              <a:tailEnd/>
            </a:ln>
          </p:spPr>
          <p:txBody>
            <a:bodyPr/>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66693" name="Freeform 103"/>
            <p:cNvSpPr>
              <a:spLocks/>
            </p:cNvSpPr>
            <p:nvPr/>
          </p:nvSpPr>
          <p:spPr bwMode="auto">
            <a:xfrm>
              <a:off x="3160" y="2767"/>
              <a:ext cx="80" cy="83"/>
            </a:xfrm>
            <a:custGeom>
              <a:avLst/>
              <a:gdLst>
                <a:gd name="T0" fmla="*/ 40 w 80"/>
                <a:gd name="T1" fmla="*/ 0 h 83"/>
                <a:gd name="T2" fmla="*/ 80 w 80"/>
                <a:gd name="T3" fmla="*/ 83 h 83"/>
                <a:gd name="T4" fmla="*/ 0 w 80"/>
                <a:gd name="T5" fmla="*/ 83 h 83"/>
                <a:gd name="T6" fmla="*/ 40 w 80"/>
                <a:gd name="T7" fmla="*/ 0 h 83"/>
                <a:gd name="T8" fmla="*/ 0 60000 65536"/>
                <a:gd name="T9" fmla="*/ 0 60000 65536"/>
                <a:gd name="T10" fmla="*/ 0 60000 65536"/>
                <a:gd name="T11" fmla="*/ 0 60000 65536"/>
                <a:gd name="T12" fmla="*/ 0 w 80"/>
                <a:gd name="T13" fmla="*/ 0 h 83"/>
                <a:gd name="T14" fmla="*/ 80 w 80"/>
                <a:gd name="T15" fmla="*/ 83 h 83"/>
              </a:gdLst>
              <a:ahLst/>
              <a:cxnLst>
                <a:cxn ang="T8">
                  <a:pos x="T0" y="T1"/>
                </a:cxn>
                <a:cxn ang="T9">
                  <a:pos x="T2" y="T3"/>
                </a:cxn>
                <a:cxn ang="T10">
                  <a:pos x="T4" y="T5"/>
                </a:cxn>
                <a:cxn ang="T11">
                  <a:pos x="T6" y="T7"/>
                </a:cxn>
              </a:cxnLst>
              <a:rect l="T12" t="T13" r="T14" b="T15"/>
              <a:pathLst>
                <a:path w="80" h="83">
                  <a:moveTo>
                    <a:pt x="40" y="0"/>
                  </a:moveTo>
                  <a:lnTo>
                    <a:pt x="80" y="83"/>
                  </a:lnTo>
                  <a:lnTo>
                    <a:pt x="0" y="83"/>
                  </a:lnTo>
                  <a:lnTo>
                    <a:pt x="40" y="0"/>
                  </a:lnTo>
                  <a:close/>
                </a:path>
              </a:pathLst>
            </a:custGeom>
            <a:solidFill>
              <a:srgbClr val="00FF00"/>
            </a:solidFill>
            <a:ln w="12700">
              <a:solidFill>
                <a:srgbClr val="00FF00"/>
              </a:solidFill>
              <a:round/>
              <a:headEnd/>
              <a:tailEnd/>
            </a:ln>
          </p:spPr>
          <p:txBody>
            <a:bodyPr/>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66694" name="Freeform 104"/>
            <p:cNvSpPr>
              <a:spLocks/>
            </p:cNvSpPr>
            <p:nvPr/>
          </p:nvSpPr>
          <p:spPr bwMode="auto">
            <a:xfrm>
              <a:off x="3592" y="2883"/>
              <a:ext cx="80" cy="83"/>
            </a:xfrm>
            <a:custGeom>
              <a:avLst/>
              <a:gdLst>
                <a:gd name="T0" fmla="*/ 40 w 80"/>
                <a:gd name="T1" fmla="*/ 0 h 83"/>
                <a:gd name="T2" fmla="*/ 80 w 80"/>
                <a:gd name="T3" fmla="*/ 83 h 83"/>
                <a:gd name="T4" fmla="*/ 0 w 80"/>
                <a:gd name="T5" fmla="*/ 83 h 83"/>
                <a:gd name="T6" fmla="*/ 40 w 80"/>
                <a:gd name="T7" fmla="*/ 0 h 83"/>
                <a:gd name="T8" fmla="*/ 0 60000 65536"/>
                <a:gd name="T9" fmla="*/ 0 60000 65536"/>
                <a:gd name="T10" fmla="*/ 0 60000 65536"/>
                <a:gd name="T11" fmla="*/ 0 60000 65536"/>
                <a:gd name="T12" fmla="*/ 0 w 80"/>
                <a:gd name="T13" fmla="*/ 0 h 83"/>
                <a:gd name="T14" fmla="*/ 80 w 80"/>
                <a:gd name="T15" fmla="*/ 83 h 83"/>
              </a:gdLst>
              <a:ahLst/>
              <a:cxnLst>
                <a:cxn ang="T8">
                  <a:pos x="T0" y="T1"/>
                </a:cxn>
                <a:cxn ang="T9">
                  <a:pos x="T2" y="T3"/>
                </a:cxn>
                <a:cxn ang="T10">
                  <a:pos x="T4" y="T5"/>
                </a:cxn>
                <a:cxn ang="T11">
                  <a:pos x="T6" y="T7"/>
                </a:cxn>
              </a:cxnLst>
              <a:rect l="T12" t="T13" r="T14" b="T15"/>
              <a:pathLst>
                <a:path w="80" h="83">
                  <a:moveTo>
                    <a:pt x="40" y="0"/>
                  </a:moveTo>
                  <a:lnTo>
                    <a:pt x="80" y="83"/>
                  </a:lnTo>
                  <a:lnTo>
                    <a:pt x="0" y="83"/>
                  </a:lnTo>
                  <a:lnTo>
                    <a:pt x="40" y="0"/>
                  </a:lnTo>
                  <a:close/>
                </a:path>
              </a:pathLst>
            </a:custGeom>
            <a:solidFill>
              <a:srgbClr val="00FF00"/>
            </a:solidFill>
            <a:ln w="12700">
              <a:solidFill>
                <a:srgbClr val="00FF00"/>
              </a:solidFill>
              <a:round/>
              <a:headEnd/>
              <a:tailEnd/>
            </a:ln>
          </p:spPr>
          <p:txBody>
            <a:bodyPr/>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66695" name="Freeform 105"/>
            <p:cNvSpPr>
              <a:spLocks/>
            </p:cNvSpPr>
            <p:nvPr/>
          </p:nvSpPr>
          <p:spPr bwMode="auto">
            <a:xfrm>
              <a:off x="4024" y="2833"/>
              <a:ext cx="80" cy="84"/>
            </a:xfrm>
            <a:custGeom>
              <a:avLst/>
              <a:gdLst>
                <a:gd name="T0" fmla="*/ 40 w 80"/>
                <a:gd name="T1" fmla="*/ 0 h 84"/>
                <a:gd name="T2" fmla="*/ 80 w 80"/>
                <a:gd name="T3" fmla="*/ 84 h 84"/>
                <a:gd name="T4" fmla="*/ 0 w 80"/>
                <a:gd name="T5" fmla="*/ 84 h 84"/>
                <a:gd name="T6" fmla="*/ 40 w 80"/>
                <a:gd name="T7" fmla="*/ 0 h 84"/>
                <a:gd name="T8" fmla="*/ 0 60000 65536"/>
                <a:gd name="T9" fmla="*/ 0 60000 65536"/>
                <a:gd name="T10" fmla="*/ 0 60000 65536"/>
                <a:gd name="T11" fmla="*/ 0 60000 65536"/>
                <a:gd name="T12" fmla="*/ 0 w 80"/>
                <a:gd name="T13" fmla="*/ 0 h 84"/>
                <a:gd name="T14" fmla="*/ 80 w 80"/>
                <a:gd name="T15" fmla="*/ 84 h 84"/>
              </a:gdLst>
              <a:ahLst/>
              <a:cxnLst>
                <a:cxn ang="T8">
                  <a:pos x="T0" y="T1"/>
                </a:cxn>
                <a:cxn ang="T9">
                  <a:pos x="T2" y="T3"/>
                </a:cxn>
                <a:cxn ang="T10">
                  <a:pos x="T4" y="T5"/>
                </a:cxn>
                <a:cxn ang="T11">
                  <a:pos x="T6" y="T7"/>
                </a:cxn>
              </a:cxnLst>
              <a:rect l="T12" t="T13" r="T14" b="T15"/>
              <a:pathLst>
                <a:path w="80" h="84">
                  <a:moveTo>
                    <a:pt x="40" y="0"/>
                  </a:moveTo>
                  <a:lnTo>
                    <a:pt x="80" y="84"/>
                  </a:lnTo>
                  <a:lnTo>
                    <a:pt x="0" y="84"/>
                  </a:lnTo>
                  <a:lnTo>
                    <a:pt x="40" y="0"/>
                  </a:lnTo>
                  <a:close/>
                </a:path>
              </a:pathLst>
            </a:custGeom>
            <a:solidFill>
              <a:srgbClr val="00FF00"/>
            </a:solidFill>
            <a:ln w="12700">
              <a:solidFill>
                <a:srgbClr val="00FF00"/>
              </a:solidFill>
              <a:round/>
              <a:headEnd/>
              <a:tailEnd/>
            </a:ln>
          </p:spPr>
          <p:txBody>
            <a:bodyPr/>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66696" name="Freeform 106"/>
            <p:cNvSpPr>
              <a:spLocks/>
            </p:cNvSpPr>
            <p:nvPr/>
          </p:nvSpPr>
          <p:spPr bwMode="auto">
            <a:xfrm>
              <a:off x="4456" y="2617"/>
              <a:ext cx="80" cy="83"/>
            </a:xfrm>
            <a:custGeom>
              <a:avLst/>
              <a:gdLst>
                <a:gd name="T0" fmla="*/ 40 w 80"/>
                <a:gd name="T1" fmla="*/ 0 h 83"/>
                <a:gd name="T2" fmla="*/ 80 w 80"/>
                <a:gd name="T3" fmla="*/ 83 h 83"/>
                <a:gd name="T4" fmla="*/ 0 w 80"/>
                <a:gd name="T5" fmla="*/ 83 h 83"/>
                <a:gd name="T6" fmla="*/ 40 w 80"/>
                <a:gd name="T7" fmla="*/ 0 h 83"/>
                <a:gd name="T8" fmla="*/ 0 60000 65536"/>
                <a:gd name="T9" fmla="*/ 0 60000 65536"/>
                <a:gd name="T10" fmla="*/ 0 60000 65536"/>
                <a:gd name="T11" fmla="*/ 0 60000 65536"/>
                <a:gd name="T12" fmla="*/ 0 w 80"/>
                <a:gd name="T13" fmla="*/ 0 h 83"/>
                <a:gd name="T14" fmla="*/ 80 w 80"/>
                <a:gd name="T15" fmla="*/ 83 h 83"/>
              </a:gdLst>
              <a:ahLst/>
              <a:cxnLst>
                <a:cxn ang="T8">
                  <a:pos x="T0" y="T1"/>
                </a:cxn>
                <a:cxn ang="T9">
                  <a:pos x="T2" y="T3"/>
                </a:cxn>
                <a:cxn ang="T10">
                  <a:pos x="T4" y="T5"/>
                </a:cxn>
                <a:cxn ang="T11">
                  <a:pos x="T6" y="T7"/>
                </a:cxn>
              </a:cxnLst>
              <a:rect l="T12" t="T13" r="T14" b="T15"/>
              <a:pathLst>
                <a:path w="80" h="83">
                  <a:moveTo>
                    <a:pt x="40" y="0"/>
                  </a:moveTo>
                  <a:lnTo>
                    <a:pt x="80" y="83"/>
                  </a:lnTo>
                  <a:lnTo>
                    <a:pt x="0" y="83"/>
                  </a:lnTo>
                  <a:lnTo>
                    <a:pt x="40" y="0"/>
                  </a:lnTo>
                  <a:close/>
                </a:path>
              </a:pathLst>
            </a:custGeom>
            <a:solidFill>
              <a:srgbClr val="00FF00"/>
            </a:solidFill>
            <a:ln w="12700">
              <a:solidFill>
                <a:srgbClr val="00FF00"/>
              </a:solidFill>
              <a:round/>
              <a:headEnd/>
              <a:tailEnd/>
            </a:ln>
          </p:spPr>
          <p:txBody>
            <a:bodyPr/>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66697" name="Freeform 107"/>
            <p:cNvSpPr>
              <a:spLocks/>
            </p:cNvSpPr>
            <p:nvPr/>
          </p:nvSpPr>
          <p:spPr bwMode="auto">
            <a:xfrm>
              <a:off x="4888" y="2583"/>
              <a:ext cx="80" cy="84"/>
            </a:xfrm>
            <a:custGeom>
              <a:avLst/>
              <a:gdLst>
                <a:gd name="T0" fmla="*/ 40 w 80"/>
                <a:gd name="T1" fmla="*/ 0 h 84"/>
                <a:gd name="T2" fmla="*/ 80 w 80"/>
                <a:gd name="T3" fmla="*/ 84 h 84"/>
                <a:gd name="T4" fmla="*/ 0 w 80"/>
                <a:gd name="T5" fmla="*/ 84 h 84"/>
                <a:gd name="T6" fmla="*/ 40 w 80"/>
                <a:gd name="T7" fmla="*/ 0 h 84"/>
                <a:gd name="T8" fmla="*/ 0 60000 65536"/>
                <a:gd name="T9" fmla="*/ 0 60000 65536"/>
                <a:gd name="T10" fmla="*/ 0 60000 65536"/>
                <a:gd name="T11" fmla="*/ 0 60000 65536"/>
                <a:gd name="T12" fmla="*/ 0 w 80"/>
                <a:gd name="T13" fmla="*/ 0 h 84"/>
                <a:gd name="T14" fmla="*/ 80 w 80"/>
                <a:gd name="T15" fmla="*/ 84 h 84"/>
              </a:gdLst>
              <a:ahLst/>
              <a:cxnLst>
                <a:cxn ang="T8">
                  <a:pos x="T0" y="T1"/>
                </a:cxn>
                <a:cxn ang="T9">
                  <a:pos x="T2" y="T3"/>
                </a:cxn>
                <a:cxn ang="T10">
                  <a:pos x="T4" y="T5"/>
                </a:cxn>
                <a:cxn ang="T11">
                  <a:pos x="T6" y="T7"/>
                </a:cxn>
              </a:cxnLst>
              <a:rect l="T12" t="T13" r="T14" b="T15"/>
              <a:pathLst>
                <a:path w="80" h="84">
                  <a:moveTo>
                    <a:pt x="40" y="0"/>
                  </a:moveTo>
                  <a:lnTo>
                    <a:pt x="80" y="84"/>
                  </a:lnTo>
                  <a:lnTo>
                    <a:pt x="0" y="84"/>
                  </a:lnTo>
                  <a:lnTo>
                    <a:pt x="40" y="0"/>
                  </a:lnTo>
                  <a:close/>
                </a:path>
              </a:pathLst>
            </a:custGeom>
            <a:solidFill>
              <a:srgbClr val="00FF00"/>
            </a:solidFill>
            <a:ln w="12700">
              <a:solidFill>
                <a:srgbClr val="00FF00"/>
              </a:solidFill>
              <a:round/>
              <a:headEnd/>
              <a:tailEnd/>
            </a:ln>
          </p:spPr>
          <p:txBody>
            <a:bodyPr/>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66698" name="Freeform 108"/>
            <p:cNvSpPr>
              <a:spLocks/>
            </p:cNvSpPr>
            <p:nvPr/>
          </p:nvSpPr>
          <p:spPr bwMode="auto">
            <a:xfrm>
              <a:off x="5320" y="2991"/>
              <a:ext cx="80" cy="84"/>
            </a:xfrm>
            <a:custGeom>
              <a:avLst/>
              <a:gdLst>
                <a:gd name="T0" fmla="*/ 40 w 80"/>
                <a:gd name="T1" fmla="*/ 0 h 84"/>
                <a:gd name="T2" fmla="*/ 80 w 80"/>
                <a:gd name="T3" fmla="*/ 84 h 84"/>
                <a:gd name="T4" fmla="*/ 0 w 80"/>
                <a:gd name="T5" fmla="*/ 84 h 84"/>
                <a:gd name="T6" fmla="*/ 40 w 80"/>
                <a:gd name="T7" fmla="*/ 0 h 84"/>
                <a:gd name="T8" fmla="*/ 0 60000 65536"/>
                <a:gd name="T9" fmla="*/ 0 60000 65536"/>
                <a:gd name="T10" fmla="*/ 0 60000 65536"/>
                <a:gd name="T11" fmla="*/ 0 60000 65536"/>
                <a:gd name="T12" fmla="*/ 0 w 80"/>
                <a:gd name="T13" fmla="*/ 0 h 84"/>
                <a:gd name="T14" fmla="*/ 80 w 80"/>
                <a:gd name="T15" fmla="*/ 84 h 84"/>
              </a:gdLst>
              <a:ahLst/>
              <a:cxnLst>
                <a:cxn ang="T8">
                  <a:pos x="T0" y="T1"/>
                </a:cxn>
                <a:cxn ang="T9">
                  <a:pos x="T2" y="T3"/>
                </a:cxn>
                <a:cxn ang="T10">
                  <a:pos x="T4" y="T5"/>
                </a:cxn>
                <a:cxn ang="T11">
                  <a:pos x="T6" y="T7"/>
                </a:cxn>
              </a:cxnLst>
              <a:rect l="T12" t="T13" r="T14" b="T15"/>
              <a:pathLst>
                <a:path w="80" h="84">
                  <a:moveTo>
                    <a:pt x="40" y="0"/>
                  </a:moveTo>
                  <a:lnTo>
                    <a:pt x="80" y="84"/>
                  </a:lnTo>
                  <a:lnTo>
                    <a:pt x="0" y="84"/>
                  </a:lnTo>
                  <a:lnTo>
                    <a:pt x="40" y="0"/>
                  </a:lnTo>
                  <a:close/>
                </a:path>
              </a:pathLst>
            </a:custGeom>
            <a:solidFill>
              <a:srgbClr val="00FF00"/>
            </a:solidFill>
            <a:ln w="12700">
              <a:solidFill>
                <a:srgbClr val="00FF00"/>
              </a:solidFill>
              <a:round/>
              <a:headEnd/>
              <a:tailEnd/>
            </a:ln>
          </p:spPr>
          <p:txBody>
            <a:bodyPr/>
            <a:lstStyle/>
            <a:p>
              <a:pPr defTabSz="912386" fontAlgn="base">
                <a:spcBef>
                  <a:spcPct val="0"/>
                </a:spcBef>
                <a:spcAft>
                  <a:spcPct val="0"/>
                </a:spcAft>
              </a:pPr>
              <a:endParaRPr lang="tr-TR" smtClean="0">
                <a:solidFill>
                  <a:srgbClr val="000000"/>
                </a:solidFill>
                <a:ea typeface="ＭＳ Ｐゴシック" pitchFamily="34" charset="-128"/>
              </a:endParaRPr>
            </a:p>
          </p:txBody>
        </p:sp>
      </p:grpSp>
      <p:grpSp>
        <p:nvGrpSpPr>
          <p:cNvPr id="66623" name="Group 109"/>
          <p:cNvGrpSpPr>
            <a:grpSpLocks/>
          </p:cNvGrpSpPr>
          <p:nvPr/>
        </p:nvGrpSpPr>
        <p:grpSpPr bwMode="auto">
          <a:xfrm>
            <a:off x="1651000" y="4586288"/>
            <a:ext cx="6858000" cy="304800"/>
            <a:chOff x="1040" y="3033"/>
            <a:chExt cx="4320" cy="192"/>
          </a:xfrm>
        </p:grpSpPr>
        <p:sp>
          <p:nvSpPr>
            <p:cNvPr id="66677" name="Line 110"/>
            <p:cNvSpPr>
              <a:spLocks noChangeShapeType="1"/>
            </p:cNvSpPr>
            <p:nvPr/>
          </p:nvSpPr>
          <p:spPr bwMode="auto">
            <a:xfrm flipV="1">
              <a:off x="1040" y="3208"/>
              <a:ext cx="432" cy="17"/>
            </a:xfrm>
            <a:prstGeom prst="line">
              <a:avLst/>
            </a:prstGeom>
            <a:noFill/>
            <a:ln w="57150" cap="rnd">
              <a:solidFill>
                <a:srgbClr val="000000"/>
              </a:solidFill>
              <a:prstDash val="sysDot"/>
              <a:round/>
              <a:headEnd/>
              <a:tailEnd/>
            </a:ln>
            <a:extLst>
              <a:ext uri="{909E8E84-426E-40DD-AFC4-6F175D3DCCD1}">
                <a14:hiddenFill xmlns:a14="http://schemas.microsoft.com/office/drawing/2010/main">
                  <a:noFill/>
                </a14:hiddenFill>
              </a:ext>
            </a:extLst>
          </p:spPr>
          <p:txBody>
            <a:bodyPr/>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66678" name="Line 111"/>
            <p:cNvSpPr>
              <a:spLocks noChangeShapeType="1"/>
            </p:cNvSpPr>
            <p:nvPr/>
          </p:nvSpPr>
          <p:spPr bwMode="auto">
            <a:xfrm flipV="1">
              <a:off x="1472" y="3191"/>
              <a:ext cx="432" cy="17"/>
            </a:xfrm>
            <a:prstGeom prst="line">
              <a:avLst/>
            </a:prstGeom>
            <a:noFill/>
            <a:ln w="57150" cap="rnd">
              <a:solidFill>
                <a:srgbClr val="000000"/>
              </a:solidFill>
              <a:prstDash val="sysDot"/>
              <a:round/>
              <a:headEnd/>
              <a:tailEnd/>
            </a:ln>
            <a:extLst>
              <a:ext uri="{909E8E84-426E-40DD-AFC4-6F175D3DCCD1}">
                <a14:hiddenFill xmlns:a14="http://schemas.microsoft.com/office/drawing/2010/main">
                  <a:noFill/>
                </a14:hiddenFill>
              </a:ext>
            </a:extLst>
          </p:spPr>
          <p:txBody>
            <a:bodyPr/>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66679" name="Line 112"/>
            <p:cNvSpPr>
              <a:spLocks noChangeShapeType="1"/>
            </p:cNvSpPr>
            <p:nvPr/>
          </p:nvSpPr>
          <p:spPr bwMode="auto">
            <a:xfrm flipV="1">
              <a:off x="1904" y="3166"/>
              <a:ext cx="432" cy="25"/>
            </a:xfrm>
            <a:prstGeom prst="line">
              <a:avLst/>
            </a:prstGeom>
            <a:noFill/>
            <a:ln w="57150" cap="rnd">
              <a:solidFill>
                <a:srgbClr val="000000"/>
              </a:solidFill>
              <a:prstDash val="sysDot"/>
              <a:round/>
              <a:headEnd/>
              <a:tailEnd/>
            </a:ln>
            <a:extLst>
              <a:ext uri="{909E8E84-426E-40DD-AFC4-6F175D3DCCD1}">
                <a14:hiddenFill xmlns:a14="http://schemas.microsoft.com/office/drawing/2010/main">
                  <a:noFill/>
                </a14:hiddenFill>
              </a:ext>
            </a:extLst>
          </p:spPr>
          <p:txBody>
            <a:bodyPr/>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66680" name="Line 113"/>
            <p:cNvSpPr>
              <a:spLocks noChangeShapeType="1"/>
            </p:cNvSpPr>
            <p:nvPr/>
          </p:nvSpPr>
          <p:spPr bwMode="auto">
            <a:xfrm flipV="1">
              <a:off x="2336" y="3150"/>
              <a:ext cx="432" cy="16"/>
            </a:xfrm>
            <a:prstGeom prst="line">
              <a:avLst/>
            </a:prstGeom>
            <a:noFill/>
            <a:ln w="57150" cap="rnd">
              <a:solidFill>
                <a:srgbClr val="000000"/>
              </a:solidFill>
              <a:prstDash val="sysDot"/>
              <a:round/>
              <a:headEnd/>
              <a:tailEnd/>
            </a:ln>
            <a:extLst>
              <a:ext uri="{909E8E84-426E-40DD-AFC4-6F175D3DCCD1}">
                <a14:hiddenFill xmlns:a14="http://schemas.microsoft.com/office/drawing/2010/main">
                  <a:noFill/>
                </a14:hiddenFill>
              </a:ext>
            </a:extLst>
          </p:spPr>
          <p:txBody>
            <a:bodyPr/>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66681" name="Line 114"/>
            <p:cNvSpPr>
              <a:spLocks noChangeShapeType="1"/>
            </p:cNvSpPr>
            <p:nvPr/>
          </p:nvSpPr>
          <p:spPr bwMode="auto">
            <a:xfrm flipV="1">
              <a:off x="2768" y="3133"/>
              <a:ext cx="432" cy="17"/>
            </a:xfrm>
            <a:prstGeom prst="line">
              <a:avLst/>
            </a:prstGeom>
            <a:noFill/>
            <a:ln w="57150" cap="rnd">
              <a:solidFill>
                <a:srgbClr val="000000"/>
              </a:solidFill>
              <a:prstDash val="sysDot"/>
              <a:round/>
              <a:headEnd/>
              <a:tailEnd/>
            </a:ln>
            <a:extLst>
              <a:ext uri="{909E8E84-426E-40DD-AFC4-6F175D3DCCD1}">
                <a14:hiddenFill xmlns:a14="http://schemas.microsoft.com/office/drawing/2010/main">
                  <a:noFill/>
                </a14:hiddenFill>
              </a:ext>
            </a:extLst>
          </p:spPr>
          <p:txBody>
            <a:bodyPr/>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66682" name="Line 115"/>
            <p:cNvSpPr>
              <a:spLocks noChangeShapeType="1"/>
            </p:cNvSpPr>
            <p:nvPr/>
          </p:nvSpPr>
          <p:spPr bwMode="auto">
            <a:xfrm flipV="1">
              <a:off x="3200" y="3108"/>
              <a:ext cx="432" cy="25"/>
            </a:xfrm>
            <a:prstGeom prst="line">
              <a:avLst/>
            </a:prstGeom>
            <a:noFill/>
            <a:ln w="57150" cap="rnd">
              <a:solidFill>
                <a:srgbClr val="000000"/>
              </a:solidFill>
              <a:prstDash val="sysDot"/>
              <a:round/>
              <a:headEnd/>
              <a:tailEnd/>
            </a:ln>
            <a:extLst>
              <a:ext uri="{909E8E84-426E-40DD-AFC4-6F175D3DCCD1}">
                <a14:hiddenFill xmlns:a14="http://schemas.microsoft.com/office/drawing/2010/main">
                  <a:noFill/>
                </a14:hiddenFill>
              </a:ext>
            </a:extLst>
          </p:spPr>
          <p:txBody>
            <a:bodyPr/>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66683" name="Line 116"/>
            <p:cNvSpPr>
              <a:spLocks noChangeShapeType="1"/>
            </p:cNvSpPr>
            <p:nvPr/>
          </p:nvSpPr>
          <p:spPr bwMode="auto">
            <a:xfrm flipV="1">
              <a:off x="3632" y="3091"/>
              <a:ext cx="432" cy="17"/>
            </a:xfrm>
            <a:prstGeom prst="line">
              <a:avLst/>
            </a:prstGeom>
            <a:noFill/>
            <a:ln w="57150" cap="rnd">
              <a:solidFill>
                <a:srgbClr val="000000"/>
              </a:solidFill>
              <a:prstDash val="sysDot"/>
              <a:round/>
              <a:headEnd/>
              <a:tailEnd/>
            </a:ln>
            <a:extLst>
              <a:ext uri="{909E8E84-426E-40DD-AFC4-6F175D3DCCD1}">
                <a14:hiddenFill xmlns:a14="http://schemas.microsoft.com/office/drawing/2010/main">
                  <a:noFill/>
                </a14:hiddenFill>
              </a:ext>
            </a:extLst>
          </p:spPr>
          <p:txBody>
            <a:bodyPr/>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66684" name="Line 117"/>
            <p:cNvSpPr>
              <a:spLocks noChangeShapeType="1"/>
            </p:cNvSpPr>
            <p:nvPr/>
          </p:nvSpPr>
          <p:spPr bwMode="auto">
            <a:xfrm flipV="1">
              <a:off x="4064" y="3075"/>
              <a:ext cx="432" cy="16"/>
            </a:xfrm>
            <a:prstGeom prst="line">
              <a:avLst/>
            </a:prstGeom>
            <a:noFill/>
            <a:ln w="57150" cap="rnd">
              <a:solidFill>
                <a:srgbClr val="000000"/>
              </a:solidFill>
              <a:prstDash val="sysDot"/>
              <a:round/>
              <a:headEnd/>
              <a:tailEnd/>
            </a:ln>
            <a:extLst>
              <a:ext uri="{909E8E84-426E-40DD-AFC4-6F175D3DCCD1}">
                <a14:hiddenFill xmlns:a14="http://schemas.microsoft.com/office/drawing/2010/main">
                  <a:noFill/>
                </a14:hiddenFill>
              </a:ext>
            </a:extLst>
          </p:spPr>
          <p:txBody>
            <a:bodyPr/>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66685" name="Line 118"/>
            <p:cNvSpPr>
              <a:spLocks noChangeShapeType="1"/>
            </p:cNvSpPr>
            <p:nvPr/>
          </p:nvSpPr>
          <p:spPr bwMode="auto">
            <a:xfrm flipV="1">
              <a:off x="4496" y="3058"/>
              <a:ext cx="432" cy="17"/>
            </a:xfrm>
            <a:prstGeom prst="line">
              <a:avLst/>
            </a:prstGeom>
            <a:noFill/>
            <a:ln w="57150" cap="rnd">
              <a:solidFill>
                <a:srgbClr val="000000"/>
              </a:solidFill>
              <a:prstDash val="sysDot"/>
              <a:round/>
              <a:headEnd/>
              <a:tailEnd/>
            </a:ln>
            <a:extLst>
              <a:ext uri="{909E8E84-426E-40DD-AFC4-6F175D3DCCD1}">
                <a14:hiddenFill xmlns:a14="http://schemas.microsoft.com/office/drawing/2010/main">
                  <a:noFill/>
                </a14:hiddenFill>
              </a:ext>
            </a:extLst>
          </p:spPr>
          <p:txBody>
            <a:bodyPr/>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66686" name="Line 119"/>
            <p:cNvSpPr>
              <a:spLocks noChangeShapeType="1"/>
            </p:cNvSpPr>
            <p:nvPr/>
          </p:nvSpPr>
          <p:spPr bwMode="auto">
            <a:xfrm flipV="1">
              <a:off x="4928" y="3033"/>
              <a:ext cx="432" cy="25"/>
            </a:xfrm>
            <a:prstGeom prst="line">
              <a:avLst/>
            </a:prstGeom>
            <a:noFill/>
            <a:ln w="57150" cap="rnd">
              <a:solidFill>
                <a:srgbClr val="000000"/>
              </a:solidFill>
              <a:prstDash val="sysDot"/>
              <a:round/>
              <a:headEnd/>
              <a:tailEnd/>
            </a:ln>
            <a:extLst>
              <a:ext uri="{909E8E84-426E-40DD-AFC4-6F175D3DCCD1}">
                <a14:hiddenFill xmlns:a14="http://schemas.microsoft.com/office/drawing/2010/main">
                  <a:noFill/>
                </a14:hiddenFill>
              </a:ext>
            </a:extLst>
          </p:spPr>
          <p:txBody>
            <a:bodyPr/>
            <a:lstStyle/>
            <a:p>
              <a:pPr defTabSz="912386" fontAlgn="base">
                <a:spcBef>
                  <a:spcPct val="0"/>
                </a:spcBef>
                <a:spcAft>
                  <a:spcPct val="0"/>
                </a:spcAft>
              </a:pPr>
              <a:endParaRPr lang="tr-TR" smtClean="0">
                <a:solidFill>
                  <a:srgbClr val="000000"/>
                </a:solidFill>
                <a:ea typeface="ＭＳ Ｐゴシック" pitchFamily="34" charset="-128"/>
              </a:endParaRPr>
            </a:p>
          </p:txBody>
        </p:sp>
      </p:grpSp>
      <p:grpSp>
        <p:nvGrpSpPr>
          <p:cNvPr id="66624" name="Group 120"/>
          <p:cNvGrpSpPr>
            <a:grpSpLocks/>
          </p:cNvGrpSpPr>
          <p:nvPr/>
        </p:nvGrpSpPr>
        <p:grpSpPr bwMode="auto">
          <a:xfrm>
            <a:off x="1651000" y="3330576"/>
            <a:ext cx="6858000" cy="1123950"/>
            <a:chOff x="1040" y="2242"/>
            <a:chExt cx="4320" cy="708"/>
          </a:xfrm>
        </p:grpSpPr>
        <p:sp>
          <p:nvSpPr>
            <p:cNvPr id="66667" name="Line 121"/>
            <p:cNvSpPr>
              <a:spLocks noChangeShapeType="1"/>
            </p:cNvSpPr>
            <p:nvPr/>
          </p:nvSpPr>
          <p:spPr bwMode="auto">
            <a:xfrm>
              <a:off x="1040" y="2242"/>
              <a:ext cx="432" cy="75"/>
            </a:xfrm>
            <a:prstGeom prst="line">
              <a:avLst/>
            </a:prstGeom>
            <a:noFill/>
            <a:ln w="57150">
              <a:solidFill>
                <a:srgbClr val="FF0000"/>
              </a:solidFill>
              <a:prstDash val="sysDot"/>
              <a:round/>
              <a:headEnd/>
              <a:tailEnd/>
            </a:ln>
            <a:extLst>
              <a:ext uri="{909E8E84-426E-40DD-AFC4-6F175D3DCCD1}">
                <a14:hiddenFill xmlns:a14="http://schemas.microsoft.com/office/drawing/2010/main">
                  <a:noFill/>
                </a14:hiddenFill>
              </a:ext>
            </a:extLst>
          </p:spPr>
          <p:txBody>
            <a:bodyPr/>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66668" name="Line 122"/>
            <p:cNvSpPr>
              <a:spLocks noChangeShapeType="1"/>
            </p:cNvSpPr>
            <p:nvPr/>
          </p:nvSpPr>
          <p:spPr bwMode="auto">
            <a:xfrm>
              <a:off x="1472" y="2317"/>
              <a:ext cx="432" cy="67"/>
            </a:xfrm>
            <a:prstGeom prst="line">
              <a:avLst/>
            </a:prstGeom>
            <a:noFill/>
            <a:ln w="57150">
              <a:solidFill>
                <a:srgbClr val="FF0000"/>
              </a:solidFill>
              <a:prstDash val="sysDot"/>
              <a:round/>
              <a:headEnd/>
              <a:tailEnd/>
            </a:ln>
            <a:extLst>
              <a:ext uri="{909E8E84-426E-40DD-AFC4-6F175D3DCCD1}">
                <a14:hiddenFill xmlns:a14="http://schemas.microsoft.com/office/drawing/2010/main">
                  <a:noFill/>
                </a14:hiddenFill>
              </a:ext>
            </a:extLst>
          </p:spPr>
          <p:txBody>
            <a:bodyPr/>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66669" name="Line 123"/>
            <p:cNvSpPr>
              <a:spLocks noChangeShapeType="1"/>
            </p:cNvSpPr>
            <p:nvPr/>
          </p:nvSpPr>
          <p:spPr bwMode="auto">
            <a:xfrm>
              <a:off x="1904" y="2384"/>
              <a:ext cx="432" cy="75"/>
            </a:xfrm>
            <a:prstGeom prst="line">
              <a:avLst/>
            </a:prstGeom>
            <a:noFill/>
            <a:ln w="57150">
              <a:solidFill>
                <a:srgbClr val="FF0000"/>
              </a:solidFill>
              <a:prstDash val="sysDot"/>
              <a:round/>
              <a:headEnd/>
              <a:tailEnd/>
            </a:ln>
            <a:extLst>
              <a:ext uri="{909E8E84-426E-40DD-AFC4-6F175D3DCCD1}">
                <a14:hiddenFill xmlns:a14="http://schemas.microsoft.com/office/drawing/2010/main">
                  <a:noFill/>
                </a14:hiddenFill>
              </a:ext>
            </a:extLst>
          </p:spPr>
          <p:txBody>
            <a:bodyPr/>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66670" name="Line 124"/>
            <p:cNvSpPr>
              <a:spLocks noChangeShapeType="1"/>
            </p:cNvSpPr>
            <p:nvPr/>
          </p:nvSpPr>
          <p:spPr bwMode="auto">
            <a:xfrm>
              <a:off x="2336" y="2459"/>
              <a:ext cx="432" cy="66"/>
            </a:xfrm>
            <a:prstGeom prst="line">
              <a:avLst/>
            </a:prstGeom>
            <a:noFill/>
            <a:ln w="57150">
              <a:solidFill>
                <a:srgbClr val="FF0000"/>
              </a:solidFill>
              <a:prstDash val="sysDot"/>
              <a:round/>
              <a:headEnd/>
              <a:tailEnd/>
            </a:ln>
            <a:extLst>
              <a:ext uri="{909E8E84-426E-40DD-AFC4-6F175D3DCCD1}">
                <a14:hiddenFill xmlns:a14="http://schemas.microsoft.com/office/drawing/2010/main">
                  <a:noFill/>
                </a14:hiddenFill>
              </a:ext>
            </a:extLst>
          </p:spPr>
          <p:txBody>
            <a:bodyPr/>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66671" name="Line 125"/>
            <p:cNvSpPr>
              <a:spLocks noChangeShapeType="1"/>
            </p:cNvSpPr>
            <p:nvPr/>
          </p:nvSpPr>
          <p:spPr bwMode="auto">
            <a:xfrm>
              <a:off x="2768" y="2525"/>
              <a:ext cx="432" cy="75"/>
            </a:xfrm>
            <a:prstGeom prst="line">
              <a:avLst/>
            </a:prstGeom>
            <a:noFill/>
            <a:ln w="57150">
              <a:solidFill>
                <a:srgbClr val="FF0000"/>
              </a:solidFill>
              <a:prstDash val="sysDot"/>
              <a:round/>
              <a:headEnd/>
              <a:tailEnd/>
            </a:ln>
            <a:extLst>
              <a:ext uri="{909E8E84-426E-40DD-AFC4-6F175D3DCCD1}">
                <a14:hiddenFill xmlns:a14="http://schemas.microsoft.com/office/drawing/2010/main">
                  <a:noFill/>
                </a14:hiddenFill>
              </a:ext>
            </a:extLst>
          </p:spPr>
          <p:txBody>
            <a:bodyPr/>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66672" name="Line 126"/>
            <p:cNvSpPr>
              <a:spLocks noChangeShapeType="1"/>
            </p:cNvSpPr>
            <p:nvPr/>
          </p:nvSpPr>
          <p:spPr bwMode="auto">
            <a:xfrm>
              <a:off x="3200" y="2600"/>
              <a:ext cx="432" cy="67"/>
            </a:xfrm>
            <a:prstGeom prst="line">
              <a:avLst/>
            </a:prstGeom>
            <a:noFill/>
            <a:ln w="57150">
              <a:solidFill>
                <a:srgbClr val="FF0000"/>
              </a:solidFill>
              <a:prstDash val="sysDot"/>
              <a:round/>
              <a:headEnd/>
              <a:tailEnd/>
            </a:ln>
            <a:extLst>
              <a:ext uri="{909E8E84-426E-40DD-AFC4-6F175D3DCCD1}">
                <a14:hiddenFill xmlns:a14="http://schemas.microsoft.com/office/drawing/2010/main">
                  <a:noFill/>
                </a14:hiddenFill>
              </a:ext>
            </a:extLst>
          </p:spPr>
          <p:txBody>
            <a:bodyPr/>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66673" name="Line 127"/>
            <p:cNvSpPr>
              <a:spLocks noChangeShapeType="1"/>
            </p:cNvSpPr>
            <p:nvPr/>
          </p:nvSpPr>
          <p:spPr bwMode="auto">
            <a:xfrm>
              <a:off x="3632" y="2667"/>
              <a:ext cx="432" cy="75"/>
            </a:xfrm>
            <a:prstGeom prst="line">
              <a:avLst/>
            </a:prstGeom>
            <a:noFill/>
            <a:ln w="57150">
              <a:solidFill>
                <a:srgbClr val="FF0000"/>
              </a:solidFill>
              <a:prstDash val="sysDot"/>
              <a:round/>
              <a:headEnd/>
              <a:tailEnd/>
            </a:ln>
            <a:extLst>
              <a:ext uri="{909E8E84-426E-40DD-AFC4-6F175D3DCCD1}">
                <a14:hiddenFill xmlns:a14="http://schemas.microsoft.com/office/drawing/2010/main">
                  <a:noFill/>
                </a14:hiddenFill>
              </a:ext>
            </a:extLst>
          </p:spPr>
          <p:txBody>
            <a:bodyPr/>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66674" name="Line 128"/>
            <p:cNvSpPr>
              <a:spLocks noChangeShapeType="1"/>
            </p:cNvSpPr>
            <p:nvPr/>
          </p:nvSpPr>
          <p:spPr bwMode="auto">
            <a:xfrm>
              <a:off x="4064" y="2742"/>
              <a:ext cx="432" cy="66"/>
            </a:xfrm>
            <a:prstGeom prst="line">
              <a:avLst/>
            </a:prstGeom>
            <a:noFill/>
            <a:ln w="57150">
              <a:solidFill>
                <a:srgbClr val="FF0000"/>
              </a:solidFill>
              <a:prstDash val="sysDot"/>
              <a:round/>
              <a:headEnd/>
              <a:tailEnd/>
            </a:ln>
            <a:extLst>
              <a:ext uri="{909E8E84-426E-40DD-AFC4-6F175D3DCCD1}">
                <a14:hiddenFill xmlns:a14="http://schemas.microsoft.com/office/drawing/2010/main">
                  <a:noFill/>
                </a14:hiddenFill>
              </a:ext>
            </a:extLst>
          </p:spPr>
          <p:txBody>
            <a:bodyPr/>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66675" name="Line 129"/>
            <p:cNvSpPr>
              <a:spLocks noChangeShapeType="1"/>
            </p:cNvSpPr>
            <p:nvPr/>
          </p:nvSpPr>
          <p:spPr bwMode="auto">
            <a:xfrm>
              <a:off x="4496" y="2808"/>
              <a:ext cx="432" cy="75"/>
            </a:xfrm>
            <a:prstGeom prst="line">
              <a:avLst/>
            </a:prstGeom>
            <a:noFill/>
            <a:ln w="57150">
              <a:solidFill>
                <a:srgbClr val="FF0000"/>
              </a:solidFill>
              <a:prstDash val="sysDot"/>
              <a:round/>
              <a:headEnd/>
              <a:tailEnd/>
            </a:ln>
            <a:extLst>
              <a:ext uri="{909E8E84-426E-40DD-AFC4-6F175D3DCCD1}">
                <a14:hiddenFill xmlns:a14="http://schemas.microsoft.com/office/drawing/2010/main">
                  <a:noFill/>
                </a14:hiddenFill>
              </a:ext>
            </a:extLst>
          </p:spPr>
          <p:txBody>
            <a:bodyPr/>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66676" name="Line 130"/>
            <p:cNvSpPr>
              <a:spLocks noChangeShapeType="1"/>
            </p:cNvSpPr>
            <p:nvPr/>
          </p:nvSpPr>
          <p:spPr bwMode="auto">
            <a:xfrm>
              <a:off x="4928" y="2883"/>
              <a:ext cx="432" cy="67"/>
            </a:xfrm>
            <a:prstGeom prst="line">
              <a:avLst/>
            </a:prstGeom>
            <a:noFill/>
            <a:ln w="57150">
              <a:solidFill>
                <a:srgbClr val="FF0000"/>
              </a:solidFill>
              <a:prstDash val="sysDot"/>
              <a:round/>
              <a:headEnd/>
              <a:tailEnd/>
            </a:ln>
            <a:extLst>
              <a:ext uri="{909E8E84-426E-40DD-AFC4-6F175D3DCCD1}">
                <a14:hiddenFill xmlns:a14="http://schemas.microsoft.com/office/drawing/2010/main">
                  <a:noFill/>
                </a14:hiddenFill>
              </a:ext>
            </a:extLst>
          </p:spPr>
          <p:txBody>
            <a:bodyPr/>
            <a:lstStyle/>
            <a:p>
              <a:pPr defTabSz="912386" fontAlgn="base">
                <a:spcBef>
                  <a:spcPct val="0"/>
                </a:spcBef>
                <a:spcAft>
                  <a:spcPct val="0"/>
                </a:spcAft>
              </a:pPr>
              <a:endParaRPr lang="tr-TR" smtClean="0">
                <a:solidFill>
                  <a:srgbClr val="000000"/>
                </a:solidFill>
                <a:ea typeface="ＭＳ Ｐゴシック" pitchFamily="34" charset="-128"/>
              </a:endParaRPr>
            </a:p>
          </p:txBody>
        </p:sp>
      </p:grpSp>
      <p:sp>
        <p:nvSpPr>
          <p:cNvPr id="66625" name="Rectangle 131"/>
          <p:cNvSpPr>
            <a:spLocks noChangeArrowheads="1"/>
          </p:cNvSpPr>
          <p:nvPr/>
        </p:nvSpPr>
        <p:spPr bwMode="auto">
          <a:xfrm>
            <a:off x="983811" y="5445125"/>
            <a:ext cx="25487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2386" fontAlgn="base">
              <a:spcBef>
                <a:spcPct val="0"/>
              </a:spcBef>
              <a:spcAft>
                <a:spcPct val="0"/>
              </a:spcAft>
            </a:pPr>
            <a:r>
              <a:rPr lang="en-US" sz="1400">
                <a:solidFill>
                  <a:srgbClr val="000000"/>
                </a:solidFill>
                <a:latin typeface="Trebuchet MS" pitchFamily="34" charset="0"/>
                <a:ea typeface="ＭＳ Ｐゴシック" pitchFamily="34" charset="-128"/>
              </a:rPr>
              <a:t>0,0</a:t>
            </a:r>
            <a:endParaRPr lang="en-US" sz="2400">
              <a:solidFill>
                <a:srgbClr val="000000"/>
              </a:solidFill>
              <a:latin typeface="Trebuchet MS" pitchFamily="34" charset="0"/>
              <a:ea typeface="ＭＳ Ｐゴシック" pitchFamily="34" charset="-128"/>
            </a:endParaRPr>
          </a:p>
        </p:txBody>
      </p:sp>
      <p:sp>
        <p:nvSpPr>
          <p:cNvPr id="66626" name="Rectangle 132"/>
          <p:cNvSpPr>
            <a:spLocks noChangeArrowheads="1"/>
          </p:cNvSpPr>
          <p:nvPr/>
        </p:nvSpPr>
        <p:spPr bwMode="auto">
          <a:xfrm>
            <a:off x="983811" y="5035550"/>
            <a:ext cx="25487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2386" fontAlgn="base">
              <a:spcBef>
                <a:spcPct val="0"/>
              </a:spcBef>
              <a:spcAft>
                <a:spcPct val="0"/>
              </a:spcAft>
            </a:pPr>
            <a:r>
              <a:rPr lang="en-US" sz="1400">
                <a:solidFill>
                  <a:srgbClr val="000000"/>
                </a:solidFill>
                <a:latin typeface="Trebuchet MS" pitchFamily="34" charset="0"/>
                <a:ea typeface="ＭＳ Ｐゴシック" pitchFamily="34" charset="-128"/>
              </a:rPr>
              <a:t>1,0</a:t>
            </a:r>
            <a:endParaRPr lang="en-US" sz="2400">
              <a:solidFill>
                <a:srgbClr val="000000"/>
              </a:solidFill>
              <a:latin typeface="Trebuchet MS" pitchFamily="34" charset="0"/>
              <a:ea typeface="ＭＳ Ｐゴシック" pitchFamily="34" charset="-128"/>
            </a:endParaRPr>
          </a:p>
        </p:txBody>
      </p:sp>
      <p:sp>
        <p:nvSpPr>
          <p:cNvPr id="66627" name="Rectangle 133"/>
          <p:cNvSpPr>
            <a:spLocks noChangeArrowheads="1"/>
          </p:cNvSpPr>
          <p:nvPr/>
        </p:nvSpPr>
        <p:spPr bwMode="auto">
          <a:xfrm>
            <a:off x="983811" y="4638676"/>
            <a:ext cx="25487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2386" fontAlgn="base">
              <a:spcBef>
                <a:spcPct val="0"/>
              </a:spcBef>
              <a:spcAft>
                <a:spcPct val="0"/>
              </a:spcAft>
            </a:pPr>
            <a:r>
              <a:rPr lang="en-US" sz="1400">
                <a:solidFill>
                  <a:srgbClr val="000000"/>
                </a:solidFill>
                <a:latin typeface="Trebuchet MS" pitchFamily="34" charset="0"/>
                <a:ea typeface="ＭＳ Ｐゴシック" pitchFamily="34" charset="-128"/>
              </a:rPr>
              <a:t>2,0</a:t>
            </a:r>
            <a:endParaRPr lang="en-US" sz="2400">
              <a:solidFill>
                <a:srgbClr val="000000"/>
              </a:solidFill>
              <a:latin typeface="Trebuchet MS" pitchFamily="34" charset="0"/>
              <a:ea typeface="ＭＳ Ｐゴシック" pitchFamily="34" charset="-128"/>
            </a:endParaRPr>
          </a:p>
        </p:txBody>
      </p:sp>
      <p:sp>
        <p:nvSpPr>
          <p:cNvPr id="66628" name="Rectangle 134"/>
          <p:cNvSpPr>
            <a:spLocks noChangeArrowheads="1"/>
          </p:cNvSpPr>
          <p:nvPr/>
        </p:nvSpPr>
        <p:spPr bwMode="auto">
          <a:xfrm>
            <a:off x="983811" y="4229100"/>
            <a:ext cx="25487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2386" fontAlgn="base">
              <a:spcBef>
                <a:spcPct val="0"/>
              </a:spcBef>
              <a:spcAft>
                <a:spcPct val="0"/>
              </a:spcAft>
            </a:pPr>
            <a:r>
              <a:rPr lang="en-US" sz="1400">
                <a:solidFill>
                  <a:srgbClr val="000000"/>
                </a:solidFill>
                <a:latin typeface="Trebuchet MS" pitchFamily="34" charset="0"/>
                <a:ea typeface="ＭＳ Ｐゴシック" pitchFamily="34" charset="-128"/>
              </a:rPr>
              <a:t>3,0</a:t>
            </a:r>
            <a:endParaRPr lang="en-US" sz="2400">
              <a:solidFill>
                <a:srgbClr val="000000"/>
              </a:solidFill>
              <a:latin typeface="Trebuchet MS" pitchFamily="34" charset="0"/>
              <a:ea typeface="ＭＳ Ｐゴシック" pitchFamily="34" charset="-128"/>
            </a:endParaRPr>
          </a:p>
        </p:txBody>
      </p:sp>
      <p:sp>
        <p:nvSpPr>
          <p:cNvPr id="66629" name="Rectangle 135"/>
          <p:cNvSpPr>
            <a:spLocks noChangeArrowheads="1"/>
          </p:cNvSpPr>
          <p:nvPr/>
        </p:nvSpPr>
        <p:spPr bwMode="auto">
          <a:xfrm>
            <a:off x="983811" y="3832226"/>
            <a:ext cx="25487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2386" fontAlgn="base">
              <a:spcBef>
                <a:spcPct val="0"/>
              </a:spcBef>
              <a:spcAft>
                <a:spcPct val="0"/>
              </a:spcAft>
            </a:pPr>
            <a:r>
              <a:rPr lang="en-US" sz="1400">
                <a:solidFill>
                  <a:srgbClr val="000000"/>
                </a:solidFill>
                <a:latin typeface="Trebuchet MS" pitchFamily="34" charset="0"/>
                <a:ea typeface="ＭＳ Ｐゴシック" pitchFamily="34" charset="-128"/>
              </a:rPr>
              <a:t>4,0</a:t>
            </a:r>
            <a:endParaRPr lang="en-US" sz="2400">
              <a:solidFill>
                <a:srgbClr val="000000"/>
              </a:solidFill>
              <a:latin typeface="Trebuchet MS" pitchFamily="34" charset="0"/>
              <a:ea typeface="ＭＳ Ｐゴシック" pitchFamily="34" charset="-128"/>
            </a:endParaRPr>
          </a:p>
        </p:txBody>
      </p:sp>
      <p:sp>
        <p:nvSpPr>
          <p:cNvPr id="66630" name="Rectangle 136"/>
          <p:cNvSpPr>
            <a:spLocks noChangeArrowheads="1"/>
          </p:cNvSpPr>
          <p:nvPr/>
        </p:nvSpPr>
        <p:spPr bwMode="auto">
          <a:xfrm>
            <a:off x="983811" y="3422650"/>
            <a:ext cx="25487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2386" fontAlgn="base">
              <a:spcBef>
                <a:spcPct val="0"/>
              </a:spcBef>
              <a:spcAft>
                <a:spcPct val="0"/>
              </a:spcAft>
            </a:pPr>
            <a:r>
              <a:rPr lang="en-US" sz="1400">
                <a:solidFill>
                  <a:srgbClr val="000000"/>
                </a:solidFill>
                <a:latin typeface="Trebuchet MS" pitchFamily="34" charset="0"/>
                <a:ea typeface="ＭＳ Ｐゴシック" pitchFamily="34" charset="-128"/>
              </a:rPr>
              <a:t>5,0</a:t>
            </a:r>
            <a:endParaRPr lang="en-US" sz="2400">
              <a:solidFill>
                <a:srgbClr val="000000"/>
              </a:solidFill>
              <a:latin typeface="Trebuchet MS" pitchFamily="34" charset="0"/>
              <a:ea typeface="ＭＳ Ｐゴシック" pitchFamily="34" charset="-128"/>
            </a:endParaRPr>
          </a:p>
        </p:txBody>
      </p:sp>
      <p:sp>
        <p:nvSpPr>
          <p:cNvPr id="66631" name="Rectangle 137"/>
          <p:cNvSpPr>
            <a:spLocks noChangeArrowheads="1"/>
          </p:cNvSpPr>
          <p:nvPr/>
        </p:nvSpPr>
        <p:spPr bwMode="auto">
          <a:xfrm>
            <a:off x="983811" y="3013075"/>
            <a:ext cx="25487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2386" fontAlgn="base">
              <a:spcBef>
                <a:spcPct val="0"/>
              </a:spcBef>
              <a:spcAft>
                <a:spcPct val="0"/>
              </a:spcAft>
            </a:pPr>
            <a:r>
              <a:rPr lang="en-US" sz="1400">
                <a:solidFill>
                  <a:srgbClr val="000000"/>
                </a:solidFill>
                <a:latin typeface="Trebuchet MS" pitchFamily="34" charset="0"/>
                <a:ea typeface="ＭＳ Ｐゴシック" pitchFamily="34" charset="-128"/>
              </a:rPr>
              <a:t>6,0</a:t>
            </a:r>
            <a:endParaRPr lang="en-US" sz="2400">
              <a:solidFill>
                <a:srgbClr val="000000"/>
              </a:solidFill>
              <a:latin typeface="Trebuchet MS" pitchFamily="34" charset="0"/>
              <a:ea typeface="ＭＳ Ｐゴシック" pitchFamily="34" charset="-128"/>
            </a:endParaRPr>
          </a:p>
        </p:txBody>
      </p:sp>
      <p:sp>
        <p:nvSpPr>
          <p:cNvPr id="66632" name="Rectangle 138"/>
          <p:cNvSpPr>
            <a:spLocks noChangeArrowheads="1"/>
          </p:cNvSpPr>
          <p:nvPr/>
        </p:nvSpPr>
        <p:spPr bwMode="auto">
          <a:xfrm>
            <a:off x="983811" y="2616200"/>
            <a:ext cx="25487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2386" fontAlgn="base">
              <a:spcBef>
                <a:spcPct val="0"/>
              </a:spcBef>
              <a:spcAft>
                <a:spcPct val="0"/>
              </a:spcAft>
            </a:pPr>
            <a:r>
              <a:rPr lang="en-US" sz="1400">
                <a:solidFill>
                  <a:srgbClr val="000000"/>
                </a:solidFill>
                <a:latin typeface="Trebuchet MS" pitchFamily="34" charset="0"/>
                <a:ea typeface="ＭＳ Ｐゴシック" pitchFamily="34" charset="-128"/>
              </a:rPr>
              <a:t>7,0</a:t>
            </a:r>
            <a:endParaRPr lang="en-US" sz="2400">
              <a:solidFill>
                <a:srgbClr val="000000"/>
              </a:solidFill>
              <a:latin typeface="Trebuchet MS" pitchFamily="34" charset="0"/>
              <a:ea typeface="ＭＳ Ｐゴシック" pitchFamily="34" charset="-128"/>
            </a:endParaRPr>
          </a:p>
        </p:txBody>
      </p:sp>
      <p:sp>
        <p:nvSpPr>
          <p:cNvPr id="66633" name="Rectangle 139"/>
          <p:cNvSpPr>
            <a:spLocks noChangeArrowheads="1"/>
          </p:cNvSpPr>
          <p:nvPr/>
        </p:nvSpPr>
        <p:spPr bwMode="auto">
          <a:xfrm>
            <a:off x="983811" y="2206625"/>
            <a:ext cx="25487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2386" fontAlgn="base">
              <a:spcBef>
                <a:spcPct val="0"/>
              </a:spcBef>
              <a:spcAft>
                <a:spcPct val="0"/>
              </a:spcAft>
            </a:pPr>
            <a:r>
              <a:rPr lang="en-US" sz="1400">
                <a:solidFill>
                  <a:srgbClr val="000000"/>
                </a:solidFill>
                <a:latin typeface="Trebuchet MS" pitchFamily="34" charset="0"/>
                <a:ea typeface="ＭＳ Ｐゴシック" pitchFamily="34" charset="-128"/>
              </a:rPr>
              <a:t>8,0</a:t>
            </a:r>
            <a:endParaRPr lang="en-US" sz="2400">
              <a:solidFill>
                <a:srgbClr val="000000"/>
              </a:solidFill>
              <a:latin typeface="Trebuchet MS" pitchFamily="34" charset="0"/>
              <a:ea typeface="ＭＳ Ｐゴシック" pitchFamily="34" charset="-128"/>
            </a:endParaRPr>
          </a:p>
        </p:txBody>
      </p:sp>
      <p:sp>
        <p:nvSpPr>
          <p:cNvPr id="66634" name="Rectangle 140"/>
          <p:cNvSpPr>
            <a:spLocks noChangeArrowheads="1"/>
          </p:cNvSpPr>
          <p:nvPr/>
        </p:nvSpPr>
        <p:spPr bwMode="auto">
          <a:xfrm>
            <a:off x="983811" y="1809751"/>
            <a:ext cx="25487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2386" fontAlgn="base">
              <a:spcBef>
                <a:spcPct val="0"/>
              </a:spcBef>
              <a:spcAft>
                <a:spcPct val="0"/>
              </a:spcAft>
            </a:pPr>
            <a:r>
              <a:rPr lang="en-US" sz="1400">
                <a:solidFill>
                  <a:srgbClr val="000000"/>
                </a:solidFill>
                <a:latin typeface="Trebuchet MS" pitchFamily="34" charset="0"/>
                <a:ea typeface="ＭＳ Ｐゴシック" pitchFamily="34" charset="-128"/>
              </a:rPr>
              <a:t>9,0</a:t>
            </a:r>
            <a:endParaRPr lang="en-US" sz="2400">
              <a:solidFill>
                <a:srgbClr val="000000"/>
              </a:solidFill>
              <a:latin typeface="Trebuchet MS" pitchFamily="34" charset="0"/>
              <a:ea typeface="ＭＳ Ｐゴシック" pitchFamily="34" charset="-128"/>
            </a:endParaRPr>
          </a:p>
        </p:txBody>
      </p:sp>
      <p:sp>
        <p:nvSpPr>
          <p:cNvPr id="66635" name="Rectangle 141"/>
          <p:cNvSpPr>
            <a:spLocks noChangeArrowheads="1"/>
          </p:cNvSpPr>
          <p:nvPr/>
        </p:nvSpPr>
        <p:spPr bwMode="auto">
          <a:xfrm>
            <a:off x="892081" y="1400175"/>
            <a:ext cx="34945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2386" fontAlgn="base">
              <a:spcBef>
                <a:spcPct val="0"/>
              </a:spcBef>
              <a:spcAft>
                <a:spcPct val="0"/>
              </a:spcAft>
            </a:pPr>
            <a:r>
              <a:rPr lang="en-US" sz="1400">
                <a:solidFill>
                  <a:srgbClr val="000000"/>
                </a:solidFill>
                <a:latin typeface="Trebuchet MS" pitchFamily="34" charset="0"/>
                <a:ea typeface="ＭＳ Ｐゴシック" pitchFamily="34" charset="-128"/>
              </a:rPr>
              <a:t>10,0</a:t>
            </a:r>
            <a:endParaRPr lang="en-US" sz="2400">
              <a:solidFill>
                <a:srgbClr val="000000"/>
              </a:solidFill>
              <a:latin typeface="Trebuchet MS" pitchFamily="34" charset="0"/>
              <a:ea typeface="ＭＳ Ｐゴシック" pitchFamily="34" charset="-128"/>
            </a:endParaRPr>
          </a:p>
        </p:txBody>
      </p:sp>
      <p:sp>
        <p:nvSpPr>
          <p:cNvPr id="66636" name="Rectangle 142"/>
          <p:cNvSpPr>
            <a:spLocks noChangeArrowheads="1"/>
          </p:cNvSpPr>
          <p:nvPr/>
        </p:nvSpPr>
        <p:spPr bwMode="auto">
          <a:xfrm>
            <a:off x="1600875" y="5697538"/>
            <a:ext cx="18915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2386" fontAlgn="base">
              <a:spcBef>
                <a:spcPct val="0"/>
              </a:spcBef>
              <a:spcAft>
                <a:spcPct val="0"/>
              </a:spcAft>
            </a:pPr>
            <a:r>
              <a:rPr lang="en-US" sz="1400">
                <a:solidFill>
                  <a:srgbClr val="000000"/>
                </a:solidFill>
                <a:latin typeface="Trebuchet MS" pitchFamily="34" charset="0"/>
                <a:ea typeface="ＭＳ Ｐゴシック" pitchFamily="34" charset="-128"/>
              </a:rPr>
              <a:t>90</a:t>
            </a:r>
            <a:endParaRPr lang="en-US" sz="2400">
              <a:solidFill>
                <a:srgbClr val="000000"/>
              </a:solidFill>
              <a:latin typeface="Trebuchet MS" pitchFamily="34" charset="0"/>
              <a:ea typeface="ＭＳ Ｐゴシック" pitchFamily="34" charset="-128"/>
            </a:endParaRPr>
          </a:p>
        </p:txBody>
      </p:sp>
      <p:sp>
        <p:nvSpPr>
          <p:cNvPr id="66637" name="Rectangle 143"/>
          <p:cNvSpPr>
            <a:spLocks noChangeArrowheads="1"/>
          </p:cNvSpPr>
          <p:nvPr/>
        </p:nvSpPr>
        <p:spPr bwMode="auto">
          <a:xfrm>
            <a:off x="2286675" y="5697538"/>
            <a:ext cx="18915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2386" fontAlgn="base">
              <a:spcBef>
                <a:spcPct val="0"/>
              </a:spcBef>
              <a:spcAft>
                <a:spcPct val="0"/>
              </a:spcAft>
            </a:pPr>
            <a:r>
              <a:rPr lang="en-US" sz="1400">
                <a:solidFill>
                  <a:srgbClr val="000000"/>
                </a:solidFill>
                <a:latin typeface="Trebuchet MS" pitchFamily="34" charset="0"/>
                <a:ea typeface="ＭＳ Ｐゴシック" pitchFamily="34" charset="-128"/>
              </a:rPr>
              <a:t>91</a:t>
            </a:r>
            <a:endParaRPr lang="en-US" sz="2400">
              <a:solidFill>
                <a:srgbClr val="000000"/>
              </a:solidFill>
              <a:latin typeface="Trebuchet MS" pitchFamily="34" charset="0"/>
              <a:ea typeface="ＭＳ Ｐゴシック" pitchFamily="34" charset="-128"/>
            </a:endParaRPr>
          </a:p>
        </p:txBody>
      </p:sp>
      <p:sp>
        <p:nvSpPr>
          <p:cNvPr id="66638" name="Rectangle 144"/>
          <p:cNvSpPr>
            <a:spLocks noChangeArrowheads="1"/>
          </p:cNvSpPr>
          <p:nvPr/>
        </p:nvSpPr>
        <p:spPr bwMode="auto">
          <a:xfrm>
            <a:off x="2972475" y="5697538"/>
            <a:ext cx="18915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2386" fontAlgn="base">
              <a:spcBef>
                <a:spcPct val="0"/>
              </a:spcBef>
              <a:spcAft>
                <a:spcPct val="0"/>
              </a:spcAft>
            </a:pPr>
            <a:r>
              <a:rPr lang="en-US" sz="1400">
                <a:solidFill>
                  <a:srgbClr val="000000"/>
                </a:solidFill>
                <a:latin typeface="Trebuchet MS" pitchFamily="34" charset="0"/>
                <a:ea typeface="ＭＳ Ｐゴシック" pitchFamily="34" charset="-128"/>
              </a:rPr>
              <a:t>92</a:t>
            </a:r>
            <a:endParaRPr lang="en-US" sz="2400">
              <a:solidFill>
                <a:srgbClr val="000000"/>
              </a:solidFill>
              <a:latin typeface="Trebuchet MS" pitchFamily="34" charset="0"/>
              <a:ea typeface="ＭＳ Ｐゴシック" pitchFamily="34" charset="-128"/>
            </a:endParaRPr>
          </a:p>
        </p:txBody>
      </p:sp>
      <p:sp>
        <p:nvSpPr>
          <p:cNvPr id="66639" name="Rectangle 145"/>
          <p:cNvSpPr>
            <a:spLocks noChangeArrowheads="1"/>
          </p:cNvSpPr>
          <p:nvPr/>
        </p:nvSpPr>
        <p:spPr bwMode="auto">
          <a:xfrm>
            <a:off x="3658275" y="5697538"/>
            <a:ext cx="18915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2386" fontAlgn="base">
              <a:spcBef>
                <a:spcPct val="0"/>
              </a:spcBef>
              <a:spcAft>
                <a:spcPct val="0"/>
              </a:spcAft>
            </a:pPr>
            <a:r>
              <a:rPr lang="en-US" sz="1400">
                <a:solidFill>
                  <a:srgbClr val="000000"/>
                </a:solidFill>
                <a:latin typeface="Trebuchet MS" pitchFamily="34" charset="0"/>
                <a:ea typeface="ＭＳ Ｐゴシック" pitchFamily="34" charset="-128"/>
              </a:rPr>
              <a:t>93</a:t>
            </a:r>
            <a:endParaRPr lang="en-US" sz="2400">
              <a:solidFill>
                <a:srgbClr val="000000"/>
              </a:solidFill>
              <a:latin typeface="Trebuchet MS" pitchFamily="34" charset="0"/>
              <a:ea typeface="ＭＳ Ｐゴシック" pitchFamily="34" charset="-128"/>
            </a:endParaRPr>
          </a:p>
        </p:txBody>
      </p:sp>
      <p:sp>
        <p:nvSpPr>
          <p:cNvPr id="66640" name="Rectangle 146"/>
          <p:cNvSpPr>
            <a:spLocks noChangeArrowheads="1"/>
          </p:cNvSpPr>
          <p:nvPr/>
        </p:nvSpPr>
        <p:spPr bwMode="auto">
          <a:xfrm>
            <a:off x="4344075" y="5697538"/>
            <a:ext cx="18915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2386" fontAlgn="base">
              <a:spcBef>
                <a:spcPct val="0"/>
              </a:spcBef>
              <a:spcAft>
                <a:spcPct val="0"/>
              </a:spcAft>
            </a:pPr>
            <a:r>
              <a:rPr lang="en-US" sz="1400">
                <a:solidFill>
                  <a:srgbClr val="000000"/>
                </a:solidFill>
                <a:latin typeface="Trebuchet MS" pitchFamily="34" charset="0"/>
                <a:ea typeface="ＭＳ Ｐゴシック" pitchFamily="34" charset="-128"/>
              </a:rPr>
              <a:t>94</a:t>
            </a:r>
            <a:endParaRPr lang="en-US" sz="2400">
              <a:solidFill>
                <a:srgbClr val="000000"/>
              </a:solidFill>
              <a:latin typeface="Trebuchet MS" pitchFamily="34" charset="0"/>
              <a:ea typeface="ＭＳ Ｐゴシック" pitchFamily="34" charset="-128"/>
            </a:endParaRPr>
          </a:p>
        </p:txBody>
      </p:sp>
      <p:sp>
        <p:nvSpPr>
          <p:cNvPr id="66641" name="Rectangle 147"/>
          <p:cNvSpPr>
            <a:spLocks noChangeArrowheads="1"/>
          </p:cNvSpPr>
          <p:nvPr/>
        </p:nvSpPr>
        <p:spPr bwMode="auto">
          <a:xfrm>
            <a:off x="5029875" y="5697538"/>
            <a:ext cx="18915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2386" fontAlgn="base">
              <a:spcBef>
                <a:spcPct val="0"/>
              </a:spcBef>
              <a:spcAft>
                <a:spcPct val="0"/>
              </a:spcAft>
            </a:pPr>
            <a:r>
              <a:rPr lang="en-US" sz="1400">
                <a:solidFill>
                  <a:srgbClr val="000000"/>
                </a:solidFill>
                <a:latin typeface="Trebuchet MS" pitchFamily="34" charset="0"/>
                <a:ea typeface="ＭＳ Ｐゴシック" pitchFamily="34" charset="-128"/>
              </a:rPr>
              <a:t>95</a:t>
            </a:r>
            <a:endParaRPr lang="en-US" sz="2400">
              <a:solidFill>
                <a:srgbClr val="000000"/>
              </a:solidFill>
              <a:latin typeface="Trebuchet MS" pitchFamily="34" charset="0"/>
              <a:ea typeface="ＭＳ Ｐゴシック" pitchFamily="34" charset="-128"/>
            </a:endParaRPr>
          </a:p>
        </p:txBody>
      </p:sp>
      <p:sp>
        <p:nvSpPr>
          <p:cNvPr id="66642" name="Rectangle 148"/>
          <p:cNvSpPr>
            <a:spLocks noChangeArrowheads="1"/>
          </p:cNvSpPr>
          <p:nvPr/>
        </p:nvSpPr>
        <p:spPr bwMode="auto">
          <a:xfrm>
            <a:off x="5715675" y="5697538"/>
            <a:ext cx="18915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2386" fontAlgn="base">
              <a:spcBef>
                <a:spcPct val="0"/>
              </a:spcBef>
              <a:spcAft>
                <a:spcPct val="0"/>
              </a:spcAft>
            </a:pPr>
            <a:r>
              <a:rPr lang="en-US" sz="1400">
                <a:solidFill>
                  <a:srgbClr val="000000"/>
                </a:solidFill>
                <a:latin typeface="Trebuchet MS" pitchFamily="34" charset="0"/>
                <a:ea typeface="ＭＳ Ｐゴシック" pitchFamily="34" charset="-128"/>
              </a:rPr>
              <a:t>96</a:t>
            </a:r>
            <a:endParaRPr lang="en-US" sz="2400">
              <a:solidFill>
                <a:srgbClr val="000000"/>
              </a:solidFill>
              <a:latin typeface="Trebuchet MS" pitchFamily="34" charset="0"/>
              <a:ea typeface="ＭＳ Ｐゴシック" pitchFamily="34" charset="-128"/>
            </a:endParaRPr>
          </a:p>
        </p:txBody>
      </p:sp>
      <p:sp>
        <p:nvSpPr>
          <p:cNvPr id="66643" name="Rectangle 149"/>
          <p:cNvSpPr>
            <a:spLocks noChangeArrowheads="1"/>
          </p:cNvSpPr>
          <p:nvPr/>
        </p:nvSpPr>
        <p:spPr bwMode="auto">
          <a:xfrm>
            <a:off x="6401475" y="5697538"/>
            <a:ext cx="18915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2386" fontAlgn="base">
              <a:spcBef>
                <a:spcPct val="0"/>
              </a:spcBef>
              <a:spcAft>
                <a:spcPct val="0"/>
              </a:spcAft>
            </a:pPr>
            <a:r>
              <a:rPr lang="en-US" sz="1400">
                <a:solidFill>
                  <a:srgbClr val="000000"/>
                </a:solidFill>
                <a:latin typeface="Trebuchet MS" pitchFamily="34" charset="0"/>
                <a:ea typeface="ＭＳ Ｐゴシック" pitchFamily="34" charset="-128"/>
              </a:rPr>
              <a:t>97</a:t>
            </a:r>
            <a:endParaRPr lang="en-US" sz="2400">
              <a:solidFill>
                <a:srgbClr val="000000"/>
              </a:solidFill>
              <a:latin typeface="Trebuchet MS" pitchFamily="34" charset="0"/>
              <a:ea typeface="ＭＳ Ｐゴシック" pitchFamily="34" charset="-128"/>
            </a:endParaRPr>
          </a:p>
        </p:txBody>
      </p:sp>
      <p:sp>
        <p:nvSpPr>
          <p:cNvPr id="66644" name="Rectangle 150"/>
          <p:cNvSpPr>
            <a:spLocks noChangeArrowheads="1"/>
          </p:cNvSpPr>
          <p:nvPr/>
        </p:nvSpPr>
        <p:spPr bwMode="auto">
          <a:xfrm>
            <a:off x="7087275" y="5697538"/>
            <a:ext cx="18915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2386" fontAlgn="base">
              <a:spcBef>
                <a:spcPct val="0"/>
              </a:spcBef>
              <a:spcAft>
                <a:spcPct val="0"/>
              </a:spcAft>
            </a:pPr>
            <a:r>
              <a:rPr lang="en-US" sz="1400">
                <a:solidFill>
                  <a:srgbClr val="000000"/>
                </a:solidFill>
                <a:latin typeface="Trebuchet MS" pitchFamily="34" charset="0"/>
                <a:ea typeface="ＭＳ Ｐゴシック" pitchFamily="34" charset="-128"/>
              </a:rPr>
              <a:t>98</a:t>
            </a:r>
            <a:endParaRPr lang="en-US" sz="2400">
              <a:solidFill>
                <a:srgbClr val="000000"/>
              </a:solidFill>
              <a:latin typeface="Trebuchet MS" pitchFamily="34" charset="0"/>
              <a:ea typeface="ＭＳ Ｐゴシック" pitchFamily="34" charset="-128"/>
            </a:endParaRPr>
          </a:p>
        </p:txBody>
      </p:sp>
      <p:sp>
        <p:nvSpPr>
          <p:cNvPr id="66645" name="Rectangle 151"/>
          <p:cNvSpPr>
            <a:spLocks noChangeArrowheads="1"/>
          </p:cNvSpPr>
          <p:nvPr/>
        </p:nvSpPr>
        <p:spPr bwMode="auto">
          <a:xfrm>
            <a:off x="7773075" y="5697538"/>
            <a:ext cx="18915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2386" fontAlgn="base">
              <a:spcBef>
                <a:spcPct val="0"/>
              </a:spcBef>
              <a:spcAft>
                <a:spcPct val="0"/>
              </a:spcAft>
            </a:pPr>
            <a:r>
              <a:rPr lang="en-US" sz="1400">
                <a:solidFill>
                  <a:srgbClr val="000000"/>
                </a:solidFill>
                <a:latin typeface="Trebuchet MS" pitchFamily="34" charset="0"/>
                <a:ea typeface="ＭＳ Ｐゴシック" pitchFamily="34" charset="-128"/>
              </a:rPr>
              <a:t>99</a:t>
            </a:r>
            <a:endParaRPr lang="en-US" sz="2400">
              <a:solidFill>
                <a:srgbClr val="000000"/>
              </a:solidFill>
              <a:latin typeface="Trebuchet MS" pitchFamily="34" charset="0"/>
              <a:ea typeface="ＭＳ Ｐゴシック" pitchFamily="34" charset="-128"/>
            </a:endParaRPr>
          </a:p>
        </p:txBody>
      </p:sp>
      <p:sp>
        <p:nvSpPr>
          <p:cNvPr id="66646" name="Rectangle 152"/>
          <p:cNvSpPr>
            <a:spLocks noChangeArrowheads="1"/>
          </p:cNvSpPr>
          <p:nvPr/>
        </p:nvSpPr>
        <p:spPr bwMode="auto">
          <a:xfrm>
            <a:off x="8512511" y="5697538"/>
            <a:ext cx="9457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2386" fontAlgn="base">
              <a:spcBef>
                <a:spcPct val="0"/>
              </a:spcBef>
              <a:spcAft>
                <a:spcPct val="0"/>
              </a:spcAft>
            </a:pPr>
            <a:r>
              <a:rPr lang="en-US" sz="1400">
                <a:solidFill>
                  <a:srgbClr val="000000"/>
                </a:solidFill>
                <a:latin typeface="Trebuchet MS" pitchFamily="34" charset="0"/>
                <a:ea typeface="ＭＳ Ｐゴシック" pitchFamily="34" charset="-128"/>
              </a:rPr>
              <a:t>0</a:t>
            </a:r>
            <a:endParaRPr lang="en-US" sz="2400">
              <a:solidFill>
                <a:srgbClr val="000000"/>
              </a:solidFill>
              <a:latin typeface="Trebuchet MS" pitchFamily="34" charset="0"/>
              <a:ea typeface="ＭＳ Ｐゴシック" pitchFamily="34" charset="-128"/>
            </a:endParaRPr>
          </a:p>
        </p:txBody>
      </p:sp>
      <p:sp>
        <p:nvSpPr>
          <p:cNvPr id="66647" name="Rectangle 153"/>
          <p:cNvSpPr>
            <a:spLocks noChangeArrowheads="1"/>
          </p:cNvSpPr>
          <p:nvPr/>
        </p:nvSpPr>
        <p:spPr bwMode="auto">
          <a:xfrm rot="-5400000">
            <a:off x="-409804" y="3379783"/>
            <a:ext cx="2221377"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2386" fontAlgn="base">
              <a:spcBef>
                <a:spcPct val="0"/>
              </a:spcBef>
              <a:spcAft>
                <a:spcPct val="0"/>
              </a:spcAft>
            </a:pPr>
            <a:r>
              <a:rPr lang="en-US" sz="1300" b="1">
                <a:solidFill>
                  <a:srgbClr val="000000"/>
                </a:solidFill>
                <a:latin typeface="Trebuchet MS" pitchFamily="34" charset="0"/>
                <a:ea typeface="ＭＳ Ｐゴシック" pitchFamily="34" charset="-128"/>
              </a:rPr>
              <a:t>Distal/proksimal tümör oranı</a:t>
            </a:r>
            <a:endParaRPr lang="en-US" sz="2400">
              <a:solidFill>
                <a:srgbClr val="000000"/>
              </a:solidFill>
              <a:latin typeface="Trebuchet MS" pitchFamily="34" charset="0"/>
              <a:ea typeface="ＭＳ Ｐゴシック" pitchFamily="34" charset="-128"/>
            </a:endParaRPr>
          </a:p>
        </p:txBody>
      </p:sp>
      <p:sp>
        <p:nvSpPr>
          <p:cNvPr id="66648" name="Rectangle 154"/>
          <p:cNvSpPr>
            <a:spLocks noChangeArrowheads="1"/>
          </p:cNvSpPr>
          <p:nvPr/>
        </p:nvSpPr>
        <p:spPr bwMode="auto">
          <a:xfrm>
            <a:off x="7340601" y="1492253"/>
            <a:ext cx="1473200" cy="1389063"/>
          </a:xfrm>
          <a:prstGeom prst="rect">
            <a:avLst/>
          </a:prstGeom>
          <a:solidFill>
            <a:srgbClr val="FFFFFF"/>
          </a:solidFill>
          <a:ln w="0">
            <a:solidFill>
              <a:srgbClr val="000000"/>
            </a:solidFill>
            <a:miter lim="800000"/>
            <a:headEnd/>
            <a:tailEnd/>
          </a:ln>
        </p:spPr>
        <p:txBody>
          <a:bodyPr lIns="91236" tIns="45619" rIns="91236" bIns="45619"/>
          <a:lstStyle/>
          <a:p>
            <a:pPr defTabSz="912386" fontAlgn="base">
              <a:spcBef>
                <a:spcPct val="0"/>
              </a:spcBef>
              <a:spcAft>
                <a:spcPct val="0"/>
              </a:spcAft>
            </a:pPr>
            <a:endParaRPr lang="en-US" smtClean="0">
              <a:solidFill>
                <a:srgbClr val="000000"/>
              </a:solidFill>
              <a:latin typeface="Trebuchet MS" pitchFamily="34" charset="0"/>
              <a:ea typeface="ＭＳ Ｐゴシック" pitchFamily="34" charset="-128"/>
            </a:endParaRPr>
          </a:p>
        </p:txBody>
      </p:sp>
      <p:sp>
        <p:nvSpPr>
          <p:cNvPr id="66649" name="Line 155"/>
          <p:cNvSpPr>
            <a:spLocks noChangeShapeType="1"/>
          </p:cNvSpPr>
          <p:nvPr/>
        </p:nvSpPr>
        <p:spPr bwMode="auto">
          <a:xfrm>
            <a:off x="7404101" y="1651000"/>
            <a:ext cx="355600" cy="1588"/>
          </a:xfrm>
          <a:prstGeom prst="line">
            <a:avLst/>
          </a:prstGeom>
          <a:noFill/>
          <a:ln w="25400">
            <a:solidFill>
              <a:srgbClr val="000080"/>
            </a:solidFill>
            <a:round/>
            <a:headEnd/>
            <a:tailEnd/>
          </a:ln>
          <a:extLst>
            <a:ext uri="{909E8E84-426E-40DD-AFC4-6F175D3DCCD1}">
              <a14:hiddenFill xmlns:a14="http://schemas.microsoft.com/office/drawing/2010/main">
                <a:noFill/>
              </a14:hiddenFill>
            </a:ext>
          </a:extLst>
        </p:spPr>
        <p:txBody>
          <a:bodyPr lIns="91236" tIns="45619" rIns="91236" bIns="45619"/>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66650" name="Freeform 156"/>
          <p:cNvSpPr>
            <a:spLocks/>
          </p:cNvSpPr>
          <p:nvPr/>
        </p:nvSpPr>
        <p:spPr bwMode="auto">
          <a:xfrm>
            <a:off x="7543800" y="1611358"/>
            <a:ext cx="76200" cy="79375"/>
          </a:xfrm>
          <a:custGeom>
            <a:avLst/>
            <a:gdLst>
              <a:gd name="T0" fmla="*/ 2147483647 w 48"/>
              <a:gd name="T1" fmla="*/ 0 h 50"/>
              <a:gd name="T2" fmla="*/ 2147483647 w 48"/>
              <a:gd name="T3" fmla="*/ 2147483647 h 50"/>
              <a:gd name="T4" fmla="*/ 2147483647 w 48"/>
              <a:gd name="T5" fmla="*/ 2147483647 h 50"/>
              <a:gd name="T6" fmla="*/ 0 w 48"/>
              <a:gd name="T7" fmla="*/ 2147483647 h 50"/>
              <a:gd name="T8" fmla="*/ 2147483647 w 48"/>
              <a:gd name="T9" fmla="*/ 0 h 50"/>
              <a:gd name="T10" fmla="*/ 0 60000 65536"/>
              <a:gd name="T11" fmla="*/ 0 60000 65536"/>
              <a:gd name="T12" fmla="*/ 0 60000 65536"/>
              <a:gd name="T13" fmla="*/ 0 60000 65536"/>
              <a:gd name="T14" fmla="*/ 0 60000 65536"/>
              <a:gd name="T15" fmla="*/ 0 w 48"/>
              <a:gd name="T16" fmla="*/ 0 h 50"/>
              <a:gd name="T17" fmla="*/ 48 w 48"/>
              <a:gd name="T18" fmla="*/ 50 h 50"/>
            </a:gdLst>
            <a:ahLst/>
            <a:cxnLst>
              <a:cxn ang="T10">
                <a:pos x="T0" y="T1"/>
              </a:cxn>
              <a:cxn ang="T11">
                <a:pos x="T2" y="T3"/>
              </a:cxn>
              <a:cxn ang="T12">
                <a:pos x="T4" y="T5"/>
              </a:cxn>
              <a:cxn ang="T13">
                <a:pos x="T6" y="T7"/>
              </a:cxn>
              <a:cxn ang="T14">
                <a:pos x="T8" y="T9"/>
              </a:cxn>
            </a:cxnLst>
            <a:rect l="T15" t="T16" r="T17" b="T18"/>
            <a:pathLst>
              <a:path w="48" h="50">
                <a:moveTo>
                  <a:pt x="24" y="0"/>
                </a:moveTo>
                <a:lnTo>
                  <a:pt x="48" y="25"/>
                </a:lnTo>
                <a:lnTo>
                  <a:pt x="24" y="50"/>
                </a:lnTo>
                <a:lnTo>
                  <a:pt x="0" y="25"/>
                </a:lnTo>
                <a:lnTo>
                  <a:pt x="24" y="0"/>
                </a:lnTo>
                <a:close/>
              </a:path>
            </a:pathLst>
          </a:custGeom>
          <a:solidFill>
            <a:srgbClr val="000080"/>
          </a:solidFill>
          <a:ln w="12700">
            <a:solidFill>
              <a:srgbClr val="000080"/>
            </a:solidFill>
            <a:round/>
            <a:headEnd/>
            <a:tailEnd/>
          </a:ln>
        </p:spPr>
        <p:txBody>
          <a:bodyPr lIns="91236" tIns="45619" rIns="91236" bIns="45619"/>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66651" name="Rectangle 157"/>
          <p:cNvSpPr>
            <a:spLocks noChangeArrowheads="1"/>
          </p:cNvSpPr>
          <p:nvPr/>
        </p:nvSpPr>
        <p:spPr bwMode="auto">
          <a:xfrm>
            <a:off x="7828400" y="1531938"/>
            <a:ext cx="39600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2386" fontAlgn="base">
              <a:spcBef>
                <a:spcPct val="0"/>
              </a:spcBef>
              <a:spcAft>
                <a:spcPct val="0"/>
              </a:spcAft>
            </a:pPr>
            <a:r>
              <a:rPr lang="en-US" sz="1400">
                <a:solidFill>
                  <a:srgbClr val="000000"/>
                </a:solidFill>
                <a:latin typeface="Trebuchet MS" pitchFamily="34" charset="0"/>
                <a:ea typeface="ＭＳ Ｐゴシック" pitchFamily="34" charset="-128"/>
              </a:rPr>
              <a:t>Total</a:t>
            </a:r>
            <a:endParaRPr lang="en-US" sz="2400">
              <a:solidFill>
                <a:srgbClr val="000000"/>
              </a:solidFill>
              <a:latin typeface="Trebuchet MS" pitchFamily="34" charset="0"/>
              <a:ea typeface="ＭＳ Ｐゴシック" pitchFamily="34" charset="-128"/>
            </a:endParaRPr>
          </a:p>
        </p:txBody>
      </p:sp>
      <p:sp>
        <p:nvSpPr>
          <p:cNvPr id="66652" name="Line 158"/>
          <p:cNvSpPr>
            <a:spLocks noChangeShapeType="1"/>
          </p:cNvSpPr>
          <p:nvPr/>
        </p:nvSpPr>
        <p:spPr bwMode="auto">
          <a:xfrm>
            <a:off x="7404101" y="1928858"/>
            <a:ext cx="355600" cy="1587"/>
          </a:xfrm>
          <a:prstGeom prst="line">
            <a:avLst/>
          </a:prstGeom>
          <a:noFill/>
          <a:ln w="25400">
            <a:solidFill>
              <a:srgbClr val="FF00FF"/>
            </a:solidFill>
            <a:round/>
            <a:headEnd/>
            <a:tailEnd/>
          </a:ln>
          <a:extLst>
            <a:ext uri="{909E8E84-426E-40DD-AFC4-6F175D3DCCD1}">
              <a14:hiddenFill xmlns:a14="http://schemas.microsoft.com/office/drawing/2010/main">
                <a:noFill/>
              </a14:hiddenFill>
            </a:ext>
          </a:extLst>
        </p:spPr>
        <p:txBody>
          <a:bodyPr lIns="91236" tIns="45619" rIns="91236" bIns="45619"/>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66653" name="Rectangle 159"/>
          <p:cNvSpPr>
            <a:spLocks noChangeArrowheads="1"/>
          </p:cNvSpPr>
          <p:nvPr/>
        </p:nvSpPr>
        <p:spPr bwMode="auto">
          <a:xfrm>
            <a:off x="7543801" y="1889168"/>
            <a:ext cx="63500" cy="66675"/>
          </a:xfrm>
          <a:prstGeom prst="rect">
            <a:avLst/>
          </a:prstGeom>
          <a:solidFill>
            <a:srgbClr val="FF00FF"/>
          </a:solidFill>
          <a:ln w="12700">
            <a:solidFill>
              <a:srgbClr val="FF00FF"/>
            </a:solidFill>
            <a:miter lim="800000"/>
            <a:headEnd/>
            <a:tailEnd/>
          </a:ln>
        </p:spPr>
        <p:txBody>
          <a:bodyPr lIns="91236" tIns="45619" rIns="91236" bIns="45619"/>
          <a:lstStyle/>
          <a:p>
            <a:pPr defTabSz="912386" fontAlgn="base">
              <a:spcBef>
                <a:spcPct val="0"/>
              </a:spcBef>
              <a:spcAft>
                <a:spcPct val="0"/>
              </a:spcAft>
            </a:pPr>
            <a:endParaRPr lang="en-US" smtClean="0">
              <a:solidFill>
                <a:srgbClr val="000000"/>
              </a:solidFill>
              <a:latin typeface="Trebuchet MS" pitchFamily="34" charset="0"/>
              <a:ea typeface="ＭＳ Ｐゴシック" pitchFamily="34" charset="-128"/>
            </a:endParaRPr>
          </a:p>
        </p:txBody>
      </p:sp>
      <p:sp>
        <p:nvSpPr>
          <p:cNvPr id="66654" name="Rectangle 160"/>
          <p:cNvSpPr>
            <a:spLocks noChangeArrowheads="1"/>
          </p:cNvSpPr>
          <p:nvPr/>
        </p:nvSpPr>
        <p:spPr bwMode="auto">
          <a:xfrm>
            <a:off x="7795318" y="1809751"/>
            <a:ext cx="38446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2386" fontAlgn="base">
              <a:spcBef>
                <a:spcPct val="0"/>
              </a:spcBef>
              <a:spcAft>
                <a:spcPct val="0"/>
              </a:spcAft>
            </a:pPr>
            <a:r>
              <a:rPr lang="tr-TR" sz="1400">
                <a:solidFill>
                  <a:srgbClr val="000000"/>
                </a:solidFill>
                <a:latin typeface="Trebuchet MS" pitchFamily="34" charset="0"/>
                <a:ea typeface="ＭＳ Ｐゴシック" pitchFamily="34" charset="-128"/>
              </a:rPr>
              <a:t>West</a:t>
            </a:r>
            <a:endParaRPr lang="en-US" sz="2400">
              <a:solidFill>
                <a:srgbClr val="000000"/>
              </a:solidFill>
              <a:latin typeface="Trebuchet MS" pitchFamily="34" charset="0"/>
              <a:ea typeface="ＭＳ Ｐゴシック" pitchFamily="34" charset="-128"/>
            </a:endParaRPr>
          </a:p>
        </p:txBody>
      </p:sp>
      <p:sp>
        <p:nvSpPr>
          <p:cNvPr id="66655" name="Line 161"/>
          <p:cNvSpPr>
            <a:spLocks noChangeShapeType="1"/>
          </p:cNvSpPr>
          <p:nvPr/>
        </p:nvSpPr>
        <p:spPr bwMode="auto">
          <a:xfrm>
            <a:off x="7404101" y="2206625"/>
            <a:ext cx="355600" cy="1588"/>
          </a:xfrm>
          <a:prstGeom prst="line">
            <a:avLst/>
          </a:prstGeom>
          <a:noFill/>
          <a:ln w="25400">
            <a:solidFill>
              <a:srgbClr val="00FF00"/>
            </a:solidFill>
            <a:round/>
            <a:headEnd/>
            <a:tailEnd/>
          </a:ln>
          <a:extLst>
            <a:ext uri="{909E8E84-426E-40DD-AFC4-6F175D3DCCD1}">
              <a14:hiddenFill xmlns:a14="http://schemas.microsoft.com/office/drawing/2010/main">
                <a:noFill/>
              </a14:hiddenFill>
            </a:ext>
          </a:extLst>
        </p:spPr>
        <p:txBody>
          <a:bodyPr lIns="91236" tIns="45619" rIns="91236" bIns="45619"/>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66656" name="Freeform 162"/>
          <p:cNvSpPr>
            <a:spLocks/>
          </p:cNvSpPr>
          <p:nvPr/>
        </p:nvSpPr>
        <p:spPr bwMode="auto">
          <a:xfrm>
            <a:off x="7531101" y="2154283"/>
            <a:ext cx="101600" cy="104775"/>
          </a:xfrm>
          <a:custGeom>
            <a:avLst/>
            <a:gdLst>
              <a:gd name="T0" fmla="*/ 2147483647 w 64"/>
              <a:gd name="T1" fmla="*/ 0 h 66"/>
              <a:gd name="T2" fmla="*/ 2147483647 w 64"/>
              <a:gd name="T3" fmla="*/ 2147483647 h 66"/>
              <a:gd name="T4" fmla="*/ 0 w 64"/>
              <a:gd name="T5" fmla="*/ 2147483647 h 66"/>
              <a:gd name="T6" fmla="*/ 2147483647 w 64"/>
              <a:gd name="T7" fmla="*/ 0 h 66"/>
              <a:gd name="T8" fmla="*/ 0 60000 65536"/>
              <a:gd name="T9" fmla="*/ 0 60000 65536"/>
              <a:gd name="T10" fmla="*/ 0 60000 65536"/>
              <a:gd name="T11" fmla="*/ 0 60000 65536"/>
              <a:gd name="T12" fmla="*/ 0 w 64"/>
              <a:gd name="T13" fmla="*/ 0 h 66"/>
              <a:gd name="T14" fmla="*/ 64 w 64"/>
              <a:gd name="T15" fmla="*/ 66 h 66"/>
            </a:gdLst>
            <a:ahLst/>
            <a:cxnLst>
              <a:cxn ang="T8">
                <a:pos x="T0" y="T1"/>
              </a:cxn>
              <a:cxn ang="T9">
                <a:pos x="T2" y="T3"/>
              </a:cxn>
              <a:cxn ang="T10">
                <a:pos x="T4" y="T5"/>
              </a:cxn>
              <a:cxn ang="T11">
                <a:pos x="T6" y="T7"/>
              </a:cxn>
            </a:cxnLst>
            <a:rect l="T12" t="T13" r="T14" b="T15"/>
            <a:pathLst>
              <a:path w="64" h="66">
                <a:moveTo>
                  <a:pt x="32" y="0"/>
                </a:moveTo>
                <a:lnTo>
                  <a:pt x="64" y="66"/>
                </a:lnTo>
                <a:lnTo>
                  <a:pt x="0" y="66"/>
                </a:lnTo>
                <a:lnTo>
                  <a:pt x="32" y="0"/>
                </a:lnTo>
                <a:close/>
              </a:path>
            </a:pathLst>
          </a:custGeom>
          <a:solidFill>
            <a:srgbClr val="00FF00"/>
          </a:solidFill>
          <a:ln w="12700">
            <a:solidFill>
              <a:srgbClr val="00FF00"/>
            </a:solidFill>
            <a:round/>
            <a:headEnd/>
            <a:tailEnd/>
          </a:ln>
        </p:spPr>
        <p:txBody>
          <a:bodyPr lIns="91236" tIns="45619" rIns="91236" bIns="45619"/>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66657" name="Rectangle 163"/>
          <p:cNvSpPr>
            <a:spLocks noChangeArrowheads="1"/>
          </p:cNvSpPr>
          <p:nvPr/>
        </p:nvSpPr>
        <p:spPr bwMode="auto">
          <a:xfrm>
            <a:off x="7872389" y="2087564"/>
            <a:ext cx="33342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2386" fontAlgn="base">
              <a:spcBef>
                <a:spcPct val="0"/>
              </a:spcBef>
              <a:spcAft>
                <a:spcPct val="0"/>
              </a:spcAft>
            </a:pPr>
            <a:r>
              <a:rPr lang="tr-TR" sz="1400">
                <a:solidFill>
                  <a:srgbClr val="000000"/>
                </a:solidFill>
                <a:latin typeface="Trebuchet MS" pitchFamily="34" charset="0"/>
                <a:ea typeface="ＭＳ Ｐゴシック" pitchFamily="34" charset="-128"/>
              </a:rPr>
              <a:t>East</a:t>
            </a:r>
            <a:endParaRPr lang="en-US" sz="2400">
              <a:solidFill>
                <a:srgbClr val="000000"/>
              </a:solidFill>
              <a:latin typeface="Trebuchet MS" pitchFamily="34" charset="0"/>
              <a:ea typeface="ＭＳ Ｐゴシック" pitchFamily="34" charset="-128"/>
            </a:endParaRPr>
          </a:p>
        </p:txBody>
      </p:sp>
      <p:sp>
        <p:nvSpPr>
          <p:cNvPr id="66658" name="Line 164"/>
          <p:cNvSpPr>
            <a:spLocks noChangeShapeType="1"/>
          </p:cNvSpPr>
          <p:nvPr/>
        </p:nvSpPr>
        <p:spPr bwMode="auto">
          <a:xfrm>
            <a:off x="7404101" y="2484483"/>
            <a:ext cx="355600" cy="1587"/>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lIns="91236" tIns="45619" rIns="91236" bIns="45619"/>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66659" name="Rectangle 165"/>
          <p:cNvSpPr>
            <a:spLocks noChangeArrowheads="1"/>
          </p:cNvSpPr>
          <p:nvPr/>
        </p:nvSpPr>
        <p:spPr bwMode="auto">
          <a:xfrm>
            <a:off x="7768923" y="2365375"/>
            <a:ext cx="107375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2386" fontAlgn="base">
              <a:spcBef>
                <a:spcPct val="0"/>
              </a:spcBef>
              <a:spcAft>
                <a:spcPct val="0"/>
              </a:spcAft>
            </a:pPr>
            <a:r>
              <a:rPr lang="en-US" sz="1400">
                <a:solidFill>
                  <a:srgbClr val="000000"/>
                </a:solidFill>
                <a:latin typeface="Trebuchet MS" pitchFamily="34" charset="0"/>
                <a:ea typeface="ＭＳ Ｐゴシック" pitchFamily="34" charset="-128"/>
              </a:rPr>
              <a:t>Linear (</a:t>
            </a:r>
            <a:r>
              <a:rPr lang="tr-TR" sz="1400">
                <a:solidFill>
                  <a:srgbClr val="000000"/>
                </a:solidFill>
                <a:latin typeface="Trebuchet MS" pitchFamily="34" charset="0"/>
                <a:ea typeface="ＭＳ Ｐゴシック" pitchFamily="34" charset="-128"/>
              </a:rPr>
              <a:t>West</a:t>
            </a:r>
            <a:r>
              <a:rPr lang="en-US" sz="1400">
                <a:solidFill>
                  <a:srgbClr val="000000"/>
                </a:solidFill>
                <a:latin typeface="Trebuchet MS" pitchFamily="34" charset="0"/>
                <a:ea typeface="ＭＳ Ｐゴシック" pitchFamily="34" charset="-128"/>
              </a:rPr>
              <a:t>)</a:t>
            </a:r>
            <a:endParaRPr lang="en-US" sz="2400">
              <a:solidFill>
                <a:srgbClr val="000000"/>
              </a:solidFill>
              <a:latin typeface="Trebuchet MS" pitchFamily="34" charset="0"/>
              <a:ea typeface="ＭＳ Ｐゴシック" pitchFamily="34" charset="-128"/>
            </a:endParaRPr>
          </a:p>
        </p:txBody>
      </p:sp>
      <p:sp>
        <p:nvSpPr>
          <p:cNvPr id="66660" name="Line 166"/>
          <p:cNvSpPr>
            <a:spLocks noChangeShapeType="1"/>
          </p:cNvSpPr>
          <p:nvPr/>
        </p:nvSpPr>
        <p:spPr bwMode="auto">
          <a:xfrm>
            <a:off x="7404101" y="2762250"/>
            <a:ext cx="355600" cy="1588"/>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lIns="91236" tIns="45619" rIns="91236" bIns="45619"/>
          <a:lstStyle/>
          <a:p>
            <a:pPr defTabSz="912386" fontAlgn="base">
              <a:spcBef>
                <a:spcPct val="0"/>
              </a:spcBef>
              <a:spcAft>
                <a:spcPct val="0"/>
              </a:spcAft>
            </a:pPr>
            <a:endParaRPr lang="tr-TR" smtClean="0">
              <a:solidFill>
                <a:srgbClr val="000000"/>
              </a:solidFill>
              <a:ea typeface="ＭＳ Ｐゴシック" pitchFamily="34" charset="-128"/>
            </a:endParaRPr>
          </a:p>
        </p:txBody>
      </p:sp>
      <p:sp>
        <p:nvSpPr>
          <p:cNvPr id="66661" name="Rectangle 167"/>
          <p:cNvSpPr>
            <a:spLocks noChangeArrowheads="1"/>
          </p:cNvSpPr>
          <p:nvPr/>
        </p:nvSpPr>
        <p:spPr bwMode="auto">
          <a:xfrm>
            <a:off x="7852393" y="2643188"/>
            <a:ext cx="102271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2386" fontAlgn="base">
              <a:spcBef>
                <a:spcPct val="0"/>
              </a:spcBef>
              <a:spcAft>
                <a:spcPct val="0"/>
              </a:spcAft>
            </a:pPr>
            <a:r>
              <a:rPr lang="en-US" sz="1400">
                <a:solidFill>
                  <a:srgbClr val="000000"/>
                </a:solidFill>
                <a:latin typeface="Trebuchet MS" pitchFamily="34" charset="0"/>
                <a:ea typeface="ＭＳ Ｐゴシック" pitchFamily="34" charset="-128"/>
              </a:rPr>
              <a:t>Linear (</a:t>
            </a:r>
            <a:r>
              <a:rPr lang="tr-TR" sz="1400">
                <a:solidFill>
                  <a:srgbClr val="000000"/>
                </a:solidFill>
                <a:latin typeface="Trebuchet MS" pitchFamily="34" charset="0"/>
                <a:ea typeface="ＭＳ Ｐゴシック" pitchFamily="34" charset="-128"/>
              </a:rPr>
              <a:t>East</a:t>
            </a:r>
            <a:r>
              <a:rPr lang="en-US" sz="1400">
                <a:solidFill>
                  <a:srgbClr val="000000"/>
                </a:solidFill>
                <a:latin typeface="Trebuchet MS" pitchFamily="34" charset="0"/>
                <a:ea typeface="ＭＳ Ｐゴシック" pitchFamily="34" charset="-128"/>
              </a:rPr>
              <a:t>)</a:t>
            </a:r>
            <a:endParaRPr lang="en-US" sz="2400">
              <a:solidFill>
                <a:srgbClr val="000000"/>
              </a:solidFill>
              <a:latin typeface="Trebuchet MS" pitchFamily="34" charset="0"/>
              <a:ea typeface="ＭＳ Ｐゴシック" pitchFamily="34" charset="-128"/>
            </a:endParaRPr>
          </a:p>
        </p:txBody>
      </p:sp>
      <p:sp>
        <p:nvSpPr>
          <p:cNvPr id="66662" name="Text Box 169"/>
          <p:cNvSpPr txBox="1">
            <a:spLocks noChangeArrowheads="1"/>
          </p:cNvSpPr>
          <p:nvPr/>
        </p:nvSpPr>
        <p:spPr bwMode="auto">
          <a:xfrm rot="-5428162">
            <a:off x="-958847" y="3317666"/>
            <a:ext cx="3351213" cy="3734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236" tIns="45619" rIns="91236" bIns="45619">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2386" eaLnBrk="1" fontAlgn="base" hangingPunct="1">
              <a:spcBef>
                <a:spcPct val="50000"/>
              </a:spcBef>
              <a:spcAft>
                <a:spcPct val="0"/>
              </a:spcAft>
            </a:pPr>
            <a:endParaRPr lang="en-US" sz="1800">
              <a:solidFill>
                <a:srgbClr val="000000"/>
              </a:solidFill>
              <a:latin typeface="Trebuchet MS" pitchFamily="34" charset="0"/>
            </a:endParaRPr>
          </a:p>
        </p:txBody>
      </p:sp>
      <p:sp>
        <p:nvSpPr>
          <p:cNvPr id="66663" name="Text Box 170"/>
          <p:cNvSpPr txBox="1">
            <a:spLocks noChangeArrowheads="1"/>
          </p:cNvSpPr>
          <p:nvPr/>
        </p:nvSpPr>
        <p:spPr bwMode="auto">
          <a:xfrm rot="-5428162">
            <a:off x="-958847" y="3241464"/>
            <a:ext cx="3351213" cy="373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36" tIns="45619" rIns="91236" bIns="45619">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2386" eaLnBrk="1" fontAlgn="base" hangingPunct="1">
              <a:spcBef>
                <a:spcPct val="50000"/>
              </a:spcBef>
              <a:spcAft>
                <a:spcPct val="0"/>
              </a:spcAft>
            </a:pPr>
            <a:r>
              <a:rPr lang="tr-TR" sz="1800">
                <a:solidFill>
                  <a:srgbClr val="000000"/>
                </a:solidFill>
                <a:latin typeface="Trebuchet MS" pitchFamily="34" charset="0"/>
              </a:rPr>
              <a:t>Distal/proximal tumors</a:t>
            </a:r>
            <a:endParaRPr lang="en-US" sz="1800">
              <a:solidFill>
                <a:srgbClr val="000000"/>
              </a:solidFill>
              <a:latin typeface="Trebuchet MS" pitchFamily="34" charset="0"/>
            </a:endParaRPr>
          </a:p>
        </p:txBody>
      </p:sp>
      <p:sp>
        <p:nvSpPr>
          <p:cNvPr id="66664" name="Text Box 172"/>
          <p:cNvSpPr txBox="1">
            <a:spLocks noChangeArrowheads="1"/>
          </p:cNvSpPr>
          <p:nvPr/>
        </p:nvSpPr>
        <p:spPr bwMode="auto">
          <a:xfrm>
            <a:off x="2057403" y="685803"/>
            <a:ext cx="5184775" cy="373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36" tIns="45619" rIns="91236" bIns="45619">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2386" eaLnBrk="1" fontAlgn="base" hangingPunct="1">
              <a:spcBef>
                <a:spcPct val="50000"/>
              </a:spcBef>
              <a:spcAft>
                <a:spcPct val="0"/>
              </a:spcAft>
            </a:pPr>
            <a:r>
              <a:rPr lang="tr-TR" sz="1800">
                <a:solidFill>
                  <a:srgbClr val="000000"/>
                </a:solidFill>
                <a:latin typeface="Trebuchet MS" pitchFamily="34" charset="0"/>
              </a:rPr>
              <a:t>Bor et al. J Gastroenterol Hepatol 2007</a:t>
            </a:r>
            <a:endParaRPr lang="en-US" sz="1800">
              <a:solidFill>
                <a:srgbClr val="000000"/>
              </a:solidFill>
              <a:latin typeface="Trebuchet MS" pitchFamily="34" charset="0"/>
            </a:endParaRPr>
          </a:p>
        </p:txBody>
      </p:sp>
      <p:sp>
        <p:nvSpPr>
          <p:cNvPr id="66665" name="Rectangle 173"/>
          <p:cNvSpPr>
            <a:spLocks noGrp="1" noChangeArrowheads="1"/>
          </p:cNvSpPr>
          <p:nvPr>
            <p:ph type="title"/>
          </p:nvPr>
        </p:nvSpPr>
        <p:spPr>
          <a:xfrm>
            <a:off x="201614" y="-152400"/>
            <a:ext cx="8763000" cy="1143000"/>
          </a:xfrm>
          <a:noFill/>
        </p:spPr>
        <p:txBody>
          <a:bodyPr/>
          <a:lstStyle/>
          <a:p>
            <a:pPr eaLnBrk="1" hangingPunct="1"/>
            <a:r>
              <a:rPr lang="tr-TR" sz="2400" b="1">
                <a:solidFill>
                  <a:srgbClr val="000000"/>
                </a:solidFill>
                <a:latin typeface="Trebuchet MS" pitchFamily="34" charset="0"/>
                <a:ea typeface="ＭＳ Ｐゴシック" pitchFamily="34" charset="-128"/>
              </a:rPr>
              <a:t>CHANGES ON THE LOCALIZATION OF TUMORS IN TURKEY</a:t>
            </a:r>
            <a:endParaRPr lang="en-US" sz="2400" b="1">
              <a:solidFill>
                <a:srgbClr val="000000"/>
              </a:solidFill>
              <a:latin typeface="Trebuchet MS" pitchFamily="34" charset="0"/>
              <a:ea typeface="ＭＳ Ｐゴシック" pitchFamily="34" charset="-128"/>
            </a:endParaRPr>
          </a:p>
        </p:txBody>
      </p:sp>
      <p:sp>
        <p:nvSpPr>
          <p:cNvPr id="66666" name="Rectangle 170"/>
          <p:cNvSpPr>
            <a:spLocks noChangeArrowheads="1"/>
          </p:cNvSpPr>
          <p:nvPr/>
        </p:nvSpPr>
        <p:spPr bwMode="auto">
          <a:xfrm>
            <a:off x="228600" y="6135688"/>
            <a:ext cx="8686800" cy="654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36" tIns="45619" rIns="91236" bIns="45619">
            <a:spAutoFit/>
          </a:bodyPr>
          <a:lstStyle/>
          <a:p>
            <a:pPr algn="ctr" defTabSz="912386" fontAlgn="base">
              <a:spcBef>
                <a:spcPct val="0"/>
              </a:spcBef>
              <a:spcAft>
                <a:spcPct val="0"/>
              </a:spcAft>
            </a:pPr>
            <a:r>
              <a:rPr lang="en-US" smtClean="0">
                <a:solidFill>
                  <a:srgbClr val="000000"/>
                </a:solidFill>
                <a:latin typeface="Trebuchet MS" pitchFamily="34" charset="0"/>
                <a:ea typeface="ＭＳ Ｐゴシック" pitchFamily="34" charset="-128"/>
              </a:rPr>
              <a:t>16 centers from January 1990 to December 2000; </a:t>
            </a:r>
          </a:p>
          <a:p>
            <a:pPr algn="ctr" defTabSz="912386" fontAlgn="base">
              <a:spcBef>
                <a:spcPct val="0"/>
              </a:spcBef>
              <a:spcAft>
                <a:spcPct val="0"/>
              </a:spcAft>
            </a:pPr>
            <a:r>
              <a:rPr lang="en-US" smtClean="0">
                <a:solidFill>
                  <a:srgbClr val="000000"/>
                </a:solidFill>
                <a:latin typeface="Trebuchet MS" pitchFamily="34" charset="0"/>
                <a:ea typeface="ＭＳ Ｐゴシック" pitchFamily="34" charset="-128"/>
              </a:rPr>
              <a:t>4065 cases of tumors of the stomach and distal esophagus</a:t>
            </a:r>
          </a:p>
        </p:txBody>
      </p:sp>
    </p:spTree>
    <p:extLst>
      <p:ext uri="{BB962C8B-B14F-4D97-AF65-F5344CB8AC3E}">
        <p14:creationId xmlns:p14="http://schemas.microsoft.com/office/powerpoint/2010/main" val="1964138739"/>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media1-5.mo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4" name="Shape 254"/>
          <p:cNvSpPr>
            <a:spLocks noGrp="1"/>
          </p:cNvSpPr>
          <p:nvPr>
            <p:ph type="title"/>
          </p:nvPr>
        </p:nvSpPr>
        <p:spPr>
          <a:xfrm>
            <a:off x="88184" y="-80358"/>
            <a:ext cx="9063633" cy="839391"/>
          </a:xfrm>
          <a:ln w="9525"/>
        </p:spPr>
        <p:txBody>
          <a:bodyPr/>
          <a:lstStyle>
            <a:lvl1pPr>
              <a:defRPr sz="5600" b="1">
                <a:solidFill>
                  <a:srgbClr val="0433FF"/>
                </a:solidFill>
                <a:uFill>
                  <a:solidFill>
                    <a:srgbClr val="0433FF"/>
                  </a:solidFill>
                </a:uFill>
              </a:defRPr>
            </a:lvl1pPr>
          </a:lstStyle>
          <a:p>
            <a:pPr indent="0" eaLnBrk="1" fontAlgn="auto" hangingPunct="1">
              <a:spcBef>
                <a:spcPts val="0"/>
              </a:spcBef>
              <a:spcAft>
                <a:spcPts val="0"/>
              </a:spcAft>
              <a:defRPr sz="1800" b="0">
                <a:solidFill>
                  <a:srgbClr val="000000"/>
                </a:solidFill>
                <a:uFillTx/>
              </a:defRPr>
            </a:pPr>
            <a:r>
              <a:rPr sz="1300" b="0">
                <a:solidFill>
                  <a:srgbClr val="000000"/>
                </a:solidFill>
                <a:uFillTx/>
              </a:rPr>
              <a:t>HIGH RESOLUTION MANOMETRY</a:t>
            </a:r>
          </a:p>
        </p:txBody>
      </p:sp>
    </p:spTree>
    <p:extLst>
      <p:ext uri="{BB962C8B-B14F-4D97-AF65-F5344CB8AC3E}">
        <p14:creationId xmlns:p14="http://schemas.microsoft.com/office/powerpoint/2010/main" val="1114006068"/>
      </p:ext>
    </p:extLst>
  </p:cSld>
  <p:clrMapOvr>
    <a:masterClrMapping/>
  </p:clrMapOvr>
  <p:transition/>
  <p:timing>
    <p:tnLst>
      <p:par>
        <p:cTn id="1" dur="indefinite" restart="never" fill="hold"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Line 2"/>
          <p:cNvSpPr>
            <a:spLocks noChangeShapeType="1"/>
          </p:cNvSpPr>
          <p:nvPr/>
        </p:nvSpPr>
        <p:spPr bwMode="auto">
          <a:xfrm>
            <a:off x="3348038" y="4868863"/>
            <a:ext cx="6477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tr-TR" smtClean="0">
              <a:solidFill>
                <a:srgbClr val="000000"/>
              </a:solidFill>
            </a:endParaRPr>
          </a:p>
        </p:txBody>
      </p:sp>
      <p:grpSp>
        <p:nvGrpSpPr>
          <p:cNvPr id="107523" name="Group 3"/>
          <p:cNvGrpSpPr>
            <a:grpSpLocks/>
          </p:cNvGrpSpPr>
          <p:nvPr/>
        </p:nvGrpSpPr>
        <p:grpSpPr bwMode="auto">
          <a:xfrm>
            <a:off x="7524750" y="404813"/>
            <a:ext cx="1296988" cy="6237287"/>
            <a:chOff x="2512" y="391"/>
            <a:chExt cx="817" cy="3929"/>
          </a:xfrm>
        </p:grpSpPr>
        <p:pic>
          <p:nvPicPr>
            <p:cNvPr id="10752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2" y="391"/>
              <a:ext cx="817" cy="3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6" name="Oval 5"/>
            <p:cNvSpPr>
              <a:spLocks noChangeArrowheads="1"/>
            </p:cNvSpPr>
            <p:nvPr/>
          </p:nvSpPr>
          <p:spPr bwMode="auto">
            <a:xfrm>
              <a:off x="3007" y="454"/>
              <a:ext cx="91" cy="91"/>
            </a:xfrm>
            <a:prstGeom prst="ellipse">
              <a:avLst/>
            </a:prstGeom>
            <a:solidFill>
              <a:srgbClr val="FF0000"/>
            </a:solidFill>
            <a:ln w="9525">
              <a:solidFill>
                <a:schemeClr val="tx1"/>
              </a:solidFill>
              <a:round/>
              <a:headEnd/>
              <a:tailEnd/>
            </a:ln>
          </p:spPr>
          <p:txBody>
            <a:bodyPr wrap="none" anchor="ctr"/>
            <a:lstStyle/>
            <a:p>
              <a:pPr defTabSz="914400" fontAlgn="base">
                <a:spcBef>
                  <a:spcPct val="0"/>
                </a:spcBef>
                <a:spcAft>
                  <a:spcPct val="0"/>
                </a:spcAft>
              </a:pPr>
              <a:endParaRPr lang="tr-TR" smtClean="0">
                <a:solidFill>
                  <a:srgbClr val="000000"/>
                </a:solidFill>
              </a:endParaRPr>
            </a:p>
          </p:txBody>
        </p:sp>
        <p:sp>
          <p:nvSpPr>
            <p:cNvPr id="107527" name="Oval 6"/>
            <p:cNvSpPr>
              <a:spLocks noChangeArrowheads="1"/>
            </p:cNvSpPr>
            <p:nvPr/>
          </p:nvSpPr>
          <p:spPr bwMode="auto">
            <a:xfrm>
              <a:off x="3007" y="3012"/>
              <a:ext cx="91" cy="91"/>
            </a:xfrm>
            <a:prstGeom prst="ellipse">
              <a:avLst/>
            </a:prstGeom>
            <a:solidFill>
              <a:srgbClr val="FF0000"/>
            </a:solidFill>
            <a:ln w="9525">
              <a:solidFill>
                <a:schemeClr val="tx1"/>
              </a:solidFill>
              <a:round/>
              <a:headEnd/>
              <a:tailEnd/>
            </a:ln>
          </p:spPr>
          <p:txBody>
            <a:bodyPr wrap="none" anchor="ctr"/>
            <a:lstStyle/>
            <a:p>
              <a:pPr defTabSz="914400" fontAlgn="base">
                <a:spcBef>
                  <a:spcPct val="0"/>
                </a:spcBef>
                <a:spcAft>
                  <a:spcPct val="0"/>
                </a:spcAft>
              </a:pPr>
              <a:endParaRPr lang="tr-TR" smtClean="0">
                <a:solidFill>
                  <a:srgbClr val="000000"/>
                </a:solidFill>
              </a:endParaRPr>
            </a:p>
          </p:txBody>
        </p:sp>
        <p:sp>
          <p:nvSpPr>
            <p:cNvPr id="107528" name="Line 7"/>
            <p:cNvSpPr>
              <a:spLocks noChangeShapeType="1"/>
            </p:cNvSpPr>
            <p:nvPr/>
          </p:nvSpPr>
          <p:spPr bwMode="auto">
            <a:xfrm>
              <a:off x="2517" y="482"/>
              <a:ext cx="40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tr-TR" smtClean="0">
                <a:solidFill>
                  <a:srgbClr val="000000"/>
                </a:solidFill>
              </a:endParaRPr>
            </a:p>
          </p:txBody>
        </p:sp>
      </p:grpSp>
      <p:pic>
        <p:nvPicPr>
          <p:cNvPr id="107524" name="Picture 8" descr="DSCF0035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5900" y="1023938"/>
            <a:ext cx="6443663" cy="469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521717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Box 3"/>
          <p:cNvSpPr txBox="1">
            <a:spLocks noChangeArrowheads="1"/>
          </p:cNvSpPr>
          <p:nvPr/>
        </p:nvSpPr>
        <p:spPr bwMode="auto">
          <a:xfrm>
            <a:off x="685800" y="4191000"/>
            <a:ext cx="1066800" cy="457200"/>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FFFF"/>
                </a:solidFill>
                <a:latin typeface="Arial" pitchFamily="34" charset="0"/>
              </a:defRPr>
            </a:lvl1pPr>
            <a:lvl2pPr marL="742950" indent="-285750" eaLnBrk="0" hangingPunct="0">
              <a:defRPr>
                <a:solidFill>
                  <a:srgbClr val="FFFFFF"/>
                </a:solidFill>
                <a:latin typeface="Arial" pitchFamily="34" charset="0"/>
              </a:defRPr>
            </a:lvl2pPr>
            <a:lvl3pPr marL="1143000" indent="-228600" eaLnBrk="0" hangingPunct="0">
              <a:defRPr>
                <a:solidFill>
                  <a:srgbClr val="FFFFFF"/>
                </a:solidFill>
                <a:latin typeface="Arial" pitchFamily="34" charset="0"/>
              </a:defRPr>
            </a:lvl3pPr>
            <a:lvl4pPr marL="1600200" indent="-228600" eaLnBrk="0" hangingPunct="0">
              <a:defRPr>
                <a:solidFill>
                  <a:srgbClr val="FFFFFF"/>
                </a:solidFill>
                <a:latin typeface="Arial" pitchFamily="34" charset="0"/>
              </a:defRPr>
            </a:lvl4pPr>
            <a:lvl5pPr marL="2057400" indent="-228600" eaLnBrk="0" hangingPunct="0">
              <a:defRPr>
                <a:solidFill>
                  <a:srgbClr val="FFFFFF"/>
                </a:solidFill>
                <a:latin typeface="Arial" pitchFamily="34" charset="0"/>
              </a:defRPr>
            </a:lvl5pPr>
            <a:lvl6pPr marL="2514600" indent="-228600" eaLnBrk="0" fontAlgn="base" hangingPunct="0">
              <a:spcBef>
                <a:spcPct val="0"/>
              </a:spcBef>
              <a:spcAft>
                <a:spcPct val="0"/>
              </a:spcAft>
              <a:defRPr>
                <a:solidFill>
                  <a:srgbClr val="FFFFFF"/>
                </a:solidFill>
                <a:latin typeface="Arial" pitchFamily="34" charset="0"/>
              </a:defRPr>
            </a:lvl6pPr>
            <a:lvl7pPr marL="2971800" indent="-228600" eaLnBrk="0" fontAlgn="base" hangingPunct="0">
              <a:spcBef>
                <a:spcPct val="0"/>
              </a:spcBef>
              <a:spcAft>
                <a:spcPct val="0"/>
              </a:spcAft>
              <a:defRPr>
                <a:solidFill>
                  <a:srgbClr val="FFFFFF"/>
                </a:solidFill>
                <a:latin typeface="Arial" pitchFamily="34" charset="0"/>
              </a:defRPr>
            </a:lvl7pPr>
            <a:lvl8pPr marL="3429000" indent="-228600" eaLnBrk="0" fontAlgn="base" hangingPunct="0">
              <a:spcBef>
                <a:spcPct val="0"/>
              </a:spcBef>
              <a:spcAft>
                <a:spcPct val="0"/>
              </a:spcAft>
              <a:defRPr>
                <a:solidFill>
                  <a:srgbClr val="FFFFFF"/>
                </a:solidFill>
                <a:latin typeface="Arial" pitchFamily="34" charset="0"/>
              </a:defRPr>
            </a:lvl8pPr>
            <a:lvl9pPr marL="3886200" indent="-228600" eaLnBrk="0" fontAlgn="base" hangingPunct="0">
              <a:spcBef>
                <a:spcPct val="0"/>
              </a:spcBef>
              <a:spcAft>
                <a:spcPct val="0"/>
              </a:spcAft>
              <a:defRPr>
                <a:solidFill>
                  <a:srgbClr val="FFFFFF"/>
                </a:solidFill>
                <a:latin typeface="Arial" pitchFamily="34" charset="0"/>
              </a:defRPr>
            </a:lvl9pPr>
          </a:lstStyle>
          <a:p>
            <a:pPr algn="ctr" eaLnBrk="1" hangingPunct="1">
              <a:spcBef>
                <a:spcPct val="50000"/>
              </a:spcBef>
            </a:pPr>
            <a:r>
              <a:rPr lang="tr-TR" sz="2400" b="1">
                <a:solidFill>
                  <a:schemeClr val="bg1"/>
                </a:solidFill>
                <a:latin typeface="Comic Sans MS" pitchFamily="66" charset="0"/>
              </a:rPr>
              <a:t>Mide</a:t>
            </a:r>
          </a:p>
        </p:txBody>
      </p:sp>
      <p:sp>
        <p:nvSpPr>
          <p:cNvPr id="30724" name="Text Box 4"/>
          <p:cNvSpPr txBox="1">
            <a:spLocks noChangeArrowheads="1"/>
          </p:cNvSpPr>
          <p:nvPr/>
        </p:nvSpPr>
        <p:spPr bwMode="auto">
          <a:xfrm>
            <a:off x="685800" y="2590800"/>
            <a:ext cx="1624013" cy="457200"/>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FFFF"/>
                </a:solidFill>
                <a:latin typeface="Arial" pitchFamily="34" charset="0"/>
              </a:defRPr>
            </a:lvl1pPr>
            <a:lvl2pPr marL="742950" indent="-285750" eaLnBrk="0" hangingPunct="0">
              <a:defRPr>
                <a:solidFill>
                  <a:srgbClr val="FFFFFF"/>
                </a:solidFill>
                <a:latin typeface="Arial" pitchFamily="34" charset="0"/>
              </a:defRPr>
            </a:lvl2pPr>
            <a:lvl3pPr marL="1143000" indent="-228600" eaLnBrk="0" hangingPunct="0">
              <a:defRPr>
                <a:solidFill>
                  <a:srgbClr val="FFFFFF"/>
                </a:solidFill>
                <a:latin typeface="Arial" pitchFamily="34" charset="0"/>
              </a:defRPr>
            </a:lvl3pPr>
            <a:lvl4pPr marL="1600200" indent="-228600" eaLnBrk="0" hangingPunct="0">
              <a:defRPr>
                <a:solidFill>
                  <a:srgbClr val="FFFFFF"/>
                </a:solidFill>
                <a:latin typeface="Arial" pitchFamily="34" charset="0"/>
              </a:defRPr>
            </a:lvl4pPr>
            <a:lvl5pPr marL="2057400" indent="-228600" eaLnBrk="0" hangingPunct="0">
              <a:defRPr>
                <a:solidFill>
                  <a:srgbClr val="FFFFFF"/>
                </a:solidFill>
                <a:latin typeface="Arial" pitchFamily="34" charset="0"/>
              </a:defRPr>
            </a:lvl5pPr>
            <a:lvl6pPr marL="2514600" indent="-228600" eaLnBrk="0" fontAlgn="base" hangingPunct="0">
              <a:spcBef>
                <a:spcPct val="0"/>
              </a:spcBef>
              <a:spcAft>
                <a:spcPct val="0"/>
              </a:spcAft>
              <a:defRPr>
                <a:solidFill>
                  <a:srgbClr val="FFFFFF"/>
                </a:solidFill>
                <a:latin typeface="Arial" pitchFamily="34" charset="0"/>
              </a:defRPr>
            </a:lvl6pPr>
            <a:lvl7pPr marL="2971800" indent="-228600" eaLnBrk="0" fontAlgn="base" hangingPunct="0">
              <a:spcBef>
                <a:spcPct val="0"/>
              </a:spcBef>
              <a:spcAft>
                <a:spcPct val="0"/>
              </a:spcAft>
              <a:defRPr>
                <a:solidFill>
                  <a:srgbClr val="FFFFFF"/>
                </a:solidFill>
                <a:latin typeface="Arial" pitchFamily="34" charset="0"/>
              </a:defRPr>
            </a:lvl7pPr>
            <a:lvl8pPr marL="3429000" indent="-228600" eaLnBrk="0" fontAlgn="base" hangingPunct="0">
              <a:spcBef>
                <a:spcPct val="0"/>
              </a:spcBef>
              <a:spcAft>
                <a:spcPct val="0"/>
              </a:spcAft>
              <a:defRPr>
                <a:solidFill>
                  <a:srgbClr val="FFFFFF"/>
                </a:solidFill>
                <a:latin typeface="Arial" pitchFamily="34" charset="0"/>
              </a:defRPr>
            </a:lvl8pPr>
            <a:lvl9pPr marL="3886200" indent="-228600" eaLnBrk="0" fontAlgn="base" hangingPunct="0">
              <a:spcBef>
                <a:spcPct val="0"/>
              </a:spcBef>
              <a:spcAft>
                <a:spcPct val="0"/>
              </a:spcAft>
              <a:defRPr>
                <a:solidFill>
                  <a:srgbClr val="FFFFFF"/>
                </a:solidFill>
                <a:latin typeface="Arial" pitchFamily="34" charset="0"/>
              </a:defRPr>
            </a:lvl9pPr>
          </a:lstStyle>
          <a:p>
            <a:pPr algn="ctr" eaLnBrk="1" hangingPunct="1">
              <a:spcBef>
                <a:spcPct val="50000"/>
              </a:spcBef>
            </a:pPr>
            <a:r>
              <a:rPr lang="tr-TR" sz="2400" b="1">
                <a:solidFill>
                  <a:schemeClr val="bg1"/>
                </a:solidFill>
                <a:latin typeface="Comic Sans MS" pitchFamily="66" charset="0"/>
              </a:rPr>
              <a:t>Özofagus</a:t>
            </a:r>
          </a:p>
        </p:txBody>
      </p:sp>
      <p:sp>
        <p:nvSpPr>
          <p:cNvPr id="30725" name="Line 5"/>
          <p:cNvSpPr>
            <a:spLocks noChangeShapeType="1"/>
          </p:cNvSpPr>
          <p:nvPr/>
        </p:nvSpPr>
        <p:spPr bwMode="auto">
          <a:xfrm>
            <a:off x="522288" y="2333625"/>
            <a:ext cx="8569325" cy="28575"/>
          </a:xfrm>
          <a:prstGeom prst="line">
            <a:avLst/>
          </a:prstGeom>
          <a:noFill/>
          <a:ln w="12700">
            <a:solidFill>
              <a:srgbClr val="FF0066"/>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tr-TR"/>
          </a:p>
        </p:txBody>
      </p:sp>
      <p:sp>
        <p:nvSpPr>
          <p:cNvPr id="30726" name="Line 6"/>
          <p:cNvSpPr>
            <a:spLocks noChangeShapeType="1"/>
          </p:cNvSpPr>
          <p:nvPr/>
        </p:nvSpPr>
        <p:spPr bwMode="auto">
          <a:xfrm>
            <a:off x="498475" y="5381625"/>
            <a:ext cx="8610600" cy="28575"/>
          </a:xfrm>
          <a:prstGeom prst="line">
            <a:avLst/>
          </a:prstGeom>
          <a:noFill/>
          <a:ln w="12700">
            <a:solidFill>
              <a:srgbClr val="FF0066"/>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tr-TR"/>
          </a:p>
        </p:txBody>
      </p:sp>
      <p:sp>
        <p:nvSpPr>
          <p:cNvPr id="30727" name="Text Box 7"/>
          <p:cNvSpPr txBox="1">
            <a:spLocks noChangeArrowheads="1"/>
          </p:cNvSpPr>
          <p:nvPr/>
        </p:nvSpPr>
        <p:spPr bwMode="auto">
          <a:xfrm>
            <a:off x="5486400" y="6477000"/>
            <a:ext cx="3657600" cy="36671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FFFF"/>
                </a:solidFill>
                <a:latin typeface="Arial" pitchFamily="34" charset="0"/>
              </a:defRPr>
            </a:lvl1pPr>
            <a:lvl2pPr marL="742950" indent="-285750" eaLnBrk="0" hangingPunct="0">
              <a:defRPr>
                <a:solidFill>
                  <a:srgbClr val="FFFFFF"/>
                </a:solidFill>
                <a:latin typeface="Arial" pitchFamily="34" charset="0"/>
              </a:defRPr>
            </a:lvl2pPr>
            <a:lvl3pPr marL="1143000" indent="-228600" eaLnBrk="0" hangingPunct="0">
              <a:defRPr>
                <a:solidFill>
                  <a:srgbClr val="FFFFFF"/>
                </a:solidFill>
                <a:latin typeface="Arial" pitchFamily="34" charset="0"/>
              </a:defRPr>
            </a:lvl3pPr>
            <a:lvl4pPr marL="1600200" indent="-228600" eaLnBrk="0" hangingPunct="0">
              <a:defRPr>
                <a:solidFill>
                  <a:srgbClr val="FFFFFF"/>
                </a:solidFill>
                <a:latin typeface="Arial" pitchFamily="34" charset="0"/>
              </a:defRPr>
            </a:lvl4pPr>
            <a:lvl5pPr marL="2057400" indent="-228600" eaLnBrk="0" hangingPunct="0">
              <a:defRPr>
                <a:solidFill>
                  <a:srgbClr val="FFFFFF"/>
                </a:solidFill>
                <a:latin typeface="Arial" pitchFamily="34" charset="0"/>
              </a:defRPr>
            </a:lvl5pPr>
            <a:lvl6pPr marL="2514600" indent="-228600" eaLnBrk="0" fontAlgn="base" hangingPunct="0">
              <a:spcBef>
                <a:spcPct val="0"/>
              </a:spcBef>
              <a:spcAft>
                <a:spcPct val="0"/>
              </a:spcAft>
              <a:defRPr>
                <a:solidFill>
                  <a:srgbClr val="FFFFFF"/>
                </a:solidFill>
                <a:latin typeface="Arial" pitchFamily="34" charset="0"/>
              </a:defRPr>
            </a:lvl6pPr>
            <a:lvl7pPr marL="2971800" indent="-228600" eaLnBrk="0" fontAlgn="base" hangingPunct="0">
              <a:spcBef>
                <a:spcPct val="0"/>
              </a:spcBef>
              <a:spcAft>
                <a:spcPct val="0"/>
              </a:spcAft>
              <a:defRPr>
                <a:solidFill>
                  <a:srgbClr val="FFFFFF"/>
                </a:solidFill>
                <a:latin typeface="Arial" pitchFamily="34" charset="0"/>
              </a:defRPr>
            </a:lvl7pPr>
            <a:lvl8pPr marL="3429000" indent="-228600" eaLnBrk="0" fontAlgn="base" hangingPunct="0">
              <a:spcBef>
                <a:spcPct val="0"/>
              </a:spcBef>
              <a:spcAft>
                <a:spcPct val="0"/>
              </a:spcAft>
              <a:defRPr>
                <a:solidFill>
                  <a:srgbClr val="FFFFFF"/>
                </a:solidFill>
                <a:latin typeface="Arial" pitchFamily="34" charset="0"/>
              </a:defRPr>
            </a:lvl8pPr>
            <a:lvl9pPr marL="3886200" indent="-228600" eaLnBrk="0" fontAlgn="base" hangingPunct="0">
              <a:spcBef>
                <a:spcPct val="0"/>
              </a:spcBef>
              <a:spcAft>
                <a:spcPct val="0"/>
              </a:spcAft>
              <a:defRPr>
                <a:solidFill>
                  <a:srgbClr val="FFFFFF"/>
                </a:solidFill>
                <a:latin typeface="Arial" pitchFamily="34" charset="0"/>
              </a:defRPr>
            </a:lvl9pPr>
          </a:lstStyle>
          <a:p>
            <a:pPr algn="ctr" eaLnBrk="1" hangingPunct="1">
              <a:spcBef>
                <a:spcPct val="50000"/>
              </a:spcBef>
            </a:pPr>
            <a:r>
              <a:rPr lang="en-US">
                <a:solidFill>
                  <a:schemeClr val="bg1"/>
                </a:solidFill>
              </a:rPr>
              <a:t>Ege ÜTF Gastroenteroloji BD.</a:t>
            </a:r>
          </a:p>
        </p:txBody>
      </p:sp>
    </p:spTree>
    <p:extLst>
      <p:ext uri="{BB962C8B-B14F-4D97-AF65-F5344CB8AC3E}">
        <p14:creationId xmlns:p14="http://schemas.microsoft.com/office/powerpoint/2010/main" val="2219326459"/>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Shape 258"/>
          <p:cNvSpPr>
            <a:spLocks noGrp="1"/>
          </p:cNvSpPr>
          <p:nvPr>
            <p:ph type="sldNum" sz="quarter" idx="10"/>
          </p:nvPr>
        </p:nvSpPr>
        <p:spPr>
          <a:xfrm>
            <a:off x="8462338" y="6478659"/>
            <a:ext cx="224018" cy="254154"/>
          </a:xfrm>
          <a:extLst>
            <a:ext uri="{C572A759-6A51-4108-AA02-DFA0A04FC94B}"/>
          </a:extLst>
        </p:spPr>
        <p:txBody>
          <a:bodyPr/>
          <a:lstStyle/>
          <a:p>
            <a:pPr>
              <a:defRPr sz="1800">
                <a:solidFill>
                  <a:srgbClr val="000000"/>
                </a:solidFill>
                <a:uFillTx/>
              </a:defRPr>
            </a:pPr>
            <a:fld id="{8255D990-91CD-4CEB-8A58-A1CBA52F1E4A}" type="slidenum">
              <a:rPr sz="1300">
                <a:solidFill>
                  <a:srgbClr val="000000"/>
                </a:solidFill>
                <a:uFillTx/>
              </a:rPr>
              <a:pPr>
                <a:defRPr sz="1800">
                  <a:solidFill>
                    <a:srgbClr val="000000"/>
                  </a:solidFill>
                  <a:uFillTx/>
                </a:defRPr>
              </a:pPr>
              <a:t>78</a:t>
            </a:fld>
            <a:endParaRPr sz="1300">
              <a:solidFill>
                <a:srgbClr val="000000"/>
              </a:solidFill>
              <a:uFillTx/>
            </a:endParaRPr>
          </a:p>
        </p:txBody>
      </p:sp>
      <p:pic>
        <p:nvPicPr>
          <p:cNvPr id="46083" name="droppedImage.pd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744" y="151805"/>
            <a:ext cx="8774535" cy="6581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46084" name="droppedImage.pd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6386" y="6313293"/>
            <a:ext cx="705445" cy="37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2150870296"/>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hape 262"/>
          <p:cNvSpPr>
            <a:spLocks noChangeArrowheads="1"/>
          </p:cNvSpPr>
          <p:nvPr/>
        </p:nvSpPr>
        <p:spPr bwMode="auto">
          <a:xfrm>
            <a:off x="305852" y="607230"/>
            <a:ext cx="307181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marL="39048" algn="ctr" defTabSz="910375" fontAlgn="base">
              <a:spcBef>
                <a:spcPts val="2320"/>
              </a:spcBef>
              <a:spcAft>
                <a:spcPct val="0"/>
              </a:spcAft>
              <a:buClr>
                <a:srgbClr val="000000"/>
              </a:buClr>
            </a:pPr>
            <a:r>
              <a:rPr lang="tr-TR" sz="3900" b="1">
                <a:solidFill>
                  <a:srgbClr val="000000"/>
                </a:solidFill>
                <a:latin typeface="Trebuchet MS" pitchFamily="34" charset="0"/>
                <a:sym typeface="Trebuchet MS" pitchFamily="34" charset="0"/>
              </a:rPr>
              <a:t>İmpedans –pH sistemi</a:t>
            </a:r>
          </a:p>
        </p:txBody>
      </p:sp>
      <p:pic>
        <p:nvPicPr>
          <p:cNvPr id="47107" name="image.png"/>
          <p:cNvPicPr>
            <a:picLocks noChangeAspect="1" noChangeArrowheads="1"/>
          </p:cNvPicPr>
          <p:nvPr/>
        </p:nvPicPr>
        <p:blipFill>
          <a:blip r:embed="rId2">
            <a:extLst>
              <a:ext uri="{28A0092B-C50C-407E-A947-70E740481C1C}">
                <a14:useLocalDpi xmlns:a14="http://schemas.microsoft.com/office/drawing/2010/main" val="0"/>
              </a:ext>
            </a:extLst>
          </a:blip>
          <a:srcRect r="22546"/>
          <a:stretch>
            <a:fillRect/>
          </a:stretch>
        </p:blipFill>
        <p:spPr bwMode="auto">
          <a:xfrm>
            <a:off x="3650010" y="0"/>
            <a:ext cx="3838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47108" name="Shape 264"/>
          <p:cNvSpPr>
            <a:spLocks noChangeArrowheads="1"/>
          </p:cNvSpPr>
          <p:nvPr/>
        </p:nvSpPr>
        <p:spPr bwMode="auto">
          <a:xfrm rot="-360000">
            <a:off x="5405811" y="4870029"/>
            <a:ext cx="147340" cy="149572"/>
          </a:xfrm>
          <a:prstGeom prst="rect">
            <a:avLst/>
          </a:prstGeom>
          <a:gradFill rotWithShape="0">
            <a:gsLst>
              <a:gs pos="0">
                <a:srgbClr val="565656"/>
              </a:gs>
              <a:gs pos="50000">
                <a:srgbClr val="A4A4A4"/>
              </a:gs>
              <a:gs pos="100000">
                <a:srgbClr val="565656"/>
              </a:gs>
            </a:gsLst>
            <a:lin ang="21240000"/>
          </a:gra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nchor="ctr"/>
          <a:lstStyle/>
          <a:p>
            <a:pPr marL="40164" defTabSz="910375" fontAlgn="base">
              <a:spcBef>
                <a:spcPct val="0"/>
              </a:spcBef>
              <a:spcAft>
                <a:spcPct val="0"/>
              </a:spcAft>
            </a:pPr>
            <a:endParaRPr lang="tr-TR" sz="2400">
              <a:solidFill>
                <a:srgbClr val="000000"/>
              </a:solidFill>
              <a:latin typeface="Arial" pitchFamily="34" charset="0"/>
              <a:cs typeface="Arial" pitchFamily="34" charset="0"/>
              <a:sym typeface="Arial" pitchFamily="34" charset="0"/>
            </a:endParaRPr>
          </a:p>
        </p:txBody>
      </p:sp>
      <p:sp>
        <p:nvSpPr>
          <p:cNvPr id="47109" name="Shape 265"/>
          <p:cNvSpPr>
            <a:spLocks noChangeArrowheads="1"/>
          </p:cNvSpPr>
          <p:nvPr/>
        </p:nvSpPr>
        <p:spPr bwMode="auto">
          <a:xfrm rot="-360000">
            <a:off x="5334372" y="4346527"/>
            <a:ext cx="147340" cy="149572"/>
          </a:xfrm>
          <a:prstGeom prst="rect">
            <a:avLst/>
          </a:prstGeom>
          <a:gradFill rotWithShape="0">
            <a:gsLst>
              <a:gs pos="0">
                <a:srgbClr val="565656"/>
              </a:gs>
              <a:gs pos="50000">
                <a:srgbClr val="A4A4A4"/>
              </a:gs>
              <a:gs pos="100000">
                <a:srgbClr val="565656"/>
              </a:gs>
            </a:gsLst>
            <a:lin ang="21240000"/>
          </a:gra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nchor="ctr"/>
          <a:lstStyle/>
          <a:p>
            <a:pPr marL="40164" defTabSz="910375" fontAlgn="base">
              <a:spcBef>
                <a:spcPct val="0"/>
              </a:spcBef>
              <a:spcAft>
                <a:spcPct val="0"/>
              </a:spcAft>
            </a:pPr>
            <a:endParaRPr lang="tr-TR" sz="2400">
              <a:solidFill>
                <a:srgbClr val="000000"/>
              </a:solidFill>
              <a:latin typeface="Arial" pitchFamily="34" charset="0"/>
              <a:cs typeface="Arial" pitchFamily="34" charset="0"/>
              <a:sym typeface="Arial" pitchFamily="34" charset="0"/>
            </a:endParaRPr>
          </a:p>
        </p:txBody>
      </p:sp>
      <p:sp>
        <p:nvSpPr>
          <p:cNvPr id="47110" name="Shape 266"/>
          <p:cNvSpPr>
            <a:spLocks noChangeArrowheads="1"/>
          </p:cNvSpPr>
          <p:nvPr/>
        </p:nvSpPr>
        <p:spPr bwMode="auto">
          <a:xfrm rot="-360000">
            <a:off x="5281911" y="3828605"/>
            <a:ext cx="147340" cy="149572"/>
          </a:xfrm>
          <a:prstGeom prst="rect">
            <a:avLst/>
          </a:prstGeom>
          <a:gradFill rotWithShape="0">
            <a:gsLst>
              <a:gs pos="0">
                <a:srgbClr val="565656"/>
              </a:gs>
              <a:gs pos="50000">
                <a:srgbClr val="A4A4A4"/>
              </a:gs>
              <a:gs pos="100000">
                <a:srgbClr val="565656"/>
              </a:gs>
            </a:gsLst>
            <a:lin ang="21240000"/>
          </a:gra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nchor="ctr"/>
          <a:lstStyle/>
          <a:p>
            <a:pPr marL="40164" defTabSz="910375" fontAlgn="base">
              <a:spcBef>
                <a:spcPct val="0"/>
              </a:spcBef>
              <a:spcAft>
                <a:spcPct val="0"/>
              </a:spcAft>
            </a:pPr>
            <a:endParaRPr lang="tr-TR" sz="2400">
              <a:solidFill>
                <a:srgbClr val="000000"/>
              </a:solidFill>
              <a:latin typeface="Arial" pitchFamily="34" charset="0"/>
              <a:cs typeface="Arial" pitchFamily="34" charset="0"/>
              <a:sym typeface="Arial" pitchFamily="34" charset="0"/>
            </a:endParaRPr>
          </a:p>
        </p:txBody>
      </p:sp>
      <p:sp>
        <p:nvSpPr>
          <p:cNvPr id="47111" name="Shape 267"/>
          <p:cNvSpPr>
            <a:spLocks noChangeArrowheads="1"/>
          </p:cNvSpPr>
          <p:nvPr/>
        </p:nvSpPr>
        <p:spPr bwMode="auto">
          <a:xfrm rot="-360000">
            <a:off x="5200428" y="3276081"/>
            <a:ext cx="147340" cy="149572"/>
          </a:xfrm>
          <a:prstGeom prst="rect">
            <a:avLst/>
          </a:prstGeom>
          <a:gradFill rotWithShape="0">
            <a:gsLst>
              <a:gs pos="0">
                <a:srgbClr val="565656"/>
              </a:gs>
              <a:gs pos="50000">
                <a:srgbClr val="A4A4A4"/>
              </a:gs>
              <a:gs pos="100000">
                <a:srgbClr val="565656"/>
              </a:gs>
            </a:gsLst>
            <a:lin ang="21240000"/>
          </a:gra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nchor="ctr"/>
          <a:lstStyle/>
          <a:p>
            <a:pPr marL="40164" defTabSz="910375" fontAlgn="base">
              <a:spcBef>
                <a:spcPct val="0"/>
              </a:spcBef>
              <a:spcAft>
                <a:spcPct val="0"/>
              </a:spcAft>
            </a:pPr>
            <a:endParaRPr lang="tr-TR" sz="2400">
              <a:solidFill>
                <a:srgbClr val="000000"/>
              </a:solidFill>
              <a:latin typeface="Arial" pitchFamily="34" charset="0"/>
              <a:cs typeface="Arial" pitchFamily="34" charset="0"/>
              <a:sym typeface="Arial" pitchFamily="34" charset="0"/>
            </a:endParaRPr>
          </a:p>
        </p:txBody>
      </p:sp>
      <p:sp>
        <p:nvSpPr>
          <p:cNvPr id="47112" name="Shape 268"/>
          <p:cNvSpPr>
            <a:spLocks noChangeArrowheads="1"/>
          </p:cNvSpPr>
          <p:nvPr/>
        </p:nvSpPr>
        <p:spPr bwMode="auto">
          <a:xfrm rot="-360000">
            <a:off x="5101085" y="1695525"/>
            <a:ext cx="147340" cy="149572"/>
          </a:xfrm>
          <a:prstGeom prst="rect">
            <a:avLst/>
          </a:prstGeom>
          <a:gradFill rotWithShape="0">
            <a:gsLst>
              <a:gs pos="0">
                <a:srgbClr val="565656"/>
              </a:gs>
              <a:gs pos="50000">
                <a:srgbClr val="A4A4A4"/>
              </a:gs>
              <a:gs pos="100000">
                <a:srgbClr val="565656"/>
              </a:gs>
            </a:gsLst>
            <a:lin ang="21240000"/>
          </a:gra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nchor="ctr"/>
          <a:lstStyle/>
          <a:p>
            <a:pPr marL="40164" defTabSz="910375" fontAlgn="base">
              <a:spcBef>
                <a:spcPct val="0"/>
              </a:spcBef>
              <a:spcAft>
                <a:spcPct val="0"/>
              </a:spcAft>
            </a:pPr>
            <a:endParaRPr lang="tr-TR" sz="2400">
              <a:solidFill>
                <a:srgbClr val="000000"/>
              </a:solidFill>
              <a:latin typeface="Arial" pitchFamily="34" charset="0"/>
              <a:cs typeface="Arial" pitchFamily="34" charset="0"/>
              <a:sym typeface="Arial" pitchFamily="34" charset="0"/>
            </a:endParaRPr>
          </a:p>
        </p:txBody>
      </p:sp>
      <p:sp>
        <p:nvSpPr>
          <p:cNvPr id="47113" name="Shape 269"/>
          <p:cNvSpPr>
            <a:spLocks noChangeArrowheads="1"/>
          </p:cNvSpPr>
          <p:nvPr/>
        </p:nvSpPr>
        <p:spPr bwMode="auto">
          <a:xfrm rot="-360000">
            <a:off x="5057553" y="1143000"/>
            <a:ext cx="147340" cy="149572"/>
          </a:xfrm>
          <a:prstGeom prst="rect">
            <a:avLst/>
          </a:prstGeom>
          <a:gradFill rotWithShape="0">
            <a:gsLst>
              <a:gs pos="0">
                <a:srgbClr val="565656"/>
              </a:gs>
              <a:gs pos="50000">
                <a:srgbClr val="A4A4A4"/>
              </a:gs>
              <a:gs pos="100000">
                <a:srgbClr val="565656"/>
              </a:gs>
            </a:gsLst>
            <a:lin ang="21240000"/>
          </a:gra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nchor="ctr"/>
          <a:lstStyle/>
          <a:p>
            <a:pPr marL="40164" defTabSz="910375" fontAlgn="base">
              <a:spcBef>
                <a:spcPct val="0"/>
              </a:spcBef>
              <a:spcAft>
                <a:spcPct val="0"/>
              </a:spcAft>
            </a:pPr>
            <a:endParaRPr lang="tr-TR" sz="2400">
              <a:solidFill>
                <a:srgbClr val="000000"/>
              </a:solidFill>
              <a:latin typeface="Arial" pitchFamily="34" charset="0"/>
              <a:cs typeface="Arial" pitchFamily="34" charset="0"/>
              <a:sym typeface="Arial" pitchFamily="34" charset="0"/>
            </a:endParaRPr>
          </a:p>
        </p:txBody>
      </p:sp>
      <p:sp>
        <p:nvSpPr>
          <p:cNvPr id="47114" name="Shape 270"/>
          <p:cNvSpPr>
            <a:spLocks noChangeArrowheads="1"/>
          </p:cNvSpPr>
          <p:nvPr/>
        </p:nvSpPr>
        <p:spPr bwMode="auto">
          <a:xfrm rot="-360000">
            <a:off x="5043043" y="628428"/>
            <a:ext cx="148456" cy="149572"/>
          </a:xfrm>
          <a:prstGeom prst="rect">
            <a:avLst/>
          </a:prstGeom>
          <a:gradFill rotWithShape="0">
            <a:gsLst>
              <a:gs pos="0">
                <a:srgbClr val="565656"/>
              </a:gs>
              <a:gs pos="50000">
                <a:srgbClr val="A4A4A4"/>
              </a:gs>
              <a:gs pos="100000">
                <a:srgbClr val="565656"/>
              </a:gs>
            </a:gsLst>
            <a:lin ang="21240000"/>
          </a:gra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nchor="ctr"/>
          <a:lstStyle/>
          <a:p>
            <a:pPr marL="40164" defTabSz="910375" fontAlgn="base">
              <a:spcBef>
                <a:spcPct val="0"/>
              </a:spcBef>
              <a:spcAft>
                <a:spcPct val="0"/>
              </a:spcAft>
            </a:pPr>
            <a:endParaRPr lang="tr-TR" sz="2400">
              <a:solidFill>
                <a:srgbClr val="000000"/>
              </a:solidFill>
              <a:latin typeface="Arial" pitchFamily="34" charset="0"/>
              <a:cs typeface="Arial" pitchFamily="34" charset="0"/>
              <a:sym typeface="Arial" pitchFamily="34" charset="0"/>
            </a:endParaRPr>
          </a:p>
        </p:txBody>
      </p:sp>
      <p:sp>
        <p:nvSpPr>
          <p:cNvPr id="47115" name="Shape 271"/>
          <p:cNvSpPr>
            <a:spLocks noChangeArrowheads="1"/>
          </p:cNvSpPr>
          <p:nvPr/>
        </p:nvSpPr>
        <p:spPr bwMode="auto">
          <a:xfrm rot="-360000">
            <a:off x="5176986" y="2762623"/>
            <a:ext cx="147340" cy="148456"/>
          </a:xfrm>
          <a:prstGeom prst="rect">
            <a:avLst/>
          </a:prstGeom>
          <a:gradFill rotWithShape="0">
            <a:gsLst>
              <a:gs pos="0">
                <a:srgbClr val="565656"/>
              </a:gs>
              <a:gs pos="50000">
                <a:srgbClr val="A4A4A4"/>
              </a:gs>
              <a:gs pos="100000">
                <a:srgbClr val="565656"/>
              </a:gs>
            </a:gsLst>
            <a:lin ang="21240000"/>
          </a:gra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nchor="ctr"/>
          <a:lstStyle/>
          <a:p>
            <a:pPr marL="40164" defTabSz="910375" fontAlgn="base">
              <a:spcBef>
                <a:spcPct val="0"/>
              </a:spcBef>
              <a:spcAft>
                <a:spcPct val="0"/>
              </a:spcAft>
            </a:pPr>
            <a:endParaRPr lang="tr-TR" sz="2400">
              <a:solidFill>
                <a:srgbClr val="000000"/>
              </a:solidFill>
              <a:latin typeface="Arial" pitchFamily="34" charset="0"/>
              <a:cs typeface="Arial" pitchFamily="34" charset="0"/>
              <a:sym typeface="Arial" pitchFamily="34" charset="0"/>
            </a:endParaRPr>
          </a:p>
        </p:txBody>
      </p:sp>
      <p:grpSp>
        <p:nvGrpSpPr>
          <p:cNvPr id="47116" name="Group 274"/>
          <p:cNvGrpSpPr>
            <a:grpSpLocks/>
          </p:cNvGrpSpPr>
          <p:nvPr/>
        </p:nvGrpSpPr>
        <p:grpSpPr bwMode="auto">
          <a:xfrm>
            <a:off x="3704704" y="4448105"/>
            <a:ext cx="1598414" cy="504527"/>
            <a:chOff x="0" y="0"/>
            <a:chExt cx="2273300" cy="717973"/>
          </a:xfrm>
        </p:grpSpPr>
        <p:sp>
          <p:nvSpPr>
            <p:cNvPr id="47146" name="Shape 272"/>
            <p:cNvSpPr>
              <a:spLocks noChangeArrowheads="1"/>
            </p:cNvSpPr>
            <p:nvPr/>
          </p:nvSpPr>
          <p:spPr bwMode="auto">
            <a:xfrm>
              <a:off x="0" y="0"/>
              <a:ext cx="2273300" cy="717973"/>
            </a:xfrm>
            <a:prstGeom prst="rightArrow">
              <a:avLst>
                <a:gd name="adj1" fmla="val 50000"/>
                <a:gd name="adj2" fmla="val 55718"/>
              </a:avLst>
            </a:prstGeom>
            <a:gradFill rotWithShape="1">
              <a:gsLst>
                <a:gs pos="0">
                  <a:srgbClr val="3A3A3A"/>
                </a:gs>
                <a:gs pos="50000">
                  <a:srgbClr val="727272"/>
                </a:gs>
                <a:gs pos="100000">
                  <a:srgbClr val="3A3A3A"/>
                </a:gs>
              </a:gsLst>
              <a:lin ang="16200000"/>
            </a:gra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nchor="ctr"/>
            <a:lstStyle/>
            <a:p>
              <a:pPr marL="40164" defTabSz="910375" fontAlgn="base">
                <a:spcBef>
                  <a:spcPct val="0"/>
                </a:spcBef>
                <a:spcAft>
                  <a:spcPct val="0"/>
                </a:spcAft>
              </a:pPr>
              <a:endParaRPr lang="tr-TR" sz="2400">
                <a:solidFill>
                  <a:srgbClr val="000000"/>
                </a:solidFill>
                <a:latin typeface="Arial" pitchFamily="34" charset="0"/>
                <a:cs typeface="Arial" pitchFamily="34" charset="0"/>
                <a:sym typeface="Arial" pitchFamily="34" charset="0"/>
              </a:endParaRPr>
            </a:p>
          </p:txBody>
        </p:sp>
        <p:sp>
          <p:nvSpPr>
            <p:cNvPr id="47147" name="Shape 273"/>
            <p:cNvSpPr>
              <a:spLocks noChangeArrowheads="1"/>
            </p:cNvSpPr>
            <p:nvPr/>
          </p:nvSpPr>
          <p:spPr bwMode="auto">
            <a:xfrm>
              <a:off x="230187" y="101661"/>
              <a:ext cx="1168400" cy="37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marL="39048" defTabSz="910375" fontAlgn="base">
                <a:spcBef>
                  <a:spcPts val="984"/>
                </a:spcBef>
                <a:spcAft>
                  <a:spcPct val="0"/>
                </a:spcAft>
                <a:buClr>
                  <a:srgbClr val="FFFC79"/>
                </a:buClr>
              </a:pPr>
              <a:r>
                <a:rPr lang="tr-TR" sz="1700">
                  <a:solidFill>
                    <a:srgbClr val="FFFC79"/>
                  </a:solidFill>
                  <a:latin typeface="Trebuchet MS" pitchFamily="34" charset="0"/>
                  <a:sym typeface="Trebuchet MS" pitchFamily="34" charset="0"/>
                </a:rPr>
                <a:t>3 cm</a:t>
              </a:r>
            </a:p>
          </p:txBody>
        </p:sp>
      </p:grpSp>
      <p:grpSp>
        <p:nvGrpSpPr>
          <p:cNvPr id="47117" name="Group 277"/>
          <p:cNvGrpSpPr>
            <a:grpSpLocks/>
          </p:cNvGrpSpPr>
          <p:nvPr/>
        </p:nvGrpSpPr>
        <p:grpSpPr bwMode="auto">
          <a:xfrm>
            <a:off x="3704705" y="3920137"/>
            <a:ext cx="1552649" cy="504527"/>
            <a:chOff x="0" y="0"/>
            <a:chExt cx="2208106" cy="717973"/>
          </a:xfrm>
        </p:grpSpPr>
        <p:sp>
          <p:nvSpPr>
            <p:cNvPr id="47144" name="Shape 275"/>
            <p:cNvSpPr>
              <a:spLocks noChangeArrowheads="1"/>
            </p:cNvSpPr>
            <p:nvPr/>
          </p:nvSpPr>
          <p:spPr bwMode="auto">
            <a:xfrm>
              <a:off x="0" y="0"/>
              <a:ext cx="2208106" cy="717973"/>
            </a:xfrm>
            <a:prstGeom prst="rightArrow">
              <a:avLst>
                <a:gd name="adj1" fmla="val 50000"/>
                <a:gd name="adj2" fmla="val 54063"/>
              </a:avLst>
            </a:prstGeom>
            <a:gradFill rotWithShape="1">
              <a:gsLst>
                <a:gs pos="0">
                  <a:srgbClr val="3A3A3A"/>
                </a:gs>
                <a:gs pos="50000">
                  <a:srgbClr val="727272"/>
                </a:gs>
                <a:gs pos="100000">
                  <a:srgbClr val="3A3A3A"/>
                </a:gs>
              </a:gsLst>
              <a:lin ang="16200000"/>
            </a:gra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nchor="ctr"/>
            <a:lstStyle/>
            <a:p>
              <a:pPr marL="40164" defTabSz="910375" fontAlgn="base">
                <a:spcBef>
                  <a:spcPct val="0"/>
                </a:spcBef>
                <a:spcAft>
                  <a:spcPct val="0"/>
                </a:spcAft>
              </a:pPr>
              <a:endParaRPr lang="tr-TR" sz="2400">
                <a:solidFill>
                  <a:srgbClr val="000000"/>
                </a:solidFill>
                <a:latin typeface="Arial" pitchFamily="34" charset="0"/>
                <a:cs typeface="Arial" pitchFamily="34" charset="0"/>
                <a:sym typeface="Arial" pitchFamily="34" charset="0"/>
              </a:endParaRPr>
            </a:p>
          </p:txBody>
        </p:sp>
        <p:sp>
          <p:nvSpPr>
            <p:cNvPr id="47145" name="Shape 276"/>
            <p:cNvSpPr>
              <a:spLocks noChangeArrowheads="1"/>
            </p:cNvSpPr>
            <p:nvPr/>
          </p:nvSpPr>
          <p:spPr bwMode="auto">
            <a:xfrm>
              <a:off x="230176" y="108015"/>
              <a:ext cx="1168344" cy="37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marL="39048" defTabSz="910375" fontAlgn="base">
                <a:spcBef>
                  <a:spcPts val="984"/>
                </a:spcBef>
                <a:spcAft>
                  <a:spcPct val="0"/>
                </a:spcAft>
                <a:buClr>
                  <a:srgbClr val="FFFC79"/>
                </a:buClr>
              </a:pPr>
              <a:r>
                <a:rPr lang="tr-TR" sz="1700">
                  <a:solidFill>
                    <a:srgbClr val="FFFC79"/>
                  </a:solidFill>
                  <a:latin typeface="Trebuchet MS" pitchFamily="34" charset="0"/>
                  <a:sym typeface="Trebuchet MS" pitchFamily="34" charset="0"/>
                </a:rPr>
                <a:t>5 cm</a:t>
              </a:r>
            </a:p>
          </p:txBody>
        </p:sp>
      </p:grpSp>
      <p:grpSp>
        <p:nvGrpSpPr>
          <p:cNvPr id="47118" name="Group 280"/>
          <p:cNvGrpSpPr>
            <a:grpSpLocks/>
          </p:cNvGrpSpPr>
          <p:nvPr/>
        </p:nvGrpSpPr>
        <p:grpSpPr bwMode="auto">
          <a:xfrm>
            <a:off x="3704714" y="3393284"/>
            <a:ext cx="1526977" cy="504527"/>
            <a:chOff x="0" y="0"/>
            <a:chExt cx="2171700" cy="717973"/>
          </a:xfrm>
        </p:grpSpPr>
        <p:sp>
          <p:nvSpPr>
            <p:cNvPr id="47142" name="Shape 278"/>
            <p:cNvSpPr>
              <a:spLocks noChangeArrowheads="1"/>
            </p:cNvSpPr>
            <p:nvPr/>
          </p:nvSpPr>
          <p:spPr bwMode="auto">
            <a:xfrm>
              <a:off x="0" y="0"/>
              <a:ext cx="2171700" cy="717973"/>
            </a:xfrm>
            <a:prstGeom prst="rightArrow">
              <a:avLst>
                <a:gd name="adj1" fmla="val 50000"/>
                <a:gd name="adj2" fmla="val 53059"/>
              </a:avLst>
            </a:prstGeom>
            <a:gradFill rotWithShape="1">
              <a:gsLst>
                <a:gs pos="0">
                  <a:srgbClr val="3A3A3A"/>
                </a:gs>
                <a:gs pos="50000">
                  <a:srgbClr val="727272"/>
                </a:gs>
                <a:gs pos="100000">
                  <a:srgbClr val="3A3A3A"/>
                </a:gs>
              </a:gsLst>
              <a:lin ang="16200000"/>
            </a:gra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nchor="ctr"/>
            <a:lstStyle/>
            <a:p>
              <a:pPr marL="40164" defTabSz="910375" fontAlgn="base">
                <a:spcBef>
                  <a:spcPct val="0"/>
                </a:spcBef>
                <a:spcAft>
                  <a:spcPct val="0"/>
                </a:spcAft>
              </a:pPr>
              <a:endParaRPr lang="tr-TR" sz="2400">
                <a:solidFill>
                  <a:srgbClr val="000000"/>
                </a:solidFill>
                <a:latin typeface="Arial" pitchFamily="34" charset="0"/>
                <a:cs typeface="Arial" pitchFamily="34" charset="0"/>
                <a:sym typeface="Arial" pitchFamily="34" charset="0"/>
              </a:endParaRPr>
            </a:p>
          </p:txBody>
        </p:sp>
        <p:sp>
          <p:nvSpPr>
            <p:cNvPr id="47143" name="Shape 279"/>
            <p:cNvSpPr>
              <a:spLocks noChangeArrowheads="1"/>
            </p:cNvSpPr>
            <p:nvPr/>
          </p:nvSpPr>
          <p:spPr bwMode="auto">
            <a:xfrm>
              <a:off x="230187" y="98483"/>
              <a:ext cx="1168399" cy="37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marL="39048" defTabSz="910375" fontAlgn="base">
                <a:spcBef>
                  <a:spcPts val="984"/>
                </a:spcBef>
                <a:spcAft>
                  <a:spcPct val="0"/>
                </a:spcAft>
                <a:buClr>
                  <a:srgbClr val="FFFC79"/>
                </a:buClr>
              </a:pPr>
              <a:r>
                <a:rPr lang="tr-TR" sz="1700">
                  <a:solidFill>
                    <a:srgbClr val="FFFC79"/>
                  </a:solidFill>
                  <a:latin typeface="Trebuchet MS" pitchFamily="34" charset="0"/>
                  <a:sym typeface="Trebuchet MS" pitchFamily="34" charset="0"/>
                </a:rPr>
                <a:t>7 cm</a:t>
              </a:r>
            </a:p>
          </p:txBody>
        </p:sp>
      </p:grpSp>
      <p:grpSp>
        <p:nvGrpSpPr>
          <p:cNvPr id="47119" name="Group 283"/>
          <p:cNvGrpSpPr>
            <a:grpSpLocks/>
          </p:cNvGrpSpPr>
          <p:nvPr/>
        </p:nvGrpSpPr>
        <p:grpSpPr bwMode="auto">
          <a:xfrm>
            <a:off x="3704715" y="2857502"/>
            <a:ext cx="1446609" cy="504527"/>
            <a:chOff x="0" y="0"/>
            <a:chExt cx="2057400" cy="717973"/>
          </a:xfrm>
        </p:grpSpPr>
        <p:sp>
          <p:nvSpPr>
            <p:cNvPr id="47140" name="Shape 281"/>
            <p:cNvSpPr>
              <a:spLocks noChangeArrowheads="1"/>
            </p:cNvSpPr>
            <p:nvPr/>
          </p:nvSpPr>
          <p:spPr bwMode="auto">
            <a:xfrm>
              <a:off x="0" y="0"/>
              <a:ext cx="2057400" cy="717973"/>
            </a:xfrm>
            <a:prstGeom prst="rightArrow">
              <a:avLst>
                <a:gd name="adj1" fmla="val 50000"/>
                <a:gd name="adj2" fmla="val 50413"/>
              </a:avLst>
            </a:prstGeom>
            <a:gradFill rotWithShape="1">
              <a:gsLst>
                <a:gs pos="0">
                  <a:srgbClr val="3A3A3A"/>
                </a:gs>
                <a:gs pos="50000">
                  <a:srgbClr val="727272"/>
                </a:gs>
                <a:gs pos="100000">
                  <a:srgbClr val="3A3A3A"/>
                </a:gs>
              </a:gsLst>
              <a:lin ang="16200000"/>
            </a:gra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nchor="ctr"/>
            <a:lstStyle/>
            <a:p>
              <a:pPr marL="40164" defTabSz="910375" fontAlgn="base">
                <a:spcBef>
                  <a:spcPct val="0"/>
                </a:spcBef>
                <a:spcAft>
                  <a:spcPct val="0"/>
                </a:spcAft>
              </a:pPr>
              <a:endParaRPr lang="tr-TR" sz="2400">
                <a:solidFill>
                  <a:srgbClr val="000000"/>
                </a:solidFill>
                <a:latin typeface="Arial" pitchFamily="34" charset="0"/>
                <a:cs typeface="Arial" pitchFamily="34" charset="0"/>
                <a:sym typeface="Arial" pitchFamily="34" charset="0"/>
              </a:endParaRPr>
            </a:p>
          </p:txBody>
        </p:sp>
        <p:sp>
          <p:nvSpPr>
            <p:cNvPr id="47141" name="Shape 282"/>
            <p:cNvSpPr>
              <a:spLocks noChangeArrowheads="1"/>
            </p:cNvSpPr>
            <p:nvPr/>
          </p:nvSpPr>
          <p:spPr bwMode="auto">
            <a:xfrm>
              <a:off x="230187" y="101661"/>
              <a:ext cx="1168400" cy="37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marL="39048" defTabSz="910375" fontAlgn="base">
                <a:spcBef>
                  <a:spcPts val="984"/>
                </a:spcBef>
                <a:spcAft>
                  <a:spcPct val="0"/>
                </a:spcAft>
                <a:buClr>
                  <a:srgbClr val="FFFC79"/>
                </a:buClr>
              </a:pPr>
              <a:r>
                <a:rPr lang="tr-TR" sz="1700">
                  <a:solidFill>
                    <a:srgbClr val="FFFC79"/>
                  </a:solidFill>
                  <a:latin typeface="Trebuchet MS" pitchFamily="34" charset="0"/>
                  <a:sym typeface="Trebuchet MS" pitchFamily="34" charset="0"/>
                </a:rPr>
                <a:t>9 cm</a:t>
              </a:r>
            </a:p>
          </p:txBody>
        </p:sp>
      </p:grpSp>
      <p:sp>
        <p:nvSpPr>
          <p:cNvPr id="47120" name="Shape 284"/>
          <p:cNvSpPr>
            <a:spLocks noChangeArrowheads="1"/>
          </p:cNvSpPr>
          <p:nvPr/>
        </p:nvSpPr>
        <p:spPr bwMode="auto">
          <a:xfrm>
            <a:off x="3677916" y="1247928"/>
            <a:ext cx="1322710" cy="504527"/>
          </a:xfrm>
          <a:prstGeom prst="rightArrow">
            <a:avLst>
              <a:gd name="adj1" fmla="val 50000"/>
              <a:gd name="adj2" fmla="val 46049"/>
            </a:avLst>
          </a:prstGeom>
          <a:gradFill rotWithShape="0">
            <a:gsLst>
              <a:gs pos="0">
                <a:srgbClr val="3A3A3A"/>
              </a:gs>
              <a:gs pos="50000">
                <a:srgbClr val="727272"/>
              </a:gs>
              <a:gs pos="100000">
                <a:srgbClr val="3A3A3A"/>
              </a:gs>
            </a:gsLst>
            <a:lin ang="16200000"/>
          </a:gra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nchor="ctr"/>
          <a:lstStyle/>
          <a:p>
            <a:pPr marL="40164" defTabSz="910375" fontAlgn="base">
              <a:spcBef>
                <a:spcPct val="0"/>
              </a:spcBef>
              <a:spcAft>
                <a:spcPct val="0"/>
              </a:spcAft>
            </a:pPr>
            <a:endParaRPr lang="tr-TR" sz="2400">
              <a:solidFill>
                <a:srgbClr val="000000"/>
              </a:solidFill>
              <a:latin typeface="Arial" pitchFamily="34" charset="0"/>
              <a:cs typeface="Arial" pitchFamily="34" charset="0"/>
              <a:sym typeface="Arial" pitchFamily="34" charset="0"/>
            </a:endParaRPr>
          </a:p>
        </p:txBody>
      </p:sp>
      <p:sp>
        <p:nvSpPr>
          <p:cNvPr id="47121" name="Shape 285"/>
          <p:cNvSpPr>
            <a:spLocks noChangeArrowheads="1"/>
          </p:cNvSpPr>
          <p:nvPr/>
        </p:nvSpPr>
        <p:spPr bwMode="auto">
          <a:xfrm>
            <a:off x="3867673" y="1319361"/>
            <a:ext cx="821531"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marL="39048" defTabSz="910375" fontAlgn="base">
              <a:spcBef>
                <a:spcPts val="984"/>
              </a:spcBef>
              <a:spcAft>
                <a:spcPct val="0"/>
              </a:spcAft>
              <a:buClr>
                <a:srgbClr val="FFFC79"/>
              </a:buClr>
            </a:pPr>
            <a:r>
              <a:rPr lang="tr-TR" sz="1700">
                <a:solidFill>
                  <a:srgbClr val="FFFC79"/>
                </a:solidFill>
                <a:latin typeface="Trebuchet MS" pitchFamily="34" charset="0"/>
                <a:sym typeface="Trebuchet MS" pitchFamily="34" charset="0"/>
              </a:rPr>
              <a:t>15 cm</a:t>
            </a:r>
          </a:p>
        </p:txBody>
      </p:sp>
      <p:sp>
        <p:nvSpPr>
          <p:cNvPr id="47122" name="Shape 286"/>
          <p:cNvSpPr>
            <a:spLocks noChangeArrowheads="1"/>
          </p:cNvSpPr>
          <p:nvPr/>
        </p:nvSpPr>
        <p:spPr bwMode="auto">
          <a:xfrm>
            <a:off x="3677926" y="733353"/>
            <a:ext cx="1246807" cy="504527"/>
          </a:xfrm>
          <a:prstGeom prst="rightArrow">
            <a:avLst>
              <a:gd name="adj1" fmla="val 50000"/>
              <a:gd name="adj2" fmla="val 43395"/>
            </a:avLst>
          </a:prstGeom>
          <a:gradFill rotWithShape="0">
            <a:gsLst>
              <a:gs pos="0">
                <a:srgbClr val="3A3A3A"/>
              </a:gs>
              <a:gs pos="50000">
                <a:srgbClr val="727272"/>
              </a:gs>
              <a:gs pos="100000">
                <a:srgbClr val="3A3A3A"/>
              </a:gs>
            </a:gsLst>
            <a:lin ang="16200000"/>
          </a:gra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nchor="ctr"/>
          <a:lstStyle/>
          <a:p>
            <a:pPr marL="40164" defTabSz="910375" fontAlgn="base">
              <a:spcBef>
                <a:spcPct val="0"/>
              </a:spcBef>
              <a:spcAft>
                <a:spcPct val="0"/>
              </a:spcAft>
            </a:pPr>
            <a:endParaRPr lang="tr-TR" sz="2400">
              <a:solidFill>
                <a:srgbClr val="000000"/>
              </a:solidFill>
              <a:latin typeface="Arial" pitchFamily="34" charset="0"/>
              <a:cs typeface="Arial" pitchFamily="34" charset="0"/>
              <a:sym typeface="Arial" pitchFamily="34" charset="0"/>
            </a:endParaRPr>
          </a:p>
        </p:txBody>
      </p:sp>
      <p:sp>
        <p:nvSpPr>
          <p:cNvPr id="47123" name="Shape 287"/>
          <p:cNvSpPr>
            <a:spLocks noChangeArrowheads="1"/>
          </p:cNvSpPr>
          <p:nvPr/>
        </p:nvSpPr>
        <p:spPr bwMode="auto">
          <a:xfrm>
            <a:off x="3867673" y="804789"/>
            <a:ext cx="821531"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marL="39048" defTabSz="910375" fontAlgn="base">
              <a:spcBef>
                <a:spcPts val="984"/>
              </a:spcBef>
              <a:spcAft>
                <a:spcPct val="0"/>
              </a:spcAft>
              <a:buClr>
                <a:srgbClr val="FFFC79"/>
              </a:buClr>
            </a:pPr>
            <a:r>
              <a:rPr lang="tr-TR" sz="1700">
                <a:solidFill>
                  <a:srgbClr val="FFFC79"/>
                </a:solidFill>
                <a:latin typeface="Trebuchet MS" pitchFamily="34" charset="0"/>
                <a:sym typeface="Trebuchet MS" pitchFamily="34" charset="0"/>
              </a:rPr>
              <a:t>17 cm</a:t>
            </a:r>
          </a:p>
        </p:txBody>
      </p:sp>
      <p:sp>
        <p:nvSpPr>
          <p:cNvPr id="288" name="Shape 288"/>
          <p:cNvSpPr/>
          <p:nvPr/>
        </p:nvSpPr>
        <p:spPr>
          <a:xfrm>
            <a:off x="5315407" y="4116597"/>
            <a:ext cx="109389" cy="10938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2600"/>
          </a:solidFill>
          <a:ln w="12700">
            <a:solidFill>
              <a:srgbClr val="FF2600"/>
            </a:solidFill>
            <a:round/>
          </a:ln>
        </p:spPr>
        <p:txBody>
          <a:bodyPr lIns="0" tIns="0" rIns="0" bIns="0" anchor="ctr"/>
          <a:lstStyle/>
          <a:p>
            <a:pPr marL="40620" marR="40620" defTabSz="910375">
              <a:defRPr sz="3400">
                <a:uFill>
                  <a:solidFill/>
                </a:uFill>
                <a:latin typeface="Arial"/>
                <a:ea typeface="Arial"/>
                <a:cs typeface="Arial"/>
                <a:sym typeface="Arial"/>
              </a:defRPr>
            </a:pPr>
            <a:endParaRPr sz="2400" kern="0">
              <a:solidFill>
                <a:sysClr val="windowText" lastClr="000000"/>
              </a:solidFill>
              <a:uFill>
                <a:solidFill/>
              </a:uFill>
              <a:latin typeface="Arial"/>
              <a:ea typeface="Arial"/>
              <a:cs typeface="Arial"/>
              <a:sym typeface="Arial"/>
            </a:endParaRPr>
          </a:p>
        </p:txBody>
      </p:sp>
      <p:grpSp>
        <p:nvGrpSpPr>
          <p:cNvPr id="47125" name="Group 291"/>
          <p:cNvGrpSpPr>
            <a:grpSpLocks/>
          </p:cNvGrpSpPr>
          <p:nvPr/>
        </p:nvGrpSpPr>
        <p:grpSpPr bwMode="auto">
          <a:xfrm>
            <a:off x="5610078" y="3914554"/>
            <a:ext cx="1955602" cy="504527"/>
            <a:chOff x="0" y="0"/>
            <a:chExt cx="2781300" cy="717973"/>
          </a:xfrm>
        </p:grpSpPr>
        <p:sp>
          <p:nvSpPr>
            <p:cNvPr id="47138" name="Shape 289"/>
            <p:cNvSpPr>
              <a:spLocks noChangeArrowheads="1"/>
            </p:cNvSpPr>
            <p:nvPr/>
          </p:nvSpPr>
          <p:spPr bwMode="auto">
            <a:xfrm rot="10800000">
              <a:off x="0" y="0"/>
              <a:ext cx="2603500" cy="717973"/>
            </a:xfrm>
            <a:prstGeom prst="rightArrow">
              <a:avLst>
                <a:gd name="adj1" fmla="val 50000"/>
                <a:gd name="adj2" fmla="val 63676"/>
              </a:avLst>
            </a:prstGeom>
            <a:gradFill rotWithShape="1">
              <a:gsLst>
                <a:gs pos="0">
                  <a:srgbClr val="3A3A3A"/>
                </a:gs>
                <a:gs pos="50000">
                  <a:srgbClr val="727272"/>
                </a:gs>
                <a:gs pos="100000">
                  <a:srgbClr val="3A3A3A"/>
                </a:gs>
              </a:gsLst>
              <a:lin ang="16200000"/>
            </a:gra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nchor="ctr"/>
            <a:lstStyle/>
            <a:p>
              <a:pPr marL="40164" defTabSz="910375" fontAlgn="base">
                <a:spcBef>
                  <a:spcPct val="0"/>
                </a:spcBef>
                <a:spcAft>
                  <a:spcPct val="0"/>
                </a:spcAft>
              </a:pPr>
              <a:endParaRPr lang="tr-TR" sz="2400">
                <a:solidFill>
                  <a:srgbClr val="000000"/>
                </a:solidFill>
                <a:latin typeface="Arial" pitchFamily="34" charset="0"/>
                <a:cs typeface="Arial" pitchFamily="34" charset="0"/>
                <a:sym typeface="Arial" pitchFamily="34" charset="0"/>
              </a:endParaRPr>
            </a:p>
          </p:txBody>
        </p:sp>
        <p:sp>
          <p:nvSpPr>
            <p:cNvPr id="47139" name="Shape 290"/>
            <p:cNvSpPr>
              <a:spLocks noChangeArrowheads="1"/>
            </p:cNvSpPr>
            <p:nvPr/>
          </p:nvSpPr>
          <p:spPr bwMode="auto">
            <a:xfrm>
              <a:off x="609600" y="79422"/>
              <a:ext cx="2171700" cy="37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marL="39048" defTabSz="910375" fontAlgn="base">
                <a:spcBef>
                  <a:spcPts val="984"/>
                </a:spcBef>
                <a:spcAft>
                  <a:spcPct val="0"/>
                </a:spcAft>
                <a:buClr>
                  <a:srgbClr val="FFFC79"/>
                </a:buClr>
              </a:pPr>
              <a:r>
                <a:rPr lang="tr-TR" sz="1700">
                  <a:solidFill>
                    <a:srgbClr val="FFFC79"/>
                  </a:solidFill>
                  <a:latin typeface="Trebuchet MS" pitchFamily="34" charset="0"/>
                  <a:sym typeface="Trebuchet MS" pitchFamily="34" charset="0"/>
                </a:rPr>
                <a:t>pH - 5 cm</a:t>
              </a:r>
            </a:p>
          </p:txBody>
        </p:sp>
      </p:grpSp>
      <p:sp>
        <p:nvSpPr>
          <p:cNvPr id="47126" name="Shape 292"/>
          <p:cNvSpPr>
            <a:spLocks noChangeArrowheads="1"/>
          </p:cNvSpPr>
          <p:nvPr/>
        </p:nvSpPr>
        <p:spPr bwMode="auto">
          <a:xfrm>
            <a:off x="3661182" y="0"/>
            <a:ext cx="3812977" cy="6858000"/>
          </a:xfrm>
          <a:prstGeom prst="rect">
            <a:avLst/>
          </a:prstGeom>
          <a:noFill/>
          <a:ln w="57150">
            <a:solidFill>
              <a:srgbClr val="BAAC69"/>
            </a:solidFill>
            <a:miter lim="400000"/>
            <a:headEnd/>
            <a:tailEnd/>
          </a:ln>
          <a:extLst>
            <a:ext uri="{909E8E84-426E-40DD-AFC4-6F175D3DCCD1}">
              <a14:hiddenFill xmlns:a14="http://schemas.microsoft.com/office/drawing/2010/main">
                <a:solidFill>
                  <a:srgbClr val="FFFFFF"/>
                </a:solidFill>
              </a14:hiddenFill>
            </a:ext>
          </a:extLst>
        </p:spPr>
        <p:txBody>
          <a:bodyPr lIns="0" tIns="0" rIns="0" bIns="0" anchor="ctr"/>
          <a:lstStyle/>
          <a:p>
            <a:pPr marL="40164" defTabSz="910375" fontAlgn="base">
              <a:spcBef>
                <a:spcPct val="0"/>
              </a:spcBef>
              <a:spcAft>
                <a:spcPct val="0"/>
              </a:spcAft>
            </a:pPr>
            <a:endParaRPr lang="tr-TR" sz="2400">
              <a:solidFill>
                <a:srgbClr val="000000"/>
              </a:solidFill>
              <a:latin typeface="Arial" pitchFamily="34" charset="0"/>
              <a:cs typeface="Arial" pitchFamily="34" charset="0"/>
              <a:sym typeface="Arial" pitchFamily="34" charset="0"/>
            </a:endParaRPr>
          </a:p>
        </p:txBody>
      </p:sp>
      <p:grpSp>
        <p:nvGrpSpPr>
          <p:cNvPr id="47127" name="Group 300"/>
          <p:cNvGrpSpPr>
            <a:grpSpLocks/>
          </p:cNvGrpSpPr>
          <p:nvPr/>
        </p:nvGrpSpPr>
        <p:grpSpPr bwMode="auto">
          <a:xfrm>
            <a:off x="438672" y="2669980"/>
            <a:ext cx="2764854" cy="1678781"/>
            <a:chOff x="0" y="0"/>
            <a:chExt cx="3933049" cy="2387600"/>
          </a:xfrm>
        </p:grpSpPr>
        <p:grpSp>
          <p:nvGrpSpPr>
            <p:cNvPr id="47131" name="Group 295"/>
            <p:cNvGrpSpPr>
              <a:grpSpLocks/>
            </p:cNvGrpSpPr>
            <p:nvPr/>
          </p:nvGrpSpPr>
          <p:grpSpPr bwMode="auto">
            <a:xfrm>
              <a:off x="0" y="0"/>
              <a:ext cx="3923522" cy="762000"/>
              <a:chOff x="0" y="0"/>
              <a:chExt cx="3923522" cy="762000"/>
            </a:xfrm>
          </p:grpSpPr>
          <p:sp>
            <p:nvSpPr>
              <p:cNvPr id="47136" name="Shape 293"/>
              <p:cNvSpPr>
                <a:spLocks noChangeArrowheads="1"/>
              </p:cNvSpPr>
              <p:nvPr/>
            </p:nvSpPr>
            <p:spPr bwMode="auto">
              <a:xfrm>
                <a:off x="0" y="0"/>
                <a:ext cx="3923522" cy="762000"/>
              </a:xfrm>
              <a:prstGeom prst="roundRect">
                <a:avLst>
                  <a:gd name="adj" fmla="val 11667"/>
                </a:avLst>
              </a:prstGeom>
              <a:solidFill>
                <a:srgbClr val="5C664F"/>
              </a:solidFill>
              <a:ln w="9525">
                <a:solidFill>
                  <a:srgbClr val="000000"/>
                </a:solidFill>
                <a:round/>
                <a:headEnd/>
                <a:tailEnd/>
              </a:ln>
            </p:spPr>
            <p:txBody>
              <a:bodyPr lIns="0" tIns="0" rIns="0" bIns="0" anchor="ctr"/>
              <a:lstStyle/>
              <a:p>
                <a:pPr marL="40164" defTabSz="910375" fontAlgn="base">
                  <a:spcBef>
                    <a:spcPct val="0"/>
                  </a:spcBef>
                  <a:spcAft>
                    <a:spcPct val="0"/>
                  </a:spcAft>
                </a:pPr>
                <a:endParaRPr lang="tr-TR" sz="2400">
                  <a:solidFill>
                    <a:srgbClr val="000000"/>
                  </a:solidFill>
                  <a:latin typeface="Arial" pitchFamily="34" charset="0"/>
                  <a:cs typeface="Arial" pitchFamily="34" charset="0"/>
                  <a:sym typeface="Arial" pitchFamily="34" charset="0"/>
                </a:endParaRPr>
              </a:p>
            </p:txBody>
          </p:sp>
          <p:sp>
            <p:nvSpPr>
              <p:cNvPr id="47137" name="Shape 294"/>
              <p:cNvSpPr>
                <a:spLocks noChangeArrowheads="1"/>
              </p:cNvSpPr>
              <p:nvPr/>
            </p:nvSpPr>
            <p:spPr bwMode="auto">
              <a:xfrm>
                <a:off x="398485" y="117722"/>
                <a:ext cx="3137690" cy="510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25400" tIns="25400" rIns="25400" bIns="25400" anchor="ctr">
                <a:spAutoFit/>
              </a:bodyPr>
              <a:lstStyle/>
              <a:p>
                <a:pPr algn="ctr" defTabSz="910375" fontAlgn="base">
                  <a:spcBef>
                    <a:spcPct val="0"/>
                  </a:spcBef>
                  <a:spcAft>
                    <a:spcPct val="0"/>
                  </a:spcAft>
                  <a:buClr>
                    <a:srgbClr val="FFFC79"/>
                  </a:buClr>
                </a:pPr>
                <a:r>
                  <a:rPr lang="tr-TR" sz="2000" b="1">
                    <a:solidFill>
                      <a:srgbClr val="FFFC79"/>
                    </a:solidFill>
                    <a:latin typeface="Trebuchet MS" pitchFamily="34" charset="0"/>
                    <a:sym typeface="Trebuchet MS" pitchFamily="34" charset="0"/>
                  </a:rPr>
                  <a:t>6 impedans kanalı</a:t>
                </a:r>
              </a:p>
            </p:txBody>
          </p:sp>
        </p:grpSp>
        <p:grpSp>
          <p:nvGrpSpPr>
            <p:cNvPr id="47132" name="Group 298"/>
            <p:cNvGrpSpPr>
              <a:grpSpLocks/>
            </p:cNvGrpSpPr>
            <p:nvPr/>
          </p:nvGrpSpPr>
          <p:grpSpPr bwMode="auto">
            <a:xfrm>
              <a:off x="11114" y="1625600"/>
              <a:ext cx="3921935" cy="762000"/>
              <a:chOff x="-174" y="0"/>
              <a:chExt cx="3921933" cy="762000"/>
            </a:xfrm>
          </p:grpSpPr>
          <p:sp>
            <p:nvSpPr>
              <p:cNvPr id="47134" name="Shape 296"/>
              <p:cNvSpPr>
                <a:spLocks noChangeArrowheads="1"/>
              </p:cNvSpPr>
              <p:nvPr/>
            </p:nvSpPr>
            <p:spPr bwMode="auto">
              <a:xfrm>
                <a:off x="-174" y="0"/>
                <a:ext cx="3921933" cy="762000"/>
              </a:xfrm>
              <a:prstGeom prst="roundRect">
                <a:avLst>
                  <a:gd name="adj" fmla="val 11667"/>
                </a:avLst>
              </a:prstGeom>
              <a:solidFill>
                <a:srgbClr val="5C664F"/>
              </a:solidFill>
              <a:ln w="9525">
                <a:solidFill>
                  <a:srgbClr val="000000"/>
                </a:solidFill>
                <a:round/>
                <a:headEnd/>
                <a:tailEnd/>
              </a:ln>
            </p:spPr>
            <p:txBody>
              <a:bodyPr lIns="0" tIns="0" rIns="0" bIns="0" anchor="ctr"/>
              <a:lstStyle/>
              <a:p>
                <a:pPr marL="40164" defTabSz="910375" fontAlgn="base">
                  <a:spcBef>
                    <a:spcPct val="0"/>
                  </a:spcBef>
                  <a:spcAft>
                    <a:spcPct val="0"/>
                  </a:spcAft>
                </a:pPr>
                <a:endParaRPr lang="tr-TR" sz="2400">
                  <a:solidFill>
                    <a:srgbClr val="000000"/>
                  </a:solidFill>
                  <a:latin typeface="Arial" pitchFamily="34" charset="0"/>
                  <a:cs typeface="Arial" pitchFamily="34" charset="0"/>
                  <a:sym typeface="Arial" pitchFamily="34" charset="0"/>
                </a:endParaRPr>
              </a:p>
            </p:txBody>
          </p:sp>
          <p:sp>
            <p:nvSpPr>
              <p:cNvPr id="47135" name="Shape 297"/>
              <p:cNvSpPr>
                <a:spLocks noChangeArrowheads="1"/>
              </p:cNvSpPr>
              <p:nvPr/>
            </p:nvSpPr>
            <p:spPr bwMode="auto">
              <a:xfrm>
                <a:off x="982162" y="117722"/>
                <a:ext cx="1974739" cy="510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25400" tIns="25400" rIns="25400" bIns="25400" anchor="ctr">
                <a:spAutoFit/>
              </a:bodyPr>
              <a:lstStyle/>
              <a:p>
                <a:pPr algn="ctr" defTabSz="910375" fontAlgn="base">
                  <a:spcBef>
                    <a:spcPct val="0"/>
                  </a:spcBef>
                  <a:spcAft>
                    <a:spcPct val="0"/>
                  </a:spcAft>
                  <a:buClr>
                    <a:srgbClr val="FFFC79"/>
                  </a:buClr>
                </a:pPr>
                <a:r>
                  <a:rPr lang="tr-TR" sz="2000" b="1">
                    <a:solidFill>
                      <a:srgbClr val="FFFC79"/>
                    </a:solidFill>
                    <a:latin typeface="Trebuchet MS" pitchFamily="34" charset="0"/>
                    <a:sym typeface="Trebuchet MS" pitchFamily="34" charset="0"/>
                  </a:rPr>
                  <a:t>2 pH kanalı</a:t>
                </a:r>
              </a:p>
            </p:txBody>
          </p:sp>
        </p:grpSp>
        <p:sp>
          <p:nvSpPr>
            <p:cNvPr id="47133" name="Shape 299"/>
            <p:cNvSpPr>
              <a:spLocks noChangeArrowheads="1"/>
            </p:cNvSpPr>
            <p:nvPr/>
          </p:nvSpPr>
          <p:spPr bwMode="auto">
            <a:xfrm>
              <a:off x="1598942" y="709614"/>
              <a:ext cx="1194047" cy="766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marL="39048" defTabSz="910375" fontAlgn="base">
                <a:spcBef>
                  <a:spcPts val="2109"/>
                </a:spcBef>
                <a:spcAft>
                  <a:spcPct val="0"/>
                </a:spcAft>
                <a:buClr>
                  <a:srgbClr val="000000"/>
                </a:buClr>
              </a:pPr>
              <a:r>
                <a:rPr lang="tr-TR" sz="3500">
                  <a:solidFill>
                    <a:srgbClr val="000000"/>
                  </a:solidFill>
                  <a:latin typeface="Trebuchet MS" pitchFamily="34" charset="0"/>
                  <a:sym typeface="Trebuchet MS" pitchFamily="34" charset="0"/>
                </a:rPr>
                <a:t>+</a:t>
              </a:r>
            </a:p>
          </p:txBody>
        </p:sp>
      </p:grpSp>
      <p:sp>
        <p:nvSpPr>
          <p:cNvPr id="301" name="Shape 301"/>
          <p:cNvSpPr/>
          <p:nvPr/>
        </p:nvSpPr>
        <p:spPr>
          <a:xfrm>
            <a:off x="5038585" y="116097"/>
            <a:ext cx="109389" cy="10938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2600"/>
          </a:solidFill>
          <a:ln w="12700">
            <a:solidFill>
              <a:srgbClr val="FF2600"/>
            </a:solidFill>
            <a:round/>
          </a:ln>
        </p:spPr>
        <p:txBody>
          <a:bodyPr lIns="0" tIns="0" rIns="0" bIns="0" anchor="ctr"/>
          <a:lstStyle/>
          <a:p>
            <a:pPr marL="40620" marR="40620" defTabSz="910375">
              <a:defRPr sz="3400">
                <a:uFill>
                  <a:solidFill/>
                </a:uFill>
                <a:latin typeface="Arial"/>
                <a:ea typeface="Arial"/>
                <a:cs typeface="Arial"/>
                <a:sym typeface="Arial"/>
              </a:defRPr>
            </a:pPr>
            <a:endParaRPr sz="2400" kern="0">
              <a:solidFill>
                <a:sysClr val="windowText" lastClr="000000"/>
              </a:solidFill>
              <a:uFill>
                <a:solidFill/>
              </a:uFill>
              <a:latin typeface="Arial"/>
              <a:ea typeface="Arial"/>
              <a:cs typeface="Arial"/>
              <a:sym typeface="Arial"/>
            </a:endParaRPr>
          </a:p>
        </p:txBody>
      </p:sp>
      <p:sp>
        <p:nvSpPr>
          <p:cNvPr id="47129" name="Shape 302"/>
          <p:cNvSpPr>
            <a:spLocks noChangeArrowheads="1"/>
          </p:cNvSpPr>
          <p:nvPr/>
        </p:nvSpPr>
        <p:spPr bwMode="auto">
          <a:xfrm rot="10800000">
            <a:off x="5496222" y="-98226"/>
            <a:ext cx="1955602" cy="504527"/>
          </a:xfrm>
          <a:prstGeom prst="rightArrow">
            <a:avLst>
              <a:gd name="adj1" fmla="val 50000"/>
              <a:gd name="adj2" fmla="val 68101"/>
            </a:avLst>
          </a:prstGeom>
          <a:gradFill rotWithShape="0">
            <a:gsLst>
              <a:gs pos="0">
                <a:srgbClr val="3A3A3A"/>
              </a:gs>
              <a:gs pos="50000">
                <a:srgbClr val="727272"/>
              </a:gs>
              <a:gs pos="100000">
                <a:srgbClr val="3A3A3A"/>
              </a:gs>
            </a:gsLst>
            <a:lin ang="16200000"/>
          </a:gra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nchor="ctr"/>
          <a:lstStyle/>
          <a:p>
            <a:pPr marL="40164" defTabSz="910375" fontAlgn="base">
              <a:spcBef>
                <a:spcPct val="0"/>
              </a:spcBef>
              <a:spcAft>
                <a:spcPct val="0"/>
              </a:spcAft>
            </a:pPr>
            <a:endParaRPr lang="tr-TR" sz="2400">
              <a:solidFill>
                <a:srgbClr val="000000"/>
              </a:solidFill>
              <a:latin typeface="Arial" pitchFamily="34" charset="0"/>
              <a:cs typeface="Arial" pitchFamily="34" charset="0"/>
              <a:sym typeface="Arial" pitchFamily="34" charset="0"/>
            </a:endParaRPr>
          </a:p>
        </p:txBody>
      </p:sp>
      <p:sp>
        <p:nvSpPr>
          <p:cNvPr id="47130" name="Shape 303"/>
          <p:cNvSpPr>
            <a:spLocks noChangeArrowheads="1"/>
          </p:cNvSpPr>
          <p:nvPr/>
        </p:nvSpPr>
        <p:spPr bwMode="auto">
          <a:xfrm>
            <a:off x="5989589" y="-44648"/>
            <a:ext cx="138410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marL="39048" defTabSz="910375" fontAlgn="base">
              <a:spcBef>
                <a:spcPts val="984"/>
              </a:spcBef>
              <a:spcAft>
                <a:spcPct val="0"/>
              </a:spcAft>
              <a:buClr>
                <a:srgbClr val="FFFC79"/>
              </a:buClr>
            </a:pPr>
            <a:r>
              <a:rPr lang="tr-TR" sz="1700">
                <a:solidFill>
                  <a:srgbClr val="FFFC79"/>
                </a:solidFill>
                <a:latin typeface="Trebuchet MS" pitchFamily="34" charset="0"/>
                <a:sym typeface="Trebuchet MS" pitchFamily="34" charset="0"/>
              </a:rPr>
              <a:t>pH -20 cm</a:t>
            </a:r>
          </a:p>
        </p:txBody>
      </p:sp>
    </p:spTree>
    <p:extLst>
      <p:ext uri="{BB962C8B-B14F-4D97-AF65-F5344CB8AC3E}">
        <p14:creationId xmlns:p14="http://schemas.microsoft.com/office/powerpoint/2010/main" val="2576601939"/>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AUT00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126" y="93665"/>
            <a:ext cx="8159750" cy="666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 Box 3"/>
          <p:cNvSpPr txBox="1">
            <a:spLocks noChangeArrowheads="1"/>
          </p:cNvSpPr>
          <p:nvPr/>
        </p:nvSpPr>
        <p:spPr bwMode="auto">
          <a:xfrm>
            <a:off x="3159125" y="5638800"/>
            <a:ext cx="28194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203" tIns="45602" rIns="91203" bIns="45602">
            <a:spAutoFit/>
          </a:bodyPr>
          <a:lstStyle>
            <a:lvl1pPr eaLnBrk="0" hangingPunct="0">
              <a:defRPr>
                <a:solidFill>
                  <a:srgbClr val="FFFFFF"/>
                </a:solidFill>
                <a:latin typeface="Arial" pitchFamily="34" charset="0"/>
              </a:defRPr>
            </a:lvl1pPr>
            <a:lvl2pPr marL="742950" indent="-285750" eaLnBrk="0" hangingPunct="0">
              <a:defRPr>
                <a:solidFill>
                  <a:srgbClr val="FFFFFF"/>
                </a:solidFill>
                <a:latin typeface="Arial" pitchFamily="34" charset="0"/>
              </a:defRPr>
            </a:lvl2pPr>
            <a:lvl3pPr marL="1143000" indent="-228600" eaLnBrk="0" hangingPunct="0">
              <a:defRPr>
                <a:solidFill>
                  <a:srgbClr val="FFFFFF"/>
                </a:solidFill>
                <a:latin typeface="Arial" pitchFamily="34" charset="0"/>
              </a:defRPr>
            </a:lvl3pPr>
            <a:lvl4pPr marL="1600200" indent="-228600" eaLnBrk="0" hangingPunct="0">
              <a:defRPr>
                <a:solidFill>
                  <a:srgbClr val="FFFFFF"/>
                </a:solidFill>
                <a:latin typeface="Arial" pitchFamily="34" charset="0"/>
              </a:defRPr>
            </a:lvl4pPr>
            <a:lvl5pPr marL="2057400" indent="-228600" eaLnBrk="0" hangingPunct="0">
              <a:defRPr>
                <a:solidFill>
                  <a:srgbClr val="FFFFFF"/>
                </a:solidFill>
                <a:latin typeface="Arial" pitchFamily="34" charset="0"/>
              </a:defRPr>
            </a:lvl5pPr>
            <a:lvl6pPr marL="2514600" indent="-228600" eaLnBrk="0" fontAlgn="base" hangingPunct="0">
              <a:spcBef>
                <a:spcPct val="0"/>
              </a:spcBef>
              <a:spcAft>
                <a:spcPct val="0"/>
              </a:spcAft>
              <a:defRPr>
                <a:solidFill>
                  <a:srgbClr val="FFFFFF"/>
                </a:solidFill>
                <a:latin typeface="Arial" pitchFamily="34" charset="0"/>
              </a:defRPr>
            </a:lvl6pPr>
            <a:lvl7pPr marL="2971800" indent="-228600" eaLnBrk="0" fontAlgn="base" hangingPunct="0">
              <a:spcBef>
                <a:spcPct val="0"/>
              </a:spcBef>
              <a:spcAft>
                <a:spcPct val="0"/>
              </a:spcAft>
              <a:defRPr>
                <a:solidFill>
                  <a:srgbClr val="FFFFFF"/>
                </a:solidFill>
                <a:latin typeface="Arial" pitchFamily="34" charset="0"/>
              </a:defRPr>
            </a:lvl7pPr>
            <a:lvl8pPr marL="3429000" indent="-228600" eaLnBrk="0" fontAlgn="base" hangingPunct="0">
              <a:spcBef>
                <a:spcPct val="0"/>
              </a:spcBef>
              <a:spcAft>
                <a:spcPct val="0"/>
              </a:spcAft>
              <a:defRPr>
                <a:solidFill>
                  <a:srgbClr val="FFFFFF"/>
                </a:solidFill>
                <a:latin typeface="Arial" pitchFamily="34" charset="0"/>
              </a:defRPr>
            </a:lvl8pPr>
            <a:lvl9pPr marL="3886200" indent="-228600" eaLnBrk="0" fontAlgn="base" hangingPunct="0">
              <a:spcBef>
                <a:spcPct val="0"/>
              </a:spcBef>
              <a:spcAft>
                <a:spcPct val="0"/>
              </a:spcAft>
              <a:defRPr>
                <a:solidFill>
                  <a:srgbClr val="FFFFFF"/>
                </a:solidFill>
                <a:latin typeface="Arial" pitchFamily="34" charset="0"/>
              </a:defRPr>
            </a:lvl9pPr>
          </a:lstStyle>
          <a:p>
            <a:pPr eaLnBrk="1" fontAlgn="base" hangingPunct="1">
              <a:spcBef>
                <a:spcPct val="50000"/>
              </a:spcBef>
              <a:spcAft>
                <a:spcPct val="0"/>
              </a:spcAft>
            </a:pPr>
            <a:r>
              <a:rPr lang="tr-TR" sz="2400" b="1">
                <a:solidFill>
                  <a:srgbClr val="FF3300"/>
                </a:solidFill>
              </a:rPr>
              <a:t>Eroziv özofajit</a:t>
            </a:r>
            <a:endParaRPr lang="en-US" sz="2400" b="1">
              <a:solidFill>
                <a:srgbClr val="FF3300"/>
              </a:solidFill>
            </a:endParaRPr>
          </a:p>
        </p:txBody>
      </p:sp>
      <p:sp>
        <p:nvSpPr>
          <p:cNvPr id="14340" name="Text Box 4"/>
          <p:cNvSpPr txBox="1">
            <a:spLocks noChangeArrowheads="1"/>
          </p:cNvSpPr>
          <p:nvPr/>
        </p:nvSpPr>
        <p:spPr bwMode="auto">
          <a:xfrm>
            <a:off x="2819401" y="4648200"/>
            <a:ext cx="30480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203" tIns="45602" rIns="91203" bIns="45602">
            <a:spAutoFit/>
          </a:bodyPr>
          <a:lstStyle>
            <a:lvl1pPr eaLnBrk="0" hangingPunct="0">
              <a:defRPr>
                <a:solidFill>
                  <a:srgbClr val="FFFFFF"/>
                </a:solidFill>
                <a:latin typeface="Arial" pitchFamily="34" charset="0"/>
              </a:defRPr>
            </a:lvl1pPr>
            <a:lvl2pPr marL="742950" indent="-285750" eaLnBrk="0" hangingPunct="0">
              <a:defRPr>
                <a:solidFill>
                  <a:srgbClr val="FFFFFF"/>
                </a:solidFill>
                <a:latin typeface="Arial" pitchFamily="34" charset="0"/>
              </a:defRPr>
            </a:lvl2pPr>
            <a:lvl3pPr marL="1143000" indent="-228600" eaLnBrk="0" hangingPunct="0">
              <a:defRPr>
                <a:solidFill>
                  <a:srgbClr val="FFFFFF"/>
                </a:solidFill>
                <a:latin typeface="Arial" pitchFamily="34" charset="0"/>
              </a:defRPr>
            </a:lvl3pPr>
            <a:lvl4pPr marL="1600200" indent="-228600" eaLnBrk="0" hangingPunct="0">
              <a:defRPr>
                <a:solidFill>
                  <a:srgbClr val="FFFFFF"/>
                </a:solidFill>
                <a:latin typeface="Arial" pitchFamily="34" charset="0"/>
              </a:defRPr>
            </a:lvl4pPr>
            <a:lvl5pPr marL="2057400" indent="-228600" eaLnBrk="0" hangingPunct="0">
              <a:defRPr>
                <a:solidFill>
                  <a:srgbClr val="FFFFFF"/>
                </a:solidFill>
                <a:latin typeface="Arial" pitchFamily="34" charset="0"/>
              </a:defRPr>
            </a:lvl5pPr>
            <a:lvl6pPr marL="2514600" indent="-228600" eaLnBrk="0" fontAlgn="base" hangingPunct="0">
              <a:spcBef>
                <a:spcPct val="0"/>
              </a:spcBef>
              <a:spcAft>
                <a:spcPct val="0"/>
              </a:spcAft>
              <a:defRPr>
                <a:solidFill>
                  <a:srgbClr val="FFFFFF"/>
                </a:solidFill>
                <a:latin typeface="Arial" pitchFamily="34" charset="0"/>
              </a:defRPr>
            </a:lvl6pPr>
            <a:lvl7pPr marL="2971800" indent="-228600" eaLnBrk="0" fontAlgn="base" hangingPunct="0">
              <a:spcBef>
                <a:spcPct val="0"/>
              </a:spcBef>
              <a:spcAft>
                <a:spcPct val="0"/>
              </a:spcAft>
              <a:defRPr>
                <a:solidFill>
                  <a:srgbClr val="FFFFFF"/>
                </a:solidFill>
                <a:latin typeface="Arial" pitchFamily="34" charset="0"/>
              </a:defRPr>
            </a:lvl7pPr>
            <a:lvl8pPr marL="3429000" indent="-228600" eaLnBrk="0" fontAlgn="base" hangingPunct="0">
              <a:spcBef>
                <a:spcPct val="0"/>
              </a:spcBef>
              <a:spcAft>
                <a:spcPct val="0"/>
              </a:spcAft>
              <a:defRPr>
                <a:solidFill>
                  <a:srgbClr val="FFFFFF"/>
                </a:solidFill>
                <a:latin typeface="Arial" pitchFamily="34" charset="0"/>
              </a:defRPr>
            </a:lvl8pPr>
            <a:lvl9pPr marL="3886200" indent="-228600" eaLnBrk="0" fontAlgn="base" hangingPunct="0">
              <a:spcBef>
                <a:spcPct val="0"/>
              </a:spcBef>
              <a:spcAft>
                <a:spcPct val="0"/>
              </a:spcAft>
              <a:defRPr>
                <a:solidFill>
                  <a:srgbClr val="FFFFFF"/>
                </a:solidFill>
                <a:latin typeface="Arial" pitchFamily="34" charset="0"/>
              </a:defRPr>
            </a:lvl9pPr>
          </a:lstStyle>
          <a:p>
            <a:pPr algn="ctr" eaLnBrk="1" fontAlgn="base" hangingPunct="1">
              <a:spcBef>
                <a:spcPct val="50000"/>
              </a:spcBef>
              <a:spcAft>
                <a:spcPct val="0"/>
              </a:spcAft>
            </a:pPr>
            <a:r>
              <a:rPr lang="tr-TR" sz="2400" b="1">
                <a:solidFill>
                  <a:srgbClr val="333399"/>
                </a:solidFill>
              </a:rPr>
              <a:t>Noneroziv özofajit</a:t>
            </a:r>
            <a:endParaRPr lang="en-US" sz="2400" b="1">
              <a:solidFill>
                <a:srgbClr val="333399"/>
              </a:solidFill>
            </a:endParaRPr>
          </a:p>
        </p:txBody>
      </p:sp>
      <p:sp>
        <p:nvSpPr>
          <p:cNvPr id="14341" name="Text Box 5"/>
          <p:cNvSpPr txBox="1">
            <a:spLocks noChangeArrowheads="1"/>
          </p:cNvSpPr>
          <p:nvPr/>
        </p:nvSpPr>
        <p:spPr bwMode="auto">
          <a:xfrm>
            <a:off x="3182938" y="3733800"/>
            <a:ext cx="22860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203" tIns="45602" rIns="91203" bIns="45602">
            <a:spAutoFit/>
          </a:bodyPr>
          <a:lstStyle>
            <a:lvl1pPr eaLnBrk="0" hangingPunct="0">
              <a:defRPr>
                <a:solidFill>
                  <a:srgbClr val="FFFFFF"/>
                </a:solidFill>
                <a:latin typeface="Arial" pitchFamily="34" charset="0"/>
              </a:defRPr>
            </a:lvl1pPr>
            <a:lvl2pPr marL="742950" indent="-285750" eaLnBrk="0" hangingPunct="0">
              <a:defRPr>
                <a:solidFill>
                  <a:srgbClr val="FFFFFF"/>
                </a:solidFill>
                <a:latin typeface="Arial" pitchFamily="34" charset="0"/>
              </a:defRPr>
            </a:lvl2pPr>
            <a:lvl3pPr marL="1143000" indent="-228600" eaLnBrk="0" hangingPunct="0">
              <a:defRPr>
                <a:solidFill>
                  <a:srgbClr val="FFFFFF"/>
                </a:solidFill>
                <a:latin typeface="Arial" pitchFamily="34" charset="0"/>
              </a:defRPr>
            </a:lvl3pPr>
            <a:lvl4pPr marL="1600200" indent="-228600" eaLnBrk="0" hangingPunct="0">
              <a:defRPr>
                <a:solidFill>
                  <a:srgbClr val="FFFFFF"/>
                </a:solidFill>
                <a:latin typeface="Arial" pitchFamily="34" charset="0"/>
              </a:defRPr>
            </a:lvl4pPr>
            <a:lvl5pPr marL="2057400" indent="-228600" eaLnBrk="0" hangingPunct="0">
              <a:defRPr>
                <a:solidFill>
                  <a:srgbClr val="FFFFFF"/>
                </a:solidFill>
                <a:latin typeface="Arial" pitchFamily="34" charset="0"/>
              </a:defRPr>
            </a:lvl5pPr>
            <a:lvl6pPr marL="2514600" indent="-228600" eaLnBrk="0" fontAlgn="base" hangingPunct="0">
              <a:spcBef>
                <a:spcPct val="0"/>
              </a:spcBef>
              <a:spcAft>
                <a:spcPct val="0"/>
              </a:spcAft>
              <a:defRPr>
                <a:solidFill>
                  <a:srgbClr val="FFFFFF"/>
                </a:solidFill>
                <a:latin typeface="Arial" pitchFamily="34" charset="0"/>
              </a:defRPr>
            </a:lvl6pPr>
            <a:lvl7pPr marL="2971800" indent="-228600" eaLnBrk="0" fontAlgn="base" hangingPunct="0">
              <a:spcBef>
                <a:spcPct val="0"/>
              </a:spcBef>
              <a:spcAft>
                <a:spcPct val="0"/>
              </a:spcAft>
              <a:defRPr>
                <a:solidFill>
                  <a:srgbClr val="FFFFFF"/>
                </a:solidFill>
                <a:latin typeface="Arial" pitchFamily="34" charset="0"/>
              </a:defRPr>
            </a:lvl7pPr>
            <a:lvl8pPr marL="3429000" indent="-228600" eaLnBrk="0" fontAlgn="base" hangingPunct="0">
              <a:spcBef>
                <a:spcPct val="0"/>
              </a:spcBef>
              <a:spcAft>
                <a:spcPct val="0"/>
              </a:spcAft>
              <a:defRPr>
                <a:solidFill>
                  <a:srgbClr val="FFFFFF"/>
                </a:solidFill>
                <a:latin typeface="Arial" pitchFamily="34" charset="0"/>
              </a:defRPr>
            </a:lvl8pPr>
            <a:lvl9pPr marL="3886200" indent="-228600" eaLnBrk="0" fontAlgn="base" hangingPunct="0">
              <a:spcBef>
                <a:spcPct val="0"/>
              </a:spcBef>
              <a:spcAft>
                <a:spcPct val="0"/>
              </a:spcAft>
              <a:defRPr>
                <a:solidFill>
                  <a:srgbClr val="FFFFFF"/>
                </a:solidFill>
                <a:latin typeface="Arial" pitchFamily="34" charset="0"/>
              </a:defRPr>
            </a:lvl9pPr>
          </a:lstStyle>
          <a:p>
            <a:pPr algn="ctr" eaLnBrk="1" fontAlgn="base" hangingPunct="1">
              <a:spcBef>
                <a:spcPct val="50000"/>
              </a:spcBef>
              <a:spcAft>
                <a:spcPct val="0"/>
              </a:spcAft>
            </a:pPr>
            <a:r>
              <a:rPr lang="tr-TR" sz="2400" b="1">
                <a:solidFill>
                  <a:srgbClr val="008000"/>
                </a:solidFill>
              </a:rPr>
              <a:t>Göğüs ağrısı</a:t>
            </a:r>
            <a:endParaRPr lang="en-US" sz="2400" b="1">
              <a:solidFill>
                <a:srgbClr val="008000"/>
              </a:solidFill>
            </a:endParaRPr>
          </a:p>
        </p:txBody>
      </p:sp>
      <p:sp>
        <p:nvSpPr>
          <p:cNvPr id="14342" name="Text Box 6"/>
          <p:cNvSpPr txBox="1">
            <a:spLocks noChangeArrowheads="1"/>
          </p:cNvSpPr>
          <p:nvPr/>
        </p:nvSpPr>
        <p:spPr bwMode="auto">
          <a:xfrm>
            <a:off x="3962451" y="2819400"/>
            <a:ext cx="949325"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203" tIns="45602" rIns="91203" bIns="45602">
            <a:spAutoFit/>
          </a:bodyPr>
          <a:lstStyle>
            <a:lvl1pPr eaLnBrk="0" hangingPunct="0">
              <a:defRPr>
                <a:solidFill>
                  <a:srgbClr val="FFFFFF"/>
                </a:solidFill>
                <a:latin typeface="Arial" pitchFamily="34" charset="0"/>
              </a:defRPr>
            </a:lvl1pPr>
            <a:lvl2pPr marL="742950" indent="-285750" eaLnBrk="0" hangingPunct="0">
              <a:defRPr>
                <a:solidFill>
                  <a:srgbClr val="FFFFFF"/>
                </a:solidFill>
                <a:latin typeface="Arial" pitchFamily="34" charset="0"/>
              </a:defRPr>
            </a:lvl2pPr>
            <a:lvl3pPr marL="1143000" indent="-228600" eaLnBrk="0" hangingPunct="0">
              <a:defRPr>
                <a:solidFill>
                  <a:srgbClr val="FFFFFF"/>
                </a:solidFill>
                <a:latin typeface="Arial" pitchFamily="34" charset="0"/>
              </a:defRPr>
            </a:lvl3pPr>
            <a:lvl4pPr marL="1600200" indent="-228600" eaLnBrk="0" hangingPunct="0">
              <a:defRPr>
                <a:solidFill>
                  <a:srgbClr val="FFFFFF"/>
                </a:solidFill>
                <a:latin typeface="Arial" pitchFamily="34" charset="0"/>
              </a:defRPr>
            </a:lvl4pPr>
            <a:lvl5pPr marL="2057400" indent="-228600" eaLnBrk="0" hangingPunct="0">
              <a:defRPr>
                <a:solidFill>
                  <a:srgbClr val="FFFFFF"/>
                </a:solidFill>
                <a:latin typeface="Arial" pitchFamily="34" charset="0"/>
              </a:defRPr>
            </a:lvl5pPr>
            <a:lvl6pPr marL="2514600" indent="-228600" eaLnBrk="0" fontAlgn="base" hangingPunct="0">
              <a:spcBef>
                <a:spcPct val="0"/>
              </a:spcBef>
              <a:spcAft>
                <a:spcPct val="0"/>
              </a:spcAft>
              <a:defRPr>
                <a:solidFill>
                  <a:srgbClr val="FFFFFF"/>
                </a:solidFill>
                <a:latin typeface="Arial" pitchFamily="34" charset="0"/>
              </a:defRPr>
            </a:lvl6pPr>
            <a:lvl7pPr marL="2971800" indent="-228600" eaLnBrk="0" fontAlgn="base" hangingPunct="0">
              <a:spcBef>
                <a:spcPct val="0"/>
              </a:spcBef>
              <a:spcAft>
                <a:spcPct val="0"/>
              </a:spcAft>
              <a:defRPr>
                <a:solidFill>
                  <a:srgbClr val="FFFFFF"/>
                </a:solidFill>
                <a:latin typeface="Arial" pitchFamily="34" charset="0"/>
              </a:defRPr>
            </a:lvl7pPr>
            <a:lvl8pPr marL="3429000" indent="-228600" eaLnBrk="0" fontAlgn="base" hangingPunct="0">
              <a:spcBef>
                <a:spcPct val="0"/>
              </a:spcBef>
              <a:spcAft>
                <a:spcPct val="0"/>
              </a:spcAft>
              <a:defRPr>
                <a:solidFill>
                  <a:srgbClr val="FFFFFF"/>
                </a:solidFill>
                <a:latin typeface="Arial" pitchFamily="34" charset="0"/>
              </a:defRPr>
            </a:lvl8pPr>
            <a:lvl9pPr marL="3886200" indent="-228600" eaLnBrk="0" fontAlgn="base" hangingPunct="0">
              <a:spcBef>
                <a:spcPct val="0"/>
              </a:spcBef>
              <a:spcAft>
                <a:spcPct val="0"/>
              </a:spcAft>
              <a:defRPr>
                <a:solidFill>
                  <a:srgbClr val="FFFFFF"/>
                </a:solidFill>
                <a:latin typeface="Arial" pitchFamily="34" charset="0"/>
              </a:defRPr>
            </a:lvl9pPr>
          </a:lstStyle>
          <a:p>
            <a:pPr algn="ctr" eaLnBrk="1" fontAlgn="base" hangingPunct="1">
              <a:spcBef>
                <a:spcPct val="50000"/>
              </a:spcBef>
              <a:spcAft>
                <a:spcPct val="0"/>
              </a:spcAft>
            </a:pPr>
            <a:r>
              <a:rPr lang="tr-TR" sz="2400" b="1">
                <a:solidFill>
                  <a:srgbClr val="5F5F5F"/>
                </a:solidFill>
              </a:rPr>
              <a:t>KBB</a:t>
            </a:r>
            <a:endParaRPr lang="en-US" sz="2400" b="1">
              <a:solidFill>
                <a:srgbClr val="5F5F5F"/>
              </a:solidFill>
            </a:endParaRPr>
          </a:p>
        </p:txBody>
      </p:sp>
      <p:sp>
        <p:nvSpPr>
          <p:cNvPr id="14343" name="Text Box 7"/>
          <p:cNvSpPr txBox="1">
            <a:spLocks noChangeArrowheads="1"/>
          </p:cNvSpPr>
          <p:nvPr/>
        </p:nvSpPr>
        <p:spPr bwMode="auto">
          <a:xfrm>
            <a:off x="3733801" y="2057400"/>
            <a:ext cx="1219200" cy="427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203" tIns="45602" rIns="91203" bIns="45602">
            <a:spAutoFit/>
          </a:bodyPr>
          <a:lstStyle>
            <a:lvl1pPr eaLnBrk="0" hangingPunct="0">
              <a:defRPr>
                <a:solidFill>
                  <a:srgbClr val="FFFFFF"/>
                </a:solidFill>
                <a:latin typeface="Arial" pitchFamily="34" charset="0"/>
              </a:defRPr>
            </a:lvl1pPr>
            <a:lvl2pPr marL="742950" indent="-285750" eaLnBrk="0" hangingPunct="0">
              <a:defRPr>
                <a:solidFill>
                  <a:srgbClr val="FFFFFF"/>
                </a:solidFill>
                <a:latin typeface="Arial" pitchFamily="34" charset="0"/>
              </a:defRPr>
            </a:lvl2pPr>
            <a:lvl3pPr marL="1143000" indent="-228600" eaLnBrk="0" hangingPunct="0">
              <a:defRPr>
                <a:solidFill>
                  <a:srgbClr val="FFFFFF"/>
                </a:solidFill>
                <a:latin typeface="Arial" pitchFamily="34" charset="0"/>
              </a:defRPr>
            </a:lvl3pPr>
            <a:lvl4pPr marL="1600200" indent="-228600" eaLnBrk="0" hangingPunct="0">
              <a:defRPr>
                <a:solidFill>
                  <a:srgbClr val="FFFFFF"/>
                </a:solidFill>
                <a:latin typeface="Arial" pitchFamily="34" charset="0"/>
              </a:defRPr>
            </a:lvl4pPr>
            <a:lvl5pPr marL="2057400" indent="-228600" eaLnBrk="0" hangingPunct="0">
              <a:defRPr>
                <a:solidFill>
                  <a:srgbClr val="FFFFFF"/>
                </a:solidFill>
                <a:latin typeface="Arial" pitchFamily="34" charset="0"/>
              </a:defRPr>
            </a:lvl5pPr>
            <a:lvl6pPr marL="2514600" indent="-228600" eaLnBrk="0" fontAlgn="base" hangingPunct="0">
              <a:spcBef>
                <a:spcPct val="0"/>
              </a:spcBef>
              <a:spcAft>
                <a:spcPct val="0"/>
              </a:spcAft>
              <a:defRPr>
                <a:solidFill>
                  <a:srgbClr val="FFFFFF"/>
                </a:solidFill>
                <a:latin typeface="Arial" pitchFamily="34" charset="0"/>
              </a:defRPr>
            </a:lvl6pPr>
            <a:lvl7pPr marL="2971800" indent="-228600" eaLnBrk="0" fontAlgn="base" hangingPunct="0">
              <a:spcBef>
                <a:spcPct val="0"/>
              </a:spcBef>
              <a:spcAft>
                <a:spcPct val="0"/>
              </a:spcAft>
              <a:defRPr>
                <a:solidFill>
                  <a:srgbClr val="FFFFFF"/>
                </a:solidFill>
                <a:latin typeface="Arial" pitchFamily="34" charset="0"/>
              </a:defRPr>
            </a:lvl7pPr>
            <a:lvl8pPr marL="3429000" indent="-228600" eaLnBrk="0" fontAlgn="base" hangingPunct="0">
              <a:spcBef>
                <a:spcPct val="0"/>
              </a:spcBef>
              <a:spcAft>
                <a:spcPct val="0"/>
              </a:spcAft>
              <a:defRPr>
                <a:solidFill>
                  <a:srgbClr val="FFFFFF"/>
                </a:solidFill>
                <a:latin typeface="Arial" pitchFamily="34" charset="0"/>
              </a:defRPr>
            </a:lvl8pPr>
            <a:lvl9pPr marL="3886200" indent="-228600" eaLnBrk="0" fontAlgn="base" hangingPunct="0">
              <a:spcBef>
                <a:spcPct val="0"/>
              </a:spcBef>
              <a:spcAft>
                <a:spcPct val="0"/>
              </a:spcAft>
              <a:defRPr>
                <a:solidFill>
                  <a:srgbClr val="FFFFFF"/>
                </a:solidFill>
                <a:latin typeface="Arial" pitchFamily="34" charset="0"/>
              </a:defRPr>
            </a:lvl9pPr>
          </a:lstStyle>
          <a:p>
            <a:pPr algn="ctr" eaLnBrk="1" fontAlgn="base" hangingPunct="1">
              <a:spcBef>
                <a:spcPct val="50000"/>
              </a:spcBef>
              <a:spcAft>
                <a:spcPct val="0"/>
              </a:spcAft>
            </a:pPr>
            <a:r>
              <a:rPr lang="tr-TR" sz="2200" b="1">
                <a:solidFill>
                  <a:srgbClr val="CC3300"/>
                </a:solidFill>
              </a:rPr>
              <a:t>Astma</a:t>
            </a:r>
            <a:endParaRPr lang="en-US" sz="2200" b="1">
              <a:solidFill>
                <a:srgbClr val="CC3300"/>
              </a:solidFill>
            </a:endParaRPr>
          </a:p>
        </p:txBody>
      </p:sp>
      <p:sp>
        <p:nvSpPr>
          <p:cNvPr id="14344" name="Text Box 8"/>
          <p:cNvSpPr txBox="1">
            <a:spLocks noChangeArrowheads="1"/>
          </p:cNvSpPr>
          <p:nvPr/>
        </p:nvSpPr>
        <p:spPr bwMode="auto">
          <a:xfrm>
            <a:off x="4025950" y="1271588"/>
            <a:ext cx="733425" cy="34119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203" tIns="45602" rIns="91203" bIns="45602">
            <a:spAutoFit/>
          </a:bodyPr>
          <a:lstStyle>
            <a:lvl1pPr eaLnBrk="0" hangingPunct="0">
              <a:defRPr>
                <a:solidFill>
                  <a:srgbClr val="FFFFFF"/>
                </a:solidFill>
                <a:latin typeface="Arial" pitchFamily="34" charset="0"/>
              </a:defRPr>
            </a:lvl1pPr>
            <a:lvl2pPr marL="742950" indent="-285750" eaLnBrk="0" hangingPunct="0">
              <a:defRPr>
                <a:solidFill>
                  <a:srgbClr val="FFFFFF"/>
                </a:solidFill>
                <a:latin typeface="Arial" pitchFamily="34" charset="0"/>
              </a:defRPr>
            </a:lvl2pPr>
            <a:lvl3pPr marL="1143000" indent="-228600" eaLnBrk="0" hangingPunct="0">
              <a:defRPr>
                <a:solidFill>
                  <a:srgbClr val="FFFFFF"/>
                </a:solidFill>
                <a:latin typeface="Arial" pitchFamily="34" charset="0"/>
              </a:defRPr>
            </a:lvl3pPr>
            <a:lvl4pPr marL="1600200" indent="-228600" eaLnBrk="0" hangingPunct="0">
              <a:defRPr>
                <a:solidFill>
                  <a:srgbClr val="FFFFFF"/>
                </a:solidFill>
                <a:latin typeface="Arial" pitchFamily="34" charset="0"/>
              </a:defRPr>
            </a:lvl4pPr>
            <a:lvl5pPr marL="2057400" indent="-228600" eaLnBrk="0" hangingPunct="0">
              <a:defRPr>
                <a:solidFill>
                  <a:srgbClr val="FFFFFF"/>
                </a:solidFill>
                <a:latin typeface="Arial" pitchFamily="34" charset="0"/>
              </a:defRPr>
            </a:lvl5pPr>
            <a:lvl6pPr marL="2514600" indent="-228600" eaLnBrk="0" fontAlgn="base" hangingPunct="0">
              <a:spcBef>
                <a:spcPct val="0"/>
              </a:spcBef>
              <a:spcAft>
                <a:spcPct val="0"/>
              </a:spcAft>
              <a:defRPr>
                <a:solidFill>
                  <a:srgbClr val="FFFFFF"/>
                </a:solidFill>
                <a:latin typeface="Arial" pitchFamily="34" charset="0"/>
              </a:defRPr>
            </a:lvl6pPr>
            <a:lvl7pPr marL="2971800" indent="-228600" eaLnBrk="0" fontAlgn="base" hangingPunct="0">
              <a:spcBef>
                <a:spcPct val="0"/>
              </a:spcBef>
              <a:spcAft>
                <a:spcPct val="0"/>
              </a:spcAft>
              <a:defRPr>
                <a:solidFill>
                  <a:srgbClr val="FFFFFF"/>
                </a:solidFill>
                <a:latin typeface="Arial" pitchFamily="34" charset="0"/>
              </a:defRPr>
            </a:lvl7pPr>
            <a:lvl8pPr marL="3429000" indent="-228600" eaLnBrk="0" fontAlgn="base" hangingPunct="0">
              <a:spcBef>
                <a:spcPct val="0"/>
              </a:spcBef>
              <a:spcAft>
                <a:spcPct val="0"/>
              </a:spcAft>
              <a:defRPr>
                <a:solidFill>
                  <a:srgbClr val="FFFFFF"/>
                </a:solidFill>
                <a:latin typeface="Arial" pitchFamily="34" charset="0"/>
              </a:defRPr>
            </a:lvl8pPr>
            <a:lvl9pPr marL="3886200" indent="-228600" eaLnBrk="0" fontAlgn="base" hangingPunct="0">
              <a:spcBef>
                <a:spcPct val="0"/>
              </a:spcBef>
              <a:spcAft>
                <a:spcPct val="0"/>
              </a:spcAft>
              <a:defRPr>
                <a:solidFill>
                  <a:srgbClr val="FFFFFF"/>
                </a:solidFill>
                <a:latin typeface="Arial" pitchFamily="34" charset="0"/>
              </a:defRPr>
            </a:lvl9pPr>
          </a:lstStyle>
          <a:p>
            <a:pPr algn="ctr" eaLnBrk="1" fontAlgn="base" hangingPunct="1">
              <a:spcBef>
                <a:spcPct val="50000"/>
              </a:spcBef>
              <a:spcAft>
                <a:spcPct val="0"/>
              </a:spcAft>
            </a:pPr>
            <a:r>
              <a:rPr lang="tr-TR" sz="1600" b="1">
                <a:solidFill>
                  <a:srgbClr val="000000"/>
                </a:solidFill>
              </a:rPr>
              <a:t>Diğer</a:t>
            </a:r>
            <a:endParaRPr lang="en-US" sz="1600" b="1">
              <a:solidFill>
                <a:srgbClr val="000000"/>
              </a:solidFill>
            </a:endParaRPr>
          </a:p>
        </p:txBody>
      </p:sp>
      <p:sp>
        <p:nvSpPr>
          <p:cNvPr id="14345" name="Text Box 9"/>
          <p:cNvSpPr txBox="1">
            <a:spLocks noChangeArrowheads="1"/>
          </p:cNvSpPr>
          <p:nvPr/>
        </p:nvSpPr>
        <p:spPr bwMode="auto">
          <a:xfrm>
            <a:off x="6329414" y="2044701"/>
            <a:ext cx="1519237" cy="19387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203" tIns="45602" rIns="91203" bIns="45602">
            <a:spAutoFit/>
          </a:bodyPr>
          <a:lstStyle>
            <a:lvl1pPr eaLnBrk="0" hangingPunct="0">
              <a:defRPr>
                <a:solidFill>
                  <a:srgbClr val="FFFFFF"/>
                </a:solidFill>
                <a:latin typeface="Arial" pitchFamily="34" charset="0"/>
              </a:defRPr>
            </a:lvl1pPr>
            <a:lvl2pPr marL="742950" indent="-285750" eaLnBrk="0" hangingPunct="0">
              <a:defRPr>
                <a:solidFill>
                  <a:srgbClr val="FFFFFF"/>
                </a:solidFill>
                <a:latin typeface="Arial" pitchFamily="34" charset="0"/>
              </a:defRPr>
            </a:lvl2pPr>
            <a:lvl3pPr marL="1143000" indent="-228600" eaLnBrk="0" hangingPunct="0">
              <a:defRPr>
                <a:solidFill>
                  <a:srgbClr val="FFFFFF"/>
                </a:solidFill>
                <a:latin typeface="Arial" pitchFamily="34" charset="0"/>
              </a:defRPr>
            </a:lvl3pPr>
            <a:lvl4pPr marL="1600200" indent="-228600" eaLnBrk="0" hangingPunct="0">
              <a:defRPr>
                <a:solidFill>
                  <a:srgbClr val="FFFFFF"/>
                </a:solidFill>
                <a:latin typeface="Arial" pitchFamily="34" charset="0"/>
              </a:defRPr>
            </a:lvl4pPr>
            <a:lvl5pPr marL="2057400" indent="-228600" eaLnBrk="0" hangingPunct="0">
              <a:defRPr>
                <a:solidFill>
                  <a:srgbClr val="FFFFFF"/>
                </a:solidFill>
                <a:latin typeface="Arial" pitchFamily="34" charset="0"/>
              </a:defRPr>
            </a:lvl5pPr>
            <a:lvl6pPr marL="2514600" indent="-228600" eaLnBrk="0" fontAlgn="base" hangingPunct="0">
              <a:spcBef>
                <a:spcPct val="0"/>
              </a:spcBef>
              <a:spcAft>
                <a:spcPct val="0"/>
              </a:spcAft>
              <a:defRPr>
                <a:solidFill>
                  <a:srgbClr val="FFFFFF"/>
                </a:solidFill>
                <a:latin typeface="Arial" pitchFamily="34" charset="0"/>
              </a:defRPr>
            </a:lvl6pPr>
            <a:lvl7pPr marL="2971800" indent="-228600" eaLnBrk="0" fontAlgn="base" hangingPunct="0">
              <a:spcBef>
                <a:spcPct val="0"/>
              </a:spcBef>
              <a:spcAft>
                <a:spcPct val="0"/>
              </a:spcAft>
              <a:defRPr>
                <a:solidFill>
                  <a:srgbClr val="FFFFFF"/>
                </a:solidFill>
                <a:latin typeface="Arial" pitchFamily="34" charset="0"/>
              </a:defRPr>
            </a:lvl7pPr>
            <a:lvl8pPr marL="3429000" indent="-228600" eaLnBrk="0" fontAlgn="base" hangingPunct="0">
              <a:spcBef>
                <a:spcPct val="0"/>
              </a:spcBef>
              <a:spcAft>
                <a:spcPct val="0"/>
              </a:spcAft>
              <a:defRPr>
                <a:solidFill>
                  <a:srgbClr val="FFFFFF"/>
                </a:solidFill>
                <a:latin typeface="Arial" pitchFamily="34" charset="0"/>
              </a:defRPr>
            </a:lvl8pPr>
            <a:lvl9pPr marL="3886200" indent="-228600" eaLnBrk="0" fontAlgn="base" hangingPunct="0">
              <a:spcBef>
                <a:spcPct val="0"/>
              </a:spcBef>
              <a:spcAft>
                <a:spcPct val="0"/>
              </a:spcAft>
              <a:defRPr>
                <a:solidFill>
                  <a:srgbClr val="FFFFFF"/>
                </a:solidFill>
                <a:latin typeface="Arial" pitchFamily="34" charset="0"/>
              </a:defRPr>
            </a:lvl9pPr>
          </a:lstStyle>
          <a:p>
            <a:pPr algn="ctr" eaLnBrk="1" fontAlgn="base" hangingPunct="1">
              <a:spcBef>
                <a:spcPct val="50000"/>
              </a:spcBef>
              <a:spcAft>
                <a:spcPct val="0"/>
              </a:spcAft>
            </a:pPr>
            <a:r>
              <a:rPr lang="tr-TR" sz="2400" b="1">
                <a:solidFill>
                  <a:srgbClr val="000000"/>
                </a:solidFill>
              </a:rPr>
              <a:t>Ampirik PPI tedavisi (Doz  arttırın)</a:t>
            </a:r>
            <a:endParaRPr lang="en-US" sz="2400" b="1">
              <a:solidFill>
                <a:srgbClr val="000000"/>
              </a:solidFill>
            </a:endParaRPr>
          </a:p>
        </p:txBody>
      </p:sp>
      <p:sp>
        <p:nvSpPr>
          <p:cNvPr id="14346" name="Text Box 10"/>
          <p:cNvSpPr txBox="1">
            <a:spLocks noChangeArrowheads="1"/>
          </p:cNvSpPr>
          <p:nvPr/>
        </p:nvSpPr>
        <p:spPr bwMode="auto">
          <a:xfrm>
            <a:off x="1219200" y="2514652"/>
            <a:ext cx="1752600" cy="175865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203" tIns="45602" rIns="91203" bIns="45602">
            <a:spAutoFit/>
          </a:bodyPr>
          <a:lstStyle>
            <a:lvl1pPr eaLnBrk="0" hangingPunct="0">
              <a:defRPr>
                <a:solidFill>
                  <a:srgbClr val="FFFFFF"/>
                </a:solidFill>
                <a:latin typeface="Arial" pitchFamily="34" charset="0"/>
              </a:defRPr>
            </a:lvl1pPr>
            <a:lvl2pPr marL="742950" indent="-285750" eaLnBrk="0" hangingPunct="0">
              <a:defRPr>
                <a:solidFill>
                  <a:srgbClr val="FFFFFF"/>
                </a:solidFill>
                <a:latin typeface="Arial" pitchFamily="34" charset="0"/>
              </a:defRPr>
            </a:lvl2pPr>
            <a:lvl3pPr marL="1143000" indent="-228600" eaLnBrk="0" hangingPunct="0">
              <a:defRPr>
                <a:solidFill>
                  <a:srgbClr val="FFFFFF"/>
                </a:solidFill>
                <a:latin typeface="Arial" pitchFamily="34" charset="0"/>
              </a:defRPr>
            </a:lvl3pPr>
            <a:lvl4pPr marL="1600200" indent="-228600" eaLnBrk="0" hangingPunct="0">
              <a:defRPr>
                <a:solidFill>
                  <a:srgbClr val="FFFFFF"/>
                </a:solidFill>
                <a:latin typeface="Arial" pitchFamily="34" charset="0"/>
              </a:defRPr>
            </a:lvl4pPr>
            <a:lvl5pPr marL="2057400" indent="-228600" eaLnBrk="0" hangingPunct="0">
              <a:defRPr>
                <a:solidFill>
                  <a:srgbClr val="FFFFFF"/>
                </a:solidFill>
                <a:latin typeface="Arial" pitchFamily="34" charset="0"/>
              </a:defRPr>
            </a:lvl5pPr>
            <a:lvl6pPr marL="2514600" indent="-228600" eaLnBrk="0" fontAlgn="base" hangingPunct="0">
              <a:spcBef>
                <a:spcPct val="0"/>
              </a:spcBef>
              <a:spcAft>
                <a:spcPct val="0"/>
              </a:spcAft>
              <a:defRPr>
                <a:solidFill>
                  <a:srgbClr val="FFFFFF"/>
                </a:solidFill>
                <a:latin typeface="Arial" pitchFamily="34" charset="0"/>
              </a:defRPr>
            </a:lvl6pPr>
            <a:lvl7pPr marL="2971800" indent="-228600" eaLnBrk="0" fontAlgn="base" hangingPunct="0">
              <a:spcBef>
                <a:spcPct val="0"/>
              </a:spcBef>
              <a:spcAft>
                <a:spcPct val="0"/>
              </a:spcAft>
              <a:defRPr>
                <a:solidFill>
                  <a:srgbClr val="FFFFFF"/>
                </a:solidFill>
                <a:latin typeface="Arial" pitchFamily="34" charset="0"/>
              </a:defRPr>
            </a:lvl7pPr>
            <a:lvl8pPr marL="3429000" indent="-228600" eaLnBrk="0" fontAlgn="base" hangingPunct="0">
              <a:spcBef>
                <a:spcPct val="0"/>
              </a:spcBef>
              <a:spcAft>
                <a:spcPct val="0"/>
              </a:spcAft>
              <a:defRPr>
                <a:solidFill>
                  <a:srgbClr val="FFFFFF"/>
                </a:solidFill>
                <a:latin typeface="Arial" pitchFamily="34" charset="0"/>
              </a:defRPr>
            </a:lvl8pPr>
            <a:lvl9pPr marL="3886200" indent="-228600" eaLnBrk="0" fontAlgn="base" hangingPunct="0">
              <a:spcBef>
                <a:spcPct val="0"/>
              </a:spcBef>
              <a:spcAft>
                <a:spcPct val="0"/>
              </a:spcAft>
              <a:defRPr>
                <a:solidFill>
                  <a:srgbClr val="FFFFFF"/>
                </a:solidFill>
                <a:latin typeface="Arial" pitchFamily="34" charset="0"/>
              </a:defRPr>
            </a:lvl9pPr>
          </a:lstStyle>
          <a:p>
            <a:pPr algn="ctr" eaLnBrk="1" fontAlgn="base" hangingPunct="1">
              <a:spcBef>
                <a:spcPct val="50000"/>
              </a:spcBef>
              <a:spcAft>
                <a:spcPct val="0"/>
              </a:spcAft>
            </a:pPr>
            <a:r>
              <a:rPr lang="tr-TR" sz="2400" b="1">
                <a:solidFill>
                  <a:srgbClr val="000000"/>
                </a:solidFill>
              </a:rPr>
              <a:t>GÖRH</a:t>
            </a:r>
          </a:p>
          <a:p>
            <a:pPr algn="ctr" eaLnBrk="1" fontAlgn="base" hangingPunct="1">
              <a:spcBef>
                <a:spcPct val="50000"/>
              </a:spcBef>
              <a:spcAft>
                <a:spcPct val="0"/>
              </a:spcAft>
            </a:pPr>
            <a:r>
              <a:rPr lang="tr-TR" sz="2400" b="1">
                <a:solidFill>
                  <a:srgbClr val="000000"/>
                </a:solidFill>
              </a:rPr>
              <a:t>prevalansı</a:t>
            </a:r>
          </a:p>
          <a:p>
            <a:pPr algn="ctr" eaLnBrk="1" fontAlgn="base" hangingPunct="1">
              <a:spcBef>
                <a:spcPct val="50000"/>
              </a:spcBef>
              <a:spcAft>
                <a:spcPct val="0"/>
              </a:spcAft>
            </a:pPr>
            <a:endParaRPr lang="tr-TR" sz="1600" b="1">
              <a:solidFill>
                <a:srgbClr val="000000"/>
              </a:solidFill>
            </a:endParaRPr>
          </a:p>
          <a:p>
            <a:pPr algn="ctr" eaLnBrk="1" fontAlgn="base" hangingPunct="1">
              <a:spcBef>
                <a:spcPct val="50000"/>
              </a:spcBef>
              <a:spcAft>
                <a:spcPct val="0"/>
              </a:spcAft>
            </a:pPr>
            <a:endParaRPr lang="en-US" sz="1600" b="1">
              <a:solidFill>
                <a:srgbClr val="000000"/>
              </a:solidFill>
            </a:endParaRPr>
          </a:p>
        </p:txBody>
      </p:sp>
      <p:sp>
        <p:nvSpPr>
          <p:cNvPr id="14347" name="AutoShape 11"/>
          <p:cNvSpPr>
            <a:spLocks noChangeArrowheads="1"/>
          </p:cNvSpPr>
          <p:nvPr/>
        </p:nvSpPr>
        <p:spPr bwMode="auto">
          <a:xfrm>
            <a:off x="955675" y="744539"/>
            <a:ext cx="381000" cy="5562600"/>
          </a:xfrm>
          <a:prstGeom prst="upArrow">
            <a:avLst>
              <a:gd name="adj1" fmla="val 50000"/>
              <a:gd name="adj2" fmla="val 365000"/>
            </a:avLst>
          </a:prstGeom>
          <a:solidFill>
            <a:srgbClr val="FF3300"/>
          </a:solidFill>
          <a:ln w="9525">
            <a:solidFill>
              <a:schemeClr val="tx1"/>
            </a:solidFill>
            <a:miter lim="800000"/>
            <a:headEnd/>
            <a:tailEnd/>
          </a:ln>
        </p:spPr>
        <p:txBody>
          <a:bodyPr wrap="none" lIns="91203" tIns="45602" rIns="91203" bIns="45602" anchor="ctr"/>
          <a:lstStyle/>
          <a:p>
            <a:pPr fontAlgn="base">
              <a:spcBef>
                <a:spcPct val="0"/>
              </a:spcBef>
              <a:spcAft>
                <a:spcPct val="0"/>
              </a:spcAft>
            </a:pPr>
            <a:endParaRPr lang="tr-TR" smtClean="0">
              <a:solidFill>
                <a:srgbClr val="FFFFFF"/>
              </a:solidFill>
            </a:endParaRPr>
          </a:p>
        </p:txBody>
      </p:sp>
      <p:sp>
        <p:nvSpPr>
          <p:cNvPr id="14348" name="AutoShape 12"/>
          <p:cNvSpPr>
            <a:spLocks noChangeArrowheads="1"/>
          </p:cNvSpPr>
          <p:nvPr/>
        </p:nvSpPr>
        <p:spPr bwMode="auto">
          <a:xfrm>
            <a:off x="7794626" y="779464"/>
            <a:ext cx="381000" cy="5562600"/>
          </a:xfrm>
          <a:prstGeom prst="upArrow">
            <a:avLst>
              <a:gd name="adj1" fmla="val 50000"/>
              <a:gd name="adj2" fmla="val 365000"/>
            </a:avLst>
          </a:prstGeom>
          <a:solidFill>
            <a:srgbClr val="FF3300"/>
          </a:solidFill>
          <a:ln w="9525">
            <a:solidFill>
              <a:schemeClr val="tx1"/>
            </a:solidFill>
            <a:miter lim="800000"/>
            <a:headEnd/>
            <a:tailEnd/>
          </a:ln>
        </p:spPr>
        <p:txBody>
          <a:bodyPr wrap="none" lIns="91203" tIns="45602" rIns="91203" bIns="45602" anchor="ctr"/>
          <a:lstStyle/>
          <a:p>
            <a:pPr fontAlgn="base">
              <a:spcBef>
                <a:spcPct val="0"/>
              </a:spcBef>
              <a:spcAft>
                <a:spcPct val="0"/>
              </a:spcAft>
            </a:pPr>
            <a:endParaRPr lang="tr-TR" smtClean="0">
              <a:solidFill>
                <a:srgbClr val="FFFFFF"/>
              </a:solidFill>
            </a:endParaRPr>
          </a:p>
        </p:txBody>
      </p:sp>
      <p:sp>
        <p:nvSpPr>
          <p:cNvPr id="14349" name="Text Box 13"/>
          <p:cNvSpPr txBox="1">
            <a:spLocks noChangeArrowheads="1"/>
          </p:cNvSpPr>
          <p:nvPr/>
        </p:nvSpPr>
        <p:spPr bwMode="auto">
          <a:xfrm>
            <a:off x="762000" y="457200"/>
            <a:ext cx="8382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203" tIns="45602" rIns="91203" bIns="45602">
            <a:spAutoFit/>
          </a:bodyPr>
          <a:lstStyle>
            <a:lvl1pPr eaLnBrk="0" hangingPunct="0">
              <a:defRPr>
                <a:solidFill>
                  <a:srgbClr val="FFFFFF"/>
                </a:solidFill>
                <a:latin typeface="Arial" pitchFamily="34" charset="0"/>
              </a:defRPr>
            </a:lvl1pPr>
            <a:lvl2pPr marL="742950" indent="-285750" eaLnBrk="0" hangingPunct="0">
              <a:defRPr>
                <a:solidFill>
                  <a:srgbClr val="FFFFFF"/>
                </a:solidFill>
                <a:latin typeface="Arial" pitchFamily="34" charset="0"/>
              </a:defRPr>
            </a:lvl2pPr>
            <a:lvl3pPr marL="1143000" indent="-228600" eaLnBrk="0" hangingPunct="0">
              <a:defRPr>
                <a:solidFill>
                  <a:srgbClr val="FFFFFF"/>
                </a:solidFill>
                <a:latin typeface="Arial" pitchFamily="34" charset="0"/>
              </a:defRPr>
            </a:lvl3pPr>
            <a:lvl4pPr marL="1600200" indent="-228600" eaLnBrk="0" hangingPunct="0">
              <a:defRPr>
                <a:solidFill>
                  <a:srgbClr val="FFFFFF"/>
                </a:solidFill>
                <a:latin typeface="Arial" pitchFamily="34" charset="0"/>
              </a:defRPr>
            </a:lvl4pPr>
            <a:lvl5pPr marL="2057400" indent="-228600" eaLnBrk="0" hangingPunct="0">
              <a:defRPr>
                <a:solidFill>
                  <a:srgbClr val="FFFFFF"/>
                </a:solidFill>
                <a:latin typeface="Arial" pitchFamily="34" charset="0"/>
              </a:defRPr>
            </a:lvl5pPr>
            <a:lvl6pPr marL="2514600" indent="-228600" eaLnBrk="0" fontAlgn="base" hangingPunct="0">
              <a:spcBef>
                <a:spcPct val="0"/>
              </a:spcBef>
              <a:spcAft>
                <a:spcPct val="0"/>
              </a:spcAft>
              <a:defRPr>
                <a:solidFill>
                  <a:srgbClr val="FFFFFF"/>
                </a:solidFill>
                <a:latin typeface="Arial" pitchFamily="34" charset="0"/>
              </a:defRPr>
            </a:lvl6pPr>
            <a:lvl7pPr marL="2971800" indent="-228600" eaLnBrk="0" fontAlgn="base" hangingPunct="0">
              <a:spcBef>
                <a:spcPct val="0"/>
              </a:spcBef>
              <a:spcAft>
                <a:spcPct val="0"/>
              </a:spcAft>
              <a:defRPr>
                <a:solidFill>
                  <a:srgbClr val="FFFFFF"/>
                </a:solidFill>
                <a:latin typeface="Arial" pitchFamily="34" charset="0"/>
              </a:defRPr>
            </a:lvl7pPr>
            <a:lvl8pPr marL="3429000" indent="-228600" eaLnBrk="0" fontAlgn="base" hangingPunct="0">
              <a:spcBef>
                <a:spcPct val="0"/>
              </a:spcBef>
              <a:spcAft>
                <a:spcPct val="0"/>
              </a:spcAft>
              <a:defRPr>
                <a:solidFill>
                  <a:srgbClr val="FFFFFF"/>
                </a:solidFill>
                <a:latin typeface="Arial" pitchFamily="34" charset="0"/>
              </a:defRPr>
            </a:lvl8pPr>
            <a:lvl9pPr marL="3886200" indent="-228600" eaLnBrk="0" fontAlgn="base" hangingPunct="0">
              <a:spcBef>
                <a:spcPct val="0"/>
              </a:spcBef>
              <a:spcAft>
                <a:spcPct val="0"/>
              </a:spcAft>
              <a:defRPr>
                <a:solidFill>
                  <a:srgbClr val="FFFFFF"/>
                </a:solidFill>
                <a:latin typeface="Arial" pitchFamily="34" charset="0"/>
              </a:defRPr>
            </a:lvl9pPr>
          </a:lstStyle>
          <a:p>
            <a:pPr algn="ctr" eaLnBrk="1" fontAlgn="base" hangingPunct="1">
              <a:spcBef>
                <a:spcPct val="50000"/>
              </a:spcBef>
              <a:spcAft>
                <a:spcPct val="0"/>
              </a:spcAft>
            </a:pPr>
            <a:r>
              <a:rPr lang="tr-TR" sz="2400" b="1">
                <a:solidFill>
                  <a:srgbClr val="000000"/>
                </a:solidFill>
              </a:rPr>
              <a:t>% 0</a:t>
            </a:r>
            <a:endParaRPr lang="en-US" sz="2400" b="1">
              <a:solidFill>
                <a:srgbClr val="000000"/>
              </a:solidFill>
            </a:endParaRPr>
          </a:p>
        </p:txBody>
      </p:sp>
      <p:sp>
        <p:nvSpPr>
          <p:cNvPr id="14350" name="Text Box 14"/>
          <p:cNvSpPr txBox="1">
            <a:spLocks noChangeArrowheads="1"/>
          </p:cNvSpPr>
          <p:nvPr/>
        </p:nvSpPr>
        <p:spPr bwMode="auto">
          <a:xfrm>
            <a:off x="568328" y="6119813"/>
            <a:ext cx="1260475"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203" tIns="45602" rIns="91203" bIns="45602">
            <a:spAutoFit/>
          </a:bodyPr>
          <a:lstStyle>
            <a:lvl1pPr eaLnBrk="0" hangingPunct="0">
              <a:defRPr>
                <a:solidFill>
                  <a:srgbClr val="FFFFFF"/>
                </a:solidFill>
                <a:latin typeface="Arial" pitchFamily="34" charset="0"/>
              </a:defRPr>
            </a:lvl1pPr>
            <a:lvl2pPr marL="742950" indent="-285750" eaLnBrk="0" hangingPunct="0">
              <a:defRPr>
                <a:solidFill>
                  <a:srgbClr val="FFFFFF"/>
                </a:solidFill>
                <a:latin typeface="Arial" pitchFamily="34" charset="0"/>
              </a:defRPr>
            </a:lvl2pPr>
            <a:lvl3pPr marL="1143000" indent="-228600" eaLnBrk="0" hangingPunct="0">
              <a:defRPr>
                <a:solidFill>
                  <a:srgbClr val="FFFFFF"/>
                </a:solidFill>
                <a:latin typeface="Arial" pitchFamily="34" charset="0"/>
              </a:defRPr>
            </a:lvl3pPr>
            <a:lvl4pPr marL="1600200" indent="-228600" eaLnBrk="0" hangingPunct="0">
              <a:defRPr>
                <a:solidFill>
                  <a:srgbClr val="FFFFFF"/>
                </a:solidFill>
                <a:latin typeface="Arial" pitchFamily="34" charset="0"/>
              </a:defRPr>
            </a:lvl4pPr>
            <a:lvl5pPr marL="2057400" indent="-228600" eaLnBrk="0" hangingPunct="0">
              <a:defRPr>
                <a:solidFill>
                  <a:srgbClr val="FFFFFF"/>
                </a:solidFill>
                <a:latin typeface="Arial" pitchFamily="34" charset="0"/>
              </a:defRPr>
            </a:lvl5pPr>
            <a:lvl6pPr marL="2514600" indent="-228600" eaLnBrk="0" fontAlgn="base" hangingPunct="0">
              <a:spcBef>
                <a:spcPct val="0"/>
              </a:spcBef>
              <a:spcAft>
                <a:spcPct val="0"/>
              </a:spcAft>
              <a:defRPr>
                <a:solidFill>
                  <a:srgbClr val="FFFFFF"/>
                </a:solidFill>
                <a:latin typeface="Arial" pitchFamily="34" charset="0"/>
              </a:defRPr>
            </a:lvl6pPr>
            <a:lvl7pPr marL="2971800" indent="-228600" eaLnBrk="0" fontAlgn="base" hangingPunct="0">
              <a:spcBef>
                <a:spcPct val="0"/>
              </a:spcBef>
              <a:spcAft>
                <a:spcPct val="0"/>
              </a:spcAft>
              <a:defRPr>
                <a:solidFill>
                  <a:srgbClr val="FFFFFF"/>
                </a:solidFill>
                <a:latin typeface="Arial" pitchFamily="34" charset="0"/>
              </a:defRPr>
            </a:lvl7pPr>
            <a:lvl8pPr marL="3429000" indent="-228600" eaLnBrk="0" fontAlgn="base" hangingPunct="0">
              <a:spcBef>
                <a:spcPct val="0"/>
              </a:spcBef>
              <a:spcAft>
                <a:spcPct val="0"/>
              </a:spcAft>
              <a:defRPr>
                <a:solidFill>
                  <a:srgbClr val="FFFFFF"/>
                </a:solidFill>
                <a:latin typeface="Arial" pitchFamily="34" charset="0"/>
              </a:defRPr>
            </a:lvl8pPr>
            <a:lvl9pPr marL="3886200" indent="-228600" eaLnBrk="0" fontAlgn="base" hangingPunct="0">
              <a:spcBef>
                <a:spcPct val="0"/>
              </a:spcBef>
              <a:spcAft>
                <a:spcPct val="0"/>
              </a:spcAft>
              <a:defRPr>
                <a:solidFill>
                  <a:srgbClr val="FFFFFF"/>
                </a:solidFill>
                <a:latin typeface="Arial" pitchFamily="34" charset="0"/>
              </a:defRPr>
            </a:lvl9pPr>
          </a:lstStyle>
          <a:p>
            <a:pPr algn="ctr" eaLnBrk="1" fontAlgn="base" hangingPunct="1">
              <a:spcBef>
                <a:spcPct val="50000"/>
              </a:spcBef>
              <a:spcAft>
                <a:spcPct val="0"/>
              </a:spcAft>
            </a:pPr>
            <a:r>
              <a:rPr lang="tr-TR" sz="2400" b="1">
                <a:solidFill>
                  <a:srgbClr val="000000"/>
                </a:solidFill>
              </a:rPr>
              <a:t>% 100</a:t>
            </a:r>
            <a:endParaRPr lang="en-US" sz="2400" b="1">
              <a:solidFill>
                <a:srgbClr val="000000"/>
              </a:solidFill>
            </a:endParaRPr>
          </a:p>
        </p:txBody>
      </p:sp>
      <p:sp>
        <p:nvSpPr>
          <p:cNvPr id="14351" name="Text Box 15"/>
          <p:cNvSpPr txBox="1">
            <a:spLocks noChangeArrowheads="1"/>
          </p:cNvSpPr>
          <p:nvPr/>
        </p:nvSpPr>
        <p:spPr bwMode="auto">
          <a:xfrm>
            <a:off x="7596188" y="439738"/>
            <a:ext cx="8382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203" tIns="45602" rIns="91203" bIns="45602">
            <a:spAutoFit/>
          </a:bodyPr>
          <a:lstStyle>
            <a:lvl1pPr eaLnBrk="0" hangingPunct="0">
              <a:defRPr>
                <a:solidFill>
                  <a:srgbClr val="FFFFFF"/>
                </a:solidFill>
                <a:latin typeface="Arial" pitchFamily="34" charset="0"/>
              </a:defRPr>
            </a:lvl1pPr>
            <a:lvl2pPr marL="742950" indent="-285750" eaLnBrk="0" hangingPunct="0">
              <a:defRPr>
                <a:solidFill>
                  <a:srgbClr val="FFFFFF"/>
                </a:solidFill>
                <a:latin typeface="Arial" pitchFamily="34" charset="0"/>
              </a:defRPr>
            </a:lvl2pPr>
            <a:lvl3pPr marL="1143000" indent="-228600" eaLnBrk="0" hangingPunct="0">
              <a:defRPr>
                <a:solidFill>
                  <a:srgbClr val="FFFFFF"/>
                </a:solidFill>
                <a:latin typeface="Arial" pitchFamily="34" charset="0"/>
              </a:defRPr>
            </a:lvl3pPr>
            <a:lvl4pPr marL="1600200" indent="-228600" eaLnBrk="0" hangingPunct="0">
              <a:defRPr>
                <a:solidFill>
                  <a:srgbClr val="FFFFFF"/>
                </a:solidFill>
                <a:latin typeface="Arial" pitchFamily="34" charset="0"/>
              </a:defRPr>
            </a:lvl4pPr>
            <a:lvl5pPr marL="2057400" indent="-228600" eaLnBrk="0" hangingPunct="0">
              <a:defRPr>
                <a:solidFill>
                  <a:srgbClr val="FFFFFF"/>
                </a:solidFill>
                <a:latin typeface="Arial" pitchFamily="34" charset="0"/>
              </a:defRPr>
            </a:lvl5pPr>
            <a:lvl6pPr marL="2514600" indent="-228600" eaLnBrk="0" fontAlgn="base" hangingPunct="0">
              <a:spcBef>
                <a:spcPct val="0"/>
              </a:spcBef>
              <a:spcAft>
                <a:spcPct val="0"/>
              </a:spcAft>
              <a:defRPr>
                <a:solidFill>
                  <a:srgbClr val="FFFFFF"/>
                </a:solidFill>
                <a:latin typeface="Arial" pitchFamily="34" charset="0"/>
              </a:defRPr>
            </a:lvl6pPr>
            <a:lvl7pPr marL="2971800" indent="-228600" eaLnBrk="0" fontAlgn="base" hangingPunct="0">
              <a:spcBef>
                <a:spcPct val="0"/>
              </a:spcBef>
              <a:spcAft>
                <a:spcPct val="0"/>
              </a:spcAft>
              <a:defRPr>
                <a:solidFill>
                  <a:srgbClr val="FFFFFF"/>
                </a:solidFill>
                <a:latin typeface="Arial" pitchFamily="34" charset="0"/>
              </a:defRPr>
            </a:lvl7pPr>
            <a:lvl8pPr marL="3429000" indent="-228600" eaLnBrk="0" fontAlgn="base" hangingPunct="0">
              <a:spcBef>
                <a:spcPct val="0"/>
              </a:spcBef>
              <a:spcAft>
                <a:spcPct val="0"/>
              </a:spcAft>
              <a:defRPr>
                <a:solidFill>
                  <a:srgbClr val="FFFFFF"/>
                </a:solidFill>
                <a:latin typeface="Arial" pitchFamily="34" charset="0"/>
              </a:defRPr>
            </a:lvl8pPr>
            <a:lvl9pPr marL="3886200" indent="-228600" eaLnBrk="0" fontAlgn="base" hangingPunct="0">
              <a:spcBef>
                <a:spcPct val="0"/>
              </a:spcBef>
              <a:spcAft>
                <a:spcPct val="0"/>
              </a:spcAft>
              <a:defRPr>
                <a:solidFill>
                  <a:srgbClr val="FFFFFF"/>
                </a:solidFill>
                <a:latin typeface="Arial" pitchFamily="34" charset="0"/>
              </a:defRPr>
            </a:lvl9pPr>
          </a:lstStyle>
          <a:p>
            <a:pPr algn="ctr" eaLnBrk="1" fontAlgn="base" hangingPunct="1">
              <a:spcBef>
                <a:spcPct val="50000"/>
              </a:spcBef>
              <a:spcAft>
                <a:spcPct val="0"/>
              </a:spcAft>
            </a:pPr>
            <a:r>
              <a:rPr lang="tr-TR" sz="2400" b="1">
                <a:solidFill>
                  <a:srgbClr val="000000"/>
                </a:solidFill>
              </a:rPr>
              <a:t>Evet</a:t>
            </a:r>
            <a:endParaRPr lang="en-US" sz="2400" b="1">
              <a:solidFill>
                <a:srgbClr val="000000"/>
              </a:solidFill>
            </a:endParaRPr>
          </a:p>
        </p:txBody>
      </p:sp>
      <p:sp>
        <p:nvSpPr>
          <p:cNvPr id="14352" name="Text Box 16"/>
          <p:cNvSpPr txBox="1">
            <a:spLocks noChangeArrowheads="1"/>
          </p:cNvSpPr>
          <p:nvPr/>
        </p:nvSpPr>
        <p:spPr bwMode="auto">
          <a:xfrm>
            <a:off x="7467602" y="6137275"/>
            <a:ext cx="1025525"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203" tIns="45602" rIns="91203" bIns="45602">
            <a:spAutoFit/>
          </a:bodyPr>
          <a:lstStyle>
            <a:lvl1pPr eaLnBrk="0" hangingPunct="0">
              <a:defRPr>
                <a:solidFill>
                  <a:srgbClr val="FFFFFF"/>
                </a:solidFill>
                <a:latin typeface="Arial" pitchFamily="34" charset="0"/>
              </a:defRPr>
            </a:lvl1pPr>
            <a:lvl2pPr marL="742950" indent="-285750" eaLnBrk="0" hangingPunct="0">
              <a:defRPr>
                <a:solidFill>
                  <a:srgbClr val="FFFFFF"/>
                </a:solidFill>
                <a:latin typeface="Arial" pitchFamily="34" charset="0"/>
              </a:defRPr>
            </a:lvl2pPr>
            <a:lvl3pPr marL="1143000" indent="-228600" eaLnBrk="0" hangingPunct="0">
              <a:defRPr>
                <a:solidFill>
                  <a:srgbClr val="FFFFFF"/>
                </a:solidFill>
                <a:latin typeface="Arial" pitchFamily="34" charset="0"/>
              </a:defRPr>
            </a:lvl3pPr>
            <a:lvl4pPr marL="1600200" indent="-228600" eaLnBrk="0" hangingPunct="0">
              <a:defRPr>
                <a:solidFill>
                  <a:srgbClr val="FFFFFF"/>
                </a:solidFill>
                <a:latin typeface="Arial" pitchFamily="34" charset="0"/>
              </a:defRPr>
            </a:lvl4pPr>
            <a:lvl5pPr marL="2057400" indent="-228600" eaLnBrk="0" hangingPunct="0">
              <a:defRPr>
                <a:solidFill>
                  <a:srgbClr val="FFFFFF"/>
                </a:solidFill>
                <a:latin typeface="Arial" pitchFamily="34" charset="0"/>
              </a:defRPr>
            </a:lvl5pPr>
            <a:lvl6pPr marL="2514600" indent="-228600" eaLnBrk="0" fontAlgn="base" hangingPunct="0">
              <a:spcBef>
                <a:spcPct val="0"/>
              </a:spcBef>
              <a:spcAft>
                <a:spcPct val="0"/>
              </a:spcAft>
              <a:defRPr>
                <a:solidFill>
                  <a:srgbClr val="FFFFFF"/>
                </a:solidFill>
                <a:latin typeface="Arial" pitchFamily="34" charset="0"/>
              </a:defRPr>
            </a:lvl6pPr>
            <a:lvl7pPr marL="2971800" indent="-228600" eaLnBrk="0" fontAlgn="base" hangingPunct="0">
              <a:spcBef>
                <a:spcPct val="0"/>
              </a:spcBef>
              <a:spcAft>
                <a:spcPct val="0"/>
              </a:spcAft>
              <a:defRPr>
                <a:solidFill>
                  <a:srgbClr val="FFFFFF"/>
                </a:solidFill>
                <a:latin typeface="Arial" pitchFamily="34" charset="0"/>
              </a:defRPr>
            </a:lvl7pPr>
            <a:lvl8pPr marL="3429000" indent="-228600" eaLnBrk="0" fontAlgn="base" hangingPunct="0">
              <a:spcBef>
                <a:spcPct val="0"/>
              </a:spcBef>
              <a:spcAft>
                <a:spcPct val="0"/>
              </a:spcAft>
              <a:defRPr>
                <a:solidFill>
                  <a:srgbClr val="FFFFFF"/>
                </a:solidFill>
                <a:latin typeface="Arial" pitchFamily="34" charset="0"/>
              </a:defRPr>
            </a:lvl8pPr>
            <a:lvl9pPr marL="3886200" indent="-228600" eaLnBrk="0" fontAlgn="base" hangingPunct="0">
              <a:spcBef>
                <a:spcPct val="0"/>
              </a:spcBef>
              <a:spcAft>
                <a:spcPct val="0"/>
              </a:spcAft>
              <a:defRPr>
                <a:solidFill>
                  <a:srgbClr val="FFFFFF"/>
                </a:solidFill>
                <a:latin typeface="Arial" pitchFamily="34" charset="0"/>
              </a:defRPr>
            </a:lvl9pPr>
          </a:lstStyle>
          <a:p>
            <a:pPr algn="ctr" eaLnBrk="1" fontAlgn="base" hangingPunct="1">
              <a:spcBef>
                <a:spcPct val="50000"/>
              </a:spcBef>
              <a:spcAft>
                <a:spcPct val="0"/>
              </a:spcAft>
            </a:pPr>
            <a:r>
              <a:rPr lang="tr-TR" sz="2400" b="1">
                <a:solidFill>
                  <a:srgbClr val="000000"/>
                </a:solidFill>
              </a:rPr>
              <a:t>Hayır</a:t>
            </a:r>
            <a:endParaRPr lang="en-US" sz="2400" b="1">
              <a:solidFill>
                <a:srgbClr val="000000"/>
              </a:solidFill>
            </a:endParaRPr>
          </a:p>
        </p:txBody>
      </p:sp>
    </p:spTree>
    <p:extLst>
      <p:ext uri="{BB962C8B-B14F-4D97-AF65-F5344CB8AC3E}">
        <p14:creationId xmlns:p14="http://schemas.microsoft.com/office/powerpoint/2010/main" val="424217613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image.png"/>
          <p:cNvPicPr>
            <a:picLocks noChangeAspect="1" noChangeArrowheads="1"/>
          </p:cNvPicPr>
          <p:nvPr/>
        </p:nvPicPr>
        <p:blipFill>
          <a:blip r:embed="rId3">
            <a:extLst>
              <a:ext uri="{28A0092B-C50C-407E-A947-70E740481C1C}">
                <a14:useLocalDpi xmlns:a14="http://schemas.microsoft.com/office/drawing/2010/main" val="0"/>
              </a:ext>
            </a:extLst>
          </a:blip>
          <a:srcRect l="16847" t="18925" r="43208" b="20673"/>
          <a:stretch>
            <a:fillRect/>
          </a:stretch>
        </p:blipFill>
        <p:spPr bwMode="auto">
          <a:xfrm>
            <a:off x="910829" y="1902026"/>
            <a:ext cx="3196828" cy="4652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nvGrpSpPr>
          <p:cNvPr id="48131" name="Group 308"/>
          <p:cNvGrpSpPr>
            <a:grpSpLocks/>
          </p:cNvGrpSpPr>
          <p:nvPr/>
        </p:nvGrpSpPr>
        <p:grpSpPr bwMode="auto">
          <a:xfrm>
            <a:off x="1294805" y="1294808"/>
            <a:ext cx="2366367" cy="535781"/>
            <a:chOff x="0" y="0"/>
            <a:chExt cx="3365500" cy="762000"/>
          </a:xfrm>
        </p:grpSpPr>
        <p:sp>
          <p:nvSpPr>
            <p:cNvPr id="48199" name="Shape 306"/>
            <p:cNvSpPr>
              <a:spLocks noChangeArrowheads="1"/>
            </p:cNvSpPr>
            <p:nvPr/>
          </p:nvSpPr>
          <p:spPr bwMode="auto">
            <a:xfrm>
              <a:off x="0" y="0"/>
              <a:ext cx="3365500" cy="762000"/>
            </a:xfrm>
            <a:prstGeom prst="roundRect">
              <a:avLst>
                <a:gd name="adj" fmla="val 11667"/>
              </a:avLst>
            </a:prstGeom>
            <a:solidFill>
              <a:srgbClr val="7F8C6C"/>
            </a:solidFill>
            <a:ln w="9525">
              <a:solidFill>
                <a:srgbClr val="000000"/>
              </a:solidFill>
              <a:round/>
              <a:headEnd/>
              <a:tailEnd/>
            </a:ln>
          </p:spPr>
          <p:txBody>
            <a:bodyPr lIns="0" tIns="0" rIns="0" bIns="0" anchor="ctr"/>
            <a:lstStyle/>
            <a:p>
              <a:pPr marL="40164" defTabSz="910375" fontAlgn="base">
                <a:spcBef>
                  <a:spcPct val="0"/>
                </a:spcBef>
                <a:spcAft>
                  <a:spcPct val="0"/>
                </a:spcAft>
              </a:pPr>
              <a:endParaRPr lang="tr-TR" sz="2400">
                <a:solidFill>
                  <a:srgbClr val="000000"/>
                </a:solidFill>
                <a:latin typeface="Arial" pitchFamily="34" charset="0"/>
                <a:cs typeface="Arial" pitchFamily="34" charset="0"/>
                <a:sym typeface="Arial" pitchFamily="34" charset="0"/>
              </a:endParaRPr>
            </a:p>
          </p:txBody>
        </p:sp>
        <p:sp>
          <p:nvSpPr>
            <p:cNvPr id="48200" name="Shape 307"/>
            <p:cNvSpPr>
              <a:spLocks noChangeArrowheads="1"/>
            </p:cNvSpPr>
            <p:nvPr/>
          </p:nvSpPr>
          <p:spPr bwMode="auto">
            <a:xfrm>
              <a:off x="913893" y="47471"/>
              <a:ext cx="1532955" cy="663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25400" tIns="25400" rIns="25400" bIns="25400" anchor="ctr">
              <a:spAutoFit/>
            </a:bodyPr>
            <a:lstStyle/>
            <a:p>
              <a:pPr marL="16734" algn="ctr" defTabSz="910375" fontAlgn="base">
                <a:spcBef>
                  <a:spcPct val="0"/>
                </a:spcBef>
                <a:spcAft>
                  <a:spcPct val="0"/>
                </a:spcAft>
                <a:buClr>
                  <a:srgbClr val="FFFFFF"/>
                </a:buClr>
              </a:pPr>
              <a:r>
                <a:rPr lang="tr-TR" sz="2700">
                  <a:solidFill>
                    <a:srgbClr val="FFFFFF"/>
                  </a:solidFill>
                  <a:latin typeface="Comic Sans MS" pitchFamily="66" charset="0"/>
                  <a:sym typeface="Comic Sans MS" pitchFamily="66" charset="0"/>
                </a:rPr>
                <a:t>Yutma</a:t>
              </a:r>
            </a:p>
          </p:txBody>
        </p:sp>
      </p:grpSp>
      <p:grpSp>
        <p:nvGrpSpPr>
          <p:cNvPr id="48132" name="Group 311"/>
          <p:cNvGrpSpPr>
            <a:grpSpLocks/>
          </p:cNvGrpSpPr>
          <p:nvPr/>
        </p:nvGrpSpPr>
        <p:grpSpPr bwMode="auto">
          <a:xfrm>
            <a:off x="5482830" y="1294808"/>
            <a:ext cx="2366367" cy="535781"/>
            <a:chOff x="0" y="0"/>
            <a:chExt cx="3365500" cy="762000"/>
          </a:xfrm>
        </p:grpSpPr>
        <p:sp>
          <p:nvSpPr>
            <p:cNvPr id="48197" name="Shape 309"/>
            <p:cNvSpPr>
              <a:spLocks noChangeArrowheads="1"/>
            </p:cNvSpPr>
            <p:nvPr/>
          </p:nvSpPr>
          <p:spPr bwMode="auto">
            <a:xfrm>
              <a:off x="0" y="0"/>
              <a:ext cx="3365500" cy="762000"/>
            </a:xfrm>
            <a:prstGeom prst="roundRect">
              <a:avLst>
                <a:gd name="adj" fmla="val 11667"/>
              </a:avLst>
            </a:prstGeom>
            <a:solidFill>
              <a:srgbClr val="7F8C6C"/>
            </a:solidFill>
            <a:ln w="9525">
              <a:solidFill>
                <a:srgbClr val="000000"/>
              </a:solidFill>
              <a:round/>
              <a:headEnd/>
              <a:tailEnd/>
            </a:ln>
          </p:spPr>
          <p:txBody>
            <a:bodyPr lIns="0" tIns="0" rIns="0" bIns="0" anchor="ctr"/>
            <a:lstStyle/>
            <a:p>
              <a:pPr marL="40164" defTabSz="910375" fontAlgn="base">
                <a:spcBef>
                  <a:spcPct val="0"/>
                </a:spcBef>
                <a:spcAft>
                  <a:spcPct val="0"/>
                </a:spcAft>
              </a:pPr>
              <a:endParaRPr lang="tr-TR" sz="2400">
                <a:solidFill>
                  <a:srgbClr val="000000"/>
                </a:solidFill>
                <a:latin typeface="Arial" pitchFamily="34" charset="0"/>
                <a:cs typeface="Arial" pitchFamily="34" charset="0"/>
                <a:sym typeface="Arial" pitchFamily="34" charset="0"/>
              </a:endParaRPr>
            </a:p>
          </p:txBody>
        </p:sp>
        <p:sp>
          <p:nvSpPr>
            <p:cNvPr id="48198" name="Shape 310"/>
            <p:cNvSpPr>
              <a:spLocks noChangeArrowheads="1"/>
            </p:cNvSpPr>
            <p:nvPr/>
          </p:nvSpPr>
          <p:spPr bwMode="auto">
            <a:xfrm>
              <a:off x="1026947" y="47471"/>
              <a:ext cx="1316372" cy="663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25400" tIns="25400" rIns="25400" bIns="25400" anchor="ctr">
              <a:spAutoFit/>
            </a:bodyPr>
            <a:lstStyle/>
            <a:p>
              <a:pPr marL="16734" algn="ctr" defTabSz="910375" fontAlgn="base">
                <a:spcBef>
                  <a:spcPct val="0"/>
                </a:spcBef>
                <a:spcAft>
                  <a:spcPct val="0"/>
                </a:spcAft>
                <a:buClr>
                  <a:srgbClr val="FFFFFF"/>
                </a:buClr>
              </a:pPr>
              <a:r>
                <a:rPr lang="tr-TR" sz="2700">
                  <a:solidFill>
                    <a:srgbClr val="FFFFFF"/>
                  </a:solidFill>
                  <a:latin typeface="Comic Sans MS" pitchFamily="66" charset="0"/>
                  <a:sym typeface="Comic Sans MS" pitchFamily="66" charset="0"/>
                </a:rPr>
                <a:t>Reflü</a:t>
              </a:r>
            </a:p>
          </p:txBody>
        </p:sp>
      </p:grpSp>
      <p:grpSp>
        <p:nvGrpSpPr>
          <p:cNvPr id="48133" name="Group 316"/>
          <p:cNvGrpSpPr>
            <a:grpSpLocks/>
          </p:cNvGrpSpPr>
          <p:nvPr/>
        </p:nvGrpSpPr>
        <p:grpSpPr bwMode="auto">
          <a:xfrm>
            <a:off x="116943" y="2318311"/>
            <a:ext cx="1810763" cy="328295"/>
            <a:chOff x="-89275" y="-17553"/>
            <a:chExt cx="2575088" cy="466909"/>
          </a:xfrm>
        </p:grpSpPr>
        <p:sp>
          <p:nvSpPr>
            <p:cNvPr id="48193" name="Shape 312"/>
            <p:cNvSpPr>
              <a:spLocks noChangeArrowheads="1"/>
            </p:cNvSpPr>
            <p:nvPr/>
          </p:nvSpPr>
          <p:spPr bwMode="auto">
            <a:xfrm>
              <a:off x="1469900" y="152400"/>
              <a:ext cx="1015913" cy="187325"/>
            </a:xfrm>
            <a:prstGeom prst="rightArrow">
              <a:avLst>
                <a:gd name="adj1" fmla="val 50000"/>
                <a:gd name="adj2" fmla="val 95284"/>
              </a:avLst>
            </a:prstGeom>
            <a:solidFill>
              <a:srgbClr val="34392B"/>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nchor="ctr"/>
            <a:lstStyle/>
            <a:p>
              <a:pPr marL="40164" defTabSz="910375" fontAlgn="base">
                <a:spcBef>
                  <a:spcPct val="0"/>
                </a:spcBef>
                <a:spcAft>
                  <a:spcPct val="0"/>
                </a:spcAft>
              </a:pPr>
              <a:endParaRPr lang="tr-TR" sz="2400">
                <a:solidFill>
                  <a:srgbClr val="000000"/>
                </a:solidFill>
                <a:latin typeface="Arial" pitchFamily="34" charset="0"/>
                <a:cs typeface="Arial" pitchFamily="34" charset="0"/>
                <a:sym typeface="Arial" pitchFamily="34" charset="0"/>
              </a:endParaRPr>
            </a:p>
          </p:txBody>
        </p:sp>
        <p:grpSp>
          <p:nvGrpSpPr>
            <p:cNvPr id="48194" name="Group 315"/>
            <p:cNvGrpSpPr>
              <a:grpSpLocks/>
            </p:cNvGrpSpPr>
            <p:nvPr/>
          </p:nvGrpSpPr>
          <p:grpSpPr bwMode="auto">
            <a:xfrm>
              <a:off x="-89275" y="-17553"/>
              <a:ext cx="1648449" cy="466909"/>
              <a:chOff x="-89275" y="-17553"/>
              <a:chExt cx="1648448" cy="466909"/>
            </a:xfrm>
          </p:grpSpPr>
          <p:sp>
            <p:nvSpPr>
              <p:cNvPr id="48195" name="Shape 313"/>
              <p:cNvSpPr>
                <a:spLocks noChangeArrowheads="1"/>
              </p:cNvSpPr>
              <p:nvPr/>
            </p:nvSpPr>
            <p:spPr bwMode="auto">
              <a:xfrm>
                <a:off x="0" y="0"/>
                <a:ext cx="1469899" cy="431800"/>
              </a:xfrm>
              <a:prstGeom prst="roundRect">
                <a:avLst>
                  <a:gd name="adj" fmla="val 11764"/>
                </a:avLst>
              </a:prstGeom>
              <a:solidFill>
                <a:srgbClr val="34392B"/>
              </a:solidFill>
              <a:ln w="9525">
                <a:solidFill>
                  <a:srgbClr val="000000"/>
                </a:solidFill>
                <a:round/>
                <a:headEnd/>
                <a:tailEnd/>
              </a:ln>
            </p:spPr>
            <p:txBody>
              <a:bodyPr lIns="0" tIns="0" rIns="0" bIns="0" anchor="ctr"/>
              <a:lstStyle/>
              <a:p>
                <a:pPr marL="40164" defTabSz="910375" fontAlgn="base">
                  <a:spcBef>
                    <a:spcPct val="0"/>
                  </a:spcBef>
                  <a:spcAft>
                    <a:spcPct val="0"/>
                  </a:spcAft>
                </a:pPr>
                <a:endParaRPr lang="tr-TR" sz="2400">
                  <a:solidFill>
                    <a:srgbClr val="000000"/>
                  </a:solidFill>
                  <a:latin typeface="Arial" pitchFamily="34" charset="0"/>
                  <a:cs typeface="Arial" pitchFamily="34" charset="0"/>
                  <a:sym typeface="Arial" pitchFamily="34" charset="0"/>
                </a:endParaRPr>
              </a:p>
            </p:txBody>
          </p:sp>
          <p:sp>
            <p:nvSpPr>
              <p:cNvPr id="48196" name="Shape 314"/>
              <p:cNvSpPr>
                <a:spLocks noChangeArrowheads="1"/>
              </p:cNvSpPr>
              <p:nvPr/>
            </p:nvSpPr>
            <p:spPr bwMode="auto">
              <a:xfrm>
                <a:off x="-89275" y="-17553"/>
                <a:ext cx="1648448" cy="466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25400" tIns="25400" rIns="25400" bIns="25400" anchor="ctr">
                <a:spAutoFit/>
              </a:bodyPr>
              <a:lstStyle/>
              <a:p>
                <a:pPr marL="16734" algn="ctr" defTabSz="910375" fontAlgn="base">
                  <a:spcBef>
                    <a:spcPct val="0"/>
                  </a:spcBef>
                  <a:spcAft>
                    <a:spcPct val="0"/>
                  </a:spcAft>
                  <a:buClr>
                    <a:srgbClr val="FFFFFF"/>
                  </a:buClr>
                </a:pPr>
                <a:r>
                  <a:rPr lang="tr-TR" smtClean="0">
                    <a:solidFill>
                      <a:srgbClr val="FFFFFF"/>
                    </a:solidFill>
                    <a:latin typeface="Tahoma" pitchFamily="34" charset="0"/>
                    <a:cs typeface="Tahoma" pitchFamily="34" charset="0"/>
                    <a:sym typeface="Tahoma" pitchFamily="34" charset="0"/>
                  </a:rPr>
                  <a:t>Bolus girişi</a:t>
                </a:r>
              </a:p>
            </p:txBody>
          </p:sp>
        </p:grpSp>
      </p:grpSp>
      <p:pic>
        <p:nvPicPr>
          <p:cNvPr id="48134" name="image.png"/>
          <p:cNvPicPr>
            <a:picLocks noChangeAspect="1" noChangeArrowheads="1"/>
          </p:cNvPicPr>
          <p:nvPr/>
        </p:nvPicPr>
        <p:blipFill>
          <a:blip r:embed="rId4">
            <a:extLst>
              <a:ext uri="{28A0092B-C50C-407E-A947-70E740481C1C}">
                <a14:useLocalDpi xmlns:a14="http://schemas.microsoft.com/office/drawing/2010/main" val="0"/>
              </a:ext>
            </a:extLst>
          </a:blip>
          <a:srcRect l="16982" t="18829" r="35901" b="19788"/>
          <a:stretch>
            <a:fillRect/>
          </a:stretch>
        </p:blipFill>
        <p:spPr bwMode="auto">
          <a:xfrm>
            <a:off x="5158011" y="1902026"/>
            <a:ext cx="3196828" cy="4652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nvGrpSpPr>
          <p:cNvPr id="48135" name="Group 322"/>
          <p:cNvGrpSpPr>
            <a:grpSpLocks/>
          </p:cNvGrpSpPr>
          <p:nvPr/>
        </p:nvGrpSpPr>
        <p:grpSpPr bwMode="auto">
          <a:xfrm>
            <a:off x="256462" y="3025988"/>
            <a:ext cx="1800716" cy="328295"/>
            <a:chOff x="-95634" y="-15966"/>
            <a:chExt cx="2561127" cy="466909"/>
          </a:xfrm>
        </p:grpSpPr>
        <p:sp>
          <p:nvSpPr>
            <p:cNvPr id="48189" name="Shape 318"/>
            <p:cNvSpPr>
              <a:spLocks noChangeArrowheads="1"/>
            </p:cNvSpPr>
            <p:nvPr/>
          </p:nvSpPr>
          <p:spPr bwMode="auto">
            <a:xfrm>
              <a:off x="1457387" y="153987"/>
              <a:ext cx="1008106" cy="187325"/>
            </a:xfrm>
            <a:prstGeom prst="rightArrow">
              <a:avLst>
                <a:gd name="adj1" fmla="val 50000"/>
                <a:gd name="adj2" fmla="val 94502"/>
              </a:avLst>
            </a:prstGeom>
            <a:solidFill>
              <a:srgbClr val="34392B"/>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nchor="ctr"/>
            <a:lstStyle/>
            <a:p>
              <a:pPr marL="40164" defTabSz="910375" fontAlgn="base">
                <a:spcBef>
                  <a:spcPct val="0"/>
                </a:spcBef>
                <a:spcAft>
                  <a:spcPct val="0"/>
                </a:spcAft>
              </a:pPr>
              <a:endParaRPr lang="tr-TR" sz="2400">
                <a:solidFill>
                  <a:srgbClr val="000000"/>
                </a:solidFill>
                <a:latin typeface="Arial" pitchFamily="34" charset="0"/>
                <a:cs typeface="Arial" pitchFamily="34" charset="0"/>
                <a:sym typeface="Arial" pitchFamily="34" charset="0"/>
              </a:endParaRPr>
            </a:p>
          </p:txBody>
        </p:sp>
        <p:grpSp>
          <p:nvGrpSpPr>
            <p:cNvPr id="48190" name="Group 321"/>
            <p:cNvGrpSpPr>
              <a:grpSpLocks/>
            </p:cNvGrpSpPr>
            <p:nvPr/>
          </p:nvGrpSpPr>
          <p:grpSpPr bwMode="auto">
            <a:xfrm>
              <a:off x="-95634" y="-15966"/>
              <a:ext cx="1648658" cy="466909"/>
              <a:chOff x="-95634" y="-15966"/>
              <a:chExt cx="1648657" cy="466909"/>
            </a:xfrm>
          </p:grpSpPr>
          <p:sp>
            <p:nvSpPr>
              <p:cNvPr id="48191" name="Shape 319"/>
              <p:cNvSpPr>
                <a:spLocks noChangeArrowheads="1"/>
              </p:cNvSpPr>
              <p:nvPr/>
            </p:nvSpPr>
            <p:spPr bwMode="auto">
              <a:xfrm>
                <a:off x="0" y="0"/>
                <a:ext cx="1457386" cy="431800"/>
              </a:xfrm>
              <a:prstGeom prst="roundRect">
                <a:avLst>
                  <a:gd name="adj" fmla="val 11764"/>
                </a:avLst>
              </a:prstGeom>
              <a:solidFill>
                <a:srgbClr val="34392B"/>
              </a:solidFill>
              <a:ln w="9525">
                <a:solidFill>
                  <a:srgbClr val="000000"/>
                </a:solidFill>
                <a:round/>
                <a:headEnd/>
                <a:tailEnd/>
              </a:ln>
            </p:spPr>
            <p:txBody>
              <a:bodyPr lIns="0" tIns="0" rIns="0" bIns="0" anchor="ctr"/>
              <a:lstStyle/>
              <a:p>
                <a:pPr marL="40164" defTabSz="910375" fontAlgn="base">
                  <a:spcBef>
                    <a:spcPct val="0"/>
                  </a:spcBef>
                  <a:spcAft>
                    <a:spcPct val="0"/>
                  </a:spcAft>
                </a:pPr>
                <a:endParaRPr lang="tr-TR" sz="2400">
                  <a:solidFill>
                    <a:srgbClr val="000000"/>
                  </a:solidFill>
                  <a:latin typeface="Arial" pitchFamily="34" charset="0"/>
                  <a:cs typeface="Arial" pitchFamily="34" charset="0"/>
                  <a:sym typeface="Arial" pitchFamily="34" charset="0"/>
                </a:endParaRPr>
              </a:p>
            </p:txBody>
          </p:sp>
          <p:sp>
            <p:nvSpPr>
              <p:cNvPr id="48192" name="Shape 320"/>
              <p:cNvSpPr>
                <a:spLocks noChangeArrowheads="1"/>
              </p:cNvSpPr>
              <p:nvPr/>
            </p:nvSpPr>
            <p:spPr bwMode="auto">
              <a:xfrm>
                <a:off x="-95634" y="-15966"/>
                <a:ext cx="1648657" cy="466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25400" tIns="25400" rIns="25400" bIns="25400" anchor="ctr">
                <a:spAutoFit/>
              </a:bodyPr>
              <a:lstStyle/>
              <a:p>
                <a:pPr marL="16734" algn="ctr" defTabSz="910375" fontAlgn="base">
                  <a:spcBef>
                    <a:spcPct val="0"/>
                  </a:spcBef>
                  <a:spcAft>
                    <a:spcPct val="0"/>
                  </a:spcAft>
                  <a:buClr>
                    <a:srgbClr val="FFFFFF"/>
                  </a:buClr>
                </a:pPr>
                <a:r>
                  <a:rPr lang="tr-TR" smtClean="0">
                    <a:solidFill>
                      <a:srgbClr val="FFFFFF"/>
                    </a:solidFill>
                    <a:latin typeface="Tahoma" pitchFamily="34" charset="0"/>
                    <a:cs typeface="Tahoma" pitchFamily="34" charset="0"/>
                    <a:sym typeface="Tahoma" pitchFamily="34" charset="0"/>
                  </a:rPr>
                  <a:t>Bolus girişi</a:t>
                </a:r>
              </a:p>
            </p:txBody>
          </p:sp>
        </p:grpSp>
      </p:grpSp>
      <p:grpSp>
        <p:nvGrpSpPr>
          <p:cNvPr id="48136" name="Group 327"/>
          <p:cNvGrpSpPr>
            <a:grpSpLocks/>
          </p:cNvGrpSpPr>
          <p:nvPr/>
        </p:nvGrpSpPr>
        <p:grpSpPr bwMode="auto">
          <a:xfrm>
            <a:off x="607508" y="3722503"/>
            <a:ext cx="1776720" cy="328295"/>
            <a:chOff x="-109141" y="-14380"/>
            <a:chExt cx="2527221" cy="466909"/>
          </a:xfrm>
        </p:grpSpPr>
        <p:sp>
          <p:nvSpPr>
            <p:cNvPr id="48185" name="Shape 323"/>
            <p:cNvSpPr>
              <a:spLocks noChangeArrowheads="1"/>
            </p:cNvSpPr>
            <p:nvPr/>
          </p:nvSpPr>
          <p:spPr bwMode="auto">
            <a:xfrm>
              <a:off x="1430525" y="155575"/>
              <a:ext cx="987555" cy="187325"/>
            </a:xfrm>
            <a:prstGeom prst="rightArrow">
              <a:avLst>
                <a:gd name="adj1" fmla="val 50000"/>
                <a:gd name="adj2" fmla="val 92673"/>
              </a:avLst>
            </a:prstGeom>
            <a:solidFill>
              <a:srgbClr val="34392B"/>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nchor="ctr"/>
            <a:lstStyle/>
            <a:p>
              <a:pPr marL="40164" defTabSz="910375" fontAlgn="base">
                <a:spcBef>
                  <a:spcPct val="0"/>
                </a:spcBef>
                <a:spcAft>
                  <a:spcPct val="0"/>
                </a:spcAft>
              </a:pPr>
              <a:endParaRPr lang="tr-TR" sz="2400">
                <a:solidFill>
                  <a:srgbClr val="000000"/>
                </a:solidFill>
                <a:latin typeface="Arial" pitchFamily="34" charset="0"/>
                <a:cs typeface="Arial" pitchFamily="34" charset="0"/>
                <a:sym typeface="Arial" pitchFamily="34" charset="0"/>
              </a:endParaRPr>
            </a:p>
          </p:txBody>
        </p:sp>
        <p:grpSp>
          <p:nvGrpSpPr>
            <p:cNvPr id="48186" name="Group 326"/>
            <p:cNvGrpSpPr>
              <a:grpSpLocks/>
            </p:cNvGrpSpPr>
            <p:nvPr/>
          </p:nvGrpSpPr>
          <p:grpSpPr bwMode="auto">
            <a:xfrm>
              <a:off x="-109141" y="-14380"/>
              <a:ext cx="1648805" cy="466909"/>
              <a:chOff x="-109141" y="-14380"/>
              <a:chExt cx="1648804" cy="466909"/>
            </a:xfrm>
          </p:grpSpPr>
          <p:sp>
            <p:nvSpPr>
              <p:cNvPr id="48187" name="Shape 324"/>
              <p:cNvSpPr>
                <a:spLocks noChangeArrowheads="1"/>
              </p:cNvSpPr>
              <p:nvPr/>
            </p:nvSpPr>
            <p:spPr bwMode="auto">
              <a:xfrm>
                <a:off x="0" y="0"/>
                <a:ext cx="1430524" cy="431800"/>
              </a:xfrm>
              <a:prstGeom prst="roundRect">
                <a:avLst>
                  <a:gd name="adj" fmla="val 11764"/>
                </a:avLst>
              </a:prstGeom>
              <a:solidFill>
                <a:srgbClr val="34392B"/>
              </a:solidFill>
              <a:ln w="9525">
                <a:solidFill>
                  <a:srgbClr val="000000"/>
                </a:solidFill>
                <a:round/>
                <a:headEnd/>
                <a:tailEnd/>
              </a:ln>
            </p:spPr>
            <p:txBody>
              <a:bodyPr lIns="0" tIns="0" rIns="0" bIns="0" anchor="ctr"/>
              <a:lstStyle/>
              <a:p>
                <a:pPr marL="40164" defTabSz="910375" fontAlgn="base">
                  <a:spcBef>
                    <a:spcPct val="0"/>
                  </a:spcBef>
                  <a:spcAft>
                    <a:spcPct val="0"/>
                  </a:spcAft>
                </a:pPr>
                <a:endParaRPr lang="tr-TR" sz="2400">
                  <a:solidFill>
                    <a:srgbClr val="000000"/>
                  </a:solidFill>
                  <a:latin typeface="Arial" pitchFamily="34" charset="0"/>
                  <a:cs typeface="Arial" pitchFamily="34" charset="0"/>
                  <a:sym typeface="Arial" pitchFamily="34" charset="0"/>
                </a:endParaRPr>
              </a:p>
            </p:txBody>
          </p:sp>
          <p:sp>
            <p:nvSpPr>
              <p:cNvPr id="48188" name="Shape 325"/>
              <p:cNvSpPr>
                <a:spLocks noChangeArrowheads="1"/>
              </p:cNvSpPr>
              <p:nvPr/>
            </p:nvSpPr>
            <p:spPr bwMode="auto">
              <a:xfrm>
                <a:off x="-109141" y="-14380"/>
                <a:ext cx="1648804" cy="466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25400" tIns="25400" rIns="25400" bIns="25400" anchor="ctr">
                <a:spAutoFit/>
              </a:bodyPr>
              <a:lstStyle/>
              <a:p>
                <a:pPr marL="16734" algn="ctr" defTabSz="910375" fontAlgn="base">
                  <a:spcBef>
                    <a:spcPct val="0"/>
                  </a:spcBef>
                  <a:spcAft>
                    <a:spcPct val="0"/>
                  </a:spcAft>
                  <a:buClr>
                    <a:srgbClr val="FFFFFF"/>
                  </a:buClr>
                </a:pPr>
                <a:r>
                  <a:rPr lang="tr-TR" smtClean="0">
                    <a:solidFill>
                      <a:srgbClr val="FFFFFF"/>
                    </a:solidFill>
                    <a:latin typeface="Tahoma" pitchFamily="34" charset="0"/>
                    <a:cs typeface="Tahoma" pitchFamily="34" charset="0"/>
                    <a:sym typeface="Tahoma" pitchFamily="34" charset="0"/>
                  </a:rPr>
                  <a:t>Bolus girişi</a:t>
                </a:r>
              </a:p>
            </p:txBody>
          </p:sp>
        </p:grpSp>
      </p:grpSp>
      <p:grpSp>
        <p:nvGrpSpPr>
          <p:cNvPr id="48137" name="Group 332"/>
          <p:cNvGrpSpPr>
            <a:grpSpLocks/>
          </p:cNvGrpSpPr>
          <p:nvPr/>
        </p:nvGrpSpPr>
        <p:grpSpPr bwMode="auto">
          <a:xfrm>
            <a:off x="899402" y="4443575"/>
            <a:ext cx="1789553" cy="328295"/>
            <a:chOff x="-101969" y="-11203"/>
            <a:chExt cx="2544884" cy="466909"/>
          </a:xfrm>
        </p:grpSpPr>
        <p:sp>
          <p:nvSpPr>
            <p:cNvPr id="48181" name="Shape 328"/>
            <p:cNvSpPr>
              <a:spLocks noChangeArrowheads="1"/>
            </p:cNvSpPr>
            <p:nvPr/>
          </p:nvSpPr>
          <p:spPr bwMode="auto">
            <a:xfrm>
              <a:off x="1444478" y="158750"/>
              <a:ext cx="998437" cy="187325"/>
            </a:xfrm>
            <a:prstGeom prst="rightArrow">
              <a:avLst>
                <a:gd name="adj1" fmla="val 50000"/>
                <a:gd name="adj2" fmla="val 93645"/>
              </a:avLst>
            </a:prstGeom>
            <a:solidFill>
              <a:srgbClr val="34392B"/>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nchor="ctr"/>
            <a:lstStyle/>
            <a:p>
              <a:pPr marL="40164" defTabSz="910375" fontAlgn="base">
                <a:spcBef>
                  <a:spcPct val="0"/>
                </a:spcBef>
                <a:spcAft>
                  <a:spcPct val="0"/>
                </a:spcAft>
              </a:pPr>
              <a:endParaRPr lang="tr-TR" sz="2400">
                <a:solidFill>
                  <a:srgbClr val="000000"/>
                </a:solidFill>
                <a:latin typeface="Arial" pitchFamily="34" charset="0"/>
                <a:cs typeface="Arial" pitchFamily="34" charset="0"/>
                <a:sym typeface="Arial" pitchFamily="34" charset="0"/>
              </a:endParaRPr>
            </a:p>
          </p:txBody>
        </p:sp>
        <p:grpSp>
          <p:nvGrpSpPr>
            <p:cNvPr id="48182" name="Group 331"/>
            <p:cNvGrpSpPr>
              <a:grpSpLocks/>
            </p:cNvGrpSpPr>
            <p:nvPr/>
          </p:nvGrpSpPr>
          <p:grpSpPr bwMode="auto">
            <a:xfrm>
              <a:off x="-101969" y="-11203"/>
              <a:ext cx="1648421" cy="466909"/>
              <a:chOff x="-101969" y="-11203"/>
              <a:chExt cx="1648420" cy="466909"/>
            </a:xfrm>
          </p:grpSpPr>
          <p:sp>
            <p:nvSpPr>
              <p:cNvPr id="48183" name="Shape 329"/>
              <p:cNvSpPr>
                <a:spLocks noChangeArrowheads="1"/>
              </p:cNvSpPr>
              <p:nvPr/>
            </p:nvSpPr>
            <p:spPr bwMode="auto">
              <a:xfrm>
                <a:off x="0" y="0"/>
                <a:ext cx="1444477" cy="431800"/>
              </a:xfrm>
              <a:prstGeom prst="roundRect">
                <a:avLst>
                  <a:gd name="adj" fmla="val 11764"/>
                </a:avLst>
              </a:prstGeom>
              <a:solidFill>
                <a:srgbClr val="34392B"/>
              </a:solidFill>
              <a:ln w="9525">
                <a:solidFill>
                  <a:srgbClr val="000000"/>
                </a:solidFill>
                <a:round/>
                <a:headEnd/>
                <a:tailEnd/>
              </a:ln>
            </p:spPr>
            <p:txBody>
              <a:bodyPr lIns="0" tIns="0" rIns="0" bIns="0" anchor="ctr"/>
              <a:lstStyle/>
              <a:p>
                <a:pPr marL="40164" defTabSz="910375" fontAlgn="base">
                  <a:spcBef>
                    <a:spcPct val="0"/>
                  </a:spcBef>
                  <a:spcAft>
                    <a:spcPct val="0"/>
                  </a:spcAft>
                </a:pPr>
                <a:endParaRPr lang="tr-TR" sz="2400">
                  <a:solidFill>
                    <a:srgbClr val="000000"/>
                  </a:solidFill>
                  <a:latin typeface="Arial" pitchFamily="34" charset="0"/>
                  <a:cs typeface="Arial" pitchFamily="34" charset="0"/>
                  <a:sym typeface="Arial" pitchFamily="34" charset="0"/>
                </a:endParaRPr>
              </a:p>
            </p:txBody>
          </p:sp>
          <p:sp>
            <p:nvSpPr>
              <p:cNvPr id="48184" name="Shape 330"/>
              <p:cNvSpPr>
                <a:spLocks noChangeArrowheads="1"/>
              </p:cNvSpPr>
              <p:nvPr/>
            </p:nvSpPr>
            <p:spPr bwMode="auto">
              <a:xfrm>
                <a:off x="-101969" y="-11203"/>
                <a:ext cx="1648420" cy="466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25400" tIns="25400" rIns="25400" bIns="25400" anchor="ctr">
                <a:spAutoFit/>
              </a:bodyPr>
              <a:lstStyle/>
              <a:p>
                <a:pPr marL="16734" algn="ctr" defTabSz="910375" fontAlgn="base">
                  <a:spcBef>
                    <a:spcPct val="0"/>
                  </a:spcBef>
                  <a:spcAft>
                    <a:spcPct val="0"/>
                  </a:spcAft>
                  <a:buClr>
                    <a:srgbClr val="FFFFFF"/>
                  </a:buClr>
                </a:pPr>
                <a:r>
                  <a:rPr lang="tr-TR" smtClean="0">
                    <a:solidFill>
                      <a:srgbClr val="FFFFFF"/>
                    </a:solidFill>
                    <a:latin typeface="Tahoma" pitchFamily="34" charset="0"/>
                    <a:cs typeface="Tahoma" pitchFamily="34" charset="0"/>
                    <a:sym typeface="Tahoma" pitchFamily="34" charset="0"/>
                  </a:rPr>
                  <a:t>Bolus girişi</a:t>
                </a:r>
              </a:p>
            </p:txBody>
          </p:sp>
        </p:grpSp>
      </p:grpSp>
      <p:grpSp>
        <p:nvGrpSpPr>
          <p:cNvPr id="48138" name="Group 337"/>
          <p:cNvGrpSpPr>
            <a:grpSpLocks/>
          </p:cNvGrpSpPr>
          <p:nvPr/>
        </p:nvGrpSpPr>
        <p:grpSpPr bwMode="auto">
          <a:xfrm>
            <a:off x="975302" y="5147904"/>
            <a:ext cx="1800716" cy="328295"/>
            <a:chOff x="-95634" y="-15966"/>
            <a:chExt cx="2561127" cy="466909"/>
          </a:xfrm>
        </p:grpSpPr>
        <p:sp>
          <p:nvSpPr>
            <p:cNvPr id="48177" name="Shape 333"/>
            <p:cNvSpPr>
              <a:spLocks noChangeArrowheads="1"/>
            </p:cNvSpPr>
            <p:nvPr/>
          </p:nvSpPr>
          <p:spPr bwMode="auto">
            <a:xfrm>
              <a:off x="1457387" y="153988"/>
              <a:ext cx="1008106" cy="187325"/>
            </a:xfrm>
            <a:prstGeom prst="rightArrow">
              <a:avLst>
                <a:gd name="adj1" fmla="val 50000"/>
                <a:gd name="adj2" fmla="val 94502"/>
              </a:avLst>
            </a:prstGeom>
            <a:solidFill>
              <a:srgbClr val="34392B"/>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nchor="ctr"/>
            <a:lstStyle/>
            <a:p>
              <a:pPr marL="40164" defTabSz="910375" fontAlgn="base">
                <a:spcBef>
                  <a:spcPct val="0"/>
                </a:spcBef>
                <a:spcAft>
                  <a:spcPct val="0"/>
                </a:spcAft>
              </a:pPr>
              <a:endParaRPr lang="tr-TR" sz="2400">
                <a:solidFill>
                  <a:srgbClr val="000000"/>
                </a:solidFill>
                <a:latin typeface="Arial" pitchFamily="34" charset="0"/>
                <a:cs typeface="Arial" pitchFamily="34" charset="0"/>
                <a:sym typeface="Arial" pitchFamily="34" charset="0"/>
              </a:endParaRPr>
            </a:p>
          </p:txBody>
        </p:sp>
        <p:grpSp>
          <p:nvGrpSpPr>
            <p:cNvPr id="48178" name="Group 336"/>
            <p:cNvGrpSpPr>
              <a:grpSpLocks/>
            </p:cNvGrpSpPr>
            <p:nvPr/>
          </p:nvGrpSpPr>
          <p:grpSpPr bwMode="auto">
            <a:xfrm>
              <a:off x="-95634" y="-15966"/>
              <a:ext cx="1648658" cy="466909"/>
              <a:chOff x="-95634" y="-15966"/>
              <a:chExt cx="1648657" cy="466909"/>
            </a:xfrm>
          </p:grpSpPr>
          <p:sp>
            <p:nvSpPr>
              <p:cNvPr id="48179" name="Shape 334"/>
              <p:cNvSpPr>
                <a:spLocks noChangeArrowheads="1"/>
              </p:cNvSpPr>
              <p:nvPr/>
            </p:nvSpPr>
            <p:spPr bwMode="auto">
              <a:xfrm>
                <a:off x="0" y="0"/>
                <a:ext cx="1457386" cy="431800"/>
              </a:xfrm>
              <a:prstGeom prst="roundRect">
                <a:avLst>
                  <a:gd name="adj" fmla="val 11764"/>
                </a:avLst>
              </a:prstGeom>
              <a:solidFill>
                <a:srgbClr val="34392B"/>
              </a:solidFill>
              <a:ln w="9525">
                <a:solidFill>
                  <a:srgbClr val="000000"/>
                </a:solidFill>
                <a:round/>
                <a:headEnd/>
                <a:tailEnd/>
              </a:ln>
            </p:spPr>
            <p:txBody>
              <a:bodyPr lIns="0" tIns="0" rIns="0" bIns="0" anchor="ctr"/>
              <a:lstStyle/>
              <a:p>
                <a:pPr marL="40164" defTabSz="910375" fontAlgn="base">
                  <a:spcBef>
                    <a:spcPct val="0"/>
                  </a:spcBef>
                  <a:spcAft>
                    <a:spcPct val="0"/>
                  </a:spcAft>
                </a:pPr>
                <a:endParaRPr lang="tr-TR" sz="2400">
                  <a:solidFill>
                    <a:srgbClr val="000000"/>
                  </a:solidFill>
                  <a:latin typeface="Arial" pitchFamily="34" charset="0"/>
                  <a:cs typeface="Arial" pitchFamily="34" charset="0"/>
                  <a:sym typeface="Arial" pitchFamily="34" charset="0"/>
                </a:endParaRPr>
              </a:p>
            </p:txBody>
          </p:sp>
          <p:sp>
            <p:nvSpPr>
              <p:cNvPr id="48180" name="Shape 335"/>
              <p:cNvSpPr>
                <a:spLocks noChangeArrowheads="1"/>
              </p:cNvSpPr>
              <p:nvPr/>
            </p:nvSpPr>
            <p:spPr bwMode="auto">
              <a:xfrm>
                <a:off x="-95634" y="-15966"/>
                <a:ext cx="1648657" cy="466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25400" tIns="25400" rIns="25400" bIns="25400" anchor="ctr">
                <a:spAutoFit/>
              </a:bodyPr>
              <a:lstStyle/>
              <a:p>
                <a:pPr marL="16734" algn="ctr" defTabSz="910375" fontAlgn="base">
                  <a:spcBef>
                    <a:spcPct val="0"/>
                  </a:spcBef>
                  <a:spcAft>
                    <a:spcPct val="0"/>
                  </a:spcAft>
                  <a:buClr>
                    <a:srgbClr val="FFFFFF"/>
                  </a:buClr>
                </a:pPr>
                <a:r>
                  <a:rPr lang="tr-TR" smtClean="0">
                    <a:solidFill>
                      <a:srgbClr val="FFFFFF"/>
                    </a:solidFill>
                    <a:latin typeface="Tahoma" pitchFamily="34" charset="0"/>
                    <a:cs typeface="Tahoma" pitchFamily="34" charset="0"/>
                    <a:sym typeface="Tahoma" pitchFamily="34" charset="0"/>
                  </a:rPr>
                  <a:t>Bolus girişi</a:t>
                </a:r>
              </a:p>
            </p:txBody>
          </p:sp>
        </p:grpSp>
      </p:grpSp>
      <p:grpSp>
        <p:nvGrpSpPr>
          <p:cNvPr id="48139" name="Group 342"/>
          <p:cNvGrpSpPr>
            <a:grpSpLocks/>
          </p:cNvGrpSpPr>
          <p:nvPr/>
        </p:nvGrpSpPr>
        <p:grpSpPr bwMode="auto">
          <a:xfrm>
            <a:off x="1101437" y="5856699"/>
            <a:ext cx="1754950" cy="328295"/>
            <a:chOff x="-122595" y="-14380"/>
            <a:chExt cx="2495519" cy="466909"/>
          </a:xfrm>
        </p:grpSpPr>
        <p:sp>
          <p:nvSpPr>
            <p:cNvPr id="48173" name="Shape 338"/>
            <p:cNvSpPr>
              <a:spLocks noChangeArrowheads="1"/>
            </p:cNvSpPr>
            <p:nvPr/>
          </p:nvSpPr>
          <p:spPr bwMode="auto">
            <a:xfrm>
              <a:off x="1403120" y="153988"/>
              <a:ext cx="969804" cy="187325"/>
            </a:xfrm>
            <a:prstGeom prst="rightArrow">
              <a:avLst>
                <a:gd name="adj1" fmla="val 50000"/>
                <a:gd name="adj2" fmla="val 90959"/>
              </a:avLst>
            </a:prstGeom>
            <a:solidFill>
              <a:srgbClr val="34392B"/>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nchor="ctr"/>
            <a:lstStyle/>
            <a:p>
              <a:pPr marL="40164" defTabSz="910375" fontAlgn="base">
                <a:spcBef>
                  <a:spcPct val="0"/>
                </a:spcBef>
                <a:spcAft>
                  <a:spcPct val="0"/>
                </a:spcAft>
              </a:pPr>
              <a:endParaRPr lang="tr-TR" sz="2400">
                <a:solidFill>
                  <a:srgbClr val="000000"/>
                </a:solidFill>
                <a:latin typeface="Arial" pitchFamily="34" charset="0"/>
                <a:cs typeface="Arial" pitchFamily="34" charset="0"/>
                <a:sym typeface="Arial" pitchFamily="34" charset="0"/>
              </a:endParaRPr>
            </a:p>
          </p:txBody>
        </p:sp>
        <p:grpSp>
          <p:nvGrpSpPr>
            <p:cNvPr id="48174" name="Group 341"/>
            <p:cNvGrpSpPr>
              <a:grpSpLocks/>
            </p:cNvGrpSpPr>
            <p:nvPr/>
          </p:nvGrpSpPr>
          <p:grpSpPr bwMode="auto">
            <a:xfrm>
              <a:off x="-122595" y="-14380"/>
              <a:ext cx="1648318" cy="466909"/>
              <a:chOff x="-122595" y="-14380"/>
              <a:chExt cx="1648317" cy="466909"/>
            </a:xfrm>
          </p:grpSpPr>
          <p:sp>
            <p:nvSpPr>
              <p:cNvPr id="48175" name="Shape 339"/>
              <p:cNvSpPr>
                <a:spLocks noChangeArrowheads="1"/>
              </p:cNvSpPr>
              <p:nvPr/>
            </p:nvSpPr>
            <p:spPr bwMode="auto">
              <a:xfrm>
                <a:off x="0" y="0"/>
                <a:ext cx="1403119" cy="431800"/>
              </a:xfrm>
              <a:prstGeom prst="roundRect">
                <a:avLst>
                  <a:gd name="adj" fmla="val 11764"/>
                </a:avLst>
              </a:prstGeom>
              <a:solidFill>
                <a:srgbClr val="34392B"/>
              </a:solidFill>
              <a:ln w="9525">
                <a:solidFill>
                  <a:srgbClr val="000000"/>
                </a:solidFill>
                <a:round/>
                <a:headEnd/>
                <a:tailEnd/>
              </a:ln>
            </p:spPr>
            <p:txBody>
              <a:bodyPr lIns="0" tIns="0" rIns="0" bIns="0" anchor="ctr"/>
              <a:lstStyle/>
              <a:p>
                <a:pPr marL="40164" defTabSz="910375" fontAlgn="base">
                  <a:spcBef>
                    <a:spcPct val="0"/>
                  </a:spcBef>
                  <a:spcAft>
                    <a:spcPct val="0"/>
                  </a:spcAft>
                </a:pPr>
                <a:endParaRPr lang="tr-TR" sz="2400">
                  <a:solidFill>
                    <a:srgbClr val="000000"/>
                  </a:solidFill>
                  <a:latin typeface="Arial" pitchFamily="34" charset="0"/>
                  <a:cs typeface="Arial" pitchFamily="34" charset="0"/>
                  <a:sym typeface="Arial" pitchFamily="34" charset="0"/>
                </a:endParaRPr>
              </a:p>
            </p:txBody>
          </p:sp>
          <p:sp>
            <p:nvSpPr>
              <p:cNvPr id="48176" name="Shape 340"/>
              <p:cNvSpPr>
                <a:spLocks noChangeArrowheads="1"/>
              </p:cNvSpPr>
              <p:nvPr/>
            </p:nvSpPr>
            <p:spPr bwMode="auto">
              <a:xfrm>
                <a:off x="-122595" y="-14380"/>
                <a:ext cx="1648317" cy="466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25400" tIns="25400" rIns="25400" bIns="25400" anchor="ctr">
                <a:spAutoFit/>
              </a:bodyPr>
              <a:lstStyle/>
              <a:p>
                <a:pPr marL="16734" algn="ctr" defTabSz="910375" fontAlgn="base">
                  <a:spcBef>
                    <a:spcPct val="0"/>
                  </a:spcBef>
                  <a:spcAft>
                    <a:spcPct val="0"/>
                  </a:spcAft>
                  <a:buClr>
                    <a:srgbClr val="FFFFFF"/>
                  </a:buClr>
                </a:pPr>
                <a:r>
                  <a:rPr lang="tr-TR" smtClean="0">
                    <a:solidFill>
                      <a:srgbClr val="FFFFFF"/>
                    </a:solidFill>
                    <a:latin typeface="Tahoma" pitchFamily="34" charset="0"/>
                    <a:cs typeface="Tahoma" pitchFamily="34" charset="0"/>
                    <a:sym typeface="Tahoma" pitchFamily="34" charset="0"/>
                  </a:rPr>
                  <a:t>Bolus girişi</a:t>
                </a:r>
              </a:p>
            </p:txBody>
          </p:sp>
        </p:grpSp>
      </p:grpSp>
      <p:grpSp>
        <p:nvGrpSpPr>
          <p:cNvPr id="48140" name="Group 347"/>
          <p:cNvGrpSpPr>
            <a:grpSpLocks/>
          </p:cNvGrpSpPr>
          <p:nvPr/>
        </p:nvGrpSpPr>
        <p:grpSpPr bwMode="auto">
          <a:xfrm>
            <a:off x="4691727" y="5802005"/>
            <a:ext cx="1730952" cy="328295"/>
            <a:chOff x="-134552" y="-15966"/>
            <a:chExt cx="2462321" cy="466909"/>
          </a:xfrm>
        </p:grpSpPr>
        <p:sp>
          <p:nvSpPr>
            <p:cNvPr id="48169" name="Shape 343"/>
            <p:cNvSpPr>
              <a:spLocks noChangeArrowheads="1"/>
            </p:cNvSpPr>
            <p:nvPr/>
          </p:nvSpPr>
          <p:spPr bwMode="auto">
            <a:xfrm>
              <a:off x="1378242" y="153988"/>
              <a:ext cx="949527" cy="187325"/>
            </a:xfrm>
            <a:prstGeom prst="rightArrow">
              <a:avLst>
                <a:gd name="adj1" fmla="val 50000"/>
                <a:gd name="adj2" fmla="val 89128"/>
              </a:avLst>
            </a:prstGeom>
            <a:solidFill>
              <a:srgbClr val="34392B"/>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nchor="ctr"/>
            <a:lstStyle/>
            <a:p>
              <a:pPr marL="40164" defTabSz="910375" fontAlgn="base">
                <a:spcBef>
                  <a:spcPct val="0"/>
                </a:spcBef>
                <a:spcAft>
                  <a:spcPct val="0"/>
                </a:spcAft>
              </a:pPr>
              <a:endParaRPr lang="tr-TR" sz="2400">
                <a:solidFill>
                  <a:srgbClr val="000000"/>
                </a:solidFill>
                <a:latin typeface="Arial" pitchFamily="34" charset="0"/>
                <a:cs typeface="Arial" pitchFamily="34" charset="0"/>
                <a:sym typeface="Arial" pitchFamily="34" charset="0"/>
              </a:endParaRPr>
            </a:p>
          </p:txBody>
        </p:sp>
        <p:grpSp>
          <p:nvGrpSpPr>
            <p:cNvPr id="48170" name="Group 346"/>
            <p:cNvGrpSpPr>
              <a:grpSpLocks/>
            </p:cNvGrpSpPr>
            <p:nvPr/>
          </p:nvGrpSpPr>
          <p:grpSpPr bwMode="auto">
            <a:xfrm>
              <a:off x="-134552" y="-15966"/>
              <a:ext cx="1648938" cy="466909"/>
              <a:chOff x="-134552" y="-15966"/>
              <a:chExt cx="1648937" cy="466909"/>
            </a:xfrm>
          </p:grpSpPr>
          <p:sp>
            <p:nvSpPr>
              <p:cNvPr id="48171" name="Shape 344"/>
              <p:cNvSpPr>
                <a:spLocks noChangeArrowheads="1"/>
              </p:cNvSpPr>
              <p:nvPr/>
            </p:nvSpPr>
            <p:spPr bwMode="auto">
              <a:xfrm>
                <a:off x="0" y="0"/>
                <a:ext cx="1375066" cy="431800"/>
              </a:xfrm>
              <a:prstGeom prst="roundRect">
                <a:avLst>
                  <a:gd name="adj" fmla="val 11764"/>
                </a:avLst>
              </a:prstGeom>
              <a:solidFill>
                <a:srgbClr val="34392B"/>
              </a:solidFill>
              <a:ln w="9525">
                <a:solidFill>
                  <a:srgbClr val="000000"/>
                </a:solidFill>
                <a:round/>
                <a:headEnd/>
                <a:tailEnd/>
              </a:ln>
            </p:spPr>
            <p:txBody>
              <a:bodyPr lIns="0" tIns="0" rIns="0" bIns="0" anchor="ctr"/>
              <a:lstStyle/>
              <a:p>
                <a:pPr marL="40164" defTabSz="910375" fontAlgn="base">
                  <a:spcBef>
                    <a:spcPct val="0"/>
                  </a:spcBef>
                  <a:spcAft>
                    <a:spcPct val="0"/>
                  </a:spcAft>
                </a:pPr>
                <a:endParaRPr lang="tr-TR" sz="2400">
                  <a:solidFill>
                    <a:srgbClr val="000000"/>
                  </a:solidFill>
                  <a:latin typeface="Arial" pitchFamily="34" charset="0"/>
                  <a:cs typeface="Arial" pitchFamily="34" charset="0"/>
                  <a:sym typeface="Arial" pitchFamily="34" charset="0"/>
                </a:endParaRPr>
              </a:p>
            </p:txBody>
          </p:sp>
          <p:sp>
            <p:nvSpPr>
              <p:cNvPr id="48172" name="Shape 345"/>
              <p:cNvSpPr>
                <a:spLocks noChangeArrowheads="1"/>
              </p:cNvSpPr>
              <p:nvPr/>
            </p:nvSpPr>
            <p:spPr bwMode="auto">
              <a:xfrm>
                <a:off x="-134552" y="-15966"/>
                <a:ext cx="1648937" cy="466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25400" tIns="25400" rIns="25400" bIns="25400" anchor="ctr">
                <a:spAutoFit/>
              </a:bodyPr>
              <a:lstStyle/>
              <a:p>
                <a:pPr marL="16734" algn="ctr" defTabSz="910375" fontAlgn="base">
                  <a:spcBef>
                    <a:spcPct val="0"/>
                  </a:spcBef>
                  <a:spcAft>
                    <a:spcPct val="0"/>
                  </a:spcAft>
                  <a:buClr>
                    <a:srgbClr val="FFFFFF"/>
                  </a:buClr>
                </a:pPr>
                <a:r>
                  <a:rPr lang="tr-TR" smtClean="0">
                    <a:solidFill>
                      <a:srgbClr val="FFFFFF"/>
                    </a:solidFill>
                    <a:latin typeface="Tahoma" pitchFamily="34" charset="0"/>
                    <a:cs typeface="Tahoma" pitchFamily="34" charset="0"/>
                    <a:sym typeface="Tahoma" pitchFamily="34" charset="0"/>
                  </a:rPr>
                  <a:t>Bolus girişi</a:t>
                </a:r>
              </a:p>
            </p:txBody>
          </p:sp>
        </p:grpSp>
      </p:grpSp>
      <p:grpSp>
        <p:nvGrpSpPr>
          <p:cNvPr id="48141" name="Group 352"/>
          <p:cNvGrpSpPr>
            <a:grpSpLocks/>
          </p:cNvGrpSpPr>
          <p:nvPr/>
        </p:nvGrpSpPr>
        <p:grpSpPr bwMode="auto">
          <a:xfrm>
            <a:off x="4647634" y="5094328"/>
            <a:ext cx="1797369" cy="328295"/>
            <a:chOff x="-97209" y="-19140"/>
            <a:chExt cx="2555929" cy="466909"/>
          </a:xfrm>
        </p:grpSpPr>
        <p:sp>
          <p:nvSpPr>
            <p:cNvPr id="48165" name="Shape 348"/>
            <p:cNvSpPr>
              <a:spLocks noChangeArrowheads="1"/>
            </p:cNvSpPr>
            <p:nvPr/>
          </p:nvSpPr>
          <p:spPr bwMode="auto">
            <a:xfrm>
              <a:off x="1453963" y="150813"/>
              <a:ext cx="1004757" cy="187325"/>
            </a:xfrm>
            <a:prstGeom prst="rightArrow">
              <a:avLst>
                <a:gd name="adj1" fmla="val 50000"/>
                <a:gd name="adj2" fmla="val 94237"/>
              </a:avLst>
            </a:prstGeom>
            <a:solidFill>
              <a:srgbClr val="34392B"/>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nchor="ctr"/>
            <a:lstStyle/>
            <a:p>
              <a:pPr marL="40164" defTabSz="910375" fontAlgn="base">
                <a:spcBef>
                  <a:spcPct val="0"/>
                </a:spcBef>
                <a:spcAft>
                  <a:spcPct val="0"/>
                </a:spcAft>
              </a:pPr>
              <a:endParaRPr lang="tr-TR" sz="2400">
                <a:solidFill>
                  <a:srgbClr val="000000"/>
                </a:solidFill>
                <a:latin typeface="Arial" pitchFamily="34" charset="0"/>
                <a:cs typeface="Arial" pitchFamily="34" charset="0"/>
                <a:sym typeface="Arial" pitchFamily="34" charset="0"/>
              </a:endParaRPr>
            </a:p>
          </p:txBody>
        </p:sp>
        <p:grpSp>
          <p:nvGrpSpPr>
            <p:cNvPr id="48166" name="Group 351"/>
            <p:cNvGrpSpPr>
              <a:grpSpLocks/>
            </p:cNvGrpSpPr>
            <p:nvPr/>
          </p:nvGrpSpPr>
          <p:grpSpPr bwMode="auto">
            <a:xfrm>
              <a:off x="-97209" y="-19140"/>
              <a:ext cx="1648377" cy="466909"/>
              <a:chOff x="-97209" y="-19140"/>
              <a:chExt cx="1648376" cy="466909"/>
            </a:xfrm>
          </p:grpSpPr>
          <p:sp>
            <p:nvSpPr>
              <p:cNvPr id="48167" name="Shape 349"/>
              <p:cNvSpPr>
                <a:spLocks noChangeArrowheads="1"/>
              </p:cNvSpPr>
              <p:nvPr/>
            </p:nvSpPr>
            <p:spPr bwMode="auto">
              <a:xfrm>
                <a:off x="0" y="0"/>
                <a:ext cx="1453962" cy="431800"/>
              </a:xfrm>
              <a:prstGeom prst="roundRect">
                <a:avLst>
                  <a:gd name="adj" fmla="val 11764"/>
                </a:avLst>
              </a:prstGeom>
              <a:solidFill>
                <a:srgbClr val="34392B"/>
              </a:solidFill>
              <a:ln w="9525">
                <a:solidFill>
                  <a:srgbClr val="000000"/>
                </a:solidFill>
                <a:round/>
                <a:headEnd/>
                <a:tailEnd/>
              </a:ln>
            </p:spPr>
            <p:txBody>
              <a:bodyPr lIns="0" tIns="0" rIns="0" bIns="0" anchor="ctr"/>
              <a:lstStyle/>
              <a:p>
                <a:pPr marL="40164" defTabSz="910375" fontAlgn="base">
                  <a:spcBef>
                    <a:spcPct val="0"/>
                  </a:spcBef>
                  <a:spcAft>
                    <a:spcPct val="0"/>
                  </a:spcAft>
                </a:pPr>
                <a:endParaRPr lang="tr-TR" sz="2400">
                  <a:solidFill>
                    <a:srgbClr val="000000"/>
                  </a:solidFill>
                  <a:latin typeface="Arial" pitchFamily="34" charset="0"/>
                  <a:cs typeface="Arial" pitchFamily="34" charset="0"/>
                  <a:sym typeface="Arial" pitchFamily="34" charset="0"/>
                </a:endParaRPr>
              </a:p>
            </p:txBody>
          </p:sp>
          <p:sp>
            <p:nvSpPr>
              <p:cNvPr id="48168" name="Shape 350"/>
              <p:cNvSpPr>
                <a:spLocks noChangeArrowheads="1"/>
              </p:cNvSpPr>
              <p:nvPr/>
            </p:nvSpPr>
            <p:spPr bwMode="auto">
              <a:xfrm>
                <a:off x="-97209" y="-19140"/>
                <a:ext cx="1648376" cy="466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25400" tIns="25400" rIns="25400" bIns="25400" anchor="ctr">
                <a:spAutoFit/>
              </a:bodyPr>
              <a:lstStyle/>
              <a:p>
                <a:pPr marL="16734" algn="ctr" defTabSz="910375" fontAlgn="base">
                  <a:spcBef>
                    <a:spcPct val="0"/>
                  </a:spcBef>
                  <a:spcAft>
                    <a:spcPct val="0"/>
                  </a:spcAft>
                  <a:buClr>
                    <a:srgbClr val="FFFFFF"/>
                  </a:buClr>
                </a:pPr>
                <a:r>
                  <a:rPr lang="tr-TR" smtClean="0">
                    <a:solidFill>
                      <a:srgbClr val="FFFFFF"/>
                    </a:solidFill>
                    <a:latin typeface="Tahoma" pitchFamily="34" charset="0"/>
                    <a:cs typeface="Tahoma" pitchFamily="34" charset="0"/>
                    <a:sym typeface="Tahoma" pitchFamily="34" charset="0"/>
                  </a:rPr>
                  <a:t>Bolus girişi</a:t>
                </a:r>
              </a:p>
            </p:txBody>
          </p:sp>
        </p:grpSp>
      </p:grpSp>
      <p:grpSp>
        <p:nvGrpSpPr>
          <p:cNvPr id="48142" name="Group 357"/>
          <p:cNvGrpSpPr>
            <a:grpSpLocks/>
          </p:cNvGrpSpPr>
          <p:nvPr/>
        </p:nvGrpSpPr>
        <p:grpSpPr bwMode="auto">
          <a:xfrm>
            <a:off x="4707908" y="4408973"/>
            <a:ext cx="1770580" cy="328295"/>
            <a:chOff x="-111514" y="-15966"/>
            <a:chExt cx="2518305" cy="466909"/>
          </a:xfrm>
        </p:grpSpPr>
        <p:sp>
          <p:nvSpPr>
            <p:cNvPr id="48161" name="Shape 353"/>
            <p:cNvSpPr>
              <a:spLocks noChangeArrowheads="1"/>
            </p:cNvSpPr>
            <p:nvPr/>
          </p:nvSpPr>
          <p:spPr bwMode="auto">
            <a:xfrm>
              <a:off x="1424071" y="152400"/>
              <a:ext cx="982720" cy="187325"/>
            </a:xfrm>
            <a:prstGeom prst="rightArrow">
              <a:avLst>
                <a:gd name="adj1" fmla="val 50000"/>
                <a:gd name="adj2" fmla="val 92171"/>
              </a:avLst>
            </a:prstGeom>
            <a:solidFill>
              <a:srgbClr val="34392B"/>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nchor="ctr"/>
            <a:lstStyle/>
            <a:p>
              <a:pPr marL="40164" defTabSz="910375" fontAlgn="base">
                <a:spcBef>
                  <a:spcPct val="0"/>
                </a:spcBef>
                <a:spcAft>
                  <a:spcPct val="0"/>
                </a:spcAft>
              </a:pPr>
              <a:endParaRPr lang="tr-TR" sz="2400">
                <a:solidFill>
                  <a:srgbClr val="000000"/>
                </a:solidFill>
                <a:latin typeface="Arial" pitchFamily="34" charset="0"/>
                <a:cs typeface="Arial" pitchFamily="34" charset="0"/>
                <a:sym typeface="Arial" pitchFamily="34" charset="0"/>
              </a:endParaRPr>
            </a:p>
          </p:txBody>
        </p:sp>
        <p:grpSp>
          <p:nvGrpSpPr>
            <p:cNvPr id="48162" name="Group 356"/>
            <p:cNvGrpSpPr>
              <a:grpSpLocks/>
            </p:cNvGrpSpPr>
            <p:nvPr/>
          </p:nvGrpSpPr>
          <p:grpSpPr bwMode="auto">
            <a:xfrm>
              <a:off x="-111514" y="-15966"/>
              <a:ext cx="1648685" cy="466909"/>
              <a:chOff x="-111514" y="-15966"/>
              <a:chExt cx="1648684" cy="466909"/>
            </a:xfrm>
          </p:grpSpPr>
          <p:sp>
            <p:nvSpPr>
              <p:cNvPr id="48163" name="Shape 354"/>
              <p:cNvSpPr>
                <a:spLocks noChangeArrowheads="1"/>
              </p:cNvSpPr>
              <p:nvPr/>
            </p:nvSpPr>
            <p:spPr bwMode="auto">
              <a:xfrm>
                <a:off x="0" y="0"/>
                <a:ext cx="1422482" cy="431800"/>
              </a:xfrm>
              <a:prstGeom prst="roundRect">
                <a:avLst>
                  <a:gd name="adj" fmla="val 11764"/>
                </a:avLst>
              </a:prstGeom>
              <a:solidFill>
                <a:srgbClr val="34392B"/>
              </a:solidFill>
              <a:ln w="9525">
                <a:solidFill>
                  <a:srgbClr val="000000"/>
                </a:solidFill>
                <a:round/>
                <a:headEnd/>
                <a:tailEnd/>
              </a:ln>
            </p:spPr>
            <p:txBody>
              <a:bodyPr lIns="0" tIns="0" rIns="0" bIns="0" anchor="ctr"/>
              <a:lstStyle/>
              <a:p>
                <a:pPr marL="40164" defTabSz="910375" fontAlgn="base">
                  <a:spcBef>
                    <a:spcPct val="0"/>
                  </a:spcBef>
                  <a:spcAft>
                    <a:spcPct val="0"/>
                  </a:spcAft>
                </a:pPr>
                <a:endParaRPr lang="tr-TR" sz="2400">
                  <a:solidFill>
                    <a:srgbClr val="000000"/>
                  </a:solidFill>
                  <a:latin typeface="Arial" pitchFamily="34" charset="0"/>
                  <a:cs typeface="Arial" pitchFamily="34" charset="0"/>
                  <a:sym typeface="Arial" pitchFamily="34" charset="0"/>
                </a:endParaRPr>
              </a:p>
            </p:txBody>
          </p:sp>
          <p:sp>
            <p:nvSpPr>
              <p:cNvPr id="48164" name="Shape 355"/>
              <p:cNvSpPr>
                <a:spLocks noChangeArrowheads="1"/>
              </p:cNvSpPr>
              <p:nvPr/>
            </p:nvSpPr>
            <p:spPr bwMode="auto">
              <a:xfrm>
                <a:off x="-111514" y="-15966"/>
                <a:ext cx="1648684" cy="466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25400" tIns="25400" rIns="25400" bIns="25400" anchor="ctr">
                <a:spAutoFit/>
              </a:bodyPr>
              <a:lstStyle/>
              <a:p>
                <a:pPr marL="16734" algn="ctr" defTabSz="910375" fontAlgn="base">
                  <a:spcBef>
                    <a:spcPct val="0"/>
                  </a:spcBef>
                  <a:spcAft>
                    <a:spcPct val="0"/>
                  </a:spcAft>
                  <a:buClr>
                    <a:srgbClr val="FFFFFF"/>
                  </a:buClr>
                </a:pPr>
                <a:r>
                  <a:rPr lang="tr-TR" smtClean="0">
                    <a:solidFill>
                      <a:srgbClr val="FFFFFF"/>
                    </a:solidFill>
                    <a:latin typeface="Tahoma" pitchFamily="34" charset="0"/>
                    <a:cs typeface="Tahoma" pitchFamily="34" charset="0"/>
                    <a:sym typeface="Tahoma" pitchFamily="34" charset="0"/>
                  </a:rPr>
                  <a:t>Bolus girişi</a:t>
                </a:r>
              </a:p>
            </p:txBody>
          </p:sp>
        </p:grpSp>
      </p:grpSp>
      <p:grpSp>
        <p:nvGrpSpPr>
          <p:cNvPr id="48143" name="Group 362"/>
          <p:cNvGrpSpPr>
            <a:grpSpLocks/>
          </p:cNvGrpSpPr>
          <p:nvPr/>
        </p:nvGrpSpPr>
        <p:grpSpPr bwMode="auto">
          <a:xfrm>
            <a:off x="4663267" y="3711340"/>
            <a:ext cx="1834205" cy="328295"/>
            <a:chOff x="-74984" y="-15966"/>
            <a:chExt cx="2608210" cy="466909"/>
          </a:xfrm>
        </p:grpSpPr>
        <p:sp>
          <p:nvSpPr>
            <p:cNvPr id="48157" name="Shape 358"/>
            <p:cNvSpPr>
              <a:spLocks noChangeArrowheads="1"/>
            </p:cNvSpPr>
            <p:nvPr/>
          </p:nvSpPr>
          <p:spPr bwMode="auto">
            <a:xfrm>
              <a:off x="1498349" y="153987"/>
              <a:ext cx="1034877" cy="187325"/>
            </a:xfrm>
            <a:prstGeom prst="rightArrow">
              <a:avLst>
                <a:gd name="adj1" fmla="val 50000"/>
                <a:gd name="adj2" fmla="val 97088"/>
              </a:avLst>
            </a:prstGeom>
            <a:solidFill>
              <a:srgbClr val="34392B"/>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nchor="ctr"/>
            <a:lstStyle/>
            <a:p>
              <a:pPr marL="40164" defTabSz="910375" fontAlgn="base">
                <a:spcBef>
                  <a:spcPct val="0"/>
                </a:spcBef>
                <a:spcAft>
                  <a:spcPct val="0"/>
                </a:spcAft>
              </a:pPr>
              <a:endParaRPr lang="tr-TR" sz="2400">
                <a:solidFill>
                  <a:srgbClr val="000000"/>
                </a:solidFill>
                <a:latin typeface="Arial" pitchFamily="34" charset="0"/>
                <a:cs typeface="Arial" pitchFamily="34" charset="0"/>
                <a:sym typeface="Arial" pitchFamily="34" charset="0"/>
              </a:endParaRPr>
            </a:p>
          </p:txBody>
        </p:sp>
        <p:grpSp>
          <p:nvGrpSpPr>
            <p:cNvPr id="48158" name="Group 361"/>
            <p:cNvGrpSpPr>
              <a:grpSpLocks/>
            </p:cNvGrpSpPr>
            <p:nvPr/>
          </p:nvGrpSpPr>
          <p:grpSpPr bwMode="auto">
            <a:xfrm>
              <a:off x="-74984" y="-15966"/>
              <a:ext cx="1648313" cy="466909"/>
              <a:chOff x="-74984" y="-15966"/>
              <a:chExt cx="1648312" cy="466909"/>
            </a:xfrm>
          </p:grpSpPr>
          <p:sp>
            <p:nvSpPr>
              <p:cNvPr id="48159" name="Shape 359"/>
              <p:cNvSpPr>
                <a:spLocks noChangeArrowheads="1"/>
              </p:cNvSpPr>
              <p:nvPr/>
            </p:nvSpPr>
            <p:spPr bwMode="auto">
              <a:xfrm>
                <a:off x="0" y="0"/>
                <a:ext cx="1498348" cy="431800"/>
              </a:xfrm>
              <a:prstGeom prst="roundRect">
                <a:avLst>
                  <a:gd name="adj" fmla="val 11764"/>
                </a:avLst>
              </a:prstGeom>
              <a:solidFill>
                <a:srgbClr val="34392B"/>
              </a:solidFill>
              <a:ln w="9525">
                <a:solidFill>
                  <a:srgbClr val="000000"/>
                </a:solidFill>
                <a:round/>
                <a:headEnd/>
                <a:tailEnd/>
              </a:ln>
            </p:spPr>
            <p:txBody>
              <a:bodyPr lIns="0" tIns="0" rIns="0" bIns="0" anchor="ctr"/>
              <a:lstStyle/>
              <a:p>
                <a:pPr marL="40164" defTabSz="910375" fontAlgn="base">
                  <a:spcBef>
                    <a:spcPct val="0"/>
                  </a:spcBef>
                  <a:spcAft>
                    <a:spcPct val="0"/>
                  </a:spcAft>
                </a:pPr>
                <a:endParaRPr lang="tr-TR" sz="2400">
                  <a:solidFill>
                    <a:srgbClr val="000000"/>
                  </a:solidFill>
                  <a:latin typeface="Arial" pitchFamily="34" charset="0"/>
                  <a:cs typeface="Arial" pitchFamily="34" charset="0"/>
                  <a:sym typeface="Arial" pitchFamily="34" charset="0"/>
                </a:endParaRPr>
              </a:p>
            </p:txBody>
          </p:sp>
          <p:sp>
            <p:nvSpPr>
              <p:cNvPr id="48160" name="Shape 360"/>
              <p:cNvSpPr>
                <a:spLocks noChangeArrowheads="1"/>
              </p:cNvSpPr>
              <p:nvPr/>
            </p:nvSpPr>
            <p:spPr bwMode="auto">
              <a:xfrm>
                <a:off x="-74984" y="-15966"/>
                <a:ext cx="1648312" cy="466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25400" tIns="25400" rIns="25400" bIns="25400" anchor="ctr">
                <a:spAutoFit/>
              </a:bodyPr>
              <a:lstStyle/>
              <a:p>
                <a:pPr marL="16734" algn="ctr" defTabSz="910375" fontAlgn="base">
                  <a:spcBef>
                    <a:spcPct val="0"/>
                  </a:spcBef>
                  <a:spcAft>
                    <a:spcPct val="0"/>
                  </a:spcAft>
                  <a:buClr>
                    <a:srgbClr val="FFFFFF"/>
                  </a:buClr>
                </a:pPr>
                <a:r>
                  <a:rPr lang="tr-TR" smtClean="0">
                    <a:solidFill>
                      <a:srgbClr val="FFFFFF"/>
                    </a:solidFill>
                    <a:latin typeface="Tahoma" pitchFamily="34" charset="0"/>
                    <a:cs typeface="Tahoma" pitchFamily="34" charset="0"/>
                    <a:sym typeface="Tahoma" pitchFamily="34" charset="0"/>
                  </a:rPr>
                  <a:t>Bolus girişi</a:t>
                </a:r>
              </a:p>
            </p:txBody>
          </p:sp>
        </p:grpSp>
      </p:grpSp>
      <p:grpSp>
        <p:nvGrpSpPr>
          <p:cNvPr id="48144" name="Group 367"/>
          <p:cNvGrpSpPr>
            <a:grpSpLocks/>
          </p:cNvGrpSpPr>
          <p:nvPr/>
        </p:nvGrpSpPr>
        <p:grpSpPr bwMode="auto">
          <a:xfrm>
            <a:off x="4858600" y="3014825"/>
            <a:ext cx="1783974" cy="328295"/>
            <a:chOff x="-105139" y="-15966"/>
            <a:chExt cx="2536765" cy="466909"/>
          </a:xfrm>
        </p:grpSpPr>
        <p:sp>
          <p:nvSpPr>
            <p:cNvPr id="48153" name="Shape 363"/>
            <p:cNvSpPr>
              <a:spLocks noChangeArrowheads="1"/>
            </p:cNvSpPr>
            <p:nvPr/>
          </p:nvSpPr>
          <p:spPr bwMode="auto">
            <a:xfrm>
              <a:off x="1438024" y="153987"/>
              <a:ext cx="993602" cy="187325"/>
            </a:xfrm>
            <a:prstGeom prst="rightArrow">
              <a:avLst>
                <a:gd name="adj1" fmla="val 50000"/>
                <a:gd name="adj2" fmla="val 93216"/>
              </a:avLst>
            </a:prstGeom>
            <a:solidFill>
              <a:srgbClr val="34392B"/>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nchor="ctr"/>
            <a:lstStyle/>
            <a:p>
              <a:pPr marL="40164" defTabSz="910375" fontAlgn="base">
                <a:spcBef>
                  <a:spcPct val="0"/>
                </a:spcBef>
                <a:spcAft>
                  <a:spcPct val="0"/>
                </a:spcAft>
              </a:pPr>
              <a:endParaRPr lang="tr-TR" sz="2400">
                <a:solidFill>
                  <a:srgbClr val="000000"/>
                </a:solidFill>
                <a:latin typeface="Arial" pitchFamily="34" charset="0"/>
                <a:cs typeface="Arial" pitchFamily="34" charset="0"/>
                <a:sym typeface="Arial" pitchFamily="34" charset="0"/>
              </a:endParaRPr>
            </a:p>
          </p:txBody>
        </p:sp>
        <p:grpSp>
          <p:nvGrpSpPr>
            <p:cNvPr id="48154" name="Group 366"/>
            <p:cNvGrpSpPr>
              <a:grpSpLocks/>
            </p:cNvGrpSpPr>
            <p:nvPr/>
          </p:nvGrpSpPr>
          <p:grpSpPr bwMode="auto">
            <a:xfrm>
              <a:off x="-105139" y="-15966"/>
              <a:ext cx="1648301" cy="466909"/>
              <a:chOff x="-105139" y="-15966"/>
              <a:chExt cx="1648300" cy="466909"/>
            </a:xfrm>
          </p:grpSpPr>
          <p:sp>
            <p:nvSpPr>
              <p:cNvPr id="48155" name="Shape 364"/>
              <p:cNvSpPr>
                <a:spLocks noChangeArrowheads="1"/>
              </p:cNvSpPr>
              <p:nvPr/>
            </p:nvSpPr>
            <p:spPr bwMode="auto">
              <a:xfrm>
                <a:off x="0" y="0"/>
                <a:ext cx="1438023" cy="431800"/>
              </a:xfrm>
              <a:prstGeom prst="roundRect">
                <a:avLst>
                  <a:gd name="adj" fmla="val 11764"/>
                </a:avLst>
              </a:prstGeom>
              <a:solidFill>
                <a:srgbClr val="34392B"/>
              </a:solidFill>
              <a:ln w="9525">
                <a:solidFill>
                  <a:srgbClr val="000000"/>
                </a:solidFill>
                <a:round/>
                <a:headEnd/>
                <a:tailEnd/>
              </a:ln>
            </p:spPr>
            <p:txBody>
              <a:bodyPr lIns="0" tIns="0" rIns="0" bIns="0" anchor="ctr"/>
              <a:lstStyle/>
              <a:p>
                <a:pPr marL="40164" defTabSz="910375" fontAlgn="base">
                  <a:spcBef>
                    <a:spcPct val="0"/>
                  </a:spcBef>
                  <a:spcAft>
                    <a:spcPct val="0"/>
                  </a:spcAft>
                </a:pPr>
                <a:endParaRPr lang="tr-TR" sz="2400">
                  <a:solidFill>
                    <a:srgbClr val="000000"/>
                  </a:solidFill>
                  <a:latin typeface="Arial" pitchFamily="34" charset="0"/>
                  <a:cs typeface="Arial" pitchFamily="34" charset="0"/>
                  <a:sym typeface="Arial" pitchFamily="34" charset="0"/>
                </a:endParaRPr>
              </a:p>
            </p:txBody>
          </p:sp>
          <p:sp>
            <p:nvSpPr>
              <p:cNvPr id="48156" name="Shape 365"/>
              <p:cNvSpPr>
                <a:spLocks noChangeArrowheads="1"/>
              </p:cNvSpPr>
              <p:nvPr/>
            </p:nvSpPr>
            <p:spPr bwMode="auto">
              <a:xfrm>
                <a:off x="-105139" y="-15966"/>
                <a:ext cx="1648300" cy="466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25400" tIns="25400" rIns="25400" bIns="25400" anchor="ctr">
                <a:spAutoFit/>
              </a:bodyPr>
              <a:lstStyle/>
              <a:p>
                <a:pPr marL="16734" algn="ctr" defTabSz="910375" fontAlgn="base">
                  <a:spcBef>
                    <a:spcPct val="0"/>
                  </a:spcBef>
                  <a:spcAft>
                    <a:spcPct val="0"/>
                  </a:spcAft>
                  <a:buClr>
                    <a:srgbClr val="FFFFFF"/>
                  </a:buClr>
                </a:pPr>
                <a:r>
                  <a:rPr lang="tr-TR" smtClean="0">
                    <a:solidFill>
                      <a:srgbClr val="FFFFFF"/>
                    </a:solidFill>
                    <a:latin typeface="Tahoma" pitchFamily="34" charset="0"/>
                    <a:cs typeface="Tahoma" pitchFamily="34" charset="0"/>
                    <a:sym typeface="Tahoma" pitchFamily="34" charset="0"/>
                  </a:rPr>
                  <a:t>Bolus girişi</a:t>
                </a:r>
              </a:p>
            </p:txBody>
          </p:sp>
        </p:grpSp>
      </p:grpSp>
      <p:grpSp>
        <p:nvGrpSpPr>
          <p:cNvPr id="48145" name="Group 372"/>
          <p:cNvGrpSpPr>
            <a:grpSpLocks/>
          </p:cNvGrpSpPr>
          <p:nvPr/>
        </p:nvGrpSpPr>
        <p:grpSpPr bwMode="auto">
          <a:xfrm>
            <a:off x="4816180" y="2328355"/>
            <a:ext cx="1858762" cy="328295"/>
            <a:chOff x="-60711" y="-15966"/>
            <a:chExt cx="2643608" cy="466909"/>
          </a:xfrm>
        </p:grpSpPr>
        <p:sp>
          <p:nvSpPr>
            <p:cNvPr id="48149" name="Shape 368"/>
            <p:cNvSpPr>
              <a:spLocks noChangeArrowheads="1"/>
            </p:cNvSpPr>
            <p:nvPr/>
          </p:nvSpPr>
          <p:spPr bwMode="auto">
            <a:xfrm>
              <a:off x="1527196" y="153988"/>
              <a:ext cx="1055701" cy="187325"/>
            </a:xfrm>
            <a:prstGeom prst="rightArrow">
              <a:avLst>
                <a:gd name="adj1" fmla="val 50000"/>
                <a:gd name="adj2" fmla="val 98989"/>
              </a:avLst>
            </a:prstGeom>
            <a:solidFill>
              <a:srgbClr val="34392B"/>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nchor="ctr"/>
            <a:lstStyle/>
            <a:p>
              <a:pPr marL="40164" defTabSz="910375" fontAlgn="base">
                <a:spcBef>
                  <a:spcPct val="0"/>
                </a:spcBef>
                <a:spcAft>
                  <a:spcPct val="0"/>
                </a:spcAft>
              </a:pPr>
              <a:endParaRPr lang="tr-TR" sz="2400">
                <a:solidFill>
                  <a:srgbClr val="000000"/>
                </a:solidFill>
                <a:latin typeface="Arial" pitchFamily="34" charset="0"/>
                <a:cs typeface="Arial" pitchFamily="34" charset="0"/>
                <a:sym typeface="Arial" pitchFamily="34" charset="0"/>
              </a:endParaRPr>
            </a:p>
          </p:txBody>
        </p:sp>
        <p:grpSp>
          <p:nvGrpSpPr>
            <p:cNvPr id="48150" name="Group 371"/>
            <p:cNvGrpSpPr>
              <a:grpSpLocks/>
            </p:cNvGrpSpPr>
            <p:nvPr/>
          </p:nvGrpSpPr>
          <p:grpSpPr bwMode="auto">
            <a:xfrm>
              <a:off x="-60711" y="-15966"/>
              <a:ext cx="1648611" cy="466909"/>
              <a:chOff x="-60711" y="-15966"/>
              <a:chExt cx="1648610" cy="466909"/>
            </a:xfrm>
          </p:grpSpPr>
          <p:sp>
            <p:nvSpPr>
              <p:cNvPr id="48151" name="Shape 369"/>
              <p:cNvSpPr>
                <a:spLocks noChangeArrowheads="1"/>
              </p:cNvSpPr>
              <p:nvPr/>
            </p:nvSpPr>
            <p:spPr bwMode="auto">
              <a:xfrm>
                <a:off x="0" y="0"/>
                <a:ext cx="1527195" cy="431800"/>
              </a:xfrm>
              <a:prstGeom prst="roundRect">
                <a:avLst>
                  <a:gd name="adj" fmla="val 11764"/>
                </a:avLst>
              </a:prstGeom>
              <a:solidFill>
                <a:srgbClr val="34392B"/>
              </a:solidFill>
              <a:ln w="9525">
                <a:solidFill>
                  <a:srgbClr val="000000"/>
                </a:solidFill>
                <a:round/>
                <a:headEnd/>
                <a:tailEnd/>
              </a:ln>
            </p:spPr>
            <p:txBody>
              <a:bodyPr lIns="0" tIns="0" rIns="0" bIns="0" anchor="ctr"/>
              <a:lstStyle/>
              <a:p>
                <a:pPr marL="40164" defTabSz="910375" fontAlgn="base">
                  <a:spcBef>
                    <a:spcPct val="0"/>
                  </a:spcBef>
                  <a:spcAft>
                    <a:spcPct val="0"/>
                  </a:spcAft>
                </a:pPr>
                <a:endParaRPr lang="tr-TR" sz="2400">
                  <a:solidFill>
                    <a:srgbClr val="000000"/>
                  </a:solidFill>
                  <a:latin typeface="Arial" pitchFamily="34" charset="0"/>
                  <a:cs typeface="Arial" pitchFamily="34" charset="0"/>
                  <a:sym typeface="Arial" pitchFamily="34" charset="0"/>
                </a:endParaRPr>
              </a:p>
            </p:txBody>
          </p:sp>
          <p:sp>
            <p:nvSpPr>
              <p:cNvPr id="48152" name="Shape 370"/>
              <p:cNvSpPr>
                <a:spLocks noChangeArrowheads="1"/>
              </p:cNvSpPr>
              <p:nvPr/>
            </p:nvSpPr>
            <p:spPr bwMode="auto">
              <a:xfrm>
                <a:off x="-60711" y="-15966"/>
                <a:ext cx="1648610" cy="466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25400" tIns="25400" rIns="25400" bIns="25400" anchor="ctr">
                <a:spAutoFit/>
              </a:bodyPr>
              <a:lstStyle/>
              <a:p>
                <a:pPr marL="16734" algn="ctr" defTabSz="910375" fontAlgn="base">
                  <a:spcBef>
                    <a:spcPct val="0"/>
                  </a:spcBef>
                  <a:spcAft>
                    <a:spcPct val="0"/>
                  </a:spcAft>
                  <a:buClr>
                    <a:srgbClr val="FFFFFF"/>
                  </a:buClr>
                </a:pPr>
                <a:r>
                  <a:rPr lang="tr-TR" smtClean="0">
                    <a:solidFill>
                      <a:srgbClr val="FFFFFF"/>
                    </a:solidFill>
                    <a:latin typeface="Tahoma" pitchFamily="34" charset="0"/>
                    <a:cs typeface="Tahoma" pitchFamily="34" charset="0"/>
                    <a:sym typeface="Tahoma" pitchFamily="34" charset="0"/>
                  </a:rPr>
                  <a:t>Bolus girişi</a:t>
                </a:r>
              </a:p>
            </p:txBody>
          </p:sp>
        </p:grpSp>
      </p:grpSp>
      <p:sp>
        <p:nvSpPr>
          <p:cNvPr id="48146" name="Shape 373"/>
          <p:cNvSpPr>
            <a:spLocks noChangeArrowheads="1"/>
          </p:cNvSpPr>
          <p:nvPr/>
        </p:nvSpPr>
        <p:spPr bwMode="auto">
          <a:xfrm>
            <a:off x="455415" y="280001"/>
            <a:ext cx="8242102" cy="672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35699" tIns="35699" rIns="35699" bIns="35699" anchor="ctr">
            <a:spAutoFit/>
          </a:bodyPr>
          <a:lstStyle/>
          <a:p>
            <a:pPr marL="40164" algn="ctr" defTabSz="910375" fontAlgn="base">
              <a:spcBef>
                <a:spcPct val="0"/>
              </a:spcBef>
              <a:spcAft>
                <a:spcPct val="0"/>
              </a:spcAft>
              <a:buClr>
                <a:srgbClr val="000000"/>
              </a:buClr>
            </a:pPr>
            <a:r>
              <a:rPr lang="tr-TR" sz="3900" b="1">
                <a:solidFill>
                  <a:srgbClr val="000000"/>
                </a:solidFill>
                <a:latin typeface="Trebuchet MS" pitchFamily="34" charset="0"/>
                <a:sym typeface="Trebuchet MS" pitchFamily="34" charset="0"/>
              </a:rPr>
              <a:t>İmpedans</a:t>
            </a:r>
          </a:p>
        </p:txBody>
      </p:sp>
      <p:sp>
        <p:nvSpPr>
          <p:cNvPr id="374" name="Shape 374"/>
          <p:cNvSpPr>
            <a:spLocks noChangeShapeType="1"/>
          </p:cNvSpPr>
          <p:nvPr/>
        </p:nvSpPr>
        <p:spPr bwMode="auto">
          <a:xfrm>
            <a:off x="1835053" y="2275955"/>
            <a:ext cx="1081609" cy="4105424"/>
          </a:xfrm>
          <a:prstGeom prst="line">
            <a:avLst/>
          </a:prstGeom>
          <a:noFill/>
          <a:ln w="38100">
            <a:solidFill>
              <a:srgbClr val="FF2600"/>
            </a:solidFill>
            <a:round/>
            <a:headEnd/>
            <a:tailEnd type="triangle" w="med" len="med"/>
          </a:ln>
          <a:extLst>
            <a:ext uri="{909E8E84-426E-40DD-AFC4-6F175D3DCCD1}">
              <a14:hiddenFill xmlns:a14="http://schemas.microsoft.com/office/drawing/2010/main">
                <a:noFill/>
              </a14:hiddenFill>
            </a:ext>
          </a:extLst>
        </p:spPr>
        <p:txBody>
          <a:bodyPr lIns="0" tIns="0" rIns="0" bIns="0" anchor="ctr"/>
          <a:lstStyle/>
          <a:p>
            <a:pPr defTabSz="321308" fontAlgn="base">
              <a:spcBef>
                <a:spcPct val="0"/>
              </a:spcBef>
              <a:spcAft>
                <a:spcPct val="0"/>
              </a:spcAft>
            </a:pPr>
            <a:endParaRPr lang="tr-TR" sz="800">
              <a:solidFill>
                <a:srgbClr val="000000"/>
              </a:solidFill>
              <a:latin typeface="Helvetica" pitchFamily="34" charset="0"/>
              <a:sym typeface="Helvetica" pitchFamily="34" charset="0"/>
            </a:endParaRPr>
          </a:p>
        </p:txBody>
      </p:sp>
      <p:sp>
        <p:nvSpPr>
          <p:cNvPr id="375" name="Shape 375"/>
          <p:cNvSpPr>
            <a:spLocks noChangeShapeType="1"/>
          </p:cNvSpPr>
          <p:nvPr/>
        </p:nvSpPr>
        <p:spPr bwMode="auto">
          <a:xfrm flipH="1">
            <a:off x="6443888" y="2275966"/>
            <a:ext cx="142875" cy="3889995"/>
          </a:xfrm>
          <a:prstGeom prst="line">
            <a:avLst/>
          </a:prstGeom>
          <a:noFill/>
          <a:ln w="38100">
            <a:solidFill>
              <a:srgbClr val="FF2600"/>
            </a:solidFill>
            <a:round/>
            <a:headEnd type="triangle" w="med" len="med"/>
            <a:tailEnd/>
          </a:ln>
          <a:extLst>
            <a:ext uri="{909E8E84-426E-40DD-AFC4-6F175D3DCCD1}">
              <a14:hiddenFill xmlns:a14="http://schemas.microsoft.com/office/drawing/2010/main">
                <a:noFill/>
              </a14:hiddenFill>
            </a:ext>
          </a:extLst>
        </p:spPr>
        <p:txBody>
          <a:bodyPr lIns="0" tIns="0" rIns="0" bIns="0" anchor="ctr"/>
          <a:lstStyle/>
          <a:p>
            <a:pPr defTabSz="321308" fontAlgn="base">
              <a:spcBef>
                <a:spcPct val="0"/>
              </a:spcBef>
              <a:spcAft>
                <a:spcPct val="0"/>
              </a:spcAft>
            </a:pPr>
            <a:endParaRPr lang="tr-TR" sz="800">
              <a:solidFill>
                <a:srgbClr val="000000"/>
              </a:solidFill>
              <a:latin typeface="Helvetica" pitchFamily="34" charset="0"/>
              <a:sym typeface="Helvetica" pitchFamily="34" charset="0"/>
            </a:endParaRPr>
          </a:p>
        </p:txBody>
      </p:sp>
    </p:spTree>
    <p:extLst>
      <p:ext uri="{BB962C8B-B14F-4D97-AF65-F5344CB8AC3E}">
        <p14:creationId xmlns:p14="http://schemas.microsoft.com/office/powerpoint/2010/main" val="3523894303"/>
      </p:ext>
    </p:extLst>
  </p:cSld>
  <p:clrMapOvr>
    <a:masterClrMapping/>
  </p:clrMapOvr>
  <p:transition/>
  <p:timing>
    <p:tnLst>
      <p:par>
        <p:cTn id="1" dur="indefinite" restart="never" fill="hold" nodeType="tmRoot">
          <p:childTnLst>
            <p:seq concurrent="1" prevAc="none" nextAc="seek">
              <p:cTn id="2" dur="indefinite" fill="hold"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iterate>
                                    <p:tmAbs val="0"/>
                                  </p:iterate>
                                  <p:childTnLst>
                                    <p:set>
                                      <p:cBhvr>
                                        <p:cTn id="6" fill="hold"/>
                                        <p:tgtEl>
                                          <p:spTgt spid="374"/>
                                        </p:tgtEl>
                                        <p:attrNameLst>
                                          <p:attrName>style.visibility</p:attrName>
                                        </p:attrNameLst>
                                      </p:cBhvr>
                                      <p:to>
                                        <p:strVal val="visible"/>
                                      </p:to>
                                    </p:set>
                                    <p:animEffect transition="in" filter="wipe(up)">
                                      <p:cBhvr>
                                        <p:cTn id="7" dur="500"/>
                                        <p:tgtEl>
                                          <p:spTgt spid="3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iterate>
                                    <p:tmAbs val="0"/>
                                  </p:iterate>
                                  <p:childTnLst>
                                    <p:set>
                                      <p:cBhvr>
                                        <p:cTn id="11" fill="hold"/>
                                        <p:tgtEl>
                                          <p:spTgt spid="375"/>
                                        </p:tgtEl>
                                        <p:attrNameLst>
                                          <p:attrName>style.visibility</p:attrName>
                                        </p:attrNameLst>
                                      </p:cBhvr>
                                      <p:to>
                                        <p:strVal val="visible"/>
                                      </p:to>
                                    </p:set>
                                    <p:animEffect transition="in" filter="wipe(down)">
                                      <p:cBhvr>
                                        <p:cTn id="12" dur="500"/>
                                        <p:tgtEl>
                                          <p:spTgt spid="3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 grpId="0" animBg="1"/>
      <p:bldP spid="375"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Shape 379"/>
          <p:cNvSpPr>
            <a:spLocks noGrp="1"/>
          </p:cNvSpPr>
          <p:nvPr>
            <p:ph type="sldNum" sz="quarter" idx="10"/>
          </p:nvPr>
        </p:nvSpPr>
        <p:spPr>
          <a:xfrm>
            <a:off x="8462338" y="6478659"/>
            <a:ext cx="224018" cy="254154"/>
          </a:xfrm>
          <a:extLst>
            <a:ext uri="{C572A759-6A51-4108-AA02-DFA0A04FC94B}"/>
          </a:extLst>
        </p:spPr>
        <p:txBody>
          <a:bodyPr/>
          <a:lstStyle/>
          <a:p>
            <a:pPr>
              <a:defRPr sz="1800">
                <a:solidFill>
                  <a:srgbClr val="000000"/>
                </a:solidFill>
                <a:uFillTx/>
              </a:defRPr>
            </a:pPr>
            <a:fld id="{912113AD-7B5B-43A1-A902-5AEF880682BF}" type="slidenum">
              <a:rPr sz="1300">
                <a:solidFill>
                  <a:srgbClr val="000000"/>
                </a:solidFill>
                <a:uFillTx/>
              </a:rPr>
              <a:pPr>
                <a:defRPr sz="1800">
                  <a:solidFill>
                    <a:srgbClr val="000000"/>
                  </a:solidFill>
                  <a:uFillTx/>
                </a:defRPr>
              </a:pPr>
              <a:t>81</a:t>
            </a:fld>
            <a:endParaRPr sz="1300">
              <a:solidFill>
                <a:srgbClr val="000000"/>
              </a:solidFill>
              <a:uFillTx/>
            </a:endParaRPr>
          </a:p>
        </p:txBody>
      </p:sp>
      <p:pic>
        <p:nvPicPr>
          <p:cNvPr id="49155" name="droppedImage.pd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597" y="178597"/>
            <a:ext cx="8725421" cy="6543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49156" name="droppedImage.pd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3176" y="6259714"/>
            <a:ext cx="705445" cy="37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3214341069"/>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Bravo 40 sn-5.mo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30" y="893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9203825"/>
      </p:ext>
    </p:extLst>
  </p:cSld>
  <p:clrMapOvr>
    <a:masterClrMapping/>
  </p:clrMapOvr>
  <p:transition/>
  <p:timing>
    <p:tnLst>
      <p:par>
        <p:cTn id="1" dur="indefinite" restart="never" fill="hold"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5" name="Shape 385"/>
          <p:cNvSpPr>
            <a:spLocks noGrp="1"/>
          </p:cNvSpPr>
          <p:nvPr>
            <p:ph type="sldNum" sz="quarter" idx="10"/>
          </p:nvPr>
        </p:nvSpPr>
        <p:spPr>
          <a:xfrm>
            <a:off x="8462338" y="6478659"/>
            <a:ext cx="224018" cy="254154"/>
          </a:xfrm>
          <a:extLst>
            <a:ext uri="{C572A759-6A51-4108-AA02-DFA0A04FC94B}"/>
          </a:extLst>
        </p:spPr>
        <p:txBody>
          <a:bodyPr/>
          <a:lstStyle/>
          <a:p>
            <a:pPr>
              <a:defRPr sz="1800">
                <a:solidFill>
                  <a:srgbClr val="000000"/>
                </a:solidFill>
                <a:uFillTx/>
              </a:defRPr>
            </a:pPr>
            <a:fld id="{E72B101F-7AB4-490E-AEB1-A5B166A2B6B4}" type="slidenum">
              <a:rPr sz="1300">
                <a:solidFill>
                  <a:srgbClr val="000000"/>
                </a:solidFill>
                <a:uFillTx/>
              </a:rPr>
              <a:pPr>
                <a:defRPr sz="1800">
                  <a:solidFill>
                    <a:srgbClr val="000000"/>
                  </a:solidFill>
                  <a:uFillTx/>
                </a:defRPr>
              </a:pPr>
              <a:t>83</a:t>
            </a:fld>
            <a:endParaRPr sz="1300">
              <a:solidFill>
                <a:srgbClr val="000000"/>
              </a:solidFill>
              <a:uFillTx/>
            </a:endParaRPr>
          </a:p>
        </p:txBody>
      </p:sp>
      <p:pic>
        <p:nvPicPr>
          <p:cNvPr id="51203" name="droppedImage.pd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574" y="321469"/>
            <a:ext cx="8900666" cy="5768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51204" name="Shape 387"/>
          <p:cNvSpPr>
            <a:spLocks noChangeShapeType="1"/>
          </p:cNvSpPr>
          <p:nvPr/>
        </p:nvSpPr>
        <p:spPr bwMode="auto">
          <a:xfrm flipV="1">
            <a:off x="937618" y="1808263"/>
            <a:ext cx="7714134" cy="20092"/>
          </a:xfrm>
          <a:prstGeom prst="line">
            <a:avLst/>
          </a:prstGeom>
          <a:noFill/>
          <a:ln w="38100">
            <a:solidFill>
              <a:srgbClr val="000000"/>
            </a:solidFill>
            <a:miter lim="400000"/>
            <a:headEnd/>
            <a:tailEnd/>
          </a:ln>
          <a:extLst>
            <a:ext uri="{909E8E84-426E-40DD-AFC4-6F175D3DCCD1}">
              <a14:hiddenFill xmlns:a14="http://schemas.microsoft.com/office/drawing/2010/main">
                <a:noFill/>
              </a14:hiddenFill>
            </a:ext>
          </a:extLst>
        </p:spPr>
        <p:txBody>
          <a:bodyPr lIns="0" tIns="0" rIns="0" bIns="0"/>
          <a:lstStyle/>
          <a:p>
            <a:pPr defTabSz="321308" fontAlgn="base">
              <a:spcBef>
                <a:spcPct val="0"/>
              </a:spcBef>
              <a:spcAft>
                <a:spcPct val="0"/>
              </a:spcAft>
            </a:pPr>
            <a:endParaRPr lang="tr-TR" sz="800">
              <a:solidFill>
                <a:srgbClr val="000000"/>
              </a:solidFill>
              <a:latin typeface="Helvetica" pitchFamily="34" charset="0"/>
              <a:sym typeface="Helvetica" pitchFamily="34" charset="0"/>
            </a:endParaRPr>
          </a:p>
        </p:txBody>
      </p:sp>
      <p:pic>
        <p:nvPicPr>
          <p:cNvPr id="51205" name="droppedImage.pd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6386" y="6286503"/>
            <a:ext cx="705445" cy="37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102135358"/>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o 3"/>
          <p:cNvGraphicFramePr>
            <a:graphicFrameLocks noGrp="1"/>
          </p:cNvGraphicFramePr>
          <p:nvPr>
            <p:extLst>
              <p:ext uri="{D42A27DB-BD31-4B8C-83A1-F6EECF244321}">
                <p14:modId xmlns:p14="http://schemas.microsoft.com/office/powerpoint/2010/main" val="2615791689"/>
              </p:ext>
            </p:extLst>
          </p:nvPr>
        </p:nvGraphicFramePr>
        <p:xfrm>
          <a:off x="1043608" y="72405"/>
          <a:ext cx="4864400" cy="6596955"/>
        </p:xfrm>
        <a:graphic>
          <a:graphicData uri="http://schemas.openxmlformats.org/drawingml/2006/table">
            <a:tbl>
              <a:tblPr firstRow="1" firstCol="1" bandRow="1">
                <a:tableStyleId>{BC89EF96-8CEA-46FF-86C4-4CE0E7609802}</a:tableStyleId>
              </a:tblPr>
              <a:tblGrid>
                <a:gridCol w="1216100">
                  <a:extLst>
                    <a:ext uri="{9D8B030D-6E8A-4147-A177-3AD203B41FA5}">
                      <a16:colId xmlns:a16="http://schemas.microsoft.com/office/drawing/2014/main" xmlns="" val="1734912305"/>
                    </a:ext>
                  </a:extLst>
                </a:gridCol>
                <a:gridCol w="1216100">
                  <a:extLst>
                    <a:ext uri="{9D8B030D-6E8A-4147-A177-3AD203B41FA5}">
                      <a16:colId xmlns:a16="http://schemas.microsoft.com/office/drawing/2014/main" xmlns="" val="2721195303"/>
                    </a:ext>
                  </a:extLst>
                </a:gridCol>
                <a:gridCol w="1216100">
                  <a:extLst>
                    <a:ext uri="{9D8B030D-6E8A-4147-A177-3AD203B41FA5}">
                      <a16:colId xmlns:a16="http://schemas.microsoft.com/office/drawing/2014/main" xmlns="" val="2432068838"/>
                    </a:ext>
                  </a:extLst>
                </a:gridCol>
                <a:gridCol w="1216100">
                  <a:extLst>
                    <a:ext uri="{9D8B030D-6E8A-4147-A177-3AD203B41FA5}">
                      <a16:colId xmlns:a16="http://schemas.microsoft.com/office/drawing/2014/main" xmlns="" val="2065585500"/>
                    </a:ext>
                  </a:extLst>
                </a:gridCol>
              </a:tblGrid>
              <a:tr h="391414">
                <a:tc>
                  <a:txBody>
                    <a:bodyPr/>
                    <a:lstStyle/>
                    <a:p>
                      <a:pPr algn="ctr">
                        <a:lnSpc>
                          <a:spcPct val="107000"/>
                        </a:lnSpc>
                        <a:spcAft>
                          <a:spcPts val="0"/>
                        </a:spcAft>
                      </a:pPr>
                      <a:r>
                        <a:rPr lang="tr-TR" sz="1200" dirty="0">
                          <a:effectLst/>
                        </a:rPr>
                        <a:t>Tanı Testi</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0"/>
                        </a:spcAft>
                      </a:pPr>
                      <a:r>
                        <a:rPr lang="tr-TR" sz="1200">
                          <a:effectLst/>
                        </a:rPr>
                        <a:t>Endikasyon</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0"/>
                        </a:spcAft>
                      </a:pPr>
                      <a:r>
                        <a:rPr lang="tr-TR" sz="1200" dirty="0" smtClean="0">
                          <a:effectLst/>
                          <a:highlight>
                            <a:srgbClr val="FFFF00"/>
                          </a:highlight>
                          <a:latin typeface="+mn-lt"/>
                          <a:ea typeface="+mn-ea"/>
                          <a:cs typeface="+mn-cs"/>
                        </a:rPr>
                        <a:t>En</a:t>
                      </a:r>
                      <a:r>
                        <a:rPr lang="tr-TR" sz="1200" baseline="0" dirty="0" smtClean="0">
                          <a:effectLst/>
                          <a:highlight>
                            <a:srgbClr val="FFFF00"/>
                          </a:highlight>
                          <a:latin typeface="+mn-lt"/>
                          <a:ea typeface="+mn-ea"/>
                          <a:cs typeface="+mn-cs"/>
                        </a:rPr>
                        <a:t> yüksek kanıt değeri</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0"/>
                        </a:spcAft>
                      </a:pPr>
                      <a:r>
                        <a:rPr lang="tr-TR" sz="1200">
                          <a:effectLst/>
                        </a:rPr>
                        <a:t>Öneri</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xmlns="" val="2517721227"/>
                  </a:ext>
                </a:extLst>
              </a:tr>
              <a:tr h="782828">
                <a:tc>
                  <a:txBody>
                    <a:bodyPr/>
                    <a:lstStyle/>
                    <a:p>
                      <a:pPr>
                        <a:lnSpc>
                          <a:spcPct val="107000"/>
                        </a:lnSpc>
                        <a:spcAft>
                          <a:spcPts val="0"/>
                        </a:spcAft>
                      </a:pPr>
                      <a:r>
                        <a:rPr lang="tr-TR" sz="1200" b="0" dirty="0">
                          <a:effectLst/>
                        </a:rPr>
                        <a:t>PPI </a:t>
                      </a:r>
                      <a:r>
                        <a:rPr lang="tr-TR" sz="1200" b="0" dirty="0" smtClean="0">
                          <a:effectLst/>
                        </a:rPr>
                        <a:t>Deneme</a:t>
                      </a:r>
                      <a:r>
                        <a:rPr lang="tr-TR" sz="1200" b="0" baseline="0" dirty="0" smtClean="0">
                          <a:effectLst/>
                        </a:rPr>
                        <a:t> Tedavisi</a:t>
                      </a:r>
                      <a:endParaRPr lang="tr-TR"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0"/>
                        </a:spcAft>
                      </a:pPr>
                      <a:r>
                        <a:rPr lang="tr-TR" sz="1200">
                          <a:effectLst/>
                        </a:rPr>
                        <a:t>Klasik semptomlar, uyarı işaretleri yok,</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0"/>
                        </a:spcAft>
                      </a:pPr>
                      <a:r>
                        <a:rPr lang="tr-TR" sz="1200" dirty="0">
                          <a:effectLst/>
                        </a:rPr>
                        <a:t>Meta-analiz</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0"/>
                        </a:spcAft>
                      </a:pPr>
                      <a:r>
                        <a:rPr lang="tr-TR" sz="1200" dirty="0">
                          <a:effectLst/>
                        </a:rPr>
                        <a:t>Negatif </a:t>
                      </a:r>
                      <a:r>
                        <a:rPr lang="tr-TR" sz="1200" baseline="0" dirty="0" smtClean="0">
                          <a:effectLst/>
                        </a:rPr>
                        <a:t> sonuç </a:t>
                      </a:r>
                    </a:p>
                    <a:p>
                      <a:pPr>
                        <a:lnSpc>
                          <a:spcPct val="107000"/>
                        </a:lnSpc>
                        <a:spcAft>
                          <a:spcPts val="0"/>
                        </a:spcAft>
                      </a:pPr>
                      <a:r>
                        <a:rPr lang="tr-TR" sz="1200" dirty="0" err="1" smtClean="0">
                          <a:effectLst/>
                        </a:rPr>
                        <a:t>GÖRH’nı</a:t>
                      </a:r>
                      <a:r>
                        <a:rPr lang="tr-TR" sz="1200" dirty="0" smtClean="0">
                          <a:effectLst/>
                        </a:rPr>
                        <a:t>  </a:t>
                      </a:r>
                      <a:r>
                        <a:rPr lang="tr-TR" sz="1200" dirty="0">
                          <a:effectLst/>
                        </a:rPr>
                        <a:t>ekarte etmez</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xmlns="" val="3195984403"/>
                  </a:ext>
                </a:extLst>
              </a:tr>
              <a:tr h="1174242">
                <a:tc>
                  <a:txBody>
                    <a:bodyPr/>
                    <a:lstStyle/>
                    <a:p>
                      <a:pPr>
                        <a:lnSpc>
                          <a:spcPct val="107000"/>
                        </a:lnSpc>
                        <a:spcAft>
                          <a:spcPts val="0"/>
                        </a:spcAft>
                      </a:pPr>
                      <a:endParaRPr lang="tr-TR" sz="1100" b="0" dirty="0">
                        <a:effectLst/>
                      </a:endParaRPr>
                    </a:p>
                    <a:p>
                      <a:pPr>
                        <a:lnSpc>
                          <a:spcPct val="107000"/>
                        </a:lnSpc>
                        <a:spcAft>
                          <a:spcPts val="0"/>
                        </a:spcAft>
                      </a:pPr>
                      <a:r>
                        <a:rPr lang="tr-TR" sz="1200" b="0" dirty="0">
                          <a:effectLst/>
                        </a:rPr>
                        <a:t>Baryumlu </a:t>
                      </a:r>
                      <a:r>
                        <a:rPr lang="tr-TR" sz="1200" b="0" dirty="0" err="1">
                          <a:effectLst/>
                        </a:rPr>
                        <a:t>ösefagus</a:t>
                      </a:r>
                      <a:r>
                        <a:rPr lang="tr-TR" sz="1200" b="0" dirty="0">
                          <a:effectLst/>
                        </a:rPr>
                        <a:t>-mide </a:t>
                      </a:r>
                      <a:r>
                        <a:rPr lang="tr-TR" sz="1200" b="0" dirty="0" err="1">
                          <a:effectLst/>
                        </a:rPr>
                        <a:t>grafisi</a:t>
                      </a:r>
                      <a:endParaRPr lang="tr-TR"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0"/>
                        </a:spcAft>
                      </a:pPr>
                      <a:r>
                        <a:rPr lang="tr-TR" sz="1200" dirty="0" smtClean="0">
                          <a:effectLst/>
                        </a:rPr>
                        <a:t>GÖRH </a:t>
                      </a:r>
                      <a:r>
                        <a:rPr lang="tr-TR" sz="1200" dirty="0">
                          <a:effectLst/>
                        </a:rPr>
                        <a:t>tanısı için </a:t>
                      </a:r>
                      <a:r>
                        <a:rPr lang="tr-TR" sz="1200" dirty="0" smtClean="0">
                          <a:effectLst/>
                        </a:rPr>
                        <a:t>değil!,</a:t>
                      </a:r>
                    </a:p>
                    <a:p>
                      <a:pPr>
                        <a:lnSpc>
                          <a:spcPct val="107000"/>
                        </a:lnSpc>
                        <a:spcAft>
                          <a:spcPts val="0"/>
                        </a:spcAft>
                      </a:pPr>
                      <a:endParaRPr lang="tr-TR" sz="1200" dirty="0" smtClean="0">
                        <a:effectLst/>
                      </a:endParaRPr>
                    </a:p>
                    <a:p>
                      <a:pPr>
                        <a:lnSpc>
                          <a:spcPct val="107000"/>
                        </a:lnSpc>
                        <a:spcAft>
                          <a:spcPts val="0"/>
                        </a:spcAft>
                      </a:pPr>
                      <a:r>
                        <a:rPr lang="tr-TR" sz="1200" dirty="0" err="1" smtClean="0">
                          <a:effectLst/>
                        </a:rPr>
                        <a:t>Disfajinin</a:t>
                      </a:r>
                      <a:r>
                        <a:rPr lang="tr-TR" sz="1200" dirty="0" smtClean="0">
                          <a:effectLst/>
                        </a:rPr>
                        <a:t> </a:t>
                      </a:r>
                      <a:r>
                        <a:rPr lang="tr-TR" sz="1200" dirty="0">
                          <a:effectLst/>
                        </a:rPr>
                        <a:t>değerlendirilmesi için kullanın</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0"/>
                        </a:spcAft>
                      </a:pPr>
                      <a:r>
                        <a:rPr lang="tr-TR" sz="1200" dirty="0">
                          <a:effectLst/>
                        </a:rPr>
                        <a:t>Vaka-kontrol</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0"/>
                        </a:spcAft>
                      </a:pPr>
                      <a:r>
                        <a:rPr lang="tr-TR" sz="1200" dirty="0" smtClean="0">
                          <a:effectLst/>
                        </a:rPr>
                        <a:t>Sadece Komplikasyonları değerlendirmek</a:t>
                      </a:r>
                      <a:r>
                        <a:rPr lang="tr-TR" sz="1200" baseline="0" dirty="0" smtClean="0">
                          <a:effectLst/>
                        </a:rPr>
                        <a:t> için</a:t>
                      </a:r>
                    </a:p>
                    <a:p>
                      <a:pPr>
                        <a:lnSpc>
                          <a:spcPct val="107000"/>
                        </a:lnSpc>
                        <a:spcAft>
                          <a:spcPts val="0"/>
                        </a:spcAft>
                      </a:pPr>
                      <a:r>
                        <a:rPr lang="tr-TR" sz="1200" baseline="0" dirty="0" smtClean="0">
                          <a:effectLst/>
                          <a:latin typeface="Calibri" panose="020F0502020204030204" pitchFamily="34" charset="0"/>
                          <a:ea typeface="Calibri" panose="020F0502020204030204" pitchFamily="34" charset="0"/>
                          <a:cs typeface="Times New Roman" panose="02020603050405020304" pitchFamily="18" charset="0"/>
                        </a:rPr>
                        <a:t>(darlık, «ring» )</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xmlns="" val="2239383846"/>
                  </a:ext>
                </a:extLst>
              </a:tr>
              <a:tr h="1251915">
                <a:tc>
                  <a:txBody>
                    <a:bodyPr/>
                    <a:lstStyle/>
                    <a:p>
                      <a:pPr>
                        <a:lnSpc>
                          <a:spcPct val="107000"/>
                        </a:lnSpc>
                        <a:spcAft>
                          <a:spcPts val="0"/>
                        </a:spcAft>
                      </a:pPr>
                      <a:r>
                        <a:rPr lang="tr-TR" sz="1200" b="0" dirty="0">
                          <a:effectLst/>
                        </a:rPr>
                        <a:t>Endoskopi</a:t>
                      </a:r>
                      <a:endParaRPr lang="tr-TR"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0"/>
                        </a:spcAft>
                      </a:pPr>
                      <a:r>
                        <a:rPr lang="tr-TR" sz="1200" dirty="0">
                          <a:effectLst/>
                        </a:rPr>
                        <a:t>Alarm belirtileri, </a:t>
                      </a:r>
                      <a:endParaRPr lang="tr-TR" sz="1200" dirty="0" smtClean="0">
                        <a:effectLst/>
                      </a:endParaRPr>
                    </a:p>
                    <a:p>
                      <a:pPr>
                        <a:lnSpc>
                          <a:spcPct val="107000"/>
                        </a:lnSpc>
                        <a:spcAft>
                          <a:spcPts val="0"/>
                        </a:spcAft>
                      </a:pPr>
                      <a:r>
                        <a:rPr lang="tr-TR" sz="1200" dirty="0" smtClean="0">
                          <a:effectLst/>
                        </a:rPr>
                        <a:t>yüksek </a:t>
                      </a:r>
                      <a:r>
                        <a:rPr lang="tr-TR" sz="1200" dirty="0">
                          <a:effectLst/>
                        </a:rPr>
                        <a:t>riskli hastaların taranması, </a:t>
                      </a:r>
                      <a:endParaRPr lang="tr-TR" sz="1200" dirty="0" smtClean="0">
                        <a:effectLst/>
                      </a:endParaRPr>
                    </a:p>
                    <a:p>
                      <a:pPr>
                        <a:lnSpc>
                          <a:spcPct val="107000"/>
                        </a:lnSpc>
                        <a:spcAft>
                          <a:spcPts val="0"/>
                        </a:spcAft>
                      </a:pPr>
                      <a:r>
                        <a:rPr lang="tr-TR" sz="1200" dirty="0" smtClean="0">
                          <a:effectLst/>
                        </a:rPr>
                        <a:t>göğüs </a:t>
                      </a:r>
                      <a:r>
                        <a:rPr lang="tr-TR" sz="1200" dirty="0">
                          <a:effectLst/>
                        </a:rPr>
                        <a:t>ağrısı</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0"/>
                        </a:spcAft>
                      </a:pPr>
                      <a:r>
                        <a:rPr lang="tr-TR" sz="1200" dirty="0" err="1">
                          <a:effectLst/>
                        </a:rPr>
                        <a:t>Randomize</a:t>
                      </a:r>
                      <a:r>
                        <a:rPr lang="tr-TR" sz="1200" dirty="0">
                          <a:effectLst/>
                        </a:rPr>
                        <a:t> kontrollü çalışmalar</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0"/>
                        </a:spcAft>
                      </a:pPr>
                      <a:r>
                        <a:rPr lang="tr-TR" sz="1200" dirty="0">
                          <a:effectLst/>
                        </a:rPr>
                        <a:t>Yaşlılar için erken düşünün, </a:t>
                      </a:r>
                      <a:endParaRPr lang="tr-TR" sz="1200" dirty="0" smtClean="0">
                        <a:effectLst/>
                      </a:endParaRPr>
                    </a:p>
                    <a:p>
                      <a:pPr>
                        <a:lnSpc>
                          <a:spcPct val="107000"/>
                        </a:lnSpc>
                        <a:spcAft>
                          <a:spcPts val="0"/>
                        </a:spcAft>
                      </a:pPr>
                      <a:r>
                        <a:rPr lang="tr-TR" sz="1200" dirty="0" err="1" smtClean="0">
                          <a:effectLst/>
                        </a:rPr>
                        <a:t>Barrett</a:t>
                      </a:r>
                      <a:r>
                        <a:rPr lang="tr-TR" sz="1200" dirty="0">
                          <a:effectLst/>
                        </a:rPr>
                        <a:t>, kalp dışı göğüs ağrısı, </a:t>
                      </a:r>
                      <a:endParaRPr lang="tr-TR" sz="1200" dirty="0" smtClean="0">
                        <a:effectLst/>
                      </a:endParaRPr>
                    </a:p>
                    <a:p>
                      <a:pPr>
                        <a:lnSpc>
                          <a:spcPct val="107000"/>
                        </a:lnSpc>
                        <a:spcAft>
                          <a:spcPts val="0"/>
                        </a:spcAft>
                      </a:pPr>
                      <a:r>
                        <a:rPr lang="tr-TR" sz="1200" dirty="0" err="1" smtClean="0">
                          <a:effectLst/>
                        </a:rPr>
                        <a:t>PPI'ya</a:t>
                      </a:r>
                      <a:r>
                        <a:rPr lang="tr-TR" sz="1200" dirty="0" smtClean="0">
                          <a:effectLst/>
                        </a:rPr>
                        <a:t> </a:t>
                      </a:r>
                      <a:r>
                        <a:rPr lang="tr-TR" sz="1200" dirty="0">
                          <a:effectLst/>
                        </a:rPr>
                        <a:t>yanıt vermeyen </a:t>
                      </a:r>
                      <a:r>
                        <a:rPr lang="tr-TR" sz="1200" dirty="0" smtClean="0">
                          <a:effectLst/>
                        </a:rPr>
                        <a:t> </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xmlns="" val="2617557503"/>
                  </a:ext>
                </a:extLst>
              </a:tr>
              <a:tr h="648072">
                <a:tc>
                  <a:txBody>
                    <a:bodyPr/>
                    <a:lstStyle/>
                    <a:p>
                      <a:pPr>
                        <a:lnSpc>
                          <a:spcPct val="107000"/>
                        </a:lnSpc>
                        <a:spcAft>
                          <a:spcPts val="0"/>
                        </a:spcAft>
                      </a:pPr>
                      <a:r>
                        <a:rPr lang="tr-TR" sz="1200" b="0" dirty="0" err="1">
                          <a:effectLst/>
                        </a:rPr>
                        <a:t>Özofagus</a:t>
                      </a:r>
                      <a:r>
                        <a:rPr lang="tr-TR" sz="1200" b="0" dirty="0">
                          <a:effectLst/>
                        </a:rPr>
                        <a:t> biyopsisi</a:t>
                      </a:r>
                      <a:endParaRPr lang="tr-TR"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0"/>
                        </a:spcAft>
                      </a:pPr>
                      <a:r>
                        <a:rPr lang="tr-TR" sz="1200" dirty="0">
                          <a:effectLst/>
                        </a:rPr>
                        <a:t>Semptomların GERD dışı </a:t>
                      </a:r>
                      <a:r>
                        <a:rPr lang="tr-TR" sz="1200" dirty="0" err="1" smtClean="0">
                          <a:effectLst/>
                        </a:rPr>
                        <a:t>nedenleridışlama</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0"/>
                        </a:spcAft>
                      </a:pPr>
                      <a:r>
                        <a:rPr lang="tr-TR" sz="1200">
                          <a:effectLst/>
                        </a:rPr>
                        <a:t>Vaka-kontrol</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0"/>
                        </a:spcAft>
                      </a:pPr>
                      <a:r>
                        <a:rPr lang="tr-TR" sz="1200" dirty="0" smtClean="0">
                          <a:effectLst/>
                        </a:rPr>
                        <a:t>GÖRH </a:t>
                      </a:r>
                      <a:r>
                        <a:rPr lang="tr-TR" sz="1200" dirty="0">
                          <a:effectLst/>
                        </a:rPr>
                        <a:t>tanısı için </a:t>
                      </a:r>
                      <a:r>
                        <a:rPr lang="tr-TR" sz="1200" dirty="0" err="1">
                          <a:effectLst/>
                        </a:rPr>
                        <a:t>endike</a:t>
                      </a:r>
                      <a:r>
                        <a:rPr lang="tr-TR" sz="1200" dirty="0">
                          <a:effectLst/>
                        </a:rPr>
                        <a:t> değil</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xmlns="" val="3383710460"/>
                  </a:ext>
                </a:extLst>
              </a:tr>
              <a:tr h="1174242">
                <a:tc>
                  <a:txBody>
                    <a:bodyPr/>
                    <a:lstStyle/>
                    <a:p>
                      <a:pPr>
                        <a:lnSpc>
                          <a:spcPct val="107000"/>
                        </a:lnSpc>
                        <a:spcAft>
                          <a:spcPts val="0"/>
                        </a:spcAft>
                      </a:pPr>
                      <a:endParaRPr lang="tr-TR" sz="1100" b="0" dirty="0">
                        <a:effectLst/>
                      </a:endParaRPr>
                    </a:p>
                    <a:p>
                      <a:pPr>
                        <a:lnSpc>
                          <a:spcPct val="107000"/>
                        </a:lnSpc>
                        <a:spcAft>
                          <a:spcPts val="0"/>
                        </a:spcAft>
                      </a:pPr>
                      <a:r>
                        <a:rPr lang="tr-TR" sz="1200" b="0" dirty="0" err="1">
                          <a:effectLst/>
                        </a:rPr>
                        <a:t>Özofagus</a:t>
                      </a:r>
                      <a:r>
                        <a:rPr lang="tr-TR" sz="1200" b="0" dirty="0">
                          <a:effectLst/>
                        </a:rPr>
                        <a:t> manometresi</a:t>
                      </a:r>
                      <a:endParaRPr lang="tr-TR"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0"/>
                        </a:spcAft>
                      </a:pPr>
                      <a:r>
                        <a:rPr lang="tr-TR" sz="1200">
                          <a:effectLst/>
                        </a:rPr>
                        <a:t>Operasyon öncesi değerlendirme</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0"/>
                        </a:spcAft>
                      </a:pPr>
                      <a:r>
                        <a:rPr lang="tr-TR" sz="1200">
                          <a:effectLst/>
                        </a:rPr>
                        <a:t>Gözlemsel</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0"/>
                        </a:spcAft>
                      </a:pPr>
                      <a:r>
                        <a:rPr lang="tr-TR" sz="1200" dirty="0" smtClean="0">
                          <a:effectLst/>
                        </a:rPr>
                        <a:t>GÖRH </a:t>
                      </a:r>
                      <a:r>
                        <a:rPr lang="tr-TR" sz="1200" dirty="0">
                          <a:effectLst/>
                        </a:rPr>
                        <a:t>tanısı için önerilmez. </a:t>
                      </a:r>
                      <a:endParaRPr lang="tr-TR" sz="1200" dirty="0" smtClean="0">
                        <a:effectLst/>
                      </a:endParaRPr>
                    </a:p>
                    <a:p>
                      <a:pPr>
                        <a:lnSpc>
                          <a:spcPct val="107000"/>
                        </a:lnSpc>
                        <a:spcAft>
                          <a:spcPts val="0"/>
                        </a:spcAft>
                      </a:pPr>
                      <a:r>
                        <a:rPr lang="tr-TR" sz="1200" dirty="0" err="1" smtClean="0">
                          <a:effectLst/>
                        </a:rPr>
                        <a:t>Akalazya</a:t>
                      </a:r>
                      <a:r>
                        <a:rPr lang="tr-TR" sz="1200" dirty="0" smtClean="0">
                          <a:effectLst/>
                        </a:rPr>
                        <a:t> </a:t>
                      </a:r>
                      <a:r>
                        <a:rPr lang="tr-TR" sz="1200" dirty="0">
                          <a:effectLst/>
                        </a:rPr>
                        <a:t>/ </a:t>
                      </a:r>
                      <a:r>
                        <a:rPr lang="tr-TR" sz="1200" dirty="0" err="1">
                          <a:effectLst/>
                        </a:rPr>
                        <a:t>skleroderma</a:t>
                      </a:r>
                      <a:r>
                        <a:rPr lang="tr-TR" sz="1200" dirty="0">
                          <a:effectLst/>
                        </a:rPr>
                        <a:t> gibi </a:t>
                      </a:r>
                      <a:r>
                        <a:rPr lang="tr-TR" sz="1200" dirty="0" smtClean="0">
                          <a:effectLst/>
                        </a:rPr>
                        <a:t>hastalıkları</a:t>
                      </a:r>
                      <a:r>
                        <a:rPr lang="tr-TR" sz="1200" baseline="0" dirty="0" smtClean="0">
                          <a:effectLst/>
                        </a:rPr>
                        <a:t> dışlamak için..!</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xmlns="" val="412130859"/>
                  </a:ext>
                </a:extLst>
              </a:tr>
              <a:tr h="1174242">
                <a:tc>
                  <a:txBody>
                    <a:bodyPr/>
                    <a:lstStyle/>
                    <a:p>
                      <a:pPr>
                        <a:lnSpc>
                          <a:spcPct val="107000"/>
                        </a:lnSpc>
                        <a:spcAft>
                          <a:spcPts val="0"/>
                        </a:spcAft>
                      </a:pPr>
                      <a:r>
                        <a:rPr lang="tr-TR" sz="1200" b="0" dirty="0" err="1">
                          <a:effectLst/>
                        </a:rPr>
                        <a:t>Ambulatuvar</a:t>
                      </a:r>
                      <a:r>
                        <a:rPr lang="tr-TR" sz="1200" b="0" dirty="0">
                          <a:effectLst/>
                        </a:rPr>
                        <a:t> </a:t>
                      </a:r>
                      <a:r>
                        <a:rPr lang="tr-TR" sz="1200" b="0" dirty="0" err="1">
                          <a:effectLst/>
                        </a:rPr>
                        <a:t>reflü</a:t>
                      </a:r>
                      <a:r>
                        <a:rPr lang="tr-TR" sz="1200" b="0" dirty="0">
                          <a:effectLst/>
                        </a:rPr>
                        <a:t> takibi</a:t>
                      </a:r>
                      <a:endParaRPr lang="tr-TR"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0"/>
                        </a:spcAft>
                      </a:pPr>
                      <a:r>
                        <a:rPr lang="tr-TR" sz="1200" dirty="0">
                          <a:effectLst/>
                        </a:rPr>
                        <a:t>Operasyon öncesi </a:t>
                      </a:r>
                      <a:r>
                        <a:rPr lang="tr-TR" sz="1200" baseline="0" dirty="0" smtClean="0">
                          <a:effectLst/>
                        </a:rPr>
                        <a:t> NERH </a:t>
                      </a:r>
                      <a:r>
                        <a:rPr lang="tr-TR" sz="1200" dirty="0" smtClean="0">
                          <a:effectLst/>
                        </a:rPr>
                        <a:t>için</a:t>
                      </a:r>
                      <a:r>
                        <a:rPr lang="tr-TR" sz="1200" dirty="0">
                          <a:effectLst/>
                        </a:rPr>
                        <a:t>. </a:t>
                      </a:r>
                      <a:endParaRPr lang="tr-TR" sz="1200" dirty="0" smtClean="0">
                        <a:effectLst/>
                      </a:endParaRPr>
                    </a:p>
                    <a:p>
                      <a:pPr>
                        <a:lnSpc>
                          <a:spcPct val="107000"/>
                        </a:lnSpc>
                        <a:spcAft>
                          <a:spcPts val="0"/>
                        </a:spcAft>
                      </a:pPr>
                      <a:r>
                        <a:rPr lang="tr-TR" sz="1200" dirty="0" err="1" smtClean="0">
                          <a:effectLst/>
                        </a:rPr>
                        <a:t>Refrakter</a:t>
                      </a:r>
                      <a:r>
                        <a:rPr lang="tr-TR" sz="1200" dirty="0" smtClean="0">
                          <a:effectLst/>
                        </a:rPr>
                        <a:t> </a:t>
                      </a:r>
                      <a:r>
                        <a:rPr lang="tr-TR" sz="1200" dirty="0">
                          <a:effectLst/>
                        </a:rPr>
                        <a:t>GÖRH </a:t>
                      </a:r>
                      <a:r>
                        <a:rPr lang="tr-TR" sz="1200" dirty="0" smtClean="0">
                          <a:effectLst/>
                        </a:rPr>
                        <a:t>belirtileri</a:t>
                      </a:r>
                      <a:r>
                        <a:rPr lang="tr-TR" sz="1200" baseline="0" dirty="0" smtClean="0">
                          <a:effectLst/>
                        </a:rPr>
                        <a:t> </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0"/>
                        </a:spcAft>
                      </a:pPr>
                      <a:r>
                        <a:rPr lang="tr-TR" sz="1200">
                          <a:effectLst/>
                        </a:rPr>
                        <a:t>Gözlemsel</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0"/>
                        </a:spcAft>
                      </a:pPr>
                      <a:r>
                        <a:rPr lang="tr-TR" sz="1200" dirty="0">
                          <a:effectLst/>
                        </a:rPr>
                        <a:t>Semptomları </a:t>
                      </a:r>
                      <a:r>
                        <a:rPr lang="tr-TR" sz="1200" dirty="0" err="1">
                          <a:effectLst/>
                        </a:rPr>
                        <a:t>reflü</a:t>
                      </a:r>
                      <a:r>
                        <a:rPr lang="tr-TR" sz="1200" dirty="0">
                          <a:effectLst/>
                        </a:rPr>
                        <a:t> ile </a:t>
                      </a:r>
                      <a:r>
                        <a:rPr lang="tr-TR" sz="1200" dirty="0" err="1">
                          <a:effectLst/>
                        </a:rPr>
                        <a:t>korele</a:t>
                      </a:r>
                      <a:r>
                        <a:rPr lang="tr-TR" sz="1200" dirty="0">
                          <a:effectLst/>
                        </a:rPr>
                        <a:t> et, anormal asit </a:t>
                      </a:r>
                      <a:r>
                        <a:rPr lang="tr-TR" sz="1200" dirty="0" err="1">
                          <a:effectLst/>
                        </a:rPr>
                        <a:t>maruziyeti</a:t>
                      </a:r>
                      <a:r>
                        <a:rPr lang="tr-TR" sz="1200" dirty="0">
                          <a:effectLst/>
                        </a:rPr>
                        <a:t> ya da </a:t>
                      </a:r>
                      <a:r>
                        <a:rPr lang="tr-TR" sz="1200" dirty="0" err="1">
                          <a:effectLst/>
                        </a:rPr>
                        <a:t>reflü</a:t>
                      </a:r>
                      <a:r>
                        <a:rPr lang="tr-TR" sz="1200" dirty="0">
                          <a:effectLst/>
                        </a:rPr>
                        <a:t> sıklığını not et.</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xmlns="" val="338842568"/>
                  </a:ext>
                </a:extLst>
              </a:tr>
            </a:tbl>
          </a:graphicData>
        </a:graphic>
      </p:graphicFrame>
      <p:sp>
        <p:nvSpPr>
          <p:cNvPr id="2" name="Dikdörtgen 1"/>
          <p:cNvSpPr/>
          <p:nvPr/>
        </p:nvSpPr>
        <p:spPr>
          <a:xfrm>
            <a:off x="5868144" y="4549676"/>
            <a:ext cx="3275856" cy="1200329"/>
          </a:xfrm>
          <a:prstGeom prst="rect">
            <a:avLst/>
          </a:prstGeom>
        </p:spPr>
        <p:txBody>
          <a:bodyPr wrap="square">
            <a:spAutoFit/>
          </a:bodyPr>
          <a:lstStyle/>
          <a:p>
            <a:endParaRPr lang="en-US" dirty="0"/>
          </a:p>
          <a:p>
            <a:r>
              <a:rPr lang="en-US" dirty="0"/>
              <a:t>  </a:t>
            </a:r>
            <a:r>
              <a:rPr lang="en-US" dirty="0">
                <a:solidFill>
                  <a:srgbClr val="FF3300"/>
                </a:solidFill>
              </a:rPr>
              <a:t>Am J </a:t>
            </a:r>
            <a:r>
              <a:rPr lang="en-US" dirty="0" err="1">
                <a:solidFill>
                  <a:srgbClr val="FF3300"/>
                </a:solidFill>
              </a:rPr>
              <a:t>Gastroenterol</a:t>
            </a:r>
            <a:r>
              <a:rPr lang="en-US" dirty="0">
                <a:solidFill>
                  <a:srgbClr val="FF3300"/>
                </a:solidFill>
              </a:rPr>
              <a:t>  </a:t>
            </a:r>
            <a:r>
              <a:rPr lang="en-US" dirty="0" smtClean="0">
                <a:solidFill>
                  <a:srgbClr val="FF3300"/>
                </a:solidFill>
              </a:rPr>
              <a:t>2013</a:t>
            </a:r>
            <a:endParaRPr lang="tr-TR" dirty="0" smtClean="0">
              <a:solidFill>
                <a:srgbClr val="FF3300"/>
              </a:solidFill>
            </a:endParaRPr>
          </a:p>
          <a:p>
            <a:r>
              <a:rPr lang="en-US" dirty="0" smtClean="0">
                <a:solidFill>
                  <a:srgbClr val="FF3300"/>
                </a:solidFill>
              </a:rPr>
              <a:t>Guidelines </a:t>
            </a:r>
            <a:r>
              <a:rPr lang="en-US" dirty="0">
                <a:solidFill>
                  <a:srgbClr val="FF3300"/>
                </a:solidFill>
              </a:rPr>
              <a:t>for the Diagnosis and Management of </a:t>
            </a:r>
            <a:r>
              <a:rPr lang="en-US" dirty="0" smtClean="0">
                <a:solidFill>
                  <a:srgbClr val="FF3300"/>
                </a:solidFill>
              </a:rPr>
              <a:t>G</a:t>
            </a:r>
            <a:r>
              <a:rPr lang="tr-TR" dirty="0" smtClean="0">
                <a:solidFill>
                  <a:srgbClr val="FF3300"/>
                </a:solidFill>
              </a:rPr>
              <a:t>ERD</a:t>
            </a:r>
          </a:p>
        </p:txBody>
      </p:sp>
    </p:spTree>
    <p:extLst>
      <p:ext uri="{BB962C8B-B14F-4D97-AF65-F5344CB8AC3E}">
        <p14:creationId xmlns:p14="http://schemas.microsoft.com/office/powerpoint/2010/main" val="342500567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imag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2234" y="1011287"/>
            <a:ext cx="2464594" cy="1453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84995" name="Shape 1136"/>
          <p:cNvSpPr>
            <a:spLocks noChangeArrowheads="1"/>
          </p:cNvSpPr>
          <p:nvPr/>
        </p:nvSpPr>
        <p:spPr bwMode="auto">
          <a:xfrm>
            <a:off x="6400353" y="3009306"/>
            <a:ext cx="2152055" cy="705719"/>
          </a:xfrm>
          <a:prstGeom prst="rect">
            <a:avLst/>
          </a:prstGeom>
          <a:solidFill>
            <a:srgbClr val="FFFFFF"/>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4645" tIns="44645" rIns="44645" bIns="44645">
            <a:spAutoFit/>
          </a:bodyPr>
          <a:lstStyle/>
          <a:p>
            <a:pPr marL="45761" algn="ctr" defTabSz="642882" fontAlgn="base">
              <a:spcBef>
                <a:spcPct val="0"/>
              </a:spcBef>
              <a:spcAft>
                <a:spcPct val="0"/>
              </a:spcAft>
              <a:buClr>
                <a:srgbClr val="FF2600"/>
              </a:buClr>
            </a:pPr>
            <a:r>
              <a:rPr lang="tr-TR" sz="2000" b="1">
                <a:solidFill>
                  <a:srgbClr val="FF2600"/>
                </a:solidFill>
                <a:latin typeface="Trebuchet MS" pitchFamily="34" charset="0"/>
                <a:sym typeface="Trebuchet MS" pitchFamily="34" charset="0"/>
              </a:rPr>
              <a:t>Eroziv reflü hastalığı</a:t>
            </a:r>
          </a:p>
        </p:txBody>
      </p:sp>
      <p:sp>
        <p:nvSpPr>
          <p:cNvPr id="1137" name="Shape 1137"/>
          <p:cNvSpPr/>
          <p:nvPr/>
        </p:nvSpPr>
        <p:spPr>
          <a:xfrm>
            <a:off x="5003975" y="981150"/>
            <a:ext cx="1999133" cy="569268"/>
          </a:xfrm>
          <a:prstGeom prst="line">
            <a:avLst/>
          </a:prstGeom>
          <a:ln w="25400">
            <a:solidFill/>
            <a:round/>
            <a:tailEnd type="triangle"/>
          </a:ln>
          <a:effectLst>
            <a:outerShdw blurRad="38100" dist="25400" dir="5400000" rotWithShape="0">
              <a:srgbClr val="929292">
                <a:alpha val="37998"/>
              </a:srgbClr>
            </a:outerShdw>
          </a:effectLst>
        </p:spPr>
        <p:txBody>
          <a:bodyPr lIns="0" tIns="0" rIns="0" bIns="0" anchor="ctr"/>
          <a:lstStyle/>
          <a:p>
            <a:pPr marL="28572" marR="28572" algn="ctr" defTabSz="642882">
              <a:defRPr sz="4200">
                <a:uFill>
                  <a:solidFill/>
                </a:uFill>
                <a:latin typeface="+mj-lt"/>
                <a:ea typeface="+mj-ea"/>
                <a:cs typeface="+mj-cs"/>
                <a:sym typeface="Gill Sans"/>
              </a:defRPr>
            </a:pPr>
            <a:endParaRPr sz="3000" kern="0">
              <a:solidFill>
                <a:sysClr val="windowText" lastClr="000000"/>
              </a:solidFill>
              <a:uFill>
                <a:solidFill/>
              </a:uFill>
              <a:latin typeface="Gill Sans"/>
              <a:ea typeface="+mj-ea"/>
              <a:cs typeface="+mj-cs"/>
              <a:sym typeface="Gill Sans"/>
            </a:endParaRPr>
          </a:p>
        </p:txBody>
      </p:sp>
      <p:sp>
        <p:nvSpPr>
          <p:cNvPr id="1138" name="Shape 1138"/>
          <p:cNvSpPr/>
          <p:nvPr/>
        </p:nvSpPr>
        <p:spPr>
          <a:xfrm>
            <a:off x="7467452" y="2521521"/>
            <a:ext cx="4465" cy="487784"/>
          </a:xfrm>
          <a:prstGeom prst="line">
            <a:avLst/>
          </a:prstGeom>
          <a:ln w="25400">
            <a:solidFill/>
            <a:round/>
            <a:tailEnd type="triangle"/>
          </a:ln>
          <a:effectLst>
            <a:outerShdw blurRad="38100" dist="25400" dir="5400000" rotWithShape="0">
              <a:srgbClr val="929292">
                <a:alpha val="37998"/>
              </a:srgbClr>
            </a:outerShdw>
          </a:effectLst>
        </p:spPr>
        <p:txBody>
          <a:bodyPr lIns="0" tIns="0" rIns="0" bIns="0" anchor="ctr"/>
          <a:lstStyle/>
          <a:p>
            <a:pPr marL="28572" marR="28572" algn="ctr" defTabSz="642882">
              <a:defRPr sz="4200">
                <a:uFill>
                  <a:solidFill/>
                </a:uFill>
                <a:latin typeface="+mj-lt"/>
                <a:ea typeface="+mj-ea"/>
                <a:cs typeface="+mj-cs"/>
                <a:sym typeface="Gill Sans"/>
              </a:defRPr>
            </a:pPr>
            <a:endParaRPr sz="3000" kern="0">
              <a:solidFill>
                <a:sysClr val="windowText" lastClr="000000"/>
              </a:solidFill>
              <a:uFill>
                <a:solidFill/>
              </a:uFill>
              <a:latin typeface="Gill Sans"/>
              <a:ea typeface="+mj-ea"/>
              <a:cs typeface="+mj-cs"/>
              <a:sym typeface="Gill Sans"/>
            </a:endParaRPr>
          </a:p>
        </p:txBody>
      </p:sp>
      <p:grpSp>
        <p:nvGrpSpPr>
          <p:cNvPr id="1147" name="Group 1147"/>
          <p:cNvGrpSpPr>
            <a:grpSpLocks/>
          </p:cNvGrpSpPr>
          <p:nvPr/>
        </p:nvGrpSpPr>
        <p:grpSpPr bwMode="auto">
          <a:xfrm>
            <a:off x="226592" y="981150"/>
            <a:ext cx="4777383" cy="4287886"/>
            <a:chOff x="0" y="0"/>
            <a:chExt cx="6794393" cy="6098326"/>
          </a:xfrm>
        </p:grpSpPr>
        <p:pic>
          <p:nvPicPr>
            <p:cNvPr id="85016" name="imag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1236" y="153568"/>
              <a:ext cx="3864625" cy="1828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85017" name="Shape 1140"/>
            <p:cNvSpPr>
              <a:spLocks noChangeArrowheads="1"/>
            </p:cNvSpPr>
            <p:nvPr/>
          </p:nvSpPr>
          <p:spPr bwMode="auto">
            <a:xfrm>
              <a:off x="0" y="3582986"/>
              <a:ext cx="3378147" cy="437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marL="27903" algn="ctr" defTabSz="642882" fontAlgn="base">
                <a:spcBef>
                  <a:spcPts val="1125"/>
                </a:spcBef>
                <a:spcAft>
                  <a:spcPct val="0"/>
                </a:spcAft>
                <a:buClr>
                  <a:srgbClr val="000000"/>
                </a:buClr>
              </a:pPr>
              <a:r>
                <a:rPr lang="tr-TR" sz="2000">
                  <a:solidFill>
                    <a:srgbClr val="000000"/>
                  </a:solidFill>
                  <a:latin typeface="Trebuchet MS" pitchFamily="34" charset="0"/>
                  <a:sym typeface="Trebuchet MS" pitchFamily="34" charset="0"/>
                </a:rPr>
                <a:t>Patolojik (50%)</a:t>
              </a:r>
            </a:p>
          </p:txBody>
        </p:sp>
        <p:sp>
          <p:nvSpPr>
            <p:cNvPr id="85018" name="Shape 1141"/>
            <p:cNvSpPr>
              <a:spLocks noChangeArrowheads="1"/>
            </p:cNvSpPr>
            <p:nvPr/>
          </p:nvSpPr>
          <p:spPr bwMode="auto">
            <a:xfrm>
              <a:off x="239708" y="5222873"/>
              <a:ext cx="2844755" cy="875453"/>
            </a:xfrm>
            <a:prstGeom prst="rect">
              <a:avLst/>
            </a:prstGeom>
            <a:solidFill>
              <a:srgbClr val="FFFFFF"/>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marL="27903" algn="ctr" defTabSz="642882" fontAlgn="base">
                <a:spcBef>
                  <a:spcPct val="0"/>
                </a:spcBef>
                <a:spcAft>
                  <a:spcPct val="0"/>
                </a:spcAft>
                <a:buClr>
                  <a:srgbClr val="FF2600"/>
                </a:buClr>
              </a:pPr>
              <a:r>
                <a:rPr lang="tr-TR" sz="2000" b="1">
                  <a:solidFill>
                    <a:srgbClr val="FF2600"/>
                  </a:solidFill>
                  <a:latin typeface="Trebuchet MS" pitchFamily="34" charset="0"/>
                  <a:sym typeface="Trebuchet MS" pitchFamily="34" charset="0"/>
                </a:rPr>
                <a:t>Noneroziv reflü hastalığı</a:t>
              </a:r>
            </a:p>
          </p:txBody>
        </p:sp>
        <p:sp>
          <p:nvSpPr>
            <p:cNvPr id="1142" name="Shape 1142"/>
            <p:cNvSpPr/>
            <p:nvPr/>
          </p:nvSpPr>
          <p:spPr>
            <a:xfrm flipH="1">
              <a:off x="4313169" y="0"/>
              <a:ext cx="2481224" cy="833437"/>
            </a:xfrm>
            <a:prstGeom prst="line">
              <a:avLst/>
            </a:prstGeom>
            <a:noFill/>
            <a:ln w="25400" cap="flat">
              <a:solidFill>
                <a:srgbClr val="000000"/>
              </a:solidFill>
              <a:prstDash val="solid"/>
              <a:round/>
              <a:tailEnd type="triangle" w="med" len="med"/>
            </a:ln>
            <a:effectLst>
              <a:outerShdw blurRad="38100" dist="25400" dir="5400000" rotWithShape="0">
                <a:srgbClr val="929292">
                  <a:alpha val="37998"/>
                </a:srgbClr>
              </a:outerShdw>
            </a:effectLst>
          </p:spPr>
          <p:txBody>
            <a:bodyPr lIns="0" tIns="0" rIns="0" bIns="0" anchor="ctr"/>
            <a:lstStyle/>
            <a:p>
              <a:pPr marL="28572" marR="28572" algn="ctr" defTabSz="642882">
                <a:defRPr sz="4200">
                  <a:uFill>
                    <a:solidFill/>
                  </a:uFill>
                  <a:latin typeface="+mj-lt"/>
                  <a:ea typeface="+mj-ea"/>
                  <a:cs typeface="+mj-cs"/>
                  <a:sym typeface="Gill Sans"/>
                </a:defRPr>
              </a:pPr>
              <a:endParaRPr sz="3000" kern="0">
                <a:solidFill>
                  <a:sysClr val="windowText" lastClr="000000"/>
                </a:solidFill>
                <a:uFill>
                  <a:solidFill/>
                </a:uFill>
                <a:latin typeface="Gill Sans"/>
                <a:ea typeface="+mj-ea"/>
                <a:cs typeface="+mj-cs"/>
                <a:sym typeface="Gill Sans"/>
              </a:endParaRPr>
            </a:p>
          </p:txBody>
        </p:sp>
        <p:sp>
          <p:nvSpPr>
            <p:cNvPr id="1143" name="Shape 1143"/>
            <p:cNvSpPr/>
            <p:nvPr/>
          </p:nvSpPr>
          <p:spPr>
            <a:xfrm flipH="1">
              <a:off x="1682724" y="2970212"/>
              <a:ext cx="1922432" cy="495300"/>
            </a:xfrm>
            <a:prstGeom prst="line">
              <a:avLst/>
            </a:prstGeom>
            <a:noFill/>
            <a:ln w="25400" cap="flat">
              <a:solidFill>
                <a:srgbClr val="000000"/>
              </a:solidFill>
              <a:prstDash val="solid"/>
              <a:round/>
              <a:tailEnd type="triangle" w="med" len="med"/>
            </a:ln>
            <a:effectLst>
              <a:outerShdw blurRad="38100" dist="25400" dir="5400000" rotWithShape="0">
                <a:srgbClr val="929292">
                  <a:alpha val="37998"/>
                </a:srgbClr>
              </a:outerShdw>
            </a:effectLst>
          </p:spPr>
          <p:txBody>
            <a:bodyPr lIns="0" tIns="0" rIns="0" bIns="0" anchor="ctr"/>
            <a:lstStyle/>
            <a:p>
              <a:pPr marL="28572" marR="28572" algn="ctr" defTabSz="642882">
                <a:defRPr sz="4200">
                  <a:uFill>
                    <a:solidFill/>
                  </a:uFill>
                  <a:latin typeface="+mj-lt"/>
                  <a:ea typeface="+mj-ea"/>
                  <a:cs typeface="+mj-cs"/>
                  <a:sym typeface="Gill Sans"/>
                </a:defRPr>
              </a:pPr>
              <a:endParaRPr sz="3000" kern="0">
                <a:solidFill>
                  <a:sysClr val="windowText" lastClr="000000"/>
                </a:solidFill>
                <a:uFill>
                  <a:solidFill/>
                </a:uFill>
                <a:latin typeface="Gill Sans"/>
                <a:ea typeface="+mj-ea"/>
                <a:cs typeface="+mj-cs"/>
                <a:sym typeface="Gill Sans"/>
              </a:endParaRPr>
            </a:p>
          </p:txBody>
        </p:sp>
        <p:sp>
          <p:nvSpPr>
            <p:cNvPr id="1144" name="Shape 1144"/>
            <p:cNvSpPr/>
            <p:nvPr/>
          </p:nvSpPr>
          <p:spPr>
            <a:xfrm flipH="1">
              <a:off x="1674786" y="4254499"/>
              <a:ext cx="7938" cy="865187"/>
            </a:xfrm>
            <a:prstGeom prst="line">
              <a:avLst/>
            </a:prstGeom>
            <a:noFill/>
            <a:ln w="25400" cap="flat">
              <a:solidFill>
                <a:srgbClr val="000000"/>
              </a:solidFill>
              <a:prstDash val="solid"/>
              <a:round/>
              <a:tailEnd type="triangle" w="med" len="med"/>
            </a:ln>
            <a:effectLst>
              <a:outerShdw blurRad="38100" dist="25400" dir="5400000" rotWithShape="0">
                <a:srgbClr val="929292">
                  <a:alpha val="37998"/>
                </a:srgbClr>
              </a:outerShdw>
            </a:effectLst>
          </p:spPr>
          <p:txBody>
            <a:bodyPr lIns="0" tIns="0" rIns="0" bIns="0" anchor="ctr"/>
            <a:lstStyle/>
            <a:p>
              <a:pPr marL="28572" marR="28572" algn="ctr" defTabSz="642882">
                <a:defRPr sz="4200">
                  <a:uFill>
                    <a:solidFill/>
                  </a:uFill>
                  <a:latin typeface="+mj-lt"/>
                  <a:ea typeface="+mj-ea"/>
                  <a:cs typeface="+mj-cs"/>
                  <a:sym typeface="Gill Sans"/>
                </a:defRPr>
              </a:pPr>
              <a:endParaRPr sz="3000" kern="0">
                <a:solidFill>
                  <a:sysClr val="windowText" lastClr="000000"/>
                </a:solidFill>
                <a:uFill>
                  <a:solidFill/>
                </a:uFill>
                <a:latin typeface="Gill Sans"/>
                <a:ea typeface="+mj-ea"/>
                <a:cs typeface="+mj-cs"/>
                <a:sym typeface="Gill Sans"/>
              </a:endParaRPr>
            </a:p>
          </p:txBody>
        </p:sp>
        <p:sp>
          <p:nvSpPr>
            <p:cNvPr id="85022" name="Shape 1145"/>
            <p:cNvSpPr>
              <a:spLocks noChangeArrowheads="1"/>
            </p:cNvSpPr>
            <p:nvPr/>
          </p:nvSpPr>
          <p:spPr bwMode="auto">
            <a:xfrm>
              <a:off x="928672" y="2565400"/>
              <a:ext cx="5422815" cy="21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marL="27903" algn="ctr" defTabSz="642882" fontAlgn="base">
                <a:lnSpc>
                  <a:spcPct val="50000"/>
                </a:lnSpc>
                <a:spcBef>
                  <a:spcPts val="1125"/>
                </a:spcBef>
                <a:spcAft>
                  <a:spcPct val="0"/>
                </a:spcAft>
                <a:buClr>
                  <a:srgbClr val="000000"/>
                </a:buClr>
              </a:pPr>
              <a:r>
                <a:rPr lang="tr-TR" sz="2000" b="1">
                  <a:solidFill>
                    <a:srgbClr val="000000"/>
                  </a:solidFill>
                  <a:latin typeface="Trebuchet MS" pitchFamily="34" charset="0"/>
                  <a:sym typeface="Trebuchet MS" pitchFamily="34" charset="0"/>
                </a:rPr>
                <a:t>24h pH/impedance monitoring</a:t>
              </a:r>
            </a:p>
          </p:txBody>
        </p:sp>
        <p:sp>
          <p:nvSpPr>
            <p:cNvPr id="1146" name="Shape 1146"/>
            <p:cNvSpPr/>
            <p:nvPr/>
          </p:nvSpPr>
          <p:spPr>
            <a:xfrm>
              <a:off x="3619443" y="2047875"/>
              <a:ext cx="1587" cy="409575"/>
            </a:xfrm>
            <a:prstGeom prst="line">
              <a:avLst/>
            </a:prstGeom>
            <a:noFill/>
            <a:ln w="25400" cap="flat">
              <a:solidFill>
                <a:srgbClr val="000000"/>
              </a:solidFill>
              <a:prstDash val="solid"/>
              <a:round/>
              <a:tailEnd type="triangle" w="med" len="med"/>
            </a:ln>
            <a:effectLst>
              <a:outerShdw blurRad="38100" dist="25400" dir="5400000" rotWithShape="0">
                <a:srgbClr val="929292">
                  <a:alpha val="37998"/>
                </a:srgbClr>
              </a:outerShdw>
            </a:effectLst>
          </p:spPr>
          <p:txBody>
            <a:bodyPr lIns="0" tIns="0" rIns="0" bIns="0" anchor="ctr"/>
            <a:lstStyle/>
            <a:p>
              <a:pPr marL="28572" marR="28572" algn="ctr" defTabSz="642882">
                <a:defRPr sz="4200">
                  <a:uFill>
                    <a:solidFill/>
                  </a:uFill>
                  <a:latin typeface="+mj-lt"/>
                  <a:ea typeface="+mj-ea"/>
                  <a:cs typeface="+mj-cs"/>
                  <a:sym typeface="Gill Sans"/>
                </a:defRPr>
              </a:pPr>
              <a:endParaRPr sz="3000" kern="0">
                <a:solidFill>
                  <a:sysClr val="windowText" lastClr="000000"/>
                </a:solidFill>
                <a:uFill>
                  <a:solidFill/>
                </a:uFill>
                <a:latin typeface="Gill Sans"/>
                <a:ea typeface="+mj-ea"/>
                <a:cs typeface="+mj-cs"/>
                <a:sym typeface="Gill Sans"/>
              </a:endParaRPr>
            </a:p>
          </p:txBody>
        </p:sp>
      </p:grpSp>
      <p:grpSp>
        <p:nvGrpSpPr>
          <p:cNvPr id="1159" name="Group 1159"/>
          <p:cNvGrpSpPr>
            <a:grpSpLocks/>
          </p:cNvGrpSpPr>
          <p:nvPr/>
        </p:nvGrpSpPr>
        <p:grpSpPr bwMode="auto">
          <a:xfrm>
            <a:off x="2066107" y="3068464"/>
            <a:ext cx="5899174" cy="3423940"/>
            <a:chOff x="0" y="0"/>
            <a:chExt cx="8390400" cy="4869568"/>
          </a:xfrm>
        </p:grpSpPr>
        <p:sp>
          <p:nvSpPr>
            <p:cNvPr id="85005" name="Shape 1148"/>
            <p:cNvSpPr>
              <a:spLocks noChangeArrowheads="1"/>
            </p:cNvSpPr>
            <p:nvPr/>
          </p:nvSpPr>
          <p:spPr bwMode="auto">
            <a:xfrm>
              <a:off x="3565722" y="2601893"/>
              <a:ext cx="1992422" cy="306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marL="27903" algn="ctr" defTabSz="642882" fontAlgn="base">
                <a:lnSpc>
                  <a:spcPct val="70000"/>
                </a:lnSpc>
                <a:spcBef>
                  <a:spcPts val="1125"/>
                </a:spcBef>
                <a:spcAft>
                  <a:spcPct val="0"/>
                </a:spcAft>
                <a:buClr>
                  <a:srgbClr val="000000"/>
                </a:buClr>
              </a:pPr>
              <a:r>
                <a:rPr lang="tr-TR" sz="2000">
                  <a:solidFill>
                    <a:srgbClr val="000000"/>
                  </a:solidFill>
                  <a:latin typeface="Trebuchet MS" pitchFamily="34" charset="0"/>
                  <a:sym typeface="Trebuchet MS" pitchFamily="34" charset="0"/>
                </a:rPr>
                <a:t>Hayır (30%)</a:t>
              </a:r>
            </a:p>
          </p:txBody>
        </p:sp>
        <p:sp>
          <p:nvSpPr>
            <p:cNvPr id="85006" name="Shape 1149"/>
            <p:cNvSpPr>
              <a:spLocks noChangeArrowheads="1"/>
            </p:cNvSpPr>
            <p:nvPr/>
          </p:nvSpPr>
          <p:spPr bwMode="auto">
            <a:xfrm>
              <a:off x="0" y="3994121"/>
              <a:ext cx="3886414" cy="875447"/>
            </a:xfrm>
            <a:prstGeom prst="rect">
              <a:avLst/>
            </a:prstGeom>
            <a:solidFill>
              <a:srgbClr val="FFFFFF"/>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marL="27903" algn="ctr" defTabSz="642882" fontAlgn="base">
                <a:spcBef>
                  <a:spcPct val="0"/>
                </a:spcBef>
                <a:spcAft>
                  <a:spcPct val="0"/>
                </a:spcAft>
                <a:buClr>
                  <a:srgbClr val="FF2600"/>
                </a:buClr>
              </a:pPr>
              <a:r>
                <a:rPr lang="tr-TR" sz="2000">
                  <a:solidFill>
                    <a:srgbClr val="FF2600"/>
                  </a:solidFill>
                  <a:latin typeface="Trebuchet MS" pitchFamily="34" charset="0"/>
                  <a:sym typeface="Trebuchet MS" pitchFamily="34" charset="0"/>
                </a:rPr>
                <a:t>Hipersensitif </a:t>
              </a:r>
              <a:br>
                <a:rPr lang="tr-TR" sz="2000">
                  <a:solidFill>
                    <a:srgbClr val="FF2600"/>
                  </a:solidFill>
                  <a:latin typeface="Trebuchet MS" pitchFamily="34" charset="0"/>
                  <a:sym typeface="Trebuchet MS" pitchFamily="34" charset="0"/>
                </a:rPr>
              </a:br>
              <a:r>
                <a:rPr lang="tr-TR" sz="2000">
                  <a:solidFill>
                    <a:srgbClr val="FF2600"/>
                  </a:solidFill>
                  <a:latin typeface="Trebuchet MS" pitchFamily="34" charset="0"/>
                  <a:sym typeface="Trebuchet MS" pitchFamily="34" charset="0"/>
                </a:rPr>
                <a:t>özofagus</a:t>
              </a:r>
            </a:p>
          </p:txBody>
        </p:sp>
        <p:sp>
          <p:nvSpPr>
            <p:cNvPr id="85007" name="Shape 1150"/>
            <p:cNvSpPr>
              <a:spLocks noChangeArrowheads="1"/>
            </p:cNvSpPr>
            <p:nvPr/>
          </p:nvSpPr>
          <p:spPr bwMode="auto">
            <a:xfrm>
              <a:off x="3665739" y="3994121"/>
              <a:ext cx="4724661" cy="437724"/>
            </a:xfrm>
            <a:prstGeom prst="rect">
              <a:avLst/>
            </a:prstGeom>
            <a:solidFill>
              <a:srgbClr val="FFFFFF"/>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marL="27903" algn="ctr" defTabSz="642882" fontAlgn="base">
                <a:spcBef>
                  <a:spcPct val="0"/>
                </a:spcBef>
                <a:spcAft>
                  <a:spcPct val="0"/>
                </a:spcAft>
                <a:buClr>
                  <a:srgbClr val="FF2600"/>
                </a:buClr>
              </a:pPr>
              <a:r>
                <a:rPr lang="tr-TR" sz="2000">
                  <a:solidFill>
                    <a:srgbClr val="FF2600"/>
                  </a:solidFill>
                  <a:latin typeface="Trebuchet MS" pitchFamily="34" charset="0"/>
                  <a:sym typeface="Trebuchet MS" pitchFamily="34" charset="0"/>
                </a:rPr>
                <a:t>Fonksiyonel pirozis</a:t>
              </a:r>
            </a:p>
          </p:txBody>
        </p:sp>
        <p:sp>
          <p:nvSpPr>
            <p:cNvPr id="85008" name="Shape 1151"/>
            <p:cNvSpPr>
              <a:spLocks noChangeArrowheads="1"/>
            </p:cNvSpPr>
            <p:nvPr/>
          </p:nvSpPr>
          <p:spPr bwMode="auto">
            <a:xfrm>
              <a:off x="1876530" y="538158"/>
              <a:ext cx="3441890" cy="437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marL="27903" algn="ctr" defTabSz="642882" fontAlgn="base">
                <a:spcBef>
                  <a:spcPts val="1125"/>
                </a:spcBef>
                <a:spcAft>
                  <a:spcPct val="0"/>
                </a:spcAft>
                <a:buClr>
                  <a:srgbClr val="000000"/>
                </a:buClr>
              </a:pPr>
              <a:r>
                <a:rPr lang="tr-TR" sz="2000">
                  <a:solidFill>
                    <a:srgbClr val="000000"/>
                  </a:solidFill>
                  <a:latin typeface="Trebuchet MS" pitchFamily="34" charset="0"/>
                  <a:sym typeface="Trebuchet MS" pitchFamily="34" charset="0"/>
                </a:rPr>
                <a:t>Normal (50%)</a:t>
              </a:r>
            </a:p>
          </p:txBody>
        </p:sp>
        <p:sp>
          <p:nvSpPr>
            <p:cNvPr id="85009" name="Shape 1152"/>
            <p:cNvSpPr>
              <a:spLocks noChangeArrowheads="1"/>
            </p:cNvSpPr>
            <p:nvPr/>
          </p:nvSpPr>
          <p:spPr bwMode="auto">
            <a:xfrm>
              <a:off x="1281183" y="1589076"/>
              <a:ext cx="4572252" cy="247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marL="27903" algn="ctr" defTabSz="642882" fontAlgn="base">
                <a:lnSpc>
                  <a:spcPct val="70000"/>
                </a:lnSpc>
                <a:spcBef>
                  <a:spcPts val="914"/>
                </a:spcBef>
                <a:spcAft>
                  <a:spcPct val="0"/>
                </a:spcAft>
                <a:buClr>
                  <a:srgbClr val="000000"/>
                </a:buClr>
              </a:pPr>
              <a:r>
                <a:rPr lang="tr-TR" sz="1600">
                  <a:solidFill>
                    <a:srgbClr val="000000"/>
                  </a:solidFill>
                  <a:latin typeface="Trebuchet MS" pitchFamily="34" charset="0"/>
                  <a:sym typeface="Trebuchet MS" pitchFamily="34" charset="0"/>
                </a:rPr>
                <a:t>Symptom association probability</a:t>
              </a:r>
            </a:p>
          </p:txBody>
        </p:sp>
        <p:sp>
          <p:nvSpPr>
            <p:cNvPr id="1153" name="Shape 1153"/>
            <p:cNvSpPr/>
            <p:nvPr/>
          </p:nvSpPr>
          <p:spPr>
            <a:xfrm>
              <a:off x="989067" y="0"/>
              <a:ext cx="1755872" cy="496883"/>
            </a:xfrm>
            <a:prstGeom prst="line">
              <a:avLst/>
            </a:prstGeom>
            <a:noFill/>
            <a:ln w="25400" cap="flat">
              <a:solidFill>
                <a:srgbClr val="000000"/>
              </a:solidFill>
              <a:prstDash val="solid"/>
              <a:round/>
              <a:tailEnd type="triangle" w="med" len="med"/>
            </a:ln>
            <a:effectLst>
              <a:outerShdw blurRad="38100" dist="25400" dir="5400000" rotWithShape="0">
                <a:srgbClr val="929292">
                  <a:alpha val="37998"/>
                </a:srgbClr>
              </a:outerShdw>
            </a:effectLst>
          </p:spPr>
          <p:txBody>
            <a:bodyPr lIns="0" tIns="0" rIns="0" bIns="0" anchor="ctr"/>
            <a:lstStyle/>
            <a:p>
              <a:pPr marL="28572" marR="28572" algn="ctr" defTabSz="642882">
                <a:defRPr sz="4200">
                  <a:uFill>
                    <a:solidFill/>
                  </a:uFill>
                  <a:latin typeface="+mj-lt"/>
                  <a:ea typeface="+mj-ea"/>
                  <a:cs typeface="+mj-cs"/>
                  <a:sym typeface="Gill Sans"/>
                </a:defRPr>
              </a:pPr>
              <a:endParaRPr sz="3000" kern="0">
                <a:solidFill>
                  <a:sysClr val="windowText" lastClr="000000"/>
                </a:solidFill>
                <a:uFill>
                  <a:solidFill/>
                </a:uFill>
                <a:latin typeface="Gill Sans"/>
                <a:ea typeface="+mj-ea"/>
                <a:cs typeface="+mj-cs"/>
                <a:sym typeface="Gill Sans"/>
              </a:endParaRPr>
            </a:p>
          </p:txBody>
        </p:sp>
        <p:sp>
          <p:nvSpPr>
            <p:cNvPr id="1154" name="Shape 1154"/>
            <p:cNvSpPr/>
            <p:nvPr/>
          </p:nvSpPr>
          <p:spPr>
            <a:xfrm flipH="1">
              <a:off x="4476998" y="2765792"/>
              <a:ext cx="7936" cy="931856"/>
            </a:xfrm>
            <a:prstGeom prst="line">
              <a:avLst/>
            </a:prstGeom>
            <a:noFill/>
            <a:ln w="25400" cap="flat">
              <a:solidFill>
                <a:srgbClr val="000000"/>
              </a:solidFill>
              <a:prstDash val="solid"/>
              <a:round/>
              <a:tailEnd type="triangle" w="med" len="med"/>
            </a:ln>
            <a:effectLst>
              <a:outerShdw blurRad="38100" dist="25400" dir="5400000" rotWithShape="0">
                <a:srgbClr val="929292">
                  <a:alpha val="37998"/>
                </a:srgbClr>
              </a:outerShdw>
            </a:effectLst>
          </p:spPr>
          <p:txBody>
            <a:bodyPr lIns="0" tIns="0" rIns="0" bIns="0" anchor="ctr"/>
            <a:lstStyle/>
            <a:p>
              <a:pPr marL="28572" marR="28572" algn="ctr" defTabSz="642882">
                <a:defRPr sz="4200">
                  <a:uFill>
                    <a:solidFill/>
                  </a:uFill>
                  <a:latin typeface="+mj-lt"/>
                  <a:ea typeface="+mj-ea"/>
                  <a:cs typeface="+mj-cs"/>
                  <a:sym typeface="Gill Sans"/>
                </a:defRPr>
              </a:pPr>
              <a:endParaRPr sz="3000" kern="0">
                <a:solidFill>
                  <a:sysClr val="windowText" lastClr="000000"/>
                </a:solidFill>
                <a:uFill>
                  <a:solidFill/>
                </a:uFill>
                <a:latin typeface="Gill Sans"/>
                <a:ea typeface="+mj-ea"/>
                <a:cs typeface="+mj-cs"/>
                <a:sym typeface="Gill Sans"/>
              </a:endParaRPr>
            </a:p>
          </p:txBody>
        </p:sp>
        <p:sp>
          <p:nvSpPr>
            <p:cNvPr id="85012" name="Shape 1155"/>
            <p:cNvSpPr>
              <a:spLocks noChangeArrowheads="1"/>
            </p:cNvSpPr>
            <p:nvPr/>
          </p:nvSpPr>
          <p:spPr bwMode="auto">
            <a:xfrm>
              <a:off x="1619339" y="2601892"/>
              <a:ext cx="1854302" cy="306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marL="27903" algn="ctr" defTabSz="642882" fontAlgn="base">
                <a:lnSpc>
                  <a:spcPct val="70000"/>
                </a:lnSpc>
                <a:spcBef>
                  <a:spcPts val="1125"/>
                </a:spcBef>
                <a:spcAft>
                  <a:spcPct val="0"/>
                </a:spcAft>
                <a:buClr>
                  <a:srgbClr val="000000"/>
                </a:buClr>
              </a:pPr>
              <a:r>
                <a:rPr lang="tr-TR" sz="2000">
                  <a:solidFill>
                    <a:srgbClr val="000000"/>
                  </a:solidFill>
                  <a:latin typeface="Trebuchet MS" pitchFamily="34" charset="0"/>
                  <a:sym typeface="Trebuchet MS" pitchFamily="34" charset="0"/>
                </a:rPr>
                <a:t>Evet (20%)</a:t>
              </a:r>
            </a:p>
          </p:txBody>
        </p:sp>
        <p:sp>
          <p:nvSpPr>
            <p:cNvPr id="1156" name="Shape 1156"/>
            <p:cNvSpPr/>
            <p:nvPr/>
          </p:nvSpPr>
          <p:spPr>
            <a:xfrm>
              <a:off x="3564134" y="1127117"/>
              <a:ext cx="1588" cy="409572"/>
            </a:xfrm>
            <a:prstGeom prst="line">
              <a:avLst/>
            </a:prstGeom>
            <a:noFill/>
            <a:ln w="25400" cap="flat">
              <a:solidFill>
                <a:srgbClr val="000000"/>
              </a:solidFill>
              <a:prstDash val="solid"/>
              <a:round/>
              <a:tailEnd type="triangle" w="med" len="med"/>
            </a:ln>
            <a:effectLst>
              <a:outerShdw blurRad="38100" dist="25400" dir="5400000" rotWithShape="0">
                <a:srgbClr val="929292">
                  <a:alpha val="37998"/>
                </a:srgbClr>
              </a:outerShdw>
            </a:effectLst>
          </p:spPr>
          <p:txBody>
            <a:bodyPr lIns="0" tIns="0" rIns="0" bIns="0" anchor="ctr"/>
            <a:lstStyle/>
            <a:p>
              <a:pPr marL="28572" marR="28572" algn="ctr" defTabSz="642882">
                <a:defRPr sz="4200">
                  <a:uFill>
                    <a:solidFill/>
                  </a:uFill>
                  <a:latin typeface="+mj-lt"/>
                  <a:ea typeface="+mj-ea"/>
                  <a:cs typeface="+mj-cs"/>
                  <a:sym typeface="Gill Sans"/>
                </a:defRPr>
              </a:pPr>
              <a:endParaRPr sz="3000" kern="0">
                <a:solidFill>
                  <a:sysClr val="windowText" lastClr="000000"/>
                </a:solidFill>
                <a:uFill>
                  <a:solidFill/>
                </a:uFill>
                <a:latin typeface="Gill Sans"/>
                <a:ea typeface="+mj-ea"/>
                <a:cs typeface="+mj-cs"/>
                <a:sym typeface="Gill Sans"/>
              </a:endParaRPr>
            </a:p>
          </p:txBody>
        </p:sp>
        <p:sp>
          <p:nvSpPr>
            <p:cNvPr id="1157" name="Shape 1157"/>
            <p:cNvSpPr/>
            <p:nvPr/>
          </p:nvSpPr>
          <p:spPr>
            <a:xfrm>
              <a:off x="3564134" y="2114534"/>
              <a:ext cx="1588" cy="411159"/>
            </a:xfrm>
            <a:prstGeom prst="line">
              <a:avLst/>
            </a:prstGeom>
            <a:noFill/>
            <a:ln w="25400" cap="flat">
              <a:solidFill>
                <a:srgbClr val="000000"/>
              </a:solidFill>
              <a:prstDash val="solid"/>
              <a:round/>
              <a:tailEnd type="triangle" w="med" len="med"/>
            </a:ln>
            <a:effectLst>
              <a:outerShdw blurRad="38100" dist="25400" dir="5400000" rotWithShape="0">
                <a:srgbClr val="929292">
                  <a:alpha val="37998"/>
                </a:srgbClr>
              </a:outerShdw>
            </a:effectLst>
          </p:spPr>
          <p:txBody>
            <a:bodyPr lIns="0" tIns="0" rIns="0" bIns="0" anchor="ctr"/>
            <a:lstStyle/>
            <a:p>
              <a:pPr marL="28572" marR="28572" algn="ctr" defTabSz="642882">
                <a:defRPr sz="4200">
                  <a:uFill>
                    <a:solidFill/>
                  </a:uFill>
                  <a:latin typeface="+mj-lt"/>
                  <a:ea typeface="+mj-ea"/>
                  <a:cs typeface="+mj-cs"/>
                  <a:sym typeface="Gill Sans"/>
                </a:defRPr>
              </a:pPr>
              <a:endParaRPr sz="3000" kern="0">
                <a:solidFill>
                  <a:sysClr val="windowText" lastClr="000000"/>
                </a:solidFill>
                <a:uFill>
                  <a:solidFill/>
                </a:uFill>
                <a:latin typeface="Gill Sans"/>
                <a:ea typeface="+mj-ea"/>
                <a:cs typeface="+mj-cs"/>
                <a:sym typeface="Gill Sans"/>
              </a:endParaRPr>
            </a:p>
          </p:txBody>
        </p:sp>
        <p:sp>
          <p:nvSpPr>
            <p:cNvPr id="1158" name="Shape 1158"/>
            <p:cNvSpPr/>
            <p:nvPr/>
          </p:nvSpPr>
          <p:spPr>
            <a:xfrm flipH="1">
              <a:off x="2641746" y="3071789"/>
              <a:ext cx="9526" cy="933443"/>
            </a:xfrm>
            <a:prstGeom prst="line">
              <a:avLst/>
            </a:prstGeom>
            <a:noFill/>
            <a:ln w="25400" cap="flat">
              <a:solidFill>
                <a:srgbClr val="000000"/>
              </a:solidFill>
              <a:prstDash val="solid"/>
              <a:round/>
              <a:tailEnd type="triangle" w="med" len="med"/>
            </a:ln>
            <a:effectLst>
              <a:outerShdw blurRad="38100" dist="25400" dir="5400000" rotWithShape="0">
                <a:srgbClr val="929292">
                  <a:alpha val="37998"/>
                </a:srgbClr>
              </a:outerShdw>
            </a:effectLst>
          </p:spPr>
          <p:txBody>
            <a:bodyPr lIns="0" tIns="0" rIns="0" bIns="0" anchor="ctr"/>
            <a:lstStyle/>
            <a:p>
              <a:pPr marL="28572" marR="28572" algn="ctr" defTabSz="642882">
                <a:defRPr sz="4200">
                  <a:uFill>
                    <a:solidFill/>
                  </a:uFill>
                  <a:latin typeface="+mj-lt"/>
                  <a:ea typeface="+mj-ea"/>
                  <a:cs typeface="+mj-cs"/>
                  <a:sym typeface="Gill Sans"/>
                </a:defRPr>
              </a:pPr>
              <a:endParaRPr sz="3000" kern="0">
                <a:solidFill>
                  <a:sysClr val="windowText" lastClr="000000"/>
                </a:solidFill>
                <a:uFill>
                  <a:solidFill/>
                </a:uFill>
                <a:latin typeface="Gill Sans"/>
                <a:ea typeface="+mj-ea"/>
                <a:cs typeface="+mj-cs"/>
                <a:sym typeface="Gill Sans"/>
              </a:endParaRPr>
            </a:p>
          </p:txBody>
        </p:sp>
      </p:grpSp>
      <p:sp>
        <p:nvSpPr>
          <p:cNvPr id="1160" name="Shape 1160"/>
          <p:cNvSpPr>
            <a:spLocks noChangeArrowheads="1"/>
          </p:cNvSpPr>
          <p:nvPr/>
        </p:nvSpPr>
        <p:spPr bwMode="auto">
          <a:xfrm>
            <a:off x="4211960" y="5661248"/>
            <a:ext cx="3269382" cy="1013492"/>
          </a:xfrm>
          <a:prstGeom prst="rect">
            <a:avLst/>
          </a:prstGeom>
          <a:solidFill>
            <a:srgbClr val="FFFFFF"/>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4645" tIns="44645" rIns="44645" bIns="44645">
            <a:spAutoFit/>
          </a:bodyPr>
          <a:lstStyle/>
          <a:p>
            <a:pPr marL="45761" algn="ctr" defTabSz="642882" fontAlgn="base">
              <a:spcBef>
                <a:spcPct val="0"/>
              </a:spcBef>
              <a:spcAft>
                <a:spcPct val="0"/>
              </a:spcAft>
              <a:buClr>
                <a:srgbClr val="CBCBCB"/>
              </a:buClr>
            </a:pPr>
            <a:r>
              <a:rPr lang="tr-TR" sz="2000" b="1" dirty="0">
                <a:solidFill>
                  <a:srgbClr val="001E57"/>
                </a:solidFill>
                <a:latin typeface="Futura Condensed"/>
                <a:ea typeface="Futura Condensed"/>
                <a:cs typeface="Futura Condensed"/>
                <a:sym typeface="Futura Condensed"/>
              </a:rPr>
              <a:t>Psikiyatri konsültasyonu?</a:t>
            </a:r>
          </a:p>
          <a:p>
            <a:pPr marL="45761" algn="ctr" defTabSz="642882" fontAlgn="base">
              <a:spcBef>
                <a:spcPct val="0"/>
              </a:spcBef>
              <a:spcAft>
                <a:spcPct val="0"/>
              </a:spcAft>
              <a:buClr>
                <a:srgbClr val="CBCBCB"/>
              </a:buClr>
            </a:pPr>
            <a:r>
              <a:rPr lang="tr-TR" sz="2000" b="1" dirty="0" err="1">
                <a:solidFill>
                  <a:srgbClr val="001E57"/>
                </a:solidFill>
                <a:latin typeface="Futura Condensed"/>
                <a:ea typeface="Futura Condensed"/>
                <a:cs typeface="Futura Condensed"/>
                <a:sym typeface="Futura Condensed"/>
              </a:rPr>
              <a:t>Antidepresan</a:t>
            </a:r>
            <a:r>
              <a:rPr lang="tr-TR" sz="2000" b="1" dirty="0">
                <a:solidFill>
                  <a:srgbClr val="001E57"/>
                </a:solidFill>
                <a:latin typeface="Futura Condensed"/>
                <a:ea typeface="Futura Condensed"/>
                <a:cs typeface="Futura Condensed"/>
                <a:sym typeface="Futura Condensed"/>
              </a:rPr>
              <a:t>?</a:t>
            </a:r>
          </a:p>
        </p:txBody>
      </p:sp>
      <p:sp>
        <p:nvSpPr>
          <p:cNvPr id="85001" name="Shape 1161"/>
          <p:cNvSpPr>
            <a:spLocks noChangeArrowheads="1"/>
          </p:cNvSpPr>
          <p:nvPr/>
        </p:nvSpPr>
        <p:spPr bwMode="auto">
          <a:xfrm>
            <a:off x="2813096" y="232172"/>
            <a:ext cx="3521156"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0" tIns="0" rIns="0" bIns="0">
            <a:spAutoFit/>
          </a:bodyPr>
          <a:lstStyle/>
          <a:p>
            <a:pPr marL="27903" algn="ctr" defTabSz="642882" fontAlgn="base">
              <a:spcBef>
                <a:spcPct val="0"/>
              </a:spcBef>
              <a:spcAft>
                <a:spcPct val="0"/>
              </a:spcAft>
            </a:pPr>
            <a:r>
              <a:rPr lang="tr-TR" sz="3100">
                <a:solidFill>
                  <a:srgbClr val="000000"/>
                </a:solidFill>
                <a:latin typeface="Gill Sans SemiBold"/>
                <a:ea typeface="Gill Sans SemiBold"/>
                <a:cs typeface="Gill Sans SemiBold"/>
                <a:sym typeface="Gill Sans SemiBold"/>
              </a:rPr>
              <a:t>GÖRH semptomları</a:t>
            </a:r>
          </a:p>
        </p:txBody>
      </p:sp>
      <p:sp>
        <p:nvSpPr>
          <p:cNvPr id="1162" name="Shape 1162"/>
          <p:cNvSpPr>
            <a:spLocks noChangeArrowheads="1"/>
          </p:cNvSpPr>
          <p:nvPr/>
        </p:nvSpPr>
        <p:spPr bwMode="auto">
          <a:xfrm>
            <a:off x="6284268" y="2922241"/>
            <a:ext cx="2447851" cy="1013496"/>
          </a:xfrm>
          <a:prstGeom prst="rect">
            <a:avLst/>
          </a:prstGeom>
          <a:solidFill>
            <a:srgbClr val="FFFFFF"/>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4645" tIns="44645" rIns="44645" bIns="44645">
            <a:spAutoFit/>
          </a:bodyPr>
          <a:lstStyle/>
          <a:p>
            <a:pPr marL="45761" algn="ctr" defTabSz="642882" fontAlgn="base">
              <a:spcBef>
                <a:spcPct val="0"/>
              </a:spcBef>
              <a:spcAft>
                <a:spcPct val="0"/>
              </a:spcAft>
              <a:buClr>
                <a:srgbClr val="000000"/>
              </a:buClr>
            </a:pPr>
            <a:r>
              <a:rPr lang="tr-TR" sz="2000" b="1" dirty="0">
                <a:solidFill>
                  <a:srgbClr val="000000"/>
                </a:solidFill>
                <a:latin typeface="Futura Condensed"/>
                <a:ea typeface="Futura Condensed"/>
                <a:cs typeface="Futura Condensed"/>
                <a:sym typeface="Futura Condensed"/>
              </a:rPr>
              <a:t>Klasik </a:t>
            </a:r>
            <a:r>
              <a:rPr lang="tr-TR" sz="2000" b="1" dirty="0" err="1">
                <a:solidFill>
                  <a:srgbClr val="000000"/>
                </a:solidFill>
                <a:latin typeface="Futura Condensed"/>
                <a:ea typeface="Futura Condensed"/>
                <a:cs typeface="Futura Condensed"/>
                <a:sym typeface="Futura Condensed"/>
              </a:rPr>
              <a:t>Tx</a:t>
            </a:r>
            <a:r>
              <a:rPr lang="tr-TR" sz="2000" b="1" dirty="0">
                <a:solidFill>
                  <a:srgbClr val="000000"/>
                </a:solidFill>
                <a:latin typeface="Futura Condensed"/>
                <a:ea typeface="Futura Condensed"/>
                <a:cs typeface="Futura Condensed"/>
                <a:sym typeface="Futura Condensed"/>
              </a:rPr>
              <a:t> </a:t>
            </a:r>
            <a:br>
              <a:rPr lang="tr-TR" sz="2000" b="1" dirty="0">
                <a:solidFill>
                  <a:srgbClr val="000000"/>
                </a:solidFill>
                <a:latin typeface="Futura Condensed"/>
                <a:ea typeface="Futura Condensed"/>
                <a:cs typeface="Futura Condensed"/>
                <a:sym typeface="Futura Condensed"/>
              </a:rPr>
            </a:br>
            <a:r>
              <a:rPr lang="tr-TR" sz="1400" b="1" dirty="0">
                <a:solidFill>
                  <a:srgbClr val="000000"/>
                </a:solidFill>
                <a:latin typeface="Futura Condensed"/>
                <a:ea typeface="Futura Condensed"/>
                <a:cs typeface="Futura Condensed"/>
                <a:sym typeface="Futura Condensed"/>
              </a:rPr>
              <a:t>(on </a:t>
            </a:r>
            <a:r>
              <a:rPr lang="tr-TR" sz="1400" b="1" dirty="0" err="1">
                <a:solidFill>
                  <a:srgbClr val="000000"/>
                </a:solidFill>
                <a:latin typeface="Futura Condensed"/>
                <a:ea typeface="Futura Condensed"/>
                <a:cs typeface="Futura Condensed"/>
                <a:sym typeface="Futura Condensed"/>
              </a:rPr>
              <a:t>demand</a:t>
            </a:r>
            <a:r>
              <a:rPr lang="tr-TR" sz="1400" b="1" dirty="0">
                <a:solidFill>
                  <a:srgbClr val="000000"/>
                </a:solidFill>
                <a:latin typeface="Futura Condensed"/>
                <a:ea typeface="Futura Condensed"/>
                <a:cs typeface="Futura Condensed"/>
                <a:sym typeface="Futura Condensed"/>
              </a:rPr>
              <a:t>/ömür boyu)</a:t>
            </a:r>
            <a:r>
              <a:rPr lang="tr-TR" sz="2000" b="1" dirty="0">
                <a:solidFill>
                  <a:srgbClr val="000000"/>
                </a:solidFill>
                <a:latin typeface="Futura Condensed"/>
                <a:ea typeface="Futura Condensed"/>
                <a:cs typeface="Futura Condensed"/>
                <a:sym typeface="Futura Condensed"/>
              </a:rPr>
              <a:t>, </a:t>
            </a:r>
            <a:r>
              <a:rPr lang="tr-TR" sz="1200" b="1" dirty="0" err="1">
                <a:solidFill>
                  <a:srgbClr val="000000"/>
                </a:solidFill>
                <a:latin typeface="Futura Condensed"/>
                <a:ea typeface="Futura Condensed"/>
                <a:cs typeface="Futura Condensed"/>
                <a:sym typeface="Futura Condensed"/>
              </a:rPr>
              <a:t>stretta</a:t>
            </a:r>
            <a:r>
              <a:rPr lang="tr-TR" sz="1200" b="1" dirty="0">
                <a:solidFill>
                  <a:srgbClr val="000000"/>
                </a:solidFill>
                <a:latin typeface="Futura Condensed"/>
                <a:ea typeface="Futura Condensed"/>
                <a:cs typeface="Futura Condensed"/>
                <a:sym typeface="Futura Condensed"/>
              </a:rPr>
              <a:t>?, </a:t>
            </a:r>
            <a:r>
              <a:rPr lang="tr-TR" sz="2000" b="1" dirty="0">
                <a:solidFill>
                  <a:srgbClr val="000000"/>
                </a:solidFill>
                <a:latin typeface="Futura Condensed"/>
                <a:ea typeface="Futura Condensed"/>
                <a:cs typeface="Futura Condensed"/>
                <a:sym typeface="Futura Condensed"/>
              </a:rPr>
              <a:t>cerrahi</a:t>
            </a:r>
          </a:p>
        </p:txBody>
      </p:sp>
      <p:sp>
        <p:nvSpPr>
          <p:cNvPr id="1163" name="Shape 1163"/>
          <p:cNvSpPr>
            <a:spLocks noChangeArrowheads="1"/>
          </p:cNvSpPr>
          <p:nvPr/>
        </p:nvSpPr>
        <p:spPr bwMode="auto">
          <a:xfrm>
            <a:off x="187523" y="4556374"/>
            <a:ext cx="2152055" cy="1013496"/>
          </a:xfrm>
          <a:prstGeom prst="rect">
            <a:avLst/>
          </a:prstGeom>
          <a:solidFill>
            <a:srgbClr val="FFFFFF"/>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4645" tIns="44645" rIns="44645" bIns="44645">
            <a:spAutoFit/>
          </a:bodyPr>
          <a:lstStyle/>
          <a:p>
            <a:pPr marL="45761" algn="ctr" defTabSz="642882" fontAlgn="base">
              <a:spcBef>
                <a:spcPct val="0"/>
              </a:spcBef>
              <a:spcAft>
                <a:spcPct val="0"/>
              </a:spcAft>
              <a:buClr>
                <a:srgbClr val="000000"/>
              </a:buClr>
            </a:pPr>
            <a:r>
              <a:rPr lang="tr-TR" sz="2000" b="1" dirty="0">
                <a:solidFill>
                  <a:srgbClr val="000000"/>
                </a:solidFill>
                <a:latin typeface="Futura Condensed"/>
                <a:ea typeface="Futura Condensed"/>
                <a:cs typeface="Futura Condensed"/>
                <a:sym typeface="Futura Condensed"/>
              </a:rPr>
              <a:t>Klasik </a:t>
            </a:r>
            <a:r>
              <a:rPr lang="tr-TR" sz="2000" b="1" dirty="0" err="1">
                <a:solidFill>
                  <a:srgbClr val="000000"/>
                </a:solidFill>
                <a:latin typeface="Futura Condensed"/>
                <a:ea typeface="Futura Condensed"/>
                <a:cs typeface="Futura Condensed"/>
                <a:sym typeface="Futura Condensed"/>
              </a:rPr>
              <a:t>Tx</a:t>
            </a:r>
            <a:r>
              <a:rPr lang="tr-TR" sz="2000" b="1" dirty="0">
                <a:solidFill>
                  <a:srgbClr val="000000"/>
                </a:solidFill>
                <a:latin typeface="Futura Condensed"/>
                <a:ea typeface="Futura Condensed"/>
                <a:cs typeface="Futura Condensed"/>
                <a:sym typeface="Futura Condensed"/>
              </a:rPr>
              <a:t> </a:t>
            </a:r>
            <a:br>
              <a:rPr lang="tr-TR" sz="2000" b="1" dirty="0">
                <a:solidFill>
                  <a:srgbClr val="000000"/>
                </a:solidFill>
                <a:latin typeface="Futura Condensed"/>
                <a:ea typeface="Futura Condensed"/>
                <a:cs typeface="Futura Condensed"/>
                <a:sym typeface="Futura Condensed"/>
              </a:rPr>
            </a:br>
            <a:r>
              <a:rPr lang="tr-TR" sz="2000" b="1" dirty="0">
                <a:solidFill>
                  <a:srgbClr val="000000"/>
                </a:solidFill>
                <a:latin typeface="Futura Condensed"/>
                <a:ea typeface="Futura Condensed"/>
                <a:cs typeface="Futura Condensed"/>
                <a:sym typeface="Futura Condensed"/>
              </a:rPr>
              <a:t>(on </a:t>
            </a:r>
            <a:r>
              <a:rPr lang="tr-TR" sz="2000" b="1" dirty="0" err="1">
                <a:solidFill>
                  <a:srgbClr val="000000"/>
                </a:solidFill>
                <a:latin typeface="Futura Condensed"/>
                <a:ea typeface="Futura Condensed"/>
                <a:cs typeface="Futura Condensed"/>
                <a:sym typeface="Futura Condensed"/>
              </a:rPr>
              <a:t>demand</a:t>
            </a:r>
            <a:r>
              <a:rPr lang="tr-TR" sz="2000" b="1" dirty="0" smtClean="0">
                <a:solidFill>
                  <a:srgbClr val="000000"/>
                </a:solidFill>
                <a:latin typeface="Futura Condensed"/>
                <a:ea typeface="Futura Condensed"/>
                <a:cs typeface="Futura Condensed"/>
                <a:sym typeface="Futura Condensed"/>
              </a:rPr>
              <a:t>), </a:t>
            </a:r>
            <a:r>
              <a:rPr lang="tr-TR" sz="2000" b="1" dirty="0">
                <a:solidFill>
                  <a:srgbClr val="000000"/>
                </a:solidFill>
                <a:latin typeface="Futura Condensed"/>
                <a:ea typeface="Futura Condensed"/>
                <a:cs typeface="Futura Condensed"/>
                <a:sym typeface="Futura Condensed"/>
              </a:rPr>
              <a:t>cerrahi</a:t>
            </a:r>
          </a:p>
        </p:txBody>
      </p:sp>
      <p:sp>
        <p:nvSpPr>
          <p:cNvPr id="1164" name="Shape 1164"/>
          <p:cNvSpPr>
            <a:spLocks noChangeArrowheads="1"/>
          </p:cNvSpPr>
          <p:nvPr/>
        </p:nvSpPr>
        <p:spPr bwMode="auto">
          <a:xfrm>
            <a:off x="1744638" y="5931547"/>
            <a:ext cx="3037210" cy="705719"/>
          </a:xfrm>
          <a:prstGeom prst="rect">
            <a:avLst/>
          </a:prstGeom>
          <a:solidFill>
            <a:srgbClr val="FFFFFF"/>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4645" tIns="44645" rIns="44645" bIns="44645">
            <a:spAutoFit/>
          </a:bodyPr>
          <a:lstStyle/>
          <a:p>
            <a:pPr marL="45761" algn="ctr" defTabSz="642882" fontAlgn="base">
              <a:spcBef>
                <a:spcPct val="0"/>
              </a:spcBef>
              <a:spcAft>
                <a:spcPct val="0"/>
              </a:spcAft>
              <a:buClr>
                <a:srgbClr val="000000"/>
              </a:buClr>
            </a:pPr>
            <a:r>
              <a:rPr lang="tr-TR" sz="2000" b="1" dirty="0">
                <a:solidFill>
                  <a:srgbClr val="000000"/>
                </a:solidFill>
                <a:latin typeface="Futura Condensed"/>
                <a:ea typeface="Futura Condensed"/>
                <a:cs typeface="Futura Condensed"/>
                <a:sym typeface="Futura Condensed"/>
              </a:rPr>
              <a:t>On </a:t>
            </a:r>
            <a:r>
              <a:rPr lang="tr-TR" sz="2000" b="1" dirty="0" err="1">
                <a:solidFill>
                  <a:srgbClr val="000000"/>
                </a:solidFill>
                <a:latin typeface="Futura Condensed"/>
                <a:ea typeface="Futura Condensed"/>
                <a:cs typeface="Futura Condensed"/>
                <a:sym typeface="Futura Condensed"/>
              </a:rPr>
              <a:t>demand</a:t>
            </a:r>
            <a:r>
              <a:rPr lang="tr-TR" sz="2000" b="1" dirty="0">
                <a:solidFill>
                  <a:srgbClr val="000000"/>
                </a:solidFill>
                <a:latin typeface="Futura Condensed"/>
                <a:ea typeface="Futura Condensed"/>
                <a:cs typeface="Futura Condensed"/>
                <a:sym typeface="Futura Condensed"/>
              </a:rPr>
              <a:t> </a:t>
            </a:r>
            <a:r>
              <a:rPr lang="tr-TR" sz="2000" b="1" dirty="0" err="1">
                <a:solidFill>
                  <a:srgbClr val="000000"/>
                </a:solidFill>
                <a:latin typeface="Futura Condensed"/>
                <a:ea typeface="Futura Condensed"/>
                <a:cs typeface="Futura Condensed"/>
                <a:sym typeface="Futura Condensed"/>
              </a:rPr>
              <a:t>Tx</a:t>
            </a:r>
            <a:r>
              <a:rPr lang="tr-TR" sz="2000" b="1" dirty="0">
                <a:solidFill>
                  <a:srgbClr val="000000"/>
                </a:solidFill>
                <a:latin typeface="Futura Condensed"/>
                <a:ea typeface="Futura Condensed"/>
                <a:cs typeface="Futura Condensed"/>
                <a:sym typeface="Futura Condensed"/>
              </a:rPr>
              <a:t> / </a:t>
            </a:r>
            <a:r>
              <a:rPr lang="tr-TR" sz="2000" b="1" dirty="0" err="1">
                <a:solidFill>
                  <a:srgbClr val="000000"/>
                </a:solidFill>
                <a:latin typeface="Futura Condensed"/>
                <a:ea typeface="Futura Condensed"/>
                <a:cs typeface="Futura Condensed"/>
                <a:sym typeface="Futura Condensed"/>
              </a:rPr>
              <a:t>antidepresan</a:t>
            </a:r>
            <a:r>
              <a:rPr lang="tr-TR" sz="2000" b="1" dirty="0">
                <a:solidFill>
                  <a:srgbClr val="000000"/>
                </a:solidFill>
                <a:latin typeface="Futura Condensed"/>
                <a:ea typeface="Futura Condensed"/>
                <a:cs typeface="Futura Condensed"/>
                <a:sym typeface="Futura Condensed"/>
              </a:rPr>
              <a:t>?, </a:t>
            </a:r>
          </a:p>
        </p:txBody>
      </p:sp>
      <p:sp>
        <p:nvSpPr>
          <p:cNvPr id="2" name="Başlık 1"/>
          <p:cNvSpPr>
            <a:spLocks noGrp="1"/>
          </p:cNvSpPr>
          <p:nvPr>
            <p:ph type="title"/>
          </p:nvPr>
        </p:nvSpPr>
        <p:spPr/>
        <p:txBody>
          <a:bodyPr/>
          <a:lstStyle/>
          <a:p>
            <a:endParaRPr lang="tr-TR"/>
          </a:p>
        </p:txBody>
      </p:sp>
      <p:sp>
        <p:nvSpPr>
          <p:cNvPr id="3" name="Metin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2824161823"/>
      </p:ext>
    </p:extLst>
  </p:cSld>
  <p:clrMapOvr>
    <a:masterClrMapping/>
  </p:clrMapOvr>
  <p:transition/>
  <p:timing>
    <p:tnLst>
      <p:par>
        <p:cTn id="1" dur="indefinite" restart="never" fill="hold" nodeType="tmRoot">
          <p:childTnLst>
            <p:seq concurrent="1" prevAc="none" nextAc="seek">
              <p:cTn id="2" dur="indefinite" fill="hold"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p:tmAbs val="0"/>
                                  </p:iterate>
                                  <p:childTnLst>
                                    <p:set>
                                      <p:cBhvr>
                                        <p:cTn id="6" fill="hold"/>
                                        <p:tgtEl>
                                          <p:spTgt spid="116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grpId="0" nodeType="clickEffect">
                                  <p:stCondLst>
                                    <p:cond delay="0"/>
                                  </p:stCondLst>
                                  <p:iterate>
                                    <p:tmAbs val="0"/>
                                  </p:iterate>
                                  <p:childTnLst>
                                    <p:set>
                                      <p:cBhvr>
                                        <p:cTn id="10" fill="hold"/>
                                        <p:tgtEl>
                                          <p:spTgt spid="1147"/>
                                        </p:tgtEl>
                                        <p:attrNameLst>
                                          <p:attrName>style.visibility</p:attrName>
                                        </p:attrNameLst>
                                      </p:cBhvr>
                                      <p:to>
                                        <p:strVal val="visible"/>
                                      </p:to>
                                    </p:set>
                                    <p:animEffect transition="in" filter="wipe(up)">
                                      <p:cBhvr>
                                        <p:cTn id="11" dur="1100"/>
                                        <p:tgtEl>
                                          <p:spTgt spid="114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grpId="0" nodeType="clickEffect">
                                  <p:stCondLst>
                                    <p:cond delay="0"/>
                                  </p:stCondLst>
                                  <p:iterate>
                                    <p:tmAbs val="0"/>
                                  </p:iterate>
                                  <p:childTnLst>
                                    <p:set>
                                      <p:cBhvr>
                                        <p:cTn id="15" fill="hold"/>
                                        <p:tgtEl>
                                          <p:spTgt spid="1159"/>
                                        </p:tgtEl>
                                        <p:attrNameLst>
                                          <p:attrName>style.visibility</p:attrName>
                                        </p:attrNameLst>
                                      </p:cBhvr>
                                      <p:to>
                                        <p:strVal val="visible"/>
                                      </p:to>
                                    </p:set>
                                    <p:animEffect transition="in" filter="wipe(up)">
                                      <p:cBhvr>
                                        <p:cTn id="16" dur="1100"/>
                                        <p:tgtEl>
                                          <p:spTgt spid="115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iterate>
                                    <p:tmAbs val="0"/>
                                  </p:iterate>
                                  <p:childTnLst>
                                    <p:set>
                                      <p:cBhvr>
                                        <p:cTn id="20" fill="hold"/>
                                        <p:tgtEl>
                                          <p:spTgt spid="1163"/>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iterate>
                                    <p:tmAbs val="0"/>
                                  </p:iterate>
                                  <p:childTnLst>
                                    <p:set>
                                      <p:cBhvr>
                                        <p:cTn id="24" fill="hold"/>
                                        <p:tgtEl>
                                          <p:spTgt spid="1164"/>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iterate>
                                    <p:tmAbs val="0"/>
                                  </p:iterate>
                                  <p:childTnLst>
                                    <p:set>
                                      <p:cBhvr>
                                        <p:cTn id="28" fill="hold"/>
                                        <p:tgtEl>
                                          <p:spTgt spid="11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7" grpId="0" animBg="1" advAuto="0"/>
      <p:bldP spid="1159" grpId="0" animBg="1" advAuto="0"/>
      <p:bldP spid="1160" grpId="0" animBg="1" advAuto="0"/>
      <p:bldP spid="1162" grpId="0" animBg="1" advAuto="0"/>
      <p:bldP spid="1163" grpId="0" animBg="1" advAuto="0"/>
      <p:bldP spid="1164" grpId="0" animBg="1" advAuto="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 name="Shape 1126"/>
          <p:cNvSpPr>
            <a:spLocks noGrp="1"/>
          </p:cNvSpPr>
          <p:nvPr>
            <p:ph type="title"/>
          </p:nvPr>
        </p:nvSpPr>
        <p:spPr>
          <a:xfrm>
            <a:off x="35496" y="342677"/>
            <a:ext cx="9073008" cy="1473398"/>
          </a:xfrm>
        </p:spPr>
        <p:txBody>
          <a:bodyPr>
            <a:normAutofit fontScale="90000"/>
          </a:bodyPr>
          <a:lstStyle/>
          <a:p>
            <a:pPr defTabSz="250180" eaLnBrk="1" fontAlgn="auto" hangingPunct="1">
              <a:lnSpc>
                <a:spcPct val="150000"/>
              </a:lnSpc>
              <a:spcBef>
                <a:spcPts val="0"/>
              </a:spcBef>
              <a:spcAft>
                <a:spcPts val="0"/>
              </a:spcAft>
              <a:defRPr sz="1800">
                <a:uFillTx/>
              </a:defRPr>
            </a:pPr>
            <a:r>
              <a:rPr sz="2600" b="1" dirty="0">
                <a:solidFill>
                  <a:sysClr val="windowText" lastClr="000000"/>
                </a:solidFill>
                <a:latin typeface="Trebuchet MS"/>
                <a:ea typeface="Trebuchet MS"/>
                <a:cs typeface="Trebuchet MS"/>
                <a:sym typeface="Trebuchet MS"/>
              </a:rPr>
              <a:t>The prevalence of CYP2C19 mutations in Turkish patients with dyspepsia</a:t>
            </a:r>
            <a:br>
              <a:rPr sz="2600" b="1" dirty="0">
                <a:solidFill>
                  <a:sysClr val="windowText" lastClr="000000"/>
                </a:solidFill>
                <a:latin typeface="Trebuchet MS"/>
                <a:ea typeface="Trebuchet MS"/>
                <a:cs typeface="Trebuchet MS"/>
                <a:sym typeface="Trebuchet MS"/>
              </a:rPr>
            </a:br>
            <a:r>
              <a:rPr sz="1800" dirty="0" err="1">
                <a:solidFill>
                  <a:sysClr val="windowText" lastClr="000000"/>
                </a:solidFill>
                <a:latin typeface="Trebuchet MS"/>
                <a:ea typeface="Trebuchet MS"/>
                <a:cs typeface="Trebuchet MS"/>
                <a:sym typeface="Trebuchet MS"/>
              </a:rPr>
              <a:t>Celebi</a:t>
            </a:r>
            <a:r>
              <a:rPr sz="1800" dirty="0">
                <a:solidFill>
                  <a:sysClr val="windowText" lastClr="000000"/>
                </a:solidFill>
                <a:latin typeface="Trebuchet MS"/>
                <a:ea typeface="Trebuchet MS"/>
                <a:cs typeface="Trebuchet MS"/>
                <a:sym typeface="Trebuchet MS"/>
              </a:rPr>
              <a:t> et al. Turk J </a:t>
            </a:r>
            <a:r>
              <a:rPr sz="1800" dirty="0" err="1">
                <a:solidFill>
                  <a:sysClr val="windowText" lastClr="000000"/>
                </a:solidFill>
                <a:latin typeface="Trebuchet MS"/>
                <a:ea typeface="Trebuchet MS"/>
                <a:cs typeface="Trebuchet MS"/>
                <a:sym typeface="Trebuchet MS"/>
              </a:rPr>
              <a:t>Gastroenterol</a:t>
            </a:r>
            <a:r>
              <a:rPr sz="1800" dirty="0">
                <a:solidFill>
                  <a:sysClr val="windowText" lastClr="000000"/>
                </a:solidFill>
                <a:latin typeface="Trebuchet MS"/>
                <a:ea typeface="Trebuchet MS"/>
                <a:cs typeface="Trebuchet MS"/>
                <a:sym typeface="Trebuchet MS"/>
              </a:rPr>
              <a:t> 2009; 20 (3): 161-164</a:t>
            </a:r>
          </a:p>
        </p:txBody>
      </p:sp>
      <p:pic>
        <p:nvPicPr>
          <p:cNvPr id="82947" name="droppedImag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1344" y="1052736"/>
            <a:ext cx="7354170" cy="5688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82948" name="Shape 1128"/>
          <p:cNvSpPr>
            <a:spLocks noChangeShapeType="1"/>
          </p:cNvSpPr>
          <p:nvPr/>
        </p:nvSpPr>
        <p:spPr bwMode="auto">
          <a:xfrm flipH="1" flipV="1">
            <a:off x="6917202" y="4483820"/>
            <a:ext cx="1327249" cy="2232"/>
          </a:xfrm>
          <a:prstGeom prst="line">
            <a:avLst/>
          </a:prstGeom>
          <a:noFill/>
          <a:ln w="38100">
            <a:solidFill>
              <a:srgbClr val="E32400"/>
            </a:solidFill>
            <a:miter lim="400000"/>
            <a:headEnd/>
            <a:tailEnd/>
          </a:ln>
          <a:extLst>
            <a:ext uri="{909E8E84-426E-40DD-AFC4-6F175D3DCCD1}">
              <a14:hiddenFill xmlns:a14="http://schemas.microsoft.com/office/drawing/2010/main">
                <a:noFill/>
              </a14:hiddenFill>
            </a:ext>
          </a:extLst>
        </p:spPr>
        <p:txBody>
          <a:bodyPr lIns="0" tIns="0" rIns="0" bIns="0" anchor="ctr"/>
          <a:lstStyle/>
          <a:p>
            <a:endParaRPr lang="tr-TR">
              <a:solidFill>
                <a:srgbClr val="000000"/>
              </a:solidFill>
            </a:endParaRPr>
          </a:p>
        </p:txBody>
      </p:sp>
      <p:sp>
        <p:nvSpPr>
          <p:cNvPr id="82949" name="Shape 1129"/>
          <p:cNvSpPr>
            <a:spLocks noChangeShapeType="1"/>
          </p:cNvSpPr>
          <p:nvPr/>
        </p:nvSpPr>
        <p:spPr bwMode="auto">
          <a:xfrm flipH="1" flipV="1">
            <a:off x="1655343" y="4842373"/>
            <a:ext cx="5516314" cy="26789"/>
          </a:xfrm>
          <a:prstGeom prst="line">
            <a:avLst/>
          </a:prstGeom>
          <a:noFill/>
          <a:ln w="38100">
            <a:solidFill>
              <a:srgbClr val="E32400"/>
            </a:solidFill>
            <a:miter lim="400000"/>
            <a:headEnd/>
            <a:tailEnd/>
          </a:ln>
          <a:extLst>
            <a:ext uri="{909E8E84-426E-40DD-AFC4-6F175D3DCCD1}">
              <a14:hiddenFill xmlns:a14="http://schemas.microsoft.com/office/drawing/2010/main">
                <a:noFill/>
              </a14:hiddenFill>
            </a:ext>
          </a:extLst>
        </p:spPr>
        <p:txBody>
          <a:bodyPr lIns="0" tIns="0" rIns="0" bIns="0" anchor="ctr"/>
          <a:lstStyle/>
          <a:p>
            <a:endParaRPr lang="tr-TR">
              <a:solidFill>
                <a:srgbClr val="000000"/>
              </a:solidFill>
            </a:endParaRPr>
          </a:p>
        </p:txBody>
      </p:sp>
      <p:sp>
        <p:nvSpPr>
          <p:cNvPr id="82950" name="Shape 1130"/>
          <p:cNvSpPr>
            <a:spLocks noChangeShapeType="1"/>
          </p:cNvSpPr>
          <p:nvPr/>
        </p:nvSpPr>
        <p:spPr bwMode="auto">
          <a:xfrm flipH="1" flipV="1">
            <a:off x="1043652" y="6303739"/>
            <a:ext cx="6128047" cy="0"/>
          </a:xfrm>
          <a:prstGeom prst="line">
            <a:avLst/>
          </a:prstGeom>
          <a:noFill/>
          <a:ln w="38100">
            <a:solidFill>
              <a:srgbClr val="E32400"/>
            </a:solidFill>
            <a:miter lim="400000"/>
            <a:headEnd/>
            <a:tailEnd/>
          </a:ln>
          <a:extLst>
            <a:ext uri="{909E8E84-426E-40DD-AFC4-6F175D3DCCD1}">
              <a14:hiddenFill xmlns:a14="http://schemas.microsoft.com/office/drawing/2010/main">
                <a:noFill/>
              </a14:hiddenFill>
            </a:ext>
          </a:extLst>
        </p:spPr>
        <p:txBody>
          <a:bodyPr lIns="0" tIns="0" rIns="0" bIns="0" anchor="ctr"/>
          <a:lstStyle/>
          <a:p>
            <a:endParaRPr lang="tr-TR">
              <a:solidFill>
                <a:srgbClr val="000000"/>
              </a:solidFill>
            </a:endParaRPr>
          </a:p>
        </p:txBody>
      </p:sp>
      <p:sp>
        <p:nvSpPr>
          <p:cNvPr id="82951" name="Shape 1131"/>
          <p:cNvSpPr>
            <a:spLocks noChangeShapeType="1"/>
          </p:cNvSpPr>
          <p:nvPr/>
        </p:nvSpPr>
        <p:spPr bwMode="auto">
          <a:xfrm flipH="1" flipV="1">
            <a:off x="3563889" y="6015751"/>
            <a:ext cx="4536504" cy="5581"/>
          </a:xfrm>
          <a:prstGeom prst="line">
            <a:avLst/>
          </a:prstGeom>
          <a:noFill/>
          <a:ln w="38100">
            <a:solidFill>
              <a:srgbClr val="E32400"/>
            </a:solidFill>
            <a:miter lim="400000"/>
            <a:headEnd/>
            <a:tailEnd/>
          </a:ln>
          <a:extLst>
            <a:ext uri="{909E8E84-426E-40DD-AFC4-6F175D3DCCD1}">
              <a14:hiddenFill xmlns:a14="http://schemas.microsoft.com/office/drawing/2010/main">
                <a:noFill/>
              </a14:hiddenFill>
            </a:ext>
          </a:extLst>
        </p:spPr>
        <p:txBody>
          <a:bodyPr lIns="0" tIns="0" rIns="0" bIns="0" anchor="ctr"/>
          <a:lstStyle/>
          <a:p>
            <a:endParaRPr lang="tr-TR">
              <a:solidFill>
                <a:srgbClr val="000000"/>
              </a:solidFill>
            </a:endParaRPr>
          </a:p>
        </p:txBody>
      </p:sp>
      <p:sp>
        <p:nvSpPr>
          <p:cNvPr id="9" name="Shape 1126"/>
          <p:cNvSpPr txBox="1">
            <a:spLocks/>
          </p:cNvSpPr>
          <p:nvPr/>
        </p:nvSpPr>
        <p:spPr bwMode="auto">
          <a:xfrm>
            <a:off x="251522" y="188685"/>
            <a:ext cx="9036496" cy="738039"/>
          </a:xfrm>
          <a:prstGeom prst="rect">
            <a:avLst/>
          </a:prstGeom>
          <a:noFill/>
          <a:ln>
            <a:noFill/>
            <a:rou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6726" tIns="26726" rIns="26726" bIns="26726" numCol="1" anchor="ctr" anchorCtr="0" compatLnSpc="1">
            <a:prstTxWarp prst="textNoShape">
              <a:avLst/>
            </a:prstTxWarp>
            <a:noAutofit/>
          </a:bodyPr>
          <a:lstStyle>
            <a:lvl1pPr marL="0" marR="0" algn="ctr" defTabSz="455398" rtl="0" eaLnBrk="0" fontAlgn="base" hangingPunct="0">
              <a:spcBef>
                <a:spcPct val="0"/>
              </a:spcBef>
              <a:spcAft>
                <a:spcPct val="0"/>
              </a:spcAft>
              <a:defRPr sz="4400">
                <a:solidFill>
                  <a:schemeClr val="tx2"/>
                </a:solidFill>
                <a:latin typeface="+mn-lt"/>
                <a:ea typeface="+mn-ea"/>
                <a:cs typeface="+mn-cs"/>
                <a:sym typeface="Calibri"/>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035" algn="ctr" rtl="0" fontAlgn="base">
              <a:spcBef>
                <a:spcPct val="0"/>
              </a:spcBef>
              <a:spcAft>
                <a:spcPct val="0"/>
              </a:spcAft>
              <a:defRPr sz="4400">
                <a:solidFill>
                  <a:schemeClr val="tx2"/>
                </a:solidFill>
                <a:latin typeface="Arial" charset="0"/>
              </a:defRPr>
            </a:lvl6pPr>
            <a:lvl7pPr marL="914071" algn="ctr" rtl="0" fontAlgn="base">
              <a:spcBef>
                <a:spcPct val="0"/>
              </a:spcBef>
              <a:spcAft>
                <a:spcPct val="0"/>
              </a:spcAft>
              <a:defRPr sz="4400">
                <a:solidFill>
                  <a:schemeClr val="tx2"/>
                </a:solidFill>
                <a:latin typeface="Arial" charset="0"/>
              </a:defRPr>
            </a:lvl7pPr>
            <a:lvl8pPr marL="1371110" algn="ctr" rtl="0" fontAlgn="base">
              <a:spcBef>
                <a:spcPct val="0"/>
              </a:spcBef>
              <a:spcAft>
                <a:spcPct val="0"/>
              </a:spcAft>
              <a:defRPr sz="4400">
                <a:solidFill>
                  <a:schemeClr val="tx2"/>
                </a:solidFill>
                <a:latin typeface="Arial" charset="0"/>
              </a:defRPr>
            </a:lvl8pPr>
            <a:lvl9pPr marL="1828146" algn="ctr" rtl="0" fontAlgn="base">
              <a:spcBef>
                <a:spcPct val="0"/>
              </a:spcBef>
              <a:spcAft>
                <a:spcPct val="0"/>
              </a:spcAft>
              <a:defRPr sz="4400">
                <a:solidFill>
                  <a:schemeClr val="tx2"/>
                </a:solidFill>
                <a:latin typeface="Arial" charset="0"/>
              </a:defRPr>
            </a:lvl9pPr>
          </a:lstStyle>
          <a:p>
            <a:pPr algn="l" defTabSz="355836" eaLnBrk="1" fontAlgn="auto" hangingPunct="1">
              <a:lnSpc>
                <a:spcPct val="150000"/>
              </a:lnSpc>
              <a:spcBef>
                <a:spcPts val="0"/>
              </a:spcBef>
              <a:spcAft>
                <a:spcPts val="0"/>
              </a:spcAft>
              <a:defRPr sz="1800">
                <a:uFillTx/>
              </a:defRPr>
            </a:pPr>
            <a:r>
              <a:rPr lang="en-US" sz="2000" b="1" dirty="0">
                <a:solidFill>
                  <a:srgbClr val="FFFF00"/>
                </a:solidFill>
                <a:latin typeface="Trebuchet MS"/>
                <a:ea typeface="Trebuchet MS"/>
                <a:cs typeface="Trebuchet MS"/>
                <a:sym typeface="Trebuchet MS"/>
              </a:rPr>
              <a:t>The prevalence of CYP2C19 mutations in Turkish patients with dyspepsia</a:t>
            </a:r>
            <a:br>
              <a:rPr lang="en-US" sz="2000" b="1" dirty="0">
                <a:solidFill>
                  <a:srgbClr val="FFFF00"/>
                </a:solidFill>
                <a:latin typeface="Trebuchet MS"/>
                <a:ea typeface="Trebuchet MS"/>
                <a:cs typeface="Trebuchet MS"/>
                <a:sym typeface="Trebuchet MS"/>
              </a:rPr>
            </a:br>
            <a:r>
              <a:rPr lang="en-US" sz="1400" dirty="0" err="1">
                <a:solidFill>
                  <a:srgbClr val="FFFF00"/>
                </a:solidFill>
                <a:latin typeface="Trebuchet MS"/>
                <a:ea typeface="Trebuchet MS"/>
                <a:cs typeface="Trebuchet MS"/>
                <a:sym typeface="Trebuchet MS"/>
              </a:rPr>
              <a:t>Celebi</a:t>
            </a:r>
            <a:r>
              <a:rPr lang="en-US" sz="1400" dirty="0">
                <a:solidFill>
                  <a:srgbClr val="FFFF00"/>
                </a:solidFill>
                <a:latin typeface="Trebuchet MS"/>
                <a:ea typeface="Trebuchet MS"/>
                <a:cs typeface="Trebuchet MS"/>
                <a:sym typeface="Trebuchet MS"/>
              </a:rPr>
              <a:t> et al. Turk J </a:t>
            </a:r>
            <a:r>
              <a:rPr lang="en-US" sz="1400" dirty="0" err="1">
                <a:solidFill>
                  <a:srgbClr val="FFFF00"/>
                </a:solidFill>
                <a:latin typeface="Trebuchet MS"/>
                <a:ea typeface="Trebuchet MS"/>
                <a:cs typeface="Trebuchet MS"/>
                <a:sym typeface="Trebuchet MS"/>
              </a:rPr>
              <a:t>Gastroenterol</a:t>
            </a:r>
            <a:r>
              <a:rPr lang="en-US" sz="1400" dirty="0">
                <a:solidFill>
                  <a:srgbClr val="FFFF00"/>
                </a:solidFill>
                <a:latin typeface="Trebuchet MS"/>
                <a:ea typeface="Trebuchet MS"/>
                <a:cs typeface="Trebuchet MS"/>
                <a:sym typeface="Trebuchet MS"/>
              </a:rPr>
              <a:t> 2009; 20 (3): 161-164</a:t>
            </a:r>
          </a:p>
        </p:txBody>
      </p:sp>
    </p:spTree>
    <p:extLst>
      <p:ext uri="{BB962C8B-B14F-4D97-AF65-F5344CB8AC3E}">
        <p14:creationId xmlns:p14="http://schemas.microsoft.com/office/powerpoint/2010/main" val="802491431"/>
      </p:ext>
    </p:extLst>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dirty="0" err="1" smtClean="0"/>
              <a:t>Genome</a:t>
            </a:r>
            <a:r>
              <a:rPr lang="tr-TR" dirty="0" smtClean="0"/>
              <a:t> </a:t>
            </a:r>
            <a:r>
              <a:rPr lang="tr-TR" dirty="0" err="1" smtClean="0"/>
              <a:t>Wide</a:t>
            </a:r>
            <a:r>
              <a:rPr lang="tr-TR" dirty="0" smtClean="0"/>
              <a:t> </a:t>
            </a:r>
            <a:r>
              <a:rPr lang="tr-TR" dirty="0" err="1" smtClean="0"/>
              <a:t>Association</a:t>
            </a:r>
            <a:r>
              <a:rPr lang="tr-TR" dirty="0" smtClean="0"/>
              <a:t> </a:t>
            </a:r>
            <a:r>
              <a:rPr lang="tr-TR" dirty="0" err="1" smtClean="0"/>
              <a:t>Studies</a:t>
            </a:r>
            <a:r>
              <a:rPr lang="tr-TR" dirty="0" smtClean="0"/>
              <a:t> (GWAS)</a:t>
            </a:r>
            <a:endParaRPr lang="tr-TR" dirty="0"/>
          </a:p>
        </p:txBody>
      </p:sp>
      <p:sp>
        <p:nvSpPr>
          <p:cNvPr id="3" name="İçerik Yer Tutucusu 2"/>
          <p:cNvSpPr>
            <a:spLocks noGrp="1"/>
          </p:cNvSpPr>
          <p:nvPr>
            <p:ph idx="1"/>
          </p:nvPr>
        </p:nvSpPr>
        <p:spPr/>
        <p:txBody>
          <a:bodyPr/>
          <a:lstStyle/>
          <a:p>
            <a:r>
              <a:rPr lang="tr-TR" dirty="0" smtClean="0"/>
              <a:t>Amaç, hasta ve kontrol gruplarında anlamlı farklılık gösteren genetik varyant </a:t>
            </a:r>
            <a:r>
              <a:rPr lang="tr-TR" dirty="0" err="1" smtClean="0"/>
              <a:t>allel</a:t>
            </a:r>
            <a:r>
              <a:rPr lang="tr-TR" dirty="0" smtClean="0"/>
              <a:t> sıklığı saptamak</a:t>
            </a:r>
          </a:p>
          <a:p>
            <a:r>
              <a:rPr lang="tr-TR" dirty="0" smtClean="0"/>
              <a:t>3 farklı </a:t>
            </a:r>
            <a:r>
              <a:rPr lang="tr-TR" dirty="0" err="1" smtClean="0"/>
              <a:t>populasyon</a:t>
            </a:r>
            <a:r>
              <a:rPr lang="tr-TR" dirty="0" smtClean="0"/>
              <a:t> – </a:t>
            </a:r>
            <a:r>
              <a:rPr lang="tr-TR" dirty="0" err="1" smtClean="0"/>
              <a:t>Sweden</a:t>
            </a:r>
            <a:r>
              <a:rPr lang="tr-TR" dirty="0" smtClean="0"/>
              <a:t> </a:t>
            </a:r>
            <a:r>
              <a:rPr lang="tr-TR" dirty="0" err="1" smtClean="0"/>
              <a:t>Finland</a:t>
            </a:r>
            <a:r>
              <a:rPr lang="tr-TR" dirty="0" smtClean="0"/>
              <a:t> UK</a:t>
            </a:r>
          </a:p>
          <a:p>
            <a:r>
              <a:rPr lang="tr-TR" dirty="0" smtClean="0"/>
              <a:t>2247 GERD, 4503 kontrol</a:t>
            </a:r>
          </a:p>
          <a:p>
            <a:r>
              <a:rPr lang="tr-TR" dirty="0" smtClean="0"/>
              <a:t>GERD ile ilişkili olabilecek 30 farklı sinyal saptanmış, ancak bunların hiçbiri genom-</a:t>
            </a:r>
            <a:r>
              <a:rPr lang="tr-TR" dirty="0" err="1" smtClean="0"/>
              <a:t>wide</a:t>
            </a:r>
            <a:r>
              <a:rPr lang="tr-TR" dirty="0" smtClean="0"/>
              <a:t> anlamlılığında değil – Düşük </a:t>
            </a:r>
            <a:r>
              <a:rPr lang="tr-TR" dirty="0" err="1" smtClean="0"/>
              <a:t>power</a:t>
            </a:r>
            <a:endParaRPr lang="tr-TR" dirty="0" smtClean="0"/>
          </a:p>
          <a:p>
            <a:pPr marL="0" indent="0">
              <a:buNone/>
            </a:pPr>
            <a:endParaRPr lang="tr-TR" dirty="0"/>
          </a:p>
        </p:txBody>
      </p:sp>
    </p:spTree>
    <p:extLst>
      <p:ext uri="{BB962C8B-B14F-4D97-AF65-F5344CB8AC3E}">
        <p14:creationId xmlns:p14="http://schemas.microsoft.com/office/powerpoint/2010/main" val="23281022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normAutofit/>
          </a:bodyPr>
          <a:lstStyle/>
          <a:p>
            <a:r>
              <a:rPr lang="tr-TR" dirty="0" err="1" smtClean="0"/>
              <a:t>Genome-wide</a:t>
            </a:r>
            <a:r>
              <a:rPr lang="tr-TR" dirty="0" smtClean="0"/>
              <a:t> anlamlılığı düşük olmasına rağmen, tanımlanmış bölgeler GERD </a:t>
            </a:r>
            <a:r>
              <a:rPr lang="tr-TR" dirty="0" err="1" smtClean="0"/>
              <a:t>patofizyolojisinde</a:t>
            </a:r>
            <a:r>
              <a:rPr lang="tr-TR" dirty="0" smtClean="0"/>
              <a:t> biyolojik yolaklarla ilişkilendirilmiştir. Bu yolaklar;</a:t>
            </a:r>
          </a:p>
          <a:p>
            <a:r>
              <a:rPr lang="tr-TR" dirty="0" smtClean="0"/>
              <a:t>İyon kanallarının düzenlenmesi, transport fonksiyonları, hücre-hücre adezyonları</a:t>
            </a:r>
          </a:p>
          <a:p>
            <a:r>
              <a:rPr lang="tr-TR" dirty="0" smtClean="0"/>
              <a:t>ABHD10,RNF7,RASGRF2,BTF3P7,C8orf4,GLDC, </a:t>
            </a:r>
            <a:r>
              <a:rPr lang="tr-TR" dirty="0" smtClean="0">
                <a:solidFill>
                  <a:srgbClr val="FF0000"/>
                </a:solidFill>
              </a:rPr>
              <a:t>ADAMTS17 </a:t>
            </a:r>
          </a:p>
          <a:p>
            <a:endParaRPr lang="tr-TR" dirty="0">
              <a:solidFill>
                <a:srgbClr val="FF0000"/>
              </a:solidFill>
            </a:endParaRPr>
          </a:p>
          <a:p>
            <a:pPr marL="0" indent="0" algn="r">
              <a:buNone/>
            </a:pPr>
            <a:r>
              <a:rPr lang="tr-TR" sz="2200" dirty="0" err="1">
                <a:solidFill>
                  <a:srgbClr val="FF0000"/>
                </a:solidFill>
              </a:rPr>
              <a:t>Bonfligio</a:t>
            </a:r>
            <a:r>
              <a:rPr lang="tr-TR" sz="2200" dirty="0">
                <a:solidFill>
                  <a:srgbClr val="FF0000"/>
                </a:solidFill>
              </a:rPr>
              <a:t> et al. 2016</a:t>
            </a:r>
          </a:p>
        </p:txBody>
      </p:sp>
    </p:spTree>
    <p:extLst>
      <p:ext uri="{BB962C8B-B14F-4D97-AF65-F5344CB8AC3E}">
        <p14:creationId xmlns:p14="http://schemas.microsoft.com/office/powerpoint/2010/main" val="14682450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10" y="2339664"/>
            <a:ext cx="7314725" cy="3689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62251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362" name="Object 2"/>
          <p:cNvGraphicFramePr>
            <a:graphicFrameLocks noChangeAspect="1"/>
          </p:cNvGraphicFramePr>
          <p:nvPr/>
        </p:nvGraphicFramePr>
        <p:xfrm>
          <a:off x="228600" y="158750"/>
          <a:ext cx="8763000" cy="6597650"/>
        </p:xfrm>
        <a:graphic>
          <a:graphicData uri="http://schemas.openxmlformats.org/presentationml/2006/ole">
            <mc:AlternateContent xmlns:mc="http://schemas.openxmlformats.org/markup-compatibility/2006">
              <mc:Choice xmlns:v="urn:schemas-microsoft-com:vml" Requires="v">
                <p:oleObj spid="_x0000_s25642" name="Bit Eşlem Resmi" r:id="rId4" imgW="7020905" imgH="5285714" progId="Paint.Picture">
                  <p:embed/>
                </p:oleObj>
              </mc:Choice>
              <mc:Fallback>
                <p:oleObj name="Bit Eşlem Resmi" r:id="rId4" imgW="7020905" imgH="5285714"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58750"/>
                        <a:ext cx="8763000" cy="659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363" name="Text Box 3"/>
          <p:cNvSpPr txBox="1">
            <a:spLocks noChangeArrowheads="1"/>
          </p:cNvSpPr>
          <p:nvPr/>
        </p:nvSpPr>
        <p:spPr bwMode="auto">
          <a:xfrm>
            <a:off x="4800643" y="1060453"/>
            <a:ext cx="2559914" cy="461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03" tIns="45602" rIns="91203" bIns="45602">
            <a:spAutoFit/>
          </a:bodyPr>
          <a:lstStyle>
            <a:lvl1pPr eaLnBrk="0" hangingPunct="0">
              <a:defRPr>
                <a:solidFill>
                  <a:srgbClr val="FFFFFF"/>
                </a:solidFill>
                <a:latin typeface="Arial" pitchFamily="34" charset="0"/>
              </a:defRPr>
            </a:lvl1pPr>
            <a:lvl2pPr marL="742950" indent="-285750" eaLnBrk="0" hangingPunct="0">
              <a:defRPr>
                <a:solidFill>
                  <a:srgbClr val="FFFFFF"/>
                </a:solidFill>
                <a:latin typeface="Arial" pitchFamily="34" charset="0"/>
              </a:defRPr>
            </a:lvl2pPr>
            <a:lvl3pPr marL="1143000" indent="-228600" eaLnBrk="0" hangingPunct="0">
              <a:defRPr>
                <a:solidFill>
                  <a:srgbClr val="FFFFFF"/>
                </a:solidFill>
                <a:latin typeface="Arial" pitchFamily="34" charset="0"/>
              </a:defRPr>
            </a:lvl3pPr>
            <a:lvl4pPr marL="1600200" indent="-228600" eaLnBrk="0" hangingPunct="0">
              <a:defRPr>
                <a:solidFill>
                  <a:srgbClr val="FFFFFF"/>
                </a:solidFill>
                <a:latin typeface="Arial" pitchFamily="34" charset="0"/>
              </a:defRPr>
            </a:lvl4pPr>
            <a:lvl5pPr marL="2057400" indent="-228600" eaLnBrk="0" hangingPunct="0">
              <a:defRPr>
                <a:solidFill>
                  <a:srgbClr val="FFFFFF"/>
                </a:solidFill>
                <a:latin typeface="Arial" pitchFamily="34" charset="0"/>
              </a:defRPr>
            </a:lvl5pPr>
            <a:lvl6pPr marL="2514600" indent="-228600" eaLnBrk="0" fontAlgn="base" hangingPunct="0">
              <a:spcBef>
                <a:spcPct val="0"/>
              </a:spcBef>
              <a:spcAft>
                <a:spcPct val="0"/>
              </a:spcAft>
              <a:defRPr>
                <a:solidFill>
                  <a:srgbClr val="FFFFFF"/>
                </a:solidFill>
                <a:latin typeface="Arial" pitchFamily="34" charset="0"/>
              </a:defRPr>
            </a:lvl6pPr>
            <a:lvl7pPr marL="2971800" indent="-228600" eaLnBrk="0" fontAlgn="base" hangingPunct="0">
              <a:spcBef>
                <a:spcPct val="0"/>
              </a:spcBef>
              <a:spcAft>
                <a:spcPct val="0"/>
              </a:spcAft>
              <a:defRPr>
                <a:solidFill>
                  <a:srgbClr val="FFFFFF"/>
                </a:solidFill>
                <a:latin typeface="Arial" pitchFamily="34" charset="0"/>
              </a:defRPr>
            </a:lvl7pPr>
            <a:lvl8pPr marL="3429000" indent="-228600" eaLnBrk="0" fontAlgn="base" hangingPunct="0">
              <a:spcBef>
                <a:spcPct val="0"/>
              </a:spcBef>
              <a:spcAft>
                <a:spcPct val="0"/>
              </a:spcAft>
              <a:defRPr>
                <a:solidFill>
                  <a:srgbClr val="FFFFFF"/>
                </a:solidFill>
                <a:latin typeface="Arial" pitchFamily="34" charset="0"/>
              </a:defRPr>
            </a:lvl8pPr>
            <a:lvl9pPr marL="3886200" indent="-228600" eaLnBrk="0" fontAlgn="base" hangingPunct="0">
              <a:spcBef>
                <a:spcPct val="0"/>
              </a:spcBef>
              <a:spcAft>
                <a:spcPct val="0"/>
              </a:spcAft>
              <a:defRPr>
                <a:solidFill>
                  <a:srgbClr val="FFFFFF"/>
                </a:solidFill>
                <a:latin typeface="Arial" pitchFamily="34" charset="0"/>
              </a:defRPr>
            </a:lvl9pPr>
          </a:lstStyle>
          <a:p>
            <a:pPr eaLnBrk="1" fontAlgn="base" hangingPunct="1">
              <a:spcBef>
                <a:spcPct val="0"/>
              </a:spcBef>
              <a:spcAft>
                <a:spcPct val="0"/>
              </a:spcAft>
            </a:pPr>
            <a:r>
              <a:rPr lang="tr-TR" sz="2400" b="1">
                <a:solidFill>
                  <a:srgbClr val="000000"/>
                </a:solidFill>
              </a:rPr>
              <a:t>Gastroenteroloji</a:t>
            </a:r>
            <a:endParaRPr lang="en-US" sz="2400" b="1">
              <a:solidFill>
                <a:srgbClr val="000000"/>
              </a:solidFill>
            </a:endParaRPr>
          </a:p>
        </p:txBody>
      </p:sp>
      <p:sp>
        <p:nvSpPr>
          <p:cNvPr id="15364" name="Text Box 4"/>
          <p:cNvSpPr txBox="1">
            <a:spLocks noChangeArrowheads="1"/>
          </p:cNvSpPr>
          <p:nvPr/>
        </p:nvSpPr>
        <p:spPr bwMode="auto">
          <a:xfrm>
            <a:off x="6218247" y="3117853"/>
            <a:ext cx="1157287" cy="461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03" tIns="45602" rIns="91203" bIns="45602">
            <a:spAutoFit/>
          </a:bodyPr>
          <a:lstStyle>
            <a:lvl1pPr eaLnBrk="0" hangingPunct="0">
              <a:defRPr>
                <a:solidFill>
                  <a:srgbClr val="FFFFFF"/>
                </a:solidFill>
                <a:latin typeface="Arial" pitchFamily="34" charset="0"/>
              </a:defRPr>
            </a:lvl1pPr>
            <a:lvl2pPr marL="742950" indent="-285750" eaLnBrk="0" hangingPunct="0">
              <a:defRPr>
                <a:solidFill>
                  <a:srgbClr val="FFFFFF"/>
                </a:solidFill>
                <a:latin typeface="Arial" pitchFamily="34" charset="0"/>
              </a:defRPr>
            </a:lvl2pPr>
            <a:lvl3pPr marL="1143000" indent="-228600" eaLnBrk="0" hangingPunct="0">
              <a:defRPr>
                <a:solidFill>
                  <a:srgbClr val="FFFFFF"/>
                </a:solidFill>
                <a:latin typeface="Arial" pitchFamily="34" charset="0"/>
              </a:defRPr>
            </a:lvl3pPr>
            <a:lvl4pPr marL="1600200" indent="-228600" eaLnBrk="0" hangingPunct="0">
              <a:defRPr>
                <a:solidFill>
                  <a:srgbClr val="FFFFFF"/>
                </a:solidFill>
                <a:latin typeface="Arial" pitchFamily="34" charset="0"/>
              </a:defRPr>
            </a:lvl4pPr>
            <a:lvl5pPr marL="2057400" indent="-228600" eaLnBrk="0" hangingPunct="0">
              <a:defRPr>
                <a:solidFill>
                  <a:srgbClr val="FFFFFF"/>
                </a:solidFill>
                <a:latin typeface="Arial" pitchFamily="34" charset="0"/>
              </a:defRPr>
            </a:lvl5pPr>
            <a:lvl6pPr marL="2514600" indent="-228600" eaLnBrk="0" fontAlgn="base" hangingPunct="0">
              <a:spcBef>
                <a:spcPct val="0"/>
              </a:spcBef>
              <a:spcAft>
                <a:spcPct val="0"/>
              </a:spcAft>
              <a:defRPr>
                <a:solidFill>
                  <a:srgbClr val="FFFFFF"/>
                </a:solidFill>
                <a:latin typeface="Arial" pitchFamily="34" charset="0"/>
              </a:defRPr>
            </a:lvl6pPr>
            <a:lvl7pPr marL="2971800" indent="-228600" eaLnBrk="0" fontAlgn="base" hangingPunct="0">
              <a:spcBef>
                <a:spcPct val="0"/>
              </a:spcBef>
              <a:spcAft>
                <a:spcPct val="0"/>
              </a:spcAft>
              <a:defRPr>
                <a:solidFill>
                  <a:srgbClr val="FFFFFF"/>
                </a:solidFill>
                <a:latin typeface="Arial" pitchFamily="34" charset="0"/>
              </a:defRPr>
            </a:lvl7pPr>
            <a:lvl8pPr marL="3429000" indent="-228600" eaLnBrk="0" fontAlgn="base" hangingPunct="0">
              <a:spcBef>
                <a:spcPct val="0"/>
              </a:spcBef>
              <a:spcAft>
                <a:spcPct val="0"/>
              </a:spcAft>
              <a:defRPr>
                <a:solidFill>
                  <a:srgbClr val="FFFFFF"/>
                </a:solidFill>
                <a:latin typeface="Arial" pitchFamily="34" charset="0"/>
              </a:defRPr>
            </a:lvl8pPr>
            <a:lvl9pPr marL="3886200" indent="-228600" eaLnBrk="0" fontAlgn="base" hangingPunct="0">
              <a:spcBef>
                <a:spcPct val="0"/>
              </a:spcBef>
              <a:spcAft>
                <a:spcPct val="0"/>
              </a:spcAft>
              <a:defRPr>
                <a:solidFill>
                  <a:srgbClr val="FFFFFF"/>
                </a:solidFill>
                <a:latin typeface="Arial" pitchFamily="34" charset="0"/>
              </a:defRPr>
            </a:lvl9pPr>
          </a:lstStyle>
          <a:p>
            <a:pPr eaLnBrk="1" fontAlgn="base" hangingPunct="1">
              <a:spcBef>
                <a:spcPct val="0"/>
              </a:spcBef>
              <a:spcAft>
                <a:spcPct val="0"/>
              </a:spcAft>
            </a:pPr>
            <a:r>
              <a:rPr lang="tr-TR" sz="2400" b="1">
                <a:solidFill>
                  <a:srgbClr val="000000"/>
                </a:solidFill>
              </a:rPr>
              <a:t>Göğüs</a:t>
            </a:r>
            <a:endParaRPr lang="en-US" sz="2400" b="1">
              <a:solidFill>
                <a:srgbClr val="000000"/>
              </a:solidFill>
            </a:endParaRPr>
          </a:p>
        </p:txBody>
      </p:sp>
      <p:sp>
        <p:nvSpPr>
          <p:cNvPr id="15365" name="Text Box 5"/>
          <p:cNvSpPr txBox="1">
            <a:spLocks noChangeArrowheads="1"/>
          </p:cNvSpPr>
          <p:nvPr/>
        </p:nvSpPr>
        <p:spPr bwMode="auto">
          <a:xfrm>
            <a:off x="2484479" y="984251"/>
            <a:ext cx="852717" cy="461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03" tIns="45602" rIns="91203" bIns="45602">
            <a:spAutoFit/>
          </a:bodyPr>
          <a:lstStyle>
            <a:lvl1pPr eaLnBrk="0" hangingPunct="0">
              <a:defRPr>
                <a:solidFill>
                  <a:srgbClr val="FFFFFF"/>
                </a:solidFill>
                <a:latin typeface="Arial" pitchFamily="34" charset="0"/>
              </a:defRPr>
            </a:lvl1pPr>
            <a:lvl2pPr marL="742950" indent="-285750" eaLnBrk="0" hangingPunct="0">
              <a:defRPr>
                <a:solidFill>
                  <a:srgbClr val="FFFFFF"/>
                </a:solidFill>
                <a:latin typeface="Arial" pitchFamily="34" charset="0"/>
              </a:defRPr>
            </a:lvl2pPr>
            <a:lvl3pPr marL="1143000" indent="-228600" eaLnBrk="0" hangingPunct="0">
              <a:defRPr>
                <a:solidFill>
                  <a:srgbClr val="FFFFFF"/>
                </a:solidFill>
                <a:latin typeface="Arial" pitchFamily="34" charset="0"/>
              </a:defRPr>
            </a:lvl3pPr>
            <a:lvl4pPr marL="1600200" indent="-228600" eaLnBrk="0" hangingPunct="0">
              <a:defRPr>
                <a:solidFill>
                  <a:srgbClr val="FFFFFF"/>
                </a:solidFill>
                <a:latin typeface="Arial" pitchFamily="34" charset="0"/>
              </a:defRPr>
            </a:lvl4pPr>
            <a:lvl5pPr marL="2057400" indent="-228600" eaLnBrk="0" hangingPunct="0">
              <a:defRPr>
                <a:solidFill>
                  <a:srgbClr val="FFFFFF"/>
                </a:solidFill>
                <a:latin typeface="Arial" pitchFamily="34" charset="0"/>
              </a:defRPr>
            </a:lvl5pPr>
            <a:lvl6pPr marL="2514600" indent="-228600" eaLnBrk="0" fontAlgn="base" hangingPunct="0">
              <a:spcBef>
                <a:spcPct val="0"/>
              </a:spcBef>
              <a:spcAft>
                <a:spcPct val="0"/>
              </a:spcAft>
              <a:defRPr>
                <a:solidFill>
                  <a:srgbClr val="FFFFFF"/>
                </a:solidFill>
                <a:latin typeface="Arial" pitchFamily="34" charset="0"/>
              </a:defRPr>
            </a:lvl6pPr>
            <a:lvl7pPr marL="2971800" indent="-228600" eaLnBrk="0" fontAlgn="base" hangingPunct="0">
              <a:spcBef>
                <a:spcPct val="0"/>
              </a:spcBef>
              <a:spcAft>
                <a:spcPct val="0"/>
              </a:spcAft>
              <a:defRPr>
                <a:solidFill>
                  <a:srgbClr val="FFFFFF"/>
                </a:solidFill>
                <a:latin typeface="Arial" pitchFamily="34" charset="0"/>
              </a:defRPr>
            </a:lvl7pPr>
            <a:lvl8pPr marL="3429000" indent="-228600" eaLnBrk="0" fontAlgn="base" hangingPunct="0">
              <a:spcBef>
                <a:spcPct val="0"/>
              </a:spcBef>
              <a:spcAft>
                <a:spcPct val="0"/>
              </a:spcAft>
              <a:defRPr>
                <a:solidFill>
                  <a:srgbClr val="FFFFFF"/>
                </a:solidFill>
                <a:latin typeface="Arial" pitchFamily="34" charset="0"/>
              </a:defRPr>
            </a:lvl8pPr>
            <a:lvl9pPr marL="3886200" indent="-228600" eaLnBrk="0" fontAlgn="base" hangingPunct="0">
              <a:spcBef>
                <a:spcPct val="0"/>
              </a:spcBef>
              <a:spcAft>
                <a:spcPct val="0"/>
              </a:spcAft>
              <a:defRPr>
                <a:solidFill>
                  <a:srgbClr val="FFFFFF"/>
                </a:solidFill>
                <a:latin typeface="Arial" pitchFamily="34" charset="0"/>
              </a:defRPr>
            </a:lvl9pPr>
          </a:lstStyle>
          <a:p>
            <a:pPr eaLnBrk="1" fontAlgn="base" hangingPunct="1">
              <a:spcBef>
                <a:spcPct val="0"/>
              </a:spcBef>
              <a:spcAft>
                <a:spcPct val="0"/>
              </a:spcAft>
            </a:pPr>
            <a:r>
              <a:rPr lang="tr-TR" sz="2400" b="1">
                <a:solidFill>
                  <a:srgbClr val="000000"/>
                </a:solidFill>
              </a:rPr>
              <a:t>KBB</a:t>
            </a:r>
            <a:endParaRPr lang="en-US" sz="2400" b="1">
              <a:solidFill>
                <a:srgbClr val="000000"/>
              </a:solidFill>
            </a:endParaRPr>
          </a:p>
        </p:txBody>
      </p:sp>
      <p:sp>
        <p:nvSpPr>
          <p:cNvPr id="15366" name="Text Box 6"/>
          <p:cNvSpPr txBox="1">
            <a:spLocks noChangeArrowheads="1"/>
          </p:cNvSpPr>
          <p:nvPr/>
        </p:nvSpPr>
        <p:spPr bwMode="auto">
          <a:xfrm>
            <a:off x="1498643" y="3194052"/>
            <a:ext cx="1772840" cy="461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03" tIns="45602" rIns="91203" bIns="45602">
            <a:spAutoFit/>
          </a:bodyPr>
          <a:lstStyle>
            <a:lvl1pPr eaLnBrk="0" hangingPunct="0">
              <a:defRPr>
                <a:solidFill>
                  <a:srgbClr val="FFFFFF"/>
                </a:solidFill>
                <a:latin typeface="Arial" pitchFamily="34" charset="0"/>
              </a:defRPr>
            </a:lvl1pPr>
            <a:lvl2pPr marL="742950" indent="-285750" eaLnBrk="0" hangingPunct="0">
              <a:defRPr>
                <a:solidFill>
                  <a:srgbClr val="FFFFFF"/>
                </a:solidFill>
                <a:latin typeface="Arial" pitchFamily="34" charset="0"/>
              </a:defRPr>
            </a:lvl2pPr>
            <a:lvl3pPr marL="1143000" indent="-228600" eaLnBrk="0" hangingPunct="0">
              <a:defRPr>
                <a:solidFill>
                  <a:srgbClr val="FFFFFF"/>
                </a:solidFill>
                <a:latin typeface="Arial" pitchFamily="34" charset="0"/>
              </a:defRPr>
            </a:lvl3pPr>
            <a:lvl4pPr marL="1600200" indent="-228600" eaLnBrk="0" hangingPunct="0">
              <a:defRPr>
                <a:solidFill>
                  <a:srgbClr val="FFFFFF"/>
                </a:solidFill>
                <a:latin typeface="Arial" pitchFamily="34" charset="0"/>
              </a:defRPr>
            </a:lvl4pPr>
            <a:lvl5pPr marL="2057400" indent="-228600" eaLnBrk="0" hangingPunct="0">
              <a:defRPr>
                <a:solidFill>
                  <a:srgbClr val="FFFFFF"/>
                </a:solidFill>
                <a:latin typeface="Arial" pitchFamily="34" charset="0"/>
              </a:defRPr>
            </a:lvl5pPr>
            <a:lvl6pPr marL="2514600" indent="-228600" eaLnBrk="0" fontAlgn="base" hangingPunct="0">
              <a:spcBef>
                <a:spcPct val="0"/>
              </a:spcBef>
              <a:spcAft>
                <a:spcPct val="0"/>
              </a:spcAft>
              <a:defRPr>
                <a:solidFill>
                  <a:srgbClr val="FFFFFF"/>
                </a:solidFill>
                <a:latin typeface="Arial" pitchFamily="34" charset="0"/>
              </a:defRPr>
            </a:lvl6pPr>
            <a:lvl7pPr marL="2971800" indent="-228600" eaLnBrk="0" fontAlgn="base" hangingPunct="0">
              <a:spcBef>
                <a:spcPct val="0"/>
              </a:spcBef>
              <a:spcAft>
                <a:spcPct val="0"/>
              </a:spcAft>
              <a:defRPr>
                <a:solidFill>
                  <a:srgbClr val="FFFFFF"/>
                </a:solidFill>
                <a:latin typeface="Arial" pitchFamily="34" charset="0"/>
              </a:defRPr>
            </a:lvl7pPr>
            <a:lvl8pPr marL="3429000" indent="-228600" eaLnBrk="0" fontAlgn="base" hangingPunct="0">
              <a:spcBef>
                <a:spcPct val="0"/>
              </a:spcBef>
              <a:spcAft>
                <a:spcPct val="0"/>
              </a:spcAft>
              <a:defRPr>
                <a:solidFill>
                  <a:srgbClr val="FFFFFF"/>
                </a:solidFill>
                <a:latin typeface="Arial" pitchFamily="34" charset="0"/>
              </a:defRPr>
            </a:lvl8pPr>
            <a:lvl9pPr marL="3886200" indent="-228600" eaLnBrk="0" fontAlgn="base" hangingPunct="0">
              <a:spcBef>
                <a:spcPct val="0"/>
              </a:spcBef>
              <a:spcAft>
                <a:spcPct val="0"/>
              </a:spcAft>
              <a:defRPr>
                <a:solidFill>
                  <a:srgbClr val="FFFFFF"/>
                </a:solidFill>
                <a:latin typeface="Arial" pitchFamily="34" charset="0"/>
              </a:defRPr>
            </a:lvl9pPr>
          </a:lstStyle>
          <a:p>
            <a:pPr eaLnBrk="1" fontAlgn="base" hangingPunct="1">
              <a:spcBef>
                <a:spcPct val="0"/>
              </a:spcBef>
              <a:spcAft>
                <a:spcPct val="0"/>
              </a:spcAft>
            </a:pPr>
            <a:r>
              <a:rPr lang="tr-TR" sz="2400" b="1">
                <a:solidFill>
                  <a:srgbClr val="000000"/>
                </a:solidFill>
              </a:rPr>
              <a:t>Kardiyoloji</a:t>
            </a:r>
            <a:endParaRPr lang="en-US" sz="2400" b="1">
              <a:solidFill>
                <a:srgbClr val="000000"/>
              </a:solidFill>
            </a:endParaRPr>
          </a:p>
        </p:txBody>
      </p:sp>
      <p:sp>
        <p:nvSpPr>
          <p:cNvPr id="15367" name="Text Box 7"/>
          <p:cNvSpPr txBox="1">
            <a:spLocks noChangeArrowheads="1"/>
          </p:cNvSpPr>
          <p:nvPr/>
        </p:nvSpPr>
        <p:spPr bwMode="auto">
          <a:xfrm>
            <a:off x="2009776" y="5632453"/>
            <a:ext cx="1263086" cy="461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03" tIns="45602" rIns="91203" bIns="45602">
            <a:spAutoFit/>
          </a:bodyPr>
          <a:lstStyle>
            <a:lvl1pPr eaLnBrk="0" hangingPunct="0">
              <a:defRPr>
                <a:solidFill>
                  <a:srgbClr val="FFFFFF"/>
                </a:solidFill>
                <a:latin typeface="Arial" pitchFamily="34" charset="0"/>
              </a:defRPr>
            </a:lvl1pPr>
            <a:lvl2pPr marL="742950" indent="-285750" eaLnBrk="0" hangingPunct="0">
              <a:defRPr>
                <a:solidFill>
                  <a:srgbClr val="FFFFFF"/>
                </a:solidFill>
                <a:latin typeface="Arial" pitchFamily="34" charset="0"/>
              </a:defRPr>
            </a:lvl2pPr>
            <a:lvl3pPr marL="1143000" indent="-228600" eaLnBrk="0" hangingPunct="0">
              <a:defRPr>
                <a:solidFill>
                  <a:srgbClr val="FFFFFF"/>
                </a:solidFill>
                <a:latin typeface="Arial" pitchFamily="34" charset="0"/>
              </a:defRPr>
            </a:lvl3pPr>
            <a:lvl4pPr marL="1600200" indent="-228600" eaLnBrk="0" hangingPunct="0">
              <a:defRPr>
                <a:solidFill>
                  <a:srgbClr val="FFFFFF"/>
                </a:solidFill>
                <a:latin typeface="Arial" pitchFamily="34" charset="0"/>
              </a:defRPr>
            </a:lvl4pPr>
            <a:lvl5pPr marL="2057400" indent="-228600" eaLnBrk="0" hangingPunct="0">
              <a:defRPr>
                <a:solidFill>
                  <a:srgbClr val="FFFFFF"/>
                </a:solidFill>
                <a:latin typeface="Arial" pitchFamily="34" charset="0"/>
              </a:defRPr>
            </a:lvl5pPr>
            <a:lvl6pPr marL="2514600" indent="-228600" eaLnBrk="0" fontAlgn="base" hangingPunct="0">
              <a:spcBef>
                <a:spcPct val="0"/>
              </a:spcBef>
              <a:spcAft>
                <a:spcPct val="0"/>
              </a:spcAft>
              <a:defRPr>
                <a:solidFill>
                  <a:srgbClr val="FFFFFF"/>
                </a:solidFill>
                <a:latin typeface="Arial" pitchFamily="34" charset="0"/>
              </a:defRPr>
            </a:lvl6pPr>
            <a:lvl7pPr marL="2971800" indent="-228600" eaLnBrk="0" fontAlgn="base" hangingPunct="0">
              <a:spcBef>
                <a:spcPct val="0"/>
              </a:spcBef>
              <a:spcAft>
                <a:spcPct val="0"/>
              </a:spcAft>
              <a:defRPr>
                <a:solidFill>
                  <a:srgbClr val="FFFFFF"/>
                </a:solidFill>
                <a:latin typeface="Arial" pitchFamily="34" charset="0"/>
              </a:defRPr>
            </a:lvl7pPr>
            <a:lvl8pPr marL="3429000" indent="-228600" eaLnBrk="0" fontAlgn="base" hangingPunct="0">
              <a:spcBef>
                <a:spcPct val="0"/>
              </a:spcBef>
              <a:spcAft>
                <a:spcPct val="0"/>
              </a:spcAft>
              <a:defRPr>
                <a:solidFill>
                  <a:srgbClr val="FFFFFF"/>
                </a:solidFill>
                <a:latin typeface="Arial" pitchFamily="34" charset="0"/>
              </a:defRPr>
            </a:lvl8pPr>
            <a:lvl9pPr marL="3886200" indent="-228600" eaLnBrk="0" fontAlgn="base" hangingPunct="0">
              <a:spcBef>
                <a:spcPct val="0"/>
              </a:spcBef>
              <a:spcAft>
                <a:spcPct val="0"/>
              </a:spcAft>
              <a:defRPr>
                <a:solidFill>
                  <a:srgbClr val="FFFFFF"/>
                </a:solidFill>
                <a:latin typeface="Arial" pitchFamily="34" charset="0"/>
              </a:defRPr>
            </a:lvl9pPr>
          </a:lstStyle>
          <a:p>
            <a:pPr eaLnBrk="1" fontAlgn="base" hangingPunct="1">
              <a:spcBef>
                <a:spcPct val="0"/>
              </a:spcBef>
              <a:spcAft>
                <a:spcPct val="0"/>
              </a:spcAft>
            </a:pPr>
            <a:r>
              <a:rPr lang="tr-TR" sz="2400" b="1">
                <a:solidFill>
                  <a:srgbClr val="000000"/>
                </a:solidFill>
              </a:rPr>
              <a:t>Cerrahi</a:t>
            </a:r>
            <a:endParaRPr lang="en-US" sz="2400" b="1">
              <a:solidFill>
                <a:srgbClr val="000000"/>
              </a:solidFill>
            </a:endParaRPr>
          </a:p>
        </p:txBody>
      </p:sp>
      <p:sp>
        <p:nvSpPr>
          <p:cNvPr id="15368" name="Text Box 8"/>
          <p:cNvSpPr txBox="1">
            <a:spLocks noChangeArrowheads="1"/>
          </p:cNvSpPr>
          <p:nvPr/>
        </p:nvSpPr>
        <p:spPr bwMode="auto">
          <a:xfrm>
            <a:off x="4067175" y="5175253"/>
            <a:ext cx="1293542" cy="461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03" tIns="45602" rIns="91203" bIns="45602">
            <a:spAutoFit/>
          </a:bodyPr>
          <a:lstStyle>
            <a:lvl1pPr eaLnBrk="0" hangingPunct="0">
              <a:defRPr>
                <a:solidFill>
                  <a:srgbClr val="FFFFFF"/>
                </a:solidFill>
                <a:latin typeface="Arial" pitchFamily="34" charset="0"/>
              </a:defRPr>
            </a:lvl1pPr>
            <a:lvl2pPr marL="742950" indent="-285750" eaLnBrk="0" hangingPunct="0">
              <a:defRPr>
                <a:solidFill>
                  <a:srgbClr val="FFFFFF"/>
                </a:solidFill>
                <a:latin typeface="Arial" pitchFamily="34" charset="0"/>
              </a:defRPr>
            </a:lvl2pPr>
            <a:lvl3pPr marL="1143000" indent="-228600" eaLnBrk="0" hangingPunct="0">
              <a:defRPr>
                <a:solidFill>
                  <a:srgbClr val="FFFFFF"/>
                </a:solidFill>
                <a:latin typeface="Arial" pitchFamily="34" charset="0"/>
              </a:defRPr>
            </a:lvl3pPr>
            <a:lvl4pPr marL="1600200" indent="-228600" eaLnBrk="0" hangingPunct="0">
              <a:defRPr>
                <a:solidFill>
                  <a:srgbClr val="FFFFFF"/>
                </a:solidFill>
                <a:latin typeface="Arial" pitchFamily="34" charset="0"/>
              </a:defRPr>
            </a:lvl4pPr>
            <a:lvl5pPr marL="2057400" indent="-228600" eaLnBrk="0" hangingPunct="0">
              <a:defRPr>
                <a:solidFill>
                  <a:srgbClr val="FFFFFF"/>
                </a:solidFill>
                <a:latin typeface="Arial" pitchFamily="34" charset="0"/>
              </a:defRPr>
            </a:lvl5pPr>
            <a:lvl6pPr marL="2514600" indent="-228600" eaLnBrk="0" fontAlgn="base" hangingPunct="0">
              <a:spcBef>
                <a:spcPct val="0"/>
              </a:spcBef>
              <a:spcAft>
                <a:spcPct val="0"/>
              </a:spcAft>
              <a:defRPr>
                <a:solidFill>
                  <a:srgbClr val="FFFFFF"/>
                </a:solidFill>
                <a:latin typeface="Arial" pitchFamily="34" charset="0"/>
              </a:defRPr>
            </a:lvl6pPr>
            <a:lvl7pPr marL="2971800" indent="-228600" eaLnBrk="0" fontAlgn="base" hangingPunct="0">
              <a:spcBef>
                <a:spcPct val="0"/>
              </a:spcBef>
              <a:spcAft>
                <a:spcPct val="0"/>
              </a:spcAft>
              <a:defRPr>
                <a:solidFill>
                  <a:srgbClr val="FFFFFF"/>
                </a:solidFill>
                <a:latin typeface="Arial" pitchFamily="34" charset="0"/>
              </a:defRPr>
            </a:lvl7pPr>
            <a:lvl8pPr marL="3429000" indent="-228600" eaLnBrk="0" fontAlgn="base" hangingPunct="0">
              <a:spcBef>
                <a:spcPct val="0"/>
              </a:spcBef>
              <a:spcAft>
                <a:spcPct val="0"/>
              </a:spcAft>
              <a:defRPr>
                <a:solidFill>
                  <a:srgbClr val="FFFFFF"/>
                </a:solidFill>
                <a:latin typeface="Arial" pitchFamily="34" charset="0"/>
              </a:defRPr>
            </a:lvl8pPr>
            <a:lvl9pPr marL="3886200" indent="-228600" eaLnBrk="0" fontAlgn="base" hangingPunct="0">
              <a:spcBef>
                <a:spcPct val="0"/>
              </a:spcBef>
              <a:spcAft>
                <a:spcPct val="0"/>
              </a:spcAft>
              <a:defRPr>
                <a:solidFill>
                  <a:srgbClr val="FFFFFF"/>
                </a:solidFill>
                <a:latin typeface="Arial" pitchFamily="34" charset="0"/>
              </a:defRPr>
            </a:lvl9pPr>
          </a:lstStyle>
          <a:p>
            <a:pPr eaLnBrk="1" fontAlgn="base" hangingPunct="1">
              <a:spcBef>
                <a:spcPct val="0"/>
              </a:spcBef>
              <a:spcAft>
                <a:spcPct val="0"/>
              </a:spcAft>
            </a:pPr>
            <a:r>
              <a:rPr lang="tr-TR" sz="2400" b="1">
                <a:solidFill>
                  <a:srgbClr val="000000"/>
                </a:solidFill>
              </a:rPr>
              <a:t>Patoloji</a:t>
            </a:r>
            <a:endParaRPr lang="en-US" sz="2400" b="1">
              <a:solidFill>
                <a:srgbClr val="000000"/>
              </a:solidFill>
            </a:endParaRPr>
          </a:p>
        </p:txBody>
      </p:sp>
      <p:sp>
        <p:nvSpPr>
          <p:cNvPr id="15369" name="Text Box 9"/>
          <p:cNvSpPr txBox="1">
            <a:spLocks noChangeArrowheads="1"/>
          </p:cNvSpPr>
          <p:nvPr/>
        </p:nvSpPr>
        <p:spPr bwMode="auto">
          <a:xfrm>
            <a:off x="5921377" y="5556251"/>
            <a:ext cx="1399340" cy="461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03" tIns="45602" rIns="91203" bIns="45602">
            <a:spAutoFit/>
          </a:bodyPr>
          <a:lstStyle>
            <a:lvl1pPr eaLnBrk="0" hangingPunct="0">
              <a:defRPr>
                <a:solidFill>
                  <a:srgbClr val="FFFFFF"/>
                </a:solidFill>
                <a:latin typeface="Arial" pitchFamily="34" charset="0"/>
              </a:defRPr>
            </a:lvl1pPr>
            <a:lvl2pPr marL="742950" indent="-285750" eaLnBrk="0" hangingPunct="0">
              <a:defRPr>
                <a:solidFill>
                  <a:srgbClr val="FFFFFF"/>
                </a:solidFill>
                <a:latin typeface="Arial" pitchFamily="34" charset="0"/>
              </a:defRPr>
            </a:lvl2pPr>
            <a:lvl3pPr marL="1143000" indent="-228600" eaLnBrk="0" hangingPunct="0">
              <a:defRPr>
                <a:solidFill>
                  <a:srgbClr val="FFFFFF"/>
                </a:solidFill>
                <a:latin typeface="Arial" pitchFamily="34" charset="0"/>
              </a:defRPr>
            </a:lvl3pPr>
            <a:lvl4pPr marL="1600200" indent="-228600" eaLnBrk="0" hangingPunct="0">
              <a:defRPr>
                <a:solidFill>
                  <a:srgbClr val="FFFFFF"/>
                </a:solidFill>
                <a:latin typeface="Arial" pitchFamily="34" charset="0"/>
              </a:defRPr>
            </a:lvl4pPr>
            <a:lvl5pPr marL="2057400" indent="-228600" eaLnBrk="0" hangingPunct="0">
              <a:defRPr>
                <a:solidFill>
                  <a:srgbClr val="FFFFFF"/>
                </a:solidFill>
                <a:latin typeface="Arial" pitchFamily="34" charset="0"/>
              </a:defRPr>
            </a:lvl5pPr>
            <a:lvl6pPr marL="2514600" indent="-228600" eaLnBrk="0" fontAlgn="base" hangingPunct="0">
              <a:spcBef>
                <a:spcPct val="0"/>
              </a:spcBef>
              <a:spcAft>
                <a:spcPct val="0"/>
              </a:spcAft>
              <a:defRPr>
                <a:solidFill>
                  <a:srgbClr val="FFFFFF"/>
                </a:solidFill>
                <a:latin typeface="Arial" pitchFamily="34" charset="0"/>
              </a:defRPr>
            </a:lvl6pPr>
            <a:lvl7pPr marL="2971800" indent="-228600" eaLnBrk="0" fontAlgn="base" hangingPunct="0">
              <a:spcBef>
                <a:spcPct val="0"/>
              </a:spcBef>
              <a:spcAft>
                <a:spcPct val="0"/>
              </a:spcAft>
              <a:defRPr>
                <a:solidFill>
                  <a:srgbClr val="FFFFFF"/>
                </a:solidFill>
                <a:latin typeface="Arial" pitchFamily="34" charset="0"/>
              </a:defRPr>
            </a:lvl7pPr>
            <a:lvl8pPr marL="3429000" indent="-228600" eaLnBrk="0" fontAlgn="base" hangingPunct="0">
              <a:spcBef>
                <a:spcPct val="0"/>
              </a:spcBef>
              <a:spcAft>
                <a:spcPct val="0"/>
              </a:spcAft>
              <a:defRPr>
                <a:solidFill>
                  <a:srgbClr val="FFFFFF"/>
                </a:solidFill>
                <a:latin typeface="Arial" pitchFamily="34" charset="0"/>
              </a:defRPr>
            </a:lvl8pPr>
            <a:lvl9pPr marL="3886200" indent="-228600" eaLnBrk="0" fontAlgn="base" hangingPunct="0">
              <a:spcBef>
                <a:spcPct val="0"/>
              </a:spcBef>
              <a:spcAft>
                <a:spcPct val="0"/>
              </a:spcAft>
              <a:defRPr>
                <a:solidFill>
                  <a:srgbClr val="FFFFFF"/>
                </a:solidFill>
                <a:latin typeface="Arial" pitchFamily="34" charset="0"/>
              </a:defRPr>
            </a:lvl9pPr>
          </a:lstStyle>
          <a:p>
            <a:pPr eaLnBrk="1" fontAlgn="base" hangingPunct="1">
              <a:spcBef>
                <a:spcPct val="0"/>
              </a:spcBef>
              <a:spcAft>
                <a:spcPct val="0"/>
              </a:spcAft>
            </a:pPr>
            <a:r>
              <a:rPr lang="tr-TR" sz="2400" b="1">
                <a:solidFill>
                  <a:srgbClr val="000000"/>
                </a:solidFill>
              </a:rPr>
              <a:t>Diş Hek.</a:t>
            </a:r>
            <a:endParaRPr lang="en-US" sz="2400" b="1">
              <a:solidFill>
                <a:srgbClr val="000000"/>
              </a:solidFill>
            </a:endParaRPr>
          </a:p>
        </p:txBody>
      </p:sp>
      <p:sp>
        <p:nvSpPr>
          <p:cNvPr id="15370" name="AutoShape 10"/>
          <p:cNvSpPr>
            <a:spLocks noChangeArrowheads="1"/>
          </p:cNvSpPr>
          <p:nvPr/>
        </p:nvSpPr>
        <p:spPr bwMode="auto">
          <a:xfrm>
            <a:off x="3048000" y="1828800"/>
            <a:ext cx="3429000" cy="3352800"/>
          </a:xfrm>
          <a:prstGeom prst="star32">
            <a:avLst>
              <a:gd name="adj" fmla="val 37500"/>
            </a:avLst>
          </a:prstGeom>
          <a:solidFill>
            <a:schemeClr val="accent1"/>
          </a:solidFill>
          <a:ln w="9525">
            <a:solidFill>
              <a:schemeClr val="tx1"/>
            </a:solidFill>
            <a:miter lim="800000"/>
            <a:headEnd/>
            <a:tailEnd/>
          </a:ln>
        </p:spPr>
        <p:txBody>
          <a:bodyPr wrap="none" lIns="91203" tIns="45602" rIns="91203" bIns="45602" anchor="ctr"/>
          <a:lstStyle/>
          <a:p>
            <a:pPr marL="456018" indent="-456018" algn="ctr" fontAlgn="base">
              <a:spcBef>
                <a:spcPct val="0"/>
              </a:spcBef>
              <a:spcAft>
                <a:spcPct val="0"/>
              </a:spcAft>
            </a:pPr>
            <a:r>
              <a:rPr lang="tr-TR" sz="2000" b="1">
                <a:solidFill>
                  <a:srgbClr val="000000"/>
                </a:solidFill>
              </a:rPr>
              <a:t>İÇ HASTALIKLARI </a:t>
            </a:r>
          </a:p>
          <a:p>
            <a:pPr marL="456018" indent="-456018" algn="ctr" fontAlgn="base">
              <a:spcBef>
                <a:spcPct val="0"/>
              </a:spcBef>
              <a:spcAft>
                <a:spcPct val="0"/>
              </a:spcAft>
            </a:pPr>
            <a:r>
              <a:rPr lang="tr-TR" sz="2000" b="1">
                <a:solidFill>
                  <a:srgbClr val="000000"/>
                </a:solidFill>
              </a:rPr>
              <a:t>UZMANLARI </a:t>
            </a:r>
          </a:p>
          <a:p>
            <a:pPr marL="456018" indent="-456018" algn="ctr" fontAlgn="base">
              <a:spcBef>
                <a:spcPct val="0"/>
              </a:spcBef>
              <a:spcAft>
                <a:spcPct val="0"/>
              </a:spcAft>
            </a:pPr>
            <a:r>
              <a:rPr lang="tr-TR" sz="2000" b="1">
                <a:solidFill>
                  <a:srgbClr val="000000"/>
                </a:solidFill>
              </a:rPr>
              <a:t>ve 1.BASAMAK </a:t>
            </a:r>
          </a:p>
          <a:p>
            <a:pPr marL="456018" indent="-456018" algn="ctr" fontAlgn="base">
              <a:spcBef>
                <a:spcPct val="0"/>
              </a:spcBef>
              <a:spcAft>
                <a:spcPct val="0"/>
              </a:spcAft>
            </a:pPr>
            <a:r>
              <a:rPr lang="tr-TR" sz="2000" b="1">
                <a:solidFill>
                  <a:srgbClr val="000000"/>
                </a:solidFill>
              </a:rPr>
              <a:t>HEKİMLERİ</a:t>
            </a:r>
            <a:endParaRPr lang="en-US" sz="2000" b="1">
              <a:solidFill>
                <a:srgbClr val="000000"/>
              </a:solidFill>
            </a:endParaRPr>
          </a:p>
        </p:txBody>
      </p:sp>
    </p:spTree>
    <p:extLst>
      <p:ext uri="{BB962C8B-B14F-4D97-AF65-F5344CB8AC3E}">
        <p14:creationId xmlns:p14="http://schemas.microsoft.com/office/powerpoint/2010/main" val="255346844"/>
      </p:ext>
    </p:extLst>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2" y="71318"/>
            <a:ext cx="5437783" cy="63390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5275330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imag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2234" y="1011287"/>
            <a:ext cx="2464594" cy="1453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84995" name="Shape 1136"/>
          <p:cNvSpPr>
            <a:spLocks noChangeArrowheads="1"/>
          </p:cNvSpPr>
          <p:nvPr/>
        </p:nvSpPr>
        <p:spPr bwMode="auto">
          <a:xfrm>
            <a:off x="6400353" y="3009306"/>
            <a:ext cx="2152055" cy="705719"/>
          </a:xfrm>
          <a:prstGeom prst="rect">
            <a:avLst/>
          </a:prstGeom>
          <a:solidFill>
            <a:srgbClr val="FFFFFF"/>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4645" tIns="44645" rIns="44645" bIns="44645">
            <a:spAutoFit/>
          </a:bodyPr>
          <a:lstStyle/>
          <a:p>
            <a:pPr marL="45761" algn="ctr" defTabSz="642882" fontAlgn="base">
              <a:spcBef>
                <a:spcPct val="0"/>
              </a:spcBef>
              <a:spcAft>
                <a:spcPct val="0"/>
              </a:spcAft>
              <a:buClr>
                <a:srgbClr val="FF2600"/>
              </a:buClr>
            </a:pPr>
            <a:r>
              <a:rPr lang="tr-TR" sz="2000" b="1">
                <a:solidFill>
                  <a:srgbClr val="FF2600"/>
                </a:solidFill>
                <a:latin typeface="Trebuchet MS" pitchFamily="34" charset="0"/>
                <a:sym typeface="Trebuchet MS" pitchFamily="34" charset="0"/>
              </a:rPr>
              <a:t>Eroziv reflü hastalığı</a:t>
            </a:r>
          </a:p>
        </p:txBody>
      </p:sp>
      <p:sp>
        <p:nvSpPr>
          <p:cNvPr id="1137" name="Shape 1137"/>
          <p:cNvSpPr/>
          <p:nvPr/>
        </p:nvSpPr>
        <p:spPr>
          <a:xfrm>
            <a:off x="5003975" y="981150"/>
            <a:ext cx="1999133" cy="569268"/>
          </a:xfrm>
          <a:prstGeom prst="line">
            <a:avLst/>
          </a:prstGeom>
          <a:ln w="25400">
            <a:solidFill/>
            <a:round/>
            <a:tailEnd type="triangle"/>
          </a:ln>
          <a:effectLst>
            <a:outerShdw blurRad="38100" dist="25400" dir="5400000" rotWithShape="0">
              <a:srgbClr val="929292">
                <a:alpha val="37998"/>
              </a:srgbClr>
            </a:outerShdw>
          </a:effectLst>
        </p:spPr>
        <p:txBody>
          <a:bodyPr lIns="0" tIns="0" rIns="0" bIns="0" anchor="ctr"/>
          <a:lstStyle/>
          <a:p>
            <a:pPr marL="28572" marR="28572" algn="ctr" defTabSz="642882">
              <a:defRPr sz="4200">
                <a:uFill>
                  <a:solidFill/>
                </a:uFill>
                <a:latin typeface="+mj-lt"/>
                <a:ea typeface="+mj-ea"/>
                <a:cs typeface="+mj-cs"/>
                <a:sym typeface="Gill Sans"/>
              </a:defRPr>
            </a:pPr>
            <a:endParaRPr sz="3000" kern="0">
              <a:solidFill>
                <a:sysClr val="windowText" lastClr="000000"/>
              </a:solidFill>
              <a:uFill>
                <a:solidFill/>
              </a:uFill>
              <a:latin typeface="Gill Sans"/>
              <a:ea typeface="+mj-ea"/>
              <a:cs typeface="+mj-cs"/>
              <a:sym typeface="Gill Sans"/>
            </a:endParaRPr>
          </a:p>
        </p:txBody>
      </p:sp>
      <p:sp>
        <p:nvSpPr>
          <p:cNvPr id="1138" name="Shape 1138"/>
          <p:cNvSpPr/>
          <p:nvPr/>
        </p:nvSpPr>
        <p:spPr>
          <a:xfrm>
            <a:off x="7467452" y="2521521"/>
            <a:ext cx="4465" cy="487784"/>
          </a:xfrm>
          <a:prstGeom prst="line">
            <a:avLst/>
          </a:prstGeom>
          <a:ln w="25400">
            <a:solidFill/>
            <a:round/>
            <a:tailEnd type="triangle"/>
          </a:ln>
          <a:effectLst>
            <a:outerShdw blurRad="38100" dist="25400" dir="5400000" rotWithShape="0">
              <a:srgbClr val="929292">
                <a:alpha val="37998"/>
              </a:srgbClr>
            </a:outerShdw>
          </a:effectLst>
        </p:spPr>
        <p:txBody>
          <a:bodyPr lIns="0" tIns="0" rIns="0" bIns="0" anchor="ctr"/>
          <a:lstStyle/>
          <a:p>
            <a:pPr marL="28572" marR="28572" algn="ctr" defTabSz="642882">
              <a:defRPr sz="4200">
                <a:uFill>
                  <a:solidFill/>
                </a:uFill>
                <a:latin typeface="+mj-lt"/>
                <a:ea typeface="+mj-ea"/>
                <a:cs typeface="+mj-cs"/>
                <a:sym typeface="Gill Sans"/>
              </a:defRPr>
            </a:pPr>
            <a:endParaRPr sz="3000" kern="0">
              <a:solidFill>
                <a:sysClr val="windowText" lastClr="000000"/>
              </a:solidFill>
              <a:uFill>
                <a:solidFill/>
              </a:uFill>
              <a:latin typeface="Gill Sans"/>
              <a:ea typeface="+mj-ea"/>
              <a:cs typeface="+mj-cs"/>
              <a:sym typeface="Gill Sans"/>
            </a:endParaRPr>
          </a:p>
        </p:txBody>
      </p:sp>
      <p:grpSp>
        <p:nvGrpSpPr>
          <p:cNvPr id="1147" name="Group 1147"/>
          <p:cNvGrpSpPr>
            <a:grpSpLocks/>
          </p:cNvGrpSpPr>
          <p:nvPr/>
        </p:nvGrpSpPr>
        <p:grpSpPr bwMode="auto">
          <a:xfrm>
            <a:off x="226592" y="981150"/>
            <a:ext cx="4777383" cy="4287886"/>
            <a:chOff x="0" y="0"/>
            <a:chExt cx="6794393" cy="6098326"/>
          </a:xfrm>
        </p:grpSpPr>
        <p:pic>
          <p:nvPicPr>
            <p:cNvPr id="85016" name="imag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1236" y="153568"/>
              <a:ext cx="3864625" cy="1828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85017" name="Shape 1140"/>
            <p:cNvSpPr>
              <a:spLocks noChangeArrowheads="1"/>
            </p:cNvSpPr>
            <p:nvPr/>
          </p:nvSpPr>
          <p:spPr bwMode="auto">
            <a:xfrm>
              <a:off x="0" y="3582986"/>
              <a:ext cx="3378147" cy="437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marL="27903" algn="ctr" defTabSz="642882" fontAlgn="base">
                <a:spcBef>
                  <a:spcPts val="1125"/>
                </a:spcBef>
                <a:spcAft>
                  <a:spcPct val="0"/>
                </a:spcAft>
                <a:buClr>
                  <a:srgbClr val="000000"/>
                </a:buClr>
              </a:pPr>
              <a:r>
                <a:rPr lang="tr-TR" sz="2000">
                  <a:solidFill>
                    <a:srgbClr val="000000"/>
                  </a:solidFill>
                  <a:latin typeface="Trebuchet MS" pitchFamily="34" charset="0"/>
                  <a:sym typeface="Trebuchet MS" pitchFamily="34" charset="0"/>
                </a:rPr>
                <a:t>Patolojik (50%)</a:t>
              </a:r>
            </a:p>
          </p:txBody>
        </p:sp>
        <p:sp>
          <p:nvSpPr>
            <p:cNvPr id="85018" name="Shape 1141"/>
            <p:cNvSpPr>
              <a:spLocks noChangeArrowheads="1"/>
            </p:cNvSpPr>
            <p:nvPr/>
          </p:nvSpPr>
          <p:spPr bwMode="auto">
            <a:xfrm>
              <a:off x="239708" y="5222873"/>
              <a:ext cx="2844755" cy="875453"/>
            </a:xfrm>
            <a:prstGeom prst="rect">
              <a:avLst/>
            </a:prstGeom>
            <a:solidFill>
              <a:srgbClr val="FFFFFF"/>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marL="27903" algn="ctr" defTabSz="642882" fontAlgn="base">
                <a:spcBef>
                  <a:spcPct val="0"/>
                </a:spcBef>
                <a:spcAft>
                  <a:spcPct val="0"/>
                </a:spcAft>
                <a:buClr>
                  <a:srgbClr val="FF2600"/>
                </a:buClr>
              </a:pPr>
              <a:r>
                <a:rPr lang="tr-TR" sz="2000" b="1">
                  <a:solidFill>
                    <a:srgbClr val="FF2600"/>
                  </a:solidFill>
                  <a:latin typeface="Trebuchet MS" pitchFamily="34" charset="0"/>
                  <a:sym typeface="Trebuchet MS" pitchFamily="34" charset="0"/>
                </a:rPr>
                <a:t>Noneroziv reflü hastalığı</a:t>
              </a:r>
            </a:p>
          </p:txBody>
        </p:sp>
        <p:sp>
          <p:nvSpPr>
            <p:cNvPr id="1142" name="Shape 1142"/>
            <p:cNvSpPr/>
            <p:nvPr/>
          </p:nvSpPr>
          <p:spPr>
            <a:xfrm flipH="1">
              <a:off x="4313169" y="0"/>
              <a:ext cx="2481224" cy="833437"/>
            </a:xfrm>
            <a:prstGeom prst="line">
              <a:avLst/>
            </a:prstGeom>
            <a:noFill/>
            <a:ln w="25400" cap="flat">
              <a:solidFill>
                <a:srgbClr val="000000"/>
              </a:solidFill>
              <a:prstDash val="solid"/>
              <a:round/>
              <a:tailEnd type="triangle" w="med" len="med"/>
            </a:ln>
            <a:effectLst>
              <a:outerShdw blurRad="38100" dist="25400" dir="5400000" rotWithShape="0">
                <a:srgbClr val="929292">
                  <a:alpha val="37998"/>
                </a:srgbClr>
              </a:outerShdw>
            </a:effectLst>
          </p:spPr>
          <p:txBody>
            <a:bodyPr lIns="0" tIns="0" rIns="0" bIns="0" anchor="ctr"/>
            <a:lstStyle/>
            <a:p>
              <a:pPr marL="28572" marR="28572" algn="ctr" defTabSz="642882">
                <a:defRPr sz="4200">
                  <a:uFill>
                    <a:solidFill/>
                  </a:uFill>
                  <a:latin typeface="+mj-lt"/>
                  <a:ea typeface="+mj-ea"/>
                  <a:cs typeface="+mj-cs"/>
                  <a:sym typeface="Gill Sans"/>
                </a:defRPr>
              </a:pPr>
              <a:endParaRPr sz="3000" kern="0">
                <a:solidFill>
                  <a:sysClr val="windowText" lastClr="000000"/>
                </a:solidFill>
                <a:uFill>
                  <a:solidFill/>
                </a:uFill>
                <a:latin typeface="Gill Sans"/>
                <a:ea typeface="+mj-ea"/>
                <a:cs typeface="+mj-cs"/>
                <a:sym typeface="Gill Sans"/>
              </a:endParaRPr>
            </a:p>
          </p:txBody>
        </p:sp>
        <p:sp>
          <p:nvSpPr>
            <p:cNvPr id="1143" name="Shape 1143"/>
            <p:cNvSpPr/>
            <p:nvPr/>
          </p:nvSpPr>
          <p:spPr>
            <a:xfrm flipH="1">
              <a:off x="1682724" y="2970212"/>
              <a:ext cx="1922432" cy="495300"/>
            </a:xfrm>
            <a:prstGeom prst="line">
              <a:avLst/>
            </a:prstGeom>
            <a:noFill/>
            <a:ln w="25400" cap="flat">
              <a:solidFill>
                <a:srgbClr val="000000"/>
              </a:solidFill>
              <a:prstDash val="solid"/>
              <a:round/>
              <a:tailEnd type="triangle" w="med" len="med"/>
            </a:ln>
            <a:effectLst>
              <a:outerShdw blurRad="38100" dist="25400" dir="5400000" rotWithShape="0">
                <a:srgbClr val="929292">
                  <a:alpha val="37998"/>
                </a:srgbClr>
              </a:outerShdw>
            </a:effectLst>
          </p:spPr>
          <p:txBody>
            <a:bodyPr lIns="0" tIns="0" rIns="0" bIns="0" anchor="ctr"/>
            <a:lstStyle/>
            <a:p>
              <a:pPr marL="28572" marR="28572" algn="ctr" defTabSz="642882">
                <a:defRPr sz="4200">
                  <a:uFill>
                    <a:solidFill/>
                  </a:uFill>
                  <a:latin typeface="+mj-lt"/>
                  <a:ea typeface="+mj-ea"/>
                  <a:cs typeface="+mj-cs"/>
                  <a:sym typeface="Gill Sans"/>
                </a:defRPr>
              </a:pPr>
              <a:endParaRPr sz="3000" kern="0">
                <a:solidFill>
                  <a:sysClr val="windowText" lastClr="000000"/>
                </a:solidFill>
                <a:uFill>
                  <a:solidFill/>
                </a:uFill>
                <a:latin typeface="Gill Sans"/>
                <a:ea typeface="+mj-ea"/>
                <a:cs typeface="+mj-cs"/>
                <a:sym typeface="Gill Sans"/>
              </a:endParaRPr>
            </a:p>
          </p:txBody>
        </p:sp>
        <p:sp>
          <p:nvSpPr>
            <p:cNvPr id="1144" name="Shape 1144"/>
            <p:cNvSpPr/>
            <p:nvPr/>
          </p:nvSpPr>
          <p:spPr>
            <a:xfrm flipH="1">
              <a:off x="1674786" y="4254499"/>
              <a:ext cx="7938" cy="865187"/>
            </a:xfrm>
            <a:prstGeom prst="line">
              <a:avLst/>
            </a:prstGeom>
            <a:noFill/>
            <a:ln w="25400" cap="flat">
              <a:solidFill>
                <a:srgbClr val="000000"/>
              </a:solidFill>
              <a:prstDash val="solid"/>
              <a:round/>
              <a:tailEnd type="triangle" w="med" len="med"/>
            </a:ln>
            <a:effectLst>
              <a:outerShdw blurRad="38100" dist="25400" dir="5400000" rotWithShape="0">
                <a:srgbClr val="929292">
                  <a:alpha val="37998"/>
                </a:srgbClr>
              </a:outerShdw>
            </a:effectLst>
          </p:spPr>
          <p:txBody>
            <a:bodyPr lIns="0" tIns="0" rIns="0" bIns="0" anchor="ctr"/>
            <a:lstStyle/>
            <a:p>
              <a:pPr marL="28572" marR="28572" algn="ctr" defTabSz="642882">
                <a:defRPr sz="4200">
                  <a:uFill>
                    <a:solidFill/>
                  </a:uFill>
                  <a:latin typeface="+mj-lt"/>
                  <a:ea typeface="+mj-ea"/>
                  <a:cs typeface="+mj-cs"/>
                  <a:sym typeface="Gill Sans"/>
                </a:defRPr>
              </a:pPr>
              <a:endParaRPr sz="3000" kern="0">
                <a:solidFill>
                  <a:sysClr val="windowText" lastClr="000000"/>
                </a:solidFill>
                <a:uFill>
                  <a:solidFill/>
                </a:uFill>
                <a:latin typeface="Gill Sans"/>
                <a:ea typeface="+mj-ea"/>
                <a:cs typeface="+mj-cs"/>
                <a:sym typeface="Gill Sans"/>
              </a:endParaRPr>
            </a:p>
          </p:txBody>
        </p:sp>
        <p:sp>
          <p:nvSpPr>
            <p:cNvPr id="85022" name="Shape 1145"/>
            <p:cNvSpPr>
              <a:spLocks noChangeArrowheads="1"/>
            </p:cNvSpPr>
            <p:nvPr/>
          </p:nvSpPr>
          <p:spPr bwMode="auto">
            <a:xfrm>
              <a:off x="928672" y="2565400"/>
              <a:ext cx="5422815" cy="21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marL="27903" algn="ctr" defTabSz="642882" fontAlgn="base">
                <a:lnSpc>
                  <a:spcPct val="50000"/>
                </a:lnSpc>
                <a:spcBef>
                  <a:spcPts val="1125"/>
                </a:spcBef>
                <a:spcAft>
                  <a:spcPct val="0"/>
                </a:spcAft>
                <a:buClr>
                  <a:srgbClr val="000000"/>
                </a:buClr>
              </a:pPr>
              <a:r>
                <a:rPr lang="tr-TR" sz="2000" b="1">
                  <a:solidFill>
                    <a:srgbClr val="000000"/>
                  </a:solidFill>
                  <a:latin typeface="Trebuchet MS" pitchFamily="34" charset="0"/>
                  <a:sym typeface="Trebuchet MS" pitchFamily="34" charset="0"/>
                </a:rPr>
                <a:t>24h pH/impedance monitoring</a:t>
              </a:r>
            </a:p>
          </p:txBody>
        </p:sp>
        <p:sp>
          <p:nvSpPr>
            <p:cNvPr id="1146" name="Shape 1146"/>
            <p:cNvSpPr/>
            <p:nvPr/>
          </p:nvSpPr>
          <p:spPr>
            <a:xfrm>
              <a:off x="3619443" y="2047875"/>
              <a:ext cx="1587" cy="409575"/>
            </a:xfrm>
            <a:prstGeom prst="line">
              <a:avLst/>
            </a:prstGeom>
            <a:noFill/>
            <a:ln w="25400" cap="flat">
              <a:solidFill>
                <a:srgbClr val="000000"/>
              </a:solidFill>
              <a:prstDash val="solid"/>
              <a:round/>
              <a:tailEnd type="triangle" w="med" len="med"/>
            </a:ln>
            <a:effectLst>
              <a:outerShdw blurRad="38100" dist="25400" dir="5400000" rotWithShape="0">
                <a:srgbClr val="929292">
                  <a:alpha val="37998"/>
                </a:srgbClr>
              </a:outerShdw>
            </a:effectLst>
          </p:spPr>
          <p:txBody>
            <a:bodyPr lIns="0" tIns="0" rIns="0" bIns="0" anchor="ctr"/>
            <a:lstStyle/>
            <a:p>
              <a:pPr marL="28572" marR="28572" algn="ctr" defTabSz="642882">
                <a:defRPr sz="4200">
                  <a:uFill>
                    <a:solidFill/>
                  </a:uFill>
                  <a:latin typeface="+mj-lt"/>
                  <a:ea typeface="+mj-ea"/>
                  <a:cs typeface="+mj-cs"/>
                  <a:sym typeface="Gill Sans"/>
                </a:defRPr>
              </a:pPr>
              <a:endParaRPr sz="3000" kern="0">
                <a:solidFill>
                  <a:sysClr val="windowText" lastClr="000000"/>
                </a:solidFill>
                <a:uFill>
                  <a:solidFill/>
                </a:uFill>
                <a:latin typeface="Gill Sans"/>
                <a:ea typeface="+mj-ea"/>
                <a:cs typeface="+mj-cs"/>
                <a:sym typeface="Gill Sans"/>
              </a:endParaRPr>
            </a:p>
          </p:txBody>
        </p:sp>
      </p:grpSp>
      <p:grpSp>
        <p:nvGrpSpPr>
          <p:cNvPr id="1159" name="Group 1159"/>
          <p:cNvGrpSpPr>
            <a:grpSpLocks/>
          </p:cNvGrpSpPr>
          <p:nvPr/>
        </p:nvGrpSpPr>
        <p:grpSpPr bwMode="auto">
          <a:xfrm>
            <a:off x="2066107" y="3068464"/>
            <a:ext cx="5899174" cy="3423940"/>
            <a:chOff x="0" y="0"/>
            <a:chExt cx="8390400" cy="4869568"/>
          </a:xfrm>
        </p:grpSpPr>
        <p:sp>
          <p:nvSpPr>
            <p:cNvPr id="85005" name="Shape 1148"/>
            <p:cNvSpPr>
              <a:spLocks noChangeArrowheads="1"/>
            </p:cNvSpPr>
            <p:nvPr/>
          </p:nvSpPr>
          <p:spPr bwMode="auto">
            <a:xfrm>
              <a:off x="3565722" y="2601893"/>
              <a:ext cx="1992422" cy="306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marL="27903" algn="ctr" defTabSz="642882" fontAlgn="base">
                <a:lnSpc>
                  <a:spcPct val="70000"/>
                </a:lnSpc>
                <a:spcBef>
                  <a:spcPts val="1125"/>
                </a:spcBef>
                <a:spcAft>
                  <a:spcPct val="0"/>
                </a:spcAft>
                <a:buClr>
                  <a:srgbClr val="000000"/>
                </a:buClr>
              </a:pPr>
              <a:r>
                <a:rPr lang="tr-TR" sz="2000">
                  <a:solidFill>
                    <a:srgbClr val="000000"/>
                  </a:solidFill>
                  <a:latin typeface="Trebuchet MS" pitchFamily="34" charset="0"/>
                  <a:sym typeface="Trebuchet MS" pitchFamily="34" charset="0"/>
                </a:rPr>
                <a:t>Hayır (30%)</a:t>
              </a:r>
            </a:p>
          </p:txBody>
        </p:sp>
        <p:sp>
          <p:nvSpPr>
            <p:cNvPr id="85006" name="Shape 1149"/>
            <p:cNvSpPr>
              <a:spLocks noChangeArrowheads="1"/>
            </p:cNvSpPr>
            <p:nvPr/>
          </p:nvSpPr>
          <p:spPr bwMode="auto">
            <a:xfrm>
              <a:off x="0" y="3994121"/>
              <a:ext cx="3886414" cy="875447"/>
            </a:xfrm>
            <a:prstGeom prst="rect">
              <a:avLst/>
            </a:prstGeom>
            <a:solidFill>
              <a:srgbClr val="FFFFFF"/>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marL="27903" algn="ctr" defTabSz="642882" fontAlgn="base">
                <a:spcBef>
                  <a:spcPct val="0"/>
                </a:spcBef>
                <a:spcAft>
                  <a:spcPct val="0"/>
                </a:spcAft>
                <a:buClr>
                  <a:srgbClr val="FF2600"/>
                </a:buClr>
              </a:pPr>
              <a:r>
                <a:rPr lang="tr-TR" sz="2000">
                  <a:solidFill>
                    <a:srgbClr val="FF2600"/>
                  </a:solidFill>
                  <a:latin typeface="Trebuchet MS" pitchFamily="34" charset="0"/>
                  <a:sym typeface="Trebuchet MS" pitchFamily="34" charset="0"/>
                </a:rPr>
                <a:t>Hipersensitif </a:t>
              </a:r>
              <a:br>
                <a:rPr lang="tr-TR" sz="2000">
                  <a:solidFill>
                    <a:srgbClr val="FF2600"/>
                  </a:solidFill>
                  <a:latin typeface="Trebuchet MS" pitchFamily="34" charset="0"/>
                  <a:sym typeface="Trebuchet MS" pitchFamily="34" charset="0"/>
                </a:rPr>
              </a:br>
              <a:r>
                <a:rPr lang="tr-TR" sz="2000">
                  <a:solidFill>
                    <a:srgbClr val="FF2600"/>
                  </a:solidFill>
                  <a:latin typeface="Trebuchet MS" pitchFamily="34" charset="0"/>
                  <a:sym typeface="Trebuchet MS" pitchFamily="34" charset="0"/>
                </a:rPr>
                <a:t>özofagus</a:t>
              </a:r>
            </a:p>
          </p:txBody>
        </p:sp>
        <p:sp>
          <p:nvSpPr>
            <p:cNvPr id="85007" name="Shape 1150"/>
            <p:cNvSpPr>
              <a:spLocks noChangeArrowheads="1"/>
            </p:cNvSpPr>
            <p:nvPr/>
          </p:nvSpPr>
          <p:spPr bwMode="auto">
            <a:xfrm>
              <a:off x="3665739" y="3994121"/>
              <a:ext cx="4724661" cy="437724"/>
            </a:xfrm>
            <a:prstGeom prst="rect">
              <a:avLst/>
            </a:prstGeom>
            <a:solidFill>
              <a:srgbClr val="FFFFFF"/>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marL="27903" algn="ctr" defTabSz="642882" fontAlgn="base">
                <a:spcBef>
                  <a:spcPct val="0"/>
                </a:spcBef>
                <a:spcAft>
                  <a:spcPct val="0"/>
                </a:spcAft>
                <a:buClr>
                  <a:srgbClr val="FF2600"/>
                </a:buClr>
              </a:pPr>
              <a:r>
                <a:rPr lang="tr-TR" sz="2000">
                  <a:solidFill>
                    <a:srgbClr val="FF2600"/>
                  </a:solidFill>
                  <a:latin typeface="Trebuchet MS" pitchFamily="34" charset="0"/>
                  <a:sym typeface="Trebuchet MS" pitchFamily="34" charset="0"/>
                </a:rPr>
                <a:t>Fonksiyonel pirozis</a:t>
              </a:r>
            </a:p>
          </p:txBody>
        </p:sp>
        <p:sp>
          <p:nvSpPr>
            <p:cNvPr id="85008" name="Shape 1151"/>
            <p:cNvSpPr>
              <a:spLocks noChangeArrowheads="1"/>
            </p:cNvSpPr>
            <p:nvPr/>
          </p:nvSpPr>
          <p:spPr bwMode="auto">
            <a:xfrm>
              <a:off x="1876530" y="538158"/>
              <a:ext cx="3441890" cy="437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marL="27903" algn="ctr" defTabSz="642882" fontAlgn="base">
                <a:spcBef>
                  <a:spcPts val="1125"/>
                </a:spcBef>
                <a:spcAft>
                  <a:spcPct val="0"/>
                </a:spcAft>
                <a:buClr>
                  <a:srgbClr val="000000"/>
                </a:buClr>
              </a:pPr>
              <a:r>
                <a:rPr lang="tr-TR" sz="2000">
                  <a:solidFill>
                    <a:srgbClr val="000000"/>
                  </a:solidFill>
                  <a:latin typeface="Trebuchet MS" pitchFamily="34" charset="0"/>
                  <a:sym typeface="Trebuchet MS" pitchFamily="34" charset="0"/>
                </a:rPr>
                <a:t>Normal (50%)</a:t>
              </a:r>
            </a:p>
          </p:txBody>
        </p:sp>
        <p:sp>
          <p:nvSpPr>
            <p:cNvPr id="85009" name="Shape 1152"/>
            <p:cNvSpPr>
              <a:spLocks noChangeArrowheads="1"/>
            </p:cNvSpPr>
            <p:nvPr/>
          </p:nvSpPr>
          <p:spPr bwMode="auto">
            <a:xfrm>
              <a:off x="1281183" y="1589076"/>
              <a:ext cx="4572252" cy="247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marL="27903" algn="ctr" defTabSz="642882" fontAlgn="base">
                <a:lnSpc>
                  <a:spcPct val="70000"/>
                </a:lnSpc>
                <a:spcBef>
                  <a:spcPts val="914"/>
                </a:spcBef>
                <a:spcAft>
                  <a:spcPct val="0"/>
                </a:spcAft>
                <a:buClr>
                  <a:srgbClr val="000000"/>
                </a:buClr>
              </a:pPr>
              <a:r>
                <a:rPr lang="tr-TR" sz="1600">
                  <a:solidFill>
                    <a:srgbClr val="000000"/>
                  </a:solidFill>
                  <a:latin typeface="Trebuchet MS" pitchFamily="34" charset="0"/>
                  <a:sym typeface="Trebuchet MS" pitchFamily="34" charset="0"/>
                </a:rPr>
                <a:t>Symptom association probability</a:t>
              </a:r>
            </a:p>
          </p:txBody>
        </p:sp>
        <p:sp>
          <p:nvSpPr>
            <p:cNvPr id="1153" name="Shape 1153"/>
            <p:cNvSpPr/>
            <p:nvPr/>
          </p:nvSpPr>
          <p:spPr>
            <a:xfrm>
              <a:off x="989067" y="0"/>
              <a:ext cx="1755872" cy="496883"/>
            </a:xfrm>
            <a:prstGeom prst="line">
              <a:avLst/>
            </a:prstGeom>
            <a:noFill/>
            <a:ln w="25400" cap="flat">
              <a:solidFill>
                <a:srgbClr val="000000"/>
              </a:solidFill>
              <a:prstDash val="solid"/>
              <a:round/>
              <a:tailEnd type="triangle" w="med" len="med"/>
            </a:ln>
            <a:effectLst>
              <a:outerShdw blurRad="38100" dist="25400" dir="5400000" rotWithShape="0">
                <a:srgbClr val="929292">
                  <a:alpha val="37998"/>
                </a:srgbClr>
              </a:outerShdw>
            </a:effectLst>
          </p:spPr>
          <p:txBody>
            <a:bodyPr lIns="0" tIns="0" rIns="0" bIns="0" anchor="ctr"/>
            <a:lstStyle/>
            <a:p>
              <a:pPr marL="28572" marR="28572" algn="ctr" defTabSz="642882">
                <a:defRPr sz="4200">
                  <a:uFill>
                    <a:solidFill/>
                  </a:uFill>
                  <a:latin typeface="+mj-lt"/>
                  <a:ea typeface="+mj-ea"/>
                  <a:cs typeface="+mj-cs"/>
                  <a:sym typeface="Gill Sans"/>
                </a:defRPr>
              </a:pPr>
              <a:endParaRPr sz="3000" kern="0">
                <a:solidFill>
                  <a:sysClr val="windowText" lastClr="000000"/>
                </a:solidFill>
                <a:uFill>
                  <a:solidFill/>
                </a:uFill>
                <a:latin typeface="Gill Sans"/>
                <a:ea typeface="+mj-ea"/>
                <a:cs typeface="+mj-cs"/>
                <a:sym typeface="Gill Sans"/>
              </a:endParaRPr>
            </a:p>
          </p:txBody>
        </p:sp>
        <p:sp>
          <p:nvSpPr>
            <p:cNvPr id="1154" name="Shape 1154"/>
            <p:cNvSpPr/>
            <p:nvPr/>
          </p:nvSpPr>
          <p:spPr>
            <a:xfrm flipH="1">
              <a:off x="4476998" y="2765792"/>
              <a:ext cx="7936" cy="931856"/>
            </a:xfrm>
            <a:prstGeom prst="line">
              <a:avLst/>
            </a:prstGeom>
            <a:noFill/>
            <a:ln w="25400" cap="flat">
              <a:solidFill>
                <a:srgbClr val="000000"/>
              </a:solidFill>
              <a:prstDash val="solid"/>
              <a:round/>
              <a:tailEnd type="triangle" w="med" len="med"/>
            </a:ln>
            <a:effectLst>
              <a:outerShdw blurRad="38100" dist="25400" dir="5400000" rotWithShape="0">
                <a:srgbClr val="929292">
                  <a:alpha val="37998"/>
                </a:srgbClr>
              </a:outerShdw>
            </a:effectLst>
          </p:spPr>
          <p:txBody>
            <a:bodyPr lIns="0" tIns="0" rIns="0" bIns="0" anchor="ctr"/>
            <a:lstStyle/>
            <a:p>
              <a:pPr marL="28572" marR="28572" algn="ctr" defTabSz="642882">
                <a:defRPr sz="4200">
                  <a:uFill>
                    <a:solidFill/>
                  </a:uFill>
                  <a:latin typeface="+mj-lt"/>
                  <a:ea typeface="+mj-ea"/>
                  <a:cs typeface="+mj-cs"/>
                  <a:sym typeface="Gill Sans"/>
                </a:defRPr>
              </a:pPr>
              <a:endParaRPr sz="3000" kern="0">
                <a:solidFill>
                  <a:sysClr val="windowText" lastClr="000000"/>
                </a:solidFill>
                <a:uFill>
                  <a:solidFill/>
                </a:uFill>
                <a:latin typeface="Gill Sans"/>
                <a:ea typeface="+mj-ea"/>
                <a:cs typeface="+mj-cs"/>
                <a:sym typeface="Gill Sans"/>
              </a:endParaRPr>
            </a:p>
          </p:txBody>
        </p:sp>
        <p:sp>
          <p:nvSpPr>
            <p:cNvPr id="85012" name="Shape 1155"/>
            <p:cNvSpPr>
              <a:spLocks noChangeArrowheads="1"/>
            </p:cNvSpPr>
            <p:nvPr/>
          </p:nvSpPr>
          <p:spPr bwMode="auto">
            <a:xfrm>
              <a:off x="1619339" y="2601892"/>
              <a:ext cx="1854302" cy="306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marL="27903" algn="ctr" defTabSz="642882" fontAlgn="base">
                <a:lnSpc>
                  <a:spcPct val="70000"/>
                </a:lnSpc>
                <a:spcBef>
                  <a:spcPts val="1125"/>
                </a:spcBef>
                <a:spcAft>
                  <a:spcPct val="0"/>
                </a:spcAft>
                <a:buClr>
                  <a:srgbClr val="000000"/>
                </a:buClr>
              </a:pPr>
              <a:r>
                <a:rPr lang="tr-TR" sz="2000">
                  <a:solidFill>
                    <a:srgbClr val="000000"/>
                  </a:solidFill>
                  <a:latin typeface="Trebuchet MS" pitchFamily="34" charset="0"/>
                  <a:sym typeface="Trebuchet MS" pitchFamily="34" charset="0"/>
                </a:rPr>
                <a:t>Evet (20%)</a:t>
              </a:r>
            </a:p>
          </p:txBody>
        </p:sp>
        <p:sp>
          <p:nvSpPr>
            <p:cNvPr id="1156" name="Shape 1156"/>
            <p:cNvSpPr/>
            <p:nvPr/>
          </p:nvSpPr>
          <p:spPr>
            <a:xfrm>
              <a:off x="3564134" y="1127117"/>
              <a:ext cx="1588" cy="409572"/>
            </a:xfrm>
            <a:prstGeom prst="line">
              <a:avLst/>
            </a:prstGeom>
            <a:noFill/>
            <a:ln w="25400" cap="flat">
              <a:solidFill>
                <a:srgbClr val="000000"/>
              </a:solidFill>
              <a:prstDash val="solid"/>
              <a:round/>
              <a:tailEnd type="triangle" w="med" len="med"/>
            </a:ln>
            <a:effectLst>
              <a:outerShdw blurRad="38100" dist="25400" dir="5400000" rotWithShape="0">
                <a:srgbClr val="929292">
                  <a:alpha val="37998"/>
                </a:srgbClr>
              </a:outerShdw>
            </a:effectLst>
          </p:spPr>
          <p:txBody>
            <a:bodyPr lIns="0" tIns="0" rIns="0" bIns="0" anchor="ctr"/>
            <a:lstStyle/>
            <a:p>
              <a:pPr marL="28572" marR="28572" algn="ctr" defTabSz="642882">
                <a:defRPr sz="4200">
                  <a:uFill>
                    <a:solidFill/>
                  </a:uFill>
                  <a:latin typeface="+mj-lt"/>
                  <a:ea typeface="+mj-ea"/>
                  <a:cs typeface="+mj-cs"/>
                  <a:sym typeface="Gill Sans"/>
                </a:defRPr>
              </a:pPr>
              <a:endParaRPr sz="3000" kern="0">
                <a:solidFill>
                  <a:sysClr val="windowText" lastClr="000000"/>
                </a:solidFill>
                <a:uFill>
                  <a:solidFill/>
                </a:uFill>
                <a:latin typeface="Gill Sans"/>
                <a:ea typeface="+mj-ea"/>
                <a:cs typeface="+mj-cs"/>
                <a:sym typeface="Gill Sans"/>
              </a:endParaRPr>
            </a:p>
          </p:txBody>
        </p:sp>
        <p:sp>
          <p:nvSpPr>
            <p:cNvPr id="1157" name="Shape 1157"/>
            <p:cNvSpPr/>
            <p:nvPr/>
          </p:nvSpPr>
          <p:spPr>
            <a:xfrm>
              <a:off x="3564134" y="2114534"/>
              <a:ext cx="1588" cy="411159"/>
            </a:xfrm>
            <a:prstGeom prst="line">
              <a:avLst/>
            </a:prstGeom>
            <a:noFill/>
            <a:ln w="25400" cap="flat">
              <a:solidFill>
                <a:srgbClr val="000000"/>
              </a:solidFill>
              <a:prstDash val="solid"/>
              <a:round/>
              <a:tailEnd type="triangle" w="med" len="med"/>
            </a:ln>
            <a:effectLst>
              <a:outerShdw blurRad="38100" dist="25400" dir="5400000" rotWithShape="0">
                <a:srgbClr val="929292">
                  <a:alpha val="37998"/>
                </a:srgbClr>
              </a:outerShdw>
            </a:effectLst>
          </p:spPr>
          <p:txBody>
            <a:bodyPr lIns="0" tIns="0" rIns="0" bIns="0" anchor="ctr"/>
            <a:lstStyle/>
            <a:p>
              <a:pPr marL="28572" marR="28572" algn="ctr" defTabSz="642882">
                <a:defRPr sz="4200">
                  <a:uFill>
                    <a:solidFill/>
                  </a:uFill>
                  <a:latin typeface="+mj-lt"/>
                  <a:ea typeface="+mj-ea"/>
                  <a:cs typeface="+mj-cs"/>
                  <a:sym typeface="Gill Sans"/>
                </a:defRPr>
              </a:pPr>
              <a:endParaRPr sz="3000" kern="0">
                <a:solidFill>
                  <a:sysClr val="windowText" lastClr="000000"/>
                </a:solidFill>
                <a:uFill>
                  <a:solidFill/>
                </a:uFill>
                <a:latin typeface="Gill Sans"/>
                <a:ea typeface="+mj-ea"/>
                <a:cs typeface="+mj-cs"/>
                <a:sym typeface="Gill Sans"/>
              </a:endParaRPr>
            </a:p>
          </p:txBody>
        </p:sp>
        <p:sp>
          <p:nvSpPr>
            <p:cNvPr id="1158" name="Shape 1158"/>
            <p:cNvSpPr/>
            <p:nvPr/>
          </p:nvSpPr>
          <p:spPr>
            <a:xfrm flipH="1">
              <a:off x="2641746" y="3071789"/>
              <a:ext cx="9526" cy="933443"/>
            </a:xfrm>
            <a:prstGeom prst="line">
              <a:avLst/>
            </a:prstGeom>
            <a:noFill/>
            <a:ln w="25400" cap="flat">
              <a:solidFill>
                <a:srgbClr val="000000"/>
              </a:solidFill>
              <a:prstDash val="solid"/>
              <a:round/>
              <a:tailEnd type="triangle" w="med" len="med"/>
            </a:ln>
            <a:effectLst>
              <a:outerShdw blurRad="38100" dist="25400" dir="5400000" rotWithShape="0">
                <a:srgbClr val="929292">
                  <a:alpha val="37998"/>
                </a:srgbClr>
              </a:outerShdw>
            </a:effectLst>
          </p:spPr>
          <p:txBody>
            <a:bodyPr lIns="0" tIns="0" rIns="0" bIns="0" anchor="ctr"/>
            <a:lstStyle/>
            <a:p>
              <a:pPr marL="28572" marR="28572" algn="ctr" defTabSz="642882">
                <a:defRPr sz="4200">
                  <a:uFill>
                    <a:solidFill/>
                  </a:uFill>
                  <a:latin typeface="+mj-lt"/>
                  <a:ea typeface="+mj-ea"/>
                  <a:cs typeface="+mj-cs"/>
                  <a:sym typeface="Gill Sans"/>
                </a:defRPr>
              </a:pPr>
              <a:endParaRPr sz="3000" kern="0">
                <a:solidFill>
                  <a:sysClr val="windowText" lastClr="000000"/>
                </a:solidFill>
                <a:uFill>
                  <a:solidFill/>
                </a:uFill>
                <a:latin typeface="Gill Sans"/>
                <a:ea typeface="+mj-ea"/>
                <a:cs typeface="+mj-cs"/>
                <a:sym typeface="Gill Sans"/>
              </a:endParaRPr>
            </a:p>
          </p:txBody>
        </p:sp>
      </p:grpSp>
      <p:sp>
        <p:nvSpPr>
          <p:cNvPr id="1160" name="Shape 1160"/>
          <p:cNvSpPr>
            <a:spLocks noChangeArrowheads="1"/>
          </p:cNvSpPr>
          <p:nvPr/>
        </p:nvSpPr>
        <p:spPr bwMode="auto">
          <a:xfrm>
            <a:off x="4211960" y="5661248"/>
            <a:ext cx="3269382" cy="1013492"/>
          </a:xfrm>
          <a:prstGeom prst="rect">
            <a:avLst/>
          </a:prstGeom>
          <a:solidFill>
            <a:srgbClr val="FFFFFF"/>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4645" tIns="44645" rIns="44645" bIns="44645">
            <a:spAutoFit/>
          </a:bodyPr>
          <a:lstStyle/>
          <a:p>
            <a:pPr marL="45761" algn="ctr" defTabSz="642882" fontAlgn="base">
              <a:spcBef>
                <a:spcPct val="0"/>
              </a:spcBef>
              <a:spcAft>
                <a:spcPct val="0"/>
              </a:spcAft>
              <a:buClr>
                <a:srgbClr val="CBCBCB"/>
              </a:buClr>
            </a:pPr>
            <a:r>
              <a:rPr lang="tr-TR" sz="2000" b="1" dirty="0">
                <a:solidFill>
                  <a:srgbClr val="001E57"/>
                </a:solidFill>
                <a:latin typeface="Futura Condensed"/>
                <a:ea typeface="Futura Condensed"/>
                <a:cs typeface="Futura Condensed"/>
                <a:sym typeface="Futura Condensed"/>
              </a:rPr>
              <a:t>Psikiyatri konsültasyonu?</a:t>
            </a:r>
          </a:p>
          <a:p>
            <a:pPr marL="45761" algn="ctr" defTabSz="642882" fontAlgn="base">
              <a:spcBef>
                <a:spcPct val="0"/>
              </a:spcBef>
              <a:spcAft>
                <a:spcPct val="0"/>
              </a:spcAft>
              <a:buClr>
                <a:srgbClr val="CBCBCB"/>
              </a:buClr>
            </a:pPr>
            <a:r>
              <a:rPr lang="tr-TR" sz="2000" b="1" dirty="0" err="1">
                <a:solidFill>
                  <a:srgbClr val="001E57"/>
                </a:solidFill>
                <a:latin typeface="Futura Condensed"/>
                <a:ea typeface="Futura Condensed"/>
                <a:cs typeface="Futura Condensed"/>
                <a:sym typeface="Futura Condensed"/>
              </a:rPr>
              <a:t>Antidepresan</a:t>
            </a:r>
            <a:r>
              <a:rPr lang="tr-TR" sz="2000" b="1" dirty="0">
                <a:solidFill>
                  <a:srgbClr val="001E57"/>
                </a:solidFill>
                <a:latin typeface="Futura Condensed"/>
                <a:ea typeface="Futura Condensed"/>
                <a:cs typeface="Futura Condensed"/>
                <a:sym typeface="Futura Condensed"/>
              </a:rPr>
              <a:t>?</a:t>
            </a:r>
          </a:p>
        </p:txBody>
      </p:sp>
      <p:sp>
        <p:nvSpPr>
          <p:cNvPr id="85001" name="Shape 1161"/>
          <p:cNvSpPr>
            <a:spLocks noChangeArrowheads="1"/>
          </p:cNvSpPr>
          <p:nvPr/>
        </p:nvSpPr>
        <p:spPr bwMode="auto">
          <a:xfrm>
            <a:off x="2813096" y="232172"/>
            <a:ext cx="3521156"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0" tIns="0" rIns="0" bIns="0">
            <a:spAutoFit/>
          </a:bodyPr>
          <a:lstStyle/>
          <a:p>
            <a:pPr marL="27903" algn="ctr" defTabSz="642882" fontAlgn="base">
              <a:spcBef>
                <a:spcPct val="0"/>
              </a:spcBef>
              <a:spcAft>
                <a:spcPct val="0"/>
              </a:spcAft>
            </a:pPr>
            <a:r>
              <a:rPr lang="tr-TR" sz="3100">
                <a:solidFill>
                  <a:srgbClr val="000000"/>
                </a:solidFill>
                <a:latin typeface="Gill Sans SemiBold"/>
                <a:ea typeface="Gill Sans SemiBold"/>
                <a:cs typeface="Gill Sans SemiBold"/>
                <a:sym typeface="Gill Sans SemiBold"/>
              </a:rPr>
              <a:t>GÖRH semptomları</a:t>
            </a:r>
          </a:p>
        </p:txBody>
      </p:sp>
      <p:sp>
        <p:nvSpPr>
          <p:cNvPr id="1162" name="Shape 1162"/>
          <p:cNvSpPr>
            <a:spLocks noChangeArrowheads="1"/>
          </p:cNvSpPr>
          <p:nvPr/>
        </p:nvSpPr>
        <p:spPr bwMode="auto">
          <a:xfrm>
            <a:off x="6284268" y="2922241"/>
            <a:ext cx="2447851" cy="1013496"/>
          </a:xfrm>
          <a:prstGeom prst="rect">
            <a:avLst/>
          </a:prstGeom>
          <a:solidFill>
            <a:srgbClr val="FFFFFF"/>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4645" tIns="44645" rIns="44645" bIns="44645">
            <a:spAutoFit/>
          </a:bodyPr>
          <a:lstStyle/>
          <a:p>
            <a:pPr marL="45761" algn="ctr" defTabSz="642882" fontAlgn="base">
              <a:spcBef>
                <a:spcPct val="0"/>
              </a:spcBef>
              <a:spcAft>
                <a:spcPct val="0"/>
              </a:spcAft>
              <a:buClr>
                <a:srgbClr val="000000"/>
              </a:buClr>
            </a:pPr>
            <a:r>
              <a:rPr lang="tr-TR" sz="2000" b="1" dirty="0">
                <a:solidFill>
                  <a:srgbClr val="000000"/>
                </a:solidFill>
                <a:latin typeface="Futura Condensed"/>
                <a:ea typeface="Futura Condensed"/>
                <a:cs typeface="Futura Condensed"/>
                <a:sym typeface="Futura Condensed"/>
              </a:rPr>
              <a:t>Klasik </a:t>
            </a:r>
            <a:r>
              <a:rPr lang="tr-TR" sz="2000" b="1" dirty="0" err="1">
                <a:solidFill>
                  <a:srgbClr val="000000"/>
                </a:solidFill>
                <a:latin typeface="Futura Condensed"/>
                <a:ea typeface="Futura Condensed"/>
                <a:cs typeface="Futura Condensed"/>
                <a:sym typeface="Futura Condensed"/>
              </a:rPr>
              <a:t>Tx</a:t>
            </a:r>
            <a:r>
              <a:rPr lang="tr-TR" sz="2000" b="1" dirty="0">
                <a:solidFill>
                  <a:srgbClr val="000000"/>
                </a:solidFill>
                <a:latin typeface="Futura Condensed"/>
                <a:ea typeface="Futura Condensed"/>
                <a:cs typeface="Futura Condensed"/>
                <a:sym typeface="Futura Condensed"/>
              </a:rPr>
              <a:t> </a:t>
            </a:r>
            <a:br>
              <a:rPr lang="tr-TR" sz="2000" b="1" dirty="0">
                <a:solidFill>
                  <a:srgbClr val="000000"/>
                </a:solidFill>
                <a:latin typeface="Futura Condensed"/>
                <a:ea typeface="Futura Condensed"/>
                <a:cs typeface="Futura Condensed"/>
                <a:sym typeface="Futura Condensed"/>
              </a:rPr>
            </a:br>
            <a:r>
              <a:rPr lang="tr-TR" sz="1400" b="1" dirty="0">
                <a:solidFill>
                  <a:srgbClr val="000000"/>
                </a:solidFill>
                <a:latin typeface="Futura Condensed"/>
                <a:ea typeface="Futura Condensed"/>
                <a:cs typeface="Futura Condensed"/>
                <a:sym typeface="Futura Condensed"/>
              </a:rPr>
              <a:t>(on </a:t>
            </a:r>
            <a:r>
              <a:rPr lang="tr-TR" sz="1400" b="1" dirty="0" err="1">
                <a:solidFill>
                  <a:srgbClr val="000000"/>
                </a:solidFill>
                <a:latin typeface="Futura Condensed"/>
                <a:ea typeface="Futura Condensed"/>
                <a:cs typeface="Futura Condensed"/>
                <a:sym typeface="Futura Condensed"/>
              </a:rPr>
              <a:t>demand</a:t>
            </a:r>
            <a:r>
              <a:rPr lang="tr-TR" sz="1400" b="1" dirty="0">
                <a:solidFill>
                  <a:srgbClr val="000000"/>
                </a:solidFill>
                <a:latin typeface="Futura Condensed"/>
                <a:ea typeface="Futura Condensed"/>
                <a:cs typeface="Futura Condensed"/>
                <a:sym typeface="Futura Condensed"/>
              </a:rPr>
              <a:t>/ömür boyu)</a:t>
            </a:r>
            <a:r>
              <a:rPr lang="tr-TR" sz="2000" b="1" dirty="0">
                <a:solidFill>
                  <a:srgbClr val="000000"/>
                </a:solidFill>
                <a:latin typeface="Futura Condensed"/>
                <a:ea typeface="Futura Condensed"/>
                <a:cs typeface="Futura Condensed"/>
                <a:sym typeface="Futura Condensed"/>
              </a:rPr>
              <a:t>, </a:t>
            </a:r>
            <a:r>
              <a:rPr lang="tr-TR" sz="1200" b="1" dirty="0" err="1">
                <a:solidFill>
                  <a:srgbClr val="000000"/>
                </a:solidFill>
                <a:latin typeface="Futura Condensed"/>
                <a:ea typeface="Futura Condensed"/>
                <a:cs typeface="Futura Condensed"/>
                <a:sym typeface="Futura Condensed"/>
              </a:rPr>
              <a:t>stretta</a:t>
            </a:r>
            <a:r>
              <a:rPr lang="tr-TR" sz="1200" b="1" dirty="0">
                <a:solidFill>
                  <a:srgbClr val="000000"/>
                </a:solidFill>
                <a:latin typeface="Futura Condensed"/>
                <a:ea typeface="Futura Condensed"/>
                <a:cs typeface="Futura Condensed"/>
                <a:sym typeface="Futura Condensed"/>
              </a:rPr>
              <a:t>?, </a:t>
            </a:r>
            <a:r>
              <a:rPr lang="tr-TR" sz="2000" b="1" dirty="0">
                <a:solidFill>
                  <a:srgbClr val="000000"/>
                </a:solidFill>
                <a:latin typeface="Futura Condensed"/>
                <a:ea typeface="Futura Condensed"/>
                <a:cs typeface="Futura Condensed"/>
                <a:sym typeface="Futura Condensed"/>
              </a:rPr>
              <a:t>cerrahi</a:t>
            </a:r>
          </a:p>
        </p:txBody>
      </p:sp>
      <p:sp>
        <p:nvSpPr>
          <p:cNvPr id="1163" name="Shape 1163"/>
          <p:cNvSpPr>
            <a:spLocks noChangeArrowheads="1"/>
          </p:cNvSpPr>
          <p:nvPr/>
        </p:nvSpPr>
        <p:spPr bwMode="auto">
          <a:xfrm>
            <a:off x="187523" y="4556374"/>
            <a:ext cx="2152055" cy="1013496"/>
          </a:xfrm>
          <a:prstGeom prst="rect">
            <a:avLst/>
          </a:prstGeom>
          <a:solidFill>
            <a:srgbClr val="FFFFFF"/>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4645" tIns="44645" rIns="44645" bIns="44645">
            <a:spAutoFit/>
          </a:bodyPr>
          <a:lstStyle/>
          <a:p>
            <a:pPr marL="45761" algn="ctr" defTabSz="642882" fontAlgn="base">
              <a:spcBef>
                <a:spcPct val="0"/>
              </a:spcBef>
              <a:spcAft>
                <a:spcPct val="0"/>
              </a:spcAft>
              <a:buClr>
                <a:srgbClr val="000000"/>
              </a:buClr>
            </a:pPr>
            <a:r>
              <a:rPr lang="tr-TR" sz="2000" b="1" dirty="0">
                <a:solidFill>
                  <a:srgbClr val="000000"/>
                </a:solidFill>
                <a:latin typeface="Futura Condensed"/>
                <a:ea typeface="Futura Condensed"/>
                <a:cs typeface="Futura Condensed"/>
                <a:sym typeface="Futura Condensed"/>
              </a:rPr>
              <a:t>Klasik </a:t>
            </a:r>
            <a:r>
              <a:rPr lang="tr-TR" sz="2000" b="1" dirty="0" err="1">
                <a:solidFill>
                  <a:srgbClr val="000000"/>
                </a:solidFill>
                <a:latin typeface="Futura Condensed"/>
                <a:ea typeface="Futura Condensed"/>
                <a:cs typeface="Futura Condensed"/>
                <a:sym typeface="Futura Condensed"/>
              </a:rPr>
              <a:t>Tx</a:t>
            </a:r>
            <a:r>
              <a:rPr lang="tr-TR" sz="2000" b="1" dirty="0">
                <a:solidFill>
                  <a:srgbClr val="000000"/>
                </a:solidFill>
                <a:latin typeface="Futura Condensed"/>
                <a:ea typeface="Futura Condensed"/>
                <a:cs typeface="Futura Condensed"/>
                <a:sym typeface="Futura Condensed"/>
              </a:rPr>
              <a:t> </a:t>
            </a:r>
            <a:br>
              <a:rPr lang="tr-TR" sz="2000" b="1" dirty="0">
                <a:solidFill>
                  <a:srgbClr val="000000"/>
                </a:solidFill>
                <a:latin typeface="Futura Condensed"/>
                <a:ea typeface="Futura Condensed"/>
                <a:cs typeface="Futura Condensed"/>
                <a:sym typeface="Futura Condensed"/>
              </a:rPr>
            </a:br>
            <a:r>
              <a:rPr lang="tr-TR" sz="2000" b="1" dirty="0">
                <a:solidFill>
                  <a:srgbClr val="000000"/>
                </a:solidFill>
                <a:latin typeface="Futura Condensed"/>
                <a:ea typeface="Futura Condensed"/>
                <a:cs typeface="Futura Condensed"/>
                <a:sym typeface="Futura Condensed"/>
              </a:rPr>
              <a:t>(on </a:t>
            </a:r>
            <a:r>
              <a:rPr lang="tr-TR" sz="2000" b="1" dirty="0" err="1">
                <a:solidFill>
                  <a:srgbClr val="000000"/>
                </a:solidFill>
                <a:latin typeface="Futura Condensed"/>
                <a:ea typeface="Futura Condensed"/>
                <a:cs typeface="Futura Condensed"/>
                <a:sym typeface="Futura Condensed"/>
              </a:rPr>
              <a:t>demand</a:t>
            </a:r>
            <a:r>
              <a:rPr lang="tr-TR" sz="2000" b="1" dirty="0" smtClean="0">
                <a:solidFill>
                  <a:srgbClr val="000000"/>
                </a:solidFill>
                <a:latin typeface="Futura Condensed"/>
                <a:ea typeface="Futura Condensed"/>
                <a:cs typeface="Futura Condensed"/>
                <a:sym typeface="Futura Condensed"/>
              </a:rPr>
              <a:t>), </a:t>
            </a:r>
            <a:r>
              <a:rPr lang="tr-TR" sz="2000" b="1" dirty="0">
                <a:solidFill>
                  <a:srgbClr val="000000"/>
                </a:solidFill>
                <a:latin typeface="Futura Condensed"/>
                <a:ea typeface="Futura Condensed"/>
                <a:cs typeface="Futura Condensed"/>
                <a:sym typeface="Futura Condensed"/>
              </a:rPr>
              <a:t>cerrahi</a:t>
            </a:r>
          </a:p>
        </p:txBody>
      </p:sp>
      <p:sp>
        <p:nvSpPr>
          <p:cNvPr id="1164" name="Shape 1164"/>
          <p:cNvSpPr>
            <a:spLocks noChangeArrowheads="1"/>
          </p:cNvSpPr>
          <p:nvPr/>
        </p:nvSpPr>
        <p:spPr bwMode="auto">
          <a:xfrm>
            <a:off x="1744638" y="5931547"/>
            <a:ext cx="3037210" cy="705719"/>
          </a:xfrm>
          <a:prstGeom prst="rect">
            <a:avLst/>
          </a:prstGeom>
          <a:solidFill>
            <a:srgbClr val="FFFFFF"/>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4645" tIns="44645" rIns="44645" bIns="44645">
            <a:spAutoFit/>
          </a:bodyPr>
          <a:lstStyle/>
          <a:p>
            <a:pPr marL="45761" algn="ctr" defTabSz="642882" fontAlgn="base">
              <a:spcBef>
                <a:spcPct val="0"/>
              </a:spcBef>
              <a:spcAft>
                <a:spcPct val="0"/>
              </a:spcAft>
              <a:buClr>
                <a:srgbClr val="000000"/>
              </a:buClr>
            </a:pPr>
            <a:r>
              <a:rPr lang="tr-TR" sz="2000" b="1" dirty="0">
                <a:solidFill>
                  <a:srgbClr val="000000"/>
                </a:solidFill>
                <a:latin typeface="Futura Condensed"/>
                <a:ea typeface="Futura Condensed"/>
                <a:cs typeface="Futura Condensed"/>
                <a:sym typeface="Futura Condensed"/>
              </a:rPr>
              <a:t>On </a:t>
            </a:r>
            <a:r>
              <a:rPr lang="tr-TR" sz="2000" b="1" dirty="0" err="1">
                <a:solidFill>
                  <a:srgbClr val="000000"/>
                </a:solidFill>
                <a:latin typeface="Futura Condensed"/>
                <a:ea typeface="Futura Condensed"/>
                <a:cs typeface="Futura Condensed"/>
                <a:sym typeface="Futura Condensed"/>
              </a:rPr>
              <a:t>demand</a:t>
            </a:r>
            <a:r>
              <a:rPr lang="tr-TR" sz="2000" b="1" dirty="0">
                <a:solidFill>
                  <a:srgbClr val="000000"/>
                </a:solidFill>
                <a:latin typeface="Futura Condensed"/>
                <a:ea typeface="Futura Condensed"/>
                <a:cs typeface="Futura Condensed"/>
                <a:sym typeface="Futura Condensed"/>
              </a:rPr>
              <a:t> </a:t>
            </a:r>
            <a:r>
              <a:rPr lang="tr-TR" sz="2000" b="1" dirty="0" err="1">
                <a:solidFill>
                  <a:srgbClr val="000000"/>
                </a:solidFill>
                <a:latin typeface="Futura Condensed"/>
                <a:ea typeface="Futura Condensed"/>
                <a:cs typeface="Futura Condensed"/>
                <a:sym typeface="Futura Condensed"/>
              </a:rPr>
              <a:t>Tx</a:t>
            </a:r>
            <a:r>
              <a:rPr lang="tr-TR" sz="2000" b="1" dirty="0">
                <a:solidFill>
                  <a:srgbClr val="000000"/>
                </a:solidFill>
                <a:latin typeface="Futura Condensed"/>
                <a:ea typeface="Futura Condensed"/>
                <a:cs typeface="Futura Condensed"/>
                <a:sym typeface="Futura Condensed"/>
              </a:rPr>
              <a:t> / </a:t>
            </a:r>
            <a:r>
              <a:rPr lang="tr-TR" sz="2000" b="1" dirty="0" err="1">
                <a:solidFill>
                  <a:srgbClr val="000000"/>
                </a:solidFill>
                <a:latin typeface="Futura Condensed"/>
                <a:ea typeface="Futura Condensed"/>
                <a:cs typeface="Futura Condensed"/>
                <a:sym typeface="Futura Condensed"/>
              </a:rPr>
              <a:t>antidepresan</a:t>
            </a:r>
            <a:r>
              <a:rPr lang="tr-TR" sz="2000" b="1" dirty="0">
                <a:solidFill>
                  <a:srgbClr val="000000"/>
                </a:solidFill>
                <a:latin typeface="Futura Condensed"/>
                <a:ea typeface="Futura Condensed"/>
                <a:cs typeface="Futura Condensed"/>
                <a:sym typeface="Futura Condensed"/>
              </a:rPr>
              <a:t>?, </a:t>
            </a:r>
          </a:p>
        </p:txBody>
      </p:sp>
      <p:sp>
        <p:nvSpPr>
          <p:cNvPr id="2" name="Başlık 1"/>
          <p:cNvSpPr>
            <a:spLocks noGrp="1"/>
          </p:cNvSpPr>
          <p:nvPr>
            <p:ph type="title"/>
          </p:nvPr>
        </p:nvSpPr>
        <p:spPr/>
        <p:txBody>
          <a:bodyPr/>
          <a:lstStyle/>
          <a:p>
            <a:endParaRPr lang="tr-TR"/>
          </a:p>
        </p:txBody>
      </p:sp>
      <p:sp>
        <p:nvSpPr>
          <p:cNvPr id="3" name="Metin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2024735353"/>
      </p:ext>
    </p:extLst>
  </p:cSld>
  <p:clrMapOvr>
    <a:masterClrMapping/>
  </p:clrMapOvr>
  <p:transition/>
  <p:timing>
    <p:tnLst>
      <p:par>
        <p:cTn id="1" dur="indefinite" restart="never" fill="hold" nodeType="tmRoot">
          <p:childTnLst>
            <p:seq concurrent="1" prevAc="none" nextAc="seek">
              <p:cTn id="2" dur="indefinite" fill="hold"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p:tmAbs val="0"/>
                                  </p:iterate>
                                  <p:childTnLst>
                                    <p:set>
                                      <p:cBhvr>
                                        <p:cTn id="6" fill="hold"/>
                                        <p:tgtEl>
                                          <p:spTgt spid="116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grpId="0" nodeType="clickEffect">
                                  <p:stCondLst>
                                    <p:cond delay="0"/>
                                  </p:stCondLst>
                                  <p:iterate>
                                    <p:tmAbs val="0"/>
                                  </p:iterate>
                                  <p:childTnLst>
                                    <p:set>
                                      <p:cBhvr>
                                        <p:cTn id="10" fill="hold"/>
                                        <p:tgtEl>
                                          <p:spTgt spid="1147"/>
                                        </p:tgtEl>
                                        <p:attrNameLst>
                                          <p:attrName>style.visibility</p:attrName>
                                        </p:attrNameLst>
                                      </p:cBhvr>
                                      <p:to>
                                        <p:strVal val="visible"/>
                                      </p:to>
                                    </p:set>
                                    <p:animEffect transition="in" filter="wipe(up)">
                                      <p:cBhvr>
                                        <p:cTn id="11" dur="1100"/>
                                        <p:tgtEl>
                                          <p:spTgt spid="114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grpId="0" nodeType="clickEffect">
                                  <p:stCondLst>
                                    <p:cond delay="0"/>
                                  </p:stCondLst>
                                  <p:iterate>
                                    <p:tmAbs val="0"/>
                                  </p:iterate>
                                  <p:childTnLst>
                                    <p:set>
                                      <p:cBhvr>
                                        <p:cTn id="15" fill="hold"/>
                                        <p:tgtEl>
                                          <p:spTgt spid="1159"/>
                                        </p:tgtEl>
                                        <p:attrNameLst>
                                          <p:attrName>style.visibility</p:attrName>
                                        </p:attrNameLst>
                                      </p:cBhvr>
                                      <p:to>
                                        <p:strVal val="visible"/>
                                      </p:to>
                                    </p:set>
                                    <p:animEffect transition="in" filter="wipe(up)">
                                      <p:cBhvr>
                                        <p:cTn id="16" dur="1100"/>
                                        <p:tgtEl>
                                          <p:spTgt spid="115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iterate>
                                    <p:tmAbs val="0"/>
                                  </p:iterate>
                                  <p:childTnLst>
                                    <p:set>
                                      <p:cBhvr>
                                        <p:cTn id="20" fill="hold"/>
                                        <p:tgtEl>
                                          <p:spTgt spid="1163"/>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iterate>
                                    <p:tmAbs val="0"/>
                                  </p:iterate>
                                  <p:childTnLst>
                                    <p:set>
                                      <p:cBhvr>
                                        <p:cTn id="24" fill="hold"/>
                                        <p:tgtEl>
                                          <p:spTgt spid="1164"/>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iterate>
                                    <p:tmAbs val="0"/>
                                  </p:iterate>
                                  <p:childTnLst>
                                    <p:set>
                                      <p:cBhvr>
                                        <p:cTn id="28" fill="hold"/>
                                        <p:tgtEl>
                                          <p:spTgt spid="11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7" grpId="0" animBg="1" advAuto="0"/>
      <p:bldP spid="1159" grpId="0" animBg="1" advAuto="0"/>
      <p:bldP spid="1160" grpId="0" animBg="1" advAuto="0"/>
      <p:bldP spid="1162" grpId="0" animBg="1" advAuto="0"/>
      <p:bldP spid="1163" grpId="0" animBg="1" advAuto="0"/>
      <p:bldP spid="1164" grpId="0" animBg="1" advAuto="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Metin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641397955"/>
      </p:ext>
    </p:extLst>
  </p:cSld>
  <p:clrMapOvr>
    <a:masterClrMapping/>
  </p:clrMapOvr>
  <p:transition spd="med"/>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8" name="Shape 1178"/>
          <p:cNvSpPr>
            <a:spLocks noGrp="1"/>
          </p:cNvSpPr>
          <p:nvPr>
            <p:ph type="title"/>
          </p:nvPr>
        </p:nvSpPr>
        <p:spPr>
          <a:xfrm>
            <a:off x="213197" y="0"/>
            <a:ext cx="8701980" cy="750094"/>
          </a:xfrm>
        </p:spPr>
        <p:txBody>
          <a:bodyPr/>
          <a:lstStyle/>
          <a:p>
            <a:pPr eaLnBrk="1" hangingPunct="1"/>
            <a:r>
              <a:rPr lang="tr-TR" sz="2400">
                <a:solidFill>
                  <a:srgbClr val="0433FF"/>
                </a:solidFill>
                <a:latin typeface="Trebuchet MS" pitchFamily="34" charset="0"/>
                <a:cs typeface="Times New Roman" pitchFamily="18" charset="0"/>
                <a:sym typeface="Trebuchet MS" pitchFamily="34" charset="0"/>
              </a:rPr>
              <a:t>EGE REFLÜ GRUBU; FLR SEMPTOMLU OLGUYA YAKLAŞIM</a:t>
            </a:r>
          </a:p>
        </p:txBody>
      </p:sp>
      <p:grpSp>
        <p:nvGrpSpPr>
          <p:cNvPr id="89091" name="Group 1214"/>
          <p:cNvGrpSpPr>
            <a:grpSpLocks/>
          </p:cNvGrpSpPr>
          <p:nvPr/>
        </p:nvGrpSpPr>
        <p:grpSpPr bwMode="auto">
          <a:xfrm>
            <a:off x="884039" y="801901"/>
            <a:ext cx="7586886" cy="5801603"/>
            <a:chOff x="0" y="-32687"/>
            <a:chExt cx="10789861" cy="8252643"/>
          </a:xfrm>
        </p:grpSpPr>
        <p:sp>
          <p:nvSpPr>
            <p:cNvPr id="1179" name="Shape 1179"/>
            <p:cNvSpPr/>
            <p:nvPr/>
          </p:nvSpPr>
          <p:spPr>
            <a:xfrm rot="16200000">
              <a:off x="9356322" y="4409275"/>
              <a:ext cx="711327" cy="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28575" cap="flat">
              <a:solidFill>
                <a:srgbClr val="000000"/>
              </a:solidFill>
              <a:prstDash val="solid"/>
              <a:miter lim="400000"/>
            </a:ln>
            <a:effectLst/>
          </p:spPr>
          <p:txBody>
            <a:bodyPr lIns="0" tIns="0" rIns="0" bIns="0" anchor="ctr"/>
            <a:lstStyle/>
            <a:p>
              <a:pPr marL="40638" marR="40638" defTabSz="910796">
                <a:defRPr sz="3400">
                  <a:uFill>
                    <a:solidFill/>
                  </a:uFill>
                  <a:latin typeface="Arial"/>
                  <a:ea typeface="Arial"/>
                  <a:cs typeface="Arial"/>
                  <a:sym typeface="Arial"/>
                </a:defRPr>
              </a:pPr>
              <a:endParaRPr sz="2400" kern="0">
                <a:solidFill>
                  <a:sysClr val="windowText" lastClr="000000"/>
                </a:solidFill>
                <a:uFill>
                  <a:solidFill/>
                </a:uFill>
                <a:latin typeface="Arial"/>
                <a:ea typeface="Arial"/>
                <a:cs typeface="Arial"/>
                <a:sym typeface="Arial"/>
              </a:endParaRPr>
            </a:p>
          </p:txBody>
        </p:sp>
        <p:sp>
          <p:nvSpPr>
            <p:cNvPr id="1180" name="Shape 1180"/>
            <p:cNvSpPr/>
            <p:nvPr/>
          </p:nvSpPr>
          <p:spPr>
            <a:xfrm rot="16200000">
              <a:off x="6353641" y="4545031"/>
              <a:ext cx="982839" cy="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28575" cap="flat">
              <a:solidFill>
                <a:srgbClr val="000000"/>
              </a:solidFill>
              <a:prstDash val="solid"/>
              <a:miter lim="400000"/>
              <a:headEnd type="triangle" w="med" len="med"/>
            </a:ln>
            <a:effectLst/>
          </p:spPr>
          <p:txBody>
            <a:bodyPr lIns="0" tIns="0" rIns="0" bIns="0" anchor="ctr"/>
            <a:lstStyle/>
            <a:p>
              <a:pPr marL="40638" marR="40638" defTabSz="910796">
                <a:defRPr sz="3400">
                  <a:uFill>
                    <a:solidFill/>
                  </a:uFill>
                  <a:latin typeface="Arial"/>
                  <a:ea typeface="Arial"/>
                  <a:cs typeface="Arial"/>
                  <a:sym typeface="Arial"/>
                </a:defRPr>
              </a:pPr>
              <a:endParaRPr sz="2400" kern="0">
                <a:solidFill>
                  <a:sysClr val="windowText" lastClr="000000"/>
                </a:solidFill>
                <a:uFill>
                  <a:solidFill/>
                </a:uFill>
                <a:latin typeface="Arial"/>
                <a:ea typeface="Arial"/>
                <a:cs typeface="Arial"/>
                <a:sym typeface="Arial"/>
              </a:endParaRPr>
            </a:p>
          </p:txBody>
        </p:sp>
        <p:sp>
          <p:nvSpPr>
            <p:cNvPr id="1181" name="Shape 1181"/>
            <p:cNvSpPr/>
            <p:nvPr/>
          </p:nvSpPr>
          <p:spPr>
            <a:xfrm rot="5400000" flipH="1">
              <a:off x="8469699" y="2203203"/>
              <a:ext cx="1049525" cy="14318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28575" cap="flat">
              <a:solidFill>
                <a:srgbClr val="000000"/>
              </a:solidFill>
              <a:prstDash val="solid"/>
              <a:miter lim="400000"/>
            </a:ln>
            <a:effectLst/>
          </p:spPr>
          <p:txBody>
            <a:bodyPr lIns="0" tIns="0" rIns="0" bIns="0" anchor="ctr"/>
            <a:lstStyle/>
            <a:p>
              <a:pPr marL="40638" marR="40638" defTabSz="910796">
                <a:defRPr sz="3400">
                  <a:uFill>
                    <a:solidFill/>
                  </a:uFill>
                  <a:latin typeface="Arial"/>
                  <a:ea typeface="Arial"/>
                  <a:cs typeface="Arial"/>
                  <a:sym typeface="Arial"/>
                </a:defRPr>
              </a:pPr>
              <a:endParaRPr sz="2400" kern="0">
                <a:solidFill>
                  <a:sysClr val="windowText" lastClr="000000"/>
                </a:solidFill>
                <a:uFill>
                  <a:solidFill/>
                </a:uFill>
                <a:latin typeface="Arial"/>
                <a:ea typeface="Arial"/>
                <a:cs typeface="Arial"/>
                <a:sym typeface="Arial"/>
              </a:endParaRPr>
            </a:p>
          </p:txBody>
        </p:sp>
        <p:sp>
          <p:nvSpPr>
            <p:cNvPr id="1182" name="Shape 1182"/>
            <p:cNvSpPr/>
            <p:nvPr/>
          </p:nvSpPr>
          <p:spPr>
            <a:xfrm rot="16200000">
              <a:off x="7039411" y="2201616"/>
              <a:ext cx="1049525" cy="14350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28575" cap="flat">
              <a:solidFill>
                <a:srgbClr val="000000"/>
              </a:solidFill>
              <a:prstDash val="solid"/>
              <a:miter lim="400000"/>
            </a:ln>
            <a:effectLst/>
          </p:spPr>
          <p:txBody>
            <a:bodyPr lIns="0" tIns="0" rIns="0" bIns="0" anchor="ctr"/>
            <a:lstStyle/>
            <a:p>
              <a:pPr marL="40638" marR="40638" defTabSz="910796">
                <a:defRPr sz="3400">
                  <a:uFill>
                    <a:solidFill/>
                  </a:uFill>
                  <a:latin typeface="Arial"/>
                  <a:ea typeface="Arial"/>
                  <a:cs typeface="Arial"/>
                  <a:sym typeface="Arial"/>
                </a:defRPr>
              </a:pPr>
              <a:endParaRPr sz="2400" kern="0">
                <a:solidFill>
                  <a:sysClr val="windowText" lastClr="000000"/>
                </a:solidFill>
                <a:uFill>
                  <a:solidFill/>
                </a:uFill>
                <a:latin typeface="Arial"/>
                <a:ea typeface="Arial"/>
                <a:cs typeface="Arial"/>
                <a:sym typeface="Arial"/>
              </a:endParaRPr>
            </a:p>
          </p:txBody>
        </p:sp>
        <p:sp>
          <p:nvSpPr>
            <p:cNvPr id="1183" name="Shape 1183"/>
            <p:cNvSpPr/>
            <p:nvPr/>
          </p:nvSpPr>
          <p:spPr>
            <a:xfrm rot="16200000">
              <a:off x="1728668" y="4656969"/>
              <a:ext cx="5589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10800" y="0"/>
                  </a:lnTo>
                  <a:lnTo>
                    <a:pt x="10800" y="0"/>
                  </a:lnTo>
                  <a:lnTo>
                    <a:pt x="21600" y="0"/>
                  </a:lnTo>
                </a:path>
              </a:pathLst>
            </a:custGeom>
            <a:noFill/>
            <a:ln w="28575" cap="flat">
              <a:solidFill>
                <a:srgbClr val="000000"/>
              </a:solidFill>
              <a:prstDash val="solid"/>
              <a:miter lim="400000"/>
            </a:ln>
            <a:effectLst/>
          </p:spPr>
          <p:txBody>
            <a:bodyPr lIns="0" tIns="0" rIns="0" bIns="0" anchor="ctr"/>
            <a:lstStyle/>
            <a:p>
              <a:pPr marL="40638" marR="40638" defTabSz="910796">
                <a:defRPr sz="3400">
                  <a:uFill>
                    <a:solidFill/>
                  </a:uFill>
                  <a:latin typeface="Arial"/>
                  <a:ea typeface="Arial"/>
                  <a:cs typeface="Arial"/>
                  <a:sym typeface="Arial"/>
                </a:defRPr>
              </a:pPr>
              <a:endParaRPr sz="2400" kern="0">
                <a:solidFill>
                  <a:sysClr val="windowText" lastClr="000000"/>
                </a:solidFill>
                <a:uFill>
                  <a:solidFill/>
                </a:uFill>
                <a:latin typeface="Arial"/>
                <a:ea typeface="Arial"/>
                <a:cs typeface="Arial"/>
                <a:sym typeface="Arial"/>
              </a:endParaRPr>
            </a:p>
          </p:txBody>
        </p:sp>
        <p:sp>
          <p:nvSpPr>
            <p:cNvPr id="1184" name="Shape 1184"/>
            <p:cNvSpPr/>
            <p:nvPr/>
          </p:nvSpPr>
          <p:spPr>
            <a:xfrm flipH="1">
              <a:off x="0" y="4371168"/>
              <a:ext cx="2008118" cy="531908"/>
            </a:xfrm>
            <a:prstGeom prst="line">
              <a:avLst/>
            </a:prstGeom>
            <a:noFill/>
            <a:ln w="28575" cap="flat">
              <a:solidFill>
                <a:srgbClr val="000000"/>
              </a:solidFill>
              <a:prstDash val="solid"/>
              <a:round/>
            </a:ln>
            <a:effectLst/>
          </p:spPr>
          <p:txBody>
            <a:bodyPr lIns="0" tIns="0" rIns="0" bIns="0" anchor="ctr"/>
            <a:lstStyle/>
            <a:p>
              <a:pPr marL="40638" marR="40638" defTabSz="910796">
                <a:defRPr sz="3400">
                  <a:uFill>
                    <a:solidFill/>
                  </a:uFill>
                  <a:latin typeface="Arial"/>
                  <a:ea typeface="Arial"/>
                  <a:cs typeface="Arial"/>
                  <a:sym typeface="Arial"/>
                </a:defRPr>
              </a:pPr>
              <a:endParaRPr sz="2400" kern="0">
                <a:solidFill>
                  <a:sysClr val="windowText" lastClr="000000"/>
                </a:solidFill>
                <a:uFill>
                  <a:solidFill/>
                </a:uFill>
                <a:latin typeface="Arial"/>
                <a:ea typeface="Arial"/>
                <a:cs typeface="Arial"/>
                <a:sym typeface="Arial"/>
              </a:endParaRPr>
            </a:p>
          </p:txBody>
        </p:sp>
        <p:sp>
          <p:nvSpPr>
            <p:cNvPr id="1185" name="Shape 1185"/>
            <p:cNvSpPr/>
            <p:nvPr/>
          </p:nvSpPr>
          <p:spPr>
            <a:xfrm rot="10800000">
              <a:off x="2930423" y="1883112"/>
              <a:ext cx="2839939" cy="186564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28575" cap="flat">
              <a:solidFill>
                <a:srgbClr val="000000"/>
              </a:solidFill>
              <a:prstDash val="solid"/>
              <a:miter lim="400000"/>
              <a:headEnd type="triangle" w="med" len="med"/>
            </a:ln>
            <a:effectLst/>
          </p:spPr>
          <p:txBody>
            <a:bodyPr lIns="0" tIns="0" rIns="0" bIns="0" anchor="ctr"/>
            <a:lstStyle/>
            <a:p>
              <a:pPr marL="40638" marR="40638" defTabSz="910796">
                <a:defRPr sz="3400">
                  <a:uFill>
                    <a:solidFill/>
                  </a:uFill>
                  <a:latin typeface="Arial"/>
                  <a:ea typeface="Arial"/>
                  <a:cs typeface="Arial"/>
                  <a:sym typeface="Arial"/>
                </a:defRPr>
              </a:pPr>
              <a:endParaRPr sz="2400" kern="0">
                <a:solidFill>
                  <a:sysClr val="windowText" lastClr="000000"/>
                </a:solidFill>
                <a:uFill>
                  <a:solidFill/>
                </a:uFill>
                <a:latin typeface="Arial"/>
                <a:ea typeface="Arial"/>
                <a:cs typeface="Arial"/>
                <a:sym typeface="Arial"/>
              </a:endParaRPr>
            </a:p>
          </p:txBody>
        </p:sp>
        <p:sp>
          <p:nvSpPr>
            <p:cNvPr id="1186" name="Shape 1186"/>
            <p:cNvSpPr/>
            <p:nvPr/>
          </p:nvSpPr>
          <p:spPr>
            <a:xfrm rot="5400000" flipH="1">
              <a:off x="5906801" y="-793466"/>
              <a:ext cx="757373" cy="399242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28575" cap="flat">
              <a:solidFill>
                <a:srgbClr val="000000"/>
              </a:solidFill>
              <a:prstDash val="solid"/>
              <a:miter lim="400000"/>
            </a:ln>
            <a:effectLst/>
          </p:spPr>
          <p:txBody>
            <a:bodyPr lIns="0" tIns="0" rIns="0" bIns="0" anchor="ctr"/>
            <a:lstStyle/>
            <a:p>
              <a:pPr marL="40638" marR="40638" defTabSz="910796">
                <a:defRPr sz="3400">
                  <a:uFill>
                    <a:solidFill/>
                  </a:uFill>
                  <a:latin typeface="Arial"/>
                  <a:ea typeface="Arial"/>
                  <a:cs typeface="Arial"/>
                  <a:sym typeface="Arial"/>
                </a:defRPr>
              </a:pPr>
              <a:endParaRPr sz="2400" kern="0">
                <a:solidFill>
                  <a:sysClr val="windowText" lastClr="000000"/>
                </a:solidFill>
                <a:uFill>
                  <a:solidFill/>
                </a:uFill>
                <a:latin typeface="Arial"/>
                <a:ea typeface="Arial"/>
                <a:cs typeface="Arial"/>
                <a:sym typeface="Arial"/>
              </a:endParaRPr>
            </a:p>
          </p:txBody>
        </p:sp>
        <p:sp>
          <p:nvSpPr>
            <p:cNvPr id="1187" name="Shape 1187"/>
            <p:cNvSpPr/>
            <p:nvPr/>
          </p:nvSpPr>
          <p:spPr>
            <a:xfrm rot="16200000">
              <a:off x="2784297" y="74866"/>
              <a:ext cx="755785" cy="225417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28575" cap="flat">
              <a:solidFill>
                <a:srgbClr val="000000"/>
              </a:solidFill>
              <a:prstDash val="solid"/>
              <a:miter lim="400000"/>
            </a:ln>
            <a:effectLst/>
          </p:spPr>
          <p:txBody>
            <a:bodyPr lIns="0" tIns="0" rIns="0" bIns="0" anchor="ctr"/>
            <a:lstStyle/>
            <a:p>
              <a:pPr marL="40638" marR="40638" defTabSz="910796">
                <a:defRPr sz="3400">
                  <a:uFill>
                    <a:solidFill/>
                  </a:uFill>
                  <a:latin typeface="Arial"/>
                  <a:ea typeface="Arial"/>
                  <a:cs typeface="Arial"/>
                  <a:sym typeface="Arial"/>
                </a:defRPr>
              </a:pPr>
              <a:endParaRPr sz="2400" kern="0">
                <a:solidFill>
                  <a:sysClr val="windowText" lastClr="000000"/>
                </a:solidFill>
                <a:uFill>
                  <a:solidFill/>
                </a:uFill>
                <a:latin typeface="Arial"/>
                <a:ea typeface="Arial"/>
                <a:cs typeface="Arial"/>
                <a:sym typeface="Arial"/>
              </a:endParaRPr>
            </a:p>
          </p:txBody>
        </p:sp>
        <p:sp>
          <p:nvSpPr>
            <p:cNvPr id="89130" name="Shape 1188"/>
            <p:cNvSpPr>
              <a:spLocks noChangeArrowheads="1"/>
            </p:cNvSpPr>
            <p:nvPr/>
          </p:nvSpPr>
          <p:spPr bwMode="auto">
            <a:xfrm>
              <a:off x="3038219" y="-32687"/>
              <a:ext cx="2519576" cy="700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38100" tIns="38100" rIns="38100" bIns="38100" anchor="ctr">
              <a:spAutoFit/>
            </a:bodyPr>
            <a:lstStyle/>
            <a:p>
              <a:pPr marL="33485" algn="ctr" defTabSz="910796">
                <a:buClr>
                  <a:srgbClr val="000000"/>
                </a:buClr>
              </a:pPr>
              <a:r>
                <a:rPr lang="tr-TR" sz="2700" b="1">
                  <a:solidFill>
                    <a:srgbClr val="000000"/>
                  </a:solidFill>
                  <a:latin typeface="Trebuchet MS" pitchFamily="34" charset="0"/>
                  <a:sym typeface="Trebuchet MS" pitchFamily="34" charset="0"/>
                </a:rPr>
                <a:t>KBB bakısı</a:t>
              </a:r>
            </a:p>
          </p:txBody>
        </p:sp>
        <p:grpSp>
          <p:nvGrpSpPr>
            <p:cNvPr id="89131" name="Group 1191"/>
            <p:cNvGrpSpPr>
              <a:grpSpLocks/>
            </p:cNvGrpSpPr>
            <p:nvPr/>
          </p:nvGrpSpPr>
          <p:grpSpPr bwMode="auto">
            <a:xfrm>
              <a:off x="1078868" y="1564910"/>
              <a:ext cx="1910885" cy="634818"/>
              <a:chOff x="-22500" y="-14172"/>
              <a:chExt cx="1910883" cy="634816"/>
            </a:xfrm>
          </p:grpSpPr>
          <p:sp>
            <p:nvSpPr>
              <p:cNvPr id="89154" name="Shape 1189"/>
              <p:cNvSpPr>
                <a:spLocks noChangeArrowheads="1"/>
              </p:cNvSpPr>
              <p:nvPr/>
            </p:nvSpPr>
            <p:spPr bwMode="auto">
              <a:xfrm>
                <a:off x="36831" y="762"/>
                <a:ext cx="1792223" cy="608120"/>
              </a:xfrm>
              <a:prstGeom prst="roundRect">
                <a:avLst>
                  <a:gd name="adj" fmla="val 11718"/>
                </a:avLst>
              </a:prstGeom>
              <a:noFill/>
              <a:ln w="9525">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lstStyle/>
              <a:p>
                <a:pPr marL="40182" defTabSz="910796"/>
                <a:endParaRPr lang="tr-TR" sz="2400">
                  <a:solidFill>
                    <a:srgbClr val="000000"/>
                  </a:solidFill>
                  <a:latin typeface="Arial" pitchFamily="34" charset="0"/>
                  <a:cs typeface="Arial" pitchFamily="34" charset="0"/>
                  <a:sym typeface="Arial" pitchFamily="34" charset="0"/>
                </a:endParaRPr>
              </a:p>
            </p:txBody>
          </p:sp>
          <p:sp>
            <p:nvSpPr>
              <p:cNvPr id="89155" name="Shape 1190"/>
              <p:cNvSpPr>
                <a:spLocks noChangeArrowheads="1"/>
              </p:cNvSpPr>
              <p:nvPr/>
            </p:nvSpPr>
            <p:spPr bwMode="auto">
              <a:xfrm>
                <a:off x="-22500" y="-14172"/>
                <a:ext cx="1910883" cy="634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38100" tIns="38100" rIns="38100" bIns="38100" anchor="ctr">
                <a:spAutoFit/>
              </a:bodyPr>
              <a:lstStyle/>
              <a:p>
                <a:pPr marL="33485" algn="ctr" defTabSz="910796">
                  <a:buClr>
                    <a:srgbClr val="000000"/>
                  </a:buClr>
                </a:pPr>
                <a:r>
                  <a:rPr lang="tr-TR" sz="2400">
                    <a:solidFill>
                      <a:srgbClr val="000000"/>
                    </a:solidFill>
                    <a:latin typeface="Trebuchet MS" pitchFamily="34" charset="0"/>
                    <a:sym typeface="Trebuchet MS" pitchFamily="34" charset="0"/>
                  </a:rPr>
                  <a:t>patolojik</a:t>
                </a:r>
              </a:p>
            </p:txBody>
          </p:sp>
        </p:grpSp>
        <p:sp>
          <p:nvSpPr>
            <p:cNvPr id="89132" name="Shape 1192"/>
            <p:cNvSpPr>
              <a:spLocks noChangeArrowheads="1"/>
            </p:cNvSpPr>
            <p:nvPr/>
          </p:nvSpPr>
          <p:spPr bwMode="auto">
            <a:xfrm>
              <a:off x="7527626" y="1667321"/>
              <a:ext cx="1525607" cy="634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38100" tIns="38100" rIns="38100" bIns="38100" anchor="ctr">
              <a:spAutoFit/>
            </a:bodyPr>
            <a:lstStyle/>
            <a:p>
              <a:pPr marL="33485" algn="ctr" defTabSz="910796">
                <a:buClr>
                  <a:srgbClr val="000000"/>
                </a:buClr>
              </a:pPr>
              <a:r>
                <a:rPr lang="tr-TR" sz="2400">
                  <a:solidFill>
                    <a:srgbClr val="000000"/>
                  </a:solidFill>
                  <a:latin typeface="Trebuchet MS" pitchFamily="34" charset="0"/>
                  <a:sym typeface="Trebuchet MS" pitchFamily="34" charset="0"/>
                </a:rPr>
                <a:t>normal</a:t>
              </a:r>
            </a:p>
          </p:txBody>
        </p:sp>
        <p:grpSp>
          <p:nvGrpSpPr>
            <p:cNvPr id="89133" name="Group 1195"/>
            <p:cNvGrpSpPr>
              <a:grpSpLocks/>
            </p:cNvGrpSpPr>
            <p:nvPr/>
          </p:nvGrpSpPr>
          <p:grpSpPr bwMode="auto">
            <a:xfrm>
              <a:off x="109534" y="7343499"/>
              <a:ext cx="3741606" cy="876457"/>
              <a:chOff x="-83" y="-319"/>
              <a:chExt cx="3741604" cy="876456"/>
            </a:xfrm>
          </p:grpSpPr>
          <p:sp>
            <p:nvSpPr>
              <p:cNvPr id="89152" name="Shape 1193"/>
              <p:cNvSpPr>
                <a:spLocks noChangeArrowheads="1"/>
              </p:cNvSpPr>
              <p:nvPr/>
            </p:nvSpPr>
            <p:spPr bwMode="auto">
              <a:xfrm>
                <a:off x="-83" y="-319"/>
                <a:ext cx="3741604" cy="876456"/>
              </a:xfrm>
              <a:prstGeom prst="roundRect">
                <a:avLst>
                  <a:gd name="adj" fmla="val 11718"/>
                </a:avLst>
              </a:prstGeom>
              <a:solidFill>
                <a:srgbClr val="D4FB41"/>
              </a:solidFill>
              <a:ln w="9525">
                <a:solidFill>
                  <a:srgbClr val="000000"/>
                </a:solidFill>
                <a:round/>
                <a:headEnd/>
                <a:tailEnd/>
              </a:ln>
            </p:spPr>
            <p:txBody>
              <a:bodyPr lIns="0" tIns="0" rIns="0" bIns="0" anchor="ctr"/>
              <a:lstStyle/>
              <a:p>
                <a:pPr marL="40182" defTabSz="910796"/>
                <a:endParaRPr lang="tr-TR" sz="2400">
                  <a:solidFill>
                    <a:srgbClr val="000000"/>
                  </a:solidFill>
                  <a:latin typeface="Arial" pitchFamily="34" charset="0"/>
                  <a:cs typeface="Arial" pitchFamily="34" charset="0"/>
                  <a:sym typeface="Arial" pitchFamily="34" charset="0"/>
                </a:endParaRPr>
              </a:p>
            </p:txBody>
          </p:sp>
          <p:sp>
            <p:nvSpPr>
              <p:cNvPr id="89153" name="Shape 1194"/>
              <p:cNvSpPr>
                <a:spLocks noChangeArrowheads="1"/>
              </p:cNvSpPr>
              <p:nvPr/>
            </p:nvSpPr>
            <p:spPr bwMode="auto">
              <a:xfrm>
                <a:off x="211201" y="58006"/>
                <a:ext cx="3319035" cy="766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38100" tIns="38100" rIns="38100" bIns="38100" anchor="ctr">
                <a:spAutoFit/>
              </a:bodyPr>
              <a:lstStyle/>
              <a:p>
                <a:pPr marL="33485" algn="ctr" defTabSz="910796">
                  <a:buClr>
                    <a:srgbClr val="000000"/>
                  </a:buClr>
                </a:pPr>
                <a:r>
                  <a:rPr lang="tr-TR" sz="1500" b="1">
                    <a:solidFill>
                      <a:srgbClr val="000000"/>
                    </a:solidFill>
                    <a:latin typeface="Trebuchet MS" pitchFamily="34" charset="0"/>
                    <a:sym typeface="Trebuchet MS" pitchFamily="34" charset="0"/>
                  </a:rPr>
                  <a:t>PPI+Aljinat; </a:t>
                </a:r>
                <a:br>
                  <a:rPr lang="tr-TR" sz="1500" b="1">
                    <a:solidFill>
                      <a:srgbClr val="000000"/>
                    </a:solidFill>
                    <a:latin typeface="Trebuchet MS" pitchFamily="34" charset="0"/>
                    <a:sym typeface="Trebuchet MS" pitchFamily="34" charset="0"/>
                  </a:rPr>
                </a:br>
                <a:r>
                  <a:rPr lang="tr-TR" sz="1500" b="1">
                    <a:solidFill>
                      <a:srgbClr val="000000"/>
                    </a:solidFill>
                    <a:latin typeface="Trebuchet MS" pitchFamily="34" charset="0"/>
                    <a:sym typeface="Trebuchet MS" pitchFamily="34" charset="0"/>
                  </a:rPr>
                  <a:t>Çift doz 2 ay, idame 4 ay</a:t>
                </a:r>
              </a:p>
            </p:txBody>
          </p:sp>
        </p:grpSp>
        <p:grpSp>
          <p:nvGrpSpPr>
            <p:cNvPr id="89134" name="Group 1198"/>
            <p:cNvGrpSpPr>
              <a:grpSpLocks/>
            </p:cNvGrpSpPr>
            <p:nvPr/>
          </p:nvGrpSpPr>
          <p:grpSpPr bwMode="auto">
            <a:xfrm>
              <a:off x="615928" y="3761459"/>
              <a:ext cx="2787553" cy="609709"/>
              <a:chOff x="575" y="496"/>
              <a:chExt cx="2787552" cy="609708"/>
            </a:xfrm>
          </p:grpSpPr>
          <p:sp>
            <p:nvSpPr>
              <p:cNvPr id="89150" name="Shape 1196"/>
              <p:cNvSpPr>
                <a:spLocks noChangeArrowheads="1"/>
              </p:cNvSpPr>
              <p:nvPr/>
            </p:nvSpPr>
            <p:spPr bwMode="auto">
              <a:xfrm>
                <a:off x="575" y="496"/>
                <a:ext cx="2787552" cy="609708"/>
              </a:xfrm>
              <a:prstGeom prst="roundRect">
                <a:avLst>
                  <a:gd name="adj" fmla="val 11718"/>
                </a:avLst>
              </a:prstGeom>
              <a:solidFill>
                <a:srgbClr val="D4FB41"/>
              </a:solidFill>
              <a:ln w="9525">
                <a:solidFill>
                  <a:srgbClr val="000000"/>
                </a:solidFill>
                <a:round/>
                <a:headEnd/>
                <a:tailEnd/>
              </a:ln>
            </p:spPr>
            <p:txBody>
              <a:bodyPr lIns="0" tIns="0" rIns="0" bIns="0" anchor="ctr"/>
              <a:lstStyle/>
              <a:p>
                <a:pPr marL="40182" defTabSz="910796"/>
                <a:endParaRPr lang="tr-TR" sz="2400">
                  <a:solidFill>
                    <a:srgbClr val="000000"/>
                  </a:solidFill>
                  <a:latin typeface="Arial" pitchFamily="34" charset="0"/>
                  <a:cs typeface="Arial" pitchFamily="34" charset="0"/>
                  <a:sym typeface="Arial" pitchFamily="34" charset="0"/>
                </a:endParaRPr>
              </a:p>
            </p:txBody>
          </p:sp>
          <p:sp>
            <p:nvSpPr>
              <p:cNvPr id="89151" name="Shape 1197"/>
              <p:cNvSpPr>
                <a:spLocks noChangeArrowheads="1"/>
              </p:cNvSpPr>
              <p:nvPr/>
            </p:nvSpPr>
            <p:spPr bwMode="auto">
              <a:xfrm>
                <a:off x="151025" y="61383"/>
                <a:ext cx="2486656" cy="481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38100" tIns="38100" rIns="38100" bIns="38100" anchor="ctr">
                <a:spAutoFit/>
              </a:bodyPr>
              <a:lstStyle/>
              <a:p>
                <a:pPr marL="33485" algn="ctr" defTabSz="910796">
                  <a:buClr>
                    <a:srgbClr val="000000"/>
                  </a:buClr>
                </a:pPr>
                <a:r>
                  <a:rPr lang="tr-TR" sz="1700" b="1">
                    <a:solidFill>
                      <a:srgbClr val="000000"/>
                    </a:solidFill>
                    <a:latin typeface="Trebuchet MS" pitchFamily="34" charset="0"/>
                    <a:sym typeface="Trebuchet MS" pitchFamily="34" charset="0"/>
                  </a:rPr>
                  <a:t>Deneme Tx 2 ay</a:t>
                </a:r>
              </a:p>
            </p:txBody>
          </p:sp>
        </p:grpSp>
        <p:grpSp>
          <p:nvGrpSpPr>
            <p:cNvPr id="89135" name="Group 1201"/>
            <p:cNvGrpSpPr>
              <a:grpSpLocks/>
            </p:cNvGrpSpPr>
            <p:nvPr/>
          </p:nvGrpSpPr>
          <p:grpSpPr bwMode="auto">
            <a:xfrm>
              <a:off x="5770361" y="3443902"/>
              <a:ext cx="2152575" cy="609709"/>
              <a:chOff x="489" y="381"/>
              <a:chExt cx="2152574" cy="609707"/>
            </a:xfrm>
          </p:grpSpPr>
          <p:sp>
            <p:nvSpPr>
              <p:cNvPr id="89148" name="Shape 1199"/>
              <p:cNvSpPr>
                <a:spLocks noChangeArrowheads="1"/>
              </p:cNvSpPr>
              <p:nvPr/>
            </p:nvSpPr>
            <p:spPr bwMode="auto">
              <a:xfrm>
                <a:off x="489" y="381"/>
                <a:ext cx="2152574" cy="609707"/>
              </a:xfrm>
              <a:prstGeom prst="roundRect">
                <a:avLst>
                  <a:gd name="adj" fmla="val 11718"/>
                </a:avLst>
              </a:prstGeom>
              <a:solidFill>
                <a:srgbClr val="FF4C00"/>
              </a:solidFill>
              <a:ln w="9525">
                <a:solidFill>
                  <a:srgbClr val="000000"/>
                </a:solidFill>
                <a:round/>
                <a:headEnd/>
                <a:tailEnd/>
              </a:ln>
            </p:spPr>
            <p:txBody>
              <a:bodyPr lIns="0" tIns="0" rIns="0" bIns="0" anchor="ctr"/>
              <a:lstStyle/>
              <a:p>
                <a:pPr marL="40182" defTabSz="910796"/>
                <a:endParaRPr lang="tr-TR" sz="2400">
                  <a:solidFill>
                    <a:srgbClr val="000000"/>
                  </a:solidFill>
                  <a:latin typeface="Arial" pitchFamily="34" charset="0"/>
                  <a:cs typeface="Arial" pitchFamily="34" charset="0"/>
                  <a:sym typeface="Arial" pitchFamily="34" charset="0"/>
                </a:endParaRPr>
              </a:p>
            </p:txBody>
          </p:sp>
          <p:sp>
            <p:nvSpPr>
              <p:cNvPr id="89149" name="Shape 1200"/>
              <p:cNvSpPr>
                <a:spLocks noChangeArrowheads="1"/>
              </p:cNvSpPr>
              <p:nvPr/>
            </p:nvSpPr>
            <p:spPr bwMode="auto">
              <a:xfrm>
                <a:off x="234180" y="89508"/>
                <a:ext cx="1685188" cy="437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38100" tIns="38100" rIns="38100" bIns="38100" anchor="ctr">
                <a:spAutoFit/>
              </a:bodyPr>
              <a:lstStyle/>
              <a:p>
                <a:pPr marL="33485" algn="ctr" defTabSz="910796">
                  <a:buClr>
                    <a:srgbClr val="000000"/>
                  </a:buClr>
                </a:pPr>
                <a:r>
                  <a:rPr lang="tr-TR" sz="1500">
                    <a:solidFill>
                      <a:srgbClr val="000000"/>
                    </a:solidFill>
                    <a:latin typeface="Trebuchet MS" pitchFamily="34" charset="0"/>
                    <a:sym typeface="Trebuchet MS" pitchFamily="34" charset="0"/>
                  </a:rPr>
                  <a:t>GÖRH Sx var</a:t>
                </a:r>
              </a:p>
            </p:txBody>
          </p:sp>
        </p:grpSp>
        <p:grpSp>
          <p:nvGrpSpPr>
            <p:cNvPr id="89136" name="Group 1204"/>
            <p:cNvGrpSpPr>
              <a:grpSpLocks/>
            </p:cNvGrpSpPr>
            <p:nvPr/>
          </p:nvGrpSpPr>
          <p:grpSpPr bwMode="auto">
            <a:xfrm>
              <a:off x="8637286" y="3443902"/>
              <a:ext cx="2152575" cy="609709"/>
              <a:chOff x="-84" y="381"/>
              <a:chExt cx="2152574" cy="609707"/>
            </a:xfrm>
          </p:grpSpPr>
          <p:sp>
            <p:nvSpPr>
              <p:cNvPr id="89146" name="Shape 1202"/>
              <p:cNvSpPr>
                <a:spLocks noChangeArrowheads="1"/>
              </p:cNvSpPr>
              <p:nvPr/>
            </p:nvSpPr>
            <p:spPr bwMode="auto">
              <a:xfrm>
                <a:off x="-84" y="381"/>
                <a:ext cx="2152574" cy="609707"/>
              </a:xfrm>
              <a:prstGeom prst="roundRect">
                <a:avLst>
                  <a:gd name="adj" fmla="val 11718"/>
                </a:avLst>
              </a:prstGeom>
              <a:solidFill>
                <a:srgbClr val="C6E6E9"/>
              </a:solidFill>
              <a:ln w="9525">
                <a:solidFill>
                  <a:srgbClr val="000000"/>
                </a:solidFill>
                <a:round/>
                <a:headEnd/>
                <a:tailEnd/>
              </a:ln>
            </p:spPr>
            <p:txBody>
              <a:bodyPr lIns="50800" tIns="50800" rIns="50800" bIns="50800" anchor="ctr"/>
              <a:lstStyle/>
              <a:p>
                <a:pPr marL="40182" defTabSz="910796"/>
                <a:endParaRPr lang="tr-TR" sz="2400">
                  <a:solidFill>
                    <a:srgbClr val="000000"/>
                  </a:solidFill>
                  <a:latin typeface="Arial" pitchFamily="34" charset="0"/>
                  <a:cs typeface="Arial" pitchFamily="34" charset="0"/>
                  <a:sym typeface="Arial" pitchFamily="34" charset="0"/>
                </a:endParaRPr>
              </a:p>
            </p:txBody>
          </p:sp>
          <p:sp>
            <p:nvSpPr>
              <p:cNvPr id="89147" name="Shape 1203"/>
              <p:cNvSpPr>
                <a:spLocks noChangeArrowheads="1"/>
              </p:cNvSpPr>
              <p:nvPr/>
            </p:nvSpPr>
            <p:spPr bwMode="auto">
              <a:xfrm>
                <a:off x="216511" y="89508"/>
                <a:ext cx="1719383" cy="437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38100" tIns="38100" rIns="38100" bIns="38100" anchor="ctr">
                <a:spAutoFit/>
              </a:bodyPr>
              <a:lstStyle/>
              <a:p>
                <a:pPr marL="33485" algn="ctr" defTabSz="910796">
                  <a:buClr>
                    <a:srgbClr val="000000"/>
                  </a:buClr>
                </a:pPr>
                <a:r>
                  <a:rPr lang="tr-TR" sz="1500">
                    <a:solidFill>
                      <a:srgbClr val="000000"/>
                    </a:solidFill>
                    <a:latin typeface="Trebuchet MS" pitchFamily="34" charset="0"/>
                    <a:sym typeface="Trebuchet MS" pitchFamily="34" charset="0"/>
                  </a:rPr>
                  <a:t>GÖRH Sx yok</a:t>
                </a:r>
              </a:p>
            </p:txBody>
          </p:sp>
        </p:grpSp>
        <p:grpSp>
          <p:nvGrpSpPr>
            <p:cNvPr id="89137" name="Group 1207"/>
            <p:cNvGrpSpPr>
              <a:grpSpLocks/>
            </p:cNvGrpSpPr>
            <p:nvPr/>
          </p:nvGrpSpPr>
          <p:grpSpPr bwMode="auto">
            <a:xfrm>
              <a:off x="5595549" y="5016063"/>
              <a:ext cx="2535535" cy="853718"/>
              <a:chOff x="60516" y="-18898"/>
              <a:chExt cx="2535534" cy="853716"/>
            </a:xfrm>
          </p:grpSpPr>
          <p:sp>
            <p:nvSpPr>
              <p:cNvPr id="89144" name="Shape 1205"/>
              <p:cNvSpPr>
                <a:spLocks noChangeArrowheads="1"/>
              </p:cNvSpPr>
              <p:nvPr/>
            </p:nvSpPr>
            <p:spPr bwMode="auto">
              <a:xfrm>
                <a:off x="252789" y="-99"/>
                <a:ext cx="2150987" cy="819294"/>
              </a:xfrm>
              <a:prstGeom prst="roundRect">
                <a:avLst>
                  <a:gd name="adj" fmla="val 11718"/>
                </a:avLst>
              </a:prstGeom>
              <a:solidFill>
                <a:srgbClr val="FFFFFF"/>
              </a:solidFill>
              <a:ln w="9525">
                <a:solidFill>
                  <a:srgbClr val="FFFFFF"/>
                </a:solidFill>
                <a:round/>
                <a:headEnd/>
                <a:tailEnd/>
              </a:ln>
            </p:spPr>
            <p:txBody>
              <a:bodyPr lIns="0" tIns="0" rIns="0" bIns="0" anchor="ctr"/>
              <a:lstStyle/>
              <a:p>
                <a:pPr marL="40182" defTabSz="910796"/>
                <a:endParaRPr lang="tr-TR" sz="2400">
                  <a:solidFill>
                    <a:srgbClr val="000000"/>
                  </a:solidFill>
                  <a:latin typeface="Arial" pitchFamily="34" charset="0"/>
                  <a:cs typeface="Arial" pitchFamily="34" charset="0"/>
                  <a:sym typeface="Arial" pitchFamily="34" charset="0"/>
                </a:endParaRPr>
              </a:p>
            </p:txBody>
          </p:sp>
          <p:sp>
            <p:nvSpPr>
              <p:cNvPr id="89145" name="Shape 1206"/>
              <p:cNvSpPr>
                <a:spLocks noChangeArrowheads="1"/>
              </p:cNvSpPr>
              <p:nvPr/>
            </p:nvSpPr>
            <p:spPr bwMode="auto">
              <a:xfrm>
                <a:off x="60516" y="-18898"/>
                <a:ext cx="2535534" cy="85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38100" tIns="38100" rIns="38100" bIns="38100" anchor="ctr">
                <a:spAutoFit/>
              </a:bodyPr>
              <a:lstStyle/>
              <a:p>
                <a:pPr marL="33485" algn="ctr" defTabSz="910796">
                  <a:buClr>
                    <a:srgbClr val="000000"/>
                  </a:buClr>
                </a:pPr>
                <a:r>
                  <a:rPr lang="tr-TR" sz="1700">
                    <a:solidFill>
                      <a:srgbClr val="000000"/>
                    </a:solidFill>
                    <a:latin typeface="Trebuchet MS" pitchFamily="34" charset="0"/>
                    <a:sym typeface="Trebuchet MS" pitchFamily="34" charset="0"/>
                  </a:rPr>
                  <a:t>Gastroenteroloji </a:t>
                </a:r>
                <a:br>
                  <a:rPr lang="tr-TR" sz="1700">
                    <a:solidFill>
                      <a:srgbClr val="000000"/>
                    </a:solidFill>
                    <a:latin typeface="Trebuchet MS" pitchFamily="34" charset="0"/>
                    <a:sym typeface="Trebuchet MS" pitchFamily="34" charset="0"/>
                  </a:rPr>
                </a:br>
                <a:r>
                  <a:rPr lang="tr-TR" sz="1700">
                    <a:solidFill>
                      <a:srgbClr val="000000"/>
                    </a:solidFill>
                    <a:latin typeface="Trebuchet MS" pitchFamily="34" charset="0"/>
                    <a:sym typeface="Trebuchet MS" pitchFamily="34" charset="0"/>
                  </a:rPr>
                  <a:t>olgusu</a:t>
                </a:r>
              </a:p>
            </p:txBody>
          </p:sp>
        </p:grpSp>
        <p:grpSp>
          <p:nvGrpSpPr>
            <p:cNvPr id="89138" name="Group 1210"/>
            <p:cNvGrpSpPr>
              <a:grpSpLocks/>
            </p:cNvGrpSpPr>
            <p:nvPr/>
          </p:nvGrpSpPr>
          <p:grpSpPr bwMode="auto">
            <a:xfrm>
              <a:off x="8637286" y="4763351"/>
              <a:ext cx="2149400" cy="609709"/>
              <a:chOff x="-84" y="-727"/>
              <a:chExt cx="2149398" cy="609708"/>
            </a:xfrm>
          </p:grpSpPr>
          <p:sp>
            <p:nvSpPr>
              <p:cNvPr id="89142" name="Shape 1208"/>
              <p:cNvSpPr>
                <a:spLocks noChangeArrowheads="1"/>
              </p:cNvSpPr>
              <p:nvPr/>
            </p:nvSpPr>
            <p:spPr bwMode="auto">
              <a:xfrm>
                <a:off x="-84" y="-727"/>
                <a:ext cx="2149398" cy="609708"/>
              </a:xfrm>
              <a:prstGeom prst="roundRect">
                <a:avLst>
                  <a:gd name="adj" fmla="val 11718"/>
                </a:avLst>
              </a:prstGeom>
              <a:solidFill>
                <a:srgbClr val="C6E6E9"/>
              </a:solidFill>
              <a:ln w="9525">
                <a:solidFill>
                  <a:srgbClr val="000000"/>
                </a:solidFill>
                <a:round/>
                <a:headEnd/>
                <a:tailEnd/>
              </a:ln>
            </p:spPr>
            <p:txBody>
              <a:bodyPr lIns="50800" tIns="50800" rIns="50800" bIns="50800" anchor="ctr"/>
              <a:lstStyle/>
              <a:p>
                <a:pPr marL="40182" defTabSz="910796"/>
                <a:endParaRPr lang="tr-TR" sz="2400">
                  <a:solidFill>
                    <a:srgbClr val="000000"/>
                  </a:solidFill>
                  <a:latin typeface="Arial" pitchFamily="34" charset="0"/>
                  <a:cs typeface="Arial" pitchFamily="34" charset="0"/>
                  <a:sym typeface="Arial" pitchFamily="34" charset="0"/>
                </a:endParaRPr>
              </a:p>
            </p:txBody>
          </p:sp>
          <p:sp>
            <p:nvSpPr>
              <p:cNvPr id="89143" name="Shape 1209"/>
              <p:cNvSpPr>
                <a:spLocks noChangeArrowheads="1"/>
              </p:cNvSpPr>
              <p:nvPr/>
            </p:nvSpPr>
            <p:spPr bwMode="auto">
              <a:xfrm>
                <a:off x="357635" y="60159"/>
                <a:ext cx="1433960" cy="481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38100" tIns="38100" rIns="38100" bIns="38100" anchor="ctr">
                <a:spAutoFit/>
              </a:bodyPr>
              <a:lstStyle/>
              <a:p>
                <a:pPr marL="37950" algn="ctr" defTabSz="910796">
                  <a:buClr>
                    <a:srgbClr val="000000"/>
                  </a:buClr>
                </a:pPr>
                <a:r>
                  <a:rPr lang="tr-TR" sz="1700">
                    <a:solidFill>
                      <a:srgbClr val="000000"/>
                    </a:solidFill>
                    <a:latin typeface="Trebuchet MS" pitchFamily="34" charset="0"/>
                    <a:sym typeface="Trebuchet MS" pitchFamily="34" charset="0"/>
                  </a:rPr>
                  <a:t>FLR değil</a:t>
                </a:r>
              </a:p>
            </p:txBody>
          </p:sp>
        </p:grpSp>
        <p:grpSp>
          <p:nvGrpSpPr>
            <p:cNvPr id="89139" name="Group 1213"/>
            <p:cNvGrpSpPr>
              <a:grpSpLocks/>
            </p:cNvGrpSpPr>
            <p:nvPr/>
          </p:nvGrpSpPr>
          <p:grpSpPr bwMode="auto">
            <a:xfrm>
              <a:off x="952467" y="2565858"/>
              <a:ext cx="2150988" cy="608121"/>
              <a:chOff x="787" y="591"/>
              <a:chExt cx="2150987" cy="608120"/>
            </a:xfrm>
          </p:grpSpPr>
          <p:sp>
            <p:nvSpPr>
              <p:cNvPr id="89140" name="Shape 1211"/>
              <p:cNvSpPr>
                <a:spLocks noChangeArrowheads="1"/>
              </p:cNvSpPr>
              <p:nvPr/>
            </p:nvSpPr>
            <p:spPr bwMode="auto">
              <a:xfrm>
                <a:off x="787" y="591"/>
                <a:ext cx="2150987" cy="608120"/>
              </a:xfrm>
              <a:prstGeom prst="roundRect">
                <a:avLst>
                  <a:gd name="adj" fmla="val 11718"/>
                </a:avLst>
              </a:prstGeom>
              <a:solidFill>
                <a:srgbClr val="C6E6E9"/>
              </a:solidFill>
              <a:ln w="9525">
                <a:solidFill>
                  <a:srgbClr val="000000"/>
                </a:solidFill>
                <a:round/>
                <a:headEnd/>
                <a:tailEnd/>
              </a:ln>
            </p:spPr>
            <p:txBody>
              <a:bodyPr lIns="50800" tIns="50800" rIns="50800" bIns="50800" anchor="ctr"/>
              <a:lstStyle/>
              <a:p>
                <a:pPr marL="40182" defTabSz="910796"/>
                <a:endParaRPr lang="tr-TR" sz="2400">
                  <a:solidFill>
                    <a:srgbClr val="000000"/>
                  </a:solidFill>
                  <a:latin typeface="Arial" pitchFamily="34" charset="0"/>
                  <a:cs typeface="Arial" pitchFamily="34" charset="0"/>
                  <a:sym typeface="Arial" pitchFamily="34" charset="0"/>
                </a:endParaRPr>
              </a:p>
            </p:txBody>
          </p:sp>
          <p:sp>
            <p:nvSpPr>
              <p:cNvPr id="89141" name="Shape 1212"/>
              <p:cNvSpPr>
                <a:spLocks noChangeArrowheads="1"/>
              </p:cNvSpPr>
              <p:nvPr/>
            </p:nvSpPr>
            <p:spPr bwMode="auto">
              <a:xfrm>
                <a:off x="216590" y="88926"/>
                <a:ext cx="1719383" cy="437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38100" tIns="38100" rIns="38100" bIns="38100" anchor="ctr">
                <a:spAutoFit/>
              </a:bodyPr>
              <a:lstStyle/>
              <a:p>
                <a:pPr marL="33485" algn="ctr" defTabSz="910796">
                  <a:buClr>
                    <a:srgbClr val="000000"/>
                  </a:buClr>
                </a:pPr>
                <a:r>
                  <a:rPr lang="tr-TR" sz="1500">
                    <a:solidFill>
                      <a:srgbClr val="000000"/>
                    </a:solidFill>
                    <a:latin typeface="Trebuchet MS" pitchFamily="34" charset="0"/>
                    <a:sym typeface="Trebuchet MS" pitchFamily="34" charset="0"/>
                  </a:rPr>
                  <a:t>GÖRH Sx yok</a:t>
                </a:r>
              </a:p>
            </p:txBody>
          </p:sp>
        </p:grpSp>
      </p:grpSp>
      <p:sp>
        <p:nvSpPr>
          <p:cNvPr id="1215" name="Shape 1215"/>
          <p:cNvSpPr/>
          <p:nvPr/>
        </p:nvSpPr>
        <p:spPr>
          <a:xfrm flipV="1">
            <a:off x="2309441" y="2364135"/>
            <a:ext cx="5581" cy="264542"/>
          </a:xfrm>
          <a:prstGeom prst="line">
            <a:avLst/>
          </a:prstGeom>
          <a:ln w="28575">
            <a:solidFill/>
            <a:round/>
          </a:ln>
        </p:spPr>
        <p:txBody>
          <a:bodyPr lIns="0" tIns="0" rIns="0" bIns="0" anchor="ctr"/>
          <a:lstStyle/>
          <a:p>
            <a:pPr marL="40638" marR="40638" defTabSz="910796">
              <a:defRPr sz="3400">
                <a:uFill>
                  <a:solidFill/>
                </a:uFill>
                <a:latin typeface="Arial"/>
                <a:ea typeface="Arial"/>
                <a:cs typeface="Arial"/>
                <a:sym typeface="Arial"/>
              </a:defRPr>
            </a:pPr>
            <a:endParaRPr sz="2400" kern="0">
              <a:solidFill>
                <a:sysClr val="windowText" lastClr="000000"/>
              </a:solidFill>
              <a:uFill>
                <a:solidFill/>
              </a:uFill>
              <a:latin typeface="Arial"/>
              <a:ea typeface="Arial"/>
              <a:cs typeface="Arial"/>
              <a:sym typeface="Arial"/>
            </a:endParaRPr>
          </a:p>
        </p:txBody>
      </p:sp>
      <p:grpSp>
        <p:nvGrpSpPr>
          <p:cNvPr id="89093" name="Group 1218"/>
          <p:cNvGrpSpPr>
            <a:grpSpLocks/>
          </p:cNvGrpSpPr>
          <p:nvPr/>
        </p:nvGrpSpPr>
        <p:grpSpPr bwMode="auto">
          <a:xfrm>
            <a:off x="1732359" y="5240611"/>
            <a:ext cx="1098352" cy="428625"/>
            <a:chOff x="0" y="0"/>
            <a:chExt cx="1562382" cy="609600"/>
          </a:xfrm>
        </p:grpSpPr>
        <p:sp>
          <p:nvSpPr>
            <p:cNvPr id="89119" name="Shape 1216"/>
            <p:cNvSpPr>
              <a:spLocks noChangeArrowheads="1"/>
            </p:cNvSpPr>
            <p:nvPr/>
          </p:nvSpPr>
          <p:spPr bwMode="auto">
            <a:xfrm>
              <a:off x="0" y="0"/>
              <a:ext cx="1562382" cy="609600"/>
            </a:xfrm>
            <a:prstGeom prst="roundRect">
              <a:avLst>
                <a:gd name="adj" fmla="val 11718"/>
              </a:avLst>
            </a:prstGeom>
            <a:solidFill>
              <a:srgbClr val="D4FDD5"/>
            </a:solidFill>
            <a:ln w="9525">
              <a:solidFill>
                <a:srgbClr val="000000"/>
              </a:solidFill>
              <a:round/>
              <a:headEnd/>
              <a:tailEnd/>
            </a:ln>
          </p:spPr>
          <p:txBody>
            <a:bodyPr lIns="0" tIns="0" rIns="0" bIns="0" anchor="ctr"/>
            <a:lstStyle/>
            <a:p>
              <a:pPr marL="40182" defTabSz="910796"/>
              <a:endParaRPr lang="tr-TR" sz="2400">
                <a:solidFill>
                  <a:srgbClr val="000000"/>
                </a:solidFill>
                <a:latin typeface="Arial" pitchFamily="34" charset="0"/>
                <a:cs typeface="Arial" pitchFamily="34" charset="0"/>
                <a:sym typeface="Arial" pitchFamily="34" charset="0"/>
              </a:endParaRPr>
            </a:p>
          </p:txBody>
        </p:sp>
        <p:sp>
          <p:nvSpPr>
            <p:cNvPr id="89120" name="Shape 1217"/>
            <p:cNvSpPr>
              <a:spLocks noChangeArrowheads="1"/>
            </p:cNvSpPr>
            <p:nvPr/>
          </p:nvSpPr>
          <p:spPr bwMode="auto">
            <a:xfrm>
              <a:off x="133376" y="87524"/>
              <a:ext cx="1295632" cy="437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38100" tIns="38100" rIns="38100" bIns="38100" anchor="ctr">
              <a:spAutoFit/>
            </a:bodyPr>
            <a:lstStyle/>
            <a:p>
              <a:pPr marL="33485" algn="ctr" defTabSz="910796">
                <a:buClr>
                  <a:srgbClr val="000000"/>
                </a:buClr>
              </a:pPr>
              <a:r>
                <a:rPr lang="tr-TR" sz="1500" b="1">
                  <a:solidFill>
                    <a:srgbClr val="000000"/>
                  </a:solidFill>
                  <a:latin typeface="Trebuchet MS" pitchFamily="34" charset="0"/>
                  <a:sym typeface="Trebuchet MS" pitchFamily="34" charset="0"/>
                </a:rPr>
                <a:t>patolojik</a:t>
              </a:r>
            </a:p>
          </p:txBody>
        </p:sp>
      </p:grpSp>
      <p:sp>
        <p:nvSpPr>
          <p:cNvPr id="89094" name="Shape 1219"/>
          <p:cNvSpPr>
            <a:spLocks noChangeArrowheads="1"/>
          </p:cNvSpPr>
          <p:nvPr/>
        </p:nvSpPr>
        <p:spPr bwMode="auto">
          <a:xfrm>
            <a:off x="5549230" y="821018"/>
            <a:ext cx="2268168" cy="454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26788" tIns="26788" rIns="26788" bIns="26788" anchor="ctr">
            <a:spAutoFit/>
          </a:bodyPr>
          <a:lstStyle/>
          <a:p>
            <a:pPr marL="33485" algn="ctr" defTabSz="910796">
              <a:buClr>
                <a:srgbClr val="000000"/>
              </a:buClr>
            </a:pPr>
            <a:r>
              <a:rPr lang="tr-TR" sz="1300">
                <a:solidFill>
                  <a:srgbClr val="000000"/>
                </a:solidFill>
                <a:latin typeface="Trebuchet MS" pitchFamily="34" charset="0"/>
                <a:sym typeface="Trebuchet MS" pitchFamily="34" charset="0"/>
              </a:rPr>
              <a:t>Alerji, sigara, PNAS</a:t>
            </a:r>
          </a:p>
          <a:p>
            <a:pPr marL="33485" algn="ctr" defTabSz="910796">
              <a:buClr>
                <a:srgbClr val="000000"/>
              </a:buClr>
            </a:pPr>
            <a:r>
              <a:rPr lang="tr-TR" sz="1300">
                <a:solidFill>
                  <a:srgbClr val="000000"/>
                </a:solidFill>
                <a:latin typeface="Trebuchet MS" pitchFamily="34" charset="0"/>
                <a:sym typeface="Trebuchet MS" pitchFamily="34" charset="0"/>
              </a:rPr>
              <a:t>ses kullanımı, kanser korkusu</a:t>
            </a:r>
          </a:p>
        </p:txBody>
      </p:sp>
      <p:grpSp>
        <p:nvGrpSpPr>
          <p:cNvPr id="89095" name="Group 1222"/>
          <p:cNvGrpSpPr>
            <a:grpSpLocks/>
          </p:cNvGrpSpPr>
          <p:nvPr/>
        </p:nvGrpSpPr>
        <p:grpSpPr bwMode="auto">
          <a:xfrm>
            <a:off x="221010" y="4233967"/>
            <a:ext cx="1327175" cy="600164"/>
            <a:chOff x="0" y="-33082"/>
            <a:chExt cx="1887502" cy="853566"/>
          </a:xfrm>
        </p:grpSpPr>
        <p:sp>
          <p:nvSpPr>
            <p:cNvPr id="89117" name="Shape 1220"/>
            <p:cNvSpPr>
              <a:spLocks noChangeArrowheads="1"/>
            </p:cNvSpPr>
            <p:nvPr/>
          </p:nvSpPr>
          <p:spPr bwMode="auto">
            <a:xfrm>
              <a:off x="0" y="22225"/>
              <a:ext cx="1887502" cy="746125"/>
            </a:xfrm>
            <a:prstGeom prst="roundRect">
              <a:avLst>
                <a:gd name="adj" fmla="val 11718"/>
              </a:avLst>
            </a:prstGeom>
            <a:solidFill>
              <a:srgbClr val="FFFFFF"/>
            </a:solidFill>
            <a:ln w="9525">
              <a:solidFill>
                <a:srgbClr val="FFFFFF"/>
              </a:solidFill>
              <a:round/>
              <a:headEnd/>
              <a:tailEnd/>
            </a:ln>
          </p:spPr>
          <p:txBody>
            <a:bodyPr lIns="0" tIns="0" rIns="0" bIns="0" anchor="ctr"/>
            <a:lstStyle/>
            <a:p>
              <a:pPr marL="40182" defTabSz="910796"/>
              <a:endParaRPr lang="tr-TR" sz="2400">
                <a:solidFill>
                  <a:srgbClr val="000000"/>
                </a:solidFill>
                <a:latin typeface="Arial" pitchFamily="34" charset="0"/>
                <a:cs typeface="Arial" pitchFamily="34" charset="0"/>
                <a:sym typeface="Arial" pitchFamily="34" charset="0"/>
              </a:endParaRPr>
            </a:p>
          </p:txBody>
        </p:sp>
        <p:sp>
          <p:nvSpPr>
            <p:cNvPr id="89118" name="Shape 1221"/>
            <p:cNvSpPr>
              <a:spLocks noChangeArrowheads="1"/>
            </p:cNvSpPr>
            <p:nvPr/>
          </p:nvSpPr>
          <p:spPr bwMode="auto">
            <a:xfrm>
              <a:off x="32749" y="-33082"/>
              <a:ext cx="1822004" cy="853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38100" tIns="38100" rIns="38100" bIns="38100" anchor="ctr">
              <a:spAutoFit/>
            </a:bodyPr>
            <a:lstStyle/>
            <a:p>
              <a:pPr marL="33485" algn="ctr" defTabSz="910796">
                <a:buClr>
                  <a:srgbClr val="000000"/>
                </a:buClr>
              </a:pPr>
              <a:r>
                <a:rPr lang="tr-TR" sz="1700">
                  <a:solidFill>
                    <a:srgbClr val="000000"/>
                  </a:solidFill>
                  <a:latin typeface="Trebuchet MS" pitchFamily="34" charset="0"/>
                  <a:sym typeface="Trebuchet MS" pitchFamily="34" charset="0"/>
                </a:rPr>
                <a:t>Düzeldi, </a:t>
              </a:r>
              <a:br>
                <a:rPr lang="tr-TR" sz="1700">
                  <a:solidFill>
                    <a:srgbClr val="000000"/>
                  </a:solidFill>
                  <a:latin typeface="Trebuchet MS" pitchFamily="34" charset="0"/>
                  <a:sym typeface="Trebuchet MS" pitchFamily="34" charset="0"/>
                </a:rPr>
              </a:br>
              <a:r>
                <a:rPr lang="tr-TR" sz="1700">
                  <a:solidFill>
                    <a:srgbClr val="000000"/>
                  </a:solidFill>
                  <a:latin typeface="Trebuchet MS" pitchFamily="34" charset="0"/>
                  <a:sym typeface="Trebuchet MS" pitchFamily="34" charset="0"/>
                </a:rPr>
                <a:t>ilaca devam</a:t>
              </a:r>
            </a:p>
          </p:txBody>
        </p:sp>
      </p:grpSp>
      <p:grpSp>
        <p:nvGrpSpPr>
          <p:cNvPr id="89096" name="Group 1225"/>
          <p:cNvGrpSpPr>
            <a:grpSpLocks/>
          </p:cNvGrpSpPr>
          <p:nvPr/>
        </p:nvGrpSpPr>
        <p:grpSpPr bwMode="auto">
          <a:xfrm>
            <a:off x="1640830" y="4196953"/>
            <a:ext cx="1348383" cy="723305"/>
            <a:chOff x="0" y="0"/>
            <a:chExt cx="1917700" cy="1028700"/>
          </a:xfrm>
        </p:grpSpPr>
        <p:sp>
          <p:nvSpPr>
            <p:cNvPr id="89115" name="Shape 1223"/>
            <p:cNvSpPr>
              <a:spLocks noChangeArrowheads="1"/>
            </p:cNvSpPr>
            <p:nvPr/>
          </p:nvSpPr>
          <p:spPr bwMode="auto">
            <a:xfrm>
              <a:off x="22225" y="0"/>
              <a:ext cx="1870075" cy="1028700"/>
            </a:xfrm>
            <a:prstGeom prst="roundRect">
              <a:avLst>
                <a:gd name="adj" fmla="val 10801"/>
              </a:avLst>
            </a:prstGeom>
            <a:solidFill>
              <a:srgbClr val="FFFFFF"/>
            </a:solidFill>
            <a:ln w="9525">
              <a:solidFill>
                <a:srgbClr val="FFFFFF"/>
              </a:solidFill>
              <a:round/>
              <a:headEnd/>
              <a:tailEnd/>
            </a:ln>
          </p:spPr>
          <p:txBody>
            <a:bodyPr lIns="0" tIns="0" rIns="0" bIns="0" anchor="ctr"/>
            <a:lstStyle/>
            <a:p>
              <a:pPr marL="40182" defTabSz="910796"/>
              <a:endParaRPr lang="tr-TR" sz="2400">
                <a:solidFill>
                  <a:srgbClr val="000000"/>
                </a:solidFill>
                <a:latin typeface="Arial" pitchFamily="34" charset="0"/>
                <a:cs typeface="Arial" pitchFamily="34" charset="0"/>
                <a:sym typeface="Arial" pitchFamily="34" charset="0"/>
              </a:endParaRPr>
            </a:p>
          </p:txBody>
        </p:sp>
        <p:sp>
          <p:nvSpPr>
            <p:cNvPr id="89116" name="Shape 1224"/>
            <p:cNvSpPr>
              <a:spLocks noChangeArrowheads="1"/>
            </p:cNvSpPr>
            <p:nvPr/>
          </p:nvSpPr>
          <p:spPr bwMode="auto">
            <a:xfrm>
              <a:off x="0" y="23813"/>
              <a:ext cx="191770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38100" tIns="38100" rIns="38100" bIns="38100" anchor="ctr"/>
            <a:lstStyle/>
            <a:p>
              <a:pPr marL="32369" algn="ctr" defTabSz="910796">
                <a:buClr>
                  <a:srgbClr val="000000"/>
                </a:buClr>
              </a:pPr>
              <a:r>
                <a:rPr lang="tr-TR" sz="1700">
                  <a:solidFill>
                    <a:srgbClr val="000000"/>
                  </a:solidFill>
                  <a:latin typeface="Trebuchet MS" pitchFamily="34" charset="0"/>
                  <a:sym typeface="Trebuchet MS" pitchFamily="34" charset="0"/>
                </a:rPr>
                <a:t>Düzelmedi, </a:t>
              </a:r>
              <a:br>
                <a:rPr lang="tr-TR" sz="1700">
                  <a:solidFill>
                    <a:srgbClr val="000000"/>
                  </a:solidFill>
                  <a:latin typeface="Trebuchet MS" pitchFamily="34" charset="0"/>
                  <a:sym typeface="Trebuchet MS" pitchFamily="34" charset="0"/>
                </a:rPr>
              </a:br>
              <a:r>
                <a:rPr lang="tr-TR" sz="1700">
                  <a:solidFill>
                    <a:srgbClr val="000000"/>
                  </a:solidFill>
                  <a:latin typeface="Trebuchet MS" pitchFamily="34" charset="0"/>
                  <a:sym typeface="Trebuchet MS" pitchFamily="34" charset="0"/>
                </a:rPr>
                <a:t>MII/pHmetri</a:t>
              </a:r>
            </a:p>
          </p:txBody>
        </p:sp>
      </p:grpSp>
      <p:grpSp>
        <p:nvGrpSpPr>
          <p:cNvPr id="89097" name="Group 1228"/>
          <p:cNvGrpSpPr>
            <a:grpSpLocks/>
          </p:cNvGrpSpPr>
          <p:nvPr/>
        </p:nvGrpSpPr>
        <p:grpSpPr bwMode="auto">
          <a:xfrm>
            <a:off x="3868787" y="3560713"/>
            <a:ext cx="823764" cy="665262"/>
            <a:chOff x="0" y="0"/>
            <a:chExt cx="1171786" cy="946008"/>
          </a:xfrm>
        </p:grpSpPr>
        <p:sp>
          <p:nvSpPr>
            <p:cNvPr id="89113" name="Shape 1226"/>
            <p:cNvSpPr>
              <a:spLocks noChangeArrowheads="1"/>
            </p:cNvSpPr>
            <p:nvPr/>
          </p:nvSpPr>
          <p:spPr bwMode="auto">
            <a:xfrm>
              <a:off x="0" y="0"/>
              <a:ext cx="1171786" cy="946008"/>
            </a:xfrm>
            <a:prstGeom prst="roundRect">
              <a:avLst>
                <a:gd name="adj" fmla="val 11718"/>
              </a:avLst>
            </a:prstGeom>
            <a:solidFill>
              <a:srgbClr val="FFFFFF"/>
            </a:solidFill>
            <a:ln w="9525">
              <a:solidFill>
                <a:srgbClr val="FFFFFF"/>
              </a:solidFill>
              <a:round/>
              <a:headEnd/>
              <a:tailEnd/>
            </a:ln>
          </p:spPr>
          <p:txBody>
            <a:bodyPr lIns="0" tIns="0" rIns="0" bIns="0" anchor="ctr"/>
            <a:lstStyle/>
            <a:p>
              <a:pPr marL="40182" defTabSz="910796"/>
              <a:endParaRPr lang="tr-TR" sz="2400">
                <a:solidFill>
                  <a:srgbClr val="000000"/>
                </a:solidFill>
                <a:latin typeface="Arial" pitchFamily="34" charset="0"/>
                <a:cs typeface="Arial" pitchFamily="34" charset="0"/>
                <a:sym typeface="Arial" pitchFamily="34" charset="0"/>
              </a:endParaRPr>
            </a:p>
          </p:txBody>
        </p:sp>
        <p:sp>
          <p:nvSpPr>
            <p:cNvPr id="89114" name="Shape 1227"/>
            <p:cNvSpPr>
              <a:spLocks noChangeArrowheads="1"/>
            </p:cNvSpPr>
            <p:nvPr/>
          </p:nvSpPr>
          <p:spPr bwMode="auto">
            <a:xfrm>
              <a:off x="186168" y="133818"/>
              <a:ext cx="799451" cy="67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38100" tIns="38100" rIns="38100" bIns="38100" anchor="ctr">
              <a:spAutoFit/>
            </a:bodyPr>
            <a:lstStyle/>
            <a:p>
              <a:pPr marL="31253" algn="ctr" defTabSz="910796">
                <a:buClr>
                  <a:srgbClr val="000000"/>
                </a:buClr>
              </a:pPr>
              <a:r>
                <a:rPr lang="tr-TR" sz="1300">
                  <a:solidFill>
                    <a:srgbClr val="000000"/>
                  </a:solidFill>
                  <a:latin typeface="Trebuchet MS" pitchFamily="34" charset="0"/>
                  <a:sym typeface="Trebuchet MS" pitchFamily="34" charset="0"/>
                </a:rPr>
                <a:t>KBB </a:t>
              </a:r>
              <a:br>
                <a:rPr lang="tr-TR" sz="1300">
                  <a:solidFill>
                    <a:srgbClr val="000000"/>
                  </a:solidFill>
                  <a:latin typeface="Trebuchet MS" pitchFamily="34" charset="0"/>
                  <a:sym typeface="Trebuchet MS" pitchFamily="34" charset="0"/>
                </a:rPr>
              </a:br>
              <a:r>
                <a:rPr lang="tr-TR" sz="1300">
                  <a:solidFill>
                    <a:srgbClr val="000000"/>
                  </a:solidFill>
                  <a:latin typeface="Trebuchet MS" pitchFamily="34" charset="0"/>
                  <a:sym typeface="Trebuchet MS" pitchFamily="34" charset="0"/>
                </a:rPr>
                <a:t>izlemi</a:t>
              </a:r>
            </a:p>
          </p:txBody>
        </p:sp>
      </p:grpSp>
      <p:sp>
        <p:nvSpPr>
          <p:cNvPr id="1229" name="Shape 1229"/>
          <p:cNvSpPr/>
          <p:nvPr/>
        </p:nvSpPr>
        <p:spPr>
          <a:xfrm>
            <a:off x="3948039" y="3538389"/>
            <a:ext cx="1749102" cy="36053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31" y="0"/>
                </a:lnTo>
                <a:lnTo>
                  <a:pt x="231" y="21600"/>
                </a:lnTo>
                <a:lnTo>
                  <a:pt x="21600" y="21600"/>
                </a:lnTo>
              </a:path>
            </a:pathLst>
          </a:custGeom>
          <a:ln w="28575">
            <a:solidFill/>
            <a:prstDash val="sysDot"/>
            <a:miter lim="400000"/>
            <a:headEnd type="triangle"/>
          </a:ln>
        </p:spPr>
        <p:txBody>
          <a:bodyPr lIns="0" tIns="0" rIns="0" bIns="0" anchor="ctr"/>
          <a:lstStyle/>
          <a:p>
            <a:pPr marL="40638" marR="40638" defTabSz="910796">
              <a:defRPr sz="3400">
                <a:uFill>
                  <a:solidFill/>
                </a:uFill>
                <a:latin typeface="Arial"/>
                <a:ea typeface="Arial"/>
                <a:cs typeface="Arial"/>
                <a:sym typeface="Arial"/>
              </a:defRPr>
            </a:pPr>
            <a:endParaRPr sz="2400" kern="0">
              <a:solidFill>
                <a:sysClr val="windowText" lastClr="000000"/>
              </a:solidFill>
              <a:uFill>
                <a:solidFill/>
              </a:uFill>
              <a:latin typeface="Arial"/>
              <a:ea typeface="Arial"/>
              <a:cs typeface="Arial"/>
              <a:sym typeface="Arial"/>
            </a:endParaRPr>
          </a:p>
        </p:txBody>
      </p:sp>
      <p:sp>
        <p:nvSpPr>
          <p:cNvPr id="1230" name="Shape 1230"/>
          <p:cNvSpPr/>
          <p:nvPr/>
        </p:nvSpPr>
        <p:spPr>
          <a:xfrm flipV="1">
            <a:off x="2309441" y="3165574"/>
            <a:ext cx="6697" cy="263426"/>
          </a:xfrm>
          <a:prstGeom prst="line">
            <a:avLst/>
          </a:prstGeom>
          <a:ln w="28575">
            <a:solidFill/>
            <a:round/>
          </a:ln>
        </p:spPr>
        <p:txBody>
          <a:bodyPr lIns="0" tIns="0" rIns="0" bIns="0" anchor="ctr"/>
          <a:lstStyle/>
          <a:p>
            <a:pPr marL="40638" marR="40638" defTabSz="910796">
              <a:defRPr sz="3400">
                <a:uFill>
                  <a:solidFill/>
                </a:uFill>
                <a:latin typeface="Arial"/>
                <a:ea typeface="Arial"/>
                <a:cs typeface="Arial"/>
                <a:sym typeface="Arial"/>
              </a:defRPr>
            </a:pPr>
            <a:endParaRPr sz="2400" kern="0">
              <a:solidFill>
                <a:sysClr val="windowText" lastClr="000000"/>
              </a:solidFill>
              <a:uFill>
                <a:solidFill/>
              </a:uFill>
              <a:latin typeface="Arial"/>
              <a:ea typeface="Arial"/>
              <a:cs typeface="Arial"/>
              <a:sym typeface="Arial"/>
            </a:endParaRPr>
          </a:p>
        </p:txBody>
      </p:sp>
      <p:sp>
        <p:nvSpPr>
          <p:cNvPr id="1231" name="Shape 1231"/>
          <p:cNvSpPr/>
          <p:nvPr/>
        </p:nvSpPr>
        <p:spPr>
          <a:xfrm rot="16200000">
            <a:off x="2129173" y="5015694"/>
            <a:ext cx="333747" cy="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ln w="28575">
            <a:solidFill/>
            <a:miter lim="400000"/>
          </a:ln>
        </p:spPr>
        <p:txBody>
          <a:bodyPr lIns="0" tIns="0" rIns="0" bIns="0" anchor="ctr"/>
          <a:lstStyle/>
          <a:p>
            <a:pPr marL="40638" marR="40638" defTabSz="910796">
              <a:defRPr sz="3400">
                <a:uFill>
                  <a:solidFill/>
                </a:uFill>
                <a:latin typeface="Arial"/>
                <a:ea typeface="Arial"/>
                <a:cs typeface="Arial"/>
                <a:sym typeface="Arial"/>
              </a:defRPr>
            </a:pPr>
            <a:endParaRPr sz="2400" kern="0">
              <a:solidFill>
                <a:sysClr val="windowText" lastClr="000000"/>
              </a:solidFill>
              <a:uFill>
                <a:solidFill/>
              </a:uFill>
              <a:latin typeface="Arial"/>
              <a:ea typeface="Arial"/>
              <a:cs typeface="Arial"/>
              <a:sym typeface="Arial"/>
            </a:endParaRPr>
          </a:p>
        </p:txBody>
      </p:sp>
      <p:sp>
        <p:nvSpPr>
          <p:cNvPr id="1232" name="Shape 1232"/>
          <p:cNvSpPr/>
          <p:nvPr/>
        </p:nvSpPr>
        <p:spPr>
          <a:xfrm rot="16200000">
            <a:off x="2101825" y="5846714"/>
            <a:ext cx="332631" cy="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ln w="28575">
            <a:solidFill/>
            <a:miter lim="400000"/>
          </a:ln>
        </p:spPr>
        <p:txBody>
          <a:bodyPr lIns="0" tIns="0" rIns="0" bIns="0" anchor="ctr"/>
          <a:lstStyle/>
          <a:p>
            <a:pPr marL="40638" marR="40638" defTabSz="910796">
              <a:defRPr sz="3400">
                <a:uFill>
                  <a:solidFill/>
                </a:uFill>
                <a:latin typeface="Arial"/>
                <a:ea typeface="Arial"/>
                <a:cs typeface="Arial"/>
                <a:sym typeface="Arial"/>
              </a:defRPr>
            </a:pPr>
            <a:endParaRPr sz="2400" kern="0">
              <a:solidFill>
                <a:sysClr val="windowText" lastClr="000000"/>
              </a:solidFill>
              <a:uFill>
                <a:solidFill/>
              </a:uFill>
              <a:latin typeface="Arial"/>
              <a:ea typeface="Arial"/>
              <a:cs typeface="Arial"/>
              <a:sym typeface="Arial"/>
            </a:endParaRPr>
          </a:p>
        </p:txBody>
      </p:sp>
      <p:sp>
        <p:nvSpPr>
          <p:cNvPr id="1233" name="Shape 1233"/>
          <p:cNvSpPr/>
          <p:nvPr/>
        </p:nvSpPr>
        <p:spPr>
          <a:xfrm rot="10800000">
            <a:off x="884039" y="4797474"/>
            <a:ext cx="80367" cy="15001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path>
            </a:pathLst>
          </a:custGeom>
          <a:ln w="28575">
            <a:solidFill/>
            <a:prstDash val="sysDot"/>
            <a:miter lim="400000"/>
            <a:headEnd type="triangle"/>
          </a:ln>
        </p:spPr>
        <p:txBody>
          <a:bodyPr lIns="0" tIns="0" rIns="0" bIns="0" anchor="ctr"/>
          <a:lstStyle/>
          <a:p>
            <a:pPr marL="40638" marR="40638" defTabSz="910796">
              <a:defRPr sz="3400">
                <a:uFill>
                  <a:solidFill/>
                </a:uFill>
                <a:latin typeface="Arial"/>
                <a:ea typeface="Arial"/>
                <a:cs typeface="Arial"/>
                <a:sym typeface="Arial"/>
              </a:defRPr>
            </a:pPr>
            <a:endParaRPr sz="2400" kern="0">
              <a:solidFill>
                <a:sysClr val="windowText" lastClr="000000"/>
              </a:solidFill>
              <a:uFill>
                <a:solidFill/>
              </a:uFill>
              <a:latin typeface="Arial"/>
              <a:ea typeface="Arial"/>
              <a:cs typeface="Arial"/>
              <a:sym typeface="Arial"/>
            </a:endParaRPr>
          </a:p>
        </p:txBody>
      </p:sp>
      <p:grpSp>
        <p:nvGrpSpPr>
          <p:cNvPr id="89103" name="Group 1236"/>
          <p:cNvGrpSpPr>
            <a:grpSpLocks/>
          </p:cNvGrpSpPr>
          <p:nvPr/>
        </p:nvGrpSpPr>
        <p:grpSpPr bwMode="auto">
          <a:xfrm>
            <a:off x="3850928" y="5184800"/>
            <a:ext cx="803672" cy="428625"/>
            <a:chOff x="0" y="0"/>
            <a:chExt cx="1142435" cy="609600"/>
          </a:xfrm>
        </p:grpSpPr>
        <p:sp>
          <p:nvSpPr>
            <p:cNvPr id="89111" name="Shape 1234"/>
            <p:cNvSpPr>
              <a:spLocks noChangeArrowheads="1"/>
            </p:cNvSpPr>
            <p:nvPr/>
          </p:nvSpPr>
          <p:spPr bwMode="auto">
            <a:xfrm>
              <a:off x="0" y="0"/>
              <a:ext cx="1142435" cy="609600"/>
            </a:xfrm>
            <a:prstGeom prst="roundRect">
              <a:avLst>
                <a:gd name="adj" fmla="val 11718"/>
              </a:avLst>
            </a:prstGeom>
            <a:solidFill>
              <a:srgbClr val="D4FDD5"/>
            </a:solidFill>
            <a:ln w="9525">
              <a:solidFill>
                <a:srgbClr val="000000"/>
              </a:solidFill>
              <a:round/>
              <a:headEnd/>
              <a:tailEnd/>
            </a:ln>
          </p:spPr>
          <p:txBody>
            <a:bodyPr lIns="0" tIns="0" rIns="0" bIns="0" anchor="ctr"/>
            <a:lstStyle/>
            <a:p>
              <a:pPr marL="40182" defTabSz="910796"/>
              <a:endParaRPr lang="tr-TR" sz="2400">
                <a:solidFill>
                  <a:srgbClr val="000000"/>
                </a:solidFill>
                <a:latin typeface="Arial" pitchFamily="34" charset="0"/>
                <a:cs typeface="Arial" pitchFamily="34" charset="0"/>
                <a:sym typeface="Arial" pitchFamily="34" charset="0"/>
              </a:endParaRPr>
            </a:p>
          </p:txBody>
        </p:sp>
        <p:sp>
          <p:nvSpPr>
            <p:cNvPr id="89112" name="Shape 1235"/>
            <p:cNvSpPr>
              <a:spLocks noChangeArrowheads="1"/>
            </p:cNvSpPr>
            <p:nvPr/>
          </p:nvSpPr>
          <p:spPr bwMode="auto">
            <a:xfrm>
              <a:off x="46660" y="89112"/>
              <a:ext cx="1049114" cy="437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38100" tIns="38100" rIns="38100" bIns="38100" anchor="ctr">
              <a:spAutoFit/>
            </a:bodyPr>
            <a:lstStyle/>
            <a:p>
              <a:pPr marL="32369" algn="ctr" defTabSz="910796">
                <a:buClr>
                  <a:srgbClr val="000000"/>
                </a:buClr>
              </a:pPr>
              <a:r>
                <a:rPr lang="tr-TR" sz="1500" b="1">
                  <a:solidFill>
                    <a:srgbClr val="000000"/>
                  </a:solidFill>
                  <a:latin typeface="Trebuchet MS" pitchFamily="34" charset="0"/>
                  <a:sym typeface="Trebuchet MS" pitchFamily="34" charset="0"/>
                </a:rPr>
                <a:t>normal</a:t>
              </a:r>
            </a:p>
          </p:txBody>
        </p:sp>
      </p:grpSp>
      <p:grpSp>
        <p:nvGrpSpPr>
          <p:cNvPr id="89104" name="Group 1239"/>
          <p:cNvGrpSpPr>
            <a:grpSpLocks/>
          </p:cNvGrpSpPr>
          <p:nvPr/>
        </p:nvGrpSpPr>
        <p:grpSpPr bwMode="auto">
          <a:xfrm>
            <a:off x="6605170" y="5127576"/>
            <a:ext cx="2220160" cy="538609"/>
            <a:chOff x="54618" y="-33761"/>
            <a:chExt cx="3158886" cy="766021"/>
          </a:xfrm>
        </p:grpSpPr>
        <p:sp>
          <p:nvSpPr>
            <p:cNvPr id="89109" name="Shape 1237"/>
            <p:cNvSpPr>
              <a:spLocks noChangeArrowheads="1"/>
            </p:cNvSpPr>
            <p:nvPr/>
          </p:nvSpPr>
          <p:spPr bwMode="auto">
            <a:xfrm>
              <a:off x="554108" y="46037"/>
              <a:ext cx="2147201" cy="609600"/>
            </a:xfrm>
            <a:prstGeom prst="roundRect">
              <a:avLst>
                <a:gd name="adj" fmla="val 11718"/>
              </a:avLst>
            </a:prstGeom>
            <a:solidFill>
              <a:srgbClr val="FFFFFF"/>
            </a:solidFill>
            <a:ln w="9525">
              <a:solidFill>
                <a:srgbClr val="FFFFFF"/>
              </a:solidFill>
              <a:round/>
              <a:headEnd/>
              <a:tailEnd/>
            </a:ln>
          </p:spPr>
          <p:txBody>
            <a:bodyPr lIns="0" tIns="0" rIns="0" bIns="0" anchor="ctr"/>
            <a:lstStyle/>
            <a:p>
              <a:pPr marL="40182" defTabSz="910796"/>
              <a:endParaRPr lang="tr-TR" sz="2400">
                <a:solidFill>
                  <a:srgbClr val="000000"/>
                </a:solidFill>
                <a:latin typeface="Arial" pitchFamily="34" charset="0"/>
                <a:cs typeface="Arial" pitchFamily="34" charset="0"/>
                <a:sym typeface="Arial" pitchFamily="34" charset="0"/>
              </a:endParaRPr>
            </a:p>
          </p:txBody>
        </p:sp>
        <p:sp>
          <p:nvSpPr>
            <p:cNvPr id="89110" name="Shape 1238"/>
            <p:cNvSpPr>
              <a:spLocks noChangeArrowheads="1"/>
            </p:cNvSpPr>
            <p:nvPr/>
          </p:nvSpPr>
          <p:spPr bwMode="auto">
            <a:xfrm>
              <a:off x="54618" y="-33761"/>
              <a:ext cx="3158886" cy="766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38100" tIns="38100" rIns="38100" bIns="38100" anchor="ctr">
              <a:spAutoFit/>
            </a:bodyPr>
            <a:lstStyle/>
            <a:p>
              <a:pPr marL="37950" algn="ctr" defTabSz="910796">
                <a:buClr>
                  <a:srgbClr val="000000"/>
                </a:buClr>
              </a:pPr>
              <a:r>
                <a:rPr lang="tr-TR" sz="1700">
                  <a:solidFill>
                    <a:srgbClr val="000000"/>
                  </a:solidFill>
                  <a:latin typeface="Trebuchet MS" pitchFamily="34" charset="0"/>
                  <a:sym typeface="Trebuchet MS" pitchFamily="34" charset="0"/>
                </a:rPr>
                <a:t>Diğer KBB patolojileri</a:t>
              </a:r>
              <a:br>
                <a:rPr lang="tr-TR" sz="1700">
                  <a:solidFill>
                    <a:srgbClr val="000000"/>
                  </a:solidFill>
                  <a:latin typeface="Trebuchet MS" pitchFamily="34" charset="0"/>
                  <a:sym typeface="Trebuchet MS" pitchFamily="34" charset="0"/>
                </a:rPr>
              </a:br>
              <a:r>
                <a:rPr lang="tr-TR" sz="1300">
                  <a:solidFill>
                    <a:srgbClr val="000000"/>
                  </a:solidFill>
                  <a:latin typeface="Trebuchet MS" pitchFamily="34" charset="0"/>
                  <a:sym typeface="Trebuchet MS" pitchFamily="34" charset="0"/>
                </a:rPr>
                <a:t>(Psikiyatrik değerlendirme?)</a:t>
              </a:r>
            </a:p>
          </p:txBody>
        </p:sp>
      </p:grpSp>
      <p:sp>
        <p:nvSpPr>
          <p:cNvPr id="1240" name="Shape 1240"/>
          <p:cNvSpPr/>
          <p:nvPr/>
        </p:nvSpPr>
        <p:spPr>
          <a:xfrm rot="5400000" flipH="1">
            <a:off x="7424477" y="4892911"/>
            <a:ext cx="581546" cy="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ln w="28575">
            <a:solidFill/>
            <a:round/>
            <a:headEnd type="triangle"/>
          </a:ln>
        </p:spPr>
        <p:txBody>
          <a:bodyPr lIns="0" tIns="0" rIns="0" bIns="0" anchor="ctr"/>
          <a:lstStyle/>
          <a:p>
            <a:pPr marL="40638" marR="40638" defTabSz="910796">
              <a:defRPr sz="3400">
                <a:uFill>
                  <a:solidFill/>
                </a:uFill>
                <a:latin typeface="Arial"/>
                <a:ea typeface="Arial"/>
                <a:cs typeface="Arial"/>
                <a:sym typeface="Arial"/>
              </a:defRPr>
            </a:pPr>
            <a:endParaRPr sz="2400" kern="0">
              <a:solidFill>
                <a:sysClr val="windowText" lastClr="000000"/>
              </a:solidFill>
              <a:uFill>
                <a:solidFill/>
              </a:uFill>
              <a:latin typeface="Arial"/>
              <a:ea typeface="Arial"/>
              <a:cs typeface="Arial"/>
              <a:sym typeface="Arial"/>
            </a:endParaRPr>
          </a:p>
        </p:txBody>
      </p:sp>
      <p:sp>
        <p:nvSpPr>
          <p:cNvPr id="89106" name="Shape 1244"/>
          <p:cNvSpPr>
            <a:spLocks/>
          </p:cNvSpPr>
          <p:nvPr/>
        </p:nvSpPr>
        <p:spPr bwMode="auto">
          <a:xfrm>
            <a:off x="2989213" y="4851053"/>
            <a:ext cx="859482" cy="372814"/>
          </a:xfrm>
          <a:custGeom>
            <a:avLst/>
            <a:gdLst>
              <a:gd name="T0" fmla="*/ 34596155 w 21600"/>
              <a:gd name="T1" fmla="*/ 6504044 h 21600"/>
              <a:gd name="T2" fmla="*/ 34596155 w 21600"/>
              <a:gd name="T3" fmla="*/ 6504044 h 21600"/>
              <a:gd name="T4" fmla="*/ 34596155 w 21600"/>
              <a:gd name="T5" fmla="*/ 6504044 h 21600"/>
              <a:gd name="T6" fmla="*/ 34596155 w 21600"/>
              <a:gd name="T7" fmla="*/ 6504044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0"/>
                </a:moveTo>
                <a:cubicBezTo>
                  <a:pt x="7200" y="7200"/>
                  <a:pt x="14400" y="14400"/>
                  <a:pt x="21600" y="21600"/>
                </a:cubicBezTo>
              </a:path>
            </a:pathLst>
          </a:custGeom>
          <a:noFill/>
          <a:ln w="28575">
            <a:solidFill>
              <a:srgbClr val="000000"/>
            </a:solidFill>
            <a:round/>
            <a:headEnd/>
            <a:tailEnd type="triangle" w="med" len="med"/>
          </a:ln>
          <a:extLst>
            <a:ext uri="{909E8E84-426E-40DD-AFC4-6F175D3DCCD1}">
              <a14:hiddenFill xmlns:a14="http://schemas.microsoft.com/office/drawing/2010/main">
                <a:solidFill>
                  <a:srgbClr val="FFFFFF"/>
                </a:solidFill>
              </a14:hiddenFill>
            </a:ext>
          </a:extLst>
        </p:spPr>
        <p:txBody>
          <a:bodyPr lIns="64291" tIns="32146" rIns="64291" bIns="32146"/>
          <a:lstStyle/>
          <a:p>
            <a:endParaRPr lang="tr-TR"/>
          </a:p>
        </p:txBody>
      </p:sp>
      <p:sp>
        <p:nvSpPr>
          <p:cNvPr id="1242" name="Shape 1242"/>
          <p:cNvSpPr/>
          <p:nvPr/>
        </p:nvSpPr>
        <p:spPr>
          <a:xfrm>
            <a:off x="4654600" y="5399113"/>
            <a:ext cx="1946672" cy="1116"/>
          </a:xfrm>
          <a:prstGeom prst="line">
            <a:avLst/>
          </a:prstGeom>
          <a:ln w="28575">
            <a:solidFill/>
            <a:round/>
            <a:tailEnd type="triangle"/>
          </a:ln>
        </p:spPr>
        <p:txBody>
          <a:bodyPr lIns="0" tIns="0" rIns="0" bIns="0" anchor="ctr"/>
          <a:lstStyle/>
          <a:p>
            <a:pPr marL="40638" marR="40638" defTabSz="910796">
              <a:defRPr sz="3400">
                <a:uFill>
                  <a:solidFill/>
                </a:uFill>
                <a:latin typeface="Arial"/>
                <a:ea typeface="Arial"/>
                <a:cs typeface="Arial"/>
                <a:sym typeface="Arial"/>
              </a:defRPr>
            </a:pPr>
            <a:endParaRPr sz="2400" kern="0">
              <a:solidFill>
                <a:sysClr val="windowText" lastClr="000000"/>
              </a:solidFill>
              <a:uFill>
                <a:solidFill/>
              </a:uFill>
              <a:latin typeface="Arial"/>
              <a:ea typeface="Arial"/>
              <a:cs typeface="Arial"/>
              <a:sym typeface="Arial"/>
            </a:endParaRPr>
          </a:p>
        </p:txBody>
      </p:sp>
      <p:sp>
        <p:nvSpPr>
          <p:cNvPr id="89108" name="Shape 1243"/>
          <p:cNvSpPr>
            <a:spLocks noChangeShapeType="1"/>
          </p:cNvSpPr>
          <p:nvPr/>
        </p:nvSpPr>
        <p:spPr bwMode="auto">
          <a:xfrm>
            <a:off x="4881191" y="1081609"/>
            <a:ext cx="590475" cy="2232"/>
          </a:xfrm>
          <a:prstGeom prst="line">
            <a:avLst/>
          </a:prstGeom>
          <a:noFill/>
          <a:ln w="25400">
            <a:solidFill>
              <a:srgbClr val="000000"/>
            </a:solidFill>
            <a:round/>
            <a:headEnd/>
            <a:tailEnd type="stealth" w="med" len="med"/>
          </a:ln>
          <a:extLst>
            <a:ext uri="{909E8E84-426E-40DD-AFC4-6F175D3DCCD1}">
              <a14:hiddenFill xmlns:a14="http://schemas.microsoft.com/office/drawing/2010/main">
                <a:noFill/>
              </a14:hiddenFill>
            </a:ext>
          </a:extLst>
        </p:spPr>
        <p:txBody>
          <a:bodyPr lIns="0" tIns="0" rIns="0" bIns="0"/>
          <a:lstStyle/>
          <a:p>
            <a:endParaRPr lang="tr-TR"/>
          </a:p>
        </p:txBody>
      </p:sp>
    </p:spTree>
    <p:extLst>
      <p:ext uri="{BB962C8B-B14F-4D97-AF65-F5344CB8AC3E}">
        <p14:creationId xmlns:p14="http://schemas.microsoft.com/office/powerpoint/2010/main" val="222611575"/>
      </p:ext>
    </p:extLst>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Metin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1596879333"/>
      </p:ext>
    </p:extLst>
  </p:cSld>
  <p:clrMapOvr>
    <a:masterClrMapping/>
  </p:clrMapOvr>
  <p:transition spd="med"/>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hape 1252"/>
          <p:cNvSpPr>
            <a:spLocks noChangeShapeType="1"/>
          </p:cNvSpPr>
          <p:nvPr/>
        </p:nvSpPr>
        <p:spPr bwMode="auto">
          <a:xfrm>
            <a:off x="5914802" y="1026915"/>
            <a:ext cx="428625" cy="2232"/>
          </a:xfrm>
          <a:prstGeom prst="line">
            <a:avLst/>
          </a:prstGeom>
          <a:noFill/>
          <a:ln w="44450">
            <a:solidFill>
              <a:srgbClr val="000000"/>
            </a:solidFill>
            <a:round/>
            <a:headEnd/>
            <a:tailEnd type="triangle" w="med" len="med"/>
          </a:ln>
          <a:extLst>
            <a:ext uri="{909E8E84-426E-40DD-AFC4-6F175D3DCCD1}">
              <a14:hiddenFill xmlns:a14="http://schemas.microsoft.com/office/drawing/2010/main">
                <a:noFill/>
              </a14:hiddenFill>
            </a:ext>
          </a:extLst>
        </p:spPr>
        <p:txBody>
          <a:bodyPr lIns="0" tIns="0" rIns="0" bIns="0" anchor="ctr"/>
          <a:lstStyle/>
          <a:p>
            <a:endParaRPr lang="tr-TR"/>
          </a:p>
        </p:txBody>
      </p:sp>
      <p:sp>
        <p:nvSpPr>
          <p:cNvPr id="91139" name="Shape 1253"/>
          <p:cNvSpPr>
            <a:spLocks noChangeArrowheads="1"/>
          </p:cNvSpPr>
          <p:nvPr/>
        </p:nvSpPr>
        <p:spPr bwMode="auto">
          <a:xfrm>
            <a:off x="6289849" y="880532"/>
            <a:ext cx="2536031" cy="319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26788" tIns="26788" rIns="26788" bIns="26788" anchor="ctr">
            <a:spAutoFit/>
          </a:bodyPr>
          <a:lstStyle/>
          <a:p>
            <a:pPr marL="50228" algn="ctr" defTabSz="910796">
              <a:lnSpc>
                <a:spcPct val="115000"/>
              </a:lnSpc>
              <a:buClr>
                <a:srgbClr val="191D5E"/>
              </a:buClr>
            </a:pPr>
            <a:r>
              <a:rPr lang="tr-TR" sz="1500" b="1">
                <a:solidFill>
                  <a:srgbClr val="191D5E"/>
                </a:solidFill>
                <a:latin typeface="Arial" pitchFamily="34" charset="0"/>
                <a:cs typeface="Arial" pitchFamily="34" charset="0"/>
                <a:sym typeface="Arial" pitchFamily="34" charset="0"/>
              </a:rPr>
              <a:t>ACEİ,Sigara, İrritanlar</a:t>
            </a:r>
          </a:p>
        </p:txBody>
      </p:sp>
      <p:grpSp>
        <p:nvGrpSpPr>
          <p:cNvPr id="1264" name="Group 1264"/>
          <p:cNvGrpSpPr>
            <a:grpSpLocks/>
          </p:cNvGrpSpPr>
          <p:nvPr/>
        </p:nvGrpSpPr>
        <p:grpSpPr bwMode="auto">
          <a:xfrm>
            <a:off x="3820253" y="1429867"/>
            <a:ext cx="4506429" cy="4699100"/>
            <a:chOff x="16700" y="0"/>
            <a:chExt cx="6409798" cy="6682650"/>
          </a:xfrm>
        </p:grpSpPr>
        <p:sp>
          <p:nvSpPr>
            <p:cNvPr id="91174" name="Shape 1254"/>
            <p:cNvSpPr>
              <a:spLocks noChangeArrowheads="1"/>
            </p:cNvSpPr>
            <p:nvPr/>
          </p:nvSpPr>
          <p:spPr bwMode="auto">
            <a:xfrm>
              <a:off x="4187023" y="6244956"/>
              <a:ext cx="2239475" cy="437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38100" tIns="38100" rIns="38100" bIns="38100" anchor="ctr">
              <a:spAutoFit/>
            </a:bodyPr>
            <a:lstStyle/>
            <a:p>
              <a:pPr marL="52460" algn="ctr" defTabSz="910796">
                <a:buClr>
                  <a:srgbClr val="191D5E"/>
                </a:buClr>
              </a:pPr>
              <a:r>
                <a:rPr lang="tr-TR" sz="1500" b="1">
                  <a:solidFill>
                    <a:srgbClr val="191D5E"/>
                  </a:solidFill>
                  <a:latin typeface="Arial" pitchFamily="34" charset="0"/>
                  <a:cs typeface="Arial" pitchFamily="34" charset="0"/>
                  <a:sym typeface="Arial" pitchFamily="34" charset="0"/>
                </a:rPr>
                <a:t>Öksürük devam</a:t>
              </a:r>
            </a:p>
          </p:txBody>
        </p:sp>
        <p:sp>
          <p:nvSpPr>
            <p:cNvPr id="1255" name="Shape 1255"/>
            <p:cNvSpPr/>
            <p:nvPr/>
          </p:nvSpPr>
          <p:spPr>
            <a:xfrm>
              <a:off x="3021320" y="0"/>
              <a:ext cx="1195208" cy="328269"/>
            </a:xfrm>
            <a:prstGeom prst="rect">
              <a:avLst/>
            </a:prstGeom>
            <a:noFill/>
            <a:ln w="12700" cap="flat">
              <a:noFill/>
              <a:miter lim="400000"/>
            </a:ln>
            <a:effectLst/>
            <a:extLst>
              <a:ext uri="{C572A759-6A51-4108-AA02-DFA0A04FC94B}"/>
            </a:extLst>
          </p:spPr>
          <p:txBody>
            <a:bodyPr wrap="none" lIns="0" tIns="0" rIns="0" bIns="0">
              <a:spAutoFit/>
            </a:bodyPr>
            <a:lstStyle/>
            <a:p>
              <a:pPr marL="40182" defTabSz="910796">
                <a:buClr>
                  <a:srgbClr val="191D5E"/>
                </a:buClr>
                <a:defRPr/>
              </a:pPr>
              <a:r>
                <a:rPr lang="tr-TR" sz="1500" b="1">
                  <a:solidFill>
                    <a:srgbClr val="191D5E"/>
                  </a:solidFill>
                  <a:effectLst>
                    <a:outerShdw blurRad="38100" dist="38100" dir="2700000" algn="tl">
                      <a:srgbClr val="FFFFFF"/>
                    </a:outerShdw>
                  </a:effectLst>
                  <a:latin typeface="Arial" pitchFamily="34" charset="0"/>
                  <a:cs typeface="Arial" pitchFamily="34" charset="0"/>
                  <a:sym typeface="Arial" pitchFamily="34" charset="0"/>
                </a:rPr>
                <a:t>Patolojik</a:t>
              </a:r>
            </a:p>
          </p:txBody>
        </p:sp>
        <p:sp>
          <p:nvSpPr>
            <p:cNvPr id="91176" name="Shape 1256"/>
            <p:cNvSpPr>
              <a:spLocks noChangeArrowheads="1"/>
            </p:cNvSpPr>
            <p:nvPr/>
          </p:nvSpPr>
          <p:spPr bwMode="auto">
            <a:xfrm>
              <a:off x="4426601" y="4114853"/>
              <a:ext cx="1868281" cy="76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38100" tIns="38100" rIns="38100" bIns="38100" anchor="ctr">
              <a:spAutoFit/>
            </a:bodyPr>
            <a:lstStyle/>
            <a:p>
              <a:pPr marL="51344" algn="ctr" defTabSz="910796">
                <a:buClr>
                  <a:srgbClr val="191D5E"/>
                </a:buClr>
              </a:pPr>
              <a:r>
                <a:rPr lang="tr-TR" sz="1500" b="1">
                  <a:solidFill>
                    <a:srgbClr val="191D5E"/>
                  </a:solidFill>
                  <a:latin typeface="Arial" pitchFamily="34" charset="0"/>
                  <a:cs typeface="Arial" pitchFamily="34" charset="0"/>
                  <a:sym typeface="Arial" pitchFamily="34" charset="0"/>
                </a:rPr>
                <a:t>Spesifik tanı </a:t>
              </a:r>
            </a:p>
            <a:p>
              <a:pPr marL="51344" algn="ctr" defTabSz="910796">
                <a:buClr>
                  <a:srgbClr val="191D5E"/>
                </a:buClr>
              </a:pPr>
              <a:r>
                <a:rPr lang="tr-TR" sz="1500" b="1">
                  <a:solidFill>
                    <a:srgbClr val="191D5E"/>
                  </a:solidFill>
                  <a:latin typeface="Arial" pitchFamily="34" charset="0"/>
                  <a:cs typeface="Arial" pitchFamily="34" charset="0"/>
                  <a:sym typeface="Arial" pitchFamily="34" charset="0"/>
                </a:rPr>
                <a:t>ve tedavi</a:t>
              </a:r>
            </a:p>
          </p:txBody>
        </p:sp>
        <p:sp>
          <p:nvSpPr>
            <p:cNvPr id="91177" name="Shape 1257"/>
            <p:cNvSpPr>
              <a:spLocks noChangeArrowheads="1"/>
            </p:cNvSpPr>
            <p:nvPr/>
          </p:nvSpPr>
          <p:spPr bwMode="auto">
            <a:xfrm>
              <a:off x="16700" y="2599013"/>
              <a:ext cx="2235370" cy="984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38100" tIns="38100" rIns="38100" bIns="38100" anchor="ctr">
              <a:spAutoFit/>
            </a:bodyPr>
            <a:lstStyle/>
            <a:p>
              <a:pPr marL="51344" algn="ctr" defTabSz="910796">
                <a:buClr>
                  <a:srgbClr val="000000"/>
                </a:buClr>
              </a:pPr>
              <a:r>
                <a:rPr lang="tr-TR" sz="2000" b="1">
                  <a:solidFill>
                    <a:srgbClr val="000000"/>
                  </a:solidFill>
                  <a:latin typeface="Arial" pitchFamily="34" charset="0"/>
                  <a:cs typeface="Arial" pitchFamily="34" charset="0"/>
                  <a:sym typeface="Arial" pitchFamily="34" charset="0"/>
                </a:rPr>
                <a:t>PPİ + aljinat</a:t>
              </a:r>
            </a:p>
            <a:p>
              <a:pPr marL="51344" algn="ctr" defTabSz="910796">
                <a:buClr>
                  <a:srgbClr val="000000"/>
                </a:buClr>
              </a:pPr>
              <a:r>
                <a:rPr lang="tr-TR" sz="2000" b="1">
                  <a:solidFill>
                    <a:srgbClr val="000000"/>
                  </a:solidFill>
                  <a:latin typeface="Arial" pitchFamily="34" charset="0"/>
                  <a:cs typeface="Arial" pitchFamily="34" charset="0"/>
                  <a:sym typeface="Arial" pitchFamily="34" charset="0"/>
                </a:rPr>
                <a:t>3 ay  2 x 1</a:t>
              </a:r>
            </a:p>
          </p:txBody>
        </p:sp>
        <p:sp>
          <p:nvSpPr>
            <p:cNvPr id="91178" name="Shape 1258"/>
            <p:cNvSpPr>
              <a:spLocks noChangeArrowheads="1"/>
            </p:cNvSpPr>
            <p:nvPr/>
          </p:nvSpPr>
          <p:spPr bwMode="auto">
            <a:xfrm>
              <a:off x="4148396" y="1258557"/>
              <a:ext cx="2265924" cy="1816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38100" tIns="38100" rIns="38100" bIns="38100" anchor="ctr">
              <a:spAutoFit/>
            </a:bodyPr>
            <a:lstStyle/>
            <a:p>
              <a:pPr marL="49112" algn="ctr" defTabSz="910796">
                <a:buClr>
                  <a:srgbClr val="191D5E"/>
                </a:buClr>
              </a:pPr>
              <a:r>
                <a:rPr lang="tr-TR" sz="1300" b="1">
                  <a:solidFill>
                    <a:srgbClr val="191D5E"/>
                  </a:solidFill>
                  <a:latin typeface="Arial" pitchFamily="34" charset="0"/>
                  <a:cs typeface="Arial" pitchFamily="34" charset="0"/>
                  <a:sym typeface="Arial" pitchFamily="34" charset="0"/>
                </a:rPr>
                <a:t>Balgam sitolojisi,</a:t>
              </a:r>
            </a:p>
            <a:p>
              <a:pPr marL="49112" algn="ctr" defTabSz="910796">
                <a:buClr>
                  <a:srgbClr val="191D5E"/>
                </a:buClr>
              </a:pPr>
              <a:r>
                <a:rPr lang="tr-TR" sz="1300" b="1">
                  <a:solidFill>
                    <a:srgbClr val="191D5E"/>
                  </a:solidFill>
                  <a:latin typeface="Arial" pitchFamily="34" charset="0"/>
                  <a:cs typeface="Arial" pitchFamily="34" charset="0"/>
                  <a:sym typeface="Arial" pitchFamily="34" charset="0"/>
                </a:rPr>
                <a:t>kültürü</a:t>
              </a:r>
            </a:p>
            <a:p>
              <a:pPr marL="49112" algn="ctr" defTabSz="910796">
                <a:buClr>
                  <a:srgbClr val="191D5E"/>
                </a:buClr>
              </a:pPr>
              <a:r>
                <a:rPr lang="tr-TR" sz="1300" b="1">
                  <a:solidFill>
                    <a:srgbClr val="191D5E"/>
                  </a:solidFill>
                  <a:latin typeface="Arial" pitchFamily="34" charset="0"/>
                  <a:cs typeface="Arial" pitchFamily="34" charset="0"/>
                  <a:sym typeface="Arial" pitchFamily="34" charset="0"/>
                </a:rPr>
                <a:t>Bronkoskopi</a:t>
              </a:r>
            </a:p>
            <a:p>
              <a:pPr marL="49112" algn="ctr" defTabSz="910796">
                <a:buClr>
                  <a:srgbClr val="191D5E"/>
                </a:buClr>
              </a:pPr>
              <a:r>
                <a:rPr lang="tr-TR" sz="1300" b="1">
                  <a:solidFill>
                    <a:srgbClr val="191D5E"/>
                  </a:solidFill>
                  <a:latin typeface="Arial" pitchFamily="34" charset="0"/>
                  <a:cs typeface="Arial" pitchFamily="34" charset="0"/>
                  <a:sym typeface="Arial" pitchFamily="34" charset="0"/>
                </a:rPr>
                <a:t>Toraks BT</a:t>
              </a:r>
            </a:p>
            <a:p>
              <a:pPr marL="49112" algn="ctr" defTabSz="910796">
                <a:buClr>
                  <a:srgbClr val="191D5E"/>
                </a:buClr>
              </a:pPr>
              <a:r>
                <a:rPr lang="tr-TR" sz="1300" b="1">
                  <a:solidFill>
                    <a:srgbClr val="191D5E"/>
                  </a:solidFill>
                  <a:latin typeface="Arial" pitchFamily="34" charset="0"/>
                  <a:cs typeface="Arial" pitchFamily="34" charset="0"/>
                  <a:sym typeface="Arial" pitchFamily="34" charset="0"/>
                </a:rPr>
                <a:t>Özofagografi</a:t>
              </a:r>
            </a:p>
            <a:p>
              <a:pPr marL="49112" algn="ctr" defTabSz="910796">
                <a:buClr>
                  <a:srgbClr val="191D5E"/>
                </a:buClr>
              </a:pPr>
              <a:r>
                <a:rPr lang="tr-TR" sz="1300" b="1">
                  <a:solidFill>
                    <a:srgbClr val="191D5E"/>
                  </a:solidFill>
                  <a:latin typeface="Arial" pitchFamily="34" charset="0"/>
                  <a:cs typeface="Arial" pitchFamily="34" charset="0"/>
                  <a:sym typeface="Arial" pitchFamily="34" charset="0"/>
                </a:rPr>
                <a:t>Kardiyak inceleme</a:t>
              </a:r>
            </a:p>
          </p:txBody>
        </p:sp>
        <p:sp>
          <p:nvSpPr>
            <p:cNvPr id="91179" name="Shape 1259"/>
            <p:cNvSpPr>
              <a:spLocks noChangeShapeType="1"/>
            </p:cNvSpPr>
            <p:nvPr/>
          </p:nvSpPr>
          <p:spPr bwMode="auto">
            <a:xfrm>
              <a:off x="2213214" y="541866"/>
              <a:ext cx="2975752" cy="2259"/>
            </a:xfrm>
            <a:prstGeom prst="line">
              <a:avLst/>
            </a:prstGeom>
            <a:noFill/>
            <a:ln w="41275">
              <a:solidFill>
                <a:srgbClr val="FF2600"/>
              </a:solidFill>
              <a:round/>
              <a:headEnd/>
              <a:tailEnd/>
            </a:ln>
            <a:extLst>
              <a:ext uri="{909E8E84-426E-40DD-AFC4-6F175D3DCCD1}">
                <a14:hiddenFill xmlns:a14="http://schemas.microsoft.com/office/drawing/2010/main">
                  <a:noFill/>
                </a14:hiddenFill>
              </a:ext>
            </a:extLst>
          </p:spPr>
          <p:txBody>
            <a:bodyPr lIns="0" tIns="0" rIns="0" bIns="0" anchor="ctr"/>
            <a:lstStyle/>
            <a:p>
              <a:endParaRPr lang="tr-TR"/>
            </a:p>
          </p:txBody>
        </p:sp>
        <p:sp>
          <p:nvSpPr>
            <p:cNvPr id="91180" name="Shape 1260"/>
            <p:cNvSpPr>
              <a:spLocks noChangeShapeType="1"/>
            </p:cNvSpPr>
            <p:nvPr/>
          </p:nvSpPr>
          <p:spPr bwMode="auto">
            <a:xfrm>
              <a:off x="5188965" y="541866"/>
              <a:ext cx="2259" cy="546101"/>
            </a:xfrm>
            <a:prstGeom prst="line">
              <a:avLst/>
            </a:prstGeom>
            <a:noFill/>
            <a:ln w="41275">
              <a:solidFill>
                <a:srgbClr val="FF2600"/>
              </a:solidFill>
              <a:round/>
              <a:headEnd/>
              <a:tailEnd type="triangle" w="med" len="med"/>
            </a:ln>
            <a:extLst>
              <a:ext uri="{909E8E84-426E-40DD-AFC4-6F175D3DCCD1}">
                <a14:hiddenFill xmlns:a14="http://schemas.microsoft.com/office/drawing/2010/main">
                  <a:noFill/>
                </a14:hiddenFill>
              </a:ext>
            </a:extLst>
          </p:spPr>
          <p:txBody>
            <a:bodyPr lIns="0" tIns="0" rIns="0" bIns="0" anchor="ctr"/>
            <a:lstStyle/>
            <a:p>
              <a:endParaRPr lang="tr-TR"/>
            </a:p>
          </p:txBody>
        </p:sp>
        <p:sp>
          <p:nvSpPr>
            <p:cNvPr id="91181" name="Shape 1261"/>
            <p:cNvSpPr>
              <a:spLocks noChangeShapeType="1"/>
            </p:cNvSpPr>
            <p:nvPr/>
          </p:nvSpPr>
          <p:spPr bwMode="auto">
            <a:xfrm>
              <a:off x="5254441" y="5041617"/>
              <a:ext cx="2259" cy="819575"/>
            </a:xfrm>
            <a:prstGeom prst="line">
              <a:avLst/>
            </a:prstGeom>
            <a:noFill/>
            <a:ln w="41275">
              <a:solidFill>
                <a:srgbClr val="FF2600"/>
              </a:solidFill>
              <a:round/>
              <a:headEnd/>
              <a:tailEnd type="triangle" w="med" len="med"/>
            </a:ln>
            <a:extLst>
              <a:ext uri="{909E8E84-426E-40DD-AFC4-6F175D3DCCD1}">
                <a14:hiddenFill xmlns:a14="http://schemas.microsoft.com/office/drawing/2010/main">
                  <a:noFill/>
                </a14:hiddenFill>
              </a:ext>
            </a:extLst>
          </p:spPr>
          <p:txBody>
            <a:bodyPr lIns="0" tIns="0" rIns="0" bIns="0" anchor="ctr"/>
            <a:lstStyle/>
            <a:p>
              <a:endParaRPr lang="tr-TR"/>
            </a:p>
          </p:txBody>
        </p:sp>
        <p:sp>
          <p:nvSpPr>
            <p:cNvPr id="91182" name="Shape 1262"/>
            <p:cNvSpPr>
              <a:spLocks noChangeShapeType="1"/>
            </p:cNvSpPr>
            <p:nvPr/>
          </p:nvSpPr>
          <p:spPr bwMode="auto">
            <a:xfrm>
              <a:off x="5213801" y="3251200"/>
              <a:ext cx="2258" cy="647700"/>
            </a:xfrm>
            <a:prstGeom prst="line">
              <a:avLst/>
            </a:prstGeom>
            <a:noFill/>
            <a:ln w="41275">
              <a:solidFill>
                <a:srgbClr val="FF2600"/>
              </a:solidFill>
              <a:round/>
              <a:headEnd/>
              <a:tailEnd type="triangle" w="med" len="med"/>
            </a:ln>
            <a:extLst>
              <a:ext uri="{909E8E84-426E-40DD-AFC4-6F175D3DCCD1}">
                <a14:hiddenFill xmlns:a14="http://schemas.microsoft.com/office/drawing/2010/main">
                  <a:noFill/>
                </a14:hiddenFill>
              </a:ext>
            </a:extLst>
          </p:spPr>
          <p:txBody>
            <a:bodyPr lIns="0" tIns="0" rIns="0" bIns="0" anchor="ctr"/>
            <a:lstStyle/>
            <a:p>
              <a:endParaRPr lang="tr-TR"/>
            </a:p>
          </p:txBody>
        </p:sp>
        <p:sp>
          <p:nvSpPr>
            <p:cNvPr id="91183" name="Shape 1263"/>
            <p:cNvSpPr>
              <a:spLocks noChangeShapeType="1"/>
            </p:cNvSpPr>
            <p:nvPr/>
          </p:nvSpPr>
          <p:spPr bwMode="auto">
            <a:xfrm flipH="1" flipV="1">
              <a:off x="2077183" y="3499563"/>
              <a:ext cx="2437538" cy="2315929"/>
            </a:xfrm>
            <a:prstGeom prst="line">
              <a:avLst/>
            </a:prstGeom>
            <a:noFill/>
            <a:ln w="41275">
              <a:solidFill>
                <a:srgbClr val="FF2600"/>
              </a:solidFill>
              <a:round/>
              <a:headEnd/>
              <a:tailEnd type="triangle" w="med" len="med"/>
            </a:ln>
            <a:extLst>
              <a:ext uri="{909E8E84-426E-40DD-AFC4-6F175D3DCCD1}">
                <a14:hiddenFill xmlns:a14="http://schemas.microsoft.com/office/drawing/2010/main">
                  <a:noFill/>
                </a14:hiddenFill>
              </a:ext>
            </a:extLst>
          </p:spPr>
          <p:txBody>
            <a:bodyPr lIns="0" tIns="0" rIns="0" bIns="0" anchor="ctr"/>
            <a:lstStyle/>
            <a:p>
              <a:endParaRPr lang="tr-TR"/>
            </a:p>
          </p:txBody>
        </p:sp>
      </p:grpSp>
      <p:sp>
        <p:nvSpPr>
          <p:cNvPr id="91141" name="Shape 1265"/>
          <p:cNvSpPr>
            <a:spLocks noChangeShapeType="1"/>
          </p:cNvSpPr>
          <p:nvPr/>
        </p:nvSpPr>
        <p:spPr bwMode="auto">
          <a:xfrm flipH="1">
            <a:off x="4614416" y="1204392"/>
            <a:ext cx="8930" cy="241102"/>
          </a:xfrm>
          <a:prstGeom prst="line">
            <a:avLst/>
          </a:prstGeom>
          <a:noFill/>
          <a:ln w="44450">
            <a:solidFill>
              <a:srgbClr val="000000"/>
            </a:solidFill>
            <a:round/>
            <a:headEnd/>
            <a:tailEnd type="triangle" w="med" len="med"/>
          </a:ln>
          <a:extLst>
            <a:ext uri="{909E8E84-426E-40DD-AFC4-6F175D3DCCD1}">
              <a14:hiddenFill xmlns:a14="http://schemas.microsoft.com/office/drawing/2010/main">
                <a:noFill/>
              </a14:hiddenFill>
            </a:ext>
          </a:extLst>
        </p:spPr>
        <p:txBody>
          <a:bodyPr lIns="0" tIns="0" rIns="0" bIns="0" anchor="ctr"/>
          <a:lstStyle/>
          <a:p>
            <a:endParaRPr lang="tr-TR"/>
          </a:p>
        </p:txBody>
      </p:sp>
      <p:pic>
        <p:nvPicPr>
          <p:cNvPr id="91142" name="BUYUKINAN, MUAMMER^^^^-filtered.jpg"/>
          <p:cNvPicPr>
            <a:picLocks noChangeAspect="1" noChangeArrowheads="1"/>
          </p:cNvPicPr>
          <p:nvPr/>
        </p:nvPicPr>
        <p:blipFill>
          <a:blip r:embed="rId2" cstate="print">
            <a:extLst>
              <a:ext uri="{28A0092B-C50C-407E-A947-70E740481C1C}">
                <a14:useLocalDpi xmlns:a14="http://schemas.microsoft.com/office/drawing/2010/main" val="0"/>
              </a:ext>
            </a:extLst>
          </a:blip>
          <a:srcRect l="9970" t="8421" r="15649" b="7532"/>
          <a:stretch>
            <a:fillRect/>
          </a:stretch>
        </p:blipFill>
        <p:spPr bwMode="auto">
          <a:xfrm>
            <a:off x="4221510" y="1522512"/>
            <a:ext cx="803672" cy="75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nvGrpSpPr>
          <p:cNvPr id="1277" name="Group 1277"/>
          <p:cNvGrpSpPr>
            <a:grpSpLocks/>
          </p:cNvGrpSpPr>
          <p:nvPr/>
        </p:nvGrpSpPr>
        <p:grpSpPr bwMode="auto">
          <a:xfrm>
            <a:off x="2982812" y="4060775"/>
            <a:ext cx="3387449" cy="2665558"/>
            <a:chOff x="51223" y="0"/>
            <a:chExt cx="4818749" cy="3791330"/>
          </a:xfrm>
        </p:grpSpPr>
        <p:sp>
          <p:nvSpPr>
            <p:cNvPr id="91164" name="Shape 1267"/>
            <p:cNvSpPr>
              <a:spLocks noChangeArrowheads="1"/>
            </p:cNvSpPr>
            <p:nvPr/>
          </p:nvSpPr>
          <p:spPr bwMode="auto">
            <a:xfrm>
              <a:off x="51223" y="2529406"/>
              <a:ext cx="1610818" cy="963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38100" tIns="38100" rIns="38100" bIns="38100" anchor="ctr">
              <a:spAutoFit/>
            </a:bodyPr>
            <a:lstStyle/>
            <a:p>
              <a:pPr marL="51344" algn="ctr" defTabSz="910796">
                <a:lnSpc>
                  <a:spcPct val="130000"/>
                </a:lnSpc>
                <a:buClr>
                  <a:srgbClr val="0433FF"/>
                </a:buClr>
              </a:pPr>
              <a:r>
                <a:rPr lang="tr-TR" sz="1500" b="1">
                  <a:solidFill>
                    <a:srgbClr val="0433FF"/>
                  </a:solidFill>
                  <a:latin typeface="Arial" pitchFamily="34" charset="0"/>
                  <a:cs typeface="Arial" pitchFamily="34" charset="0"/>
                  <a:sym typeface="Arial" pitchFamily="34" charset="0"/>
                </a:rPr>
                <a:t>Psikojenik </a:t>
              </a:r>
              <a:r>
                <a:rPr lang="tr-TR" sz="1500">
                  <a:solidFill>
                    <a:srgbClr val="0433FF"/>
                  </a:solidFill>
                  <a:latin typeface="MS PGothic" pitchFamily="34" charset="-128"/>
                  <a:ea typeface="MS PGothic" pitchFamily="34" charset="-128"/>
                  <a:sym typeface="MS PGothic" pitchFamily="34" charset="-128"/>
                </a:rPr>
                <a:t/>
              </a:r>
              <a:br>
                <a:rPr lang="tr-TR" sz="1500">
                  <a:solidFill>
                    <a:srgbClr val="0433FF"/>
                  </a:solidFill>
                  <a:latin typeface="MS PGothic" pitchFamily="34" charset="-128"/>
                  <a:ea typeface="MS PGothic" pitchFamily="34" charset="-128"/>
                  <a:sym typeface="MS PGothic" pitchFamily="34" charset="-128"/>
                </a:rPr>
              </a:br>
              <a:r>
                <a:rPr lang="tr-TR" sz="1500" b="1">
                  <a:solidFill>
                    <a:srgbClr val="0433FF"/>
                  </a:solidFill>
                  <a:latin typeface="Arial" pitchFamily="34" charset="0"/>
                  <a:cs typeface="Arial" pitchFamily="34" charset="0"/>
                  <a:sym typeface="Arial" pitchFamily="34" charset="0"/>
                </a:rPr>
                <a:t>idiopatik</a:t>
              </a:r>
            </a:p>
          </p:txBody>
        </p:sp>
        <p:sp>
          <p:nvSpPr>
            <p:cNvPr id="91165" name="Shape 1268"/>
            <p:cNvSpPr>
              <a:spLocks noChangeArrowheads="1"/>
            </p:cNvSpPr>
            <p:nvPr/>
          </p:nvSpPr>
          <p:spPr bwMode="auto">
            <a:xfrm>
              <a:off x="1184880" y="794027"/>
              <a:ext cx="2239731" cy="437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38100" tIns="38100" rIns="38100" bIns="38100" anchor="ctr">
              <a:spAutoFit/>
            </a:bodyPr>
            <a:lstStyle/>
            <a:p>
              <a:pPr marL="52460" algn="ctr" defTabSz="910796">
                <a:buClr>
                  <a:srgbClr val="0433FF"/>
                </a:buClr>
              </a:pPr>
              <a:r>
                <a:rPr lang="tr-TR" sz="1500" b="1">
                  <a:solidFill>
                    <a:srgbClr val="0433FF"/>
                  </a:solidFill>
                  <a:latin typeface="Arial" pitchFamily="34" charset="0"/>
                  <a:cs typeface="Arial" pitchFamily="34" charset="0"/>
                  <a:sym typeface="Arial" pitchFamily="34" charset="0"/>
                </a:rPr>
                <a:t>Öksürük devam</a:t>
              </a:r>
            </a:p>
          </p:txBody>
        </p:sp>
        <p:sp>
          <p:nvSpPr>
            <p:cNvPr id="91166" name="Shape 1269"/>
            <p:cNvSpPr>
              <a:spLocks noChangeShapeType="1"/>
            </p:cNvSpPr>
            <p:nvPr/>
          </p:nvSpPr>
          <p:spPr bwMode="auto">
            <a:xfrm>
              <a:off x="2295852" y="0"/>
              <a:ext cx="2258" cy="790223"/>
            </a:xfrm>
            <a:prstGeom prst="line">
              <a:avLst/>
            </a:prstGeom>
            <a:noFill/>
            <a:ln w="57150">
              <a:solidFill>
                <a:srgbClr val="021CA1"/>
              </a:solidFill>
              <a:round/>
              <a:headEnd/>
              <a:tailEnd type="triangle" w="med" len="med"/>
            </a:ln>
            <a:extLst>
              <a:ext uri="{909E8E84-426E-40DD-AFC4-6F175D3DCCD1}">
                <a14:hiddenFill xmlns:a14="http://schemas.microsoft.com/office/drawing/2010/main">
                  <a:noFill/>
                </a14:hiddenFill>
              </a:ext>
            </a:extLst>
          </p:spPr>
          <p:txBody>
            <a:bodyPr lIns="0" tIns="0" rIns="0" bIns="0" anchor="ctr"/>
            <a:lstStyle/>
            <a:p>
              <a:endParaRPr lang="tr-TR"/>
            </a:p>
          </p:txBody>
        </p:sp>
        <p:sp>
          <p:nvSpPr>
            <p:cNvPr id="91167" name="Shape 1270"/>
            <p:cNvSpPr>
              <a:spLocks noChangeShapeType="1"/>
            </p:cNvSpPr>
            <p:nvPr/>
          </p:nvSpPr>
          <p:spPr bwMode="auto">
            <a:xfrm flipH="1">
              <a:off x="893772" y="2016195"/>
              <a:ext cx="2258" cy="609601"/>
            </a:xfrm>
            <a:prstGeom prst="line">
              <a:avLst/>
            </a:prstGeom>
            <a:noFill/>
            <a:ln w="57150">
              <a:solidFill>
                <a:srgbClr val="021CA1"/>
              </a:solidFill>
              <a:round/>
              <a:headEnd/>
              <a:tailEnd type="triangle" w="med" len="med"/>
            </a:ln>
            <a:extLst>
              <a:ext uri="{909E8E84-426E-40DD-AFC4-6F175D3DCCD1}">
                <a14:hiddenFill xmlns:a14="http://schemas.microsoft.com/office/drawing/2010/main">
                  <a:noFill/>
                </a14:hiddenFill>
              </a:ext>
            </a:extLst>
          </p:spPr>
          <p:txBody>
            <a:bodyPr lIns="0" tIns="0" rIns="0" bIns="0" anchor="ctr"/>
            <a:lstStyle/>
            <a:p>
              <a:endParaRPr lang="tr-TR"/>
            </a:p>
          </p:txBody>
        </p:sp>
        <p:sp>
          <p:nvSpPr>
            <p:cNvPr id="91168" name="Shape 1271"/>
            <p:cNvSpPr>
              <a:spLocks noChangeArrowheads="1"/>
            </p:cNvSpPr>
            <p:nvPr/>
          </p:nvSpPr>
          <p:spPr bwMode="auto">
            <a:xfrm>
              <a:off x="2210206" y="2540392"/>
              <a:ext cx="2659766" cy="53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38100" tIns="38100" rIns="38100" bIns="38100" anchor="ctr">
              <a:spAutoFit/>
            </a:bodyPr>
            <a:lstStyle/>
            <a:p>
              <a:pPr marL="51344" algn="ctr" defTabSz="910796">
                <a:lnSpc>
                  <a:spcPct val="130000"/>
                </a:lnSpc>
                <a:buClr>
                  <a:srgbClr val="0433FF"/>
                </a:buClr>
              </a:pPr>
              <a:r>
                <a:rPr lang="tr-TR" sz="1500" b="1">
                  <a:solidFill>
                    <a:srgbClr val="0433FF"/>
                  </a:solidFill>
                  <a:latin typeface="Arial" pitchFamily="34" charset="0"/>
                  <a:cs typeface="Arial" pitchFamily="34" charset="0"/>
                  <a:sym typeface="Arial" pitchFamily="34" charset="0"/>
                </a:rPr>
                <a:t>GÖRH?</a:t>
              </a:r>
              <a:r>
                <a:rPr lang="tr-TR" sz="1100">
                  <a:solidFill>
                    <a:srgbClr val="0433FF"/>
                  </a:solidFill>
                  <a:latin typeface="Arial" pitchFamily="34" charset="0"/>
                  <a:cs typeface="Arial" pitchFamily="34" charset="0"/>
                  <a:sym typeface="Arial" pitchFamily="34" charset="0"/>
                </a:rPr>
                <a:t> (MII, endoskopi)</a:t>
              </a:r>
            </a:p>
          </p:txBody>
        </p:sp>
        <p:sp>
          <p:nvSpPr>
            <p:cNvPr id="91169" name="Shape 1272"/>
            <p:cNvSpPr>
              <a:spLocks noChangeShapeType="1"/>
            </p:cNvSpPr>
            <p:nvPr/>
          </p:nvSpPr>
          <p:spPr bwMode="auto">
            <a:xfrm flipH="1">
              <a:off x="3490216" y="3052516"/>
              <a:ext cx="20321" cy="410916"/>
            </a:xfrm>
            <a:prstGeom prst="line">
              <a:avLst/>
            </a:prstGeom>
            <a:noFill/>
            <a:ln w="38100">
              <a:solidFill>
                <a:srgbClr val="021CA1"/>
              </a:solidFill>
              <a:round/>
              <a:headEnd/>
              <a:tailEnd type="triangle" w="med" len="med"/>
            </a:ln>
            <a:extLst>
              <a:ext uri="{909E8E84-426E-40DD-AFC4-6F175D3DCCD1}">
                <a14:hiddenFill xmlns:a14="http://schemas.microsoft.com/office/drawing/2010/main">
                  <a:noFill/>
                </a14:hiddenFill>
              </a:ext>
            </a:extLst>
          </p:spPr>
          <p:txBody>
            <a:bodyPr lIns="0" tIns="0" rIns="0" bIns="0" anchor="ctr"/>
            <a:lstStyle/>
            <a:p>
              <a:endParaRPr lang="tr-TR"/>
            </a:p>
          </p:txBody>
        </p:sp>
        <p:sp>
          <p:nvSpPr>
            <p:cNvPr id="91170" name="Shape 1273"/>
            <p:cNvSpPr>
              <a:spLocks noChangeArrowheads="1"/>
            </p:cNvSpPr>
            <p:nvPr/>
          </p:nvSpPr>
          <p:spPr bwMode="auto">
            <a:xfrm>
              <a:off x="3024144" y="3368889"/>
              <a:ext cx="954087" cy="422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38100" tIns="38100" rIns="38100" bIns="38100" anchor="ctr">
              <a:spAutoFit/>
            </a:bodyPr>
            <a:lstStyle/>
            <a:p>
              <a:pPr marL="51344" algn="ctr" defTabSz="910796">
                <a:lnSpc>
                  <a:spcPct val="130000"/>
                </a:lnSpc>
                <a:buClr>
                  <a:srgbClr val="0433FF"/>
                </a:buClr>
              </a:pPr>
              <a:r>
                <a:rPr lang="tr-TR" sz="1100">
                  <a:solidFill>
                    <a:srgbClr val="0433FF"/>
                  </a:solidFill>
                  <a:latin typeface="Arial" pitchFamily="34" charset="0"/>
                  <a:cs typeface="Arial" pitchFamily="34" charset="0"/>
                  <a:sym typeface="Arial" pitchFamily="34" charset="0"/>
                </a:rPr>
                <a:t>Cerrahi?</a:t>
              </a:r>
            </a:p>
          </p:txBody>
        </p:sp>
        <p:sp>
          <p:nvSpPr>
            <p:cNvPr id="91171" name="Shape 1274"/>
            <p:cNvSpPr>
              <a:spLocks noChangeShapeType="1"/>
            </p:cNvSpPr>
            <p:nvPr/>
          </p:nvSpPr>
          <p:spPr bwMode="auto">
            <a:xfrm flipH="1">
              <a:off x="3510536" y="2016195"/>
              <a:ext cx="2259" cy="609601"/>
            </a:xfrm>
            <a:prstGeom prst="line">
              <a:avLst/>
            </a:prstGeom>
            <a:noFill/>
            <a:ln w="57150">
              <a:solidFill>
                <a:srgbClr val="021CA1"/>
              </a:solidFill>
              <a:round/>
              <a:headEnd/>
              <a:tailEnd type="triangle" w="med" len="med"/>
            </a:ln>
            <a:extLst>
              <a:ext uri="{909E8E84-426E-40DD-AFC4-6F175D3DCCD1}">
                <a14:hiddenFill xmlns:a14="http://schemas.microsoft.com/office/drawing/2010/main">
                  <a:noFill/>
                </a14:hiddenFill>
              </a:ext>
            </a:extLst>
          </p:spPr>
          <p:txBody>
            <a:bodyPr lIns="0" tIns="0" rIns="0" bIns="0" anchor="ctr"/>
            <a:lstStyle/>
            <a:p>
              <a:endParaRPr lang="tr-TR"/>
            </a:p>
          </p:txBody>
        </p:sp>
        <p:sp>
          <p:nvSpPr>
            <p:cNvPr id="1275" name="Shape 1275"/>
            <p:cNvSpPr/>
            <p:nvPr/>
          </p:nvSpPr>
          <p:spPr>
            <a:xfrm>
              <a:off x="889183" y="2016292"/>
              <a:ext cx="2661226" cy="1588"/>
            </a:xfrm>
            <a:prstGeom prst="line">
              <a:avLst/>
            </a:prstGeom>
            <a:noFill/>
            <a:ln w="38100" cap="flat">
              <a:solidFill>
                <a:srgbClr val="021CA1"/>
              </a:solidFill>
              <a:prstDash val="solid"/>
              <a:round/>
            </a:ln>
            <a:effectLst>
              <a:outerShdw blurRad="38100" dist="25400" dir="5400000" rotWithShape="0">
                <a:srgbClr val="929292">
                  <a:alpha val="37998"/>
                </a:srgbClr>
              </a:outerShdw>
            </a:effectLst>
          </p:spPr>
          <p:txBody>
            <a:bodyPr lIns="0" tIns="0" rIns="0" bIns="0" anchor="ctr"/>
            <a:lstStyle/>
            <a:p>
              <a:pPr>
                <a:defRPr/>
              </a:pPr>
              <a:endParaRPr kern="0">
                <a:solidFill>
                  <a:sysClr val="windowText" lastClr="000000"/>
                </a:solidFill>
                <a:latin typeface="Helvetica"/>
                <a:ea typeface="Helvetica"/>
                <a:cs typeface="Helvetica"/>
                <a:sym typeface="Helvetica"/>
              </a:endParaRPr>
            </a:p>
          </p:txBody>
        </p:sp>
        <p:sp>
          <p:nvSpPr>
            <p:cNvPr id="91173" name="Shape 1276"/>
            <p:cNvSpPr>
              <a:spLocks noChangeShapeType="1"/>
            </p:cNvSpPr>
            <p:nvPr/>
          </p:nvSpPr>
          <p:spPr bwMode="auto">
            <a:xfrm flipH="1">
              <a:off x="2282305" y="1300480"/>
              <a:ext cx="2259" cy="609601"/>
            </a:xfrm>
            <a:prstGeom prst="line">
              <a:avLst/>
            </a:prstGeom>
            <a:noFill/>
            <a:ln w="57150">
              <a:solidFill>
                <a:srgbClr val="021CA1"/>
              </a:solidFill>
              <a:round/>
              <a:headEnd/>
              <a:tailEnd type="triangle" w="med" len="med"/>
            </a:ln>
            <a:extLst>
              <a:ext uri="{909E8E84-426E-40DD-AFC4-6F175D3DCCD1}">
                <a14:hiddenFill xmlns:a14="http://schemas.microsoft.com/office/drawing/2010/main">
                  <a:noFill/>
                </a14:hiddenFill>
              </a:ext>
            </a:extLst>
          </p:spPr>
          <p:txBody>
            <a:bodyPr lIns="0" tIns="0" rIns="0" bIns="0" anchor="ctr"/>
            <a:lstStyle/>
            <a:p>
              <a:endParaRPr lang="tr-TR"/>
            </a:p>
          </p:txBody>
        </p:sp>
      </p:grpSp>
      <p:grpSp>
        <p:nvGrpSpPr>
          <p:cNvPr id="1295" name="Group 1295"/>
          <p:cNvGrpSpPr>
            <a:grpSpLocks/>
          </p:cNvGrpSpPr>
          <p:nvPr/>
        </p:nvGrpSpPr>
        <p:grpSpPr bwMode="auto">
          <a:xfrm>
            <a:off x="731159" y="1429867"/>
            <a:ext cx="3144327" cy="4983733"/>
            <a:chOff x="52435" y="0"/>
            <a:chExt cx="4471163" cy="7086789"/>
          </a:xfrm>
        </p:grpSpPr>
        <p:sp>
          <p:nvSpPr>
            <p:cNvPr id="1278" name="Shape 1278"/>
            <p:cNvSpPr/>
            <p:nvPr/>
          </p:nvSpPr>
          <p:spPr>
            <a:xfrm>
              <a:off x="2177675" y="0"/>
              <a:ext cx="1001128" cy="328239"/>
            </a:xfrm>
            <a:prstGeom prst="rect">
              <a:avLst/>
            </a:prstGeom>
            <a:noFill/>
            <a:ln w="12700" cap="flat">
              <a:noFill/>
              <a:miter lim="400000"/>
            </a:ln>
            <a:effectLst/>
            <a:extLst>
              <a:ext uri="{C572A759-6A51-4108-AA02-DFA0A04FC94B}"/>
            </a:extLst>
          </p:spPr>
          <p:txBody>
            <a:bodyPr wrap="none" lIns="0" tIns="0" rIns="0" bIns="0">
              <a:spAutoFit/>
            </a:bodyPr>
            <a:lstStyle/>
            <a:p>
              <a:pPr marL="40182" defTabSz="910796">
                <a:buClr>
                  <a:srgbClr val="191D5E"/>
                </a:buClr>
                <a:defRPr/>
              </a:pPr>
              <a:r>
                <a:rPr lang="tr-TR" sz="1500" b="1">
                  <a:solidFill>
                    <a:srgbClr val="191D5E"/>
                  </a:solidFill>
                  <a:effectLst>
                    <a:outerShdw blurRad="38100" dist="38100" dir="2700000" algn="tl">
                      <a:srgbClr val="FFFFFF"/>
                    </a:outerShdw>
                  </a:effectLst>
                  <a:latin typeface="Arial" pitchFamily="34" charset="0"/>
                  <a:cs typeface="Arial" pitchFamily="34" charset="0"/>
                  <a:sym typeface="Arial" pitchFamily="34" charset="0"/>
                </a:rPr>
                <a:t>Normal</a:t>
              </a:r>
            </a:p>
          </p:txBody>
        </p:sp>
        <p:sp>
          <p:nvSpPr>
            <p:cNvPr id="91148" name="Shape 1279"/>
            <p:cNvSpPr>
              <a:spLocks noChangeArrowheads="1"/>
            </p:cNvSpPr>
            <p:nvPr/>
          </p:nvSpPr>
          <p:spPr bwMode="auto">
            <a:xfrm>
              <a:off x="52435" y="2548834"/>
              <a:ext cx="2353743" cy="1094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38100" tIns="38100" rIns="38100" bIns="38100" anchor="ctr">
              <a:spAutoFit/>
            </a:bodyPr>
            <a:lstStyle/>
            <a:p>
              <a:pPr marL="50228" algn="ctr" defTabSz="910796">
                <a:buClr>
                  <a:srgbClr val="000000"/>
                </a:buClr>
              </a:pPr>
              <a:r>
                <a:rPr lang="tr-TR" sz="1500" b="1">
                  <a:solidFill>
                    <a:srgbClr val="000000"/>
                  </a:solidFill>
                  <a:latin typeface="Arial" pitchFamily="34" charset="0"/>
                  <a:cs typeface="Arial" pitchFamily="34" charset="0"/>
                  <a:sym typeface="Arial" pitchFamily="34" charset="0"/>
                </a:rPr>
                <a:t>Astım, PNAS</a:t>
              </a:r>
            </a:p>
            <a:p>
              <a:pPr marL="50228" algn="ctr" defTabSz="910796">
                <a:buClr>
                  <a:srgbClr val="000000"/>
                </a:buClr>
              </a:pPr>
              <a:r>
                <a:rPr lang="tr-TR" sz="1500" b="1">
                  <a:solidFill>
                    <a:srgbClr val="000000"/>
                  </a:solidFill>
                  <a:latin typeface="Arial" pitchFamily="34" charset="0"/>
                  <a:cs typeface="Arial" pitchFamily="34" charset="0"/>
                  <a:sym typeface="Arial" pitchFamily="34" charset="0"/>
                </a:rPr>
                <a:t>Spirometri (BPT)</a:t>
              </a:r>
            </a:p>
            <a:p>
              <a:pPr marL="50228" algn="ctr" defTabSz="910796">
                <a:buClr>
                  <a:srgbClr val="000000"/>
                </a:buClr>
              </a:pPr>
              <a:r>
                <a:rPr lang="tr-TR" sz="1500" b="1">
                  <a:solidFill>
                    <a:srgbClr val="000000"/>
                  </a:solidFill>
                  <a:latin typeface="Arial" pitchFamily="34" charset="0"/>
                  <a:cs typeface="Arial" pitchFamily="34" charset="0"/>
                  <a:sym typeface="Arial" pitchFamily="34" charset="0"/>
                </a:rPr>
                <a:t>KBB bakısı</a:t>
              </a:r>
            </a:p>
          </p:txBody>
        </p:sp>
        <p:sp>
          <p:nvSpPr>
            <p:cNvPr id="91149" name="Shape 1280"/>
            <p:cNvSpPr>
              <a:spLocks noChangeArrowheads="1"/>
            </p:cNvSpPr>
            <p:nvPr/>
          </p:nvSpPr>
          <p:spPr bwMode="auto">
            <a:xfrm>
              <a:off x="200500" y="4830323"/>
              <a:ext cx="1792548" cy="765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38100" tIns="38100" rIns="38100" bIns="38100" anchor="ctr">
              <a:spAutoFit/>
            </a:bodyPr>
            <a:lstStyle/>
            <a:p>
              <a:pPr marL="51344" algn="ctr" defTabSz="910796">
                <a:buClr>
                  <a:srgbClr val="191D5E"/>
                </a:buClr>
              </a:pPr>
              <a:r>
                <a:rPr lang="tr-TR" sz="1500" b="1">
                  <a:solidFill>
                    <a:srgbClr val="191D5E"/>
                  </a:solidFill>
                  <a:latin typeface="Arial" pitchFamily="34" charset="0"/>
                  <a:cs typeface="Arial" pitchFamily="34" charset="0"/>
                  <a:sym typeface="Arial" pitchFamily="34" charset="0"/>
                </a:rPr>
                <a:t>Spesifik tanı</a:t>
              </a:r>
            </a:p>
            <a:p>
              <a:pPr marL="51344" algn="ctr" defTabSz="910796">
                <a:buClr>
                  <a:srgbClr val="191D5E"/>
                </a:buClr>
              </a:pPr>
              <a:r>
                <a:rPr lang="tr-TR" sz="1500" b="1">
                  <a:solidFill>
                    <a:srgbClr val="191D5E"/>
                  </a:solidFill>
                  <a:latin typeface="Arial" pitchFamily="34" charset="0"/>
                  <a:cs typeface="Arial" pitchFamily="34" charset="0"/>
                  <a:sym typeface="Arial" pitchFamily="34" charset="0"/>
                </a:rPr>
                <a:t>ve tedavi</a:t>
              </a:r>
            </a:p>
          </p:txBody>
        </p:sp>
        <p:sp>
          <p:nvSpPr>
            <p:cNvPr id="91150" name="Shape 1281"/>
            <p:cNvSpPr>
              <a:spLocks noChangeArrowheads="1"/>
            </p:cNvSpPr>
            <p:nvPr/>
          </p:nvSpPr>
          <p:spPr bwMode="auto">
            <a:xfrm>
              <a:off x="80513" y="6649135"/>
              <a:ext cx="2238860" cy="437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38100" tIns="38100" rIns="38100" bIns="38100" anchor="ctr">
              <a:spAutoFit/>
            </a:bodyPr>
            <a:lstStyle/>
            <a:p>
              <a:pPr marL="52460" algn="ctr" defTabSz="910796">
                <a:buClr>
                  <a:srgbClr val="191D5E"/>
                </a:buClr>
              </a:pPr>
              <a:r>
                <a:rPr lang="tr-TR" sz="1500" b="1">
                  <a:solidFill>
                    <a:srgbClr val="191D5E"/>
                  </a:solidFill>
                  <a:latin typeface="Arial" pitchFamily="34" charset="0"/>
                  <a:cs typeface="Arial" pitchFamily="34" charset="0"/>
                  <a:sym typeface="Arial" pitchFamily="34" charset="0"/>
                </a:rPr>
                <a:t>Öksürük devam</a:t>
              </a:r>
            </a:p>
          </p:txBody>
        </p:sp>
        <p:sp>
          <p:nvSpPr>
            <p:cNvPr id="91151" name="Shape 1282"/>
            <p:cNvSpPr>
              <a:spLocks noChangeArrowheads="1"/>
            </p:cNvSpPr>
            <p:nvPr/>
          </p:nvSpPr>
          <p:spPr bwMode="auto">
            <a:xfrm>
              <a:off x="172025" y="1106514"/>
              <a:ext cx="2706601" cy="437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38100" tIns="38100" rIns="38100" bIns="38100" anchor="ctr">
              <a:spAutoFit/>
            </a:bodyPr>
            <a:lstStyle/>
            <a:p>
              <a:pPr marL="51344" algn="ctr" defTabSz="910796">
                <a:buClr>
                  <a:srgbClr val="000000"/>
                </a:buClr>
              </a:pPr>
              <a:r>
                <a:rPr lang="tr-TR" sz="1500" b="1">
                  <a:solidFill>
                    <a:srgbClr val="000000"/>
                  </a:solidFill>
                  <a:latin typeface="Arial" pitchFamily="34" charset="0"/>
                  <a:cs typeface="Arial" pitchFamily="34" charset="0"/>
                  <a:sym typeface="Arial" pitchFamily="34" charset="0"/>
                </a:rPr>
                <a:t>GÖRH semptomları</a:t>
              </a:r>
            </a:p>
          </p:txBody>
        </p:sp>
        <p:sp>
          <p:nvSpPr>
            <p:cNvPr id="91152" name="Shape 1283"/>
            <p:cNvSpPr>
              <a:spLocks noChangeShapeType="1"/>
            </p:cNvSpPr>
            <p:nvPr/>
          </p:nvSpPr>
          <p:spPr bwMode="auto">
            <a:xfrm flipH="1">
              <a:off x="2149787" y="3607261"/>
              <a:ext cx="2304866" cy="2383952"/>
            </a:xfrm>
            <a:prstGeom prst="line">
              <a:avLst/>
            </a:prstGeom>
            <a:noFill/>
            <a:ln w="44450">
              <a:solidFill>
                <a:srgbClr val="000000"/>
              </a:solidFill>
              <a:round/>
              <a:headEnd type="triangle" w="med" len="med"/>
              <a:tailEnd/>
            </a:ln>
            <a:extLst>
              <a:ext uri="{909E8E84-426E-40DD-AFC4-6F175D3DCCD1}">
                <a14:hiddenFill xmlns:a14="http://schemas.microsoft.com/office/drawing/2010/main">
                  <a:noFill/>
                </a14:hiddenFill>
              </a:ext>
            </a:extLst>
          </p:spPr>
          <p:txBody>
            <a:bodyPr lIns="0" tIns="0" rIns="0" bIns="0" anchor="ctr"/>
            <a:lstStyle/>
            <a:p>
              <a:endParaRPr lang="tr-TR"/>
            </a:p>
          </p:txBody>
        </p:sp>
        <p:sp>
          <p:nvSpPr>
            <p:cNvPr id="91153" name="Shape 1284"/>
            <p:cNvSpPr>
              <a:spLocks noChangeShapeType="1"/>
            </p:cNvSpPr>
            <p:nvPr/>
          </p:nvSpPr>
          <p:spPr bwMode="auto">
            <a:xfrm>
              <a:off x="1080485" y="535093"/>
              <a:ext cx="3443113" cy="6774"/>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lIns="0" tIns="0" rIns="0" bIns="0" anchor="ctr"/>
            <a:lstStyle/>
            <a:p>
              <a:endParaRPr lang="tr-TR"/>
            </a:p>
          </p:txBody>
        </p:sp>
        <p:sp>
          <p:nvSpPr>
            <p:cNvPr id="91154" name="Shape 1285"/>
            <p:cNvSpPr>
              <a:spLocks noChangeShapeType="1"/>
            </p:cNvSpPr>
            <p:nvPr/>
          </p:nvSpPr>
          <p:spPr bwMode="auto">
            <a:xfrm>
              <a:off x="1080485" y="541866"/>
              <a:ext cx="2259" cy="546101"/>
            </a:xfrm>
            <a:prstGeom prst="line">
              <a:avLst/>
            </a:prstGeom>
            <a:noFill/>
            <a:ln w="44450">
              <a:solidFill>
                <a:srgbClr val="000000"/>
              </a:solidFill>
              <a:round/>
              <a:headEnd/>
              <a:tailEnd type="triangle" w="med" len="med"/>
            </a:ln>
            <a:extLst>
              <a:ext uri="{909E8E84-426E-40DD-AFC4-6F175D3DCCD1}">
                <a14:hiddenFill xmlns:a14="http://schemas.microsoft.com/office/drawing/2010/main">
                  <a:noFill/>
                </a14:hiddenFill>
              </a:ext>
            </a:extLst>
          </p:spPr>
          <p:txBody>
            <a:bodyPr lIns="0" tIns="0" rIns="0" bIns="0" anchor="ctr"/>
            <a:lstStyle/>
            <a:p>
              <a:endParaRPr lang="tr-TR"/>
            </a:p>
          </p:txBody>
        </p:sp>
        <p:sp>
          <p:nvSpPr>
            <p:cNvPr id="91155" name="Shape 1286"/>
            <p:cNvSpPr>
              <a:spLocks noChangeShapeType="1"/>
            </p:cNvSpPr>
            <p:nvPr/>
          </p:nvSpPr>
          <p:spPr bwMode="auto">
            <a:xfrm>
              <a:off x="1073712" y="3731541"/>
              <a:ext cx="2259" cy="819575"/>
            </a:xfrm>
            <a:prstGeom prst="line">
              <a:avLst/>
            </a:prstGeom>
            <a:noFill/>
            <a:ln w="44450">
              <a:solidFill>
                <a:srgbClr val="000000"/>
              </a:solidFill>
              <a:round/>
              <a:headEnd/>
              <a:tailEnd type="triangle" w="med" len="med"/>
            </a:ln>
            <a:extLst>
              <a:ext uri="{909E8E84-426E-40DD-AFC4-6F175D3DCCD1}">
                <a14:hiddenFill xmlns:a14="http://schemas.microsoft.com/office/drawing/2010/main">
                  <a:noFill/>
                </a14:hiddenFill>
              </a:ext>
            </a:extLst>
          </p:spPr>
          <p:txBody>
            <a:bodyPr lIns="0" tIns="0" rIns="0" bIns="0" anchor="ctr"/>
            <a:lstStyle/>
            <a:p>
              <a:endParaRPr lang="tr-TR"/>
            </a:p>
          </p:txBody>
        </p:sp>
        <p:sp>
          <p:nvSpPr>
            <p:cNvPr id="91156" name="Shape 1287"/>
            <p:cNvSpPr>
              <a:spLocks noChangeShapeType="1"/>
            </p:cNvSpPr>
            <p:nvPr/>
          </p:nvSpPr>
          <p:spPr bwMode="auto">
            <a:xfrm>
              <a:off x="1112094" y="5811519"/>
              <a:ext cx="2259" cy="647701"/>
            </a:xfrm>
            <a:prstGeom prst="line">
              <a:avLst/>
            </a:prstGeom>
            <a:noFill/>
            <a:ln w="44450">
              <a:solidFill>
                <a:srgbClr val="000000"/>
              </a:solidFill>
              <a:round/>
              <a:headEnd/>
              <a:tailEnd type="triangle" w="med" len="med"/>
            </a:ln>
            <a:extLst>
              <a:ext uri="{909E8E84-426E-40DD-AFC4-6F175D3DCCD1}">
                <a14:hiddenFill xmlns:a14="http://schemas.microsoft.com/office/drawing/2010/main">
                  <a:noFill/>
                </a14:hiddenFill>
              </a:ext>
            </a:extLst>
          </p:spPr>
          <p:txBody>
            <a:bodyPr lIns="0" tIns="0" rIns="0" bIns="0" anchor="ctr"/>
            <a:lstStyle/>
            <a:p>
              <a:endParaRPr lang="tr-TR"/>
            </a:p>
          </p:txBody>
        </p:sp>
        <p:sp>
          <p:nvSpPr>
            <p:cNvPr id="91157" name="Shape 1288"/>
            <p:cNvSpPr>
              <a:spLocks noChangeShapeType="1"/>
            </p:cNvSpPr>
            <p:nvPr/>
          </p:nvSpPr>
          <p:spPr bwMode="auto">
            <a:xfrm>
              <a:off x="2923197" y="1767400"/>
              <a:ext cx="1542984" cy="1118884"/>
            </a:xfrm>
            <a:prstGeom prst="line">
              <a:avLst/>
            </a:prstGeom>
            <a:noFill/>
            <a:ln w="44450">
              <a:solidFill>
                <a:srgbClr val="000000"/>
              </a:solidFill>
              <a:round/>
              <a:headEnd/>
              <a:tailEnd type="triangle" w="med" len="med"/>
            </a:ln>
            <a:extLst>
              <a:ext uri="{909E8E84-426E-40DD-AFC4-6F175D3DCCD1}">
                <a14:hiddenFill xmlns:a14="http://schemas.microsoft.com/office/drawing/2010/main">
                  <a:noFill/>
                </a14:hiddenFill>
              </a:ext>
            </a:extLst>
          </p:spPr>
          <p:txBody>
            <a:bodyPr lIns="0" tIns="0" rIns="0" bIns="0" anchor="ctr"/>
            <a:lstStyle/>
            <a:p>
              <a:endParaRPr lang="tr-TR"/>
            </a:p>
          </p:txBody>
        </p:sp>
        <p:sp>
          <p:nvSpPr>
            <p:cNvPr id="91158" name="Shape 1289"/>
            <p:cNvSpPr>
              <a:spLocks noChangeArrowheads="1"/>
            </p:cNvSpPr>
            <p:nvPr/>
          </p:nvSpPr>
          <p:spPr bwMode="auto">
            <a:xfrm>
              <a:off x="436488" y="3831583"/>
              <a:ext cx="442667" cy="372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0" tIns="0" rIns="0" bIns="0">
              <a:spAutoFit/>
            </a:bodyPr>
            <a:lstStyle/>
            <a:p>
              <a:pPr marL="40182" defTabSz="910796">
                <a:buClr>
                  <a:srgbClr val="000000"/>
                </a:buClr>
              </a:pPr>
              <a:r>
                <a:rPr lang="tr-TR" sz="1700" b="1">
                  <a:solidFill>
                    <a:srgbClr val="000000"/>
                  </a:solidFill>
                  <a:latin typeface="Arial" pitchFamily="34" charset="0"/>
                  <a:cs typeface="Arial" pitchFamily="34" charset="0"/>
                  <a:sym typeface="Arial" pitchFamily="34" charset="0"/>
                </a:rPr>
                <a:t>(+)</a:t>
              </a:r>
            </a:p>
          </p:txBody>
        </p:sp>
        <p:sp>
          <p:nvSpPr>
            <p:cNvPr id="91159" name="Shape 1290"/>
            <p:cNvSpPr>
              <a:spLocks noChangeArrowheads="1"/>
            </p:cNvSpPr>
            <p:nvPr/>
          </p:nvSpPr>
          <p:spPr bwMode="auto">
            <a:xfrm>
              <a:off x="3052238" y="2684012"/>
              <a:ext cx="365167" cy="372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0" tIns="0" rIns="0" bIns="0">
              <a:spAutoFit/>
            </a:bodyPr>
            <a:lstStyle/>
            <a:p>
              <a:pPr marL="40182" defTabSz="910796">
                <a:buClr>
                  <a:srgbClr val="000000"/>
                </a:buClr>
              </a:pPr>
              <a:r>
                <a:rPr lang="tr-TR" sz="1700" b="1">
                  <a:solidFill>
                    <a:srgbClr val="000000"/>
                  </a:solidFill>
                  <a:latin typeface="Arial" pitchFamily="34" charset="0"/>
                  <a:cs typeface="Arial" pitchFamily="34" charset="0"/>
                  <a:sym typeface="Arial" pitchFamily="34" charset="0"/>
                </a:rPr>
                <a:t>(-)</a:t>
              </a:r>
            </a:p>
          </p:txBody>
        </p:sp>
        <p:sp>
          <p:nvSpPr>
            <p:cNvPr id="91160" name="Shape 1291"/>
            <p:cNvSpPr>
              <a:spLocks noChangeShapeType="1"/>
            </p:cNvSpPr>
            <p:nvPr/>
          </p:nvSpPr>
          <p:spPr bwMode="auto">
            <a:xfrm flipV="1">
              <a:off x="2617441" y="3233206"/>
              <a:ext cx="1741913" cy="8066"/>
            </a:xfrm>
            <a:prstGeom prst="line">
              <a:avLst/>
            </a:prstGeom>
            <a:noFill/>
            <a:ln w="44450">
              <a:solidFill>
                <a:srgbClr val="000000"/>
              </a:solidFill>
              <a:round/>
              <a:headEnd/>
              <a:tailEnd type="triangle" w="med" len="med"/>
            </a:ln>
            <a:extLst>
              <a:ext uri="{909E8E84-426E-40DD-AFC4-6F175D3DCCD1}">
                <a14:hiddenFill xmlns:a14="http://schemas.microsoft.com/office/drawing/2010/main">
                  <a:noFill/>
                </a14:hiddenFill>
              </a:ext>
            </a:extLst>
          </p:spPr>
          <p:txBody>
            <a:bodyPr lIns="0" tIns="0" rIns="0" bIns="0" anchor="ctr"/>
            <a:lstStyle/>
            <a:p>
              <a:endParaRPr lang="tr-TR"/>
            </a:p>
          </p:txBody>
        </p:sp>
        <p:sp>
          <p:nvSpPr>
            <p:cNvPr id="91161" name="Shape 1292"/>
            <p:cNvSpPr>
              <a:spLocks noChangeShapeType="1"/>
            </p:cNvSpPr>
            <p:nvPr/>
          </p:nvSpPr>
          <p:spPr bwMode="auto">
            <a:xfrm>
              <a:off x="1051134" y="1763324"/>
              <a:ext cx="2259" cy="819574"/>
            </a:xfrm>
            <a:prstGeom prst="line">
              <a:avLst/>
            </a:prstGeom>
            <a:noFill/>
            <a:ln w="44450">
              <a:solidFill>
                <a:srgbClr val="000000"/>
              </a:solidFill>
              <a:round/>
              <a:headEnd/>
              <a:tailEnd type="triangle" w="med" len="med"/>
            </a:ln>
            <a:extLst>
              <a:ext uri="{909E8E84-426E-40DD-AFC4-6F175D3DCCD1}">
                <a14:hiddenFill xmlns:a14="http://schemas.microsoft.com/office/drawing/2010/main">
                  <a:noFill/>
                </a14:hiddenFill>
              </a:ext>
            </a:extLst>
          </p:spPr>
          <p:txBody>
            <a:bodyPr lIns="0" tIns="0" rIns="0" bIns="0" anchor="ctr"/>
            <a:lstStyle/>
            <a:p>
              <a:endParaRPr lang="tr-TR"/>
            </a:p>
          </p:txBody>
        </p:sp>
        <p:sp>
          <p:nvSpPr>
            <p:cNvPr id="91162" name="Shape 1293"/>
            <p:cNvSpPr>
              <a:spLocks noChangeArrowheads="1"/>
            </p:cNvSpPr>
            <p:nvPr/>
          </p:nvSpPr>
          <p:spPr bwMode="auto">
            <a:xfrm>
              <a:off x="3480789" y="1647549"/>
              <a:ext cx="442667" cy="372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0" tIns="0" rIns="0" bIns="0">
              <a:spAutoFit/>
            </a:bodyPr>
            <a:lstStyle/>
            <a:p>
              <a:pPr marL="40182" defTabSz="910796">
                <a:buClr>
                  <a:srgbClr val="000000"/>
                </a:buClr>
              </a:pPr>
              <a:r>
                <a:rPr lang="tr-TR" sz="1700" b="1">
                  <a:solidFill>
                    <a:srgbClr val="000000"/>
                  </a:solidFill>
                  <a:latin typeface="Arial" pitchFamily="34" charset="0"/>
                  <a:cs typeface="Arial" pitchFamily="34" charset="0"/>
                  <a:sym typeface="Arial" pitchFamily="34" charset="0"/>
                </a:rPr>
                <a:t>(+)</a:t>
              </a:r>
            </a:p>
          </p:txBody>
        </p:sp>
        <p:sp>
          <p:nvSpPr>
            <p:cNvPr id="91163" name="Shape 1294"/>
            <p:cNvSpPr>
              <a:spLocks noChangeArrowheads="1"/>
            </p:cNvSpPr>
            <p:nvPr/>
          </p:nvSpPr>
          <p:spPr bwMode="auto">
            <a:xfrm>
              <a:off x="482516" y="1853889"/>
              <a:ext cx="365167" cy="372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0" tIns="0" rIns="0" bIns="0">
              <a:spAutoFit/>
            </a:bodyPr>
            <a:lstStyle/>
            <a:p>
              <a:pPr marL="40182" defTabSz="910796">
                <a:buClr>
                  <a:srgbClr val="000000"/>
                </a:buClr>
              </a:pPr>
              <a:r>
                <a:rPr lang="tr-TR" sz="1700" b="1">
                  <a:solidFill>
                    <a:srgbClr val="000000"/>
                  </a:solidFill>
                  <a:latin typeface="Arial" pitchFamily="34" charset="0"/>
                  <a:cs typeface="Arial" pitchFamily="34" charset="0"/>
                  <a:sym typeface="Arial" pitchFamily="34" charset="0"/>
                </a:rPr>
                <a:t>(-)</a:t>
              </a:r>
            </a:p>
          </p:txBody>
        </p:sp>
      </p:grpSp>
      <p:sp>
        <p:nvSpPr>
          <p:cNvPr id="91145" name="Shape 1296"/>
          <p:cNvSpPr>
            <a:spLocks noChangeArrowheads="1"/>
          </p:cNvSpPr>
          <p:nvPr/>
        </p:nvSpPr>
        <p:spPr bwMode="auto">
          <a:xfrm>
            <a:off x="3331347" y="814722"/>
            <a:ext cx="2470146" cy="36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26788" tIns="26788" rIns="26788" bIns="26788" anchor="ctr">
            <a:spAutoFit/>
          </a:bodyPr>
          <a:lstStyle/>
          <a:p>
            <a:pPr marL="33485" algn="ctr" defTabSz="910796">
              <a:buClr>
                <a:srgbClr val="000000"/>
              </a:buClr>
            </a:pPr>
            <a:r>
              <a:rPr lang="tr-TR" sz="2000" b="1">
                <a:solidFill>
                  <a:srgbClr val="000000"/>
                </a:solidFill>
                <a:latin typeface="Trebuchet MS" pitchFamily="34" charset="0"/>
                <a:sym typeface="Trebuchet MS" pitchFamily="34" charset="0"/>
              </a:rPr>
              <a:t>Anamnez, fizik bakı</a:t>
            </a:r>
          </a:p>
        </p:txBody>
      </p:sp>
      <p:sp>
        <p:nvSpPr>
          <p:cNvPr id="1297" name="Shape 1297"/>
          <p:cNvSpPr>
            <a:spLocks noGrp="1"/>
          </p:cNvSpPr>
          <p:nvPr>
            <p:ph type="title"/>
          </p:nvPr>
        </p:nvSpPr>
        <p:spPr>
          <a:xfrm>
            <a:off x="213197" y="142875"/>
            <a:ext cx="8701980" cy="750094"/>
          </a:xfrm>
        </p:spPr>
        <p:txBody>
          <a:bodyPr/>
          <a:lstStyle/>
          <a:p>
            <a:pPr eaLnBrk="1" hangingPunct="1"/>
            <a:r>
              <a:rPr lang="tr-TR" sz="2400">
                <a:solidFill>
                  <a:srgbClr val="0433FF"/>
                </a:solidFill>
                <a:latin typeface="Trebuchet MS" pitchFamily="34" charset="0"/>
                <a:cs typeface="Times New Roman" pitchFamily="18" charset="0"/>
                <a:sym typeface="Trebuchet MS" pitchFamily="34" charset="0"/>
              </a:rPr>
              <a:t>EGE REFLÜ GRUBU; KR ÖKSÜRÜK OLGUSUNA YAKLAŞIM</a:t>
            </a:r>
          </a:p>
        </p:txBody>
      </p:sp>
    </p:spTree>
    <p:extLst>
      <p:ext uri="{BB962C8B-B14F-4D97-AF65-F5344CB8AC3E}">
        <p14:creationId xmlns:p14="http://schemas.microsoft.com/office/powerpoint/2010/main" val="2834142877"/>
      </p:ext>
    </p:extLst>
  </p:cSld>
  <p:clrMapOvr>
    <a:masterClrMapping/>
  </p:clrMapOvr>
  <p:transition/>
  <p:timing>
    <p:tnLst>
      <p:par>
        <p:cTn id="1" dur="indefinite" restart="never" fill="hold" nodeType="tmRoot">
          <p:childTnLst>
            <p:seq concurrent="1" prevAc="none" nextAc="seek">
              <p:cTn id="2" dur="indefinite" fill="hold"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iterate>
                                    <p:tmAbs val="0"/>
                                  </p:iterate>
                                  <p:childTnLst>
                                    <p:set>
                                      <p:cBhvr>
                                        <p:cTn id="6" fill="hold"/>
                                        <p:tgtEl>
                                          <p:spTgt spid="1264"/>
                                        </p:tgtEl>
                                        <p:attrNameLst>
                                          <p:attrName>style.visibility</p:attrName>
                                        </p:attrNameLst>
                                      </p:cBhvr>
                                      <p:to>
                                        <p:strVal val="visible"/>
                                      </p:to>
                                    </p:set>
                                    <p:animEffect transition="in" filter="strips(downLeft)">
                                      <p:cBhvr>
                                        <p:cTn id="7" dur="3000"/>
                                        <p:tgtEl>
                                          <p:spTgt spid="126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6" fill="hold" grpId="0" nodeType="clickEffect">
                                  <p:stCondLst>
                                    <p:cond delay="0"/>
                                  </p:stCondLst>
                                  <p:iterate>
                                    <p:tmAbs val="0"/>
                                  </p:iterate>
                                  <p:childTnLst>
                                    <p:set>
                                      <p:cBhvr>
                                        <p:cTn id="11" fill="hold"/>
                                        <p:tgtEl>
                                          <p:spTgt spid="1295"/>
                                        </p:tgtEl>
                                        <p:attrNameLst>
                                          <p:attrName>style.visibility</p:attrName>
                                        </p:attrNameLst>
                                      </p:cBhvr>
                                      <p:to>
                                        <p:strVal val="visible"/>
                                      </p:to>
                                    </p:set>
                                    <p:animEffect transition="in" filter="strips(downRight)">
                                      <p:cBhvr>
                                        <p:cTn id="12" dur="1000"/>
                                        <p:tgtEl>
                                          <p:spTgt spid="129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iterate>
                                    <p:tmAbs val="0"/>
                                  </p:iterate>
                                  <p:childTnLst>
                                    <p:set>
                                      <p:cBhvr>
                                        <p:cTn id="16" fill="hold"/>
                                        <p:tgtEl>
                                          <p:spTgt spid="1277"/>
                                        </p:tgtEl>
                                        <p:attrNameLst>
                                          <p:attrName>style.visibility</p:attrName>
                                        </p:attrNameLst>
                                      </p:cBhvr>
                                      <p:to>
                                        <p:strVal val="visible"/>
                                      </p:to>
                                    </p:set>
                                    <p:animEffect transition="in" filter="wipe(up)">
                                      <p:cBhvr>
                                        <p:cTn id="17" dur="1000"/>
                                        <p:tgtEl>
                                          <p:spTgt spid="12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4" grpId="0" animBg="1" advAuto="0"/>
      <p:bldP spid="1277" grpId="0" animBg="1" advAuto="0"/>
      <p:bldP spid="1295" grpId="0" animBg="1" advAuto="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Metin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491990065"/>
      </p:ext>
    </p:extLst>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 name="Shape 424"/>
          <p:cNvSpPr>
            <a:spLocks noGrp="1"/>
          </p:cNvSpPr>
          <p:nvPr>
            <p:ph type="title" idx="4294967295"/>
          </p:nvPr>
        </p:nvSpPr>
        <p:spPr>
          <a:xfrm>
            <a:off x="1035845" y="36837"/>
            <a:ext cx="6974086" cy="290215"/>
          </a:xfrm>
          <a:ln w="19050">
            <a:solidFill>
              <a:srgbClr val="FFFFFF"/>
            </a:solidFill>
          </a:ln>
        </p:spPr>
        <p:txBody>
          <a:bodyPr lIns="26714" tIns="26714" rIns="26714" bIns="26714"/>
          <a:lstStyle/>
          <a:p>
            <a:pPr marL="0" indent="0" defTabSz="454211" eaLnBrk="1" hangingPunct="1"/>
            <a:r>
              <a:rPr lang="tr-TR" sz="2000" b="1" u="sng">
                <a:solidFill>
                  <a:srgbClr val="000000"/>
                </a:solidFill>
                <a:latin typeface="Helvetica" pitchFamily="34" charset="0"/>
                <a:cs typeface="Helvetica" pitchFamily="34" charset="0"/>
                <a:sym typeface="Helvetica" pitchFamily="34" charset="0"/>
              </a:rPr>
              <a:t>  TİPİK REFLÜ SEMPTOMLU HASTA</a:t>
            </a:r>
          </a:p>
        </p:txBody>
      </p:sp>
      <p:sp>
        <p:nvSpPr>
          <p:cNvPr id="425" name="Shape 425"/>
          <p:cNvSpPr/>
          <p:nvPr/>
        </p:nvSpPr>
        <p:spPr>
          <a:xfrm>
            <a:off x="2900860" y="2027947"/>
            <a:ext cx="1781835" cy="335301"/>
          </a:xfrm>
          <a:prstGeom prst="rect">
            <a:avLst/>
          </a:prstGeom>
          <a:solidFill>
            <a:srgbClr val="BEF5E4"/>
          </a:solidFill>
          <a:ln w="19050">
            <a:solidFill/>
            <a:miter lim="400000"/>
          </a:ln>
          <a:extLst>
            <a:ext uri="{C572A759-6A51-4108-AA02-DFA0A04FC94B}"/>
          </a:extLst>
        </p:spPr>
        <p:txBody>
          <a:bodyPr wrap="none" lIns="26714" tIns="26714" rIns="26714" bIns="26714" anchor="ctr">
            <a:spAutoFit/>
          </a:bodyPr>
          <a:lstStyle/>
          <a:p>
            <a:pPr algn="ctr" defTabSz="578884" fontAlgn="base">
              <a:spcBef>
                <a:spcPts val="2109"/>
              </a:spcBef>
              <a:spcAft>
                <a:spcPct val="0"/>
              </a:spcAft>
              <a:buClr>
                <a:srgbClr val="000000"/>
              </a:buClr>
            </a:pPr>
            <a:r>
              <a:rPr lang="tr-TR" sz="1500" b="1">
                <a:solidFill>
                  <a:srgbClr val="000000"/>
                </a:solidFill>
                <a:effectLst>
                  <a:outerShdw blurRad="38100" dist="38100" dir="2700000" algn="tl">
                    <a:srgbClr val="FFFFFF"/>
                  </a:outerShdw>
                </a:effectLst>
                <a:latin typeface="Helvetica" pitchFamily="34" charset="0"/>
                <a:sym typeface="Helvetica" pitchFamily="34" charset="0"/>
              </a:rPr>
              <a:t>PPİ </a:t>
            </a:r>
            <a:r>
              <a:rPr lang="tr-TR" b="1" smtClean="0">
                <a:solidFill>
                  <a:srgbClr val="000000"/>
                </a:solidFill>
                <a:effectLst>
                  <a:outerShdw blurRad="38100" dist="38100" dir="2700000" algn="tl">
                    <a:srgbClr val="FFFFFF"/>
                  </a:outerShdw>
                </a:effectLst>
                <a:latin typeface="Helvetica" pitchFamily="34" charset="0"/>
                <a:sym typeface="Helvetica" pitchFamily="34" charset="0"/>
              </a:rPr>
              <a:t>1x1 (4 hafta)</a:t>
            </a:r>
          </a:p>
        </p:txBody>
      </p:sp>
      <p:sp>
        <p:nvSpPr>
          <p:cNvPr id="426" name="Shape 426"/>
          <p:cNvSpPr/>
          <p:nvPr/>
        </p:nvSpPr>
        <p:spPr>
          <a:xfrm>
            <a:off x="1158628" y="1180951"/>
            <a:ext cx="928688" cy="254154"/>
          </a:xfrm>
          <a:prstGeom prst="rect">
            <a:avLst/>
          </a:prstGeom>
          <a:solidFill>
            <a:srgbClr val="FFFED5"/>
          </a:solidFill>
          <a:ln w="19050">
            <a:solidFill/>
            <a:miter lim="400000"/>
          </a:ln>
          <a:extLst>
            <a:ext uri="{C572A759-6A51-4108-AA02-DFA0A04FC94B}"/>
          </a:extLst>
        </p:spPr>
        <p:txBody>
          <a:bodyPr lIns="26714" tIns="26714" rIns="26714" bIns="26714">
            <a:spAutoFit/>
          </a:bodyPr>
          <a:lstStyle>
            <a:lvl1pPr algn="ctr" defTabSz="647700">
              <a:buClr>
                <a:srgbClr val="000000"/>
              </a:buClr>
              <a:buFont typeface="Helvetica"/>
              <a:defRPr sz="2800">
                <a:uFill>
                  <a:solidFill/>
                </a:uFill>
              </a:defRPr>
            </a:lvl1pPr>
          </a:lstStyle>
          <a:p>
            <a:pPr>
              <a:defRPr sz="1800">
                <a:uFillTx/>
              </a:defRPr>
            </a:pPr>
            <a:r>
              <a:rPr sz="1300" kern="0">
                <a:solidFill>
                  <a:sysClr val="windowText" lastClr="000000"/>
                </a:solidFill>
                <a:uFillTx/>
                <a:latin typeface="Helvetica"/>
                <a:ea typeface="Helvetica"/>
                <a:cs typeface="Helvetica"/>
                <a:sym typeface="Helvetica"/>
              </a:rPr>
              <a:t>Hafif*</a:t>
            </a:r>
          </a:p>
        </p:txBody>
      </p:sp>
      <p:sp>
        <p:nvSpPr>
          <p:cNvPr id="55301" name="Shape 427"/>
          <p:cNvSpPr>
            <a:spLocks noChangeArrowheads="1"/>
          </p:cNvSpPr>
          <p:nvPr/>
        </p:nvSpPr>
        <p:spPr bwMode="auto">
          <a:xfrm>
            <a:off x="3096373" y="1220019"/>
            <a:ext cx="1294805" cy="370582"/>
          </a:xfrm>
          <a:prstGeom prst="rect">
            <a:avLst/>
          </a:prstGeom>
          <a:solidFill>
            <a:srgbClr val="FFFED5"/>
          </a:solidFill>
          <a:ln w="19050">
            <a:solidFill>
              <a:srgbClr val="000000"/>
            </a:solidFill>
            <a:miter lim="400000"/>
            <a:headEnd/>
            <a:tailEnd/>
          </a:ln>
        </p:spPr>
        <p:txBody>
          <a:bodyPr lIns="26714" tIns="26714" rIns="26714" bIns="26714">
            <a:spAutoFit/>
          </a:bodyPr>
          <a:lstStyle/>
          <a:p>
            <a:pPr algn="ctr" defTabSz="454211" fontAlgn="base">
              <a:spcBef>
                <a:spcPct val="0"/>
              </a:spcBef>
              <a:spcAft>
                <a:spcPct val="0"/>
              </a:spcAft>
              <a:buClr>
                <a:srgbClr val="000000"/>
              </a:buClr>
            </a:pPr>
            <a:r>
              <a:rPr lang="tr-TR" sz="2000">
                <a:solidFill>
                  <a:srgbClr val="000000"/>
                </a:solidFill>
                <a:latin typeface="Helvetica" pitchFamily="34" charset="0"/>
                <a:sym typeface="Helvetica" pitchFamily="34" charset="0"/>
              </a:rPr>
              <a:t>Orta-ağır</a:t>
            </a:r>
          </a:p>
        </p:txBody>
      </p:sp>
      <p:sp>
        <p:nvSpPr>
          <p:cNvPr id="55302" name="Shape 428"/>
          <p:cNvSpPr>
            <a:spLocks noChangeArrowheads="1"/>
          </p:cNvSpPr>
          <p:nvPr/>
        </p:nvSpPr>
        <p:spPr bwMode="auto">
          <a:xfrm>
            <a:off x="401887" y="1987972"/>
            <a:ext cx="1410891" cy="515764"/>
          </a:xfrm>
          <a:prstGeom prst="rect">
            <a:avLst/>
          </a:prstGeom>
          <a:noFill/>
          <a:ln w="19050">
            <a:solidFill>
              <a:srgbClr val="000000"/>
            </a:solidFill>
            <a:miter lim="400000"/>
            <a:headEnd/>
            <a:tailEnd/>
          </a:ln>
          <a:extLst>
            <a:ext uri="{909E8E84-426E-40DD-AFC4-6F175D3DCCD1}">
              <a14:hiddenFill xmlns:a14="http://schemas.microsoft.com/office/drawing/2010/main">
                <a:solidFill>
                  <a:srgbClr val="FFFFFF"/>
                </a:solidFill>
              </a14:hiddenFill>
            </a:ext>
          </a:extLst>
        </p:spPr>
        <p:txBody>
          <a:bodyPr lIns="26714" tIns="26714" rIns="26714" bIns="26714">
            <a:spAutoFit/>
          </a:bodyPr>
          <a:lstStyle/>
          <a:p>
            <a:pPr algn="ctr" defTabSz="454211" fontAlgn="base">
              <a:spcBef>
                <a:spcPct val="0"/>
              </a:spcBef>
              <a:spcAft>
                <a:spcPct val="0"/>
              </a:spcAft>
              <a:buClr>
                <a:srgbClr val="000000"/>
              </a:buClr>
            </a:pPr>
            <a:r>
              <a:rPr lang="tr-TR" sz="1000" b="1">
                <a:solidFill>
                  <a:srgbClr val="000000"/>
                </a:solidFill>
                <a:latin typeface="Helvetica" pitchFamily="34" charset="0"/>
                <a:sym typeface="Helvetica" pitchFamily="34" charset="0"/>
              </a:rPr>
              <a:t>Gereğinde Kullanım</a:t>
            </a:r>
            <a:endParaRPr lang="tr-TR" sz="2000">
              <a:solidFill>
                <a:srgbClr val="000000"/>
              </a:solidFill>
              <a:latin typeface="Arial" pitchFamily="34" charset="0"/>
              <a:cs typeface="Arial" pitchFamily="34" charset="0"/>
              <a:sym typeface="Arial" pitchFamily="34" charset="0"/>
            </a:endParaRPr>
          </a:p>
          <a:p>
            <a:pPr algn="ctr" defTabSz="454211" fontAlgn="base">
              <a:spcBef>
                <a:spcPct val="0"/>
              </a:spcBef>
              <a:spcAft>
                <a:spcPct val="0"/>
              </a:spcAft>
              <a:buClr>
                <a:srgbClr val="000000"/>
              </a:buClr>
            </a:pPr>
            <a:r>
              <a:rPr lang="tr-TR" sz="1000">
                <a:solidFill>
                  <a:srgbClr val="000000"/>
                </a:solidFill>
                <a:latin typeface="Helvetica" pitchFamily="34" charset="0"/>
                <a:sym typeface="Helvetica" pitchFamily="34" charset="0"/>
              </a:rPr>
              <a:t>Aljinat/Antiasit,</a:t>
            </a:r>
            <a:endParaRPr lang="tr-TR" sz="2000">
              <a:solidFill>
                <a:srgbClr val="000000"/>
              </a:solidFill>
              <a:latin typeface="Arial" pitchFamily="34" charset="0"/>
              <a:cs typeface="Arial" pitchFamily="34" charset="0"/>
              <a:sym typeface="Arial" pitchFamily="34" charset="0"/>
            </a:endParaRPr>
          </a:p>
          <a:p>
            <a:pPr algn="ctr" defTabSz="454211" fontAlgn="base">
              <a:spcBef>
                <a:spcPct val="0"/>
              </a:spcBef>
              <a:spcAft>
                <a:spcPct val="0"/>
              </a:spcAft>
              <a:buClr>
                <a:srgbClr val="000000"/>
              </a:buClr>
            </a:pPr>
            <a:r>
              <a:rPr lang="tr-TR" sz="1000">
                <a:solidFill>
                  <a:srgbClr val="000000"/>
                </a:solidFill>
                <a:latin typeface="Helvetica" pitchFamily="34" charset="0"/>
                <a:sym typeface="Helvetica" pitchFamily="34" charset="0"/>
              </a:rPr>
              <a:t> H</a:t>
            </a:r>
            <a:r>
              <a:rPr lang="tr-TR" sz="1000" baseline="-21000">
                <a:solidFill>
                  <a:srgbClr val="000000"/>
                </a:solidFill>
                <a:latin typeface="Helvetica" pitchFamily="34" charset="0"/>
                <a:sym typeface="Helvetica" pitchFamily="34" charset="0"/>
              </a:rPr>
              <a:t>2</a:t>
            </a:r>
            <a:r>
              <a:rPr lang="tr-TR" sz="1000">
                <a:solidFill>
                  <a:srgbClr val="000000"/>
                </a:solidFill>
                <a:latin typeface="Helvetica" pitchFamily="34" charset="0"/>
                <a:sym typeface="Helvetica" pitchFamily="34" charset="0"/>
              </a:rPr>
              <a:t>RA, PPİ</a:t>
            </a:r>
          </a:p>
        </p:txBody>
      </p:sp>
      <p:sp>
        <p:nvSpPr>
          <p:cNvPr id="55303" name="Shape 429"/>
          <p:cNvSpPr>
            <a:spLocks noChangeShapeType="1"/>
          </p:cNvSpPr>
          <p:nvPr/>
        </p:nvSpPr>
        <p:spPr bwMode="auto">
          <a:xfrm>
            <a:off x="1462236" y="1573858"/>
            <a:ext cx="0" cy="412998"/>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lIns="0" tIns="0" rIns="0" bIns="0" anchor="ctr"/>
          <a:lstStyle/>
          <a:p>
            <a:pPr defTabSz="320611" fontAlgn="base">
              <a:spcBef>
                <a:spcPct val="0"/>
              </a:spcBef>
              <a:spcAft>
                <a:spcPct val="0"/>
              </a:spcAft>
            </a:pPr>
            <a:endParaRPr lang="tr-TR" sz="800">
              <a:solidFill>
                <a:srgbClr val="000000"/>
              </a:solidFill>
              <a:latin typeface="Helvetica" pitchFamily="34" charset="0"/>
              <a:sym typeface="Helvetica" pitchFamily="34" charset="0"/>
            </a:endParaRPr>
          </a:p>
        </p:txBody>
      </p:sp>
      <p:sp>
        <p:nvSpPr>
          <p:cNvPr id="55304" name="Shape 430"/>
          <p:cNvSpPr>
            <a:spLocks noChangeShapeType="1"/>
          </p:cNvSpPr>
          <p:nvPr/>
        </p:nvSpPr>
        <p:spPr bwMode="auto">
          <a:xfrm>
            <a:off x="3730377" y="1611812"/>
            <a:ext cx="0" cy="353839"/>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lIns="0" tIns="0" rIns="0" bIns="0" anchor="ctr"/>
          <a:lstStyle/>
          <a:p>
            <a:pPr defTabSz="320611" fontAlgn="base">
              <a:spcBef>
                <a:spcPct val="0"/>
              </a:spcBef>
              <a:spcAft>
                <a:spcPct val="0"/>
              </a:spcAft>
            </a:pPr>
            <a:endParaRPr lang="tr-TR" sz="800">
              <a:solidFill>
                <a:srgbClr val="000000"/>
              </a:solidFill>
              <a:latin typeface="Helvetica" pitchFamily="34" charset="0"/>
              <a:sym typeface="Helvetica" pitchFamily="34" charset="0"/>
            </a:endParaRPr>
          </a:p>
        </p:txBody>
      </p:sp>
      <p:sp>
        <p:nvSpPr>
          <p:cNvPr id="431" name="Shape 431"/>
          <p:cNvSpPr/>
          <p:nvPr/>
        </p:nvSpPr>
        <p:spPr>
          <a:xfrm>
            <a:off x="131274" y="4300712"/>
            <a:ext cx="632659" cy="361751"/>
          </a:xfrm>
          <a:prstGeom prst="rect">
            <a:avLst/>
          </a:prstGeom>
          <a:solidFill>
            <a:srgbClr val="FFFFFF"/>
          </a:solidFill>
          <a:ln>
            <a:round/>
          </a:ln>
          <a:extLst>
            <a:ext uri="{C572A759-6A51-4108-AA02-DFA0A04FC94B}"/>
          </a:extLst>
        </p:spPr>
        <p:txBody>
          <a:bodyPr wrap="none" lIns="26714" tIns="26714" rIns="26714" bIns="26714" anchor="ctr">
            <a:spAutoFit/>
          </a:bodyPr>
          <a:lstStyle/>
          <a:p>
            <a:pPr algn="ctr" defTabSz="578884" fontAlgn="base">
              <a:spcBef>
                <a:spcPct val="0"/>
              </a:spcBef>
              <a:spcAft>
                <a:spcPct val="0"/>
              </a:spcAft>
              <a:buClr>
                <a:srgbClr val="000000"/>
              </a:buClr>
            </a:pPr>
            <a:r>
              <a:rPr lang="tr-TR" sz="1000" b="1">
                <a:solidFill>
                  <a:srgbClr val="000000"/>
                </a:solidFill>
                <a:effectLst>
                  <a:outerShdw blurRad="38100" dist="38100" dir="2700000" algn="tl">
                    <a:srgbClr val="C0C0C0"/>
                  </a:outerShdw>
                </a:effectLst>
                <a:sym typeface="Calibri" pitchFamily="34" charset="0"/>
              </a:rPr>
              <a:t>Gereğinde </a:t>
            </a:r>
            <a:endParaRPr lang="tr-TR" sz="3900">
              <a:solidFill>
                <a:srgbClr val="000000"/>
              </a:solidFill>
              <a:effectLst>
                <a:outerShdw blurRad="38100" dist="38100" dir="2700000" algn="tl">
                  <a:srgbClr val="C0C0C0"/>
                </a:outerShdw>
              </a:effectLst>
              <a:sym typeface="Calibri" pitchFamily="34" charset="0"/>
            </a:endParaRPr>
          </a:p>
          <a:p>
            <a:pPr algn="ctr" defTabSz="578884" fontAlgn="base">
              <a:spcBef>
                <a:spcPct val="0"/>
              </a:spcBef>
              <a:spcAft>
                <a:spcPct val="0"/>
              </a:spcAft>
              <a:buClr>
                <a:srgbClr val="000000"/>
              </a:buClr>
            </a:pPr>
            <a:r>
              <a:rPr lang="tr-TR" sz="1000" b="1">
                <a:solidFill>
                  <a:srgbClr val="000000"/>
                </a:solidFill>
                <a:effectLst>
                  <a:outerShdw blurRad="38100" dist="38100" dir="2700000" algn="tl">
                    <a:srgbClr val="C0C0C0"/>
                  </a:outerShdw>
                </a:effectLst>
                <a:sym typeface="Calibri" pitchFamily="34" charset="0"/>
              </a:rPr>
              <a:t>kullanım</a:t>
            </a:r>
          </a:p>
        </p:txBody>
      </p:sp>
      <p:sp>
        <p:nvSpPr>
          <p:cNvPr id="55306" name="Shape 432"/>
          <p:cNvSpPr>
            <a:spLocks noChangeShapeType="1"/>
          </p:cNvSpPr>
          <p:nvPr/>
        </p:nvSpPr>
        <p:spPr bwMode="auto">
          <a:xfrm flipH="1">
            <a:off x="505696" y="3715867"/>
            <a:ext cx="652983" cy="550292"/>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lIns="0" tIns="0" rIns="0" bIns="0" anchor="ctr"/>
          <a:lstStyle/>
          <a:p>
            <a:pPr defTabSz="320611" fontAlgn="base">
              <a:spcBef>
                <a:spcPct val="0"/>
              </a:spcBef>
              <a:spcAft>
                <a:spcPct val="0"/>
              </a:spcAft>
            </a:pPr>
            <a:endParaRPr lang="tr-TR" sz="800">
              <a:solidFill>
                <a:srgbClr val="000000"/>
              </a:solidFill>
              <a:latin typeface="Helvetica" pitchFamily="34" charset="0"/>
              <a:sym typeface="Helvetica" pitchFamily="34" charset="0"/>
            </a:endParaRPr>
          </a:p>
        </p:txBody>
      </p:sp>
      <p:sp>
        <p:nvSpPr>
          <p:cNvPr id="433" name="Shape 433"/>
          <p:cNvSpPr/>
          <p:nvPr/>
        </p:nvSpPr>
        <p:spPr>
          <a:xfrm>
            <a:off x="974426" y="4315224"/>
            <a:ext cx="751281" cy="361751"/>
          </a:xfrm>
          <a:prstGeom prst="rect">
            <a:avLst/>
          </a:prstGeom>
          <a:solidFill>
            <a:srgbClr val="FFFFFF"/>
          </a:solidFill>
          <a:ln w="19050">
            <a:solidFill>
              <a:srgbClr val="FFFFFF"/>
            </a:solidFill>
            <a:miter lim="400000"/>
          </a:ln>
          <a:extLst>
            <a:ext uri="{C572A759-6A51-4108-AA02-DFA0A04FC94B}"/>
          </a:extLst>
        </p:spPr>
        <p:txBody>
          <a:bodyPr wrap="none" lIns="26714" tIns="26714" rIns="26714" bIns="26714" anchor="ctr">
            <a:spAutoFit/>
          </a:bodyPr>
          <a:lstStyle/>
          <a:p>
            <a:pPr algn="ctr" defTabSz="578884" fontAlgn="base">
              <a:spcBef>
                <a:spcPct val="0"/>
              </a:spcBef>
              <a:spcAft>
                <a:spcPct val="0"/>
              </a:spcAft>
              <a:buClr>
                <a:srgbClr val="000000"/>
              </a:buClr>
            </a:pPr>
            <a:r>
              <a:rPr lang="tr-TR" sz="1000" b="1">
                <a:solidFill>
                  <a:srgbClr val="000000"/>
                </a:solidFill>
                <a:effectLst>
                  <a:outerShdw blurRad="38100" dist="38100" dir="2700000" algn="tl">
                    <a:srgbClr val="C0C0C0"/>
                  </a:outerShdw>
                </a:effectLst>
                <a:sym typeface="Calibri" pitchFamily="34" charset="0"/>
              </a:rPr>
              <a:t>En düşük doz</a:t>
            </a:r>
            <a:endParaRPr lang="tr-TR" sz="3900">
              <a:solidFill>
                <a:srgbClr val="000000"/>
              </a:solidFill>
              <a:effectLst>
                <a:outerShdw blurRad="38100" dist="38100" dir="2700000" algn="tl">
                  <a:srgbClr val="C0C0C0"/>
                </a:outerShdw>
              </a:effectLst>
              <a:sym typeface="Calibri" pitchFamily="34" charset="0"/>
            </a:endParaRPr>
          </a:p>
          <a:p>
            <a:pPr algn="ctr" defTabSz="578884" fontAlgn="base">
              <a:spcBef>
                <a:spcPct val="0"/>
              </a:spcBef>
              <a:spcAft>
                <a:spcPct val="0"/>
              </a:spcAft>
              <a:buClr>
                <a:srgbClr val="000000"/>
              </a:buClr>
            </a:pPr>
            <a:r>
              <a:rPr lang="tr-TR" sz="1000" b="1">
                <a:solidFill>
                  <a:srgbClr val="000000"/>
                </a:solidFill>
                <a:effectLst>
                  <a:outerShdw blurRad="38100" dist="38100" dir="2700000" algn="tl">
                    <a:srgbClr val="C0C0C0"/>
                  </a:outerShdw>
                </a:effectLst>
                <a:sym typeface="Calibri" pitchFamily="34" charset="0"/>
              </a:rPr>
              <a:t> ile idame</a:t>
            </a:r>
          </a:p>
        </p:txBody>
      </p:sp>
      <p:sp>
        <p:nvSpPr>
          <p:cNvPr id="55308" name="Shape 434"/>
          <p:cNvSpPr>
            <a:spLocks noChangeArrowheads="1"/>
          </p:cNvSpPr>
          <p:nvPr/>
        </p:nvSpPr>
        <p:spPr bwMode="auto">
          <a:xfrm>
            <a:off x="7527728" y="6196088"/>
            <a:ext cx="1419820" cy="546416"/>
          </a:xfrm>
          <a:prstGeom prst="rect">
            <a:avLst/>
          </a:prstGeom>
          <a:noFill/>
          <a:ln w="9525">
            <a:solidFill>
              <a:srgbClr val="FFFFFF"/>
            </a:solidFill>
            <a:miter lim="400000"/>
            <a:headEnd/>
            <a:tailEnd/>
          </a:ln>
          <a:extLst>
            <a:ext uri="{909E8E84-426E-40DD-AFC4-6F175D3DCCD1}">
              <a14:hiddenFill xmlns:a14="http://schemas.microsoft.com/office/drawing/2010/main">
                <a:solidFill>
                  <a:srgbClr val="FFFFFF"/>
                </a:solidFill>
              </a14:hiddenFill>
            </a:ext>
          </a:extLst>
        </p:spPr>
        <p:txBody>
          <a:bodyPr lIns="26714" tIns="26714" rIns="26714" bIns="26714">
            <a:spAutoFit/>
          </a:bodyPr>
          <a:lstStyle/>
          <a:p>
            <a:pPr algn="ctr" defTabSz="454211" fontAlgn="base">
              <a:spcBef>
                <a:spcPct val="0"/>
              </a:spcBef>
              <a:spcAft>
                <a:spcPct val="0"/>
              </a:spcAft>
              <a:buClr>
                <a:srgbClr val="000000"/>
              </a:buClr>
            </a:pPr>
            <a:r>
              <a:rPr lang="tr-TR" sz="800" b="1" u="sng">
                <a:solidFill>
                  <a:srgbClr val="000000"/>
                </a:solidFill>
                <a:latin typeface="Helvetica" pitchFamily="34" charset="0"/>
                <a:sym typeface="Helvetica" pitchFamily="34" charset="0"/>
              </a:rPr>
              <a:t>*Hafif Semptomlar</a:t>
            </a:r>
            <a:r>
              <a:rPr lang="tr-TR" sz="800" b="1">
                <a:solidFill>
                  <a:srgbClr val="000000"/>
                </a:solidFill>
                <a:latin typeface="Helvetica" pitchFamily="34" charset="0"/>
                <a:sym typeface="Helvetica" pitchFamily="34" charset="0"/>
              </a:rPr>
              <a:t>: </a:t>
            </a:r>
            <a:br>
              <a:rPr lang="tr-TR" sz="800" b="1">
                <a:solidFill>
                  <a:srgbClr val="000000"/>
                </a:solidFill>
                <a:latin typeface="Helvetica" pitchFamily="34" charset="0"/>
                <a:sym typeface="Helvetica" pitchFamily="34" charset="0"/>
              </a:rPr>
            </a:br>
            <a:r>
              <a:rPr lang="tr-TR" sz="800" b="1">
                <a:solidFill>
                  <a:srgbClr val="000000"/>
                </a:solidFill>
                <a:latin typeface="Helvetica" pitchFamily="34" charset="0"/>
                <a:sym typeface="Helvetica" pitchFamily="34" charset="0"/>
              </a:rPr>
              <a:t>&lt;3/hf, günlük yaşam aktivitelerine minimal etkili, kısa süreli</a:t>
            </a:r>
          </a:p>
        </p:txBody>
      </p:sp>
      <p:sp>
        <p:nvSpPr>
          <p:cNvPr id="55309" name="Shape 435"/>
          <p:cNvSpPr>
            <a:spLocks noChangeShapeType="1"/>
          </p:cNvSpPr>
          <p:nvPr/>
        </p:nvSpPr>
        <p:spPr bwMode="auto">
          <a:xfrm flipH="1">
            <a:off x="1979045" y="327051"/>
            <a:ext cx="1751335" cy="793626"/>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lIns="0" tIns="0" rIns="0" bIns="0" anchor="ctr"/>
          <a:lstStyle/>
          <a:p>
            <a:pPr defTabSz="320611" fontAlgn="base">
              <a:spcBef>
                <a:spcPct val="0"/>
              </a:spcBef>
              <a:spcAft>
                <a:spcPct val="0"/>
              </a:spcAft>
            </a:pPr>
            <a:endParaRPr lang="tr-TR" sz="800">
              <a:solidFill>
                <a:srgbClr val="000000"/>
              </a:solidFill>
              <a:latin typeface="Helvetica" pitchFamily="34" charset="0"/>
              <a:sym typeface="Helvetica" pitchFamily="34" charset="0"/>
            </a:endParaRPr>
          </a:p>
        </p:txBody>
      </p:sp>
      <p:sp>
        <p:nvSpPr>
          <p:cNvPr id="55310" name="Shape 436"/>
          <p:cNvSpPr>
            <a:spLocks noChangeShapeType="1"/>
          </p:cNvSpPr>
          <p:nvPr/>
        </p:nvSpPr>
        <p:spPr bwMode="auto">
          <a:xfrm>
            <a:off x="3720331" y="327050"/>
            <a:ext cx="0" cy="867296"/>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lIns="0" tIns="0" rIns="0" bIns="0" anchor="ctr"/>
          <a:lstStyle/>
          <a:p>
            <a:pPr defTabSz="320611" fontAlgn="base">
              <a:spcBef>
                <a:spcPct val="0"/>
              </a:spcBef>
              <a:spcAft>
                <a:spcPct val="0"/>
              </a:spcAft>
            </a:pPr>
            <a:endParaRPr lang="tr-TR" sz="800">
              <a:solidFill>
                <a:srgbClr val="000000"/>
              </a:solidFill>
              <a:latin typeface="Helvetica" pitchFamily="34" charset="0"/>
              <a:sym typeface="Helvetica" pitchFamily="34" charset="0"/>
            </a:endParaRPr>
          </a:p>
        </p:txBody>
      </p:sp>
      <p:sp>
        <p:nvSpPr>
          <p:cNvPr id="55311" name="Shape 437"/>
          <p:cNvSpPr>
            <a:spLocks noChangeShapeType="1"/>
          </p:cNvSpPr>
          <p:nvPr/>
        </p:nvSpPr>
        <p:spPr bwMode="auto">
          <a:xfrm flipV="1">
            <a:off x="1800451" y="2200052"/>
            <a:ext cx="1201043" cy="31254"/>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lIns="0" tIns="0" rIns="0" bIns="0" anchor="ctr"/>
          <a:lstStyle/>
          <a:p>
            <a:pPr defTabSz="320611" fontAlgn="base">
              <a:spcBef>
                <a:spcPct val="0"/>
              </a:spcBef>
              <a:spcAft>
                <a:spcPct val="0"/>
              </a:spcAft>
            </a:pPr>
            <a:endParaRPr lang="tr-TR" sz="800">
              <a:solidFill>
                <a:srgbClr val="000000"/>
              </a:solidFill>
              <a:latin typeface="Helvetica" pitchFamily="34" charset="0"/>
              <a:sym typeface="Helvetica" pitchFamily="34" charset="0"/>
            </a:endParaRPr>
          </a:p>
        </p:txBody>
      </p:sp>
      <p:sp>
        <p:nvSpPr>
          <p:cNvPr id="438" name="Shape 438"/>
          <p:cNvSpPr/>
          <p:nvPr/>
        </p:nvSpPr>
        <p:spPr>
          <a:xfrm>
            <a:off x="2900860" y="2913102"/>
            <a:ext cx="1781835" cy="335301"/>
          </a:xfrm>
          <a:prstGeom prst="rect">
            <a:avLst/>
          </a:prstGeom>
          <a:solidFill>
            <a:srgbClr val="BEF5E4"/>
          </a:solidFill>
          <a:ln w="19050">
            <a:solidFill/>
            <a:miter lim="400000"/>
          </a:ln>
          <a:extLst>
            <a:ext uri="{C572A759-6A51-4108-AA02-DFA0A04FC94B}"/>
          </a:extLst>
        </p:spPr>
        <p:txBody>
          <a:bodyPr wrap="none" lIns="26714" tIns="26714" rIns="26714" bIns="26714" anchor="ctr">
            <a:spAutoFit/>
          </a:bodyPr>
          <a:lstStyle/>
          <a:p>
            <a:pPr algn="ctr" defTabSz="578884" fontAlgn="base">
              <a:spcBef>
                <a:spcPts val="2109"/>
              </a:spcBef>
              <a:spcAft>
                <a:spcPct val="0"/>
              </a:spcAft>
              <a:buClr>
                <a:srgbClr val="000000"/>
              </a:buClr>
            </a:pPr>
            <a:r>
              <a:rPr lang="tr-TR" sz="1500" b="1">
                <a:solidFill>
                  <a:srgbClr val="000000"/>
                </a:solidFill>
                <a:effectLst>
                  <a:outerShdw blurRad="38100" dist="38100" dir="2700000" algn="tl">
                    <a:srgbClr val="FFFFFF"/>
                  </a:outerShdw>
                </a:effectLst>
                <a:latin typeface="Helvetica" pitchFamily="34" charset="0"/>
                <a:sym typeface="Helvetica" pitchFamily="34" charset="0"/>
              </a:rPr>
              <a:t>PPİ </a:t>
            </a:r>
            <a:r>
              <a:rPr lang="tr-TR" b="1" smtClean="0">
                <a:solidFill>
                  <a:srgbClr val="000000"/>
                </a:solidFill>
                <a:effectLst>
                  <a:outerShdw blurRad="38100" dist="38100" dir="2700000" algn="tl">
                    <a:srgbClr val="FFFFFF"/>
                  </a:outerShdw>
                </a:effectLst>
                <a:latin typeface="Helvetica" pitchFamily="34" charset="0"/>
                <a:sym typeface="Helvetica" pitchFamily="34" charset="0"/>
              </a:rPr>
              <a:t>2x1 (4 hafta)</a:t>
            </a:r>
          </a:p>
        </p:txBody>
      </p:sp>
      <p:sp>
        <p:nvSpPr>
          <p:cNvPr id="55313" name="Shape 439"/>
          <p:cNvSpPr>
            <a:spLocks noChangeShapeType="1"/>
          </p:cNvSpPr>
          <p:nvPr/>
        </p:nvSpPr>
        <p:spPr bwMode="auto">
          <a:xfrm flipH="1">
            <a:off x="3693542" y="2404322"/>
            <a:ext cx="16743" cy="515689"/>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lIns="0" tIns="0" rIns="0" bIns="0" anchor="ctr"/>
          <a:lstStyle/>
          <a:p>
            <a:pPr defTabSz="320611" fontAlgn="base">
              <a:spcBef>
                <a:spcPct val="0"/>
              </a:spcBef>
              <a:spcAft>
                <a:spcPct val="0"/>
              </a:spcAft>
            </a:pPr>
            <a:endParaRPr lang="tr-TR" sz="800">
              <a:solidFill>
                <a:srgbClr val="000000"/>
              </a:solidFill>
              <a:latin typeface="Helvetica" pitchFamily="34" charset="0"/>
              <a:sym typeface="Helvetica" pitchFamily="34" charset="0"/>
            </a:endParaRPr>
          </a:p>
        </p:txBody>
      </p:sp>
      <p:sp>
        <p:nvSpPr>
          <p:cNvPr id="55314" name="Shape 440"/>
          <p:cNvSpPr>
            <a:spLocks noChangeArrowheads="1"/>
          </p:cNvSpPr>
          <p:nvPr/>
        </p:nvSpPr>
        <p:spPr bwMode="auto">
          <a:xfrm>
            <a:off x="3286125" y="2495849"/>
            <a:ext cx="621437" cy="20786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lIns="26714" tIns="26714" rIns="26714" bIns="26714">
            <a:spAutoFit/>
          </a:bodyPr>
          <a:lstStyle/>
          <a:p>
            <a:pPr defTabSz="454211" fontAlgn="base">
              <a:spcBef>
                <a:spcPct val="0"/>
              </a:spcBef>
              <a:spcAft>
                <a:spcPct val="0"/>
              </a:spcAft>
              <a:buClr>
                <a:srgbClr val="000000"/>
              </a:buClr>
            </a:pPr>
            <a:r>
              <a:rPr lang="tr-TR" sz="1000" b="1">
                <a:solidFill>
                  <a:srgbClr val="000000"/>
                </a:solidFill>
                <a:latin typeface="Helvetica" pitchFamily="34" charset="0"/>
                <a:sym typeface="Helvetica" pitchFamily="34" charset="0"/>
              </a:rPr>
              <a:t>Yanıt yok</a:t>
            </a:r>
          </a:p>
        </p:txBody>
      </p:sp>
      <p:sp>
        <p:nvSpPr>
          <p:cNvPr id="441" name="Shape 441"/>
          <p:cNvSpPr/>
          <p:nvPr/>
        </p:nvSpPr>
        <p:spPr>
          <a:xfrm>
            <a:off x="736211" y="3368080"/>
            <a:ext cx="1257830" cy="284806"/>
          </a:xfrm>
          <a:prstGeom prst="rect">
            <a:avLst/>
          </a:prstGeom>
          <a:solidFill>
            <a:srgbClr val="E2EBF5"/>
          </a:solidFill>
          <a:ln w="19050">
            <a:solidFill/>
            <a:miter lim="400000"/>
          </a:ln>
          <a:extLst>
            <a:ext uri="{C572A759-6A51-4108-AA02-DFA0A04FC94B}"/>
          </a:extLst>
        </p:spPr>
        <p:txBody>
          <a:bodyPr wrap="none" lIns="26714" tIns="26714" rIns="26714" bIns="26714" anchor="ctr">
            <a:spAutoFit/>
          </a:bodyPr>
          <a:lstStyle/>
          <a:p>
            <a:pPr algn="ctr" defTabSz="454211" fontAlgn="base">
              <a:spcBef>
                <a:spcPct val="0"/>
              </a:spcBef>
              <a:spcAft>
                <a:spcPct val="0"/>
              </a:spcAft>
              <a:buClr>
                <a:srgbClr val="000000"/>
              </a:buClr>
            </a:pPr>
            <a:r>
              <a:rPr lang="tr-TR" sz="1500" b="1">
                <a:solidFill>
                  <a:srgbClr val="000000"/>
                </a:solidFill>
                <a:effectLst>
                  <a:outerShdw blurRad="38100" dist="38100" dir="2700000" algn="tl">
                    <a:srgbClr val="FFFFFF"/>
                  </a:outerShdw>
                </a:effectLst>
                <a:latin typeface="Helvetica" pitchFamily="34" charset="0"/>
                <a:sym typeface="Helvetica" pitchFamily="34" charset="0"/>
              </a:rPr>
              <a:t>PPİ bağımlı ?</a:t>
            </a:r>
          </a:p>
        </p:txBody>
      </p:sp>
      <p:sp>
        <p:nvSpPr>
          <p:cNvPr id="55316" name="Shape 442"/>
          <p:cNvSpPr>
            <a:spLocks noChangeShapeType="1"/>
          </p:cNvSpPr>
          <p:nvPr/>
        </p:nvSpPr>
        <p:spPr bwMode="auto">
          <a:xfrm>
            <a:off x="1765849" y="3699127"/>
            <a:ext cx="511225" cy="567035"/>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lIns="0" tIns="0" rIns="0" bIns="0" anchor="ctr"/>
          <a:lstStyle/>
          <a:p>
            <a:pPr defTabSz="320611" fontAlgn="base">
              <a:spcBef>
                <a:spcPct val="0"/>
              </a:spcBef>
              <a:spcAft>
                <a:spcPct val="0"/>
              </a:spcAft>
            </a:pPr>
            <a:endParaRPr lang="tr-TR" sz="800">
              <a:solidFill>
                <a:srgbClr val="000000"/>
              </a:solidFill>
              <a:latin typeface="Helvetica" pitchFamily="34" charset="0"/>
              <a:sym typeface="Helvetica" pitchFamily="34" charset="0"/>
            </a:endParaRPr>
          </a:p>
        </p:txBody>
      </p:sp>
      <p:sp>
        <p:nvSpPr>
          <p:cNvPr id="443" name="Shape 443"/>
          <p:cNvSpPr/>
          <p:nvPr/>
        </p:nvSpPr>
        <p:spPr>
          <a:xfrm flipH="1">
            <a:off x="1357315" y="2259264"/>
            <a:ext cx="1644179" cy="1059285"/>
          </a:xfrm>
          <a:prstGeom prst="line">
            <a:avLst/>
          </a:prstGeom>
          <a:ln w="19050">
            <a:solidFill/>
            <a:round/>
            <a:tailEnd type="triangle"/>
          </a:ln>
          <a:effectLst>
            <a:outerShdw blurRad="63500" dist="20000" dir="5400000" rotWithShape="0">
              <a:srgbClr val="000000">
                <a:alpha val="37999"/>
              </a:srgbClr>
            </a:outerShdw>
          </a:effectLst>
        </p:spPr>
        <p:txBody>
          <a:bodyPr lIns="0" tIns="0" rIns="0" bIns="0"/>
          <a:lstStyle/>
          <a:p>
            <a:pPr defTabSz="454211">
              <a:defRPr sz="1600"/>
            </a:pPr>
            <a:endParaRPr sz="1100" kern="0">
              <a:solidFill>
                <a:sysClr val="windowText" lastClr="000000"/>
              </a:solidFill>
              <a:latin typeface="Helvetica"/>
              <a:ea typeface="Helvetica"/>
              <a:cs typeface="Helvetica"/>
              <a:sym typeface="Helvetica"/>
            </a:endParaRPr>
          </a:p>
        </p:txBody>
      </p:sp>
      <p:sp>
        <p:nvSpPr>
          <p:cNvPr id="444" name="Shape 444"/>
          <p:cNvSpPr/>
          <p:nvPr/>
        </p:nvSpPr>
        <p:spPr>
          <a:xfrm rot="19500000">
            <a:off x="1811843" y="2717851"/>
            <a:ext cx="437092" cy="207862"/>
          </a:xfrm>
          <a:prstGeom prst="rect">
            <a:avLst/>
          </a:prstGeom>
          <a:solidFill>
            <a:srgbClr val="FFFFFF"/>
          </a:solidFill>
          <a:ln>
            <a:round/>
          </a:ln>
          <a:extLst>
            <a:ext uri="{C572A759-6A51-4108-AA02-DFA0A04FC94B}"/>
          </a:extLst>
        </p:spPr>
        <p:txBody>
          <a:bodyPr wrap="none" lIns="26714" tIns="26714" rIns="26714" bIns="26714">
            <a:spAutoFit/>
          </a:bodyPr>
          <a:lstStyle/>
          <a:p>
            <a:pPr algn="ctr" defTabSz="578884" fontAlgn="base">
              <a:spcBef>
                <a:spcPct val="0"/>
              </a:spcBef>
              <a:spcAft>
                <a:spcPct val="0"/>
              </a:spcAft>
              <a:buClr>
                <a:srgbClr val="000000"/>
              </a:buClr>
            </a:pPr>
            <a:r>
              <a:rPr lang="tr-TR" sz="1000" b="1">
                <a:solidFill>
                  <a:srgbClr val="000000"/>
                </a:solidFill>
                <a:effectLst>
                  <a:outerShdw blurRad="38100" dist="38100" dir="2700000" algn="tl">
                    <a:srgbClr val="C0C0C0"/>
                  </a:outerShdw>
                </a:effectLst>
                <a:latin typeface="Helvetica" pitchFamily="34" charset="0"/>
                <a:sym typeface="Helvetica" pitchFamily="34" charset="0"/>
              </a:rPr>
              <a:t>Yanıtlı</a:t>
            </a:r>
          </a:p>
        </p:txBody>
      </p:sp>
      <p:cxnSp>
        <p:nvCxnSpPr>
          <p:cNvPr id="445" name="Connector 445"/>
          <p:cNvCxnSpPr>
            <a:stCxn id="438" idx="0"/>
            <a:endCxn id="441" idx="0"/>
          </p:cNvCxnSpPr>
          <p:nvPr/>
        </p:nvCxnSpPr>
        <p:spPr>
          <a:xfrm flipH="1">
            <a:off x="1365127" y="2913096"/>
            <a:ext cx="2426644" cy="454984"/>
          </a:xfrm>
          <a:prstGeom prst="straightConnector1">
            <a:avLst/>
          </a:prstGeom>
          <a:ln w="19050">
            <a:solidFill/>
            <a:round/>
            <a:tailEnd type="triangle"/>
          </a:ln>
          <a:effectLst>
            <a:outerShdw blurRad="63500" dist="20000" dir="5400000" rotWithShape="0">
              <a:srgbClr val="000000">
                <a:alpha val="37999"/>
              </a:srgbClr>
            </a:outerShdw>
          </a:effectLst>
        </p:spPr>
      </p:cxnSp>
      <p:sp>
        <p:nvSpPr>
          <p:cNvPr id="446" name="Shape 446"/>
          <p:cNvSpPr/>
          <p:nvPr/>
        </p:nvSpPr>
        <p:spPr>
          <a:xfrm>
            <a:off x="6764290" y="174132"/>
            <a:ext cx="1337221" cy="4788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563" y="0"/>
                </a:lnTo>
                <a:lnTo>
                  <a:pt x="21563" y="21600"/>
                </a:lnTo>
                <a:lnTo>
                  <a:pt x="21600" y="21600"/>
                </a:lnTo>
              </a:path>
            </a:pathLst>
          </a:custGeom>
          <a:ln w="25400">
            <a:solidFill/>
            <a:round/>
            <a:tailEnd type="triangle"/>
          </a:ln>
          <a:effectLst>
            <a:outerShdw blurRad="38100" dist="20000" dir="5400000" rotWithShape="0">
              <a:srgbClr val="000000">
                <a:alpha val="38000"/>
              </a:srgbClr>
            </a:outerShdw>
          </a:effectLst>
        </p:spPr>
        <p:txBody>
          <a:bodyPr lIns="0" tIns="0" rIns="0" bIns="0"/>
          <a:lstStyle/>
          <a:p>
            <a:pPr defTabSz="454211">
              <a:defRPr sz="1600"/>
            </a:pPr>
            <a:endParaRPr sz="1100" kern="0">
              <a:solidFill>
                <a:sysClr val="windowText" lastClr="000000"/>
              </a:solidFill>
              <a:latin typeface="Helvetica"/>
              <a:ea typeface="Helvetica"/>
              <a:cs typeface="Helvetica"/>
              <a:sym typeface="Helvetica"/>
            </a:endParaRPr>
          </a:p>
        </p:txBody>
      </p:sp>
      <p:grpSp>
        <p:nvGrpSpPr>
          <p:cNvPr id="465" name="Group 465"/>
          <p:cNvGrpSpPr>
            <a:grpSpLocks/>
          </p:cNvGrpSpPr>
          <p:nvPr/>
        </p:nvGrpSpPr>
        <p:grpSpPr bwMode="auto">
          <a:xfrm>
            <a:off x="4569770" y="781782"/>
            <a:ext cx="4557912" cy="3330343"/>
            <a:chOff x="0" y="181610"/>
            <a:chExt cx="6483420" cy="4737059"/>
          </a:xfrm>
        </p:grpSpPr>
        <p:sp>
          <p:nvSpPr>
            <p:cNvPr id="55363" name="Shape 447"/>
            <p:cNvSpPr>
              <a:spLocks noChangeShapeType="1"/>
            </p:cNvSpPr>
            <p:nvPr/>
          </p:nvSpPr>
          <p:spPr bwMode="auto">
            <a:xfrm>
              <a:off x="5042770" y="807166"/>
              <a:ext cx="1" cy="925710"/>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lIns="0" tIns="0" rIns="0" bIns="0" anchor="ctr"/>
            <a:lstStyle/>
            <a:p>
              <a:pPr defTabSz="320611" fontAlgn="base">
                <a:spcBef>
                  <a:spcPct val="0"/>
                </a:spcBef>
                <a:spcAft>
                  <a:spcPct val="0"/>
                </a:spcAft>
              </a:pPr>
              <a:endParaRPr lang="tr-TR" sz="800">
                <a:solidFill>
                  <a:srgbClr val="000000"/>
                </a:solidFill>
                <a:latin typeface="Helvetica" pitchFamily="34" charset="0"/>
                <a:sym typeface="Helvetica" pitchFamily="34" charset="0"/>
              </a:endParaRPr>
            </a:p>
          </p:txBody>
        </p:sp>
        <p:sp>
          <p:nvSpPr>
            <p:cNvPr id="448" name="Shape 448"/>
            <p:cNvSpPr/>
            <p:nvPr/>
          </p:nvSpPr>
          <p:spPr>
            <a:xfrm>
              <a:off x="3967575" y="2023434"/>
              <a:ext cx="2018510" cy="246251"/>
            </a:xfrm>
            <a:prstGeom prst="rect">
              <a:avLst/>
            </a:prstGeom>
            <a:solidFill>
              <a:srgbClr val="CE1C00">
                <a:alpha val="72940"/>
              </a:srgbClr>
            </a:solidFill>
            <a:ln w="19050" cap="flat">
              <a:solidFill>
                <a:srgbClr val="000000"/>
              </a:solidFill>
              <a:prstDash val="solid"/>
              <a:miter lim="400000"/>
            </a:ln>
            <a:effectLst/>
            <a:extLst>
              <a:ext uri="{C572A759-6A51-4108-AA02-DFA0A04FC94B}"/>
            </a:extLst>
          </p:spPr>
          <p:txBody>
            <a:bodyPr wrap="none" lIns="0" tIns="0" rIns="0" bIns="0" anchor="ctr">
              <a:spAutoFit/>
            </a:bodyPr>
            <a:lstStyle/>
            <a:p>
              <a:pPr algn="ctr" defTabSz="578884" fontAlgn="base">
                <a:spcBef>
                  <a:spcPct val="0"/>
                </a:spcBef>
                <a:spcAft>
                  <a:spcPct val="0"/>
                </a:spcAft>
                <a:buClr>
                  <a:srgbClr val="FFFFFF"/>
                </a:buClr>
              </a:pPr>
              <a:r>
                <a:rPr lang="tr-TR" sz="1100" b="1">
                  <a:solidFill>
                    <a:srgbClr val="FFFFFF"/>
                  </a:solidFill>
                  <a:effectLst>
                    <a:outerShdw blurRad="38100" dist="38100" dir="2700000" algn="tl">
                      <a:srgbClr val="000000"/>
                    </a:outerShdw>
                  </a:effectLst>
                  <a:latin typeface="Helvetica" pitchFamily="34" charset="0"/>
                  <a:sym typeface="Helvetica" pitchFamily="34" charset="0"/>
                </a:rPr>
                <a:t>Üst GİS Endoskopisi</a:t>
              </a:r>
            </a:p>
          </p:txBody>
        </p:sp>
        <p:sp>
          <p:nvSpPr>
            <p:cNvPr id="449" name="Shape 449"/>
            <p:cNvSpPr/>
            <p:nvPr/>
          </p:nvSpPr>
          <p:spPr>
            <a:xfrm>
              <a:off x="378206" y="1717987"/>
              <a:ext cx="2816045" cy="218889"/>
            </a:xfrm>
            <a:prstGeom prst="rect">
              <a:avLst/>
            </a:prstGeom>
            <a:solidFill>
              <a:srgbClr val="FFFFFF"/>
            </a:solidFill>
            <a:ln w="19050" cap="flat">
              <a:solidFill>
                <a:srgbClr val="FFFFFF"/>
              </a:solidFill>
              <a:prstDash val="solid"/>
              <a:miter lim="400000"/>
            </a:ln>
            <a:effectLst/>
            <a:extLst>
              <a:ext uri="{C572A759-6A51-4108-AA02-DFA0A04FC94B}"/>
            </a:extLst>
          </p:spPr>
          <p:txBody>
            <a:bodyPr wrap="none" lIns="0" tIns="0" rIns="0" bIns="0" anchor="ctr">
              <a:spAutoFit/>
            </a:bodyPr>
            <a:lstStyle/>
            <a:p>
              <a:pPr algn="ctr" defTabSz="578884" fontAlgn="base">
                <a:spcBef>
                  <a:spcPct val="0"/>
                </a:spcBef>
                <a:spcAft>
                  <a:spcPct val="0"/>
                </a:spcAft>
                <a:buClr>
                  <a:srgbClr val="000000"/>
                </a:buClr>
              </a:pPr>
              <a:r>
                <a:rPr lang="tr-TR" sz="1000" b="1">
                  <a:solidFill>
                    <a:srgbClr val="000000"/>
                  </a:solidFill>
                  <a:effectLst>
                    <a:outerShdw blurRad="38100" dist="38100" dir="2700000" algn="tl">
                      <a:srgbClr val="C0C0C0"/>
                    </a:outerShdw>
                  </a:effectLst>
                  <a:latin typeface="Helvetica" pitchFamily="34" charset="0"/>
                  <a:sym typeface="Helvetica" pitchFamily="34" charset="0"/>
                </a:rPr>
                <a:t>Normal (PPİ kullanmamış/yanıtlı)</a:t>
              </a:r>
            </a:p>
          </p:txBody>
        </p:sp>
        <p:sp>
          <p:nvSpPr>
            <p:cNvPr id="55366" name="Shape 450"/>
            <p:cNvSpPr>
              <a:spLocks noChangeShapeType="1"/>
            </p:cNvSpPr>
            <p:nvPr/>
          </p:nvSpPr>
          <p:spPr bwMode="auto">
            <a:xfrm flipH="1">
              <a:off x="1907404" y="2520858"/>
              <a:ext cx="2665852" cy="2397811"/>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lIns="0" tIns="0" rIns="0" bIns="0" anchor="ctr"/>
            <a:lstStyle/>
            <a:p>
              <a:pPr defTabSz="320611" fontAlgn="base">
                <a:spcBef>
                  <a:spcPct val="0"/>
                </a:spcBef>
                <a:spcAft>
                  <a:spcPct val="0"/>
                </a:spcAft>
              </a:pPr>
              <a:endParaRPr lang="tr-TR" sz="800">
                <a:solidFill>
                  <a:srgbClr val="000000"/>
                </a:solidFill>
                <a:latin typeface="Helvetica" pitchFamily="34" charset="0"/>
                <a:sym typeface="Helvetica" pitchFamily="34" charset="0"/>
              </a:endParaRPr>
            </a:p>
          </p:txBody>
        </p:sp>
        <p:sp>
          <p:nvSpPr>
            <p:cNvPr id="451" name="Shape 451"/>
            <p:cNvSpPr/>
            <p:nvPr/>
          </p:nvSpPr>
          <p:spPr>
            <a:xfrm rot="19260000">
              <a:off x="1443273" y="3465931"/>
              <a:ext cx="2946880" cy="330240"/>
            </a:xfrm>
            <a:prstGeom prst="rect">
              <a:avLst/>
            </a:prstGeom>
            <a:solidFill>
              <a:srgbClr val="FFFFFF"/>
            </a:solidFill>
            <a:ln w="9525" cap="flat">
              <a:noFill/>
              <a:round/>
            </a:ln>
            <a:effectLst/>
            <a:extLst>
              <a:ext uri="{C572A759-6A51-4108-AA02-DFA0A04FC94B}"/>
            </a:extLst>
          </p:spPr>
          <p:txBody>
            <a:bodyPr lIns="0" tIns="0" rIns="0" bIns="0" anchor="ctr"/>
            <a:lstStyle/>
            <a:p>
              <a:pPr algn="ctr" defTabSz="578884" fontAlgn="base">
                <a:spcBef>
                  <a:spcPct val="0"/>
                </a:spcBef>
                <a:spcAft>
                  <a:spcPct val="0"/>
                </a:spcAft>
                <a:buClr>
                  <a:srgbClr val="000000"/>
                </a:buClr>
              </a:pPr>
              <a:r>
                <a:rPr lang="tr-TR" sz="1000" b="1">
                  <a:solidFill>
                    <a:srgbClr val="000000"/>
                  </a:solidFill>
                  <a:effectLst>
                    <a:outerShdw blurRad="38100" dist="38100" dir="2700000" algn="tl">
                      <a:srgbClr val="C0C0C0"/>
                    </a:outerShdw>
                  </a:effectLst>
                  <a:latin typeface="Helvetica" pitchFamily="34" charset="0"/>
                  <a:sym typeface="Helvetica" pitchFamily="34" charset="0"/>
                </a:rPr>
                <a:t>Normal (PPİ yanıtı yetersiz)</a:t>
              </a:r>
            </a:p>
          </p:txBody>
        </p:sp>
        <p:sp>
          <p:nvSpPr>
            <p:cNvPr id="55368" name="Shape 452"/>
            <p:cNvSpPr>
              <a:spLocks noChangeShapeType="1"/>
            </p:cNvSpPr>
            <p:nvPr/>
          </p:nvSpPr>
          <p:spPr bwMode="auto">
            <a:xfrm flipH="1" flipV="1">
              <a:off x="15801" y="2459898"/>
              <a:ext cx="1395002" cy="20319"/>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lIns="0" tIns="0" rIns="0" bIns="0" anchor="ctr"/>
            <a:lstStyle/>
            <a:p>
              <a:pPr defTabSz="320611" fontAlgn="base">
                <a:spcBef>
                  <a:spcPct val="0"/>
                </a:spcBef>
                <a:spcAft>
                  <a:spcPct val="0"/>
                </a:spcAft>
              </a:pPr>
              <a:endParaRPr lang="tr-TR" sz="800">
                <a:solidFill>
                  <a:srgbClr val="000000"/>
                </a:solidFill>
                <a:latin typeface="Helvetica" pitchFamily="34" charset="0"/>
                <a:sym typeface="Helvetica" pitchFamily="34" charset="0"/>
              </a:endParaRPr>
            </a:p>
          </p:txBody>
        </p:sp>
        <p:sp>
          <p:nvSpPr>
            <p:cNvPr id="453" name="Shape 453"/>
            <p:cNvSpPr/>
            <p:nvPr/>
          </p:nvSpPr>
          <p:spPr>
            <a:xfrm>
              <a:off x="1557903" y="2256321"/>
              <a:ext cx="1263231" cy="437780"/>
            </a:xfrm>
            <a:prstGeom prst="rect">
              <a:avLst/>
            </a:prstGeom>
            <a:solidFill>
              <a:srgbClr val="FFD5A9"/>
            </a:solidFill>
            <a:ln w="19050" cap="flat">
              <a:solidFill>
                <a:srgbClr val="000000"/>
              </a:solidFill>
              <a:prstDash val="solid"/>
              <a:miter lim="400000"/>
            </a:ln>
            <a:effectLst/>
            <a:extLst>
              <a:ext uri="{C572A759-6A51-4108-AA02-DFA0A04FC94B}"/>
            </a:extLst>
          </p:spPr>
          <p:txBody>
            <a:bodyPr wrap="none" lIns="0" tIns="0" rIns="0" bIns="0" anchor="ctr">
              <a:spAutoFit/>
            </a:bodyPr>
            <a:lstStyle/>
            <a:p>
              <a:pPr algn="ctr" defTabSz="578884" fontAlgn="base">
                <a:spcBef>
                  <a:spcPct val="0"/>
                </a:spcBef>
                <a:spcAft>
                  <a:spcPct val="0"/>
                </a:spcAft>
                <a:buClr>
                  <a:srgbClr val="000000"/>
                </a:buClr>
              </a:pPr>
              <a:r>
                <a:rPr lang="tr-TR" sz="1000" b="1">
                  <a:solidFill>
                    <a:srgbClr val="000000"/>
                  </a:solidFill>
                  <a:effectLst>
                    <a:outerShdw blurRad="38100" dist="38100" dir="2700000" algn="tl">
                      <a:srgbClr val="FFFFFF"/>
                    </a:outerShdw>
                  </a:effectLst>
                  <a:latin typeface="Helvetica" pitchFamily="34" charset="0"/>
                  <a:sym typeface="Helvetica" pitchFamily="34" charset="0"/>
                </a:rPr>
                <a:t>Eroziv </a:t>
              </a:r>
              <a:endParaRPr lang="tr-TR" sz="3900">
                <a:solidFill>
                  <a:srgbClr val="000000"/>
                </a:solidFill>
                <a:effectLst>
                  <a:outerShdw blurRad="38100" dist="38100" dir="2700000" algn="tl">
                    <a:srgbClr val="FFFFFF"/>
                  </a:outerShdw>
                </a:effectLst>
                <a:sym typeface="Calibri" pitchFamily="34" charset="0"/>
              </a:endParaRPr>
            </a:p>
            <a:p>
              <a:pPr algn="ctr" defTabSz="578884" fontAlgn="base">
                <a:spcBef>
                  <a:spcPct val="0"/>
                </a:spcBef>
                <a:spcAft>
                  <a:spcPct val="0"/>
                </a:spcAft>
                <a:buClr>
                  <a:srgbClr val="000000"/>
                </a:buClr>
              </a:pPr>
              <a:r>
                <a:rPr lang="tr-TR" sz="1000" b="1">
                  <a:solidFill>
                    <a:srgbClr val="000000"/>
                  </a:solidFill>
                  <a:effectLst>
                    <a:outerShdw blurRad="38100" dist="38100" dir="2700000" algn="tl">
                      <a:srgbClr val="FFFFFF"/>
                    </a:outerShdw>
                  </a:effectLst>
                  <a:latin typeface="Helvetica" pitchFamily="34" charset="0"/>
                  <a:sym typeface="Helvetica" pitchFamily="34" charset="0"/>
                </a:rPr>
                <a:t>Reflü Hastalığı</a:t>
              </a:r>
            </a:p>
          </p:txBody>
        </p:sp>
        <p:sp>
          <p:nvSpPr>
            <p:cNvPr id="55370" name="Shape 454"/>
            <p:cNvSpPr>
              <a:spLocks noChangeShapeType="1"/>
            </p:cNvSpPr>
            <p:nvPr/>
          </p:nvSpPr>
          <p:spPr bwMode="auto">
            <a:xfrm>
              <a:off x="5029227" y="2482474"/>
              <a:ext cx="1" cy="724761"/>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lIns="0" tIns="0" rIns="0" bIns="0" anchor="ctr"/>
            <a:lstStyle/>
            <a:p>
              <a:pPr defTabSz="320611" fontAlgn="base">
                <a:spcBef>
                  <a:spcPct val="0"/>
                </a:spcBef>
                <a:spcAft>
                  <a:spcPct val="0"/>
                </a:spcAft>
              </a:pPr>
              <a:endParaRPr lang="tr-TR" sz="800">
                <a:solidFill>
                  <a:srgbClr val="000000"/>
                </a:solidFill>
                <a:latin typeface="Helvetica" pitchFamily="34" charset="0"/>
                <a:sym typeface="Helvetica" pitchFamily="34" charset="0"/>
              </a:endParaRPr>
            </a:p>
          </p:txBody>
        </p:sp>
        <p:sp>
          <p:nvSpPr>
            <p:cNvPr id="55371" name="Shape 455"/>
            <p:cNvSpPr>
              <a:spLocks noChangeShapeType="1"/>
            </p:cNvSpPr>
            <p:nvPr/>
          </p:nvSpPr>
          <p:spPr bwMode="auto">
            <a:xfrm flipH="1">
              <a:off x="2936725" y="2405707"/>
              <a:ext cx="855509" cy="1"/>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lIns="0" tIns="0" rIns="0" bIns="0" anchor="ctr"/>
            <a:lstStyle/>
            <a:p>
              <a:pPr defTabSz="320611" fontAlgn="base">
                <a:spcBef>
                  <a:spcPct val="0"/>
                </a:spcBef>
                <a:spcAft>
                  <a:spcPct val="0"/>
                </a:spcAft>
              </a:pPr>
              <a:endParaRPr lang="tr-TR" sz="800">
                <a:solidFill>
                  <a:srgbClr val="000000"/>
                </a:solidFill>
                <a:latin typeface="Helvetica" pitchFamily="34" charset="0"/>
                <a:sym typeface="Helvetica" pitchFamily="34" charset="0"/>
              </a:endParaRPr>
            </a:p>
          </p:txBody>
        </p:sp>
        <p:sp>
          <p:nvSpPr>
            <p:cNvPr id="456" name="Shape 456"/>
            <p:cNvSpPr/>
            <p:nvPr/>
          </p:nvSpPr>
          <p:spPr>
            <a:xfrm>
              <a:off x="401321" y="2296416"/>
              <a:ext cx="750185" cy="284557"/>
            </a:xfrm>
            <a:prstGeom prst="rect">
              <a:avLst/>
            </a:prstGeom>
            <a:solidFill>
              <a:srgbClr val="FFD5A9"/>
            </a:solidFill>
            <a:ln w="19050" cap="flat">
              <a:solidFill>
                <a:srgbClr val="FFFFFF"/>
              </a:solidFill>
              <a:prstDash val="solid"/>
              <a:miter lim="400000"/>
            </a:ln>
            <a:effectLst/>
            <a:extLst>
              <a:ext uri="{C572A759-6A51-4108-AA02-DFA0A04FC94B}"/>
            </a:extLst>
          </p:spPr>
          <p:txBody>
            <a:bodyPr wrap="none" lIns="0" tIns="0" rIns="0" bIns="0" anchor="ctr">
              <a:spAutoFit/>
            </a:bodyPr>
            <a:lstStyle>
              <a:lvl1pPr algn="ctr" defTabSz="825500">
                <a:buClr>
                  <a:srgbClr val="000000"/>
                </a:buClr>
                <a:buFont typeface="Helvetica"/>
                <a:defRPr sz="1400" b="1">
                  <a:effectLst>
                    <a:outerShdw blurRad="38100" dist="12700" dir="5400000" rotWithShape="0">
                      <a:srgbClr val="000000">
                        <a:alpha val="50000"/>
                      </a:srgbClr>
                    </a:outerShdw>
                  </a:effectLst>
                </a:defRPr>
              </a:lvl1pPr>
            </a:lstStyle>
            <a:p>
              <a:pPr>
                <a:defRPr sz="1800" b="0">
                  <a:effectLst/>
                </a:defRPr>
              </a:pPr>
              <a:r>
                <a:rPr sz="1300" b="0" kern="0">
                  <a:solidFill>
                    <a:sysClr val="windowText" lastClr="000000"/>
                  </a:solidFill>
                  <a:effectLst/>
                  <a:latin typeface="Helvetica"/>
                  <a:ea typeface="Helvetica"/>
                  <a:cs typeface="Helvetica"/>
                  <a:sym typeface="Helvetica"/>
                </a:rPr>
                <a:t>LA A-B</a:t>
              </a:r>
            </a:p>
          </p:txBody>
        </p:sp>
        <p:sp>
          <p:nvSpPr>
            <p:cNvPr id="55373" name="Shape 457"/>
            <p:cNvSpPr>
              <a:spLocks noChangeShapeType="1"/>
            </p:cNvSpPr>
            <p:nvPr/>
          </p:nvSpPr>
          <p:spPr bwMode="auto">
            <a:xfrm>
              <a:off x="5056315" y="4117140"/>
              <a:ext cx="1" cy="550912"/>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lIns="0" tIns="0" rIns="0" bIns="0" anchor="ctr"/>
            <a:lstStyle/>
            <a:p>
              <a:pPr defTabSz="320611" fontAlgn="base">
                <a:spcBef>
                  <a:spcPct val="0"/>
                </a:spcBef>
                <a:spcAft>
                  <a:spcPct val="0"/>
                </a:spcAft>
              </a:pPr>
              <a:endParaRPr lang="tr-TR" sz="800">
                <a:solidFill>
                  <a:srgbClr val="000000"/>
                </a:solidFill>
                <a:latin typeface="Helvetica" pitchFamily="34" charset="0"/>
                <a:sym typeface="Helvetica" pitchFamily="34" charset="0"/>
              </a:endParaRPr>
            </a:p>
          </p:txBody>
        </p:sp>
        <p:sp>
          <p:nvSpPr>
            <p:cNvPr id="458" name="Shape 458"/>
            <p:cNvSpPr/>
            <p:nvPr/>
          </p:nvSpPr>
          <p:spPr>
            <a:xfrm>
              <a:off x="3619491" y="3076565"/>
              <a:ext cx="2863929" cy="1182005"/>
            </a:xfrm>
            <a:prstGeom prst="rect">
              <a:avLst/>
            </a:prstGeom>
            <a:solidFill>
              <a:srgbClr val="CE1C00">
                <a:alpha val="72940"/>
              </a:srgbClr>
            </a:solidFill>
            <a:ln w="19050" cap="flat">
              <a:solidFill>
                <a:srgbClr val="000000"/>
              </a:solidFill>
              <a:prstDash val="solid"/>
              <a:miter lim="400000"/>
            </a:ln>
            <a:effectLst/>
            <a:extLst>
              <a:ext uri="{C572A759-6A51-4108-AA02-DFA0A04FC94B}"/>
            </a:extLst>
          </p:spPr>
          <p:txBody>
            <a:bodyPr wrap="none" lIns="0" tIns="0" rIns="0" bIns="0" anchor="ctr">
              <a:spAutoFit/>
            </a:bodyPr>
            <a:lstStyle/>
            <a:p>
              <a:pPr algn="ctr" defTabSz="578884">
                <a:buClr>
                  <a:srgbClr val="FFFFFF"/>
                </a:buClr>
                <a:defRPr sz="1800"/>
              </a:pPr>
              <a:r>
                <a:rPr b="1" kern="0">
                  <a:solidFill>
                    <a:srgbClr val="FFFFFF"/>
                  </a:solidFill>
                  <a:effectLst>
                    <a:outerShdw blurRad="38100" dist="12700" dir="5400000" rotWithShape="0">
                      <a:srgbClr val="000000">
                        <a:alpha val="50000"/>
                      </a:srgbClr>
                    </a:outerShdw>
                  </a:effectLst>
                  <a:uFill>
                    <a:solidFill>
                      <a:srgbClr val="FFFFFF"/>
                    </a:solidFill>
                  </a:uFill>
                  <a:latin typeface="Helvetica"/>
                  <a:ea typeface="Helvetica"/>
                  <a:cs typeface="Helvetica"/>
                  <a:sym typeface="Helvetica"/>
                </a:rPr>
                <a:t>Peptik striktür</a:t>
              </a:r>
              <a:endParaRPr sz="3900" kern="0">
                <a:solidFill>
                  <a:srgbClr val="FFFFFF"/>
                </a:solidFill>
                <a:effectLst>
                  <a:outerShdw blurRad="38100" dist="12700" dir="5400000" rotWithShape="0">
                    <a:srgbClr val="000000">
                      <a:alpha val="50000"/>
                    </a:srgbClr>
                  </a:outerShdw>
                </a:effectLst>
                <a:sym typeface="Calibri"/>
              </a:endParaRPr>
            </a:p>
            <a:p>
              <a:pPr algn="ctr" defTabSz="578884">
                <a:buClr>
                  <a:srgbClr val="FFFFFF"/>
                </a:buClr>
                <a:defRPr sz="1800"/>
              </a:pPr>
              <a:r>
                <a:rPr b="1" kern="0">
                  <a:solidFill>
                    <a:srgbClr val="FFFFFF"/>
                  </a:solidFill>
                  <a:effectLst>
                    <a:outerShdw blurRad="38100" dist="12700" dir="5400000" rotWithShape="0">
                      <a:srgbClr val="000000">
                        <a:alpha val="50000"/>
                      </a:srgbClr>
                    </a:outerShdw>
                  </a:effectLst>
                  <a:uFill>
                    <a:solidFill>
                      <a:srgbClr val="FFFFFF"/>
                    </a:solidFill>
                  </a:uFill>
                  <a:latin typeface="Helvetica"/>
                  <a:ea typeface="Helvetica"/>
                  <a:cs typeface="Helvetica"/>
                  <a:sym typeface="Helvetica"/>
                </a:rPr>
                <a:t>Barrett Özofagusu</a:t>
              </a:r>
              <a:endParaRPr sz="3900" kern="0">
                <a:solidFill>
                  <a:srgbClr val="FFFFFF"/>
                </a:solidFill>
                <a:effectLst>
                  <a:outerShdw blurRad="38100" dist="12700" dir="5400000" rotWithShape="0">
                    <a:srgbClr val="000000">
                      <a:alpha val="50000"/>
                    </a:srgbClr>
                  </a:outerShdw>
                </a:effectLst>
                <a:sym typeface="Calibri"/>
              </a:endParaRPr>
            </a:p>
            <a:p>
              <a:pPr algn="ctr" defTabSz="578884">
                <a:buClr>
                  <a:srgbClr val="FFFFFF"/>
                </a:buClr>
                <a:defRPr sz="1800"/>
              </a:pPr>
              <a:r>
                <a:rPr b="1" kern="0">
                  <a:solidFill>
                    <a:srgbClr val="FFFFFF"/>
                  </a:solidFill>
                  <a:effectLst>
                    <a:outerShdw blurRad="38100" dist="12700" dir="5400000" rotWithShape="0">
                      <a:srgbClr val="000000">
                        <a:alpha val="50000"/>
                      </a:srgbClr>
                    </a:outerShdw>
                  </a:effectLst>
                  <a:uFill>
                    <a:solidFill>
                      <a:srgbClr val="FFFFFF"/>
                    </a:solidFill>
                  </a:uFill>
                  <a:latin typeface="Helvetica"/>
                  <a:ea typeface="Helvetica"/>
                  <a:cs typeface="Helvetica"/>
                  <a:sym typeface="Helvetica"/>
                </a:rPr>
                <a:t>Adenokanser</a:t>
              </a:r>
            </a:p>
          </p:txBody>
        </p:sp>
        <p:sp>
          <p:nvSpPr>
            <p:cNvPr id="459" name="Shape 459"/>
            <p:cNvSpPr/>
            <p:nvPr/>
          </p:nvSpPr>
          <p:spPr>
            <a:xfrm>
              <a:off x="3859416" y="181610"/>
              <a:ext cx="2193552" cy="284557"/>
            </a:xfrm>
            <a:prstGeom prst="rect">
              <a:avLst/>
            </a:prstGeom>
            <a:solidFill>
              <a:srgbClr val="CE1C00">
                <a:alpha val="72940"/>
              </a:srgbClr>
            </a:solidFill>
            <a:ln w="19050" cap="flat">
              <a:solidFill>
                <a:srgbClr val="000000"/>
              </a:solidFill>
              <a:prstDash val="solid"/>
              <a:miter lim="400000"/>
            </a:ln>
            <a:effectLst/>
            <a:extLst>
              <a:ext uri="{C572A759-6A51-4108-AA02-DFA0A04FC94B}"/>
            </a:extLst>
          </p:spPr>
          <p:txBody>
            <a:bodyPr wrap="none" lIns="0" tIns="0" rIns="0" bIns="0" anchor="ctr">
              <a:spAutoFit/>
            </a:bodyPr>
            <a:lstStyle>
              <a:lvl1pPr algn="ctr" defTabSz="825500">
                <a:buClr>
                  <a:srgbClr val="FFFFFF"/>
                </a:buClr>
                <a:buFont typeface="Helvetica"/>
                <a:defRPr sz="1600" b="1">
                  <a:solidFill>
                    <a:srgbClr val="FFFFFF"/>
                  </a:solidFill>
                  <a:effectLst>
                    <a:outerShdw blurRad="38100" dist="12700" dir="5400000" rotWithShape="0">
                      <a:srgbClr val="000000">
                        <a:alpha val="50000"/>
                      </a:srgbClr>
                    </a:outerShdw>
                  </a:effectLst>
                  <a:uFill>
                    <a:solidFill>
                      <a:srgbClr val="FFFFFF"/>
                    </a:solidFill>
                  </a:uFill>
                </a:defRPr>
              </a:lvl1pPr>
            </a:lstStyle>
            <a:p>
              <a:pPr>
                <a:defRPr sz="1800" b="0">
                  <a:solidFill>
                    <a:srgbClr val="000000"/>
                  </a:solidFill>
                  <a:effectLst/>
                  <a:uFillTx/>
                </a:defRPr>
              </a:pPr>
              <a:r>
                <a:rPr sz="1300" b="0" kern="0">
                  <a:solidFill>
                    <a:srgbClr val="000000"/>
                  </a:solidFill>
                  <a:effectLst/>
                  <a:uFillTx/>
                  <a:latin typeface="Helvetica"/>
                  <a:ea typeface="Helvetica"/>
                  <a:cs typeface="Helvetica"/>
                  <a:sym typeface="Helvetica"/>
                </a:rPr>
                <a:t>Alarm semptomu var</a:t>
              </a:r>
            </a:p>
          </p:txBody>
        </p:sp>
        <p:sp>
          <p:nvSpPr>
            <p:cNvPr id="55376" name="Shape 460"/>
            <p:cNvSpPr>
              <a:spLocks noChangeArrowheads="1"/>
            </p:cNvSpPr>
            <p:nvPr/>
          </p:nvSpPr>
          <p:spPr bwMode="auto">
            <a:xfrm>
              <a:off x="1411519" y="3491334"/>
              <a:ext cx="807190" cy="218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pPr defTabSz="454211" fontAlgn="base">
                <a:spcBef>
                  <a:spcPct val="0"/>
                </a:spcBef>
                <a:spcAft>
                  <a:spcPct val="0"/>
                </a:spcAft>
                <a:buClr>
                  <a:srgbClr val="000000"/>
                </a:buClr>
              </a:pPr>
              <a:r>
                <a:rPr lang="tr-TR" sz="1000" b="1">
                  <a:solidFill>
                    <a:srgbClr val="000000"/>
                  </a:solidFill>
                  <a:latin typeface="Helvetica" pitchFamily="34" charset="0"/>
                  <a:sym typeface="Helvetica" pitchFamily="34" charset="0"/>
                </a:rPr>
                <a:t>Yanıt yok</a:t>
              </a:r>
            </a:p>
          </p:txBody>
        </p:sp>
        <p:sp>
          <p:nvSpPr>
            <p:cNvPr id="461" name="Shape 461"/>
            <p:cNvSpPr/>
            <p:nvPr/>
          </p:nvSpPr>
          <p:spPr>
            <a:xfrm flipH="1">
              <a:off x="66686" y="2043359"/>
              <a:ext cx="3694715" cy="0"/>
            </a:xfrm>
            <a:prstGeom prst="line">
              <a:avLst/>
            </a:prstGeom>
            <a:noFill/>
            <a:ln w="19050" cap="flat">
              <a:solidFill>
                <a:srgbClr val="000000"/>
              </a:solidFill>
              <a:prstDash val="solid"/>
              <a:round/>
              <a:tailEnd type="triangle" w="med" len="med"/>
            </a:ln>
            <a:effectLst>
              <a:outerShdw blurRad="63500" dist="20000" dir="5400000" rotWithShape="0">
                <a:srgbClr val="000000">
                  <a:alpha val="37999"/>
                </a:srgbClr>
              </a:outerShdw>
            </a:effectLst>
          </p:spPr>
          <p:txBody>
            <a:bodyPr lIns="0" tIns="0" rIns="0" bIns="0"/>
            <a:lstStyle/>
            <a:p>
              <a:pPr defTabSz="454211">
                <a:defRPr sz="1600"/>
              </a:pPr>
              <a:endParaRPr sz="1100" kern="0">
                <a:solidFill>
                  <a:sysClr val="windowText" lastClr="000000"/>
                </a:solidFill>
                <a:latin typeface="Helvetica"/>
                <a:ea typeface="Helvetica"/>
                <a:cs typeface="Helvetica"/>
                <a:sym typeface="Helvetica"/>
              </a:endParaRPr>
            </a:p>
          </p:txBody>
        </p:sp>
        <p:sp>
          <p:nvSpPr>
            <p:cNvPr id="462" name="Shape 462"/>
            <p:cNvSpPr/>
            <p:nvPr/>
          </p:nvSpPr>
          <p:spPr>
            <a:xfrm rot="5400000">
              <a:off x="739116" y="2007590"/>
              <a:ext cx="703348" cy="218158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0800" y="0"/>
                    <a:pt x="21600" y="10800"/>
                    <a:pt x="21600" y="21600"/>
                  </a:cubicBezTo>
                </a:path>
              </a:pathLst>
            </a:custGeom>
            <a:noFill/>
            <a:ln w="25400" cap="flat">
              <a:solidFill>
                <a:srgbClr val="000000"/>
              </a:solidFill>
              <a:prstDash val="solid"/>
              <a:round/>
              <a:tailEnd type="triangle" w="med" len="med"/>
            </a:ln>
            <a:effectLst>
              <a:outerShdw blurRad="38100" dist="20000" dir="5400000" rotWithShape="0">
                <a:srgbClr val="000000">
                  <a:alpha val="38000"/>
                </a:srgbClr>
              </a:outerShdw>
            </a:effectLst>
          </p:spPr>
          <p:txBody>
            <a:bodyPr lIns="0" tIns="0" rIns="0" bIns="0"/>
            <a:lstStyle/>
            <a:p>
              <a:pPr defTabSz="454211">
                <a:defRPr sz="1600"/>
              </a:pPr>
              <a:endParaRPr sz="1100" kern="0">
                <a:solidFill>
                  <a:sysClr val="windowText" lastClr="000000"/>
                </a:solidFill>
                <a:latin typeface="Helvetica"/>
                <a:ea typeface="Helvetica"/>
                <a:cs typeface="Helvetica"/>
                <a:sym typeface="Helvetica"/>
              </a:endParaRPr>
            </a:p>
          </p:txBody>
        </p:sp>
        <p:sp>
          <p:nvSpPr>
            <p:cNvPr id="463" name="Shape 463"/>
            <p:cNvSpPr/>
            <p:nvPr/>
          </p:nvSpPr>
          <p:spPr>
            <a:xfrm>
              <a:off x="831420" y="3102962"/>
              <a:ext cx="777549" cy="284557"/>
            </a:xfrm>
            <a:prstGeom prst="rect">
              <a:avLst/>
            </a:prstGeom>
            <a:solidFill>
              <a:srgbClr val="FFD5A9"/>
            </a:solidFill>
            <a:ln w="19050" cap="flat">
              <a:solidFill>
                <a:srgbClr val="FFFFFF"/>
              </a:solidFill>
              <a:prstDash val="solid"/>
              <a:miter lim="400000"/>
            </a:ln>
            <a:effectLst/>
            <a:extLst>
              <a:ext uri="{C572A759-6A51-4108-AA02-DFA0A04FC94B}"/>
            </a:extLst>
          </p:spPr>
          <p:txBody>
            <a:bodyPr wrap="none" lIns="0" tIns="0" rIns="0" bIns="0" anchor="ctr">
              <a:spAutoFit/>
            </a:bodyPr>
            <a:lstStyle>
              <a:lvl1pPr algn="ctr" defTabSz="825500">
                <a:buClr>
                  <a:srgbClr val="000000"/>
                </a:buClr>
                <a:buFont typeface="Helvetica"/>
                <a:defRPr sz="1400" b="1">
                  <a:effectLst>
                    <a:outerShdw blurRad="38100" dist="12700" dir="5400000" rotWithShape="0">
                      <a:srgbClr val="000000">
                        <a:alpha val="50000"/>
                      </a:srgbClr>
                    </a:outerShdw>
                  </a:effectLst>
                </a:defRPr>
              </a:lvl1pPr>
            </a:lstStyle>
            <a:p>
              <a:pPr>
                <a:defRPr sz="1800" b="0">
                  <a:effectLst/>
                </a:defRPr>
              </a:pPr>
              <a:r>
                <a:rPr sz="1300" b="0" kern="0">
                  <a:solidFill>
                    <a:sysClr val="windowText" lastClr="000000"/>
                  </a:solidFill>
                  <a:effectLst/>
                  <a:latin typeface="Helvetica"/>
                  <a:ea typeface="Helvetica"/>
                  <a:cs typeface="Helvetica"/>
                  <a:sym typeface="Helvetica"/>
                </a:rPr>
                <a:t>LA C-D</a:t>
              </a:r>
            </a:p>
          </p:txBody>
        </p:sp>
        <p:sp>
          <p:nvSpPr>
            <p:cNvPr id="464" name="Shape 464"/>
            <p:cNvSpPr/>
            <p:nvPr/>
          </p:nvSpPr>
          <p:spPr>
            <a:xfrm rot="10800000" flipH="1">
              <a:off x="15878" y="2538719"/>
              <a:ext cx="4036082" cy="11669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6668" y="0"/>
                    <a:pt x="13336" y="5400"/>
                    <a:pt x="13336" y="10800"/>
                  </a:cubicBezTo>
                  <a:cubicBezTo>
                    <a:pt x="13336" y="16200"/>
                    <a:pt x="17468" y="21600"/>
                    <a:pt x="21600" y="21600"/>
                  </a:cubicBezTo>
                </a:path>
              </a:pathLst>
            </a:custGeom>
            <a:noFill/>
            <a:ln w="25400" cap="flat">
              <a:solidFill>
                <a:srgbClr val="000000"/>
              </a:solidFill>
              <a:prstDash val="solid"/>
              <a:round/>
              <a:tailEnd type="triangle" w="med" len="med"/>
            </a:ln>
            <a:effectLst>
              <a:outerShdw blurRad="38100" dist="20000" dir="5400000" rotWithShape="0">
                <a:srgbClr val="000000">
                  <a:alpha val="38000"/>
                </a:srgbClr>
              </a:outerShdw>
            </a:effectLst>
          </p:spPr>
          <p:txBody>
            <a:bodyPr lIns="0" tIns="0" rIns="0" bIns="0"/>
            <a:lstStyle/>
            <a:p>
              <a:pPr defTabSz="454211">
                <a:defRPr sz="1600"/>
              </a:pPr>
              <a:endParaRPr sz="1100" kern="0">
                <a:solidFill>
                  <a:sysClr val="windowText" lastClr="000000"/>
                </a:solidFill>
                <a:latin typeface="Helvetica"/>
                <a:ea typeface="Helvetica"/>
                <a:cs typeface="Helvetica"/>
                <a:sym typeface="Helvetica"/>
              </a:endParaRPr>
            </a:p>
          </p:txBody>
        </p:sp>
      </p:grpSp>
      <p:grpSp>
        <p:nvGrpSpPr>
          <p:cNvPr id="494" name="Group 494"/>
          <p:cNvGrpSpPr>
            <a:grpSpLocks/>
          </p:cNvGrpSpPr>
          <p:nvPr/>
        </p:nvGrpSpPr>
        <p:grpSpPr bwMode="auto">
          <a:xfrm>
            <a:off x="2" y="4063439"/>
            <a:ext cx="8693458" cy="2764424"/>
            <a:chOff x="0" y="181606"/>
            <a:chExt cx="12363390" cy="3932007"/>
          </a:xfrm>
        </p:grpSpPr>
        <p:sp>
          <p:nvSpPr>
            <p:cNvPr id="466" name="Shape 466"/>
            <p:cNvSpPr/>
            <p:nvPr/>
          </p:nvSpPr>
          <p:spPr>
            <a:xfrm>
              <a:off x="6256170" y="485662"/>
              <a:ext cx="2430027" cy="492491"/>
            </a:xfrm>
            <a:prstGeom prst="rect">
              <a:avLst/>
            </a:prstGeom>
            <a:solidFill>
              <a:srgbClr val="EBE7F0"/>
            </a:solidFill>
            <a:ln w="19050" cap="flat">
              <a:solidFill>
                <a:srgbClr val="000000"/>
              </a:solidFill>
              <a:prstDash val="solid"/>
              <a:miter lim="400000"/>
            </a:ln>
            <a:effectLst/>
            <a:extLst>
              <a:ext uri="{C572A759-6A51-4108-AA02-DFA0A04FC94B}"/>
            </a:extLst>
          </p:spPr>
          <p:txBody>
            <a:bodyPr wrap="none" lIns="0" tIns="0" rIns="0" bIns="0" anchor="ctr">
              <a:spAutoFit/>
            </a:bodyPr>
            <a:lstStyle/>
            <a:p>
              <a:pPr algn="ctr" defTabSz="454211" fontAlgn="base">
                <a:spcBef>
                  <a:spcPct val="0"/>
                </a:spcBef>
                <a:spcAft>
                  <a:spcPct val="0"/>
                </a:spcAft>
                <a:buClr>
                  <a:srgbClr val="000000"/>
                </a:buClr>
              </a:pPr>
              <a:r>
                <a:rPr lang="tr-TR" sz="1100" b="1">
                  <a:solidFill>
                    <a:srgbClr val="000000"/>
                  </a:solidFill>
                  <a:effectLst>
                    <a:outerShdw blurRad="38100" dist="38100" dir="2700000" algn="tl">
                      <a:srgbClr val="FFFFFF"/>
                    </a:outerShdw>
                  </a:effectLst>
                  <a:latin typeface="Helvetica" pitchFamily="34" charset="0"/>
                  <a:sym typeface="Helvetica" pitchFamily="34" charset="0"/>
                </a:rPr>
                <a:t>Özofagus manometrisi +</a:t>
              </a:r>
              <a:endParaRPr lang="tr-TR" sz="3900">
                <a:solidFill>
                  <a:srgbClr val="000000"/>
                </a:solidFill>
                <a:effectLst>
                  <a:outerShdw blurRad="38100" dist="38100" dir="2700000" algn="tl">
                    <a:srgbClr val="FFFFFF"/>
                  </a:outerShdw>
                </a:effectLst>
                <a:sym typeface="Calibri" pitchFamily="34" charset="0"/>
              </a:endParaRPr>
            </a:p>
            <a:p>
              <a:pPr algn="ctr" defTabSz="454211" fontAlgn="base">
                <a:spcBef>
                  <a:spcPct val="0"/>
                </a:spcBef>
                <a:spcAft>
                  <a:spcPct val="0"/>
                </a:spcAft>
                <a:buClr>
                  <a:srgbClr val="000000"/>
                </a:buClr>
              </a:pPr>
              <a:r>
                <a:rPr lang="tr-TR" sz="1100" b="1">
                  <a:solidFill>
                    <a:srgbClr val="000000"/>
                  </a:solidFill>
                  <a:effectLst>
                    <a:outerShdw blurRad="38100" dist="38100" dir="2700000" algn="tl">
                      <a:srgbClr val="FFFFFF"/>
                    </a:outerShdw>
                  </a:effectLst>
                  <a:latin typeface="Helvetica" pitchFamily="34" charset="0"/>
                  <a:sym typeface="Helvetica" pitchFamily="34" charset="0"/>
                </a:rPr>
                <a:t>pH-metre / İmpedans-pH </a:t>
              </a:r>
            </a:p>
          </p:txBody>
        </p:sp>
        <p:sp>
          <p:nvSpPr>
            <p:cNvPr id="55336" name="Shape 467"/>
            <p:cNvSpPr>
              <a:spLocks noChangeShapeType="1"/>
            </p:cNvSpPr>
            <p:nvPr/>
          </p:nvSpPr>
          <p:spPr bwMode="auto">
            <a:xfrm>
              <a:off x="4034983" y="792429"/>
              <a:ext cx="1557661" cy="1"/>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lIns="0" tIns="0" rIns="0" bIns="0" anchor="ctr"/>
            <a:lstStyle/>
            <a:p>
              <a:pPr defTabSz="320611" fontAlgn="base">
                <a:spcBef>
                  <a:spcPct val="0"/>
                </a:spcBef>
                <a:spcAft>
                  <a:spcPct val="0"/>
                </a:spcAft>
              </a:pPr>
              <a:endParaRPr lang="tr-TR" sz="800">
                <a:solidFill>
                  <a:srgbClr val="000000"/>
                </a:solidFill>
                <a:latin typeface="Helvetica" pitchFamily="34" charset="0"/>
                <a:sym typeface="Helvetica" pitchFamily="34" charset="0"/>
              </a:endParaRPr>
            </a:p>
          </p:txBody>
        </p:sp>
        <p:sp>
          <p:nvSpPr>
            <p:cNvPr id="55337" name="Shape 468"/>
            <p:cNvSpPr>
              <a:spLocks noChangeShapeType="1"/>
            </p:cNvSpPr>
            <p:nvPr/>
          </p:nvSpPr>
          <p:spPr bwMode="auto">
            <a:xfrm>
              <a:off x="7348939" y="1151334"/>
              <a:ext cx="1" cy="428999"/>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lIns="0" tIns="0" rIns="0" bIns="0" anchor="ctr"/>
            <a:lstStyle/>
            <a:p>
              <a:pPr defTabSz="320611" fontAlgn="base">
                <a:spcBef>
                  <a:spcPct val="0"/>
                </a:spcBef>
                <a:spcAft>
                  <a:spcPct val="0"/>
                </a:spcAft>
              </a:pPr>
              <a:endParaRPr lang="tr-TR" sz="800">
                <a:solidFill>
                  <a:srgbClr val="000000"/>
                </a:solidFill>
                <a:latin typeface="Helvetica" pitchFamily="34" charset="0"/>
                <a:sym typeface="Helvetica" pitchFamily="34" charset="0"/>
              </a:endParaRPr>
            </a:p>
          </p:txBody>
        </p:sp>
        <p:sp>
          <p:nvSpPr>
            <p:cNvPr id="55338" name="Shape 469"/>
            <p:cNvSpPr>
              <a:spLocks noChangeShapeType="1"/>
            </p:cNvSpPr>
            <p:nvPr/>
          </p:nvSpPr>
          <p:spPr bwMode="auto">
            <a:xfrm>
              <a:off x="1104779" y="1552994"/>
              <a:ext cx="10489070" cy="24854"/>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lIns="0" tIns="0" rIns="0" bIns="0" anchor="ctr"/>
            <a:lstStyle/>
            <a:p>
              <a:pPr defTabSz="320611" fontAlgn="base">
                <a:spcBef>
                  <a:spcPct val="0"/>
                </a:spcBef>
                <a:spcAft>
                  <a:spcPct val="0"/>
                </a:spcAft>
              </a:pPr>
              <a:endParaRPr lang="tr-TR" sz="800">
                <a:solidFill>
                  <a:srgbClr val="000000"/>
                </a:solidFill>
                <a:latin typeface="Helvetica" pitchFamily="34" charset="0"/>
                <a:sym typeface="Helvetica" pitchFamily="34" charset="0"/>
              </a:endParaRPr>
            </a:p>
          </p:txBody>
        </p:sp>
        <p:sp>
          <p:nvSpPr>
            <p:cNvPr id="55339" name="Shape 470"/>
            <p:cNvSpPr>
              <a:spLocks noChangeShapeType="1"/>
            </p:cNvSpPr>
            <p:nvPr/>
          </p:nvSpPr>
          <p:spPr bwMode="auto">
            <a:xfrm>
              <a:off x="1104779" y="1552994"/>
              <a:ext cx="1" cy="215901"/>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lIns="0" tIns="0" rIns="0" bIns="0" anchor="ctr"/>
            <a:lstStyle/>
            <a:p>
              <a:pPr defTabSz="320611" fontAlgn="base">
                <a:spcBef>
                  <a:spcPct val="0"/>
                </a:spcBef>
                <a:spcAft>
                  <a:spcPct val="0"/>
                </a:spcAft>
              </a:pPr>
              <a:endParaRPr lang="tr-TR" sz="800">
                <a:solidFill>
                  <a:srgbClr val="000000"/>
                </a:solidFill>
                <a:latin typeface="Helvetica" pitchFamily="34" charset="0"/>
                <a:sym typeface="Helvetica" pitchFamily="34" charset="0"/>
              </a:endParaRPr>
            </a:p>
          </p:txBody>
        </p:sp>
        <p:sp>
          <p:nvSpPr>
            <p:cNvPr id="55340" name="Shape 471"/>
            <p:cNvSpPr>
              <a:spLocks noChangeShapeType="1"/>
            </p:cNvSpPr>
            <p:nvPr/>
          </p:nvSpPr>
          <p:spPr bwMode="auto">
            <a:xfrm>
              <a:off x="6633340" y="1552994"/>
              <a:ext cx="1" cy="215901"/>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lIns="0" tIns="0" rIns="0" bIns="0" anchor="ctr"/>
            <a:lstStyle/>
            <a:p>
              <a:pPr defTabSz="320611" fontAlgn="base">
                <a:spcBef>
                  <a:spcPct val="0"/>
                </a:spcBef>
                <a:spcAft>
                  <a:spcPct val="0"/>
                </a:spcAft>
              </a:pPr>
              <a:endParaRPr lang="tr-TR" sz="800">
                <a:solidFill>
                  <a:srgbClr val="000000"/>
                </a:solidFill>
                <a:latin typeface="Helvetica" pitchFamily="34" charset="0"/>
                <a:sym typeface="Helvetica" pitchFamily="34" charset="0"/>
              </a:endParaRPr>
            </a:p>
          </p:txBody>
        </p:sp>
        <p:sp>
          <p:nvSpPr>
            <p:cNvPr id="55341" name="Shape 472"/>
            <p:cNvSpPr>
              <a:spLocks noChangeShapeType="1"/>
            </p:cNvSpPr>
            <p:nvPr/>
          </p:nvSpPr>
          <p:spPr bwMode="auto">
            <a:xfrm>
              <a:off x="9167869" y="1552994"/>
              <a:ext cx="1" cy="215901"/>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lIns="0" tIns="0" rIns="0" bIns="0" anchor="ctr"/>
            <a:lstStyle/>
            <a:p>
              <a:pPr defTabSz="320611" fontAlgn="base">
                <a:spcBef>
                  <a:spcPct val="0"/>
                </a:spcBef>
                <a:spcAft>
                  <a:spcPct val="0"/>
                </a:spcAft>
              </a:pPr>
              <a:endParaRPr lang="tr-TR" sz="800">
                <a:solidFill>
                  <a:srgbClr val="000000"/>
                </a:solidFill>
                <a:latin typeface="Helvetica" pitchFamily="34" charset="0"/>
                <a:sym typeface="Helvetica" pitchFamily="34" charset="0"/>
              </a:endParaRPr>
            </a:p>
          </p:txBody>
        </p:sp>
        <p:sp>
          <p:nvSpPr>
            <p:cNvPr id="473" name="Shape 473"/>
            <p:cNvSpPr/>
            <p:nvPr/>
          </p:nvSpPr>
          <p:spPr>
            <a:xfrm>
              <a:off x="760673" y="1791487"/>
              <a:ext cx="923283" cy="284550"/>
            </a:xfrm>
            <a:prstGeom prst="rect">
              <a:avLst/>
            </a:prstGeom>
            <a:solidFill>
              <a:srgbClr val="FFFED5"/>
            </a:solidFill>
            <a:ln w="19050" cap="flat">
              <a:solidFill>
                <a:srgbClr val="000000"/>
              </a:solidFill>
              <a:prstDash val="solid"/>
              <a:miter lim="400000"/>
            </a:ln>
            <a:effectLst/>
            <a:extLst>
              <a:ext uri="{C572A759-6A51-4108-AA02-DFA0A04FC94B}"/>
            </a:extLst>
          </p:spPr>
          <p:txBody>
            <a:bodyPr wrap="none" lIns="0" tIns="0" rIns="0" bIns="0" anchor="ctr">
              <a:spAutoFit/>
            </a:bodyPr>
            <a:lstStyle>
              <a:lvl1pPr algn="ctr" defTabSz="825500">
                <a:buClr>
                  <a:srgbClr val="000000"/>
                </a:buClr>
                <a:buFont typeface="Helvetica"/>
                <a:defRPr sz="1600">
                  <a:effectLst>
                    <a:outerShdw blurRad="38100" dist="12700" dir="5400000" rotWithShape="0">
                      <a:srgbClr val="000000">
                        <a:alpha val="50000"/>
                      </a:srgbClr>
                    </a:outerShdw>
                  </a:effectLst>
                </a:defRPr>
              </a:lvl1pPr>
            </a:lstStyle>
            <a:p>
              <a:pPr>
                <a:defRPr sz="1800">
                  <a:effectLst/>
                </a:defRPr>
              </a:pPr>
              <a:r>
                <a:rPr sz="1300" kern="0">
                  <a:solidFill>
                    <a:sysClr val="windowText" lastClr="000000"/>
                  </a:solidFill>
                  <a:effectLst/>
                  <a:latin typeface="Helvetica"/>
                  <a:ea typeface="Helvetica"/>
                  <a:cs typeface="Helvetica"/>
                  <a:sym typeface="Helvetica"/>
                </a:rPr>
                <a:t>Asit reflü</a:t>
              </a:r>
            </a:p>
          </p:txBody>
        </p:sp>
        <p:sp>
          <p:nvSpPr>
            <p:cNvPr id="474" name="Shape 474"/>
            <p:cNvSpPr/>
            <p:nvPr/>
          </p:nvSpPr>
          <p:spPr>
            <a:xfrm>
              <a:off x="5468000" y="1822839"/>
              <a:ext cx="2236394" cy="437770"/>
            </a:xfrm>
            <a:prstGeom prst="rect">
              <a:avLst/>
            </a:prstGeom>
            <a:solidFill>
              <a:srgbClr val="FFFED5"/>
            </a:solidFill>
            <a:ln w="19050" cap="flat">
              <a:solidFill>
                <a:srgbClr val="000000"/>
              </a:solidFill>
              <a:prstDash val="solid"/>
              <a:miter lim="400000"/>
            </a:ln>
            <a:effectLst/>
            <a:extLst>
              <a:ext uri="{C572A759-6A51-4108-AA02-DFA0A04FC94B}"/>
            </a:extLst>
          </p:spPr>
          <p:txBody>
            <a:bodyPr wrap="none" lIns="0" tIns="0" rIns="0" bIns="0" anchor="ctr">
              <a:spAutoFit/>
            </a:bodyPr>
            <a:lstStyle/>
            <a:p>
              <a:pPr algn="ctr" defTabSz="578884" fontAlgn="base">
                <a:spcBef>
                  <a:spcPct val="0"/>
                </a:spcBef>
                <a:spcAft>
                  <a:spcPct val="0"/>
                </a:spcAft>
                <a:buClr>
                  <a:srgbClr val="000000"/>
                </a:buClr>
              </a:pPr>
              <a:r>
                <a:rPr lang="tr-TR" sz="1000">
                  <a:solidFill>
                    <a:srgbClr val="000000"/>
                  </a:solidFill>
                  <a:effectLst>
                    <a:outerShdw blurRad="38100" dist="38100" dir="2700000" algn="tl">
                      <a:srgbClr val="FFFFFF"/>
                    </a:outerShdw>
                  </a:effectLst>
                  <a:latin typeface="Helvetica" pitchFamily="34" charset="0"/>
                  <a:sym typeface="Helvetica" pitchFamily="34" charset="0"/>
                </a:rPr>
                <a:t>Normal asit reflü</a:t>
              </a:r>
              <a:endParaRPr lang="tr-TR" sz="3900">
                <a:solidFill>
                  <a:srgbClr val="000000"/>
                </a:solidFill>
                <a:effectLst>
                  <a:outerShdw blurRad="38100" dist="38100" dir="2700000" algn="tl">
                    <a:srgbClr val="FFFFFF"/>
                  </a:outerShdw>
                </a:effectLst>
                <a:sym typeface="Calibri" pitchFamily="34" charset="0"/>
              </a:endParaRPr>
            </a:p>
            <a:p>
              <a:pPr algn="ctr" defTabSz="578884" fontAlgn="base">
                <a:spcBef>
                  <a:spcPct val="0"/>
                </a:spcBef>
                <a:spcAft>
                  <a:spcPct val="0"/>
                </a:spcAft>
                <a:buClr>
                  <a:srgbClr val="000000"/>
                </a:buClr>
              </a:pPr>
              <a:r>
                <a:rPr lang="tr-TR" sz="1000">
                  <a:solidFill>
                    <a:srgbClr val="000000"/>
                  </a:solidFill>
                  <a:effectLst>
                    <a:outerShdw blurRad="38100" dist="38100" dir="2700000" algn="tl">
                      <a:srgbClr val="FFFFFF"/>
                    </a:outerShdw>
                  </a:effectLst>
                  <a:latin typeface="Helvetica" pitchFamily="34" charset="0"/>
                  <a:sym typeface="Helvetica" pitchFamily="34" charset="0"/>
                </a:rPr>
                <a:t>Pozitif semptom-reflü ilişkisi</a:t>
              </a:r>
            </a:p>
          </p:txBody>
        </p:sp>
        <p:sp>
          <p:nvSpPr>
            <p:cNvPr id="475" name="Shape 475"/>
            <p:cNvSpPr/>
            <p:nvPr/>
          </p:nvSpPr>
          <p:spPr>
            <a:xfrm>
              <a:off x="8159257" y="1822839"/>
              <a:ext cx="2316185" cy="437770"/>
            </a:xfrm>
            <a:prstGeom prst="rect">
              <a:avLst/>
            </a:prstGeom>
            <a:solidFill>
              <a:srgbClr val="FFFED5"/>
            </a:solidFill>
            <a:ln w="19050" cap="flat">
              <a:solidFill>
                <a:srgbClr val="000000"/>
              </a:solidFill>
              <a:prstDash val="solid"/>
              <a:miter lim="400000"/>
            </a:ln>
            <a:effectLst/>
            <a:extLst>
              <a:ext uri="{C572A759-6A51-4108-AA02-DFA0A04FC94B}"/>
            </a:extLst>
          </p:spPr>
          <p:txBody>
            <a:bodyPr wrap="none" lIns="0" tIns="0" rIns="0" bIns="0" anchor="ctr">
              <a:spAutoFit/>
            </a:bodyPr>
            <a:lstStyle/>
            <a:p>
              <a:pPr algn="ctr" defTabSz="578884" fontAlgn="base">
                <a:spcBef>
                  <a:spcPct val="0"/>
                </a:spcBef>
                <a:spcAft>
                  <a:spcPct val="0"/>
                </a:spcAft>
                <a:buClr>
                  <a:srgbClr val="000000"/>
                </a:buClr>
              </a:pPr>
              <a:r>
                <a:rPr lang="tr-TR" sz="1000">
                  <a:solidFill>
                    <a:srgbClr val="000000"/>
                  </a:solidFill>
                  <a:effectLst>
                    <a:outerShdw blurRad="38100" dist="38100" dir="2700000" algn="tl">
                      <a:srgbClr val="FFFFFF"/>
                    </a:outerShdw>
                  </a:effectLst>
                  <a:latin typeface="Helvetica" pitchFamily="34" charset="0"/>
                  <a:sym typeface="Helvetica" pitchFamily="34" charset="0"/>
                </a:rPr>
                <a:t>Normal asit reflü</a:t>
              </a:r>
              <a:endParaRPr lang="tr-TR" sz="3900">
                <a:solidFill>
                  <a:srgbClr val="000000"/>
                </a:solidFill>
                <a:effectLst>
                  <a:outerShdw blurRad="38100" dist="38100" dir="2700000" algn="tl">
                    <a:srgbClr val="FFFFFF"/>
                  </a:outerShdw>
                </a:effectLst>
                <a:sym typeface="Calibri" pitchFamily="34" charset="0"/>
              </a:endParaRPr>
            </a:p>
            <a:p>
              <a:pPr algn="ctr" defTabSz="578884" fontAlgn="base">
                <a:spcBef>
                  <a:spcPct val="0"/>
                </a:spcBef>
                <a:spcAft>
                  <a:spcPct val="0"/>
                </a:spcAft>
                <a:buClr>
                  <a:srgbClr val="000000"/>
                </a:buClr>
              </a:pPr>
              <a:r>
                <a:rPr lang="tr-TR" sz="1000">
                  <a:solidFill>
                    <a:srgbClr val="000000"/>
                  </a:solidFill>
                  <a:effectLst>
                    <a:outerShdw blurRad="38100" dist="38100" dir="2700000" algn="tl">
                      <a:srgbClr val="FFFFFF"/>
                    </a:outerShdw>
                  </a:effectLst>
                  <a:latin typeface="Helvetica" pitchFamily="34" charset="0"/>
                  <a:sym typeface="Helvetica" pitchFamily="34" charset="0"/>
                </a:rPr>
                <a:t>Negatif semptom-reflü ilişkisi</a:t>
              </a:r>
            </a:p>
          </p:txBody>
        </p:sp>
        <p:sp>
          <p:nvSpPr>
            <p:cNvPr id="55345" name="Shape 476"/>
            <p:cNvSpPr>
              <a:spLocks noChangeShapeType="1"/>
            </p:cNvSpPr>
            <p:nvPr/>
          </p:nvSpPr>
          <p:spPr bwMode="auto">
            <a:xfrm>
              <a:off x="1104779" y="2099094"/>
              <a:ext cx="1" cy="330201"/>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lIns="0" tIns="0" rIns="0" bIns="0" anchor="ctr"/>
            <a:lstStyle/>
            <a:p>
              <a:pPr defTabSz="320611" fontAlgn="base">
                <a:spcBef>
                  <a:spcPct val="0"/>
                </a:spcBef>
                <a:spcAft>
                  <a:spcPct val="0"/>
                </a:spcAft>
              </a:pPr>
              <a:endParaRPr lang="tr-TR" sz="800">
                <a:solidFill>
                  <a:srgbClr val="000000"/>
                </a:solidFill>
                <a:latin typeface="Helvetica" pitchFamily="34" charset="0"/>
                <a:sym typeface="Helvetica" pitchFamily="34" charset="0"/>
              </a:endParaRPr>
            </a:p>
          </p:txBody>
        </p:sp>
        <p:sp>
          <p:nvSpPr>
            <p:cNvPr id="55346" name="Shape 477"/>
            <p:cNvSpPr>
              <a:spLocks noChangeShapeType="1"/>
            </p:cNvSpPr>
            <p:nvPr/>
          </p:nvSpPr>
          <p:spPr bwMode="auto">
            <a:xfrm>
              <a:off x="6633340" y="2314994"/>
              <a:ext cx="1" cy="330201"/>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lIns="0" tIns="0" rIns="0" bIns="0" anchor="ctr"/>
            <a:lstStyle/>
            <a:p>
              <a:pPr defTabSz="320611" fontAlgn="base">
                <a:spcBef>
                  <a:spcPct val="0"/>
                </a:spcBef>
                <a:spcAft>
                  <a:spcPct val="0"/>
                </a:spcAft>
              </a:pPr>
              <a:endParaRPr lang="tr-TR" sz="800">
                <a:solidFill>
                  <a:srgbClr val="000000"/>
                </a:solidFill>
                <a:latin typeface="Helvetica" pitchFamily="34" charset="0"/>
                <a:sym typeface="Helvetica" pitchFamily="34" charset="0"/>
              </a:endParaRPr>
            </a:p>
          </p:txBody>
        </p:sp>
        <p:sp>
          <p:nvSpPr>
            <p:cNvPr id="55347" name="Shape 478"/>
            <p:cNvSpPr>
              <a:spLocks noChangeShapeType="1"/>
            </p:cNvSpPr>
            <p:nvPr/>
          </p:nvSpPr>
          <p:spPr bwMode="auto">
            <a:xfrm>
              <a:off x="9167869" y="2314994"/>
              <a:ext cx="1" cy="215901"/>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lIns="0" tIns="0" rIns="0" bIns="0" anchor="ctr"/>
            <a:lstStyle/>
            <a:p>
              <a:pPr defTabSz="320611" fontAlgn="base">
                <a:spcBef>
                  <a:spcPct val="0"/>
                </a:spcBef>
                <a:spcAft>
                  <a:spcPct val="0"/>
                </a:spcAft>
              </a:pPr>
              <a:endParaRPr lang="tr-TR" sz="800">
                <a:solidFill>
                  <a:srgbClr val="000000"/>
                </a:solidFill>
                <a:latin typeface="Helvetica" pitchFamily="34" charset="0"/>
                <a:sym typeface="Helvetica" pitchFamily="34" charset="0"/>
              </a:endParaRPr>
            </a:p>
          </p:txBody>
        </p:sp>
        <p:sp>
          <p:nvSpPr>
            <p:cNvPr id="479" name="Shape 479"/>
            <p:cNvSpPr/>
            <p:nvPr/>
          </p:nvSpPr>
          <p:spPr>
            <a:xfrm>
              <a:off x="455038" y="2443241"/>
              <a:ext cx="1426600" cy="492491"/>
            </a:xfrm>
            <a:prstGeom prst="rect">
              <a:avLst/>
            </a:prstGeom>
            <a:solidFill>
              <a:srgbClr val="FFB1AF"/>
            </a:solidFill>
            <a:ln w="12700" cap="flat">
              <a:solidFill>
                <a:srgbClr val="000000"/>
              </a:solidFill>
              <a:prstDash val="solid"/>
              <a:miter lim="400000"/>
            </a:ln>
            <a:effectLst/>
            <a:extLst>
              <a:ext uri="{C572A759-6A51-4108-AA02-DFA0A04FC94B}"/>
            </a:extLst>
          </p:spPr>
          <p:txBody>
            <a:bodyPr wrap="none" lIns="0" tIns="0" rIns="0" bIns="0" anchor="ctr">
              <a:spAutoFit/>
            </a:bodyPr>
            <a:lstStyle/>
            <a:p>
              <a:pPr algn="ctr" defTabSz="578884" fontAlgn="base">
                <a:spcBef>
                  <a:spcPct val="0"/>
                </a:spcBef>
                <a:spcAft>
                  <a:spcPct val="0"/>
                </a:spcAft>
                <a:buClr>
                  <a:srgbClr val="000000"/>
                </a:buClr>
              </a:pPr>
              <a:r>
                <a:rPr lang="tr-TR" sz="1100" b="1">
                  <a:solidFill>
                    <a:srgbClr val="232323"/>
                  </a:solidFill>
                  <a:effectLst>
                    <a:outerShdw blurRad="38100" dist="38100" dir="2700000" algn="tl">
                      <a:srgbClr val="000000"/>
                    </a:outerShdw>
                  </a:effectLst>
                  <a:latin typeface="Helvetica" pitchFamily="34" charset="0"/>
                  <a:sym typeface="Helvetica" pitchFamily="34" charset="0"/>
                </a:rPr>
                <a:t>Non-Eroziv </a:t>
              </a:r>
              <a:endParaRPr lang="tr-TR" sz="3900">
                <a:solidFill>
                  <a:srgbClr val="232323"/>
                </a:solidFill>
                <a:effectLst>
                  <a:outerShdw blurRad="38100" dist="38100" dir="2700000" algn="tl">
                    <a:srgbClr val="000000"/>
                  </a:outerShdw>
                </a:effectLst>
                <a:sym typeface="Calibri" pitchFamily="34" charset="0"/>
              </a:endParaRPr>
            </a:p>
            <a:p>
              <a:pPr algn="ctr" defTabSz="578884" fontAlgn="base">
                <a:spcBef>
                  <a:spcPct val="0"/>
                </a:spcBef>
                <a:spcAft>
                  <a:spcPct val="0"/>
                </a:spcAft>
                <a:buClr>
                  <a:srgbClr val="000000"/>
                </a:buClr>
              </a:pPr>
              <a:r>
                <a:rPr lang="tr-TR" sz="1100" b="1">
                  <a:solidFill>
                    <a:srgbClr val="232323"/>
                  </a:solidFill>
                  <a:effectLst>
                    <a:outerShdw blurRad="38100" dist="38100" dir="2700000" algn="tl">
                      <a:srgbClr val="000000"/>
                    </a:outerShdw>
                  </a:effectLst>
                  <a:latin typeface="Helvetica" pitchFamily="34" charset="0"/>
                  <a:sym typeface="Helvetica" pitchFamily="34" charset="0"/>
                </a:rPr>
                <a:t>Reflü Hastalığı</a:t>
              </a:r>
            </a:p>
          </p:txBody>
        </p:sp>
        <p:sp>
          <p:nvSpPr>
            <p:cNvPr id="480" name="Shape 480"/>
            <p:cNvSpPr/>
            <p:nvPr/>
          </p:nvSpPr>
          <p:spPr>
            <a:xfrm>
              <a:off x="5445602" y="2661523"/>
              <a:ext cx="2389136" cy="284550"/>
            </a:xfrm>
            <a:prstGeom prst="rect">
              <a:avLst/>
            </a:prstGeom>
            <a:solidFill>
              <a:srgbClr val="FFB1AF"/>
            </a:solidFill>
            <a:ln w="12700" cap="flat">
              <a:solidFill>
                <a:srgbClr val="000000"/>
              </a:solidFill>
              <a:prstDash val="solid"/>
              <a:miter lim="400000"/>
            </a:ln>
            <a:effectLst/>
            <a:extLst>
              <a:ext uri="{C572A759-6A51-4108-AA02-DFA0A04FC94B}"/>
            </a:extLst>
          </p:spPr>
          <p:txBody>
            <a:bodyPr wrap="none" lIns="0" tIns="0" rIns="0" bIns="0" anchor="ctr">
              <a:spAutoFit/>
            </a:bodyPr>
            <a:lstStyle>
              <a:lvl1pPr algn="ctr" defTabSz="825500">
                <a:buClr>
                  <a:srgbClr val="000000"/>
                </a:buClr>
                <a:buFont typeface="Helvetica"/>
                <a:defRPr sz="1400" b="1">
                  <a:effectLst>
                    <a:outerShdw blurRad="38100" dist="12700" dir="5400000" rotWithShape="0">
                      <a:srgbClr val="000000">
                        <a:alpha val="50000"/>
                      </a:srgbClr>
                    </a:outerShdw>
                  </a:effectLst>
                </a:defRPr>
              </a:lvl1pPr>
            </a:lstStyle>
            <a:p>
              <a:pPr>
                <a:defRPr sz="1800" b="0">
                  <a:effectLst/>
                </a:defRPr>
              </a:pPr>
              <a:r>
                <a:rPr sz="1300" b="0" kern="0">
                  <a:solidFill>
                    <a:sysClr val="windowText" lastClr="000000"/>
                  </a:solidFill>
                  <a:effectLst/>
                  <a:latin typeface="Helvetica"/>
                  <a:ea typeface="Helvetica"/>
                  <a:cs typeface="Helvetica"/>
                  <a:sym typeface="Helvetica"/>
                </a:rPr>
                <a:t>Hipersensitif Özofagus</a:t>
              </a:r>
            </a:p>
          </p:txBody>
        </p:sp>
        <p:sp>
          <p:nvSpPr>
            <p:cNvPr id="481" name="Shape 481"/>
            <p:cNvSpPr/>
            <p:nvPr/>
          </p:nvSpPr>
          <p:spPr>
            <a:xfrm>
              <a:off x="8294108" y="2604366"/>
              <a:ext cx="2044899" cy="284550"/>
            </a:xfrm>
            <a:prstGeom prst="rect">
              <a:avLst/>
            </a:prstGeom>
            <a:solidFill>
              <a:srgbClr val="FFB1AF"/>
            </a:solidFill>
            <a:ln w="12700" cap="flat">
              <a:solidFill>
                <a:srgbClr val="000000"/>
              </a:solidFill>
              <a:prstDash val="solid"/>
              <a:miter lim="400000"/>
            </a:ln>
            <a:effectLst/>
            <a:extLst>
              <a:ext uri="{C572A759-6A51-4108-AA02-DFA0A04FC94B}"/>
            </a:extLst>
          </p:spPr>
          <p:txBody>
            <a:bodyPr wrap="none" lIns="0" tIns="0" rIns="0" bIns="0" anchor="ctr">
              <a:spAutoFit/>
            </a:bodyPr>
            <a:lstStyle>
              <a:lvl1pPr algn="ctr" defTabSz="825500">
                <a:buClr>
                  <a:srgbClr val="000000"/>
                </a:buClr>
                <a:buFont typeface="Helvetica"/>
                <a:defRPr sz="1400" b="1">
                  <a:effectLst>
                    <a:outerShdw blurRad="38100" dist="12700" dir="5400000" rotWithShape="0">
                      <a:srgbClr val="000000">
                        <a:alpha val="50000"/>
                      </a:srgbClr>
                    </a:outerShdw>
                  </a:effectLst>
                </a:defRPr>
              </a:lvl1pPr>
            </a:lstStyle>
            <a:p>
              <a:pPr>
                <a:defRPr sz="1800" b="0">
                  <a:effectLst/>
                </a:defRPr>
              </a:pPr>
              <a:r>
                <a:rPr sz="1300" b="0" kern="0">
                  <a:solidFill>
                    <a:sysClr val="windowText" lastClr="000000"/>
                  </a:solidFill>
                  <a:effectLst/>
                  <a:latin typeface="Helvetica"/>
                  <a:ea typeface="Helvetica"/>
                  <a:cs typeface="Helvetica"/>
                  <a:sym typeface="Helvetica"/>
                </a:rPr>
                <a:t>Fonksiyonel Pirozis</a:t>
              </a:r>
            </a:p>
          </p:txBody>
        </p:sp>
        <p:sp>
          <p:nvSpPr>
            <p:cNvPr id="482" name="Shape 482"/>
            <p:cNvSpPr/>
            <p:nvPr/>
          </p:nvSpPr>
          <p:spPr>
            <a:xfrm>
              <a:off x="10890698" y="1822839"/>
              <a:ext cx="1472692" cy="437770"/>
            </a:xfrm>
            <a:prstGeom prst="rect">
              <a:avLst/>
            </a:prstGeom>
            <a:solidFill>
              <a:srgbClr val="FFFED5"/>
            </a:solidFill>
            <a:ln w="19050" cap="flat">
              <a:solidFill>
                <a:srgbClr val="000000"/>
              </a:solidFill>
              <a:prstDash val="solid"/>
              <a:miter lim="400000"/>
            </a:ln>
            <a:effectLst/>
            <a:extLst>
              <a:ext uri="{C572A759-6A51-4108-AA02-DFA0A04FC94B}"/>
            </a:extLst>
          </p:spPr>
          <p:txBody>
            <a:bodyPr wrap="none" lIns="0" tIns="0" rIns="0" bIns="0" anchor="ctr">
              <a:spAutoFit/>
            </a:bodyPr>
            <a:lstStyle/>
            <a:p>
              <a:pPr algn="ctr" defTabSz="578884" fontAlgn="base">
                <a:spcBef>
                  <a:spcPct val="0"/>
                </a:spcBef>
                <a:spcAft>
                  <a:spcPct val="0"/>
                </a:spcAft>
                <a:buClr>
                  <a:srgbClr val="000000"/>
                </a:buClr>
              </a:pPr>
              <a:r>
                <a:rPr lang="tr-TR" sz="1000">
                  <a:solidFill>
                    <a:srgbClr val="000000"/>
                  </a:solidFill>
                  <a:effectLst>
                    <a:outerShdw blurRad="38100" dist="38100" dir="2700000" algn="tl">
                      <a:srgbClr val="FFFFFF"/>
                    </a:outerShdw>
                  </a:effectLst>
                  <a:latin typeface="Helvetica" pitchFamily="34" charset="0"/>
                  <a:sym typeface="Helvetica" pitchFamily="34" charset="0"/>
                </a:rPr>
                <a:t>Özofagus</a:t>
              </a:r>
              <a:endParaRPr lang="tr-TR" sz="3900">
                <a:solidFill>
                  <a:srgbClr val="000000"/>
                </a:solidFill>
                <a:effectLst>
                  <a:outerShdw blurRad="38100" dist="38100" dir="2700000" algn="tl">
                    <a:srgbClr val="FFFFFF"/>
                  </a:outerShdw>
                </a:effectLst>
                <a:sym typeface="Calibri" pitchFamily="34" charset="0"/>
              </a:endParaRPr>
            </a:p>
            <a:p>
              <a:pPr algn="ctr" defTabSz="578884" fontAlgn="base">
                <a:spcBef>
                  <a:spcPct val="0"/>
                </a:spcBef>
                <a:spcAft>
                  <a:spcPct val="0"/>
                </a:spcAft>
                <a:buClr>
                  <a:srgbClr val="000000"/>
                </a:buClr>
              </a:pPr>
              <a:r>
                <a:rPr lang="tr-TR" sz="1000">
                  <a:solidFill>
                    <a:srgbClr val="000000"/>
                  </a:solidFill>
                  <a:effectLst>
                    <a:outerShdw blurRad="38100" dist="38100" dir="2700000" algn="tl">
                      <a:srgbClr val="FFFFFF"/>
                    </a:outerShdw>
                  </a:effectLst>
                  <a:latin typeface="Helvetica" pitchFamily="34" charset="0"/>
                  <a:sym typeface="Helvetica" pitchFamily="34" charset="0"/>
                </a:rPr>
                <a:t>Motilite Bozukluğu</a:t>
              </a:r>
            </a:p>
          </p:txBody>
        </p:sp>
        <p:sp>
          <p:nvSpPr>
            <p:cNvPr id="55352" name="Shape 483"/>
            <p:cNvSpPr>
              <a:spLocks noChangeShapeType="1"/>
            </p:cNvSpPr>
            <p:nvPr/>
          </p:nvSpPr>
          <p:spPr bwMode="auto">
            <a:xfrm>
              <a:off x="11593848" y="1552994"/>
              <a:ext cx="1" cy="215901"/>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lIns="0" tIns="0" rIns="0" bIns="0" anchor="ctr"/>
            <a:lstStyle/>
            <a:p>
              <a:pPr defTabSz="320611" fontAlgn="base">
                <a:spcBef>
                  <a:spcPct val="0"/>
                </a:spcBef>
                <a:spcAft>
                  <a:spcPct val="0"/>
                </a:spcAft>
              </a:pPr>
              <a:endParaRPr lang="tr-TR" sz="800">
                <a:solidFill>
                  <a:srgbClr val="000000"/>
                </a:solidFill>
                <a:latin typeface="Helvetica" pitchFamily="34" charset="0"/>
                <a:sym typeface="Helvetica" pitchFamily="34" charset="0"/>
              </a:endParaRPr>
            </a:p>
          </p:txBody>
        </p:sp>
        <p:sp>
          <p:nvSpPr>
            <p:cNvPr id="484" name="Shape 484"/>
            <p:cNvSpPr/>
            <p:nvPr/>
          </p:nvSpPr>
          <p:spPr>
            <a:xfrm>
              <a:off x="0" y="3034008"/>
              <a:ext cx="2323980" cy="1079605"/>
            </a:xfrm>
            <a:prstGeom prst="rect">
              <a:avLst/>
            </a:prstGeom>
            <a:solidFill>
              <a:srgbClr val="FFFDC5"/>
            </a:solidFill>
            <a:ln w="12700" cap="flat">
              <a:solidFill>
                <a:srgbClr val="FFFFFF"/>
              </a:solidFill>
              <a:prstDash val="solid"/>
              <a:miter lim="400000"/>
            </a:ln>
            <a:effectLst/>
            <a:extLst>
              <a:ext uri="{C572A759-6A51-4108-AA02-DFA0A04FC94B}"/>
            </a:extLst>
          </p:spPr>
          <p:txBody>
            <a:bodyPr lIns="0" tIns="0" rIns="0" bIns="0" anchor="ctr"/>
            <a:lstStyle/>
            <a:p>
              <a:pPr algn="ctr" defTabSz="578884" fontAlgn="base">
                <a:spcBef>
                  <a:spcPct val="0"/>
                </a:spcBef>
                <a:spcAft>
                  <a:spcPct val="0"/>
                </a:spcAft>
                <a:buClr>
                  <a:srgbClr val="000000"/>
                </a:buClr>
              </a:pPr>
              <a:r>
                <a:rPr lang="tr-TR" sz="800" b="1">
                  <a:solidFill>
                    <a:srgbClr val="000000"/>
                  </a:solidFill>
                  <a:effectLst>
                    <a:outerShdw blurRad="38100" dist="38100" dir="2700000" algn="tl">
                      <a:srgbClr val="FFFFFF"/>
                    </a:outerShdw>
                  </a:effectLst>
                  <a:latin typeface="Helvetica" pitchFamily="34" charset="0"/>
                  <a:sym typeface="Helvetica" pitchFamily="34" charset="0"/>
                </a:rPr>
                <a:t>PPİ / H</a:t>
              </a:r>
              <a:r>
                <a:rPr lang="tr-TR" sz="800" b="1" baseline="-22000">
                  <a:solidFill>
                    <a:srgbClr val="000000"/>
                  </a:solidFill>
                  <a:effectLst>
                    <a:outerShdw blurRad="38100" dist="38100" dir="2700000" algn="tl">
                      <a:srgbClr val="FFFFFF"/>
                    </a:outerShdw>
                  </a:effectLst>
                  <a:latin typeface="Helvetica" pitchFamily="34" charset="0"/>
                  <a:sym typeface="Helvetica" pitchFamily="34" charset="0"/>
                </a:rPr>
                <a:t>2</a:t>
              </a:r>
              <a:r>
                <a:rPr lang="tr-TR" sz="800" b="1">
                  <a:solidFill>
                    <a:srgbClr val="000000"/>
                  </a:solidFill>
                  <a:effectLst>
                    <a:outerShdw blurRad="38100" dist="38100" dir="2700000" algn="tl">
                      <a:srgbClr val="FFFFFF"/>
                    </a:outerShdw>
                  </a:effectLst>
                  <a:latin typeface="Helvetica" pitchFamily="34" charset="0"/>
                  <a:sym typeface="Helvetica" pitchFamily="34" charset="0"/>
                </a:rPr>
                <a:t>RA</a:t>
              </a:r>
              <a:endParaRPr lang="tr-TR" sz="3800">
                <a:solidFill>
                  <a:srgbClr val="000000"/>
                </a:solidFill>
                <a:effectLst>
                  <a:outerShdw blurRad="38100" dist="38100" dir="2700000" algn="tl">
                    <a:srgbClr val="FFFFFF"/>
                  </a:outerShdw>
                </a:effectLst>
                <a:sym typeface="Calibri" pitchFamily="34" charset="0"/>
              </a:endParaRPr>
            </a:p>
            <a:p>
              <a:pPr algn="ctr" defTabSz="578884" fontAlgn="base">
                <a:spcBef>
                  <a:spcPct val="0"/>
                </a:spcBef>
                <a:spcAft>
                  <a:spcPct val="0"/>
                </a:spcAft>
                <a:buClr>
                  <a:srgbClr val="000000"/>
                </a:buClr>
              </a:pPr>
              <a:r>
                <a:rPr lang="tr-TR" sz="800" b="1">
                  <a:solidFill>
                    <a:srgbClr val="000000"/>
                  </a:solidFill>
                  <a:effectLst>
                    <a:outerShdw blurRad="38100" dist="38100" dir="2700000" algn="tl">
                      <a:srgbClr val="FFFFFF"/>
                    </a:outerShdw>
                  </a:effectLst>
                  <a:latin typeface="Helvetica" pitchFamily="34" charset="0"/>
                  <a:sym typeface="Helvetica" pitchFamily="34" charset="0"/>
                </a:rPr>
                <a:t>Cerrahi /Endoskopik Ted.</a:t>
              </a:r>
              <a:endParaRPr lang="tr-TR" sz="3800">
                <a:solidFill>
                  <a:srgbClr val="000000"/>
                </a:solidFill>
                <a:effectLst>
                  <a:outerShdw blurRad="38100" dist="38100" dir="2700000" algn="tl">
                    <a:srgbClr val="FFFFFF"/>
                  </a:outerShdw>
                </a:effectLst>
                <a:sym typeface="Calibri" pitchFamily="34" charset="0"/>
              </a:endParaRPr>
            </a:p>
            <a:p>
              <a:pPr algn="ctr" defTabSz="578884" fontAlgn="base">
                <a:spcBef>
                  <a:spcPct val="0"/>
                </a:spcBef>
                <a:spcAft>
                  <a:spcPct val="0"/>
                </a:spcAft>
                <a:buClr>
                  <a:srgbClr val="000000"/>
                </a:buClr>
              </a:pPr>
              <a:r>
                <a:rPr lang="tr-TR" sz="800" b="1">
                  <a:solidFill>
                    <a:srgbClr val="000000"/>
                  </a:solidFill>
                  <a:effectLst>
                    <a:outerShdw blurRad="38100" dist="38100" dir="2700000" algn="tl">
                      <a:srgbClr val="FFFFFF"/>
                    </a:outerShdw>
                  </a:effectLst>
                  <a:latin typeface="Helvetica" pitchFamily="34" charset="0"/>
                  <a:sym typeface="Helvetica" pitchFamily="34" charset="0"/>
                </a:rPr>
                <a:t>Aljinik asit/Antiasit</a:t>
              </a:r>
            </a:p>
          </p:txBody>
        </p:sp>
        <p:sp>
          <p:nvSpPr>
            <p:cNvPr id="485" name="Shape 485"/>
            <p:cNvSpPr/>
            <p:nvPr/>
          </p:nvSpPr>
          <p:spPr>
            <a:xfrm>
              <a:off x="8683023" y="3429947"/>
              <a:ext cx="1224204" cy="284550"/>
            </a:xfrm>
            <a:prstGeom prst="rect">
              <a:avLst/>
            </a:prstGeom>
            <a:solidFill>
              <a:srgbClr val="FFFDC5"/>
            </a:solidFill>
            <a:ln w="12700" cap="flat">
              <a:solidFill>
                <a:srgbClr val="FFFFFF"/>
              </a:solidFill>
              <a:prstDash val="solid"/>
              <a:miter lim="400000"/>
            </a:ln>
            <a:effectLst/>
            <a:extLst>
              <a:ext uri="{C572A759-6A51-4108-AA02-DFA0A04FC94B}"/>
            </a:extLst>
          </p:spPr>
          <p:txBody>
            <a:bodyPr wrap="none" lIns="0" tIns="0" rIns="0" bIns="0" anchor="ctr">
              <a:spAutoFit/>
            </a:bodyPr>
            <a:lstStyle>
              <a:lvl1pPr algn="ctr" defTabSz="825500">
                <a:buClr>
                  <a:srgbClr val="000000"/>
                </a:buClr>
                <a:buFont typeface="Helvetica"/>
                <a:defRPr sz="1400" b="1">
                  <a:effectLst>
                    <a:outerShdw blurRad="38100" dist="12700" dir="5400000" rotWithShape="0">
                      <a:srgbClr val="000000">
                        <a:alpha val="50000"/>
                      </a:srgbClr>
                    </a:outerShdw>
                  </a:effectLst>
                </a:defRPr>
              </a:lvl1pPr>
            </a:lstStyle>
            <a:p>
              <a:pPr>
                <a:defRPr sz="1800" b="0">
                  <a:effectLst/>
                </a:defRPr>
              </a:pPr>
              <a:r>
                <a:rPr sz="1300" b="0" kern="0">
                  <a:solidFill>
                    <a:sysClr val="windowText" lastClr="000000"/>
                  </a:solidFill>
                  <a:effectLst/>
                  <a:latin typeface="Helvetica"/>
                  <a:ea typeface="Helvetica"/>
                  <a:cs typeface="Helvetica"/>
                  <a:sym typeface="Helvetica"/>
                </a:rPr>
                <a:t>TCA / SSRI</a:t>
              </a:r>
            </a:p>
          </p:txBody>
        </p:sp>
        <p:sp>
          <p:nvSpPr>
            <p:cNvPr id="55355" name="Shape 486"/>
            <p:cNvSpPr>
              <a:spLocks noChangeShapeType="1"/>
            </p:cNvSpPr>
            <p:nvPr/>
          </p:nvSpPr>
          <p:spPr bwMode="auto">
            <a:xfrm>
              <a:off x="3488675" y="1552994"/>
              <a:ext cx="1" cy="215901"/>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lIns="0" tIns="0" rIns="0" bIns="0" anchor="ctr"/>
            <a:lstStyle/>
            <a:p>
              <a:pPr defTabSz="320611" fontAlgn="base">
                <a:spcBef>
                  <a:spcPct val="0"/>
                </a:spcBef>
                <a:spcAft>
                  <a:spcPct val="0"/>
                </a:spcAft>
              </a:pPr>
              <a:endParaRPr lang="tr-TR" sz="800">
                <a:solidFill>
                  <a:srgbClr val="000000"/>
                </a:solidFill>
                <a:latin typeface="Helvetica" pitchFamily="34" charset="0"/>
                <a:sym typeface="Helvetica" pitchFamily="34" charset="0"/>
              </a:endParaRPr>
            </a:p>
          </p:txBody>
        </p:sp>
        <p:sp>
          <p:nvSpPr>
            <p:cNvPr id="487" name="Shape 487"/>
            <p:cNvSpPr/>
            <p:nvPr/>
          </p:nvSpPr>
          <p:spPr>
            <a:xfrm>
              <a:off x="2753403" y="1845569"/>
              <a:ext cx="1812775" cy="246245"/>
            </a:xfrm>
            <a:prstGeom prst="rect">
              <a:avLst/>
            </a:prstGeom>
            <a:solidFill>
              <a:srgbClr val="FFFED5"/>
            </a:solidFill>
            <a:ln w="19050" cap="flat">
              <a:solidFill>
                <a:srgbClr val="000000"/>
              </a:solidFill>
              <a:prstDash val="solid"/>
              <a:miter lim="400000"/>
            </a:ln>
            <a:effectLst/>
            <a:extLst>
              <a:ext uri="{C572A759-6A51-4108-AA02-DFA0A04FC94B}"/>
            </a:extLst>
          </p:spPr>
          <p:txBody>
            <a:bodyPr wrap="none" lIns="0" tIns="0" rIns="0" bIns="0" anchor="ctr">
              <a:spAutoFit/>
            </a:bodyPr>
            <a:lstStyle/>
            <a:p>
              <a:pPr algn="ctr" defTabSz="578884" fontAlgn="base">
                <a:spcBef>
                  <a:spcPct val="0"/>
                </a:spcBef>
                <a:spcAft>
                  <a:spcPct val="0"/>
                </a:spcAft>
                <a:buClr>
                  <a:srgbClr val="000000"/>
                </a:buClr>
              </a:pPr>
              <a:r>
                <a:rPr lang="tr-TR" sz="1100">
                  <a:solidFill>
                    <a:srgbClr val="000000"/>
                  </a:solidFill>
                  <a:effectLst>
                    <a:outerShdw blurRad="38100" dist="38100" dir="2700000" algn="tl">
                      <a:srgbClr val="FFFFFF"/>
                    </a:outerShdw>
                  </a:effectLst>
                  <a:latin typeface="Helvetica" pitchFamily="34" charset="0"/>
                  <a:sym typeface="Helvetica" pitchFamily="34" charset="0"/>
                </a:rPr>
                <a:t>Zayıf/Non Asit Reflü</a:t>
              </a:r>
            </a:p>
          </p:txBody>
        </p:sp>
        <p:sp>
          <p:nvSpPr>
            <p:cNvPr id="55357" name="Shape 488"/>
            <p:cNvSpPr>
              <a:spLocks noChangeShapeType="1"/>
            </p:cNvSpPr>
            <p:nvPr/>
          </p:nvSpPr>
          <p:spPr bwMode="auto">
            <a:xfrm>
              <a:off x="3597034" y="2314994"/>
              <a:ext cx="1" cy="330201"/>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lIns="0" tIns="0" rIns="0" bIns="0" anchor="ctr"/>
            <a:lstStyle/>
            <a:p>
              <a:pPr defTabSz="320611" fontAlgn="base">
                <a:spcBef>
                  <a:spcPct val="0"/>
                </a:spcBef>
                <a:spcAft>
                  <a:spcPct val="0"/>
                </a:spcAft>
              </a:pPr>
              <a:endParaRPr lang="tr-TR" sz="800">
                <a:solidFill>
                  <a:srgbClr val="000000"/>
                </a:solidFill>
                <a:latin typeface="Helvetica" pitchFamily="34" charset="0"/>
                <a:sym typeface="Helvetica" pitchFamily="34" charset="0"/>
              </a:endParaRPr>
            </a:p>
          </p:txBody>
        </p:sp>
        <p:sp>
          <p:nvSpPr>
            <p:cNvPr id="489" name="Shape 489"/>
            <p:cNvSpPr/>
            <p:nvPr/>
          </p:nvSpPr>
          <p:spPr>
            <a:xfrm>
              <a:off x="3077830" y="2661523"/>
              <a:ext cx="1490931" cy="284550"/>
            </a:xfrm>
            <a:prstGeom prst="rect">
              <a:avLst/>
            </a:prstGeom>
            <a:solidFill>
              <a:srgbClr val="FFB1AF"/>
            </a:solidFill>
            <a:ln w="12700" cap="flat">
              <a:solidFill>
                <a:srgbClr val="000000"/>
              </a:solidFill>
              <a:prstDash val="solid"/>
              <a:miter lim="400000"/>
            </a:ln>
            <a:effectLst/>
            <a:extLst>
              <a:ext uri="{C572A759-6A51-4108-AA02-DFA0A04FC94B}"/>
            </a:extLst>
          </p:spPr>
          <p:txBody>
            <a:bodyPr wrap="none" lIns="0" tIns="0" rIns="0" bIns="0" anchor="ctr">
              <a:spAutoFit/>
            </a:bodyPr>
            <a:lstStyle>
              <a:lvl1pPr algn="ctr" defTabSz="825500">
                <a:buClr>
                  <a:srgbClr val="000000"/>
                </a:buClr>
                <a:buFont typeface="Helvetica"/>
                <a:defRPr sz="1400" b="1">
                  <a:effectLst>
                    <a:outerShdw blurRad="38100" dist="12700" dir="5400000" rotWithShape="0">
                      <a:srgbClr val="000000">
                        <a:alpha val="50000"/>
                      </a:srgbClr>
                    </a:outerShdw>
                  </a:effectLst>
                </a:defRPr>
              </a:lvl1pPr>
            </a:lstStyle>
            <a:p>
              <a:pPr>
                <a:defRPr sz="1800" b="0">
                  <a:effectLst/>
                </a:defRPr>
              </a:pPr>
              <a:r>
                <a:rPr sz="1300" b="0" kern="0">
                  <a:solidFill>
                    <a:sysClr val="windowText" lastClr="000000"/>
                  </a:solidFill>
                  <a:effectLst/>
                  <a:latin typeface="Helvetica"/>
                  <a:ea typeface="Helvetica"/>
                  <a:cs typeface="Helvetica"/>
                  <a:sym typeface="Helvetica"/>
                </a:rPr>
                <a:t>Non asit Reflü</a:t>
              </a:r>
            </a:p>
          </p:txBody>
        </p:sp>
        <p:sp>
          <p:nvSpPr>
            <p:cNvPr id="490" name="Shape 490"/>
            <p:cNvSpPr/>
            <p:nvPr/>
          </p:nvSpPr>
          <p:spPr>
            <a:xfrm>
              <a:off x="3095484" y="3245484"/>
              <a:ext cx="1374665" cy="656654"/>
            </a:xfrm>
            <a:prstGeom prst="rect">
              <a:avLst/>
            </a:prstGeom>
            <a:solidFill>
              <a:srgbClr val="FFFDC5"/>
            </a:solidFill>
            <a:ln w="12700" cap="flat">
              <a:solidFill>
                <a:srgbClr val="FFFFFF"/>
              </a:solidFill>
              <a:prstDash val="solid"/>
              <a:miter lim="400000"/>
            </a:ln>
            <a:effectLst/>
            <a:extLst>
              <a:ext uri="{C572A759-6A51-4108-AA02-DFA0A04FC94B}"/>
            </a:extLst>
          </p:spPr>
          <p:txBody>
            <a:bodyPr wrap="none" lIns="0" tIns="0" rIns="0" bIns="0" anchor="ctr">
              <a:spAutoFit/>
            </a:bodyPr>
            <a:lstStyle/>
            <a:p>
              <a:pPr algn="ctr" defTabSz="578884">
                <a:buClr>
                  <a:srgbClr val="000000"/>
                </a:buClr>
                <a:defRPr sz="1800"/>
              </a:pPr>
              <a:r>
                <a:rPr sz="1000" b="1" kern="0">
                  <a:solidFill>
                    <a:sysClr val="windowText" lastClr="000000"/>
                  </a:solidFill>
                  <a:effectLst>
                    <a:outerShdw blurRad="38100" dist="12700" dir="5400000" rotWithShape="0">
                      <a:srgbClr val="000000">
                        <a:alpha val="50000"/>
                      </a:srgbClr>
                    </a:outerShdw>
                  </a:effectLst>
                  <a:latin typeface="Helvetica"/>
                  <a:ea typeface="Helvetica"/>
                  <a:cs typeface="Helvetica"/>
                  <a:sym typeface="Helvetica"/>
                </a:rPr>
                <a:t>Aljinik asit</a:t>
              </a:r>
              <a:endParaRPr sz="3900" kern="0">
                <a:solidFill>
                  <a:sysClr val="windowText" lastClr="000000"/>
                </a:solidFill>
                <a:effectLst>
                  <a:outerShdw blurRad="38100" dist="12700" dir="5400000" rotWithShape="0">
                    <a:srgbClr val="000000">
                      <a:alpha val="50000"/>
                    </a:srgbClr>
                  </a:outerShdw>
                </a:effectLst>
                <a:sym typeface="Calibri"/>
              </a:endParaRPr>
            </a:p>
            <a:p>
              <a:pPr algn="ctr" defTabSz="578884">
                <a:buClr>
                  <a:srgbClr val="000000"/>
                </a:buClr>
                <a:defRPr sz="1800"/>
              </a:pPr>
              <a:r>
                <a:rPr sz="1000" b="1" kern="0">
                  <a:solidFill>
                    <a:sysClr val="windowText" lastClr="000000"/>
                  </a:solidFill>
                  <a:effectLst>
                    <a:outerShdw blurRad="38100" dist="12700" dir="5400000" rotWithShape="0">
                      <a:srgbClr val="000000">
                        <a:alpha val="50000"/>
                      </a:srgbClr>
                    </a:outerShdw>
                  </a:effectLst>
                  <a:latin typeface="Helvetica"/>
                  <a:ea typeface="Helvetica"/>
                  <a:cs typeface="Helvetica"/>
                  <a:sym typeface="Helvetica"/>
                </a:rPr>
                <a:t>Prokinetik/</a:t>
              </a:r>
              <a:endParaRPr sz="3900" kern="0">
                <a:solidFill>
                  <a:sysClr val="windowText" lastClr="000000"/>
                </a:solidFill>
                <a:effectLst>
                  <a:outerShdw blurRad="38100" dist="12700" dir="5400000" rotWithShape="0">
                    <a:srgbClr val="000000">
                      <a:alpha val="50000"/>
                    </a:srgbClr>
                  </a:outerShdw>
                </a:effectLst>
                <a:sym typeface="Calibri"/>
              </a:endParaRPr>
            </a:p>
            <a:p>
              <a:pPr algn="ctr" defTabSz="578884">
                <a:buClr>
                  <a:srgbClr val="000000"/>
                </a:buClr>
                <a:defRPr sz="1800"/>
              </a:pPr>
              <a:r>
                <a:rPr sz="1000" b="1" kern="0">
                  <a:solidFill>
                    <a:sysClr val="windowText" lastClr="000000"/>
                  </a:solidFill>
                  <a:effectLst>
                    <a:outerShdw blurRad="38100" dist="12700" dir="5400000" rotWithShape="0">
                      <a:srgbClr val="000000">
                        <a:alpha val="50000"/>
                      </a:srgbClr>
                    </a:outerShdw>
                  </a:effectLst>
                  <a:latin typeface="Helvetica"/>
                  <a:ea typeface="Helvetica"/>
                  <a:cs typeface="Helvetica"/>
                  <a:sym typeface="Helvetica"/>
                </a:rPr>
                <a:t>GABA</a:t>
              </a:r>
              <a:r>
                <a:rPr sz="1000" b="1" kern="0" baseline="-19571">
                  <a:solidFill>
                    <a:sysClr val="windowText" lastClr="000000"/>
                  </a:solidFill>
                  <a:effectLst>
                    <a:outerShdw blurRad="38100" dist="12700" dir="5400000" rotWithShape="0">
                      <a:srgbClr val="000000">
                        <a:alpha val="50000"/>
                      </a:srgbClr>
                    </a:outerShdw>
                  </a:effectLst>
                  <a:latin typeface="Helvetica"/>
                  <a:ea typeface="Helvetica"/>
                  <a:cs typeface="Helvetica"/>
                  <a:sym typeface="Helvetica"/>
                </a:rPr>
                <a:t>B</a:t>
              </a:r>
              <a:r>
                <a:rPr sz="1000" b="1" kern="0">
                  <a:solidFill>
                    <a:sysClr val="windowText" lastClr="000000"/>
                  </a:solidFill>
                  <a:effectLst>
                    <a:outerShdw blurRad="38100" dist="12700" dir="5400000" rotWithShape="0">
                      <a:srgbClr val="000000">
                        <a:alpha val="50000"/>
                      </a:srgbClr>
                    </a:outerShdw>
                  </a:effectLst>
                  <a:latin typeface="Helvetica"/>
                  <a:ea typeface="Helvetica"/>
                  <a:cs typeface="Helvetica"/>
                  <a:sym typeface="Helvetica"/>
                </a:rPr>
                <a:t> agonisti</a:t>
              </a:r>
            </a:p>
          </p:txBody>
        </p:sp>
        <p:sp>
          <p:nvSpPr>
            <p:cNvPr id="491" name="Shape 491"/>
            <p:cNvSpPr/>
            <p:nvPr/>
          </p:nvSpPr>
          <p:spPr>
            <a:xfrm>
              <a:off x="5809991" y="3255008"/>
              <a:ext cx="1625433" cy="656654"/>
            </a:xfrm>
            <a:prstGeom prst="rect">
              <a:avLst/>
            </a:prstGeom>
            <a:solidFill>
              <a:srgbClr val="FFFDC5"/>
            </a:solidFill>
            <a:ln w="12700" cap="flat">
              <a:solidFill>
                <a:srgbClr val="FFFFFF"/>
              </a:solidFill>
              <a:prstDash val="solid"/>
              <a:miter lim="400000"/>
            </a:ln>
            <a:effectLst/>
            <a:extLst>
              <a:ext uri="{C572A759-6A51-4108-AA02-DFA0A04FC94B}"/>
            </a:extLst>
          </p:spPr>
          <p:txBody>
            <a:bodyPr wrap="none" lIns="0" tIns="0" rIns="0" bIns="0" anchor="ctr">
              <a:spAutoFit/>
            </a:bodyPr>
            <a:lstStyle/>
            <a:p>
              <a:pPr algn="ctr" defTabSz="578884" fontAlgn="base">
                <a:spcBef>
                  <a:spcPct val="0"/>
                </a:spcBef>
                <a:spcAft>
                  <a:spcPct val="0"/>
                </a:spcAft>
                <a:buClr>
                  <a:srgbClr val="000000"/>
                </a:buClr>
              </a:pPr>
              <a:r>
                <a:rPr lang="tr-TR" sz="1000" b="1">
                  <a:solidFill>
                    <a:srgbClr val="000000"/>
                  </a:solidFill>
                  <a:effectLst>
                    <a:outerShdw blurRad="38100" dist="38100" dir="2700000" algn="tl">
                      <a:srgbClr val="FFFFFF"/>
                    </a:outerShdw>
                  </a:effectLst>
                  <a:latin typeface="Helvetica" pitchFamily="34" charset="0"/>
                  <a:sym typeface="Helvetica" pitchFamily="34" charset="0"/>
                </a:rPr>
                <a:t>PPİ? / H</a:t>
              </a:r>
              <a:r>
                <a:rPr lang="tr-TR" sz="1000" b="1" baseline="-20000">
                  <a:solidFill>
                    <a:srgbClr val="000000"/>
                  </a:solidFill>
                  <a:effectLst>
                    <a:outerShdw blurRad="38100" dist="38100" dir="2700000" algn="tl">
                      <a:srgbClr val="FFFFFF"/>
                    </a:outerShdw>
                  </a:effectLst>
                  <a:latin typeface="Helvetica" pitchFamily="34" charset="0"/>
                  <a:sym typeface="Helvetica" pitchFamily="34" charset="0"/>
                </a:rPr>
                <a:t>2</a:t>
              </a:r>
              <a:r>
                <a:rPr lang="tr-TR" sz="1000" b="1">
                  <a:solidFill>
                    <a:srgbClr val="000000"/>
                  </a:solidFill>
                  <a:effectLst>
                    <a:outerShdw blurRad="38100" dist="38100" dir="2700000" algn="tl">
                      <a:srgbClr val="FFFFFF"/>
                    </a:outerShdw>
                  </a:effectLst>
                  <a:latin typeface="Helvetica" pitchFamily="34" charset="0"/>
                  <a:sym typeface="Helvetica" pitchFamily="34" charset="0"/>
                </a:rPr>
                <a:t>RA?, </a:t>
              </a:r>
              <a:endParaRPr lang="tr-TR" sz="3900">
                <a:solidFill>
                  <a:srgbClr val="000000"/>
                </a:solidFill>
                <a:effectLst>
                  <a:outerShdw blurRad="38100" dist="38100" dir="2700000" algn="tl">
                    <a:srgbClr val="FFFFFF"/>
                  </a:outerShdw>
                </a:effectLst>
                <a:sym typeface="Calibri" pitchFamily="34" charset="0"/>
              </a:endParaRPr>
            </a:p>
            <a:p>
              <a:pPr algn="ctr" defTabSz="578884" fontAlgn="base">
                <a:spcBef>
                  <a:spcPct val="0"/>
                </a:spcBef>
                <a:spcAft>
                  <a:spcPct val="0"/>
                </a:spcAft>
                <a:buClr>
                  <a:srgbClr val="000000"/>
                </a:buClr>
              </a:pPr>
              <a:r>
                <a:rPr lang="tr-TR" sz="1000" b="1">
                  <a:solidFill>
                    <a:srgbClr val="000000"/>
                  </a:solidFill>
                  <a:effectLst>
                    <a:outerShdw blurRad="38100" dist="38100" dir="2700000" algn="tl">
                      <a:srgbClr val="FFFFFF"/>
                    </a:outerShdw>
                  </a:effectLst>
                  <a:latin typeface="Helvetica" pitchFamily="34" charset="0"/>
                  <a:sym typeface="Helvetica" pitchFamily="34" charset="0"/>
                </a:rPr>
                <a:t>TCA/SSRI, </a:t>
              </a:r>
              <a:endParaRPr lang="tr-TR" sz="3900">
                <a:solidFill>
                  <a:srgbClr val="000000"/>
                </a:solidFill>
                <a:effectLst>
                  <a:outerShdw blurRad="38100" dist="38100" dir="2700000" algn="tl">
                    <a:srgbClr val="FFFFFF"/>
                  </a:outerShdw>
                </a:effectLst>
                <a:sym typeface="Calibri" pitchFamily="34" charset="0"/>
              </a:endParaRPr>
            </a:p>
            <a:p>
              <a:pPr algn="ctr" defTabSz="578884" fontAlgn="base">
                <a:spcBef>
                  <a:spcPct val="0"/>
                </a:spcBef>
                <a:spcAft>
                  <a:spcPct val="0"/>
                </a:spcAft>
                <a:buClr>
                  <a:srgbClr val="000000"/>
                </a:buClr>
              </a:pPr>
              <a:r>
                <a:rPr lang="tr-TR" sz="1000" b="1">
                  <a:solidFill>
                    <a:srgbClr val="000000"/>
                  </a:solidFill>
                  <a:effectLst>
                    <a:outerShdw blurRad="38100" dist="38100" dir="2700000" algn="tl">
                      <a:srgbClr val="FFFFFF"/>
                    </a:outerShdw>
                  </a:effectLst>
                  <a:latin typeface="Helvetica" pitchFamily="34" charset="0"/>
                  <a:sym typeface="Helvetica" pitchFamily="34" charset="0"/>
                </a:rPr>
                <a:t>Aljinik asit/Antiasit</a:t>
              </a:r>
            </a:p>
          </p:txBody>
        </p:sp>
        <p:sp>
          <p:nvSpPr>
            <p:cNvPr id="492" name="Shape 492"/>
            <p:cNvSpPr/>
            <p:nvPr/>
          </p:nvSpPr>
          <p:spPr>
            <a:xfrm>
              <a:off x="11309766" y="181606"/>
              <a:ext cx="526613" cy="284550"/>
            </a:xfrm>
            <a:prstGeom prst="rect">
              <a:avLst/>
            </a:prstGeom>
            <a:solidFill>
              <a:srgbClr val="CE1C00">
                <a:alpha val="72940"/>
              </a:srgbClr>
            </a:solidFill>
            <a:ln w="19050" cap="flat">
              <a:solidFill>
                <a:srgbClr val="000000"/>
              </a:solidFill>
              <a:prstDash val="solid"/>
              <a:miter lim="400000"/>
            </a:ln>
            <a:effectLst/>
            <a:extLst>
              <a:ext uri="{C572A759-6A51-4108-AA02-DFA0A04FC94B}"/>
            </a:extLst>
          </p:spPr>
          <p:txBody>
            <a:bodyPr wrap="none" lIns="0" tIns="0" rIns="0" bIns="0" anchor="ctr">
              <a:spAutoFit/>
            </a:bodyPr>
            <a:lstStyle>
              <a:lvl1pPr algn="ctr" defTabSz="825500">
                <a:buClr>
                  <a:srgbClr val="FFFFFF"/>
                </a:buClr>
                <a:buFont typeface="Helvetica"/>
                <a:defRPr sz="2200" b="1">
                  <a:solidFill>
                    <a:srgbClr val="FFFFFF"/>
                  </a:solidFill>
                  <a:effectLst>
                    <a:outerShdw blurRad="38100" dist="12700" dir="5400000" rotWithShape="0">
                      <a:srgbClr val="000000">
                        <a:alpha val="50000"/>
                      </a:srgbClr>
                    </a:outerShdw>
                  </a:effectLst>
                  <a:uFill>
                    <a:solidFill>
                      <a:srgbClr val="FFFFFF"/>
                    </a:solidFill>
                  </a:uFill>
                </a:defRPr>
              </a:lvl1pPr>
            </a:lstStyle>
            <a:p>
              <a:pPr>
                <a:defRPr sz="1800" b="0">
                  <a:solidFill>
                    <a:srgbClr val="000000"/>
                  </a:solidFill>
                  <a:effectLst/>
                  <a:uFillTx/>
                </a:defRPr>
              </a:pPr>
              <a:r>
                <a:rPr sz="1300" b="0" kern="0">
                  <a:solidFill>
                    <a:srgbClr val="000000"/>
                  </a:solidFill>
                  <a:effectLst/>
                  <a:uFillTx/>
                  <a:latin typeface="Helvetica"/>
                  <a:ea typeface="Helvetica"/>
                  <a:cs typeface="Helvetica"/>
                  <a:sym typeface="Helvetica"/>
                </a:rPr>
                <a:t>Sevk</a:t>
              </a:r>
            </a:p>
          </p:txBody>
        </p:sp>
        <p:sp>
          <p:nvSpPr>
            <p:cNvPr id="493" name="Shape 493"/>
            <p:cNvSpPr/>
            <p:nvPr/>
          </p:nvSpPr>
          <p:spPr>
            <a:xfrm>
              <a:off x="2989435" y="543188"/>
              <a:ext cx="1085141" cy="437770"/>
            </a:xfrm>
            <a:prstGeom prst="rect">
              <a:avLst/>
            </a:prstGeom>
            <a:solidFill>
              <a:srgbClr val="FFFFFF"/>
            </a:solidFill>
            <a:ln w="19050" cap="flat">
              <a:solidFill>
                <a:srgbClr val="FFFFFF"/>
              </a:solidFill>
              <a:prstDash val="solid"/>
              <a:miter lim="400000"/>
            </a:ln>
            <a:effectLst/>
            <a:extLst>
              <a:ext uri="{C572A759-6A51-4108-AA02-DFA0A04FC94B}"/>
            </a:extLst>
          </p:spPr>
          <p:txBody>
            <a:bodyPr wrap="none" lIns="0" tIns="0" rIns="0" bIns="0" anchor="ctr">
              <a:spAutoFit/>
            </a:bodyPr>
            <a:lstStyle/>
            <a:p>
              <a:pPr algn="ctr" defTabSz="578884">
                <a:buClr>
                  <a:srgbClr val="000000"/>
                </a:buClr>
                <a:defRPr sz="1800"/>
              </a:pPr>
              <a:r>
                <a:rPr sz="1000" b="1" kern="0">
                  <a:solidFill>
                    <a:sysClr val="windowText" lastClr="000000"/>
                  </a:solidFill>
                  <a:effectLst>
                    <a:outerShdw blurRad="38100" dist="12700" dir="5400000" rotWithShape="0">
                      <a:srgbClr val="000000">
                        <a:alpha val="50000"/>
                      </a:srgbClr>
                    </a:outerShdw>
                  </a:effectLst>
                  <a:sym typeface="Calibri"/>
                </a:rPr>
                <a:t>Cerrahi? </a:t>
              </a:r>
              <a:endParaRPr sz="3900" kern="0">
                <a:solidFill>
                  <a:sysClr val="windowText" lastClr="000000"/>
                </a:solidFill>
                <a:effectLst>
                  <a:outerShdw blurRad="38100" dist="12700" dir="5400000" rotWithShape="0">
                    <a:srgbClr val="000000">
                      <a:alpha val="50000"/>
                    </a:srgbClr>
                  </a:outerShdw>
                </a:effectLst>
                <a:sym typeface="Calibri"/>
              </a:endParaRPr>
            </a:p>
            <a:p>
              <a:pPr algn="ctr" defTabSz="578884">
                <a:buClr>
                  <a:srgbClr val="000000"/>
                </a:buClr>
                <a:defRPr sz="1800"/>
              </a:pPr>
              <a:r>
                <a:rPr sz="1000" b="1" kern="0">
                  <a:solidFill>
                    <a:sysClr val="windowText" lastClr="000000"/>
                  </a:solidFill>
                  <a:effectLst>
                    <a:outerShdw blurRad="38100" dist="12700" dir="5400000" rotWithShape="0">
                      <a:srgbClr val="000000">
                        <a:alpha val="50000"/>
                      </a:srgbClr>
                    </a:outerShdw>
                  </a:effectLst>
                  <a:sym typeface="Calibri"/>
                </a:rPr>
                <a:t>End tedaviler?</a:t>
              </a:r>
            </a:p>
          </p:txBody>
        </p:sp>
      </p:grpSp>
      <p:sp>
        <p:nvSpPr>
          <p:cNvPr id="55323" name="Shape 495"/>
          <p:cNvSpPr>
            <a:spLocks noChangeShapeType="1"/>
          </p:cNvSpPr>
          <p:nvPr/>
        </p:nvSpPr>
        <p:spPr bwMode="auto">
          <a:xfrm>
            <a:off x="1385218" y="3735958"/>
            <a:ext cx="0" cy="583778"/>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lIns="0" tIns="0" rIns="0" bIns="0" anchor="ctr"/>
          <a:lstStyle/>
          <a:p>
            <a:pPr defTabSz="320611" fontAlgn="base">
              <a:spcBef>
                <a:spcPct val="0"/>
              </a:spcBef>
              <a:spcAft>
                <a:spcPct val="0"/>
              </a:spcAft>
            </a:pPr>
            <a:endParaRPr lang="tr-TR" sz="800">
              <a:solidFill>
                <a:srgbClr val="000000"/>
              </a:solidFill>
              <a:latin typeface="Helvetica" pitchFamily="34" charset="0"/>
              <a:sym typeface="Helvetica" pitchFamily="34" charset="0"/>
            </a:endParaRPr>
          </a:p>
        </p:txBody>
      </p:sp>
      <p:sp>
        <p:nvSpPr>
          <p:cNvPr id="496" name="Shape 496"/>
          <p:cNvSpPr/>
          <p:nvPr/>
        </p:nvSpPr>
        <p:spPr>
          <a:xfrm>
            <a:off x="1816086" y="3808513"/>
            <a:ext cx="387399" cy="254029"/>
          </a:xfrm>
          <a:prstGeom prst="rect">
            <a:avLst/>
          </a:prstGeom>
          <a:solidFill>
            <a:srgbClr val="FFFFFF"/>
          </a:solidFill>
          <a:ln>
            <a:round/>
          </a:ln>
          <a:extLst>
            <a:ext uri="{C572A759-6A51-4108-AA02-DFA0A04FC94B}"/>
          </a:extLst>
        </p:spPr>
        <p:txBody>
          <a:bodyPr wrap="none" lIns="26714" tIns="26714" rIns="26714" bIns="26714">
            <a:spAutoFit/>
          </a:bodyPr>
          <a:lstStyle>
            <a:lvl1pPr defTabSz="647700">
              <a:buClr>
                <a:srgbClr val="000000"/>
              </a:buClr>
              <a:buFont typeface="Helvetica"/>
              <a:defRPr sz="1400" b="1">
                <a:uFill>
                  <a:solidFill/>
                </a:uFill>
              </a:defRPr>
            </a:lvl1pPr>
          </a:lstStyle>
          <a:p>
            <a:pPr>
              <a:defRPr sz="1800" b="0">
                <a:uFillTx/>
              </a:defRPr>
            </a:pPr>
            <a:r>
              <a:rPr sz="1300" b="0" kern="0">
                <a:solidFill>
                  <a:sysClr val="windowText" lastClr="000000"/>
                </a:solidFill>
                <a:uFillTx/>
                <a:latin typeface="Helvetica"/>
                <a:ea typeface="Helvetica"/>
                <a:cs typeface="Helvetica"/>
                <a:sym typeface="Helvetica"/>
              </a:rPr>
              <a:t>Evet</a:t>
            </a:r>
          </a:p>
        </p:txBody>
      </p:sp>
      <p:sp>
        <p:nvSpPr>
          <p:cNvPr id="497" name="Shape 497"/>
          <p:cNvSpPr/>
          <p:nvPr/>
        </p:nvSpPr>
        <p:spPr>
          <a:xfrm>
            <a:off x="1192122" y="3881069"/>
            <a:ext cx="387399" cy="254029"/>
          </a:xfrm>
          <a:prstGeom prst="rect">
            <a:avLst/>
          </a:prstGeom>
          <a:solidFill>
            <a:srgbClr val="FFFFFF"/>
          </a:solidFill>
          <a:ln>
            <a:round/>
          </a:ln>
          <a:extLst>
            <a:ext uri="{C572A759-6A51-4108-AA02-DFA0A04FC94B}"/>
          </a:extLst>
        </p:spPr>
        <p:txBody>
          <a:bodyPr wrap="none" lIns="26714" tIns="26714" rIns="26714" bIns="26714">
            <a:spAutoFit/>
          </a:bodyPr>
          <a:lstStyle>
            <a:lvl1pPr defTabSz="647700">
              <a:buClr>
                <a:srgbClr val="000000"/>
              </a:buClr>
              <a:buFont typeface="Helvetica"/>
              <a:defRPr sz="1400" b="1">
                <a:uFill>
                  <a:solidFill/>
                </a:uFill>
              </a:defRPr>
            </a:lvl1pPr>
          </a:lstStyle>
          <a:p>
            <a:pPr>
              <a:defRPr sz="1800" b="0">
                <a:uFillTx/>
              </a:defRPr>
            </a:pPr>
            <a:r>
              <a:rPr sz="1300" b="0" kern="0">
                <a:solidFill>
                  <a:sysClr val="windowText" lastClr="000000"/>
                </a:solidFill>
                <a:uFillTx/>
                <a:latin typeface="Helvetica"/>
                <a:ea typeface="Helvetica"/>
                <a:cs typeface="Helvetica"/>
                <a:sym typeface="Helvetica"/>
              </a:rPr>
              <a:t>Evet</a:t>
            </a:r>
          </a:p>
        </p:txBody>
      </p:sp>
      <p:sp>
        <p:nvSpPr>
          <p:cNvPr id="55326" name="Shape 498"/>
          <p:cNvSpPr>
            <a:spLocks noChangeArrowheads="1"/>
          </p:cNvSpPr>
          <p:nvPr/>
        </p:nvSpPr>
        <p:spPr bwMode="auto">
          <a:xfrm>
            <a:off x="531360" y="3858743"/>
            <a:ext cx="372972" cy="20786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lIns="26714" tIns="26714" rIns="26714" bIns="26714">
            <a:spAutoFit/>
          </a:bodyPr>
          <a:lstStyle/>
          <a:p>
            <a:pPr defTabSz="454211" fontAlgn="base">
              <a:spcBef>
                <a:spcPct val="0"/>
              </a:spcBef>
              <a:spcAft>
                <a:spcPct val="0"/>
              </a:spcAft>
              <a:buClr>
                <a:srgbClr val="000000"/>
              </a:buClr>
            </a:pPr>
            <a:r>
              <a:rPr lang="tr-TR" sz="1000" b="1">
                <a:solidFill>
                  <a:srgbClr val="000000"/>
                </a:solidFill>
                <a:latin typeface="Helvetica" pitchFamily="34" charset="0"/>
                <a:sym typeface="Helvetica" pitchFamily="34" charset="0"/>
              </a:rPr>
              <a:t>Hayır</a:t>
            </a:r>
          </a:p>
        </p:txBody>
      </p:sp>
      <p:sp>
        <p:nvSpPr>
          <p:cNvPr id="55327" name="Shape 499"/>
          <p:cNvSpPr>
            <a:spLocks noChangeShapeType="1"/>
          </p:cNvSpPr>
          <p:nvPr/>
        </p:nvSpPr>
        <p:spPr bwMode="auto">
          <a:xfrm>
            <a:off x="1772546" y="4516189"/>
            <a:ext cx="236637" cy="0"/>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lIns="0" tIns="0" rIns="0" bIns="0" anchor="ctr"/>
          <a:lstStyle/>
          <a:p>
            <a:pPr defTabSz="320611" fontAlgn="base">
              <a:spcBef>
                <a:spcPct val="0"/>
              </a:spcBef>
              <a:spcAft>
                <a:spcPct val="0"/>
              </a:spcAft>
            </a:pPr>
            <a:endParaRPr lang="tr-TR" sz="800">
              <a:solidFill>
                <a:srgbClr val="000000"/>
              </a:solidFill>
              <a:latin typeface="Helvetica" pitchFamily="34" charset="0"/>
              <a:sym typeface="Helvetica" pitchFamily="34" charset="0"/>
            </a:endParaRPr>
          </a:p>
        </p:txBody>
      </p:sp>
      <p:sp>
        <p:nvSpPr>
          <p:cNvPr id="55328" name="Shape 500"/>
          <p:cNvSpPr>
            <a:spLocks noChangeArrowheads="1"/>
          </p:cNvSpPr>
          <p:nvPr/>
        </p:nvSpPr>
        <p:spPr bwMode="auto">
          <a:xfrm>
            <a:off x="1873004" y="2063875"/>
            <a:ext cx="621437" cy="20786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lIns="26714" tIns="26714" rIns="26714" bIns="26714">
            <a:spAutoFit/>
          </a:bodyPr>
          <a:lstStyle/>
          <a:p>
            <a:pPr defTabSz="454211" fontAlgn="base">
              <a:spcBef>
                <a:spcPct val="0"/>
              </a:spcBef>
              <a:spcAft>
                <a:spcPct val="0"/>
              </a:spcAft>
              <a:buClr>
                <a:srgbClr val="000000"/>
              </a:buClr>
            </a:pPr>
            <a:r>
              <a:rPr lang="tr-TR" sz="1000" b="1">
                <a:solidFill>
                  <a:srgbClr val="000000"/>
                </a:solidFill>
                <a:latin typeface="Helvetica" pitchFamily="34" charset="0"/>
                <a:sym typeface="Helvetica" pitchFamily="34" charset="0"/>
              </a:rPr>
              <a:t>Yanıt yok</a:t>
            </a:r>
          </a:p>
        </p:txBody>
      </p:sp>
      <p:sp>
        <p:nvSpPr>
          <p:cNvPr id="501" name="Shape 501"/>
          <p:cNvSpPr/>
          <p:nvPr/>
        </p:nvSpPr>
        <p:spPr>
          <a:xfrm rot="20100000">
            <a:off x="2309115" y="3143127"/>
            <a:ext cx="437092" cy="207862"/>
          </a:xfrm>
          <a:prstGeom prst="rect">
            <a:avLst/>
          </a:prstGeom>
          <a:solidFill>
            <a:srgbClr val="FFFFFF"/>
          </a:solidFill>
          <a:ln>
            <a:round/>
          </a:ln>
          <a:extLst>
            <a:ext uri="{C572A759-6A51-4108-AA02-DFA0A04FC94B}"/>
          </a:extLst>
        </p:spPr>
        <p:txBody>
          <a:bodyPr wrap="none" lIns="26714" tIns="26714" rIns="26714" bIns="26714">
            <a:spAutoFit/>
          </a:bodyPr>
          <a:lstStyle/>
          <a:p>
            <a:pPr algn="ctr" defTabSz="578884" fontAlgn="base">
              <a:spcBef>
                <a:spcPct val="0"/>
              </a:spcBef>
              <a:spcAft>
                <a:spcPct val="0"/>
              </a:spcAft>
              <a:buClr>
                <a:srgbClr val="000000"/>
              </a:buClr>
            </a:pPr>
            <a:r>
              <a:rPr lang="tr-TR" sz="1000" b="1">
                <a:solidFill>
                  <a:srgbClr val="000000"/>
                </a:solidFill>
                <a:effectLst>
                  <a:outerShdw blurRad="38100" dist="38100" dir="2700000" algn="tl">
                    <a:srgbClr val="C0C0C0"/>
                  </a:outerShdw>
                </a:effectLst>
                <a:latin typeface="Helvetica" pitchFamily="34" charset="0"/>
                <a:sym typeface="Helvetica" pitchFamily="34" charset="0"/>
              </a:rPr>
              <a:t>Yanıtlı</a:t>
            </a:r>
          </a:p>
        </p:txBody>
      </p:sp>
      <p:sp>
        <p:nvSpPr>
          <p:cNvPr id="502" name="Shape 502"/>
          <p:cNvSpPr/>
          <p:nvPr/>
        </p:nvSpPr>
        <p:spPr>
          <a:xfrm rot="1680000">
            <a:off x="3691183" y="3408860"/>
            <a:ext cx="1060660" cy="361751"/>
          </a:xfrm>
          <a:prstGeom prst="rect">
            <a:avLst/>
          </a:prstGeom>
          <a:ln>
            <a:round/>
          </a:ln>
          <a:extLst>
            <a:ext uri="{C572A759-6A51-4108-AA02-DFA0A04FC94B}"/>
          </a:extLst>
        </p:spPr>
        <p:txBody>
          <a:bodyPr wrap="none" lIns="26714" tIns="26714" rIns="26714" bIns="26714">
            <a:spAutoFit/>
          </a:bodyPr>
          <a:lstStyle/>
          <a:p>
            <a:pPr algn="ctr" defTabSz="719094">
              <a:buClr>
                <a:srgbClr val="000000"/>
              </a:buClr>
              <a:defRPr sz="1800"/>
            </a:pPr>
            <a:r>
              <a:rPr sz="1000" kern="0">
                <a:solidFill>
                  <a:sysClr val="windowText" lastClr="000000"/>
                </a:solidFill>
                <a:uFill>
                  <a:solidFill/>
                </a:uFill>
                <a:latin typeface="Arial Unicode MS"/>
                <a:ea typeface="Arial Unicode MS"/>
                <a:cs typeface="Arial Unicode MS"/>
                <a:sym typeface="Arial Unicode MS"/>
              </a:rPr>
              <a:t>Yanıt yok, </a:t>
            </a:r>
            <a:endParaRPr sz="1700" kern="0">
              <a:solidFill>
                <a:sysClr val="windowText" lastClr="000000"/>
              </a:solidFill>
              <a:uFill>
                <a:solidFill/>
              </a:uFill>
              <a:sym typeface="Calibri"/>
            </a:endParaRPr>
          </a:p>
          <a:p>
            <a:pPr algn="ctr" defTabSz="719094">
              <a:buClr>
                <a:srgbClr val="000000"/>
              </a:buClr>
              <a:defRPr sz="1800"/>
            </a:pPr>
            <a:r>
              <a:rPr sz="1000" kern="0">
                <a:solidFill>
                  <a:sysClr val="windowText" lastClr="000000"/>
                </a:solidFill>
                <a:uFill>
                  <a:solidFill/>
                </a:uFill>
                <a:latin typeface="Arial Unicode MS"/>
                <a:ea typeface="Arial Unicode MS"/>
                <a:cs typeface="Arial Unicode MS"/>
                <a:sym typeface="Arial Unicode MS"/>
              </a:rPr>
              <a:t>endoskopi normal</a:t>
            </a:r>
          </a:p>
        </p:txBody>
      </p:sp>
      <p:sp>
        <p:nvSpPr>
          <p:cNvPr id="55331" name="Shape 503"/>
          <p:cNvSpPr>
            <a:spLocks noChangeShapeType="1"/>
          </p:cNvSpPr>
          <p:nvPr/>
        </p:nvSpPr>
        <p:spPr bwMode="auto">
          <a:xfrm>
            <a:off x="3720333" y="3317379"/>
            <a:ext cx="1232297" cy="751210"/>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lIns="0" tIns="0" rIns="0" bIns="0" anchor="ctr"/>
          <a:lstStyle/>
          <a:p>
            <a:pPr defTabSz="320611" fontAlgn="base">
              <a:spcBef>
                <a:spcPct val="0"/>
              </a:spcBef>
              <a:spcAft>
                <a:spcPct val="0"/>
              </a:spcAft>
            </a:pPr>
            <a:endParaRPr lang="tr-TR" sz="800">
              <a:solidFill>
                <a:srgbClr val="000000"/>
              </a:solidFill>
              <a:latin typeface="Helvetica" pitchFamily="34" charset="0"/>
              <a:sym typeface="Helvetica" pitchFamily="34" charset="0"/>
            </a:endParaRPr>
          </a:p>
        </p:txBody>
      </p:sp>
      <p:sp>
        <p:nvSpPr>
          <p:cNvPr id="504" name="Shape 504"/>
          <p:cNvSpPr/>
          <p:nvPr/>
        </p:nvSpPr>
        <p:spPr>
          <a:xfrm rot="16200000">
            <a:off x="-374519" y="2298585"/>
            <a:ext cx="1150879" cy="227098"/>
          </a:xfrm>
          <a:prstGeom prst="rect">
            <a:avLst/>
          </a:prstGeom>
          <a:solidFill>
            <a:srgbClr val="FFFDAB"/>
          </a:solidFill>
          <a:ln>
            <a:round/>
          </a:ln>
          <a:extLst>
            <a:ext uri="{C572A759-6A51-4108-AA02-DFA0A04FC94B}"/>
          </a:extLst>
        </p:spPr>
        <p:txBody>
          <a:bodyPr wrap="none" lIns="26714" tIns="26714" rIns="26714" bIns="26714" anchor="ctr">
            <a:spAutoFit/>
          </a:bodyPr>
          <a:lstStyle/>
          <a:p>
            <a:pPr algn="ctr" defTabSz="808222" fontAlgn="base">
              <a:spcBef>
                <a:spcPct val="0"/>
              </a:spcBef>
              <a:spcAft>
                <a:spcPct val="0"/>
              </a:spcAft>
              <a:buClr>
                <a:srgbClr val="000000"/>
              </a:buClr>
            </a:pPr>
            <a:r>
              <a:rPr lang="tr-TR" sz="1100" b="1">
                <a:solidFill>
                  <a:srgbClr val="000000"/>
                </a:solidFill>
                <a:effectLst>
                  <a:outerShdw blurRad="38100" dist="38100" dir="2700000" algn="tl">
                    <a:srgbClr val="FFFFFF"/>
                  </a:outerShdw>
                </a:effectLst>
                <a:sym typeface="Calibri" pitchFamily="34" charset="0"/>
              </a:rPr>
              <a:t>BİRİNCİ BASAMAK</a:t>
            </a:r>
          </a:p>
        </p:txBody>
      </p:sp>
      <p:sp>
        <p:nvSpPr>
          <p:cNvPr id="505" name="Shape 505"/>
          <p:cNvSpPr/>
          <p:nvPr/>
        </p:nvSpPr>
        <p:spPr>
          <a:xfrm rot="5400000">
            <a:off x="8484133" y="2011720"/>
            <a:ext cx="1067473" cy="227098"/>
          </a:xfrm>
          <a:prstGeom prst="rect">
            <a:avLst/>
          </a:prstGeom>
          <a:solidFill>
            <a:srgbClr val="C3E4ED"/>
          </a:solidFill>
          <a:ln w="12700">
            <a:miter lim="400000"/>
          </a:ln>
          <a:extLst>
            <a:ext uri="{C572A759-6A51-4108-AA02-DFA0A04FC94B}"/>
          </a:extLst>
        </p:spPr>
        <p:txBody>
          <a:bodyPr wrap="none" lIns="26714" tIns="26714" rIns="26714" bIns="26714" anchor="ctr">
            <a:spAutoFit/>
          </a:bodyPr>
          <a:lstStyle/>
          <a:p>
            <a:pPr algn="ctr" defTabSz="810454" fontAlgn="base">
              <a:spcBef>
                <a:spcPct val="0"/>
              </a:spcBef>
              <a:spcAft>
                <a:spcPct val="0"/>
              </a:spcAft>
              <a:buClr>
                <a:srgbClr val="000000"/>
              </a:buClr>
            </a:pPr>
            <a:r>
              <a:rPr lang="tr-TR" sz="1100" b="1">
                <a:solidFill>
                  <a:srgbClr val="000000"/>
                </a:solidFill>
                <a:effectLst>
                  <a:outerShdw blurRad="38100" dist="38100" dir="2700000" algn="tl">
                    <a:srgbClr val="FFFFFF"/>
                  </a:outerShdw>
                </a:effectLst>
                <a:sym typeface="Calibri" pitchFamily="34" charset="0"/>
              </a:rPr>
              <a:t>İKİNCİ BASAMAK</a:t>
            </a:r>
          </a:p>
        </p:txBody>
      </p:sp>
      <p:sp>
        <p:nvSpPr>
          <p:cNvPr id="506" name="Shape 506"/>
          <p:cNvSpPr/>
          <p:nvPr/>
        </p:nvSpPr>
        <p:spPr>
          <a:xfrm rot="5400000">
            <a:off x="8288800" y="5168851"/>
            <a:ext cx="1384466" cy="254029"/>
          </a:xfrm>
          <a:prstGeom prst="rect">
            <a:avLst/>
          </a:prstGeom>
          <a:solidFill>
            <a:srgbClr val="CDDCAB"/>
          </a:solidFill>
          <a:ln w="12700">
            <a:miter lim="400000"/>
          </a:ln>
          <a:extLst>
            <a:ext uri="{C572A759-6A51-4108-AA02-DFA0A04FC94B}"/>
          </a:extLst>
        </p:spPr>
        <p:txBody>
          <a:bodyPr wrap="none" lIns="26714" tIns="26714" rIns="26714" bIns="26714" anchor="ctr">
            <a:spAutoFit/>
          </a:bodyPr>
          <a:lstStyle>
            <a:lvl1pPr algn="ctr" defTabSz="1155751">
              <a:buClr>
                <a:srgbClr val="000000"/>
              </a:buClr>
              <a:defRPr sz="1600" b="1">
                <a:effectLst>
                  <a:outerShdw blurRad="38100" dist="12700" dir="5400000" rotWithShape="0">
                    <a:srgbClr val="000000">
                      <a:alpha val="50000"/>
                    </a:srgbClr>
                  </a:outerShdw>
                </a:effectLst>
                <a:latin typeface="+mn-lt"/>
                <a:ea typeface="+mn-ea"/>
                <a:cs typeface="+mn-cs"/>
                <a:sym typeface="Calibri"/>
              </a:defRPr>
            </a:lvl1pPr>
          </a:lstStyle>
          <a:p>
            <a:pPr>
              <a:defRPr sz="1800" b="0">
                <a:effectLst/>
              </a:defRPr>
            </a:pPr>
            <a:r>
              <a:rPr sz="1300" b="0" kern="0">
                <a:solidFill>
                  <a:sysClr val="windowText" lastClr="000000"/>
                </a:solidFill>
                <a:effectLst/>
              </a:rPr>
              <a:t>ÜÇÜNCÜ BASAMAK</a:t>
            </a:r>
          </a:p>
        </p:txBody>
      </p:sp>
    </p:spTree>
    <p:extLst>
      <p:ext uri="{BB962C8B-B14F-4D97-AF65-F5344CB8AC3E}">
        <p14:creationId xmlns:p14="http://schemas.microsoft.com/office/powerpoint/2010/main" val="4058981288"/>
      </p:ext>
    </p:extLst>
  </p:cSld>
  <p:clrMapOvr>
    <a:masterClrMapping/>
  </p:clrMapOvr>
  <p:transition/>
  <p:timing>
    <p:tnLst>
      <p:par>
        <p:cTn id="1" dur="indefinite" restart="never" fill="hold" nodeType="tmRoot">
          <p:childTnLst>
            <p:seq concurrent="1" prevAc="none" nextAc="seek">
              <p:cTn id="2" dur="indefinite" fill="hold"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p:tmAbs val="0"/>
                                  </p:iterate>
                                  <p:childTnLst>
                                    <p:set>
                                      <p:cBhvr>
                                        <p:cTn id="6" fill="hold"/>
                                        <p:tgtEl>
                                          <p:spTgt spid="50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iterate>
                                    <p:tmAbs val="0"/>
                                  </p:iterate>
                                  <p:childTnLst>
                                    <p:set>
                                      <p:cBhvr>
                                        <p:cTn id="10" fill="hold"/>
                                        <p:tgtEl>
                                          <p:spTgt spid="46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iterate>
                                    <p:tmAbs val="0"/>
                                  </p:iterate>
                                  <p:childTnLst>
                                    <p:set>
                                      <p:cBhvr>
                                        <p:cTn id="14" fill="hold"/>
                                        <p:tgtEl>
                                          <p:spTgt spid="50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iterate>
                                    <p:tmAbs val="0"/>
                                  </p:iterate>
                                  <p:childTnLst>
                                    <p:set>
                                      <p:cBhvr>
                                        <p:cTn id="18" fill="hold"/>
                                        <p:tgtEl>
                                          <p:spTgt spid="4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5" grpId="0" animBg="1" advAuto="0"/>
      <p:bldP spid="494" grpId="0" animBg="1" advAuto="0"/>
      <p:bldP spid="505" grpId="0" animBg="1" advAuto="0"/>
      <p:bldP spid="506" grpId="0" animBg="1" advAuto="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2596970"/>
      </p:ext>
    </p:extLst>
  </p:cSld>
  <p:clrMapOvr>
    <a:masterClrMapping/>
  </p:clrMapOvr>
  <p:transition spd="med"/>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3013" y="1357315"/>
            <a:ext cx="6657975" cy="414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Metin kutusu 3"/>
          <p:cNvSpPr txBox="1"/>
          <p:nvPr/>
        </p:nvSpPr>
        <p:spPr>
          <a:xfrm>
            <a:off x="2483818" y="836713"/>
            <a:ext cx="3781099" cy="373459"/>
          </a:xfrm>
          <a:prstGeom prst="rect">
            <a:avLst/>
          </a:prstGeom>
          <a:noFill/>
        </p:spPr>
        <p:txBody>
          <a:bodyPr wrap="none" lIns="91203" tIns="45602" rIns="91203" bIns="45602" rtlCol="0">
            <a:spAutoFit/>
          </a:bodyPr>
          <a:lstStyle/>
          <a:p>
            <a:r>
              <a:rPr lang="tr-TR" dirty="0" smtClean="0">
                <a:solidFill>
                  <a:srgbClr val="000000"/>
                </a:solidFill>
              </a:rPr>
              <a:t>BMI &gt; 30 kişilerde  GÖR  semptomları </a:t>
            </a:r>
            <a:endParaRPr lang="tr-TR" dirty="0">
              <a:solidFill>
                <a:srgbClr val="000000"/>
              </a:solidFill>
            </a:endParaRPr>
          </a:p>
        </p:txBody>
      </p:sp>
      <p:sp>
        <p:nvSpPr>
          <p:cNvPr id="5" name="Metin kutusu 4"/>
          <p:cNvSpPr txBox="1"/>
          <p:nvPr/>
        </p:nvSpPr>
        <p:spPr>
          <a:xfrm>
            <a:off x="5364088" y="6021291"/>
            <a:ext cx="2994240" cy="373459"/>
          </a:xfrm>
          <a:prstGeom prst="rect">
            <a:avLst/>
          </a:prstGeom>
          <a:noFill/>
        </p:spPr>
        <p:txBody>
          <a:bodyPr wrap="none" lIns="91203" tIns="45602" rIns="91203" bIns="45602" rtlCol="0">
            <a:spAutoFit/>
          </a:bodyPr>
          <a:lstStyle/>
          <a:p>
            <a:r>
              <a:rPr lang="tr-TR" dirty="0" err="1" smtClean="0">
                <a:solidFill>
                  <a:srgbClr val="000000"/>
                </a:solidFill>
              </a:rPr>
              <a:t>Hampell</a:t>
            </a:r>
            <a:r>
              <a:rPr lang="tr-TR" dirty="0" smtClean="0">
                <a:solidFill>
                  <a:srgbClr val="000000"/>
                </a:solidFill>
              </a:rPr>
              <a:t> H 2005  </a:t>
            </a:r>
            <a:r>
              <a:rPr lang="tr-TR" dirty="0" err="1" smtClean="0">
                <a:solidFill>
                  <a:srgbClr val="000000"/>
                </a:solidFill>
              </a:rPr>
              <a:t>Ann</a:t>
            </a:r>
            <a:r>
              <a:rPr lang="tr-TR" dirty="0" smtClean="0">
                <a:solidFill>
                  <a:srgbClr val="000000"/>
                </a:solidFill>
              </a:rPr>
              <a:t> </a:t>
            </a:r>
            <a:r>
              <a:rPr lang="tr-TR" dirty="0" err="1" smtClean="0">
                <a:solidFill>
                  <a:srgbClr val="000000"/>
                </a:solidFill>
              </a:rPr>
              <a:t>Int</a:t>
            </a:r>
            <a:r>
              <a:rPr lang="tr-TR" dirty="0" smtClean="0">
                <a:solidFill>
                  <a:srgbClr val="000000"/>
                </a:solidFill>
              </a:rPr>
              <a:t> </a:t>
            </a:r>
            <a:r>
              <a:rPr lang="tr-TR" dirty="0" err="1" smtClean="0">
                <a:solidFill>
                  <a:srgbClr val="000000"/>
                </a:solidFill>
              </a:rPr>
              <a:t>Med</a:t>
            </a:r>
            <a:endParaRPr lang="tr-TR" dirty="0">
              <a:solidFill>
                <a:srgbClr val="000000"/>
              </a:solidFill>
            </a:endParaRPr>
          </a:p>
        </p:txBody>
      </p:sp>
    </p:spTree>
    <p:extLst>
      <p:ext uri="{BB962C8B-B14F-4D97-AF65-F5344CB8AC3E}">
        <p14:creationId xmlns:p14="http://schemas.microsoft.com/office/powerpoint/2010/main" val="785568344"/>
      </p:ext>
    </p:extLst>
  </p:cSld>
  <p:clrMapOvr>
    <a:masterClrMapping/>
  </p:clrMapOvr>
  <p:timing>
    <p:tnLst>
      <p:par>
        <p:cTn id="1" dur="indefinite" restart="never" nodeType="tmRoot"/>
      </p:par>
    </p:tnLst>
  </p:timing>
</p:sld>
</file>

<file path=ppt/theme/_rels/theme10.xml.rels><?xml version="1.0" encoding="UTF-8" standalone="yes"?>
<Relationships xmlns="http://schemas.openxmlformats.org/package/2006/relationships"><Relationship Id="rId1" Type="http://schemas.openxmlformats.org/officeDocument/2006/relationships/image" Target="../media/image6.png"/></Relationships>
</file>

<file path=ppt/theme/_rels/theme11.xml.rels><?xml version="1.0" encoding="UTF-8" standalone="yes"?>
<Relationships xmlns="http://schemas.openxmlformats.org/package/2006/relationships"><Relationship Id="rId1" Type="http://schemas.openxmlformats.org/officeDocument/2006/relationships/image" Target="../media/image6.png"/></Relationships>
</file>

<file path=ppt/theme/_rels/theme13.xml.rels><?xml version="1.0" encoding="UTF-8" standalone="yes"?>
<Relationships xmlns="http://schemas.openxmlformats.org/package/2006/relationships"><Relationship Id="rId1" Type="http://schemas.openxmlformats.org/officeDocument/2006/relationships/image" Target="../media/image6.png"/></Relationships>
</file>

<file path=ppt/theme/_rels/theme14.xml.rels><?xml version="1.0" encoding="UTF-8" standalone="yes"?>
<Relationships xmlns="http://schemas.openxmlformats.org/package/2006/relationships"><Relationship Id="rId1" Type="http://schemas.openxmlformats.org/officeDocument/2006/relationships/image" Target="../media/image6.png"/></Relationships>
</file>

<file path=ppt/theme/_rels/theme15.xml.rels><?xml version="1.0" encoding="UTF-8" standalone="yes"?>
<Relationships xmlns="http://schemas.openxmlformats.org/package/2006/relationships"><Relationship Id="rId1" Type="http://schemas.openxmlformats.org/officeDocument/2006/relationships/image" Target="../media/image6.png"/></Relationships>
</file>

<file path=ppt/theme/_rels/theme16.xml.rels><?xml version="1.0" encoding="UTF-8" standalone="yes"?>
<Relationships xmlns="http://schemas.openxmlformats.org/package/2006/relationships"><Relationship Id="rId1" Type="http://schemas.openxmlformats.org/officeDocument/2006/relationships/image" Target="../media/image6.png"/></Relationships>
</file>

<file path=ppt/theme/_rels/theme19.xml.rels><?xml version="1.0" encoding="UTF-8" standalone="yes"?>
<Relationships xmlns="http://schemas.openxmlformats.org/package/2006/relationships"><Relationship Id="rId1" Type="http://schemas.openxmlformats.org/officeDocument/2006/relationships/image" Target="../media/image6.png"/></Relationships>
</file>

<file path=ppt/theme/_rels/theme23.xml.rels><?xml version="1.0" encoding="UTF-8" standalone="yes"?>
<Relationships xmlns="http://schemas.openxmlformats.org/package/2006/relationships"><Relationship Id="rId1" Type="http://schemas.openxmlformats.org/officeDocument/2006/relationships/image" Target="../media/image6.png"/></Relationships>
</file>

<file path=ppt/theme/_rels/theme24.xml.rels><?xml version="1.0" encoding="UTF-8" standalone="yes"?>
<Relationships xmlns="http://schemas.openxmlformats.org/package/2006/relationships"><Relationship Id="rId1" Type="http://schemas.openxmlformats.org/officeDocument/2006/relationships/image" Target="../media/image6.png"/></Relationships>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tr-TR" sz="1800" b="0" i="0" u="none" strike="noStrike" cap="none" normalizeH="0" baseline="0" smtClean="0">
            <a:ln>
              <a:noFill/>
            </a:ln>
            <a:solidFill>
              <a:srgbClr val="FFFFFF"/>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tr-TR" sz="1800" b="0" i="0" u="none" strike="noStrike" cap="none" normalizeH="0" baseline="0" smtClean="0">
            <a:ln>
              <a:noFill/>
            </a:ln>
            <a:solidFill>
              <a:srgbClr val="FFFFFF"/>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Calibri"/>
        <a:ea typeface="Calibri"/>
        <a:cs typeface="Calibri"/>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j-lt"/>
            <a:ea typeface="+mj-ea"/>
            <a:cs typeface="+mj-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1.xml><?xml version="1.0" encoding="utf-8"?>
<a:theme xmlns:a="http://schemas.openxmlformats.org/drawingml/2006/main" name="3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Calibri"/>
        <a:ea typeface="Calibri"/>
        <a:cs typeface="Calibri"/>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j-lt"/>
            <a:ea typeface="+mj-ea"/>
            <a:cs typeface="+mj-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2.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tr-TR" sz="1800" b="0" i="0" u="none" strike="noStrike" cap="none" normalizeH="0" baseline="0" smtClean="0">
            <a:ln>
              <a:noFill/>
            </a:ln>
            <a:solidFill>
              <a:srgbClr val="FFFFFF"/>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tr-TR" sz="1800" b="0" i="0" u="none" strike="noStrike" cap="none" normalizeH="0" baseline="0" smtClean="0">
            <a:ln>
              <a:noFill/>
            </a:ln>
            <a:solidFill>
              <a:srgbClr val="FFFFFF"/>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Calibri"/>
        <a:ea typeface="Calibri"/>
        <a:cs typeface="Calibri"/>
      </a:majorFont>
      <a:minorFont>
        <a:latin typeface="Calibri"/>
        <a:ea typeface="Calibri"/>
        <a:cs typeface="Calibri"/>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
            <a:srgbClr val="000000"/>
          </a:buClr>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4.xml><?xml version="1.0" encoding="utf-8"?>
<a:theme xmlns:a="http://schemas.openxmlformats.org/drawingml/2006/main" name="5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Calibri"/>
        <a:ea typeface="Calibri"/>
        <a:cs typeface="Calibri"/>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j-lt"/>
            <a:ea typeface="+mj-ea"/>
            <a:cs typeface="+mj-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5.xml><?xml version="1.0" encoding="utf-8"?>
<a:theme xmlns:a="http://schemas.openxmlformats.org/drawingml/2006/main" name="6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Calibri"/>
        <a:ea typeface="Calibri"/>
        <a:cs typeface="Calibri"/>
      </a:majorFont>
      <a:minorFont>
        <a:latin typeface="Calibri"/>
        <a:ea typeface="Calibri"/>
        <a:cs typeface="Calibri"/>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
            <a:srgbClr val="000000"/>
          </a:buClr>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6.xml><?xml version="1.0" encoding="utf-8"?>
<a:theme xmlns:a="http://schemas.openxmlformats.org/drawingml/2006/main" name="7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Calibri"/>
        <a:ea typeface="Calibri"/>
        <a:cs typeface="Calibri"/>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j-lt"/>
            <a:ea typeface="+mj-ea"/>
            <a:cs typeface="+mj-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7.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8.xml><?xml version="1.0" encoding="utf-8"?>
<a:theme xmlns:a="http://schemas.openxmlformats.org/drawingml/2006/main" name="1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9.xml><?xml version="1.0" encoding="utf-8"?>
<a:theme xmlns:a="http://schemas.openxmlformats.org/drawingml/2006/main" name="8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Calibri"/>
        <a:ea typeface="Calibri"/>
        <a:cs typeface="Calibri"/>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j-lt"/>
            <a:ea typeface="+mj-ea"/>
            <a:cs typeface="+mj-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tr-TR" sz="1800" b="0" i="0" u="none" strike="noStrike" cap="none" normalizeH="0" baseline="0" smtClean="0">
            <a:ln>
              <a:noFill/>
            </a:ln>
            <a:solidFill>
              <a:srgbClr val="FFFFFF"/>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tr-TR" sz="1800" b="0" i="0" u="none" strike="noStrike" cap="none" normalizeH="0" baseline="0" smtClean="0">
            <a:ln>
              <a:noFill/>
            </a:ln>
            <a:solidFill>
              <a:srgbClr val="FFFFFF"/>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3_Default Design">
  <a:themeElements>
    <a:clrScheme name="Custom 20">
      <a:dk1>
        <a:srgbClr val="000000"/>
      </a:dk1>
      <a:lt1>
        <a:srgbClr val="FFFFFF"/>
      </a:lt1>
      <a:dk2>
        <a:srgbClr val="000000"/>
      </a:dk2>
      <a:lt2>
        <a:srgbClr val="808080"/>
      </a:lt2>
      <a:accent1>
        <a:srgbClr val="FCC8CA"/>
      </a:accent1>
      <a:accent2>
        <a:srgbClr val="9C6969"/>
      </a:accent2>
      <a:accent3>
        <a:srgbClr val="712204"/>
      </a:accent3>
      <a:accent4>
        <a:srgbClr val="FFCC66"/>
      </a:accent4>
      <a:accent5>
        <a:srgbClr val="5CC084"/>
      </a:accent5>
      <a:accent6>
        <a:srgbClr val="AC63C9"/>
      </a:accent6>
      <a:hlink>
        <a:srgbClr val="009999"/>
      </a:hlink>
      <a:folHlink>
        <a:srgbClr val="99CC00"/>
      </a:folHlink>
    </a:clrScheme>
    <a:fontScheme name="13_Default Design">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1" i="0" u="none" strike="noStrike" cap="none" normalizeH="0" baseline="0" smtClean="0">
            <a:ln>
              <a:noFill/>
            </a:ln>
            <a:solidFill>
              <a:srgbClr val="FFFFFF"/>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1" i="0" u="none" strike="noStrike" cap="none" normalizeH="0" baseline="0" smtClean="0">
            <a:ln>
              <a:noFill/>
            </a:ln>
            <a:solidFill>
              <a:srgbClr val="FFFFFF"/>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Varsayılan Tasarım">
  <a:themeElements>
    <a:clrScheme name="Varsayılan Tasarı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arsayılan Tasarım">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Varsayılan Tasarı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arsayılan Tasarım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arsayılan Tasarım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arsayılan Tasarım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arsayılan Tasarım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arsayılan Tasarım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arsayılan Tasarım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arsayılan Tasarım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arsayılan Tasarım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arsayılan Tasarım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arsayılan Tasarım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arsayılan Tasarım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Calibri"/>
        <a:ea typeface="Calibri"/>
        <a:cs typeface="Calibri"/>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j-lt"/>
            <a:ea typeface="+mj-ea"/>
            <a:cs typeface="+mj-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4.xml><?xml version="1.0" encoding="utf-8"?>
<a:theme xmlns:a="http://schemas.openxmlformats.org/drawingml/2006/main" name="9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Calibri"/>
        <a:ea typeface="Calibri"/>
        <a:cs typeface="Calibri"/>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j-lt"/>
            <a:ea typeface="+mj-ea"/>
            <a:cs typeface="+mj-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5.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tr-TR" sz="1800" b="0" i="0" u="none" strike="noStrike" cap="none" normalizeH="0" baseline="0" smtClean="0">
            <a:ln>
              <a:noFill/>
            </a:ln>
            <a:solidFill>
              <a:srgbClr val="FFFFFF"/>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tr-TR" sz="1800" b="0" i="0" u="none" strike="noStrike" cap="none" normalizeH="0" baseline="0" smtClean="0">
            <a:ln>
              <a:noFill/>
            </a:ln>
            <a:solidFill>
              <a:srgbClr val="FFFFFF"/>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Trebuchet MS"/>
        <a:ea typeface="Trebuchet MS"/>
        <a:cs typeface="Trebuchet MS"/>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406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j-lt"/>
            <a:ea typeface="+mj-ea"/>
            <a:cs typeface="+mj-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9.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tr-TR" sz="1800" b="0" i="0" u="none" strike="noStrike" cap="none" normalizeH="0" baseline="0" smtClean="0">
            <a:ln>
              <a:noFill/>
            </a:ln>
            <a:solidFill>
              <a:srgbClr val="FFFFFF"/>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tr-TR" sz="1800" b="0" i="0" u="none" strike="noStrike" cap="none" normalizeH="0" baseline="0" smtClean="0">
            <a:ln>
              <a:noFill/>
            </a:ln>
            <a:solidFill>
              <a:srgbClr val="FFFFFF"/>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688</TotalTime>
  <Words>3409</Words>
  <Application>Microsoft Office PowerPoint</Application>
  <PresentationFormat>Ekran Gösterisi (4:3)</PresentationFormat>
  <Paragraphs>809</Paragraphs>
  <Slides>103</Slides>
  <Notes>6</Notes>
  <HiddenSlides>3</HiddenSlides>
  <MMClips>0</MMClips>
  <ScaleCrop>false</ScaleCrop>
  <HeadingPairs>
    <vt:vector size="6" baseType="variant">
      <vt:variant>
        <vt:lpstr>Tema</vt:lpstr>
      </vt:variant>
      <vt:variant>
        <vt:i4>24</vt:i4>
      </vt:variant>
      <vt:variant>
        <vt:lpstr>Katıştırılmış OLE Hizmet Programları</vt:lpstr>
      </vt:variant>
      <vt:variant>
        <vt:i4>3</vt:i4>
      </vt:variant>
      <vt:variant>
        <vt:lpstr>Slayt Başlıkları</vt:lpstr>
      </vt:variant>
      <vt:variant>
        <vt:i4>103</vt:i4>
      </vt:variant>
    </vt:vector>
  </HeadingPairs>
  <TitlesOfParts>
    <vt:vector size="130" baseType="lpstr">
      <vt:lpstr>Default Design</vt:lpstr>
      <vt:lpstr>1_Default Design</vt:lpstr>
      <vt:lpstr>2_Default Design</vt:lpstr>
      <vt:lpstr>6_Default Design</vt:lpstr>
      <vt:lpstr>7_Default Design</vt:lpstr>
      <vt:lpstr>8_Default Design</vt:lpstr>
      <vt:lpstr>10_Default Design</vt:lpstr>
      <vt:lpstr>1_Showroom</vt:lpstr>
      <vt:lpstr>11_Default Design</vt:lpstr>
      <vt:lpstr>2_White</vt:lpstr>
      <vt:lpstr>3_White</vt:lpstr>
      <vt:lpstr>3_Default Design</vt:lpstr>
      <vt:lpstr>4_White</vt:lpstr>
      <vt:lpstr>5_White</vt:lpstr>
      <vt:lpstr>6_White</vt:lpstr>
      <vt:lpstr>7_White</vt:lpstr>
      <vt:lpstr>Office Teması</vt:lpstr>
      <vt:lpstr>1_Office Teması</vt:lpstr>
      <vt:lpstr>8_White</vt:lpstr>
      <vt:lpstr>13_Default Design</vt:lpstr>
      <vt:lpstr>Varsayılan Tasarım</vt:lpstr>
      <vt:lpstr>1_Ofis Teması</vt:lpstr>
      <vt:lpstr>White</vt:lpstr>
      <vt:lpstr>9_White</vt:lpstr>
      <vt:lpstr>Bit Eşlem Resmi</vt:lpstr>
      <vt:lpstr>Chart</vt:lpstr>
      <vt:lpstr>Microsoft Excel Grafiği</vt:lpstr>
      <vt:lpstr>GASTROÖZOFAJİYAL REFLÜ HASTALIĞI  Epidemiyoloji Sınıflama Tanı Yöntemleri A. Ömer ÖZÜTEMİZ EÜTF NK Menteş Gastroenteroloji  Kliniği GİS Akademi,  4 Şubat 2017    </vt:lpstr>
      <vt:lpstr>PowerPoint Sunusu</vt:lpstr>
      <vt:lpstr>PowerPoint Sunusu</vt:lpstr>
      <vt:lpstr>PowerPoint Sunusu</vt:lpstr>
      <vt:lpstr>PowerPoint Sunusu</vt:lpstr>
      <vt:lpstr>GASTROÖZOFAGEAL REFLÜ HASTALIĞI  TANIMI</vt:lpstr>
      <vt:lpstr>PowerPoint Sunusu</vt:lpstr>
      <vt:lpstr>PowerPoint Sunusu</vt:lpstr>
      <vt:lpstr>PowerPoint Sunusu</vt:lpstr>
      <vt:lpstr>PowerPoint Sunusu</vt:lpstr>
      <vt:lpstr>NERH: MontrealSınıflandırması </vt:lpstr>
      <vt:lpstr>PowerPoint Sunusu</vt:lpstr>
      <vt:lpstr>PowerPoint Sunusu</vt:lpstr>
      <vt:lpstr>PowerPoint Sunusu</vt:lpstr>
      <vt:lpstr>PowerPoint Sunusu</vt:lpstr>
      <vt:lpstr>GASTROÖZOFAGEAL REFLÜ PREVALANSI </vt:lpstr>
      <vt:lpstr>TÜRKİYE’DE  GASTROÖZOFAGEAL REFLÜ HASTALIĞI SIKLIĞI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THE PREVALENCE OF ADDITIONAL SYMPTOMS IN GERD</vt:lpstr>
      <vt:lpstr>GÖRH OLGULARINDA SEMPTOM ŞİDDETİ</vt:lpstr>
      <vt:lpstr>GÖRH OLGULARINDA SEMPTOM SÜRESİ</vt:lpstr>
      <vt:lpstr>GÖRH kr bir hastalıktır</vt:lpstr>
      <vt:lpstr>PowerPoint Sunusu</vt:lpstr>
      <vt:lpstr>GÖRH’DA YAŞAM KALİTESİ İNDEKSİ</vt:lpstr>
      <vt:lpstr>PowerPoint Sunusu</vt:lpstr>
      <vt:lpstr>PowerPoint Sunusu</vt:lpstr>
      <vt:lpstr>Semptomların tipi ve ağırlığı özofajitin derecesi ile ilişkili değil</vt:lpstr>
      <vt:lpstr>PowerPoint Sunusu</vt:lpstr>
      <vt:lpstr>GÖRH’DA SEMPTOMATİK TANI; </vt:lpstr>
      <vt:lpstr>PowerPoint Sunusu</vt:lpstr>
      <vt:lpstr>PowerPoint Sunusu</vt:lpstr>
      <vt:lpstr>Ayırıcı tanı:</vt:lpstr>
      <vt:lpstr>GÖRH’DE TANI TESTLERİ</vt:lpstr>
      <vt:lpstr>PowerPoint Sunusu</vt:lpstr>
      <vt:lpstr>İLERİ TETKİK  GEREKTİRİR</vt:lpstr>
      <vt:lpstr>PowerPoint Sunusu</vt:lpstr>
      <vt:lpstr>PowerPoint Sunusu</vt:lpstr>
      <vt:lpstr>GÖRH Semptomdan teşhise</vt:lpstr>
      <vt:lpstr>PowerPoint Sunusu</vt:lpstr>
      <vt:lpstr>PPI DenemeTesti</vt:lpstr>
      <vt:lpstr>GÖRH tanısında ampirik PPI testinin yeri nedir? </vt:lpstr>
      <vt:lpstr>Tipik GÖRH semptomları olan hastalarda endoskopi endikasyonları</vt:lpstr>
      <vt:lpstr>Tek başına endikasyon oluşturmayan, komplikasyon riskini arttırdığı için endoskopi önerilebilenler</vt:lpstr>
      <vt:lpstr>İzlem endoskopisi endikasyonları</vt:lpstr>
      <vt:lpstr>Radial yayılımı saptamada mukozal foldlar kullanılır</vt:lpstr>
      <vt:lpstr>Los Angeles grade A özofajit</vt:lpstr>
      <vt:lpstr>PowerPoint Sunusu</vt:lpstr>
      <vt:lpstr>Los Angeles grade B özofajit</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Barrett Prag sınıflaması C &amp; M </vt:lpstr>
      <vt:lpstr>PowerPoint Sunusu</vt:lpstr>
      <vt:lpstr>PowerPoint Sunusu</vt:lpstr>
      <vt:lpstr>Eosinofilik özofajit</vt:lpstr>
      <vt:lpstr>Increase on Esophageal Adenocancers (1975-2000)</vt:lpstr>
      <vt:lpstr>CHANGES ON THE LOCALIZATION OF TUMORS IN TURKEY</vt:lpstr>
      <vt:lpstr>HIGH RESOLUTION MANOMETRY</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The prevalence of CYP2C19 mutations in Turkish patients with dyspepsia Celebi et al. Turk J Gastroenterol 2009; 20 (3): 161-164</vt:lpstr>
      <vt:lpstr>Genome Wide Association Studies (GWAS)</vt:lpstr>
      <vt:lpstr>PowerPoint Sunusu</vt:lpstr>
      <vt:lpstr>PowerPoint Sunusu</vt:lpstr>
      <vt:lpstr>PowerPoint Sunusu</vt:lpstr>
      <vt:lpstr>PowerPoint Sunusu</vt:lpstr>
      <vt:lpstr>PowerPoint Sunusu</vt:lpstr>
      <vt:lpstr>EGE REFLÜ GRUBU; FLR SEMPTOMLU OLGUYA YAKLAŞIM</vt:lpstr>
      <vt:lpstr>PowerPoint Sunusu</vt:lpstr>
      <vt:lpstr>EGE REFLÜ GRUBU; KR ÖKSÜRÜK OLGUSUNA YAKLAŞIM</vt:lpstr>
      <vt:lpstr>PowerPoint Sunusu</vt:lpstr>
      <vt:lpstr>  TİPİK REFLÜ SEMPTOMLU HASTA</vt:lpstr>
      <vt:lpstr>PowerPoint Sunusu</vt:lpstr>
      <vt:lpstr>PowerPoint Sunusu</vt:lpstr>
      <vt:lpstr>PowerPoint Sunusu</vt:lpstr>
      <vt:lpstr>GÖRH Semptomdan teşhise</vt:lpstr>
      <vt:lpstr>PowerPoint Sunusu</vt:lpstr>
      <vt:lpstr>LA Sınıflandırılması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omer</dc:creator>
  <cp:lastModifiedBy>user</cp:lastModifiedBy>
  <cp:revision>64</cp:revision>
  <dcterms:created xsi:type="dcterms:W3CDTF">2017-02-02T21:58:41Z</dcterms:created>
  <dcterms:modified xsi:type="dcterms:W3CDTF">2017-02-04T05:57:11Z</dcterms:modified>
</cp:coreProperties>
</file>